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BB48F-43E4-4E4F-8ED9-C29E9F1CF76F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F13E6-69FC-6640-B09F-03FAFA292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5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Variable Types do not need to be explicitly stated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13E6-69FC-6640-B09F-03FAFA2924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7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4453"/>
            <a:ext cx="7772400" cy="1780108"/>
          </a:xfrm>
        </p:spPr>
        <p:txBody>
          <a:bodyPr/>
          <a:lstStyle/>
          <a:p>
            <a:r>
              <a:rPr lang="en-US" dirty="0" smtClean="0"/>
              <a:t>L.F.E.M</a:t>
            </a:r>
            <a:br>
              <a:rPr lang="en-US" dirty="0" smtClean="0"/>
            </a:br>
            <a:r>
              <a:rPr lang="en-US" dirty="0" smtClean="0"/>
              <a:t>Laundry Folding Made Easy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30098"/>
            <a:ext cx="6400800" cy="1473200"/>
          </a:xfrm>
        </p:spPr>
        <p:txBody>
          <a:bodyPr/>
          <a:lstStyle/>
          <a:p>
            <a:r>
              <a:rPr lang="en-US" dirty="0" smtClean="0"/>
              <a:t>By: Stephen Stenchever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599" y="3266698"/>
            <a:ext cx="4490985" cy="29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375" y="1754716"/>
            <a:ext cx="8810625" cy="4944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err="1" smtClean="0"/>
              <a:t>RunCycle</a:t>
            </a:r>
            <a:r>
              <a:rPr lang="en-US" sz="1500" dirty="0" smtClean="0"/>
              <a:t>()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err="1" smtClean="0"/>
              <a:t>amountToProcess</a:t>
            </a:r>
            <a:r>
              <a:rPr lang="en-US" sz="1500" dirty="0" smtClean="0"/>
              <a:t> = 3;</a:t>
            </a:r>
          </a:p>
          <a:p>
            <a:pPr marL="0" indent="0">
              <a:buNone/>
            </a:pPr>
            <a:r>
              <a:rPr lang="en-US" sz="1500" dirty="0" smtClean="0"/>
              <a:t>	</a:t>
            </a:r>
            <a:r>
              <a:rPr lang="en-US" sz="1500" dirty="0" err="1" smtClean="0"/>
              <a:t>amountInBin</a:t>
            </a:r>
            <a:r>
              <a:rPr lang="en-US" sz="1500" dirty="0" smtClean="0"/>
              <a:t> = </a:t>
            </a:r>
            <a:r>
              <a:rPr lang="en-US" sz="1500" dirty="0" err="1" smtClean="0"/>
              <a:t>CheckStorage</a:t>
            </a:r>
            <a:r>
              <a:rPr lang="en-US" sz="1500" dirty="0" smtClean="0"/>
              <a:t>(); #Lets assume this returns false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err="1" smtClean="0"/>
              <a:t>a_type</a:t>
            </a:r>
            <a:r>
              <a:rPr lang="en-US" sz="1500" dirty="0" smtClean="0"/>
              <a:t> article1 = underwear;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err="1" smtClean="0"/>
              <a:t>a_type</a:t>
            </a:r>
            <a:r>
              <a:rPr lang="en-US" sz="1500" dirty="0" smtClean="0"/>
              <a:t> article2 = pants;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err="1" smtClean="0"/>
              <a:t>a_type</a:t>
            </a:r>
            <a:r>
              <a:rPr lang="en-US" sz="1500" dirty="0" smtClean="0"/>
              <a:t> article 3 = socks;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while (</a:t>
            </a:r>
            <a:r>
              <a:rPr lang="en-US" sz="1500" dirty="0" err="1" smtClean="0"/>
              <a:t>amountToProcess</a:t>
            </a:r>
            <a:r>
              <a:rPr lang="en-US" sz="1500" dirty="0" smtClean="0"/>
              <a:t> != 0)</a:t>
            </a:r>
          </a:p>
          <a:p>
            <a:pPr marL="0" indent="0">
              <a:buNone/>
            </a:pPr>
            <a:r>
              <a:rPr lang="en-US" sz="1500" dirty="0"/>
              <a:t>		</a:t>
            </a:r>
            <a:r>
              <a:rPr lang="en-US" sz="1500" dirty="0" err="1" smtClean="0"/>
              <a:t>FeedClothing</a:t>
            </a:r>
            <a:r>
              <a:rPr lang="en-US" sz="1500" dirty="0" smtClean="0"/>
              <a:t>();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	</a:t>
            </a:r>
            <a:r>
              <a:rPr lang="en-US" sz="1500" dirty="0" err="1" smtClean="0"/>
              <a:t>ArticleType</a:t>
            </a:r>
            <a:r>
              <a:rPr lang="en-US" sz="1500" dirty="0" smtClean="0"/>
              <a:t>(</a:t>
            </a:r>
            <a:r>
              <a:rPr lang="en-US" sz="1500" dirty="0" err="1" smtClean="0"/>
              <a:t>A_Type</a:t>
            </a:r>
            <a:r>
              <a:rPr lang="en-US" sz="1500" dirty="0" smtClean="0"/>
              <a:t>);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	</a:t>
            </a:r>
            <a:r>
              <a:rPr lang="en-US" sz="1500" dirty="0" err="1" smtClean="0"/>
              <a:t>FoldingStyle</a:t>
            </a:r>
            <a:r>
              <a:rPr lang="en-US" sz="1500" dirty="0" smtClean="0"/>
              <a:t>();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	</a:t>
            </a:r>
            <a:r>
              <a:rPr lang="en-US" sz="1500" dirty="0" err="1" smtClean="0"/>
              <a:t>FoldType</a:t>
            </a:r>
            <a:r>
              <a:rPr lang="en-US" sz="1500" dirty="0" smtClean="0"/>
              <a:t>(</a:t>
            </a:r>
            <a:r>
              <a:rPr lang="en-US" sz="1500" dirty="0" err="1" smtClean="0"/>
              <a:t>A_Type</a:t>
            </a:r>
            <a:r>
              <a:rPr lang="en-US" sz="1500" dirty="0" smtClean="0"/>
              <a:t>);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		if (</a:t>
            </a:r>
            <a:r>
              <a:rPr lang="en-US" sz="1500" dirty="0" err="1" smtClean="0"/>
              <a:t>amountInBin</a:t>
            </a:r>
            <a:r>
              <a:rPr lang="en-US" sz="1500" dirty="0" smtClean="0"/>
              <a:t> != false)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			</a:t>
            </a:r>
            <a:r>
              <a:rPr lang="en-US" sz="1500" dirty="0" err="1" smtClean="0"/>
              <a:t>RetrieveClothing</a:t>
            </a:r>
            <a:r>
              <a:rPr lang="en-US" sz="1500" dirty="0" smtClean="0"/>
              <a:t>();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		else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			</a:t>
            </a:r>
            <a:r>
              <a:rPr lang="en-US" sz="1500" dirty="0" err="1" smtClean="0"/>
              <a:t>cout</a:t>
            </a:r>
            <a:r>
              <a:rPr lang="en-US" sz="1500" dirty="0" smtClean="0"/>
              <a:t> &lt;&lt; “Bin is not empty, please clear it!”;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			break;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Sample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9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5" y="2199216"/>
            <a:ext cx="8556625" cy="3468159"/>
          </a:xfrm>
        </p:spPr>
        <p:txBody>
          <a:bodyPr/>
          <a:lstStyle/>
          <a:p>
            <a:r>
              <a:rPr lang="en-US" dirty="0" smtClean="0"/>
              <a:t>I appreciate your time and I hope all of you are inspired enough by this presentation to go out and spread the word about L.F.M.E.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 your help, we can make the dreaded fear of folding laundry a thing of the past!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be this…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11018" r="-111018"/>
          <a:stretch>
            <a:fillRect/>
          </a:stretch>
        </p:blipFill>
        <p:spPr>
          <a:xfrm>
            <a:off x="-302683" y="2072217"/>
            <a:ext cx="9695247" cy="4515908"/>
          </a:xfrm>
        </p:spPr>
      </p:pic>
    </p:spTree>
    <p:extLst>
      <p:ext uri="{BB962C8B-B14F-4D97-AF65-F5344CB8AC3E}">
        <p14:creationId xmlns:p14="http://schemas.microsoft.com/office/powerpoint/2010/main" val="133143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1018" r="-111018"/>
          <a:stretch>
            <a:fillRect/>
          </a:stretch>
        </p:blipFill>
        <p:spPr>
          <a:xfrm>
            <a:off x="-397932" y="1781557"/>
            <a:ext cx="9944366" cy="46319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you can be this…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0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013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Laundry is commonly a weekly task for the typical sanitary human being.</a:t>
            </a:r>
          </a:p>
          <a:p>
            <a:endParaRPr lang="en-US" dirty="0" smtClean="0"/>
          </a:p>
          <a:p>
            <a:r>
              <a:rPr lang="en-US" dirty="0" smtClean="0"/>
              <a:t>We have a machine to handle cleaning the clothes, we have a machine to dry those clothes, but what about the third step to the equation?</a:t>
            </a:r>
          </a:p>
          <a:p>
            <a:endParaRPr lang="en-US" dirty="0" smtClean="0"/>
          </a:p>
          <a:p>
            <a:r>
              <a:rPr lang="en-US" dirty="0" smtClean="0"/>
              <a:t>Lets be honest, nobody loves folding clothes, and we all dread it towards the end of every laundry day</a:t>
            </a:r>
          </a:p>
          <a:p>
            <a:endParaRPr lang="en-US" dirty="0"/>
          </a:p>
          <a:p>
            <a:r>
              <a:rPr lang="en-US" dirty="0" smtClean="0"/>
              <a:t>Fear no more, your days of laundry folding are over with L.F.M.E!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L.F.M.E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9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85072"/>
            <a:ext cx="7680949" cy="4625418"/>
          </a:xfrm>
        </p:spPr>
        <p:txBody>
          <a:bodyPr>
            <a:noAutofit/>
          </a:bodyPr>
          <a:lstStyle/>
          <a:p>
            <a:r>
              <a:rPr lang="en-US" sz="2000" dirty="0" smtClean="0"/>
              <a:t>L.F.M.E is built to work as the functioning programming language for the Laundry Folder Max 3000 (still in prototype phase)</a:t>
            </a:r>
          </a:p>
          <a:p>
            <a:endParaRPr lang="en-US" sz="2000" dirty="0" smtClean="0"/>
          </a:p>
          <a:p>
            <a:r>
              <a:rPr lang="en-US" sz="2000" dirty="0" smtClean="0"/>
              <a:t>The Language follows styles similar to C++ but with better readability and interpretation</a:t>
            </a:r>
          </a:p>
          <a:p>
            <a:endParaRPr lang="en-US" sz="2000" dirty="0"/>
          </a:p>
          <a:p>
            <a:r>
              <a:rPr lang="en-US" sz="2000" dirty="0" smtClean="0"/>
              <a:t>Statements use indents instead of curly brackets (tab/5 spaces)</a:t>
            </a:r>
          </a:p>
          <a:p>
            <a:endParaRPr lang="en-US" sz="2000" dirty="0"/>
          </a:p>
          <a:p>
            <a:r>
              <a:rPr lang="en-US" sz="2000" dirty="0" smtClean="0"/>
              <a:t>Variable types do not need to be explicitly stated</a:t>
            </a:r>
          </a:p>
          <a:p>
            <a:endParaRPr lang="en-US" sz="2000" dirty="0"/>
          </a:p>
          <a:p>
            <a:r>
              <a:rPr lang="en-US" sz="2000" dirty="0" smtClean="0"/>
              <a:t>Arithmetic will be left associative by default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6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88293"/>
            <a:ext cx="7408333" cy="3746016"/>
          </a:xfrm>
        </p:spPr>
        <p:txBody>
          <a:bodyPr/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Choice of type of clothing: Shirt/T-Shirt, Pants/Shorts, Sock(2), and </a:t>
            </a:r>
            <a:r>
              <a:rPr lang="en-US" dirty="0" smtClean="0"/>
              <a:t>Undergarments</a:t>
            </a:r>
            <a:endParaRPr lang="en-US" dirty="0"/>
          </a:p>
          <a:p>
            <a:pPr lvl="1"/>
            <a:r>
              <a:rPr lang="en-US" dirty="0" smtClean="0"/>
              <a:t>Slot for clothes to be inserted</a:t>
            </a:r>
          </a:p>
          <a:p>
            <a:pPr lvl="1"/>
            <a:r>
              <a:rPr lang="en-US" dirty="0" smtClean="0"/>
              <a:t>Folding </a:t>
            </a:r>
            <a:r>
              <a:rPr lang="en-US" dirty="0" smtClean="0"/>
              <a:t>mechanism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Storage bin where processed (folded) clothes will be stored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Input/Output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0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3571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err="1" smtClean="0"/>
              <a:t>FeedClothing</a:t>
            </a:r>
            <a:r>
              <a:rPr lang="en-US" sz="1600" dirty="0" smtClean="0"/>
              <a:t>()</a:t>
            </a:r>
            <a:r>
              <a:rPr lang="en-US" sz="1600" dirty="0"/>
              <a:t> – </a:t>
            </a:r>
            <a:r>
              <a:rPr lang="en-US" sz="1600" dirty="0" smtClean="0"/>
              <a:t>Handles clothes being fed into machine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ArticleType</a:t>
            </a:r>
            <a:r>
              <a:rPr lang="en-US" sz="1600" dirty="0" smtClean="0"/>
              <a:t>() – Handles determining what type of clothing is inserted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FoldType</a:t>
            </a:r>
            <a:r>
              <a:rPr lang="en-US" sz="1600" dirty="0" smtClean="0"/>
              <a:t>(article) – Handles the physical folding with input parameter article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FoldingStyle</a:t>
            </a:r>
            <a:r>
              <a:rPr lang="en-US" sz="1600" dirty="0" smtClean="0"/>
              <a:t>() – Handles what type of folding style is desired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RetrieveClothing</a:t>
            </a:r>
            <a:r>
              <a:rPr lang="en-US" sz="1600" dirty="0" smtClean="0"/>
              <a:t>() – Handles the retrieval of the folded clothing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CheckStorage</a:t>
            </a:r>
            <a:r>
              <a:rPr lang="en-US" sz="1600" dirty="0" smtClean="0"/>
              <a:t>() – Checks to make sure that storage bin is not full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RunCycle</a:t>
            </a:r>
            <a:r>
              <a:rPr lang="en-US" sz="1600" dirty="0" smtClean="0"/>
              <a:t>() – Acts as the Main(), this is where all processing takes place 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Built-in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5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273" y="1990708"/>
            <a:ext cx="3009939" cy="36290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Reserved Words: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True/False	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/>
              <a:t>F_Style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err="1" smtClean="0"/>
              <a:t>A_Type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err="1" smtClean="0"/>
              <a:t>F_Type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err="1" smtClean="0"/>
              <a:t>StorageBin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dirty="0" smtClean="0"/>
              <a:t>Shirt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/>
              <a:t>T_shirt</a:t>
            </a:r>
            <a:endParaRPr lang="en-US" sz="2000" dirty="0" smtClean="0"/>
          </a:p>
          <a:p>
            <a:pPr lvl="1">
              <a:buFont typeface="Arial"/>
              <a:buChar char="•"/>
            </a:pPr>
            <a:r>
              <a:rPr lang="en-US" sz="2000" dirty="0" smtClean="0"/>
              <a:t>Socks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Underwear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Shorts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Pants</a:t>
            </a:r>
          </a:p>
          <a:p>
            <a:pPr lvl="1">
              <a:buFont typeface="Arial"/>
              <a:buChar char="•"/>
            </a:pP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3048" y="1990708"/>
            <a:ext cx="25385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Variable Types: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i</a:t>
            </a:r>
            <a:r>
              <a:rPr lang="en-US" sz="2000" dirty="0" err="1" smtClean="0">
                <a:solidFill>
                  <a:schemeClr val="tx2"/>
                </a:solidFill>
              </a:rPr>
              <a:t>nt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b</a:t>
            </a:r>
            <a:r>
              <a:rPr lang="en-US" sz="2000" dirty="0" err="1" smtClean="0">
                <a:solidFill>
                  <a:schemeClr val="tx2"/>
                </a:solidFill>
              </a:rPr>
              <a:t>ool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f_style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a_type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f_type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*Note variable types do not need to be explicitly stated*</a:t>
            </a:r>
            <a:endParaRPr lang="en-US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5487" y="22511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4042" y="2041660"/>
            <a:ext cx="3431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Logical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chemeClr val="tx2"/>
                </a:solidFill>
              </a:rPr>
              <a:t>Operators: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and (&amp;)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or (||)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+= (increment by 1)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-= (decrement by 1)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is (==)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=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&gt; (greater than)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&lt; (less than)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# (comment)</a:t>
            </a:r>
          </a:p>
        </p:txBody>
      </p:sp>
    </p:spTree>
    <p:extLst>
      <p:ext uri="{BB962C8B-B14F-4D97-AF65-F5344CB8AC3E}">
        <p14:creationId xmlns:p14="http://schemas.microsoft.com/office/powerpoint/2010/main" val="292407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625" y="1626362"/>
            <a:ext cx="8588375" cy="5036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RunCycle</a:t>
            </a:r>
            <a:r>
              <a:rPr lang="en-US" sz="1600" dirty="0" smtClean="0"/>
              <a:t>&gt; ::= &lt;variable assignment&gt;&lt;function&gt;|&lt;conditionals&gt; &lt;comments&gt; </a:t>
            </a:r>
          </a:p>
          <a:p>
            <a:pPr marL="0" indent="0">
              <a:buNone/>
            </a:pPr>
            <a:r>
              <a:rPr lang="en-US" sz="1600" dirty="0" smtClean="0"/>
              <a:t>&lt;variable assignment&gt; ::= &lt;variable name&gt; (no need to state type)</a:t>
            </a:r>
          </a:p>
          <a:p>
            <a:pPr marL="0" indent="0">
              <a:buNone/>
            </a:pPr>
            <a:r>
              <a:rPr lang="en-US" sz="1600" dirty="0" smtClean="0"/>
              <a:t>&lt;variable type&gt; ::= &lt;</a:t>
            </a:r>
            <a:r>
              <a:rPr lang="en-US" sz="1600" dirty="0" err="1" smtClean="0"/>
              <a:t>int</a:t>
            </a:r>
            <a:r>
              <a:rPr lang="en-US" sz="1600" dirty="0" smtClean="0"/>
              <a:t>&gt; | &lt;</a:t>
            </a:r>
            <a:r>
              <a:rPr lang="en-US" sz="1600" dirty="0" err="1" smtClean="0"/>
              <a:t>bool</a:t>
            </a:r>
            <a:r>
              <a:rPr lang="en-US" sz="1600" dirty="0" smtClean="0"/>
              <a:t>&gt; | &lt;</a:t>
            </a:r>
            <a:r>
              <a:rPr lang="en-US" sz="1600" dirty="0" err="1" smtClean="0"/>
              <a:t>a_type</a:t>
            </a:r>
            <a:r>
              <a:rPr lang="en-US" sz="1600" dirty="0" smtClean="0"/>
              <a:t>&gt; &lt;</a:t>
            </a:r>
            <a:r>
              <a:rPr lang="en-US" sz="1600" dirty="0" err="1" smtClean="0"/>
              <a:t>f_type</a:t>
            </a:r>
            <a:r>
              <a:rPr lang="en-US" sz="1600" dirty="0" smtClean="0"/>
              <a:t>&gt; &lt;</a:t>
            </a:r>
            <a:r>
              <a:rPr lang="en-US" sz="1600" dirty="0" err="1" smtClean="0"/>
              <a:t>f_style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&lt;variable name&gt; ::= &lt;A-Z&gt; | &lt;a-z&gt; &lt;0-9&gt; | &lt;symbol&gt;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A_Type</a:t>
            </a:r>
            <a:r>
              <a:rPr lang="en-US" sz="1600" dirty="0" smtClean="0"/>
              <a:t>&gt; ::= &lt;</a:t>
            </a:r>
            <a:r>
              <a:rPr lang="en-US" sz="1600" dirty="0" err="1" smtClean="0"/>
              <a:t>a_type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F_Style</a:t>
            </a:r>
            <a:r>
              <a:rPr lang="en-US" sz="1600" dirty="0" smtClean="0"/>
              <a:t>&gt; ::= &lt;</a:t>
            </a:r>
            <a:r>
              <a:rPr lang="en-US" sz="1600" dirty="0" err="1" smtClean="0"/>
              <a:t>f_style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F_Type</a:t>
            </a:r>
            <a:r>
              <a:rPr lang="en-US" sz="1600" dirty="0" smtClean="0"/>
              <a:t>&gt; ::= &lt;</a:t>
            </a:r>
            <a:r>
              <a:rPr lang="en-US" sz="1600" dirty="0" err="1" smtClean="0"/>
              <a:t>f_type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StorageBin</a:t>
            </a:r>
            <a:r>
              <a:rPr lang="en-US" sz="1600" dirty="0" smtClean="0"/>
              <a:t>&gt; ::= &lt;TRUE&gt; | &lt;FALSE&gt;</a:t>
            </a:r>
          </a:p>
          <a:p>
            <a:pPr marL="0" indent="0">
              <a:buNone/>
            </a:pPr>
            <a:r>
              <a:rPr lang="en-US" sz="1600" dirty="0" smtClean="0"/>
              <a:t>&lt;functions&gt; ::= &lt;built in functions&gt; | &lt;user defined functions&gt;</a:t>
            </a:r>
          </a:p>
          <a:p>
            <a:pPr marL="0" indent="0">
              <a:buNone/>
            </a:pPr>
            <a:r>
              <a:rPr lang="en-US" sz="1600" dirty="0" smtClean="0"/>
              <a:t>&lt;built in functions&gt; ::= &lt;</a:t>
            </a:r>
            <a:r>
              <a:rPr lang="en-US" sz="1600" dirty="0" err="1" smtClean="0"/>
              <a:t>FeedClothing</a:t>
            </a:r>
            <a:r>
              <a:rPr lang="en-US" sz="1600" dirty="0" smtClean="0"/>
              <a:t>&gt; | &lt;</a:t>
            </a:r>
            <a:r>
              <a:rPr lang="en-US" sz="1600" dirty="0" err="1" smtClean="0"/>
              <a:t>ArticleType</a:t>
            </a:r>
            <a:r>
              <a:rPr lang="en-US" sz="1600" dirty="0" smtClean="0"/>
              <a:t>&gt; | &lt;</a:t>
            </a:r>
            <a:r>
              <a:rPr lang="en-US" sz="1600" dirty="0" err="1" smtClean="0"/>
              <a:t>FoldType</a:t>
            </a:r>
            <a:r>
              <a:rPr lang="en-US" sz="1600" dirty="0" smtClean="0"/>
              <a:t>&gt; | &lt;</a:t>
            </a:r>
            <a:r>
              <a:rPr lang="en-US" sz="1600" dirty="0" err="1" smtClean="0"/>
              <a:t>FoldingStyle</a:t>
            </a:r>
            <a:r>
              <a:rPr lang="en-US" sz="1600" dirty="0" smtClean="0"/>
              <a:t>&gt;     		      | &lt;</a:t>
            </a:r>
            <a:r>
              <a:rPr lang="en-US" sz="1600" dirty="0" err="1" smtClean="0"/>
              <a:t>RetrieveClothing</a:t>
            </a:r>
            <a:r>
              <a:rPr lang="en-US" sz="1600" dirty="0" smtClean="0"/>
              <a:t>&gt; |   &lt;</a:t>
            </a:r>
            <a:r>
              <a:rPr lang="en-US" sz="1600" dirty="0" err="1" smtClean="0"/>
              <a:t>CheckStorage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FeedClothing</a:t>
            </a:r>
            <a:r>
              <a:rPr lang="en-US" sz="1600" dirty="0" smtClean="0"/>
              <a:t>&gt; ::= detects when clothes are to be processed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ArticleType</a:t>
            </a:r>
            <a:r>
              <a:rPr lang="en-US" sz="1600" dirty="0" smtClean="0"/>
              <a:t>&gt; ::= &lt;</a:t>
            </a:r>
            <a:r>
              <a:rPr lang="en-US" sz="1600" dirty="0" err="1" smtClean="0"/>
              <a:t>A_Type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FoldingStyle</a:t>
            </a:r>
            <a:r>
              <a:rPr lang="en-US" sz="1600" dirty="0" smtClean="0"/>
              <a:t>&gt; ::= &lt;</a:t>
            </a:r>
            <a:r>
              <a:rPr lang="en-US" sz="1600" dirty="0" err="1" smtClean="0"/>
              <a:t>F_Style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FoldType</a:t>
            </a:r>
            <a:r>
              <a:rPr lang="en-US" sz="1600" dirty="0" smtClean="0"/>
              <a:t>&gt; ::= &lt;article&gt; &lt;</a:t>
            </a:r>
            <a:r>
              <a:rPr lang="en-US" sz="1600" dirty="0" err="1" smtClean="0"/>
              <a:t>F_Style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RetrieveClothing</a:t>
            </a:r>
            <a:r>
              <a:rPr lang="en-US" sz="1600" dirty="0" smtClean="0"/>
              <a:t>&gt; ::= takes processed clothing and moves to storage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CheckStorage</a:t>
            </a:r>
            <a:r>
              <a:rPr lang="en-US" sz="1600" dirty="0" smtClean="0"/>
              <a:t>&gt; ::= &lt;TRUE&gt; | &lt;FALSE&gt;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B.N.F.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2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001" y="1793875"/>
            <a:ext cx="8556624" cy="488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&lt;user defined functions&gt; ::= &lt;function name&gt; &lt;parameters&gt; &lt;code&gt; &lt;return statement&gt;</a:t>
            </a:r>
          </a:p>
          <a:p>
            <a:pPr marL="0" indent="0">
              <a:buNone/>
            </a:pPr>
            <a:r>
              <a:rPr lang="en-US" sz="1600" dirty="0" smtClean="0"/>
              <a:t>&lt;conditionals&gt; ::= &lt;if&gt; | &lt;else&gt; | &lt;while&gt; | &lt;for&gt;</a:t>
            </a:r>
          </a:p>
          <a:p>
            <a:pPr marL="0" indent="0">
              <a:buNone/>
            </a:pPr>
            <a:r>
              <a:rPr lang="en-US" sz="1600" dirty="0" smtClean="0"/>
              <a:t>&lt;if&gt; ::= &lt;condition&gt; &lt;TRUE&gt; | &lt;FALSE&gt; if true do something, if false then skip it</a:t>
            </a:r>
          </a:p>
          <a:p>
            <a:pPr marL="0" indent="0">
              <a:buNone/>
            </a:pPr>
            <a:r>
              <a:rPr lang="en-US" sz="1600" dirty="0" smtClean="0"/>
              <a:t>&lt;else&gt; ::= do when if is false</a:t>
            </a:r>
          </a:p>
          <a:p>
            <a:pPr marL="0" indent="0">
              <a:buNone/>
            </a:pPr>
            <a:r>
              <a:rPr lang="en-US" sz="1600" dirty="0" smtClean="0"/>
              <a:t>&lt;while&gt; ::= &lt;condition&gt; &lt;TRUE&gt; | &lt;FALSE&gt; keep doing while true, if false skip it</a:t>
            </a:r>
          </a:p>
          <a:p>
            <a:pPr marL="0" indent="0">
              <a:buNone/>
            </a:pPr>
            <a:r>
              <a:rPr lang="en-US" sz="1600" dirty="0" smtClean="0"/>
              <a:t>&lt;for&gt; ::= do something for a set amount of times</a:t>
            </a:r>
          </a:p>
          <a:p>
            <a:pPr marL="0" indent="0">
              <a:buNone/>
            </a:pPr>
            <a:r>
              <a:rPr lang="en-US" sz="1600" dirty="0" smtClean="0"/>
              <a:t>&lt;comments&gt; ::= &lt;#&gt; &lt;OPT comments&gt;</a:t>
            </a:r>
          </a:p>
          <a:p>
            <a:pPr marL="0" indent="0">
              <a:buNone/>
            </a:pPr>
            <a:r>
              <a:rPr lang="en-US" sz="1600" dirty="0" smtClean="0"/>
              <a:t>&lt;A-Z&gt; ::= Uppercase alphabetic letters</a:t>
            </a:r>
          </a:p>
          <a:p>
            <a:pPr marL="0" indent="0">
              <a:buNone/>
            </a:pPr>
            <a:r>
              <a:rPr lang="en-US" sz="1600" dirty="0" smtClean="0"/>
              <a:t>&lt;a-z&gt; ::= Lowercase alphabetic letters</a:t>
            </a:r>
          </a:p>
          <a:p>
            <a:pPr marL="0" indent="0">
              <a:buNone/>
            </a:pPr>
            <a:r>
              <a:rPr lang="en-US" sz="1600" dirty="0" smtClean="0"/>
              <a:t>&lt;0-9&gt; ::= Any digits within the range 0-9 including 0 and 9</a:t>
            </a:r>
          </a:p>
          <a:p>
            <a:pPr marL="0" indent="0">
              <a:buNone/>
            </a:pPr>
            <a:r>
              <a:rPr lang="en-US" sz="1600" dirty="0" smtClean="0"/>
              <a:t>&lt;symbol&gt; ::= Any legal </a:t>
            </a:r>
            <a:r>
              <a:rPr lang="en-US" sz="1600" dirty="0" err="1" smtClean="0"/>
              <a:t>ascii</a:t>
            </a:r>
            <a:r>
              <a:rPr lang="en-US" sz="1600" dirty="0" smtClean="0"/>
              <a:t> symbol that is not a number or letter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B.N.F.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1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1" y="1770591"/>
            <a:ext cx="8651874" cy="4976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 err="1" smtClean="0"/>
              <a:t>RunCycle</a:t>
            </a:r>
            <a:r>
              <a:rPr lang="en-US" sz="1600" dirty="0" smtClean="0"/>
              <a:t>()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amountToProcess</a:t>
            </a:r>
            <a:r>
              <a:rPr lang="en-US" sz="1600" dirty="0" smtClean="0"/>
              <a:t> = 5;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amountInBin</a:t>
            </a:r>
            <a:r>
              <a:rPr lang="en-US" sz="1600" dirty="0" smtClean="0"/>
              <a:t> = </a:t>
            </a:r>
            <a:r>
              <a:rPr lang="en-US" sz="1600" dirty="0" err="1"/>
              <a:t>C</a:t>
            </a:r>
            <a:r>
              <a:rPr lang="en-US" sz="1600" dirty="0" err="1" smtClean="0"/>
              <a:t>heckStorage</a:t>
            </a:r>
            <a:r>
              <a:rPr lang="en-US" sz="1600" dirty="0" smtClean="0"/>
              <a:t>(); #True if not full, false if full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a_type</a:t>
            </a:r>
            <a:r>
              <a:rPr lang="en-US" sz="1600" dirty="0"/>
              <a:t> </a:t>
            </a:r>
            <a:r>
              <a:rPr lang="en-US" sz="1600" dirty="0" smtClean="0"/>
              <a:t>article1 = </a:t>
            </a:r>
            <a:r>
              <a:rPr lang="en-US" sz="1600" dirty="0" err="1" smtClean="0"/>
              <a:t>t_shirt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a_type</a:t>
            </a:r>
            <a:r>
              <a:rPr lang="en-US" sz="1600" dirty="0" smtClean="0"/>
              <a:t> article2 = </a:t>
            </a:r>
            <a:r>
              <a:rPr lang="en-US" sz="1600" dirty="0" err="1" smtClean="0"/>
              <a:t>t_shirt</a:t>
            </a:r>
            <a:r>
              <a:rPr lang="en-US" sz="1600" dirty="0" smtClean="0"/>
              <a:t>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a_type</a:t>
            </a:r>
            <a:r>
              <a:rPr lang="en-US" sz="1600" dirty="0" smtClean="0"/>
              <a:t> article3 = shirt;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a_type</a:t>
            </a:r>
            <a:r>
              <a:rPr lang="en-US" sz="1600" dirty="0" smtClean="0"/>
              <a:t> article4 = shorts;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a_type</a:t>
            </a:r>
            <a:r>
              <a:rPr lang="en-US" sz="1600" dirty="0" smtClean="0"/>
              <a:t> article5 = pants;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while (</a:t>
            </a:r>
            <a:r>
              <a:rPr lang="en-US" sz="1600" dirty="0" err="1" smtClean="0"/>
              <a:t>amountToProcess</a:t>
            </a:r>
            <a:r>
              <a:rPr lang="en-US" sz="1600" dirty="0" smtClean="0"/>
              <a:t> != 0)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/>
              <a:t>FeedClothing</a:t>
            </a:r>
            <a:r>
              <a:rPr lang="en-US" sz="1600" dirty="0" smtClean="0"/>
              <a:t>();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/>
              <a:t>ArticleType</a:t>
            </a:r>
            <a:r>
              <a:rPr lang="en-US" sz="1600" dirty="0" smtClean="0"/>
              <a:t>(</a:t>
            </a:r>
            <a:r>
              <a:rPr lang="en-US" sz="1600" dirty="0" err="1" smtClean="0"/>
              <a:t>A_Type</a:t>
            </a:r>
            <a:r>
              <a:rPr lang="en-US" sz="1600" dirty="0" smtClean="0"/>
              <a:t>);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/>
              <a:t>FoldingStyle</a:t>
            </a:r>
            <a:r>
              <a:rPr lang="en-US" sz="1600" dirty="0" smtClean="0"/>
              <a:t>();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/>
              <a:t>FoldType</a:t>
            </a:r>
            <a:r>
              <a:rPr lang="en-US" sz="1600" dirty="0" smtClean="0"/>
              <a:t>(</a:t>
            </a:r>
            <a:r>
              <a:rPr lang="en-US" sz="1600" dirty="0" err="1" smtClean="0"/>
              <a:t>A_Type</a:t>
            </a:r>
            <a:r>
              <a:rPr lang="en-US" sz="1600" dirty="0" smtClean="0"/>
              <a:t>);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if (</a:t>
            </a:r>
            <a:r>
              <a:rPr lang="en-US" sz="1600" dirty="0" err="1" smtClean="0"/>
              <a:t>amountInBin</a:t>
            </a:r>
            <a:r>
              <a:rPr lang="en-US" sz="1600" dirty="0"/>
              <a:t> </a:t>
            </a:r>
            <a:r>
              <a:rPr lang="en-US" sz="1600" dirty="0" smtClean="0"/>
              <a:t>!= false)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</a:t>
            </a:r>
            <a:r>
              <a:rPr lang="en-US" sz="1600" dirty="0" err="1" smtClean="0"/>
              <a:t>RetrieveClothing</a:t>
            </a:r>
            <a:r>
              <a:rPr lang="en-US" sz="1600" dirty="0" smtClean="0"/>
              <a:t>();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/>
              <a:t>amountInBin</a:t>
            </a:r>
            <a:r>
              <a:rPr lang="en-US" sz="1600" dirty="0" smtClean="0"/>
              <a:t> = </a:t>
            </a:r>
            <a:r>
              <a:rPr lang="en-US" sz="1600" dirty="0" err="1" smtClean="0"/>
              <a:t>CheckStorage</a:t>
            </a:r>
            <a:r>
              <a:rPr lang="en-US" sz="1600" dirty="0" smtClean="0"/>
              <a:t>();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-=</a:t>
            </a:r>
            <a:r>
              <a:rPr lang="en-US" sz="1600" dirty="0" err="1" smtClean="0"/>
              <a:t>amountToProcess</a:t>
            </a:r>
            <a:r>
              <a:rPr lang="en-US" sz="1600" dirty="0" smtClean="0"/>
              <a:t>; #decrement </a:t>
            </a:r>
            <a:r>
              <a:rPr lang="en-US" sz="1600" dirty="0" err="1" smtClean="0"/>
              <a:t>amountToProcess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72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285</TotalTime>
  <Words>817</Words>
  <Application>Microsoft Macintosh PowerPoint</Application>
  <PresentationFormat>On-screen Show (4:3)</PresentationFormat>
  <Paragraphs>150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L.F.E.M Laundry Folding Made Easy</vt:lpstr>
      <vt:lpstr>L.F.M.E</vt:lpstr>
      <vt:lpstr>How does it work?</vt:lpstr>
      <vt:lpstr>Input/Output</vt:lpstr>
      <vt:lpstr>Built-in Functions</vt:lpstr>
      <vt:lpstr>Syntax</vt:lpstr>
      <vt:lpstr>B.N.F.</vt:lpstr>
      <vt:lpstr>More B.N.F.</vt:lpstr>
      <vt:lpstr>Sample Program</vt:lpstr>
      <vt:lpstr>Another Sample Program</vt:lpstr>
      <vt:lpstr>THANK YOU!</vt:lpstr>
      <vt:lpstr>You can be this…</vt:lpstr>
      <vt:lpstr>Or you can be this…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L.F.E.M Laundry Folding Made Easy</dc:title>
  <dc:creator>Stephen Stenchever</dc:creator>
  <cp:lastModifiedBy>Stephen Stenchever</cp:lastModifiedBy>
  <cp:revision>29</cp:revision>
  <dcterms:created xsi:type="dcterms:W3CDTF">2016-04-27T02:16:02Z</dcterms:created>
  <dcterms:modified xsi:type="dcterms:W3CDTF">2016-05-09T20:50:38Z</dcterms:modified>
</cp:coreProperties>
</file>