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2.png"/><Relationship Id="rId4" Type="http://schemas.openxmlformats.org/officeDocument/2006/relationships/image" Target="../media/image0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Dahno DRUMP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Programming language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 Crash ( 1,2,3,4 ) * 3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  Base ( 1 ) * 3 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  snare ( 3 ) * 3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1018" y="2923550"/>
            <a:ext cx="7483250" cy="117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Sample Programs: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Main(){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Snare(  3 ,4 ) * 5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Bass( 1  , 3  ) * 10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Hihat( 2,4 ) * 5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% it will sound like “donts da donts da”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idx="1" type="subTitle"/>
          </p:nvPr>
        </p:nvSpPr>
        <p:spPr>
          <a:xfrm>
            <a:off x="346125" y="1086750"/>
            <a:ext cx="8520600" cy="3350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 algn="l">
              <a:spcBef>
                <a:spcPts val="0"/>
              </a:spcBef>
              <a:buChar char="●"/>
            </a:pPr>
            <a:r>
              <a:rPr lang="en"/>
              <a:t>I always want to learn drum</a:t>
            </a:r>
          </a:p>
          <a:p>
            <a:pPr indent="-228600" lvl="0" marL="457200" rtl="0" algn="l">
              <a:spcBef>
                <a:spcPts val="0"/>
              </a:spcBef>
              <a:buChar char="●"/>
            </a:pPr>
            <a:r>
              <a:rPr lang="en"/>
              <a:t>Designed for people who can’t read music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/>
              <a:t>	but know how to code</a:t>
            </a:r>
          </a:p>
          <a:p>
            <a:pPr indent="-228600" lvl="0" marL="457200" rtl="0" algn="l">
              <a:spcBef>
                <a:spcPts val="0"/>
              </a:spcBef>
              <a:buChar char="●"/>
            </a:pPr>
            <a:r>
              <a:rPr lang="en"/>
              <a:t>Programmer can do all things</a:t>
            </a:r>
          </a:p>
          <a:p>
            <a:pPr lv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/>
        </p:nvSpPr>
        <p:spPr>
          <a:xfrm>
            <a:off x="509500" y="420025"/>
            <a:ext cx="3966000" cy="4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>
                <a:solidFill>
                  <a:srgbClr val="EFEFEF"/>
                </a:solidFill>
              </a:rPr>
              <a:t>WHY?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Standard drum set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0499" y="1593124"/>
            <a:ext cx="4055374" cy="2975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Input / Output: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Input: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Instrument name ( beat ) * loop counts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Instrument name: Bass / Floor / Snare / High/ Hihat / Crash / Ride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Beat : take input from 1 to 4, indicate frequency in every 4 beats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Loop counts : how many times it’s repeating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Output: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Beautiful drum music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Timing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The tempo of the song you created is controlled by the time signature you enter at the beginning of your program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clock is set to that speed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Each clock edge is 1 beat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Language Description: 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Every function represent 4 beats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Use loop function to make those 4 beats repeat  ( * num 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Num = how many time you want to repeat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Not case sensitive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Comments follow by  ‘ % ’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Syntax: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Reserved Words: 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Bass / Floor / Snare / High/ Hihat / Crash / Ride / Middle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Operators: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 *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Variable Types: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Instrument names /  Frequency / num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B.N.F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FE6D0"/>
                </a:solidFill>
              </a:rPr>
              <a:t>&lt;Main&gt; ::= &lt;functions&gt;|&lt;comments&gt;</a:t>
            </a:r>
          </a:p>
          <a:p>
            <a:pPr lvl="0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FE6D0"/>
                </a:solidFill>
              </a:rPr>
              <a:t>&lt;variable name&gt; ::= &lt;A-Z&gt; | &lt;a-z&gt; &lt;0-9&gt;</a:t>
            </a:r>
          </a:p>
          <a:p>
            <a:pPr lvl="0">
              <a:spcBef>
                <a:spcPts val="4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FE6D0"/>
                </a:solidFill>
              </a:rPr>
              <a:t>&lt;functions&gt; ::= &lt;built in functions&gt;</a:t>
            </a:r>
          </a:p>
          <a:p>
            <a:pPr lvl="0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FE6D0"/>
                </a:solidFill>
              </a:rPr>
              <a:t>&lt;built in functions&gt; ::= &lt;Snare&gt; | &lt;Hihat&gt; | &lt;Bass&gt; |&lt;Crash&gt; | &lt;Ride&gt; | &lt;Floor&gt; | &lt;High&gt;</a:t>
            </a:r>
          </a:p>
          <a:p>
            <a:pPr lvl="0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FE6D0"/>
                </a:solidFill>
              </a:rPr>
              <a:t>&lt;frequency&gt; ::= &lt;0-4&gt;</a:t>
            </a:r>
          </a:p>
          <a:p>
            <a:pPr lvl="0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FE6D0"/>
                </a:solidFill>
              </a:rPr>
              <a:t>&lt;comments&gt; ::= % comment content</a:t>
            </a:r>
          </a:p>
          <a:p>
            <a:pPr lvl="0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DFE6D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Examples: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Snare ( 1,2,3,4 ) * 1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Bass ( 1,2,3,4 ) * 2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7062" y="1492150"/>
            <a:ext cx="2009775" cy="81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97074" y="3054475"/>
            <a:ext cx="4522848" cy="906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