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7" r:id="rId9"/>
    <p:sldId id="26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E9CF50-65B2-4381-89B9-D73A9512288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2B75D4D-9501-4D7F-ADFA-D2D7961940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rgbClr val="002060"/>
                </a:solidFill>
                <a:effectLst/>
              </a:rPr>
              <a:t>F.U.C.K</a:t>
            </a:r>
            <a:br>
              <a:rPr lang="en-US" b="0" dirty="0" smtClean="0">
                <a:solidFill>
                  <a:srgbClr val="002060"/>
                </a:solidFill>
                <a:effectLst/>
              </a:rPr>
            </a:br>
            <a:r>
              <a:rPr lang="en-US" sz="2700" b="0" dirty="0" smtClean="0">
                <a:solidFill>
                  <a:srgbClr val="002060"/>
                </a:solidFill>
                <a:effectLst/>
              </a:rPr>
              <a:t>Feeding Ungrateful Cats and Kittens</a:t>
            </a:r>
            <a:endParaRPr lang="en-US" sz="2700" b="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Katherine Callahan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462146"/>
            <a:ext cx="4495800" cy="3225737"/>
          </a:xfrm>
          <a:prstGeom prst="rect">
            <a:avLst/>
          </a:prstGeom>
          <a:ln w="25400" cmpd="sng">
            <a:solidFill>
              <a:schemeClr val="accent2"/>
            </a:solidFill>
            <a:round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3575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Programs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time </a:t>
            </a:r>
            <a:r>
              <a:rPr lang="en-US" dirty="0"/>
              <a:t>morning = 08:00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time </a:t>
            </a:r>
            <a:r>
              <a:rPr lang="en-US" dirty="0"/>
              <a:t>night = 18:00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foodType</a:t>
            </a:r>
            <a:r>
              <a:rPr lang="en-US" dirty="0"/>
              <a:t>  cat = 1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foodType</a:t>
            </a:r>
            <a:r>
              <a:rPr lang="en-US" dirty="0"/>
              <a:t>  kitten = 2</a:t>
            </a:r>
          </a:p>
          <a:p>
            <a:pPr marL="0" indent="0">
              <a:buNone/>
            </a:pPr>
            <a:r>
              <a:rPr lang="en-US" dirty="0"/>
              <a:t>  dish </a:t>
            </a:r>
            <a:r>
              <a:rPr lang="en-US" dirty="0" err="1"/>
              <a:t>cfood</a:t>
            </a:r>
            <a:r>
              <a:rPr lang="en-US" dirty="0"/>
              <a:t> = 1</a:t>
            </a:r>
          </a:p>
          <a:p>
            <a:pPr marL="0" indent="0">
              <a:buNone/>
            </a:pPr>
            <a:r>
              <a:rPr lang="en-US" dirty="0"/>
              <a:t>  dish </a:t>
            </a:r>
            <a:r>
              <a:rPr lang="en-US" dirty="0" err="1"/>
              <a:t>cwater</a:t>
            </a:r>
            <a:r>
              <a:rPr lang="en-US" dirty="0"/>
              <a:t> = 2</a:t>
            </a:r>
          </a:p>
          <a:p>
            <a:pPr marL="0" indent="0">
              <a:buNone/>
            </a:pPr>
            <a:r>
              <a:rPr lang="en-US" dirty="0"/>
              <a:t>  dish </a:t>
            </a:r>
            <a:r>
              <a:rPr lang="en-US" dirty="0" err="1"/>
              <a:t>sfood</a:t>
            </a:r>
            <a:r>
              <a:rPr lang="en-US" dirty="0"/>
              <a:t> = 3</a:t>
            </a:r>
          </a:p>
          <a:p>
            <a:pPr marL="0" indent="0">
              <a:buNone/>
            </a:pPr>
            <a:r>
              <a:rPr lang="en-US" dirty="0"/>
              <a:t>  dish </a:t>
            </a:r>
            <a:r>
              <a:rPr lang="en-US" dirty="0" err="1"/>
              <a:t>swater</a:t>
            </a:r>
            <a:r>
              <a:rPr lang="en-US" dirty="0"/>
              <a:t> = </a:t>
            </a:r>
            <a:r>
              <a:rPr lang="en-US" dirty="0" smtClean="0"/>
              <a:t>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CatName</a:t>
            </a:r>
            <a:r>
              <a:rPr lang="en-US" dirty="0"/>
              <a:t> Callie = [</a:t>
            </a:r>
            <a:r>
              <a:rPr lang="en-US" dirty="0" err="1"/>
              <a:t>FoodType</a:t>
            </a:r>
            <a:r>
              <a:rPr lang="en-US" dirty="0"/>
              <a:t>: cat,  </a:t>
            </a:r>
            <a:r>
              <a:rPr lang="en-US" dirty="0" smtClean="0"/>
              <a:t>Dish: </a:t>
            </a:r>
            <a:r>
              <a:rPr lang="en-US" dirty="0" err="1" smtClean="0"/>
              <a:t>cfood</a:t>
            </a:r>
            <a:r>
              <a:rPr lang="en-US" dirty="0"/>
              <a:t>, </a:t>
            </a:r>
            <a:r>
              <a:rPr lang="en-US" dirty="0" err="1"/>
              <a:t>FoodAmnt</a:t>
            </a:r>
            <a:r>
              <a:rPr lang="en-US" dirty="0"/>
              <a:t>: 0.66]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Catname</a:t>
            </a:r>
            <a:r>
              <a:rPr lang="en-US" dirty="0"/>
              <a:t> Spook = [</a:t>
            </a:r>
            <a:r>
              <a:rPr lang="en-US" dirty="0" err="1"/>
              <a:t>FoodType</a:t>
            </a:r>
            <a:r>
              <a:rPr lang="en-US" dirty="0"/>
              <a:t>: kitten, Dish: </a:t>
            </a:r>
            <a:r>
              <a:rPr lang="en-US" dirty="0" err="1"/>
              <a:t>sfood</a:t>
            </a:r>
            <a:r>
              <a:rPr lang="en-US" dirty="0"/>
              <a:t>, </a:t>
            </a:r>
            <a:r>
              <a:rPr lang="en-US" dirty="0" err="1"/>
              <a:t>FoodAmnt</a:t>
            </a:r>
            <a:r>
              <a:rPr lang="en-US" dirty="0"/>
              <a:t>: 0.75]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SetFeedTime</a:t>
            </a:r>
            <a:r>
              <a:rPr lang="en-US" dirty="0"/>
              <a:t>(morning)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SetAmount</a:t>
            </a:r>
            <a:r>
              <a:rPr lang="en-US" dirty="0"/>
              <a:t>(</a:t>
            </a:r>
            <a:r>
              <a:rPr lang="en-US" dirty="0" err="1"/>
              <a:t>Callie.FoodAmnt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SetFoodType</a:t>
            </a:r>
            <a:r>
              <a:rPr lang="en-US" dirty="0"/>
              <a:t>(</a:t>
            </a:r>
            <a:r>
              <a:rPr lang="en-US" dirty="0" err="1"/>
              <a:t>Callie.FoodType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SetDish</a:t>
            </a:r>
            <a:r>
              <a:rPr lang="en-US" dirty="0"/>
              <a:t>(</a:t>
            </a:r>
            <a:r>
              <a:rPr lang="en-US" dirty="0" err="1"/>
              <a:t>Callie.Dish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DispenseFood</a:t>
            </a:r>
            <a:r>
              <a:rPr lang="en-US" dirty="0"/>
              <a:t>(Callie)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DispenseWater</a:t>
            </a:r>
            <a:r>
              <a:rPr lang="en-US" dirty="0"/>
              <a:t>(</a:t>
            </a:r>
            <a:r>
              <a:rPr lang="en-US" dirty="0" err="1"/>
              <a:t>cwater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SetAmount</a:t>
            </a:r>
            <a:r>
              <a:rPr lang="en-US" dirty="0"/>
              <a:t>(</a:t>
            </a:r>
            <a:r>
              <a:rPr lang="en-US" dirty="0" err="1"/>
              <a:t>Spook.FoodAmnt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SetFoodType</a:t>
            </a:r>
            <a:r>
              <a:rPr lang="en-US" dirty="0"/>
              <a:t>(</a:t>
            </a:r>
            <a:r>
              <a:rPr lang="en-US" dirty="0" err="1"/>
              <a:t>Spook.FoodType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SetDish</a:t>
            </a:r>
            <a:r>
              <a:rPr lang="en-US" dirty="0"/>
              <a:t>(</a:t>
            </a:r>
            <a:r>
              <a:rPr lang="en-US" dirty="0" err="1"/>
              <a:t>Spook.Dish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DispenseFood</a:t>
            </a:r>
            <a:r>
              <a:rPr lang="en-US" dirty="0"/>
              <a:t>(Spook)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DispenseWater</a:t>
            </a:r>
            <a:r>
              <a:rPr lang="en-US" dirty="0"/>
              <a:t>(</a:t>
            </a:r>
            <a:r>
              <a:rPr lang="en-US" dirty="0" err="1"/>
              <a:t>swater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SetFeedTime</a:t>
            </a:r>
            <a:r>
              <a:rPr lang="en-US" dirty="0"/>
              <a:t>(night)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SetAmount</a:t>
            </a:r>
            <a:r>
              <a:rPr lang="en-US" dirty="0"/>
              <a:t>(</a:t>
            </a:r>
            <a:r>
              <a:rPr lang="en-US" dirty="0" err="1"/>
              <a:t>Callie.FoodAmnt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SetFoodType</a:t>
            </a:r>
            <a:r>
              <a:rPr lang="en-US" dirty="0"/>
              <a:t>(</a:t>
            </a:r>
            <a:r>
              <a:rPr lang="en-US" dirty="0" err="1"/>
              <a:t>Callie.FoodType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SetDish</a:t>
            </a:r>
            <a:r>
              <a:rPr lang="en-US" dirty="0"/>
              <a:t>(</a:t>
            </a:r>
            <a:r>
              <a:rPr lang="en-US" dirty="0" err="1"/>
              <a:t>Callie.Dish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DispenseFood</a:t>
            </a:r>
            <a:r>
              <a:rPr lang="en-US" dirty="0"/>
              <a:t>(Callie)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DispenseWater</a:t>
            </a:r>
            <a:r>
              <a:rPr lang="en-US" dirty="0"/>
              <a:t>(</a:t>
            </a:r>
            <a:r>
              <a:rPr lang="en-US" dirty="0" err="1"/>
              <a:t>cwater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SetAmount</a:t>
            </a:r>
            <a:r>
              <a:rPr lang="en-US" dirty="0"/>
              <a:t>(</a:t>
            </a:r>
            <a:r>
              <a:rPr lang="en-US" dirty="0" err="1"/>
              <a:t>Spook.FoodAmnt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SetFoodType</a:t>
            </a:r>
            <a:r>
              <a:rPr lang="en-US" dirty="0"/>
              <a:t>(</a:t>
            </a:r>
            <a:r>
              <a:rPr lang="en-US" dirty="0" err="1"/>
              <a:t>Spook.FoodType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SetDish</a:t>
            </a:r>
            <a:r>
              <a:rPr lang="en-US" dirty="0"/>
              <a:t>(</a:t>
            </a:r>
            <a:r>
              <a:rPr lang="en-US" dirty="0" err="1"/>
              <a:t>Spook.Dish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DispenseFood</a:t>
            </a:r>
            <a:r>
              <a:rPr lang="en-US" dirty="0"/>
              <a:t>(Spook)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DispenseWater</a:t>
            </a:r>
            <a:r>
              <a:rPr lang="en-US" dirty="0"/>
              <a:t>(</a:t>
            </a:r>
            <a:r>
              <a:rPr lang="en-US" dirty="0" err="1"/>
              <a:t>swater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76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55638"/>
          </a:xfrm>
        </p:spPr>
        <p:txBody>
          <a:bodyPr/>
          <a:lstStyle/>
          <a:p>
            <a:r>
              <a:rPr lang="en-US" dirty="0" smtClean="0"/>
              <a:t>Sample Programs(cont.)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Main(){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foodType</a:t>
            </a:r>
            <a:r>
              <a:rPr lang="en-US" dirty="0" smtClean="0"/>
              <a:t> kitten =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dish </a:t>
            </a:r>
            <a:r>
              <a:rPr lang="en-US" dirty="0" err="1" smtClean="0"/>
              <a:t>wfood</a:t>
            </a:r>
            <a:r>
              <a:rPr lang="en-US" dirty="0"/>
              <a:t> </a:t>
            </a:r>
            <a:r>
              <a:rPr lang="en-US" dirty="0" smtClean="0"/>
              <a:t>=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dish </a:t>
            </a:r>
            <a:r>
              <a:rPr lang="en-US" dirty="0" err="1" smtClean="0"/>
              <a:t>wwater</a:t>
            </a:r>
            <a:r>
              <a:rPr lang="en-US" dirty="0" smtClean="0"/>
              <a:t> =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CatName</a:t>
            </a:r>
            <a:r>
              <a:rPr lang="en-US" dirty="0" smtClean="0"/>
              <a:t> Watson = [</a:t>
            </a:r>
            <a:r>
              <a:rPr lang="en-US" dirty="0" err="1" smtClean="0"/>
              <a:t>FoodType</a:t>
            </a:r>
            <a:r>
              <a:rPr lang="en-US" dirty="0" smtClean="0"/>
              <a:t>: kitten, Dish: </a:t>
            </a:r>
            <a:r>
              <a:rPr lang="en-US" dirty="0" err="1" smtClean="0"/>
              <a:t>wfood</a:t>
            </a:r>
            <a:r>
              <a:rPr lang="en-US" dirty="0" smtClean="0"/>
              <a:t>, </a:t>
            </a:r>
            <a:r>
              <a:rPr lang="en-US" dirty="0" err="1" smtClean="0"/>
              <a:t>FoodAmnt</a:t>
            </a:r>
            <a:r>
              <a:rPr lang="en-US" dirty="0" smtClean="0"/>
              <a:t>: 1]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SetAmount</a:t>
            </a:r>
            <a:r>
              <a:rPr lang="en-US" dirty="0" smtClean="0"/>
              <a:t>(</a:t>
            </a:r>
            <a:r>
              <a:rPr lang="en-US" dirty="0" err="1" smtClean="0"/>
              <a:t>Watson.FoodAmnt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SetFoodType</a:t>
            </a:r>
            <a:r>
              <a:rPr lang="en-US" dirty="0" smtClean="0"/>
              <a:t>(</a:t>
            </a:r>
            <a:r>
              <a:rPr lang="en-US" dirty="0" err="1" smtClean="0"/>
              <a:t>Watson.FoodType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SetDish</a:t>
            </a:r>
            <a:r>
              <a:rPr lang="en-US" dirty="0" smtClean="0"/>
              <a:t>(</a:t>
            </a:r>
            <a:r>
              <a:rPr lang="en-US" dirty="0" err="1" smtClean="0"/>
              <a:t>Watson.Dish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while(true){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CheckEmpty</a:t>
            </a:r>
            <a:r>
              <a:rPr lang="en-US" dirty="0" smtClean="0"/>
              <a:t>(</a:t>
            </a:r>
            <a:r>
              <a:rPr lang="en-US" dirty="0" err="1" smtClean="0"/>
              <a:t>wwater</a:t>
            </a:r>
            <a:r>
              <a:rPr lang="en-US" dirty="0" smtClean="0"/>
              <a:t>) == true){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DispenseWater</a:t>
            </a:r>
            <a:r>
              <a:rPr lang="en-US" dirty="0" smtClean="0"/>
              <a:t>(</a:t>
            </a:r>
            <a:r>
              <a:rPr lang="en-US" dirty="0" err="1" smtClean="0"/>
              <a:t>wwater</a:t>
            </a:r>
            <a:r>
              <a:rPr lang="en-US" dirty="0" smtClean="0"/>
              <a:t>)}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~Will dispense water whenever it is empty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if(Time &gt;= 06:00 &amp; Time &lt;= 12:00 &amp; </a:t>
            </a:r>
            <a:r>
              <a:rPr lang="en-US" dirty="0" err="1" smtClean="0"/>
              <a:t>CheckEmpty</a:t>
            </a:r>
            <a:r>
              <a:rPr lang="en-US" dirty="0" smtClean="0"/>
              <a:t>(</a:t>
            </a:r>
            <a:r>
              <a:rPr lang="en-US" dirty="0" err="1" smtClean="0"/>
              <a:t>wfood</a:t>
            </a:r>
            <a:r>
              <a:rPr lang="en-US" dirty="0" smtClean="0"/>
              <a:t>) == true){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DispenseFood</a:t>
            </a:r>
            <a:r>
              <a:rPr lang="en-US" dirty="0" smtClean="0"/>
              <a:t>(Watson)}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if(Time &gt;= 18:00 &amp; Time &lt;= 00:00 &amp; </a:t>
            </a:r>
            <a:r>
              <a:rPr lang="en-US" dirty="0" err="1" smtClean="0"/>
              <a:t>CheckEmpty</a:t>
            </a:r>
            <a:r>
              <a:rPr lang="en-US" dirty="0" smtClean="0"/>
              <a:t>(</a:t>
            </a:r>
            <a:r>
              <a:rPr lang="en-US" dirty="0" err="1" smtClean="0"/>
              <a:t>wfood</a:t>
            </a:r>
            <a:r>
              <a:rPr lang="en-US" dirty="0" smtClean="0"/>
              <a:t>) == true){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DispenseFood</a:t>
            </a:r>
            <a:r>
              <a:rPr lang="en-US" dirty="0" smtClean="0"/>
              <a:t>(Watson)}</a:t>
            </a:r>
          </a:p>
          <a:p>
            <a:pPr marL="0" indent="0">
              <a:buNone/>
            </a:pPr>
            <a:r>
              <a:rPr lang="en-US" dirty="0" smtClean="0"/>
              <a:t>	 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14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5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F.U.C.K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Cats, although adorable, can be annoying creatures that wake you up at </a:t>
            </a:r>
            <a:r>
              <a:rPr lang="en-US" sz="2800" dirty="0" smtClean="0"/>
              <a:t>very early </a:t>
            </a:r>
            <a:r>
              <a:rPr lang="en-US" sz="2800" dirty="0"/>
              <a:t>hours of the morning to feed </a:t>
            </a:r>
            <a:r>
              <a:rPr lang="en-US" sz="2800" dirty="0" smtClean="0"/>
              <a:t>them</a:t>
            </a:r>
          </a:p>
          <a:p>
            <a:endParaRPr lang="en-US" sz="2800" dirty="0"/>
          </a:p>
          <a:p>
            <a:r>
              <a:rPr lang="en-US" sz="2800" dirty="0" smtClean="0"/>
              <a:t>This language would be used to dispense cat food and water into separate dishes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This language could be used to feed your cat at certain preset times during the day or will use a weight based system to detect when the bowls are empty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Language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Similar to C++, but implements things from Groovy to make assigning things simpler</a:t>
            </a:r>
          </a:p>
          <a:p>
            <a:endParaRPr lang="en-US" sz="3200" dirty="0" smtClean="0"/>
          </a:p>
          <a:p>
            <a:r>
              <a:rPr lang="en-US" sz="3200" dirty="0" smtClean="0"/>
              <a:t>Lines do not need to end in a semicolon</a:t>
            </a:r>
          </a:p>
          <a:p>
            <a:endParaRPr lang="en-US" sz="3200" dirty="0" smtClean="0"/>
          </a:p>
          <a:p>
            <a:r>
              <a:rPr lang="en-US" sz="3200" dirty="0" smtClean="0"/>
              <a:t>Variable names must start with a letter</a:t>
            </a:r>
          </a:p>
          <a:p>
            <a:endParaRPr lang="en-US" sz="3200" dirty="0" smtClean="0"/>
          </a:p>
          <a:p>
            <a:r>
              <a:rPr lang="en-US" sz="3200" dirty="0" smtClean="0"/>
              <a:t>Language is case sensitive</a:t>
            </a:r>
          </a:p>
          <a:p>
            <a:endParaRPr lang="en-US" dirty="0" smtClean="0"/>
          </a:p>
          <a:p>
            <a:r>
              <a:rPr lang="en-US" sz="3200" dirty="0" smtClean="0"/>
              <a:t>Left Associative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Input/Output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Input:</a:t>
            </a:r>
          </a:p>
          <a:p>
            <a:pPr lvl="1"/>
            <a:r>
              <a:rPr lang="en-US" sz="2800" dirty="0" smtClean="0"/>
              <a:t>Clock running on 24 hour time</a:t>
            </a:r>
          </a:p>
          <a:p>
            <a:pPr lvl="1"/>
            <a:r>
              <a:rPr lang="en-US" sz="2800" dirty="0" smtClean="0"/>
              <a:t>Scale to determine if dishes are empty</a:t>
            </a:r>
          </a:p>
          <a:p>
            <a:pPr lvl="1"/>
            <a:r>
              <a:rPr lang="en-US" sz="2800" dirty="0" smtClean="0"/>
              <a:t>Multiple trays for food storage</a:t>
            </a:r>
          </a:p>
          <a:p>
            <a:pPr lvl="1"/>
            <a:r>
              <a:rPr lang="en-US" sz="2800" dirty="0" smtClean="0"/>
              <a:t>Water piping hookup or bottle input</a:t>
            </a:r>
          </a:p>
          <a:p>
            <a:pPr marL="91440" indent="0">
              <a:buNone/>
            </a:pPr>
            <a:r>
              <a:rPr lang="en-US" sz="3600" dirty="0" smtClean="0"/>
              <a:t>Output:</a:t>
            </a:r>
          </a:p>
          <a:p>
            <a:pPr lvl="1"/>
            <a:r>
              <a:rPr lang="en-US" sz="2800" dirty="0" smtClean="0"/>
              <a:t>Dispensers for food and water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8768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DispenseFood</a:t>
            </a:r>
            <a:r>
              <a:rPr lang="en-US" sz="2000" dirty="0" smtClean="0"/>
              <a:t>()			-Dispenses food for specified cat</a:t>
            </a:r>
          </a:p>
          <a:p>
            <a:endParaRPr lang="en-US" sz="2000" dirty="0"/>
          </a:p>
          <a:p>
            <a:r>
              <a:rPr lang="en-US" sz="2000" dirty="0" err="1" smtClean="0"/>
              <a:t>DispenseWater</a:t>
            </a:r>
            <a:r>
              <a:rPr lang="en-US" sz="2000" dirty="0" smtClean="0"/>
              <a:t>()		-Dispenses water for specified cat</a:t>
            </a:r>
          </a:p>
          <a:p>
            <a:endParaRPr lang="en-US" sz="2000" dirty="0"/>
          </a:p>
          <a:p>
            <a:r>
              <a:rPr lang="en-US" sz="2000" dirty="0" err="1" smtClean="0"/>
              <a:t>CheckEmpty</a:t>
            </a:r>
            <a:r>
              <a:rPr lang="en-US" sz="2000" dirty="0" smtClean="0"/>
              <a:t>()			-Checks if bowl for food/water is empty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SetFeedTime</a:t>
            </a:r>
            <a:r>
              <a:rPr lang="en-US" sz="2000" dirty="0" smtClean="0"/>
              <a:t>()			-Sets times for food/water to be dispensed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SetAmount</a:t>
            </a:r>
            <a:r>
              <a:rPr lang="en-US" sz="2000" dirty="0" smtClean="0"/>
              <a:t>()			-Sets amount of food to be dispensed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SetFoodType</a:t>
            </a:r>
            <a:r>
              <a:rPr lang="en-US" sz="2000" dirty="0" smtClean="0"/>
              <a:t>()			-Sets type of food</a:t>
            </a:r>
          </a:p>
          <a:p>
            <a:endParaRPr lang="en-US" sz="2000" dirty="0"/>
          </a:p>
          <a:p>
            <a:r>
              <a:rPr lang="en-US" sz="2000" dirty="0" err="1" smtClean="0"/>
              <a:t>SetDish</a:t>
            </a:r>
            <a:r>
              <a:rPr lang="en-US" sz="2000" dirty="0" smtClean="0"/>
              <a:t>()			-Sets dish for food/water to be dispensed to</a:t>
            </a:r>
          </a:p>
          <a:p>
            <a:endParaRPr lang="en-US" sz="2000" dirty="0"/>
          </a:p>
          <a:p>
            <a:r>
              <a:rPr lang="en-US" sz="2000" dirty="0" smtClean="0"/>
              <a:t>Main()				-Main part of program</a:t>
            </a:r>
          </a:p>
        </p:txBody>
      </p:sp>
    </p:spTree>
    <p:extLst>
      <p:ext uri="{BB962C8B-B14F-4D97-AF65-F5344CB8AC3E}">
        <p14:creationId xmlns:p14="http://schemas.microsoft.com/office/powerpoint/2010/main" val="2492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4464" y="304800"/>
            <a:ext cx="8229600" cy="762000"/>
          </a:xfrm>
        </p:spPr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1000" y="1219200"/>
            <a:ext cx="27432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575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Reserved Words:</a:t>
            </a: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2"/>
                </a:solidFill>
              </a:rPr>
              <a:t>Empty</a:t>
            </a: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2"/>
                </a:solidFill>
              </a:rPr>
              <a:t>True</a:t>
            </a: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2"/>
                </a:solidFill>
              </a:rPr>
              <a:t>False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err="1" smtClean="0">
                <a:solidFill>
                  <a:schemeClr val="tx2"/>
                </a:solidFill>
              </a:rPr>
              <a:t>FoodType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2"/>
                </a:solidFill>
              </a:rPr>
              <a:t>Dish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err="1" smtClean="0">
                <a:solidFill>
                  <a:schemeClr val="tx2"/>
                </a:solidFill>
              </a:rPr>
              <a:t>FoodAmnt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575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2"/>
                </a:solidFill>
              </a:rPr>
              <a:t>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158871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78678" y="1186543"/>
            <a:ext cx="2819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5"/>
              </a:spcBef>
            </a:pPr>
            <a:r>
              <a:rPr lang="en-US" sz="2400" dirty="0" smtClean="0"/>
              <a:t>Variable Types:</a:t>
            </a: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 err="1" smtClean="0">
                <a:solidFill>
                  <a:schemeClr val="tx2"/>
                </a:solidFill>
              </a:rPr>
              <a:t>nt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double</a:t>
            </a: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b</a:t>
            </a:r>
            <a:r>
              <a:rPr lang="en-US" sz="2400" dirty="0" err="1" smtClean="0">
                <a:solidFill>
                  <a:schemeClr val="tx2"/>
                </a:solidFill>
              </a:rPr>
              <a:t>ool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ime</a:t>
            </a: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</a:rPr>
              <a:t>CatName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en-US" sz="2400" dirty="0" smtClean="0">
                <a:solidFill>
                  <a:schemeClr val="tx2"/>
                </a:solidFill>
              </a:rPr>
              <a:t>ish</a:t>
            </a: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f</a:t>
            </a:r>
            <a:r>
              <a:rPr lang="en-US" sz="2400" dirty="0" err="1" smtClean="0">
                <a:solidFill>
                  <a:schemeClr val="tx2"/>
                </a:solidFill>
              </a:rPr>
              <a:t>oodType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4890" y="1200190"/>
            <a:ext cx="345670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5"/>
              </a:spcBef>
            </a:pPr>
            <a:r>
              <a:rPr lang="en-US" sz="2400" dirty="0" smtClean="0"/>
              <a:t>Operators: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&amp;	    and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||	    or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++	    increment by 1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--	    decrement by 1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==	    is equals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=	    equals</a:t>
            </a:r>
          </a:p>
          <a:p>
            <a:pPr marL="342900" indent="-341313">
              <a:spcBef>
                <a:spcPts val="575"/>
              </a:spcBef>
              <a:buClr>
                <a:srgbClr val="FFFFFF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DFE6D0"/>
                </a:solidFill>
                <a:latin typeface="Tw Cen MT" charset="0"/>
                <a:ea typeface="Lucida Sans Unicode" charset="0"/>
                <a:cs typeface="Lucida Sans Unicode" charset="0"/>
              </a:rPr>
              <a:t>:	     </a:t>
            </a:r>
            <a:r>
              <a:rPr lang="en-US" sz="2000" dirty="0" smtClean="0">
                <a:solidFill>
                  <a:srgbClr val="DFE6D0"/>
                </a:solidFill>
                <a:latin typeface="Tw Cen MT" charset="0"/>
                <a:ea typeface="Lucida Sans Unicode" charset="0"/>
                <a:cs typeface="Lucida Sans Unicode" charset="0"/>
              </a:rPr>
              <a:t>  used </a:t>
            </a:r>
            <a:r>
              <a:rPr lang="en-US" sz="2000" dirty="0">
                <a:solidFill>
                  <a:srgbClr val="DFE6D0"/>
                </a:solidFill>
                <a:latin typeface="Tw Cen MT" charset="0"/>
                <a:ea typeface="Lucida Sans Unicode" charset="0"/>
                <a:cs typeface="Lucida Sans Unicode" charset="0"/>
              </a:rPr>
              <a:t>in </a:t>
            </a:r>
            <a:r>
              <a:rPr lang="en-US" sz="2000" dirty="0" smtClean="0">
                <a:solidFill>
                  <a:srgbClr val="DFE6D0"/>
                </a:solidFill>
                <a:latin typeface="Tw Cen MT" charset="0"/>
                <a:ea typeface="Lucida Sans Unicode" charset="0"/>
                <a:cs typeface="Lucida Sans Unicode" charset="0"/>
              </a:rPr>
              <a:t>time 		       variable</a:t>
            </a:r>
            <a:endParaRPr lang="en-US" sz="2000" dirty="0">
              <a:solidFill>
                <a:srgbClr val="DFE6D0"/>
              </a:solidFill>
              <a:latin typeface="Tw Cen MT" charset="0"/>
              <a:ea typeface="Lucida Sans Unicode" charset="0"/>
              <a:cs typeface="Lucida Sans Unicode" charset="0"/>
            </a:endParaRP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&gt;=</a:t>
            </a:r>
            <a:r>
              <a:rPr lang="en-US" sz="2000" dirty="0" smtClean="0">
                <a:solidFill>
                  <a:schemeClr val="tx2"/>
                </a:solidFill>
              </a:rPr>
              <a:t>	    greater than or   	    equal to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&lt;=	    less than or 	  	    equal </a:t>
            </a:r>
            <a:r>
              <a:rPr lang="en-US" sz="2000" dirty="0" smtClean="0">
                <a:solidFill>
                  <a:schemeClr val="tx2"/>
                </a:solidFill>
              </a:rPr>
              <a:t>to</a:t>
            </a:r>
          </a:p>
          <a:p>
            <a:pPr marL="342900" indent="-342900">
              <a:spcBef>
                <a:spcPts val="575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~	    comment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B.N.F.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&lt;Main&gt; ::= &lt;</a:t>
            </a:r>
            <a:r>
              <a:rPr lang="en-US" sz="1600" dirty="0">
                <a:latin typeface="Arial" pitchFamily="34" charset="0"/>
                <a:ea typeface="Adobe Fangsong Std R" pitchFamily="18" charset="-128"/>
                <a:cs typeface="Arial" pitchFamily="34" charset="0"/>
              </a:rPr>
              <a:t>v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ariable assignment&gt;&lt;functions&gt;|&lt;conditionals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&lt;comments&gt;</a:t>
            </a:r>
            <a:endParaRPr lang="en-US" sz="1600" dirty="0" smtClean="0"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&lt;variables assignment&gt; ::= &lt;variable types&gt; &lt;variable name&gt;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&lt;variable type&gt; ::= 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int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 | double | 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bool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 | time |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CatName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dish | 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foodType</a:t>
            </a:r>
            <a:endParaRPr lang="en-US" sz="1600" dirty="0" smtClean="0"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&lt;variable name&gt; ::= &lt;A-Z&gt; | &lt;a-z&gt; &lt;0-9&gt;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CatName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::=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FoodType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&lt;Dish&gt;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FoodAmnt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FoodType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::=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foodType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food tray number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&lt;Dish&gt; ::= &lt;dish&gt; dish number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FoodAmnt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::= Amount in cups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&lt;functions&gt; ::= &lt;built in 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fuctions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&lt;user created functions&gt;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&lt;built in functions&gt; ::=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DispenseFood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DispenseWater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CheckEmpty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ea typeface="Adobe Fangsong Std R" pitchFamily="18" charset="-128"/>
                <a:cs typeface="Arial" pitchFamily="34" charset="0"/>
              </a:rPr>
              <a:t>	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	   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SetFeedTime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SetAmount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SetFoodType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|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SetDish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DispenseFood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::= 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CatName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DispenseWater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::= dish number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CheckEmpty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 ::= returns true or false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&lt;</a:t>
            </a:r>
            <a:r>
              <a:rPr lang="en-US" sz="1600" dirty="0" err="1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SetFeedTime</a:t>
            </a:r>
            <a:r>
              <a:rPr lang="en-US" sz="1600" dirty="0" smtClean="0">
                <a:latin typeface="Arial" pitchFamily="34" charset="0"/>
                <a:ea typeface="Adobe Fangsong Std R" pitchFamily="18" charset="-128"/>
                <a:cs typeface="Arial" pitchFamily="34" charset="0"/>
              </a:rPr>
              <a:t>&gt;::= time</a:t>
            </a:r>
          </a:p>
        </p:txBody>
      </p:sp>
    </p:spTree>
    <p:extLst>
      <p:ext uri="{BB962C8B-B14F-4D97-AF65-F5344CB8AC3E}">
        <p14:creationId xmlns:p14="http://schemas.microsoft.com/office/powerpoint/2010/main" val="11128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B.N.F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SetFoodAmount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&gt; ::=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CatName.FoodAmnt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| Amount in cups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SetFoodType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&gt; ::=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CatName.FoodType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| &lt;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foodType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&gt; food tray number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SetDish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&gt; ::=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CatName.Dish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| &lt;dish&gt; dish number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&lt;user created functions&gt; ::= Function name, parameters, function contents, return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&lt;conditionals&gt; ::= &lt;if&gt; | &lt;while&gt; | &lt;for&gt; | &lt;switch&gt;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&lt;if&gt; ::= condition, do this thing | &lt;else&gt;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&lt;else&gt; ::= do that thing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&lt;while&gt; ::= condition, thing to do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&lt;for&gt; ::= amount to do for, stuff to do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&lt;switch&gt; ::= case 1, case 2, case 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&lt;comments&gt; ::= ~ comment content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&lt;A-Z&gt; ::= Uppercase &lt;a-z&gt;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&lt;a-z&gt; ::= If you don’t know the alphabet by now I can’t help you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&lt;0-9&gt; ::= something you really should have learned by this point…</a:t>
            </a: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/>
          <a:lstStyle/>
          <a:p>
            <a:r>
              <a:rPr lang="en-US" dirty="0" smtClean="0"/>
              <a:t>Sample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943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Main(){</a:t>
            </a:r>
          </a:p>
          <a:p>
            <a:pPr marL="0" indent="0">
              <a:buNone/>
            </a:pPr>
            <a:r>
              <a:rPr lang="en-US" sz="1600" dirty="0" smtClean="0"/>
              <a:t>  time morning = 06:00</a:t>
            </a:r>
          </a:p>
          <a:p>
            <a:pPr marL="0" indent="0">
              <a:buNone/>
            </a:pPr>
            <a:r>
              <a:rPr lang="en-US" sz="1600" dirty="0" smtClean="0"/>
              <a:t>  time night = 18:00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foodType</a:t>
            </a:r>
            <a:r>
              <a:rPr lang="en-US" sz="1600" dirty="0" smtClean="0"/>
              <a:t> cat = 1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dish </a:t>
            </a:r>
            <a:r>
              <a:rPr lang="en-US" sz="1600" dirty="0" err="1"/>
              <a:t>s</a:t>
            </a:r>
            <a:r>
              <a:rPr lang="en-US" sz="1600" dirty="0" err="1" smtClean="0"/>
              <a:t>food</a:t>
            </a:r>
            <a:r>
              <a:rPr lang="en-US" sz="1600" dirty="0" smtClean="0"/>
              <a:t> = 1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dish </a:t>
            </a:r>
            <a:r>
              <a:rPr lang="en-US" sz="1600" dirty="0" err="1"/>
              <a:t>s</a:t>
            </a:r>
            <a:r>
              <a:rPr lang="en-US" sz="1600" dirty="0" err="1" smtClean="0"/>
              <a:t>water</a:t>
            </a:r>
            <a:r>
              <a:rPr lang="en-US" sz="1600" dirty="0" smtClean="0"/>
              <a:t> = 2</a:t>
            </a:r>
          </a:p>
          <a:p>
            <a:pPr marL="0" indent="0"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CatName</a:t>
            </a:r>
            <a:r>
              <a:rPr lang="en-US" sz="1600" dirty="0" smtClean="0"/>
              <a:t> Sugar = [</a:t>
            </a:r>
            <a:r>
              <a:rPr lang="en-US" sz="1600" dirty="0" err="1" smtClean="0"/>
              <a:t>FoodType</a:t>
            </a:r>
            <a:r>
              <a:rPr lang="en-US" sz="1600" dirty="0" smtClean="0"/>
              <a:t>: cat, Dish: </a:t>
            </a:r>
            <a:r>
              <a:rPr lang="en-US" sz="1600" dirty="0" err="1"/>
              <a:t>s</a:t>
            </a:r>
            <a:r>
              <a:rPr lang="en-US" sz="1600" dirty="0" err="1" smtClean="0"/>
              <a:t>food</a:t>
            </a:r>
            <a:r>
              <a:rPr lang="en-US" sz="1600" dirty="0" smtClean="0"/>
              <a:t>, </a:t>
            </a:r>
            <a:r>
              <a:rPr lang="en-US" sz="1600" dirty="0" err="1" smtClean="0"/>
              <a:t>FoodAmnt</a:t>
            </a:r>
            <a:r>
              <a:rPr lang="en-US" sz="1600" dirty="0" smtClean="0"/>
              <a:t>: 1.00]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SetFeedTime</a:t>
            </a:r>
            <a:r>
              <a:rPr lang="en-US" sz="1600" dirty="0" smtClean="0"/>
              <a:t>(morning)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SetFoodType</a:t>
            </a:r>
            <a:r>
              <a:rPr lang="en-US" sz="1600" dirty="0" smtClean="0"/>
              <a:t>(</a:t>
            </a:r>
            <a:r>
              <a:rPr lang="en-US" sz="1600" dirty="0" err="1" smtClean="0"/>
              <a:t>Sugar.FoodType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SetAmount</a:t>
            </a:r>
            <a:r>
              <a:rPr lang="en-US" sz="1600" dirty="0" smtClean="0"/>
              <a:t>(</a:t>
            </a:r>
            <a:r>
              <a:rPr lang="en-US" sz="1600" dirty="0" err="1" smtClean="0"/>
              <a:t>Sugar.FoodAmnt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SetDish</a:t>
            </a:r>
            <a:r>
              <a:rPr lang="en-US" sz="1600" dirty="0" smtClean="0"/>
              <a:t>(</a:t>
            </a:r>
            <a:r>
              <a:rPr lang="en-US" sz="1600" dirty="0" err="1" smtClean="0"/>
              <a:t>Sugar.Dish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DispenseFood</a:t>
            </a:r>
            <a:r>
              <a:rPr lang="en-US" sz="1600" dirty="0" smtClean="0"/>
              <a:t>(Sugar)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DispenseWater</a:t>
            </a:r>
            <a:r>
              <a:rPr lang="en-US" sz="1600" dirty="0" smtClean="0"/>
              <a:t>(</a:t>
            </a:r>
            <a:r>
              <a:rPr lang="en-US" sz="1600" dirty="0" err="1" smtClean="0"/>
              <a:t>swater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SetFeedTime</a:t>
            </a:r>
            <a:r>
              <a:rPr lang="en-US" sz="1600" dirty="0" smtClean="0"/>
              <a:t>(night)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DispenseFood</a:t>
            </a:r>
            <a:r>
              <a:rPr lang="en-US" sz="1600" dirty="0" smtClean="0"/>
              <a:t>(Sugar)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DispenseWater</a:t>
            </a:r>
            <a:r>
              <a:rPr lang="en-US" sz="1600" dirty="0" smtClean="0"/>
              <a:t>(</a:t>
            </a:r>
            <a:r>
              <a:rPr lang="en-US" sz="1600" dirty="0" err="1" smtClean="0"/>
              <a:t>swater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6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751</TotalTime>
  <Words>746</Words>
  <Application>Microsoft Office PowerPoint</Application>
  <PresentationFormat>On-screen Show (4:3)</PresentationFormat>
  <Paragraphs>175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F.U.C.K Feeding Ungrateful Cats and Kittens</vt:lpstr>
      <vt:lpstr>F.U.C.K</vt:lpstr>
      <vt:lpstr>Language Description </vt:lpstr>
      <vt:lpstr>Input/Output</vt:lpstr>
      <vt:lpstr>Functions</vt:lpstr>
      <vt:lpstr>Syntax</vt:lpstr>
      <vt:lpstr>B.N.F.</vt:lpstr>
      <vt:lpstr>B.N.F Continued</vt:lpstr>
      <vt:lpstr>Sample Programs</vt:lpstr>
      <vt:lpstr>Sample Programs (cont.)</vt:lpstr>
      <vt:lpstr>Sample Programs(cont.)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F.U.C.K Feeding Ungrateful Cats and Kittens</dc:title>
  <dc:creator>Jeff</dc:creator>
  <cp:lastModifiedBy>Dept of Math, CS &amp; Stat</cp:lastModifiedBy>
  <cp:revision>51</cp:revision>
  <dcterms:created xsi:type="dcterms:W3CDTF">2013-05-14T14:27:48Z</dcterms:created>
  <dcterms:modified xsi:type="dcterms:W3CDTF">2013-05-15T15:03:03Z</dcterms:modified>
</cp:coreProperties>
</file>