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70" r:id="rId6"/>
    <p:sldId id="261" r:id="rId7"/>
    <p:sldId id="262" r:id="rId8"/>
    <p:sldId id="264" r:id="rId9"/>
    <p:sldId id="268" r:id="rId10"/>
    <p:sldId id="266" r:id="rId11"/>
    <p:sldId id="267" r:id="rId12"/>
    <p:sldId id="263" r:id="rId13"/>
    <p:sldId id="265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B6E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40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DDE99-14B9-4FDA-B5EF-0F06267D2F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98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C8681-50F2-4632-8DD9-6F45641887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09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5646D-12CE-49C5-AAF6-350D779D1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97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DE01D-CCE9-41EA-808C-65E7CF556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48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404B0-AC04-4F64-A889-7798866AC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3D36B-4C65-4B0B-97E8-BDEE26EEB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26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A39DC-BAA6-4DEE-B603-3DEA4E0F1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39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25B74-AC81-4677-A88D-03FF88086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79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312F6-C903-4CFC-95A9-5D975DBB25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42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D603E-8573-4CFA-8B1B-752EAA9C4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06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B885D-7E34-4623-9D5F-425DC5BD7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588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5A53CD6-E4D8-4371-9EB3-3FBD933D7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524000" y="304800"/>
            <a:ext cx="647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/>
              <a:t>Winds on the Weather Map</a:t>
            </a:r>
          </a:p>
        </p:txBody>
      </p:sp>
      <p:pic>
        <p:nvPicPr>
          <p:cNvPr id="205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5705475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914400" y="5486400"/>
            <a:ext cx="7620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Now that we know that upward vertical motion causes clouds and precipitation, how do we get the air moving so it can go up?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" y="32657"/>
            <a:ext cx="8490857" cy="6368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4572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PGF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1905000" y="3733800"/>
            <a:ext cx="685800" cy="685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3048000" y="3657600"/>
            <a:ext cx="9906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590800" y="2438400"/>
            <a:ext cx="1524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743200" y="533400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Now add in the Coriolis Force …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6172200" cy="6172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4343400"/>
            <a:ext cx="2819400" cy="646331"/>
          </a:xfrm>
          <a:prstGeom prst="rect">
            <a:avLst/>
          </a:prstGeom>
          <a:solidFill>
            <a:srgbClr val="82B6E6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</a:t>
            </a:r>
            <a:r>
              <a:rPr lang="en-US" b="1" dirty="0" smtClean="0"/>
              <a:t>hy do they appear to be curving to the left?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66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752600" y="5257800"/>
            <a:ext cx="6096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The red arrow is the PGF, the green arrow is the Coriolis force.  Blue/purple shows how the parcel moves with those two forces both acting on it.</a:t>
            </a:r>
          </a:p>
        </p:txBody>
      </p:sp>
      <p:pic>
        <p:nvPicPr>
          <p:cNvPr id="92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4683125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496300" cy="4972050"/>
          </a:xfrm>
          <a:prstGeom prst="rect">
            <a:avLst/>
          </a:prstGeom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52301" y="5281798"/>
            <a:ext cx="899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Air parcels on the rotating Earth are pushed by PGF out of Highs and toward Lows.  Once they are moving, Coriolis Force acts on them.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In the Northern Hemisphere, parcels flow clockwise around Highs and counter-clockwise around Lows.  It’s reversed in the Southern Hemisphere.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.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838200" y="685800"/>
            <a:ext cx="693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75" name="Picture 5" descr="A06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46323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371600" y="6096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The atmosphere wants to equalize any imbalance in pressure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A06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59436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524000" y="457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So if there is a pressure difference, there’s a net force.  </a:t>
            </a: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143000" y="533400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This is called Pressure Gradient Force.  It </a:t>
            </a:r>
            <a:r>
              <a:rPr lang="en-US" altLang="en-US" sz="1800" u="sng"/>
              <a:t>always</a:t>
            </a:r>
            <a:r>
              <a:rPr lang="en-US" altLang="en-US" sz="1800"/>
              <a:t> goes from the High toward the Low.</a:t>
            </a:r>
            <a:endParaRPr lang="en-US" altLang="en-US" sz="1800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143750" cy="5353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Line 8"/>
          <p:cNvSpPr>
            <a:spLocks noChangeShapeType="1"/>
          </p:cNvSpPr>
          <p:nvPr/>
        </p:nvSpPr>
        <p:spPr bwMode="auto">
          <a:xfrm flipH="1">
            <a:off x="4876800" y="1143000"/>
            <a:ext cx="60960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10"/>
          <p:cNvSpPr txBox="1">
            <a:spLocks noChangeArrowheads="1"/>
          </p:cNvSpPr>
          <p:nvPr/>
        </p:nvSpPr>
        <p:spPr bwMode="auto">
          <a:xfrm>
            <a:off x="5394325" y="798513"/>
            <a:ext cx="1758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Here’s the High</a:t>
            </a:r>
          </a:p>
        </p:txBody>
      </p: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4876800" y="5334000"/>
            <a:ext cx="9906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Here’s the Low</a:t>
            </a:r>
          </a:p>
        </p:txBody>
      </p:sp>
      <p:sp>
        <p:nvSpPr>
          <p:cNvPr id="5126" name="Text Box 12"/>
          <p:cNvSpPr txBox="1">
            <a:spLocks noChangeArrowheads="1"/>
          </p:cNvSpPr>
          <p:nvPr/>
        </p:nvSpPr>
        <p:spPr bwMode="auto">
          <a:xfrm>
            <a:off x="838200" y="304800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So, which way does the PGF go?</a:t>
            </a: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953000" y="2971800"/>
            <a:ext cx="14478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5715000" y="3124200"/>
            <a:ext cx="6540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PGF</a:t>
            </a:r>
          </a:p>
        </p:txBody>
      </p:sp>
      <p:sp>
        <p:nvSpPr>
          <p:cNvPr id="5129" name="Line 15"/>
          <p:cNvSpPr>
            <a:spLocks noChangeShapeType="1"/>
          </p:cNvSpPr>
          <p:nvPr/>
        </p:nvSpPr>
        <p:spPr bwMode="auto">
          <a:xfrm flipV="1">
            <a:off x="5715000" y="4419600"/>
            <a:ext cx="8382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219200" y="1828800"/>
            <a:ext cx="60198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hlink"/>
                </a:solidFill>
              </a:rPr>
              <a:t>Why don’t the winds go the same way as the PGF?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3086" grpId="0" animBg="1"/>
      <p:bldP spid="30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36458"/>
            <a:ext cx="4343400" cy="5683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This guy figured it out.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011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arthani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81000" y="6858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The Earth is rotating quite quickly – once every 24 hours.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4343400" y="26670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914400" y="4267200"/>
            <a:ext cx="723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304800" y="426720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The Earth’s circumference is about 25,000 miles, so any spot on the equator goes 25,000 miles around in 24 hours.  That’s over 1000 mph!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066800" y="76200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On rotating objects, things move in a weird way, as if some “unknown” force was pushing them sideways.</a:t>
            </a:r>
          </a:p>
        </p:txBody>
      </p:sp>
      <p:pic>
        <p:nvPicPr>
          <p:cNvPr id="7171" name="Picture 7" descr="corPlaygr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7400"/>
            <a:ext cx="31194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8"/>
          <p:cNvSpPr txBox="1">
            <a:spLocks noChangeArrowheads="1"/>
          </p:cNvSpPr>
          <p:nvPr/>
        </p:nvSpPr>
        <p:spPr bwMode="auto">
          <a:xfrm>
            <a:off x="1295400" y="4724400"/>
            <a:ext cx="640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This playground platform is rotating quite quickly, much like the Earth, when viewed from above one of the poles.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52400" y="533400"/>
            <a:ext cx="20574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If you were stationary in space, here’s how it looks.  The parcel moves in a straight line.</a:t>
            </a:r>
          </a:p>
        </p:txBody>
      </p:sp>
      <p:sp>
        <p:nvSpPr>
          <p:cNvPr id="8195" name="Text Box 11"/>
          <p:cNvSpPr txBox="1">
            <a:spLocks noChangeArrowheads="1"/>
          </p:cNvSpPr>
          <p:nvPr/>
        </p:nvSpPr>
        <p:spPr bwMode="auto">
          <a:xfrm>
            <a:off x="6553200" y="2438400"/>
            <a:ext cx="2438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From your perspective on the ground in the northern hemisphere, the Earth doesn’t appear to be rotating.  So the parcel appears to be pushed to the right.</a:t>
            </a:r>
          </a:p>
        </p:txBody>
      </p:sp>
      <p:pic>
        <p:nvPicPr>
          <p:cNvPr id="8196" name="Picture 13" descr="sides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09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5" descr="polars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polarls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7" descr="sidels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257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 call this mysterious force that appears to push everything sideways Coriolis Force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dn-www.airliners.net/uf/47858/phpftT26R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78"/>
            <a:ext cx="9067800" cy="67596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68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870 </a:t>
            </a:r>
            <a:r>
              <a:rPr lang="en-US" sz="2800" b="1" dirty="0" err="1" smtClean="0">
                <a:solidFill>
                  <a:srgbClr val="FFFF00"/>
                </a:solidFill>
              </a:rPr>
              <a:t>mb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9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353</Words>
  <Application>Microsoft Office PowerPoint</Application>
  <PresentationFormat>On-screen Show (4:3)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College at Oneonta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blechmjb</dc:creator>
  <cp:lastModifiedBy>Blechman, Jerome</cp:lastModifiedBy>
  <cp:revision>20</cp:revision>
  <dcterms:created xsi:type="dcterms:W3CDTF">2009-03-02T00:55:46Z</dcterms:created>
  <dcterms:modified xsi:type="dcterms:W3CDTF">2015-10-12T23:49:24Z</dcterms:modified>
</cp:coreProperties>
</file>