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1EBADF3-7B71-4895-8601-FE3B262E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FCF73B2-C6F1-4A5E-BE76-494876EB5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1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4156A09-6675-4806-9F97-61A4E455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3BAA3B3-723A-41C1-AC7C-8033821C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3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A420882-4052-41EF-A469-CAC31F1D0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C5135F5-E491-4E27-AAF1-98DD97D7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63452B7-D3EA-4CB2-BFC5-25208721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CC1854B-0135-404B-8172-57D61057F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B8DB292-E468-4188-9740-F0B53F64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67FF16F-6941-45C7-9E18-6C7A91CD5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9AD832-5725-4F4F-901D-0F312CE6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198DFD5-61E4-4952-8EAB-0B3DFEFD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23BAC01-C148-445F-B865-13DDF407C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C5367FB-A3C5-4CAD-A48A-B43FF307C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A780770-95A9-4FE5-87F5-7DA361924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243F758-4147-4DFE-B884-21B74C66E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D45D7A7-CDAA-4513-868E-8A34B3F4F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380F20C-AE51-4EE5-8078-0D3435637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AE36666-A933-48F6-BD38-6E5D5C61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5226BA-02C3-495F-820F-A1FBF07E3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AB9173F-61AC-4378-A4D7-21A77684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1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14</cp:revision>
  <dcterms:created xsi:type="dcterms:W3CDTF">2016-05-05T00:58:33Z</dcterms:created>
  <dcterms:modified xsi:type="dcterms:W3CDTF">2019-02-15T01:34:59Z</dcterms:modified>
</cp:coreProperties>
</file>