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54" d="100"/>
          <a:sy n="54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807D6-AEBD-4E83-A0A7-022CE757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768C-E48B-4BAF-AA37-D356BAF459A0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A99B2-9F21-452C-842C-D4019AB9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2C881-D043-4052-80D7-70C4BA02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6F3C-F5B9-40AB-8EE0-0BBA1C123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1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7CF4-DBDB-4F33-90A5-87EE5A57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531E3-BE42-49E0-9A03-F8E383E854E6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CCC3D-0B8B-4DB9-871A-03014E6F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E0585-E254-4A64-8029-7BEB0001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AC9E-F84D-4350-AD43-326172470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7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99404-2546-4019-9DBB-44FB6CA9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8F26-438C-4293-B655-32A0B73EE00F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64486-65EA-4CE2-85F3-3BCB248C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FB109-667C-4ED7-8A9C-212E7FC1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977E-5105-4886-B2AB-5959EF0D1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2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BA40E-74E3-4E42-8B7D-292512D0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6420-124C-4EFF-B75B-392EB0E8B0BB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3A73D-7945-48EE-8257-348187FD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4C45F-74E0-486A-A7DD-D571B62F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5473-8886-496A-95C5-419309D6D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7B365-E4FD-4D9D-8D88-F1AC6ED7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7DA0-B75E-472F-9122-8DAACDA907C6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B4FF4-BBE1-4541-8405-02E02D35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14D4A-9A6A-4058-BEA1-A319C203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4146-408A-4EBD-9DDD-5850B1828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B1277C-7B31-4B8C-9CC8-41E9B62D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6394-822C-407E-A738-ED817302DA9E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D6D46C-CE70-450A-934F-88639967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8A92A2-5247-42F3-A9B0-C235E605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EC96-51F2-4369-86E6-10F163FAA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8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42EDA0-F970-4D80-98BF-D33F4B46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CB02-7F3C-468D-84A0-99B129DD0122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217D75-DF51-4577-9AAE-FB7B82F2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6C1351-F223-4E4C-82C6-FB3AFFD7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5F2D-DCC3-4C96-983C-0967D8FAA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6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F93EA0B-8D3D-4CBD-83BB-661CD061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3397-3C7E-4060-87FB-23BA32972400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ED8502-D133-4C82-A99A-12680F8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39CF54-C807-4214-8685-670B182F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5AED-8706-4258-BC10-296E625E8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9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9E26B2-E593-4DA9-A7E5-D7397DF8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E47F-77EB-420D-8693-81864B710A94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3BC244-5D8F-4E62-B2BA-DCE88595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3E75DB-4FE4-494B-97B1-C7377150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AB4A9-4E93-4393-8608-38F78F9F4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093EED-4634-464A-B331-F78CC369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A3A84-3165-40D3-8B47-235D753B3871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630C52-E55A-4AD5-9C4A-7D6DCA27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7EEC52-884D-4E35-BC36-E355433E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A516-9EC9-4566-9A4F-B472B7D4F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4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E1AF8D-5BFB-4953-91DE-62F6FD2C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5A1A4-15D3-4307-BDD0-760723EACAE7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8A6867-17A3-4AF2-A554-C9401445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10CF5F-3B3B-4630-B10A-E4BE8853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ACBC-D049-4A06-8710-B06048DB5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7AA8B2A-253A-45F2-B742-E2BCE88C6F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57F974-66E8-4DC3-A764-5E884576E0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42F38-BB45-454A-B39A-9BCD3C2F5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54BAAB-16B6-4EC9-B7A0-15A99713B2B7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2AF10-E0A7-4D33-A109-E97D97D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45DCB-DB16-498A-8A9D-D4A381D9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D379D0-6EB4-42C2-A001-9CC337F05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0706907-5D48-48EF-BDE8-083D25BE2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FB5EC4A-E633-4055-99B9-AF0B0FA4D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1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9CCAFA6-F84E-470E-B027-34E06A57C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92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C4D16BD-7045-47E3-B8DB-EA770364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2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C905357-AAEE-4650-BF09-0B4A2325A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3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EEFBCF8-D29D-43A5-ABE3-1515E0883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0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4B16EF0-0F3A-4661-930D-D2BDA2A28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6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A826F44-A785-4A5F-9E9D-26059A66C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8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2B485A8-C3CE-441E-B7BA-136C5A81E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4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224ACAB-F6ED-426B-B9E5-6D23EF199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38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E1AC8FB-6C24-49FE-8980-E96487729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2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2384EAF-838C-4F1B-B3D2-109D5EE20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18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47CA5C4-5235-49D9-BA67-88798B748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93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8700694-BC73-4570-8DF6-9A39777C1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5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A51A2A2-589C-41FE-8A96-46E551F04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0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1D8F32F-C810-4C15-ACE7-84BA96826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5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F957520-C33F-415B-B1D0-4F301A2B6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4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5A23996-405F-4E37-AE50-BAAF20502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9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7EFFBB1-A91B-4D2E-8E26-69C70E8FB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1C7689A-BAC0-4ABD-9032-7D917DC84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F63FF64-2810-46F2-B5F5-9320A719D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84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Blechman, Jerome</dc:creator>
  <cp:lastModifiedBy>Blechman, Jerome</cp:lastModifiedBy>
  <cp:revision>8</cp:revision>
  <dcterms:created xsi:type="dcterms:W3CDTF">2016-05-05T00:58:33Z</dcterms:created>
  <dcterms:modified xsi:type="dcterms:W3CDTF">2019-02-15T01:09:29Z</dcterms:modified>
</cp:coreProperties>
</file>