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D6-AEBD-4E83-A0A7-022CE7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68C-E48B-4BAF-AA37-D356BAF459A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99B2-9F21-452C-842C-D4019AB9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C881-D043-4052-80D7-70C4BA0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6F3C-F5B9-40AB-8EE0-0BBA1C1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CF4-DBDB-4F33-90A5-87EE5A5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31E3-BE42-49E0-9A03-F8E383E854E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CC3D-0B8B-4DB9-871A-03014E6F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0585-E254-4A64-8029-7BEB0001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C9E-F84D-4350-AD43-32617247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9404-2546-4019-9DBB-44FB6CA9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8F26-438C-4293-B655-32A0B73EE00F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4486-65EA-4CE2-85F3-3BCB248C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B109-667C-4ED7-8A9C-212E7FC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77E-5105-4886-B2AB-5959EF0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A40E-74E3-4E42-8B7D-292512D0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420-124C-4EFF-B75B-392EB0E8B0BB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A73D-7945-48EE-8257-348187F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C45F-74E0-486A-A7DD-D571B62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5473-8886-496A-95C5-419309D6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B365-E4FD-4D9D-8D88-F1AC6ED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DA0-B75E-472F-9122-8DAACDA907C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4FF4-BBE1-4541-8405-02E02D3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4D4A-9A6A-4058-BEA1-A319C203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146-408A-4EBD-9DDD-5850B182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1277C-7B31-4B8C-9CC8-41E9B62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394-822C-407E-A738-ED817302DA9E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6D46C-CE70-450A-934F-886399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A92A2-5247-42F3-A9B0-C235E605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EC96-51F2-4369-86E6-10F163FA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2EDA0-F970-4D80-98BF-D33F4B4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B02-7F3C-468D-84A0-99B129DD0122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217D75-DF51-4577-9AAE-FB7B82F2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6C1351-F223-4E4C-82C6-FB3AFFD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F2D-DCC3-4C96-983C-0967D8FA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93EA0B-8D3D-4CBD-83BB-661CD06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3397-3C7E-4060-87FB-23BA3297240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ED8502-D133-4C82-A99A-12680F8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9CF54-C807-4214-8685-670B182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5AED-8706-4258-BC10-296E625E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9E26B2-E593-4DA9-A7E5-D7397DF8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47F-77EB-420D-8693-81864B710A94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3BC244-5D8F-4E62-B2BA-DCE88595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E75DB-4FE4-494B-97B1-C73771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4A9-4E93-4393-8608-38F78F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93EED-4634-464A-B331-F78CC36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A84-3165-40D3-8B47-235D753B387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30C52-E55A-4AD5-9C4A-7D6DCA2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EEC52-884D-4E35-BC36-E355433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A516-9EC9-4566-9A4F-B472B7D4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1AF8D-5BFB-4953-91DE-62F6FD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A1A4-15D3-4307-BDD0-760723EACAE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A6867-17A3-4AF2-A554-C9401445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0CF5F-3B3B-4630-B10A-E4BE8853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ACBC-D049-4A06-8710-B06048DB5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A8B2A-253A-45F2-B742-E2BCE88C6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57F974-66E8-4DC3-A764-5E884576E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2F38-BB45-454A-B39A-9BCD3C2F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4BAAB-16B6-4EC9-B7A0-15A99713B2B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AF10-E0A7-4D33-A109-E97D97D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5DCB-DB16-498A-8A9D-D4A381D9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79D0-6EB4-42C2-A001-9CC337F0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D5958-39A7-4297-AF96-0C49C394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6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31877-3C01-46A8-9977-BB827C95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1EF71-DC7C-4C46-AEBD-9B7FEAF1C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624E3-1CC4-442E-926F-23ABC050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4F160-2C1A-4A3C-B0E5-020098C2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3F3A4-7D5A-4611-891D-D55A95C89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56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78A51-E253-4C7E-9505-E762765AE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9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9F847-28AA-415A-93B9-7EFD33A56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2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9546D-96EC-4FB2-B7FC-B31933B0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7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C7F2F-79FF-4875-810F-6CA39BE5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2B689-DEDD-4D24-90A4-2BCFE0C5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2B626-ABDD-4ED8-B939-D811D8285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9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B7B27-5318-4224-8ACB-87696169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5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A375E-7304-487F-BE68-A9B4FEDA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E8558-D87E-4723-A444-E24826F2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E1E7E-52A4-4FD6-9F9C-727D964F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3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A1780-6495-44CB-B91A-180F644C3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05913-6EA3-4674-B075-7631271FB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9EC44-A0E0-4ABF-B98F-399713FAC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89856-35FB-42C3-958F-28D969677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6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12F029-A2DF-42D5-B361-2C23842F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15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CC7DF76-BCB3-4D9C-9B4D-5150B8841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0360F-166D-4A85-85EC-352312450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1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944602A-8E63-4CE8-ABC7-4798149B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63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297D2FD-7FCA-4B40-8AF1-5B3F1458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88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9B082-690E-4627-932E-B287D3788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31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C691B25-082A-4FEE-B8B4-E780C0F75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5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CB0AE22-B045-4ECB-868C-9CE66C1A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6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A8872-43E5-4730-A88C-2D551019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15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ABD8589-58C0-46CE-9344-BB32A61AC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69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127102-2317-4A11-A391-8AD794CE7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2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9DFD9-6862-449B-ACEF-D7F68253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6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D485E-8B83-46F7-8A34-E474BEBC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E8338-F7ED-4C5D-BF2A-BD784B459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B8534-2070-44EB-BDCB-EDD6B11AE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59DCE-AEFE-4457-ACF0-4041B867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8DF07-EAA5-414F-9B6F-D969BAF12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26" y="0"/>
            <a:ext cx="9347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0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17</cp:revision>
  <dcterms:created xsi:type="dcterms:W3CDTF">2016-05-05T00:58:33Z</dcterms:created>
  <dcterms:modified xsi:type="dcterms:W3CDTF">2019-02-14T18:58:02Z</dcterms:modified>
</cp:coreProperties>
</file>