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  <p:sldId id="320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81B5AEB6-23D0-4634-8E3F-C1D80C892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2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DD8CF962-5067-4D14-81AE-42D0045F1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4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E663F57D-C85D-439E-9C18-B95E9C2A1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7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18</cp:revision>
  <dcterms:created xsi:type="dcterms:W3CDTF">2016-05-05T00:58:33Z</dcterms:created>
  <dcterms:modified xsi:type="dcterms:W3CDTF">2019-03-31T17:46:04Z</dcterms:modified>
</cp:coreProperties>
</file>