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19" r:id="rId3"/>
    <p:sldId id="321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A982902-080A-466E-A275-A4091398F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9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BA478577-66FA-40F2-8994-0065CBCD3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1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37DC2D0-A118-48D0-99D4-541B60475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2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20</cp:revision>
  <dcterms:created xsi:type="dcterms:W3CDTF">2016-05-05T00:58:33Z</dcterms:created>
  <dcterms:modified xsi:type="dcterms:W3CDTF">2019-03-31T17:48:05Z</dcterms:modified>
</cp:coreProperties>
</file>