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18" r:id="rId3"/>
    <p:sldId id="320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13D997E-CAC0-4C06-8DC5-F84BC8642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1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BC4C664-5D4D-47A8-9595-6479B6D85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2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F1DEC6C-05E5-454E-B7D2-430197B98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1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19</cp:revision>
  <dcterms:created xsi:type="dcterms:W3CDTF">2016-05-05T00:58:33Z</dcterms:created>
  <dcterms:modified xsi:type="dcterms:W3CDTF">2019-03-31T17:47:06Z</dcterms:modified>
</cp:coreProperties>
</file>