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21" r:id="rId3"/>
    <p:sldId id="322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36F2BD6A-A4A8-4501-8B21-D413BDE5A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19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76C8673-BADD-4F49-B245-AF760703D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44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F8A9F68F-ED1B-4B7C-8708-CF8232E3C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28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21</cp:revision>
  <dcterms:created xsi:type="dcterms:W3CDTF">2016-05-05T00:58:33Z</dcterms:created>
  <dcterms:modified xsi:type="dcterms:W3CDTF">2019-03-31T17:48:45Z</dcterms:modified>
</cp:coreProperties>
</file>