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0ACDD-E95A-44D6-AEDC-8A92F7AE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4E3EB-809A-412C-B7EC-81E73B1BB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37AE1-8C27-4E3C-BCAA-DC9B3B4A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53D609DE-85D6-4950-A9FC-9FE58A586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E4888-021B-48A8-9102-DDE007E7B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BAF79-952F-4C9E-95B8-7859EB252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C6BC74F-E8BA-4227-B9F3-989D5F53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0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81B13-A193-4162-A2C6-A5DE83E3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911AF-A3FF-4790-81A5-C71972D4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ABE1EF7-4512-458F-89A3-3B774AC7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97E8C9DF-059C-4BF6-9547-3EBEB196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4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91309-5990-465F-A9A5-D309148A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26</cp:revision>
  <dcterms:created xsi:type="dcterms:W3CDTF">2016-05-05T00:58:33Z</dcterms:created>
  <dcterms:modified xsi:type="dcterms:W3CDTF">2019-04-10T18:09:51Z</dcterms:modified>
</cp:coreProperties>
</file>