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61" r:id="rId2"/>
    <p:sldId id="362" r:id="rId3"/>
    <p:sldId id="363" r:id="rId4"/>
    <p:sldId id="364" r:id="rId5"/>
    <p:sldId id="365" r:id="rId6"/>
    <p:sldId id="366" r:id="rId7"/>
    <p:sldId id="367" r:id="rId8"/>
    <p:sldId id="368" r:id="rId9"/>
    <p:sldId id="369" r:id="rId10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8" autoAdjust="0"/>
    <p:restoredTop sz="94660"/>
  </p:normalViewPr>
  <p:slideViewPr>
    <p:cSldViewPr snapToGrid="0">
      <p:cViewPr varScale="1">
        <p:scale>
          <a:sx n="67" d="100"/>
          <a:sy n="67" d="100"/>
        </p:scale>
        <p:origin x="5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807D6-AEBD-4E83-A0A7-022CE757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768C-E48B-4BAF-AA37-D356BAF459A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CA99B2-9F21-452C-842C-D4019AB93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2C881-D043-4052-80D7-70C4BA02E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76F3C-F5B9-40AB-8EE0-0BBA1C123E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112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7CF4-DBDB-4F33-90A5-87EE5A577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1E3-BE42-49E0-9A03-F8E383E854E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CCC3D-0B8B-4DB9-871A-03014E6FD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E0585-E254-4A64-8029-7BEB0001C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FAC9E-F84D-4350-AD43-326172470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7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99404-2546-4019-9DBB-44FB6CA9B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8F26-438C-4293-B655-32A0B73EE00F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864486-65EA-4CE2-85F3-3BCB248C7F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8FB109-667C-4ED7-8A9C-212E7FC14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5977E-5105-4886-B2AB-5959EF0D1D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52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0BA40E-74E3-4E42-8B7D-292512D0B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6420-124C-4EFF-B75B-392EB0E8B0BB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3A73D-7945-48EE-8257-348187FD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4C45F-74E0-486A-A7DD-D571B62F9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5473-8886-496A-95C5-419309D6D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7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7B365-E4FD-4D9D-8D88-F1AC6ED7C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07DA0-B75E-472F-9122-8DAACDA907C6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B4FF4-BBE1-4541-8405-02E02D35A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314D4A-9A6A-4058-BEA1-A319C203A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94146-408A-4EBD-9DDD-5850B1828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6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B1277C-7B31-4B8C-9CC8-41E9B62D2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86394-822C-407E-A738-ED817302DA9E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D6D46C-CE70-450A-934F-88639967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28A92A2-5247-42F3-A9B0-C235E605A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6EC96-51F2-4369-86E6-10F163FAA4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142EDA0-F970-4D80-98BF-D33F4B462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CB02-7F3C-468D-84A0-99B129DD0122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3217D75-DF51-4577-9AAE-FB7B82F2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56C1351-F223-4E4C-82C6-FB3AFFD7B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85F2D-DCC3-4C96-983C-0967D8FAA6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67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F93EA0B-8D3D-4CBD-83BB-661CD0611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93397-3C7E-4060-87FB-23BA32972400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8ED8502-D133-4C82-A99A-12680F8E9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39CF54-C807-4214-8685-670B182F2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5AED-8706-4258-BC10-296E625E82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94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29E26B2-E593-4DA9-A7E5-D7397DF82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7E47F-77EB-420D-8693-81864B710A94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C3BC244-5D8F-4E62-B2BA-DCE885959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13E75DB-4FE4-494B-97B1-C7377150A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AB4A9-4E93-4393-8608-38F78F9F4C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86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E093EED-4634-464A-B331-F78CC3691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A3A84-3165-40D3-8B47-235D753B3871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E630C52-E55A-4AD5-9C4A-7D6DCA279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37EEC52-884D-4E35-BC36-E355433EB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CA516-9EC9-4566-9A4F-B472B7D4F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4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BE1AF8D-5BFB-4953-91DE-62F6FD2C8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5A1A4-15D3-4307-BDD0-760723EACAE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28A6867-17A3-4AF2-A554-C9401445A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10CF5F-3B3B-4630-B10A-E4BE88535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5ACBC-D049-4A06-8710-B06048DB5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97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7AA8B2A-253A-45F2-B742-E2BCE88C6FE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E57F974-66E8-4DC3-A764-5E884576E03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42F38-BB45-454A-B39A-9BCD3C2F59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F54BAAB-16B6-4EC9-B7A0-15A99713B2B7}" type="datetimeFigureOut">
              <a:rPr lang="en-US"/>
              <a:pPr>
                <a:defRPr/>
              </a:pPr>
              <a:t>3/31/2019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2AF10-E0A7-4D33-A109-E97D97D9CC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945DCB-DB16-498A-8A9D-D4A381D9D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D379D0-6EB4-42C2-A001-9CC337F05B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map&#10;&#10;Description automatically generated">
            <a:extLst>
              <a:ext uri="{FF2B5EF4-FFF2-40B4-BE49-F238E27FC236}">
                <a16:creationId xmlns:a16="http://schemas.microsoft.com/office/drawing/2014/main" id="{9952974D-8ADB-48F4-88E8-C07FF82EA0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105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AC0D0B6F-1E4C-492C-86EB-D2A8D995DB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872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E61764D5-FC20-4CA1-B352-571FE471D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47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E39705FE-F647-41A3-9B91-6FBD9B2B31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597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26F4E0B4-EF2E-4F6D-8DF3-C29B707694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572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D8B7E537-23A6-491C-BB4D-4CBB45992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037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B3A5D61B-3477-4918-9274-E8A33C8D8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433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80D8367-3666-4B11-908D-5ABFD4F3D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031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4DE185E3-56A1-474C-9DB5-838EA1916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623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Blechman, Jerome</dc:creator>
  <cp:lastModifiedBy>Blechman, Jerome</cp:lastModifiedBy>
  <cp:revision>30</cp:revision>
  <dcterms:created xsi:type="dcterms:W3CDTF">2016-05-05T00:58:33Z</dcterms:created>
  <dcterms:modified xsi:type="dcterms:W3CDTF">2019-03-31T19:17:37Z</dcterms:modified>
</cp:coreProperties>
</file>