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382F-5977-482C-83AA-E5D38D14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251-ADC7-4599-BB22-2127DD2A0772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BE714-6ACD-486A-9FA1-230AD0E2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5719-94A8-44C3-963E-BCA3A4B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717C-6023-47E7-AE92-D31EDDCCB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9210-BA70-41F1-9685-E3C96064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6814-803D-41B0-8CF3-7E65E96045AC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3DC90-79DF-4786-92F3-ED6A1EEE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60BFF-5927-4A10-953B-D6E0F614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C773-A7C3-4D3F-871E-FF3598CC5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3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FEE5-9415-495A-ACB2-937748F0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E7C5-4992-4045-B007-72BA019B014C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EC37-6F69-447B-8E50-6888CA24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77DC0-8829-49DC-B440-491FD695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BA51-BF24-47FB-B8C7-10D4A3182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53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793A-0A5E-4F8C-9B7D-CCF0D441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9A93-D428-4AD0-B41E-4B9B6FD5735D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FAF12-5D64-423F-8702-9D303E9D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325EB-EF05-4D4E-864A-A0EFD48D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E8B6-D558-4D05-9F1B-F3BB30FF3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0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1B7F-30F3-4D31-BA0C-90FD06F9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1A63-EF89-4435-B3BD-E5E5128556A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BD1D-E517-4E84-BFFD-BFD06189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DF8E-89A5-4A6A-85F5-6D7CC87B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2CA48-B749-4D0B-8FA7-9C873C17C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1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DE0E3F-7A44-4E66-9EEC-C0E867A8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4562-E155-4C41-94EB-16A01533CA9E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D73768-9019-47AC-97AC-ACB73FA7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8AEC72-4BB1-4C2B-8C88-71D99FC3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A9452-DBC1-4C2C-8AAA-801DA1946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88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1CAEE1-65B7-445F-A596-431117EF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58C7-4198-43D0-8184-246907D23EAF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89278B-8AE5-4F97-B476-96D9E5E5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529950-1F0D-47AD-A082-AD73B6C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FE70-6BF9-4C27-8D5D-2E69429E2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5A0722-19A5-4F50-BCE4-22C4BD59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A15B-BD46-4126-8E72-27B97B208950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4C7DF4-A240-4DFD-BDAF-59F2E18F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B63BA6-A381-493E-B2B7-02268ADC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85E3B-5EEB-4D41-BD9A-AFDE1C069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95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15CBAA-C4F6-4DEB-BB3D-A7D0852D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1F5A-9908-453E-B214-6ED9053FCDB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1CFBA7-6CFD-4360-9355-530C4B98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7CE046-DC0C-4C72-9C65-0F8EAD56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AEDE5-CEA4-44DF-8DAC-12F8FD27F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8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FC3D90-6253-4D9E-94D0-D0877853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FC26-6EAA-4517-BE03-43CDF9343687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D8AAF-D090-4A18-9084-E467112C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C04C3D-D10D-4038-B232-C7558CE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DCA4E-46C2-4D8E-B179-6EB2F1874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75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D25956-C7C0-4368-96DD-CE5931C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9983-72BB-412E-80AC-960A3375E4BF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41AEB7-AD0D-47FE-9219-73073188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8C390C-0FA1-429E-8EE2-682EEA16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FED89-F39F-4E8A-A44F-075883D7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3AC047-4F02-4619-AE40-B978967389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98BF59-70CE-4B28-934E-DC9D661850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E4A5D-4C8F-4C62-812D-D7970947F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05BC8-1F8E-4844-9A55-4377A8A8B48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C6AD-8036-4589-AF1A-F5E0480AF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04DC-25F7-40F9-B9DA-ED493B79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663845-5589-4D8D-9C31-8ED673076B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F88855-93B9-4E2C-AA34-5B4EE15FD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258D9-A2B3-4722-8075-B9B577A2E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2" descr="C:\m361\Exams\Spring 2014\Final Exam\Storm forecasts\300mb\nam_namer_000_300_wnd_ht.gif">
            <a:extLst>
              <a:ext uri="{FF2B5EF4-FFF2-40B4-BE49-F238E27FC236}">
                <a16:creationId xmlns:a16="http://schemas.microsoft.com/office/drawing/2014/main" id="{42F0A501-91BF-41A3-839D-0CF31760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51A3FD1-1338-43BE-AF7A-45E4F6F3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44CD87D-7111-4309-A872-86D92890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2" descr="C:\m361\Exams\Spring 2014\Final Exam\Storm forecasts\300mb\nam_namer_027_300_wnd_ht.gif">
            <a:extLst>
              <a:ext uri="{FF2B5EF4-FFF2-40B4-BE49-F238E27FC236}">
                <a16:creationId xmlns:a16="http://schemas.microsoft.com/office/drawing/2014/main" id="{DF122401-F22C-48D9-B9B5-A0DD49510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2E97AA2-C9B6-414A-95DF-2E5BBBDD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6F14804-37F1-45B7-8F08-74342192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2" descr="C:\m361\Exams\Spring 2014\Final Exam\Storm forecasts\300mb\nam_namer_030_300_wnd_ht.gif">
            <a:extLst>
              <a:ext uri="{FF2B5EF4-FFF2-40B4-BE49-F238E27FC236}">
                <a16:creationId xmlns:a16="http://schemas.microsoft.com/office/drawing/2014/main" id="{8B78667E-27C9-4F68-A59C-4AD4039B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B6C4D44-36B8-478B-B3B0-77A74DF5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74FAA4B-22A4-45D3-BFF0-0C25E627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m361\Exams\Spring 2014\Final Exam\Storm forecasts\300mb\nam_namer_033_300_wnd_ht.gif">
            <a:extLst>
              <a:ext uri="{FF2B5EF4-FFF2-40B4-BE49-F238E27FC236}">
                <a16:creationId xmlns:a16="http://schemas.microsoft.com/office/drawing/2014/main" id="{B25867A9-E3BD-4E04-8D54-FC6476C2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1E4658D-49B3-4F66-AC0E-D999A42F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69785CF-6F91-4B43-8A71-3BC90C2A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C:\m361\Exams\Spring 2014\Final Exam\Storm forecasts\300mb\nam_namer_036_300_wnd_ht.gif">
            <a:extLst>
              <a:ext uri="{FF2B5EF4-FFF2-40B4-BE49-F238E27FC236}">
                <a16:creationId xmlns:a16="http://schemas.microsoft.com/office/drawing/2014/main" id="{C053CD25-B742-4012-9025-13723B30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506B4E3-F7DF-48D1-9CDF-3DA768DA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001ADEA-5DE3-4B44-A606-880127DB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C:\m361\Exams\Spring 2014\Final Exam\Storm forecasts\300mb\nam_namer_039_300_wnd_ht.gif">
            <a:extLst>
              <a:ext uri="{FF2B5EF4-FFF2-40B4-BE49-F238E27FC236}">
                <a16:creationId xmlns:a16="http://schemas.microsoft.com/office/drawing/2014/main" id="{6D1EB43C-B158-4F48-9D06-8675DE55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5122DF7-AE89-41DC-9EAF-59620D19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0A570D3-E805-4B8D-A8A2-B70D5127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2" descr="C:\m361\Exams\Spring 2014\Final Exam\Storm forecasts\300mb\nam_namer_042_300_wnd_ht.gif">
            <a:extLst>
              <a:ext uri="{FF2B5EF4-FFF2-40B4-BE49-F238E27FC236}">
                <a16:creationId xmlns:a16="http://schemas.microsoft.com/office/drawing/2014/main" id="{A12D17BD-77E7-4F65-A3E2-96D29E40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E007159-20A3-40B6-B273-0668F6F4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9096039-D258-47CC-AA1A-9DDF1C9D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2" descr="C:\m361\Exams\Spring 2014\Final Exam\Storm forecasts\300mb\nam_namer_045_300_wnd_ht.gif">
            <a:extLst>
              <a:ext uri="{FF2B5EF4-FFF2-40B4-BE49-F238E27FC236}">
                <a16:creationId xmlns:a16="http://schemas.microsoft.com/office/drawing/2014/main" id="{059D5BF9-9AC2-44F5-AACC-D3237020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4FA2BBB-6F2B-462F-97E4-7C0E7FA9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3D679D4-3AE7-4DA5-8752-C2C534EB9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C:\m361\Exams\Spring 2014\Final Exam\Storm forecasts\300mb\nam_namer_048_300_wnd_ht.gif">
            <a:extLst>
              <a:ext uri="{FF2B5EF4-FFF2-40B4-BE49-F238E27FC236}">
                <a16:creationId xmlns:a16="http://schemas.microsoft.com/office/drawing/2014/main" id="{55A9830C-BC20-481C-ADA8-0976DFCE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EA7CF69-0283-47B0-9944-E860847C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601BAF1-9C4F-47C3-9DD3-47BD73459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C:\m361\Exams\Spring 2014\Final Exam\Storm forecasts\300mb\nam_namer_051_300_wnd_ht.gif">
            <a:extLst>
              <a:ext uri="{FF2B5EF4-FFF2-40B4-BE49-F238E27FC236}">
                <a16:creationId xmlns:a16="http://schemas.microsoft.com/office/drawing/2014/main" id="{7782C4DC-64BB-46AF-B72D-7007D323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6201E46-E23F-4CDA-AE55-E0FB760F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57D7E4A-04B8-4EF9-8FEC-00C73A30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 descr="C:\m361\Exams\Spring 2014\Final Exam\Storm forecasts\300mb\nam_namer_054_300_wnd_ht.gif">
            <a:extLst>
              <a:ext uri="{FF2B5EF4-FFF2-40B4-BE49-F238E27FC236}">
                <a16:creationId xmlns:a16="http://schemas.microsoft.com/office/drawing/2014/main" id="{A2311B1C-6CE1-4928-BD5E-C9E7253F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84912BD-3EB4-469F-ADF7-EA490CCD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79B9190-BA9C-433A-B03A-95B74D97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C:\m361\Exams\Spring 2014\Final Exam\Storm forecasts\300mb\nam_namer_003_300_wnd_ht.gif">
            <a:extLst>
              <a:ext uri="{FF2B5EF4-FFF2-40B4-BE49-F238E27FC236}">
                <a16:creationId xmlns:a16="http://schemas.microsoft.com/office/drawing/2014/main" id="{BBE30B15-D650-4583-A4CE-AA3771BB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52CF4F-668F-4E2C-8BE7-BD358595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03B48BE6-48C3-451B-BC57-801B7CF9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2" descr="C:\m361\Exams\Spring 2014\Final Exam\Storm forecasts\300mb\nam_namer_006_300_wnd_ht.gif">
            <a:extLst>
              <a:ext uri="{FF2B5EF4-FFF2-40B4-BE49-F238E27FC236}">
                <a16:creationId xmlns:a16="http://schemas.microsoft.com/office/drawing/2014/main" id="{1B893861-EDB6-4209-82BA-007D8FC6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92DB81E-F22B-4495-AC90-9CBE029F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0E7E6D7-3CBB-4FB5-B4A2-D21AC99C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C:\m361\Exams\Spring 2014\Final Exam\Storm forecasts\300mb\nam_namer_009_300_wnd_ht.gif">
            <a:extLst>
              <a:ext uri="{FF2B5EF4-FFF2-40B4-BE49-F238E27FC236}">
                <a16:creationId xmlns:a16="http://schemas.microsoft.com/office/drawing/2014/main" id="{8115833B-CFBA-4A7D-B5EC-1254122B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34A7B07-1BB1-41CA-96BF-82C6FFA5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2C85766-94AF-4EC9-8577-22402E07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C:\m361\Exams\Spring 2014\Final Exam\Storm forecasts\300mb\nam_namer_012_300_wnd_ht.gif">
            <a:extLst>
              <a:ext uri="{FF2B5EF4-FFF2-40B4-BE49-F238E27FC236}">
                <a16:creationId xmlns:a16="http://schemas.microsoft.com/office/drawing/2014/main" id="{8C0AEEDC-F53D-4F5E-B965-E13FCB98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6CCF483-F057-4DB2-9B7E-AF9C7FBA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A173E13-F6D7-40E5-9E1F-8CD19B3B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2" descr="C:\m361\Exams\Spring 2014\Final Exam\Storm forecasts\300mb\nam_namer_015_300_wnd_ht.gif">
            <a:extLst>
              <a:ext uri="{FF2B5EF4-FFF2-40B4-BE49-F238E27FC236}">
                <a16:creationId xmlns:a16="http://schemas.microsoft.com/office/drawing/2014/main" id="{39604DE2-9FE7-4426-A6FC-13B65536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A625F7F-E295-4F69-895C-5D8B383A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D1A627B-0301-47F8-BF35-416320CC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 descr="C:\m361\Exams\Spring 2014\Final Exam\Storm forecasts\300mb\nam_namer_018_300_wnd_ht.gif">
            <a:extLst>
              <a:ext uri="{FF2B5EF4-FFF2-40B4-BE49-F238E27FC236}">
                <a16:creationId xmlns:a16="http://schemas.microsoft.com/office/drawing/2014/main" id="{5FA3882C-F2D0-47C8-8B36-92E77B45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307A920-174A-46D7-B30A-62A9AAC1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9447BC-2478-47AE-8E3F-F71ED6A9F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C:\m361\Exams\Spring 2014\Final Exam\Storm forecasts\300mb\nam_namer_021_300_wnd_ht.gif">
            <a:extLst>
              <a:ext uri="{FF2B5EF4-FFF2-40B4-BE49-F238E27FC236}">
                <a16:creationId xmlns:a16="http://schemas.microsoft.com/office/drawing/2014/main" id="{D5BEEA3D-1095-4B71-B484-C7531E85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B9296A1-C474-4DA4-827E-8C2014C2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6C51837-F50C-4595-8FB2-B3E4B56A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2" descr="C:\m361\Exams\Spring 2014\Final Exam\Storm forecasts\300mb\nam_namer_024_300_wnd_ht.gif">
            <a:extLst>
              <a:ext uri="{FF2B5EF4-FFF2-40B4-BE49-F238E27FC236}">
                <a16:creationId xmlns:a16="http://schemas.microsoft.com/office/drawing/2014/main" id="{4154FB50-46FB-4B5D-BA04-E87C2EC7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e4451caf113e13a1ddfed8560f7dba68d61e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blechmjb</dc:creator>
  <cp:lastModifiedBy>Blechman, Jerome</cp:lastModifiedBy>
  <cp:revision>3</cp:revision>
  <dcterms:created xsi:type="dcterms:W3CDTF">2014-04-26T19:54:09Z</dcterms:created>
  <dcterms:modified xsi:type="dcterms:W3CDTF">2019-04-30T14:57:58Z</dcterms:modified>
</cp:coreProperties>
</file>