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8D5-B317-4B47-B57F-C6805E92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5FD4-BF5D-4ABB-8AC5-653CF8A2D082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77A1-4177-496B-AA87-85742BF5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C3392-59FA-4056-8913-F9D7288C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F6AC8-3A98-4D76-A77B-981EA2F55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FF76-3C7B-4C16-B3DD-D40F454E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5F9F-9BE6-40BE-866A-58CA0FDBCF37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CBE-D832-494E-9AB0-824B5939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0DFD-E04B-4833-8D53-11A4F498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2152-5C5C-448C-9A1F-1BE799369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6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AB648-6779-4FF6-9AB4-A6477A55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B2F3-E1AE-4CAB-BFA3-CC641875250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94D71-C5A3-46A9-A1B0-36DA8FA6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5092-A4C1-46CA-A40D-2AD70EA1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DE9CE-7934-4DF8-BF0F-50D87D6FD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2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59A65-F211-47A0-BD79-E314D3AF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D5AC-ADC6-45F6-A525-D56C5AEB69A1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461-1255-4346-A42A-6C9C513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F17F-65BD-4D92-8923-42A73F83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1514-FD44-4E00-839D-C23A16B51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767E-0A37-41B4-B68B-7199A6CA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721A-D4A2-4D71-A33D-09C5F041961A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7469-B83F-4005-8E1F-6832E321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EF5D3-022C-4671-B235-A4EF746A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CA9E-5950-40A4-8DF7-43EA95C50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5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F86F63-570C-455C-B9A9-EC0FC6A5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2E4F-2C0A-4E02-931B-C3492682B44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67C63-E099-4ABA-9527-8FB8832B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D7281C-E201-417F-8196-146C6E44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5731-CCBD-4AFA-8771-7D695559A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79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0904D4-E920-45EF-9985-4FA21F71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229C-DF64-483D-8788-4A6A43D3AEA5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0B93D3-3BB1-4FAB-B94A-02053379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C98DEF-ACB4-424E-8ECB-AD32C7F8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A065-74B8-4442-A631-40B3D711E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92AB54-1C59-4336-A946-1B86D6C4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B53F-E9B8-47AE-8A1A-CE031645A17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4B8A1A-2A1A-44A2-AFA7-22BB6A50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1DCB13-B3A3-4F49-904E-9A35C0FE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1CCDA-0E78-4917-AE75-543A36581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3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CC8F35-46C9-419D-B847-4779216D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D48F-FB10-4AB8-B4B6-AA559E9C6DA4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192243-7BE9-4EE6-905F-99B38611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F79CDA-901E-42F5-ACE9-0F7DE1B6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6E4D-E779-4A2A-9A6F-8FEB7BA76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D7A1D3-C596-42ED-9E30-3BF0286F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0EA4-BE7F-4AC5-9766-B69B070719B5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8C8636-5012-4C1C-8E12-6B7EFC33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1934F-4274-4BA9-A97F-DF773E3C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C95EA-864F-47D3-925A-1F8633B6F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E8E489-5942-4DDF-8EE9-0F5957A4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6C22-E75E-4B94-9F51-5098A73D2FCD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236BC1-EFE0-41C8-ADB8-F8DBF617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4776B1-8BD9-4618-AED4-091AF96C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B46A-EA04-42A7-9E59-B57526F3E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13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428B09-A323-420E-A8AC-B01ECF2F37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11C29D-3E8B-47B2-B0DB-D33B8DF5C8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3AB7-3C2D-463B-AA2A-6D671E30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8CF77-97A9-4145-8CEA-90B092CB44AE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08AF-A56A-4A27-94BF-55447F650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9A04-941C-4842-B3AE-FBF945D6A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013332-C871-471C-BFA8-72A7771348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8A24D317-23AD-47BB-8C4D-5D6FE6B13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CCD88-B650-4F36-B1E1-FFD3F7FDF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2" descr="C:\m361\Exams\Spring 2014\Final Exam\Storm forecasts\500mbvort\nam_namer_000_500_vort_ht.gif">
            <a:extLst>
              <a:ext uri="{FF2B5EF4-FFF2-40B4-BE49-F238E27FC236}">
                <a16:creationId xmlns:a16="http://schemas.microsoft.com/office/drawing/2014/main" id="{2A4E8FFC-EFE8-4699-8B68-1B5616C5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2916CA-1514-437E-AF9A-DDE27F74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9A26FDB-1635-4740-BDE2-95D4CBB7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2" descr="C:\m361\Exams\Spring 2014\Final Exam\Storm forecasts\500mbvort\nam_namer_027_500_vort_ht.gif">
            <a:extLst>
              <a:ext uri="{FF2B5EF4-FFF2-40B4-BE49-F238E27FC236}">
                <a16:creationId xmlns:a16="http://schemas.microsoft.com/office/drawing/2014/main" id="{36202B54-460D-460F-80F5-05BFA4FD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B63F353-93C5-4DA9-B746-AFA4FED3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3EC6760-54A7-4EDE-9CE6-53DF4AB6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2" descr="C:\m361\Exams\Spring 2014\Final Exam\Storm forecasts\500mbvort\nam_namer_030_500_vort_ht.gif">
            <a:extLst>
              <a:ext uri="{FF2B5EF4-FFF2-40B4-BE49-F238E27FC236}">
                <a16:creationId xmlns:a16="http://schemas.microsoft.com/office/drawing/2014/main" id="{BBFE058B-CAE2-440F-9024-437511A3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B2590DC-E172-4619-819A-89E098EA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042E730-BC2E-47DF-BBF0-6F2CB8B5D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m361\Exams\Spring 2014\Final Exam\Storm forecasts\500mbvort\nam_namer_033_500_vort_ht.gif">
            <a:extLst>
              <a:ext uri="{FF2B5EF4-FFF2-40B4-BE49-F238E27FC236}">
                <a16:creationId xmlns:a16="http://schemas.microsoft.com/office/drawing/2014/main" id="{BC35535D-D621-4C79-9D99-D56892FE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5D9D8A-0E12-4E08-A376-4C45003B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C160A6C-A824-480A-BC8C-185A5840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C:\m361\Exams\Spring 2014\Final Exam\Storm forecasts\500mbvort\nam_namer_036_500_vort_ht.gif">
            <a:extLst>
              <a:ext uri="{FF2B5EF4-FFF2-40B4-BE49-F238E27FC236}">
                <a16:creationId xmlns:a16="http://schemas.microsoft.com/office/drawing/2014/main" id="{CCAA76C5-C1E8-4D33-BC45-BD757AB7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62C1A3B-28A4-4E17-AD78-8C84F77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05CF6B1-EDAE-44E3-B4A7-4FD7C1D8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C:\m361\Exams\Spring 2014\Final Exam\Storm forecasts\500mbvort\nam_namer_039_500_vort_ht.gif">
            <a:extLst>
              <a:ext uri="{FF2B5EF4-FFF2-40B4-BE49-F238E27FC236}">
                <a16:creationId xmlns:a16="http://schemas.microsoft.com/office/drawing/2014/main" id="{60A785E6-4F6C-484D-9C71-94FEC28A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34A0A14-46CE-490A-AFC3-DBF15D81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03D2B81-51CF-43EF-8EDE-7F117BB1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2" descr="C:\m361\Exams\Spring 2014\Final Exam\Storm forecasts\500mbvort\nam_namer_042_500_vort_ht.gif">
            <a:extLst>
              <a:ext uri="{FF2B5EF4-FFF2-40B4-BE49-F238E27FC236}">
                <a16:creationId xmlns:a16="http://schemas.microsoft.com/office/drawing/2014/main" id="{C1ADC288-4AD6-4051-B580-0C723B7B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F985E32-8F81-413B-A08D-DC914424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09051-95CF-4B80-9648-C24152468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2" descr="C:\m361\Exams\Spring 2014\Final Exam\Storm forecasts\500mbvort\nam_namer_045_500_vort_ht.gif">
            <a:extLst>
              <a:ext uri="{FF2B5EF4-FFF2-40B4-BE49-F238E27FC236}">
                <a16:creationId xmlns:a16="http://schemas.microsoft.com/office/drawing/2014/main" id="{15EB6878-7F07-46F3-B2A8-24F08485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6D9FBCE-26B9-4CDA-A0A4-8A329D23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0FECAB4-FE28-4123-A663-33305B05C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C:\m361\Exams\Spring 2014\Final Exam\Storm forecasts\500mbvort\nam_namer_048_500_vort_ht.gif">
            <a:extLst>
              <a:ext uri="{FF2B5EF4-FFF2-40B4-BE49-F238E27FC236}">
                <a16:creationId xmlns:a16="http://schemas.microsoft.com/office/drawing/2014/main" id="{865EB0E9-94C4-4465-A7B8-B382F423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8EDB3A0-3CD1-4EC9-B2E1-2B69F9A8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FFF7AA2-F316-4F6D-8282-CCFFE679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C:\m361\Exams\Spring 2014\Final Exam\Storm forecasts\500mbvort\nam_namer_051_500_vort_ht.gif">
            <a:extLst>
              <a:ext uri="{FF2B5EF4-FFF2-40B4-BE49-F238E27FC236}">
                <a16:creationId xmlns:a16="http://schemas.microsoft.com/office/drawing/2014/main" id="{8AB6A94F-BAF0-4307-9E81-595B8EAE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08D632E-1DD2-4958-898D-2084CDC4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CACE321-EC26-452C-911D-447CC806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 descr="C:\m361\Exams\Spring 2014\Final Exam\Storm forecasts\500mbvort\nam_namer_054_500_vort_ht.gif">
            <a:extLst>
              <a:ext uri="{FF2B5EF4-FFF2-40B4-BE49-F238E27FC236}">
                <a16:creationId xmlns:a16="http://schemas.microsoft.com/office/drawing/2014/main" id="{369CDDB2-CBCD-4B0A-8ECF-1D97D844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9BA7BC-A763-4519-BC7C-C6B1A2B0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BBEC7D4-8227-419D-97EC-50D911F4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3" descr="C:\m361\Exams\Spring 2014\Final Exam\Storm forecasts\500mbvort\nam_namer_003_500_vort_ht.gif">
            <a:extLst>
              <a:ext uri="{FF2B5EF4-FFF2-40B4-BE49-F238E27FC236}">
                <a16:creationId xmlns:a16="http://schemas.microsoft.com/office/drawing/2014/main" id="{2441E0A0-F2E4-4FC3-86E8-B0285DB3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CE3E7B9-C508-42E6-9D32-E2E144B7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3D9A9EA-1C71-413E-9736-BBF1139A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2" descr="C:\m361\Exams\Spring 2014\Final Exam\Storm forecasts\500mbvort\nam_namer_006_500_vort_ht.gif">
            <a:extLst>
              <a:ext uri="{FF2B5EF4-FFF2-40B4-BE49-F238E27FC236}">
                <a16:creationId xmlns:a16="http://schemas.microsoft.com/office/drawing/2014/main" id="{95BFDB9E-DB5C-4578-92F7-8C104A06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6602133-1EC2-4FDF-B160-54BEEF39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F56CBA9-3D33-4C92-912E-23F89080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C:\m361\Exams\Spring 2014\Final Exam\Storm forecasts\500mbvort\nam_namer_009_500_vort_ht.gif">
            <a:extLst>
              <a:ext uri="{FF2B5EF4-FFF2-40B4-BE49-F238E27FC236}">
                <a16:creationId xmlns:a16="http://schemas.microsoft.com/office/drawing/2014/main" id="{52F14743-30FB-4172-9BA4-D8FF2AA0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187D839-1348-42D9-8C91-78D87DF9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803919D-E288-4662-8483-8E3D51AD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C:\m361\Exams\Spring 2014\Final Exam\Storm forecasts\500mbvort\nam_namer_012_500_vort_ht.gif">
            <a:extLst>
              <a:ext uri="{FF2B5EF4-FFF2-40B4-BE49-F238E27FC236}">
                <a16:creationId xmlns:a16="http://schemas.microsoft.com/office/drawing/2014/main" id="{F90A2662-1EC6-48A1-BDA5-BF131F46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4CB2203-0E39-4522-913E-24CEDCD6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B22FC09-02C0-4A85-807D-564E2529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2" descr="C:\m361\Exams\Spring 2014\Final Exam\Storm forecasts\500mbvort\nam_namer_015_500_vort_ht.gif">
            <a:extLst>
              <a:ext uri="{FF2B5EF4-FFF2-40B4-BE49-F238E27FC236}">
                <a16:creationId xmlns:a16="http://schemas.microsoft.com/office/drawing/2014/main" id="{5A5A95BF-B19C-4257-96D7-076A5D24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E7A2BDC-8EB0-4B80-BE94-ED80AC2D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13B7737-B475-4FB3-98A3-2A667DB8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 descr="C:\m361\Exams\Spring 2014\Final Exam\Storm forecasts\500mbvort\nam_namer_018_500_vort_ht.gif">
            <a:extLst>
              <a:ext uri="{FF2B5EF4-FFF2-40B4-BE49-F238E27FC236}">
                <a16:creationId xmlns:a16="http://schemas.microsoft.com/office/drawing/2014/main" id="{C897208F-04DF-4F85-8DA9-F4F5325F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69E2CDE-6174-4511-9FA8-6761FD17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1F78712-B16C-4A85-8B56-228CB4F2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C:\m361\Exams\Spring 2014\Final Exam\Storm forecasts\500mbvort\nam_namer_021_500_vort_ht.gif">
            <a:extLst>
              <a:ext uri="{FF2B5EF4-FFF2-40B4-BE49-F238E27FC236}">
                <a16:creationId xmlns:a16="http://schemas.microsoft.com/office/drawing/2014/main" id="{6DF4A03A-7D4E-4B03-9819-828200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8EF9BF6-8B58-4448-8EF7-0D201158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83F1FA4-C0D6-40D8-9121-D0ECAC9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2" descr="C:\m361\Exams\Spring 2014\Final Exam\Storm forecasts\500mbvort\nam_namer_024_500_vort_ht.gif">
            <a:extLst>
              <a:ext uri="{FF2B5EF4-FFF2-40B4-BE49-F238E27FC236}">
                <a16:creationId xmlns:a16="http://schemas.microsoft.com/office/drawing/2014/main" id="{C3CE73AC-E800-40CE-A567-A8811F0E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c30c38c2dd51ae7896fa7a5268991c4f2856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blechmjb</dc:creator>
  <cp:lastModifiedBy>Blechman, Jerome</cp:lastModifiedBy>
  <cp:revision>3</cp:revision>
  <dcterms:created xsi:type="dcterms:W3CDTF">2014-04-26T19:39:31Z</dcterms:created>
  <dcterms:modified xsi:type="dcterms:W3CDTF">2019-04-30T14:57:47Z</dcterms:modified>
</cp:coreProperties>
</file>