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1E9F2-2A3C-4A32-B382-9D2AF440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79D5-220F-43B2-A715-2703CD1E36A0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21068-4C53-4856-AE6C-D692B709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A0708-35BF-405C-97ED-8140AA02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8FE2-AF27-4460-A205-967B04B6CE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96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E2B3C-E751-473F-B385-35EFE5FF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8B1C9-CCB3-435D-A570-18D42C70C8B5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0D731-260B-4BF2-94FF-F25AC97C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335CE-92D4-49C7-8660-C0E49095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C17E5-EC7E-48A7-A345-7F717C4D0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72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5D53F-56C2-46AF-9267-3640C998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6EC2-4C47-4C6E-82DA-1ED41DB7276E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9861C-C330-4646-A098-737F8ECF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13ED3-BB2C-4180-B2D1-75125FC9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D005D-F8C2-4894-B855-10A9B460CD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38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4D681-2AD5-4484-B65C-0C926AC1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E622-881F-4151-B77A-AC8FCEA0BCF9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986CD-E7BC-4DCE-98FD-D334F7C0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6CE98-44DF-48DD-B114-211D98F4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95557-267A-43F7-A410-A4BE902CE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89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A1B63-FAA4-4D34-9CF2-309B4617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06CB-C65F-42A8-912B-7928A5D3862F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ACC4C-8F71-4D5A-9590-5FDC901A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8170E-2E28-4435-9D7D-BCB167C8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70D9-AB5C-4214-B489-62EEA8E80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69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097105-AF20-4CF3-A07D-B690D56C7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3E8C-8745-4026-8CFF-56F56CA5A4F7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9D1824-1A0B-42A2-82C1-E6CF517FC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957A9E-F8C5-4355-8072-9D779FE1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2739-3E21-47BE-B052-FAA311182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34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C01E66-8045-4544-8E42-1E2AA44D6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0DEE4-E029-4848-9D86-CC025746F364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41019E-4EB1-4C3C-8146-EF690F43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908E59-94F7-4F54-A35D-1A72D47C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BB7E8-CCA6-49BA-8C34-EEA81197F9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43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F9F876-79AB-410D-8912-30B6B130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00B49-BB41-4497-808A-2D12D9EF8752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51B9E92-D53F-4900-9633-3A74C34D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0204C0-9FA2-4258-B8CA-5AF2B58B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5D222-D112-4BD9-98CC-4977E201C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01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9DD19F-C008-4248-8412-91EB1327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30A3-1420-4C5D-ADD3-C627044725ED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774736-0D18-47B1-97D1-C08C78B5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E3B47F-A547-4E0A-BDE0-E884FD1C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DC400-315A-448D-B88A-7B9E80C83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1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99FC09-E092-4FA2-AAF2-66D936FA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0BB3-4127-4B40-9DDB-9D07ABB9B433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9DC9B6-F648-487B-A828-15C6C40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00003D-D5D5-464E-AF34-81BA24DE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0BB14-1471-4A08-A325-633933439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10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29EF2D-CA88-4ACF-8936-1902B319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0C5D8-422C-42F0-BA86-9EF06AD0873E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FE3301-C37A-4800-93E5-68EBE0A6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4A4DBC-D11B-4ECD-B879-6C5F026D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21FD2-F638-4FF6-B9C0-2473AEC1D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66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7B0D2F6-9307-43CD-8BA0-CC3D4D816D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9C3322B-35EA-4445-961D-A5C2AFAE67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C7A87-DA52-401E-B43C-24975FEEC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8E69F5-40A3-41F5-9C26-23DCC70D2873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53F93-37A1-4FA2-8CA1-226A8DEA0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E5352-9785-4E56-B67E-8DAB1BD88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69DC0A-E761-4595-A9C5-ABAE12EFA2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D7C2AB6D-59F5-4616-9B6C-3EBCEF3B4C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72DFD5-F39D-4B8C-8588-A0FDD94872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2" name="Picture 2" descr="C:\m361\Exams\Spring 2014\Final Exam\Storm forecasts\850mb\nam_namer_000_850_temp_ht.gif">
            <a:extLst>
              <a:ext uri="{FF2B5EF4-FFF2-40B4-BE49-F238E27FC236}">
                <a16:creationId xmlns:a16="http://schemas.microsoft.com/office/drawing/2014/main" id="{83D0B802-2AAF-46AA-AE9A-729EAEAE8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82C5092-7CCC-4A43-9514-75772B67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33010225-573D-46E3-BE7D-9D5EC0626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2" descr="C:\m361\Exams\Spring 2014\Final Exam\Storm forecasts\850mb\nam_namer_027_850_temp_ht.gif">
            <a:extLst>
              <a:ext uri="{FF2B5EF4-FFF2-40B4-BE49-F238E27FC236}">
                <a16:creationId xmlns:a16="http://schemas.microsoft.com/office/drawing/2014/main" id="{362D1E97-8207-4AE2-846C-C6BD4D6C1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A2430B1-DD6B-423B-A8E2-EA2B9451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EEA6A23-D0B4-4CA0-A79A-F31F331B3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2" descr="C:\m361\Exams\Spring 2014\Final Exam\Storm forecasts\850mb\nam_namer_030_850_temp_ht.gif">
            <a:extLst>
              <a:ext uri="{FF2B5EF4-FFF2-40B4-BE49-F238E27FC236}">
                <a16:creationId xmlns:a16="http://schemas.microsoft.com/office/drawing/2014/main" id="{E2C9A6E8-3C45-49A8-A174-6E2CAE8B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5CD1673-A46B-4E9C-ACC9-051CDC56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EFD2466-FC26-4972-9220-05BCB01BD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2" descr="C:\m361\Exams\Spring 2014\Final Exam\Storm forecasts\850mb\nam_namer_033_850_temp_ht.gif">
            <a:extLst>
              <a:ext uri="{FF2B5EF4-FFF2-40B4-BE49-F238E27FC236}">
                <a16:creationId xmlns:a16="http://schemas.microsoft.com/office/drawing/2014/main" id="{E8327430-C4A8-430B-8604-CC5EF938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4372B5E-C573-422A-8776-7F5CACFD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15A58584-9BB1-47B6-8667-1C854A61E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0" name="Picture 2" descr="C:\m361\Exams\Spring 2014\Final Exam\Storm forecasts\850mb\nam_namer_036_850_temp_ht.gif">
            <a:extLst>
              <a:ext uri="{FF2B5EF4-FFF2-40B4-BE49-F238E27FC236}">
                <a16:creationId xmlns:a16="http://schemas.microsoft.com/office/drawing/2014/main" id="{08B1A289-912C-4C46-84EB-D1704063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0CB7637-357E-44A2-AE9D-928D808C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4826A9C5-5EF1-43A8-B3F4-C86289BEB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2" descr="C:\m361\Exams\Spring 2014\Final Exam\Storm forecasts\850mb\nam_namer_039_850_temp_ht.gif">
            <a:extLst>
              <a:ext uri="{FF2B5EF4-FFF2-40B4-BE49-F238E27FC236}">
                <a16:creationId xmlns:a16="http://schemas.microsoft.com/office/drawing/2014/main" id="{62D2D000-58C1-4376-8BA2-55D41FB5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3F309ED-11BC-4CB3-92AC-1C99C69F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135DC28D-6395-4F9C-BF7B-67B61158C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2" descr="C:\m361\Exams\Spring 2014\Final Exam\Storm forecasts\850mb\nam_namer_042_850_temp_ht.gif">
            <a:extLst>
              <a:ext uri="{FF2B5EF4-FFF2-40B4-BE49-F238E27FC236}">
                <a16:creationId xmlns:a16="http://schemas.microsoft.com/office/drawing/2014/main" id="{1E91293A-77F4-4A92-97D8-E91E35F9F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95DBDB2-BF16-4229-BA50-94C2A390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B221BA5-70A3-431E-8447-F33E2F6E5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2" name="Picture 2" descr="C:\m361\Exams\Spring 2014\Final Exam\Storm forecasts\850mb\nam_namer_045_850_temp_ht.gif">
            <a:extLst>
              <a:ext uri="{FF2B5EF4-FFF2-40B4-BE49-F238E27FC236}">
                <a16:creationId xmlns:a16="http://schemas.microsoft.com/office/drawing/2014/main" id="{D2CF8824-6CD7-438C-899B-73C97684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107FF64-BE99-4AA6-9822-2FA3FE1F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6E930695-A77B-442E-B35A-C2C593074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6" name="Picture 2" descr="C:\m361\Exams\Spring 2014\Final Exam\Storm forecasts\850mb\nam_namer_048_850_temp_ht.gif">
            <a:extLst>
              <a:ext uri="{FF2B5EF4-FFF2-40B4-BE49-F238E27FC236}">
                <a16:creationId xmlns:a16="http://schemas.microsoft.com/office/drawing/2014/main" id="{AF64AE62-C947-4CDB-AD53-E30A153BB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76C42C8-35E5-4B1E-8445-E430ACD2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EAC8CCB0-F9EB-48EF-AAA8-826E77ECF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2" descr="C:\m361\Exams\Spring 2014\Final Exam\Storm forecasts\850mb\nam_namer_051_850_temp_ht.gif">
            <a:extLst>
              <a:ext uri="{FF2B5EF4-FFF2-40B4-BE49-F238E27FC236}">
                <a16:creationId xmlns:a16="http://schemas.microsoft.com/office/drawing/2014/main" id="{1F108740-F336-4CB3-A0ED-BAC611598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AC883C5-DDF1-496A-8A9A-D78ACDF5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605AA65-66B0-4136-85D5-EDE99F5A2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4" name="Picture 2" descr="C:\m361\Exams\Spring 2014\Final Exam\Storm forecasts\850mb\nam_namer_054_850_temp_ht.gif">
            <a:extLst>
              <a:ext uri="{FF2B5EF4-FFF2-40B4-BE49-F238E27FC236}">
                <a16:creationId xmlns:a16="http://schemas.microsoft.com/office/drawing/2014/main" id="{A15856AE-E846-46EA-90B1-ACC0FF09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6E579C98-77AF-41D3-BF36-AFDCE7DA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42EBEC76-1EEC-4B0E-95B1-2513611D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C:\m361\Exams\Spring 2014\Final Exam\Storm forecasts\850mb\nam_namer_003_850_temp_ht.gif">
            <a:extLst>
              <a:ext uri="{FF2B5EF4-FFF2-40B4-BE49-F238E27FC236}">
                <a16:creationId xmlns:a16="http://schemas.microsoft.com/office/drawing/2014/main" id="{7CDE2123-496F-4448-BC36-9D9A7FB0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A1A8B2F-9496-4388-BB74-D766D247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0816FE5-A728-44CC-A3C4-4DB8109AF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0" name="Picture 2" descr="C:\m361\Exams\Spring 2014\Final Exam\Storm forecasts\850mb\nam_namer_006_850_temp_ht.gif">
            <a:extLst>
              <a:ext uri="{FF2B5EF4-FFF2-40B4-BE49-F238E27FC236}">
                <a16:creationId xmlns:a16="http://schemas.microsoft.com/office/drawing/2014/main" id="{04583D0D-FC67-4D0E-B8E9-B117DD082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2D31D61-AA71-411D-8DF3-09DD7A0E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561E12C-36CF-452C-9CF7-4438F3089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2" descr="C:\m361\Exams\Spring 2014\Final Exam\Storm forecasts\850mb\nam_namer_009_850_temp_ht.gif">
            <a:extLst>
              <a:ext uri="{FF2B5EF4-FFF2-40B4-BE49-F238E27FC236}">
                <a16:creationId xmlns:a16="http://schemas.microsoft.com/office/drawing/2014/main" id="{6D994489-FA3F-4E80-A916-E8861CA79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04B4801-3DD5-4BD5-AE2D-BF16863B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8E02AC90-F341-4044-ACB2-6215E834C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3" descr="C:\m361\Exams\Spring 2014\Final Exam\Storm forecasts\850mb\nam_namer_012_850_temp_ht.gif">
            <a:extLst>
              <a:ext uri="{FF2B5EF4-FFF2-40B4-BE49-F238E27FC236}">
                <a16:creationId xmlns:a16="http://schemas.microsoft.com/office/drawing/2014/main" id="{AB56643D-4CF7-45AC-8D7C-D78833399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1DB2B5C-BCE5-4BC0-ABDD-EA1C84DA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FAEF4A6-13BB-4784-B894-B31FE744D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Picture 2" descr="C:\m361\Exams\Spring 2014\Final Exam\Storm forecasts\850mb\nam_namer_015_850_temp_ht.gif">
            <a:extLst>
              <a:ext uri="{FF2B5EF4-FFF2-40B4-BE49-F238E27FC236}">
                <a16:creationId xmlns:a16="http://schemas.microsoft.com/office/drawing/2014/main" id="{07CC62B5-67BC-4951-9562-44422E639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F68A9E4-CF7D-48F6-B6CD-BBE0B15A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2F2FB15-1617-44D1-A07C-1A25CF443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2" descr="C:\m361\Exams\Spring 2014\Final Exam\Storm forecasts\850mb\nam_namer_018_850_temp_ht.gif">
            <a:extLst>
              <a:ext uri="{FF2B5EF4-FFF2-40B4-BE49-F238E27FC236}">
                <a16:creationId xmlns:a16="http://schemas.microsoft.com/office/drawing/2014/main" id="{E894D914-27E6-40C2-8E2B-D829B40E4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AB8982F-D3CB-4598-88A6-F205F472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8014904-110A-4E18-BD47-7B7EFBC52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2" descr="C:\m361\Exams\Spring 2014\Final Exam\Storm forecasts\850mb\nam_namer_021_850_temp_ht.gif">
            <a:extLst>
              <a:ext uri="{FF2B5EF4-FFF2-40B4-BE49-F238E27FC236}">
                <a16:creationId xmlns:a16="http://schemas.microsoft.com/office/drawing/2014/main" id="{D8C4F479-14FC-4C5A-9C72-3E3F92E7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7CA8A4F-48C5-442B-835A-81AB1AD1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1D62B40-03B9-4AC5-BCCF-7A780B09C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2" descr="C:\m361\Exams\Spring 2014\Final Exam\Storm forecasts\850mb\nam_namer_024_850_temp_ht.gif">
            <a:extLst>
              <a:ext uri="{FF2B5EF4-FFF2-40B4-BE49-F238E27FC236}">
                <a16:creationId xmlns:a16="http://schemas.microsoft.com/office/drawing/2014/main" id="{0C9D0B14-A5B3-49A0-8CF7-21898B35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67abe9fe7a4c97147c9aac2710e12a37ae196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blechmjb</dc:creator>
  <cp:lastModifiedBy>Blechman, Jerome</cp:lastModifiedBy>
  <cp:revision>3</cp:revision>
  <dcterms:created xsi:type="dcterms:W3CDTF">2014-04-26T19:27:09Z</dcterms:created>
  <dcterms:modified xsi:type="dcterms:W3CDTF">2019-04-30T14:57:37Z</dcterms:modified>
</cp:coreProperties>
</file>