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6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1E40A-D4B9-4E97-B609-A0C9A1C3F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E60D4-8C38-411B-8502-E76055127AB6}" type="datetimeFigureOut">
              <a:rPr lang="en-US"/>
              <a:pPr>
                <a:defRPr/>
              </a:pPr>
              <a:t>4/30/2019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710F3-F669-4A7B-924E-ED926C19F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A31734-22A1-4A08-BF32-C3CA28F8C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89797-F8F3-4365-9452-A6ADE194F5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2347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AC11C-D41B-4125-8FB9-DB6CB052D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800B7-8A99-4FD3-B9C1-AB9F703292E4}" type="datetimeFigureOut">
              <a:rPr lang="en-US"/>
              <a:pPr>
                <a:defRPr/>
              </a:pPr>
              <a:t>4/30/2019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C9C19D-5263-4E40-990B-94A368129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5DD214-DBF5-4D66-97CA-CC8D758F1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2FF968-6DE4-4D05-BAED-6AF906B412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3821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7AEBBA-BD6C-4666-A410-EFD151B68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A8624-121A-4A32-9F73-C37A8141BA51}" type="datetimeFigureOut">
              <a:rPr lang="en-US"/>
              <a:pPr>
                <a:defRPr/>
              </a:pPr>
              <a:t>4/30/2019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2BD16C-50B1-4333-B2CD-2083534ED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E68C5C-C545-4CF3-9F48-4AC7FF871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6FAD36-ABB8-44C1-ACC0-A8DAF8B7C5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1195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00EDD1-1A7A-4035-993B-9B1124AF3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BA2C3-AF65-4EFA-AB39-88AEDFF47475}" type="datetimeFigureOut">
              <a:rPr lang="en-US"/>
              <a:pPr>
                <a:defRPr/>
              </a:pPr>
              <a:t>4/30/2019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FCF004-716C-4642-BE48-145563909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6359A-0967-40C4-9549-A3D3CF8D4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446FCA-5FDE-4565-B3EA-DAE252E34B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3880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5CA53A-AC15-4AEA-9C7A-A7B317D52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4BC10-613F-482A-A303-AF9E3EA51149}" type="datetimeFigureOut">
              <a:rPr lang="en-US"/>
              <a:pPr>
                <a:defRPr/>
              </a:pPr>
              <a:t>4/30/2019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C337CD-E6F1-40A5-A43F-94CF7606D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8C0724-43AC-4636-B2F3-0A411012C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54EE56-5951-4D9E-9D0F-0CC4D8C285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1547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B89CC5F-49F5-4169-BBF0-EE275EA72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CED4C-FE8F-4B23-8510-737265424333}" type="datetimeFigureOut">
              <a:rPr lang="en-US"/>
              <a:pPr>
                <a:defRPr/>
              </a:pPr>
              <a:t>4/30/2019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A02BA47-EC5E-470C-ACCB-370B1B19D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63E4FE9-C4A0-41C1-A527-88A6E4006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43733C-A03B-4FA0-B0C9-C6FE2DB264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6972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B676114-5E0F-4813-A296-652B2651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E1B6B-5667-4FF2-9628-BFC80933BD28}" type="datetimeFigureOut">
              <a:rPr lang="en-US"/>
              <a:pPr>
                <a:defRPr/>
              </a:pPr>
              <a:t>4/30/2019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0A3A95D-E1B4-41DC-83A0-D871D0732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9D68FDE-1053-467D-B44D-3514D624D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A21AD-B870-4110-B7CE-A81BF226E7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6809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9970D4A-D0BD-4444-A905-7F44E5C41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B33F0-FFE4-4166-A385-AF46CC07FFA6}" type="datetimeFigureOut">
              <a:rPr lang="en-US"/>
              <a:pPr>
                <a:defRPr/>
              </a:pPr>
              <a:t>4/30/2019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9C9CA77-8F4D-4D83-BAD9-F2206FD23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268E06-7FCE-4593-9C06-D0EAD4B0A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4D76CD-17E6-4259-BE07-B0D286B3DE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6625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E75BE4D-84CC-4C5E-88FC-AA1D003E3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77368-B514-48AC-90FD-FB66F12BEF74}" type="datetimeFigureOut">
              <a:rPr lang="en-US"/>
              <a:pPr>
                <a:defRPr/>
              </a:pPr>
              <a:t>4/30/2019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00C95CC-FD91-410B-986B-F92EDE565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48C1643-E916-4566-ABAA-08C526223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634537-7B50-47C3-BED1-C37E0939E8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4410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9090719-CC1C-462B-BE71-09C24950D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18AFE-4379-46F6-936B-9B62C997A038}" type="datetimeFigureOut">
              <a:rPr lang="en-US"/>
              <a:pPr>
                <a:defRPr/>
              </a:pPr>
              <a:t>4/30/2019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06E1A9C-50F0-4724-9280-E688AAFDE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98BC49E-6DAD-4F8C-8F50-9BFA4BD04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62931F-9159-4A7B-838B-E2A9108274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0667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26CEE8E-6A86-48A3-B8B0-AF4483C44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52808-553B-4120-BC77-F9C9C6A67CBB}" type="datetimeFigureOut">
              <a:rPr lang="en-US"/>
              <a:pPr>
                <a:defRPr/>
              </a:pPr>
              <a:t>4/30/2019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255F7EB-0877-4FD2-9729-9558932ED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4291192-7675-4194-9B5B-6EC7EB54C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3B60B1-604A-468C-83B6-71C250AE28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3156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978CCE0-7A6C-4D2C-8808-971BFB11BAA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E321A00-6CD5-4EAB-BEAC-3BC3737089B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88B034-DB47-4C12-9237-3906BA31D5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2C32C5-0F92-4C7E-962A-C982C94981FA}" type="datetimeFigureOut">
              <a:rPr lang="en-US"/>
              <a:pPr>
                <a:defRPr/>
              </a:pPr>
              <a:t>4/30/2019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EC4FE-99E4-4776-AA84-E6F84E02A2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F3E5A6-46AA-42F7-8544-5C9098F201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C22FBF34-0B27-48B7-A63B-976A8C28A9B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E3E656B4-91E8-4ADC-9CC0-ABE1FF16DE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155CEF-B33E-4FB3-8B9B-1A4A5D61E3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052" name="Picture 2" descr="C:\m361\Exams\Spring 2014\Final Exam\Storm forecasts\sfc2m\nam_namer_000_10m_wnd_precip.gif">
            <a:extLst>
              <a:ext uri="{FF2B5EF4-FFF2-40B4-BE49-F238E27FC236}">
                <a16:creationId xmlns:a16="http://schemas.microsoft.com/office/drawing/2014/main" id="{ABBD5E60-0FD8-4BE8-8639-2113C23F3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7B76DA95-C096-4AA5-B374-4FED4E061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742EB9B6-96EB-41E1-B21C-05D2239FD1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1268" name="Picture 2" descr="C:\m361\Exams\Spring 2014\Final Exam\Storm forecasts\sfc2m\nam_namer_027_10m_wnd_precip.gif">
            <a:extLst>
              <a:ext uri="{FF2B5EF4-FFF2-40B4-BE49-F238E27FC236}">
                <a16:creationId xmlns:a16="http://schemas.microsoft.com/office/drawing/2014/main" id="{4779D9AF-66E1-468C-A85F-EAC9AB870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6F717BBB-3BAB-4DDA-A619-93F91B127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AFC6BE77-38FE-446C-BAB6-0D9AD110ED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2292" name="Picture 2" descr="C:\m361\Exams\Spring 2014\Final Exam\Storm forecasts\sfc2m\nam_namer_030_10m_wnd_precip.gif">
            <a:extLst>
              <a:ext uri="{FF2B5EF4-FFF2-40B4-BE49-F238E27FC236}">
                <a16:creationId xmlns:a16="http://schemas.microsoft.com/office/drawing/2014/main" id="{E92ACBBD-811B-40CB-9205-61378FC2B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7D1686F0-F412-4103-9464-E0D9B7F4D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4D1D95F3-B9C4-428E-AD3B-08D5C4CE92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3316" name="Picture 2" descr="C:\m361\Exams\Spring 2014\Final Exam\Storm forecasts\sfc2m\nam_namer_033_10m_wnd_precip.gif">
            <a:extLst>
              <a:ext uri="{FF2B5EF4-FFF2-40B4-BE49-F238E27FC236}">
                <a16:creationId xmlns:a16="http://schemas.microsoft.com/office/drawing/2014/main" id="{BF4E6F5C-0230-4334-A2E9-C54633ADB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0B9B59D7-3112-41B3-84E1-4C172B879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17B43D8C-5CC4-4BD6-876C-E70264A68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4340" name="Picture 2" descr="C:\m361\Exams\Spring 2014\Final Exam\Storm forecasts\sfc2m\nam_namer_036_10m_wnd_precip.gif">
            <a:extLst>
              <a:ext uri="{FF2B5EF4-FFF2-40B4-BE49-F238E27FC236}">
                <a16:creationId xmlns:a16="http://schemas.microsoft.com/office/drawing/2014/main" id="{093C4D3F-BD01-486D-8112-A8EEE6DF4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5182AEA3-561D-4225-8617-C9BAFF26A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38BA3853-0978-463D-9902-6590DC399F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5364" name="Picture 2" descr="C:\m361\Exams\Spring 2014\Final Exam\Storm forecasts\sfc2m\nam_namer_039_10m_wnd_precip.gif">
            <a:extLst>
              <a:ext uri="{FF2B5EF4-FFF2-40B4-BE49-F238E27FC236}">
                <a16:creationId xmlns:a16="http://schemas.microsoft.com/office/drawing/2014/main" id="{202D1CAC-0BD6-4E6B-B924-B0E79FE36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F41599AE-DE29-4BA9-8FDB-D285BED12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72B1C80B-6471-41E3-A90C-7C49AE30E3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6388" name="Picture 2" descr="C:\m361\Exams\Spring 2014\Final Exam\Storm forecasts\sfc2m\nam_namer_042_10m_wnd_precip.gif">
            <a:extLst>
              <a:ext uri="{FF2B5EF4-FFF2-40B4-BE49-F238E27FC236}">
                <a16:creationId xmlns:a16="http://schemas.microsoft.com/office/drawing/2014/main" id="{635DCE63-CCB6-4CF3-9976-651125819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93195122-7E4C-4551-BAB1-BFC8E6A16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6E111E30-EA3A-4B20-9B59-3973C4D9E0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7412" name="Picture 2" descr="C:\m361\Exams\Spring 2014\Final Exam\Storm forecasts\sfc2m\nam_namer_045_10m_wnd_precip.gif">
            <a:extLst>
              <a:ext uri="{FF2B5EF4-FFF2-40B4-BE49-F238E27FC236}">
                <a16:creationId xmlns:a16="http://schemas.microsoft.com/office/drawing/2014/main" id="{C107BFAE-0888-46BF-A57F-81AA710CA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B8FED5FC-E223-45F2-9F6D-B79AFE2C6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B5324240-A777-47B6-A6F6-CCBA59B3F3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8436" name="Picture 2" descr="C:\m361\Exams\Spring 2014\Final Exam\Storm forecasts\sfc2m\nam_namer_048_10m_wnd_precip.gif">
            <a:extLst>
              <a:ext uri="{FF2B5EF4-FFF2-40B4-BE49-F238E27FC236}">
                <a16:creationId xmlns:a16="http://schemas.microsoft.com/office/drawing/2014/main" id="{B614F1D7-C6FE-4C31-BA4F-102B544A7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0AD0D193-6428-4408-B2C3-F99BBFE5B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11AEF442-B0EC-4FFA-B944-842A167A7F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9460" name="Picture 2" descr="C:\m361\Exams\Spring 2014\Final Exam\Storm forecasts\sfc2m\nam_namer_051_10m_wnd_precip.gif">
            <a:extLst>
              <a:ext uri="{FF2B5EF4-FFF2-40B4-BE49-F238E27FC236}">
                <a16:creationId xmlns:a16="http://schemas.microsoft.com/office/drawing/2014/main" id="{0AA165E0-E3B8-4370-BF30-2B9FEC97B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C55F6460-6C2F-4B27-8A30-37FCDC0BE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A6435BB8-2A14-4FC4-B85A-826E8ABD70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0484" name="Picture 2" descr="C:\m361\Exams\Spring 2014\Final Exam\Storm forecasts\sfc2m\nam_namer_054_10m_wnd_precip.gif">
            <a:extLst>
              <a:ext uri="{FF2B5EF4-FFF2-40B4-BE49-F238E27FC236}">
                <a16:creationId xmlns:a16="http://schemas.microsoft.com/office/drawing/2014/main" id="{B55EC61F-5F26-4E69-B82A-6E3EE2DC8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5F8BBE9E-68F3-4DC3-89B7-FB8EEA1B6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E60AAD32-B05E-4BB4-8A59-A5848C8078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076" name="Picture 2" descr="C:\m361\Exams\Spring 2014\Final Exam\Storm forecasts\sfc2m\nam_namer_003_10m_wnd_precip.gif">
            <a:extLst>
              <a:ext uri="{FF2B5EF4-FFF2-40B4-BE49-F238E27FC236}">
                <a16:creationId xmlns:a16="http://schemas.microsoft.com/office/drawing/2014/main" id="{6130DA30-5271-403E-933F-4743D80D1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B467009F-3DBE-4AD7-A42B-35E10E558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37945464-F977-45E3-9ECE-65B385E940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100" name="Picture 2" descr="C:\m361\Exams\Spring 2014\Final Exam\Storm forecasts\sfc2m\nam_namer_006_10m_wnd_precip.gif">
            <a:extLst>
              <a:ext uri="{FF2B5EF4-FFF2-40B4-BE49-F238E27FC236}">
                <a16:creationId xmlns:a16="http://schemas.microsoft.com/office/drawing/2014/main" id="{CE6B3E8F-57FC-427B-8228-12011A72A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5DDA6236-0318-4817-BF29-8D3E0FEBB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5108DE8C-6083-4BE6-BD15-AD4AA452B8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5124" name="Picture 2" descr="C:\m361\Exams\Spring 2014\Final Exam\Storm forecasts\sfc2m\nam_namer_009_10m_wnd_precip.gif">
            <a:extLst>
              <a:ext uri="{FF2B5EF4-FFF2-40B4-BE49-F238E27FC236}">
                <a16:creationId xmlns:a16="http://schemas.microsoft.com/office/drawing/2014/main" id="{0E6F7740-F9DC-4A14-8855-E48CD2CAC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8E0E97C0-A761-4369-BF27-0DD0BF21E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9E556442-D85B-48BB-AF70-25258D052B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8" name="Picture 2" descr="C:\m361\Exams\Spring 2014\Final Exam\Storm forecasts\sfc2m\nam_namer_012_10m_wnd_precip.gif">
            <a:extLst>
              <a:ext uri="{FF2B5EF4-FFF2-40B4-BE49-F238E27FC236}">
                <a16:creationId xmlns:a16="http://schemas.microsoft.com/office/drawing/2014/main" id="{5DE46A9D-3462-4B8D-9AC4-A84176A5D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DF105F29-B047-40F6-9548-C4FF1767C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55717632-33C6-4FA0-823F-878DD5A2E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7172" name="Picture 2" descr="C:\m361\Exams\Spring 2014\Final Exam\Storm forecasts\sfc2m\nam_namer_015_10m_wnd_precip.gif">
            <a:extLst>
              <a:ext uri="{FF2B5EF4-FFF2-40B4-BE49-F238E27FC236}">
                <a16:creationId xmlns:a16="http://schemas.microsoft.com/office/drawing/2014/main" id="{3CD9C0A3-A1AE-49CC-B24A-32A9E9FC4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C0ED38CE-9072-4509-A7E0-CC3D6A136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98CF8000-D8CB-42D2-824E-5B8242FFE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8196" name="Picture 2" descr="C:\m361\Exams\Spring 2014\Final Exam\Storm forecasts\sfc2m\nam_namer_018_10m_wnd_precip.gif">
            <a:extLst>
              <a:ext uri="{FF2B5EF4-FFF2-40B4-BE49-F238E27FC236}">
                <a16:creationId xmlns:a16="http://schemas.microsoft.com/office/drawing/2014/main" id="{4BD94E50-F23D-459B-9667-FD97B8E7B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38802A31-E587-4E7A-8DFC-9E767E4C1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FB337ABF-D144-4019-954D-F3C4DC24BD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9220" name="Picture 2" descr="C:\m361\Exams\Spring 2014\Final Exam\Storm forecasts\sfc2m\nam_namer_021_10m_wnd_precip.gif">
            <a:extLst>
              <a:ext uri="{FF2B5EF4-FFF2-40B4-BE49-F238E27FC236}">
                <a16:creationId xmlns:a16="http://schemas.microsoft.com/office/drawing/2014/main" id="{55C66BED-8285-43F0-B200-427956131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3B03DF5E-A21B-4FEE-A7A1-E6282415D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22FDD8CE-DA7F-41F3-8B19-8081688258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0244" name="Picture 2" descr="C:\m361\Exams\Spring 2014\Final Exam\Storm forecasts\sfc2m\nam_namer_024_10m_wnd_precip.gif">
            <a:extLst>
              <a:ext uri="{FF2B5EF4-FFF2-40B4-BE49-F238E27FC236}">
                <a16:creationId xmlns:a16="http://schemas.microsoft.com/office/drawing/2014/main" id="{4934ED29-5E37-4C73-9AFF-9C496EA93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da768735b62b9179b545e7fcda57e493fef3d8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On-screen Show (4:3)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blechmjb</dc:creator>
  <cp:lastModifiedBy>Blechman, Jerome</cp:lastModifiedBy>
  <cp:revision>2</cp:revision>
  <dcterms:created xsi:type="dcterms:W3CDTF">2014-04-26T18:51:22Z</dcterms:created>
  <dcterms:modified xsi:type="dcterms:W3CDTF">2019-04-30T14:57:14Z</dcterms:modified>
</cp:coreProperties>
</file>