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6" r:id="rId3"/>
    <p:sldId id="32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55280A80-5815-4535-95CD-863695D37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8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00A8436-56F5-4ECF-BA4D-2A73CFE44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613B5F1-F799-49CB-8AD1-354A4BF45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8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22</cp:revision>
  <dcterms:created xsi:type="dcterms:W3CDTF">2016-05-05T00:58:33Z</dcterms:created>
  <dcterms:modified xsi:type="dcterms:W3CDTF">2019-05-03T01:34:18Z</dcterms:modified>
</cp:coreProperties>
</file>