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6" r:id="rId2"/>
    <p:sldId id="327" r:id="rId3"/>
    <p:sldId id="328" r:id="rId4"/>
    <p:sldId id="329" r:id="rId5"/>
    <p:sldId id="330" r:id="rId6"/>
    <p:sldId id="331" r:id="rId7"/>
    <p:sldId id="332" r:id="rId8"/>
    <p:sldId id="333" r:id="rId9"/>
    <p:sldId id="334" r:id="rId10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8" autoAdjust="0"/>
    <p:restoredTop sz="94660"/>
  </p:normalViewPr>
  <p:slideViewPr>
    <p:cSldViewPr snapToGrid="0">
      <p:cViewPr varScale="1">
        <p:scale>
          <a:sx n="67" d="100"/>
          <a:sy n="67" d="100"/>
        </p:scale>
        <p:origin x="5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807D6-AEBD-4E83-A0A7-022CE7578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B768C-E48B-4BAF-AA37-D356BAF459A0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A99B2-9F21-452C-842C-D4019AB93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2C881-D043-4052-80D7-70C4BA02E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76F3C-F5B9-40AB-8EE0-0BBA1C123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12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D7CF4-DBDB-4F33-90A5-87EE5A577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531E3-BE42-49E0-9A03-F8E383E854E6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CCC3D-0B8B-4DB9-871A-03014E6FD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E0585-E254-4A64-8029-7BEB0001C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FAC9E-F84D-4350-AD43-326172470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73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99404-2546-4019-9DBB-44FB6CA9B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F8F26-438C-4293-B655-32A0B73EE00F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64486-65EA-4CE2-85F3-3BCB248C7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FB109-667C-4ED7-8A9C-212E7FC14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5977E-5105-4886-B2AB-5959EF0D1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2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BA40E-74E3-4E42-8B7D-292512D0B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46420-124C-4EFF-B75B-392EB0E8B0BB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3A73D-7945-48EE-8257-348187FD3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4C45F-74E0-486A-A7DD-D571B62F9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C5473-8886-496A-95C5-419309D6D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70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57B365-E4FD-4D9D-8D88-F1AC6ED7C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07DA0-B75E-472F-9122-8DAACDA907C6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B4FF4-BBE1-4541-8405-02E02D35A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14D4A-9A6A-4058-BEA1-A319C203A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94146-408A-4EBD-9DDD-5850B1828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86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B1277C-7B31-4B8C-9CC8-41E9B62D2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86394-822C-407E-A738-ED817302DA9E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9D6D46C-CE70-450A-934F-886399675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28A92A2-5247-42F3-A9B0-C235E605A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6EC96-51F2-4369-86E6-10F163FAA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86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142EDA0-F970-4D80-98BF-D33F4B462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7CB02-7F3C-468D-84A0-99B129DD0122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3217D75-DF51-4577-9AAE-FB7B82F2D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56C1351-F223-4E4C-82C6-FB3AFFD7B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85F2D-DCC3-4C96-983C-0967D8FAA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67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F93EA0B-8D3D-4CBD-83BB-661CD0611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93397-3C7E-4060-87FB-23BA32972400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8ED8502-D133-4C82-A99A-12680F8E9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39CF54-C807-4214-8685-670B182F2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D5AED-8706-4258-BC10-296E625E8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94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29E26B2-E593-4DA9-A7E5-D7397DF82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7E47F-77EB-420D-8693-81864B710A94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C3BC244-5D8F-4E62-B2BA-DCE885959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13E75DB-4FE4-494B-97B1-C7377150A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AB4A9-4E93-4393-8608-38F78F9F4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86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E093EED-4634-464A-B331-F78CC3691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A3A84-3165-40D3-8B47-235D753B3871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E630C52-E55A-4AD5-9C4A-7D6DCA279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7EEC52-884D-4E35-BC36-E355433EB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CA516-9EC9-4566-9A4F-B472B7D4F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49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BE1AF8D-5BFB-4953-91DE-62F6FD2C8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5A1A4-15D3-4307-BDD0-760723EACAE7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28A6867-17A3-4AF2-A554-C9401445A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010CF5F-3B3B-4630-B10A-E4BE88535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5ACBC-D049-4A06-8710-B06048DB5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97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7AA8B2A-253A-45F2-B742-E2BCE88C6FE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E57F974-66E8-4DC3-A764-5E884576E03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642F38-BB45-454A-B39A-9BCD3C2F59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54BAAB-16B6-4EC9-B7A0-15A99713B2B7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2AF10-E0A7-4D33-A109-E97D97D9CC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45DCB-DB16-498A-8A9D-D4A381D9DE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D379D0-6EB4-42C2-A001-9CC337F05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8E2724F3-6A3A-42A5-A6ED-6328890500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25" y="752475"/>
            <a:ext cx="7143750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084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C2B97369-DB84-4775-9E40-6DEF549AF7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25" y="752475"/>
            <a:ext cx="7143750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283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FD661C55-9180-44AC-B168-5A568C4AEF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25" y="752475"/>
            <a:ext cx="7143750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382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70A70BEE-2579-4E95-825F-75B92D14B8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25" y="752475"/>
            <a:ext cx="7143750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689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11E41CB6-C4A7-4EBE-83AB-E031F82782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25" y="752475"/>
            <a:ext cx="7143750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353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264AF51F-2BED-4744-BC0E-69DDC3BA5B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25" y="752475"/>
            <a:ext cx="7143750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031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6A516CE8-7A11-4194-B34F-B6583E1425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25" y="752475"/>
            <a:ext cx="7143750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866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6B31970D-558B-4A82-B8A4-49FA42B4AD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25" y="752475"/>
            <a:ext cx="7143750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582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41625E62-509E-4964-AD54-F392BFB18C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25" y="752475"/>
            <a:ext cx="7143750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405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Blechman, Jerome</dc:creator>
  <cp:lastModifiedBy>Blechman, Jerome</cp:lastModifiedBy>
  <cp:revision>24</cp:revision>
  <dcterms:created xsi:type="dcterms:W3CDTF">2016-05-05T00:58:33Z</dcterms:created>
  <dcterms:modified xsi:type="dcterms:W3CDTF">2019-05-03T01:37:08Z</dcterms:modified>
</cp:coreProperties>
</file>