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26" r:id="rId3"/>
    <p:sldId id="32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CD7A832C-0775-4D9A-9C07-B06DD7A2B8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2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8031B3FC-9D5F-488F-A6EB-A7471A615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8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79CFF653-9672-46E0-957A-219D3EA7A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94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26</cp:revision>
  <dcterms:created xsi:type="dcterms:W3CDTF">2016-05-05T00:58:33Z</dcterms:created>
  <dcterms:modified xsi:type="dcterms:W3CDTF">2019-05-03T01:41:56Z</dcterms:modified>
</cp:coreProperties>
</file>