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7" r:id="rId3"/>
    <p:sldId id="32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7A871B7-E94C-4B32-9615-34943AC7D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5687D9C-2FB8-45E5-81A0-5086EEBD3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1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3E2D6B4-CC9D-4B73-BC8E-AA678D95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0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25</cp:revision>
  <dcterms:created xsi:type="dcterms:W3CDTF">2016-05-05T00:58:33Z</dcterms:created>
  <dcterms:modified xsi:type="dcterms:W3CDTF">2019-05-03T01:40:47Z</dcterms:modified>
</cp:coreProperties>
</file>