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335" r:id="rId3"/>
    <p:sldId id="334" r:id="rId4"/>
    <p:sldId id="333" r:id="rId5"/>
    <p:sldId id="332" r:id="rId6"/>
    <p:sldId id="331" r:id="rId7"/>
    <p:sldId id="330" r:id="rId8"/>
    <p:sldId id="329" r:id="rId9"/>
    <p:sldId id="328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E1F4386-97EC-4C35-9EDA-757CB6EF9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7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943839F-860E-4001-9D47-6755DF9BE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3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6DF8F73E-3A8E-443F-BE06-8FB5FC35B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8CEC7A6-5433-4A0A-984B-A2581E9B3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9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F039C44-B0FC-4E70-8324-A0EB1DF95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3EDD3DB-AB8A-4C4E-BAD8-D7084335C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33BC353-D7A1-4382-9F3C-925F0ABC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1D9578E-F8F1-4201-8F05-D125D73B7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2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FBD6427-73B3-4C97-96FB-D83FDD8D3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2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27</cp:revision>
  <dcterms:created xsi:type="dcterms:W3CDTF">2016-05-05T00:58:33Z</dcterms:created>
  <dcterms:modified xsi:type="dcterms:W3CDTF">2019-05-03T01:44:12Z</dcterms:modified>
</cp:coreProperties>
</file>