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6" r:id="rId3"/>
    <p:sldId id="338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0B0D7B00-A01A-45C1-BAC4-B3245ED96D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22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453D8FC-6952-48C0-8ED3-7A04662A9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7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77FC9AA-E488-4EAD-8B85-7E6AF0A487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7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29</cp:revision>
  <dcterms:created xsi:type="dcterms:W3CDTF">2016-05-05T00:58:33Z</dcterms:created>
  <dcterms:modified xsi:type="dcterms:W3CDTF">2019-05-03T01:45:59Z</dcterms:modified>
</cp:coreProperties>
</file>