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B556530-42D3-48AD-9FE3-7DD688770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2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DB9910F-64EF-4B6F-A523-4D7C4FCE90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4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D945F9F-5907-4BD2-A24E-3CCC3A262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0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7BC6A34-FFE2-47DF-A274-9B4D7538F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3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9FE95E58-51B2-4FEF-A230-D5A9EBE5A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FD0607C4-7754-47F2-8EE3-2AB6014D7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2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3202B0E8-2A7B-4D56-8454-1D81A2921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9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0FEF4E21-CD8E-48DF-9E0B-F4D5D521C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2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2692F51-457E-4C6F-9AF1-8C58A5C6D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752475"/>
            <a:ext cx="714375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30</cp:revision>
  <dcterms:created xsi:type="dcterms:W3CDTF">2016-05-05T00:58:33Z</dcterms:created>
  <dcterms:modified xsi:type="dcterms:W3CDTF">2019-05-03T01:48:03Z</dcterms:modified>
</cp:coreProperties>
</file>