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7" r:id="rId11"/>
  </p:sldIdLst>
  <p:sldSz cx="10075863" cy="7562850"/>
  <p:notesSz cx="6858000" cy="9082088"/>
  <p:defaultTextStyle>
    <a:defPPr>
      <a:defRPr lang="en-GB"/>
    </a:defPPr>
    <a:lvl1pPr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12" y="3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082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6550" cy="3111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6885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79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52550" y="909638"/>
            <a:ext cx="4148138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3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88" y="1238250"/>
            <a:ext cx="7558087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71925"/>
            <a:ext cx="7558087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3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627063"/>
            <a:ext cx="2149475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7613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5950"/>
            <a:ext cx="8689975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89975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0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2750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01850"/>
            <a:ext cx="4224338" cy="4757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89975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24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2437" cy="40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0638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8" y="2762250"/>
            <a:ext cx="4283075" cy="40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0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62">
              <a:schemeClr val="bg1">
                <a:lumMod val="75000"/>
              </a:schemeClr>
            </a:gs>
            <a:gs pos="0">
              <a:schemeClr val="bg1">
                <a:lumMod val="85000"/>
              </a:schemeClr>
            </a:gs>
            <a:gs pos="74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948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9488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0"/>
            <a:ext cx="8326437" cy="789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2338" y="-1"/>
            <a:ext cx="6630193" cy="874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Oneonta Weather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ckyardindulgence.com/wp-content/uploads/2010/04/dogs-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20"/>
            <a:ext cx="10075863" cy="75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65" y="-28575"/>
            <a:ext cx="10293928" cy="75914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69" y="0"/>
            <a:ext cx="10075863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9850" y="2257425"/>
            <a:ext cx="285334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8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sz="8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51°</a:t>
            </a:r>
            <a:endParaRPr lang="en-GB" sz="8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4601" y="3857625"/>
            <a:ext cx="3048000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1009.2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mb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14600" y="4695825"/>
            <a:ext cx="1923604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 8 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mph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57463" y="5627688"/>
            <a:ext cx="979435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0.03” 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0" name="Picture 6" descr="http://cdn.1001freedownloads.com/vector/thumb/122277/weather-showers-scat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17" y="2131495"/>
            <a:ext cx="1148168" cy="11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1.androidpit.info/a/1a/3b/spring-flowers-1a3b2a-h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2" y="0"/>
            <a:ext cx="1007364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33525" y="-257175"/>
            <a:ext cx="6781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5150"/>
              </a:lnSpc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Almanac – </a:t>
            </a:r>
            <a:r>
              <a:rPr lang="en-GB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Mar 23, 2016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7537" y="885825"/>
            <a:ext cx="4344987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High: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43) 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69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(2012)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Low: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25)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10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1972)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Precip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: 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1.05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(1977)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Snow: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1967)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sz="3200" dirty="0">
              <a:latin typeface="Utopia" pitchFamily="3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5" y="809625"/>
            <a:ext cx="4198938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Sunrise: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:47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Sunset: 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7:15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9125" y="809625"/>
            <a:ext cx="4343400" cy="5029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62325" y="428625"/>
            <a:ext cx="350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pc.ncep.noaa.gov/noaa/noaad1.gif?14587422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-17502" y="0"/>
            <a:ext cx="10127257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s.intellicast.com/WxImages/RadarLoop/usa_None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264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intellicast.com/WxImages/CustomGraphic/wgf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0264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POWiccDliVw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6" y="-52576"/>
            <a:ext cx="10171624" cy="76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3140075" cy="733425"/>
          </a:xfrm>
          <a:prstGeom prst="flowChartAlternateProcess">
            <a:avLst/>
          </a:prstGeom>
          <a:solidFill>
            <a:srgbClr val="FFFFFF">
              <a:alpha val="25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52400" y="1343025"/>
            <a:ext cx="4191000" cy="5334000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50938" y="1419225"/>
            <a:ext cx="24384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 smtClean="0">
                <a:solidFill>
                  <a:srgbClr val="FFFFFF"/>
                </a:solidFill>
              </a:rPr>
              <a:t>40</a:t>
            </a:r>
            <a:r>
              <a:rPr lang="en-GB" sz="9600" dirty="0" smtClean="0">
                <a:solidFill>
                  <a:srgbClr val="FFFFFF"/>
                </a:solidFill>
              </a:rPr>
              <a:t>°</a:t>
            </a:r>
            <a:endParaRPr lang="en-GB" sz="9600" dirty="0">
              <a:solidFill>
                <a:srgbClr val="FFFFFF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399" y="3171825"/>
            <a:ext cx="419973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45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Rain Showers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4931" y="4391025"/>
            <a:ext cx="42672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East Wind </a:t>
            </a:r>
            <a:endParaRPr lang="en-US" sz="3600" dirty="0">
              <a:solidFill>
                <a:srgbClr val="FFFFFF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3600" dirty="0" smtClean="0">
                <a:solidFill>
                  <a:srgbClr val="FFFFFF"/>
                </a:solidFill>
              </a:rPr>
              <a:t>Light and Variable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0" y="733425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0"/>
            <a:ext cx="3124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27038" indent="-322263"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104775" indent="0" eaLnBrk="1">
              <a:lnSpc>
                <a:spcPct val="100000"/>
              </a:lnSpc>
              <a:spcAft>
                <a:spcPts val="1425"/>
              </a:spcAft>
              <a:buSzPct val="45000"/>
            </a:pPr>
            <a:r>
              <a:rPr lang="en-US" sz="4800" i="1" u="sng" dirty="0" smtClean="0">
                <a:solidFill>
                  <a:srgbClr val="FF0066"/>
                </a:solidFill>
                <a:latin typeface="Georgia" panose="02040502050405020303" pitchFamily="18" charset="0"/>
              </a:rPr>
              <a:t>  Tonight</a:t>
            </a:r>
            <a:endParaRPr lang="en-US" sz="4800" i="1" u="sng" dirty="0">
              <a:solidFill>
                <a:srgbClr val="FF0066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0.media.tumblr.com/tumblr_m86yr8SlD81rd1r5t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64917" cy="75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03338" y="679049"/>
            <a:ext cx="2438400" cy="348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 smtClean="0">
                <a:solidFill>
                  <a:srgbClr val="FFFFFF"/>
                </a:solidFill>
                <a:cs typeface="Arial" panose="020B0604020202020204" pitchFamily="34" charset="0"/>
              </a:rPr>
              <a:t>59</a:t>
            </a:r>
            <a:r>
              <a:rPr lang="en-GB" sz="9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</a:t>
            </a:r>
            <a:endParaRPr lang="en-GB" sz="9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  <a:p>
            <a:pPr algn="ctr" eaLnBrk="1">
              <a:lnSpc>
                <a:spcPct val="118000"/>
              </a:lnSpc>
            </a:pPr>
            <a:endParaRPr lang="en-GB" sz="9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6538" y="6143625"/>
            <a:ext cx="480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6538" y="2099072"/>
            <a:ext cx="442039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Morning Showers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0"/>
            <a:ext cx="3819525" cy="733425"/>
          </a:xfrm>
          <a:prstGeom prst="flowChartAlternateProcess">
            <a:avLst/>
          </a:prstGeom>
          <a:solidFill>
            <a:srgbClr val="FFFFFF">
              <a:alpha val="7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0"/>
            <a:ext cx="3743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sz="4800" i="1" u="sng" dirty="0">
                <a:solidFill>
                  <a:srgbClr val="FFFFFF"/>
                </a:solidFill>
              </a:rPr>
              <a:t> </a:t>
            </a:r>
            <a:r>
              <a:rPr lang="en-US" sz="4800" i="1" u="sng" dirty="0">
                <a:solidFill>
                  <a:schemeClr val="tx1"/>
                </a:solidFill>
                <a:latin typeface="Georgia" panose="02040502050405020303" pitchFamily="18" charset="0"/>
              </a:rPr>
              <a:t>Tomorrow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5838825"/>
            <a:ext cx="4800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Rain Showers Likely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-220663" y="3324225"/>
            <a:ext cx="5953126" cy="733425"/>
          </a:xfrm>
          <a:prstGeom prst="flowChartAlternateProcess">
            <a:avLst/>
          </a:prstGeom>
          <a:solidFill>
            <a:srgbClr val="FFFFFF">
              <a:alpha val="25000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i="1" u="sng" dirty="0">
                <a:solidFill>
                  <a:schemeClr val="tx1"/>
                </a:solidFill>
              </a:rPr>
              <a:t>  </a:t>
            </a:r>
            <a:r>
              <a:rPr lang="en-US" i="1" u="sng" dirty="0">
                <a:solidFill>
                  <a:schemeClr val="tx1"/>
                </a:solidFill>
                <a:latin typeface="Georgia" panose="02040502050405020303" pitchFamily="18" charset="0"/>
              </a:rPr>
              <a:t>Tomorrow Night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87500" y="4353024"/>
            <a:ext cx="220980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9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46</a:t>
            </a:r>
            <a:r>
              <a:rPr lang="en-GB" sz="9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</a:t>
            </a:r>
            <a:endParaRPr lang="en-GB" sz="96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P105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7241" y="-836680"/>
            <a:ext cx="4366208" cy="8561191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 rot="10800000" flipH="1" flipV="1">
            <a:off x="335862" y="1178494"/>
            <a:ext cx="8396552" cy="5037931"/>
          </a:xfrm>
          <a:prstGeom prst="rect">
            <a:avLst/>
          </a:prstGeom>
          <a:gradFill flip="none" rotWithShape="1">
            <a:gsLst>
              <a:gs pos="0">
                <a:srgbClr val="000082">
                  <a:alpha val="93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43" dirty="0">
                <a:latin typeface="Arial Black" pitchFamily="34" charset="0"/>
              </a:rPr>
              <a:t>	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41724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grpSp>
        <p:nvGrpSpPr>
          <p:cNvPr id="94" name="Group 93"/>
          <p:cNvGrpSpPr/>
          <p:nvPr/>
        </p:nvGrpSpPr>
        <p:grpSpPr>
          <a:xfrm>
            <a:off x="-167932" y="-80989"/>
            <a:ext cx="10411725" cy="1259483"/>
            <a:chOff x="-152400" y="-76200"/>
            <a:chExt cx="9448800" cy="1143000"/>
          </a:xfrm>
        </p:grpSpPr>
        <p:sp>
          <p:nvSpPr>
            <p:cNvPr id="4" name="Rectangle 3"/>
            <p:cNvSpPr/>
            <p:nvPr/>
          </p:nvSpPr>
          <p:spPr>
            <a:xfrm>
              <a:off x="-76200" y="-76200"/>
              <a:ext cx="9372600" cy="1143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4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52400" y="533400"/>
              <a:ext cx="9448800" cy="53340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C68E28"/>
                </a:gs>
                <a:gs pos="100000">
                  <a:schemeClr val="accent6">
                    <a:lumMod val="75000"/>
                    <a:alpha val="3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609600"/>
              <a:ext cx="7924800" cy="457200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85" dirty="0">
                  <a:solidFill>
                    <a:schemeClr val="tx1"/>
                  </a:solidFill>
                  <a:latin typeface="Arial Black" pitchFamily="34" charset="0"/>
                </a:rPr>
                <a:t>FIVE DAY FORECAST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838200"/>
              <a:ext cx="3505200" cy="22860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6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ONEONTA, NY              WEATHER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3586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4" name="Rectangle 13"/>
          <p:cNvSpPr/>
          <p:nvPr/>
        </p:nvSpPr>
        <p:spPr>
          <a:xfrm>
            <a:off x="33586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FRI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517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6" name="Rectangle 15"/>
          <p:cNvSpPr/>
          <p:nvPr/>
        </p:nvSpPr>
        <p:spPr>
          <a:xfrm>
            <a:off x="201517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SAT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8448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8" name="Rectangle 17"/>
          <p:cNvSpPr/>
          <p:nvPr/>
        </p:nvSpPr>
        <p:spPr>
          <a:xfrm>
            <a:off x="3778448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SUN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1724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MON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305000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22" name="Rectangle 21"/>
          <p:cNvSpPr/>
          <p:nvPr/>
        </p:nvSpPr>
        <p:spPr>
          <a:xfrm>
            <a:off x="7305000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TUE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586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bg1"/>
                </a:solidFill>
                <a:latin typeface="Arial Black" pitchFamily="34" charset="0"/>
              </a:rPr>
              <a:t>52</a:t>
            </a:r>
            <a:endParaRPr lang="en-US" sz="3526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86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28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1517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54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78448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61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41724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5</a:t>
            </a:r>
            <a:r>
              <a:rPr lang="en-US" sz="3526" dirty="0" smtClean="0">
                <a:latin typeface="Arial Black" pitchFamily="34" charset="0"/>
              </a:rPr>
              <a:t>0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05000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latin typeface="Arial Black" pitchFamily="34" charset="0"/>
              </a:rPr>
              <a:t>46</a:t>
            </a:r>
            <a:endParaRPr lang="en-US" sz="3526" dirty="0">
              <a:latin typeface="Arial Black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1517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32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78448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40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41724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5000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 smtClean="0">
                <a:solidFill>
                  <a:schemeClr val="tx1"/>
                </a:solidFill>
                <a:latin typeface="Arial Black" pitchFamily="34" charset="0"/>
              </a:rPr>
              <a:t>31</a:t>
            </a:r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0" y="6636253"/>
            <a:ext cx="10243794" cy="470206"/>
            <a:chOff x="0" y="6019800"/>
            <a:chExt cx="9296400" cy="426719"/>
          </a:xfrm>
        </p:grpSpPr>
        <p:sp>
          <p:nvSpPr>
            <p:cNvPr id="44" name="Rectangle 43"/>
            <p:cNvSpPr/>
            <p:nvPr/>
          </p:nvSpPr>
          <p:spPr>
            <a:xfrm>
              <a:off x="0" y="63246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23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6019800"/>
              <a:ext cx="9296400" cy="304800"/>
            </a:xfrm>
            <a:prstGeom prst="rect">
              <a:avLst/>
            </a:prstGeom>
            <a:gradFill flip="none" rotWithShape="1">
              <a:gsLst>
                <a:gs pos="0">
                  <a:srgbClr val="000082">
                    <a:alpha val="93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543" dirty="0">
                  <a:latin typeface="Arial Black" pitchFamily="34" charset="0"/>
                </a:rPr>
                <a:t>	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64008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314499" y="3527447"/>
            <a:ext cx="1495986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Rain Showers</a:t>
            </a:r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47241" y="3546799"/>
            <a:ext cx="1763276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</a:t>
            </a:r>
          </a:p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Sunny</a:t>
            </a:r>
            <a:endParaRPr lang="en-US" sz="18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8448" y="3484205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Partly Sunny</a:t>
            </a:r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41724" y="3445563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Chance Showers</a:t>
            </a:r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05000" y="3445563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Partly </a:t>
            </a:r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Sunny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5862" y="4453149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 Black" pitchFamily="34" charset="0"/>
              </a:rPr>
              <a:t>HIGHS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335862" y="5880563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LOWS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 l="4023" t="1085" r="2490" b="4241"/>
          <a:stretch>
            <a:fillRect/>
          </a:stretch>
        </p:blipFill>
        <p:spPr bwMode="auto">
          <a:xfrm>
            <a:off x="7976724" y="338839"/>
            <a:ext cx="939014" cy="92362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4" y="2252001"/>
            <a:ext cx="1091551" cy="1091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31" y="2270046"/>
            <a:ext cx="1091551" cy="1091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04" y="2236925"/>
            <a:ext cx="1090777" cy="1090777"/>
          </a:xfrm>
          <a:prstGeom prst="rect">
            <a:avLst/>
          </a:prstGeom>
        </p:spPr>
      </p:pic>
      <p:pic>
        <p:nvPicPr>
          <p:cNvPr id="8194" name="Picture 2" descr="http://i.imgur.com/FhwfMl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45" y="2141244"/>
            <a:ext cx="1258996" cy="12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57" y="2252001"/>
            <a:ext cx="1091551" cy="10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9634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124</Words>
  <Application>Microsoft Office PowerPoint</Application>
  <PresentationFormat>Custom</PresentationFormat>
  <Paragraphs>54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Georgia</vt:lpstr>
      <vt:lpstr>Lucida Sans Unicode</vt:lpstr>
      <vt:lpstr>Symbol</vt:lpstr>
      <vt:lpstr>Times New Roman</vt:lpstr>
      <vt:lpstr>Utopia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 Blechman</dc:creator>
  <cp:lastModifiedBy>Jillian Young</cp:lastModifiedBy>
  <cp:revision>95</cp:revision>
  <cp:lastPrinted>1601-01-01T00:00:00Z</cp:lastPrinted>
  <dcterms:created xsi:type="dcterms:W3CDTF">2006-10-26T19:30:10Z</dcterms:created>
  <dcterms:modified xsi:type="dcterms:W3CDTF">2016-03-23T14:44:53Z</dcterms:modified>
</cp:coreProperties>
</file>