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62" r:id="rId4"/>
    <p:sldId id="272" r:id="rId5"/>
    <p:sldId id="263" r:id="rId6"/>
    <p:sldId id="259" r:id="rId7"/>
    <p:sldId id="266" r:id="rId8"/>
    <p:sldId id="261" r:id="rId9"/>
    <p:sldId id="265" r:id="rId10"/>
    <p:sldId id="260" r:id="rId11"/>
    <p:sldId id="269" r:id="rId12"/>
    <p:sldId id="267" r:id="rId13"/>
  </p:sldIdLst>
  <p:sldSz cx="10075863" cy="7562850"/>
  <p:notesSz cx="6858000" cy="9082088"/>
  <p:defaultTextStyle>
    <a:defPPr>
      <a:defRPr lang="en-GB"/>
    </a:defPPr>
    <a:lvl1pPr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22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082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6550" cy="3111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6885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52550" y="909638"/>
            <a:ext cx="4148138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9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8" y="1238250"/>
            <a:ext cx="7558087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71925"/>
            <a:ext cx="7558087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03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627063"/>
            <a:ext cx="2149475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7613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2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89975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89975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0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2750" cy="4757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01850"/>
            <a:ext cx="4224338" cy="4757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5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8997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24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2437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0638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8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9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0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62">
              <a:schemeClr val="bg1">
                <a:lumMod val="75000"/>
              </a:schemeClr>
            </a:gs>
            <a:gs pos="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94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9488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C11C5F-98F1-4D3E-9E23-AD1DE5A19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0075863" cy="7556897"/>
          </a:xfrm>
          <a:prstGeom prst="rect">
            <a:avLst/>
          </a:prstGeom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2338" y="-1"/>
            <a:ext cx="6630193" cy="874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Oneonta Weather</a:t>
            </a:r>
          </a:p>
        </p:txBody>
      </p:sp>
    </p:spTree>
    <p:extLst>
      <p:ext uri="{BB962C8B-B14F-4D97-AF65-F5344CB8AC3E}">
        <p14:creationId xmlns:p14="http://schemas.microsoft.com/office/powerpoint/2010/main" val="331284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6FF0EA-EF45-49F5-AF6A-B4CCDA30A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2402"/>
              </p:ext>
            </p:extLst>
          </p:nvPr>
        </p:nvGraphicFramePr>
        <p:xfrm>
          <a:off x="19385" y="1419225"/>
          <a:ext cx="10040463" cy="472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8917200" imgH="4195440" progId="">
                  <p:embed/>
                </p:oleObj>
              </mc:Choice>
              <mc:Fallback>
                <p:oleObj r:id="rId4" imgW="8917200" imgH="4195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85" y="1419225"/>
                        <a:ext cx="10040463" cy="4724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8EB145-FDB5-4F2E-B4CC-039C95645577}"/>
              </a:ext>
            </a:extLst>
          </p:cNvPr>
          <p:cNvSpPr txBox="1"/>
          <p:nvPr/>
        </p:nvSpPr>
        <p:spPr>
          <a:xfrm>
            <a:off x="1532731" y="276225"/>
            <a:ext cx="73914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dirty="0">
                <a:solidFill>
                  <a:srgbClr val="FF0000"/>
                </a:solidFill>
                <a:latin typeface="Ravie" panose="04040805050809020602" pitchFamily="82" charset="0"/>
              </a:rPr>
              <a:t>March Madness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E078-06EB-4D34-911D-7D9249CD8C77}"/>
              </a:ext>
            </a:extLst>
          </p:cNvPr>
          <p:cNvSpPr txBox="1"/>
          <p:nvPr/>
        </p:nvSpPr>
        <p:spPr>
          <a:xfrm>
            <a:off x="2028031" y="6492560"/>
            <a:ext cx="6019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Spring, where u at?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P105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7241" y="-836680"/>
            <a:ext cx="4366208" cy="8561191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 rot="10800000" flipH="1" flipV="1">
            <a:off x="335862" y="1178494"/>
            <a:ext cx="8396552" cy="5037931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93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43" dirty="0">
                <a:latin typeface="Arial Black" pitchFamily="34" charset="0"/>
              </a:rPr>
              <a:t>	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41724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grpSp>
        <p:nvGrpSpPr>
          <p:cNvPr id="94" name="Group 93"/>
          <p:cNvGrpSpPr/>
          <p:nvPr/>
        </p:nvGrpSpPr>
        <p:grpSpPr>
          <a:xfrm>
            <a:off x="-167932" y="-80989"/>
            <a:ext cx="10411725" cy="1259483"/>
            <a:chOff x="-152400" y="-76200"/>
            <a:chExt cx="9448800" cy="1143000"/>
          </a:xfrm>
        </p:grpSpPr>
        <p:sp>
          <p:nvSpPr>
            <p:cNvPr id="4" name="Rectangle 3"/>
            <p:cNvSpPr/>
            <p:nvPr/>
          </p:nvSpPr>
          <p:spPr>
            <a:xfrm>
              <a:off x="-76200" y="-76200"/>
              <a:ext cx="9372600" cy="1143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4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52400" y="533400"/>
              <a:ext cx="9448800" cy="53340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C68E28"/>
                </a:gs>
                <a:gs pos="100000">
                  <a:schemeClr val="accent6">
                    <a:lumMod val="75000"/>
                    <a:alpha val="3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609600"/>
              <a:ext cx="7924800" cy="457200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85" dirty="0">
                  <a:solidFill>
                    <a:schemeClr val="tx1"/>
                  </a:solidFill>
                  <a:latin typeface="Arial Black" pitchFamily="34" charset="0"/>
                </a:rPr>
                <a:t>FIVE DAY FORECAST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838200"/>
              <a:ext cx="3505200" cy="22860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6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ONEONTA, NY              WEATHER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586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4" name="Rectangle 13"/>
          <p:cNvSpPr/>
          <p:nvPr/>
        </p:nvSpPr>
        <p:spPr>
          <a:xfrm>
            <a:off x="33586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Wed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517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6" name="Rectangle 15"/>
          <p:cNvSpPr/>
          <p:nvPr/>
        </p:nvSpPr>
        <p:spPr>
          <a:xfrm>
            <a:off x="201517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Thu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8448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8" name="Rectangle 17"/>
          <p:cNvSpPr/>
          <p:nvPr/>
        </p:nvSpPr>
        <p:spPr>
          <a:xfrm>
            <a:off x="3778448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Fri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1724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Sat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305000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22" name="Rectangle 21"/>
          <p:cNvSpPr/>
          <p:nvPr/>
        </p:nvSpPr>
        <p:spPr>
          <a:xfrm>
            <a:off x="7305000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586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bg1"/>
                </a:solidFill>
                <a:latin typeface="Arial Black" pitchFamily="34" charset="0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86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517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33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78448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27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41724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30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05000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33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1517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22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78448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21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41724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05000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19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0" y="6636253"/>
            <a:ext cx="10243794" cy="470206"/>
            <a:chOff x="0" y="6019800"/>
            <a:chExt cx="9296400" cy="426719"/>
          </a:xfrm>
        </p:grpSpPr>
        <p:sp>
          <p:nvSpPr>
            <p:cNvPr id="44" name="Rectangle 43"/>
            <p:cNvSpPr/>
            <p:nvPr/>
          </p:nvSpPr>
          <p:spPr>
            <a:xfrm>
              <a:off x="0" y="63246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23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6019800"/>
              <a:ext cx="9296400" cy="304800"/>
            </a:xfrm>
            <a:prstGeom prst="rect">
              <a:avLst/>
            </a:prstGeom>
            <a:gradFill flip="none" rotWithShape="1">
              <a:gsLst>
                <a:gs pos="0">
                  <a:srgbClr val="000082">
                    <a:alpha val="93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543" dirty="0">
                  <a:latin typeface="Arial Black" pitchFamily="34" charset="0"/>
                </a:rPr>
                <a:t>	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64008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79273" y="3422973"/>
            <a:ext cx="1532742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Snow </a:t>
            </a:r>
          </a:p>
          <a:p>
            <a:pPr algn="ctr"/>
            <a:r>
              <a:rPr lang="en-US" sz="24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Windy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9734" y="3415270"/>
            <a:ext cx="1763276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Flurries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78448" y="3484205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204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Cloudy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41724" y="3445563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Partly Cloudy</a:t>
            </a:r>
          </a:p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37493" y="3613494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204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Sunny</a:t>
            </a:r>
          </a:p>
          <a:p>
            <a:pPr algn="ctr"/>
            <a:endParaRPr lang="en-US" sz="2204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862" y="4453149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 Black" pitchFamily="34" charset="0"/>
              </a:rPr>
              <a:t>HIGHS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335862" y="5880563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LOWS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 l="4023" t="1085" r="2490" b="4241"/>
          <a:stretch>
            <a:fillRect/>
          </a:stretch>
        </p:blipFill>
        <p:spPr bwMode="auto">
          <a:xfrm>
            <a:off x="7976724" y="338839"/>
            <a:ext cx="939014" cy="92362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4972869-DEC2-4872-8988-F0207D42B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77" y="2251067"/>
            <a:ext cx="1026565" cy="1026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E10F3-F724-46E2-B351-2C125602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9" y="2014776"/>
            <a:ext cx="14287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3F4B8-D3B5-4CEC-A683-8DF0E0293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72" y="2029669"/>
            <a:ext cx="1428750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10FE2-FC21-4BF9-9EE2-AC3837DBF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56" y="2113045"/>
            <a:ext cx="1364946" cy="11645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D985F2-4228-4F13-B3D0-81E2CD0D0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51" y="2132408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594"/>
      </p:ext>
    </p:extLst>
  </p:cSld>
  <p:clrMapOvr>
    <a:masterClrMapping/>
  </p:clrMapOvr>
  <p:transition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5863" cy="7557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5424AB-6EA7-4CDD-A909-CC4E96935DA7}"/>
              </a:ext>
            </a:extLst>
          </p:cNvPr>
          <p:cNvSpPr txBox="1"/>
          <p:nvPr/>
        </p:nvSpPr>
        <p:spPr>
          <a:xfrm>
            <a:off x="5952331" y="4391025"/>
            <a:ext cx="35052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Meteorologist Greg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CA507-F124-44BF-A401-AB4420168EC0}"/>
              </a:ext>
            </a:extLst>
          </p:cNvPr>
          <p:cNvSpPr txBox="1"/>
          <p:nvPr/>
        </p:nvSpPr>
        <p:spPr>
          <a:xfrm>
            <a:off x="846931" y="5000625"/>
            <a:ext cx="39624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Meteorologist Spot</a:t>
            </a:r>
          </a:p>
        </p:txBody>
      </p:sp>
    </p:spTree>
    <p:extLst>
      <p:ext uri="{BB962C8B-B14F-4D97-AF65-F5344CB8AC3E}">
        <p14:creationId xmlns:p14="http://schemas.microsoft.com/office/powerpoint/2010/main" val="27962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B25C4-D308-4F23-8CE4-B3E22D0C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0075863" cy="75568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69" y="0"/>
            <a:ext cx="10075863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64717" y="2267120"/>
            <a:ext cx="285334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8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30°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4601" y="3857625"/>
            <a:ext cx="3048000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1008 </a:t>
            </a:r>
            <a:r>
              <a:rPr lang="en-GB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mb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14600" y="4695825"/>
            <a:ext cx="2154629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 11 mph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57463" y="5627688"/>
            <a:ext cx="1995739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Light snow </a:t>
            </a:r>
          </a:p>
          <a:p>
            <a:pPr eaLnBrk="1"/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flurries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AD21D7-173A-4BEB-91A8-841C904E0738}"/>
              </a:ext>
            </a:extLst>
          </p:cNvPr>
          <p:cNvCxnSpPr>
            <a:cxnSpLocks/>
          </p:cNvCxnSpPr>
          <p:nvPr/>
        </p:nvCxnSpPr>
        <p:spPr bwMode="auto">
          <a:xfrm>
            <a:off x="4633913" y="3781425"/>
            <a:ext cx="0" cy="5334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2752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256"/>
            <a:ext cx="10469076" cy="756259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3140075" cy="733425"/>
          </a:xfrm>
          <a:prstGeom prst="flowChartAlternateProcess">
            <a:avLst/>
          </a:prstGeom>
          <a:solidFill>
            <a:srgbClr val="FFFFFF">
              <a:alpha val="25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53292" y="1296988"/>
            <a:ext cx="4191000" cy="5334000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50938" y="1419225"/>
            <a:ext cx="24384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>
                <a:solidFill>
                  <a:schemeClr val="accent2"/>
                </a:solidFill>
              </a:rPr>
              <a:t>24°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171825"/>
            <a:ext cx="42672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500" dirty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733425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0"/>
            <a:ext cx="3124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27038" indent="-322263"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104775" indent="0" eaLnBrk="1">
              <a:lnSpc>
                <a:spcPct val="100000"/>
              </a:lnSpc>
              <a:spcAft>
                <a:spcPts val="1425"/>
              </a:spcAft>
              <a:buSzPct val="45000"/>
            </a:pPr>
            <a:r>
              <a:rPr lang="en-US" sz="4800" i="1" u="sng" dirty="0">
                <a:solidFill>
                  <a:srgbClr val="FF0066"/>
                </a:solidFill>
                <a:latin typeface="Georgia" panose="02040502050405020303" pitchFamily="18" charset="0"/>
              </a:rPr>
              <a:t>  Tonight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933" y="3642723"/>
            <a:ext cx="3437731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West Wind at 11 mph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Snow Showers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33525" y="276225"/>
            <a:ext cx="6781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5150"/>
              </a:lnSpc>
            </a:pPr>
            <a:r>
              <a:rPr lang="en-GB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Almanac – March 14, 2018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7537" y="1495425"/>
            <a:ext cx="4344987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High: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43) </a:t>
            </a: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77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(1990)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Low: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17)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 4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(1993)</a:t>
            </a: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Precip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 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0.86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(1980)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Snow: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24.0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(2017)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sz="3200" dirty="0">
              <a:latin typeface="Utopia" pitchFamily="3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1495425"/>
            <a:ext cx="4198938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Sunrise: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7:14 am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Sunset: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7:07 pm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9125" y="1495425"/>
            <a:ext cx="4343400" cy="5029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62325" y="428625"/>
            <a:ext cx="350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94" y="2759075"/>
            <a:ext cx="3454400" cy="345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EC103-35BA-48B8-9320-C71E015933B1}"/>
              </a:ext>
            </a:extLst>
          </p:cNvPr>
          <p:cNvSpPr txBox="1"/>
          <p:nvPr/>
        </p:nvSpPr>
        <p:spPr>
          <a:xfrm>
            <a:off x="1995934" y="6169143"/>
            <a:ext cx="272382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Mar 13: 19.5” (1993)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3076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0075863" cy="7556897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51731" y="641893"/>
            <a:ext cx="2438400" cy="15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33</a:t>
            </a:r>
            <a:r>
              <a:rPr lang="en-GB" sz="9600" dirty="0">
                <a:solidFill>
                  <a:schemeClr val="tx1"/>
                </a:solidFill>
                <a:latin typeface="Symbol" panose="05050102010706020507" pitchFamily="18" charset="2"/>
              </a:rPr>
              <a:t>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6538" y="6143625"/>
            <a:ext cx="480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600869" y="2013502"/>
            <a:ext cx="10363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3600" dirty="0">
                <a:solidFill>
                  <a:schemeClr val="tx1"/>
                </a:solidFill>
              </a:rPr>
              <a:t>Chance of Flurries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0"/>
            <a:ext cx="3819525" cy="733425"/>
          </a:xfrm>
          <a:prstGeom prst="flowChartAlternateProcess">
            <a:avLst/>
          </a:prstGeom>
          <a:solidFill>
            <a:srgbClr val="FFFFFF">
              <a:alpha val="7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" y="-16933"/>
            <a:ext cx="3743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sz="4800" i="1" u="sng" dirty="0">
                <a:solidFill>
                  <a:srgbClr val="FFFFFF"/>
                </a:solidFill>
              </a:rPr>
              <a:t> </a:t>
            </a:r>
            <a:r>
              <a:rPr lang="en-US" sz="4800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0" y="4060825"/>
            <a:ext cx="5953126" cy="733425"/>
          </a:xfrm>
          <a:prstGeom prst="flowChartAlternateProcess">
            <a:avLst/>
          </a:prstGeom>
          <a:solidFill>
            <a:srgbClr val="FFFFFF">
              <a:alpha val="25000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i="1" u="sng" dirty="0">
                <a:solidFill>
                  <a:srgbClr val="FF0066"/>
                </a:solidFill>
              </a:rPr>
              <a:t>  </a:t>
            </a:r>
            <a:r>
              <a:rPr lang="en-US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 Night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31938" y="4891087"/>
            <a:ext cx="2058193" cy="15464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9600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21</a:t>
            </a:r>
            <a:r>
              <a:rPr lang="en-GB" sz="9600" dirty="0">
                <a:solidFill>
                  <a:schemeClr val="bg1"/>
                </a:solidFill>
                <a:latin typeface="Symbol" panose="05050102010706020507" pitchFamily="18" charset="2"/>
              </a:rPr>
              <a:t>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9ED95-8FC9-49E0-8002-DCF2F440DF89}"/>
              </a:ext>
            </a:extLst>
          </p:cNvPr>
          <p:cNvSpPr txBox="1"/>
          <p:nvPr/>
        </p:nvSpPr>
        <p:spPr>
          <a:xfrm>
            <a:off x="4047331" y="5838825"/>
            <a:ext cx="43434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Flurries, cold, and windy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075864" cy="75894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"/>
            <a:ext cx="10075863" cy="75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31" y="0"/>
            <a:ext cx="7924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Forecast Prog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95" y="0"/>
            <a:ext cx="7513473" cy="7562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601" y="84623"/>
            <a:ext cx="8305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U.S. Radar Loop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"/>
            <a:ext cx="10075863" cy="75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157</Words>
  <Application>Microsoft Office PowerPoint</Application>
  <PresentationFormat>Custom</PresentationFormat>
  <Paragraphs>63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Georgia</vt:lpstr>
      <vt:lpstr>Lucida Sans Unicode</vt:lpstr>
      <vt:lpstr>Ravie</vt:lpstr>
      <vt:lpstr>Symbol</vt:lpstr>
      <vt:lpstr>Times New Roman</vt:lpstr>
      <vt:lpstr>Utopia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Blechman, Jerome</cp:lastModifiedBy>
  <cp:revision>123</cp:revision>
  <cp:lastPrinted>1601-01-01T00:00:00Z</cp:lastPrinted>
  <dcterms:created xsi:type="dcterms:W3CDTF">2006-10-26T19:30:10Z</dcterms:created>
  <dcterms:modified xsi:type="dcterms:W3CDTF">2018-03-14T15:19:40Z</dcterms:modified>
</cp:coreProperties>
</file>