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4"/>
  </p:notesMasterIdLst>
  <p:sldIdLst>
    <p:sldId id="273" r:id="rId2"/>
    <p:sldId id="274" r:id="rId3"/>
    <p:sldId id="272" r:id="rId4"/>
    <p:sldId id="262" r:id="rId5"/>
    <p:sldId id="263" r:id="rId6"/>
    <p:sldId id="259" r:id="rId7"/>
    <p:sldId id="266" r:id="rId8"/>
    <p:sldId id="261" r:id="rId9"/>
    <p:sldId id="265" r:id="rId10"/>
    <p:sldId id="260" r:id="rId11"/>
    <p:sldId id="269" r:id="rId12"/>
    <p:sldId id="267" r:id="rId13"/>
  </p:sldIdLst>
  <p:sldSz cx="10075863" cy="7562850"/>
  <p:notesSz cx="6858000" cy="9082088"/>
  <p:defaultTextStyle>
    <a:defPPr>
      <a:defRPr lang="en-GB"/>
    </a:defPPr>
    <a:lvl1pPr algn="l" defTabSz="457200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44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742950" indent="-285750" algn="l" defTabSz="457200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44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1143000" indent="-228600" algn="l" defTabSz="457200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44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600200" indent="-228600" algn="l" defTabSz="457200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44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2057400" indent="-228600" algn="l" defTabSz="457200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44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44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44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44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44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828" y="6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082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6413" cy="90836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6413" cy="90836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54138" y="909638"/>
            <a:ext cx="4146550" cy="31115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1046163" y="4324350"/>
            <a:ext cx="4768850" cy="345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242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354138" y="909638"/>
            <a:ext cx="4148137" cy="31130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163" y="4324350"/>
            <a:ext cx="4770437" cy="3455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4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54138" y="909638"/>
            <a:ext cx="4148137" cy="31130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24350"/>
            <a:ext cx="4770437" cy="3455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13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1352550" y="909638"/>
            <a:ext cx="4148138" cy="31130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163" y="4324350"/>
            <a:ext cx="4770437" cy="3455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92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354138" y="909638"/>
            <a:ext cx="4148137" cy="31130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163" y="4324350"/>
            <a:ext cx="4770437" cy="3455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44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1354138" y="909638"/>
            <a:ext cx="4148137" cy="31130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163" y="4324350"/>
            <a:ext cx="4770437" cy="3455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7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54138" y="909638"/>
            <a:ext cx="4148137" cy="31130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24350"/>
            <a:ext cx="4770437" cy="3455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12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54138" y="909638"/>
            <a:ext cx="4148137" cy="31130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24350"/>
            <a:ext cx="4770437" cy="3455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16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54138" y="909638"/>
            <a:ext cx="4148137" cy="31130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24350"/>
            <a:ext cx="4770437" cy="3455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37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8888" y="1238250"/>
            <a:ext cx="7558087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8888" y="3971925"/>
            <a:ext cx="7558087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0033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2959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9788" y="627063"/>
            <a:ext cx="2149475" cy="6232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9775" y="627063"/>
            <a:ext cx="6297613" cy="6232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7409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0266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8" y="1885950"/>
            <a:ext cx="8689975" cy="31448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388" y="5060950"/>
            <a:ext cx="8689975" cy="165417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9093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775" y="2101850"/>
            <a:ext cx="4222750" cy="4757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2101850"/>
            <a:ext cx="4224338" cy="4757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6528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89975" cy="1460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1854200"/>
            <a:ext cx="4262437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738" y="2762250"/>
            <a:ext cx="4262437" cy="40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0638" y="1854200"/>
            <a:ext cx="4283075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0638" y="2762250"/>
            <a:ext cx="4283075" cy="40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3973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8014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785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4825"/>
            <a:ext cx="3249612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075" y="1089025"/>
            <a:ext cx="5100638" cy="5373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49612" cy="4203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1005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4825"/>
            <a:ext cx="3249612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075" y="1089025"/>
            <a:ext cx="5100638" cy="53736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49612" cy="4203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6963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62">
              <a:schemeClr val="bg1">
                <a:lumMod val="75000"/>
              </a:schemeClr>
            </a:gs>
            <a:gs pos="0">
              <a:schemeClr val="bg1">
                <a:lumMod val="85000"/>
              </a:schemeClr>
            </a:gs>
            <a:gs pos="74000">
              <a:schemeClr val="bg1">
                <a:lumMod val="85000"/>
              </a:schemeClr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627063"/>
            <a:ext cx="8599488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2101850"/>
            <a:ext cx="8599488" cy="475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2pPr>
      <a:lvl3pPr marL="1143000" indent="-228600"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3pPr>
      <a:lvl4pPr marL="1600200" indent="-228600"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4pPr>
      <a:lvl5pPr marL="2057400" indent="-228600"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5pPr>
      <a:lvl6pPr marL="2514600" indent="-228600"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6pPr>
      <a:lvl7pPr marL="2971800" indent="-228600"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7pPr>
      <a:lvl8pPr marL="3429000" indent="-228600"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8pPr>
      <a:lvl9pPr marL="3886200" indent="-228600"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57200" rtl="0" eaLnBrk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5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5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5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8"/>
          <p:cNvSpPr>
            <a:spLocks noChangeShapeType="1"/>
          </p:cNvSpPr>
          <p:nvPr/>
        </p:nvSpPr>
        <p:spPr bwMode="auto">
          <a:xfrm>
            <a:off x="0" y="776287"/>
            <a:ext cx="10075863" cy="1588"/>
          </a:xfrm>
          <a:prstGeom prst="line">
            <a:avLst/>
          </a:prstGeom>
          <a:noFill/>
          <a:ln w="76320">
            <a:solidFill>
              <a:srgbClr val="FF0066"/>
            </a:solidFill>
            <a:miter lim="800000"/>
            <a:headEnd/>
            <a:tailEnd/>
          </a:ln>
          <a:effectLst>
            <a:outerShdw dist="89808" dir="4916092" algn="ctr" rotWithShape="0">
              <a:srgbClr val="000000">
                <a:alpha val="5002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22338" y="-1"/>
            <a:ext cx="6630193" cy="8745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Oneonta Weather</a:t>
            </a:r>
          </a:p>
        </p:txBody>
      </p:sp>
      <p:pic>
        <p:nvPicPr>
          <p:cNvPr id="4" name="IMGP2464">
            <a:hlinkClick r:id="" action="ppaction://media"/>
            <a:extLst>
              <a:ext uri="{FF2B5EF4-FFF2-40B4-BE49-F238E27FC236}">
                <a16:creationId xmlns:a16="http://schemas.microsoft.com/office/drawing/2014/main" id="{B1ED1A07-618B-4240-8741-70FAF76A65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47737"/>
            <a:ext cx="10041994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49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 descr="P10502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17241" y="-836680"/>
            <a:ext cx="4366208" cy="8561191"/>
          </a:xfrm>
          <a:prstGeom prst="rect">
            <a:avLst/>
          </a:prstGeom>
        </p:spPr>
      </p:pic>
      <p:sp>
        <p:nvSpPr>
          <p:cNvPr id="93" name="Rectangle 92"/>
          <p:cNvSpPr/>
          <p:nvPr/>
        </p:nvSpPr>
        <p:spPr>
          <a:xfrm rot="10800000" flipH="1" flipV="1">
            <a:off x="335862" y="1178494"/>
            <a:ext cx="8396552" cy="5037931"/>
          </a:xfrm>
          <a:prstGeom prst="rect">
            <a:avLst/>
          </a:prstGeom>
          <a:gradFill flip="none" rotWithShape="1">
            <a:gsLst>
              <a:gs pos="0">
                <a:srgbClr val="000082">
                  <a:alpha val="93000"/>
                </a:srgbClr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543" dirty="0">
                <a:latin typeface="Arial Black" pitchFamily="34" charset="0"/>
              </a:rPr>
              <a:t>	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541724" y="1514356"/>
            <a:ext cx="1427414" cy="4534138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1000"/>
                </a:schemeClr>
              </a:gs>
              <a:gs pos="13000">
                <a:srgbClr val="070FB1"/>
              </a:gs>
              <a:gs pos="28000">
                <a:schemeClr val="tx2">
                  <a:lumMod val="60000"/>
                  <a:lumOff val="40000"/>
                </a:schemeClr>
              </a:gs>
              <a:gs pos="42999">
                <a:schemeClr val="accent1">
                  <a:lumMod val="40000"/>
                  <a:lumOff val="60000"/>
                  <a:alpha val="6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48"/>
          </a:p>
        </p:txBody>
      </p:sp>
      <p:grpSp>
        <p:nvGrpSpPr>
          <p:cNvPr id="94" name="Group 93"/>
          <p:cNvGrpSpPr/>
          <p:nvPr/>
        </p:nvGrpSpPr>
        <p:grpSpPr>
          <a:xfrm>
            <a:off x="-167932" y="-80989"/>
            <a:ext cx="10411725" cy="1259483"/>
            <a:chOff x="-152400" y="-76200"/>
            <a:chExt cx="9448800" cy="1143000"/>
          </a:xfrm>
        </p:grpSpPr>
        <p:sp>
          <p:nvSpPr>
            <p:cNvPr id="4" name="Rectangle 3"/>
            <p:cNvSpPr/>
            <p:nvPr/>
          </p:nvSpPr>
          <p:spPr>
            <a:xfrm>
              <a:off x="-76200" y="-76200"/>
              <a:ext cx="9372600" cy="1143000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alpha val="43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48"/>
            </a:p>
          </p:txBody>
        </p:sp>
        <p:sp>
          <p:nvSpPr>
            <p:cNvPr id="5" name="Rectangle 4"/>
            <p:cNvSpPr/>
            <p:nvPr/>
          </p:nvSpPr>
          <p:spPr>
            <a:xfrm>
              <a:off x="-152400" y="533400"/>
              <a:ext cx="9448800" cy="533400"/>
            </a:xfrm>
            <a:prstGeom prst="rect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C68E28"/>
                </a:gs>
                <a:gs pos="100000">
                  <a:schemeClr val="accent6">
                    <a:lumMod val="75000"/>
                    <a:alpha val="3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48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371600" y="609600"/>
              <a:ext cx="7924800" cy="457200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85" dirty="0">
                  <a:solidFill>
                    <a:schemeClr val="tx1"/>
                  </a:solidFill>
                  <a:latin typeface="Arial Black" pitchFamily="34" charset="0"/>
                </a:rPr>
                <a:t>FIVE DAY FORECAST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791200" y="838200"/>
              <a:ext cx="3505200" cy="228600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763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ONEONTA, NY              WEATHER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335862" y="1514356"/>
            <a:ext cx="1427414" cy="4534138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8000"/>
                </a:schemeClr>
              </a:gs>
              <a:gs pos="13000">
                <a:srgbClr val="070FB1"/>
              </a:gs>
              <a:gs pos="28000">
                <a:schemeClr val="tx2">
                  <a:lumMod val="60000"/>
                  <a:lumOff val="40000"/>
                </a:schemeClr>
              </a:gs>
              <a:gs pos="42999">
                <a:schemeClr val="accent1">
                  <a:lumMod val="40000"/>
                  <a:lumOff val="60000"/>
                  <a:alpha val="6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48"/>
          </a:p>
        </p:txBody>
      </p:sp>
      <p:sp>
        <p:nvSpPr>
          <p:cNvPr id="14" name="Rectangle 13"/>
          <p:cNvSpPr/>
          <p:nvPr/>
        </p:nvSpPr>
        <p:spPr>
          <a:xfrm>
            <a:off x="335862" y="1514356"/>
            <a:ext cx="1427414" cy="4198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itchFamily="34" charset="0"/>
              </a:rPr>
              <a:t>Wed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15172" y="1514356"/>
            <a:ext cx="1427414" cy="4534138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8000"/>
                </a:schemeClr>
              </a:gs>
              <a:gs pos="13000">
                <a:srgbClr val="070FB1"/>
              </a:gs>
              <a:gs pos="28000">
                <a:schemeClr val="tx2">
                  <a:lumMod val="60000"/>
                  <a:lumOff val="40000"/>
                </a:schemeClr>
              </a:gs>
              <a:gs pos="42999">
                <a:schemeClr val="accent1">
                  <a:lumMod val="40000"/>
                  <a:lumOff val="60000"/>
                  <a:alpha val="6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48"/>
          </a:p>
        </p:txBody>
      </p:sp>
      <p:sp>
        <p:nvSpPr>
          <p:cNvPr id="16" name="Rectangle 15"/>
          <p:cNvSpPr/>
          <p:nvPr/>
        </p:nvSpPr>
        <p:spPr>
          <a:xfrm>
            <a:off x="2015172" y="1514356"/>
            <a:ext cx="1427414" cy="4198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itchFamily="34" charset="0"/>
              </a:rPr>
              <a:t>Thu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78448" y="1514356"/>
            <a:ext cx="1427414" cy="4534138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8000"/>
                </a:schemeClr>
              </a:gs>
              <a:gs pos="13000">
                <a:srgbClr val="070FB1"/>
              </a:gs>
              <a:gs pos="28000">
                <a:schemeClr val="tx2">
                  <a:lumMod val="60000"/>
                  <a:lumOff val="40000"/>
                </a:schemeClr>
              </a:gs>
              <a:gs pos="42999">
                <a:schemeClr val="accent1">
                  <a:lumMod val="40000"/>
                  <a:lumOff val="60000"/>
                  <a:alpha val="6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48"/>
          </a:p>
        </p:txBody>
      </p:sp>
      <p:sp>
        <p:nvSpPr>
          <p:cNvPr id="18" name="Rectangle 17"/>
          <p:cNvSpPr/>
          <p:nvPr/>
        </p:nvSpPr>
        <p:spPr>
          <a:xfrm>
            <a:off x="3778448" y="1514356"/>
            <a:ext cx="1427414" cy="4198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itchFamily="34" charset="0"/>
              </a:rPr>
              <a:t>Fri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41724" y="1514356"/>
            <a:ext cx="1427414" cy="4198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itchFamily="34" charset="0"/>
              </a:rPr>
              <a:t>Sat</a:t>
            </a:r>
          </a:p>
        </p:txBody>
      </p:sp>
      <p:sp>
        <p:nvSpPr>
          <p:cNvPr id="97" name="Rectangle 96"/>
          <p:cNvSpPr/>
          <p:nvPr/>
        </p:nvSpPr>
        <p:spPr>
          <a:xfrm>
            <a:off x="7305000" y="1514356"/>
            <a:ext cx="1427414" cy="4534138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1000"/>
                </a:schemeClr>
              </a:gs>
              <a:gs pos="13000">
                <a:srgbClr val="070FB1"/>
              </a:gs>
              <a:gs pos="28000">
                <a:schemeClr val="tx2">
                  <a:lumMod val="60000"/>
                  <a:lumOff val="40000"/>
                </a:schemeClr>
              </a:gs>
              <a:gs pos="42999">
                <a:schemeClr val="accent1">
                  <a:lumMod val="40000"/>
                  <a:lumOff val="60000"/>
                  <a:alpha val="6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48"/>
          </a:p>
        </p:txBody>
      </p:sp>
      <p:sp>
        <p:nvSpPr>
          <p:cNvPr id="22" name="Rectangle 21"/>
          <p:cNvSpPr/>
          <p:nvPr/>
        </p:nvSpPr>
        <p:spPr>
          <a:xfrm>
            <a:off x="7305000" y="1514356"/>
            <a:ext cx="1427414" cy="4198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itchFamily="34" charset="0"/>
              </a:rPr>
              <a:t>Sun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35862" y="4872977"/>
            <a:ext cx="1427414" cy="4198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26" dirty="0">
                <a:solidFill>
                  <a:schemeClr val="bg1"/>
                </a:solidFill>
                <a:latin typeface="Arial Black" pitchFamily="34" charset="0"/>
              </a:rPr>
              <a:t>19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35862" y="5376770"/>
            <a:ext cx="1427414" cy="419828"/>
          </a:xfrm>
          <a:prstGeom prst="rect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6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015172" y="4872977"/>
            <a:ext cx="1427414" cy="4198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26" dirty="0">
                <a:latin typeface="Arial Black" pitchFamily="34" charset="0"/>
              </a:rPr>
              <a:t>26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778448" y="4872977"/>
            <a:ext cx="1427414" cy="4198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26" dirty="0">
                <a:latin typeface="Arial Black" pitchFamily="34" charset="0"/>
              </a:rPr>
              <a:t>35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541724" y="4872977"/>
            <a:ext cx="1427414" cy="4198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26" dirty="0">
                <a:latin typeface="Arial Black" pitchFamily="34" charset="0"/>
              </a:rPr>
              <a:t>38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305000" y="4872977"/>
            <a:ext cx="1427414" cy="4198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26" dirty="0">
                <a:latin typeface="Arial Black" pitchFamily="34" charset="0"/>
              </a:rPr>
              <a:t>30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015172" y="5376770"/>
            <a:ext cx="1427414" cy="419828"/>
          </a:xfrm>
          <a:prstGeom prst="rect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26" dirty="0">
                <a:solidFill>
                  <a:schemeClr val="tx1"/>
                </a:solidFill>
                <a:latin typeface="Arial Black" pitchFamily="34" charset="0"/>
              </a:rPr>
              <a:t>13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778448" y="5376770"/>
            <a:ext cx="1427414" cy="419828"/>
          </a:xfrm>
          <a:prstGeom prst="rect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26" dirty="0">
                <a:solidFill>
                  <a:schemeClr val="tx1"/>
                </a:solidFill>
                <a:latin typeface="Arial Black" pitchFamily="34" charset="0"/>
              </a:rPr>
              <a:t>12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541724" y="5376770"/>
            <a:ext cx="1427414" cy="419828"/>
          </a:xfrm>
          <a:prstGeom prst="rect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26" dirty="0">
                <a:solidFill>
                  <a:schemeClr val="tx1"/>
                </a:solidFill>
                <a:latin typeface="Arial Black" pitchFamily="34" charset="0"/>
              </a:rPr>
              <a:t>23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305000" y="5376770"/>
            <a:ext cx="1427414" cy="419828"/>
          </a:xfrm>
          <a:prstGeom prst="rect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26" dirty="0">
                <a:solidFill>
                  <a:schemeClr val="tx1"/>
                </a:solidFill>
                <a:latin typeface="Arial Black" pitchFamily="34" charset="0"/>
              </a:rPr>
              <a:t>15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0" y="6636253"/>
            <a:ext cx="10243794" cy="470206"/>
            <a:chOff x="0" y="6019800"/>
            <a:chExt cx="9296400" cy="426719"/>
          </a:xfrm>
        </p:grpSpPr>
        <p:sp>
          <p:nvSpPr>
            <p:cNvPr id="44" name="Rectangle 43"/>
            <p:cNvSpPr/>
            <p:nvPr/>
          </p:nvSpPr>
          <p:spPr>
            <a:xfrm>
              <a:off x="0" y="6324600"/>
              <a:ext cx="9296400" cy="45719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23000"/>
                  </a:srgbClr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48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0" y="6019800"/>
              <a:ext cx="9296400" cy="304800"/>
            </a:xfrm>
            <a:prstGeom prst="rect">
              <a:avLst/>
            </a:prstGeom>
            <a:gradFill flip="none" rotWithShape="1">
              <a:gsLst>
                <a:gs pos="0">
                  <a:srgbClr val="000082">
                    <a:alpha val="93000"/>
                  </a:srgbClr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543" dirty="0">
                  <a:latin typeface="Arial Black" pitchFamily="34" charset="0"/>
                </a:rPr>
                <a:t>	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0" y="6400800"/>
              <a:ext cx="9296400" cy="45719"/>
            </a:xfrm>
            <a:prstGeom prst="rect">
              <a:avLst/>
            </a:prstGeom>
            <a:gradFill flip="none" rotWithShape="1"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48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296567" y="3524118"/>
            <a:ext cx="1532742" cy="8396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spc="165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5” total</a:t>
            </a:r>
          </a:p>
          <a:p>
            <a:pPr algn="ctr"/>
            <a:r>
              <a:rPr lang="en-US" sz="1800" spc="165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Ending overnight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879734" y="3415270"/>
            <a:ext cx="1763276" cy="8396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spc="165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Partly Sunny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778448" y="3484205"/>
            <a:ext cx="1427414" cy="8396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204" spc="165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Partly Sunny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541724" y="3530880"/>
            <a:ext cx="1427414" cy="8396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1800" spc="165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Snow changing to rain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337492" y="3548849"/>
            <a:ext cx="1427414" cy="8396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204" spc="165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Chance of snow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35862" y="4453149"/>
            <a:ext cx="8396552" cy="335862"/>
          </a:xfrm>
          <a:prstGeom prst="rect">
            <a:avLst/>
          </a:prstGeom>
          <a:gradFill flip="none" rotWithShape="1">
            <a:gsLst>
              <a:gs pos="69000">
                <a:srgbClr val="070FB1"/>
              </a:gs>
              <a:gs pos="45000">
                <a:schemeClr val="tx2">
                  <a:lumMod val="60000"/>
                  <a:lumOff val="40000"/>
                </a:schemeClr>
              </a:gs>
              <a:gs pos="13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latin typeface="Arial Black" pitchFamily="34" charset="0"/>
              </a:rPr>
              <a:t>HIGHS</a:t>
            </a:r>
          </a:p>
        </p:txBody>
      </p:sp>
      <p:sp>
        <p:nvSpPr>
          <p:cNvPr id="33" name="Rectangle 32"/>
          <p:cNvSpPr/>
          <p:nvPr/>
        </p:nvSpPr>
        <p:spPr>
          <a:xfrm flipH="1">
            <a:off x="2028609" y="5826890"/>
            <a:ext cx="6736297" cy="317090"/>
          </a:xfrm>
          <a:prstGeom prst="rect">
            <a:avLst/>
          </a:prstGeom>
          <a:gradFill flip="none" rotWithShape="1">
            <a:gsLst>
              <a:gs pos="69000">
                <a:srgbClr val="070FB1"/>
              </a:gs>
              <a:gs pos="45000">
                <a:schemeClr val="tx2">
                  <a:lumMod val="60000"/>
                  <a:lumOff val="40000"/>
                </a:schemeClr>
              </a:gs>
              <a:gs pos="13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/>
                </a:solidFill>
                <a:latin typeface="Arial Black" pitchFamily="34" charset="0"/>
              </a:rPr>
              <a:t>LOWS</a:t>
            </a:r>
          </a:p>
        </p:txBody>
      </p:sp>
      <p:pic>
        <p:nvPicPr>
          <p:cNvPr id="98" name="Picture 2"/>
          <p:cNvPicPr>
            <a:picLocks noChangeAspect="1" noChangeArrowheads="1"/>
          </p:cNvPicPr>
          <p:nvPr/>
        </p:nvPicPr>
        <p:blipFill>
          <a:blip r:embed="rId3" cstate="print"/>
          <a:srcRect l="4023" t="1085" r="2490" b="4241"/>
          <a:stretch>
            <a:fillRect/>
          </a:stretch>
        </p:blipFill>
        <p:spPr bwMode="auto">
          <a:xfrm>
            <a:off x="7976724" y="338839"/>
            <a:ext cx="939014" cy="923621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AE10F3-F724-46E2-B351-2C125602E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89" y="2014776"/>
            <a:ext cx="1428750" cy="1428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83F4B8-D3B5-4CEC-A683-8DF0E0293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31" y="2099793"/>
            <a:ext cx="1354626" cy="13546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D985F2-4228-4F13-B3D0-81E2CD0D0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082" y="2063473"/>
            <a:ext cx="1377860" cy="137786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7020BE7-4F1B-4940-84E1-A8874A71B6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112" y="2064946"/>
            <a:ext cx="1389473" cy="1389473"/>
          </a:xfrm>
          <a:prstGeom prst="rect">
            <a:avLst/>
          </a:prstGeom>
        </p:spPr>
      </p:pic>
      <p:pic>
        <p:nvPicPr>
          <p:cNvPr id="10" name="Picture 9" descr="A close up of a mans face&#10;&#10;Description automatically generated">
            <a:extLst>
              <a:ext uri="{FF2B5EF4-FFF2-40B4-BE49-F238E27FC236}">
                <a16:creationId xmlns:a16="http://schemas.microsoft.com/office/drawing/2014/main" id="{DA2E7115-5FD4-451E-90BE-B643F1AFE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09" y="2084959"/>
            <a:ext cx="1369460" cy="136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31594"/>
      </p:ext>
    </p:extLst>
  </p:cSld>
  <p:clrMapOvr>
    <a:masterClrMapping/>
  </p:clrMapOvr>
  <p:transition advClick="0" advTm="6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275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3B25C4-D308-4F23-8CE4-B3E22D0CF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6"/>
            <a:ext cx="10075863" cy="755689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869" y="0"/>
            <a:ext cx="10075863" cy="755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964717" y="2267120"/>
            <a:ext cx="1712007" cy="118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en-GB" sz="8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°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514600" y="4695825"/>
            <a:ext cx="1102866" cy="52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en-GB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mph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BAD21D7-173A-4BEB-91A8-841C904E0738}"/>
              </a:ext>
            </a:extLst>
          </p:cNvPr>
          <p:cNvCxnSpPr>
            <a:cxnSpLocks/>
          </p:cNvCxnSpPr>
          <p:nvPr/>
        </p:nvCxnSpPr>
        <p:spPr bwMode="auto">
          <a:xfrm>
            <a:off x="4633913" y="3781425"/>
            <a:ext cx="0" cy="533400"/>
          </a:xfrm>
          <a:prstGeom prst="straightConnector1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227526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533525" y="276225"/>
            <a:ext cx="6781800" cy="126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ts val="5150"/>
              </a:lnSpc>
            </a:pPr>
            <a:r>
              <a:rPr lang="en-GB" sz="360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Almanac – Feb 27, 2019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17537" y="1495425"/>
            <a:ext cx="4344987" cy="5029200"/>
          </a:xfrm>
          <a:prstGeom prst="rect">
            <a:avLst/>
          </a:prstGeom>
          <a:solidFill>
            <a:srgbClr val="3333CC">
              <a:alpha val="1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27038" indent="-32226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ts val="3738"/>
              </a:lnSpc>
              <a:spcAft>
                <a:spcPts val="1425"/>
              </a:spcAft>
              <a:buSzPct val="45000"/>
              <a:buFont typeface="Wingdings" panose="05000000000000000000" pitchFamily="2" charset="2"/>
              <a:buNone/>
            </a:pPr>
            <a:r>
              <a:rPr lang="en-GB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High:  (</a:t>
            </a:r>
            <a:r>
              <a:rPr lang="en-GB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Avg</a:t>
            </a:r>
            <a:r>
              <a:rPr lang="en-GB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36) </a:t>
            </a:r>
          </a:p>
          <a:p>
            <a:pPr>
              <a:lnSpc>
                <a:spcPts val="3738"/>
              </a:lnSpc>
              <a:spcAft>
                <a:spcPts val="1425"/>
              </a:spcAft>
              <a:buSzPct val="45000"/>
              <a:buFont typeface="Wingdings" panose="05000000000000000000" pitchFamily="2" charset="2"/>
              <a:buNone/>
            </a:pPr>
            <a:r>
              <a:rPr lang="en-GB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64</a:t>
            </a:r>
            <a:r>
              <a:rPr lang="en-GB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</a:t>
            </a:r>
            <a:r>
              <a:rPr lang="en-GB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 (1997)</a:t>
            </a:r>
          </a:p>
          <a:p>
            <a:pPr>
              <a:lnSpc>
                <a:spcPct val="118000"/>
              </a:lnSpc>
              <a:spcAft>
                <a:spcPts val="1425"/>
              </a:spcAft>
              <a:buSzPct val="45000"/>
              <a:buFont typeface="Wingdings" panose="05000000000000000000" pitchFamily="2" charset="2"/>
              <a:buNone/>
            </a:pPr>
            <a:r>
              <a:rPr lang="en-GB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Low:  (</a:t>
            </a:r>
            <a:r>
              <a:rPr lang="en-GB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Avg</a:t>
            </a:r>
            <a:r>
              <a:rPr lang="en-GB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16)</a:t>
            </a:r>
          </a:p>
          <a:p>
            <a:pPr>
              <a:lnSpc>
                <a:spcPct val="118000"/>
              </a:lnSpc>
              <a:spcAft>
                <a:spcPts val="1425"/>
              </a:spcAft>
              <a:buSzPct val="45000"/>
              <a:buFont typeface="Wingdings" panose="05000000000000000000" pitchFamily="2" charset="2"/>
              <a:buNone/>
            </a:pPr>
            <a:r>
              <a:rPr lang="en-GB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-26</a:t>
            </a:r>
            <a:r>
              <a:rPr lang="en-GB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</a:t>
            </a:r>
            <a:r>
              <a:rPr lang="en-GB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 (1963)</a:t>
            </a:r>
          </a:p>
          <a:p>
            <a:pPr>
              <a:lnSpc>
                <a:spcPts val="3738"/>
              </a:lnSpc>
              <a:spcAft>
                <a:spcPts val="1425"/>
              </a:spcAft>
              <a:buSzPct val="45000"/>
              <a:buFont typeface="Wingdings" panose="05000000000000000000" pitchFamily="2" charset="2"/>
              <a:buNone/>
            </a:pPr>
            <a:r>
              <a:rPr lang="en-GB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Record </a:t>
            </a:r>
            <a:r>
              <a:rPr lang="en-GB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Precip</a:t>
            </a:r>
            <a:r>
              <a:rPr lang="en-GB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: </a:t>
            </a:r>
          </a:p>
          <a:p>
            <a:pPr>
              <a:lnSpc>
                <a:spcPct val="118000"/>
              </a:lnSpc>
              <a:spcAft>
                <a:spcPts val="1425"/>
              </a:spcAft>
              <a:buSzPct val="45000"/>
              <a:buFont typeface="Wingdings" panose="05000000000000000000" pitchFamily="2" charset="2"/>
              <a:buNone/>
            </a:pPr>
            <a:r>
              <a:rPr lang="en-GB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0.91</a:t>
            </a:r>
            <a:r>
              <a:rPr lang="en-GB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opia" pitchFamily="32" charset="0"/>
              </a:rPr>
              <a:t>”</a:t>
            </a:r>
            <a:r>
              <a:rPr lang="en-GB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 (2000)</a:t>
            </a:r>
          </a:p>
          <a:p>
            <a:pPr>
              <a:lnSpc>
                <a:spcPct val="118000"/>
              </a:lnSpc>
              <a:spcAft>
                <a:spcPts val="1425"/>
              </a:spcAft>
              <a:buSzPct val="45000"/>
              <a:buFont typeface="Wingdings" panose="05000000000000000000" pitchFamily="2" charset="2"/>
              <a:buNone/>
            </a:pPr>
            <a:r>
              <a:rPr lang="en-GB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Record Snow:</a:t>
            </a:r>
          </a:p>
          <a:p>
            <a:pPr>
              <a:lnSpc>
                <a:spcPct val="118000"/>
              </a:lnSpc>
              <a:spcAft>
                <a:spcPts val="1425"/>
              </a:spcAft>
              <a:buSzPct val="45000"/>
              <a:buFont typeface="Wingdings" panose="05000000000000000000" pitchFamily="2" charset="2"/>
              <a:buNone/>
            </a:pPr>
            <a:r>
              <a:rPr lang="en-GB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2.0</a:t>
            </a:r>
            <a:r>
              <a:rPr lang="en-GB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opia" pitchFamily="32" charset="0"/>
              </a:rPr>
              <a:t>”</a:t>
            </a:r>
            <a:r>
              <a:rPr lang="en-GB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 (1969)</a:t>
            </a:r>
          </a:p>
          <a:p>
            <a:pPr>
              <a:lnSpc>
                <a:spcPct val="118000"/>
              </a:lnSpc>
              <a:spcAft>
                <a:spcPts val="1425"/>
              </a:spcAft>
              <a:buSzPct val="45000"/>
              <a:buFont typeface="Wingdings" panose="05000000000000000000" pitchFamily="2" charset="2"/>
              <a:buNone/>
            </a:pPr>
            <a:endParaRPr lang="en-GB" sz="24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</a:endParaRPr>
          </a:p>
          <a:p>
            <a:pPr>
              <a:lnSpc>
                <a:spcPct val="118000"/>
              </a:lnSpc>
              <a:spcAft>
                <a:spcPts val="1425"/>
              </a:spcAft>
              <a:buClrTx/>
              <a:buSzTx/>
              <a:buFontTx/>
              <a:buNone/>
            </a:pPr>
            <a:endParaRPr lang="en-US" sz="3200" dirty="0">
              <a:latin typeface="Utopia" pitchFamily="32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114925" y="1495425"/>
            <a:ext cx="4198938" cy="5029200"/>
          </a:xfrm>
          <a:prstGeom prst="rect">
            <a:avLst/>
          </a:prstGeom>
          <a:solidFill>
            <a:srgbClr val="3333CC">
              <a:alpha val="10999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27038" indent="-32226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ts val="3738"/>
              </a:lnSpc>
              <a:spcAft>
                <a:spcPts val="1425"/>
              </a:spcAft>
              <a:buSzPct val="45000"/>
              <a:buFont typeface="Wingdings" panose="05000000000000000000" pitchFamily="2" charset="2"/>
              <a:buNone/>
            </a:pPr>
            <a:r>
              <a:rPr lang="en-GB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Sunrise: </a:t>
            </a:r>
            <a:r>
              <a:rPr lang="en-GB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6:39 am</a:t>
            </a:r>
          </a:p>
          <a:p>
            <a:pPr>
              <a:lnSpc>
                <a:spcPct val="118000"/>
              </a:lnSpc>
              <a:spcAft>
                <a:spcPts val="1425"/>
              </a:spcAft>
              <a:buSzPct val="45000"/>
              <a:buFont typeface="Wingdings" panose="05000000000000000000" pitchFamily="2" charset="2"/>
              <a:buNone/>
            </a:pPr>
            <a:r>
              <a:rPr lang="en-GB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Sunset: </a:t>
            </a:r>
            <a:r>
              <a:rPr lang="en-GB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5:47 pm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619125" y="1495425"/>
            <a:ext cx="4343400" cy="50292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362325" y="428625"/>
            <a:ext cx="3505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94" y="2759075"/>
            <a:ext cx="3454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763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256"/>
            <a:ext cx="10469076" cy="7562593"/>
          </a:xfrm>
          <a:prstGeom prst="rect">
            <a:avLst/>
          </a:prstGeom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772025" y="3598863"/>
            <a:ext cx="1047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0" y="0"/>
            <a:ext cx="3140075" cy="733425"/>
          </a:xfrm>
          <a:prstGeom prst="flowChartAlternateProcess">
            <a:avLst/>
          </a:prstGeom>
          <a:solidFill>
            <a:srgbClr val="FFFFFF">
              <a:alpha val="25999"/>
            </a:srgbClr>
          </a:solidFill>
          <a:ln w="32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253292" y="1296988"/>
            <a:ext cx="4191000" cy="5334000"/>
          </a:xfrm>
          <a:prstGeom prst="flowChartAlternateProcess">
            <a:avLst/>
          </a:prstGeom>
          <a:solidFill>
            <a:srgbClr val="FFFFFF">
              <a:alpha val="39999"/>
            </a:srgbClr>
          </a:solidFill>
          <a:ln w="32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150938" y="1419225"/>
            <a:ext cx="243840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118000"/>
              </a:lnSpc>
            </a:pPr>
            <a:r>
              <a:rPr lang="en-GB" sz="9600" dirty="0">
                <a:solidFill>
                  <a:schemeClr val="accent2"/>
                </a:solidFill>
              </a:rPr>
              <a:t>13°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0" y="3171825"/>
            <a:ext cx="42672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Aft>
                <a:spcPts val="1425"/>
              </a:spcAft>
            </a:pPr>
            <a:r>
              <a:rPr lang="en-US" sz="4500" dirty="0">
                <a:solidFill>
                  <a:srgbClr val="FFFFFF"/>
                </a:solidFill>
              </a:rPr>
              <a:t> 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0" y="733425"/>
            <a:ext cx="10075863" cy="1588"/>
          </a:xfrm>
          <a:prstGeom prst="line">
            <a:avLst/>
          </a:prstGeom>
          <a:noFill/>
          <a:ln w="76320">
            <a:solidFill>
              <a:srgbClr val="FF0000"/>
            </a:solidFill>
            <a:miter lim="800000"/>
            <a:headEnd/>
            <a:tailEnd/>
          </a:ln>
          <a:effectLst>
            <a:outerShdw dist="89808" dir="4916092" algn="ctr" rotWithShape="0">
              <a:srgbClr val="000000">
                <a:alpha val="5002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0" y="0"/>
            <a:ext cx="31242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427038" indent="-322263">
              <a:tabLst>
                <a:tab pos="427038" algn="l"/>
                <a:tab pos="1341438" algn="l"/>
                <a:tab pos="2255838" algn="l"/>
                <a:tab pos="3170238" algn="l"/>
                <a:tab pos="4084638" algn="l"/>
                <a:tab pos="4999038" algn="l"/>
                <a:tab pos="5913438" algn="l"/>
                <a:tab pos="6827838" algn="l"/>
                <a:tab pos="7742238" algn="l"/>
                <a:tab pos="8656638" algn="l"/>
                <a:tab pos="9571038" algn="l"/>
                <a:tab pos="10485438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427038" algn="l"/>
                <a:tab pos="1341438" algn="l"/>
                <a:tab pos="2255838" algn="l"/>
                <a:tab pos="3170238" algn="l"/>
                <a:tab pos="4084638" algn="l"/>
                <a:tab pos="4999038" algn="l"/>
                <a:tab pos="5913438" algn="l"/>
                <a:tab pos="6827838" algn="l"/>
                <a:tab pos="7742238" algn="l"/>
                <a:tab pos="8656638" algn="l"/>
                <a:tab pos="9571038" algn="l"/>
                <a:tab pos="10485438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427038" algn="l"/>
                <a:tab pos="1341438" algn="l"/>
                <a:tab pos="2255838" algn="l"/>
                <a:tab pos="3170238" algn="l"/>
                <a:tab pos="4084638" algn="l"/>
                <a:tab pos="4999038" algn="l"/>
                <a:tab pos="5913438" algn="l"/>
                <a:tab pos="6827838" algn="l"/>
                <a:tab pos="7742238" algn="l"/>
                <a:tab pos="8656638" algn="l"/>
                <a:tab pos="9571038" algn="l"/>
                <a:tab pos="10485438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427038" algn="l"/>
                <a:tab pos="1341438" algn="l"/>
                <a:tab pos="2255838" algn="l"/>
                <a:tab pos="3170238" algn="l"/>
                <a:tab pos="4084638" algn="l"/>
                <a:tab pos="4999038" algn="l"/>
                <a:tab pos="5913438" algn="l"/>
                <a:tab pos="6827838" algn="l"/>
                <a:tab pos="7742238" algn="l"/>
                <a:tab pos="8656638" algn="l"/>
                <a:tab pos="9571038" algn="l"/>
                <a:tab pos="10485438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427038" algn="l"/>
                <a:tab pos="1341438" algn="l"/>
                <a:tab pos="2255838" algn="l"/>
                <a:tab pos="3170238" algn="l"/>
                <a:tab pos="4084638" algn="l"/>
                <a:tab pos="4999038" algn="l"/>
                <a:tab pos="5913438" algn="l"/>
                <a:tab pos="6827838" algn="l"/>
                <a:tab pos="7742238" algn="l"/>
                <a:tab pos="8656638" algn="l"/>
                <a:tab pos="9571038" algn="l"/>
                <a:tab pos="10485438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1341438" algn="l"/>
                <a:tab pos="2255838" algn="l"/>
                <a:tab pos="3170238" algn="l"/>
                <a:tab pos="4084638" algn="l"/>
                <a:tab pos="4999038" algn="l"/>
                <a:tab pos="5913438" algn="l"/>
                <a:tab pos="6827838" algn="l"/>
                <a:tab pos="7742238" algn="l"/>
                <a:tab pos="8656638" algn="l"/>
                <a:tab pos="9571038" algn="l"/>
                <a:tab pos="10485438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1341438" algn="l"/>
                <a:tab pos="2255838" algn="l"/>
                <a:tab pos="3170238" algn="l"/>
                <a:tab pos="4084638" algn="l"/>
                <a:tab pos="4999038" algn="l"/>
                <a:tab pos="5913438" algn="l"/>
                <a:tab pos="6827838" algn="l"/>
                <a:tab pos="7742238" algn="l"/>
                <a:tab pos="8656638" algn="l"/>
                <a:tab pos="9571038" algn="l"/>
                <a:tab pos="10485438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1341438" algn="l"/>
                <a:tab pos="2255838" algn="l"/>
                <a:tab pos="3170238" algn="l"/>
                <a:tab pos="4084638" algn="l"/>
                <a:tab pos="4999038" algn="l"/>
                <a:tab pos="5913438" algn="l"/>
                <a:tab pos="6827838" algn="l"/>
                <a:tab pos="7742238" algn="l"/>
                <a:tab pos="8656638" algn="l"/>
                <a:tab pos="9571038" algn="l"/>
                <a:tab pos="10485438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1341438" algn="l"/>
                <a:tab pos="2255838" algn="l"/>
                <a:tab pos="3170238" algn="l"/>
                <a:tab pos="4084638" algn="l"/>
                <a:tab pos="4999038" algn="l"/>
                <a:tab pos="5913438" algn="l"/>
                <a:tab pos="6827838" algn="l"/>
                <a:tab pos="7742238" algn="l"/>
                <a:tab pos="8656638" algn="l"/>
                <a:tab pos="9571038" algn="l"/>
                <a:tab pos="10485438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marL="104775" indent="0" eaLnBrk="1">
              <a:lnSpc>
                <a:spcPct val="100000"/>
              </a:lnSpc>
              <a:spcAft>
                <a:spcPts val="1425"/>
              </a:spcAft>
              <a:buSzPct val="45000"/>
            </a:pPr>
            <a:r>
              <a:rPr lang="en-US" sz="4800" i="1" u="sng" dirty="0">
                <a:solidFill>
                  <a:srgbClr val="FF0066"/>
                </a:solidFill>
                <a:latin typeface="Georgia" panose="02040502050405020303" pitchFamily="18" charset="0"/>
              </a:rPr>
              <a:t>  Tonight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4933" y="3642723"/>
            <a:ext cx="3437731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CAABAF-7B89-4276-B3CB-EE7C696A451B}"/>
              </a:ext>
            </a:extLst>
          </p:cNvPr>
          <p:cNvSpPr txBox="1"/>
          <p:nvPr/>
        </p:nvSpPr>
        <p:spPr>
          <a:xfrm>
            <a:off x="524933" y="3781425"/>
            <a:ext cx="3709372" cy="1378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Snow: 3 more inches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8" y="61249"/>
            <a:ext cx="10075863" cy="7556897"/>
          </a:xfrm>
          <a:prstGeom prst="rect">
            <a:avLst/>
          </a:prstGeom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151731" y="641893"/>
            <a:ext cx="2438400" cy="157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118000"/>
              </a:lnSpc>
            </a:pPr>
            <a:r>
              <a:rPr lang="en-GB" sz="9600" dirty="0">
                <a:solidFill>
                  <a:schemeClr val="tx1"/>
                </a:solidFill>
                <a:latin typeface="Symbol" panose="05050102010706020507" pitchFamily="18" charset="2"/>
              </a:rPr>
              <a:t>26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36538" y="6143625"/>
            <a:ext cx="48006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4772025" y="3598863"/>
            <a:ext cx="1047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>
            <a:off x="0" y="0"/>
            <a:ext cx="3819525" cy="733425"/>
          </a:xfrm>
          <a:prstGeom prst="flowChartAlternateProcess">
            <a:avLst/>
          </a:prstGeom>
          <a:solidFill>
            <a:srgbClr val="FFFFFF">
              <a:alpha val="7999"/>
            </a:srgbClr>
          </a:solidFill>
          <a:ln w="32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76200" y="-16933"/>
            <a:ext cx="374332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00000"/>
              </a:lnSpc>
              <a:spcAft>
                <a:spcPts val="1425"/>
              </a:spcAft>
            </a:pPr>
            <a:r>
              <a:rPr lang="en-US" sz="4800" i="1" u="sng" dirty="0">
                <a:solidFill>
                  <a:srgbClr val="FFFFFF"/>
                </a:solidFill>
              </a:rPr>
              <a:t> </a:t>
            </a:r>
            <a:r>
              <a:rPr lang="en-US" sz="4800" i="1" u="sng" dirty="0">
                <a:solidFill>
                  <a:srgbClr val="FF0066"/>
                </a:solidFill>
                <a:latin typeface="Georgia" panose="02040502050405020303" pitchFamily="18" charset="0"/>
              </a:rPr>
              <a:t>Tomorrow</a:t>
            </a: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0" y="776287"/>
            <a:ext cx="10075863" cy="1588"/>
          </a:xfrm>
          <a:prstGeom prst="line">
            <a:avLst/>
          </a:prstGeom>
          <a:noFill/>
          <a:ln w="76320">
            <a:solidFill>
              <a:srgbClr val="FF0000"/>
            </a:solidFill>
            <a:miter lim="800000"/>
            <a:headEnd/>
            <a:tailEnd/>
          </a:ln>
          <a:effectLst>
            <a:outerShdw dist="89808" dir="4916092" algn="ctr" rotWithShape="0">
              <a:srgbClr val="000000">
                <a:alpha val="5002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AutoShape 10"/>
          <p:cNvSpPr>
            <a:spLocks noChangeArrowheads="1"/>
          </p:cNvSpPr>
          <p:nvPr/>
        </p:nvSpPr>
        <p:spPr bwMode="auto">
          <a:xfrm>
            <a:off x="0" y="4060825"/>
            <a:ext cx="5953126" cy="733425"/>
          </a:xfrm>
          <a:prstGeom prst="flowChartAlternateProcess">
            <a:avLst/>
          </a:prstGeom>
          <a:solidFill>
            <a:srgbClr val="FFFFFF">
              <a:alpha val="25000"/>
            </a:srgbClr>
          </a:solidFill>
          <a:ln w="32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1343025" algn="l"/>
                <a:tab pos="2257425" algn="l"/>
                <a:tab pos="3171825" algn="l"/>
                <a:tab pos="4086225" algn="l"/>
                <a:tab pos="5000625" algn="l"/>
                <a:tab pos="5915025" algn="l"/>
                <a:tab pos="6829425" algn="l"/>
                <a:tab pos="7743825" algn="l"/>
                <a:tab pos="8658225" algn="l"/>
                <a:tab pos="9572625" algn="l"/>
                <a:tab pos="10487025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00000"/>
              </a:lnSpc>
              <a:spcAft>
                <a:spcPts val="1425"/>
              </a:spcAft>
            </a:pPr>
            <a:r>
              <a:rPr lang="en-US" i="1" u="sng" dirty="0">
                <a:solidFill>
                  <a:srgbClr val="FF0066"/>
                </a:solidFill>
              </a:rPr>
              <a:t>  </a:t>
            </a:r>
            <a:r>
              <a:rPr lang="en-US" i="1" u="sng" dirty="0">
                <a:solidFill>
                  <a:srgbClr val="FF0066"/>
                </a:solidFill>
                <a:latin typeface="Georgia" panose="02040502050405020303" pitchFamily="18" charset="0"/>
              </a:rPr>
              <a:t>Tomorrow Night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1341834" y="4872432"/>
            <a:ext cx="2058193" cy="1546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en-GB" sz="9600" dirty="0">
                <a:solidFill>
                  <a:schemeClr val="bg1"/>
                </a:solidFill>
                <a:latin typeface="Symbol" panose="05050102010706020507" pitchFamily="18" charset="2"/>
              </a:rPr>
              <a:t>12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CFEA19-BC0B-4172-8C7E-10637B5FE135}"/>
              </a:ext>
            </a:extLst>
          </p:cNvPr>
          <p:cNvSpPr txBox="1"/>
          <p:nvPr/>
        </p:nvSpPr>
        <p:spPr>
          <a:xfrm>
            <a:off x="542131" y="2214375"/>
            <a:ext cx="3657600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Partly Sunny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1E7C8-298D-4C6F-A44A-A26CF5480501}"/>
              </a:ext>
            </a:extLst>
          </p:cNvPr>
          <p:cNvSpPr txBox="1"/>
          <p:nvPr/>
        </p:nvSpPr>
        <p:spPr>
          <a:xfrm>
            <a:off x="3819525" y="5331292"/>
            <a:ext cx="4800600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Mostly cloudy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635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57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</TotalTime>
  <Words>122</Words>
  <Application>Microsoft Office PowerPoint</Application>
  <PresentationFormat>Custom</PresentationFormat>
  <Paragraphs>51</Paragraphs>
  <Slides>12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Georgia</vt:lpstr>
      <vt:lpstr>Symbol</vt:lpstr>
      <vt:lpstr>Times New Roman</vt:lpstr>
      <vt:lpstr>Utopia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Jerome Blechman</dc:creator>
  <cp:lastModifiedBy>Jerome Blechman</cp:lastModifiedBy>
  <cp:revision>131</cp:revision>
  <cp:lastPrinted>1601-01-01T00:00:00Z</cp:lastPrinted>
  <dcterms:created xsi:type="dcterms:W3CDTF">2006-10-26T19:30:10Z</dcterms:created>
  <dcterms:modified xsi:type="dcterms:W3CDTF">2019-02-27T19:20:28Z</dcterms:modified>
</cp:coreProperties>
</file>