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4D8FE7"/>
    <a:srgbClr val="FF6600"/>
    <a:srgbClr val="0000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 varScale="1">
        <p:scale>
          <a:sx n="80" d="100"/>
          <a:sy n="80" d="100"/>
        </p:scale>
        <p:origin x="13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620000" cy="2838450"/>
          </a:xfrm>
        </p:spPr>
        <p:txBody>
          <a:bodyPr/>
          <a:lstStyle>
            <a:lvl1pPr>
              <a:defRPr sz="6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10000"/>
            <a:ext cx="7620000" cy="1752600"/>
          </a:xfrm>
        </p:spPr>
        <p:txBody>
          <a:bodyPr/>
          <a:lstStyle>
            <a:lvl1pPr marL="0" indent="0">
              <a:buFontTx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A7A2-0F1C-42B1-9CFD-F0845E827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8033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2B20-ED5F-4B68-83D4-7EFB00315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576709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645B-2924-46C9-BCF1-E398E2B96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64380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FBE8-AF20-4F1B-B31C-1C8331B11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15536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5FF7-7731-40C3-A8BC-FD6FF3BA0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3079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1E592-B36D-4F4C-99CF-F5C29A5E1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24824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D611-6719-47F9-8037-15A07D7B7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94643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059D-4044-46D2-AF23-52065625E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465695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0EDA-62ED-412F-A487-D90478481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126838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0A00-0956-458D-BE3A-38F463ECA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7888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1AC7-3593-4FD8-9007-7BB9348B9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484724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0033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E7D68A-45BB-40D9-8D97-7F7FC0359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777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FF99"/>
                </a:solidFill>
              </a:rPr>
              <a:t>.</a:t>
            </a:r>
            <a:endParaRPr lang="en-US" altLang="en-US" sz="1800" b="1" dirty="0">
              <a:solidFill>
                <a:srgbClr val="FFFF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0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3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2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3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3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5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BlueWater">
  <a:themeElements>
    <a:clrScheme name="CoolBlueWa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BlueWa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olBlueWa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BlueWa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BlueWa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CoolBlueWater</Template>
  <TotalTime>1187</TotalTime>
  <Words>1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CoolBlueWater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SUNY-Oneonta Earth Sciences Dept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Jerome Blechman</dc:creator>
  <cp:lastModifiedBy>Blechman, Jerome</cp:lastModifiedBy>
  <cp:revision>35</cp:revision>
  <dcterms:created xsi:type="dcterms:W3CDTF">2006-07-26T18:24:37Z</dcterms:created>
  <dcterms:modified xsi:type="dcterms:W3CDTF">2016-07-10T17:45:47Z</dcterms:modified>
</cp:coreProperties>
</file>