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7" autoAdjust="0"/>
    <p:restoredTop sz="94660"/>
  </p:normalViewPr>
  <p:slideViewPr>
    <p:cSldViewPr snapToGrid="0">
      <p:cViewPr varScale="1">
        <p:scale>
          <a:sx n="66" d="100"/>
          <a:sy n="66" d="100"/>
        </p:scale>
        <p:origin x="11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03D8-192A-49A7-A89B-0A44D058A3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C81-6128-4FBC-A74C-1D8BF884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0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03D8-192A-49A7-A89B-0A44D058A3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C81-6128-4FBC-A74C-1D8BF884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01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03D8-192A-49A7-A89B-0A44D058A3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C81-6128-4FBC-A74C-1D8BF884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4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03D8-192A-49A7-A89B-0A44D058A3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C81-6128-4FBC-A74C-1D8BF884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1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03D8-192A-49A7-A89B-0A44D058A3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C81-6128-4FBC-A74C-1D8BF884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78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03D8-192A-49A7-A89B-0A44D058A3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C81-6128-4FBC-A74C-1D8BF884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77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03D8-192A-49A7-A89B-0A44D058A3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C81-6128-4FBC-A74C-1D8BF884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9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03D8-192A-49A7-A89B-0A44D058A3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C81-6128-4FBC-A74C-1D8BF884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18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03D8-192A-49A7-A89B-0A44D058A3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C81-6128-4FBC-A74C-1D8BF884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0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03D8-192A-49A7-A89B-0A44D058A3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C81-6128-4FBC-A74C-1D8BF884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9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A03D8-192A-49A7-A89B-0A44D058A3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2C81-6128-4FBC-A74C-1D8BF884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03D8-192A-49A7-A89B-0A44D058A369}" type="datetimeFigureOut">
              <a:rPr lang="en-US" smtClean="0"/>
              <a:t>9/16/2018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F2C81-6128-4FBC-A74C-1D8BF8840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55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C1B5AF-E1BA-451A-9D23-F4179D8E1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5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5E8E1ED1-FC0C-4379-B1E1-7E9D14BC2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81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5A7C4C61-8740-4D6B-AB3D-C3BC61B93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38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2C907B94-C327-4AB8-820F-0C15852B8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17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C29CD6FA-5345-43F3-B6BF-7A4578B89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83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6A8C9B1F-C5B7-44DF-9FA9-A82EE475C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69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4B41501D-0AB3-4A71-A04E-0A62A0D4F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11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BF8FD4E4-1CEC-4AD6-8C58-2D95D9F52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4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69C42621-6C76-4D00-8AFA-51C340157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71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7C980D75-194B-4EC7-8F56-4D64A90F8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88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ap&#10;&#10;Description generated with high confidence">
            <a:extLst>
              <a:ext uri="{FF2B5EF4-FFF2-40B4-BE49-F238E27FC236}">
                <a16:creationId xmlns:a16="http://schemas.microsoft.com/office/drawing/2014/main" id="{096B36B9-570E-4991-A5A4-79E394EAE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93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1DD0A0-1A32-4976-92EB-F61A04933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3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A12C2177-9B39-4365-BEF0-4DCDC1977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98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279B2B20-095A-471B-833D-1758C56B2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88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D88FFB25-721E-4519-BE0E-E18573792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11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6BEF22F7-93E5-462E-80B2-8FE94446A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35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2CB875-0BF6-452F-A1FC-95C6D29F8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160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BE158C35-4229-47C2-A06D-13707D752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09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47CAC3A6-0C87-4614-B5FA-711036D09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3" y="0"/>
            <a:ext cx="857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52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Blechman, Jerome</dc:creator>
  <cp:lastModifiedBy>Blechman, Jerome</cp:lastModifiedBy>
  <cp:revision>1</cp:revision>
  <dcterms:created xsi:type="dcterms:W3CDTF">2018-09-16T18:13:38Z</dcterms:created>
  <dcterms:modified xsi:type="dcterms:W3CDTF">2018-09-16T18:19:56Z</dcterms:modified>
</cp:coreProperties>
</file>