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2" r:id="rId25"/>
    <p:sldId id="304" r:id="rId26"/>
    <p:sldId id="303" r:id="rId27"/>
    <p:sldId id="305" r:id="rId28"/>
    <p:sldId id="306" r:id="rId29"/>
    <p:sldId id="301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289" r:id="rId70"/>
    <p:sldId id="290" r:id="rId71"/>
    <p:sldId id="291" r:id="rId72"/>
    <p:sldId id="339" r:id="rId73"/>
    <p:sldId id="340" r:id="rId74"/>
    <p:sldId id="341" r:id="rId75"/>
    <p:sldId id="342" r:id="rId76"/>
    <p:sldId id="343" r:id="rId77"/>
    <p:sldId id="344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0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89C3E0-098F-4930-92B8-D2436B10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50EDB90-2CE1-41FD-8FA1-56B43732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1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04B9876D-2F0D-4F96-9BBB-AFCF0209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0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A1AE8A78-2AEE-4839-BA2A-988A3FF7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EF4DA-3095-4233-A418-986CBD6C7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6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F3F08EA-614D-4AC7-99FC-390A54FF8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EA374-B40C-4A08-911E-74D1174D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7E14C7F6-7CAD-4090-A130-E3FF3D8A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08185C2B-F1B0-423E-9A0E-3A7EB2430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06ABB-794A-4022-8E6A-65C82374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1A984A3F-55DB-4A6B-B823-64AFB636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010A4-84C1-472C-94AF-D9A5404E3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333A6-A695-40E1-995B-D22B0533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E2F50-3650-47D6-B4AC-813BC7873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95F09-B18F-4B1A-95E4-53B568C2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82E4B-89A2-47A8-A36C-613FA1316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5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52F12-B16E-4108-A974-1999F82E9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F45DB-80A8-4813-B7EE-48052F26F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83E7-4E3E-4834-85C7-9A9702FA0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0BF76-59F8-4902-B748-98656148F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94165-34A5-4C8B-AF05-FD5393F9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7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9D134-B5B8-443C-BEE9-A9C7B04F3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8A3DA-DD20-48E9-95E0-1BEA5BFC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E4080-C3D9-4042-9429-3FFA70FD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518C5D67-E02A-4F6B-9EA1-CD46AA2FE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81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81778-F73D-4A4F-A5BC-CD9F2AB7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1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39766-377A-4101-8683-07A671875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1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322F2-5578-4B6C-B789-71221003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F5409-6957-4563-9429-D6D7EFD9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58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91A30-6146-4442-81AA-A00D5D70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0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DE9DC-5291-422A-A21D-8100DDD5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8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E9917-53E8-4C86-A4DB-252EE2E0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59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4A6D1-60AF-41E0-A4B1-CF94BFCA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FB09E-8AFA-4E59-A87B-0C0A374E5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2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11F5E-DCF1-47AB-B4B6-1ED09A40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4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65120-BEFB-4E16-8E84-23D01AFC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76AF7-E387-43F4-91D9-ECBAA987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80565-19AF-40B4-8B26-09E635E4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712CD-4643-4F81-8D56-26035877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3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A423A-8BFB-41B0-9AB5-90ADB2D9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6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FDD2-AF24-4D91-923B-C1CBCC038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9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CDAE5-959C-4623-BF3C-D936EC9D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9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C5CA9-A084-4FB9-B62F-06C98153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1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BC2B6-79F3-4DFD-BCC3-7F3DE26DD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DFA327E4-A058-458E-BF24-D8A7BECC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5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DE11C9-2AFD-488B-BF74-B9017814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4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DBFA1-577C-4025-9A48-C43B04DE2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0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860F5-9EE4-402E-90B2-685A1C0C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6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EE7A0-1C25-43B1-A422-CB954D8A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8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93D77-E9F2-49B5-9256-5379A925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1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331E1-72F2-4223-8116-70CDAED1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06697-A13D-4C9B-9E76-69A8AF35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3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FA737-EF98-4D23-8529-7359A8D4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9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DA9C3-8B6C-4437-B42B-50A9B08E5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3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A9557-3003-4589-84CD-6EC0FB6E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8B67D-E37F-4E66-B364-8A1283D89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3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2A25-631B-41C2-9545-FC482D7C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3ABFD-749E-4495-8535-D5F9448C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37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63A44-C3E4-4885-A0F5-44CA8D06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0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A39C4-AE97-4348-9BC3-0302C584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762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CD3B2-9DA8-447F-8EDC-6EAC8A9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52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39BB9-74EA-4CC3-B066-8E3E2CFD7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91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BF759-2755-4CB7-B538-CDEF74A6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09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38FF9-10F9-4C7E-9B98-6813F4CF5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1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9715B-FD37-4162-8418-23B614004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03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2435F-270F-4C31-8587-311B18B6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7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AABB2-E1DB-49F4-913D-387BA0890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581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B097FA07-177F-44C2-A32E-8CBA309A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1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24A9C-9E83-4A85-A8BB-38D9576A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0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A82A9A8E-E867-4996-B5E8-65B5D715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9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3A3C1254-4BD4-4D1D-85C7-EEF753C9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31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7262B-3A34-4774-9108-F6D8DFB8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87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C85C6-A82F-4080-88C4-E8A42C04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4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8C9DEB2E-2440-4C3F-8D9A-790AD5279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9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453634CD-1CD4-452A-8D09-0BEB7283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3CDF4-FA47-4F80-852C-AE212DB7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DCCAC020-1B3D-45B5-BCCA-24FF542DD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5</cp:revision>
  <dcterms:created xsi:type="dcterms:W3CDTF">2018-09-16T18:13:38Z</dcterms:created>
  <dcterms:modified xsi:type="dcterms:W3CDTF">2018-09-17T03:04:48Z</dcterms:modified>
</cp:coreProperties>
</file>