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19C17-D874-411F-9A9F-20324A5BE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AA64F7-8D45-4582-A7F2-59F3A847E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D1D6-66E5-4F0E-9A20-1DCD632A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BB6C2-FBEC-4C2D-87B5-AD821D4F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CE41-5812-4C34-9B26-3861E908F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E8624-A6A3-4D60-9F07-CE85FAF7C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1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AD339-FB40-4F61-BC07-DF042386D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0D32A-E609-49AF-B792-586B7FAE5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BC5CC-126E-4812-BCCF-F1E6484A6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6731D-152B-498D-956E-EF6324EF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0F844-B348-4785-B875-86CE1E1AA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5E4D1-65E9-4906-B14C-166A78A4F7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416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16790F-8F85-4731-BC9D-AA19E1457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C41665-6CF3-4E68-A1F6-5267907DE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3A147-0D17-4098-9CAA-F2CCB2C68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3C5A3-55A0-4845-922B-98080C31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1CEF4-F519-4E32-B49F-976156163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DD735-9BCC-41DC-865B-A5074B21E0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21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00F17-5AFE-4B1B-9696-46216A1E7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3170A-4832-4867-9D48-89DC8AA6E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7E90F-B89B-4F4B-BB0D-572A1141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E57DE-8342-4ABF-8A52-A248EE06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A0486-96FD-4CAE-A853-F464B1CBC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65022-F06B-4233-91AA-75F2C2C1F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7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A8BAC-7509-4CDC-83A6-DF8BB1F22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A47BB-D087-4AB2-8989-5347A2A02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59E92-6550-48E1-AB7B-1E27921C5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A4DE3-3113-4564-B916-28990187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A057B-57DF-4814-9FCD-833D7D14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C99DE-3ABB-4648-98A0-EB40827388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07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C13B-C1D3-4157-88B5-2AA5D3E5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AB80F-2A70-47F0-8249-206C17E0C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09EBE4-4926-42A5-B68C-7E9D09356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F83DA-028F-403D-A2FD-9D6CF3C2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3A921-CCE1-4EF5-A5A2-A042E1E0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46653-C534-4F45-A1BE-404ECC8D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D5A46-46BB-4572-BFFA-B2FE4842C0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26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762C-D914-499A-AB2B-915E41F8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E82C5-5199-44D0-8B0B-73DA71363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90EF8-362E-488D-BD6C-7CDDFA859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E1085-B910-44B1-8A72-90768E436D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693C13-27B2-4FAF-990B-1582651432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EF2967-97F2-4B8C-B410-8A2D5FE67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CFFAF-692B-4E2C-9AB5-EE87C367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D48A63-4CBB-410F-B4E6-7064CEE22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7AA56-856B-416E-876B-3DAFF1465C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16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F8E3A-37F9-45DA-9B87-794C9B50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76924D-CD6D-41E7-9C5C-F8E1DF51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84493-C38F-4037-A5E9-52B2FBACF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47806-762E-4180-8502-CEECF0C9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EB3FB-42AA-403B-99C6-9450E14174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58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52D881-059B-4A5D-8F02-65F9D3C56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C5A552-A15D-46A6-ACA9-91BCABCBD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C6223-02FF-4563-80C1-6324304FD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31717-EED6-48D6-91FE-685EDCC1F9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07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00E6F-FC10-4219-AEE2-314A25864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D585F-1A6D-4528-B93D-91C312D12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E9FBD7-F76D-4226-88E7-063C80550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4A00C-C798-450C-A20D-B088D727A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0AC9D-95D8-4F8D-8409-A1449E73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21780-5986-42EC-97D3-AEEE66B25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D99F1-0537-47CC-9239-82F865711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10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32065-1DB6-4429-99EA-BA258B906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B3301-4145-4428-83DD-6D5FEEB29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76ABA0-17B4-467E-BAE0-13194E27E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B9E80-3B7C-416E-9540-A4FD23CF1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F4017C-DB67-4919-9FD0-CF00C7AD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DD421-61B3-4E06-91AC-61246FF1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82DDB-8AE3-4453-B563-6838B769CB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83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>
                <a:gamma/>
                <a:shade val="46275"/>
                <a:invGamma/>
              </a:srgbClr>
            </a:gs>
            <a:gs pos="50000">
              <a:srgbClr val="FFFFCC"/>
            </a:gs>
            <a:gs pos="100000">
              <a:srgbClr val="FFFFCC">
                <a:gamma/>
                <a:shade val="46275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A364048-5940-4DB6-A677-77D40714A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67C5E7B-BB73-42F5-9171-F2074A2D7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5F377A-D0B2-471A-99CF-2BEB79B6A0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5DDDD8E-1002-4715-9628-33147EDC94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87FE3D-7766-4408-8A54-68F2797258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A1C2ACB2-A627-414F-A795-8341B52E45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2158AA86-36DB-468A-B50F-B750B9B3F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E78AFD4F-F763-4BF5-9BD7-E7B0E7BAD5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235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267CEB34-F763-41D6-B6B4-51DEF412E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026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44667DCB-4059-4311-9494-47A20BB52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34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60F2E120-9EF0-4DF4-80E1-60542E09A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59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C16090A9-D196-40DB-8EF6-D170551FB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3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C9396709-7FEA-467C-94E4-44811A9DB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6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231DAC31-DBC3-4EC6-8E65-65E919CED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93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BA8DCCD5-30CD-4824-8E34-82DC0C2F8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21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6E24E752-C04E-4DFD-A11D-905269E9C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0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AAFA26BB-AF6A-4B14-91B4-FBDB8C200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717A5BB6-87C0-4D5F-A03B-DCCE8E7FA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09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2F359B97-D4CE-4649-B697-556D3BADC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3512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SUNY-Oneonta Earth Sciences Dept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Jerome Blechman</dc:creator>
  <cp:lastModifiedBy>Blechman, Jerome</cp:lastModifiedBy>
  <cp:revision>10</cp:revision>
  <dcterms:created xsi:type="dcterms:W3CDTF">2006-10-01T18:21:48Z</dcterms:created>
  <dcterms:modified xsi:type="dcterms:W3CDTF">2018-10-03T19:21:07Z</dcterms:modified>
</cp:coreProperties>
</file>