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ED0F-F05A-4986-86EB-65407CEC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4723F-4FF0-45B4-8A1B-29FEC59D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9FE95-4882-4C53-9567-A5585881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664-2E51-4F67-8660-72A5EF13C51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16EBF-0330-4C35-B09B-A4214563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0DD87-B477-4DAE-A2C1-B33C4E14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2AB7-B3FF-4982-973D-D600A5D5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7348-F446-4915-95D8-28A8D6ED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4E0FD-A439-4887-8403-F081CB3FB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F225B-3789-4EE4-9BB2-14B2F36F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D45F-C328-4FB5-A9A6-2B43F61CDEB5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839-BEBF-4CAF-AD45-B91F0B4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8C15-1692-4F40-9D4C-137EAEF5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E5AC-0D02-49A3-A589-68D4F72D2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D1D71-312C-4D93-87EE-8E39AA97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6E93C-A207-4EF8-970F-B07721CB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32DE3-71F1-46E7-99B7-FA9595C1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F235-A572-4EE1-80D9-FF85191026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530CE-34A6-4D42-803C-D214CE90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6EBB-DCA0-42F8-923E-F55BADD1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4E35-6567-47BC-9DC9-0114E890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DF7-E1F9-4787-81BA-B098CB62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8DD6-D436-430F-9F24-DC7DA550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352E1-B430-4A03-8570-0AE48A6A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F7E-3A59-4BFA-86C6-142C87F28D94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4D24-FF0B-482F-8833-73B5CF86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917E4-D23B-4DFB-86D8-7B3030C2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EE94-49AC-4E5C-9CE6-DAC07FE5E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6579-33C6-4070-8A09-40401396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B28D5-C2A7-44C1-8532-D31D531B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D011-8D0A-4F24-BA5C-A371F37F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D124-3770-488E-97F5-5E20AE00B5C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21527-F95B-40B5-968C-92B0C884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F982-B067-440C-AA32-08D32BB9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FC73-6BA4-40E1-BEF8-353D7D84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648F-799F-45A1-B525-143C6760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DBC9-97AA-4FD6-AC8A-9515C3A40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C21BA-5A70-487B-AFA6-F21966EB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0270AC-277D-430C-A3D9-B13FA94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9580-B776-45B7-8FA4-8C3F91C7F3C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5AC13A-71A3-4258-BD73-A61A7101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B88AB6-41FE-4C19-A0D4-1CA18767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EAA6-303B-46D4-AE75-37E08F584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449E-A67B-466E-B11A-81D7A209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8F9FC-2A2C-4623-875A-B94F7C5B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E4FEF-4AD2-4532-8E2E-BF340970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95177-9621-49A9-BDDE-165A02153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BA68D-B9B5-4FBE-89D1-EA958D854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E1C246-A852-469F-9BCB-171773CC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47C0-B2D4-4F47-86CF-F3172AC6605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0794C6-98EE-4340-ACA0-E1FD5674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843949-61C0-4438-B5C3-EA2ACA72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689D-F2D6-4895-8B9C-CC4780EDC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B5B5-667F-440E-ABCC-6D1A5679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E49944-A3B3-4F02-A05B-5CFD88C1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1EAF-11AF-4338-87E0-FF7CA2BEFAB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E651A8-6ED7-4A9F-BCB3-9DC51FD8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3310B5-925C-439A-B728-4BB4EB4D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F933-293E-4727-ABD5-B0D0512D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084D45-1FCA-401F-A6D2-6CF63FE7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011E-0058-42CB-9752-62912463029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409008-1313-4764-9236-7AA5269C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02563A-78B5-43E8-B62F-5530A9BD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B8C6-7FBC-4E6E-AC10-E91390C5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6988-E000-44AD-BF1A-FB9186F9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A34D-F713-486D-AF12-FD34B23B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9BAFA-4B2A-4AEC-A914-30D22BFA1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F6D568-0A9A-4AD8-934F-767F6683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D9BF-23BF-479F-8B2E-FB173774752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09839-AED7-4D85-B07B-B802201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3F1978-2F44-417A-B54F-1889DCC9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786-1274-4362-A9A3-FBD4AF02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0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162-E2E4-4218-A68F-7FA4F9B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ABEE0-1E38-4C80-ACDA-EC8B602F5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7B8EC-380F-4467-A626-A70DC4AD7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8FF5DD-026C-4FC1-8B69-1D12AB2A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02C2-922C-4FBF-A677-2E0B1CC80FF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37AFB-AD70-4C46-8C4F-DEC083EA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D84BF2-6A7F-4389-8FCD-5398A60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AB48-6EC6-402C-8F31-51852128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2267314-96C4-4A3A-876C-1AB34E395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CA38CB-3E4A-4073-A502-302662D3E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C3743-2C6D-4122-ACA1-DA0B5997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5CE35-AE0F-41E5-83C3-18FD6367488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FC75-50BF-42F2-A038-38973A813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00F4-0FCA-49FC-9A1D-C49433D0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DFF978-1E81-4DE9-AFC7-C5C3155D6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0B23A3F-994C-4D0F-AD92-0953C5DD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6B86891-18DE-4C46-A94D-0B9CF54E0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F08CB0D-7448-44A6-9DBF-DDCFFE0EA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69F00B3-A462-42EA-B738-E21DEC36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9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CED8294-DC4C-4D4E-AB1C-E8A41D90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2070EAD-DD11-4EC3-AF04-AA700EA4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79E2ADD-2543-442E-8C15-CA863723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79AD09B-8B0C-448E-B376-7DAB6012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F24F520-DB1D-4CE4-9243-B6887C5D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8AC6165-F8E3-47F5-8EFB-7030338F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BF6F566-A924-4117-9087-C79A81B3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4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55BF9D9-A48F-4402-959D-F148F1D2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006915-B61E-4CF0-A2C4-83E0F24D1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D690EA8-0155-40C9-B3EA-5EA0BD17D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9E85B7E-EF1B-4703-A580-4DC41B57A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3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A6AAB78-1F7E-4391-9B76-939159FF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0F1CF0E-78EF-4025-87ED-289DB571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9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16D5C51-97EB-410A-A5A6-6DB71357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C3AF98E-5297-422D-9AD5-407A24AF1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B320F9B-932A-42BD-934F-B5ECB4C9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6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EA0556C-1CF9-4C92-B4A6-6BB9013BC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47ECB5E-972E-4D4D-AF21-91C151A9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1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2785F42-0B45-499D-8B70-D5267854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046D60C-CED5-4074-BD2F-3630DA8F0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BDB824E-DC1A-41D0-B414-07B23B6AA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759E419-87EA-4D5E-A38E-D538E9CBA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47F9CF9-C959-433D-9E0A-E79C560BA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8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122403B-AD48-4B58-87FA-4ABDE44DF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C6F2396-E4B7-4F84-8B0F-F2F5B533F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10</cp:revision>
  <dcterms:created xsi:type="dcterms:W3CDTF">2017-11-12T15:20:50Z</dcterms:created>
  <dcterms:modified xsi:type="dcterms:W3CDTF">2018-12-13T00:08:36Z</dcterms:modified>
</cp:coreProperties>
</file>