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ED0F-F05A-4986-86EB-65407CEC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4723F-4FF0-45B4-8A1B-29FEC59D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FE95-4882-4C53-9567-A5585881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664-2E51-4F67-8660-72A5EF13C51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EBF-0330-4C35-B09B-A4214563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DD87-B477-4DAE-A2C1-B33C4E14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2AB7-B3FF-4982-973D-D600A5D5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7348-F446-4915-95D8-28A8D6ED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E0FD-A439-4887-8403-F081CB3FB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225B-3789-4EE4-9BB2-14B2F36F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D45F-C328-4FB5-A9A6-2B43F61CDEB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839-BEBF-4CAF-AD45-B91F0B4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8C15-1692-4F40-9D4C-137EAEF5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E5AC-0D02-49A3-A589-68D4F72D2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D1D71-312C-4D93-87EE-8E39AA97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E93C-A207-4EF8-970F-B07721CB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2DE3-71F1-46E7-99B7-FA9595C1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F235-A572-4EE1-80D9-FF85191026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30CE-34A6-4D42-803C-D214CE90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6EBB-DCA0-42F8-923E-F55BADD1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4E35-6567-47BC-9DC9-0114E89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DF7-E1F9-4787-81BA-B098CB62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8DD6-D436-430F-9F24-DC7DA550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352E1-B430-4A03-8570-0AE48A6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F7E-3A59-4BFA-86C6-142C87F28D9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4D24-FF0B-482F-8833-73B5CF8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17E4-D23B-4DFB-86D8-7B3030C2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EE94-49AC-4E5C-9CE6-DAC07FE5E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6579-33C6-4070-8A09-4040139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B28D5-C2A7-44C1-8532-D31D531B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D011-8D0A-4F24-BA5C-A371F37F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D124-3770-488E-97F5-5E20AE00B5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1527-F95B-40B5-968C-92B0C884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F982-B067-440C-AA32-08D32BB9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FC73-6BA4-40E1-BEF8-353D7D84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648F-799F-45A1-B525-143C6760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DBC9-97AA-4FD6-AC8A-9515C3A4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21BA-5A70-487B-AFA6-F21966EB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270AC-277D-430C-A3D9-B13FA94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9580-B776-45B7-8FA4-8C3F91C7F3C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AC13A-71A3-4258-BD73-A61A710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88AB6-41FE-4C19-A0D4-1CA18767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EAA6-303B-46D4-AE75-37E08F58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449E-A67B-466E-B11A-81D7A209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F9FC-2A2C-4623-875A-B94F7C5B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4FEF-4AD2-4532-8E2E-BF340970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5177-9621-49A9-BDDE-165A02153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BA68D-B9B5-4FBE-89D1-EA958D854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E1C246-A852-469F-9BCB-171773CC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7C0-B2D4-4F47-86CF-F3172AC6605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0794C6-98EE-4340-ACA0-E1FD567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843949-61C0-4438-B5C3-EA2ACA7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9D-F2D6-4895-8B9C-CC4780ED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B5B5-667F-440E-ABCC-6D1A5679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E49944-A3B3-4F02-A05B-5CFD88C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1EAF-11AF-4338-87E0-FF7CA2BEFAB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E651A8-6ED7-4A9F-BCB3-9DC51FD8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3310B5-925C-439A-B728-4BB4EB4D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933-293E-4727-ABD5-B0D0512D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084D45-1FCA-401F-A6D2-6CF63FE7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011E-0058-42CB-9752-62912463029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409008-1313-4764-9236-7AA5269C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02563A-78B5-43E8-B62F-5530A9B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B8C6-7FBC-4E6E-AC10-E91390C5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6988-E000-44AD-BF1A-FB9186F9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A34D-F713-486D-AF12-FD34B23B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BAFA-4B2A-4AEC-A914-30D22BFA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F6D568-0A9A-4AD8-934F-767F6683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D9BF-23BF-479F-8B2E-FB17377475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09839-AED7-4D85-B07B-B802201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3F1978-2F44-417A-B54F-1889DCC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786-1274-4362-A9A3-FBD4AF02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162-E2E4-4218-A68F-7FA4F9B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ABEE0-1E38-4C80-ACDA-EC8B602F5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B8EC-380F-4467-A626-A70DC4AD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8FF5DD-026C-4FC1-8B69-1D12AB2A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2C2-922C-4FBF-A677-2E0B1CC80FF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37AFB-AD70-4C46-8C4F-DEC083EA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84BF2-6A7F-4389-8FCD-5398A60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B48-6EC6-402C-8F31-51852128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267314-96C4-4A3A-876C-1AB34E395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CA38CB-3E4A-4073-A502-302662D3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3743-2C6D-4122-ACA1-DA0B599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5CE35-AE0F-41E5-83C3-18FD6367488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FC75-50BF-42F2-A038-38973A813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00F4-0FCA-49FC-9A1D-C49433D0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FF978-1E81-4DE9-AFC7-C5C3155D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B46B902-D47D-4025-B93F-5823FA0B5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C653591-23CD-43B1-BD75-E1CE162B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BD8A754-6B18-4108-A361-D871EFF2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29F2EE8-9353-4A77-9E6E-661F4432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7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47129D3-6992-4FAA-B852-57CF2FAF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F94EA67-AC8D-4DC1-A808-7572A75AE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4EFA7D-2E64-4C2E-95E8-3C2AD831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D75B9F9-906F-4C0B-8877-A2648E571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72A9375-0AD1-4D1F-B42D-291AB34A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81D046-B1D8-454E-B9C7-BC04C747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E3451F5-18F7-4970-8BFC-46094F3B8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7E37117-7D43-4878-A120-FCE54C929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A29047A-2A41-44B0-B155-B37F6C24D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0171AF2-F215-490D-B785-83A2CEFD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A748960-9102-41B4-AE68-0590C27BB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14D69E1-D50A-4582-895C-2BC49D96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1622B6F-60B5-46F0-A749-A48FB14C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3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6A9F809-76BF-46C6-8833-37354D489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CC19CAB-DA1A-4F0D-9763-D8226DC3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479E452-2768-4A3F-8548-EE309196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433F6CE-D15F-498C-8666-5A5D891C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50CA258-9705-4346-B764-2711C285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8DFDB77-1D51-4573-967B-6A72FC46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534A0B4-0521-423B-93C1-9B6DD603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2630BA6-97A9-42B7-AF56-693AC6DCC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02B8B26-A36A-4829-8F7F-79BAAFF3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0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A6599CF-00FF-42F0-B894-C96F4B1FC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9CDDDB4-F26A-4A26-AED5-BC6CF808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6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7E0FA8C-0C88-4DD5-8653-E42921170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2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15</cp:revision>
  <dcterms:created xsi:type="dcterms:W3CDTF">2017-11-12T15:20:50Z</dcterms:created>
  <dcterms:modified xsi:type="dcterms:W3CDTF">2018-12-13T00:43:11Z</dcterms:modified>
</cp:coreProperties>
</file>