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ED0F-F05A-4986-86EB-65407CEC7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4723F-4FF0-45B4-8A1B-29FEC59DD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9FE95-4882-4C53-9567-A5585881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2664-2E51-4F67-8660-72A5EF13C51A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6EBF-0330-4C35-B09B-A4214563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0DD87-B477-4DAE-A2C1-B33C4E14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2AB7-B3FF-4982-973D-D600A5D5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5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7348-F446-4915-95D8-28A8D6ED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4E0FD-A439-4887-8403-F081CB3FB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F225B-3789-4EE4-9BB2-14B2F36F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D45F-C328-4FB5-A9A6-2B43F61CDEB5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55839-BEBF-4CAF-AD45-B91F0B4D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A8C15-1692-4F40-9D4C-137EAEF5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E5AC-0D02-49A3-A589-68D4F72D2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D1D71-312C-4D93-87EE-8E39AA977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6E93C-A207-4EF8-970F-B07721CB4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32DE3-71F1-46E7-99B7-FA9595C1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5F235-A572-4EE1-80D9-FF85191026C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30CE-34A6-4D42-803C-D214CE90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C6EBB-DCA0-42F8-923E-F55BADD1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4E35-6567-47BC-9DC9-0114E8906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3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3DF7-E1F9-4787-81BA-B098CB62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8DD6-D436-430F-9F24-DC7DA550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352E1-B430-4A03-8570-0AE48A6A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F7E-3A59-4BFA-86C6-142C87F28D94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F4D24-FF0B-482F-8833-73B5CF86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17E4-D23B-4DFB-86D8-7B3030C2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EE94-49AC-4E5C-9CE6-DAC07FE5E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6579-33C6-4070-8A09-40401396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B28D5-C2A7-44C1-8532-D31D531B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BD011-8D0A-4F24-BA5C-A371F37F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D124-3770-488E-97F5-5E20AE00B5C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21527-F95B-40B5-968C-92B0C884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DF982-B067-440C-AA32-08D32BB9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FC73-6BA4-40E1-BEF8-353D7D84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4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9648F-799F-45A1-B525-143C6760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DBC9-97AA-4FD6-AC8A-9515C3A40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C21BA-5A70-487B-AFA6-F21966EB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0270AC-277D-430C-A3D9-B13FA949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9580-B776-45B7-8FA4-8C3F91C7F3C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5AC13A-71A3-4258-BD73-A61A7101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B88AB6-41FE-4C19-A0D4-1CA18767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EAA6-303B-46D4-AE75-37E08F584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449E-A67B-466E-B11A-81D7A209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8F9FC-2A2C-4623-875A-B94F7C5B1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E4FEF-4AD2-4532-8E2E-BF340970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95177-9621-49A9-BDDE-165A02153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BA68D-B9B5-4FBE-89D1-EA958D854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E1C246-A852-469F-9BCB-171773CC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47C0-B2D4-4F47-86CF-F3172AC6605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0794C6-98EE-4340-ACA0-E1FD5674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843949-61C0-4438-B5C3-EA2ACA72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689D-F2D6-4895-8B9C-CC4780EDC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B5B5-667F-440E-ABCC-6D1A5679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E49944-A3B3-4F02-A05B-5CFD88C1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1EAF-11AF-4338-87E0-FF7CA2BEFAB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E651A8-6ED7-4A9F-BCB3-9DC51FD8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3310B5-925C-439A-B728-4BB4EB4D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F933-293E-4727-ABD5-B0D0512DF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084D45-1FCA-401F-A6D2-6CF63FE7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011E-0058-42CB-9752-62912463029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409008-1313-4764-9236-7AA5269C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02563A-78B5-43E8-B62F-5530A9BD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B8C6-7FBC-4E6E-AC10-E91390C5A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6988-E000-44AD-BF1A-FB9186F9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A34D-F713-486D-AF12-FD34B23B7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9BAFA-4B2A-4AEC-A914-30D22BFA1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F6D568-0A9A-4AD8-934F-767F6683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D9BF-23BF-479F-8B2E-FB173774752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A09839-AED7-4D85-B07B-B8022016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3F1978-2F44-417A-B54F-1889DCC9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8786-1274-4362-A9A3-FBD4AF02B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C162-E2E4-4218-A68F-7FA4F9B4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ABEE0-1E38-4C80-ACDA-EC8B602F5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7B8EC-380F-4467-A626-A70DC4AD7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8FF5DD-026C-4FC1-8B69-1D12AB2A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02C2-922C-4FBF-A677-2E0B1CC80FF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237AFB-AD70-4C46-8C4F-DEC083EA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D84BF2-6A7F-4389-8FCD-5398A60A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AB48-6EC6-402C-8F31-51852128B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267314-96C4-4A3A-876C-1AB34E395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CA38CB-3E4A-4073-A502-302662D3E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C3743-2C6D-4122-ACA1-DA0B59977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5CE35-AE0F-41E5-83C3-18FD63674889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8FC75-50BF-42F2-A038-38973A813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00F4-0FCA-49FC-9A1D-C49433D0A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DFF978-1E81-4DE9-AFC7-C5C3155D6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CF01607-2E90-41C1-B116-6B6075B7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7F8365A-992D-47D7-9F02-1CB3FDA04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3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AA475C0-E607-4CBC-A735-C9C038A9B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4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D7BFB30-BF2F-4F5B-83F7-FA411B98C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61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6A01EFA-7E51-4DD7-9AA8-70982C602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7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F8FA0CE-CA1C-4FDF-A58E-FD2C3046F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325A305-05A2-40F1-9CF7-715CCB1EC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1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B57F9D9-1127-41B3-A4F8-B2F976791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17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3C988BD-458D-4DE6-848F-B6E9D53F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4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16C2153-803B-46B2-9F2F-88C58D0FB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12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8A08D94-FC3A-46F5-AE03-FC203A414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8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34C0E69-BF3B-43AD-86CC-CE18C5B2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6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DE407FA-6C82-416C-A0C4-5A30C4751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FD017E0-F9B7-4CF2-9298-53A0BA34A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97C6F29-717A-48EE-B05B-7B20DC498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4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1B46544-7C8A-459B-97F1-82BB15DB6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4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0B29F37-ABF7-41FF-9A4F-5372AA459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8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C5A05A5-9174-4379-AAE9-182DB6659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0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C44F183-5FAF-41C8-AC28-7F4B08549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26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BCB7D40-3040-4031-905C-E983149A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8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0995BDE-1FB2-469A-8C2F-BFDDC4AE7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73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CCDF9CD-A365-4871-9537-5A81FFC5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77E8B25-C808-4CD1-9529-95108B65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4469208-A858-45BD-8333-B6805D15B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8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57C473B-3FD9-49FA-84CF-89FA38145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5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1C30226-7C70-4266-9E03-14C9000F2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BC21118-E9DE-4C0D-8BFF-9ADD67DDE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6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0B370C0-B11E-457A-966F-E5705C07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2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8668A6F-EF73-4D88-A2EC-CF0996A8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2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13</cp:revision>
  <dcterms:created xsi:type="dcterms:W3CDTF">2017-11-12T15:20:50Z</dcterms:created>
  <dcterms:modified xsi:type="dcterms:W3CDTF">2018-12-13T00:38:25Z</dcterms:modified>
</cp:coreProperties>
</file>