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5" r:id="rId3"/>
    <p:sldId id="268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69" r:id="rId22"/>
    <p:sldId id="270" r:id="rId23"/>
    <p:sldId id="271" r:id="rId24"/>
    <p:sldId id="272" r:id="rId25"/>
    <p:sldId id="313" r:id="rId26"/>
    <p:sldId id="273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8" autoAdjust="0"/>
    <p:restoredTop sz="94660"/>
  </p:normalViewPr>
  <p:slideViewPr>
    <p:cSldViewPr snapToGrid="0">
      <p:cViewPr varScale="1">
        <p:scale>
          <a:sx n="66" d="100"/>
          <a:sy n="66" d="100"/>
        </p:scale>
        <p:origin x="4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807D6-AEBD-4E83-A0A7-022CE7578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B768C-E48B-4BAF-AA37-D356BAF459A0}" type="datetimeFigureOut">
              <a:rPr lang="en-US"/>
              <a:pPr>
                <a:defRPr/>
              </a:pPr>
              <a:t>4/29/2018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A99B2-9F21-452C-842C-D4019AB93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2C881-D043-4052-80D7-70C4BA02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76F3C-F5B9-40AB-8EE0-0BBA1C123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1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D7CF4-DBDB-4F33-90A5-87EE5A577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531E3-BE42-49E0-9A03-F8E383E854E6}" type="datetimeFigureOut">
              <a:rPr lang="en-US"/>
              <a:pPr>
                <a:defRPr/>
              </a:pPr>
              <a:t>4/29/2018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CCC3D-0B8B-4DB9-871A-03014E6FD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E0585-E254-4A64-8029-7BEB0001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FAC9E-F84D-4350-AD43-326172470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73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99404-2546-4019-9DBB-44FB6CA9B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F8F26-438C-4293-B655-32A0B73EE00F}" type="datetimeFigureOut">
              <a:rPr lang="en-US"/>
              <a:pPr>
                <a:defRPr/>
              </a:pPr>
              <a:t>4/29/2018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64486-65EA-4CE2-85F3-3BCB248C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FB109-667C-4ED7-8A9C-212E7FC14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5977E-5105-4886-B2AB-5959EF0D1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2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BA40E-74E3-4E42-8B7D-292512D0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46420-124C-4EFF-B75B-392EB0E8B0BB}" type="datetimeFigureOut">
              <a:rPr lang="en-US"/>
              <a:pPr>
                <a:defRPr/>
              </a:pPr>
              <a:t>4/29/2018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3A73D-7945-48EE-8257-348187FD3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4C45F-74E0-486A-A7DD-D571B62F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5473-8886-496A-95C5-419309D6D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7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B365-E4FD-4D9D-8D88-F1AC6ED7C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07DA0-B75E-472F-9122-8DAACDA907C6}" type="datetimeFigureOut">
              <a:rPr lang="en-US"/>
              <a:pPr>
                <a:defRPr/>
              </a:pPr>
              <a:t>4/29/2018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B4FF4-BBE1-4541-8405-02E02D35A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14D4A-9A6A-4058-BEA1-A319C203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94146-408A-4EBD-9DDD-5850B1828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8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B1277C-7B31-4B8C-9CC8-41E9B62D2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86394-822C-407E-A738-ED817302DA9E}" type="datetimeFigureOut">
              <a:rPr lang="en-US"/>
              <a:pPr>
                <a:defRPr/>
              </a:pPr>
              <a:t>4/29/2018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D6D46C-CE70-450A-934F-88639967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8A92A2-5247-42F3-A9B0-C235E605A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6EC96-51F2-4369-86E6-10F163FAA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86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42EDA0-F970-4D80-98BF-D33F4B462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7CB02-7F3C-468D-84A0-99B129DD0122}" type="datetimeFigureOut">
              <a:rPr lang="en-US"/>
              <a:pPr>
                <a:defRPr/>
              </a:pPr>
              <a:t>4/29/2018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3217D75-DF51-4577-9AAE-FB7B82F2D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6C1351-F223-4E4C-82C6-FB3AFFD7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85F2D-DCC3-4C96-983C-0967D8FAA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6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F93EA0B-8D3D-4CBD-83BB-661CD0611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93397-3C7E-4060-87FB-23BA32972400}" type="datetimeFigureOut">
              <a:rPr lang="en-US"/>
              <a:pPr>
                <a:defRPr/>
              </a:pPr>
              <a:t>4/29/2018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8ED8502-D133-4C82-A99A-12680F8E9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39CF54-C807-4214-8685-670B182F2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5AED-8706-4258-BC10-296E625E8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9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29E26B2-E593-4DA9-A7E5-D7397DF8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7E47F-77EB-420D-8693-81864B710A94}" type="datetimeFigureOut">
              <a:rPr lang="en-US"/>
              <a:pPr>
                <a:defRPr/>
              </a:pPr>
              <a:t>4/29/2018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C3BC244-5D8F-4E62-B2BA-DCE885959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3E75DB-4FE4-494B-97B1-C7377150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AB4A9-4E93-4393-8608-38F78F9F4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86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093EED-4634-464A-B331-F78CC3691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A3A84-3165-40D3-8B47-235D753B3871}" type="datetimeFigureOut">
              <a:rPr lang="en-US"/>
              <a:pPr>
                <a:defRPr/>
              </a:pPr>
              <a:t>4/29/2018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630C52-E55A-4AD5-9C4A-7D6DCA27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7EEC52-884D-4E35-BC36-E355433EB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CA516-9EC9-4566-9A4F-B472B7D4F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49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E1AF8D-5BFB-4953-91DE-62F6FD2C8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5A1A4-15D3-4307-BDD0-760723EACAE7}" type="datetimeFigureOut">
              <a:rPr lang="en-US"/>
              <a:pPr>
                <a:defRPr/>
              </a:pPr>
              <a:t>4/29/2018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8A6867-17A3-4AF2-A554-C9401445A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10CF5F-3B3B-4630-B10A-E4BE88535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5ACBC-D049-4A06-8710-B06048DB5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7AA8B2A-253A-45F2-B742-E2BCE88C6F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E57F974-66E8-4DC3-A764-5E884576E0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42F38-BB45-454A-B39A-9BCD3C2F59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54BAAB-16B6-4EC9-B7A0-15A99713B2B7}" type="datetimeFigureOut">
              <a:rPr lang="en-US"/>
              <a:pPr>
                <a:defRPr/>
              </a:pPr>
              <a:t>4/29/2018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2AF10-E0A7-4D33-A109-E97D97D9C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45DCB-DB16-498A-8A9D-D4A381D9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D379D0-6EB4-42C2-A001-9CC337F05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5FEA9-890D-479F-A119-57C085763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BAA90-BF00-4E26-9E1B-233E06E55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66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80B349-C906-450D-9AB9-319D21A70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06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73CB5-A15E-4D29-AFCC-D93874A68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4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3F1C91-9EC0-4590-9260-CF7110A64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95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58922E-DA86-47AA-9F31-27BA58C7C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0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A5FC6-D8EB-4C06-95BB-FFB45A9A8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60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91F31-B06A-4532-B7CF-39FEF065E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33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7741C-9062-4F99-8D6A-2F71EB048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8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17E277-5EB6-47BE-8CB9-BEE4AE72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3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DF348-5D38-46FC-8BEF-FF9B39B08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57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4995F4-3B77-4B0D-B5F0-FDDD99327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89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BAA1A0-D3B8-4991-8078-6E127040C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05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BB0A6-B8DE-4011-BD99-365B5A71A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21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AC6E1-DEAD-4D84-AF10-1CBC9AF06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1BB69-F333-4A97-9D1D-B3008FE65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57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D7943-ABE7-46A1-8F2F-2E3668FF8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86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DEA98-1654-4623-A2F0-B9465A504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72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742177-32B5-4527-B22D-43DEFDB77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06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6DB262-10CA-4149-B0C8-ABBCE3636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68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2CAF7-7229-494A-8FED-47FB1082B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6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80E65B-24B2-4BFF-8079-E84AA8693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06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0414D-8314-4D93-86D8-3092D2E95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74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E5DEB0-A27A-4DAD-92BF-6C99ECED2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95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0D505-AA45-4E6D-97A4-4DADD6E91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44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746A7E-CC5D-4449-9330-2D6C11812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51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8BE10A-8242-4B62-8992-6CB6F8B2A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07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3120E-C522-4BF0-B5BB-DD355E013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63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E4AFD-0908-4D6C-BE2E-A88D714EF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71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C97C3-5631-4450-914C-51213E81C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93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C221D-8547-408A-B515-E643C5B6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89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573A17-54E7-4740-886E-984C7E88E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37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02407-37E9-4BC8-B163-0E5E3ECFA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5FBEBA-5D7C-4571-8997-A6277AFF6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10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5B106-FE1B-4537-BA5B-8117C0FBF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17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B3A7F-724C-404A-BBFC-F1620F840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17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BC6B0-6BFA-4BBD-B695-87C48D395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058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0C941A-BC20-4570-AE63-0876273DE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99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047995-838C-4F2E-B1CB-915BF2E23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422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B90A2D-2EBB-42E0-B032-55C7BD527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934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0FA2C0-1945-4C9F-A7C1-0112CD6D1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812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722657-BC7D-42C2-BA67-BECF284BE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6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A27BC8-FF4C-4908-B80A-BBC6CBA45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07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5A7FA-74E8-4629-84F5-08086B707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17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870A0-CD85-43CE-B343-D2B9D727D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42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C3A4B4-5AF1-49DA-A1DE-CACEE46EF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93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9E94A3-C712-4680-AEFB-03BEA4BF7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40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D4861-542C-4203-9406-E09651F75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49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Blechman, Jerome</dc:creator>
  <cp:lastModifiedBy>Blechman, Jerome</cp:lastModifiedBy>
  <cp:revision>2</cp:revision>
  <dcterms:created xsi:type="dcterms:W3CDTF">2016-05-05T00:58:33Z</dcterms:created>
  <dcterms:modified xsi:type="dcterms:W3CDTF">2018-04-29T23:58:52Z</dcterms:modified>
</cp:coreProperties>
</file>