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5" r:id="rId4"/>
    <p:sldId id="266" r:id="rId5"/>
    <p:sldId id="267" r:id="rId6"/>
    <p:sldId id="268" r:id="rId7"/>
    <p:sldId id="270" r:id="rId8"/>
    <p:sldId id="271" r:id="rId9"/>
    <p:sldId id="272" r:id="rId10"/>
    <p:sldId id="273" r:id="rId11"/>
    <p:sldId id="274" r:id="rId12"/>
    <p:sldId id="275" r:id="rId13"/>
    <p:sldId id="276" r:id="rId14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8" autoAdjust="0"/>
    <p:restoredTop sz="94660"/>
  </p:normalViewPr>
  <p:slideViewPr>
    <p:cSldViewPr snapToGrid="0">
      <p:cViewPr varScale="1">
        <p:scale>
          <a:sx n="66" d="100"/>
          <a:sy n="66" d="100"/>
        </p:scale>
        <p:origin x="40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807D6-AEBD-4E83-A0A7-022CE7578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B768C-E48B-4BAF-AA37-D356BAF459A0}" type="datetimeFigureOut">
              <a:rPr lang="en-US"/>
              <a:pPr>
                <a:defRPr/>
              </a:pPr>
              <a:t>5/1/2018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A99B2-9F21-452C-842C-D4019AB93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D2C881-D043-4052-80D7-70C4BA02E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76F3C-F5B9-40AB-8EE0-0BBA1C123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112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AD7CF4-DBDB-4F33-90A5-87EE5A577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531E3-BE42-49E0-9A03-F8E383E854E6}" type="datetimeFigureOut">
              <a:rPr lang="en-US"/>
              <a:pPr>
                <a:defRPr/>
              </a:pPr>
              <a:t>5/1/2018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CCC3D-0B8B-4DB9-871A-03014E6FD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E0585-E254-4A64-8029-7BEB0001C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FAC9E-F84D-4350-AD43-3261724705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73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099404-2546-4019-9DBB-44FB6CA9B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F8F26-438C-4293-B655-32A0B73EE00F}" type="datetimeFigureOut">
              <a:rPr lang="en-US"/>
              <a:pPr>
                <a:defRPr/>
              </a:pPr>
              <a:t>5/1/2018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864486-65EA-4CE2-85F3-3BCB248C7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8FB109-667C-4ED7-8A9C-212E7FC14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5977E-5105-4886-B2AB-5959EF0D1D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529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0BA40E-74E3-4E42-8B7D-292512D0B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46420-124C-4EFF-B75B-392EB0E8B0BB}" type="datetimeFigureOut">
              <a:rPr lang="en-US"/>
              <a:pPr>
                <a:defRPr/>
              </a:pPr>
              <a:t>5/1/2018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23A73D-7945-48EE-8257-348187FD3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64C45F-74E0-486A-A7DD-D571B62F9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C5473-8886-496A-95C5-419309D6D7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970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57B365-E4FD-4D9D-8D88-F1AC6ED7C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07DA0-B75E-472F-9122-8DAACDA907C6}" type="datetimeFigureOut">
              <a:rPr lang="en-US"/>
              <a:pPr>
                <a:defRPr/>
              </a:pPr>
              <a:t>5/1/2018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CB4FF4-BBE1-4541-8405-02E02D35A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14D4A-9A6A-4058-BEA1-A319C203A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94146-408A-4EBD-9DDD-5850B1828C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686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EB1277C-7B31-4B8C-9CC8-41E9B62D2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86394-822C-407E-A738-ED817302DA9E}" type="datetimeFigureOut">
              <a:rPr lang="en-US"/>
              <a:pPr>
                <a:defRPr/>
              </a:pPr>
              <a:t>5/1/2018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9D6D46C-CE70-450A-934F-886399675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28A92A2-5247-42F3-A9B0-C235E605A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6EC96-51F2-4369-86E6-10F163FAA4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186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142EDA0-F970-4D80-98BF-D33F4B462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7CB02-7F3C-468D-84A0-99B129DD0122}" type="datetimeFigureOut">
              <a:rPr lang="en-US"/>
              <a:pPr>
                <a:defRPr/>
              </a:pPr>
              <a:t>5/1/2018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3217D75-DF51-4577-9AAE-FB7B82F2D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56C1351-F223-4E4C-82C6-FB3AFFD7B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85F2D-DCC3-4C96-983C-0967D8FAA6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167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F93EA0B-8D3D-4CBD-83BB-661CD0611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93397-3C7E-4060-87FB-23BA32972400}" type="datetimeFigureOut">
              <a:rPr lang="en-US"/>
              <a:pPr>
                <a:defRPr/>
              </a:pPr>
              <a:t>5/1/2018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8ED8502-D133-4C82-A99A-12680F8E9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39CF54-C807-4214-8685-670B182F2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D5AED-8706-4258-BC10-296E625E82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294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29E26B2-E593-4DA9-A7E5-D7397DF82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7E47F-77EB-420D-8693-81864B710A94}" type="datetimeFigureOut">
              <a:rPr lang="en-US"/>
              <a:pPr>
                <a:defRPr/>
              </a:pPr>
              <a:t>5/1/2018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C3BC244-5D8F-4E62-B2BA-DCE885959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13E75DB-4FE4-494B-97B1-C7377150A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AB4A9-4E93-4393-8608-38F78F9F4C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586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E093EED-4634-464A-B331-F78CC3691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A3A84-3165-40D3-8B47-235D753B3871}" type="datetimeFigureOut">
              <a:rPr lang="en-US"/>
              <a:pPr>
                <a:defRPr/>
              </a:pPr>
              <a:t>5/1/2018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E630C52-E55A-4AD5-9C4A-7D6DCA279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37EEC52-884D-4E35-BC36-E355433EB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CA516-9EC9-4566-9A4F-B472B7D4F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49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BE1AF8D-5BFB-4953-91DE-62F6FD2C8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5A1A4-15D3-4307-BDD0-760723EACAE7}" type="datetimeFigureOut">
              <a:rPr lang="en-US"/>
              <a:pPr>
                <a:defRPr/>
              </a:pPr>
              <a:t>5/1/2018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28A6867-17A3-4AF2-A554-C9401445A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010CF5F-3B3B-4630-B10A-E4BE88535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5ACBC-D049-4A06-8710-B06048DB56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97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7AA8B2A-253A-45F2-B742-E2BCE88C6FE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E57F974-66E8-4DC3-A764-5E884576E03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642F38-BB45-454A-B39A-9BCD3C2F59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F54BAAB-16B6-4EC9-B7A0-15A99713B2B7}" type="datetimeFigureOut">
              <a:rPr lang="en-US"/>
              <a:pPr>
                <a:defRPr/>
              </a:pPr>
              <a:t>5/1/2018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02AF10-E0A7-4D33-A109-E97D97D9CC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945DCB-DB16-498A-8A9D-D4A381D9D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7D379D0-6EB4-42C2-A001-9CC337F05B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57B583-E1E0-40B9-AD4F-95A572302D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703" y="0"/>
            <a:ext cx="857459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now, outdoor&#10;&#10;Description generated with high confidence">
            <a:extLst>
              <a:ext uri="{FF2B5EF4-FFF2-40B4-BE49-F238E27FC236}">
                <a16:creationId xmlns:a16="http://schemas.microsoft.com/office/drawing/2014/main" id="{CD9F9CB0-64AF-40E5-A60D-6905459C20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703" y="0"/>
            <a:ext cx="85745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442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now covered mountain&#10;&#10;Description generated with high confidence">
            <a:extLst>
              <a:ext uri="{FF2B5EF4-FFF2-40B4-BE49-F238E27FC236}">
                <a16:creationId xmlns:a16="http://schemas.microsoft.com/office/drawing/2014/main" id="{22E17855-A3D8-41C4-8EA6-878E9ED753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703" y="0"/>
            <a:ext cx="85745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95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now covered field&#10;&#10;Description generated with high confidence">
            <a:extLst>
              <a:ext uri="{FF2B5EF4-FFF2-40B4-BE49-F238E27FC236}">
                <a16:creationId xmlns:a16="http://schemas.microsoft.com/office/drawing/2014/main" id="{E5A6E3A2-4701-4888-BA82-B1DDBE9076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703" y="0"/>
            <a:ext cx="85745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521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now covered field&#10;&#10;Description generated with high confidence">
            <a:extLst>
              <a:ext uri="{FF2B5EF4-FFF2-40B4-BE49-F238E27FC236}">
                <a16:creationId xmlns:a16="http://schemas.microsoft.com/office/drawing/2014/main" id="{EDFE7AB6-7BDA-427E-95FF-77A774575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703" y="0"/>
            <a:ext cx="85745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508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9421BA-D4CD-469F-8535-BA325840A1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703" y="0"/>
            <a:ext cx="85745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936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129105-4F2B-40CC-9D9F-C10D4158E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703" y="0"/>
            <a:ext cx="85745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874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F19007-6D8D-469B-AF43-263F200506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703" y="0"/>
            <a:ext cx="85745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717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, snow&#10;&#10;Description generated with high confidence">
            <a:extLst>
              <a:ext uri="{FF2B5EF4-FFF2-40B4-BE49-F238E27FC236}">
                <a16:creationId xmlns:a16="http://schemas.microsoft.com/office/drawing/2014/main" id="{0942B9C6-7A93-4A66-BA6D-E615537EE0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703" y="0"/>
            <a:ext cx="85745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873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&#10;&#10;Description generated with high confidence">
            <a:extLst>
              <a:ext uri="{FF2B5EF4-FFF2-40B4-BE49-F238E27FC236}">
                <a16:creationId xmlns:a16="http://schemas.microsoft.com/office/drawing/2014/main" id="{CB5CFF00-2D2D-46F8-95AE-8DEB51C994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703" y="0"/>
            <a:ext cx="85745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4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now, outdoor&#10;&#10;Description generated with high confidence">
            <a:extLst>
              <a:ext uri="{FF2B5EF4-FFF2-40B4-BE49-F238E27FC236}">
                <a16:creationId xmlns:a16="http://schemas.microsoft.com/office/drawing/2014/main" id="{4EB9089B-393B-45DE-9A2E-3AC279A764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703" y="0"/>
            <a:ext cx="85745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318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now, outdoor, covered&#10;&#10;Description generated with high confidence">
            <a:extLst>
              <a:ext uri="{FF2B5EF4-FFF2-40B4-BE49-F238E27FC236}">
                <a16:creationId xmlns:a16="http://schemas.microsoft.com/office/drawing/2014/main" id="{2AFDDC5E-0FA0-4100-A375-5E6A36C1FA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703" y="0"/>
            <a:ext cx="85745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817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now, outdoor&#10;&#10;Description generated with high confidence">
            <a:extLst>
              <a:ext uri="{FF2B5EF4-FFF2-40B4-BE49-F238E27FC236}">
                <a16:creationId xmlns:a16="http://schemas.microsoft.com/office/drawing/2014/main" id="{126C0054-37D4-44B2-98BC-EC6BFD02F7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703" y="0"/>
            <a:ext cx="85745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3480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Blechman, Jerome</dc:creator>
  <cp:lastModifiedBy>Blechman, Jerome</cp:lastModifiedBy>
  <cp:revision>8</cp:revision>
  <dcterms:created xsi:type="dcterms:W3CDTF">2016-05-05T00:58:33Z</dcterms:created>
  <dcterms:modified xsi:type="dcterms:W3CDTF">2018-05-01T19:50:38Z</dcterms:modified>
</cp:coreProperties>
</file>