
<file path=[Content_Types].xml><?xml version="1.0" encoding="utf-8"?>
<Types xmlns="http://schemas.openxmlformats.org/package/2006/content-types">
  <Override PartName="/ppt/tableStyles.xml" ContentType="application/vnd.openxmlformats-officedocument.presentationml.tableStyles+xml"/>
  <Override PartName="/ppt/notesSlides/notesSlide10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0.xml" ContentType="application/vnd.openxmlformats-officedocument.presentationml.slide+xml"/>
  <Override PartName="/ppt/tags/tag4.xml" ContentType="application/vnd.openxmlformats-officedocument.presentationml.tags+xml"/>
  <Override PartName="/ppt/slides/slide15.xml" ContentType="application/vnd.openxmlformats-officedocument.presentationml.slide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0.xml" ContentType="application/vnd.openxmlformats-officedocument.presentationml.slide+xml"/>
  <Override PartName="/ppt/tags/tag13.xml" ContentType="application/vnd.openxmlformats-officedocument.presentationml.tags+xml"/>
  <Override PartName="/ppt/embeddings/oleObject2.bin" ContentType="application/vnd.openxmlformats-officedocument.oleObject"/>
  <Override PartName="/ppt/diagrams/layout1.xml" ContentType="application/vnd.openxmlformats-officedocument.drawingml.diagramLayout+xml"/>
  <Override PartName="/ppt/notesSlides/notesSlide14.xml" ContentType="application/vnd.openxmlformats-officedocument.presentationml.notesSlide+xml"/>
  <Override PartName="/ppt/theme/theme1.xml" ContentType="application/vnd.openxmlformats-officedocument.theme+xml"/>
  <Default Extension="rels" ContentType="application/vnd.openxmlformats-package.relationships+xml"/>
  <Override PartName="/ppt/slideLayouts/slideLayout14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22.xml" ContentType="application/vnd.openxmlformats-officedocument.presentationml.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Default Extension="jpeg" ContentType="image/jpeg"/>
  <Override PartName="/ppt/slides/slide12.xml" ContentType="application/vnd.openxmlformats-officedocument.presentationml.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1.xml" ContentType="application/vnd.openxmlformats-officedocument.presentationml.notesSlide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slides/slide9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24.xml" ContentType="application/vnd.openxmlformats-officedocument.presentationml.slide+xml"/>
  <Override PartName="/ppt/tags/tag8.xml" ContentType="application/vnd.openxmlformats-officedocument.presentationml.tags+xml"/>
  <Override PartName="/ppt/slideLayouts/slideLayout11.xml" ContentType="application/vnd.openxmlformats-officedocument.presentationml.slideLayout+xml"/>
  <Override PartName="/ppt/slides/slide19.xml" ContentType="application/vnd.openxmlformats-officedocument.presentationml.slide+xml"/>
  <Override PartName="/ppt/diagrams/drawing1.xml" ContentType="application/vnd.ms-office.drawingml.diagramDrawing+xml"/>
  <Override PartName="/ppt/slides/slide4.xml" ContentType="application/vnd.openxmlformats-officedocument.presentationml.slide+xml"/>
  <Override PartName="/ppt/tags/tag3.xml" ContentType="application/vnd.openxmlformats-officedocument.presentationml.tags+xml"/>
  <Override PartName="/ppt/slideLayouts/slideLayout4.xml" ContentType="application/vnd.openxmlformats-officedocument.presentationml.slideLayout+xml"/>
  <Default Extension="xml" ContentType="application/xml"/>
  <Default Extension="emf" ContentType="image/x-emf"/>
  <Override PartName="/ppt/slides/slide14.xml" ContentType="application/vnd.openxmlformats-officedocument.presentationml.slide+xml"/>
  <Override PartName="/ppt/tags/tag17.xml" ContentType="application/vnd.openxmlformats-officedocument.presentationml.tags+xml"/>
  <Override PartName="/docProps/core.xml" ContentType="application/vnd.openxmlformats-package.core-propertie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embeddings/oleObject1.bin" ContentType="application/vnd.openxmlformats-officedocument.oleObject"/>
  <Override PartName="/ppt/notesSlides/notesSlide13.xml" ContentType="application/vnd.openxmlformats-officedocument.presentationml.notesSlide+xml"/>
  <Override PartName="/ppt/slides/slide26.xml" ContentType="application/vnd.openxmlformats-officedocument.presentationml.slide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5.xml" ContentType="application/vnd.openxmlformats-officedocument.presentationml.tags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tags/tag19.xml" ContentType="application/vnd.openxmlformats-officedocument.presentationml.tags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Default Extension="bin" ContentType="application/vnd.openxmlformats-officedocument.presentationml.printerSettings"/>
  <Override PartName="/ppt/slides/slide11.xml" ContentType="application/vnd.openxmlformats-officedocument.presentationml.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tags/tag7.xml" ContentType="application/vnd.openxmlformats-officedocument.presentationml.tags+xml"/>
  <Override PartName="/ppt/slides/slide2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18.xml" ContentType="application/vnd.openxmlformats-officedocument.presentationml.slide+xml"/>
  <Override PartName="/ppt/diagrams/colors1.xml" ContentType="application/vnd.openxmlformats-officedocument.drawingml.diagramColors+xml"/>
  <Override PartName="/ppt/slides/slide3.xml" ContentType="application/vnd.openxmlformats-officedocument.presentationml.slide+xml"/>
  <Default Extension="png" ContentType="image/png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Default Extension="tiff" ContentType="image/tiff"/>
  <Override PartName="/ppt/slides/slide13.xml" ContentType="application/vnd.openxmlformats-officedocument.presentationml.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docProps/app.xml" ContentType="application/vnd.openxmlformats-officedocument.extended-properties+xml"/>
  <Default Extension="vml" ContentType="application/vnd.openxmlformats-officedocument.vmlDrawing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slides/slide25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74" r:id="rId1"/>
  </p:sldMasterIdLst>
  <p:notesMasterIdLst>
    <p:notesMasterId r:id="rId28"/>
  </p:notesMasterIdLst>
  <p:handoutMasterIdLst>
    <p:handoutMasterId r:id="rId29"/>
  </p:handoutMasterIdLst>
  <p:sldIdLst>
    <p:sldId id="306" r:id="rId2"/>
    <p:sldId id="482" r:id="rId3"/>
    <p:sldId id="476" r:id="rId4"/>
    <p:sldId id="477" r:id="rId5"/>
    <p:sldId id="479" r:id="rId6"/>
    <p:sldId id="480" r:id="rId7"/>
    <p:sldId id="484" r:id="rId8"/>
    <p:sldId id="485" r:id="rId9"/>
    <p:sldId id="486" r:id="rId10"/>
    <p:sldId id="483" r:id="rId11"/>
    <p:sldId id="459" r:id="rId12"/>
    <p:sldId id="488" r:id="rId13"/>
    <p:sldId id="489" r:id="rId14"/>
    <p:sldId id="490" r:id="rId15"/>
    <p:sldId id="460" r:id="rId16"/>
    <p:sldId id="461" r:id="rId17"/>
    <p:sldId id="462" r:id="rId18"/>
    <p:sldId id="487" r:id="rId19"/>
    <p:sldId id="463" r:id="rId20"/>
    <p:sldId id="464" r:id="rId21"/>
    <p:sldId id="465" r:id="rId22"/>
    <p:sldId id="466" r:id="rId23"/>
    <p:sldId id="467" r:id="rId24"/>
    <p:sldId id="468" r:id="rId25"/>
    <p:sldId id="469" r:id="rId26"/>
    <p:sldId id="470" r:id="rId27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99CCFF"/>
    <a:srgbClr val="3399FF"/>
    <a:srgbClr val="5F001A"/>
    <a:srgbClr val="00BAE5"/>
    <a:srgbClr val="FF8DA8"/>
    <a:srgbClr val="00CCFF"/>
    <a:srgbClr val="3399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135" d="100"/>
          <a:sy n="135" d="100"/>
        </p:scale>
        <p:origin x="-8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3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19" Type="http://schemas.openxmlformats.org/officeDocument/2006/relationships/slide" Target="slides/slide18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0" Type="http://schemas.openxmlformats.org/officeDocument/2006/relationships/printerSettings" Target="printerSettings/printerSettings1.bin"/><Relationship Id="rId31" Type="http://schemas.openxmlformats.org/officeDocument/2006/relationships/tags" Target="tags/tag1.xml"/><Relationship Id="rId32" Type="http://schemas.openxmlformats.org/officeDocument/2006/relationships/presProps" Target="presProps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355440-643E-324F-BC30-6B8FAB951DC8}" type="doc">
      <dgm:prSet loTypeId="urn:microsoft.com/office/officeart/2005/8/layout/orgChart1" loCatId="hierarchy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9FEF768-B869-6345-95C2-D5CD250C9BF3}">
      <dgm:prSet phldrT="[Text]"/>
      <dgm:spPr/>
      <dgm:t>
        <a:bodyPr/>
        <a:lstStyle/>
        <a:p>
          <a:r>
            <a:rPr lang="en-US" dirty="0" smtClean="0"/>
            <a:t>Polar</a:t>
          </a:r>
          <a:endParaRPr lang="en-US" dirty="0"/>
        </a:p>
      </dgm:t>
    </dgm:pt>
    <dgm:pt modelId="{26610ABC-E5F3-CF4C-9F02-826042C16C4F}" type="parTrans" cxnId="{44D6BDCB-DDB3-C643-B6DA-E0F3CDB512CD}">
      <dgm:prSet/>
      <dgm:spPr/>
      <dgm:t>
        <a:bodyPr/>
        <a:lstStyle/>
        <a:p>
          <a:endParaRPr lang="en-US"/>
        </a:p>
      </dgm:t>
    </dgm:pt>
    <dgm:pt modelId="{A34EDAD9-7A65-364D-BCAA-56E39BAD960E}" type="sibTrans" cxnId="{44D6BDCB-DDB3-C643-B6DA-E0F3CDB512CD}">
      <dgm:prSet/>
      <dgm:spPr/>
      <dgm:t>
        <a:bodyPr/>
        <a:lstStyle/>
        <a:p>
          <a:endParaRPr lang="en-US"/>
        </a:p>
      </dgm:t>
    </dgm:pt>
    <dgm:pt modelId="{1A626D5F-BEAF-084D-99C8-096BDB2C4617}">
      <dgm:prSet phldrT="[Text]"/>
      <dgm:spPr/>
      <dgm:t>
        <a:bodyPr/>
        <a:lstStyle/>
        <a:p>
          <a:r>
            <a:rPr lang="en-US" dirty="0" smtClean="0"/>
            <a:t>Dipole-dipole</a:t>
          </a:r>
          <a:endParaRPr lang="en-US" dirty="0"/>
        </a:p>
      </dgm:t>
    </dgm:pt>
    <dgm:pt modelId="{4009D9E1-3F3F-CF48-9EAC-E6CAD7EF1100}" type="parTrans" cxnId="{3D649446-EC2E-8F4E-B1AE-E6B30FA0BE75}">
      <dgm:prSet/>
      <dgm:spPr/>
      <dgm:t>
        <a:bodyPr/>
        <a:lstStyle/>
        <a:p>
          <a:endParaRPr lang="en-US"/>
        </a:p>
      </dgm:t>
    </dgm:pt>
    <dgm:pt modelId="{974BA8A0-94CA-AB4F-A0EB-DAC24F1F9B2D}" type="sibTrans" cxnId="{3D649446-EC2E-8F4E-B1AE-E6B30FA0BE75}">
      <dgm:prSet/>
      <dgm:spPr/>
      <dgm:t>
        <a:bodyPr/>
        <a:lstStyle/>
        <a:p>
          <a:endParaRPr lang="en-US"/>
        </a:p>
      </dgm:t>
    </dgm:pt>
    <dgm:pt modelId="{22B2A310-B5E3-CC43-80EB-C5513340F522}">
      <dgm:prSet phldrT="[Text]"/>
      <dgm:spPr/>
      <dgm:t>
        <a:bodyPr/>
        <a:lstStyle/>
        <a:p>
          <a:r>
            <a:rPr lang="en-US" dirty="0" smtClean="0"/>
            <a:t>Hydrogen Bonding</a:t>
          </a:r>
          <a:endParaRPr lang="en-US" dirty="0"/>
        </a:p>
      </dgm:t>
    </dgm:pt>
    <dgm:pt modelId="{4E42D94A-E9A1-0D4F-A7F8-6FD31800F00E}" type="parTrans" cxnId="{11EFA847-DE9F-2946-91EA-76AEB12D5C3E}">
      <dgm:prSet/>
      <dgm:spPr/>
      <dgm:t>
        <a:bodyPr/>
        <a:lstStyle/>
        <a:p>
          <a:endParaRPr lang="en-US"/>
        </a:p>
      </dgm:t>
    </dgm:pt>
    <dgm:pt modelId="{21D34274-E903-E44B-B14B-BE00FA41DE7F}" type="sibTrans" cxnId="{11EFA847-DE9F-2946-91EA-76AEB12D5C3E}">
      <dgm:prSet/>
      <dgm:spPr/>
      <dgm:t>
        <a:bodyPr/>
        <a:lstStyle/>
        <a:p>
          <a:endParaRPr lang="en-US"/>
        </a:p>
      </dgm:t>
    </dgm:pt>
    <dgm:pt modelId="{C821AF12-44CE-F441-81E6-AA0C935597E2}">
      <dgm:prSet/>
      <dgm:spPr/>
      <dgm:t>
        <a:bodyPr/>
        <a:lstStyle/>
        <a:p>
          <a:r>
            <a:rPr lang="en-US" dirty="0" smtClean="0"/>
            <a:t>Induced dipole (dispersion)	</a:t>
          </a:r>
          <a:endParaRPr lang="en-US" dirty="0"/>
        </a:p>
      </dgm:t>
    </dgm:pt>
    <dgm:pt modelId="{42BE86AA-FA9C-D741-8EEA-7CD4DE07F73A}" type="parTrans" cxnId="{20C2A10B-E9A9-A944-86C5-6C701DBC3354}">
      <dgm:prSet/>
      <dgm:spPr/>
      <dgm:t>
        <a:bodyPr/>
        <a:lstStyle/>
        <a:p>
          <a:endParaRPr lang="en-US"/>
        </a:p>
      </dgm:t>
    </dgm:pt>
    <dgm:pt modelId="{64FE1FEF-CA50-BF47-8025-9E28FE4F4684}" type="sibTrans" cxnId="{20C2A10B-E9A9-A944-86C5-6C701DBC3354}">
      <dgm:prSet/>
      <dgm:spPr/>
      <dgm:t>
        <a:bodyPr/>
        <a:lstStyle/>
        <a:p>
          <a:endParaRPr lang="en-US"/>
        </a:p>
      </dgm:t>
    </dgm:pt>
    <dgm:pt modelId="{4D207001-8FB0-4445-BED4-3C5FC4AEF629}">
      <dgm:prSet/>
      <dgm:spPr/>
      <dgm:t>
        <a:bodyPr/>
        <a:lstStyle/>
        <a:p>
          <a:r>
            <a:rPr lang="en-US" dirty="0" smtClean="0"/>
            <a:t>Nonpolar</a:t>
          </a:r>
          <a:endParaRPr lang="en-US" dirty="0"/>
        </a:p>
      </dgm:t>
    </dgm:pt>
    <dgm:pt modelId="{81AE45A6-3CC3-C44C-AE28-CB15D174E3F0}" type="parTrans" cxnId="{3C541767-EEA6-EE42-BC13-04D562E22650}">
      <dgm:prSet/>
      <dgm:spPr/>
      <dgm:t>
        <a:bodyPr/>
        <a:lstStyle/>
        <a:p>
          <a:endParaRPr lang="en-US"/>
        </a:p>
      </dgm:t>
    </dgm:pt>
    <dgm:pt modelId="{0CBCFE1F-B5D6-1548-9301-3FE41DD6DF82}" type="sibTrans" cxnId="{3C541767-EEA6-EE42-BC13-04D562E22650}">
      <dgm:prSet/>
      <dgm:spPr/>
      <dgm:t>
        <a:bodyPr/>
        <a:lstStyle/>
        <a:p>
          <a:endParaRPr lang="en-US"/>
        </a:p>
      </dgm:t>
    </dgm:pt>
    <dgm:pt modelId="{03895EAD-9EBA-C94D-9E64-8CC26F7A7C73}">
      <dgm:prSet phldrT="[Text]"/>
      <dgm:spPr/>
      <dgm:t>
        <a:bodyPr/>
        <a:lstStyle/>
        <a:p>
          <a:r>
            <a:rPr lang="en-US" dirty="0" smtClean="0"/>
            <a:t>Hydrogen Bonding</a:t>
          </a:r>
        </a:p>
      </dgm:t>
    </dgm:pt>
    <dgm:pt modelId="{D3A8A454-D8B1-3841-B993-A1786EA90DD8}" type="sibTrans" cxnId="{D93BE1BD-D5BA-A248-93E9-F88C571CC96A}">
      <dgm:prSet/>
      <dgm:spPr/>
      <dgm:t>
        <a:bodyPr/>
        <a:lstStyle/>
        <a:p>
          <a:endParaRPr lang="en-US"/>
        </a:p>
      </dgm:t>
    </dgm:pt>
    <dgm:pt modelId="{916B4CCE-683B-3448-AD7C-AAD7A3DFCEB4}" type="parTrans" cxnId="{D93BE1BD-D5BA-A248-93E9-F88C571CC96A}">
      <dgm:prSet/>
      <dgm:spPr/>
      <dgm:t>
        <a:bodyPr/>
        <a:lstStyle/>
        <a:p>
          <a:endParaRPr lang="en-US"/>
        </a:p>
      </dgm:t>
    </dgm:pt>
    <dgm:pt modelId="{FFFD1462-E261-D543-821F-A0413E98A21C}">
      <dgm:prSet/>
      <dgm:spPr/>
      <dgm:t>
        <a:bodyPr/>
        <a:lstStyle/>
        <a:p>
          <a:r>
            <a:rPr lang="en-US" smtClean="0"/>
            <a:t>Induced dipole (dispersion)</a:t>
          </a:r>
          <a:endParaRPr lang="en-US" dirty="0" smtClean="0"/>
        </a:p>
      </dgm:t>
    </dgm:pt>
    <dgm:pt modelId="{E1A20D91-B67C-2049-9842-F17486164ADD}" type="parTrans" cxnId="{151B4C65-97D5-4246-91EA-04514797A8A9}">
      <dgm:prSet/>
      <dgm:spPr/>
      <dgm:t>
        <a:bodyPr/>
        <a:lstStyle/>
        <a:p>
          <a:endParaRPr lang="en-US"/>
        </a:p>
      </dgm:t>
    </dgm:pt>
    <dgm:pt modelId="{6DA53C84-6846-2B42-B6C1-61157FF2C151}" type="sibTrans" cxnId="{151B4C65-97D5-4246-91EA-04514797A8A9}">
      <dgm:prSet/>
      <dgm:spPr/>
      <dgm:t>
        <a:bodyPr/>
        <a:lstStyle/>
        <a:p>
          <a:endParaRPr lang="en-US"/>
        </a:p>
      </dgm:t>
    </dgm:pt>
    <dgm:pt modelId="{C658867F-FE85-9D48-93D4-CEA658C9A2B3}">
      <dgm:prSet/>
      <dgm:spPr/>
      <dgm:t>
        <a:bodyPr/>
        <a:lstStyle/>
        <a:p>
          <a:r>
            <a:rPr lang="en-US" dirty="0" smtClean="0"/>
            <a:t>Not Hydrogen Bonding</a:t>
          </a:r>
          <a:endParaRPr lang="en-US" dirty="0"/>
        </a:p>
      </dgm:t>
    </dgm:pt>
    <dgm:pt modelId="{A561D159-349E-B449-B8D7-2A300E68B32E}" type="parTrans" cxnId="{C7110F19-D1CB-C643-96F7-0399D9C8FE07}">
      <dgm:prSet/>
      <dgm:spPr/>
      <dgm:t>
        <a:bodyPr/>
        <a:lstStyle/>
        <a:p>
          <a:endParaRPr lang="en-US"/>
        </a:p>
      </dgm:t>
    </dgm:pt>
    <dgm:pt modelId="{E1E71B24-AC4C-D248-809F-D9812C53EAC7}" type="sibTrans" cxnId="{C7110F19-D1CB-C643-96F7-0399D9C8FE07}">
      <dgm:prSet/>
      <dgm:spPr/>
      <dgm:t>
        <a:bodyPr/>
        <a:lstStyle/>
        <a:p>
          <a:endParaRPr lang="en-US"/>
        </a:p>
      </dgm:t>
    </dgm:pt>
    <dgm:pt modelId="{91B12A60-2488-8940-81C5-2D72B64CBB77}">
      <dgm:prSet/>
      <dgm:spPr/>
      <dgm:t>
        <a:bodyPr/>
        <a:lstStyle/>
        <a:p>
          <a:r>
            <a:rPr lang="en-US" dirty="0" smtClean="0"/>
            <a:t>Induced dipole</a:t>
          </a:r>
        </a:p>
        <a:p>
          <a:r>
            <a:rPr lang="en-US" dirty="0" smtClean="0"/>
            <a:t>(dispersion)</a:t>
          </a:r>
          <a:endParaRPr lang="en-US" dirty="0"/>
        </a:p>
      </dgm:t>
    </dgm:pt>
    <dgm:pt modelId="{26880E03-4CFC-6B46-AE4A-C54570B7CDC9}" type="parTrans" cxnId="{08ACBC92-66C5-334A-970A-E327BED7FCAD}">
      <dgm:prSet/>
      <dgm:spPr/>
      <dgm:t>
        <a:bodyPr/>
        <a:lstStyle/>
        <a:p>
          <a:endParaRPr lang="en-US"/>
        </a:p>
      </dgm:t>
    </dgm:pt>
    <dgm:pt modelId="{897A3521-F55F-1849-8569-6BEE28A2D156}" type="sibTrans" cxnId="{08ACBC92-66C5-334A-970A-E327BED7FCAD}">
      <dgm:prSet/>
      <dgm:spPr/>
      <dgm:t>
        <a:bodyPr/>
        <a:lstStyle/>
        <a:p>
          <a:endParaRPr lang="en-US"/>
        </a:p>
      </dgm:t>
    </dgm:pt>
    <dgm:pt modelId="{0AE124AF-192D-1848-9F2F-1E0D1A50D859}">
      <dgm:prSet/>
      <dgm:spPr/>
      <dgm:t>
        <a:bodyPr/>
        <a:lstStyle/>
        <a:p>
          <a:r>
            <a:rPr lang="en-US" dirty="0" smtClean="0"/>
            <a:t>Dipole-dipole</a:t>
          </a:r>
          <a:endParaRPr lang="en-US" dirty="0"/>
        </a:p>
      </dgm:t>
    </dgm:pt>
    <dgm:pt modelId="{FBCE9C73-57F1-F94A-86F9-3C4CEA6EBEF2}" type="parTrans" cxnId="{D152ED07-F9A7-2742-9E68-6476CCC6FC8A}">
      <dgm:prSet/>
      <dgm:spPr/>
      <dgm:t>
        <a:bodyPr/>
        <a:lstStyle/>
        <a:p>
          <a:endParaRPr lang="en-US"/>
        </a:p>
      </dgm:t>
    </dgm:pt>
    <dgm:pt modelId="{E65BFCF5-D2D6-CC45-87E9-12A604094BB7}" type="sibTrans" cxnId="{D152ED07-F9A7-2742-9E68-6476CCC6FC8A}">
      <dgm:prSet/>
      <dgm:spPr/>
      <dgm:t>
        <a:bodyPr/>
        <a:lstStyle/>
        <a:p>
          <a:endParaRPr lang="en-US"/>
        </a:p>
      </dgm:t>
    </dgm:pt>
    <dgm:pt modelId="{6BFBD393-74E0-8E44-A2F7-C82E39E2C90D}">
      <dgm:prSet phldrT="[Text]"/>
      <dgm:spPr/>
      <dgm:t>
        <a:bodyPr/>
        <a:lstStyle/>
        <a:p>
          <a:r>
            <a:rPr lang="en-US" dirty="0" smtClean="0"/>
            <a:t>All molecules</a:t>
          </a:r>
          <a:endParaRPr lang="en-US" dirty="0"/>
        </a:p>
      </dgm:t>
    </dgm:pt>
    <dgm:pt modelId="{6B82B0DB-6D36-1641-957D-F952DE6B1967}" type="sibTrans" cxnId="{17AF9226-DE30-A247-8CEC-94B7D5D06131}">
      <dgm:prSet/>
      <dgm:spPr/>
      <dgm:t>
        <a:bodyPr/>
        <a:lstStyle/>
        <a:p>
          <a:endParaRPr lang="en-US"/>
        </a:p>
      </dgm:t>
    </dgm:pt>
    <dgm:pt modelId="{66E49D55-E497-3949-95F5-EB11D38B5F53}" type="parTrans" cxnId="{17AF9226-DE30-A247-8CEC-94B7D5D06131}">
      <dgm:prSet/>
      <dgm:spPr/>
      <dgm:t>
        <a:bodyPr/>
        <a:lstStyle/>
        <a:p>
          <a:endParaRPr lang="en-US"/>
        </a:p>
      </dgm:t>
    </dgm:pt>
    <dgm:pt modelId="{9235C662-A3CA-7943-91BC-EB49C11DAA9D}" type="pres">
      <dgm:prSet presAssocID="{17355440-643E-324F-BC30-6B8FAB951D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713F6CD-9D79-CF40-B838-F9EAA51D5917}" type="pres">
      <dgm:prSet presAssocID="{6BFBD393-74E0-8E44-A2F7-C82E39E2C90D}" presName="hierRoot1" presStyleCnt="0">
        <dgm:presLayoutVars>
          <dgm:hierBranch val="init"/>
        </dgm:presLayoutVars>
      </dgm:prSet>
      <dgm:spPr/>
    </dgm:pt>
    <dgm:pt modelId="{56FD9D79-5D2A-E248-9B5A-2C2569A49531}" type="pres">
      <dgm:prSet presAssocID="{6BFBD393-74E0-8E44-A2F7-C82E39E2C90D}" presName="rootComposite1" presStyleCnt="0"/>
      <dgm:spPr/>
    </dgm:pt>
    <dgm:pt modelId="{9A7AFD28-FA22-B945-AEE9-6A9808F558B4}" type="pres">
      <dgm:prSet presAssocID="{6BFBD393-74E0-8E44-A2F7-C82E39E2C90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8D3F45-2B1D-3745-8C35-36EAEE98A2BD}" type="pres">
      <dgm:prSet presAssocID="{6BFBD393-74E0-8E44-A2F7-C82E39E2C90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EEF8CD5-6C58-E04A-A9A7-97299195C289}" type="pres">
      <dgm:prSet presAssocID="{6BFBD393-74E0-8E44-A2F7-C82E39E2C90D}" presName="hierChild2" presStyleCnt="0"/>
      <dgm:spPr/>
    </dgm:pt>
    <dgm:pt modelId="{C89A83F7-B9D4-0644-91E9-E1DFFFE917B2}" type="pres">
      <dgm:prSet presAssocID="{26610ABC-E5F3-CF4C-9F02-826042C16C4F}" presName="Name37" presStyleLbl="parChTrans1D2" presStyleIdx="0" presStyleCnt="2"/>
      <dgm:spPr/>
      <dgm:t>
        <a:bodyPr/>
        <a:lstStyle/>
        <a:p>
          <a:endParaRPr lang="en-US"/>
        </a:p>
      </dgm:t>
    </dgm:pt>
    <dgm:pt modelId="{66D62DBF-E740-8746-A702-53A3BE0B24CC}" type="pres">
      <dgm:prSet presAssocID="{09FEF768-B869-6345-95C2-D5CD250C9BF3}" presName="hierRoot2" presStyleCnt="0">
        <dgm:presLayoutVars>
          <dgm:hierBranch val="init"/>
        </dgm:presLayoutVars>
      </dgm:prSet>
      <dgm:spPr/>
    </dgm:pt>
    <dgm:pt modelId="{1AA64AE6-73D7-1B47-9D33-FB3142AA785C}" type="pres">
      <dgm:prSet presAssocID="{09FEF768-B869-6345-95C2-D5CD250C9BF3}" presName="rootComposite" presStyleCnt="0"/>
      <dgm:spPr/>
    </dgm:pt>
    <dgm:pt modelId="{CB81D171-B010-624D-B2EA-E61215CA8772}" type="pres">
      <dgm:prSet presAssocID="{09FEF768-B869-6345-95C2-D5CD250C9BF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71D42D-5617-AD44-B99E-12E3679D5216}" type="pres">
      <dgm:prSet presAssocID="{09FEF768-B869-6345-95C2-D5CD250C9BF3}" presName="rootConnector" presStyleLbl="node2" presStyleIdx="0" presStyleCnt="2"/>
      <dgm:spPr/>
      <dgm:t>
        <a:bodyPr/>
        <a:lstStyle/>
        <a:p>
          <a:endParaRPr lang="en-US"/>
        </a:p>
      </dgm:t>
    </dgm:pt>
    <dgm:pt modelId="{6A4C61F6-F09B-CF45-842A-9898B2861D31}" type="pres">
      <dgm:prSet presAssocID="{09FEF768-B869-6345-95C2-D5CD250C9BF3}" presName="hierChild4" presStyleCnt="0"/>
      <dgm:spPr/>
    </dgm:pt>
    <dgm:pt modelId="{D5A7A41B-736E-6544-BE6B-2A8C52DDF2DA}" type="pres">
      <dgm:prSet presAssocID="{916B4CCE-683B-3448-AD7C-AAD7A3DFCEB4}" presName="Name37" presStyleLbl="parChTrans1D3" presStyleIdx="0" presStyleCnt="3"/>
      <dgm:spPr/>
      <dgm:t>
        <a:bodyPr/>
        <a:lstStyle/>
        <a:p>
          <a:endParaRPr lang="en-US"/>
        </a:p>
      </dgm:t>
    </dgm:pt>
    <dgm:pt modelId="{2F6C4BF1-5BAC-BC4B-97B7-15A154FD7D57}" type="pres">
      <dgm:prSet presAssocID="{03895EAD-9EBA-C94D-9E64-8CC26F7A7C73}" presName="hierRoot2" presStyleCnt="0">
        <dgm:presLayoutVars>
          <dgm:hierBranch val="init"/>
        </dgm:presLayoutVars>
      </dgm:prSet>
      <dgm:spPr/>
    </dgm:pt>
    <dgm:pt modelId="{358A01DB-5BF2-1F4D-973C-2301334AA457}" type="pres">
      <dgm:prSet presAssocID="{03895EAD-9EBA-C94D-9E64-8CC26F7A7C73}" presName="rootComposite" presStyleCnt="0"/>
      <dgm:spPr/>
    </dgm:pt>
    <dgm:pt modelId="{C85A2351-872D-344D-8212-A7FB65B91B1D}" type="pres">
      <dgm:prSet presAssocID="{03895EAD-9EBA-C94D-9E64-8CC26F7A7C73}" presName="rootText" presStyleLbl="node3" presStyleIdx="0" presStyleCnt="3" custLinFactNeighborX="-382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57771E-F341-3942-B8AF-96589322E22F}" type="pres">
      <dgm:prSet presAssocID="{03895EAD-9EBA-C94D-9E64-8CC26F7A7C73}" presName="rootConnector" presStyleLbl="node3" presStyleIdx="0" presStyleCnt="3"/>
      <dgm:spPr/>
      <dgm:t>
        <a:bodyPr/>
        <a:lstStyle/>
        <a:p>
          <a:endParaRPr lang="en-US"/>
        </a:p>
      </dgm:t>
    </dgm:pt>
    <dgm:pt modelId="{33A72E94-1BA1-0A47-902F-58A5E76EE9FA}" type="pres">
      <dgm:prSet presAssocID="{03895EAD-9EBA-C94D-9E64-8CC26F7A7C73}" presName="hierChild4" presStyleCnt="0"/>
      <dgm:spPr/>
    </dgm:pt>
    <dgm:pt modelId="{4528C5A5-38AA-C644-8415-98526BCB19E9}" type="pres">
      <dgm:prSet presAssocID="{42BE86AA-FA9C-D741-8EEA-7CD4DE07F73A}" presName="Name37" presStyleLbl="parChTrans1D4" presStyleIdx="0" presStyleCnt="5"/>
      <dgm:spPr/>
      <dgm:t>
        <a:bodyPr/>
        <a:lstStyle/>
        <a:p>
          <a:endParaRPr lang="en-US"/>
        </a:p>
      </dgm:t>
    </dgm:pt>
    <dgm:pt modelId="{7D5EF253-959E-D346-B385-430529793543}" type="pres">
      <dgm:prSet presAssocID="{C821AF12-44CE-F441-81E6-AA0C935597E2}" presName="hierRoot2" presStyleCnt="0">
        <dgm:presLayoutVars>
          <dgm:hierBranch val="init"/>
        </dgm:presLayoutVars>
      </dgm:prSet>
      <dgm:spPr/>
    </dgm:pt>
    <dgm:pt modelId="{B37C3C65-63A3-134E-B610-525755C90F8B}" type="pres">
      <dgm:prSet presAssocID="{C821AF12-44CE-F441-81E6-AA0C935597E2}" presName="rootComposite" presStyleCnt="0"/>
      <dgm:spPr/>
    </dgm:pt>
    <dgm:pt modelId="{C27E45D5-ECA7-2E46-99BF-292F00A11813}" type="pres">
      <dgm:prSet presAssocID="{C821AF12-44CE-F441-81E6-AA0C935597E2}" presName="rootText" presStyleLbl="node4" presStyleIdx="0" presStyleCnt="5" custLinFactNeighborX="-382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6146F3-38A6-1E4D-A116-C1D8703B5BD5}" type="pres">
      <dgm:prSet presAssocID="{C821AF12-44CE-F441-81E6-AA0C935597E2}" presName="rootConnector" presStyleLbl="node4" presStyleIdx="0" presStyleCnt="5"/>
      <dgm:spPr/>
      <dgm:t>
        <a:bodyPr/>
        <a:lstStyle/>
        <a:p>
          <a:endParaRPr lang="en-US"/>
        </a:p>
      </dgm:t>
    </dgm:pt>
    <dgm:pt modelId="{1017EC1E-ED27-ED40-BA9C-00939AC1EF02}" type="pres">
      <dgm:prSet presAssocID="{C821AF12-44CE-F441-81E6-AA0C935597E2}" presName="hierChild4" presStyleCnt="0"/>
      <dgm:spPr/>
    </dgm:pt>
    <dgm:pt modelId="{DA259C1E-AD3C-D544-B7F3-22D5BF763FCD}" type="pres">
      <dgm:prSet presAssocID="{C821AF12-44CE-F441-81E6-AA0C935597E2}" presName="hierChild5" presStyleCnt="0"/>
      <dgm:spPr/>
    </dgm:pt>
    <dgm:pt modelId="{C3A8DA16-333D-9743-9C18-870C74EEF05D}" type="pres">
      <dgm:prSet presAssocID="{4009D9E1-3F3F-CF48-9EAC-E6CAD7EF1100}" presName="Name37" presStyleLbl="parChTrans1D4" presStyleIdx="1" presStyleCnt="5"/>
      <dgm:spPr/>
      <dgm:t>
        <a:bodyPr/>
        <a:lstStyle/>
        <a:p>
          <a:endParaRPr lang="en-US"/>
        </a:p>
      </dgm:t>
    </dgm:pt>
    <dgm:pt modelId="{E66A9CCE-2F70-7840-A3D6-9959751082F9}" type="pres">
      <dgm:prSet presAssocID="{1A626D5F-BEAF-084D-99C8-096BDB2C4617}" presName="hierRoot2" presStyleCnt="0">
        <dgm:presLayoutVars>
          <dgm:hierBranch val="init"/>
        </dgm:presLayoutVars>
      </dgm:prSet>
      <dgm:spPr/>
    </dgm:pt>
    <dgm:pt modelId="{98D29CC3-5409-4542-926C-CBD827E20972}" type="pres">
      <dgm:prSet presAssocID="{1A626D5F-BEAF-084D-99C8-096BDB2C4617}" presName="rootComposite" presStyleCnt="0"/>
      <dgm:spPr/>
    </dgm:pt>
    <dgm:pt modelId="{BA06A7D0-1F36-1343-A003-F1695E5593DC}" type="pres">
      <dgm:prSet presAssocID="{1A626D5F-BEAF-084D-99C8-096BDB2C4617}" presName="rootText" presStyleLbl="node4" presStyleIdx="1" presStyleCnt="5" custLinFactNeighborX="-382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641618-B192-B045-BFD3-35BE2C00FAF4}" type="pres">
      <dgm:prSet presAssocID="{1A626D5F-BEAF-084D-99C8-096BDB2C4617}" presName="rootConnector" presStyleLbl="node4" presStyleIdx="1" presStyleCnt="5"/>
      <dgm:spPr/>
      <dgm:t>
        <a:bodyPr/>
        <a:lstStyle/>
        <a:p>
          <a:endParaRPr lang="en-US"/>
        </a:p>
      </dgm:t>
    </dgm:pt>
    <dgm:pt modelId="{C2390EFC-620A-1943-B8B8-9EA1B3C79A34}" type="pres">
      <dgm:prSet presAssocID="{1A626D5F-BEAF-084D-99C8-096BDB2C4617}" presName="hierChild4" presStyleCnt="0"/>
      <dgm:spPr/>
    </dgm:pt>
    <dgm:pt modelId="{F739F997-F100-2E43-AF84-0EB3CFA35728}" type="pres">
      <dgm:prSet presAssocID="{1A626D5F-BEAF-084D-99C8-096BDB2C4617}" presName="hierChild5" presStyleCnt="0"/>
      <dgm:spPr/>
    </dgm:pt>
    <dgm:pt modelId="{0257F568-5FB3-4440-AE90-69D02CAD7CBA}" type="pres">
      <dgm:prSet presAssocID="{4E42D94A-E9A1-0D4F-A7F8-6FD31800F00E}" presName="Name37" presStyleLbl="parChTrans1D4" presStyleIdx="2" presStyleCnt="5"/>
      <dgm:spPr/>
      <dgm:t>
        <a:bodyPr/>
        <a:lstStyle/>
        <a:p>
          <a:endParaRPr lang="en-US"/>
        </a:p>
      </dgm:t>
    </dgm:pt>
    <dgm:pt modelId="{BBC2EA90-9B53-5743-B2DC-49EE15A7E667}" type="pres">
      <dgm:prSet presAssocID="{22B2A310-B5E3-CC43-80EB-C5513340F522}" presName="hierRoot2" presStyleCnt="0">
        <dgm:presLayoutVars>
          <dgm:hierBranch val="init"/>
        </dgm:presLayoutVars>
      </dgm:prSet>
      <dgm:spPr/>
    </dgm:pt>
    <dgm:pt modelId="{04562448-9041-6D40-B2E2-A47CDB6E812D}" type="pres">
      <dgm:prSet presAssocID="{22B2A310-B5E3-CC43-80EB-C5513340F522}" presName="rootComposite" presStyleCnt="0"/>
      <dgm:spPr/>
    </dgm:pt>
    <dgm:pt modelId="{FDE3B054-4A15-AD43-BC82-4558BD1AB5BC}" type="pres">
      <dgm:prSet presAssocID="{22B2A310-B5E3-CC43-80EB-C5513340F522}" presName="rootText" presStyleLbl="node4" presStyleIdx="2" presStyleCnt="5" custLinFactNeighborX="-382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7C761E-8DA5-8948-83E2-6ECC3D3C5390}" type="pres">
      <dgm:prSet presAssocID="{22B2A310-B5E3-CC43-80EB-C5513340F522}" presName="rootConnector" presStyleLbl="node4" presStyleIdx="2" presStyleCnt="5"/>
      <dgm:spPr/>
      <dgm:t>
        <a:bodyPr/>
        <a:lstStyle/>
        <a:p>
          <a:endParaRPr lang="en-US"/>
        </a:p>
      </dgm:t>
    </dgm:pt>
    <dgm:pt modelId="{2F789817-D67C-E84B-BF61-3CC49AA7094B}" type="pres">
      <dgm:prSet presAssocID="{22B2A310-B5E3-CC43-80EB-C5513340F522}" presName="hierChild4" presStyleCnt="0"/>
      <dgm:spPr/>
    </dgm:pt>
    <dgm:pt modelId="{C66B50C5-26DE-3848-AF5D-7D1917EABC38}" type="pres">
      <dgm:prSet presAssocID="{22B2A310-B5E3-CC43-80EB-C5513340F522}" presName="hierChild5" presStyleCnt="0"/>
      <dgm:spPr/>
    </dgm:pt>
    <dgm:pt modelId="{D5691350-5479-5C45-A348-DC4C99EAE04B}" type="pres">
      <dgm:prSet presAssocID="{03895EAD-9EBA-C94D-9E64-8CC26F7A7C73}" presName="hierChild5" presStyleCnt="0"/>
      <dgm:spPr/>
    </dgm:pt>
    <dgm:pt modelId="{9EE7196B-97CF-C94C-9405-2FD67EB47CAA}" type="pres">
      <dgm:prSet presAssocID="{A561D159-349E-B449-B8D7-2A300E68B32E}" presName="Name37" presStyleLbl="parChTrans1D3" presStyleIdx="1" presStyleCnt="3"/>
      <dgm:spPr/>
      <dgm:t>
        <a:bodyPr/>
        <a:lstStyle/>
        <a:p>
          <a:endParaRPr lang="en-US"/>
        </a:p>
      </dgm:t>
    </dgm:pt>
    <dgm:pt modelId="{3A5AEE47-5BC4-4547-AF55-CF4850C66AA2}" type="pres">
      <dgm:prSet presAssocID="{C658867F-FE85-9D48-93D4-CEA658C9A2B3}" presName="hierRoot2" presStyleCnt="0">
        <dgm:presLayoutVars>
          <dgm:hierBranch val="init"/>
        </dgm:presLayoutVars>
      </dgm:prSet>
      <dgm:spPr/>
    </dgm:pt>
    <dgm:pt modelId="{FF4517CD-8F33-E74F-A5E6-3474047F2CF1}" type="pres">
      <dgm:prSet presAssocID="{C658867F-FE85-9D48-93D4-CEA658C9A2B3}" presName="rootComposite" presStyleCnt="0"/>
      <dgm:spPr/>
    </dgm:pt>
    <dgm:pt modelId="{77C48716-3025-7341-91FC-EF6480565855}" type="pres">
      <dgm:prSet presAssocID="{C658867F-FE85-9D48-93D4-CEA658C9A2B3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85E1FD-D1DD-2745-A89C-592048573F42}" type="pres">
      <dgm:prSet presAssocID="{C658867F-FE85-9D48-93D4-CEA658C9A2B3}" presName="rootConnector" presStyleLbl="node3" presStyleIdx="1" presStyleCnt="3"/>
      <dgm:spPr/>
      <dgm:t>
        <a:bodyPr/>
        <a:lstStyle/>
        <a:p>
          <a:endParaRPr lang="en-US"/>
        </a:p>
      </dgm:t>
    </dgm:pt>
    <dgm:pt modelId="{99B7A8AA-0DF5-8C4B-9F50-ED1C346979D2}" type="pres">
      <dgm:prSet presAssocID="{C658867F-FE85-9D48-93D4-CEA658C9A2B3}" presName="hierChild4" presStyleCnt="0"/>
      <dgm:spPr/>
    </dgm:pt>
    <dgm:pt modelId="{509C3E8C-7BA4-1346-9912-00739E5EBBC3}" type="pres">
      <dgm:prSet presAssocID="{26880E03-4CFC-6B46-AE4A-C54570B7CDC9}" presName="Name37" presStyleLbl="parChTrans1D4" presStyleIdx="3" presStyleCnt="5"/>
      <dgm:spPr/>
      <dgm:t>
        <a:bodyPr/>
        <a:lstStyle/>
        <a:p>
          <a:endParaRPr lang="en-US"/>
        </a:p>
      </dgm:t>
    </dgm:pt>
    <dgm:pt modelId="{2C30D18A-BCA9-284F-A2AC-1BCD87022D90}" type="pres">
      <dgm:prSet presAssocID="{91B12A60-2488-8940-81C5-2D72B64CBB77}" presName="hierRoot2" presStyleCnt="0">
        <dgm:presLayoutVars>
          <dgm:hierBranch val="init"/>
        </dgm:presLayoutVars>
      </dgm:prSet>
      <dgm:spPr/>
    </dgm:pt>
    <dgm:pt modelId="{CAED33FC-554C-9648-9015-7C2C9D570C49}" type="pres">
      <dgm:prSet presAssocID="{91B12A60-2488-8940-81C5-2D72B64CBB77}" presName="rootComposite" presStyleCnt="0"/>
      <dgm:spPr/>
    </dgm:pt>
    <dgm:pt modelId="{2296E332-7C3B-904C-9CE3-75BCCB3AC48E}" type="pres">
      <dgm:prSet presAssocID="{91B12A60-2488-8940-81C5-2D72B64CBB77}" presName="rootText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F2AEE9-3C74-8E4F-B169-F616A2EC20AE}" type="pres">
      <dgm:prSet presAssocID="{91B12A60-2488-8940-81C5-2D72B64CBB77}" presName="rootConnector" presStyleLbl="node4" presStyleIdx="3" presStyleCnt="5"/>
      <dgm:spPr/>
      <dgm:t>
        <a:bodyPr/>
        <a:lstStyle/>
        <a:p>
          <a:endParaRPr lang="en-US"/>
        </a:p>
      </dgm:t>
    </dgm:pt>
    <dgm:pt modelId="{A5F2198F-B755-6543-A4A2-0AFB936A4EEF}" type="pres">
      <dgm:prSet presAssocID="{91B12A60-2488-8940-81C5-2D72B64CBB77}" presName="hierChild4" presStyleCnt="0"/>
      <dgm:spPr/>
    </dgm:pt>
    <dgm:pt modelId="{56C2E971-5EC7-324F-B3F6-36DFF5F663B7}" type="pres">
      <dgm:prSet presAssocID="{91B12A60-2488-8940-81C5-2D72B64CBB77}" presName="hierChild5" presStyleCnt="0"/>
      <dgm:spPr/>
    </dgm:pt>
    <dgm:pt modelId="{202FCF8B-5400-FB4E-95E0-AFEF6A85656F}" type="pres">
      <dgm:prSet presAssocID="{FBCE9C73-57F1-F94A-86F9-3C4CEA6EBEF2}" presName="Name37" presStyleLbl="parChTrans1D4" presStyleIdx="4" presStyleCnt="5"/>
      <dgm:spPr/>
      <dgm:t>
        <a:bodyPr/>
        <a:lstStyle/>
        <a:p>
          <a:endParaRPr lang="en-US"/>
        </a:p>
      </dgm:t>
    </dgm:pt>
    <dgm:pt modelId="{C4E36324-9988-BD43-8D6E-823DE036CD5A}" type="pres">
      <dgm:prSet presAssocID="{0AE124AF-192D-1848-9F2F-1E0D1A50D859}" presName="hierRoot2" presStyleCnt="0">
        <dgm:presLayoutVars>
          <dgm:hierBranch val="init"/>
        </dgm:presLayoutVars>
      </dgm:prSet>
      <dgm:spPr/>
    </dgm:pt>
    <dgm:pt modelId="{29DA3E86-09EB-064C-9BD7-ABB8EB26B670}" type="pres">
      <dgm:prSet presAssocID="{0AE124AF-192D-1848-9F2F-1E0D1A50D859}" presName="rootComposite" presStyleCnt="0"/>
      <dgm:spPr/>
    </dgm:pt>
    <dgm:pt modelId="{303EE547-6DF0-7D4D-8D8A-3F7A036B2D05}" type="pres">
      <dgm:prSet presAssocID="{0AE124AF-192D-1848-9F2F-1E0D1A50D859}" presName="rootText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1388D9-4410-554B-9C1C-0F040D62E3C3}" type="pres">
      <dgm:prSet presAssocID="{0AE124AF-192D-1848-9F2F-1E0D1A50D859}" presName="rootConnector" presStyleLbl="node4" presStyleIdx="4" presStyleCnt="5"/>
      <dgm:spPr/>
      <dgm:t>
        <a:bodyPr/>
        <a:lstStyle/>
        <a:p>
          <a:endParaRPr lang="en-US"/>
        </a:p>
      </dgm:t>
    </dgm:pt>
    <dgm:pt modelId="{F32E6C1A-521B-7D41-ACFB-EC435AB201D9}" type="pres">
      <dgm:prSet presAssocID="{0AE124AF-192D-1848-9F2F-1E0D1A50D859}" presName="hierChild4" presStyleCnt="0"/>
      <dgm:spPr/>
    </dgm:pt>
    <dgm:pt modelId="{C2C10059-B461-5B4C-9768-147721DE3D56}" type="pres">
      <dgm:prSet presAssocID="{0AE124AF-192D-1848-9F2F-1E0D1A50D859}" presName="hierChild5" presStyleCnt="0"/>
      <dgm:spPr/>
    </dgm:pt>
    <dgm:pt modelId="{98A41386-19B9-FF40-9CDD-A551918971C5}" type="pres">
      <dgm:prSet presAssocID="{C658867F-FE85-9D48-93D4-CEA658C9A2B3}" presName="hierChild5" presStyleCnt="0"/>
      <dgm:spPr/>
    </dgm:pt>
    <dgm:pt modelId="{B182DEC3-764D-6943-BE91-789017BE589C}" type="pres">
      <dgm:prSet presAssocID="{09FEF768-B869-6345-95C2-D5CD250C9BF3}" presName="hierChild5" presStyleCnt="0"/>
      <dgm:spPr/>
    </dgm:pt>
    <dgm:pt modelId="{A70DBA20-CEF5-5148-9E95-3C126DCCE9E7}" type="pres">
      <dgm:prSet presAssocID="{81AE45A6-3CC3-C44C-AE28-CB15D174E3F0}" presName="Name37" presStyleLbl="parChTrans1D2" presStyleIdx="1" presStyleCnt="2"/>
      <dgm:spPr/>
      <dgm:t>
        <a:bodyPr/>
        <a:lstStyle/>
        <a:p>
          <a:endParaRPr lang="en-US"/>
        </a:p>
      </dgm:t>
    </dgm:pt>
    <dgm:pt modelId="{70E2E6F5-874F-9341-86BC-753EBACE66B3}" type="pres">
      <dgm:prSet presAssocID="{4D207001-8FB0-4445-BED4-3C5FC4AEF629}" presName="hierRoot2" presStyleCnt="0">
        <dgm:presLayoutVars>
          <dgm:hierBranch val="init"/>
        </dgm:presLayoutVars>
      </dgm:prSet>
      <dgm:spPr/>
    </dgm:pt>
    <dgm:pt modelId="{47F271FA-B52A-974D-91E6-C01954351A02}" type="pres">
      <dgm:prSet presAssocID="{4D207001-8FB0-4445-BED4-3C5FC4AEF629}" presName="rootComposite" presStyleCnt="0"/>
      <dgm:spPr/>
    </dgm:pt>
    <dgm:pt modelId="{47DF22C4-D8C6-8047-A25D-B4B1EEE77FE3}" type="pres">
      <dgm:prSet presAssocID="{4D207001-8FB0-4445-BED4-3C5FC4AEF629}" presName="rootText" presStyleLbl="node2" presStyleIdx="1" presStyleCnt="2" custLinFactNeighborX="412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65E989-5CF3-0348-893A-698785431465}" type="pres">
      <dgm:prSet presAssocID="{4D207001-8FB0-4445-BED4-3C5FC4AEF629}" presName="rootConnector" presStyleLbl="node2" presStyleIdx="1" presStyleCnt="2"/>
      <dgm:spPr/>
      <dgm:t>
        <a:bodyPr/>
        <a:lstStyle/>
        <a:p>
          <a:endParaRPr lang="en-US"/>
        </a:p>
      </dgm:t>
    </dgm:pt>
    <dgm:pt modelId="{74AD8648-C4AE-814A-B5B7-5F4A4CC61565}" type="pres">
      <dgm:prSet presAssocID="{4D207001-8FB0-4445-BED4-3C5FC4AEF629}" presName="hierChild4" presStyleCnt="0"/>
      <dgm:spPr/>
    </dgm:pt>
    <dgm:pt modelId="{F167C1C9-FADA-C347-9E53-DE9578FCA03C}" type="pres">
      <dgm:prSet presAssocID="{E1A20D91-B67C-2049-9842-F17486164ADD}" presName="Name37" presStyleLbl="parChTrans1D3" presStyleIdx="2" presStyleCnt="3"/>
      <dgm:spPr/>
      <dgm:t>
        <a:bodyPr/>
        <a:lstStyle/>
        <a:p>
          <a:endParaRPr lang="en-US"/>
        </a:p>
      </dgm:t>
    </dgm:pt>
    <dgm:pt modelId="{9E18F047-4DA3-7F42-A23F-FDC99487D267}" type="pres">
      <dgm:prSet presAssocID="{FFFD1462-E261-D543-821F-A0413E98A21C}" presName="hierRoot2" presStyleCnt="0">
        <dgm:presLayoutVars>
          <dgm:hierBranch val="init"/>
        </dgm:presLayoutVars>
      </dgm:prSet>
      <dgm:spPr/>
    </dgm:pt>
    <dgm:pt modelId="{ACD9B7AA-1FDF-254F-B6AF-B4CBA03EAF86}" type="pres">
      <dgm:prSet presAssocID="{FFFD1462-E261-D543-821F-A0413E98A21C}" presName="rootComposite" presStyleCnt="0"/>
      <dgm:spPr/>
    </dgm:pt>
    <dgm:pt modelId="{15483E20-7B99-194D-BC6F-58FC846FB3F8}" type="pres">
      <dgm:prSet presAssocID="{FFFD1462-E261-D543-821F-A0413E98A21C}" presName="rootText" presStyleLbl="node3" presStyleIdx="2" presStyleCnt="3" custLinFactNeighborX="412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C59919-00BD-154B-9D97-4628ACDDDCE0}" type="pres">
      <dgm:prSet presAssocID="{FFFD1462-E261-D543-821F-A0413E98A21C}" presName="rootConnector" presStyleLbl="node3" presStyleIdx="2" presStyleCnt="3"/>
      <dgm:spPr/>
      <dgm:t>
        <a:bodyPr/>
        <a:lstStyle/>
        <a:p>
          <a:endParaRPr lang="en-US"/>
        </a:p>
      </dgm:t>
    </dgm:pt>
    <dgm:pt modelId="{FF4ADA31-E2C7-9847-A871-7CEE4F387589}" type="pres">
      <dgm:prSet presAssocID="{FFFD1462-E261-D543-821F-A0413E98A21C}" presName="hierChild4" presStyleCnt="0"/>
      <dgm:spPr/>
    </dgm:pt>
    <dgm:pt modelId="{43AFAF28-6390-9345-AA0E-8148E2289987}" type="pres">
      <dgm:prSet presAssocID="{FFFD1462-E261-D543-821F-A0413E98A21C}" presName="hierChild5" presStyleCnt="0"/>
      <dgm:spPr/>
    </dgm:pt>
    <dgm:pt modelId="{27D4AE7B-05E7-B746-80B4-4B1A62ACB4AE}" type="pres">
      <dgm:prSet presAssocID="{4D207001-8FB0-4445-BED4-3C5FC4AEF629}" presName="hierChild5" presStyleCnt="0"/>
      <dgm:spPr/>
    </dgm:pt>
    <dgm:pt modelId="{AD719798-93A2-7448-A809-61D6B4E9A7EE}" type="pres">
      <dgm:prSet presAssocID="{6BFBD393-74E0-8E44-A2F7-C82E39E2C90D}" presName="hierChild3" presStyleCnt="0"/>
      <dgm:spPr/>
    </dgm:pt>
  </dgm:ptLst>
  <dgm:cxnLst>
    <dgm:cxn modelId="{08ACBC92-66C5-334A-970A-E327BED7FCAD}" srcId="{C658867F-FE85-9D48-93D4-CEA658C9A2B3}" destId="{91B12A60-2488-8940-81C5-2D72B64CBB77}" srcOrd="0" destOrd="0" parTransId="{26880E03-4CFC-6B46-AE4A-C54570B7CDC9}" sibTransId="{897A3521-F55F-1849-8569-6BEE28A2D156}"/>
    <dgm:cxn modelId="{83BD787D-95C9-674C-9370-A7316EDAFB8C}" type="presOf" srcId="{4E42D94A-E9A1-0D4F-A7F8-6FD31800F00E}" destId="{0257F568-5FB3-4440-AE90-69D02CAD7CBA}" srcOrd="0" destOrd="0" presId="urn:microsoft.com/office/officeart/2005/8/layout/orgChart1"/>
    <dgm:cxn modelId="{F65EDA1A-AEB2-A34F-9E55-B85F23CDC28F}" type="presOf" srcId="{26880E03-4CFC-6B46-AE4A-C54570B7CDC9}" destId="{509C3E8C-7BA4-1346-9912-00739E5EBBC3}" srcOrd="0" destOrd="0" presId="urn:microsoft.com/office/officeart/2005/8/layout/orgChart1"/>
    <dgm:cxn modelId="{E72561EB-BE4C-DA49-B881-A2BB33C3336A}" type="presOf" srcId="{4D207001-8FB0-4445-BED4-3C5FC4AEF629}" destId="{47DF22C4-D8C6-8047-A25D-B4B1EEE77FE3}" srcOrd="0" destOrd="0" presId="urn:microsoft.com/office/officeart/2005/8/layout/orgChart1"/>
    <dgm:cxn modelId="{4F8B5C28-AEEA-CD4C-ABA9-9DC15A42FDB1}" type="presOf" srcId="{FFFD1462-E261-D543-821F-A0413E98A21C}" destId="{ABC59919-00BD-154B-9D97-4628ACDDDCE0}" srcOrd="1" destOrd="0" presId="urn:microsoft.com/office/officeart/2005/8/layout/orgChart1"/>
    <dgm:cxn modelId="{151B4C65-97D5-4246-91EA-04514797A8A9}" srcId="{4D207001-8FB0-4445-BED4-3C5FC4AEF629}" destId="{FFFD1462-E261-D543-821F-A0413E98A21C}" srcOrd="0" destOrd="0" parTransId="{E1A20D91-B67C-2049-9842-F17486164ADD}" sibTransId="{6DA53C84-6846-2B42-B6C1-61157FF2C151}"/>
    <dgm:cxn modelId="{011B9575-320C-5D4A-BF62-D15364327AD1}" type="presOf" srcId="{4D207001-8FB0-4445-BED4-3C5FC4AEF629}" destId="{3265E989-5CF3-0348-893A-698785431465}" srcOrd="1" destOrd="0" presId="urn:microsoft.com/office/officeart/2005/8/layout/orgChart1"/>
    <dgm:cxn modelId="{FD5ED100-B3E7-9C43-9D53-B31A6BD60DE3}" type="presOf" srcId="{26610ABC-E5F3-CF4C-9F02-826042C16C4F}" destId="{C89A83F7-B9D4-0644-91E9-E1DFFFE917B2}" srcOrd="0" destOrd="0" presId="urn:microsoft.com/office/officeart/2005/8/layout/orgChart1"/>
    <dgm:cxn modelId="{1E71F7EC-B8C0-AC4C-A4E0-EE5C5B07D190}" type="presOf" srcId="{22B2A310-B5E3-CC43-80EB-C5513340F522}" destId="{FDE3B054-4A15-AD43-BC82-4558BD1AB5BC}" srcOrd="0" destOrd="0" presId="urn:microsoft.com/office/officeart/2005/8/layout/orgChart1"/>
    <dgm:cxn modelId="{EFEAD146-63AC-D44E-A17B-523397407B28}" type="presOf" srcId="{6BFBD393-74E0-8E44-A2F7-C82E39E2C90D}" destId="{9A7AFD28-FA22-B945-AEE9-6A9808F558B4}" srcOrd="0" destOrd="0" presId="urn:microsoft.com/office/officeart/2005/8/layout/orgChart1"/>
    <dgm:cxn modelId="{0097E17C-BDAD-2C4E-9473-01DB2F23DEEA}" type="presOf" srcId="{1A626D5F-BEAF-084D-99C8-096BDB2C4617}" destId="{8B641618-B192-B045-BFD3-35BE2C00FAF4}" srcOrd="1" destOrd="0" presId="urn:microsoft.com/office/officeart/2005/8/layout/orgChart1"/>
    <dgm:cxn modelId="{9F5744BD-369D-B14D-8EC4-135CA2028041}" type="presOf" srcId="{81AE45A6-3CC3-C44C-AE28-CB15D174E3F0}" destId="{A70DBA20-CEF5-5148-9E95-3C126DCCE9E7}" srcOrd="0" destOrd="0" presId="urn:microsoft.com/office/officeart/2005/8/layout/orgChart1"/>
    <dgm:cxn modelId="{BF39073B-982A-EB48-97F1-E3D3853B4810}" type="presOf" srcId="{916B4CCE-683B-3448-AD7C-AAD7A3DFCEB4}" destId="{D5A7A41B-736E-6544-BE6B-2A8C52DDF2DA}" srcOrd="0" destOrd="0" presId="urn:microsoft.com/office/officeart/2005/8/layout/orgChart1"/>
    <dgm:cxn modelId="{A474F151-A421-9F4A-95EF-335DAC3A07C4}" type="presOf" srcId="{FFFD1462-E261-D543-821F-A0413E98A21C}" destId="{15483E20-7B99-194D-BC6F-58FC846FB3F8}" srcOrd="0" destOrd="0" presId="urn:microsoft.com/office/officeart/2005/8/layout/orgChart1"/>
    <dgm:cxn modelId="{63D1B16A-2DC5-7E4E-B5BE-B820C8488BBE}" type="presOf" srcId="{22B2A310-B5E3-CC43-80EB-C5513340F522}" destId="{8A7C761E-8DA5-8948-83E2-6ECC3D3C5390}" srcOrd="1" destOrd="0" presId="urn:microsoft.com/office/officeart/2005/8/layout/orgChart1"/>
    <dgm:cxn modelId="{347B5AF2-E477-724D-B473-D153440B0BE2}" type="presOf" srcId="{C658867F-FE85-9D48-93D4-CEA658C9A2B3}" destId="{77C48716-3025-7341-91FC-EF6480565855}" srcOrd="0" destOrd="0" presId="urn:microsoft.com/office/officeart/2005/8/layout/orgChart1"/>
    <dgm:cxn modelId="{C7110F19-D1CB-C643-96F7-0399D9C8FE07}" srcId="{09FEF768-B869-6345-95C2-D5CD250C9BF3}" destId="{C658867F-FE85-9D48-93D4-CEA658C9A2B3}" srcOrd="1" destOrd="0" parTransId="{A561D159-349E-B449-B8D7-2A300E68B32E}" sibTransId="{E1E71B24-AC4C-D248-809F-D9812C53EAC7}"/>
    <dgm:cxn modelId="{D715E3DC-379E-5C4B-994F-234C5756F230}" type="presOf" srcId="{0AE124AF-192D-1848-9F2F-1E0D1A50D859}" destId="{303EE547-6DF0-7D4D-8D8A-3F7A036B2D05}" srcOrd="0" destOrd="0" presId="urn:microsoft.com/office/officeart/2005/8/layout/orgChart1"/>
    <dgm:cxn modelId="{D152ED07-F9A7-2742-9E68-6476CCC6FC8A}" srcId="{C658867F-FE85-9D48-93D4-CEA658C9A2B3}" destId="{0AE124AF-192D-1848-9F2F-1E0D1A50D859}" srcOrd="1" destOrd="0" parTransId="{FBCE9C73-57F1-F94A-86F9-3C4CEA6EBEF2}" sibTransId="{E65BFCF5-D2D6-CC45-87E9-12A604094BB7}"/>
    <dgm:cxn modelId="{17AF9226-DE30-A247-8CEC-94B7D5D06131}" srcId="{17355440-643E-324F-BC30-6B8FAB951DC8}" destId="{6BFBD393-74E0-8E44-A2F7-C82E39E2C90D}" srcOrd="0" destOrd="0" parTransId="{66E49D55-E497-3949-95F5-EB11D38B5F53}" sibTransId="{6B82B0DB-6D36-1641-957D-F952DE6B1967}"/>
    <dgm:cxn modelId="{D93BE1BD-D5BA-A248-93E9-F88C571CC96A}" srcId="{09FEF768-B869-6345-95C2-D5CD250C9BF3}" destId="{03895EAD-9EBA-C94D-9E64-8CC26F7A7C73}" srcOrd="0" destOrd="0" parTransId="{916B4CCE-683B-3448-AD7C-AAD7A3DFCEB4}" sibTransId="{D3A8A454-D8B1-3841-B993-A1786EA90DD8}"/>
    <dgm:cxn modelId="{1D5B6E94-1DCC-8940-A196-F398D0717CF8}" type="presOf" srcId="{C658867F-FE85-9D48-93D4-CEA658C9A2B3}" destId="{1F85E1FD-D1DD-2745-A89C-592048573F42}" srcOrd="1" destOrd="0" presId="urn:microsoft.com/office/officeart/2005/8/layout/orgChart1"/>
    <dgm:cxn modelId="{E94F2075-B3D1-914A-A0FB-9DEFC4719B2E}" type="presOf" srcId="{E1A20D91-B67C-2049-9842-F17486164ADD}" destId="{F167C1C9-FADA-C347-9E53-DE9578FCA03C}" srcOrd="0" destOrd="0" presId="urn:microsoft.com/office/officeart/2005/8/layout/orgChart1"/>
    <dgm:cxn modelId="{3C541767-EEA6-EE42-BC13-04D562E22650}" srcId="{6BFBD393-74E0-8E44-A2F7-C82E39E2C90D}" destId="{4D207001-8FB0-4445-BED4-3C5FC4AEF629}" srcOrd="1" destOrd="0" parTransId="{81AE45A6-3CC3-C44C-AE28-CB15D174E3F0}" sibTransId="{0CBCFE1F-B5D6-1548-9301-3FE41DD6DF82}"/>
    <dgm:cxn modelId="{44D6BDCB-DDB3-C643-B6DA-E0F3CDB512CD}" srcId="{6BFBD393-74E0-8E44-A2F7-C82E39E2C90D}" destId="{09FEF768-B869-6345-95C2-D5CD250C9BF3}" srcOrd="0" destOrd="0" parTransId="{26610ABC-E5F3-CF4C-9F02-826042C16C4F}" sibTransId="{A34EDAD9-7A65-364D-BCAA-56E39BAD960E}"/>
    <dgm:cxn modelId="{D7A8E612-6088-B745-B5ED-8792BD3E49A4}" type="presOf" srcId="{C821AF12-44CE-F441-81E6-AA0C935597E2}" destId="{386146F3-38A6-1E4D-A116-C1D8703B5BD5}" srcOrd="1" destOrd="0" presId="urn:microsoft.com/office/officeart/2005/8/layout/orgChart1"/>
    <dgm:cxn modelId="{6DF2DB55-1C7F-AD46-B52A-0B7B7A01B711}" type="presOf" srcId="{91B12A60-2488-8940-81C5-2D72B64CBB77}" destId="{2296E332-7C3B-904C-9CE3-75BCCB3AC48E}" srcOrd="0" destOrd="0" presId="urn:microsoft.com/office/officeart/2005/8/layout/orgChart1"/>
    <dgm:cxn modelId="{5A412924-EC54-9B45-A338-463D611DF8B6}" type="presOf" srcId="{17355440-643E-324F-BC30-6B8FAB951DC8}" destId="{9235C662-A3CA-7943-91BC-EB49C11DAA9D}" srcOrd="0" destOrd="0" presId="urn:microsoft.com/office/officeart/2005/8/layout/orgChart1"/>
    <dgm:cxn modelId="{B3F538E6-9132-7E44-9CA0-E5014065C788}" type="presOf" srcId="{0AE124AF-192D-1848-9F2F-1E0D1A50D859}" destId="{AC1388D9-4410-554B-9C1C-0F040D62E3C3}" srcOrd="1" destOrd="0" presId="urn:microsoft.com/office/officeart/2005/8/layout/orgChart1"/>
    <dgm:cxn modelId="{8BA68157-1427-AE45-AA80-0F73BBEEA912}" type="presOf" srcId="{03895EAD-9EBA-C94D-9E64-8CC26F7A7C73}" destId="{C85A2351-872D-344D-8212-A7FB65B91B1D}" srcOrd="0" destOrd="0" presId="urn:microsoft.com/office/officeart/2005/8/layout/orgChart1"/>
    <dgm:cxn modelId="{0CDA6343-8E65-3247-91D2-132DFF662C80}" type="presOf" srcId="{03895EAD-9EBA-C94D-9E64-8CC26F7A7C73}" destId="{1257771E-F341-3942-B8AF-96589322E22F}" srcOrd="1" destOrd="0" presId="urn:microsoft.com/office/officeart/2005/8/layout/orgChart1"/>
    <dgm:cxn modelId="{C13121C0-E9C7-434E-B30A-25E1FF0BADA2}" type="presOf" srcId="{FBCE9C73-57F1-F94A-86F9-3C4CEA6EBEF2}" destId="{202FCF8B-5400-FB4E-95E0-AFEF6A85656F}" srcOrd="0" destOrd="0" presId="urn:microsoft.com/office/officeart/2005/8/layout/orgChart1"/>
    <dgm:cxn modelId="{20C2A10B-E9A9-A944-86C5-6C701DBC3354}" srcId="{03895EAD-9EBA-C94D-9E64-8CC26F7A7C73}" destId="{C821AF12-44CE-F441-81E6-AA0C935597E2}" srcOrd="0" destOrd="0" parTransId="{42BE86AA-FA9C-D741-8EEA-7CD4DE07F73A}" sibTransId="{64FE1FEF-CA50-BF47-8025-9E28FE4F4684}"/>
    <dgm:cxn modelId="{1452BAFB-4737-AF48-B552-FD7118E19250}" type="presOf" srcId="{09FEF768-B869-6345-95C2-D5CD250C9BF3}" destId="{CB81D171-B010-624D-B2EA-E61215CA8772}" srcOrd="0" destOrd="0" presId="urn:microsoft.com/office/officeart/2005/8/layout/orgChart1"/>
    <dgm:cxn modelId="{CEC1172F-DD93-874A-BA78-0485D32A203E}" type="presOf" srcId="{42BE86AA-FA9C-D741-8EEA-7CD4DE07F73A}" destId="{4528C5A5-38AA-C644-8415-98526BCB19E9}" srcOrd="0" destOrd="0" presId="urn:microsoft.com/office/officeart/2005/8/layout/orgChart1"/>
    <dgm:cxn modelId="{11EFA847-DE9F-2946-91EA-76AEB12D5C3E}" srcId="{03895EAD-9EBA-C94D-9E64-8CC26F7A7C73}" destId="{22B2A310-B5E3-CC43-80EB-C5513340F522}" srcOrd="2" destOrd="0" parTransId="{4E42D94A-E9A1-0D4F-A7F8-6FD31800F00E}" sibTransId="{21D34274-E903-E44B-B14B-BE00FA41DE7F}"/>
    <dgm:cxn modelId="{85B108DF-E26F-5947-9ED9-1D882F20FFCD}" type="presOf" srcId="{91B12A60-2488-8940-81C5-2D72B64CBB77}" destId="{5CF2AEE9-3C74-8E4F-B169-F616A2EC20AE}" srcOrd="1" destOrd="0" presId="urn:microsoft.com/office/officeart/2005/8/layout/orgChart1"/>
    <dgm:cxn modelId="{F36CB720-93B8-6343-AA71-3A1AC8CACC6F}" type="presOf" srcId="{1A626D5F-BEAF-084D-99C8-096BDB2C4617}" destId="{BA06A7D0-1F36-1343-A003-F1695E5593DC}" srcOrd="0" destOrd="0" presId="urn:microsoft.com/office/officeart/2005/8/layout/orgChart1"/>
    <dgm:cxn modelId="{2B3CE94C-A655-774C-AD21-DC6045BC5C79}" type="presOf" srcId="{4009D9E1-3F3F-CF48-9EAC-E6CAD7EF1100}" destId="{C3A8DA16-333D-9743-9C18-870C74EEF05D}" srcOrd="0" destOrd="0" presId="urn:microsoft.com/office/officeart/2005/8/layout/orgChart1"/>
    <dgm:cxn modelId="{3D649446-EC2E-8F4E-B1AE-E6B30FA0BE75}" srcId="{03895EAD-9EBA-C94D-9E64-8CC26F7A7C73}" destId="{1A626D5F-BEAF-084D-99C8-096BDB2C4617}" srcOrd="1" destOrd="0" parTransId="{4009D9E1-3F3F-CF48-9EAC-E6CAD7EF1100}" sibTransId="{974BA8A0-94CA-AB4F-A0EB-DAC24F1F9B2D}"/>
    <dgm:cxn modelId="{647C5A21-F1B2-FA48-B22E-3B3ED20C0597}" type="presOf" srcId="{A561D159-349E-B449-B8D7-2A300E68B32E}" destId="{9EE7196B-97CF-C94C-9405-2FD67EB47CAA}" srcOrd="0" destOrd="0" presId="urn:microsoft.com/office/officeart/2005/8/layout/orgChart1"/>
    <dgm:cxn modelId="{060369E2-0F8A-DF45-9C4A-67482C320D04}" type="presOf" srcId="{C821AF12-44CE-F441-81E6-AA0C935597E2}" destId="{C27E45D5-ECA7-2E46-99BF-292F00A11813}" srcOrd="0" destOrd="0" presId="urn:microsoft.com/office/officeart/2005/8/layout/orgChart1"/>
    <dgm:cxn modelId="{9125FF4E-919C-B04C-AFC0-F11828CE4714}" type="presOf" srcId="{6BFBD393-74E0-8E44-A2F7-C82E39E2C90D}" destId="{FA8D3F45-2B1D-3745-8C35-36EAEE98A2BD}" srcOrd="1" destOrd="0" presId="urn:microsoft.com/office/officeart/2005/8/layout/orgChart1"/>
    <dgm:cxn modelId="{F5948B59-75E7-374A-A447-9B8617C835B9}" type="presOf" srcId="{09FEF768-B869-6345-95C2-D5CD250C9BF3}" destId="{7571D42D-5617-AD44-B99E-12E3679D5216}" srcOrd="1" destOrd="0" presId="urn:microsoft.com/office/officeart/2005/8/layout/orgChart1"/>
    <dgm:cxn modelId="{7C3553F1-DEC8-6443-AA5F-425ADA101CFF}" type="presParOf" srcId="{9235C662-A3CA-7943-91BC-EB49C11DAA9D}" destId="{A713F6CD-9D79-CF40-B838-F9EAA51D5917}" srcOrd="0" destOrd="0" presId="urn:microsoft.com/office/officeart/2005/8/layout/orgChart1"/>
    <dgm:cxn modelId="{DCF57E0A-EF05-824C-9CA3-A6D8CF629BC8}" type="presParOf" srcId="{A713F6CD-9D79-CF40-B838-F9EAA51D5917}" destId="{56FD9D79-5D2A-E248-9B5A-2C2569A49531}" srcOrd="0" destOrd="0" presId="urn:microsoft.com/office/officeart/2005/8/layout/orgChart1"/>
    <dgm:cxn modelId="{863414E0-5DD0-B44B-84FB-68B04EF37764}" type="presParOf" srcId="{56FD9D79-5D2A-E248-9B5A-2C2569A49531}" destId="{9A7AFD28-FA22-B945-AEE9-6A9808F558B4}" srcOrd="0" destOrd="0" presId="urn:microsoft.com/office/officeart/2005/8/layout/orgChart1"/>
    <dgm:cxn modelId="{61181294-8188-664B-8964-2FE9867E594D}" type="presParOf" srcId="{56FD9D79-5D2A-E248-9B5A-2C2569A49531}" destId="{FA8D3F45-2B1D-3745-8C35-36EAEE98A2BD}" srcOrd="1" destOrd="0" presId="urn:microsoft.com/office/officeart/2005/8/layout/orgChart1"/>
    <dgm:cxn modelId="{88F251CA-9C6D-B943-AF91-6DA0526E7A1F}" type="presParOf" srcId="{A713F6CD-9D79-CF40-B838-F9EAA51D5917}" destId="{5EEF8CD5-6C58-E04A-A9A7-97299195C289}" srcOrd="1" destOrd="0" presId="urn:microsoft.com/office/officeart/2005/8/layout/orgChart1"/>
    <dgm:cxn modelId="{1EB7C76F-169B-1642-B084-3EAA0087CB98}" type="presParOf" srcId="{5EEF8CD5-6C58-E04A-A9A7-97299195C289}" destId="{C89A83F7-B9D4-0644-91E9-E1DFFFE917B2}" srcOrd="0" destOrd="0" presId="urn:microsoft.com/office/officeart/2005/8/layout/orgChart1"/>
    <dgm:cxn modelId="{DF07995A-C8A4-3E4E-B3B4-1AA1D2293289}" type="presParOf" srcId="{5EEF8CD5-6C58-E04A-A9A7-97299195C289}" destId="{66D62DBF-E740-8746-A702-53A3BE0B24CC}" srcOrd="1" destOrd="0" presId="urn:microsoft.com/office/officeart/2005/8/layout/orgChart1"/>
    <dgm:cxn modelId="{8F58E833-0D6B-EE48-AF93-4EBCD523726C}" type="presParOf" srcId="{66D62DBF-E740-8746-A702-53A3BE0B24CC}" destId="{1AA64AE6-73D7-1B47-9D33-FB3142AA785C}" srcOrd="0" destOrd="0" presId="urn:microsoft.com/office/officeart/2005/8/layout/orgChart1"/>
    <dgm:cxn modelId="{93018886-E99C-9F41-9A8E-2FA1C9A554DC}" type="presParOf" srcId="{1AA64AE6-73D7-1B47-9D33-FB3142AA785C}" destId="{CB81D171-B010-624D-B2EA-E61215CA8772}" srcOrd="0" destOrd="0" presId="urn:microsoft.com/office/officeart/2005/8/layout/orgChart1"/>
    <dgm:cxn modelId="{A6EAA012-2CAE-9949-9429-1D03F63189AF}" type="presParOf" srcId="{1AA64AE6-73D7-1B47-9D33-FB3142AA785C}" destId="{7571D42D-5617-AD44-B99E-12E3679D5216}" srcOrd="1" destOrd="0" presId="urn:microsoft.com/office/officeart/2005/8/layout/orgChart1"/>
    <dgm:cxn modelId="{C1A6AAF0-015D-5D40-88E9-673499858167}" type="presParOf" srcId="{66D62DBF-E740-8746-A702-53A3BE0B24CC}" destId="{6A4C61F6-F09B-CF45-842A-9898B2861D31}" srcOrd="1" destOrd="0" presId="urn:microsoft.com/office/officeart/2005/8/layout/orgChart1"/>
    <dgm:cxn modelId="{6C6A8CE5-A9E5-074A-8657-26F40E165070}" type="presParOf" srcId="{6A4C61F6-F09B-CF45-842A-9898B2861D31}" destId="{D5A7A41B-736E-6544-BE6B-2A8C52DDF2DA}" srcOrd="0" destOrd="0" presId="urn:microsoft.com/office/officeart/2005/8/layout/orgChart1"/>
    <dgm:cxn modelId="{C1F63D99-1792-7C49-A7DF-92890FA1BA8E}" type="presParOf" srcId="{6A4C61F6-F09B-CF45-842A-9898B2861D31}" destId="{2F6C4BF1-5BAC-BC4B-97B7-15A154FD7D57}" srcOrd="1" destOrd="0" presId="urn:microsoft.com/office/officeart/2005/8/layout/orgChart1"/>
    <dgm:cxn modelId="{9732F18D-CC3D-0644-89A3-69B7CCFCB782}" type="presParOf" srcId="{2F6C4BF1-5BAC-BC4B-97B7-15A154FD7D57}" destId="{358A01DB-5BF2-1F4D-973C-2301334AA457}" srcOrd="0" destOrd="0" presId="urn:microsoft.com/office/officeart/2005/8/layout/orgChart1"/>
    <dgm:cxn modelId="{559B8E8A-DA04-4945-97B7-F1F6A8DE122E}" type="presParOf" srcId="{358A01DB-5BF2-1F4D-973C-2301334AA457}" destId="{C85A2351-872D-344D-8212-A7FB65B91B1D}" srcOrd="0" destOrd="0" presId="urn:microsoft.com/office/officeart/2005/8/layout/orgChart1"/>
    <dgm:cxn modelId="{EF8E0699-6345-DD47-BBF7-6E7B84C01F9D}" type="presParOf" srcId="{358A01DB-5BF2-1F4D-973C-2301334AA457}" destId="{1257771E-F341-3942-B8AF-96589322E22F}" srcOrd="1" destOrd="0" presId="urn:microsoft.com/office/officeart/2005/8/layout/orgChart1"/>
    <dgm:cxn modelId="{D3268ADE-9721-0D44-AF82-66037F0D54A6}" type="presParOf" srcId="{2F6C4BF1-5BAC-BC4B-97B7-15A154FD7D57}" destId="{33A72E94-1BA1-0A47-902F-58A5E76EE9FA}" srcOrd="1" destOrd="0" presId="urn:microsoft.com/office/officeart/2005/8/layout/orgChart1"/>
    <dgm:cxn modelId="{A27C4431-A1C6-3640-946D-2C61C01060FA}" type="presParOf" srcId="{33A72E94-1BA1-0A47-902F-58A5E76EE9FA}" destId="{4528C5A5-38AA-C644-8415-98526BCB19E9}" srcOrd="0" destOrd="0" presId="urn:microsoft.com/office/officeart/2005/8/layout/orgChart1"/>
    <dgm:cxn modelId="{B5304A6A-3031-B045-B6E7-F814DECFE22F}" type="presParOf" srcId="{33A72E94-1BA1-0A47-902F-58A5E76EE9FA}" destId="{7D5EF253-959E-D346-B385-430529793543}" srcOrd="1" destOrd="0" presId="urn:microsoft.com/office/officeart/2005/8/layout/orgChart1"/>
    <dgm:cxn modelId="{7A9FE348-E0A3-5749-9221-2CB91842BD2C}" type="presParOf" srcId="{7D5EF253-959E-D346-B385-430529793543}" destId="{B37C3C65-63A3-134E-B610-525755C90F8B}" srcOrd="0" destOrd="0" presId="urn:microsoft.com/office/officeart/2005/8/layout/orgChart1"/>
    <dgm:cxn modelId="{4ECFE87D-2CCB-C34D-96B6-FE2CFF6BC868}" type="presParOf" srcId="{B37C3C65-63A3-134E-B610-525755C90F8B}" destId="{C27E45D5-ECA7-2E46-99BF-292F00A11813}" srcOrd="0" destOrd="0" presId="urn:microsoft.com/office/officeart/2005/8/layout/orgChart1"/>
    <dgm:cxn modelId="{E62416E0-FF82-8B48-8BA5-2DF960DC6D3A}" type="presParOf" srcId="{B37C3C65-63A3-134E-B610-525755C90F8B}" destId="{386146F3-38A6-1E4D-A116-C1D8703B5BD5}" srcOrd="1" destOrd="0" presId="urn:microsoft.com/office/officeart/2005/8/layout/orgChart1"/>
    <dgm:cxn modelId="{6A418AD1-7010-5D4E-AC9D-E9B9128105EC}" type="presParOf" srcId="{7D5EF253-959E-D346-B385-430529793543}" destId="{1017EC1E-ED27-ED40-BA9C-00939AC1EF02}" srcOrd="1" destOrd="0" presId="urn:microsoft.com/office/officeart/2005/8/layout/orgChart1"/>
    <dgm:cxn modelId="{4A194FC0-1ECB-7F43-8FE8-1995BA1856BF}" type="presParOf" srcId="{7D5EF253-959E-D346-B385-430529793543}" destId="{DA259C1E-AD3C-D544-B7F3-22D5BF763FCD}" srcOrd="2" destOrd="0" presId="urn:microsoft.com/office/officeart/2005/8/layout/orgChart1"/>
    <dgm:cxn modelId="{56E8A567-5D46-A140-AEAB-FC8574E9C4E7}" type="presParOf" srcId="{33A72E94-1BA1-0A47-902F-58A5E76EE9FA}" destId="{C3A8DA16-333D-9743-9C18-870C74EEF05D}" srcOrd="2" destOrd="0" presId="urn:microsoft.com/office/officeart/2005/8/layout/orgChart1"/>
    <dgm:cxn modelId="{31402299-20C3-F247-A329-69D114B9DA7C}" type="presParOf" srcId="{33A72E94-1BA1-0A47-902F-58A5E76EE9FA}" destId="{E66A9CCE-2F70-7840-A3D6-9959751082F9}" srcOrd="3" destOrd="0" presId="urn:microsoft.com/office/officeart/2005/8/layout/orgChart1"/>
    <dgm:cxn modelId="{8558A609-678C-5548-83BA-C5F3664CE986}" type="presParOf" srcId="{E66A9CCE-2F70-7840-A3D6-9959751082F9}" destId="{98D29CC3-5409-4542-926C-CBD827E20972}" srcOrd="0" destOrd="0" presId="urn:microsoft.com/office/officeart/2005/8/layout/orgChart1"/>
    <dgm:cxn modelId="{C0DC7B95-5A98-CD4B-85D6-ED929B608C59}" type="presParOf" srcId="{98D29CC3-5409-4542-926C-CBD827E20972}" destId="{BA06A7D0-1F36-1343-A003-F1695E5593DC}" srcOrd="0" destOrd="0" presId="urn:microsoft.com/office/officeart/2005/8/layout/orgChart1"/>
    <dgm:cxn modelId="{AD5A29F4-5DC9-D844-8032-FD600CCE0723}" type="presParOf" srcId="{98D29CC3-5409-4542-926C-CBD827E20972}" destId="{8B641618-B192-B045-BFD3-35BE2C00FAF4}" srcOrd="1" destOrd="0" presId="urn:microsoft.com/office/officeart/2005/8/layout/orgChart1"/>
    <dgm:cxn modelId="{D99FCFF7-0A33-FF48-BF21-A72B97196A61}" type="presParOf" srcId="{E66A9CCE-2F70-7840-A3D6-9959751082F9}" destId="{C2390EFC-620A-1943-B8B8-9EA1B3C79A34}" srcOrd="1" destOrd="0" presId="urn:microsoft.com/office/officeart/2005/8/layout/orgChart1"/>
    <dgm:cxn modelId="{B842C295-59DB-7D44-9DCE-A316498B55B8}" type="presParOf" srcId="{E66A9CCE-2F70-7840-A3D6-9959751082F9}" destId="{F739F997-F100-2E43-AF84-0EB3CFA35728}" srcOrd="2" destOrd="0" presId="urn:microsoft.com/office/officeart/2005/8/layout/orgChart1"/>
    <dgm:cxn modelId="{284BC64C-F61F-6746-AC74-05ED88B5B04A}" type="presParOf" srcId="{33A72E94-1BA1-0A47-902F-58A5E76EE9FA}" destId="{0257F568-5FB3-4440-AE90-69D02CAD7CBA}" srcOrd="4" destOrd="0" presId="urn:microsoft.com/office/officeart/2005/8/layout/orgChart1"/>
    <dgm:cxn modelId="{8430F52B-8335-A14B-ABA8-14F666D10F0F}" type="presParOf" srcId="{33A72E94-1BA1-0A47-902F-58A5E76EE9FA}" destId="{BBC2EA90-9B53-5743-B2DC-49EE15A7E667}" srcOrd="5" destOrd="0" presId="urn:microsoft.com/office/officeart/2005/8/layout/orgChart1"/>
    <dgm:cxn modelId="{62F92B43-42BE-FE48-BD14-D48DA2826B2E}" type="presParOf" srcId="{BBC2EA90-9B53-5743-B2DC-49EE15A7E667}" destId="{04562448-9041-6D40-B2E2-A47CDB6E812D}" srcOrd="0" destOrd="0" presId="urn:microsoft.com/office/officeart/2005/8/layout/orgChart1"/>
    <dgm:cxn modelId="{CFB7E7A8-B720-D049-87A4-A9AE92CFA617}" type="presParOf" srcId="{04562448-9041-6D40-B2E2-A47CDB6E812D}" destId="{FDE3B054-4A15-AD43-BC82-4558BD1AB5BC}" srcOrd="0" destOrd="0" presId="urn:microsoft.com/office/officeart/2005/8/layout/orgChart1"/>
    <dgm:cxn modelId="{32EE8E4D-308F-BE43-8BE6-B2B0313DE3A8}" type="presParOf" srcId="{04562448-9041-6D40-B2E2-A47CDB6E812D}" destId="{8A7C761E-8DA5-8948-83E2-6ECC3D3C5390}" srcOrd="1" destOrd="0" presId="urn:microsoft.com/office/officeart/2005/8/layout/orgChart1"/>
    <dgm:cxn modelId="{A3247279-EFA7-0845-9E1F-2559FB25C84A}" type="presParOf" srcId="{BBC2EA90-9B53-5743-B2DC-49EE15A7E667}" destId="{2F789817-D67C-E84B-BF61-3CC49AA7094B}" srcOrd="1" destOrd="0" presId="urn:microsoft.com/office/officeart/2005/8/layout/orgChart1"/>
    <dgm:cxn modelId="{40CF1954-4D2E-0642-A4EB-0B93D64D9C8B}" type="presParOf" srcId="{BBC2EA90-9B53-5743-B2DC-49EE15A7E667}" destId="{C66B50C5-26DE-3848-AF5D-7D1917EABC38}" srcOrd="2" destOrd="0" presId="urn:microsoft.com/office/officeart/2005/8/layout/orgChart1"/>
    <dgm:cxn modelId="{920BC2BD-06F7-B04A-B31B-E9470FAFB69F}" type="presParOf" srcId="{2F6C4BF1-5BAC-BC4B-97B7-15A154FD7D57}" destId="{D5691350-5479-5C45-A348-DC4C99EAE04B}" srcOrd="2" destOrd="0" presId="urn:microsoft.com/office/officeart/2005/8/layout/orgChart1"/>
    <dgm:cxn modelId="{790E9E9D-B228-C14E-A1BA-CDB37085DEE7}" type="presParOf" srcId="{6A4C61F6-F09B-CF45-842A-9898B2861D31}" destId="{9EE7196B-97CF-C94C-9405-2FD67EB47CAA}" srcOrd="2" destOrd="0" presId="urn:microsoft.com/office/officeart/2005/8/layout/orgChart1"/>
    <dgm:cxn modelId="{16F1F7EE-7230-5444-9D14-8DF8D958366D}" type="presParOf" srcId="{6A4C61F6-F09B-CF45-842A-9898B2861D31}" destId="{3A5AEE47-5BC4-4547-AF55-CF4850C66AA2}" srcOrd="3" destOrd="0" presId="urn:microsoft.com/office/officeart/2005/8/layout/orgChart1"/>
    <dgm:cxn modelId="{FFCD974B-17BD-8E41-B47B-DC9C124E6B2F}" type="presParOf" srcId="{3A5AEE47-5BC4-4547-AF55-CF4850C66AA2}" destId="{FF4517CD-8F33-E74F-A5E6-3474047F2CF1}" srcOrd="0" destOrd="0" presId="urn:microsoft.com/office/officeart/2005/8/layout/orgChart1"/>
    <dgm:cxn modelId="{46BE4621-D9BC-3745-93F0-E40B3ADC13A3}" type="presParOf" srcId="{FF4517CD-8F33-E74F-A5E6-3474047F2CF1}" destId="{77C48716-3025-7341-91FC-EF6480565855}" srcOrd="0" destOrd="0" presId="urn:microsoft.com/office/officeart/2005/8/layout/orgChart1"/>
    <dgm:cxn modelId="{0021013E-4075-B941-9152-584508C3CE91}" type="presParOf" srcId="{FF4517CD-8F33-E74F-A5E6-3474047F2CF1}" destId="{1F85E1FD-D1DD-2745-A89C-592048573F42}" srcOrd="1" destOrd="0" presId="urn:microsoft.com/office/officeart/2005/8/layout/orgChart1"/>
    <dgm:cxn modelId="{74294E03-5C43-9543-81E9-F5CC40672AFA}" type="presParOf" srcId="{3A5AEE47-5BC4-4547-AF55-CF4850C66AA2}" destId="{99B7A8AA-0DF5-8C4B-9F50-ED1C346979D2}" srcOrd="1" destOrd="0" presId="urn:microsoft.com/office/officeart/2005/8/layout/orgChart1"/>
    <dgm:cxn modelId="{38EDAA8B-3D30-A64D-971B-EA1E395B6005}" type="presParOf" srcId="{99B7A8AA-0DF5-8C4B-9F50-ED1C346979D2}" destId="{509C3E8C-7BA4-1346-9912-00739E5EBBC3}" srcOrd="0" destOrd="0" presId="urn:microsoft.com/office/officeart/2005/8/layout/orgChart1"/>
    <dgm:cxn modelId="{3D1BD984-46D5-EA41-BDAA-505AD8181627}" type="presParOf" srcId="{99B7A8AA-0DF5-8C4B-9F50-ED1C346979D2}" destId="{2C30D18A-BCA9-284F-A2AC-1BCD87022D90}" srcOrd="1" destOrd="0" presId="urn:microsoft.com/office/officeart/2005/8/layout/orgChart1"/>
    <dgm:cxn modelId="{61D43C4C-1DD9-CE41-8A34-F2AC670A5E2E}" type="presParOf" srcId="{2C30D18A-BCA9-284F-A2AC-1BCD87022D90}" destId="{CAED33FC-554C-9648-9015-7C2C9D570C49}" srcOrd="0" destOrd="0" presId="urn:microsoft.com/office/officeart/2005/8/layout/orgChart1"/>
    <dgm:cxn modelId="{D1A4E3BE-5F4D-5040-A9C7-9E2543869C3A}" type="presParOf" srcId="{CAED33FC-554C-9648-9015-7C2C9D570C49}" destId="{2296E332-7C3B-904C-9CE3-75BCCB3AC48E}" srcOrd="0" destOrd="0" presId="urn:microsoft.com/office/officeart/2005/8/layout/orgChart1"/>
    <dgm:cxn modelId="{AFEAD6AE-4769-EF49-9EAF-4CCC7FF76B39}" type="presParOf" srcId="{CAED33FC-554C-9648-9015-7C2C9D570C49}" destId="{5CF2AEE9-3C74-8E4F-B169-F616A2EC20AE}" srcOrd="1" destOrd="0" presId="urn:microsoft.com/office/officeart/2005/8/layout/orgChart1"/>
    <dgm:cxn modelId="{2F15C8FC-4824-384D-8BAB-523EB5B37596}" type="presParOf" srcId="{2C30D18A-BCA9-284F-A2AC-1BCD87022D90}" destId="{A5F2198F-B755-6543-A4A2-0AFB936A4EEF}" srcOrd="1" destOrd="0" presId="urn:microsoft.com/office/officeart/2005/8/layout/orgChart1"/>
    <dgm:cxn modelId="{D29299C6-6DD1-8B4B-9252-27106B2E8EF5}" type="presParOf" srcId="{2C30D18A-BCA9-284F-A2AC-1BCD87022D90}" destId="{56C2E971-5EC7-324F-B3F6-36DFF5F663B7}" srcOrd="2" destOrd="0" presId="urn:microsoft.com/office/officeart/2005/8/layout/orgChart1"/>
    <dgm:cxn modelId="{2CDBB287-C439-7643-BB45-13DABB007A87}" type="presParOf" srcId="{99B7A8AA-0DF5-8C4B-9F50-ED1C346979D2}" destId="{202FCF8B-5400-FB4E-95E0-AFEF6A85656F}" srcOrd="2" destOrd="0" presId="urn:microsoft.com/office/officeart/2005/8/layout/orgChart1"/>
    <dgm:cxn modelId="{3A63940E-157C-974E-9099-8EDF00CA457F}" type="presParOf" srcId="{99B7A8AA-0DF5-8C4B-9F50-ED1C346979D2}" destId="{C4E36324-9988-BD43-8D6E-823DE036CD5A}" srcOrd="3" destOrd="0" presId="urn:microsoft.com/office/officeart/2005/8/layout/orgChart1"/>
    <dgm:cxn modelId="{4CF28A52-F044-C748-99D1-9B38D26A0798}" type="presParOf" srcId="{C4E36324-9988-BD43-8D6E-823DE036CD5A}" destId="{29DA3E86-09EB-064C-9BD7-ABB8EB26B670}" srcOrd="0" destOrd="0" presId="urn:microsoft.com/office/officeart/2005/8/layout/orgChart1"/>
    <dgm:cxn modelId="{90A6D870-530A-A742-B1AC-6B1A6482C149}" type="presParOf" srcId="{29DA3E86-09EB-064C-9BD7-ABB8EB26B670}" destId="{303EE547-6DF0-7D4D-8D8A-3F7A036B2D05}" srcOrd="0" destOrd="0" presId="urn:microsoft.com/office/officeart/2005/8/layout/orgChart1"/>
    <dgm:cxn modelId="{78E9F093-6CD5-FB47-BB39-CF9069C08E70}" type="presParOf" srcId="{29DA3E86-09EB-064C-9BD7-ABB8EB26B670}" destId="{AC1388D9-4410-554B-9C1C-0F040D62E3C3}" srcOrd="1" destOrd="0" presId="urn:microsoft.com/office/officeart/2005/8/layout/orgChart1"/>
    <dgm:cxn modelId="{AB72DE68-8FB8-0A4D-9CA8-93FE36A120D8}" type="presParOf" srcId="{C4E36324-9988-BD43-8D6E-823DE036CD5A}" destId="{F32E6C1A-521B-7D41-ACFB-EC435AB201D9}" srcOrd="1" destOrd="0" presId="urn:microsoft.com/office/officeart/2005/8/layout/orgChart1"/>
    <dgm:cxn modelId="{B6B240AB-5092-1340-81D7-5F90B0C9175E}" type="presParOf" srcId="{C4E36324-9988-BD43-8D6E-823DE036CD5A}" destId="{C2C10059-B461-5B4C-9768-147721DE3D56}" srcOrd="2" destOrd="0" presId="urn:microsoft.com/office/officeart/2005/8/layout/orgChart1"/>
    <dgm:cxn modelId="{DE03493D-9199-9A4F-93CE-04D023826080}" type="presParOf" srcId="{3A5AEE47-5BC4-4547-AF55-CF4850C66AA2}" destId="{98A41386-19B9-FF40-9CDD-A551918971C5}" srcOrd="2" destOrd="0" presId="urn:microsoft.com/office/officeart/2005/8/layout/orgChart1"/>
    <dgm:cxn modelId="{DC0DCCF6-0EFA-3244-84F4-73DBFCE6C12E}" type="presParOf" srcId="{66D62DBF-E740-8746-A702-53A3BE0B24CC}" destId="{B182DEC3-764D-6943-BE91-789017BE589C}" srcOrd="2" destOrd="0" presId="urn:microsoft.com/office/officeart/2005/8/layout/orgChart1"/>
    <dgm:cxn modelId="{2486CC9C-C39C-5A4B-AD59-FA22CA3C1B3F}" type="presParOf" srcId="{5EEF8CD5-6C58-E04A-A9A7-97299195C289}" destId="{A70DBA20-CEF5-5148-9E95-3C126DCCE9E7}" srcOrd="2" destOrd="0" presId="urn:microsoft.com/office/officeart/2005/8/layout/orgChart1"/>
    <dgm:cxn modelId="{9BA67738-C51D-D241-A199-D0BAB543B33D}" type="presParOf" srcId="{5EEF8CD5-6C58-E04A-A9A7-97299195C289}" destId="{70E2E6F5-874F-9341-86BC-753EBACE66B3}" srcOrd="3" destOrd="0" presId="urn:microsoft.com/office/officeart/2005/8/layout/orgChart1"/>
    <dgm:cxn modelId="{788F2A47-3331-2E48-A0E5-8017C24B8C44}" type="presParOf" srcId="{70E2E6F5-874F-9341-86BC-753EBACE66B3}" destId="{47F271FA-B52A-974D-91E6-C01954351A02}" srcOrd="0" destOrd="0" presId="urn:microsoft.com/office/officeart/2005/8/layout/orgChart1"/>
    <dgm:cxn modelId="{D1B0EA06-C64E-544F-9BD8-054C86A29F8A}" type="presParOf" srcId="{47F271FA-B52A-974D-91E6-C01954351A02}" destId="{47DF22C4-D8C6-8047-A25D-B4B1EEE77FE3}" srcOrd="0" destOrd="0" presId="urn:microsoft.com/office/officeart/2005/8/layout/orgChart1"/>
    <dgm:cxn modelId="{7D757708-6705-AD44-84DB-A232588361D1}" type="presParOf" srcId="{47F271FA-B52A-974D-91E6-C01954351A02}" destId="{3265E989-5CF3-0348-893A-698785431465}" srcOrd="1" destOrd="0" presId="urn:microsoft.com/office/officeart/2005/8/layout/orgChart1"/>
    <dgm:cxn modelId="{FFF7D1F4-C36F-2249-9EE8-40F88E50F9CE}" type="presParOf" srcId="{70E2E6F5-874F-9341-86BC-753EBACE66B3}" destId="{74AD8648-C4AE-814A-B5B7-5F4A4CC61565}" srcOrd="1" destOrd="0" presId="urn:microsoft.com/office/officeart/2005/8/layout/orgChart1"/>
    <dgm:cxn modelId="{AB97BBD7-6EA4-6D4F-B088-271BDAD77EE8}" type="presParOf" srcId="{74AD8648-C4AE-814A-B5B7-5F4A4CC61565}" destId="{F167C1C9-FADA-C347-9E53-DE9578FCA03C}" srcOrd="0" destOrd="0" presId="urn:microsoft.com/office/officeart/2005/8/layout/orgChart1"/>
    <dgm:cxn modelId="{E52B21D1-179F-0842-ACD8-7491A14675F9}" type="presParOf" srcId="{74AD8648-C4AE-814A-B5B7-5F4A4CC61565}" destId="{9E18F047-4DA3-7F42-A23F-FDC99487D267}" srcOrd="1" destOrd="0" presId="urn:microsoft.com/office/officeart/2005/8/layout/orgChart1"/>
    <dgm:cxn modelId="{A72164C8-4079-D249-B95E-E383201D3D26}" type="presParOf" srcId="{9E18F047-4DA3-7F42-A23F-FDC99487D267}" destId="{ACD9B7AA-1FDF-254F-B6AF-B4CBA03EAF86}" srcOrd="0" destOrd="0" presId="urn:microsoft.com/office/officeart/2005/8/layout/orgChart1"/>
    <dgm:cxn modelId="{20AA1366-02AA-CB40-845D-0BA852A8B71A}" type="presParOf" srcId="{ACD9B7AA-1FDF-254F-B6AF-B4CBA03EAF86}" destId="{15483E20-7B99-194D-BC6F-58FC846FB3F8}" srcOrd="0" destOrd="0" presId="urn:microsoft.com/office/officeart/2005/8/layout/orgChart1"/>
    <dgm:cxn modelId="{84F8A46F-07F8-7542-83E5-58B7355472A6}" type="presParOf" srcId="{ACD9B7AA-1FDF-254F-B6AF-B4CBA03EAF86}" destId="{ABC59919-00BD-154B-9D97-4628ACDDDCE0}" srcOrd="1" destOrd="0" presId="urn:microsoft.com/office/officeart/2005/8/layout/orgChart1"/>
    <dgm:cxn modelId="{F28FC319-F2A9-CE4A-8ECC-1B3DE7C8A064}" type="presParOf" srcId="{9E18F047-4DA3-7F42-A23F-FDC99487D267}" destId="{FF4ADA31-E2C7-9847-A871-7CEE4F387589}" srcOrd="1" destOrd="0" presId="urn:microsoft.com/office/officeart/2005/8/layout/orgChart1"/>
    <dgm:cxn modelId="{3B930D86-7CD4-7442-81D1-22CF7E0772C3}" type="presParOf" srcId="{9E18F047-4DA3-7F42-A23F-FDC99487D267}" destId="{43AFAF28-6390-9345-AA0E-8148E2289987}" srcOrd="2" destOrd="0" presId="urn:microsoft.com/office/officeart/2005/8/layout/orgChart1"/>
    <dgm:cxn modelId="{3E80E91E-8685-3148-A37E-C5FCD8ED6BFD}" type="presParOf" srcId="{70E2E6F5-874F-9341-86BC-753EBACE66B3}" destId="{27D4AE7B-05E7-B746-80B4-4B1A62ACB4AE}" srcOrd="2" destOrd="0" presId="urn:microsoft.com/office/officeart/2005/8/layout/orgChart1"/>
    <dgm:cxn modelId="{963EE927-7653-CB4D-A3E8-F54B8253F491}" type="presParOf" srcId="{A713F6CD-9D79-CF40-B838-F9EAA51D5917}" destId="{AD719798-93A2-7448-A809-61D6B4E9A7E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D0AB0-99E1-406B-BC83-4518DFDA7AC9}" type="datetimeFigureOut">
              <a:rPr lang="en-US" smtClean="0"/>
              <a:pPr/>
              <a:t>2/17/10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5CCB4-92CC-41A7-941B-D0B46D4AA3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B6E78-0CFE-FC43-985E-9C08F98C603B}" type="datetimeFigureOut">
              <a:rPr lang="en-US" smtClean="0"/>
              <a:pPr/>
              <a:t>2/17/10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76935-2DD6-AA4D-B415-40FE54491B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76935-2DD6-AA4D-B415-40FE54491BB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2E9357B9-CA63-0143-AC4B-55C2B18501F7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3D2D7-F6AF-164E-BF5E-7610913CF217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16B4D544-FB9B-4D47-8D69-4E69B6EE5559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68D5657C-11A8-DB4F-961A-EFFB288A789D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E9887DDB-AA55-8246-A84C-3869ADAC187E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E73D012-9C67-764E-9C33-2D91B30A31E7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C018803-ED34-FD45-A482-EF4041F0FA2F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14376CB3-01D1-A741-B0FE-8997B04CDB50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76935-2DD6-AA4D-B415-40FE54491BB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76935-2DD6-AA4D-B415-40FE54491BB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76935-2DD6-AA4D-B415-40FE54491BB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76935-2DD6-AA4D-B415-40FE54491BB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0A09D1B3-7459-9D45-B893-2C071D6B6064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0825AFF-8CFE-5344-94C1-54251F0A4164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4BD28F57-D16C-B240-85EF-D20EC8955B0B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15856AE-8064-B84B-A103-F181C5E9382C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134B-56FF-5441-975A-854142B9B48D}" type="datetimeFigureOut">
              <a:rPr lang="en-US" smtClean="0"/>
              <a:pPr/>
              <a:t>2/17/10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134B-56FF-5441-975A-854142B9B48D}" type="datetimeFigureOut">
              <a:rPr lang="en-US" smtClean="0"/>
              <a:pPr/>
              <a:t>2/17/10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4976-98D3-B945-BA03-1403936347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134B-56FF-5441-975A-854142B9B48D}" type="datetimeFigureOut">
              <a:rPr lang="en-US" smtClean="0"/>
              <a:pPr/>
              <a:t>2/17/10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4976-98D3-B945-BA03-1403936347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134B-56FF-5441-975A-854142B9B48D}" type="datetimeFigureOut">
              <a:rPr lang="en-US" smtClean="0"/>
              <a:pPr/>
              <a:t>2/17/10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4976-98D3-B945-BA03-1403936347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64976-98D3-B945-BA03-1403936347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62E134B-56FF-5441-975A-854142B9B48D}" type="datetimeFigureOut">
              <a:rPr lang="en-US" smtClean="0"/>
              <a:pPr/>
              <a:t>2/17/10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134B-56FF-5441-975A-854142B9B48D}" type="datetimeFigureOut">
              <a:rPr lang="en-US" smtClean="0"/>
              <a:pPr/>
              <a:t>2/17/10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4976-98D3-B945-BA03-1403936347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134B-56FF-5441-975A-854142B9B48D}" type="datetimeFigureOut">
              <a:rPr lang="en-US" smtClean="0"/>
              <a:pPr/>
              <a:t>2/17/10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4976-98D3-B945-BA03-1403936347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134B-56FF-5441-975A-854142B9B48D}" type="datetimeFigureOut">
              <a:rPr lang="en-US" smtClean="0"/>
              <a:pPr/>
              <a:t>2/17/10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4976-98D3-B945-BA03-1403936347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134B-56FF-5441-975A-854142B9B48D}" type="datetimeFigureOut">
              <a:rPr lang="en-US" smtClean="0"/>
              <a:pPr/>
              <a:t>2/17/10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4976-98D3-B945-BA03-1403936347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134B-56FF-5441-975A-854142B9B48D}" type="datetimeFigureOut">
              <a:rPr lang="en-US" smtClean="0"/>
              <a:pPr/>
              <a:t>2/17/10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4976-98D3-B945-BA03-1403936347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134B-56FF-5441-975A-854142B9B48D}" type="datetimeFigureOut">
              <a:rPr lang="en-US" smtClean="0"/>
              <a:pPr/>
              <a:t>2/17/10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4976-98D3-B945-BA03-1403936347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134B-56FF-5441-975A-854142B9B48D}" type="datetimeFigureOut">
              <a:rPr lang="en-US" smtClean="0"/>
              <a:pPr/>
              <a:t>2/17/10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4976-98D3-B945-BA03-1403936347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134B-56FF-5441-975A-854142B9B48D}" type="datetimeFigureOut">
              <a:rPr lang="en-US" smtClean="0"/>
              <a:pPr/>
              <a:t>2/17/10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4976-98D3-B945-BA03-1403936347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64976-98D3-B945-BA03-1403936347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E134B-56FF-5441-975A-854142B9B48D}" type="datetimeFigureOut">
              <a:rPr lang="en-US" smtClean="0"/>
              <a:pPr/>
              <a:t>2/17/10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4.xml"/><Relationship Id="rId6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tags" Target="../tags/tag7.xml"/><Relationship Id="rId3" Type="http://schemas.openxmlformats.org/officeDocument/2006/relationships/tags" Target="../tags/tag8.xml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5.xml"/><Relationship Id="rId6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809999"/>
            <a:ext cx="8153400" cy="2364769"/>
          </a:xfrm>
        </p:spPr>
        <p:txBody>
          <a:bodyPr>
            <a:normAutofit/>
          </a:bodyPr>
          <a:lstStyle/>
          <a:p>
            <a:endParaRPr lang="en-US" sz="2400" u="sng" dirty="0" smtClean="0">
              <a:solidFill>
                <a:schemeClr val="bg1"/>
              </a:solidFill>
            </a:endParaRPr>
          </a:p>
          <a:p>
            <a:r>
              <a:rPr lang="en-US" sz="2400" u="sng" dirty="0" smtClean="0">
                <a:solidFill>
                  <a:schemeClr val="bg1"/>
                </a:solidFill>
              </a:rPr>
              <a:t>Announcements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If you don’t have a clicker with you, sign in after class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Check OWL announcements for information on exam </a:t>
            </a:r>
            <a:r>
              <a:rPr lang="en-US" sz="2400" dirty="0" err="1" smtClean="0">
                <a:solidFill>
                  <a:srgbClr val="FFFFFF"/>
                </a:solidFill>
              </a:rPr>
              <a:t>makeups</a:t>
            </a:r>
            <a:endParaRPr lang="en-US" sz="2400" dirty="0" smtClean="0">
              <a:solidFill>
                <a:srgbClr val="FFFFFF"/>
              </a:solidFill>
            </a:endParaRPr>
          </a:p>
          <a:p>
            <a:pPr lvl="3" algn="l">
              <a:buFont typeface="Arial" pitchFamily="34" charset="0"/>
              <a:buChar char="•"/>
            </a:pPr>
            <a:endParaRPr lang="en-US" sz="3000" dirty="0" smtClean="0">
              <a:solidFill>
                <a:srgbClr val="FFFFFF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800" dirty="0" smtClean="0">
              <a:solidFill>
                <a:srgbClr val="FFFFFF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995" dirty="0" smtClean="0"/>
          </a:p>
          <a:p>
            <a:pPr lvl="2" algn="l">
              <a:buFont typeface="Arial" pitchFamily="34" charset="0"/>
              <a:buChar char="•"/>
            </a:pPr>
            <a:endParaRPr lang="en-US" sz="2995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594" y="107620"/>
            <a:ext cx="4270812" cy="411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Identifying IMF’s</a:t>
            </a:r>
            <a:endParaRPr lang="en-US" sz="36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607894" y="1876182"/>
          <a:ext cx="5928213" cy="475488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990600"/>
            <a:ext cx="7113588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609600" y="304800"/>
            <a:ext cx="6453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7030A0"/>
                </a:solidFill>
              </a:rPr>
              <a:t>Relative Contributions of Different IMFs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What are the most important IMF’s in propane?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Induced-dipole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Dipole-dipole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Hydrogen bonding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What are the most important IMF’s in methanol?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Induced-dipole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Dipole-dipole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Hydrogen bonding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What are the most important IMF’s in </a:t>
            </a:r>
            <a:r>
              <a:rPr lang="en-US" sz="2800" dirty="0" err="1" smtClean="0"/>
              <a:t>octanol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Induced-dipole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Dipole-dipole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Hydrogen bonding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533400" y="685800"/>
            <a:ext cx="4500563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7030A0"/>
                </a:solidFill>
              </a:rPr>
              <a:t>Properties of Liquids</a:t>
            </a:r>
          </a:p>
          <a:p>
            <a:endParaRPr lang="en-US" sz="2800">
              <a:solidFill>
                <a:srgbClr val="7030A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800">
                <a:solidFill>
                  <a:srgbClr val="7030A0"/>
                </a:solidFill>
              </a:rPr>
              <a:t> Vapor Pressure (volatility)</a:t>
            </a:r>
            <a:br>
              <a:rPr lang="en-US" sz="2800">
                <a:solidFill>
                  <a:srgbClr val="7030A0"/>
                </a:solidFill>
              </a:rPr>
            </a:br>
            <a:endParaRPr lang="en-US" sz="2800">
              <a:solidFill>
                <a:srgbClr val="7030A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800">
                <a:solidFill>
                  <a:srgbClr val="7030A0"/>
                </a:solidFill>
              </a:rPr>
              <a:t> Boiling Point</a:t>
            </a:r>
            <a:br>
              <a:rPr lang="en-US" sz="2800">
                <a:solidFill>
                  <a:srgbClr val="7030A0"/>
                </a:solidFill>
              </a:rPr>
            </a:br>
            <a:endParaRPr lang="en-US" sz="2800">
              <a:solidFill>
                <a:srgbClr val="7030A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800">
                <a:solidFill>
                  <a:srgbClr val="7030A0"/>
                </a:solidFill>
              </a:rPr>
              <a:t> Enthalpy of Vaporization</a:t>
            </a:r>
          </a:p>
          <a:p>
            <a:pPr>
              <a:buFont typeface="Arial" charset="0"/>
              <a:buChar char="•"/>
            </a:pPr>
            <a:endParaRPr lang="en-US" sz="2800">
              <a:solidFill>
                <a:srgbClr val="7030A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800">
                <a:solidFill>
                  <a:srgbClr val="7030A0"/>
                </a:solidFill>
              </a:rPr>
              <a:t> Viscosity</a:t>
            </a:r>
          </a:p>
          <a:p>
            <a:pPr>
              <a:buFont typeface="Arial" charset="0"/>
              <a:buChar char="•"/>
            </a:pPr>
            <a:endParaRPr lang="en-US" sz="2800">
              <a:solidFill>
                <a:srgbClr val="7030A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800">
                <a:solidFill>
                  <a:srgbClr val="7030A0"/>
                </a:solidFill>
              </a:rPr>
              <a:t> Surface Tension</a:t>
            </a:r>
          </a:p>
          <a:p>
            <a:endParaRPr lang="en-US" sz="2800">
              <a:solidFill>
                <a:srgbClr val="7030A0"/>
              </a:solidFill>
            </a:endParaRPr>
          </a:p>
          <a:p>
            <a:endParaRPr lang="en-US"/>
          </a:p>
        </p:txBody>
      </p:sp>
      <p:sp>
        <p:nvSpPr>
          <p:cNvPr id="7170" name="Ink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421688" y="3589338"/>
            <a:ext cx="4762" cy="6350"/>
          </a:xfrm>
          <a:custGeom>
            <a:avLst/>
            <a:gdLst>
              <a:gd name="T0" fmla="+- 0 23392 23392"/>
              <a:gd name="T1" fmla="*/ T0 w 13"/>
              <a:gd name="T2" fmla="+- 0 9970 9970"/>
              <a:gd name="T3" fmla="*/ 9970 h 17"/>
              <a:gd name="T4" fmla="+- 0 23396 23392"/>
              <a:gd name="T5" fmla="*/ T4 w 13"/>
              <a:gd name="T6" fmla="+- 0 9975 9970"/>
              <a:gd name="T7" fmla="*/ 9975 h 17"/>
              <a:gd name="T8" fmla="+- 0 23400 23392"/>
              <a:gd name="T9" fmla="*/ T8 w 13"/>
              <a:gd name="T10" fmla="+- 0 9981 9970"/>
              <a:gd name="T11" fmla="*/ 9981 h 17"/>
              <a:gd name="T12" fmla="+- 0 23404 23392"/>
              <a:gd name="T13" fmla="*/ T12 w 13"/>
              <a:gd name="T14" fmla="+- 0 9986 9970"/>
              <a:gd name="T15" fmla="*/ 9986 h 1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3" h="17" extrusionOk="0">
                <a:moveTo>
                  <a:pt x="0" y="0"/>
                </a:move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757238" y="452438"/>
            <a:ext cx="7548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7030A0"/>
                </a:solidFill>
              </a:rPr>
              <a:t>Molecular interpretation of vapor pressure and boiling.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762000" y="4110038"/>
            <a:ext cx="3557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7030A0"/>
                </a:solidFill>
              </a:rPr>
              <a:t>Enthalpy of vaporization: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4863" y="700088"/>
            <a:ext cx="753268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575" y="604838"/>
            <a:ext cx="7561263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Intermolecular Forces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Ion-dipole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Dipole-Dipole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Dipole-Induced dipole</a:t>
            </a:r>
          </a:p>
          <a:p>
            <a:r>
              <a:rPr lang="en-US" dirty="0" smtClean="0"/>
              <a:t>Induced dipole-Induced dipole</a:t>
            </a:r>
          </a:p>
          <a:p>
            <a:r>
              <a:rPr lang="en-US" dirty="0" smtClean="0"/>
              <a:t>Hydrogen Bonding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685800" y="762000"/>
            <a:ext cx="6340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Clausius-Clapyron Equation: Vapor Pressure, </a:t>
            </a:r>
            <a:r>
              <a:rPr lang="en-US">
                <a:sym typeface="Symbol" charset="2"/>
              </a:rPr>
              <a:t>H</a:t>
            </a:r>
            <a:r>
              <a:rPr lang="en-US" baseline="-25000">
                <a:sym typeface="Symbol" charset="2"/>
              </a:rPr>
              <a:t>vap</a:t>
            </a:r>
            <a:r>
              <a:rPr lang="en-US">
                <a:sym typeface="Symbol" charset="2"/>
              </a:rPr>
              <a:t>, and T</a:t>
            </a:r>
            <a:r>
              <a:rPr lang="en-US"/>
              <a:t> 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752600"/>
            <a:ext cx="36480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304800" y="381000"/>
            <a:ext cx="6118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sng"/>
              <a:t>Graphical Method of Determining Enthalpy of Vaporization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143000"/>
            <a:ext cx="30638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"/>
            <a:ext cx="7467600" cy="652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24668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257175" y="228600"/>
            <a:ext cx="57626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ea typeface="Times New Roman" charset="0"/>
                <a:cs typeface="Times New Roman" charset="0"/>
              </a:rPr>
              <a:t>Example 2. </a:t>
            </a:r>
          </a:p>
          <a:p>
            <a:pPr eaLnBrk="0" hangingPunct="0"/>
            <a:endParaRPr lang="en-US"/>
          </a:p>
          <a:p>
            <a:pPr eaLnBrk="0" hangingPunct="0"/>
            <a:r>
              <a:rPr lang="en-US">
                <a:ea typeface="Times New Roman" charset="0"/>
                <a:cs typeface="Times New Roman" charset="0"/>
              </a:rPr>
              <a:t>What is the mass of water in the air in this lecture hall?</a:t>
            </a:r>
            <a:endParaRPr lang="en-US"/>
          </a:p>
          <a:p>
            <a:pPr eaLnBrk="0" hangingPunct="0"/>
            <a:endParaRPr lang="en-US"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>
                <a:ea typeface="Times New Roman" charset="0"/>
                <a:cs typeface="Times New Roman" charset="0"/>
              </a:rPr>
              <a:t>14 m x 5 m x 17 m</a:t>
            </a:r>
            <a:endParaRPr lang="en-US"/>
          </a:p>
          <a:p>
            <a:pPr eaLnBrk="0" hangingPunct="0"/>
            <a:r>
              <a:rPr lang="en-US">
                <a:ea typeface="Times New Roman" charset="0"/>
                <a:cs typeface="Times New Roman" charset="0"/>
              </a:rPr>
              <a:t>T = 22 </a:t>
            </a:r>
            <a:r>
              <a:rPr lang="en-US" baseline="30000">
                <a:ea typeface="Times New Roman" charset="0"/>
                <a:cs typeface="Times New Roman" charset="0"/>
              </a:rPr>
              <a:t>o</a:t>
            </a:r>
            <a:r>
              <a:rPr lang="en-US">
                <a:ea typeface="Times New Roman" charset="0"/>
                <a:cs typeface="Times New Roman" charset="0"/>
              </a:rPr>
              <a:t>C</a:t>
            </a:r>
            <a:endParaRPr lang="en-US"/>
          </a:p>
          <a:p>
            <a:pPr eaLnBrk="0" hangingPunct="0"/>
            <a:r>
              <a:rPr lang="en-US">
                <a:ea typeface="Times New Roman" charset="0"/>
                <a:cs typeface="Times New Roman" charset="0"/>
              </a:rPr>
              <a:t>Humidity = 43%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ChangeArrowheads="1"/>
          </p:cNvSpPr>
          <p:nvPr/>
        </p:nvSpPr>
        <p:spPr bwMode="auto">
          <a:xfrm>
            <a:off x="103188" y="141288"/>
            <a:ext cx="75930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ea typeface="Calibri" charset="0"/>
                <a:cs typeface="Times New Roman" charset="0"/>
              </a:rPr>
              <a:t>Example 3.</a:t>
            </a:r>
            <a:endParaRPr lang="en-US" sz="1600">
              <a:ea typeface="Calibri" charset="0"/>
              <a:cs typeface="Times New Roman" charset="0"/>
            </a:endParaRPr>
          </a:p>
          <a:p>
            <a:pPr eaLnBrk="0" hangingPunct="0"/>
            <a:r>
              <a:rPr lang="en-US">
                <a:ea typeface="Calibri" charset="0"/>
                <a:cs typeface="Times New Roman" charset="0"/>
              </a:rPr>
              <a:t>A 1-L flask of air is at 30 </a:t>
            </a:r>
            <a:r>
              <a:rPr lang="en-US" baseline="30000">
                <a:ea typeface="Calibri" charset="0"/>
                <a:cs typeface="Times New Roman" charset="0"/>
              </a:rPr>
              <a:t>o</a:t>
            </a:r>
            <a:r>
              <a:rPr lang="en-US">
                <a:ea typeface="Calibri" charset="0"/>
                <a:cs typeface="Times New Roman" charset="0"/>
              </a:rPr>
              <a:t>C and relative humidity of 68%. The flask is put</a:t>
            </a:r>
          </a:p>
          <a:p>
            <a:pPr eaLnBrk="0" hangingPunct="0"/>
            <a:r>
              <a:rPr lang="en-US">
                <a:ea typeface="Calibri" charset="0"/>
                <a:cs typeface="Times New Roman" charset="0"/>
              </a:rPr>
              <a:t> in a freezer and the temperature decreases to 5 </a:t>
            </a:r>
            <a:r>
              <a:rPr lang="en-US" baseline="30000">
                <a:ea typeface="Calibri" charset="0"/>
                <a:cs typeface="Times New Roman" charset="0"/>
              </a:rPr>
              <a:t>o</a:t>
            </a:r>
            <a:r>
              <a:rPr lang="en-US">
                <a:ea typeface="Calibri" charset="0"/>
                <a:cs typeface="Times New Roman" charset="0"/>
              </a:rPr>
              <a:t>C. What happens?</a:t>
            </a:r>
            <a:endParaRPr lang="en-US" sz="2800">
              <a:ea typeface="Calibri" charset="0"/>
              <a:cs typeface="Times New Roman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524000"/>
            <a:ext cx="45434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609600" y="609600"/>
            <a:ext cx="3114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Surface Tension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Induced Dipole- Induced Dipole Forces: </a:t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i="1" dirty="0" smtClean="0">
                <a:solidFill>
                  <a:srgbClr val="294171"/>
                </a:solidFill>
              </a:rPr>
              <a:t>Between nonpolar molecules</a:t>
            </a:r>
            <a:endParaRPr lang="en-US" sz="3200" i="1" dirty="0">
              <a:solidFill>
                <a:srgbClr val="29417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17375E"/>
              </a:solidFill>
              <a:latin typeface="Calibri" charset="0"/>
            </a:endParaRPr>
          </a:p>
          <a:p>
            <a:pPr>
              <a:buNone/>
            </a:pPr>
            <a:endParaRPr lang="en-US" dirty="0" smtClean="0">
              <a:solidFill>
                <a:srgbClr val="17375E"/>
              </a:solidFill>
              <a:latin typeface="Calibri" charset="0"/>
            </a:endParaRPr>
          </a:p>
          <a:p>
            <a:r>
              <a:rPr lang="en-US" dirty="0" smtClean="0">
                <a:solidFill>
                  <a:srgbClr val="17375E"/>
                </a:solidFill>
                <a:latin typeface="Calibri" charset="0"/>
              </a:rPr>
              <a:t>Trends:</a:t>
            </a:r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949284"/>
            <a:ext cx="39624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21010" y="1949284"/>
            <a:ext cx="48085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4927" y="5133872"/>
            <a:ext cx="1339073" cy="172412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Hydrogen Bonds: </a:t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800" i="1" dirty="0" smtClean="0">
                <a:solidFill>
                  <a:srgbClr val="294171"/>
                </a:solidFill>
              </a:rPr>
              <a:t>Between Molecules with F-H, O-H, or N-H bonds</a:t>
            </a:r>
            <a:endParaRPr lang="en-US" sz="2800" i="1" dirty="0">
              <a:solidFill>
                <a:srgbClr val="29417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17375E"/>
              </a:solidFill>
              <a:latin typeface="Calibri" charset="0"/>
            </a:endParaRPr>
          </a:p>
          <a:p>
            <a:pPr>
              <a:buNone/>
            </a:pPr>
            <a:endParaRPr lang="en-US" dirty="0" smtClean="0">
              <a:solidFill>
                <a:srgbClr val="17375E"/>
              </a:solidFill>
              <a:latin typeface="Calibri" charset="0"/>
            </a:endParaRPr>
          </a:p>
          <a:p>
            <a:r>
              <a:rPr lang="en-US" dirty="0" smtClean="0">
                <a:solidFill>
                  <a:srgbClr val="17375E"/>
                </a:solidFill>
                <a:latin typeface="Calibri" charset="0"/>
              </a:rPr>
              <a:t>Trends: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933822"/>
            <a:ext cx="79613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34264" y="4756745"/>
            <a:ext cx="875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6</a:t>
            </a:r>
            <a:r>
              <a:rPr lang="en-US" dirty="0" smtClean="0"/>
              <a:t>O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7770813" cy="1371600"/>
          </a:xfrm>
        </p:spPr>
        <p:txBody>
          <a:bodyPr/>
          <a:lstStyle/>
          <a:p>
            <a:r>
              <a:rPr lang="en-US" dirty="0" smtClean="0"/>
              <a:t>Which has strongest IMF?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2050" name="Chart" r:id="rId6" imgW="6108700" imgH="6870700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3657600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3200" dirty="0" smtClean="0"/>
              <a:t>F</a:t>
            </a:r>
            <a:r>
              <a:rPr lang="en-US" sz="3200" baseline="-25000" dirty="0" smtClean="0"/>
              <a:t>2</a:t>
            </a:r>
          </a:p>
          <a:p>
            <a:pPr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3200" dirty="0" smtClean="0"/>
              <a:t>Cl</a:t>
            </a:r>
            <a:r>
              <a:rPr lang="en-US" sz="3200" baseline="-25000" dirty="0" smtClean="0"/>
              <a:t>2</a:t>
            </a:r>
            <a:endParaRPr lang="en-US" sz="3200" dirty="0" smtClean="0"/>
          </a:p>
          <a:p>
            <a:pPr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3200" dirty="0" smtClean="0"/>
              <a:t>Br</a:t>
            </a:r>
            <a:r>
              <a:rPr lang="en-US" sz="3200" baseline="-25000" dirty="0" smtClean="0"/>
              <a:t>2</a:t>
            </a:r>
          </a:p>
          <a:p>
            <a:pPr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3200" dirty="0" smtClean="0"/>
              <a:t>I</a:t>
            </a:r>
            <a:r>
              <a:rPr lang="en-US" sz="3200" baseline="-25000" dirty="0" smtClean="0"/>
              <a:t>2</a:t>
            </a:r>
            <a:endParaRPr lang="en-US" sz="320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7770813" cy="1371600"/>
          </a:xfrm>
        </p:spPr>
        <p:txBody>
          <a:bodyPr/>
          <a:lstStyle/>
          <a:p>
            <a:r>
              <a:rPr lang="en-US" dirty="0" smtClean="0"/>
              <a:t>Which has the strongest IMF?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3074" name="Chart" r:id="rId6" imgW="6108700" imgH="6870700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3657600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3200" dirty="0" smtClean="0"/>
              <a:t>CH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CH</a:t>
            </a:r>
            <a:r>
              <a:rPr lang="en-US" sz="3200" baseline="-25000" dirty="0" smtClean="0"/>
              <a:t>3</a:t>
            </a:r>
          </a:p>
          <a:p>
            <a:pPr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3200" dirty="0" smtClean="0"/>
              <a:t>CH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OH</a:t>
            </a:r>
            <a:endParaRPr lang="en-US" sz="320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Hydrogen Bonding &amp; The Unusual Properties of Water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519" y="2116406"/>
            <a:ext cx="846296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Hydrogen Bonding &amp; The Unusual Properties of Water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65242"/>
            <a:ext cx="86010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Boiling Points and Hydrogen Bonding</a:t>
            </a:r>
            <a:endParaRPr lang="en-US" sz="3600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670401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4876800"/>
            <a:ext cx="25336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groups4-7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6474" y="1295400"/>
            <a:ext cx="1568433" cy="2010598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PARTLISTDEFAULT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CHARTCOLORS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MULTIRESPDIVISOR" val="1"/>
  <p:tag name="SAVECSVWITHSESSION" val="Tru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  <p:tag name="LUIDIAENABLED" val="False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GUID" val="7B852726B0694E6ABF6366FABBF3FBCB"/>
  <p:tag name="SLIDEID" val="7B852726B0694E6ABF6366FABBF3FBCB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Which has strongest IMF?"/>
  <p:tag name="ANSWERSALIAS" val="F2|smicln|Cl2|smicln|Br2|smicln|I2"/>
  <p:tag name="CHARTCOLORINDICES" val="10,3,11,14,13,23,46,9,5,16,10,3"/>
  <p:tag name="VALUES" val="Incorrect|smicln|Incorrect|smicln|Incorrect|smicln|Correct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ANSWERBULLETS" val="3"/>
  <p:tag name="OLDNUMANSWERS" val="4"/>
  <p:tag name="TEXTLENGTH" val="13"/>
  <p:tag name="FONTSIZE" val="32"/>
  <p:tag name="BULLETTYPE" val="ppBulletArabicPeriod"/>
  <p:tag name="ANSWERTEXT" val="F2&#10;Cl2&#10;Br2&#10;I2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GUID" val="471EED25934247D9A0E7238BDCB6B0D3"/>
  <p:tag name="SLIDEID" val="471EED25934247D9A0E7238BDCB6B0D3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Which has the strongest IMF?"/>
  <p:tag name="ANSWERSALIAS" val="CH3CH3|smicln|CH3OH"/>
  <p:tag name="CHARTCOLORINDICES" val="10,3,11,14,13,23,46,9,5,16,10,3"/>
  <p:tag name="VALUES" val="Incorrect|smicln|Correct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ANSWERBULLETS" val="3"/>
  <p:tag name="OLDNUMANSWERS" val="2"/>
  <p:tag name="TEXTLENGTH" val="12"/>
  <p:tag name="FONTSIZE" val="32"/>
  <p:tag name="BULLETTYPE" val="ppBulletArabicPeriod"/>
  <p:tag name="ANSWERTEXT" val="CH3CH3&#10;CH3OH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3671</TotalTime>
  <Words>353</Words>
  <Application>Microsoft Macintosh PowerPoint</Application>
  <PresentationFormat>On-screen Show (4:3)</PresentationFormat>
  <Paragraphs>99</Paragraphs>
  <Slides>26</Slides>
  <Notes>17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Folio</vt:lpstr>
      <vt:lpstr>Chart</vt:lpstr>
      <vt:lpstr>Slide 1</vt:lpstr>
      <vt:lpstr>Intermolecular Forces</vt:lpstr>
      <vt:lpstr>Induced Dipole- Induced Dipole Forces:  Between nonpolar molecules</vt:lpstr>
      <vt:lpstr>Hydrogen Bonds:  Between Molecules with F-H, O-H, or N-H bonds</vt:lpstr>
      <vt:lpstr>Which has strongest IMF?</vt:lpstr>
      <vt:lpstr>Which has the strongest IMF?</vt:lpstr>
      <vt:lpstr>Hydrogen Bonding &amp; The Unusual Properties of Water</vt:lpstr>
      <vt:lpstr>Hydrogen Bonding &amp; The Unusual Properties of Water</vt:lpstr>
      <vt:lpstr>Boiling Points and Hydrogen Bonding</vt:lpstr>
      <vt:lpstr>Identifying IMF’s</vt:lpstr>
      <vt:lpstr>Slide 11</vt:lpstr>
      <vt:lpstr>What are the most important IMF’s in propane?</vt:lpstr>
      <vt:lpstr>What are the most important IMF’s in methanol?</vt:lpstr>
      <vt:lpstr>What are the most important IMF’s in octanol?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SUNY College at Oneonta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 112 General Chemistry 2</dc:title>
  <dc:creator>Kelly Gallagher</dc:creator>
  <cp:lastModifiedBy>Kelly Gallagher</cp:lastModifiedBy>
  <cp:revision>150</cp:revision>
  <dcterms:created xsi:type="dcterms:W3CDTF">2010-02-17T14:27:56Z</dcterms:created>
  <dcterms:modified xsi:type="dcterms:W3CDTF">2010-02-17T14:28:12Z</dcterms:modified>
</cp:coreProperties>
</file>