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23"/>
  </p:notesMasterIdLst>
  <p:handoutMasterIdLst>
    <p:handoutMasterId r:id="rId24"/>
  </p:handoutMasterIdLst>
  <p:sldIdLst>
    <p:sldId id="306" r:id="rId2"/>
    <p:sldId id="483" r:id="rId3"/>
    <p:sldId id="460" r:id="rId4"/>
    <p:sldId id="503" r:id="rId5"/>
    <p:sldId id="504" r:id="rId6"/>
    <p:sldId id="462" r:id="rId7"/>
    <p:sldId id="463" r:id="rId8"/>
    <p:sldId id="466" r:id="rId9"/>
    <p:sldId id="501" r:id="rId10"/>
    <p:sldId id="500" r:id="rId11"/>
    <p:sldId id="467" r:id="rId12"/>
    <p:sldId id="499" r:id="rId13"/>
    <p:sldId id="502" r:id="rId14"/>
    <p:sldId id="470" r:id="rId15"/>
    <p:sldId id="498" r:id="rId16"/>
    <p:sldId id="492" r:id="rId17"/>
    <p:sldId id="491" r:id="rId18"/>
    <p:sldId id="493" r:id="rId19"/>
    <p:sldId id="494" r:id="rId20"/>
    <p:sldId id="496" r:id="rId21"/>
    <p:sldId id="49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FF"/>
    <a:srgbClr val="3399FF"/>
    <a:srgbClr val="5F001A"/>
    <a:srgbClr val="00BAE5"/>
    <a:srgbClr val="FF8DA8"/>
    <a:srgbClr val="00CC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3" d="100"/>
          <a:sy n="53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55440-643E-324F-BC30-6B8FAB951DC8}" type="doc">
      <dgm:prSet loTypeId="urn:microsoft.com/office/officeart/2005/8/layout/orgChart1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9FEF768-B869-6345-95C2-D5CD250C9BF3}">
      <dgm:prSet phldrT="[Text]"/>
      <dgm:spPr/>
      <dgm:t>
        <a:bodyPr/>
        <a:lstStyle/>
        <a:p>
          <a:r>
            <a:rPr lang="en-US" dirty="0" smtClean="0"/>
            <a:t>Polar</a:t>
          </a:r>
          <a:endParaRPr lang="en-US" dirty="0"/>
        </a:p>
      </dgm:t>
    </dgm:pt>
    <dgm:pt modelId="{26610ABC-E5F3-CF4C-9F02-826042C16C4F}" type="parTrans" cxnId="{44D6BDCB-DDB3-C643-B6DA-E0F3CDB512CD}">
      <dgm:prSet/>
      <dgm:spPr/>
      <dgm:t>
        <a:bodyPr/>
        <a:lstStyle/>
        <a:p>
          <a:endParaRPr lang="en-US"/>
        </a:p>
      </dgm:t>
    </dgm:pt>
    <dgm:pt modelId="{A34EDAD9-7A65-364D-BCAA-56E39BAD960E}" type="sibTrans" cxnId="{44D6BDCB-DDB3-C643-B6DA-E0F3CDB512CD}">
      <dgm:prSet/>
      <dgm:spPr/>
      <dgm:t>
        <a:bodyPr/>
        <a:lstStyle/>
        <a:p>
          <a:endParaRPr lang="en-US"/>
        </a:p>
      </dgm:t>
    </dgm:pt>
    <dgm:pt modelId="{1A626D5F-BEAF-084D-99C8-096BDB2C4617}">
      <dgm:prSet phldrT="[Text]"/>
      <dgm:spPr/>
      <dgm:t>
        <a:bodyPr/>
        <a:lstStyle/>
        <a:p>
          <a:r>
            <a:rPr lang="en-US" dirty="0" smtClean="0"/>
            <a:t>Dipole-dipole</a:t>
          </a:r>
          <a:endParaRPr lang="en-US" dirty="0"/>
        </a:p>
      </dgm:t>
    </dgm:pt>
    <dgm:pt modelId="{4009D9E1-3F3F-CF48-9EAC-E6CAD7EF1100}" type="parTrans" cxnId="{3D649446-EC2E-8F4E-B1AE-E6B30FA0BE75}">
      <dgm:prSet/>
      <dgm:spPr/>
      <dgm:t>
        <a:bodyPr/>
        <a:lstStyle/>
        <a:p>
          <a:endParaRPr lang="en-US"/>
        </a:p>
      </dgm:t>
    </dgm:pt>
    <dgm:pt modelId="{974BA8A0-94CA-AB4F-A0EB-DAC24F1F9B2D}" type="sibTrans" cxnId="{3D649446-EC2E-8F4E-B1AE-E6B30FA0BE75}">
      <dgm:prSet/>
      <dgm:spPr/>
      <dgm:t>
        <a:bodyPr/>
        <a:lstStyle/>
        <a:p>
          <a:endParaRPr lang="en-US"/>
        </a:p>
      </dgm:t>
    </dgm:pt>
    <dgm:pt modelId="{22B2A310-B5E3-CC43-80EB-C5513340F522}">
      <dgm:prSet phldrT="[Text]"/>
      <dgm:spPr/>
      <dgm:t>
        <a:bodyPr/>
        <a:lstStyle/>
        <a:p>
          <a:r>
            <a:rPr lang="en-US" dirty="0" smtClean="0"/>
            <a:t>Hydrogen Bonding</a:t>
          </a:r>
          <a:endParaRPr lang="en-US" dirty="0"/>
        </a:p>
      </dgm:t>
    </dgm:pt>
    <dgm:pt modelId="{4E42D94A-E9A1-0D4F-A7F8-6FD31800F00E}" type="parTrans" cxnId="{11EFA847-DE9F-2946-91EA-76AEB12D5C3E}">
      <dgm:prSet/>
      <dgm:spPr/>
      <dgm:t>
        <a:bodyPr/>
        <a:lstStyle/>
        <a:p>
          <a:endParaRPr lang="en-US"/>
        </a:p>
      </dgm:t>
    </dgm:pt>
    <dgm:pt modelId="{21D34274-E903-E44B-B14B-BE00FA41DE7F}" type="sibTrans" cxnId="{11EFA847-DE9F-2946-91EA-76AEB12D5C3E}">
      <dgm:prSet/>
      <dgm:spPr/>
      <dgm:t>
        <a:bodyPr/>
        <a:lstStyle/>
        <a:p>
          <a:endParaRPr lang="en-US"/>
        </a:p>
      </dgm:t>
    </dgm:pt>
    <dgm:pt modelId="{C821AF12-44CE-F441-81E6-AA0C935597E2}">
      <dgm:prSet/>
      <dgm:spPr/>
      <dgm:t>
        <a:bodyPr/>
        <a:lstStyle/>
        <a:p>
          <a:r>
            <a:rPr lang="en-US" dirty="0" smtClean="0"/>
            <a:t>Induced dipole (dispersion)	</a:t>
          </a:r>
          <a:endParaRPr lang="en-US" dirty="0"/>
        </a:p>
      </dgm:t>
    </dgm:pt>
    <dgm:pt modelId="{42BE86AA-FA9C-D741-8EEA-7CD4DE07F73A}" type="parTrans" cxnId="{20C2A10B-E9A9-A944-86C5-6C701DBC3354}">
      <dgm:prSet/>
      <dgm:spPr/>
      <dgm:t>
        <a:bodyPr/>
        <a:lstStyle/>
        <a:p>
          <a:endParaRPr lang="en-US"/>
        </a:p>
      </dgm:t>
    </dgm:pt>
    <dgm:pt modelId="{64FE1FEF-CA50-BF47-8025-9E28FE4F4684}" type="sibTrans" cxnId="{20C2A10B-E9A9-A944-86C5-6C701DBC3354}">
      <dgm:prSet/>
      <dgm:spPr/>
      <dgm:t>
        <a:bodyPr/>
        <a:lstStyle/>
        <a:p>
          <a:endParaRPr lang="en-US"/>
        </a:p>
      </dgm:t>
    </dgm:pt>
    <dgm:pt modelId="{4D207001-8FB0-4445-BED4-3C5FC4AEF629}">
      <dgm:prSet/>
      <dgm:spPr/>
      <dgm:t>
        <a:bodyPr/>
        <a:lstStyle/>
        <a:p>
          <a:r>
            <a:rPr lang="en-US" dirty="0" smtClean="0"/>
            <a:t>Nonpolar</a:t>
          </a:r>
          <a:endParaRPr lang="en-US" dirty="0"/>
        </a:p>
      </dgm:t>
    </dgm:pt>
    <dgm:pt modelId="{81AE45A6-3CC3-C44C-AE28-CB15D174E3F0}" type="parTrans" cxnId="{3C541767-EEA6-EE42-BC13-04D562E22650}">
      <dgm:prSet/>
      <dgm:spPr/>
      <dgm:t>
        <a:bodyPr/>
        <a:lstStyle/>
        <a:p>
          <a:endParaRPr lang="en-US"/>
        </a:p>
      </dgm:t>
    </dgm:pt>
    <dgm:pt modelId="{0CBCFE1F-B5D6-1548-9301-3FE41DD6DF82}" type="sibTrans" cxnId="{3C541767-EEA6-EE42-BC13-04D562E22650}">
      <dgm:prSet/>
      <dgm:spPr/>
      <dgm:t>
        <a:bodyPr/>
        <a:lstStyle/>
        <a:p>
          <a:endParaRPr lang="en-US"/>
        </a:p>
      </dgm:t>
    </dgm:pt>
    <dgm:pt modelId="{03895EAD-9EBA-C94D-9E64-8CC26F7A7C73}">
      <dgm:prSet phldrT="[Text]"/>
      <dgm:spPr/>
      <dgm:t>
        <a:bodyPr/>
        <a:lstStyle/>
        <a:p>
          <a:r>
            <a:rPr lang="en-US" dirty="0" smtClean="0"/>
            <a:t>Hydrogen Bonding</a:t>
          </a:r>
        </a:p>
      </dgm:t>
    </dgm:pt>
    <dgm:pt modelId="{D3A8A454-D8B1-3841-B993-A1786EA90DD8}" type="sibTrans" cxnId="{D93BE1BD-D5BA-A248-93E9-F88C571CC96A}">
      <dgm:prSet/>
      <dgm:spPr/>
      <dgm:t>
        <a:bodyPr/>
        <a:lstStyle/>
        <a:p>
          <a:endParaRPr lang="en-US"/>
        </a:p>
      </dgm:t>
    </dgm:pt>
    <dgm:pt modelId="{916B4CCE-683B-3448-AD7C-AAD7A3DFCEB4}" type="parTrans" cxnId="{D93BE1BD-D5BA-A248-93E9-F88C571CC96A}">
      <dgm:prSet/>
      <dgm:spPr/>
      <dgm:t>
        <a:bodyPr/>
        <a:lstStyle/>
        <a:p>
          <a:endParaRPr lang="en-US"/>
        </a:p>
      </dgm:t>
    </dgm:pt>
    <dgm:pt modelId="{FFFD1462-E261-D543-821F-A0413E98A21C}">
      <dgm:prSet/>
      <dgm:spPr/>
      <dgm:t>
        <a:bodyPr/>
        <a:lstStyle/>
        <a:p>
          <a:r>
            <a:rPr lang="en-US" smtClean="0"/>
            <a:t>Induced dipole (dispersion)</a:t>
          </a:r>
          <a:endParaRPr lang="en-US" dirty="0" smtClean="0"/>
        </a:p>
      </dgm:t>
    </dgm:pt>
    <dgm:pt modelId="{E1A20D91-B67C-2049-9842-F17486164ADD}" type="parTrans" cxnId="{151B4C65-97D5-4246-91EA-04514797A8A9}">
      <dgm:prSet/>
      <dgm:spPr/>
      <dgm:t>
        <a:bodyPr/>
        <a:lstStyle/>
        <a:p>
          <a:endParaRPr lang="en-US"/>
        </a:p>
      </dgm:t>
    </dgm:pt>
    <dgm:pt modelId="{6DA53C84-6846-2B42-B6C1-61157FF2C151}" type="sibTrans" cxnId="{151B4C65-97D5-4246-91EA-04514797A8A9}">
      <dgm:prSet/>
      <dgm:spPr/>
      <dgm:t>
        <a:bodyPr/>
        <a:lstStyle/>
        <a:p>
          <a:endParaRPr lang="en-US"/>
        </a:p>
      </dgm:t>
    </dgm:pt>
    <dgm:pt modelId="{C658867F-FE85-9D48-93D4-CEA658C9A2B3}">
      <dgm:prSet/>
      <dgm:spPr/>
      <dgm:t>
        <a:bodyPr/>
        <a:lstStyle/>
        <a:p>
          <a:r>
            <a:rPr lang="en-US" dirty="0" smtClean="0"/>
            <a:t>Not Hydrogen Bonding</a:t>
          </a:r>
          <a:endParaRPr lang="en-US" dirty="0"/>
        </a:p>
      </dgm:t>
    </dgm:pt>
    <dgm:pt modelId="{A561D159-349E-B449-B8D7-2A300E68B32E}" type="parTrans" cxnId="{C7110F19-D1CB-C643-96F7-0399D9C8FE07}">
      <dgm:prSet/>
      <dgm:spPr/>
      <dgm:t>
        <a:bodyPr/>
        <a:lstStyle/>
        <a:p>
          <a:endParaRPr lang="en-US"/>
        </a:p>
      </dgm:t>
    </dgm:pt>
    <dgm:pt modelId="{E1E71B24-AC4C-D248-809F-D9812C53EAC7}" type="sibTrans" cxnId="{C7110F19-D1CB-C643-96F7-0399D9C8FE07}">
      <dgm:prSet/>
      <dgm:spPr/>
      <dgm:t>
        <a:bodyPr/>
        <a:lstStyle/>
        <a:p>
          <a:endParaRPr lang="en-US"/>
        </a:p>
      </dgm:t>
    </dgm:pt>
    <dgm:pt modelId="{91B12A60-2488-8940-81C5-2D72B64CBB77}">
      <dgm:prSet/>
      <dgm:spPr/>
      <dgm:t>
        <a:bodyPr/>
        <a:lstStyle/>
        <a:p>
          <a:r>
            <a:rPr lang="en-US" dirty="0" smtClean="0"/>
            <a:t>Induced dipole</a:t>
          </a:r>
        </a:p>
        <a:p>
          <a:r>
            <a:rPr lang="en-US" dirty="0" smtClean="0"/>
            <a:t>(dispersion)</a:t>
          </a:r>
          <a:endParaRPr lang="en-US" dirty="0"/>
        </a:p>
      </dgm:t>
    </dgm:pt>
    <dgm:pt modelId="{26880E03-4CFC-6B46-AE4A-C54570B7CDC9}" type="parTrans" cxnId="{08ACBC92-66C5-334A-970A-E327BED7FCAD}">
      <dgm:prSet/>
      <dgm:spPr/>
      <dgm:t>
        <a:bodyPr/>
        <a:lstStyle/>
        <a:p>
          <a:endParaRPr lang="en-US"/>
        </a:p>
      </dgm:t>
    </dgm:pt>
    <dgm:pt modelId="{897A3521-F55F-1849-8569-6BEE28A2D156}" type="sibTrans" cxnId="{08ACBC92-66C5-334A-970A-E327BED7FCAD}">
      <dgm:prSet/>
      <dgm:spPr/>
      <dgm:t>
        <a:bodyPr/>
        <a:lstStyle/>
        <a:p>
          <a:endParaRPr lang="en-US"/>
        </a:p>
      </dgm:t>
    </dgm:pt>
    <dgm:pt modelId="{0AE124AF-192D-1848-9F2F-1E0D1A50D859}">
      <dgm:prSet/>
      <dgm:spPr/>
      <dgm:t>
        <a:bodyPr/>
        <a:lstStyle/>
        <a:p>
          <a:r>
            <a:rPr lang="en-US" dirty="0" smtClean="0"/>
            <a:t>Dipole-dipole</a:t>
          </a:r>
          <a:endParaRPr lang="en-US" dirty="0"/>
        </a:p>
      </dgm:t>
    </dgm:pt>
    <dgm:pt modelId="{FBCE9C73-57F1-F94A-86F9-3C4CEA6EBEF2}" type="parTrans" cxnId="{D152ED07-F9A7-2742-9E68-6476CCC6FC8A}">
      <dgm:prSet/>
      <dgm:spPr/>
      <dgm:t>
        <a:bodyPr/>
        <a:lstStyle/>
        <a:p>
          <a:endParaRPr lang="en-US"/>
        </a:p>
      </dgm:t>
    </dgm:pt>
    <dgm:pt modelId="{E65BFCF5-D2D6-CC45-87E9-12A604094BB7}" type="sibTrans" cxnId="{D152ED07-F9A7-2742-9E68-6476CCC6FC8A}">
      <dgm:prSet/>
      <dgm:spPr/>
      <dgm:t>
        <a:bodyPr/>
        <a:lstStyle/>
        <a:p>
          <a:endParaRPr lang="en-US"/>
        </a:p>
      </dgm:t>
    </dgm:pt>
    <dgm:pt modelId="{6BFBD393-74E0-8E44-A2F7-C82E39E2C90D}">
      <dgm:prSet phldrT="[Text]"/>
      <dgm:spPr/>
      <dgm:t>
        <a:bodyPr/>
        <a:lstStyle/>
        <a:p>
          <a:r>
            <a:rPr lang="en-US" dirty="0" smtClean="0"/>
            <a:t>All molecules</a:t>
          </a:r>
          <a:endParaRPr lang="en-US" dirty="0"/>
        </a:p>
      </dgm:t>
    </dgm:pt>
    <dgm:pt modelId="{6B82B0DB-6D36-1641-957D-F952DE6B1967}" type="sibTrans" cxnId="{17AF9226-DE30-A247-8CEC-94B7D5D06131}">
      <dgm:prSet/>
      <dgm:spPr/>
      <dgm:t>
        <a:bodyPr/>
        <a:lstStyle/>
        <a:p>
          <a:endParaRPr lang="en-US"/>
        </a:p>
      </dgm:t>
    </dgm:pt>
    <dgm:pt modelId="{66E49D55-E497-3949-95F5-EB11D38B5F53}" type="parTrans" cxnId="{17AF9226-DE30-A247-8CEC-94B7D5D06131}">
      <dgm:prSet/>
      <dgm:spPr/>
      <dgm:t>
        <a:bodyPr/>
        <a:lstStyle/>
        <a:p>
          <a:endParaRPr lang="en-US"/>
        </a:p>
      </dgm:t>
    </dgm:pt>
    <dgm:pt modelId="{9235C662-A3CA-7943-91BC-EB49C11DAA9D}" type="pres">
      <dgm:prSet presAssocID="{17355440-643E-324F-BC30-6B8FAB951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13F6CD-9D79-CF40-B838-F9EAA51D5917}" type="pres">
      <dgm:prSet presAssocID="{6BFBD393-74E0-8E44-A2F7-C82E39E2C90D}" presName="hierRoot1" presStyleCnt="0">
        <dgm:presLayoutVars>
          <dgm:hierBranch val="init"/>
        </dgm:presLayoutVars>
      </dgm:prSet>
      <dgm:spPr/>
    </dgm:pt>
    <dgm:pt modelId="{56FD9D79-5D2A-E248-9B5A-2C2569A49531}" type="pres">
      <dgm:prSet presAssocID="{6BFBD393-74E0-8E44-A2F7-C82E39E2C90D}" presName="rootComposite1" presStyleCnt="0"/>
      <dgm:spPr/>
    </dgm:pt>
    <dgm:pt modelId="{9A7AFD28-FA22-B945-AEE9-6A9808F558B4}" type="pres">
      <dgm:prSet presAssocID="{6BFBD393-74E0-8E44-A2F7-C82E39E2C9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D3F45-2B1D-3745-8C35-36EAEE98A2BD}" type="pres">
      <dgm:prSet presAssocID="{6BFBD393-74E0-8E44-A2F7-C82E39E2C9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EEF8CD5-6C58-E04A-A9A7-97299195C289}" type="pres">
      <dgm:prSet presAssocID="{6BFBD393-74E0-8E44-A2F7-C82E39E2C90D}" presName="hierChild2" presStyleCnt="0"/>
      <dgm:spPr/>
    </dgm:pt>
    <dgm:pt modelId="{C89A83F7-B9D4-0644-91E9-E1DFFFE917B2}" type="pres">
      <dgm:prSet presAssocID="{26610ABC-E5F3-CF4C-9F02-826042C16C4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6D62DBF-E740-8746-A702-53A3BE0B24CC}" type="pres">
      <dgm:prSet presAssocID="{09FEF768-B869-6345-95C2-D5CD250C9BF3}" presName="hierRoot2" presStyleCnt="0">
        <dgm:presLayoutVars>
          <dgm:hierBranch val="init"/>
        </dgm:presLayoutVars>
      </dgm:prSet>
      <dgm:spPr/>
    </dgm:pt>
    <dgm:pt modelId="{1AA64AE6-73D7-1B47-9D33-FB3142AA785C}" type="pres">
      <dgm:prSet presAssocID="{09FEF768-B869-6345-95C2-D5CD250C9BF3}" presName="rootComposite" presStyleCnt="0"/>
      <dgm:spPr/>
    </dgm:pt>
    <dgm:pt modelId="{CB81D171-B010-624D-B2EA-E61215CA8772}" type="pres">
      <dgm:prSet presAssocID="{09FEF768-B869-6345-95C2-D5CD250C9BF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1D42D-5617-AD44-B99E-12E3679D5216}" type="pres">
      <dgm:prSet presAssocID="{09FEF768-B869-6345-95C2-D5CD250C9BF3}" presName="rootConnector" presStyleLbl="node2" presStyleIdx="0" presStyleCnt="2"/>
      <dgm:spPr/>
      <dgm:t>
        <a:bodyPr/>
        <a:lstStyle/>
        <a:p>
          <a:endParaRPr lang="en-US"/>
        </a:p>
      </dgm:t>
    </dgm:pt>
    <dgm:pt modelId="{6A4C61F6-F09B-CF45-842A-9898B2861D31}" type="pres">
      <dgm:prSet presAssocID="{09FEF768-B869-6345-95C2-D5CD250C9BF3}" presName="hierChild4" presStyleCnt="0"/>
      <dgm:spPr/>
    </dgm:pt>
    <dgm:pt modelId="{D5A7A41B-736E-6544-BE6B-2A8C52DDF2DA}" type="pres">
      <dgm:prSet presAssocID="{916B4CCE-683B-3448-AD7C-AAD7A3DFCEB4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F6C4BF1-5BAC-BC4B-97B7-15A154FD7D57}" type="pres">
      <dgm:prSet presAssocID="{03895EAD-9EBA-C94D-9E64-8CC26F7A7C73}" presName="hierRoot2" presStyleCnt="0">
        <dgm:presLayoutVars>
          <dgm:hierBranch val="init"/>
        </dgm:presLayoutVars>
      </dgm:prSet>
      <dgm:spPr/>
    </dgm:pt>
    <dgm:pt modelId="{358A01DB-5BF2-1F4D-973C-2301334AA457}" type="pres">
      <dgm:prSet presAssocID="{03895EAD-9EBA-C94D-9E64-8CC26F7A7C73}" presName="rootComposite" presStyleCnt="0"/>
      <dgm:spPr/>
    </dgm:pt>
    <dgm:pt modelId="{C85A2351-872D-344D-8212-A7FB65B91B1D}" type="pres">
      <dgm:prSet presAssocID="{03895EAD-9EBA-C94D-9E64-8CC26F7A7C73}" presName="rootText" presStyleLbl="node3" presStyleIdx="0" presStyleCnt="3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57771E-F341-3942-B8AF-96589322E22F}" type="pres">
      <dgm:prSet presAssocID="{03895EAD-9EBA-C94D-9E64-8CC26F7A7C73}" presName="rootConnector" presStyleLbl="node3" presStyleIdx="0" presStyleCnt="3"/>
      <dgm:spPr/>
      <dgm:t>
        <a:bodyPr/>
        <a:lstStyle/>
        <a:p>
          <a:endParaRPr lang="en-US"/>
        </a:p>
      </dgm:t>
    </dgm:pt>
    <dgm:pt modelId="{33A72E94-1BA1-0A47-902F-58A5E76EE9FA}" type="pres">
      <dgm:prSet presAssocID="{03895EAD-9EBA-C94D-9E64-8CC26F7A7C73}" presName="hierChild4" presStyleCnt="0"/>
      <dgm:spPr/>
    </dgm:pt>
    <dgm:pt modelId="{4528C5A5-38AA-C644-8415-98526BCB19E9}" type="pres">
      <dgm:prSet presAssocID="{42BE86AA-FA9C-D741-8EEA-7CD4DE07F73A}" presName="Name37" presStyleLbl="parChTrans1D4" presStyleIdx="0" presStyleCnt="5"/>
      <dgm:spPr/>
      <dgm:t>
        <a:bodyPr/>
        <a:lstStyle/>
        <a:p>
          <a:endParaRPr lang="en-US"/>
        </a:p>
      </dgm:t>
    </dgm:pt>
    <dgm:pt modelId="{7D5EF253-959E-D346-B385-430529793543}" type="pres">
      <dgm:prSet presAssocID="{C821AF12-44CE-F441-81E6-AA0C935597E2}" presName="hierRoot2" presStyleCnt="0">
        <dgm:presLayoutVars>
          <dgm:hierBranch val="init"/>
        </dgm:presLayoutVars>
      </dgm:prSet>
      <dgm:spPr/>
    </dgm:pt>
    <dgm:pt modelId="{B37C3C65-63A3-134E-B610-525755C90F8B}" type="pres">
      <dgm:prSet presAssocID="{C821AF12-44CE-F441-81E6-AA0C935597E2}" presName="rootComposite" presStyleCnt="0"/>
      <dgm:spPr/>
    </dgm:pt>
    <dgm:pt modelId="{C27E45D5-ECA7-2E46-99BF-292F00A11813}" type="pres">
      <dgm:prSet presAssocID="{C821AF12-44CE-F441-81E6-AA0C935597E2}" presName="rootText" presStyleLbl="node4" presStyleIdx="0" presStyleCnt="5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146F3-38A6-1E4D-A116-C1D8703B5BD5}" type="pres">
      <dgm:prSet presAssocID="{C821AF12-44CE-F441-81E6-AA0C935597E2}" presName="rootConnector" presStyleLbl="node4" presStyleIdx="0" presStyleCnt="5"/>
      <dgm:spPr/>
      <dgm:t>
        <a:bodyPr/>
        <a:lstStyle/>
        <a:p>
          <a:endParaRPr lang="en-US"/>
        </a:p>
      </dgm:t>
    </dgm:pt>
    <dgm:pt modelId="{1017EC1E-ED27-ED40-BA9C-00939AC1EF02}" type="pres">
      <dgm:prSet presAssocID="{C821AF12-44CE-F441-81E6-AA0C935597E2}" presName="hierChild4" presStyleCnt="0"/>
      <dgm:spPr/>
    </dgm:pt>
    <dgm:pt modelId="{DA259C1E-AD3C-D544-B7F3-22D5BF763FCD}" type="pres">
      <dgm:prSet presAssocID="{C821AF12-44CE-F441-81E6-AA0C935597E2}" presName="hierChild5" presStyleCnt="0"/>
      <dgm:spPr/>
    </dgm:pt>
    <dgm:pt modelId="{C3A8DA16-333D-9743-9C18-870C74EEF05D}" type="pres">
      <dgm:prSet presAssocID="{4009D9E1-3F3F-CF48-9EAC-E6CAD7EF1100}" presName="Name37" presStyleLbl="parChTrans1D4" presStyleIdx="1" presStyleCnt="5"/>
      <dgm:spPr/>
      <dgm:t>
        <a:bodyPr/>
        <a:lstStyle/>
        <a:p>
          <a:endParaRPr lang="en-US"/>
        </a:p>
      </dgm:t>
    </dgm:pt>
    <dgm:pt modelId="{E66A9CCE-2F70-7840-A3D6-9959751082F9}" type="pres">
      <dgm:prSet presAssocID="{1A626D5F-BEAF-084D-99C8-096BDB2C4617}" presName="hierRoot2" presStyleCnt="0">
        <dgm:presLayoutVars>
          <dgm:hierBranch val="init"/>
        </dgm:presLayoutVars>
      </dgm:prSet>
      <dgm:spPr/>
    </dgm:pt>
    <dgm:pt modelId="{98D29CC3-5409-4542-926C-CBD827E20972}" type="pres">
      <dgm:prSet presAssocID="{1A626D5F-BEAF-084D-99C8-096BDB2C4617}" presName="rootComposite" presStyleCnt="0"/>
      <dgm:spPr/>
    </dgm:pt>
    <dgm:pt modelId="{BA06A7D0-1F36-1343-A003-F1695E5593DC}" type="pres">
      <dgm:prSet presAssocID="{1A626D5F-BEAF-084D-99C8-096BDB2C4617}" presName="rootText" presStyleLbl="node4" presStyleIdx="1" presStyleCnt="5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41618-B192-B045-BFD3-35BE2C00FAF4}" type="pres">
      <dgm:prSet presAssocID="{1A626D5F-BEAF-084D-99C8-096BDB2C4617}" presName="rootConnector" presStyleLbl="node4" presStyleIdx="1" presStyleCnt="5"/>
      <dgm:spPr/>
      <dgm:t>
        <a:bodyPr/>
        <a:lstStyle/>
        <a:p>
          <a:endParaRPr lang="en-US"/>
        </a:p>
      </dgm:t>
    </dgm:pt>
    <dgm:pt modelId="{C2390EFC-620A-1943-B8B8-9EA1B3C79A34}" type="pres">
      <dgm:prSet presAssocID="{1A626D5F-BEAF-084D-99C8-096BDB2C4617}" presName="hierChild4" presStyleCnt="0"/>
      <dgm:spPr/>
    </dgm:pt>
    <dgm:pt modelId="{F739F997-F100-2E43-AF84-0EB3CFA35728}" type="pres">
      <dgm:prSet presAssocID="{1A626D5F-BEAF-084D-99C8-096BDB2C4617}" presName="hierChild5" presStyleCnt="0"/>
      <dgm:spPr/>
    </dgm:pt>
    <dgm:pt modelId="{0257F568-5FB3-4440-AE90-69D02CAD7CBA}" type="pres">
      <dgm:prSet presAssocID="{4E42D94A-E9A1-0D4F-A7F8-6FD31800F00E}" presName="Name37" presStyleLbl="parChTrans1D4" presStyleIdx="2" presStyleCnt="5"/>
      <dgm:spPr/>
      <dgm:t>
        <a:bodyPr/>
        <a:lstStyle/>
        <a:p>
          <a:endParaRPr lang="en-US"/>
        </a:p>
      </dgm:t>
    </dgm:pt>
    <dgm:pt modelId="{BBC2EA90-9B53-5743-B2DC-49EE15A7E667}" type="pres">
      <dgm:prSet presAssocID="{22B2A310-B5E3-CC43-80EB-C5513340F522}" presName="hierRoot2" presStyleCnt="0">
        <dgm:presLayoutVars>
          <dgm:hierBranch val="init"/>
        </dgm:presLayoutVars>
      </dgm:prSet>
      <dgm:spPr/>
    </dgm:pt>
    <dgm:pt modelId="{04562448-9041-6D40-B2E2-A47CDB6E812D}" type="pres">
      <dgm:prSet presAssocID="{22B2A310-B5E3-CC43-80EB-C5513340F522}" presName="rootComposite" presStyleCnt="0"/>
      <dgm:spPr/>
    </dgm:pt>
    <dgm:pt modelId="{FDE3B054-4A15-AD43-BC82-4558BD1AB5BC}" type="pres">
      <dgm:prSet presAssocID="{22B2A310-B5E3-CC43-80EB-C5513340F522}" presName="rootText" presStyleLbl="node4" presStyleIdx="2" presStyleCnt="5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C761E-8DA5-8948-83E2-6ECC3D3C5390}" type="pres">
      <dgm:prSet presAssocID="{22B2A310-B5E3-CC43-80EB-C5513340F522}" presName="rootConnector" presStyleLbl="node4" presStyleIdx="2" presStyleCnt="5"/>
      <dgm:spPr/>
      <dgm:t>
        <a:bodyPr/>
        <a:lstStyle/>
        <a:p>
          <a:endParaRPr lang="en-US"/>
        </a:p>
      </dgm:t>
    </dgm:pt>
    <dgm:pt modelId="{2F789817-D67C-E84B-BF61-3CC49AA7094B}" type="pres">
      <dgm:prSet presAssocID="{22B2A310-B5E3-CC43-80EB-C5513340F522}" presName="hierChild4" presStyleCnt="0"/>
      <dgm:spPr/>
    </dgm:pt>
    <dgm:pt modelId="{C66B50C5-26DE-3848-AF5D-7D1917EABC38}" type="pres">
      <dgm:prSet presAssocID="{22B2A310-B5E3-CC43-80EB-C5513340F522}" presName="hierChild5" presStyleCnt="0"/>
      <dgm:spPr/>
    </dgm:pt>
    <dgm:pt modelId="{D5691350-5479-5C45-A348-DC4C99EAE04B}" type="pres">
      <dgm:prSet presAssocID="{03895EAD-9EBA-C94D-9E64-8CC26F7A7C73}" presName="hierChild5" presStyleCnt="0"/>
      <dgm:spPr/>
    </dgm:pt>
    <dgm:pt modelId="{9EE7196B-97CF-C94C-9405-2FD67EB47CAA}" type="pres">
      <dgm:prSet presAssocID="{A561D159-349E-B449-B8D7-2A300E68B32E}" presName="Name37" presStyleLbl="parChTrans1D3" presStyleIdx="1" presStyleCnt="3"/>
      <dgm:spPr/>
      <dgm:t>
        <a:bodyPr/>
        <a:lstStyle/>
        <a:p>
          <a:endParaRPr lang="en-US"/>
        </a:p>
      </dgm:t>
    </dgm:pt>
    <dgm:pt modelId="{3A5AEE47-5BC4-4547-AF55-CF4850C66AA2}" type="pres">
      <dgm:prSet presAssocID="{C658867F-FE85-9D48-93D4-CEA658C9A2B3}" presName="hierRoot2" presStyleCnt="0">
        <dgm:presLayoutVars>
          <dgm:hierBranch val="init"/>
        </dgm:presLayoutVars>
      </dgm:prSet>
      <dgm:spPr/>
    </dgm:pt>
    <dgm:pt modelId="{FF4517CD-8F33-E74F-A5E6-3474047F2CF1}" type="pres">
      <dgm:prSet presAssocID="{C658867F-FE85-9D48-93D4-CEA658C9A2B3}" presName="rootComposite" presStyleCnt="0"/>
      <dgm:spPr/>
    </dgm:pt>
    <dgm:pt modelId="{77C48716-3025-7341-91FC-EF6480565855}" type="pres">
      <dgm:prSet presAssocID="{C658867F-FE85-9D48-93D4-CEA658C9A2B3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5E1FD-D1DD-2745-A89C-592048573F42}" type="pres">
      <dgm:prSet presAssocID="{C658867F-FE85-9D48-93D4-CEA658C9A2B3}" presName="rootConnector" presStyleLbl="node3" presStyleIdx="1" presStyleCnt="3"/>
      <dgm:spPr/>
      <dgm:t>
        <a:bodyPr/>
        <a:lstStyle/>
        <a:p>
          <a:endParaRPr lang="en-US"/>
        </a:p>
      </dgm:t>
    </dgm:pt>
    <dgm:pt modelId="{99B7A8AA-0DF5-8C4B-9F50-ED1C346979D2}" type="pres">
      <dgm:prSet presAssocID="{C658867F-FE85-9D48-93D4-CEA658C9A2B3}" presName="hierChild4" presStyleCnt="0"/>
      <dgm:spPr/>
    </dgm:pt>
    <dgm:pt modelId="{509C3E8C-7BA4-1346-9912-00739E5EBBC3}" type="pres">
      <dgm:prSet presAssocID="{26880E03-4CFC-6B46-AE4A-C54570B7CDC9}" presName="Name37" presStyleLbl="parChTrans1D4" presStyleIdx="3" presStyleCnt="5"/>
      <dgm:spPr/>
      <dgm:t>
        <a:bodyPr/>
        <a:lstStyle/>
        <a:p>
          <a:endParaRPr lang="en-US"/>
        </a:p>
      </dgm:t>
    </dgm:pt>
    <dgm:pt modelId="{2C30D18A-BCA9-284F-A2AC-1BCD87022D90}" type="pres">
      <dgm:prSet presAssocID="{91B12A60-2488-8940-81C5-2D72B64CBB77}" presName="hierRoot2" presStyleCnt="0">
        <dgm:presLayoutVars>
          <dgm:hierBranch val="init"/>
        </dgm:presLayoutVars>
      </dgm:prSet>
      <dgm:spPr/>
    </dgm:pt>
    <dgm:pt modelId="{CAED33FC-554C-9648-9015-7C2C9D570C49}" type="pres">
      <dgm:prSet presAssocID="{91B12A60-2488-8940-81C5-2D72B64CBB77}" presName="rootComposite" presStyleCnt="0"/>
      <dgm:spPr/>
    </dgm:pt>
    <dgm:pt modelId="{2296E332-7C3B-904C-9CE3-75BCCB3AC48E}" type="pres">
      <dgm:prSet presAssocID="{91B12A60-2488-8940-81C5-2D72B64CBB77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2AEE9-3C74-8E4F-B169-F616A2EC20AE}" type="pres">
      <dgm:prSet presAssocID="{91B12A60-2488-8940-81C5-2D72B64CBB77}" presName="rootConnector" presStyleLbl="node4" presStyleIdx="3" presStyleCnt="5"/>
      <dgm:spPr/>
      <dgm:t>
        <a:bodyPr/>
        <a:lstStyle/>
        <a:p>
          <a:endParaRPr lang="en-US"/>
        </a:p>
      </dgm:t>
    </dgm:pt>
    <dgm:pt modelId="{A5F2198F-B755-6543-A4A2-0AFB936A4EEF}" type="pres">
      <dgm:prSet presAssocID="{91B12A60-2488-8940-81C5-2D72B64CBB77}" presName="hierChild4" presStyleCnt="0"/>
      <dgm:spPr/>
    </dgm:pt>
    <dgm:pt modelId="{56C2E971-5EC7-324F-B3F6-36DFF5F663B7}" type="pres">
      <dgm:prSet presAssocID="{91B12A60-2488-8940-81C5-2D72B64CBB77}" presName="hierChild5" presStyleCnt="0"/>
      <dgm:spPr/>
    </dgm:pt>
    <dgm:pt modelId="{202FCF8B-5400-FB4E-95E0-AFEF6A85656F}" type="pres">
      <dgm:prSet presAssocID="{FBCE9C73-57F1-F94A-86F9-3C4CEA6EBEF2}" presName="Name37" presStyleLbl="parChTrans1D4" presStyleIdx="4" presStyleCnt="5"/>
      <dgm:spPr/>
      <dgm:t>
        <a:bodyPr/>
        <a:lstStyle/>
        <a:p>
          <a:endParaRPr lang="en-US"/>
        </a:p>
      </dgm:t>
    </dgm:pt>
    <dgm:pt modelId="{C4E36324-9988-BD43-8D6E-823DE036CD5A}" type="pres">
      <dgm:prSet presAssocID="{0AE124AF-192D-1848-9F2F-1E0D1A50D859}" presName="hierRoot2" presStyleCnt="0">
        <dgm:presLayoutVars>
          <dgm:hierBranch val="init"/>
        </dgm:presLayoutVars>
      </dgm:prSet>
      <dgm:spPr/>
    </dgm:pt>
    <dgm:pt modelId="{29DA3E86-09EB-064C-9BD7-ABB8EB26B670}" type="pres">
      <dgm:prSet presAssocID="{0AE124AF-192D-1848-9F2F-1E0D1A50D859}" presName="rootComposite" presStyleCnt="0"/>
      <dgm:spPr/>
    </dgm:pt>
    <dgm:pt modelId="{303EE547-6DF0-7D4D-8D8A-3F7A036B2D05}" type="pres">
      <dgm:prSet presAssocID="{0AE124AF-192D-1848-9F2F-1E0D1A50D85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388D9-4410-554B-9C1C-0F040D62E3C3}" type="pres">
      <dgm:prSet presAssocID="{0AE124AF-192D-1848-9F2F-1E0D1A50D859}" presName="rootConnector" presStyleLbl="node4" presStyleIdx="4" presStyleCnt="5"/>
      <dgm:spPr/>
      <dgm:t>
        <a:bodyPr/>
        <a:lstStyle/>
        <a:p>
          <a:endParaRPr lang="en-US"/>
        </a:p>
      </dgm:t>
    </dgm:pt>
    <dgm:pt modelId="{F32E6C1A-521B-7D41-ACFB-EC435AB201D9}" type="pres">
      <dgm:prSet presAssocID="{0AE124AF-192D-1848-9F2F-1E0D1A50D859}" presName="hierChild4" presStyleCnt="0"/>
      <dgm:spPr/>
    </dgm:pt>
    <dgm:pt modelId="{C2C10059-B461-5B4C-9768-147721DE3D56}" type="pres">
      <dgm:prSet presAssocID="{0AE124AF-192D-1848-9F2F-1E0D1A50D859}" presName="hierChild5" presStyleCnt="0"/>
      <dgm:spPr/>
    </dgm:pt>
    <dgm:pt modelId="{98A41386-19B9-FF40-9CDD-A551918971C5}" type="pres">
      <dgm:prSet presAssocID="{C658867F-FE85-9D48-93D4-CEA658C9A2B3}" presName="hierChild5" presStyleCnt="0"/>
      <dgm:spPr/>
    </dgm:pt>
    <dgm:pt modelId="{B182DEC3-764D-6943-BE91-789017BE589C}" type="pres">
      <dgm:prSet presAssocID="{09FEF768-B869-6345-95C2-D5CD250C9BF3}" presName="hierChild5" presStyleCnt="0"/>
      <dgm:spPr/>
    </dgm:pt>
    <dgm:pt modelId="{A70DBA20-CEF5-5148-9E95-3C126DCCE9E7}" type="pres">
      <dgm:prSet presAssocID="{81AE45A6-3CC3-C44C-AE28-CB15D174E3F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0E2E6F5-874F-9341-86BC-753EBACE66B3}" type="pres">
      <dgm:prSet presAssocID="{4D207001-8FB0-4445-BED4-3C5FC4AEF629}" presName="hierRoot2" presStyleCnt="0">
        <dgm:presLayoutVars>
          <dgm:hierBranch val="init"/>
        </dgm:presLayoutVars>
      </dgm:prSet>
      <dgm:spPr/>
    </dgm:pt>
    <dgm:pt modelId="{47F271FA-B52A-974D-91E6-C01954351A02}" type="pres">
      <dgm:prSet presAssocID="{4D207001-8FB0-4445-BED4-3C5FC4AEF629}" presName="rootComposite" presStyleCnt="0"/>
      <dgm:spPr/>
    </dgm:pt>
    <dgm:pt modelId="{47DF22C4-D8C6-8047-A25D-B4B1EEE77FE3}" type="pres">
      <dgm:prSet presAssocID="{4D207001-8FB0-4445-BED4-3C5FC4AEF629}" presName="rootText" presStyleLbl="node2" presStyleIdx="1" presStyleCnt="2" custLinFactNeighborX="41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5E989-5CF3-0348-893A-698785431465}" type="pres">
      <dgm:prSet presAssocID="{4D207001-8FB0-4445-BED4-3C5FC4AEF629}" presName="rootConnector" presStyleLbl="node2" presStyleIdx="1" presStyleCnt="2"/>
      <dgm:spPr/>
      <dgm:t>
        <a:bodyPr/>
        <a:lstStyle/>
        <a:p>
          <a:endParaRPr lang="en-US"/>
        </a:p>
      </dgm:t>
    </dgm:pt>
    <dgm:pt modelId="{74AD8648-C4AE-814A-B5B7-5F4A4CC61565}" type="pres">
      <dgm:prSet presAssocID="{4D207001-8FB0-4445-BED4-3C5FC4AEF629}" presName="hierChild4" presStyleCnt="0"/>
      <dgm:spPr/>
    </dgm:pt>
    <dgm:pt modelId="{F167C1C9-FADA-C347-9E53-DE9578FCA03C}" type="pres">
      <dgm:prSet presAssocID="{E1A20D91-B67C-2049-9842-F17486164AD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E18F047-4DA3-7F42-A23F-FDC99487D267}" type="pres">
      <dgm:prSet presAssocID="{FFFD1462-E261-D543-821F-A0413E98A21C}" presName="hierRoot2" presStyleCnt="0">
        <dgm:presLayoutVars>
          <dgm:hierBranch val="init"/>
        </dgm:presLayoutVars>
      </dgm:prSet>
      <dgm:spPr/>
    </dgm:pt>
    <dgm:pt modelId="{ACD9B7AA-1FDF-254F-B6AF-B4CBA03EAF86}" type="pres">
      <dgm:prSet presAssocID="{FFFD1462-E261-D543-821F-A0413E98A21C}" presName="rootComposite" presStyleCnt="0"/>
      <dgm:spPr/>
    </dgm:pt>
    <dgm:pt modelId="{15483E20-7B99-194D-BC6F-58FC846FB3F8}" type="pres">
      <dgm:prSet presAssocID="{FFFD1462-E261-D543-821F-A0413E98A21C}" presName="rootText" presStyleLbl="node3" presStyleIdx="2" presStyleCnt="3" custLinFactNeighborX="41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C59919-00BD-154B-9D97-4628ACDDDCE0}" type="pres">
      <dgm:prSet presAssocID="{FFFD1462-E261-D543-821F-A0413E98A21C}" presName="rootConnector" presStyleLbl="node3" presStyleIdx="2" presStyleCnt="3"/>
      <dgm:spPr/>
      <dgm:t>
        <a:bodyPr/>
        <a:lstStyle/>
        <a:p>
          <a:endParaRPr lang="en-US"/>
        </a:p>
      </dgm:t>
    </dgm:pt>
    <dgm:pt modelId="{FF4ADA31-E2C7-9847-A871-7CEE4F387589}" type="pres">
      <dgm:prSet presAssocID="{FFFD1462-E261-D543-821F-A0413E98A21C}" presName="hierChild4" presStyleCnt="0"/>
      <dgm:spPr/>
    </dgm:pt>
    <dgm:pt modelId="{43AFAF28-6390-9345-AA0E-8148E2289987}" type="pres">
      <dgm:prSet presAssocID="{FFFD1462-E261-D543-821F-A0413E98A21C}" presName="hierChild5" presStyleCnt="0"/>
      <dgm:spPr/>
    </dgm:pt>
    <dgm:pt modelId="{27D4AE7B-05E7-B746-80B4-4B1A62ACB4AE}" type="pres">
      <dgm:prSet presAssocID="{4D207001-8FB0-4445-BED4-3C5FC4AEF629}" presName="hierChild5" presStyleCnt="0"/>
      <dgm:spPr/>
    </dgm:pt>
    <dgm:pt modelId="{AD719798-93A2-7448-A809-61D6B4E9A7EE}" type="pres">
      <dgm:prSet presAssocID="{6BFBD393-74E0-8E44-A2F7-C82E39E2C90D}" presName="hierChild3" presStyleCnt="0"/>
      <dgm:spPr/>
    </dgm:pt>
  </dgm:ptLst>
  <dgm:cxnLst>
    <dgm:cxn modelId="{08ACBC92-66C5-334A-970A-E327BED7FCAD}" srcId="{C658867F-FE85-9D48-93D4-CEA658C9A2B3}" destId="{91B12A60-2488-8940-81C5-2D72B64CBB77}" srcOrd="0" destOrd="0" parTransId="{26880E03-4CFC-6B46-AE4A-C54570B7CDC9}" sibTransId="{897A3521-F55F-1849-8569-6BEE28A2D156}"/>
    <dgm:cxn modelId="{83BD787D-95C9-674C-9370-A7316EDAFB8C}" type="presOf" srcId="{4E42D94A-E9A1-0D4F-A7F8-6FD31800F00E}" destId="{0257F568-5FB3-4440-AE90-69D02CAD7CBA}" srcOrd="0" destOrd="0" presId="urn:microsoft.com/office/officeart/2005/8/layout/orgChart1"/>
    <dgm:cxn modelId="{F65EDA1A-AEB2-A34F-9E55-B85F23CDC28F}" type="presOf" srcId="{26880E03-4CFC-6B46-AE4A-C54570B7CDC9}" destId="{509C3E8C-7BA4-1346-9912-00739E5EBBC3}" srcOrd="0" destOrd="0" presId="urn:microsoft.com/office/officeart/2005/8/layout/orgChart1"/>
    <dgm:cxn modelId="{E72561EB-BE4C-DA49-B881-A2BB33C3336A}" type="presOf" srcId="{4D207001-8FB0-4445-BED4-3C5FC4AEF629}" destId="{47DF22C4-D8C6-8047-A25D-B4B1EEE77FE3}" srcOrd="0" destOrd="0" presId="urn:microsoft.com/office/officeart/2005/8/layout/orgChart1"/>
    <dgm:cxn modelId="{4F8B5C28-AEEA-CD4C-ABA9-9DC15A42FDB1}" type="presOf" srcId="{FFFD1462-E261-D543-821F-A0413E98A21C}" destId="{ABC59919-00BD-154B-9D97-4628ACDDDCE0}" srcOrd="1" destOrd="0" presId="urn:microsoft.com/office/officeart/2005/8/layout/orgChart1"/>
    <dgm:cxn modelId="{151B4C65-97D5-4246-91EA-04514797A8A9}" srcId="{4D207001-8FB0-4445-BED4-3C5FC4AEF629}" destId="{FFFD1462-E261-D543-821F-A0413E98A21C}" srcOrd="0" destOrd="0" parTransId="{E1A20D91-B67C-2049-9842-F17486164ADD}" sibTransId="{6DA53C84-6846-2B42-B6C1-61157FF2C151}"/>
    <dgm:cxn modelId="{011B9575-320C-5D4A-BF62-D15364327AD1}" type="presOf" srcId="{4D207001-8FB0-4445-BED4-3C5FC4AEF629}" destId="{3265E989-5CF3-0348-893A-698785431465}" srcOrd="1" destOrd="0" presId="urn:microsoft.com/office/officeart/2005/8/layout/orgChart1"/>
    <dgm:cxn modelId="{FD5ED100-B3E7-9C43-9D53-B31A6BD60DE3}" type="presOf" srcId="{26610ABC-E5F3-CF4C-9F02-826042C16C4F}" destId="{C89A83F7-B9D4-0644-91E9-E1DFFFE917B2}" srcOrd="0" destOrd="0" presId="urn:microsoft.com/office/officeart/2005/8/layout/orgChart1"/>
    <dgm:cxn modelId="{1E71F7EC-B8C0-AC4C-A4E0-EE5C5B07D190}" type="presOf" srcId="{22B2A310-B5E3-CC43-80EB-C5513340F522}" destId="{FDE3B054-4A15-AD43-BC82-4558BD1AB5BC}" srcOrd="0" destOrd="0" presId="urn:microsoft.com/office/officeart/2005/8/layout/orgChart1"/>
    <dgm:cxn modelId="{EFEAD146-63AC-D44E-A17B-523397407B28}" type="presOf" srcId="{6BFBD393-74E0-8E44-A2F7-C82E39E2C90D}" destId="{9A7AFD28-FA22-B945-AEE9-6A9808F558B4}" srcOrd="0" destOrd="0" presId="urn:microsoft.com/office/officeart/2005/8/layout/orgChart1"/>
    <dgm:cxn modelId="{0097E17C-BDAD-2C4E-9473-01DB2F23DEEA}" type="presOf" srcId="{1A626D5F-BEAF-084D-99C8-096BDB2C4617}" destId="{8B641618-B192-B045-BFD3-35BE2C00FAF4}" srcOrd="1" destOrd="0" presId="urn:microsoft.com/office/officeart/2005/8/layout/orgChart1"/>
    <dgm:cxn modelId="{9F5744BD-369D-B14D-8EC4-135CA2028041}" type="presOf" srcId="{81AE45A6-3CC3-C44C-AE28-CB15D174E3F0}" destId="{A70DBA20-CEF5-5148-9E95-3C126DCCE9E7}" srcOrd="0" destOrd="0" presId="urn:microsoft.com/office/officeart/2005/8/layout/orgChart1"/>
    <dgm:cxn modelId="{BF39073B-982A-EB48-97F1-E3D3853B4810}" type="presOf" srcId="{916B4CCE-683B-3448-AD7C-AAD7A3DFCEB4}" destId="{D5A7A41B-736E-6544-BE6B-2A8C52DDF2DA}" srcOrd="0" destOrd="0" presId="urn:microsoft.com/office/officeart/2005/8/layout/orgChart1"/>
    <dgm:cxn modelId="{A474F151-A421-9F4A-95EF-335DAC3A07C4}" type="presOf" srcId="{FFFD1462-E261-D543-821F-A0413E98A21C}" destId="{15483E20-7B99-194D-BC6F-58FC846FB3F8}" srcOrd="0" destOrd="0" presId="urn:microsoft.com/office/officeart/2005/8/layout/orgChart1"/>
    <dgm:cxn modelId="{63D1B16A-2DC5-7E4E-B5BE-B820C8488BBE}" type="presOf" srcId="{22B2A310-B5E3-CC43-80EB-C5513340F522}" destId="{8A7C761E-8DA5-8948-83E2-6ECC3D3C5390}" srcOrd="1" destOrd="0" presId="urn:microsoft.com/office/officeart/2005/8/layout/orgChart1"/>
    <dgm:cxn modelId="{347B5AF2-E477-724D-B473-D153440B0BE2}" type="presOf" srcId="{C658867F-FE85-9D48-93D4-CEA658C9A2B3}" destId="{77C48716-3025-7341-91FC-EF6480565855}" srcOrd="0" destOrd="0" presId="urn:microsoft.com/office/officeart/2005/8/layout/orgChart1"/>
    <dgm:cxn modelId="{C7110F19-D1CB-C643-96F7-0399D9C8FE07}" srcId="{09FEF768-B869-6345-95C2-D5CD250C9BF3}" destId="{C658867F-FE85-9D48-93D4-CEA658C9A2B3}" srcOrd="1" destOrd="0" parTransId="{A561D159-349E-B449-B8D7-2A300E68B32E}" sibTransId="{E1E71B24-AC4C-D248-809F-D9812C53EAC7}"/>
    <dgm:cxn modelId="{D715E3DC-379E-5C4B-994F-234C5756F230}" type="presOf" srcId="{0AE124AF-192D-1848-9F2F-1E0D1A50D859}" destId="{303EE547-6DF0-7D4D-8D8A-3F7A036B2D05}" srcOrd="0" destOrd="0" presId="urn:microsoft.com/office/officeart/2005/8/layout/orgChart1"/>
    <dgm:cxn modelId="{D152ED07-F9A7-2742-9E68-6476CCC6FC8A}" srcId="{C658867F-FE85-9D48-93D4-CEA658C9A2B3}" destId="{0AE124AF-192D-1848-9F2F-1E0D1A50D859}" srcOrd="1" destOrd="0" parTransId="{FBCE9C73-57F1-F94A-86F9-3C4CEA6EBEF2}" sibTransId="{E65BFCF5-D2D6-CC45-87E9-12A604094BB7}"/>
    <dgm:cxn modelId="{17AF9226-DE30-A247-8CEC-94B7D5D06131}" srcId="{17355440-643E-324F-BC30-6B8FAB951DC8}" destId="{6BFBD393-74E0-8E44-A2F7-C82E39E2C90D}" srcOrd="0" destOrd="0" parTransId="{66E49D55-E497-3949-95F5-EB11D38B5F53}" sibTransId="{6B82B0DB-6D36-1641-957D-F952DE6B1967}"/>
    <dgm:cxn modelId="{D93BE1BD-D5BA-A248-93E9-F88C571CC96A}" srcId="{09FEF768-B869-6345-95C2-D5CD250C9BF3}" destId="{03895EAD-9EBA-C94D-9E64-8CC26F7A7C73}" srcOrd="0" destOrd="0" parTransId="{916B4CCE-683B-3448-AD7C-AAD7A3DFCEB4}" sibTransId="{D3A8A454-D8B1-3841-B993-A1786EA90DD8}"/>
    <dgm:cxn modelId="{1D5B6E94-1DCC-8940-A196-F398D0717CF8}" type="presOf" srcId="{C658867F-FE85-9D48-93D4-CEA658C9A2B3}" destId="{1F85E1FD-D1DD-2745-A89C-592048573F42}" srcOrd="1" destOrd="0" presId="urn:microsoft.com/office/officeart/2005/8/layout/orgChart1"/>
    <dgm:cxn modelId="{E94F2075-B3D1-914A-A0FB-9DEFC4719B2E}" type="presOf" srcId="{E1A20D91-B67C-2049-9842-F17486164ADD}" destId="{F167C1C9-FADA-C347-9E53-DE9578FCA03C}" srcOrd="0" destOrd="0" presId="urn:microsoft.com/office/officeart/2005/8/layout/orgChart1"/>
    <dgm:cxn modelId="{3C541767-EEA6-EE42-BC13-04D562E22650}" srcId="{6BFBD393-74E0-8E44-A2F7-C82E39E2C90D}" destId="{4D207001-8FB0-4445-BED4-3C5FC4AEF629}" srcOrd="1" destOrd="0" parTransId="{81AE45A6-3CC3-C44C-AE28-CB15D174E3F0}" sibTransId="{0CBCFE1F-B5D6-1548-9301-3FE41DD6DF82}"/>
    <dgm:cxn modelId="{44D6BDCB-DDB3-C643-B6DA-E0F3CDB512CD}" srcId="{6BFBD393-74E0-8E44-A2F7-C82E39E2C90D}" destId="{09FEF768-B869-6345-95C2-D5CD250C9BF3}" srcOrd="0" destOrd="0" parTransId="{26610ABC-E5F3-CF4C-9F02-826042C16C4F}" sibTransId="{A34EDAD9-7A65-364D-BCAA-56E39BAD960E}"/>
    <dgm:cxn modelId="{D7A8E612-6088-B745-B5ED-8792BD3E49A4}" type="presOf" srcId="{C821AF12-44CE-F441-81E6-AA0C935597E2}" destId="{386146F3-38A6-1E4D-A116-C1D8703B5BD5}" srcOrd="1" destOrd="0" presId="urn:microsoft.com/office/officeart/2005/8/layout/orgChart1"/>
    <dgm:cxn modelId="{6DF2DB55-1C7F-AD46-B52A-0B7B7A01B711}" type="presOf" srcId="{91B12A60-2488-8940-81C5-2D72B64CBB77}" destId="{2296E332-7C3B-904C-9CE3-75BCCB3AC48E}" srcOrd="0" destOrd="0" presId="urn:microsoft.com/office/officeart/2005/8/layout/orgChart1"/>
    <dgm:cxn modelId="{5A412924-EC54-9B45-A338-463D611DF8B6}" type="presOf" srcId="{17355440-643E-324F-BC30-6B8FAB951DC8}" destId="{9235C662-A3CA-7943-91BC-EB49C11DAA9D}" srcOrd="0" destOrd="0" presId="urn:microsoft.com/office/officeart/2005/8/layout/orgChart1"/>
    <dgm:cxn modelId="{B3F538E6-9132-7E44-9CA0-E5014065C788}" type="presOf" srcId="{0AE124AF-192D-1848-9F2F-1E0D1A50D859}" destId="{AC1388D9-4410-554B-9C1C-0F040D62E3C3}" srcOrd="1" destOrd="0" presId="urn:microsoft.com/office/officeart/2005/8/layout/orgChart1"/>
    <dgm:cxn modelId="{8BA68157-1427-AE45-AA80-0F73BBEEA912}" type="presOf" srcId="{03895EAD-9EBA-C94D-9E64-8CC26F7A7C73}" destId="{C85A2351-872D-344D-8212-A7FB65B91B1D}" srcOrd="0" destOrd="0" presId="urn:microsoft.com/office/officeart/2005/8/layout/orgChart1"/>
    <dgm:cxn modelId="{0CDA6343-8E65-3247-91D2-132DFF662C80}" type="presOf" srcId="{03895EAD-9EBA-C94D-9E64-8CC26F7A7C73}" destId="{1257771E-F341-3942-B8AF-96589322E22F}" srcOrd="1" destOrd="0" presId="urn:microsoft.com/office/officeart/2005/8/layout/orgChart1"/>
    <dgm:cxn modelId="{C13121C0-E9C7-434E-B30A-25E1FF0BADA2}" type="presOf" srcId="{FBCE9C73-57F1-F94A-86F9-3C4CEA6EBEF2}" destId="{202FCF8B-5400-FB4E-95E0-AFEF6A85656F}" srcOrd="0" destOrd="0" presId="urn:microsoft.com/office/officeart/2005/8/layout/orgChart1"/>
    <dgm:cxn modelId="{20C2A10B-E9A9-A944-86C5-6C701DBC3354}" srcId="{03895EAD-9EBA-C94D-9E64-8CC26F7A7C73}" destId="{C821AF12-44CE-F441-81E6-AA0C935597E2}" srcOrd="0" destOrd="0" parTransId="{42BE86AA-FA9C-D741-8EEA-7CD4DE07F73A}" sibTransId="{64FE1FEF-CA50-BF47-8025-9E28FE4F4684}"/>
    <dgm:cxn modelId="{1452BAFB-4737-AF48-B552-FD7118E19250}" type="presOf" srcId="{09FEF768-B869-6345-95C2-D5CD250C9BF3}" destId="{CB81D171-B010-624D-B2EA-E61215CA8772}" srcOrd="0" destOrd="0" presId="urn:microsoft.com/office/officeart/2005/8/layout/orgChart1"/>
    <dgm:cxn modelId="{CEC1172F-DD93-874A-BA78-0485D32A203E}" type="presOf" srcId="{42BE86AA-FA9C-D741-8EEA-7CD4DE07F73A}" destId="{4528C5A5-38AA-C644-8415-98526BCB19E9}" srcOrd="0" destOrd="0" presId="urn:microsoft.com/office/officeart/2005/8/layout/orgChart1"/>
    <dgm:cxn modelId="{11EFA847-DE9F-2946-91EA-76AEB12D5C3E}" srcId="{03895EAD-9EBA-C94D-9E64-8CC26F7A7C73}" destId="{22B2A310-B5E3-CC43-80EB-C5513340F522}" srcOrd="2" destOrd="0" parTransId="{4E42D94A-E9A1-0D4F-A7F8-6FD31800F00E}" sibTransId="{21D34274-E903-E44B-B14B-BE00FA41DE7F}"/>
    <dgm:cxn modelId="{85B108DF-E26F-5947-9ED9-1D882F20FFCD}" type="presOf" srcId="{91B12A60-2488-8940-81C5-2D72B64CBB77}" destId="{5CF2AEE9-3C74-8E4F-B169-F616A2EC20AE}" srcOrd="1" destOrd="0" presId="urn:microsoft.com/office/officeart/2005/8/layout/orgChart1"/>
    <dgm:cxn modelId="{F36CB720-93B8-6343-AA71-3A1AC8CACC6F}" type="presOf" srcId="{1A626D5F-BEAF-084D-99C8-096BDB2C4617}" destId="{BA06A7D0-1F36-1343-A003-F1695E5593DC}" srcOrd="0" destOrd="0" presId="urn:microsoft.com/office/officeart/2005/8/layout/orgChart1"/>
    <dgm:cxn modelId="{2B3CE94C-A655-774C-AD21-DC6045BC5C79}" type="presOf" srcId="{4009D9E1-3F3F-CF48-9EAC-E6CAD7EF1100}" destId="{C3A8DA16-333D-9743-9C18-870C74EEF05D}" srcOrd="0" destOrd="0" presId="urn:microsoft.com/office/officeart/2005/8/layout/orgChart1"/>
    <dgm:cxn modelId="{3D649446-EC2E-8F4E-B1AE-E6B30FA0BE75}" srcId="{03895EAD-9EBA-C94D-9E64-8CC26F7A7C73}" destId="{1A626D5F-BEAF-084D-99C8-096BDB2C4617}" srcOrd="1" destOrd="0" parTransId="{4009D9E1-3F3F-CF48-9EAC-E6CAD7EF1100}" sibTransId="{974BA8A0-94CA-AB4F-A0EB-DAC24F1F9B2D}"/>
    <dgm:cxn modelId="{647C5A21-F1B2-FA48-B22E-3B3ED20C0597}" type="presOf" srcId="{A561D159-349E-B449-B8D7-2A300E68B32E}" destId="{9EE7196B-97CF-C94C-9405-2FD67EB47CAA}" srcOrd="0" destOrd="0" presId="urn:microsoft.com/office/officeart/2005/8/layout/orgChart1"/>
    <dgm:cxn modelId="{060369E2-0F8A-DF45-9C4A-67482C320D04}" type="presOf" srcId="{C821AF12-44CE-F441-81E6-AA0C935597E2}" destId="{C27E45D5-ECA7-2E46-99BF-292F00A11813}" srcOrd="0" destOrd="0" presId="urn:microsoft.com/office/officeart/2005/8/layout/orgChart1"/>
    <dgm:cxn modelId="{9125FF4E-919C-B04C-AFC0-F11828CE4714}" type="presOf" srcId="{6BFBD393-74E0-8E44-A2F7-C82E39E2C90D}" destId="{FA8D3F45-2B1D-3745-8C35-36EAEE98A2BD}" srcOrd="1" destOrd="0" presId="urn:microsoft.com/office/officeart/2005/8/layout/orgChart1"/>
    <dgm:cxn modelId="{F5948B59-75E7-374A-A447-9B8617C835B9}" type="presOf" srcId="{09FEF768-B869-6345-95C2-D5CD250C9BF3}" destId="{7571D42D-5617-AD44-B99E-12E3679D5216}" srcOrd="1" destOrd="0" presId="urn:microsoft.com/office/officeart/2005/8/layout/orgChart1"/>
    <dgm:cxn modelId="{7C3553F1-DEC8-6443-AA5F-425ADA101CFF}" type="presParOf" srcId="{9235C662-A3CA-7943-91BC-EB49C11DAA9D}" destId="{A713F6CD-9D79-CF40-B838-F9EAA51D5917}" srcOrd="0" destOrd="0" presId="urn:microsoft.com/office/officeart/2005/8/layout/orgChart1"/>
    <dgm:cxn modelId="{DCF57E0A-EF05-824C-9CA3-A6D8CF629BC8}" type="presParOf" srcId="{A713F6CD-9D79-CF40-B838-F9EAA51D5917}" destId="{56FD9D79-5D2A-E248-9B5A-2C2569A49531}" srcOrd="0" destOrd="0" presId="urn:microsoft.com/office/officeart/2005/8/layout/orgChart1"/>
    <dgm:cxn modelId="{863414E0-5DD0-B44B-84FB-68B04EF37764}" type="presParOf" srcId="{56FD9D79-5D2A-E248-9B5A-2C2569A49531}" destId="{9A7AFD28-FA22-B945-AEE9-6A9808F558B4}" srcOrd="0" destOrd="0" presId="urn:microsoft.com/office/officeart/2005/8/layout/orgChart1"/>
    <dgm:cxn modelId="{61181294-8188-664B-8964-2FE9867E594D}" type="presParOf" srcId="{56FD9D79-5D2A-E248-9B5A-2C2569A49531}" destId="{FA8D3F45-2B1D-3745-8C35-36EAEE98A2BD}" srcOrd="1" destOrd="0" presId="urn:microsoft.com/office/officeart/2005/8/layout/orgChart1"/>
    <dgm:cxn modelId="{88F251CA-9C6D-B943-AF91-6DA0526E7A1F}" type="presParOf" srcId="{A713F6CD-9D79-CF40-B838-F9EAA51D5917}" destId="{5EEF8CD5-6C58-E04A-A9A7-97299195C289}" srcOrd="1" destOrd="0" presId="urn:microsoft.com/office/officeart/2005/8/layout/orgChart1"/>
    <dgm:cxn modelId="{1EB7C76F-169B-1642-B084-3EAA0087CB98}" type="presParOf" srcId="{5EEF8CD5-6C58-E04A-A9A7-97299195C289}" destId="{C89A83F7-B9D4-0644-91E9-E1DFFFE917B2}" srcOrd="0" destOrd="0" presId="urn:microsoft.com/office/officeart/2005/8/layout/orgChart1"/>
    <dgm:cxn modelId="{DF07995A-C8A4-3E4E-B3B4-1AA1D2293289}" type="presParOf" srcId="{5EEF8CD5-6C58-E04A-A9A7-97299195C289}" destId="{66D62DBF-E740-8746-A702-53A3BE0B24CC}" srcOrd="1" destOrd="0" presId="urn:microsoft.com/office/officeart/2005/8/layout/orgChart1"/>
    <dgm:cxn modelId="{8F58E833-0D6B-EE48-AF93-4EBCD523726C}" type="presParOf" srcId="{66D62DBF-E740-8746-A702-53A3BE0B24CC}" destId="{1AA64AE6-73D7-1B47-9D33-FB3142AA785C}" srcOrd="0" destOrd="0" presId="urn:microsoft.com/office/officeart/2005/8/layout/orgChart1"/>
    <dgm:cxn modelId="{93018886-E99C-9F41-9A8E-2FA1C9A554DC}" type="presParOf" srcId="{1AA64AE6-73D7-1B47-9D33-FB3142AA785C}" destId="{CB81D171-B010-624D-B2EA-E61215CA8772}" srcOrd="0" destOrd="0" presId="urn:microsoft.com/office/officeart/2005/8/layout/orgChart1"/>
    <dgm:cxn modelId="{A6EAA012-2CAE-9949-9429-1D03F63189AF}" type="presParOf" srcId="{1AA64AE6-73D7-1B47-9D33-FB3142AA785C}" destId="{7571D42D-5617-AD44-B99E-12E3679D5216}" srcOrd="1" destOrd="0" presId="urn:microsoft.com/office/officeart/2005/8/layout/orgChart1"/>
    <dgm:cxn modelId="{C1A6AAF0-015D-5D40-88E9-673499858167}" type="presParOf" srcId="{66D62DBF-E740-8746-A702-53A3BE0B24CC}" destId="{6A4C61F6-F09B-CF45-842A-9898B2861D31}" srcOrd="1" destOrd="0" presId="urn:microsoft.com/office/officeart/2005/8/layout/orgChart1"/>
    <dgm:cxn modelId="{6C6A8CE5-A9E5-074A-8657-26F40E165070}" type="presParOf" srcId="{6A4C61F6-F09B-CF45-842A-9898B2861D31}" destId="{D5A7A41B-736E-6544-BE6B-2A8C52DDF2DA}" srcOrd="0" destOrd="0" presId="urn:microsoft.com/office/officeart/2005/8/layout/orgChart1"/>
    <dgm:cxn modelId="{C1F63D99-1792-7C49-A7DF-92890FA1BA8E}" type="presParOf" srcId="{6A4C61F6-F09B-CF45-842A-9898B2861D31}" destId="{2F6C4BF1-5BAC-BC4B-97B7-15A154FD7D57}" srcOrd="1" destOrd="0" presId="urn:microsoft.com/office/officeart/2005/8/layout/orgChart1"/>
    <dgm:cxn modelId="{9732F18D-CC3D-0644-89A3-69B7CCFCB782}" type="presParOf" srcId="{2F6C4BF1-5BAC-BC4B-97B7-15A154FD7D57}" destId="{358A01DB-5BF2-1F4D-973C-2301334AA457}" srcOrd="0" destOrd="0" presId="urn:microsoft.com/office/officeart/2005/8/layout/orgChart1"/>
    <dgm:cxn modelId="{559B8E8A-DA04-4945-97B7-F1F6A8DE122E}" type="presParOf" srcId="{358A01DB-5BF2-1F4D-973C-2301334AA457}" destId="{C85A2351-872D-344D-8212-A7FB65B91B1D}" srcOrd="0" destOrd="0" presId="urn:microsoft.com/office/officeart/2005/8/layout/orgChart1"/>
    <dgm:cxn modelId="{EF8E0699-6345-DD47-BBF7-6E7B84C01F9D}" type="presParOf" srcId="{358A01DB-5BF2-1F4D-973C-2301334AA457}" destId="{1257771E-F341-3942-B8AF-96589322E22F}" srcOrd="1" destOrd="0" presId="urn:microsoft.com/office/officeart/2005/8/layout/orgChart1"/>
    <dgm:cxn modelId="{D3268ADE-9721-0D44-AF82-66037F0D54A6}" type="presParOf" srcId="{2F6C4BF1-5BAC-BC4B-97B7-15A154FD7D57}" destId="{33A72E94-1BA1-0A47-902F-58A5E76EE9FA}" srcOrd="1" destOrd="0" presId="urn:microsoft.com/office/officeart/2005/8/layout/orgChart1"/>
    <dgm:cxn modelId="{A27C4431-A1C6-3640-946D-2C61C01060FA}" type="presParOf" srcId="{33A72E94-1BA1-0A47-902F-58A5E76EE9FA}" destId="{4528C5A5-38AA-C644-8415-98526BCB19E9}" srcOrd="0" destOrd="0" presId="urn:microsoft.com/office/officeart/2005/8/layout/orgChart1"/>
    <dgm:cxn modelId="{B5304A6A-3031-B045-B6E7-F814DECFE22F}" type="presParOf" srcId="{33A72E94-1BA1-0A47-902F-58A5E76EE9FA}" destId="{7D5EF253-959E-D346-B385-430529793543}" srcOrd="1" destOrd="0" presId="urn:microsoft.com/office/officeart/2005/8/layout/orgChart1"/>
    <dgm:cxn modelId="{7A9FE348-E0A3-5749-9221-2CB91842BD2C}" type="presParOf" srcId="{7D5EF253-959E-D346-B385-430529793543}" destId="{B37C3C65-63A3-134E-B610-525755C90F8B}" srcOrd="0" destOrd="0" presId="urn:microsoft.com/office/officeart/2005/8/layout/orgChart1"/>
    <dgm:cxn modelId="{4ECFE87D-2CCB-C34D-96B6-FE2CFF6BC868}" type="presParOf" srcId="{B37C3C65-63A3-134E-B610-525755C90F8B}" destId="{C27E45D5-ECA7-2E46-99BF-292F00A11813}" srcOrd="0" destOrd="0" presId="urn:microsoft.com/office/officeart/2005/8/layout/orgChart1"/>
    <dgm:cxn modelId="{E62416E0-FF82-8B48-8BA5-2DF960DC6D3A}" type="presParOf" srcId="{B37C3C65-63A3-134E-B610-525755C90F8B}" destId="{386146F3-38A6-1E4D-A116-C1D8703B5BD5}" srcOrd="1" destOrd="0" presId="urn:microsoft.com/office/officeart/2005/8/layout/orgChart1"/>
    <dgm:cxn modelId="{6A418AD1-7010-5D4E-AC9D-E9B9128105EC}" type="presParOf" srcId="{7D5EF253-959E-D346-B385-430529793543}" destId="{1017EC1E-ED27-ED40-BA9C-00939AC1EF02}" srcOrd="1" destOrd="0" presId="urn:microsoft.com/office/officeart/2005/8/layout/orgChart1"/>
    <dgm:cxn modelId="{4A194FC0-1ECB-7F43-8FE8-1995BA1856BF}" type="presParOf" srcId="{7D5EF253-959E-D346-B385-430529793543}" destId="{DA259C1E-AD3C-D544-B7F3-22D5BF763FCD}" srcOrd="2" destOrd="0" presId="urn:microsoft.com/office/officeart/2005/8/layout/orgChart1"/>
    <dgm:cxn modelId="{56E8A567-5D46-A140-AEAB-FC8574E9C4E7}" type="presParOf" srcId="{33A72E94-1BA1-0A47-902F-58A5E76EE9FA}" destId="{C3A8DA16-333D-9743-9C18-870C74EEF05D}" srcOrd="2" destOrd="0" presId="urn:microsoft.com/office/officeart/2005/8/layout/orgChart1"/>
    <dgm:cxn modelId="{31402299-20C3-F247-A329-69D114B9DA7C}" type="presParOf" srcId="{33A72E94-1BA1-0A47-902F-58A5E76EE9FA}" destId="{E66A9CCE-2F70-7840-A3D6-9959751082F9}" srcOrd="3" destOrd="0" presId="urn:microsoft.com/office/officeart/2005/8/layout/orgChart1"/>
    <dgm:cxn modelId="{8558A609-678C-5548-83BA-C5F3664CE986}" type="presParOf" srcId="{E66A9CCE-2F70-7840-A3D6-9959751082F9}" destId="{98D29CC3-5409-4542-926C-CBD827E20972}" srcOrd="0" destOrd="0" presId="urn:microsoft.com/office/officeart/2005/8/layout/orgChart1"/>
    <dgm:cxn modelId="{C0DC7B95-5A98-CD4B-85D6-ED929B608C59}" type="presParOf" srcId="{98D29CC3-5409-4542-926C-CBD827E20972}" destId="{BA06A7D0-1F36-1343-A003-F1695E5593DC}" srcOrd="0" destOrd="0" presId="urn:microsoft.com/office/officeart/2005/8/layout/orgChart1"/>
    <dgm:cxn modelId="{AD5A29F4-5DC9-D844-8032-FD600CCE0723}" type="presParOf" srcId="{98D29CC3-5409-4542-926C-CBD827E20972}" destId="{8B641618-B192-B045-BFD3-35BE2C00FAF4}" srcOrd="1" destOrd="0" presId="urn:microsoft.com/office/officeart/2005/8/layout/orgChart1"/>
    <dgm:cxn modelId="{D99FCFF7-0A33-FF48-BF21-A72B97196A61}" type="presParOf" srcId="{E66A9CCE-2F70-7840-A3D6-9959751082F9}" destId="{C2390EFC-620A-1943-B8B8-9EA1B3C79A34}" srcOrd="1" destOrd="0" presId="urn:microsoft.com/office/officeart/2005/8/layout/orgChart1"/>
    <dgm:cxn modelId="{B842C295-59DB-7D44-9DCE-A316498B55B8}" type="presParOf" srcId="{E66A9CCE-2F70-7840-A3D6-9959751082F9}" destId="{F739F997-F100-2E43-AF84-0EB3CFA35728}" srcOrd="2" destOrd="0" presId="urn:microsoft.com/office/officeart/2005/8/layout/orgChart1"/>
    <dgm:cxn modelId="{284BC64C-F61F-6746-AC74-05ED88B5B04A}" type="presParOf" srcId="{33A72E94-1BA1-0A47-902F-58A5E76EE9FA}" destId="{0257F568-5FB3-4440-AE90-69D02CAD7CBA}" srcOrd="4" destOrd="0" presId="urn:microsoft.com/office/officeart/2005/8/layout/orgChart1"/>
    <dgm:cxn modelId="{8430F52B-8335-A14B-ABA8-14F666D10F0F}" type="presParOf" srcId="{33A72E94-1BA1-0A47-902F-58A5E76EE9FA}" destId="{BBC2EA90-9B53-5743-B2DC-49EE15A7E667}" srcOrd="5" destOrd="0" presId="urn:microsoft.com/office/officeart/2005/8/layout/orgChart1"/>
    <dgm:cxn modelId="{62F92B43-42BE-FE48-BD14-D48DA2826B2E}" type="presParOf" srcId="{BBC2EA90-9B53-5743-B2DC-49EE15A7E667}" destId="{04562448-9041-6D40-B2E2-A47CDB6E812D}" srcOrd="0" destOrd="0" presId="urn:microsoft.com/office/officeart/2005/8/layout/orgChart1"/>
    <dgm:cxn modelId="{CFB7E7A8-B720-D049-87A4-A9AE92CFA617}" type="presParOf" srcId="{04562448-9041-6D40-B2E2-A47CDB6E812D}" destId="{FDE3B054-4A15-AD43-BC82-4558BD1AB5BC}" srcOrd="0" destOrd="0" presId="urn:microsoft.com/office/officeart/2005/8/layout/orgChart1"/>
    <dgm:cxn modelId="{32EE8E4D-308F-BE43-8BE6-B2B0313DE3A8}" type="presParOf" srcId="{04562448-9041-6D40-B2E2-A47CDB6E812D}" destId="{8A7C761E-8DA5-8948-83E2-6ECC3D3C5390}" srcOrd="1" destOrd="0" presId="urn:microsoft.com/office/officeart/2005/8/layout/orgChart1"/>
    <dgm:cxn modelId="{A3247279-EFA7-0845-9E1F-2559FB25C84A}" type="presParOf" srcId="{BBC2EA90-9B53-5743-B2DC-49EE15A7E667}" destId="{2F789817-D67C-E84B-BF61-3CC49AA7094B}" srcOrd="1" destOrd="0" presId="urn:microsoft.com/office/officeart/2005/8/layout/orgChart1"/>
    <dgm:cxn modelId="{40CF1954-4D2E-0642-A4EB-0B93D64D9C8B}" type="presParOf" srcId="{BBC2EA90-9B53-5743-B2DC-49EE15A7E667}" destId="{C66B50C5-26DE-3848-AF5D-7D1917EABC38}" srcOrd="2" destOrd="0" presId="urn:microsoft.com/office/officeart/2005/8/layout/orgChart1"/>
    <dgm:cxn modelId="{920BC2BD-06F7-B04A-B31B-E9470FAFB69F}" type="presParOf" srcId="{2F6C4BF1-5BAC-BC4B-97B7-15A154FD7D57}" destId="{D5691350-5479-5C45-A348-DC4C99EAE04B}" srcOrd="2" destOrd="0" presId="urn:microsoft.com/office/officeart/2005/8/layout/orgChart1"/>
    <dgm:cxn modelId="{790E9E9D-B228-C14E-A1BA-CDB37085DEE7}" type="presParOf" srcId="{6A4C61F6-F09B-CF45-842A-9898B2861D31}" destId="{9EE7196B-97CF-C94C-9405-2FD67EB47CAA}" srcOrd="2" destOrd="0" presId="urn:microsoft.com/office/officeart/2005/8/layout/orgChart1"/>
    <dgm:cxn modelId="{16F1F7EE-7230-5444-9D14-8DF8D958366D}" type="presParOf" srcId="{6A4C61F6-F09B-CF45-842A-9898B2861D31}" destId="{3A5AEE47-5BC4-4547-AF55-CF4850C66AA2}" srcOrd="3" destOrd="0" presId="urn:microsoft.com/office/officeart/2005/8/layout/orgChart1"/>
    <dgm:cxn modelId="{FFCD974B-17BD-8E41-B47B-DC9C124E6B2F}" type="presParOf" srcId="{3A5AEE47-5BC4-4547-AF55-CF4850C66AA2}" destId="{FF4517CD-8F33-E74F-A5E6-3474047F2CF1}" srcOrd="0" destOrd="0" presId="urn:microsoft.com/office/officeart/2005/8/layout/orgChart1"/>
    <dgm:cxn modelId="{46BE4621-D9BC-3745-93F0-E40B3ADC13A3}" type="presParOf" srcId="{FF4517CD-8F33-E74F-A5E6-3474047F2CF1}" destId="{77C48716-3025-7341-91FC-EF6480565855}" srcOrd="0" destOrd="0" presId="urn:microsoft.com/office/officeart/2005/8/layout/orgChart1"/>
    <dgm:cxn modelId="{0021013E-4075-B941-9152-584508C3CE91}" type="presParOf" srcId="{FF4517CD-8F33-E74F-A5E6-3474047F2CF1}" destId="{1F85E1FD-D1DD-2745-A89C-592048573F42}" srcOrd="1" destOrd="0" presId="urn:microsoft.com/office/officeart/2005/8/layout/orgChart1"/>
    <dgm:cxn modelId="{74294E03-5C43-9543-81E9-F5CC40672AFA}" type="presParOf" srcId="{3A5AEE47-5BC4-4547-AF55-CF4850C66AA2}" destId="{99B7A8AA-0DF5-8C4B-9F50-ED1C346979D2}" srcOrd="1" destOrd="0" presId="urn:microsoft.com/office/officeart/2005/8/layout/orgChart1"/>
    <dgm:cxn modelId="{38EDAA8B-3D30-A64D-971B-EA1E395B6005}" type="presParOf" srcId="{99B7A8AA-0DF5-8C4B-9F50-ED1C346979D2}" destId="{509C3E8C-7BA4-1346-9912-00739E5EBBC3}" srcOrd="0" destOrd="0" presId="urn:microsoft.com/office/officeart/2005/8/layout/orgChart1"/>
    <dgm:cxn modelId="{3D1BD984-46D5-EA41-BDAA-505AD8181627}" type="presParOf" srcId="{99B7A8AA-0DF5-8C4B-9F50-ED1C346979D2}" destId="{2C30D18A-BCA9-284F-A2AC-1BCD87022D90}" srcOrd="1" destOrd="0" presId="urn:microsoft.com/office/officeart/2005/8/layout/orgChart1"/>
    <dgm:cxn modelId="{61D43C4C-1DD9-CE41-8A34-F2AC670A5E2E}" type="presParOf" srcId="{2C30D18A-BCA9-284F-A2AC-1BCD87022D90}" destId="{CAED33FC-554C-9648-9015-7C2C9D570C49}" srcOrd="0" destOrd="0" presId="urn:microsoft.com/office/officeart/2005/8/layout/orgChart1"/>
    <dgm:cxn modelId="{D1A4E3BE-5F4D-5040-A9C7-9E2543869C3A}" type="presParOf" srcId="{CAED33FC-554C-9648-9015-7C2C9D570C49}" destId="{2296E332-7C3B-904C-9CE3-75BCCB3AC48E}" srcOrd="0" destOrd="0" presId="urn:microsoft.com/office/officeart/2005/8/layout/orgChart1"/>
    <dgm:cxn modelId="{AFEAD6AE-4769-EF49-9EAF-4CCC7FF76B39}" type="presParOf" srcId="{CAED33FC-554C-9648-9015-7C2C9D570C49}" destId="{5CF2AEE9-3C74-8E4F-B169-F616A2EC20AE}" srcOrd="1" destOrd="0" presId="urn:microsoft.com/office/officeart/2005/8/layout/orgChart1"/>
    <dgm:cxn modelId="{2F15C8FC-4824-384D-8BAB-523EB5B37596}" type="presParOf" srcId="{2C30D18A-BCA9-284F-A2AC-1BCD87022D90}" destId="{A5F2198F-B755-6543-A4A2-0AFB936A4EEF}" srcOrd="1" destOrd="0" presId="urn:microsoft.com/office/officeart/2005/8/layout/orgChart1"/>
    <dgm:cxn modelId="{D29299C6-6DD1-8B4B-9252-27106B2E8EF5}" type="presParOf" srcId="{2C30D18A-BCA9-284F-A2AC-1BCD87022D90}" destId="{56C2E971-5EC7-324F-B3F6-36DFF5F663B7}" srcOrd="2" destOrd="0" presId="urn:microsoft.com/office/officeart/2005/8/layout/orgChart1"/>
    <dgm:cxn modelId="{2CDBB287-C439-7643-BB45-13DABB007A87}" type="presParOf" srcId="{99B7A8AA-0DF5-8C4B-9F50-ED1C346979D2}" destId="{202FCF8B-5400-FB4E-95E0-AFEF6A85656F}" srcOrd="2" destOrd="0" presId="urn:microsoft.com/office/officeart/2005/8/layout/orgChart1"/>
    <dgm:cxn modelId="{3A63940E-157C-974E-9099-8EDF00CA457F}" type="presParOf" srcId="{99B7A8AA-0DF5-8C4B-9F50-ED1C346979D2}" destId="{C4E36324-9988-BD43-8D6E-823DE036CD5A}" srcOrd="3" destOrd="0" presId="urn:microsoft.com/office/officeart/2005/8/layout/orgChart1"/>
    <dgm:cxn modelId="{4CF28A52-F044-C748-99D1-9B38D26A0798}" type="presParOf" srcId="{C4E36324-9988-BD43-8D6E-823DE036CD5A}" destId="{29DA3E86-09EB-064C-9BD7-ABB8EB26B670}" srcOrd="0" destOrd="0" presId="urn:microsoft.com/office/officeart/2005/8/layout/orgChart1"/>
    <dgm:cxn modelId="{90A6D870-530A-A742-B1AC-6B1A6482C149}" type="presParOf" srcId="{29DA3E86-09EB-064C-9BD7-ABB8EB26B670}" destId="{303EE547-6DF0-7D4D-8D8A-3F7A036B2D05}" srcOrd="0" destOrd="0" presId="urn:microsoft.com/office/officeart/2005/8/layout/orgChart1"/>
    <dgm:cxn modelId="{78E9F093-6CD5-FB47-BB39-CF9069C08E70}" type="presParOf" srcId="{29DA3E86-09EB-064C-9BD7-ABB8EB26B670}" destId="{AC1388D9-4410-554B-9C1C-0F040D62E3C3}" srcOrd="1" destOrd="0" presId="urn:microsoft.com/office/officeart/2005/8/layout/orgChart1"/>
    <dgm:cxn modelId="{AB72DE68-8FB8-0A4D-9CA8-93FE36A120D8}" type="presParOf" srcId="{C4E36324-9988-BD43-8D6E-823DE036CD5A}" destId="{F32E6C1A-521B-7D41-ACFB-EC435AB201D9}" srcOrd="1" destOrd="0" presId="urn:microsoft.com/office/officeart/2005/8/layout/orgChart1"/>
    <dgm:cxn modelId="{B6B240AB-5092-1340-81D7-5F90B0C9175E}" type="presParOf" srcId="{C4E36324-9988-BD43-8D6E-823DE036CD5A}" destId="{C2C10059-B461-5B4C-9768-147721DE3D56}" srcOrd="2" destOrd="0" presId="urn:microsoft.com/office/officeart/2005/8/layout/orgChart1"/>
    <dgm:cxn modelId="{DE03493D-9199-9A4F-93CE-04D023826080}" type="presParOf" srcId="{3A5AEE47-5BC4-4547-AF55-CF4850C66AA2}" destId="{98A41386-19B9-FF40-9CDD-A551918971C5}" srcOrd="2" destOrd="0" presId="urn:microsoft.com/office/officeart/2005/8/layout/orgChart1"/>
    <dgm:cxn modelId="{DC0DCCF6-0EFA-3244-84F4-73DBFCE6C12E}" type="presParOf" srcId="{66D62DBF-E740-8746-A702-53A3BE0B24CC}" destId="{B182DEC3-764D-6943-BE91-789017BE589C}" srcOrd="2" destOrd="0" presId="urn:microsoft.com/office/officeart/2005/8/layout/orgChart1"/>
    <dgm:cxn modelId="{2486CC9C-C39C-5A4B-AD59-FA22CA3C1B3F}" type="presParOf" srcId="{5EEF8CD5-6C58-E04A-A9A7-97299195C289}" destId="{A70DBA20-CEF5-5148-9E95-3C126DCCE9E7}" srcOrd="2" destOrd="0" presId="urn:microsoft.com/office/officeart/2005/8/layout/orgChart1"/>
    <dgm:cxn modelId="{9BA67738-C51D-D241-A199-D0BAB543B33D}" type="presParOf" srcId="{5EEF8CD5-6C58-E04A-A9A7-97299195C289}" destId="{70E2E6F5-874F-9341-86BC-753EBACE66B3}" srcOrd="3" destOrd="0" presId="urn:microsoft.com/office/officeart/2005/8/layout/orgChart1"/>
    <dgm:cxn modelId="{788F2A47-3331-2E48-A0E5-8017C24B8C44}" type="presParOf" srcId="{70E2E6F5-874F-9341-86BC-753EBACE66B3}" destId="{47F271FA-B52A-974D-91E6-C01954351A02}" srcOrd="0" destOrd="0" presId="urn:microsoft.com/office/officeart/2005/8/layout/orgChart1"/>
    <dgm:cxn modelId="{D1B0EA06-C64E-544F-9BD8-054C86A29F8A}" type="presParOf" srcId="{47F271FA-B52A-974D-91E6-C01954351A02}" destId="{47DF22C4-D8C6-8047-A25D-B4B1EEE77FE3}" srcOrd="0" destOrd="0" presId="urn:microsoft.com/office/officeart/2005/8/layout/orgChart1"/>
    <dgm:cxn modelId="{7D757708-6705-AD44-84DB-A232588361D1}" type="presParOf" srcId="{47F271FA-B52A-974D-91E6-C01954351A02}" destId="{3265E989-5CF3-0348-893A-698785431465}" srcOrd="1" destOrd="0" presId="urn:microsoft.com/office/officeart/2005/8/layout/orgChart1"/>
    <dgm:cxn modelId="{FFF7D1F4-C36F-2249-9EE8-40F88E50F9CE}" type="presParOf" srcId="{70E2E6F5-874F-9341-86BC-753EBACE66B3}" destId="{74AD8648-C4AE-814A-B5B7-5F4A4CC61565}" srcOrd="1" destOrd="0" presId="urn:microsoft.com/office/officeart/2005/8/layout/orgChart1"/>
    <dgm:cxn modelId="{AB97BBD7-6EA4-6D4F-B088-271BDAD77EE8}" type="presParOf" srcId="{74AD8648-C4AE-814A-B5B7-5F4A4CC61565}" destId="{F167C1C9-FADA-C347-9E53-DE9578FCA03C}" srcOrd="0" destOrd="0" presId="urn:microsoft.com/office/officeart/2005/8/layout/orgChart1"/>
    <dgm:cxn modelId="{E52B21D1-179F-0842-ACD8-7491A14675F9}" type="presParOf" srcId="{74AD8648-C4AE-814A-B5B7-5F4A4CC61565}" destId="{9E18F047-4DA3-7F42-A23F-FDC99487D267}" srcOrd="1" destOrd="0" presId="urn:microsoft.com/office/officeart/2005/8/layout/orgChart1"/>
    <dgm:cxn modelId="{A72164C8-4079-D249-B95E-E383201D3D26}" type="presParOf" srcId="{9E18F047-4DA3-7F42-A23F-FDC99487D267}" destId="{ACD9B7AA-1FDF-254F-B6AF-B4CBA03EAF86}" srcOrd="0" destOrd="0" presId="urn:microsoft.com/office/officeart/2005/8/layout/orgChart1"/>
    <dgm:cxn modelId="{20AA1366-02AA-CB40-845D-0BA852A8B71A}" type="presParOf" srcId="{ACD9B7AA-1FDF-254F-B6AF-B4CBA03EAF86}" destId="{15483E20-7B99-194D-BC6F-58FC846FB3F8}" srcOrd="0" destOrd="0" presId="urn:microsoft.com/office/officeart/2005/8/layout/orgChart1"/>
    <dgm:cxn modelId="{84F8A46F-07F8-7542-83E5-58B7355472A6}" type="presParOf" srcId="{ACD9B7AA-1FDF-254F-B6AF-B4CBA03EAF86}" destId="{ABC59919-00BD-154B-9D97-4628ACDDDCE0}" srcOrd="1" destOrd="0" presId="urn:microsoft.com/office/officeart/2005/8/layout/orgChart1"/>
    <dgm:cxn modelId="{F28FC319-F2A9-CE4A-8ECC-1B3DE7C8A064}" type="presParOf" srcId="{9E18F047-4DA3-7F42-A23F-FDC99487D267}" destId="{FF4ADA31-E2C7-9847-A871-7CEE4F387589}" srcOrd="1" destOrd="0" presId="urn:microsoft.com/office/officeart/2005/8/layout/orgChart1"/>
    <dgm:cxn modelId="{3B930D86-7CD4-7442-81D1-22CF7E0772C3}" type="presParOf" srcId="{9E18F047-4DA3-7F42-A23F-FDC99487D267}" destId="{43AFAF28-6390-9345-AA0E-8148E2289987}" srcOrd="2" destOrd="0" presId="urn:microsoft.com/office/officeart/2005/8/layout/orgChart1"/>
    <dgm:cxn modelId="{3E80E91E-8685-3148-A37E-C5FCD8ED6BFD}" type="presParOf" srcId="{70E2E6F5-874F-9341-86BC-753EBACE66B3}" destId="{27D4AE7B-05E7-B746-80B4-4B1A62ACB4AE}" srcOrd="2" destOrd="0" presId="urn:microsoft.com/office/officeart/2005/8/layout/orgChart1"/>
    <dgm:cxn modelId="{963EE927-7653-CB4D-A3E8-F54B8253F491}" type="presParOf" srcId="{A713F6CD-9D79-CF40-B838-F9EAA51D5917}" destId="{AD719798-93A2-7448-A809-61D6B4E9A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7C1C9-FADA-C347-9E53-DE9578FCA03C}">
      <dsp:nvSpPr>
        <dsp:cNvPr id="0" name=""/>
        <dsp:cNvSpPr/>
      </dsp:nvSpPr>
      <dsp:spPr>
        <a:xfrm>
          <a:off x="4104124" y="1421993"/>
          <a:ext cx="175849" cy="539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70"/>
              </a:lnTo>
              <a:lnTo>
                <a:pt x="175849" y="539270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DBA20-CEF5-5148-9E95-3C126DCCE9E7}">
      <dsp:nvSpPr>
        <dsp:cNvPr id="0" name=""/>
        <dsp:cNvSpPr/>
      </dsp:nvSpPr>
      <dsp:spPr>
        <a:xfrm>
          <a:off x="3172194" y="589640"/>
          <a:ext cx="1400860" cy="24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4"/>
              </a:lnTo>
              <a:lnTo>
                <a:pt x="1400860" y="123094"/>
              </a:lnTo>
              <a:lnTo>
                <a:pt x="1400860" y="246188"/>
              </a:lnTo>
            </a:path>
          </a:pathLst>
        </a:custGeom>
        <a:noFill/>
        <a:ln w="317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FCF8B-5400-FB4E-95E0-AFEF6A85656F}">
      <dsp:nvSpPr>
        <dsp:cNvPr id="0" name=""/>
        <dsp:cNvSpPr/>
      </dsp:nvSpPr>
      <dsp:spPr>
        <a:xfrm>
          <a:off x="2495175" y="2254345"/>
          <a:ext cx="175849" cy="137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22"/>
              </a:lnTo>
              <a:lnTo>
                <a:pt x="175849" y="1371622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C3E8C-7BA4-1346-9912-00739E5EBBC3}">
      <dsp:nvSpPr>
        <dsp:cNvPr id="0" name=""/>
        <dsp:cNvSpPr/>
      </dsp:nvSpPr>
      <dsp:spPr>
        <a:xfrm>
          <a:off x="2495175" y="2254345"/>
          <a:ext cx="175849" cy="539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70"/>
              </a:lnTo>
              <a:lnTo>
                <a:pt x="175849" y="539270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7196B-97CF-C94C-9405-2FD67EB47CAA}">
      <dsp:nvSpPr>
        <dsp:cNvPr id="0" name=""/>
        <dsp:cNvSpPr/>
      </dsp:nvSpPr>
      <dsp:spPr>
        <a:xfrm>
          <a:off x="2254848" y="1421993"/>
          <a:ext cx="709258" cy="24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4"/>
              </a:lnTo>
              <a:lnTo>
                <a:pt x="709258" y="123094"/>
              </a:lnTo>
              <a:lnTo>
                <a:pt x="709258" y="246188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7F568-5FB3-4440-AE90-69D02CAD7CBA}">
      <dsp:nvSpPr>
        <dsp:cNvPr id="0" name=""/>
        <dsp:cNvSpPr/>
      </dsp:nvSpPr>
      <dsp:spPr>
        <a:xfrm>
          <a:off x="627681" y="2254345"/>
          <a:ext cx="175849" cy="2203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975"/>
              </a:lnTo>
              <a:lnTo>
                <a:pt x="175849" y="2203975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8DA16-333D-9743-9C18-870C74EEF05D}">
      <dsp:nvSpPr>
        <dsp:cNvPr id="0" name=""/>
        <dsp:cNvSpPr/>
      </dsp:nvSpPr>
      <dsp:spPr>
        <a:xfrm>
          <a:off x="627681" y="2254345"/>
          <a:ext cx="175849" cy="137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22"/>
              </a:lnTo>
              <a:lnTo>
                <a:pt x="175849" y="1371622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8C5A5-38AA-C644-8415-98526BCB19E9}">
      <dsp:nvSpPr>
        <dsp:cNvPr id="0" name=""/>
        <dsp:cNvSpPr/>
      </dsp:nvSpPr>
      <dsp:spPr>
        <a:xfrm>
          <a:off x="627681" y="2254345"/>
          <a:ext cx="175849" cy="539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70"/>
              </a:lnTo>
              <a:lnTo>
                <a:pt x="175849" y="539270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7A41B-736E-6544-BE6B-2A8C52DDF2DA}">
      <dsp:nvSpPr>
        <dsp:cNvPr id="0" name=""/>
        <dsp:cNvSpPr/>
      </dsp:nvSpPr>
      <dsp:spPr>
        <a:xfrm>
          <a:off x="1096612" y="1421993"/>
          <a:ext cx="1158235" cy="246188"/>
        </a:xfrm>
        <a:custGeom>
          <a:avLst/>
          <a:gdLst/>
          <a:ahLst/>
          <a:cxnLst/>
          <a:rect l="0" t="0" r="0" b="0"/>
          <a:pathLst>
            <a:path>
              <a:moveTo>
                <a:pt x="1158235" y="0"/>
              </a:moveTo>
              <a:lnTo>
                <a:pt x="1158235" y="123094"/>
              </a:lnTo>
              <a:lnTo>
                <a:pt x="0" y="123094"/>
              </a:lnTo>
              <a:lnTo>
                <a:pt x="0" y="246188"/>
              </a:lnTo>
            </a:path>
          </a:pathLst>
        </a:custGeom>
        <a:noFill/>
        <a:ln w="317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A83F7-B9D4-0644-91E9-E1DFFFE917B2}">
      <dsp:nvSpPr>
        <dsp:cNvPr id="0" name=""/>
        <dsp:cNvSpPr/>
      </dsp:nvSpPr>
      <dsp:spPr>
        <a:xfrm>
          <a:off x="2254848" y="589640"/>
          <a:ext cx="917346" cy="246188"/>
        </a:xfrm>
        <a:custGeom>
          <a:avLst/>
          <a:gdLst/>
          <a:ahLst/>
          <a:cxnLst/>
          <a:rect l="0" t="0" r="0" b="0"/>
          <a:pathLst>
            <a:path>
              <a:moveTo>
                <a:pt x="917346" y="0"/>
              </a:moveTo>
              <a:lnTo>
                <a:pt x="917346" y="123094"/>
              </a:lnTo>
              <a:lnTo>
                <a:pt x="0" y="123094"/>
              </a:lnTo>
              <a:lnTo>
                <a:pt x="0" y="246188"/>
              </a:lnTo>
            </a:path>
          </a:pathLst>
        </a:custGeom>
        <a:noFill/>
        <a:ln w="317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AFD28-FA22-B945-AEE9-6A9808F558B4}">
      <dsp:nvSpPr>
        <dsp:cNvPr id="0" name=""/>
        <dsp:cNvSpPr/>
      </dsp:nvSpPr>
      <dsp:spPr>
        <a:xfrm>
          <a:off x="2586030" y="3477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 molecules</a:t>
          </a:r>
          <a:endParaRPr lang="en-US" sz="1400" kern="1200" dirty="0"/>
        </a:p>
      </dsp:txBody>
      <dsp:txXfrm>
        <a:off x="2586030" y="3477"/>
        <a:ext cx="1172327" cy="586163"/>
      </dsp:txXfrm>
    </dsp:sp>
    <dsp:sp modelId="{CB81D171-B010-624D-B2EA-E61215CA8772}">
      <dsp:nvSpPr>
        <dsp:cNvPr id="0" name=""/>
        <dsp:cNvSpPr/>
      </dsp:nvSpPr>
      <dsp:spPr>
        <a:xfrm>
          <a:off x="1668684" y="835829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Polar</a:t>
          </a:r>
          <a:endParaRPr lang="en-US" sz="1400" kern="1200" dirty="0"/>
        </a:p>
      </dsp:txBody>
      <dsp:txXfrm>
        <a:off x="1668684" y="835829"/>
        <a:ext cx="1172327" cy="586163"/>
      </dsp:txXfrm>
    </dsp:sp>
    <dsp:sp modelId="{C85A2351-872D-344D-8212-A7FB65B91B1D}">
      <dsp:nvSpPr>
        <dsp:cNvPr id="0" name=""/>
        <dsp:cNvSpPr/>
      </dsp:nvSpPr>
      <dsp:spPr>
        <a:xfrm>
          <a:off x="510448" y="1668181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Hydrogen Bonding</a:t>
          </a:r>
        </a:p>
      </dsp:txBody>
      <dsp:txXfrm>
        <a:off x="510448" y="1668181"/>
        <a:ext cx="1172327" cy="586163"/>
      </dsp:txXfrm>
    </dsp:sp>
    <dsp:sp modelId="{C27E45D5-ECA7-2E46-99BF-292F00A11813}">
      <dsp:nvSpPr>
        <dsp:cNvPr id="0" name=""/>
        <dsp:cNvSpPr/>
      </dsp:nvSpPr>
      <dsp:spPr>
        <a:xfrm>
          <a:off x="803530" y="2500534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Induced dipole (dispersion)	</a:t>
          </a:r>
          <a:endParaRPr lang="en-US" sz="1400" kern="1200" dirty="0"/>
        </a:p>
      </dsp:txBody>
      <dsp:txXfrm>
        <a:off x="803530" y="2500534"/>
        <a:ext cx="1172327" cy="586163"/>
      </dsp:txXfrm>
    </dsp:sp>
    <dsp:sp modelId="{BA06A7D0-1F36-1343-A003-F1695E5593DC}">
      <dsp:nvSpPr>
        <dsp:cNvPr id="0" name=""/>
        <dsp:cNvSpPr/>
      </dsp:nvSpPr>
      <dsp:spPr>
        <a:xfrm>
          <a:off x="803530" y="3332886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Dipole-dipole</a:t>
          </a:r>
          <a:endParaRPr lang="en-US" sz="1400" kern="1200" dirty="0"/>
        </a:p>
      </dsp:txBody>
      <dsp:txXfrm>
        <a:off x="803530" y="3332886"/>
        <a:ext cx="1172327" cy="586163"/>
      </dsp:txXfrm>
    </dsp:sp>
    <dsp:sp modelId="{FDE3B054-4A15-AD43-BC82-4558BD1AB5BC}">
      <dsp:nvSpPr>
        <dsp:cNvPr id="0" name=""/>
        <dsp:cNvSpPr/>
      </dsp:nvSpPr>
      <dsp:spPr>
        <a:xfrm>
          <a:off x="803530" y="4165239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Hydrogen Bonding</a:t>
          </a:r>
          <a:endParaRPr lang="en-US" sz="1400" kern="1200" dirty="0"/>
        </a:p>
      </dsp:txBody>
      <dsp:txXfrm>
        <a:off x="803530" y="4165239"/>
        <a:ext cx="1172327" cy="586163"/>
      </dsp:txXfrm>
    </dsp:sp>
    <dsp:sp modelId="{77C48716-3025-7341-91FC-EF6480565855}">
      <dsp:nvSpPr>
        <dsp:cNvPr id="0" name=""/>
        <dsp:cNvSpPr/>
      </dsp:nvSpPr>
      <dsp:spPr>
        <a:xfrm>
          <a:off x="2377942" y="1668181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Not Hydrogen Bonding</a:t>
          </a:r>
          <a:endParaRPr lang="en-US" sz="1400" kern="1200" dirty="0"/>
        </a:p>
      </dsp:txBody>
      <dsp:txXfrm>
        <a:off x="2377942" y="1668181"/>
        <a:ext cx="1172327" cy="586163"/>
      </dsp:txXfrm>
    </dsp:sp>
    <dsp:sp modelId="{2296E332-7C3B-904C-9CE3-75BCCB3AC48E}">
      <dsp:nvSpPr>
        <dsp:cNvPr id="0" name=""/>
        <dsp:cNvSpPr/>
      </dsp:nvSpPr>
      <dsp:spPr>
        <a:xfrm>
          <a:off x="2671024" y="2500534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Induced dipole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(dispersion)</a:t>
          </a:r>
          <a:endParaRPr lang="en-US" sz="1400" kern="1200" dirty="0"/>
        </a:p>
      </dsp:txBody>
      <dsp:txXfrm>
        <a:off x="2671024" y="2500534"/>
        <a:ext cx="1172327" cy="586163"/>
      </dsp:txXfrm>
    </dsp:sp>
    <dsp:sp modelId="{303EE547-6DF0-7D4D-8D8A-3F7A036B2D05}">
      <dsp:nvSpPr>
        <dsp:cNvPr id="0" name=""/>
        <dsp:cNvSpPr/>
      </dsp:nvSpPr>
      <dsp:spPr>
        <a:xfrm>
          <a:off x="2671024" y="3332886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Dipole-dipole</a:t>
          </a:r>
          <a:endParaRPr lang="en-US" sz="1400" kern="1200" dirty="0"/>
        </a:p>
      </dsp:txBody>
      <dsp:txXfrm>
        <a:off x="2671024" y="3332886"/>
        <a:ext cx="1172327" cy="586163"/>
      </dsp:txXfrm>
    </dsp:sp>
    <dsp:sp modelId="{47DF22C4-D8C6-8047-A25D-B4B1EEE77FE3}">
      <dsp:nvSpPr>
        <dsp:cNvPr id="0" name=""/>
        <dsp:cNvSpPr/>
      </dsp:nvSpPr>
      <dsp:spPr>
        <a:xfrm>
          <a:off x="3986891" y="835829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Nonpolar</a:t>
          </a:r>
          <a:endParaRPr lang="en-US" sz="1400" kern="1200" dirty="0"/>
        </a:p>
      </dsp:txBody>
      <dsp:txXfrm>
        <a:off x="3986891" y="835829"/>
        <a:ext cx="1172327" cy="586163"/>
      </dsp:txXfrm>
    </dsp:sp>
    <dsp:sp modelId="{15483E20-7B99-194D-BC6F-58FC846FB3F8}">
      <dsp:nvSpPr>
        <dsp:cNvPr id="0" name=""/>
        <dsp:cNvSpPr/>
      </dsp:nvSpPr>
      <dsp:spPr>
        <a:xfrm>
          <a:off x="4279973" y="1668181"/>
          <a:ext cx="1172327" cy="5861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Induced dipole (dispersion)</a:t>
          </a:r>
          <a:endParaRPr lang="en-US" sz="1400" kern="1200" dirty="0" smtClean="0"/>
        </a:p>
      </dsp:txBody>
      <dsp:txXfrm>
        <a:off x="4279973" y="1668181"/>
        <a:ext cx="1172327" cy="58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0AB0-99E1-406B-BC83-4518DFDA7AC9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CCB4-92CC-41A7-941B-D0B46D4AA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6E78-0CFE-FC43-985E-9C08F98C603B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6935-2DD6-AA4D-B415-40FE54491B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9887DDB-AA55-8246-A84C-3869ADAC187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376CB3-01D1-A741-B0FE-8997B04CDB5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825AFF-8CFE-5344-94C1-54251F0A416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15856AE-8064-B84B-A103-F181C5E9382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9357B9-CA63-0143-AC4B-55C2B18501F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D5657C-11A8-DB4F-961A-EFFB288A789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134B-56FF-5441-975A-854142B9B48D}" type="datetimeFigureOut">
              <a:rPr lang="en-US" smtClean="0"/>
              <a:pPr/>
              <a:t>3/1/2010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hyperlink" Target="http://www.nasa.gov/mov/231408main_084_Fluid_Physics.mov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6.png"/><Relationship Id="rId4" Type="http://schemas.openxmlformats.org/officeDocument/2006/relationships/hyperlink" Target="http://hyperphysics.phy-astr.gsu.edu/Hbase/ptens2.html#al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8153400" cy="2364769"/>
          </a:xfrm>
        </p:spPr>
        <p:txBody>
          <a:bodyPr>
            <a:normAutofit/>
          </a:bodyPr>
          <a:lstStyle/>
          <a:p>
            <a:endParaRPr lang="en-US" sz="2400" u="sng" dirty="0" smtClean="0">
              <a:solidFill>
                <a:schemeClr val="bg1"/>
              </a:solidFill>
            </a:endParaRPr>
          </a:p>
          <a:p>
            <a:r>
              <a:rPr lang="en-US" sz="2400" u="sng" dirty="0" smtClean="0">
                <a:solidFill>
                  <a:schemeClr val="bg1"/>
                </a:solidFill>
              </a:rPr>
              <a:t>Announcements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We are finishing Chapter 11 today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See me after class to pick up your graded exam if you took a makeup exam</a:t>
            </a:r>
          </a:p>
          <a:p>
            <a:pPr lvl="3" algn="l">
              <a:buFont typeface="Arial" pitchFamily="34" charset="0"/>
              <a:buChar char="•"/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995" dirty="0" smtClean="0"/>
          </a:p>
          <a:p>
            <a:pPr lvl="2" algn="l">
              <a:buFont typeface="Arial" pitchFamily="34" charset="0"/>
              <a:buChar char="•"/>
            </a:pPr>
            <a:endParaRPr lang="en-US" sz="2995" dirty="0" smtClean="0"/>
          </a:p>
        </p:txBody>
      </p:sp>
      <p:pic>
        <p:nvPicPr>
          <p:cNvPr id="4" name="Picture 3" descr="penny_surfacetens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33622"/>
            <a:ext cx="3048000" cy="2286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Graphical Method of Determining Enthalpy of Vaporization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63" y="1917864"/>
            <a:ext cx="3063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46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Try this at home, answer next class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ea typeface="Times New Roman" charset="0"/>
                <a:cs typeface="Times New Roman" charset="0"/>
              </a:rPr>
              <a:t>What is the mass of water in the air in this lecture hall?</a:t>
            </a:r>
            <a:endParaRPr lang="en-US" dirty="0" smtClean="0"/>
          </a:p>
          <a:p>
            <a:pPr lvl="1" eaLnBrk="0" hangingPunct="0">
              <a:buNone/>
            </a:pPr>
            <a:r>
              <a:rPr lang="en-US" dirty="0" smtClean="0">
                <a:ea typeface="Times New Roman" charset="0"/>
                <a:cs typeface="Times New Roman" charset="0"/>
              </a:rPr>
              <a:t>Room Dimensions: 14 </a:t>
            </a:r>
            <a:r>
              <a:rPr lang="en-US" dirty="0" err="1" smtClean="0">
                <a:ea typeface="Times New Roman" charset="0"/>
                <a:cs typeface="Times New Roman" charset="0"/>
              </a:rPr>
              <a:t>m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ea typeface="Times New Roman" charset="0"/>
                <a:cs typeface="Times New Roman" charset="0"/>
              </a:rPr>
              <a:t> 5 </a:t>
            </a:r>
            <a:r>
              <a:rPr lang="en-US" dirty="0" err="1" smtClean="0">
                <a:ea typeface="Times New Roman" charset="0"/>
                <a:cs typeface="Times New Roman" charset="0"/>
              </a:rPr>
              <a:t>m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ea typeface="Times New Roman" charset="0"/>
                <a:cs typeface="Times New Roman" charset="0"/>
              </a:rPr>
              <a:t> 17 </a:t>
            </a:r>
            <a:r>
              <a:rPr lang="en-US" dirty="0" err="1" smtClean="0">
                <a:ea typeface="Times New Roman" charset="0"/>
                <a:cs typeface="Times New Roman" charset="0"/>
              </a:rPr>
              <a:t>m</a:t>
            </a:r>
            <a:endParaRPr lang="en-US" dirty="0" smtClean="0"/>
          </a:p>
          <a:p>
            <a:pPr lvl="1" eaLnBrk="0" hangingPunct="0">
              <a:buNone/>
            </a:pPr>
            <a:r>
              <a:rPr lang="en-US" dirty="0" smtClean="0">
                <a:ea typeface="Times New Roman" charset="0"/>
                <a:cs typeface="Times New Roman" charset="0"/>
              </a:rPr>
              <a:t>Temperature =</a:t>
            </a:r>
            <a:endParaRPr lang="en-US" dirty="0" smtClean="0"/>
          </a:p>
          <a:p>
            <a:pPr lvl="1" eaLnBrk="0" hangingPunct="0">
              <a:buNone/>
            </a:pPr>
            <a:r>
              <a:rPr lang="en-US" dirty="0" smtClean="0">
                <a:ea typeface="Times New Roman" charset="0"/>
                <a:cs typeface="Times New Roman" charset="0"/>
              </a:rPr>
              <a:t>Humidity =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0" hangingPunct="0"/>
            <a:r>
              <a:rPr lang="en-US" sz="1800" dirty="0" smtClean="0"/>
              <a:t>Another (more complicated) Example:  </a:t>
            </a:r>
            <a:br>
              <a:rPr lang="en-US" sz="1800" dirty="0" smtClean="0"/>
            </a:br>
            <a:r>
              <a:rPr lang="en-US" sz="1800" dirty="0" smtClean="0">
                <a:ea typeface="Calibri" charset="0"/>
                <a:cs typeface="Times New Roman" charset="0"/>
              </a:rPr>
              <a:t>A 1-L flask of air is at 30 </a:t>
            </a:r>
            <a:r>
              <a:rPr lang="en-US" sz="1800" baseline="30000" dirty="0" err="1" smtClean="0">
                <a:ea typeface="Calibri" charset="0"/>
                <a:cs typeface="Times New Roman" charset="0"/>
              </a:rPr>
              <a:t>o</a:t>
            </a:r>
            <a:r>
              <a:rPr lang="en-US" sz="1800" dirty="0" err="1" smtClean="0">
                <a:ea typeface="Calibri" charset="0"/>
                <a:cs typeface="Times New Roman" charset="0"/>
              </a:rPr>
              <a:t>C</a:t>
            </a:r>
            <a:r>
              <a:rPr lang="en-US" sz="1800" dirty="0" smtClean="0">
                <a:ea typeface="Calibri" charset="0"/>
                <a:cs typeface="Times New Roman" charset="0"/>
              </a:rPr>
              <a:t> and relative humidity of 68%. The flask is put in a freezer and the temperature decreases to 5 </a:t>
            </a:r>
            <a:r>
              <a:rPr lang="en-US" sz="1800" baseline="30000" dirty="0" err="1" smtClean="0">
                <a:ea typeface="Calibri" charset="0"/>
                <a:cs typeface="Times New Roman" charset="0"/>
              </a:rPr>
              <a:t>o</a:t>
            </a:r>
            <a:r>
              <a:rPr lang="en-US" sz="1800" dirty="0" err="1" smtClean="0">
                <a:ea typeface="Calibri" charset="0"/>
                <a:cs typeface="Times New Roman" charset="0"/>
              </a:rPr>
              <a:t>C</a:t>
            </a:r>
            <a:r>
              <a:rPr lang="en-US" sz="1800" dirty="0" smtClean="0">
                <a:ea typeface="Calibri" charset="0"/>
                <a:cs typeface="Times New Roman" charset="0"/>
              </a:rPr>
              <a:t>. What happens?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facetension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026" y="2830879"/>
            <a:ext cx="4483100" cy="2984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25873" y="2062670"/>
            <a:ext cx="3383280" cy="4520919"/>
            <a:chOff x="825203" y="2062670"/>
            <a:chExt cx="3383280" cy="4520919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203" y="2062670"/>
              <a:ext cx="3383280" cy="2106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bugsurfacetens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203" y="4407676"/>
              <a:ext cx="3383280" cy="217591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Reducing Surface Tension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Contact Angle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Surfactants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79" y="2710855"/>
            <a:ext cx="2743200" cy="572643"/>
          </a:xfrm>
          <a:prstGeom prst="rect">
            <a:avLst/>
          </a:prstGeom>
        </p:spPr>
      </p:pic>
      <p:pic>
        <p:nvPicPr>
          <p:cNvPr id="7" name="Picture 6" descr="contactangl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72" y="2710855"/>
            <a:ext cx="3242474" cy="28656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Surface Tension in Space (Microgravity)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Contained fluids</a:t>
            </a:r>
            <a:endParaRPr lang="en-US" dirty="0"/>
          </a:p>
        </p:txBody>
      </p:sp>
      <p:pic>
        <p:nvPicPr>
          <p:cNvPr id="8" name="Content Placeholder 7" descr="microgravity_stensio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32615" b="-3261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Fluids in Freefall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400" dirty="0" smtClean="0">
                <a:hlinkClick r:id="rId5"/>
              </a:rPr>
              <a:t>http://www.nasa.gov/mov/231408main_084_Fluid_Physics.mov</a:t>
            </a:r>
            <a:endParaRPr lang="en-US" sz="1400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Surface Tension in the Body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302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Inflation of the alveoli in the lungs is facilitated by a surface-tension reducing surfactant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1946" dirty="0" smtClean="0"/>
              <a:t>Reference: </a:t>
            </a:r>
            <a:r>
              <a:rPr lang="en-US" sz="1946" dirty="0" smtClean="0">
                <a:hlinkClick r:id="rId4"/>
              </a:rPr>
              <a:t>http://hyperphysics.phy-astr.gsu.edu/Hbase/ptens2.html#alv</a:t>
            </a:r>
            <a:endParaRPr lang="en-US" sz="1946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40" y="3045607"/>
            <a:ext cx="2626521" cy="3017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sz="3200" dirty="0" smtClean="0"/>
              <a:t>Why does the big paper clip sink?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Because the force of gravity pulling down on the clip is greater than surface tension</a:t>
            </a:r>
            <a:endParaRPr lang="en-US" sz="2000" baseline="-25000" dirty="0" smtClean="0"/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Because the force of gravity pulling down on the clip is less than surface tension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Because the paper clip is hydrophobic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Because the paper clip is </a:t>
            </a:r>
            <a:r>
              <a:rPr lang="en-US" sz="2000" dirty="0" err="1" smtClean="0"/>
              <a:t>hydrophillic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sz="3200" dirty="0" smtClean="0"/>
              <a:t>What makes the little paper clip sink?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ts val="1632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reduces the water-water IMF’s  and thus reduces the surface tension of the water</a:t>
            </a:r>
          </a:p>
          <a:p>
            <a:pPr>
              <a:spcBef>
                <a:spcPts val="1632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increases the water-water IMF’s  and thus reduces the surface tension of the water</a:t>
            </a:r>
          </a:p>
          <a:p>
            <a:pPr>
              <a:spcBef>
                <a:spcPts val="1632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reduces the water-water IMF’s  and thus increases the surface tension of the water</a:t>
            </a:r>
          </a:p>
          <a:p>
            <a:pPr>
              <a:spcBef>
                <a:spcPts val="1632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increases the water-water IMF’s  and thus increases the surface tension of the water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endParaRPr lang="en-US" sz="2000" baseline="-25000" dirty="0" smtClean="0"/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endParaRPr lang="en-US" sz="2000" baseline="-25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Intermolecular Forces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607894" y="1876182"/>
          <a:ext cx="5928213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flow and IMF’s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03" y="2209800"/>
            <a:ext cx="3381410" cy="26991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 and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peanut butter (silica-rich, </a:t>
            </a:r>
            <a:r>
              <a:rPr lang="en-US" dirty="0" err="1" smtClean="0"/>
              <a:t>rhyolitic</a:t>
            </a:r>
            <a:r>
              <a:rPr lang="en-US" dirty="0" smtClean="0"/>
              <a:t> magma) </a:t>
            </a:r>
          </a:p>
          <a:p>
            <a:pPr algn="ctr">
              <a:spcBef>
                <a:spcPts val="800"/>
              </a:spcBef>
              <a:buNone/>
            </a:pPr>
            <a:r>
              <a:rPr lang="en-US" dirty="0" smtClean="0"/>
              <a:t>vs.</a:t>
            </a:r>
          </a:p>
          <a:p>
            <a:pPr lvl="1">
              <a:spcBef>
                <a:spcPts val="800"/>
              </a:spcBef>
              <a:buNone/>
            </a:pPr>
            <a:r>
              <a:rPr lang="en-US" sz="2400" dirty="0" smtClean="0"/>
              <a:t>ketchup (silica-poor, basaltic magma) </a:t>
            </a:r>
          </a:p>
          <a:p>
            <a:r>
              <a:rPr lang="en-US" dirty="0" smtClean="0"/>
              <a:t>Conclusion:</a:t>
            </a:r>
          </a:p>
          <a:p>
            <a:pPr indent="0">
              <a:buNone/>
            </a:pPr>
            <a:r>
              <a:rPr lang="en-US" dirty="0" smtClean="0"/>
              <a:t>During eruptions basaltic magmas will erupt better since they require less pressures acting upon them, while </a:t>
            </a:r>
            <a:r>
              <a:rPr lang="en-US" dirty="0" err="1" smtClean="0"/>
              <a:t>rhyolitic</a:t>
            </a:r>
            <a:r>
              <a:rPr lang="en-US" dirty="0" smtClean="0"/>
              <a:t> magmas will hardly erupt at all due to their highly viscous nature which requires excess pressures to cause an eruption.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797" y="1969361"/>
            <a:ext cx="2213555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2173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7170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1688" y="3589338"/>
            <a:ext cx="4762" cy="6350"/>
          </a:xfrm>
          <a:custGeom>
            <a:avLst/>
            <a:gdLst>
              <a:gd name="T0" fmla="+- 0 23392 23392"/>
              <a:gd name="T1" fmla="*/ T0 w 13"/>
              <a:gd name="T2" fmla="+- 0 9970 9970"/>
              <a:gd name="T3" fmla="*/ 9970 h 17"/>
              <a:gd name="T4" fmla="+- 0 23396 23392"/>
              <a:gd name="T5" fmla="*/ T4 w 13"/>
              <a:gd name="T6" fmla="+- 0 9975 9970"/>
              <a:gd name="T7" fmla="*/ 9975 h 17"/>
              <a:gd name="T8" fmla="+- 0 23400 23392"/>
              <a:gd name="T9" fmla="*/ T8 w 13"/>
              <a:gd name="T10" fmla="+- 0 9981 9970"/>
              <a:gd name="T11" fmla="*/ 9981 h 17"/>
              <a:gd name="T12" fmla="+- 0 23404 23392"/>
              <a:gd name="T13" fmla="*/ T12 w 13"/>
              <a:gd name="T14" fmla="+- 0 9986 9970"/>
              <a:gd name="T15" fmla="*/ 9986 h 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3" h="17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Properties of Liquids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67521" y="2209800"/>
          <a:ext cx="7808958" cy="216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493"/>
                <a:gridCol w="1301493"/>
                <a:gridCol w="1301493"/>
                <a:gridCol w="1301493"/>
                <a:gridCol w="1301493"/>
                <a:gridCol w="1301493"/>
              </a:tblGrid>
              <a:tr h="9326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IMF’s</a:t>
                      </a:r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Vapor Pressure (Volatility)</a:t>
                      </a:r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Boiling Point</a:t>
                      </a:r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dirty="0" err="1" smtClean="0">
                          <a:latin typeface="+mn-lt"/>
                          <a:cs typeface="+mn-cs"/>
                        </a:rPr>
                        <a:t>H</a:t>
                      </a:r>
                      <a:r>
                        <a:rPr lang="en-US" sz="1800" baseline="-25000" dirty="0" err="1" smtClean="0"/>
                        <a:t>vap</a:t>
                      </a:r>
                      <a:endParaRPr lang="en-US" sz="1800" baseline="-250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Surface Tension</a:t>
                      </a:r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Viscosity</a:t>
                      </a:r>
                      <a:endParaRPr lang="en-US" sz="1800" dirty="0"/>
                    </a:p>
                  </a:txBody>
                  <a:tcPr marL="91889" marR="91889" marT="45944" marB="45944" anchor="ctr"/>
                </a:tc>
              </a:tr>
              <a:tr h="6142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Strong</a:t>
                      </a:r>
                      <a:endParaRPr lang="en-US" sz="1800" b="1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889" marR="91889" marT="45944" marB="45944" anchor="ctr"/>
                </a:tc>
              </a:tr>
              <a:tr h="6142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Weak</a:t>
                      </a:r>
                      <a:endParaRPr lang="en-US" sz="1800" b="1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889" marR="91889" marT="45944" marB="45944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889" marR="91889" marT="45944" marB="45944" anchor="ctr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Which compound will have the highest boiling point?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6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aseline="-25000" dirty="0" smtClean="0"/>
              <a:t>20</a:t>
            </a:r>
            <a:r>
              <a:rPr lang="en-US" dirty="0" smtClean="0"/>
              <a:t>H</a:t>
            </a:r>
            <a:r>
              <a:rPr lang="en-US" baseline="-25000" dirty="0" smtClean="0"/>
              <a:t>42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aseline="-25000" dirty="0" smtClean="0"/>
              <a:t>30</a:t>
            </a:r>
            <a:r>
              <a:rPr lang="en-US" dirty="0" smtClean="0"/>
              <a:t>H</a:t>
            </a:r>
            <a:r>
              <a:rPr lang="en-US" baseline="-25000" dirty="0" smtClean="0"/>
              <a:t>62</a:t>
            </a:r>
            <a:endParaRPr lang="en-US" baseline="-25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Which compound will have a higher vapor pressure at room temperature?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962400"/>
            <a:ext cx="11176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495" y="3727450"/>
            <a:ext cx="1231900" cy="1270000"/>
          </a:xfrm>
          <a:prstGeom prst="rect">
            <a:avLst/>
          </a:prstGeom>
        </p:spPr>
      </p:pic>
      <p:graphicFrame>
        <p:nvGraphicFramePr>
          <p:cNvPr id="7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051" name="Chart" r:id="rId8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US" dirty="0" smtClean="0"/>
              <a:t>PF</a:t>
            </a:r>
            <a:r>
              <a:rPr lang="en-US" baseline="-25000" dirty="0" smtClean="0"/>
              <a:t>3</a:t>
            </a:r>
          </a:p>
          <a:p>
            <a:pPr>
              <a:spcBef>
                <a:spcPct val="20000"/>
              </a:spcBef>
              <a:buFont typeface="+mj-lt"/>
              <a:buAutoNum type="arabicPeriod" startAt="2"/>
            </a:pPr>
            <a:r>
              <a:rPr lang="en-US" dirty="0" smtClean="0"/>
              <a:t>CF</a:t>
            </a:r>
            <a:r>
              <a:rPr lang="en-US" baseline="-25000" dirty="0" smtClean="0"/>
              <a:t>4</a:t>
            </a:r>
            <a:endParaRPr lang="en-US" baseline="-25000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3" y="700088"/>
            <a:ext cx="75326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" y="604838"/>
            <a:ext cx="75612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52400"/>
            <a:ext cx="74676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Clausius-Clapyron</a:t>
            </a:r>
            <a:r>
              <a:rPr lang="en-US" sz="3200" dirty="0" smtClean="0"/>
              <a:t> Equation:</a:t>
            </a:r>
            <a:br>
              <a:rPr lang="en-US" sz="3200" dirty="0" smtClean="0"/>
            </a:br>
            <a:r>
              <a:rPr lang="en-US" sz="3200" dirty="0" smtClean="0"/>
              <a:t>Vapor Pressure, </a:t>
            </a:r>
            <a:r>
              <a:rPr lang="en-US" sz="3200" dirty="0" err="1" smtClean="0">
                <a:sym typeface="Symbol" charset="2"/>
              </a:rPr>
              <a:t>H</a:t>
            </a:r>
            <a:r>
              <a:rPr lang="en-US" sz="3200" baseline="-25000" dirty="0" err="1" smtClean="0">
                <a:sym typeface="Symbol" charset="2"/>
              </a:rPr>
              <a:t>vap</a:t>
            </a:r>
            <a:r>
              <a:rPr lang="en-US" sz="3200" dirty="0" smtClean="0">
                <a:sym typeface="Symbol" charset="2"/>
              </a:rPr>
              <a:t>, and T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7963" y="1978600"/>
            <a:ext cx="3648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B852726B0694E6ABF6366FABBF3FBCB"/>
  <p:tag name="SLIDEID" val="7B852726B0694E6ABF6366FABBF3FB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has strongest IMF?"/>
  <p:tag name="ANSWERSALIAS" val="F2|smicln|Cl2|smicln|Br2|smicln|I2"/>
  <p:tag name="CHARTCOLORINDICES" val="10,3,11,14,13,23,46,9,5,16,10,3"/>
  <p:tag name="VALUES" val="Incorrect|smicln|Incorrect|smicln|Incorrect|smicln|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"/>
  <p:tag name="FONTSIZE" val="32"/>
  <p:tag name="BULLETTYPE" val="ppBulletArabicPeriod"/>
  <p:tag name="ANSWERTEXT" val="F2&#10;Cl2&#10;Br2&#10;I2"/>
  <p:tag name="OLDNUMANSWERS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B852726B0694E6ABF6366FABBF3FBCB"/>
  <p:tag name="SLIDEID" val="7B852726B0694E6ABF6366FABBF3FB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has strongest IMF?"/>
  <p:tag name="ANSWERSALIAS" val="F2|smicln|Cl2|smicln|Br2|smicln|I2"/>
  <p:tag name="CHARTCOLORINDICES" val="10,3,11,14,13,23,46,9,5,16,10,3"/>
  <p:tag name="VALUES" val="Incorrect|smicln|Incorrect|smicln|Incorrect|smicln|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"/>
  <p:tag name="FONTSIZE" val="32"/>
  <p:tag name="BULLETTYPE" val="ppBulletArabicPeriod"/>
  <p:tag name="ANSWERTEXT" val="F2&#10;Cl2&#10;Br2&#10;I2"/>
  <p:tag name="OLDNUMANSWERS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D9A5C71FF5C747EFBEB7B9A045FD1D43"/>
  <p:tag name="SLIDEID" val="D9A5C71FF5C747EFBEB7B9A045FD1D43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Which compound will have the highest boiling point?"/>
  <p:tag name="VALUEFORMAT" val="0%"/>
  <p:tag name="ANSWERSALIAS" val="CH4|smicln|C6H14|smicln|C20H42|smicln|C30H62"/>
  <p:tag name="VALUES" val="No Value|smicln|No Value|smicln|No Value|smicln|No Value"/>
  <p:tag name="CHARTCOLORINDICES" val="10,3,11,14,13,23,46,9,5,16,10,3"/>
  <p:tag name="RESPONSESGATHERED" val="True"/>
  <p:tag name="TOTALRESPONSES" val="57"/>
  <p:tag name="RESPONSECOUNT" val="57"/>
  <p:tag name="SLICED" val="False"/>
  <p:tag name="RESPONSES" val="4;1;1;4;4;4;1;4;1;4;4;1;1;1;4;1;4;4;4;4;4;4;4;4;1;4;4;4;4;1;1;2;4;1;4;4;4;4;4;1;1;4;3;4;4;4;1;1;1;4;1;4;4;2;4;4;4;"/>
  <p:tag name="CHARTSTRINGSTD" val="18 2 1 36"/>
  <p:tag name="CHARTSTRINGREV" val="36 1 2 18"/>
  <p:tag name="CHARTSTRINGSTDPER" val="0.315789473684211 0.0350877192982456 0.0175438596491228 0.631578947368421"/>
  <p:tag name="CHARTSTRINGREVPER" val="0.631578947368421 0.0175438596491228 0.0350877192982456 0.3157894736842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3"/>
  <p:tag name="FONTSIZE" val="24"/>
  <p:tag name="BULLETTYPE" val="ppBulletArabicPeriod"/>
  <p:tag name="ANSWERTEXT" val="CH4&#10;C6H14&#10;C20H42&#10;C30H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66BAAD13D3FC4A4EA0B0AEDD3E198777"/>
  <p:tag name="SLIDEID" val="66BAAD13D3FC4A4EA0B0AEDD3E198777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Which compound will have a higher vapor pressure at room temperature?"/>
  <p:tag name="VALUEFORMAT" val="0%"/>
  <p:tag name="ANSWERSALIAS" val="PF3|smicln|CF4"/>
  <p:tag name="CHARTCOLORINDICES" val="10,3,11,14,13,23,46,9,5,16,10,3"/>
  <p:tag name="VALUES" val="No Value|smicln|No Value"/>
  <p:tag name="RESPONSESGATHERED" val="True"/>
  <p:tag name="TOTALRESPONSES" val="56"/>
  <p:tag name="RESPONSECOUNT" val="56"/>
  <p:tag name="SLICED" val="False"/>
  <p:tag name="RESPONSES" val="2;2;1;1;2;1;1;1;-;2;1;1;1;2;1;1;2;1;2;2;2;1;2;2;2;2;2;1;2;1;2;2;2;2;1;2;1;1;2;1;1;1;1;2;2;2;1;1;2;1;2;2;1;-;1;1;1;1;"/>
  <p:tag name="CHARTSTRINGSTD" val="29 27"/>
  <p:tag name="CHARTSTRINGREV" val="27 29"/>
  <p:tag name="CHARTSTRINGSTDPER" val="0.517857142857143 0.482142857142857"/>
  <p:tag name="CHARTSTRINGREVPER" val="0.482142857142857 0.5178571428571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7"/>
  <p:tag name="FONTSIZE" val="24"/>
  <p:tag name="BULLETTYPE" val="ppBulletArabicPeriod"/>
  <p:tag name="ANSWERTEXT" val="PF3&#10;CF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3979</TotalTime>
  <Words>403</Words>
  <Application>Microsoft Office PowerPoint</Application>
  <PresentationFormat>On-screen Show (4:3)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Folio</vt:lpstr>
      <vt:lpstr>Microsoft Graph Chart</vt:lpstr>
      <vt:lpstr>Slide 1</vt:lpstr>
      <vt:lpstr>Intermolecular Forces</vt:lpstr>
      <vt:lpstr>Properties of Liquids</vt:lpstr>
      <vt:lpstr>Which compound will have the highest boiling point?</vt:lpstr>
      <vt:lpstr>Which compound will have a higher vapor pressure at room temperature?</vt:lpstr>
      <vt:lpstr>Slide 6</vt:lpstr>
      <vt:lpstr>Slide 7</vt:lpstr>
      <vt:lpstr>Slide 8</vt:lpstr>
      <vt:lpstr>Clausius-Clapyron Equation: Vapor Pressure, Hvap, and T </vt:lpstr>
      <vt:lpstr>Graphical Method of Determining Enthalpy of Vaporization</vt:lpstr>
      <vt:lpstr>Slide 11</vt:lpstr>
      <vt:lpstr>Try this at home, answer next class</vt:lpstr>
      <vt:lpstr>Another (more complicated) Example:   A 1-L flask of air is at 30 oC and relative humidity of 68%. The flask is put in a freezer and the temperature decreases to 5 oC. What happens?</vt:lpstr>
      <vt:lpstr>Surface Tension</vt:lpstr>
      <vt:lpstr>Reducing Surface Tension</vt:lpstr>
      <vt:lpstr>Surface Tension in Space (Microgravity)</vt:lpstr>
      <vt:lpstr>Surface Tension in the Body</vt:lpstr>
      <vt:lpstr>Why does the big paper clip sink?</vt:lpstr>
      <vt:lpstr>What makes the little paper clip sink?</vt:lpstr>
      <vt:lpstr>Viscosity</vt:lpstr>
      <vt:lpstr>Viscosity and Volcanoes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112 General Chemistry 2</dc:title>
  <dc:creator>Kelly Gallagher</dc:creator>
  <cp:lastModifiedBy>BV Tablet</cp:lastModifiedBy>
  <cp:revision>159</cp:revision>
  <dcterms:created xsi:type="dcterms:W3CDTF">2010-03-01T10:03:17Z</dcterms:created>
  <dcterms:modified xsi:type="dcterms:W3CDTF">2010-03-01T15:57:36Z</dcterms:modified>
</cp:coreProperties>
</file>