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5" r:id="rId4"/>
    <p:sldId id="266" r:id="rId5"/>
    <p:sldId id="262" r:id="rId6"/>
    <p:sldId id="267" r:id="rId7"/>
    <p:sldId id="261" r:id="rId8"/>
    <p:sldId id="269" r:id="rId9"/>
    <p:sldId id="270" r:id="rId10"/>
    <p:sldId id="271" r:id="rId11"/>
    <p:sldId id="272" r:id="rId12"/>
    <p:sldId id="273" r:id="rId13"/>
    <p:sldId id="264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613C0-5E29-D341-845B-32D495CCC659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581DD-D51C-634A-917A-43B901C9C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81DD-D51C-634A-917A-43B901C9C3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81DD-D51C-634A-917A-43B901C9C3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81DD-D51C-634A-917A-43B901C9C35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81DD-D51C-634A-917A-43B901C9C35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0F66241-33E3-1547-8762-C996B0EC700B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81DD-D51C-634A-917A-43B901C9C3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81DD-D51C-634A-917A-43B901C9C3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81DD-D51C-634A-917A-43B901C9C3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8468D53-AAFF-1D4F-A9DF-405FE8BABCC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81DD-D51C-634A-917A-43B901C9C35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FA9E7-771F-BA4E-B32D-9B88012A1C3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81DD-D51C-634A-917A-43B901C9C35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81DD-D51C-634A-917A-43B901C9C3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ED50421-E144-FC45-A962-E1872E9D5163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679B0EC-6C26-B54A-A30D-D95286DB5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21-E144-FC45-A962-E1872E9D5163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B0EC-6C26-B54A-A30D-D95286DB5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21-E144-FC45-A962-E1872E9D5163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B0EC-6C26-B54A-A30D-D95286DB5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21-E144-FC45-A962-E1872E9D5163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B0EC-6C26-B54A-A30D-D95286DB5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ED50421-E144-FC45-A962-E1872E9D5163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679B0EC-6C26-B54A-A30D-D95286DB5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21-E144-FC45-A962-E1872E9D5163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B0EC-6C26-B54A-A30D-D95286DB5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21-E144-FC45-A962-E1872E9D5163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B0EC-6C26-B54A-A30D-D95286DB5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21-E144-FC45-A962-E1872E9D5163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B0EC-6C26-B54A-A30D-D95286DB5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21-E144-FC45-A962-E1872E9D5163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B0EC-6C26-B54A-A30D-D95286DB5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21-E144-FC45-A962-E1872E9D5163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B0EC-6C26-B54A-A30D-D95286DB5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21-E144-FC45-A962-E1872E9D5163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B0EC-6C26-B54A-A30D-D95286DB5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D50421-E144-FC45-A962-E1872E9D5163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79B0EC-6C26-B54A-A30D-D95286DB5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oleObject" Target="../embeddings/oleObject2.bin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tif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New OWL Homework has been posted</a:t>
            </a:r>
          </a:p>
          <a:p>
            <a:r>
              <a:rPr lang="en-US" dirty="0" smtClean="0"/>
              <a:t>This week’s lab- Separation of Metal Ions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form will carbon take if I move from Point A to Point B?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9906" y="2293118"/>
            <a:ext cx="3887317" cy="3965064"/>
            <a:chOff x="139906" y="2293118"/>
            <a:chExt cx="3887317" cy="39650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9906" y="2293118"/>
              <a:ext cx="3887317" cy="396506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83863" y="5273313"/>
              <a:ext cx="3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A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93199" y="4112749"/>
              <a:ext cx="285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B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8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026" name="Chart" r:id="rId7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Graphite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Diamond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form will carbon take if I move from Point A to Point B to Point C?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9906" y="2293118"/>
            <a:ext cx="3887317" cy="3965064"/>
            <a:chOff x="139906" y="2293118"/>
            <a:chExt cx="3887317" cy="3965064"/>
          </a:xfrm>
        </p:grpSpPr>
        <p:grpSp>
          <p:nvGrpSpPr>
            <p:cNvPr id="4" name="Group 3"/>
            <p:cNvGrpSpPr/>
            <p:nvPr/>
          </p:nvGrpSpPr>
          <p:grpSpPr>
            <a:xfrm>
              <a:off x="139906" y="2293118"/>
              <a:ext cx="3887317" cy="3965064"/>
              <a:chOff x="139906" y="2293118"/>
              <a:chExt cx="3887317" cy="396506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906" y="2293118"/>
                <a:ext cx="3887317" cy="3965064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183863" y="5273313"/>
                <a:ext cx="3044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A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93199" y="3413219"/>
                <a:ext cx="2857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B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550077" y="5255253"/>
              <a:ext cx="311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C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10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2050" name="Chart" r:id="rId7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Graphite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Diamond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580898">
            <a:off x="3118006" y="2967335"/>
            <a:ext cx="290799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End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838200"/>
            <a:ext cx="2590800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905000"/>
            <a:ext cx="39735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81000" y="304800"/>
            <a:ext cx="3224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libri" charset="0"/>
              </a:rPr>
              <a:t>Supercritical Fluids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Unit Cells, Dimensions and Measurements: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Ca metal:</a:t>
            </a:r>
          </a:p>
          <a:p>
            <a:pPr lvl="1">
              <a:buNone/>
            </a:pPr>
            <a:r>
              <a:rPr lang="en-US" dirty="0" smtClean="0">
                <a:latin typeface="Calibri" charset="0"/>
              </a:rPr>
              <a:t>Face centered cubic unit cell</a:t>
            </a:r>
          </a:p>
          <a:p>
            <a:pPr lvl="1">
              <a:buNone/>
            </a:pPr>
            <a:r>
              <a:rPr lang="en-US" dirty="0" smtClean="0">
                <a:latin typeface="Calibri" charset="0"/>
              </a:rPr>
              <a:t>Density = 1.54 g/cm</a:t>
            </a:r>
            <a:r>
              <a:rPr lang="en-US" baseline="30000" dirty="0" smtClean="0">
                <a:latin typeface="Calibri" charset="0"/>
              </a:rPr>
              <a:t>3</a:t>
            </a:r>
            <a:endParaRPr lang="en-US" dirty="0" smtClean="0">
              <a:latin typeface="Calibri" charset="0"/>
            </a:endParaRPr>
          </a:p>
          <a:p>
            <a:pPr lvl="1">
              <a:buNone/>
            </a:pPr>
            <a:r>
              <a:rPr lang="en-US" dirty="0" smtClean="0">
                <a:latin typeface="Calibri" charset="0"/>
              </a:rPr>
              <a:t>What is the radius of a Ca atom?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What fraction of a unit cell is filled with atoms?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Simple cubic cell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Face centered cubic cell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294" y="1700677"/>
            <a:ext cx="10937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6327" y="1700677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2540" y="1700677"/>
            <a:ext cx="1085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1171" y="1700677"/>
            <a:ext cx="13255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 t="9649"/>
          <a:stretch>
            <a:fillRect/>
          </a:stretch>
        </p:blipFill>
        <p:spPr bwMode="auto">
          <a:xfrm>
            <a:off x="1640976" y="1335114"/>
            <a:ext cx="5862049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580" y="1317254"/>
            <a:ext cx="4806841" cy="485247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Freeze-dried Food</a:t>
            </a:r>
            <a:endParaRPr lang="en-US" dirty="0"/>
          </a:p>
        </p:txBody>
      </p:sp>
      <p:pic>
        <p:nvPicPr>
          <p:cNvPr id="4" name="Content Placeholder 3" descr="water_phase_spacefood.tiff"/>
          <p:cNvPicPr>
            <a:picLocks noGrp="1" noChangeAspect="1"/>
          </p:cNvPicPr>
          <p:nvPr>
            <p:ph sz="quarter" idx="1"/>
          </p:nvPr>
        </p:nvPicPr>
        <p:blipFill>
          <a:blip r:embed="rId5"/>
          <a:srcRect l="-7575" r="-7575"/>
          <a:stretch>
            <a:fillRect/>
          </a:stretch>
        </p:blipFill>
        <p:spPr/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8630" y="1293668"/>
            <a:ext cx="70667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Solid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1538" y="1371600"/>
            <a:ext cx="48609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Carbon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72" y="1171823"/>
            <a:ext cx="5071034" cy="51724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GUID" val="A093D5CDCA0841588229CF151AB36132"/>
  <p:tag name="SLIDEID" val="A093D5CDCA0841588229CF151AB36132"/>
  <p:tag name="SLIDEORDER" val="1"/>
  <p:tag name="SLIDETYPE" val="Q"/>
  <p:tag name="DEMOGRAPHIC" val="False"/>
  <p:tag name="SPEEDSCORING" val="False"/>
  <p:tag name="CORRECTPOINTVALUE" val="1"/>
  <p:tag name="INCORRECTPOINTVALUE" val="0"/>
  <p:tag name="QUESTIONALIAS" val="What form will carbon take if I move from Point A to Point B?"/>
  <p:tag name="VALUEFORMAT" val="0%"/>
  <p:tag name="ANSWERSALIAS" val="Graphite|smicln|Diamond"/>
  <p:tag name="VALUES" val="|smicln|No Value"/>
  <p:tag name="CHARTCOLORINDICES" val="10,3,11,14,13,23,46,9,5,16,10,3"/>
  <p:tag name="RESPONSESGATHERED" val="True"/>
  <p:tag name="TOTALRESPONSES" val="61"/>
  <p:tag name="RESPONSECOUNT" val="61"/>
  <p:tag name="SLICED" val="False"/>
  <p:tag name="RESPONSES" val="1;2;1;2;1;2;2;2;2;2;2;2;2;2;1;2;1;1;2;1;2;2;2;2;2;2;2;2;2;1;2;1;1;2;2;1;1;1;1;2;2;2;2;2;2;2;2;2;1;2;1;1;1;1;2;2;1;1;2;2;1;"/>
  <p:tag name="CHARTSTRINGSTD" val="22 39"/>
  <p:tag name="CHARTSTRINGREV" val="39 22"/>
  <p:tag name="CHARTSTRINGSTDPER" val="0.360655737704918 0.639344262295082"/>
  <p:tag name="CHARTSTRINGREVPER" val="0.639344262295082 0.3606557377049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6"/>
  <p:tag name="FONTSIZE" val="26"/>
  <p:tag name="BULLETTYPE" val="ppBulletArabicPeriod"/>
  <p:tag name="ANSWERTEXT" val="Graphite&#10;Diamon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GUID" val="57897FAFD38B4D01A4F0D252FB201D33"/>
  <p:tag name="SLIDEID" val="57897FAFD38B4D01A4F0D252FB201D33"/>
  <p:tag name="SLIDEORDER" val="1"/>
  <p:tag name="SLIDETYPE" val="Q"/>
  <p:tag name="DEMOGRAPHIC" val="False"/>
  <p:tag name="SPEEDSCORING" val="False"/>
  <p:tag name="CORRECTPOINTVALUE" val="1"/>
  <p:tag name="INCORRECTPOINTVALUE" val="0"/>
  <p:tag name="QUESTIONALIAS" val="What form will carbon take if I move from Point A to Point B to Point C?"/>
  <p:tag name="VALUEFORMAT" val="0%"/>
  <p:tag name="ANSWERSALIAS" val="Graphite|smicln|Diamond"/>
  <p:tag name="CHARTCOLORINDICES" val="10,3,11,14,13,23,46,9,5,16,10,3"/>
  <p:tag name="RESPONSESGATHERED" val="True"/>
  <p:tag name="TOTALRESPONSES" val="59"/>
  <p:tag name="RESPONSECOUNT" val="59"/>
  <p:tag name="SLICED" val="False"/>
  <p:tag name="RESPONSES" val="2;2;2;2;2;2;2;2;2;2;-;1;1;1;2;2;2;2;2;1;2;2;2;2;1;2;2;-;1;2;2;2;2;2;2;2;1;2;2;2;2;2;2;2;1;2;2;2;2;2;2;2;2;2;1;2;2;2;-;2;2;1;"/>
  <p:tag name="CHARTSTRINGSTD" val="10 49"/>
  <p:tag name="CHARTSTRINGREV" val="49 10"/>
  <p:tag name="CHARTSTRINGSTDPER" val="0.169491525423729 0.830508474576271"/>
  <p:tag name="CHARTSTRINGREVPER" val="0.830508474576271 0.169491525423729"/>
  <p:tag name="VALUES" val="No Value|smicln|No Val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6"/>
  <p:tag name="FONTSIZE" val="26"/>
  <p:tag name="BULLETTYPE" val="ppBulletArabicPeriod"/>
  <p:tag name="ANSWERTEXT" val="Graphite&#10;Diamon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82</TotalTime>
  <Words>133</Words>
  <Application>Microsoft Office PowerPoint</Application>
  <PresentationFormat>On-screen Show (4:3)</PresentationFormat>
  <Paragraphs>43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Origin</vt:lpstr>
      <vt:lpstr>Microsoft Graph Chart</vt:lpstr>
      <vt:lpstr>Solids</vt:lpstr>
      <vt:lpstr>Unit Cells, Dimensions and Measurements:</vt:lpstr>
      <vt:lpstr>What fraction of a unit cell is filled with atoms?</vt:lpstr>
      <vt:lpstr>Phase Diagrams</vt:lpstr>
      <vt:lpstr>Phase Changes</vt:lpstr>
      <vt:lpstr>Freeze-dried Food</vt:lpstr>
      <vt:lpstr>Carbon Dioxide</vt:lpstr>
      <vt:lpstr>Multiple Solid Forms</vt:lpstr>
      <vt:lpstr>Forms of Carbon</vt:lpstr>
      <vt:lpstr>What form will carbon take if I move from Point A to Point B?</vt:lpstr>
      <vt:lpstr>What form will carbon take if I move from Point A to Point B to Point C?</vt:lpstr>
      <vt:lpstr>Slide 12</vt:lpstr>
      <vt:lpstr>Slide 13</vt:lpstr>
    </vt:vector>
  </TitlesOfParts>
  <Company>SUNY College at Oneonta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 Gallagher</dc:creator>
  <cp:lastModifiedBy>BV Tablet</cp:lastModifiedBy>
  <cp:revision>4</cp:revision>
  <dcterms:created xsi:type="dcterms:W3CDTF">2010-03-08T07:14:04Z</dcterms:created>
  <dcterms:modified xsi:type="dcterms:W3CDTF">2010-03-08T15:54:37Z</dcterms:modified>
</cp:coreProperties>
</file>