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7" r:id="rId2"/>
    <p:sldId id="258" r:id="rId3"/>
    <p:sldId id="259" r:id="rId4"/>
    <p:sldId id="260" r:id="rId5"/>
    <p:sldId id="262" r:id="rId6"/>
    <p:sldId id="263" r:id="rId7"/>
    <p:sldId id="264" r:id="rId8"/>
    <p:sldId id="265" r:id="rId9"/>
    <p:sldId id="266" r:id="rId10"/>
    <p:sldId id="267" r:id="rId11"/>
    <p:sldId id="268" r:id="rId12"/>
    <p:sldId id="269" r:id="rId13"/>
    <p:sldId id="275" r:id="rId14"/>
    <p:sldId id="276" r:id="rId15"/>
    <p:sldId id="277" r:id="rId16"/>
    <p:sldId id="278"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6" r:id="rId30"/>
    <p:sldId id="300"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5" r:id="rId49"/>
    <p:sldId id="326" r:id="rId50"/>
    <p:sldId id="329" r:id="rId51"/>
    <p:sldId id="333" r:id="rId52"/>
    <p:sldId id="334" r:id="rId53"/>
    <p:sldId id="335" r:id="rId54"/>
    <p:sldId id="338" r:id="rId55"/>
    <p:sldId id="339" r:id="rId56"/>
    <p:sldId id="340" r:id="rId57"/>
    <p:sldId id="341" r:id="rId58"/>
    <p:sldId id="342" r:id="rId59"/>
    <p:sldId id="343" r:id="rId60"/>
    <p:sldId id="344" r:id="rId61"/>
    <p:sldId id="34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06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ink/ink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03:40.307"/>
    </inkml:context>
    <inkml:brush xml:id="br0">
      <inkml:brushProperty name="width" value="0.05292" units="cm"/>
      <inkml:brushProperty name="height" value="0.05292" units="cm"/>
      <inkml:brushProperty name="color" value="#7030A0"/>
    </inkml:brush>
  </inkml:definitions>
  <inkml:trace contextRef="#ctx0" brushRef="#br0">4705 5187 66,'0'0'25,"10"-1"-2,-18-13-5,1-3-18,-2-2 0,-3-5 1,-4-4 0,0-5 2,-3-1 1,-1-3 1,2-1 0,-2-4 1,-1 0 0,-3-4-1,-1 0-1,-7-4-1,-2 0 0,-7-4 0,-3 1-1,-4 1-1,0-2 1,-5 0-1,-1 3-1,-4 1 0,-1 1 1,-3-1-2,-6 1 1,-8 1 0,-5 3 0,-4 6 0,-2 1 0,1 6 1,3 4-1,2 4 1,5 7-1,5 1 1,5 4-1,4 1 0,-1 4 1,-2 2-1,-3 1 0,-4 2 0,-1 1 1,-1 1-1,1 1 0,2 2 0,3 1 0,5 2 1,6 1-2,0 0 2,3 1-1,0 2 1,1 1 0,-4 2-1,-2-1 1,-2 2-1,-2 2 0,4 0 0,0-1 1,4 1 0,5 0 0,4 0 0,8-1 0,1 0 0,4 0 1,-1-1-1,0 3-2,-1-2 1,-3 1-1,-3 0 0,-4 0 1,0-1-1,0 0 3,-1 0 0,6-1 0,-1-1-1,3 1 1,1 1 1,2 2-1,-2-1 0,2 2-3,-1-1 1,-2 2-1,0-1 1,-1 2-1,-2-1 0,2 0 0,2-2 0,0 1 0,1 0 0,0 1 0,4 0 1,32-19 0,-53 37 0,53-37 1,-46 42-1,46-42 1,-38 48-1,38-48 1,-30 54-2,30-54 0,-28 60 1,28-60-1,-17 63 1,17-63 0,-10 68-1,6-33 1,4-35 0,-7 67-1,7-67 1,-6 65 0,6-65 0,-3 70 0,4-31-1,1 0 2,3 7-1,3 2 0,0 3 0,1 4 1,-1 1-1,-1 1 0,1-3 0,0-2 0,-1-2 1,1 1-1,-1-2 0,1-3 0,2 0 0,0 1 0,1 2 1,-1 2-1,1 3 0,-2 3 1,0 1 0,0 3-1,-1 0 0,0-1 1,0-1-1,2-3 0,-2-1 1,4-5-1,1-4 1,2-2-1,1-3 1,0-5-1,0 2 0,1-2 0,1-1 1,-18-35-1,34 66 1,-34-66 0,36 60-1,-36-60 2,42 58-1,-42-58-1,46 48 1,-46-48 0,51 42 0,-51-42 0,56 35-1,-26-18 1,-1-2 0,1 2-2,3-1-1,0 0 1,3 2-1,0 0 1,3 1-1,-1 0 1,3-2 0,1 1 2,0-2 0,0-1 1,0-2 0,1-2-1,2-3 0,3-1-1,1-2 0,1-3 1,2-3-1,5 0 0,0-2 0,3 1 0,-2-3 2,1-1-2,3 1 1,0-1-1,-1 0 0,1 1 0,0-1 0,-1 1 0,0-2 0,0-2 1,2 2-1,-1 0 0,1-1 0,-2 0 0,0 0 0,0 1-1,2 1 1,0 2 0,-4 1 0,-1 1 0,0-1 0,-1 1 0,-1-2 0,0 0 0,-3-1 0,0 0 0,-1 0 0,-2 0 0,-1-2 1,-2 0-1,2-2 1,0-3-1,-2-4 0,1-3 0,2-4 0,1-3 0,2-4 1,1-1-1,-1-3 0,-1-1 1,2-2-1,-1-2-1,-1 0 0,-4-3 1,-2-1-1,-2-4 0,-5-2 1,-1-4-1,-4-4 1,-5-8 1,-1-6-1,-1-6 0,1-11-1,-3-4 1,-1-6 0,-1 0 1,-6-3-1,-1 4-1,-7 1 1,-5 3 1,-7 5-2,-5 0-1,-6 4-5,-6-1-23,-3-3-5,-5 2-1,-11-6 0</inkml:trace>
  <inkml:trace contextRef="#ctx0" brushRef="#br0" timeOffset="7575.7575">10968 3048 25,'0'0'26,"0"0"0,0 0 0,-5-12-5,5 12-7,-6-12-1,6 12-4,-11-15-2,1 5-1,10 10-1,-20-19-1,7 11-1,-5 0 0,-4 4 0,-4 1-1,-3 9 1,-4 2-1,-3 6 0,-2 4 0,0 7-1,2 4 1,6 5-1,6 3 0,4 2 0,9 1 0,9 0 0,8 1 0,11-2 0,5-2-1,7-3 0,6-4-2,3-5 0,2-4-2,-3-7-3,1 0-5,-8-8-13,-3-5-8,-1-1 0,-9-6 0,3-1 2</inkml:trace>
  <inkml:trace contextRef="#ctx0" brushRef="#br0" timeOffset="7847.7846">11137 3129 44,'0'0'27,"0"0"2,0 0-1,0 0-16,-7 24 0,3-1-1,3 11-1,-2 3-4,3 9-2,-1-1-2,0 1-1,3-3-2,-2-7-3,3-3-6,-3-8-11,1-11-9,4-3-1,-5-11 0,12-1 2</inkml:trace>
  <inkml:trace contextRef="#ctx0" brushRef="#br0" timeOffset="8082.8082">11308 3089 62,'0'0'30,"0"0"0,11 10 0,-9 17-21,-3 7 1,2 13-2,-4 5-3,2 9-1,-3 3-3,2-1-3,2-1-2,-3-11-5,5-4-8,-1-11-10,2-10-5,5-5 1,-8-21 2</inkml:trace>
  <inkml:trace contextRef="#ctx0" brushRef="#br0" timeOffset="8293.8293">11175 3454 74,'0'0'33,"0"0"-1,0 0 1,19-6-23,1 0-6,4 0-3,4 1-6,0-5-7,5 6-10,0 4-8,-7-3-1,-1 9-2,-11-4 3</inkml:trace>
  <inkml:trace contextRef="#ctx0" brushRef="#br0" timeOffset="8764.8761">11403 3521 18,'9'11'23,"-9"-11"2,24 7 3,-5-3-8,3-1-3,4 2-4,-3 0-2,2 3-3,-5-1-1,-1 6-1,-8 3-2,-3 3-1,-9 0-1,-6 2-1,-3 0 1,-5-1 0,0-2-1,0-3 0,4-7-1,1-1 1,10-7-1,0 0 1,0 0-1,10 11 0,5-10 0,3 1 0,4 2-1,2 1 1,3 5-1,-1 0 0,-2 7 0,-2 1 1,-4 7 0,-4 1 1,-6 0 0,-6 2 2,-5-3-1,-7 1 2,-8-8-1,-2-1 1,-6-9-1,-2-1-1,1-6 0,1-3-2,5-3-3,1-6-2,20 11-5,-15-28-9,17 5-16,8-1 0,2-8 1,7-2 1</inkml:trace>
  <inkml:trace contextRef="#ctx0" brushRef="#br0" timeOffset="9244.9244">11905 3250 0,'0'0'22,"-11"-3"2,11 3 2,-17 3-6,6-2-2,1 4 1,-5 0-2,2 7-5,-4 3-2,3 13-1,1 4-3,2 7-1,1 2 0,5 4-2,3-1 1,6 2-1,3-9 0,7-6-2,4-8 2,7-8-1,3-7-1,5-8 1,1-7 0,2-5-2,0-6 1,-2-5 1,-7-6-1,-5-2-1,-9-8 1,-7-1 0,-9 1 0,-6-1-1,-7 4 0,-5 4-1,-3 7 1,-2 6-1,1 10-2,-3 3-3,8 9-5,-3 1-8,11 2-11,12-6-4,-8 14-2,8-14 2</inkml:trace>
  <inkml:trace contextRef="#ctx0" brushRef="#br0" timeOffset="9512.9512">12288 3173 52,'9'1'29,"0"7"2,-7 3 1,-2 3-18,-1 14-2,-3 3-1,5 12-1,-5 4-3,4 4-2,-1 1-3,2-3-2,1-3-2,-1-6-3,3-5-2,-4-12-6,5-5-14,0-5-5,-5-13 0,12-4-1,-4-14 3</inkml:trace>
  <inkml:trace contextRef="#ctx0" brushRef="#br0" timeOffset="9750.9748">12463 3082 76,'0'0'31,"0"0"2,-5 28 0,2 0-26,2 9-1,-3 7 0,4 9 0,-2 2-3,2 0-1,1-1-2,0-7-2,3-4-2,-1-10-3,4-3-8,-3-5-18,-2-12 1,2-2-2,-4-11 3</inkml:trace>
  <inkml:trace contextRef="#ctx0" brushRef="#br0" timeOffset="9968.9967">12315 3518 87,'-10'6'35,"10"-6"0,0 0 2,0 0-27,0 0-4,10-2 0,5-3-2,5 0-4,2 0-3,5 1-4,0-3-8,3 5-16,-2 2-4,-2 1 0,1 2-1</inkml:trace>
  <inkml:trace contextRef="#ctx0" brushRef="#br0" timeOffset="10188.0187">12961 3714 93,'11'40'33,"-9"-2"-1,-4 1 1,-2 0-30,-5 0-3,-1-5-3,0-2-11,1-6-18,1-9 0,8-6-1,0-11 1</inkml:trace>
  <inkml:trace contextRef="#ctx0" brushRef="#br0" timeOffset="10811.081">13822 3328 28,'5'-11'27,"-7"-6"0,2 5 2,-2-2-12,-6-2-2,0 3-1,-6-1-4,1 6-2,-6 0-3,3 8 1,-6 4-1,2 12-1,-2 6 0,6 8 0,1 6-1,8 6 1,3 3-2,7 1 0,6-2-1,5-2-1,6-5-2,1-6-1,5-3-4,-1-11-8,6-4-15,1-9-4,-1-10 1,1-5-2</inkml:trace>
  <inkml:trace contextRef="#ctx0" brushRef="#br0" timeOffset="11054.1053">14092 3122 62,'0'0'32,"0"0"-1,-4 30 1,1-3-17,1 6-10,3 11 2,-3 3-2,3 5-2,-1 0-3,1-3-1,1-3-3,-2-10-2,2-3-7,-1-12-9,1-11-10,-2-10 0,11 1 2,0-9 0</inkml:trace>
  <inkml:trace contextRef="#ctx0" brushRef="#br0" timeOffset="11285.1284">14280 3103 74,'0'0'33,"0"0"-1,-6 36 1,3-1-26,-4 5-1,3 10 2,-4 2-4,4 4-2,0-2-3,2-6-2,3-6-3,-2-9-3,5-3-10,0-10-12,-2-10-1,-2-10-1,0 0 3</inkml:trace>
  <inkml:trace contextRef="#ctx0" brushRef="#br0" timeOffset="11481.148">14135 3457 74,'-10'-2'34,"10"2"-1,0 0 1,0 0-23,16-12-6,-4 7-2,4-2-4,4 2-6,0-4-4,5 5-9,-1 3-9,-2 0-3,2 4-1,-3 0 3</inkml:trace>
  <inkml:trace contextRef="#ctx0" brushRef="#br0" timeOffset="11932.1931">14493 3586 54,'0'0'28,"5"13"1,-5-13 1,0 0-19,17 4 0,-8-2-1,4 3-3,-4 2-2,4 6 1,-5 0-1,-2 3-2,-4 2-1,-4 1 0,-5 0-1,-3 0 0,-3-4 1,-1-1-3,-2-4 2,1-2-1,1-2 1,2-2-1,4-3 1,8-1 0,-10 2 0,10-2 0,0 0 0,0 0 0,0 0 0,12-5 0,-12 5-1,19 1 1,-6 1 0,1 2 0,5 2-1,-1 2 1,1 0-1,-1-1 0,0 1-1,-3-3-2,2 0-2,-4-8-4,3 2-10,-1-6-10,1-4-6,6-2 1,2-6 0</inkml:trace>
  <inkml:trace contextRef="#ctx0" brushRef="#br0" timeOffset="12283.2282">15022 3469 34,'9'-35'27,"-2"9"2,-6 2-1,-3 4-12,-2 8 1,-7 5-3,0 12-4,-6 4-2,0 11-1,-3 4-1,1 7-1,1 3 0,3 5-1,4 0-2,5 0 1,6-5-2,4-5 1,2-5-1,5-4 0,2-5 1,2-3-2,3-6 2,2-2-3,2-4 2,0-1 0,1-1-2,2-2 2,-3 0-3,-3-1 0,-1 2-2,-9-3-2,0 5-7,-9 1-15,-1-14-7,1 14 0,-11-20 0,6 8 2</inkml:trace>
  <inkml:trace contextRef="#ctx0" brushRef="#br0" timeOffset="12962.2961">14564 3881 22,'0'0'22,"0"0"2,0 0 3,0 0-13,0 0 0,17 10 1,-8-10-3,3 3-1,-1-1-1,5 5-2,-5-2-3,3 4 0,-4 0-2,0 2-1,-3 0-1,1 0 1,-4 1-1,-2 1 1,-4-3 0,-3 3 1,-3-2-1,-1-1 0,-4-2 0,-1 1 0,-2-5-3,0-1 0,5-1-3,-2-6-2,13 4-4,-10-11-8,13-1-13,7-1-2,3-7-1,8 1 3</inkml:trace>
  <inkml:trace contextRef="#ctx0" brushRef="#br0" timeOffset="13309.3308">15414 3344 42,'-9'-10'28,"9"10"3,-11-5-1,11 5-14,-9 19-2,0 2 0,4 14-4,-5 9-3,4 9-2,-3 4 1,3 5-3,-1-3-1,3-4-2,1-7-2,-1-12-2,4-7-2,-2-13-8,2-16-19,4 10 0,-4-10-2,14-20 4</inkml:trace>
  <inkml:trace contextRef="#ctx0" brushRef="#br0" timeOffset="13527.3525">15539 3247 53,'0'0'32,"2"14"0,-4 17 0,-3 10-14,-4 6-9,0 13 0,-3 1-3,1 4-4,0-2-3,-1-9-6,6-6-12,-1-10-10,1-12-2,5-9-2,1-17 1</inkml:trace>
  <inkml:trace contextRef="#ctx0" brushRef="#br0" timeOffset="13700.3698">15336 3684 63,'0'0'32,"-1"-21"0,11 12-1,3 3-10,5-5-17,4 1-7,6 3-9,-1 1-11,-2 0-8,2 7-3,-7 2 3,0 5 0</inkml:trace>
  <inkml:trace contextRef="#ctx0" brushRef="#br0" timeOffset="14097.4096">15562 3759 34,'5'21'27,"-5"-21"1,18 12 1,-5-8-7,4-1-9,4 3-2,-5-3-4,2 3-2,-5 1 0,-4 3-2,-7 3-1,-5 2 0,-8 1-1,-2 3 1,-4-3-1,-2 2 0,-2-4 1,5-1 0,-1-4 0,5-1 1,1-4-1,11-4 2,-11 4-1,11-4-1,0 0 0,9 7 0,0-3 0,3 2-1,3 1 0,5 2-1,3 2 1,1 0-1,0 1-1,-1-3-1,0 1-1,-2-6-4,0 1-2,-7-12-7,1 1-10,-1-7-8,-2-8-1,3-4 1,-1-12 3</inkml:trace>
  <inkml:trace contextRef="#ctx0" brushRef="#br0" timeOffset="14495.4494">15969 3419 70,'-17'14'32,"5"3"1,-3 3-1,-3 6-22,3 10-1,-2-1-2,4 6-1,3-2-1,7-1-2,5-5 0,6-4-1,6-9 0,5-6 0,1-7-1,6-5 1,2-8-2,2-4 2,-1-7-1,-1-6 1,-4-6-2,-1-4 1,-7-5-1,-4-3 0,-8-1 1,-6 0-3,-6 4 2,-6 6-1,-4 6 0,-4 6-2,0 9-1,1 0-7,5 11-7,2-1-10,14 1-7,0 0 0,7-13 0,14 5 1</inkml:trace>
  <inkml:trace contextRef="#ctx0" brushRef="#br0" timeOffset="14714.4713">16384 3260 72,'17'13'33,"-2"9"0,-8 5 2,-9 3-24,5 14-1,-7-2-2,2 9-2,-5 2-2,3-1-1,0-5-2,0-6-3,3-5-2,-2-11-3,5-1-5,-3-14-18,1-10-4,0 0 1,16-25-2</inkml:trace>
  <inkml:trace contextRef="#ctx0" brushRef="#br0" timeOffset="14931.493">16607 3249 72,'3'-11'34,"-3"11"0,-9 21 1,-2 5-23,2 12-4,-4 3-1,2 9-1,-2 3-3,4 1-1,3-3-5,1-7 0,5-3-4,-2-12-7,6-4-14,-1-5-6,-3-20 1,1 10-2</inkml:trace>
  <inkml:trace contextRef="#ctx0" brushRef="#br0" timeOffset="15130.5129">16355 3582 68,'-15'-5'36,"15"5"-2,0 0 2,0 0-18,17-11-10,-2 4 0,6 2-4,3 1-5,-1-6-3,2 7-4,-5-5-13,-2 1-14,2 4 1,-5-1-1,3 4 1</inkml:trace>
  <inkml:trace contextRef="#ctx0" brushRef="#br0" timeOffset="15363.5362">16986 3921 86,'-1'40'31,"-9"-5"0,-2 0 1,-3-2-30,-3 2-3,0-7-3,3-3-10,2-3-11,3-8-6,7-1-1,3-13 1</inkml:trace>
  <inkml:trace contextRef="#ctx0" brushRef="#br0" timeOffset="16420.6419">17986 3338 18,'0'0'17,"-3"-10"2,3 10 1,0 0-1,-3-11 0,3 11-3,0 0-1,0 0-2,0 0-4,0 0 1,-5 24-3,3 11-2,-4 9-1,2 13-1,-1 9 0,-1 8 0,-1 6-1,1-4-1,2-10 0,2-9-2,3-12-1,-2-14-3,4-5-2,-1-16-4,-2-10-5,13-7-4,-5-10-10,2-6-3,1-11 2,5-2 3</inkml:trace>
  <inkml:trace contextRef="#ctx0" brushRef="#br0" timeOffset="16714.6711">18036 3466 24,'-8'-34'28,"5"12"1,-2-2 3,1 6-10,5 1-2,1-1-5,7 4-5,1-3-3,7 8-2,0 0-2,3 5-1,0 8 0,1 7-1,-3 9-1,-2 6 0,-7 4 0,-3 3 0,-4-1 1,-4 1-1,-4-4 1,-7-4-1,-3-6-1,-3-7 0,0-2-3,-2-9-4,4-1-12,2-6-13,3-7 0,9-1-2,5-7 3</inkml:trace>
  <inkml:trace contextRef="#ctx0" brushRef="#br0" timeOffset="19789.9788">18339 3496 17,'0'0'18,"1"-12"1,-1 12-1,0 0-1,0 0-2,0 0-2,-6-10-3,6 10-2,-9-7-2,9 7 0,-12-7-2,12 7 0,-18-1 0,6 3 0,-3 3 1,-3 6 1,-4 3 0,-2 10 0,-5 3-1,0 6 2,-2 4-2,3 2-1,0 1 0,6-3-2,4-2 0,6-3-1,6-5 1,8-5-2,8-3 1,10-7 1,6-2-1,6-4-1,4-3 1,2-4-2,2-1 0,-3-7-3,-2 2-1,-7-8-3,1 1-5,-8-8-10,4-3-6,-2-5-2,-2-7-4,0-1 3</inkml:trace>
  <inkml:trace contextRef="#ctx0" brushRef="#br0" timeOffset="19993.9991">18531 3448 36,'0'-20'27,"0"20"2,0-10-4,0 10-5,-8 21-4,-1 0-5,2 9-2,-3 5-2,0 8-1,-1 2-2,2 0-2,2-2-1,2-3-2,2-5-1,0-9-5,6-4-8,1-8-16,-4-14-1,17 0-1,-5-14 1</inkml:trace>
  <inkml:trace contextRef="#ctx0" brushRef="#br0" timeOffset="20219.0217">18750 3254 43,'0'0'31,"7"12"1,-11 14 0,0 8-10,0 12-14,-5 7 2,2 6-2,-2 1-3,2 1-4,2-3-4,-2-9-3,3-5-7,1-9-14,1-14-4,2-3-3,0-18 2</inkml:trace>
  <inkml:trace contextRef="#ctx0" brushRef="#br0" timeOffset="20432.043">18461 3630 52,'-16'0'31,"4"-1"3,12 1-2,0 0-11,21-5-14,4 3 0,2-3-4,6 0-4,4 1-3,0-3-7,2 4-12,-4 4-9,-6-4-1,1 6 1,-9-4 2</inkml:trace>
  <inkml:trace contextRef="#ctx0" brushRef="#br0" timeOffset="20872.087">18854 3624 27,'3'11'27,"-3"-11"0,12 14-3,0-7-5,2 2-1,2-3-7,2 5-3,-1-2-2,-1 5-2,-3 0 0,-6 5-3,-6-2 1,-3 1-1,-7 0 1,-2 0-1,-1-4 0,-1-2 0,2-4 0,3-2-1,8-6 1,-9 5-1,9-5 0,0 0-1,17-2 1,-5 2-1,2 0 1,1 2-1,3 3 0,-1 2 0,0 4 1,-3 0 0,-4 6-1,-2 0 2,-4 2-1,-3 1 1,-6-2 0,-6 1 0,-3-3 0,-6-2 0,-2-2 0,0-3-1,-1-3-1,2-4-2,4 0-2,3-9-8,7-4-11,7 1-8,2-13 0,7 2 1</inkml:trace>
  <inkml:trace contextRef="#ctx0" brushRef="#br0" timeOffset="21226.1224">19447 3587 23,'0'0'25,"-5"-16"3,-5 10 2,-5 0-14,-7-1 1,-2 7-2,-6 1-3,1 11 0,-4 4-3,4 11-2,3 1-1,9 7-1,3 0-1,11 4-1,8-4-1,10-4-2,7-6 0,5-8-2,5-3-3,0-10-2,6-2-5,-5-11-5,4-3-7,-6-8-3,-1-7-4,-1-3-1,-7-10 2</inkml:trace>
  <inkml:trace contextRef="#ctx0" brushRef="#br0" timeOffset="21408.1406">19612 3522 33,'-2'-18'28,"2"18"3,0 0-2,-10 14-7,6 11-5,-2 6-5,3 10-5,-4 1-2,4 4-2,-1 0-3,0-5-4,2-2-3,-1-10-7,3-9-7,2-5-10,-2-15-2,0 0 2,13-16 1</inkml:trace>
  <inkml:trace contextRef="#ctx0" brushRef="#br0" timeOffset="21610.1608">19760 3442 60,'0'14'32,"-1"12"-1,-4 3 0,1 10-22,4 7 1,-2 0-3,1 2-5,2 0-5,-3-9-10,3-2-12,0-5-5,-3-14-3,2-3 2</inkml:trace>
  <inkml:trace contextRef="#ctx0" brushRef="#br0" timeOffset="21792.1789">19618 3725 70,'0'0'30,"15"-11"1,5 11-2,8-2-23,1 0-2,4-1-4,1 3-8,-3-2-7,-1 0-9,0 3-5,-10-2-1,-2 4 0</inkml:trace>
  <inkml:trace contextRef="#ctx0" brushRef="#br0" timeOffset="22121.2118">19875 3763 20,'0'0'23,"5"24"0,4-14 1,9 4-9,3 1-1,5 1-3,2 1-5,-5 1-1,-2 1 0,-8-1 1,-5 4-2,-8-1-1,-6 0-2,-8-1 1,-5 0-1,-2-5 1,1 0 1,0-3 0,5-2 0,3-3 1,12-7 0,-7 15 0,7-15 0,20 16-1,-1-7 0,3-3 0,5 1-2,2-2-2,0-4-2,2 0-3,-5-8-12,0-6-15,4-2 0,-6-9-1,2-4 1</inkml:trace>
  <inkml:trace contextRef="#ctx0" brushRef="#br0" timeOffset="22587.2585">20402 3607 60,'-14'6'33,"-1"5"-1,-7 2 3,-9 4-22,5 9-1,-7-1 0,5 9-4,1-3-2,8 3-3,6-2 0,12-3-2,7-2-1,10-7-1,8-6-2,5-9-2,8-2-1,0-13-3,6-1-4,-6-14-3,3 0-2,-7-12-2,2-2 1,-6-7 3,-3 1 4,-7-2 7,-2 0 8,-4 5 6,-5 5 3,0 10 4,-6 6 3,-2 21 0,-2-11-2,1 24-5,-4 7-3,2 14-2,-2 5-1,3 7-2,-2 6-1,2 1-2,1-1-1,1-4-2,1-6-3,-2-11-2,4-4-4,-4-15-14,1-12-10,0 0 1,10-23-1,-1 0 4</inkml:trace>
  <inkml:trace contextRef="#ctx0" brushRef="#br0" timeOffset="22792.279">20766 3389 52,'4'-12'31,"-4"12"2,5 20-1,-9 5-19,4 14 0,-5 3-3,4 11-2,-2-2-5,0 1-4,3 1-4,-3-10-5,5 0-10,-3-10-7,0-11-6,0-4 0,1-18 1</inkml:trace>
  <inkml:trace contextRef="#ctx0" brushRef="#br0" timeOffset="23273.3271">20657 3763 50,'-12'-16'31,"12"16"2,-6-21-1,6 21-17,24-15-2,-6 9-8,6-2-5,5 2-6,-1-3-2,2 5-3,-4-3-3,-1 5-1,-8-1-1,-2 5 3,-15-2 3,12 4 4,-12-4 6,3 13 6,-3-13 4,5 19 3,3-5 1,1-4 0,6 7-1,1-5-3,4 4-3,-1-2-1,0 2-3,-3 2-1,-4 1 0,-8 5 0,-7 0 0,-7 3-1,-7 2 0,-7 0 1,-1 2 0,-2-6-1,3-1 1,4-8 0,5 0 0,5-4 1,9-1 1,1-11-1,21 16-1,-5-9 1,5 4 0,1-3-2,2 0-1,1-2-2,0-4-2,0 0-3,-4-11-7,4-3-12,-2-8-9,0-8 0,-2-7 0,-1-10 1</inkml:trace>
  <inkml:trace contextRef="#ctx0" brushRef="#br0" timeOffset="23639.3637">21254 3526 51,'0'0'31,"-9"-1"2,3 15 0,-4 10-19,-2 4-1,3 11-1,-3 1-2,5 4-4,2 1-1,6-1-2,5-5 0,6-4-1,3-12 0,6-7 0,3-8-1,1-6 1,2-11-1,0-5 0,-3-8 1,-3-3-2,-3-10 1,-4-3 0,-9-3-1,-3 2 1,-7 0-2,-4 4 1,-6 4 0,-2 5-1,-3 7 1,2 6-2,3 8-2,1-1-1,14 6-3,-12-3-9,12 3-16,22-2-3,-1-4 0,6-1 0</inkml:trace>
  <inkml:trace contextRef="#ctx0" brushRef="#br0" timeOffset="23859.3857">21705 3414 61,'15'10'34,"-1"7"0,-5 3 1,-2 1-21,0 15-3,-6 2-2,2 6-2,-5-1-2,1 3-3,0-3-2,-2-4-3,2-2-1,-2-12-4,5-2-7,-2-13-18,0-10-2,10-9-1,-3-11 2</inkml:trace>
  <inkml:trace contextRef="#ctx0" brushRef="#br0" timeOffset="24090.4088">21957 3317 63,'0'0'34,"7"16"0,-6 8 0,-1 12-19,-2 3-6,3 9 0,-4 4-3,2 7-3,0-1-1,-1-2-3,2-1-3,-5-9-2,5-1-4,-5-12-8,5-12-17,0-7 0,0-14 0,0 0 2</inkml:trace>
  <inkml:trace contextRef="#ctx0" brushRef="#br0" timeOffset="24281.4279">21789 3656 66,'-10'-8'36,"10"8"-2,11-3 2,9 0-21,10 4-4,2-6-4,6 1-4,3-2-5,-1-5-4,-2 6-11,-6-5-19,-11-4 2,-8 3-3,-13-3 2</inkml:trace>
  <inkml:trace contextRef="#ctx0" brushRef="#br0" timeOffset="25956.5954">18244 3418 11,'0'0'18,"0"0"0,0 0-2,0 0-2,0 0 0,0 0-2,0 0-2,0 0-1,0 0 0,0 0-1,0 0 0,0 0-2,0 0 0,0 0-1,-11-3-2,11 3 1,-14-1-2,5 1-1,-2 3 0,-2-1 0,-2 3 0,-2 0 0,-1 5 1,-4 0-1,1 5 1,-3 3 1,0 3-1,-1 1 1,2 6-1,0 4 0,5 4 0,1 1 1,5 3-1,4 1 0,5 0 0,4-2 0,5-1-1,3-8 1,3-3-1,2-7 0,1-4 0,1-5-1,-2-4 1,-1-3 0,-1 0 0,-3-4 0,-9 0 0,15-4-1,-15 4 1,10-8 0,-10 8-1,0 0 1,9-14-1,-9 14 1,0 0 0,5-10-1,-5 10 0,0 0 1,0 0-1,-13-13 1,13 13-1,-15-12 0,6 3 0,0-3 0,-2-2 1,0-3-1,1-3 0,-1-5 0,1-2 1,1-4-1,3-3 0,2 0-1,3 0 1,5 2-1,3 0 1,5 3 0,3 4-1,3 6 1,4 2-1,2 4 1,2 3 0,2 3 0,-1 1 0,-2 4 0,-2 0 0,-1 4-1,-6 0 1,-1 1 0,-4 1 0,-11-4 0,13 7 0,-13-7 0,0 0 0,0 0 0,0 0 1,0 0-1,0 0 0,0 0 1,-11 5-1,2-9 0,-4 1 0,-4-1 0,-2 1 0,-4 0 0,-2 1 0,-3 2 0,0 2 0,-2 3-1,1 3 1,1 5 0,2 2 0,3 6 0,2 3-1,6 4 1,3 2 1,5 1 0,4 2-1,5 0 1,3-2-1,5-2 1,2-1 0,5-4 0,1-4-1,4-3 0,2-3 1,2-4-1,3-3 1,0-3-1,2-3 0,0-2 1,-1-1-2,-2-2 1,-2-1-2,-4 1-3,-4-5-14,-4-2-18,-1 0 1,-4-7-1,-1-2 1</inkml:trace>
  <inkml:trace contextRef="#ctx0" brushRef="#br0" timeOffset="30248.0245">23043 3940 33,'-2'14'20,"2"-14"1,-6 17-1,6-17-4,-3 13-2,3-13-1,0 0-4,23-4-1,-6-11-3,10-2 0,3-8-1,7-2 0,4-5 0,4-3-1,-1 0-2,-2 1 2,-4 1-1,-4 5 0,-5 2-1,-4 5 1,-5 5-2,-6 3 0,-4 3 1,-10 10-1,13-7 1,-13 7-1,0 0 0,0 0 0,0 0 0,8 0 0,-8 0 0,10 6 0,-10-6 0,20 9 0,-5 0 0,4 4 2,3 1-1,4 5 0,5-1 1,3 5-1,6-1 3,1 2-2,-1-2 1,1-2-2,-2-1 1,-4-3-1,-5-2 0,-3-3 0,-7-3-2,-6-3-2,-1 1-2,-13-6-4,16 1-11,-16-1-13,0 0-3,0-17-1,-6 5 2</inkml:trace>
  <inkml:trace contextRef="#ctx0" brushRef="#br0" timeOffset="30761.0758">23438 3200 22,'12'-14'17,"-4"10"2,-8 4-1,0 0 0,9-9-2,-9 9-2,0 0-3,0 0-2,0 0-2,0 0 0,2 16-1,-2-2 0,4 7-1,-3 4-1,2 8 1,-5 2 0,3 6-1,-4-3-1,2 0-1,-4-5 0,2-3-1,-1-6 0,1-6 0,2-5-2,1-13-1,0 15-2,0-15-4,0 0-12,0 0-12,1-21-2,3 6-2,-1-11 2</inkml:trace>
  <inkml:trace contextRef="#ctx0" brushRef="#br0" timeOffset="31315.1311">23325 2745 18,'0'0'25,"0"0"1,0 0 2,0 0-13,-5 17-2,6-2-2,-3 1-3,2 6-2,-1 1-2,3 4 0,-1-2-2,4 1 1,0-5-1,4-1 1,-1-7 0,5-1 1,0-6-2,1-5 1,2-6-1,0-2 1,-2-7-1,1-3 0,-4-4 1,-1-1-1,-5-2 0,-4 0 0,-6 2 1,-3 1-2,-5 3 0,-3 6 0,-4 3 0,-5 7-2,0 4 0,1 4-1,2 4-4,1-5-1,7 7-3,1-8-6,13-4-10,0 0-7,19 2 0,0-8 1,0-8 2</inkml:trace>
  <inkml:trace contextRef="#ctx0" brushRef="#br0" timeOffset="31586.1583">23695 2541 24,'0'0'28,"-1"11"2,1-11 2,-12 23-16,7 3-4,-3-1 0,3 13-2,-5-2-2,4 6-3,0-2-2,1-1-1,2-1-2,1-6 1,0-2-2,0-6 0,1-3-3,-2-9-5,4 2-4,-1-14-14,0 0-5,0 0-2,10-20 3</inkml:trace>
  <inkml:trace contextRef="#ctx0" brushRef="#br0" timeOffset="31851.1848">23832 2582 20,'0'0'29,"11"0"1,-11 0 3,-1 19-13,0 8-7,-8-2-4,5 11 0,-3 1-4,2 5 0,0-2-3,1 1-1,3-2-2,0-4 0,3-5-2,0-5-4,2-2-4,-2-9-7,-2-14-10,13 18-5,-13-18 2,5-11 0</inkml:trace>
  <inkml:trace contextRef="#ctx0" brushRef="#br0" timeOffset="32054.2051">23644 2854 33,'-13'0'28,"13"0"3,0 0-1,0 0-18,20 8-2,1-10-2,8 1-4,-1-3-3,1-2-6,5 2-10,0 1-15,-10-6 0,1 5 0,-12-8 1</inkml:trace>
  <inkml:trace contextRef="#ctx0" brushRef="#br0" timeOffset="41535.153">6851 16826 31,'0'0'20,"0"0"0,0 0 1,0 0-5,-1-11-4,1 11-2,0 0-1,0 0-2,-9-16-1,9 16 1,-9-14-2,9 14 1,-15-18-2,5 10 0,-2-3-2,-2 3 2,-3 0-2,0-2 0,0 5 0,-1-1-1,0 5 0,0 3 0,-2 1-1,3 6-1,-1 0 2,2 10-1,-3-4 1,4 9-1,-1-2 2,4 3-2,-1 1 2,4 3 0,1-1 0,6 2-1,1-1 0,5 1 1,5-4-1,5 1 0,3-2 1,8-2-1,1-5 0,3-3 0,2-5 0,0-1-1,0-5-1,-3-3-2,-2-1-1,-8-7-5,4 5-17,-5-6-12,-4-5 2,0-1-2,-3-7 2</inkml:trace>
  <inkml:trace contextRef="#ctx0" brushRef="#br0" timeOffset="42001.1994">7077 16920 21,'-19'3'23,"19"-3"-4,-12 4-1,12-4 1,-9 2-3,9-2-2,0 0-2,0 0-1,0 0-2,0 0-1,19 4-3,-5-7 0,5 3-1,2-1 0,6 0-1,1-1-1,1 0 1,1 0-2,-3 2 1,-2-1-1,-4 1-2,-1 2-3,-8-4-4,2 7-16,-4-2-10,-10-3-2,10 2 0,-10-2 1</inkml:trace>
  <inkml:trace contextRef="#ctx0" brushRef="#br0" timeOffset="42911.2904">7691 16810 11,'0'0'23,"-6"13"3,6-13-3,-4 15-7,4 6-4,-4 2 1,4 12-1,-5 3-2,4 11 0,-2-4-2,3 7-1,-3-9-1,4-1-2,-1-12-1,1-2 0,0-9-1,0-7 0,-1-12 0,1 11-1,-1-11 0,0 0 0,0 0 0,0 0 0,0 0-1,-3-10 1,3 10 0,0 0-1,-3-11 1,3 11-1,0 0 0,0 0 0,0 0 0,0 0 0,0 0 0,0 0 0,0 0 0,0 0 0,0 0 1,0 0-1,0 0 1,0 0-1,13 6 1,-13-6 0,15 6 0,-5-3-1,1-3 1,1-2 0,1-1-1,2-3 1,-1-2-1,2-3 0,0-3 1,0-3-1,-1-4 0,-2-4 0,-2-2 0,-1-7 0,-4-3 0,-3-3 0,-2 1 0,-3 0-1,-3 2 1,-1 4 0,-4 4 0,-2 7 0,0 5 0,-3 8 0,-2 4 0,-2 8 0,-2 5 0,-3 7 0,0 6 0,-1 6 1,0 4-1,2 3 0,4 1 0,3 0 0,4-2 0,6-4-1,6-1-1,1-8-2,9 0-3,-10-20-12,24 16-19,-3-16 2,4-6-1,6-7 1</inkml:trace>
  <inkml:trace contextRef="#ctx0" brushRef="#br0" timeOffset="43220.3215">8158 16794 50,'0'0'32,"0"0"2,0 0-1,0 0-11,3 14-14,-7-3-2,3 13 0,-3 4 1,3 14-1,-4 3-1,3 9 1,-2 0-2,3 2-2,-1-5 0,1-4-2,0-8-1,-1-7 1,2-4-3,-1-9 0,2-2-4,-1-17-4,2 15-17,-2-15-10,4-10 0,2-4-1,0-7 3</inkml:trace>
  <inkml:trace contextRef="#ctx0" brushRef="#br0" timeOffset="43499.3495">8391 16742 63,'0'0'37,"0"0"-2,0 0 2,6 32-20,-13-10-10,3 18-2,-5 9-1,1 10 1,-2 5-2,0 5 0,2-1-2,0-5-1,5-7-3,0-16-1,6-8-5,-3-16-6,8-7-20,-8-9-3,18-9 0,-8-8 1</inkml:trace>
  <inkml:trace contextRef="#ctx0" brushRef="#br0" timeOffset="43725.3721">8267 17105 60,'-16'18'37,"5"-3"-1,7-3 2,4-12-18,13 8-12,0-8-2,7 2-2,2-3-3,4-1-1,4-1-5,-5-8-8,2 2-24,-2-1-1,-3-1 0,-5 0 0</inkml:trace>
  <inkml:trace contextRef="#ctx0" brushRef="#br0" timeOffset="44544.454">6566 16120 53,'0'0'33,"0"0"1,0 0 0,-5-10-13,5 10-8,0 0-4,0 0-2,0 0-2,-6 18-1,2-4-3,0 8-1,1 12-3,-4 3-4,5 10-20,-3 7-9,-2 0 1,3-2-2,-2-3 2</inkml:trace>
  <inkml:trace contextRef="#ctx0" brushRef="#br0" timeOffset="44838.4834">6465 17335 65,'6'26'34,"-4"2"2,-1 3-3,-3 8-13,-1-3-18,-2 0-6,2 6-3,-8-3-18,1-3-9,2-3-3,-3-4 2,1-6-1</inkml:trace>
  <inkml:trace contextRef="#ctx0" brushRef="#br0" timeOffset="45168.5164">5818 17000 62,'3'17'36,"13"-14"1,13-2 0,15-12-12,19 5-18,11-8-3,11-1-9,8-2-31,3 1 1,0-6-1,0-5-2</inkml:trace>
</inkml:ink>
</file>

<file path=ppt/ink/ink1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26:52.069"/>
    </inkml:context>
    <inkml:brush xml:id="br0">
      <inkml:brushProperty name="width" value="0.05292" units="cm"/>
      <inkml:brushProperty name="height" value="0.05292" units="cm"/>
      <inkml:brushProperty name="color" value="#7030A0"/>
    </inkml:brush>
  </inkml:definitions>
  <inkml:trace contextRef="#ctx0" brushRef="#br0">7769 3186 10,'0'0'13,"3"-13"-2,-3 13 0,2-13 0,-2 13 1,2-18-2,-1 8 0,-2-1-3,1 0-2,-3 0 0,0-2-2,-3 3 0,1-4-1,-4 0 1,-2-1-1,-1-1 0,-3-1 0,0 1 0,-3-2 0,-1 2-1,-2-1 0,-2 5 0,-2-1 0,-1 1 0,-2 3-1,-2 2 1,-2 1-1,-2 1 0,-2 2 1,0-1-1,1 3 0,-2 1 0,0 0 0,1 1 0,0 2 0,3 0 0,2 2 0,1 2 0,3 1 0,3 1-1,0 2 1,3 0 0,2 3-1,2 0 1,1 3 0,3 1 0,-1 1 0,2 2-1,1 1 2,0 4-2,0-2 1,2 4-1,-1 2 1,1-2-1,0 3 1,2 0 0,0 1-1,1 0 1,0 0 0,2 0 0,0-2 0,0 1 0,1-1 0,2-2 0,-1-2 0,1-1 0,0-1 0,1-2 0,0-1 0,1-1 1,1-3-1,0 0 0,2 0 1,2-1-2,0-2 2,1 3-2,2-3 1,-1 0-1,3 1 1,0-2-1,-1 1 1,2-3 0,0 2 0,0-2 0,3 1 0,-1-3 1,1 0-1,2-1 0,-1-1 0,2-1 0,0 0 0,1-2-1,-1-2 1,2-1 0,0 0 0,0-2 0,2-1 0,-1-2 0,1 0-1,-2-2 1,3 0-1,-1 0 1,0-2-1,1 0 1,-2-3-1,0 2 1,1-3 0,-1-1 0,0-1 1,-2 0 0,2-2-1,-2-4 1,1 0-1,-1-2 1,-2-1-1,2-2 0,-3 1 0,1-2 0,-4 2-1,0 0 1,-1 0 0,-3 2 0,0-1 0,0 0 1,0 1-1,-2 0 1,-1-2 0,-2 1 1,1 1 0,-1 1 0,-1 0 0,0 2 0,-1 2 1,-1 1-2,0 4 1,0 0-3,0 1-6,-1 11-18,-1-24-1,6 12-2,-6-12 1</inkml:trace>
  <inkml:trace contextRef="#ctx0" brushRef="#br0" timeOffset="1414">8284 1317 6,'-26'0'15,"-6"-1"-3,6-2-4,-1 2 0,1 6-2,-1-3 0,0 12-1,0-1-2,0 8 1,-3 2-2,2 12 1,-2 0-1,-2 14 3,1 5-4,-1 6 3,-1 7-2,-2 15 2,1 8-3,-2 11 3,1 6-3,1 0 1,0 0 0,0 0-2,5-7 2,3-15-2,3-9 1,3-13 0,4-10-1,2-13 1,3-7 0,5-13 1,2-7 0,4-13 0,0 0 0,2-26 0,4-5-1,6-7 0,0-10 0,1-4-1,3-6 0,0-3 0,0-5-1,-2 1 1,-1 1-1,-3 0 0,0 0 0,-2 0 0,-4 3 1,0 3-1,-3 8 1,-2 4 1,0 7 0,-3 5 0,1 10 1,-3 4-1,-2 6 1,0 3-1,-1 5 0,1 4-1,-2 6 1,-2 5-1,0 6 0,0 12-1,0 8 1,0 11 0,0 6 0,-2 6 0,5 2 3,0 2-3,3-3 1,2-7-1,3-7 1,3-9 1,5-6 0,3-8-1,3-4-1,6-6 2,3-3 0,2-4 0,6-3 0,1-4-1,5-3-1,4-2-2,0-3-5,3-3-9,1 1-10,-3-9-3,3 5 5,-7-10-4</inkml:trace>
  <inkml:trace contextRef="#ctx0" brushRef="#br0" timeOffset="3805">9023 872 14,'0'0'23,"-48"17"4,18 0 1,2 3-13,-3 10-3,-5 14-2,2 7 3,-3 9-4,6 2 0,3 10-6,6-4 0,8 5-2,7-13 0,9-5 2,6-9-3,9-6 2,3-7-1,5-4-1,-3-3-2,0-3 2,-6 1-1,-7 1 0,-10 1-2,-9 3 2,-8-1-2,-9 1 1,-6-3 1,-4 2-1,1-8 1,4-2 0,4-9 0,6-10 1,6-10 0,9-12 1,9-10-1,9-10 1,6 0 2,4-9-3,3 2 1,4 2-7,-1 3-6,-1 4-16,2 13 1,-8 1-2,2 7-1</inkml:trace>
  <inkml:trace contextRef="#ctx0" brushRef="#br0" timeOffset="4185">9123 1400 32,'27'-12'22,"9"6"-1,-7-8 2,1 5-19,1 1-2,-2 2-1,-3 6 0,-2-5-2,-3 4-5,-1-7-11,1 7-4,-6-10 0,4 5 0</inkml:trace>
  <inkml:trace contextRef="#ctx0" brushRef="#br0" timeOffset="5866">9526 1003 4,'0'0'17,"17"-63"2,-17 63-2,2-48-7,-2 48-2,0 0-2,-19-45 1,19 45-2,-29-19-1,29 19 0,-39-16 0,39 16 0,-46-9-1,46 9 0,-51-5 0,51 5-1,-57 6 1,27 1-1,30-7-1,-58 27 0,28-6 0,30-21 2,-56 58 0,29-15-3,2 0 2,2 10-2,4 0 2,4 6-3,4-4 3,6 6-3,5-10 1,4 0 1,8-12-1,5-4 2,6-10-1,6-8 1,6-10-1,5-8 1,6-8-1,1-9 0,3-7 0,-1-3 0,-2-3 0,-5-4 0,-4-2 0,-6-4-1,-6-2 1,-8-3-1,-7 5-2,-5-5-4,-8 4-5,-5 1-8,7 41-8,-26-60 1,26 60-1</inkml:trace>
  <inkml:trace contextRef="#ctx0" brushRef="#br0" timeOffset="11704">8259 3945 5,'5'19'16,"-3"-7"1,7 2-4,3 1-5,4 1 1,2-2-1,4-1 2,2-4-3,3-4-1,1-5-1,0-5-3,-1-4-1,-1-7-1,-2-3-3,-1-4-4,0-2-4,-6-6-8,3 6-2,-10-6 0,4 6 0</inkml:trace>
  <inkml:trace contextRef="#ctx0" brushRef="#br0" timeOffset="11939">8542 3718 0,'-3'15'16,"4"0"3,-8 0 3,1 12-11,-5 7-2,-1 10 2,-5 8 0,-2 5-1,-4 0-3,1-1-5,1-3-6,4-11-8,5 2-11,-2-15 0,9 2 0,-2-14 0</inkml:trace>
  <inkml:trace contextRef="#ctx0" brushRef="#br0" timeOffset="114515.3398">1735 13586 0,'-3'10'15,"3"-10"0,0 0 1,0 0-8,0 0-1,0 0 1,0 0 2,0 0 1,0 0-1,-5 13 1,5-13 0,0 0-2,-5 13-1,5-13-1,4 12-1,4-5 0,3-4 1,9 2 0,4-6 0,10-3 1,4-7-2,10-3-2,5-9 0,7-7-1,4-6 1,3-4-1,0-4 0,1-3-1,-2-2 0,-1-1 0,-3 2 0,-2 4 0,-8 3-1,-2 4-1,-6 4 1,-4 6-1,-4 5 0,-6 8 1,-3 2-1,-4 7 0,0 4 0,-3 5 1,0 5-1,0 4 0,1 7 0,1 6 0,1 7 0,2 7 1,3 9-1,2 7-1,3 7 1,3 8-1,2 4 1,5 4 0,1 2 0,6-2 0,1-2 1,1-3 1,1-6-1,-1-6 0,1-8 0,-2-6 0,-1-9-1,-3-7 0,-5-6 1,1-8-2,-3-8 2,1-6 0,-3-8 0,0-6 0,-1-8 0,1-8 0,-1-7-1,0-6 2,1-5-2,2-8 1,1-6-1,2-4 1,5-4-1,3-1 1,5-1-1,2 2 1,0-1 0,5 7 0,-1 5 0,0 5-1,-2 6 1,1 5 0,-2 7-1,-1 5-1,-3 6 1,-3 5 0,-2 5-1,-2 8 1,-1 6 0,-3 9 0,-2 6-1,-1 8 1,0 9-1,0 11 1,-1 8-1,2 10 0,-1 7 0,0 7 0,-1 4 1,-2 2-1,0 1 1,0-5-1,-2-7 2,-1-6-2,-1-11 2,-2-8-1,0-9 0,0-6 0,0-10 0,2-8 0,-1-6 1,2-7 0,3-9-1,1-8 1,3-9-1,3-8 0,1-8 1,1-8-1,3-7 0,2-6 0,2-8 1,1-4-1,3-3 0,1-1 0,-1 1 0,2 4 1,0 6-1,-3 7 1,0 10-1,-3 10 1,1 10-1,-5 14 1,0 12-2,-3 12 1,-2 17 0,0 14-1,-2 14 1,-1 16-1,-3 11 0,1 10 1,-1 8 0,0 4-2,0-1 2,1-2 0,2-8 1,0-8-1,-1-10 0,4-14 0,1-13 1,0-13-1,0-17 1,2-15 0,1-18-1,0-16 0,4-17 0,0-17 0,4-13 0,1-14 0,1-12 0,2-6 0,0-1 0,0 2 1,1 7-1,-1 10 1,-1 11-1,-1 14 1,0 19-1,-4 14 1,-1 19-2,-3 18 1,-3 20 0,-3 20-1,-4 20 1,-3 18-1,-1 14 0,0 11 1,1 5 0,0 2-1,1-3 1,2-7 0,2-11 0,2-10 0,0-16 1,3-11-2,2-14 2,0-15-1,2-15 1,2-14 0,1-19-1,2-13 0,0-14 0,0-16 0,2-10 0,1-9 0,-1-6 0,1-2 0,-2 4 0,1 7 1,-2 8-1,0 13 0,-5 12 0,-2 15-1,-2 18 1,-3 13 0,0 20 0,-4 16 1,-1 18-1,-1 12 0,2 11 0,0 9 0,4 4 0,0-2 0,3-3 0,6-11 0,2-13 0,5-10 0,3-15 0,4-15 0,4-12 1,2-13-1,2-15 2,1-13-2,-1-13 0,3-14 0,0-11 0,-1-9 0,-1-8 0,-3-1 0,-1 0 0,-3 6 0,-4 8 0,-5 13 0,-4 15 0,-4 15 0,-6 15 0,-4 18 0,-4 17 0,-2 19 0,-2 18 0,-3 13 0,-1 14 0,-2 6 0,1 5 0,3-2 0,1-5 0,3-9 0,4-14 0,5-13 0,3-13 0,5-13 0,2-11 0,2-15 0,5-14 0,1-17 0,4-15 0,2-13 0,3-12 0,-1-6 0,0-3 0,0 1 0,-3 8 0,-3 11 0,-6 15 0,-6 17 0,-3 15 0,-5 20 0,-2 15 0,-2 17 0,-2 11 0,0 8 0,0 5 0,2 3 0,3 0 0,3-4 0,3-6 0,6-13 0,5-8 0,7-13 0,4-13 0,6-12 0,3-12 0,6-14 0,5-14 0,5-13 0,3-9 0,1-5 0,3-3 0,1 3 0,0 9 0,-6 11 0,-3 16 0,-9 19 0,-5 21 0,-6 20 0,-6 22 0,-6 14 0,-3 12 0,-3 8 0,-1 4 0,1-4 0,2-9 0,3-16 0,8-22 0,4-34-19,17-28-21,12-32-1,16-36 1,12-32 0</inkml:trace>
  <inkml:trace contextRef="#ctx0" brushRef="#br0" timeOffset="115538.4419">17308 13929 12,'0'0'16,"-10"-1"-6,10 1 2,0 0 2,0 0 3,0 0 2,0 0 0,5-14-1,-5 14 0,17-15-3,-2 3-5,3-10-2,7-4-2,4-10-1,8-4-2,2-4 0,6-1-1,1 0-2,-1 1 0,-2 8-3,-6-1-3,-1 12-8,-10 0-11,-6 2-9,-3 4 1,-5-3-1,0 3 3</inkml:trace>
  <inkml:trace contextRef="#ctx0" brushRef="#br0" timeOffset="115967.485">18150 12791 72,'7'18'32,"-11"7"-2,0 20 2,-5 12-11,-2 9-15,3 13-1,1 0 0,6 5 0,4-9 1,11-5-1,5-17 0,13-13-3,7-21 1,8-15-2,2-19 0,1-12 1,1-15-2,-3-12 1,-4-10-1,-6-4 1,-7-6-1,-7 2 1,-10 3-1,-7 5 0,-9 8 0,-7 11 0,-7 11 1,-7 13-1,-4 14 1,-6 10-2,0 12 0,-1 4-3,7 7-2,0-2-4,12 4-9,2-7-13,13-21-5,8 11 2,9-21-1</inkml:trace>
  <inkml:trace contextRef="#ctx0" brushRef="#br0" timeOffset="116215.5098">18860 12238 92,'12'20'32,"-6"11"1,2 22 2,0 12-24,-2 16-7,5 14 0,-1 14-2,-2 8 1,-1-3-3,2-4 1,2-12-2,0-15-1,2-16-2,-2-24-7,-1-24-24,8-22 1,-5-31 1,4-16-2</inkml:trace>
  <inkml:trace contextRef="#ctx0" brushRef="#br0" timeOffset="116448.5331">19248 12268 112,'0'69'37,"3"14"-1,0 4-1,3 0-25,1 11-7,1 2-4,1-4 0,1-12-2,-1-14-1,3-12-3,-7-18-2,7-10-13,-2-13-14,-10-17 1,9-11 0,-12-17 2</inkml:trace>
  <inkml:trace contextRef="#ctx0" brushRef="#br0" timeOffset="116635.5518">18981 12722 119,'-4'11'38,"18"0"-1,12-5 0,9-6-32,16-1-5,12-1-4,5-9-9,7-3-23,5-2-2,1-11 2,2-3-3</inkml:trace>
</inkml:ink>
</file>

<file path=ppt/ink/ink1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29:50.326"/>
    </inkml:context>
    <inkml:brush xml:id="br0">
      <inkml:brushProperty name="width" value="0.05292" units="cm"/>
      <inkml:brushProperty name="height" value="0.05292" units="cm"/>
      <inkml:brushProperty name="color" value="#7030A0"/>
    </inkml:brush>
  </inkml:definitions>
  <inkml:trace contextRef="#ctx0" brushRef="#br0">16962 8421 1,'0'0'14,"0"0"1,-11 6-1,11-6-6,0 0-2,0 0 0,0 0 1,0 0 1,0 0 2,0 0-1,0 0 0,-3 10 2,4 1-2,-1 3-1,2 5-1,1 6-2,0 4-1,2 0-1,1 2 0,1-6 0,3-2 0,1-11 0,4-6 1,2-12-2,3-8 1,2-9-2,5-7-1,0-7-2,2-2-5,2-2-3,-2 1-1,0 5-6,-1 8-5,-6 1-7,4 13 2,-10-1 2,5 13 2</inkml:trace>
  <inkml:trace contextRef="#ctx0" brushRef="#br0" timeOffset="917.0917">17430 9444 16,'0'0'18,"0"0"0,7 11 1,-7-11-8,12 19-5,-6-2-2,1 5 1,-2 6 0,1 3 1,1 3 0,-1-1 1,2-1 0,0-3 0,4-10 0,5-8 0,3-13-2,7-11-1,7-16-6,6-9-11,5-18-12,7 0-2,-2-16-2,7 7 0</inkml:trace>
  <inkml:trace contextRef="#ctx0" brushRef="#br0" timeOffset="1768.1768">17085 10692 23,'9'17'18,"-9"-17"0,13 26-1,-12-7-10,5 8-7,0 6 4,-1 3-2,-1 2 2,-1-1 2,1-4 2,1-7 1,5-11 0,5-18-1,7-18-4,10-20-7,12-12-19,1-27 0,14-4-5,0-19 1</inkml:trace>
  <inkml:trace contextRef="#ctx0" brushRef="#br0" timeOffset="5066.5066">24805 8059 2,'11'-35'19,"-11"35"-4,0 0-1,0 0-2,17-39-1,-17 39 1,0 0-1,0 0-1,0 0-2,0 0-3,0 0 0,36-26-1,-36 26 1,0 0-1,31-7 0,-31 7 0,0 0-1,36-3 0,-36 3 0,0 0 1,30 0-1,-30 0-1,0 0 0,0 0-1,0 0 1,0 0 2,30 45-1,-30-45-2,5 42 1,-5-42 0,6 57 0,-4-20 0,2 2 0,-1 5-1,1 5 0,-1 7 0,0 6 1,2 6 0,0 2-1,0 3 1,0 5 0,0 5 0,1-1 1,-2 2-1,3 2-1,-2 3 1,0 0 1,-3 5-2,2 0 1,-2 3 0,-1 1 0,0 2 0,-1-5 0,-2-3-1,2-2 1,0-4-1,-1-8 1,0-5-2,0-9 1,1-6 0,-2-6 0,1-6 0,-1-5 0,0-4 0,2-37 0,-4 64 0,4-64 0,-5 47 0,5-47-1,-2 37 0,2-37 1,0 0-1,-2 35 0,2-35 0,0 0 0,0 0 0,0 0 0,7 43 0,-7-43 0,0 0 0,7 43 0,-7-43 1,7 37-1,-7-37 0,7 45 1,-7-45-1,5 48 2,-5-48-1,2 51 1,-2-51 0,0 58 0,0-58 0,-5 62-1,5-62 1,-10 57-2,10-57 0,-23 48-2,23-48-2,-50 33-6,17-30-20,-12-6-11,-6-5 1,-12-14 0,-8-8 0</inkml:trace>
  <inkml:trace contextRef="#ctx0" brushRef="#br0" timeOffset="14804.4803">1446 11663 33,'-8'4'22,"-8"-11"1,7 6 1,-5-6-11,2 1-7,-1 0-1,-2 0-2,-4 2 0,-2 0-1,2 2 0,-4-1-1,1 2-1,-2 1 0,-1 1 1,0 3 0,2 1-1,-2 2 1,0 2-1,-1 5 1,2 3 0,3 6-1,21-23 3,-31 62-1,23-24-2,-1 6 0,6 5 3,-1 4 0,9 4-2,0 3 0,-2 3-3,6 1 2,-4 1 0,6 4 1,-3 1-3,6-1 0,-4-1 3,0 2-1,5 1 1,-2-1-1,0 2 1,-2 3-1,-2 3 2,-4 4-3,-3 2 1,-1 4-1,-5 1 1,-1 3-1,-2-4 0,-1 2 0,0-3 1,-1-1-2,1 0 3,-3-4-2,-2-1 0,0-2 0,0 4 2,-4-3 1,4 0-1,-5-3 1,9-1 0,-6-3 0,10-2-1,-5-2 2,9-5-4,-1-4 2,4-3-1,2-2 1,1-7-3,7-3 1,-2-3 1,10-4 0,-1-2 0,7-5 1,-3 0-1,10-6 1,0 5 1,6-6 1,3 0-2,2-2-3,-1-2-10,5-5-18,6 2 0,-6-10-1,6 3 1</inkml:trace>
</inkml:ink>
</file>

<file path=ppt/ink/ink1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32:02.557"/>
    </inkml:context>
    <inkml:brush xml:id="br0">
      <inkml:brushProperty name="width" value="0.05292" units="cm"/>
      <inkml:brushProperty name="height" value="0.05292" units="cm"/>
      <inkml:brushProperty name="color" value="#7030A0"/>
    </inkml:brush>
  </inkml:definitions>
  <inkml:trace contextRef="#ctx0" brushRef="#br0">8011 6677 3,'0'0'14,"3"-14"0,-3 14-2,0 0-2,-1-14-2,1 14 0,-3-13-1,3 13 0,-6-13-1,6 13-1,-9-14-1,9 14 1,-13-15-1,4 8 0,0 0-1,-3-2 0,-1 3-1,-2-1 0,-3 3 0,0 1 0,-4 2-1,-1 3 0,0 0 0,-2 5 0,1 1-1,0 3 1,1 2-1,0 4 1,1 5-1,1 2 0,1 4 1,2 2-1,2 1 1,3 1 0,3 0 0,4-2 2,5-1 0,4-3 1,4-4 0,5-1-2,3-2 2,2-2-1,3-4 1,0 0-3,0-5 0,0-1-3,-1-1-1,-2-4-3,-1 0-5,0-1-8,-6-7-9,5 6 0,-6-8 1,8 4 1</inkml:trace>
  <inkml:trace contextRef="#ctx0" brushRef="#br0" timeOffset="437.0437">8183 6676 21,'-2'-17'20,"2"17"0,0 0-7,0 0-1,1 14-2,-1-1-1,0 6-2,1 4-1,0 6 0,0 6 1,0 6-1,0 1-1,-1 0-2,0-2 0,0-1-2,0-4 0,-2-5-4,1-3-5,0-6-8,-3-11-10,7 3-1,-3-13 2,0 0-1</inkml:trace>
  <inkml:trace contextRef="#ctx0" brushRef="#br0" timeOffset="744.0744">8374 6691 29,'0'0'23,"0"0"1,0 0 2,0 0-15,1 20-1,-4-2-2,1 8-1,-3 3 0,3 7-1,-3 3 0,3 1-3,-2-3 1,3-1-2,1-4-1,2-3-2,1-6-2,-1-5-5,2-4-8,-1-1-7,-3-13-5,0 0-1,0 0 2</inkml:trace>
  <inkml:trace contextRef="#ctx0" brushRef="#br0" timeOffset="1002.1002">8223 6970 41,'-13'-1'29,"13"1"2,-13 1-1,13-1-10,0 0-8,5-12-3,-5 12-1,19-12-4,-4 4-3,6 1-6,3-2-1,5 2-8,0-1-4,1 2-2,2 8-11,-6-5 1,1 12 0,-8-7 4</inkml:trace>
  <inkml:trace contextRef="#ctx0" brushRef="#br0" timeOffset="1671.167">8473 7071 10,'0'0'24,"0"0"0,0 0 1,0 0-5,0 0-4,0 0 0,16-11-3,-3 5-4,0-1-3,4 3-1,1 1 1,2 3-2,-4 0 0,3 5-2,-5 0 0,0 5-1,-4 0-1,-2 3 1,-4 2-1,-3 2 0,-3 0 0,-3 1 1,-4-2-1,-1 0 1,-2-3-1,0 1 1,1-5-1,0 0 1,2-5 0,9-4 0,-11 6 0,11-6 0,0 0 0,0 0 1,0 0 0,0 0-1,0 0 0,0 0 0,0 0 0,0 0 0,10-2-1,-2 2 0,2 3 0,3-2 0,1 6-1,1-2 1,2 6 0,-2-3 0,-1 2-1,-3 0 1,-1 0 0,-2 1 0,-8-11-1,8 18 1,-8-18 0,-4 18 0,4-18 0,-18 19 0,6-9 1,-5-1-1,-3 2 0,-1-2 0,-1-2 0,0 0 0,3-2 0,0-5-2,3 0-2,2-6-3,14 6-5,-13-20-11,10 0-7,7 4-2,0-10 0,6 5 2</inkml:trace>
  <inkml:trace contextRef="#ctx0" brushRef="#br0" timeOffset="2063.2063">9064 6869 18,'-9'-5'17,"-7"-2"1,2 7 1,-7-2-13,-5 2-1,-3 3 3,-5 4 0,-1 1 3,-1 6-1,1 3-1,2 3-1,4 2-1,3 1 0,6 1-1,6-2 1,6 4-3,6-3 2,8 1-1,3-2-1,8 1 1,4-2-2,7-1 0,1-6-3,4-1-2,3-6-4,-2-5-6,2-5-16,2-1-3,-6-11-1,2 2 1</inkml:trace>
  <inkml:trace contextRef="#ctx0" brushRef="#br0" timeOffset="2355.2355">9203 6827 33,'0'0'26,"-1"18"2,1-18 0,-3 16-11,5 3-5,-1 3-1,0 8-2,-2 4-1,2 5-3,-2 1-1,1 0-2,-1-3-1,1-4-2,0-2-2,1-9-4,3-6-8,1-4-13,-5-12-1,10-6-2,-8-11 2</inkml:trace>
  <inkml:trace contextRef="#ctx0" brushRef="#br0" timeOffset="2594.2594">9329 6852 23,'10'-19'23,"-9"-2"0,-1 21 3,6-13-7,-6 13-7,7 11 0,-5 6-2,2 9-1,-3 4-2,2 8 0,-2 5-2,1 3-2,-1-1-2,0 2-2,1-5-2,-2-8-7,3-2-5,0-5-8,-5-14-6,7 0-1,-5-13 2</inkml:trace>
  <inkml:trace contextRef="#ctx0" brushRef="#br0" timeOffset="2814.2814">9241 7078 51,'-19'-7'28,"19"7"2,0 0-1,-6-15-11,6 15-8,14-17-3,-1 9-4,3-3-4,3 1-4,4 1-8,3 1-6,-3-2-11,6 8 0,-7-3 1,7 8 2</inkml:trace>
  <inkml:trace contextRef="#ctx0" brushRef="#br0" timeOffset="3235.3235">9540 7096 21,'0'0'22,"3"26"1,-3-26 3,11 16-11,1-8-2,2 1-1,3-2-1,1 2-2,1 1-2,-3-2-2,0 4-1,-4 0 0,-4 0-2,-4 2 0,-5 3-1,-5-2 1,-3 0-1,-4 0 1,0-1-1,-3-1 0,1-1 1,2-4 0,2-1 0,2-2 1,9-5 1,-10 4 1,10-4 0,0 0 0,0 0 0,9 2 0,-9-2-1,17 1-1,-6 0-1,1 1-2,4 1 1,0 0-1,1-1-2,1 3-3,-2-6-1,3 3-5,-3-6-11,-1-5-13,-1 2 0,-4-9 0,1 1 2</inkml:trace>
  <inkml:trace contextRef="#ctx0" brushRef="#br0" timeOffset="3506.3506">9669 6953 58,'0'0'31,"0"14"1,0-14-1,21 4-9,-2 2-10,0-3-1,8 4-4,-4-3-2,6 3-2,-2-2-1,1-1-2,-3 2-3,-3-2-4,0 0-7,-7-3-9,-3-3-10,0 2 0,-12 0-1,16-9 3</inkml:trace>
  <inkml:trace contextRef="#ctx0" brushRef="#br0" timeOffset="3949.3949">10159 6853 24,'0'0'21,"14"11"2,-14-11 5,0 24-13,-2-3-1,-3 1 0,0 5-1,-1 0-1,2 2-1,2-3-2,2 0-4,2-4 0,7-1 0,4-6 0,5-2-1,2-5 1,5-3-1,-1-7 0,5-1-2,-2-6 0,1-4 0,-5-2-1,-1-2 0,-5-3 0,-4 1-1,-6-1 0,-5 0 1,-7 1-2,-5 3 1,-4 1-1,-4 2 1,-1 3-2,-3 5 3,0 3-3,-2 5 2,2 4-1,0 2-4,4 5-1,0-3-5,6 6 1,-1-6-7,9 2-4,5-3-14,-1-10 3,21 5 1,-7-15 3</inkml:trace>
  <inkml:trace contextRef="#ctx0" brushRef="#br0" timeOffset="4212.4212">10598 6777 45,'15'-9'28,"1"8"4,-7-2 0,-9 3-9,13 14-10,-11-2-3,2 13-1,-6 1 0,4 11-2,-2 3-3,1 7 0,-1 3-1,1 3-2,0-3 1,-1-3-1,2-4-3,-2-7-1,4-4-4,-5-11-7,3-11-19,-2-10 0,0 0-1,12-5 0</inkml:trace>
  <inkml:trace contextRef="#ctx0" brushRef="#br0" timeOffset="4468.4468">10789 6782 65,'1'-11'30,"-1"11"-1,-2 23-4,0-6-16,4 11 1,-4 5 0,3 9-1,-3 3-2,4 7-2,-1 0-1,1 1-4,0-4-1,-1-8-4,3-3-8,1-6-12,-5-15-6,6-3-1,-6-14-1,0 0 3</inkml:trace>
  <inkml:trace contextRef="#ctx0" brushRef="#br0" timeOffset="4679.4679">10639 7024 76,'-9'3'33,"9"-3"0,0 0 0,13 11-21,4-7-4,2-1-3,3-1-6,4 0-10,2-1-14,-1-5-7,3 1 0,-4-7-1,5 3 1</inkml:trace>
  <inkml:trace contextRef="#ctx0" brushRef="#br0" timeOffset="5941.5941">11808 7003 12,'0'0'14,"-15"-4"1,15 4 0,0 0-2,0 0 0,-9-1 0,9 1 0,0 0-2,0 0 0,0 0-2,0 0 0,0 0 0,14 3-1,2 1 0,2-3-1,11 3-1,3-3-1,11 2 0,7-3-2,7 3 0,3-5 0,4 4-1,4-4-1,2 1-1,-1 0 1,1 0 0,-4-3-1,-1 2 1,-3 0 0,-4-2 0,-6 1-1,-6-2 1,-6 0 0,-8 2 0,-6-1 0,-8 1 1,-6 0-2,-12 3 2,11-5-2,-11 5 1,0 0-2,-15-11 1,3 6-2,-3-2 2,-6 0-2,-4-4 2,-3 0-1,-6 0-1,-3-1 2,-2 0-2,-1 2 1,1 0-1,2 3 1,3 2-4,6 3-2,1-1-12,7-1-14,8 8 0,2-4 0,10 0 0</inkml:trace>
  <inkml:trace contextRef="#ctx0" brushRef="#br0" timeOffset="7001.7001">12058 7272 10,'-10'1'13,"10"-1"1,0 0 1,0 0 0,0 0 0,0 0 0,0 0-2,11 7-2,-11-7-2,19 3-1,-2-1-1,3-2 0,6 2-1,4-1 0,7 2 0,6-3-1,7 3 0,6-3 0,6 3-1,5-3 0,7 1-1,2-2 1,5 1-1,-4-2-1,4 1 0,-2 0-1,-3 1 1,-5 0-2,-5 1 1,-7 0-1,-6 1 1,-8-1-1,-9 0 0,-7-1 0,-8 0-1,-6 1-1,-15-1-2,12-2-3,-12 2-2,-11-5-2,-5-1-6,-3 2-9,-5 2-5,-12-5 0,-2 6 2,-11-6 4</inkml:trace>
  <inkml:trace contextRef="#ctx0" brushRef="#br0" timeOffset="7589.7589">12132 7312 12,'0'0'9,"0"0"2,-11 3 1,11-3 0,0 0 1,0 0-1,0 0 2,0 0-1,-3 12-1,3-12-1,0 0-1,0 12 1,0-12 0,3 15 0,4-3-2,-7-12-1,19 24-1,-6-11-1,9 4-1,-1-3-1,5 2-1,1-2-4,1-4-2,1 1-10,-3-3-21,0-7 2,1-1-2,-4-7 0</inkml:trace>
  <inkml:trace contextRef="#ctx0" brushRef="#br0" timeOffset="8295.8295">14349 6836 20,'0'0'26,"0"0"-1,0 0 3,3-14-11,-3 14-1,-5-12-4,5 12-4,-13-14-3,13 14-1,-18-15-1,5 10 0,-2 2 1,1 1-1,-3 4 0,1 5 1,-4 1 0,4 6-1,-1 2 1,4 7 2,1 0-1,5 5 0,4-2-1,8 4 0,5-4 0,6 3-1,7-6 0,4-1-2,4-3-1,3-4-1,3-2-3,-3-9-4,4 1-9,-5-6-14,-2-6-3,2-1 0,-5-7-1</inkml:trace>
  <inkml:trace contextRef="#ctx0" brushRef="#br0" timeOffset="8618.8617">14786 6707 64,'0'0'30,"3"17"0,-3-17 1,-2 15-22,3 5 0,-2 2-1,0 10 1,-3 5-3,2 7-1,-1 1-2,1 5-1,0-3-1,1-3-2,2-5-2,1-10-4,4-2-4,-3-13-9,-3-14-11,17 3-1,-8-19 0,5-1 2</inkml:trace>
  <inkml:trace contextRef="#ctx0" brushRef="#br0" timeOffset="8857.8854">14966 6771 44,'9'-21'28,"-7"-1"2,4 8-4,-6 14-10,0 0 0,0 0-2,3 25-5,-3 2-2,-2 4-2,2 9-1,-1 2 0,1 3-1,1-2-1,1-3-2,1 0-1,-1-9-4,2-3-6,-3-9-9,0-7-13,-1-12 1,0 0-2,0 0 3</inkml:trace>
  <inkml:trace contextRef="#ctx0" brushRef="#br0" timeOffset="9092.9092">14858 6979 54,'-20'-2'32,"20"2"1,-13 1 0,13-1-8,0 0-12,0 0-1,16 1-3,-6-2-4,4 1-3,5 0-4,0-4-3,5 4-3,-3-3-8,1 2-10,2 2-7,-6-1 0,3 3-1,-6-4 4</inkml:trace>
  <inkml:trace contextRef="#ctx0" brushRef="#br0" timeOffset="9829.9828">15243 7055 8,'0'0'24,"0"0"3,2 12 0,-2-12-4,0 0 1,0 0-1,0 0-4,8-11-7,-8 11-4,14-6-2,-4 3-2,2 3 0,1 0-2,2 3 0,-2 3 0,2 2-1,-2 2 0,0 1 0,-2 3-1,-1 0 0,-5 2 0,-1 0 0,-3 0 0,-2-1 0,-4-1 0,-1 0 0,-3-3 0,-1-2 0,-1-1 1,2-2-1,-2-1 0,11-5 0,-16 7 1,16-7-1,-10 1 0,10-1 0,0 0 1,0 0-1,-9 2 1,9-2 0,0 0-1,0 0 1,0 0 0,0 0 0,0 0-1,0 0 1,11-1-1,-11 1 0,10 0 0,-1 0 0,3 1-1,1 1 1,3 0 0,0 1 0,1 2 0,1 0-1,-2 1 1,-1-1 0,-4 4-1,-11-9 0,13 16 1,-13-16-1,2 20 1,-5-8 0,-3 0-1,-1 1 1,-2 0 1,-4-1-1,-3-2 0,-1 1 1,-3-4-1,0-1 0,2-3 0,-1-1-1,5-2-2,1-7-2,13 7-4,-10-21-8,12 6-11,6-3-6,2-7 1,5 1 0,2-8 2</inkml:trace>
  <inkml:trace contextRef="#ctx0" brushRef="#br0" timeOffset="10184.0183">15766 6895 7,'7'-14'19,"2"9"3,-10-5 2,1 10-5,0 0-1,-15-12-2,2 13-4,-3 1-2,-1 6-1,-2 3 0,0 8 3,0 1-3,3 6-1,1-1-1,7 6-1,2-4-1,7 3 0,2-6-1,6 0-3,5-3 1,4-4-1,3-3 0,3-2-1,1-5-2,0-5-2,3-1-4,-2-9-9,2-3-15,1-2-2,-5-7 0,1-1 0</inkml:trace>
  <inkml:trace contextRef="#ctx0" brushRef="#br0" timeOffset="10463.0462">16128 6752 31,'0'0'24,"0"0"2,3 10 3,-3-10-8,5 22-10,-6-5 0,2 8 0,-3 4 0,3 9-3,-3 1-3,2 5 0,-1-1-2,1-1-1,1-2-2,0-9-1,2-3-4,-3-10-4,3-8-17,-3-10-5,0 0 0,13-8-1,-9-13 2</inkml:trace>
  <inkml:trace contextRef="#ctx0" brushRef="#br0" timeOffset="10733.0732">16287 6752 30,'0'0'24,"7"-14"3,-7 14 2,3 10-8,-3-10-9,3 29 0,-5-4-3,2 9 1,-2 3-3,2 8-1,-2 3-3,0 1-1,1-1 0,0-3-1,3-8-1,-1-7-3,2-5-2,-2-9-3,-1-16-17,8 16-5,-8-16 0,4-10-2,-5-4 2</inkml:trace>
  <inkml:trace contextRef="#ctx0" brushRef="#br0" timeOffset="11019.1018">16145 7028 68,'0'0'33,"-8"7"-1,8-7-3,0 0-13,0 0-3,13-2-2,-13 2-5,20-5-4,-5 4-2,4-2-3,2 1-3,0-2-3,3 1-12,-1 2-12,-3-6 0,1 5 0,-4-7 2</inkml:trace>
  <inkml:trace contextRef="#ctx0" brushRef="#br0" timeOffset="11536.1535">16589 7091 54,'0'12'25,"6"4"3,-6-16 0,3 14-18,-3-14-2,9 19 1,-2-7-1,0-1-2,3 6 0,-1-1-3,1 4 0,-2 0-1,0 2 0,-4 0-1,-2 0 0,-5-1 0,-3-1-1,-4-4 1,-3 0-1,-4-5 1,-1 0 0,-1-5-1,2-3 1,0-1 0,2-2 0,4-2 0,2-1 0,9 3 1,-10-12 0,10 12 0,-1-16 1,1 16-1,5-18 1,-5 18-1,15-12 0,-4 10 0,5 2-1,2 4-1,1 1 1,2 2-2,2 2 0,-1 0-2,-1-2-3,2 1-5,-6-4-17,0-6-6,0 0 0,-4-8-1,2-1 2</inkml:trace>
  <inkml:trace contextRef="#ctx0" brushRef="#br0" timeOffset="11866.1865">16642 6993 57,'-8'13'30,"8"-13"0,0 0 1,9 8-14,3-4-4,0-4-1,6 3-3,3-3-3,4 3-1,0-2-1,4 1-2,-1 0 0,1 1-1,-2-1-1,-1-1 0,-2 0-3,-3-2-2,2 1-4,-7-4-10,2-2-12,-1 2-2,-2-5-1,1 3 1</inkml:trace>
  <inkml:trace contextRef="#ctx0" brushRef="#br0" timeOffset="12392.2391">17300 6882 13,'10'-8'20,"2"8"-2,-12 0-1,12-2 1,-12 2-2,0 0-3,0 0-2,-14 7-3,14-7 1,-17 16-2,8-1 2,-3 3-1,3 6 0,-2 1-1,5 6-1,1 0 0,4 4-2,3-4 0,4 1-1,5-4 0,4-3-1,3-4 0,3-2 0,4-6-1,2-3 1,2-4-1,2-3 0,0-6 0,1 0-1,-2-7 0,-3-2 0,-2-6 0,-3-3 0,-5-5 1,-4 0-2,-5-4 2,-6 1-1,-2-1-1,-2 2 2,-5 2-2,-4 2 1,-3 1-1,-2 4 0,-5 2 1,-1 4-2,-3 3 2,-3 2-1,-2 3 1,3 5-2,-1 4 2,1-2-3,3 8-6,1 0-16,4 0-9,5 4 2,1-2-3,6 3 3</inkml:trace>
  <inkml:trace contextRef="#ctx0" brushRef="#br0" timeOffset="15268.5267">17627 6656 16,'0'0'18,"0"0"1,0 0-3,0 0 1,0 0-3,0 0-1,0 0-2,0 0-1,0 0-1,0 0 0,0 0-1,0 0-1,0 0 1,0 0-1,0 0-1,0 0-2,11 2 0,-2 0 0,2 0-2,3 0 0,0-1-1,4 3 0,-2 0-1,0 0 1,-4 1-1,0-2 0,-2 1-1,-10-4-2,12 4-2,-12-4-6,0 0-15,0 0-6,7-15-1,-7 15-1,1-19 1</inkml:trace>
  <inkml:trace contextRef="#ctx0" brushRef="#br0" timeOffset="15910.5909">17597 6515 2,'0'0'13,"0"0"1,0 0-1,0 0-2,-10 2 1,10-2 0,0 0-1,-6 10-1,6-10 0,-12 12 0,4 0-1,-1-1-1,0 6-1,-2-1 1,3 5-1,-3-2-1,6 4-1,-2-1 0,4 1-1,1-4-1,2 2-2,1-3 0,2-3 0,1-1-3,1-3-1,4-2-4,-9-9-7,16 3-11,-2-1-5,-4-11-1,2 4 1</inkml:trace>
  <inkml:trace contextRef="#ctx0" brushRef="#br0" timeOffset="16337.6336">17771 6498 12,'2'11'19,"-2"-11"-1,9 13-2,-9-13-3,10 18 0,-3-5-5,-1 2-1,-1 2 0,1 2-2,-1 2 0,0 2 0,0 0-1,-2 0-1,0 0 0,-2-1-2,-1-4-1,-2 0-1,-2-3-3,-1 1-16,-4-10-5,9-6-1,-14 6 1</inkml:trace>
  <inkml:trace contextRef="#ctx0" brushRef="#br0" timeOffset="17821.782">18581 7040 23,'0'0'24,"0"0"3,0 0 0,0 0-8,0 0-1,0 0-2,0 0-4,0 0-1,0 0-3,0 0-2,15-1-1,-4-2-2,8 2-1,4 0-1,5 0 0,5-1 0,1 0 0,1 1-2,-3 0-1,0 1-2,-6-2-1,0 3-4,-8-5-3,-1 2-11,-1 2-9,-16 0 0,16-8 1,-16 8 2</inkml:trace>
  <inkml:trace contextRef="#ctx0" brushRef="#br0" timeOffset="18183.8181">18741 6880 38,'0'0'26,"-3"12"3,9-2-6,-2 4-8,-1 1-1,3 9-3,-3 0-1,1 8-4,-3 0 0,1 5-3,-2-4 0,0 1-5,1-2 0,-1-7-5,3-1-8,0-3-11,-3-21-4,10 16-1,-10-16 1</inkml:trace>
  <inkml:trace contextRef="#ctx0" brushRef="#br0" timeOffset="18620.8619">19656 6724 26,'-12'-7'25,"12"7"2,0 0 1,-3 19-13,3-2-2,-2 4-1,2 10-2,-1 3-2,2 9-1,-3 3-2,2 0-2,0 0-1,1-2 0,0-3-2,-1-8-2,3-5-3,-3-8-8,1-6-10,5-4-7,-6-10-2,0 0 2,12-24 1</inkml:trace>
  <inkml:trace contextRef="#ctx0" brushRef="#br0" timeOffset="18903.8901">19874 6685 49,'0'0'29,"0"0"3,2 22-2,-6 2-18,-3 2-1,2 12 1,-2 3-4,2 9-3,-1 1-2,1 4-1,2-1 0,1-3-2,2-5-1,1-9-3,2-4-3,-2-11-5,2-6-9,1-3-10,-4-13-1,0 0 1,2-14 1</inkml:trace>
  <inkml:trace contextRef="#ctx0" brushRef="#br0" timeOffset="19169.9168">19679 7020 59,'-14'8'29,"14"-8"2,0 0-5,0 0-13,12 6-3,0-8 1,6 2-3,-1-3-3,4 2-2,0-1-2,0-2-2,0 3-3,-3-5-7,-1 1-17,0 1-3,-4-6-2,4 3 1</inkml:trace>
  <inkml:trace contextRef="#ctx0" brushRef="#br0" timeOffset="19484.9483">20064 6812 52,'0'0'31,"0"0"2,8 1-3,1-3-14,9 3 0,-2-4-4,10 5-3,1-3-3,4 2-2,-1-1-2,0 2 0,0 1-2,-1-2-2,-2 2-1,-5-4-2,-2 5-4,-8-8-9,1 2-13,-2 1-4,-11 1 1,8-14 1</inkml:trace>
  <inkml:trace contextRef="#ctx0" brushRef="#br0" timeOffset="19813.9812">20260 6663 54,'-10'6'28,"10"-6"2,0 0-6,0 0-12,0 14 1,0-14-2,-2 22-3,-1-5-2,2 10 1,-5 5-2,3 6 2,-2 2-3,3 3-2,1-1-1,1-3-3,4-1-5,-4-10-9,6-6-18,2 2-1,-5-10 0,5-1 1</inkml:trace>
  <inkml:trace contextRef="#ctx0" brushRef="#br0" timeOffset="26888.6886">17283 4115 12,'0'0'21,"4"10"-1,-4-10-3,0 0-4,-10 11-3,10-11-2,-14 23-2,2-1-1,-2 9 1,-6 5 0,-4 10 2,-6 9-1,-3 8 2,-5 5-2,-1 4 1,-4 0 0,3-1-3,-2-1 0,6-5-2,2-8 0,6-6-2,6-9-1,4-9-1,6-5-2,3-9-2,8-5-3,1-14-5,0 0-9,17-2-8,-10-15-1,7 1 2,-5-11 1</inkml:trace>
  <inkml:trace contextRef="#ctx0" brushRef="#br0" timeOffset="27264.7262">16819 4738 21,'-21'-18'21,"21"18"0,-17-8 1,17 8-5,-12-2-2,12 2-4,0 0-2,-14 20-2,12-2-1,-2 6-1,1 7-1,-1 6-2,1 5 0,0 1 0,1 1-1,1-4 0,1-3-1,1-5 1,1-7-1,1-5 2,1-5-1,2-3 1,-6-12 0,18 11 0,-4-13 1,4-5 0,4-2-1,6-6 0,3 0 0,3-5-1,1 0-1,-1 1-1,-2-1-5,-1 5-16,-2 5-8,-8-7-1,-2 6-1,-7-10 0</inkml:trace>
  <inkml:trace contextRef="#ctx0" brushRef="#br0" timeOffset="28625.8623">17897 3720 7,'0'0'18,"0"0"2,-4-12-4,4 12-3,-2-10 0,2 10-2,-5-12-1,5 12-1,-5-10-2,5 10-1,-11-8 0,11 8-2,-15 2 0,6 6-1,-2 1 0,-1 8-3,-1 3 3,1 6-3,1 4 3,2 4-3,1-3 2,3 3-2,3-5 1,3-4 1,3-4-1,4-7 1,2-7 1,4-3 0,3-4-1,1-6 0,1-2 0,0-2-1,0-5 0,1-2 0,-4-1 0,0-1 0,-4-1 0,-3 1 0,-1 2-1,-2 1 1,-3 1 0,0 5 0,-3 10-1,0-15 0,0 15 0,0 0-1,0 0 1,-1 13-1,2 4 0,1 5 0,2 6 0,2 3 0,1 4 1,2-1 0,2-3-1,0-3 1,2-7 0,0-7 1,0-8-1,2-8-1,0-8 1,-1-7 0,1-8 0,-2-5-1,2-6 0,-2-5 1,-4-1-1,-2-3 1,-2 1-1,-4 1 1,-4 2 0,-2 5 0,-4 3 1,1 8-1,-2 1 3,2 10-2,-1 3 1,9 11 0,-9-10-1,9 10 0,0 0 0,-6 24-1,7-3 0,1 7 0,2 7 1,0 5-2,3 8 2,2 2-1,3 1 0,0-2 0,1-6 0,1-3-1,-1-7 0,1-5 0,-1-5-2,-4-9-4,3-4-6,-3-8-8,-9-2-10,19-16-1,-11-7 1,4-2 2</inkml:trace>
  <inkml:trace contextRef="#ctx0" brushRef="#br0" timeOffset="28895.8893">18373 3582 17,'-1'-22'26,"-7"0"1,5 12 2,-2-1-9,5 11-3,0 0-4,-10-10-4,10 10-3,1 15-2,3 0 0,-1 8-3,4 5 1,1 7-1,1 4 0,2 3 0,1 0-1,-1 0 0,0-4-2,-1-4-1,-2-9-5,2-3-4,-4-7-8,-6-15-10,0 0-1,8-9 2,-3-8 0</inkml:trace>
  <inkml:trace contextRef="#ctx0" brushRef="#br0" timeOffset="29287.9285">18526 3396 33,'0'0'25,"0"0"3,-5 18-1,-1 6-18,2 8-1,-2 5 0,0 7 0,-1-2-4,0 2-2,0-3-1,0-4 0,0-5 0,0-4 0,1-9 0,1-4 0,5-15 1,-8 16 1,8-16 1,0 0 1,0 0-1,0 0-1,0 0 1,0 0-1,9 0-1,0-1-1,-1 0-1,4 0 1,2 0-1,-1 1 0,2 0-1,0 0 1,-1 2-3,-2-3-2,3 2-5,-3-3-13,0-5-8,4 1 0,-2-8-2,3 2 3</inkml:trace>
  <inkml:trace contextRef="#ctx0" brushRef="#br0" timeOffset="29653.9651">18740 3572 22,'-19'13'25,"12"8"1,-4-3 4,2 6-16,3 4-2,0-1-1,4-1-4,2 0-2,5-4-2,3-5 0,2-7-3,0-5 2,4-3 1,-2-5-1,0-3 1,-3-6 1,1-1 0,-3-3-3,-2-4 2,-1-3-2,-2 1 0,-3-2 0,-1 3-1,-2 1 0,-3 3-2,-3 4 2,-2 5-2,0 6 1,-3 2-1,1 4-3,-1 1-5,3 4-7,3 2-12,1-5 0,8-6-2,0 0 1</inkml:trace>
  <inkml:trace contextRef="#ctx0" brushRef="#br0" timeOffset="29986.9984">19161 3251 26,'-8'28'25,"-3"-15"0,4 5 1,-4 8-15,-4 3 1,1 6 0,-5 1-4,1 8-2,-1-1-2,3 2 0,-1-4-2,4-2-1,1-4-1,1-6-1,3-3-2,3-8-5,1-3-6,1-3-13,3-12-2,0 0 0,0 0 1</inkml:trace>
  <inkml:trace contextRef="#ctx0" brushRef="#br0" timeOffset="30295.0292">18902 3422 36,'0'0'25,"0"0"2,8 17-7,-2-7-7,0 2-1,3 4-1,3 2-4,5 3-1,-1-1-1,4 3-2,-1-1-1,2-1 1,1 0-3,0-3 1,-2-2-2,-3-4-2,2-2-3,-6-6-7,3-8-10,0 3-8,-5-12 1,3 2 0</inkml:trace>
  <inkml:trace contextRef="#ctx0" brushRef="#br0" timeOffset="30543.054">19327 3410 46,'0'0'27,"0"0"2,0 0-8,0 0-8,6 15 0,-8-5-3,4 7-3,-2-2-1,3 5-2,-1 0-1,2 1-2,0-2 0,-1-2-3,1-2-2,-2-5-6,-2-10-8,7 19-12,-7-19-1,0 0-1,11-12 2</inkml:trace>
  <inkml:trace contextRef="#ctx0" brushRef="#br0" timeOffset="31188.1184">19719 3195 9,'0'0'21,"-15"8"2,-6-6 0,-1 8-9,-1 1-1,-4 2-2,1 6-2,0 2-2,2 3-2,5 1-1,3 3 0,5-2 0,4 2-1,6-5 0,7-2 0,1-6 0,3-1 0,1-6-1,4-2 1,0-7 1,3-4-2,-3-5 0,2-7 0,0-6 0,1-4-1,-1-7-1,1-4 0,-3-4 0,-2-2 0,-1-2-1,-4-2 1,-3 3-1,-3 0 1,-4 2-1,-4 5 2,-2 3-2,-1 4 2,-2 6 0,1 7-1,0 4 1,10 14-1,-15-11 1,15 11-1,-10 12 1,7 2-1,-1 8 0,1 4 1,2 6 0,1 4-1,3 2 1,3 3-1,1 1 1,4-1-1,3-4 0,3 0 0,3-4 0,2-2 1,2-6-1,2-4 0,1-4-1,0-7-1,0-2-2,-2-9-5,1 0-8,-5-5-10,-4-8-4,0 0-1,-7-7 1</inkml:trace>
  <inkml:trace contextRef="#ctx0" brushRef="#br0" timeOffset="31678.1675">19977 3195 22,'0'0'28,"10"8"-1,-2-6 3,-8-2-14,16-7 0,-6 2-5,-2-6-3,0 0-4,0-1-1,1-1-1,-3-2-1,0 1 2,-5 0-1,0 1 0,-2 1-2,1 12 2,-6-19-2,6 19 2,-13-15-3,4 11 1,9 4-1,-15-6 1,5 5-1,10 1 0,-16 5 1,16-5-1,-13 17 1,6-4 0,1 3 1,2 4-1,2 1 2,1 2-1,3 0 0,3 1 0,1-3 1,4 0-1,2-5 1,4-2-1,0-3 0,3-4 0,-2-4 0,0-2-1,0-3 0,-4-4-2,-2 0-4,-4-6-7,-2-2-15,-2 0-4,-4-7 0,-1 1 0</inkml:trace>
  <inkml:trace contextRef="#ctx0" brushRef="#br0" timeOffset="31943.194">19207 3045 79,'-28'21'34,"7"-8"-2,10-6 1,11-7-32,0 0-6,0 0-25,7-20 0,5 3-2,-2-12 0</inkml:trace>
  <inkml:trace contextRef="#ctx0" brushRef="#br0" timeOffset="37139.7135">17407 2498 18,'0'0'26,"0"0"0,0 0-4,-11-2-4,11 2-4,-1 11-4,2 2-2,4 11-3,-1 5-2,4 8-1,-1 4-1,2 6 1,1 0-1,1 0 0,-1-5-1,-2-2 0,0-6 0,-2-5-1,1-5-2,-4-5-3,2-3-5,-5-16-4,0 0-12,0 0-2,5-10 2,-1-8-1</inkml:trace>
  <inkml:trace contextRef="#ctx0" brushRef="#br0" timeOffset="37801.7795">17507 2462 35,'0'0'26,"-3"14"3,6 3-8,2 10-8,1 6-1,6 8-2,-2 2-3,6 4-2,0-3-2,2-2-2,-2-7 0,-1-5-1,-2-9 1,-4-5-1,1-9 1,-1-5 1,-9-2-1,15-16 1,-9-1 0,2-3-1,1-3 0,0-4 0,-1 0 0,1 3-1,-2 5 0,0 3-1,-7 16 1,11-13 0,-11 13 0,16 9 0,-6 1-1,2 0 2,2-1-1,2 0 0,2-5 1,0-1-1,-1-7 1,0-2 0,-4-4 0,0-4 0,-3-4 0,-2 0 0,-5-2 0,-1-1 0,-4 1 0,-2 1-1,-2 3 0,-3 4-1,-1 4 1,-2 5-1,1 6 0,-2 5 1,1 10-1,3 4 1,2 4 0,4 2 0,3 0 1,6-2 0,3-5 0,5-3 0,5-9-1,2-6 1,2-8 0,3-6-1,0-4 0,-2-6-1,1-1-1,-4-6-3,-1 4-1,-5-7-7,0 3-12,-5 5-6,-9-4-1,-3 6 2</inkml:trace>
  <inkml:trace contextRef="#ctx0" brushRef="#br0" timeOffset="38089.8086">17383 2472 62,'-15'11'32,"6"-2"-1,9-9 0,-10-1-23,10 1-2,12-9 0,5 0-2,2-2-4,6-9-4,6 4-4,3-11-8,7-1-13,3 1-2,-2-3-1,2 3 1</inkml:trace>
  <inkml:trace contextRef="#ctx0" brushRef="#br0" timeOffset="38560.8557">18609 1924 47,'-4'31'29,"-9"0"2,-3 5-1,-1 0-21,-5-2-3,6 1 1,-2-10-2,6 0-2,4-9-2,8-16 1,2 12-2,7-14 1,4-5-1,5-2 1,2-1 0,3 1 0,1-2 0,-1 3 0,-3 2 0,-2 5 0,-5 3 0,-4 5 0,-5 5 0,-5 5 0,-6 2 1,-4 4 1,-3 4-2,-2 0-1,1-1-1,0-6-1,2 0-3,2-15-5,11-5-14,0 0-10,-3-24 1,10-3 2,0-11 0</inkml:trace>
  <inkml:trace contextRef="#ctx0" brushRef="#br0" timeOffset="38838.8835">18747 1749 8,'5'-14'21,"-5"14"2,0 0-3,7 11 0,-4 4-3,0 1-3,4 9-3,-2 0-1,6 11-1,-1 0-3,5 4-3,-1 1-1,3-2-1,-2-1-1,0-4-1,0-4-2,-3-7-3,1-3-4,-6-9-6,-7-11-6,14 9-9,-14-9 3,6-13 0</inkml:trace>
  <inkml:trace contextRef="#ctx0" brushRef="#br0" timeOffset="39057.9053">18779 2018 41,'0'0'28,"-12"8"2,12-8-2,0 0-17,0 0-2,11-2-2,-4-8-2,4 0-3,1-1-3,1-5-4,5 2-9,-1 0-13,-1-7-2,3 6-2,-3-5 2</inkml:trace>
  <inkml:trace contextRef="#ctx0" brushRef="#br0" timeOffset="39493.949">19131 1799 19,'-13'22'24,"-6"-5"0,1 8-10,2-1 1,1 3-3,3-3-3,5-1-3,5-3-2,3-4 0,4-4-1,4-7 0,4-4 0,1-8 1,3-1 0,-1-9-1,1 1-1,-1-4 1,-2 3-1,-2-4 0,-1 6-1,-5 1 2,-6 14-1,7-16 0,-7 16 1,0 0-2,0 0 0,0 0 0,0 0-1,0 0 0,8 18 0,-3-7-1,0 0 1,1 1 0,2-2-1,1 1-3,-9-11-1,19 7-9,-9-11-12,0-9-4,4-1-1,-3-10 1</inkml:trace>
  <inkml:trace contextRef="#ctx0" brushRef="#br0" timeOffset="39995.9992">19298 1509 55,'-9'7'27,"9"-7"2,-7 24 0,7-5-23,0 5 0,2 5 0,2 7-2,5 3-3,2 0 1,3 0-3,2-3 1,-1-3-1,1-5 1,-2-5-1,-4-8 2,1-3 1,-11-12 0,12 8 1,-12-8 0,9-10-1,-5-3 0,3-1 0,-2-5 0,3-1-1,-1-2-1,0-2 0,3 1 0,0 5 1,0 1-1,0 6 2,1 7-2,0 5-1,0 6 1,0 7 0,-3 3 0,-1 4-2,-2 1 3,-3 1-3,-2-1 2,-2-2 1,-3 1-1,-5-4-1,-2 0-2,-2-6-1,-1 2-5,-4-11-6,2-4-14,2-4-2,-1-11-1,4-1 2</inkml:trace>
  <inkml:trace contextRef="#ctx0" brushRef="#br0" timeOffset="40667.0663">19464 1264 34,'0'0'29,"12"18"0,-2 0 1,3 10-14,5 9-7,-1 6-1,5 5-1,-1 2-3,4-1-2,-3 2 0,-2-5-6,1-5 2,-3-9-3,1-1 0,-5-10-3,1-3 1,-4-8-3,-1-5 3,-1-7 0,1-1 2,-2-9 0,1 3 3,-1-4 0,1 2 3,-2 0 1,-7 11 2,11-17 1,-11 17 2,0 0 0,8-11 2,-8 11 2,0 0-3,14-12 2,-10 0-3,-4 12 1,12-22-4,-5 10 2,-3-3-4,-1 2 0,-3-2 0,-2 2 0,-4-2-1,0 3 1,-2 2 0,8 10-1,-17-15 0,17 15 0,-13-7 0,13 7-1,-10 8 0,6 2 0,0 3 0,0 3-1,1 1 0,1 2 1,1-1 0,1 0 0,3-1-1,2-4-1,3 0 2,0-7-1,5-3 1,2-4 1,2-3-2,2-6-1,3-4-2,-1-6-3,7-1-13,-4-3-10,0-4-3,1-1-2,-4-5 1</inkml:trace>
  <inkml:trace contextRef="#ctx0" brushRef="#br0" timeOffset="41021.1015">20313 1041 44,'-14'-30'28,"14"30"-1,-11 20-3,8 4-11,7 7 2,-2 8-5,8 1-1,1 10-6,4 4 1,1 1 0,1-2-2,0-4 0,-2-7-2,0-4 0,-4-8-2,-1-5-4,-5-14-6,-5-11-16,15 1-3,-12-13-1,2-8 0</inkml:trace>
  <inkml:trace contextRef="#ctx0" brushRef="#br0" timeOffset="41660.1653">20456 913 49,'0'0'27,"-9"13"2,12 23-1,-1 12-12,2 7-9,4-1 4,-1 9-8,4-3 0,0-2 0,0-10 0,-1-9-1,0-11-1,-3-8 2,1-3-1,-8-17 2,14 11-2,-14-11-2,11-12 2,-7-1-2,1-2 2,-1-3-3,1 1 1,-2 2-2,-1 0 1,-2 15 0,3-17 1,-3 17-1,9 4 1,-9-4-1,17 11 1,-5-6 1,2 0 0,3-5 0,2-1 0,1-6 0,0-3 1,0-3-1,-1-2 0,-2-1 1,-4-2-1,-3 1 1,-3-2-1,-6 0-1,-4 2 1,-5 2-1,-4 3-1,-2 5 0,-3 6 0,-1 7 0,-2 7 1,4 5-1,1 4 0,5 1 1,4 1 0,5-2 1,8-3 0,6-6 0,8-7 0,4-4-1,4-3 1,2-4-1,0-5-1,-1-3-1,-4-5-3,-2 0-9,-10-1-20,-7-1 1,-7-1-3,-8-1 3</inkml:trace>
  <inkml:trace contextRef="#ctx0" brushRef="#br0" timeOffset="41885.1881">20451 1214 73,'0'0'34,"0"0"-1,21-2 1,-3-14-29,7-3-1,1-6-1,-26 25-5,53-58-7,-53 58-23,43-47 3,-43 47-4,0 0 3</inkml:trace>
  <inkml:trace contextRef="#ctx0" brushRef="#br0" timeOffset="43036.3032">20577 2974 40,'0'0'29,"0"0"2,0 0-1,0 0-16,9-17 0,2 2-5,6 1-1,0-5-4,5 0-2,0-1 0,3 2-2,-3 1 0,-2 2-3,-1 5-1,-5-2-5,1 7-4,-6-1-6,0 4-7,-9 2-5,0 0 1,8 14 1</inkml:trace>
  <inkml:trace contextRef="#ctx0" brushRef="#br0" timeOffset="43247.3243">20675 3013 44,'-10'9'26,"7"2"1,3-11-5,0 0-6,11-3-2,0-10-4,8 1-3,0-7-1,4 0-2,2-2-3,-2-1-3,0 2-7,-6 0-12,-3 2-9,-2 2-2,-6-2 1,-2 3 0</inkml:trace>
  <inkml:trace contextRef="#ctx0" brushRef="#br0" timeOffset="43545.3541">20720 2624 52,'0'0'30,"-1"11"1,11-6-1,1-1-16,6-3-9,5 6 1,1 1-1,5 5-2,0 2-2,2 4-1,-2 2 0,-3 3 0,-3 1 0,-1 1 0,-5-2 0,-1 2 1,-5-2-2,-5 0-1,-2 4-3,-7-4-9,-2-2-13,0 4-3,-6-10-1,4 0 0</inkml:trace>
  <inkml:trace contextRef="#ctx0" brushRef="#br0" timeOffset="43930.3926">21212 2199 61,'0'0'30,"-7"13"1,7-13-5,6 27-12,2-6-4,4 12-4,1 2-1,5 7-2,0 1 0,2 1-3,0-1-1,-2-5-5,-1-6-1,-5-9-4,-1-4-6,-2-5-13,-9-14-1,0 0-1,5-17 1</inkml:trace>
  <inkml:trace contextRef="#ctx0" brushRef="#br0" timeOffset="44538.4534">21361 2164 53,'0'0'32,"-2"27"-1,1 1 3,0 4-24,4 11 0,-1-2-2,3 4-3,0-5-2,2-2-1,-1-9-2,-2-6-2,2-9 2,0-4 1,-6-10 0,0 0 0,10-7 0,-10 7 0,5-23 0,-1 9 0,0-1 0,0-1-1,2 5 0,0 0 0,-6 11-1,17-8 1,-7 8 0,3 0-1,1 0 1,3-1 0,1-1 0,2-4 1,-1-2-1,0-3 1,-2-4-1,0-1 4,-3-2-4,-3 1 1,-2-2-1,-3 1 1,-3 1-1,-3 1 1,-3 5-1,3 11-3,-14-14 2,3 13 1,1 7 0,-3 3 2,2 7-1,1 4-2,4 1 2,2 1-1,6 1 1,4-5 0,5-3 0,4-4-3,5-8 3,4-5-1,1-4 1,-1-7-1,2-2 0,-4-3-2,0-1-4,-7-6-5,-2 3-18,-6 1-5,-7-3 0,-4 4 0</inkml:trace>
  <inkml:trace contextRef="#ctx0" brushRef="#br0" timeOffset="44788.4784">20998 2164 80,'-17'16'34,"3"-5"-1,14-11 1,0 0-30,21-6 1,8-4-2,6-7-3,6-6-3,9 2-5,2-11-19,3-1-6,1-2 0,-7-3-2</inkml:trace>
  <inkml:trace contextRef="#ctx0" brushRef="#br0" timeOffset="45464.546">22096 1805 66,'8'37'29,"-5"-10"-3,3 2 3,-1-4-27,-1-2 1,0-6-1,-2-4 1,-2-13 0,2 15-1,-2-15 1,0 0 0,0 0-1,-2-14 0,2 14 1,-2-19-1,2 7-1,0-4 0,0 0 0,2 1 0,1 1 0,1 0 0,1 2 0,2 1-1,-7 11 1,18-14-1,-9 11 0,1 3 0,1 4 0,1 1 0,-1 2 1,0 1-1,-1-1 0,-2 1 0,-8-8 1,14 10-1,-14-10 1,0 0-1,10 4 1,-10-4 0,0 0 0,6-12-1,-6 12 1,5-14 0,-1 4-1,0-2 1,1 2-1,0-1 0,-5 11 0,10-16 0,-10 16 0,10-7 0,-10 7 0,11 6 0,-11-6-1,13 12 1,-13-12-1,13 16-1,-13-16-4,15 11-6,-15-11-15,10-3-6,-2-3-1,0-5 2</inkml:trace>
  <inkml:trace contextRef="#ctx0" brushRef="#br0" timeOffset="45771.5767">22479 1651 30,'9'14'27,"-11"-4"-2,4 6 5,1 3-13,-2-4 1,4 4-8,-5-19 0,15 22-2,-15-22-3,20 5 0,-11-9-2,2 1 0,-2-4 0,0 1 0,-5-6 0,-4 12 3,1-21-4,-1 21 3,-10-18-3,10 18 2,-16-17-4,7 9 1,9 8-5,-12-8-1,12 8-6,0 0-6,-5-13-16,5 13-1,7-13 0,-7 13 1</inkml:trace>
  <inkml:trace contextRef="#ctx0" brushRef="#br0" timeOffset="46418.6412">22618 1543 9,'12'-2'21,"-12"2"1,13-5-3,-13 5 2,13 13-2,-6 0-2,-1-2-2,2 7-2,-2-4-3,3 2 0,-4-4-4,1 0-1,-6-12-1,6 11 0,-6-11-1,0 0 0,0 0 0,-2-14-1,2 3 0,-1-3-2,2-5-2,-1-6-3,5 1-3,-2-8-3,8 7-3,-5-7-3,6 9 0,-5-3 0,5 10 2,-4 2 1,1 9 5,0 4 5,-9 1 6,18 14 6,-10-5 1,4 5 2,-1-2 1,4 1 0,-1-5 1,3 0-2,-2-8-2,3 3-1,-5-9-1,3 2-1,-6-4 0,-1 1-1,-5-3-2,-4 10 0,4-20-2,-4 20 1,-5-20-1,5 20 0,-10-18-2,10 18 1,-12-9 0,12 9-1,-13 7 3,6 4-2,2 3 1,1 2-1,3 0 2,1 3-1,3-2 1,2 0-1,4-4 0,3-4 0,1-3 0,4-3 1,1-3-2,4-3 0,2-3-1,1-5-2,4 2-5,-7-6-9,2 4-19,-3 6 2,-7 1-2,-5 6 2</inkml:trace>
  <inkml:trace contextRef="#ctx0" brushRef="#br0" timeOffset="47119.7115">21666 3230 51,'-22'-6'29,"13"6"1,-6-2 0,0 3-21,4 8-1,-3 4-2,3 8-1,1 4-2,2 1-2,2 2 0,4-1 0,2-3 0,5-5 0,2-7 1,3-7 0,1-9 1,2-4-1,-1-8 1,1-3-1,-2-4 1,0-2-1,-5-3 0,1 4 0,-4-1 0,0 7 0,-2 2 0,0 6-1,-1 10 1,-1-12-2,1 12 1,0 0-1,5 21 0,-2-7 0,4 0-1,0 1 0,5 3-2,0-5 0,2 0-4,0-11-3,5-1-11,-1-8-7,-2-7-6,5-2 0,-2-11 3</inkml:trace>
  <inkml:trace contextRef="#ctx0" brushRef="#br0" timeOffset="47555.755">21968 2954 25,'-14'6'28,"4"8"2,-6 3 2,3 2-12,0 7-3,-1-3-4,9 7-3,-1-7-4,8 0-3,2-3-1,5-5 0,4-5-1,2-6 0,2-5-1,2-2 1,0-7 0,0-1 0,-1-5 0,-1 0 0,-2-3 0,0 1 0,-4-2-1,-2-1 1,-2 0-1,-1 2 1,-3 4 0,0 1-1,-3 14 0,2-17 1,-2 17-1,0 0 0,5 10 1,-2 1-1,2 1 0,1 1 0,2 1 0,1 0-1,-1-2 0,1-4-1,0 0-3,-9-8-4,13 6-10,-13-6-13,9-8-1,-9 8-1,6-23 1</inkml:trace>
  <inkml:trace contextRef="#ctx0" brushRef="#br0" timeOffset="47774.7769">22063 2829 75,'0'0'34,"0"0"0,-10 5 0,10-5-26,0 0-1,0 0-1,0 0-4,0 0-3,0 0-3,6-15-4,-6 15-7,7-14-11,-2 3-7,5 2-1,0-4 1,5 3 2</inkml:trace>
  <inkml:trace contextRef="#ctx0" brushRef="#br0" timeOffset="48338.8333">22445 2702 29,'0'0'26,"-13"20"1,-1-13 1,-5 4-17,4 5-1,-7 1 0,3 8-1,-3-3-4,4 5-1,1 0-1,3-1-1,4-4-1,6-4 1,4-4 1,0-14-1,19 7 0,-2-10 0,1-10 0,3 0 0,-2-8 0,1 0-1,-3-6 1,-1 2-1,-5-3-1,-3-2 1,-4 1-1,-2-1 0,-5 2 0,-2-1 0,-2 2 1,-4 1-1,-1 4 0,0 2 0,-1 5 1,2 3 0,1 2 0,10 10 0,-16-5 0,16 5 0,-9 14 0,8 0 0,1 5-1,3 4 0,2 4 0,2 2 0,4 2 0,1-1 0,3-3-1,0-3 1,4-4-2,-2-5-1,4-3-3,-6-11-5,7 0-9,-5-7-8,-1-6-4,2-2-1,-5-7 2</inkml:trace>
  <inkml:trace contextRef="#ctx0" brushRef="#br0" timeOffset="48540.8536">22588 2579 24,'0'0'27,"0"0"2,0 0 1,-6 16-11,5-4-2,6 7-6,-2-1-2,5 5-2,-1-1-3,4 3-1,0-4-3,-2-5-3,3 1-6,-12-17-9,13 8-13,-13-8 0,11-11-2,-7 0 2</inkml:trace>
  <inkml:trace contextRef="#ctx0" brushRef="#br0" timeOffset="48735.8731">22588 2419 79,'0'0'34,"0"0"-2,-9 2 1,9-2-28,0 0-5,0 0-7,0 0-16,5-15-9,-5 15 0,13-12-2,-4 6 2</inkml:trace>
  <inkml:trace contextRef="#ctx0" brushRef="#br0" timeOffset="49028.9024">22832 2314 18,'1'19'25,"-12"-6"-2,3 7 5,-6 3-12,-4 1 3,2 7-5,-2-3-2,5 7-2,0-4-2,8 0-1,3-5-2,6-3-1,6-8 0,5-4-1,4-10 0,2-4-1,1-8 0,1-4-2,0-4-1,-1-6-5,-1 4-11,-4-2-18,-5-2 1,1 4-2,-5-5 2</inkml:trace>
  <inkml:trace contextRef="#ctx0" brushRef="#br0" timeOffset="49517.9513">23182 1786 55,'0'0'30,"0"0"1,0 0-7,-1 13-12,3 0-2,6 8-1,-2 4-3,4 8-2,1 4-2,2 5 0,-1 2-1,0-4-1,0 1-1,-2-5-1,1-2-1,-5-9-2,4-3-5,-7-9-4,-3-13-10,13 13-8,-13-13 0,7-17 2</inkml:trace>
  <inkml:trace contextRef="#ctx0" brushRef="#br0" timeOffset="50165.016">23286 1738 51,'0'0'29,"0"0"1,-1 15-9,6 10-10,1 4-3,4 11-3,-3 5 0,5 8-1,-1-1-1,2-2-2,-2-5 2,1-8-2,-4-8-1,0-8 1,-2-9 0,-6-12 1,12 7-1,-12-7 1,10-14 0,-6 2 0,0-3-1,2-1 1,-1-1-1,0 1 0,-2 3 0,0 3 0,-3 10-1,6-11 1,-6 11-1,8 0 1,-8 0-1,17 0 0,-5-3 1,1-2-1,4-3 1,0-5-1,0-3 0,0-2 1,-2-2-1,-2 1 1,-4-2 0,0 2-1,-6 0 1,-2 3 0,-3 2 0,-3 2-1,5 12 1,-14-14-1,6 13 0,-1 4 0,0 7 0,1 3 1,3 4-1,2 2 0,3 1 1,4 0-1,3-4 1,6-3 0,3-7-1,1-4 0,2-6 0,-2-3-1,2-3-1,-6-4-3,2 2-3,-9-6-9,0 1-19,-3 3 1,-6 0 0,-1 2 0</inkml:trace>
  <inkml:trace contextRef="#ctx0" brushRef="#br0" timeOffset="50384.0378">23278 2002 71,'-8'14'34,"8"-14"1,0 0 0,16-20-28,0-3-2,3-1-1,0-5-2,1-1-6,4 4-8,-7 2-18,-2 4-4,-5 7-1,-10 13 1</inkml:trace>
  <inkml:trace contextRef="#ctx0" brushRef="#br0" timeOffset="51383.1375">22120 4174 47,'-21'18'29,"-8"-2"2,5 9-1,2 1-21,1 1 0,8 2-2,3-4-3,8-1 0,5-7-2,7-7 0,5-7 0,4-7 1,1-9-1,2-5 1,0-9 0,0-1-1,-4-5 1,-3 3-1,-5 1 0,-1 5-1,-6 4 2,0 8-2,-3 12 0,0 0 0,0 0 0,0 0-1,3 19 0,1-6-1,2 4 0,2-5 1,3 0-1,1-6 1,3-5 0,0-6-1,0-5 0,0-5 0,-1-9 0,-1-1-1,-3-6 1,-4-4 0,-1-2 0,-3-3 0,-3-1 1,-3 1 0,-2 2 0,-3 4 0,-1 5 1,0 7 1,1 4-1,1 8 0,-1 5 0,9 5 0,-11 17 0,9 1 0,3 9-1,2 5 0,3 5 0,3 3 0,4 1-1,2-3 2,2-3-2,1-6-1,3-5-1,-2-10-4,5-4-6,-3-9-12,0-6-8,3-4-1,-4-11 1,3 1 1</inkml:trace>
  <inkml:trace contextRef="#ctx0" brushRef="#br0" timeOffset="51803.1798">22586 3704 23,'-13'-3'28,"-4"-7"1,4 10 2,0-4-13,2 4-3,1 10-3,1-2-3,5 9-2,1 0-2,3 6-1,3-2-1,4 7 0,0-4 1,5-2-1,-2-4-1,2 0 1,-1-5-2,-2-3 0,-9-10 0,16 13 0,-16-13 0,15 5-1,-7-6 1,2-1-1,1-3 0,0-1 1,2-4-1,0-2-1,-1 0-1,0-4-3,0 5-3,-5-6-7,1 4-14,2 2-5,-4-3-2,3 5 3</inkml:trace>
  <inkml:trace contextRef="#ctx0" brushRef="#br0" timeOffset="52143.2138">22849 3605 35,'-2'17'31,"-2"2"1,-4-4 0,4 0-12,0 4-8,0-5-1,5 2-4,-1-16-2,9 13-3,-9-13 0,16-4 1,-7-3-1,1-2 1,-3-4 0,0 0 0,-4 1-1,-3 0 0,-5 1 0,5 11-1,-15-16-1,4 14-1,1 3-1,-5 0-2,4 8-2,-2-5-5,6 8-8,7-12-8,-11 3-6,11-3-2,9-14 3</inkml:trace>
  <inkml:trace contextRef="#ctx0" brushRef="#br0" timeOffset="52556.255">22946 3294 56,'0'0'32,"-10"8"0,4 11-6,1 1-9,7 10-3,-4-1-5,7 7-2,1-2-4,3 1 0,2-5-1,0-5-1,2-6 0,-1-4-1,-3-6 1,0-3-1,-9-6 1,15-4 0,-15 4 0,11-19-1,-6 4 2,-1-3-2,2-2 1,-1-1 0,-1 1 0,-1 5-1,0 1 1,-1 4-1,-2 10 1,0 0-1,9 1 0,-9-1 0,10 21 0,-2-8 0,1 1-3,1-5-1,5 2-5,-6-12-10,7-4-14,0-3-3,-2-11-1,3-2 2</inkml:trace>
  <inkml:trace contextRef="#ctx0" brushRef="#br0" timeOffset="52895.289">23277 3280 48,'-9'15'30,"3"6"-3,-1 4-4,0-5-3,6 3-5,-1-9-4,2-14-3,15 7-2,0-14-1,-1-9 0,3-3-2,-3-7 1,2 1-1,-4-3 0,-4 2-1,-6 3 0,-4 5 0,-5 3-2,-1 4 0,-5 6 0,-2 5-1,-1 5 0,-1 7 0,1 4-2,1 3 0,6 2 0,0-5-1,8 2-4,1-18-5,9 7-10,1-14-10,6-13-1,5-3 0,0-9 2</inkml:trace>
  <inkml:trace contextRef="#ctx0" brushRef="#br0" timeOffset="53140.3135">23459 2872 28,'0'0'31,"-21"-9"2,6 15 0,1 6-9,-4 3-5,7 12-3,-4-5-6,8 8-2,0-2-2,9 5-2,2-4-1,8 3 0,3-5-1,3 1-1,0-3 0,2-1-2,0-2-2,-4-6-6,3 1-21,-5-5-8,-3-7 1,-11-5-1</inkml:trace>
  <inkml:trace contextRef="#ctx0" brushRef="#br0" timeOffset="101840.183">2014 3864 13,'0'0'12,"10"-3"0,-10 3 0,0 0 1,0 0 0,0 0 1,0 0-4,2-11-1,-2 11-1,0 0-1,0 0-1,-8-13-2,8 13-1,-8-7-1,8 7 0,-13-7 0,13 7 0,-18-7 0,6 5-1,-1 0 1,-1 1 0,-1 1-1,-1 0 0,1 0 1,-2 1-1,3 2 0,-2-2-1,2 1 1,0 1-1,-1-1 1,3 1-1,-1 1 0,1 1 0,-1 0 0,2 2 0,-2 2 0,3 0 0,-3 4 0,2 1 0,0 2 0,0 2 1,0 1-1,3 2 1,0 0 0,3 2 0,1-4 2,3 1 1,2-2 0,5 0 0,1-5 1,5 2 0,2-5 0,5 0-1,2-3-1,3 0 0,1-2-2,-1-3-3,2 1-3,-5-4-8,2-3-18,-3 4-2,-4-7 1,1 1-2</inkml:trace>
  <inkml:trace contextRef="#ctx0" brushRef="#br0" timeOffset="102908.2898">2265 3840 26,'0'0'16,"0"0"1,-1-12-2,1 12 0,0 0-3,0 0-2,0 0-3,0 0-1,0 0-1,0 0-2,0 0 1,-2 22-1,3-5-1,0 4 1,0 6-1,0 5 1,1 1 0,-2 2-1,1-1 0,-1-1-1,0-3 1,-2-3-2,0-1 1,-3-3-1,0-3 0,0-2-1,-1-4-1,0 0-6,0-3-10,6-11-9,-8 11-2,8-11 2,-3-11-1</inkml:trace>
  <inkml:trace contextRef="#ctx0" brushRef="#br0" timeOffset="103269.3259">2469 3782 26,'0'0'23,"0"0"0,10-6 2,-10 6-14,0 0-1,0 0-1,-4 20-3,1-5-1,0 7-2,-1 5 0,0 4 0,0 5 0,0 0-1,0 1 0,0-2-1,2-2 0,0-6 0,0-3-2,0-3-1,0-4-4,1-3-5,0-4-8,1-10-7,-2 14-2,2-14 2,0 0-1</inkml:trace>
  <inkml:trace contextRef="#ctx0" brushRef="#br0" timeOffset="103579.3569">2263 4091 43,'0'0'28,"-10"8"3,10-8-1,0 0-15,0 0-4,11-1-2,-11 1-1,15-8-4,-5 2-1,2-1-3,3 1-1,-1-1-2,2 3-3,-1-4-6,0 3-9,3 4-9,-4-4 0,2 5 1,-2-3 0</inkml:trace>
  <inkml:trace contextRef="#ctx0" brushRef="#br0" timeOffset="104231.4221">2572 4177 0,'0'0'19,"-3"10"2,3-10 2,0 0-3,0 0 0,0 0-2,0 0-1,0 0-4,0 0-1,0 0-2,0 0-2,0 0-3,0 0-2,9-10 1,-9 10-2,14-10-1,-3 7 0,0-2-2,-1 3 1,1 2-1,0 1 0,-2 4 0,-1 2-1,-2 3 1,-1 3 1,-1 3-1,-2 1 1,0 4 0,-3 1 0,-2-1 1,-1 0-1,-4-3 1,-1 1 0,-5-3 1,0 0 0,-2-6-1,0 1 0,0-4 1,0 0-1,2-4 0,3 1 0,2-2 0,9-2 0,-13 0 1,13 0-1,0 0 1,-8-9-1,8 9 0,0 0 0,0-14 0,0 14-1,0 0 1,0 0-1,13-11 0,-4 12 0,1 2 0,2-1 0,4 1 0,1 1-1,2 1 0,-2-1 0,0 0-1,-2-2-3,-1 3-5,-4-5-13,-10 0-11,17-1 1,-17 1-1,19-11 1</inkml:trace>
  <inkml:trace contextRef="#ctx0" brushRef="#br0" timeOffset="104682.4671">2767 4103 34,'0'0'26,"0"0"1,0 0-6,0 0-6,0 0-1,13 6-3,-4-9-2,4 2-4,1-1 0,5 1 0,-2-3-2,3 3 0,-3-1-1,0 1 0,-4-1-1,-3 1-2,0 2-4,-10-1-9,0 0-13,8-1-3,-8 1-1,0 0 1</inkml:trace>
  <inkml:trace contextRef="#ctx0" brushRef="#br0" timeOffset="105376.5364">3390 3992 7,'0'0'18,"0"0"2,0 0-1,-1-10-6,1 10-2,-4-12-3,4 12-1,-6-11-2,6 11 0,0 0-1,-10-10 1,10 10-2,-9-2 0,9 2 0,-13 0-1,13 0 0,-16 4-1,6 1 0,-1 1 1,1 1 0,-3 2-1,2 4 1,0 1 0,2 2 0,-1 1-1,2 2 1,0 0 0,4 2 1,-1-3-1,3 2 1,1-3 1,3 1-1,2-4 2,1 1-1,3-2 0,3-1 0,1 0 0,1-1-1,2-3 0,1 0 0,0-1-1,0-2 0,-1-2-1,1 1-1,-2-3 1,0-1-1,-4 1-1,-2-3-2,1 4-4,-9-2-16,0 0-10,5-12 1,-5 12-2,-3-18 2</inkml:trace>
  <inkml:trace contextRef="#ctx0" brushRef="#br0" timeOffset="106209.6199">3325 3595 17,'1'-14'21,"-1"14"1,0 0 1,0 0-9,0 0-1,-1-10-1,1 10-2,0 0-4,0 0-1,0 0-1,-2 15-2,1-2-1,1 1 1,-1 2-2,1 3 1,-1 1 0,1-2 0,0 0 0,-1-1-2,0-3 0,0-3-5,0 0-6,1 1-13,0-12-1,-5 12-2,5-12 1</inkml:trace>
  <inkml:trace contextRef="#ctx0" brushRef="#br0" timeOffset="107006.6996">3231 3041 37,'0'0'22,"0"0"0,0 0-3,0 0-11,0 0-3,-2 18 0,2-2-2,-2 3-1,2 6-1,-1 3 1,1 1 1,0 2-1,0-3-1,1-5-1,0-3 1,-1-5 0,1-3 0,-1-12 2,0 11 1,0-11 1,0 0 0,0 0 0,-1-15 0,-2 3 0,2-2 0,-1-4-2,0-3-2,-1-3 0,0 0 0,1-1-1,-1 2 1,2 0-1,-1 4 1,2 0 0,0 5 1,0 3-1,0 11 1,2-16-1,-2 16 2,0 0-2,0 0 0,12-11 1,-12 11-2,13-3 1,-4 3-1,2 0 0,0 0 0,1 3-1,1-1 1,-1 0 1,0 2-1,0-1 0,-3 0-2,1 1 0,-10-4-3,17 6-3,-17-6-5,13 5-7,-13-5-7,9 2-4,-9-2 0,0 0 3</inkml:trace>
  <inkml:trace contextRef="#ctx0" brushRef="#br0" timeOffset="107286.7276">3192 3216 33,'0'0'25,"10"12"0,-10-12-3,17 2-6,-5-2-6,0-1-2,1 1-3,-3-1-5,0-1-11,-10 2-14,16-2-2,-16 2 1,0 0 0</inkml:trace>
  <inkml:trace contextRef="#ctx0" brushRef="#br0" timeOffset="108111.8101">3281 4411 22,'0'0'13,"0"0"2,0 0 1,9-5 3,-9 5-3,0 0 0,-3 13-3,3-13-1,-5 24-3,2-9-1,1 5-1,-1 2 0,3 0-3,-1 0-1,1 0 0,1-3-2,0-1-1,0-2-2,0-3-1,0 0-4,-1-13-6,0 17-3,0-17-5,-4 14-2,4-14-3,-8 14 0,6-2 0</inkml:trace>
  <inkml:trace contextRef="#ctx0" brushRef="#br0" timeOffset="108825.8815">3086 4931 30,'0'0'20,"0"15"-3,0-5-1,3 5-3,-1 3-4,2 1-2,-1 3 0,1-1-3,1 2 0,-2-1-1,0-3 1,0 0-1,-1-3-1,0-3 0,-1-3-1,-1-10 0,0 14 0,0-14 0,0 0 0,0 0 1,0 0 0,0 0 0,0 0 0,0 0 0,0 0 1,-7-10-1,7 10-1,-5-23 0,2 9 0,0-3-1,-1 0 0,0-1-1,1 1 0,0 0 0,0 0 0,2 2 0,-1-1 0,2 1 0,0 0 1,1 0 0,1 1 0,0 0 1,2 1-1,-1 0 2,2 2-1,0 0 1,-5 11 0,10-17 0,-10 17 1,14-13-1,-14 13 0,17-11 0,-6 8 0,0-1-1,3 3 0,-2 0-1,3 0 1,-4 1-1,1 1 0,-1 0-1,-2-1-2,0 2-2,-9-2-7,10 2-9,-10-2-9,9 3 0,-9-3 0,0 0 2</inkml:trace>
  <inkml:trace contextRef="#ctx0" brushRef="#br0" timeOffset="109160.915">3132 4989 14,'0'0'21,"-4"14"0,4-14 4,0 0-8,0 0-3,0 0-1,0 0-1,12 9-2,-12-9-1,15 1-2,-4-1-2,-1-1-1,2-1-4,-1 1-4,-2-4-3,2 4-9,-1 2-13,-10-1 0,14-2 0,-14 2 1</inkml:trace>
  <inkml:trace contextRef="#ctx0" brushRef="#br0" timeOffset="110074.0063">3494 4244 28,'0'0'21,"0"0"-5,0 0 1,0 0-1,0 0-4,0 0-4,9-4-2,-9 4-1,14-3 0,-4 1-1,4 2-1,-1-1 1,4 1 0,-3 0 0,3 1 0,-3-2-1,-2 2-1,-2 0-1,-10-1-1,13 1-2,-13-1-1,0 0-1,0 0-5,8 3-9,-8-3-9,0 0-1,0 0 2,9 1 0</inkml:trace>
  <inkml:trace contextRef="#ctx0" brushRef="#br0" timeOffset="110949.0937">3914 4103 2,'0'0'17,"0"0"-1,0 0-3,0 0-3,0 0-1,0 0-1,0 0-2,0 0 1,0 0-1,-10 5 0,10-5 1,-8 11-1,8-11-1,-12 20 0,6-8-2,-1 2 0,1 1 0,-1 0-1,2 2 1,1 1 0,1 0 0,2-1 0,1 2-1,0-3 1,3 2 0,1-3 1,3 1-1,0-5 0,2 2-1,2-5 2,2 0-1,0-1-1,1-2 0,0-2-1,0-1 1,-1 0-1,-1-2 1,1-3-1,-1 2 0,-1-2 0,0-2 0,1-1-1,-2 0 1,0-1-1,0 0 1,-10 7-1,16-20 1,-9 10-1,-1-4 1,-1 0-1,-1-1 0,0-2 0,-3 0 0,-1 1-1,-1-1 0,-4 0 0,0 2 0,-3 1 1,0 0 0,-3 2-1,-1 0 1,0 3 0,-1 1-1,0 2 1,0 2-1,-2 3 1,0 2-1,2 2 0,-1 0 0,3 4-3,-2-1-6,13-6-10,-12 19-9,12-19 0,-4 16-2,4-16 2</inkml:trace>
  <inkml:trace contextRef="#ctx0" brushRef="#br0" timeOffset="111566.1555">4417 4008 12,'-11'5'21,"11"-5"0,0 0 2,0 0-9,0 0-2,0 0-2,-8 6-1,8-6-2,0 12 0,0-12-1,2 25 1,-2-7-2,2 5 1,-1 2-1,1 4 1,-1-1-3,1 3 1,-1-3-1,1 0-1,-2-2-1,1-1 1,-1-2-1,0-1 0,-1-4 0,1-2-1,-1-1-1,0-4-1,2-1-2,-1-10-3,0 0-11,1 13-11,-1-13-2,0 0 0,10-22 1</inkml:trace>
  <inkml:trace contextRef="#ctx0" brushRef="#br0" timeOffset="111894.1883">4651 4008 27,'7'-12'23,"-7"12"2,0 0 2,2 11-12,-2 4-2,-2 5-2,3 7-2,-3 2-1,2 8-2,-1 0 1,0 4-3,1-4 0,-1 0-2,0-4-1,0-4-1,1-4 1,0-4-2,1-5-2,-1-5-1,2-1-4,-2-10-2,0 0-9,6 11-10,-6-11-2,0 0 3,1-20 0</inkml:trace>
  <inkml:trace contextRef="#ctx0" brushRef="#br0" timeOffset="112211.22">4428 4251 30,'0'0'26,"-5"11"1,5-11 2,0 0-12,0 0-3,0 0-1,18-1-3,-7-2-2,5 2-2,-3-1-3,4 1 0,-1-2-2,0 0-4,2 3-7,-4 2-21,-2-5 0,1 0-1,-3-6 2</inkml:trace>
  <inkml:trace contextRef="#ctx0" brushRef="#br0" timeOffset="114647.4636">2094 5815 27,'0'0'21,"0"0"3,0 0-5,0 0-7,0 0-1,0 0-1,-2-14-1,2 14-2,0 0-1,-7-14-2,7 14 0,-17-11-1,6 5 0,1 1-3,-4 2 2,0 0-1,-3 2 1,0 2-2,-1 4 1,-3 2 1,-1 2 1,-2 5-1,-3 4 0,1 4 1,-1 1 0,4 4 0,-1 1 0,7 1 0,3-2 0,8 1 0,5-6 0,8 1 0,6-7 0,5 0 0,4-5 0,4-1-1,-1-3-1,1-3-2,-1 1-2,-5-5-4,1 2-10,-5-1-17,-2-6 0,0 1-1,-1-7 1</inkml:trace>
  <inkml:trace contextRef="#ctx0" brushRef="#br0" timeOffset="115195.5184">2330 5782 26,'0'0'25,"0"0"1,0 0 1,0 0-9,0 0-5,0 0-4,0 0-1,0 0-2,2 17-1,-2-2-1,2 7 1,-2 5-2,1 6 0,0 4 0,0 3-1,-1 0-1,0-3 0,0-4 0,0-3-3,0-3 0,-2-6-4,2-2-7,-2-5-9,2-14-9,-1 12-1,1-12 1,0 0 1</inkml:trace>
  <inkml:trace contextRef="#ctx0" brushRef="#br0" timeOffset="115527.5516">2506 5778 24,'0'0'23,"-1"11"2,-1-1-5,1 6-2,0 8-2,-2 5-2,3 7-3,-1 1-2,2 4-2,-1-1-1,2-1-2,-1-6-2,2-3-1,1-7-2,-2-6-2,2 0-6,-4-17-10,1 13-10,-1-13-2,0 0 0,0 0 1</inkml:trace>
  <inkml:trace contextRef="#ctx0" brushRef="#br0" timeOffset="115767.5756">2398 6075 51,'0'0'30,"-4"11"0,4-11 1,0 0-18,10-9-3,-10 9-2,18-11-4,-6 4-2,0 0-3,5 2-4,-3-4-10,0-1-12,4 7-3,-6-5-1,6 8 1</inkml:trace>
  <inkml:trace contextRef="#ctx0" brushRef="#br0" timeOffset="116429.6418">2825 6085 38,'11'21'27,"-11"-21"1,1 14 0,-1-14-15,0 0-1,-1 13-2,1-13-2,0 0 1,0 0-4,0 0 1,0 0 0,0 0-2,0 0-1,0 0 0,13-7-1,-13 7 0,15-8-1,-7 4 0,2 2-1,0-2 0,0 3 0,0 0 0,1 1 0,-1 1-1,0 2 1,-1-1-1,0 4 1,-9-6-1,14 14 1,-10-4-1,-4 2 1,0 2-1,-4 1 1,-3 0 0,-2-1 0,-1 0 1,0-2-1,-2-2 0,1-1 0,2-2 0,0-2 0,9-5 2,-11 6-2,11-6 0,0 0 0,0 0 0,0 0-1,0 0 3,0 0-3,13 11 1,-4-7-1,2 3 3,3 2-2,1 2 0,1 2 1,-2 3-3,1 2 2,-3 3-2,-3 2 2,-3 1-2,-4 4 1,-7-4 0,-3 1 0,-8-3-2,-2 0-4,-8-8-9,-5-6-17,2-1 1,-5-14-1,5-2 2</inkml:trace>
  <inkml:trace contextRef="#ctx0" brushRef="#br0" timeOffset="117600.7589">2527 4503 16,'0'0'17,"0"0"2,0 0-4,0 0-2,9-10-1,-9 10-2,0 0-1,13-7 0,-13 7-1,10-6-1,-10 6-1,11-5-2,-11 5-1,11-3-1,-11 3 0,10 0-2,-10 0 1,14 3-1,-5 0 0,-1-1 0,2 2-1,-1-1 1,1 2-1,-2-1 2,1 2-2,-9-6 1,13 13 1,-13-13-1,12 14 1,-12-14-1,8 16 1,-8-16 0,6 17 0,-6-17 0,3 17 0,-3-17 0,-3 18 1,3-18 0,-9 15-1,9-15 2,-13 13 0,3-10-1,-2 2 1,-1-2-1,-1 1 1,0-2-1,-2-1 1,0 2-1,1-2 1,-1 1-1,3 2 0,-1-2 0,2 2 0,2-2-1,10-2 0,-15 5 0,15-5-1,-9 3-4,9-3-7,0 0-20,0 0 0,0 0-1,0 0-1</inkml:trace>
  <inkml:trace contextRef="#ctx0" brushRef="#br0" timeOffset="118730.8719">3597 6007 35,'0'0'18,"0"0"0,4-13-1,-4 13-1,0 0-3,0 0-2,0 0-1,0-12-1,0 12-1,0 0-1,-5-13-2,5 13 1,-7-11-3,7 11 0,-8-12-1,8 12-1,-11-9 0,11 9-1,-12-6 1,12 6-1,-16 0 1,4 3-1,-1 2 1,-1 3 0,-2 4 0,-2 3-1,0 1 1,1 4 0,1 2 0,3 4 0,0 3 0,3-1 1,3 2-1,4 0 1,4 1 2,3-3-2,5-2 2,2-4-1,2-3 1,2-4-1,0-2-1,-3-6-1,0-4-3,-1 2-1,-11-5-4,15 0-5,-15 0-12,10-10-11,0 6 1,-4-8-1,7 3 2</inkml:trace>
  <inkml:trace contextRef="#ctx0" brushRef="#br0" timeOffset="119458.9447">3789 6014 21,'0'0'24,"-2"-14"2,2 14-2,0 0-3,0 0-3,0 0-4,1-13-3,-1 13-3,0 0-1,0 15-1,-2-1-3,3 8 0,-2 5-1,1 8 0,-1 7-1,1 7 2,0 0-1,0-1-1,0-4 0,0-3-2,2-4-3,-2-11-4,4-2-6,-1-11-15,-3-13-3,9 2-1,-5-15 1</inkml:trace>
  <inkml:trace contextRef="#ctx0" brushRef="#br0" timeOffset="119722.9711">3916 6011 43,'5'-14'28,"-7"-2"1,2 16 0,2-10-13,-2 10-4,0 0-3,-4 22-2,4 0-2,-1 4-2,0 5-1,0 4 0,1 7 0,-2 0-1,1-2 2,1-4-4,-1-7-2,3-2-6,-3-7-10,-1-8-12,4-1 0,-2-11 0,0 0-2</inkml:trace>
  <inkml:trace contextRef="#ctx0" brushRef="#br0" timeOffset="119959.9947">3799 6276 53,'-16'6'34,"16"-6"-2,0 0 1,0 0-14,0 0-8,3-17-3,6 10-3,-9 7-3,17-19-3,-5 10-1,-1-2-5,2 5-3,-2-2-10,1 4-6,0 4-5,-3-3-2,4 8 2</inkml:trace>
  <inkml:trace contextRef="#ctx0" brushRef="#br0" timeOffset="120415.0403">4014 6320 24,'13'17'22,"-13"-17"2,22 20-3,-13-11-7,3 3-1,-1 0-4,-3 2-1,2 3-3,-2 2 0,0 4-1,-3 2-1,-2 4 1,-2 1-1,-2 2 1,-3-3 0,-1 1 1,-4-2-2,-1-3 0,-1-3-1,-3-2 1,-1-7-1,2 0 0,-2-5 0,2-1 0,2-5-1,1 0 1,1-4 0,9 2 0,-10-10 0,10 10 1,-4-21-1,7 8 0,-1-2 0,4-1-1,3 1 0,3 4 1,1 0-1,2 5-1,2 5 1,-1 3-1,3 5 1,-2 3-1,0 0-1,-3 1 0,1 0-1,-3-2-1,1 0-4,-4-8-9,0-4-19,0-1 1,-3-8 0,3-2 1</inkml:trace>
  <inkml:trace contextRef="#ctx0" brushRef="#br0" timeOffset="120716.0704">4153 6159 58,'-2'12'31,"2"-12"-1,0 0 1,0 0-18,9 5-4,-9-5-3,11 4-2,-11-4-1,16 3-2,-7-1 0,1 0-1,-1-2-2,3 2-4,-4-4-10,4-3-13,2 4-2,-5-6-1,5 3 1</inkml:trace>
  <inkml:trace contextRef="#ctx0" brushRef="#br0" timeOffset="121195.1183">4522 6042 26,'17'2'25,"-17"-2"2,15-1 2,-15 1-11,0 0-4,2 21-1,-9-6-3,2 9 1,-5 1-5,4 7 0,-3 0-1,5 5 0,1-5-1,4 0-1,3-8 0,6-2 0,3-5 0,2-4-1,4-7 1,1-4-3,2-4 1,-1-5 1,2-4-2,-1-5 1,-2-3-1,-1-2 0,-4-2-1,-3-2 1,-4-2 0,-4 0-1,-4-1 1,-3 3-1,-5 0 1,-2 2 0,-2 2 0,0 3 0,-4 6 0,0 3 0,-1 7 0,0 3-1,0 4 1,1 2-2,3 5-1,-1-2-2,9 5-4,-3-4-6,8 0-14,4 0-5,-4-11 0,15 12 0</inkml:trace>
  <inkml:trace contextRef="#ctx0" brushRef="#br0" timeOffset="121498.1486">5145 5864 40,'3'16'27,"2"9"2,-11-3 0,3 4-13,-3 11-6,-4 4-1,3 6-2,-3 2-1,3 2-2,-1 0 0,4-1-2,-1-4 1,3-2-2,1-6-2,-1-6-2,3-3-8,-2-8-13,0-9-7,1-12 0,0 0-1,8-5 1</inkml:trace>
  <inkml:trace contextRef="#ctx0" brushRef="#br0" timeOffset="121784.1772">5250 5825 40,'8'11'27,"-12"3"2,4 16-1,-3 3-12,-1 9-6,2 10 0,-2 4-4,3 7 1,-1 0-3,2 0-1,1-6 1,2-3-2,0-7-2,0-10-2,1-6-6,-1-10-9,-3-21-13,5 19-1,-5-19-2,2-13 3</inkml:trace>
  <inkml:trace contextRef="#ctx0" brushRef="#br0" timeOffset="122017.2005">5099 6237 68,'-15'13'32,"15"-13"-1,0 0 1,0 0-19,21 4-7,-7-7-2,7 2-2,4-2 0,3-3-4,9 4-11,3-1-19,-5-9 1,5 4-2,-6-11 1</inkml:trace>
  <inkml:trace contextRef="#ctx0" brushRef="#br0" timeOffset="137438.7425">4328 4767 9,'-10'-5'17,"10"5"1,0 0 1,0 0-3,0 0 0,0 0-4,0 0 0,0 0-2,0 0-1,0 0-1,0 0 0,0 0-2,0 0 0,0 0 0,0 0-3,16-8 0,-3 6-1,5-3 1,5 1-1,4-3 0,4 2 0,2-1 0,1 1 0,-2 0-1,-2 1 1,-3-1-2,-5 3 0,-4 1-1,-5-3-4,-3 2-19,-1 2-7,-9 0 0,0-16-2,-7-8 1</inkml:trace>
  <inkml:trace contextRef="#ctx0" brushRef="#br0" timeOffset="139613.96">1851 16547 24,'-4'-10'24,"4"10"1,-1-16 3,-1 5-8,2 11-8,-12-22-1,12 22-1,-21-18-1,12 14 1,-8-3-4,4 4 0,-4 1-1,2 3-2,-1 1 0,1 7-1,-2 0 0,1 5 0,-1 2-1,3 5 2,-1 0-2,4 5 1,2-1 1,5 5-1,1-2 1,7 2-2,4-3 0,2 0 0,4-3 0,2 0-1,-1-4 0,0-6-2,2-1-1,-4-8-4,5 4-14,-3-7-16,-3-4 1,0-2-1,-1-6 1</inkml:trace>
  <inkml:trace contextRef="#ctx0" brushRef="#br0" timeOffset="139952.9939">2010 16491 74,'0'0'32,"-1"14"0,3 2 2,1 3-20,-3 1-7,3 14-1,-4 1-2,3 6-1,-2 0 1,2 0-4,-1-3-1,-2-4-3,4 1-5,-6-16-9,7-3-15,0-3-1,-4-13-1,10 2 1</inkml:trace>
  <inkml:trace contextRef="#ctx0" brushRef="#br0" timeOffset="140202.0188">2185 16540 49,'0'0'30,"4"-12"3,-4 12-2,0 12-8,-5 0-10,4 10-3,-3 6-3,3 11-3,-3 2 1,3 8-2,-2-3 1,3 1-4,0-4-2,0-8-5,4-3-7,-5-14-15,2-7-7,-1-11 1,0 0-1</inkml:trace>
  <inkml:trace contextRef="#ctx0" brushRef="#br0" timeOffset="140440.0426">2011 16822 83,'0'0'36,"0"0"-2,0 0 3,10-6-26,-10 6-5,20-17-3,-9 8-2,4 1-3,1 1-2,-2-2-5,6 6-15,-3 0-12,2-2 0,0 4 1,0-3 0</inkml:trace>
  <inkml:trace contextRef="#ctx0" brushRef="#br0" timeOffset="141057.1043">2268 16913 69,'0'0'34,"14"-1"-1,-3-4-5,2 6-12,-3-7-6,6 7-2,-5-2-3,5 5-1,-3 2-1,1 2-1,-2 3 0,0 3-1,-2 3 0,-1 1 0,-3 1 0,-2-1 0,-4-2 0,-2-1 0,-2-1 0,0-2-1,4-12 1,-11 16-1,11-16 0,-9 8 0,9-8 0,0 0 0,0 0 0,0 0 0,0 0 0,0 0 0,0 0-1,0 0 1,14-2-1,-14 2 1,19-1-1,-8 0 1,3 2 0,1 1 0,1 3 0,0 1 0,-2-1 0,-1 4 1,-3-1-1,-1 1 1,-9-9-1,7 20 1,-9-9 0,-3-1-1,-3 2 1,-2-2 0,-4 2-1,1-3 1,-3-1-1,0-1 0,1-1-1,-1-2-1,4-2-2,-3-7-5,15 5-18,-17-10-10,11-3 0,4-6-1,3-5 2</inkml:trace>
  <inkml:trace contextRef="#ctx0" brushRef="#br0" timeOffset="141553.1539">2925 16707 62,'6'-11'27,"-10"-1"2,4 12-1,-2-13-20,-4 3-1,6 10-1,-10-13 2,10 13-1,-14-5-1,14 5-1,-15 0-1,15 0-1,-18 6-1,8-1 1,-3 4-1,1 4-1,-1 1 1,1 3-1,0 1 1,3 3-1,0 0 2,3 4-2,2-4 1,4 2 0,0-2 1,4 1-1,1-2 0,3 1 0,2-5-1,1-1 0,2-4-1,1-3 0,-1-2-2,0-5 0,1 0-3,-4-9-4,7 6-9,-4-10-20,2-1 0,1-2 2,1-4-1</inkml:trace>
  <inkml:trace contextRef="#ctx0" brushRef="#br0" timeOffset="141876.1862">3121 16655 68,'0'0'32,"0"0"0,0 0-1,0 0-12,1 16-12,1 2-3,-3-1 1,3 9-1,-2 2 0,3 6 0,-1 1 0,1 3-2,0-6 0,0-4-1,-1-4-1,0-5-3,2-3-3,-4-16-9,0 0-21,0 0 0,0 0 0,3-20-1</inkml:trace>
  <inkml:trace contextRef="#ctx0" brushRef="#br0" timeOffset="142193.2179">3109 16651 83,'12'-4'35,"-12"4"0,10-4 1,-10 4-22,17-6-5,-8 2-2,7 2-2,-1-2 0,3 1-2,-1 1-1,0-1-1,-2 1-1,-3 0-2,1 3-4,-13-1-4,15 0-7,-15 0-13,0 0-7,0 0 0,8 5 0,-8-5 3</inkml:trace>
  <inkml:trace contextRef="#ctx0" brushRef="#br0" timeOffset="142494.248">3104 16811 57,'0'0'30,"0"0"1,0 0-4,11 6-12,-3-5-2,-8-1-4,20-3-3,-11 0-2,2 3 0,-2-2-1,2 3-1,-2-2-1,-9 1-2,14 2-3,-14-2-6,11-3-20,-11 3-3,9-3-1,-9 3-1</inkml:trace>
  <inkml:trace contextRef="#ctx0" brushRef="#br0" timeOffset="143222.3205">3304 16968 43,'0'0'29,"0"0"1,0 0 1,3 10-14,-3-10-6,0 0-1,6-10-1,-6 10-1,10-6-2,-10 6 0,13-4-1,-13 4-1,14-1-1,-4 3-1,0 0 0,1 3 0,0 2-1,2 3-1,0 1 1,1 2-1,-2 1 0,0 1 0,-2 3 0,-3-1 0,-2 2 0,-3 0 0,-3-1 0,-3 2 0,-3 1 0,-3-1 0,-4 2 0,-1 1 0,-3-4 0,0-1 0,1-2 1,1-3-1,1-4 0,3-2-1,2-5 1,10-2 0,-12-6 0,12 6 0,-2-18 0,4 4 0,1-2 0,3-2-1,1 1 1,1-1 0,0 2 0,2 1 0,1 2 0,-1 4 0,1 3 0,0 3 0,0 2 0,2 4 0,1 1 0,0 3 1,3 2-1,-1 0 0,2 1 0,-2 0-1,2 0 0,-3-2-2,-1 3-1,-3-9-3,1 6-8,-12-8-21,13-1 1,-13 1-2,12-16 3</inkml:trace>
  <inkml:trace contextRef="#ctx0" brushRef="#br0" timeOffset="143726.3712">3645 16809 25,'0'0'28,"0"0"0,0 0 3,-3 11-10,3-11-4,0 0-3,0 0-2,0 0-2,0 0-2,15 4-1,-15-4-1,19 1-1,-6-1-2,4 2 0,2-2 0,1 2-1,0-1-1,3 0 0,-2-1 0,1 0 0,-3 0 0,0 0-1,-3-1-1,-2 0-2,-1 1-2,-13 0-5,17-7-27,-17 7-1,6-11 1,-6 11-1</inkml:trace>
  <inkml:trace contextRef="#ctx0" brushRef="#br0" timeOffset="144469.4455">4387 16769 30,'0'0'26,"0"0"3,0 0-3,0 0-7,0 0-10,0 0-1,0 0-2,-12-2-1,12 2 0,0 0-1,-12-6 2,12 6-3,-13-4 1,13 4-2,-15-1-1,6 1 0,-1 3 0,-2-1 0,0 1-1,-2 2 1,1 2 0,-1 1 1,0 4 1,1-2 0,1 3 0,0 1 0,5 3 0,1 0 0,2 3 0,1 0-1,4 3 1,1-2-1,2 3 1,1-3-1,3 1 1,4-4-2,3-1 1,-1-3-1,4-3 0,-3-4-1,2-1 0,-3-2 0,-1-3-1,-2 0-1,-11-1-1,11-3-3,-11 3-3,8-11-12,-8 11-16,9-19 0,-4 5-1,1-2 2</inkml:trace>
  <inkml:trace contextRef="#ctx0" brushRef="#br0" timeOffset="146419.6405">4346 16782 41,'13'10'29,"-13"-10"2,0 0-8,0 0-5,0 0-2,11 6-3,-11-6-3,0 0-2,0 0-1,15 10-1,-15-10-2,13 8-1,-5-4 0,1 3-1,0-1 0,1 4-1,-2-2 0,1 2 0,-2 2-1,0 1 0,-2 0 0,-1 2 1,-1-1-1,-3 1 0,0 0 0,-2 2 0,-3-3 0,-3 0 0,-1-2 0,-3 0 1,0-3-1,-2 1 0,0-2 0,-2-2 0,1-2 0,1 1 0,1-1 0,3-3 0,0 0-1,10-1-1,-14-2-1,14 2-3,0 0-4,-9-23-12,12 12-16,3-2 3,2-5-2,5 0 2</inkml:trace>
  <inkml:trace contextRef="#ctx0" brushRef="#br0" timeOffset="146748.6734">4607 16748 47,'0'0'30,"0"0"2,0 0 1,0 0-14,-5 12-6,10 2-5,-5 0 0,4 10-3,-3 3 0,3 8-2,-2 4 1,1 2-1,-2-2-2,2-1 0,-1-5-2,-1-7-3,2-1-4,-3-25-9,2 16-19,-2-16 1,0 0-2,13-23 2</inkml:trace>
  <inkml:trace contextRef="#ctx0" brushRef="#br0" timeOffset="147036.7022">4747 16720 65,'2'16'32,"-2"-16"-1,1 21 2,-2-4-12,-1 0-13,5 11-3,-4 2 1,5 7-1,-3-1 0,3 3-1,-1-4-1,0-5-2,1-3-2,0-10-2,2 0-1,-6-17-2,6 15-6,-6-15-13,0 0-10,-6-11-1,6 11 0,-7-18 3</inkml:trace>
  <inkml:trace contextRef="#ctx0" brushRef="#br0" timeOffset="147251.7237">4605 16941 74,'-8'11'35,"8"-11"0,0 0 0,0 0-22,14 7-6,-5-9-1,3 1-3,2-1-3,1-7-4,5 6-9,-4-5-21,7-2-2,1 0 0,3-3-1</inkml:trace>
  <inkml:trace contextRef="#ctx0" brushRef="#br0" timeOffset="147764.775">5181 16893 65,'0'0'32,"2"13"1,-2-13-1,0 0-19,12 8-5,-12-8-1,20 8-1,-7-4 0,6 4 0,2-4-2,8 5 0,1-4-1,5 2-1,4-1 0,4 0-1,3-2 0,3 0 0,-2-1 0,1 0 0,-2-1 1,-2 1-2,-3-1 1,-5 3-1,-4-2 0,-6 3 1,-5-1-1,-4-2 0,-6 1 0,-11-4 0,13 4 0,-13-4-1,0 0 1,0 0-1,0 0-1,0 0-2,0 0-3,-2-21-5,2 21-14,-1-19-13,-3 6 1,-1-5 0,-3 0 1</inkml:trace>
  <inkml:trace contextRef="#ctx0" brushRef="#br0" timeOffset="148103.8089">5778 16825 45,'0'0'32,"0"0"1,0 0-8,0 0-6,0 0-2,0 0-5,0 0-4,10 15-1,-1-8-2,3 5-1,3 1-1,3 4 1,2 1-2,3 2 1,-2 0-1,2 1 0,-4-3-1,-1 1 1,-4-2-1,-4 1-1,-7-1 0,-7 1 1,-6-1-1,-6 1 1,-6-2-2,-3-1-2,-2 1-4,-4-12-10,4 2-22,3-6 1,6-7 0,6-7-1</inkml:trace>
  <inkml:trace contextRef="#ctx0" brushRef="#br0" timeOffset="150005.9989">5532 17216 46,'-8'12'33,"8"-12"2,0 0 0,17 2-13,-8-6-7,15 6-3,-2-6-2,10 6-3,2-4-1,7 4-2,3-1-1,2 1-1,0 0-2,1 1 1,-3 0-1,-1 1 1,-5 0-2,-2 0 1,-6-1-2,-8 1 1,-3-1-3,-9-3-1,-1 6-3,-9-6-5,0 0-12,-15 6-13,1-4 0,-4-2 1,-4-2 2</inkml:trace>
  <inkml:trace contextRef="#ctx0" brushRef="#br0" timeOffset="150277.0262">5706 17245 76,'-13'11'36,"13"-11"0,0 0-5,6 10-18,8 0-2,-2-3-3,5 6 0,1-1-3,4 6 0,1-2-2,3 2 0,-3-2-2,0-2-1,1-1-2,-4-5-3,5 1-11,-2-9-23,-3-4-1,2-7 1,1-4-1</inkml:trace>
  <inkml:trace contextRef="#ctx0" brushRef="#br0" timeOffset="150834.0819">7398 16906 24,'0'0'26,"1"-12"2,-1 12 2,-14-19-12,3 15-7,-7-4-3,-1 9 0,-7-4 1,1 12 0,-8-4-2,4 13 0,-6 1-1,5 10 0,1 0-1,7 7 0,3-1-1,10 2 0,5-2-1,9-1 0,6-4-2,9-7 1,4-4-1,4-5-1,3-5-2,0-4-1,2-2-3,-5-9-5,4 6-11,-5-8-18,-3-2 2,0-6-1,-5 0 3</inkml:trace>
  <inkml:trace contextRef="#ctx0" brushRef="#br0" timeOffset="151089.1074">7569 16906 48,'0'0'33,"7"20"4,-7-3-1,0-2-13,4 16-11,-4-2-4,4 9 0,-2-2-3,3 4-1,0-4-2,0-4-2,1-4-3,-2-9-4,4-1-7,-8-18-19,8 11-4,-8-11-2,12-12 2</inkml:trace>
  <inkml:trace contextRef="#ctx0" brushRef="#br0" timeOffset="151336.1321">7762 16907 75,'0'0'36,"0"0"-1,0 0 2,0 0-30,3 17-2,-3 6 0,2 10 0,-3 4-1,3 6-1,-1 1-1,1 0-2,1-1-3,-3-13-3,6 0-4,-6-15-11,4-3-17,-4-12 0,0 0 0,0 0 2</inkml:trace>
  <inkml:trace contextRef="#ctx0" brushRef="#br0" timeOffset="151541.1526">7616 17125 56,'0'0'35,"-9"-9"0,9 9 1,17-5-20,-3-4-7,7 6-2,1-4-3,2 4-2,0 1-4,-1-4-5,4 9-9,-6-5-18,1 2-2,-1 1-1,-1-1 1</inkml:trace>
  <inkml:trace contextRef="#ctx0" brushRef="#br0" timeOffset="152096.2081">7937 17180 50,'-5'12'33,"5"-12"1,0 0 1,-2 16-19,2-16-6,19 4-2,-6-4 0,7 5-1,-1-2-1,3 6-2,-2-1-2,-3 3 0,-2 0-2,-6 1 0,-3 3 0,-6 0 0,-7 2 0,-3-3 2,-5 1-2,-2 0 2,-3-2-2,2 0 2,-2-3-2,5-2 1,3-1-1,3-3 0,9-4 0,0 0 0,0 0 0,0 0-1,21-8 1,-7 3-1,5 2 1,2 0-1,2 3 1,1 4 0,1 2 0,1 3 0,0 1 0,-3 3 0,-5 2 1,-2 3-1,-5-3 1,-7 2 0,-7-2-1,-9-1 1,-8-1 0,-7-1-1,-5-1 1,-6-2-3,-3-2 2,-3-2 0,-1-3-1,0-4-1,5 0-3,1-10-5,13 4-7,4-10-19,9-3-1,12-3-3,10-4 3</inkml:trace>
  <inkml:trace contextRef="#ctx0" brushRef="#br0" timeOffset="152495.248">8490 16999 60,'0'0'32,"0"0"0,-16-1-1,16 1-23,-11-12-4,11 12 1,-15-6-1,4 5 1,2 9 0,-4-1 1,1 9-1,-2 0-1,3 5-1,-1 3 0,3 3-1,2 2 1,4 2-1,3-3 0,6 0 0,3-2-1,3-4 1,6-4-1,2-2-1,5-6 0,2-4-1,5-3-2,-2-6-2,6-1-5,-5-12-10,2 2-19,0-5 0,-1 1 0,-1-4 2</inkml:trace>
  <inkml:trace contextRef="#ctx0" brushRef="#br0" timeOffset="154014.3999">9347 17067 52,'-12'11'36,"12"-11"0,-4 11 0,4-11-18,0 0-7,7 12-2,4-3-2,-1-4-1,3 0-2,3-2-1,2 0-1,2-2-1,1-1 0,2-1-1,-1-2-1,0 2-2,0-5-3,1 6-3,-6-13-11,1 7-19,-1-1 1,0-1-1,1-1 2</inkml:trace>
  <inkml:trace contextRef="#ctx0" brushRef="#br0" timeOffset="158473.8458">9942 17076 15,'0'0'17,"0"0"2,5-14-1,-5 14 0,0 0-3,0 0-1,0 0-2,0 0 1,0 0-2,0 0-1,0 0-1,0 0-2,0 0-1,-9 4-2,6 7 0,-3 2-1,0 8 0,-4 4 0,3 4 0,-1 1 0,3 5 0,1-2 0,5-2 1,5-5-2,5-3 0,6-6 0,5-6 0,3-4-2,4-5 2,1-5-2,0-5-1,-1-2 1,-3-4-2,-3-4 2,-5-2-2,-4-1 2,-5-1-2,-4-1 2,-7-1 0,-5 1 0,-4 0 0,-4 3 0,-4 3 0,-3 5-1,-4 5 1,0 4-1,-1 4-1,3 5-2,0-2-5,10 9-8,-1-9-17,15-4-3,0 0-2,0 0 1</inkml:trace>
  <inkml:trace contextRef="#ctx0" brushRef="#br0" timeOffset="158772.8757">10161 16795 51,'0'0'37,"0"0"-2,10 10 2,1 0-19,-11-10-7,23 10-2,-8-5-1,4 2-3,0-4-2,2 1-1,-1-2-3,-1-2-3,0 3-5,-9-7-28,0-2-1,-10 6 1,8-20-3</inkml:trace>
  <inkml:trace contextRef="#ctx0" brushRef="#br0" timeOffset="159097.9082">10099 16704 67,'-5'25'33,"-4"2"0,2 4 2,2 5-25,-4-8-4,5 5-3,0-4-1,2-2-3,6-3-5,0-13-14,6-6-16,4-3 1,3-12-1,3-4 1</inkml:trace>
  <inkml:trace contextRef="#ctx0" brushRef="#br0" timeOffset="159326.9309">10366 16651 70,'16'20'35,"-5"-2"1,0 4 1,7 10-24,-5-4-5,1 10-2,-6-4-2,-2 3-3,-4-4-4,-8-11-10,-5-1-26,-3-7 2,-5-9-2,1-8 2</inkml:trace>
  <inkml:trace contextRef="#ctx0" brushRef="#br0" timeOffset="161854.1838">11248 17254 7,'-22'-2'18,"11"6"0,-4-8-4,15 4-3,-14-3-2,14 3 2,0 0 1,0 0 0,0 0 1,0 0 0,0 0-1,0 0-1,0 0-2,13-5-1,4 9-3,4-4 1,10 3-2,5-3-1,8 1-1,5 1-2,0-4-1,4 2-2,-6-3-3,1 4-6,-10-6-15,-6 2-7,-6 1-2,-10-3 3</inkml:trace>
  <inkml:trace contextRef="#ctx0" brushRef="#br0" timeOffset="162111.2095">11457 17157 32,'-10'3'31,"10"-3"2,-10 3 0,10-3-13,5 15-6,4 2 0,-4 0-4,6 8-2,-5 2-4,4 6 0,-1 2-5,-1-4-1,0 2-4,-3-9-5,7 2-11,-4-10-12,3-5 0,4-10-2,1-7 3</inkml:trace>
  <inkml:trace contextRef="#ctx0" brushRef="#br0" timeOffset="162770.2754">12494 16975 14,'0'0'11,"0"0"1,0 0 4,0 0-1,0 0 2,0 0-4,0 0-1,0 0-1,0 0-2,0 0 0,0 0-2,-10 15 0,10-15 0,-7 18 0,1-6 0,3 9-2,-4-1 1,1 9-2,-2-1 0,2 7 0,0-2 0,3 2-1,0-5 0,3 1 0,1-6-1,2-1 2,2-7-2,2-3 1,-7-14-1,15 16 0,-15-16-2,12 10 2,-12-10-3,0 0 0,12 3-1,-12-3-3,0 0-6,0 0-19,-2-10-7,2 10 0,2-21-1</inkml:trace>
  <inkml:trace contextRef="#ctx0" brushRef="#br0" timeOffset="163072.3056">12707 17108 64,'1'-12'33,"-1"12"1,0 0-9,0 0-10,-7 14-4,4-2-2,2 10-1,-2 1-3,0 6 0,0 1-2,2 3-1,-1-2-2,-1-6 0,3-2-3,-2-9-4,3 1-11,-1-15-18,0 0 0,0 0-1,-6-13 2</inkml:trace>
  <inkml:trace contextRef="#ctx0" brushRef="#br0" timeOffset="163298.3282">12504 17224 66,'0'0'36,"-11"7"0,11-7 0,0 0-18,14 0-8,-5-3-2,6 3-2,-1-2-3,4-1-1,1 2-4,2-6-3,3 7-10,-2-8-23,6-4 2,0-3-2,3-2 0</inkml:trace>
  <inkml:trace contextRef="#ctx0" brushRef="#br0" timeOffset="163575.3559">12946 17022 97,'-8'12'36,"8"-12"2,0 0-6,0 0-24,18 7-4,-3-3 1,2-4-1,3 2 0,3-1-2,0 1-2,1 0 0,0-4-3,0 2-1,-3-8-4,4 9-4,-9-13-12,2 5-15,-2-4 2,-3-2-1,-1-2 3</inkml:trace>
  <inkml:trace contextRef="#ctx0" brushRef="#br0" timeOffset="163833.3814">13071 16866 73,'-3'11'34,"3"-1"2,2 2-4,-2 1-18,8 12-5,-3 2-1,5 8-1,-1 0-1,1 4-3,1-2-4,0-6-5,5 0-25,-2-10-7,3-8 0,0-7-1</inkml:trace>
  <inkml:trace contextRef="#ctx0" brushRef="#br0" timeOffset="181344.1326">8406 17080 35,'0'0'14,"-3"-11"0,3 11 0,0 0-3,0 0-2,-5-12-1,5 12 0,0 0 0,-7-15-1,7 15 1,0 0-2,-2-13 0,2 13-1,0-11-1,0 11-2,6-17 1,-6 17-1,12-18 0,-4 6 0,4 3 2,-1-4-2,5 4 2,0-3-1,3 3 0,0-1-1,5 4 0,-1-1 0,2 3-1,-1 0 0,-1 2-1,-1 2 0,-3 0 0,-1 1 0,-5-1 0,-2 1 0,-2 0 0,-9-1 0,10 2 0,-10-2 0,0 0 1,0 0-1,0 0 1,0 0-1,0 0 1,0 0-1,0 0 1,0 0-1,-9-11 0,9 11 0,-14-7 0,4 4 0,-1-1 0,-3 2 0,-2 2 0,-1 1 0,-2 1 0,1 3 0,-2 2 0,2-1 0,1 1 0,1 1 0,2 0 0,3 0 0,1 0 0,1 1 0,9-9 1,-15 17-1,8-6 0,1 0 0,0 2 0,1 0 0,1 1 1,0 1-1,2 1 1,0 0 0,1 1-1,1-1 1,1 4 1,0-1-2,1 1 2,1 0-2,0 1 2,0-1-2,1-3 1,0-1 0,2 0 0,-1-4 0,2 1 0,0-2 0,2-2 1,1 0-1,0 1 0,1-3 1,2 2-1,0-3 0,4 0 1,0-2-1,3 0 2,1-3-2,5-1 0,1-3 0,4-2 0,2 0 0,-1-1-1,2 1 0,0-2-1,-1 2 2,-3 0-1,-3 2 0,-5 0 0,-4 3 0,-5-1-1,-2 0 1,-11 1-2,10 1-1,-10-1-1,0 0-4,0 0-6,0 0-22,10-14-3,-10 14 0,17-20 0</inkml:trace>
  <inkml:trace contextRef="#ctx0" brushRef="#br0" timeOffset="181849.1831">9207 17143 3,'0'0'22,"-12"-6"-6,12 6 0,-16-6 1,6 1 0,0 5-1,1-3-2,9 3-2,-17-1-2,17 1-3,-12-2 0,12 2-1,0 0-1,0 0 1,-8 0-2,8 0 1,0 0-1,0 0-1,0 0 1,8 6 0,-8-6 0,20 5-1,-5-4 1,8 3-1,4-4 0,5 2-1,4-2 0,2 0 0,0-1-1,-1 0-1,-1 1-1,-6-4-3,-2 4-4,-10-6-26,-1-1-5,-2-6 0,-7-6-1</inkml:trace>
  <inkml:trace contextRef="#ctx0" brushRef="#br0" timeOffset="182570.2552">8658 16294 32,'-9'-14'27,"9"14"3,0 0 0,-5-14-14,5 14-5,0 0-1,0 0-1,0 0 0,0 0-2,-4 14-2,6 4 0,0 0-2,1 7 0,0 2 1,1 3-1,-1-2-1,2-1 1,-2-4-2,1-4 0,-2-5 0,-1-4-2,-1-10-3,0 0-2,6 13-5,-6-13-24,2-13-1,2-2 0,-1-9 0</inkml:trace>
  <inkml:trace contextRef="#ctx0" brushRef="#br0" timeOffset="183396.3378">8492 15512 18,'0'0'19,"0"0"3,0 0-5,0 0-3,0 0-3,-6 13 1,6-13 0,0 16-1,3 2-1,-2 3-1,5 7 0,-4 4 0,5 8-2,-4-1 0,4 3-1,-3-5-1,2 0-1,-4-9 0,1-1-1,-1-8-1,-1-5-1,-1-14 0,2 14 0,-2-14 0,0 0-1,0 0 1,-1-11 0,-1-3-1,0-3 0,0-4-1,-1-6 1,0-3-2,-1-3 1,1 1-1,-1 0 1,2 0-1,-1 2 1,0 2 0,-2 1 0,1 5 1,-1 1 0,0 2 1,1 5 0,0 4 1,4 10 0,-5-14 0,5 14 0,0 0 0,0 0 0,0 0-1,8-6-1,2 6 1,1 1-1,3 0 0,3 1 0,3 0 0,3-1 0,1 0 0,-1 0 0,0-2 0,-2 0-1,-1 0-1,-4-2-1,-3 2-1,-13 1-1,15-2-3,-15 2-3,0 0-9,0 0-13,0 0-1,0 0 1,0 0 1</inkml:trace>
  <inkml:trace contextRef="#ctx0" brushRef="#br0" timeOffset="183624.3603">8536 15646 36,'0'0'28,"-9"14"4,9-14-3,0 0-8,0 0-4,10 7-2,-1-2-5,-9-5-3,18 1-3,-4 0-5,-1-2-4,7 3-11,-1 2-19,1-4 2,3 1-2,-2-4 2</inkml:trace>
  <inkml:trace contextRef="#ctx0" brushRef="#br0" timeOffset="184463.4443">8707 17730 5,'0'0'23,"-3"-12"-1,3 12-5,-3-15-4,3 15 1,-3-11-1,3 11 0,0 0-1,-6-11-2,6 11-1,0 0-3,0 0 0,-1-11-1,1 11 0,0 0-1,0 0 0,0 11-1,1 2 0,-1 2-1,0 3 1,0 3-2,1 3 1,-1-1 0,1-3 0,-1-2-1,0-4-1,0-4 0,0-10-2,0 15-2,0-15-5,2 13-14,-2-13-14,0 0 0,0 0-1,2 13 2</inkml:trace>
  <inkml:trace contextRef="#ctx0" brushRef="#br0" timeOffset="185185.5167">8635 18322 31,'0'0'34,"8"36"4,-8-36-1,0 0-12,0 0-8,10 42-4,-10-42-2,6 51-1,-6-51-5,8 66-2,-6-31-1,-2-35-6,5 58 5,-5-58-1,3 36-2,-3-36-4,0 0 7,0 0-1,0 0 1,0 0 4,0 0-4,0 0-1,-10-36 1,10 36 5,-6-56-5,4 17 0,1-1-1,1-6 2,-1-1-1,1-1-1,0-3 1,1 3 1,-1 3 0,1 6 0,-1 39 1,0-59 0,0 59 1,1-35-1,-1 35-3,0 0 0,0 0 0,0 0 0,0 0 0,0 0 0,32-24 0,-32 24 0,0 0 0,40-6 0,-40 6 0,30 2 0,-30-2 0,0 0 0,39 4-10,-39-4-4,0 0-16,0 0-13,30 34 0,-30-34-2,0 0 4</inkml:trace>
  <inkml:trace contextRef="#ctx0" brushRef="#br0" timeOffset="185452.5434">8678 18264 79,'0'0'41,"0"0"2,0 0-6,0 0-26,34 12 0,-34-12-3,0 0-2,44-3-3,-44 3-4,29 4-7,-29-4-33,30-2 2,-30 2-4,0 0-2</inkml:trace>
  <inkml:trace contextRef="#ctx0" brushRef="#br0" timeOffset="193787.3768">9567 16691 21,'9'1'16,"-9"-1"1,0 0-1,0 0-1,9-9-3,-9 9-2,0 0-1,0 0-1,7-11-1,-7 11 0,0 0-1,0 0-1,0 0-1,0 0-1,0 0 0,-12-3-2,12 3 1,-16-1-1,2-4 0,-1 5 1,-5 0-1,-2 1 0,-3 4-1,-3-2 2,0 3-1,-1-2-1,2 3 1,0-4 0,4 3 0,2-4 0,1 1 0,5-1 0,1-1 0,3 4 0,2-4 0,9-1 0,-14 5 0,14-5-1,0 0 1,0 0-1,-9 3 0,9-3-2,0 0-2,0 0-5,0 0-9,0 0-14,6-14 0,-6 14-1,13-19 1</inkml:trace>
  <inkml:trace contextRef="#ctx0" brushRef="#br0" timeOffset="194615.4593">9269 16626 19,'0'0'14,"0"0"0,0 0-3,0 0 0,0 0-2,0 0 2,0 0-1,0 0 0,0 0 0,0 0 0,0 0 0,0 0-2,0 0-2,0 0 0,0 0-1,0 0-1,0 0 0,0 0-1,-9-9-1,9 9 0,0 0 0,0 0-1,-10 5 1,10-5-1,-13 6 1,13-6-1,-16 9 0,16-9 0,-17 11 0,17-11-1,-16 8 1,16-8-1,-9 7 0,9-7 1,0 0-1,0 0 1,0 0-1,0 0 1,0 0-1,0 0 1,0 0-1,0 0 1,-3 16 0,3-16 0,6 15 0,-6-15-2,8 19 3,-1-8-2,-7-11 2,19 21-2,-8-16 1,3 4-1,1-4 2,-1 2-1,1-2 0,-2 0-1,0-1 1,-2 1-1,-11-5 0,14 8 0,-14-8 0,9 8 0,-9-8 0,0 0 0,11 12 0,-11-12 0,0 0 0,9 8 0,-9-8-1,0 0-1,0 0-2,0 0-3,11 4-8,-11-4-22,0 0 0,0 0 0,0 0 0</inkml:trace>
  <inkml:trace contextRef="#ctx0" brushRef="#br0" timeOffset="196037.6018">9582 16560 29,'0'0'16,"-6"-13"0,6 13-5,0 0-5,0 0-2,0 0 1,0 0-1,0 0 1,0 0 1,0 0-1,0 0 1,0 0 1,0 0-1,0 0-1,0 0 0,0 0 0,-9 2 0,9-2 1,-2 16-1,2-2 1,-2 0-1,4 9 1,-4 1-2,3 4-2,-2-3 1,2 3-2,0-4 0,0-2-2,0-5 0,-2-5-3,1-12-1,0 13-4,0-13-3,0 0-8,-2 11-8,2-11-5,-7 11 0,7-11 3</inkml:trace>
  <inkml:trace contextRef="#ctx0" brushRef="#br0" timeOffset="198001.7537">8364 16511 15,'0'0'15,"0"0"1,0 0-2,0 0 0,0 0 1,0 0-2,1 11-2,-1-11-1,0 0-2,0 0-2,0 0 0,0 0 1,0 0 0,0 0 0,0 0 1,0 0-2,-4-14 0,6 2-1,-3-6-1,3-4-2,-2-6-1,2-3-1,-2-1 0,2 1 0,-1 0 1,1 7 0,-1 2 1,0 7-1,-1 3 1,0 12-1,0-12 0,0 12 1,0 0-1,0 0-1,0 0 1,0 0-1,0 0 1,0 0-1,0 0 0,0 0 0,0 0-1,0 0 0,0 0 0,0 0-1,0 0-1,0 0 0,0 0 0,-8 4-1,8-4 0,0 0 0,-8 13 0,8-13 0,0 0 1,0 0 1,-10 11-1,10-11 1,0 0 2,0 0 0,0 0 1,0 0-1,0 0 1,0 0 1,0 0-1,0-10 0,0 10-1,2-12 1,-2 12 0,2-10-1,-2 10 1,0 0 0,1-12-1,-1 12 1,0 0 0,0 0-1,-12 6 1,3 2 0,0 2-1,-4 6 1,-2 1 0,-1 4 0,-1 2 0,1 1 0,1-4 0,4-3 0,1-3 0,3-3 0,7-11 0,0 0 0,0 0 0,14-19 0,-4 4-1,3-2 1,2-1-1,0-3 0,1 1 0,-1 2 0,-2 3 0,-1 1 0,-2 1 1,1 4-1,-1 0 0,-1 2 1,-9 7 0,15-5 0,-6 6 0,2 4 0,-2 2 0,2 3 1,0 2-1,0 1 0,1 1-1,-1-2-1,0-1-1,-11-11-4,18 15-6,-18-15-19,11 4-3,-11-4-2,0 0 1</inkml:trace>
  <inkml:trace contextRef="#ctx0" brushRef="#br0" timeOffset="198602.7537">8292 16582 19,'-9'3'23,"9"-3"0,0 0-5,0 0 1,-10-3-4,10 3 0,0 0-3,0 0-1,10 0-1,1 3 0,-2-7-2,9 4-1,0-4-1,7 1-2,-1-1-1,3 0-1,-1-1-1,-1 0-1,-1 2-3,-5-3-2,1 6-7,-6 0-24,-4-1 1,1 1-1,-11 0 1</inkml:trace>
  <inkml:trace contextRef="#ctx0" brushRef="#br0" timeOffset="199910.7537">8943 17489 27,'0'0'27,"0"0"0,0 0-1,0 0-10,0 0-7,0 0-1,0 0-3,1 19 0,-4-4 0,2 9-5,-1 2 3,0 5-4,0-2 3,-1 4-4,0-5 4,0-2-5,1-3 4,0-7-3,1-6 0,1-10-2,-1 17-3,1-17-4,0 0-4,0 0-4,0 0-4,-6-14-1,0 3-5</inkml:trace>
  <inkml:trace contextRef="#ctx0" brushRef="#br0" timeOffset="201104.7537">8866 17648 20,'0'0'25,"0"0"-2,0 0-3,0 0-3,0 0-4,0 0-5,-8 0 2,8 0-6,0 0 3,0 0-5,0 0 3,0 0-3,7 14 3,-2-2 0,-5-12 1,12 24-1,-6-11-1,4 2 0,-2-3-1,2 0 0,-10-12-1,17 17-1,-17-17 0,13 9 0,-13-9-1,0 0 1,11 3 0,-11-3 0,0 0-1,11-13 1,-11 13 0,13-18-1,-4 6 1,0-2-1,1-2 0,1-1 0,-2 1-1,-1 2-1,0 3-2,-3-3 2,-5 14-8,9-21-10,-9 21-16,9-17 2,-9 17-3,11-20 5</inkml:trace>
  <inkml:trace contextRef="#ctx0" brushRef="#br0" timeOffset="201558.7537">8864 17478 44,'0'0'30,"0"0"2,0 0-9,0 0-5,0 0-4,13 0-2,-13 0-4,18 0-2,-8 0-2,5 1-2,1 2-5,-1-4-11,3 0-21,0-2 0,-1-7-1,1-2 1</inkml:trace>
  <inkml:trace contextRef="#ctx0" brushRef="#br0" timeOffset="221169.7537">5314 3708 6,'-2'26'14,"-2"-14"-4,5 4-1,-2-2 1,3 2 2,-1-3-1,1-1 0,-2-12 1,2 14-2,-2-14-1,0 0-1,0 0 0,0 0-2,0 0 0,15-8-2,-3-5 0,6-7-4,7-11-7,11-16-18,17-7-2,6-22-1,14-9 0</inkml:trace>
  <inkml:trace contextRef="#ctx0" brushRef="#br0" timeOffset="250344.7537">19525 16609 29,'0'0'25,"8"-4"-1,-8 4 1,0 0-7,0 0-3,0 0-3,0 0-2,0 0-2,0 0-2,-3-13-2,3 13-2,0 0 0,-14-11-1,5 5 0,-1 3-1,-2-1 1,-3 3 0,-1 1 0,-1 4 0,-3 2 0,-2 4 1,-1 5 0,0 10 0,-4 4 1,2 7-1,-1 4 1,3 4-2,4 0 1,5 6 0,7-5 0,6-4-1,9-7 0,9-4 1,8-5-1,5-7 0,5-6-1,1-9-2,2 0-1,-2-10-3,1 2-5,-8-12-16,-1 0-9,-3-1 0,-4-6-1,0 1 3</inkml:trace>
  <inkml:trace contextRef="#ctx0" brushRef="#br0" timeOffset="251765.7537">19683 16651 1,'0'0'18,"0"0"-1,0 0 1,0 0-6,0 0-2,0 0 0,0 0 0,0 0 0,0 0 1,0 0 0,0 0 0,-1 15 1,6 4-2,-4-1 2,4 13-3,-4 2 0,4 15-2,-4 1 0,2 8-3,-4-6-1,3 1 0,-2-6-3,-1-6 0,2-7-4,-3-13-4,7-4-10,-5-16-19,0 0 0,8-14 0,-3-10 1</inkml:trace>
  <inkml:trace contextRef="#ctx0" brushRef="#br0" timeOffset="252029.7537">19866 16574 62,'0'0'35,"5"21"0,-7 5-1,-1 0-14,6 14-11,-4 4-1,4 9-2,-2 2-2,2 1-3,-1-3-1,1-7-3,1-5-1,-2-12-3,2-2-6,-4-27-8,4 15-12,-4-15-3,0 0 0,2-17 3</inkml:trace>
  <inkml:trace contextRef="#ctx0" brushRef="#br0" timeOffset="252247.7537">19719 16908 55,'-9'7'34,"9"-7"1,0 0-1,0 0-12,17 4-12,-6-11-4,4 3-2,2-3-2,-1-3-6,6 4-13,-4-6-18,1-4-1,0-2 0,1-2 2</inkml:trace>
  <inkml:trace contextRef="#ctx0" brushRef="#br0" timeOffset="252666.7537">20059 16740 69,'-1'38'33,"3"10"0,-3 4-2,0-8-14,6 6-10,-4-5-2,2-3 0,-1-9-2,2-5 0,-2-11-2,-2-17 0,0 0 0,3-12-2,-3-10 1,-1-7-1,1-5 1,-1-5 0,0-3 0,1-1 0,-1 1 1,0-2 2,0 3-1,1 6 1,0 3 0,0 6 0,0 3 0,3 6 1,-1 3-1,-2 14-1,14-11 0,-3 9 0,2-1 0,4 0-1,0 1 0,2 0-1,0 2-1,-1 0-1,-1 2-2,-5-4-6,3 6-19,-6-1-10,-9-3 1,10 5-1,-10-5 1</inkml:trace>
  <inkml:trace contextRef="#ctx0" brushRef="#br0" timeOffset="252884.7537">20098 16860 73,'-9'19'37,"2"-4"0,7-15 2,-3 16-21,3-16-9,11-7-3,-11 7-1,19-11-2,-6 4-3,0-4-5,2 5-4,-4-8-10,4 7-15,-2-1-4,-3 4 1,0 1-1</inkml:trace>
  <inkml:trace contextRef="#ctx0" brushRef="#br0" timeOffset="253390.7537">20240 16926 42,'0'22'33,"-3"-4"0,2 0-1,2 2-9,-1-20-4,1 24-5,-1-24-4,5 13-3,-5-13-2,11 8 0,-2-4-1,3 3-1,-2 0 0,3 3-1,1 3-1,0 3 0,1 3-1,-3 1 1,0 3-1,-4-2 0,-2 2 0,-3-2 0,-6-2 0,-3 0 0,-4-3 0,-2-2 0,-4-1 0,-2-2 0,0-2 0,-1-2 0,0-2 0,2-2 1,1-2-1,2-3 0,4-1 1,10 3-1,-12-12 1,12 12-1,0-15 1,0 15 0,13-15-1,-3 9 1,5 3 0,2 2 0,4 2-1,2 2 1,2 3 0,2 3-1,-2-1 0,-1 1 0,-1 1 0,-5-3-1,-1-1-3,-6-6-3,2 3-12,-4-11-21,0-3 0,-3-5 0,3-4-1</inkml:trace>
  <inkml:trace contextRef="#ctx0" brushRef="#br0" timeOffset="253893.7537">21012 16788 16,'0'0'26,"-6"-12"2,6 12 1,-9-8-7,1 1-7,8 7 0,-20-7-4,10 7 1,-7-5-4,4 9-2,-5-4 0,1 8-1,-4 0 0,1 8-2,-1 2 2,3 6-2,-2 5 1,4 4 0,1 2-1,6 3 0,5-3 0,6 0 0,5-5-1,7-2 0,4-7-1,7-2 0,4-8 0,3-4-1,2-2-1,-3-7-2,1-1-3,-6-9-6,4 2-20,-6-6-8,-4-3 0,-2-3 1</inkml:trace>
  <inkml:trace contextRef="#ctx0" brushRef="#br0" timeOffset="254194.7537">21172 16726 71,'0'0'36,"0"0"-2,0 0 1,4 15-16,-1 13-9,-5 0-2,4 14-2,-3 4 0,3 7-2,-2 1 0,2 2 0,0-6-3,0-7 0,1-6-3,-2-15-3,2-5-2,-3-17-6,0 0-18,6-16-9,-2-5 2,1-11-1</inkml:trace>
  <inkml:trace contextRef="#ctx0" brushRef="#br0" timeOffset="254450.7537">21337 16705 81,'0'0'35,"7"24"1,-10 0-1,-4-2-20,6 16-6,-5 1-2,3 9-2,-3 1 0,3 1-1,0-1-2,2-5-1,0-5-1,0-10-2,2-7-2,-2-11-2,1-11-5,0 0-16,0 0-12,0 0 1,0-18 0,-2 6 1</inkml:trace>
  <inkml:trace contextRef="#ctx0" brushRef="#br0" timeOffset="254651.7537">21208 17088 62,'0'0'36,"0"0"0,0-18 2,0 18-11,11-24-18,1 10-4,-1-1-2,1 2-2,1 3-4,-3-1-5,4 10-12,-5-3-17,0 2 0,-9 2-1,14 2 2</inkml:trace>
  <inkml:trace contextRef="#ctx0" brushRef="#br0" timeOffset="255133.7537">21329 17110 54,'-4'15'34,"5"1"-1,2-4 1,-3-12-7,22 13-16,-11-13-4,9 6-1,-2-4-1,6 6 0,1-1 0,1 7-2,-2 2 0,-1 5 0,-2 4-2,-2 2 1,-6 2-1,-3 0 0,-5 1-1,-3-1 1,-5-5-1,-4 0 1,-4-6-1,-3-2 0,-4-4-1,-1-3 1,-3-6 0,3-2 0,-1-2 0,2-2 0,2-6 0,4 0 1,1-1-1,4-1 0,2 0 0,5 11 0,-1-18 0,1 18 1,11-13-1,1 8 1,2 4 0,4 1-1,2 2 1,3 3 0,1 0-1,0-1 0,0 2 0,-3-2-2,0-1-1,-5-5-3,3 1-7,-10-7-25,3-6-1,-1-6 0,-3-5 0</inkml:trace>
  <inkml:trace contextRef="#ctx0" brushRef="#br0" timeOffset="255435.7537">21601 16965 49,'0'0'36,"0"0"-1,0 0 1,0 0-8,8 3-13,5 2-4,0-6-3,7 6-1,-2-5-2,5 2-2,-2-2-1,1-2-2,-1 0-4,-3-8-4,-1 7-8,-7-10-23,0 0 1,1-4-1,1-1 0</inkml:trace>
  <inkml:trace contextRef="#ctx0" brushRef="#br0" timeOffset="255901.7537">22137 16804 55,'0'0'31,"-5"16"3,-3-3-2,-8 0-18,6 14-2,-8 0 0,5 11-1,-1-3-2,7 6-2,1-5-4,6 2 0,5-9-1,6-5 0,4-8-2,5-6 1,2-4 0,5-5 0,1-4 0,2-5 0,0-5-1,0-4 1,-2-1-1,-2-5 0,-2-3 1,-7-2-2,-3-3 2,-4 1-2,-7 2 2,-6 2-1,-5 4 0,-6 5 1,-3 5-1,-6 8 1,-2 7-1,-2 6 0,0 6 0,-1 5 0,4 2-1,2-1-2,4 3-1,5-10-4,9 3-5,4-17-17,0 0-9,12-15 1,9-3 0</inkml:trace>
  <inkml:trace contextRef="#ctx0" brushRef="#br0" timeOffset="256172.7537">22581 16643 69,'15'1'36,"-15"-1"0,0 0 1,4 25-11,-6-11-18,4 14-2,-1 4 0,3 16-1,-1 5 0,4 8-3,-2 2 0,2-3-1,-1-3-1,-1-8-1,2-6-4,-4-18-4,4-4-14,-7-21-17,0 0 1,10-21-1,-6-7 1</inkml:trace>
  <inkml:trace contextRef="#ctx0" brushRef="#br0" timeOffset="256410.7537">22756 16640 83,'0'0'38,"-5"19"-2,2 6 1,-2 2-25,6 15-4,-4 6-2,3 11-1,-3 1-3,3 0-1,-1-1-1,0-7-2,2-5-3,-4-13-4,7-5-8,-7-16-20,3-13-1,0 0-1,-1-19 2</inkml:trace>
  <inkml:trace contextRef="#ctx0" brushRef="#br0" timeOffset="256624.7537">22546 16931 90,'-7'12'37,"7"-1"0,0-11-4,24 15-21,-7-13-4,8 4-2,0-6-2,1-2-6,1 2-9,-4-10-26,-7-3-2,-3-5 0,-7-7-2</inkml:trace>
  <inkml:trace contextRef="#ctx0" brushRef="#br0" timeOffset="296025.7537">2019 11366 17,'10'-7'22,"-8"-10"3,-2 17 0,11-22-2,-8 12-2,-3 10-3,4-14-4,-4 14-2,0 0-3,0 0-3,-20 0 0,5 14-2,-12 6 0,-8 10 0,-13 8 0,-8 10-1,-12 5 2,-4 8-2,-8-1 1,0 3-1,-1-3-1,8-6-2,5-9 1,8-8-2,13-5-5,3-13-5,15-2-9,11-10-15,18-7-1,5-16 0,16-5 0</inkml:trace>
  <inkml:trace contextRef="#ctx0" brushRef="#br0" timeOffset="296538.7537">1933 11449 39,'0'0'24,"-6"-18"1,6 18-1,5-13-7,-5 13-5,0 0 1,4-14-4,-4 14 1,0 0-2,15 7 0,-5 0 0,11 6-4,5 0 1,14 6-1,8 1 0,14 4 0,7 3-1,6 2-1,5-2-1,0 1 1,-2 0-2,-5-2 1,-7-2-1,-9-3 0,-9-2-1,-8-5-1,-9-1-3,-10-7-5,-4 3-14,-17-9-12,0 0 1,-12 12-2,-11-14 2</inkml:trace>
  <inkml:trace contextRef="#ctx0" brushRef="#br0" timeOffset="297349.7537">1163 11840 52,'-17'-1'27,"17"1"0,-12 2-4,12-2-12,0 0-2,0 0-1,0 0 0,7 16 2,-1 3-3,0 5 1,3 14 0,-1 7 0,4 14-1,-1 8 0,0 12-2,-3 0 0,0 5-2,-2-3 1,-1-2-2,-4-9 1,2-5-1,-1-7-2,0-9 2,0-9-2,0-6 1,-1-8-1,0-5 1,1-6-1,-2-15 1,1 15 0,-1-15-1,0 0 1,0 0 0,0 0-1,0 0 1,0 0-1,0 0 2,0 0-2,0 0 0,0 0 0,16 10 0,-4-3 0,7 2 0,5 3 0,7 3 0,13 3 0,7 5 0,8-1 0,9 0 0,6-1 0,3 0 0,0-2 0,-2-4 0,-6-2 0,-4-3 0,-8-2 0,-11-1 0,-7 0-2,-9-5-5,-2 5-9,-9-7-23,-2-7 0,-2-5 1,-2-9-1</inkml:trace>
  <inkml:trace contextRef="#ctx0" brushRef="#br0" timeOffset="297995.7537">2853 11809 35,'8'-21'26,"-8"21"2,4-10-3,-4 10-6,0 0-3,4 16-2,0 8-1,-4 5-4,6 12 0,-1 8-1,6 12-2,0 4 0,3 6-3,0-1 0,0-1-2,1-4 1,1-3-1,-4-7 0,0-5 0,-3-7 0,-3-4 0,-1-7-1,0-4 1,-3-7 0,-2-3 0,-3-4-1,-2-1 1,-4-3 0,-5 2 0,-6 1 0,-5 6 0,-10 4 1,-9 7 0,-8 5-1,-7 5 2,-8 3-2,-1 3 1,-2-1-2,2-5-1,5-3-2,4-12-4,12-4-15,7-14-16,5-12 0,9-10 0,4-13-1</inkml:trace>
  <inkml:trace contextRef="#ctx0" brushRef="#br0" timeOffset="298461.7537">1422 12193 74,'0'0'36,"-9"11"0,9-11 1,0 0-11,0 0-13,12-7-5,-3-4-3,7 1 0,6-5-5,5-2 1,2-1-1,3-1 0,-1 0-2,1 2 0,-3 3-2,-6-1-5,-2 9-4,-9 1-20,-2 3-4,0 5 0,-10-3 0</inkml:trace>
  <inkml:trace contextRef="#ctx0" brushRef="#br0" timeOffset="298823.7537">1664 12753 86,'0'0'32,"0"0"1,0 0 1,11-5-26,-2 5-2,-9 0-1,20 1 0,-6 1-1,6 5 0,3 3-2,4 1 1,1 2-2,4 2 1,3 1-3,1-5 0,3 2-5,-3-9-5,5-2-12,0-1-13,-4-10 1,4-2-1,-3-9 1</inkml:trace>
  <inkml:trace contextRef="#ctx0" brushRef="#br0" timeOffset="299109.7537">2688 12287 55,'0'0'30,"7"11"0,-5 7 2,0 8-17,-6 3-3,4 12-2,-3 3 0,4 7-2,-3-2-4,4 0-1,-1-4-5,1-10-6,6-5-15,0-6-11,-8-24 1,14 14-2,-14-14 2</inkml:trace>
  <inkml:trace contextRef="#ctx0" brushRef="#br0" timeOffset="299847.7537">1935 10988 22,'-3'-16'22,"3"16"1,-4-14 4,4 14-9,-3-10-4,3 10 0,0 0-3,0 0 1,0 0-1,-4 20-3,10 3-1,-3 4-3,2 9 0,-1 6-1,1 7 1,-2-1-2,0 0 0,-1-6-1,-1-5 0,-1-5-2,-1-10-4,3-6-7,-2-4-22,0-12 1,0 0-1,0-22 0</inkml:trace>
  <inkml:trace contextRef="#ctx0" brushRef="#br0" timeOffset="300544.7537">1855 10357 54,'0'0'28,"0"0"1,0 0-1,-16 0-7,8 3-10,8-3-3,-21 19-3,11-3-1,-3 2 0,3 6 0,-1 2-1,7 5 0,-2-1-1,6 2-1,4-4 0,2 1 1,1-6 0,4-1 1,2-5-1,4-3 1,1-6 0,2-2-1,1-5 1,2-3-1,-1-4-1,3-4 1,-3-2-1,-1-5 0,1-1 0,-3-3-1,-2-4 1,-2 2-1,-3-4 0,-3 0 0,-2-2 0,-3 1 0,-6 0 2,-2 2-1,-2 2 1,-3 0-1,-1 4 0,0 3 1,-3 4-1,-1 3 0,1 4-1,-3 3 0,1 6-1,-3 1 1,1 5-1,-1 3 1,1 4-1,0 0-1,4 3-1,1-2-2,8 4-4,-1-8-8,12-1-18,3-2-1,5-9 0,8-2 0</inkml:trace>
  <inkml:trace contextRef="#ctx0" brushRef="#br0" timeOffset="300890.7537">2386 10145 45,'0'0'29,"0"0"2,2-12 0,-2 12-12,0 0-2,0 0-3,0 0-3,-5 13-3,9 5-2,-3 1-2,4 11-1,-1 3-1,2 9 1,-1 3-1,0 4-1,1-1-1,-1-1 1,0-1-1,-1-6 1,-1-4-2,0-8-1,1-2-2,-3-11-3,5-1-5,-6-14-15,0 0-8,13-8 0,-6-16 1,4-1 1</inkml:trace>
  <inkml:trace contextRef="#ctx0" brushRef="#br0" timeOffset="301206.7537">2695 10035 90,'0'0'30,"0"0"1,0 0 1,-2 14-23,-4-2-2,2 11-3,-3 4 0,2 9 0,-1 5 0,2 8 0,0 4-2,3-1 0,-1 2-1,3-4 0,-1-4-1,2-4 1,-1-6-2,1-7-2,2-3-2,-2-10-3,4 0-4,-6-16-7,0 0-14,0 0-1,0 0-1,6-10 3</inkml:trace>
  <inkml:trace contextRef="#ctx0" brushRef="#br0" timeOffset="301454.7537">2439 10445 79,'-11'-1'34,"11"1"0,-9 0 1,9 0-21,0 0-2,0 0-4,16-9-2,-4 5-2,8 1-2,3 0 0,6 1-2,5-1-1,2 0-3,6 3-20,0-1-11,-3-5-1,3-2 1,-5-10-2</inkml:trace>
  <inkml:trace contextRef="#ctx0" brushRef="#br0" timeOffset="309378.7537">3388 11696 1,'-10'2'15,"10"-2"5,0 0-6,0 0 3,0 0 2,9 6-1,-9-6 0,17-1-1,-2 0-1,4-4-3,9 3-2,2-5-2,9 2-3,3-4 0,7 2-1,3-2-2,2 2 0,1-3-1,-2 2-1,0-1 0,-4 1-1,-7 1 1,-5 2-1,-6 0 0,-6 1 0,-8 1 0,-3 1-1,-5 2-3,-9 0-2,0 0-5,0 0-11,0 0-13,0 0 1,-8-16 0,8 16 1</inkml:trace>
  <inkml:trace contextRef="#ctx0" brushRef="#br0" timeOffset="309797.7537">3894 11403 14,'0'0'21,"0"0"1,0 0 1,0 0-7,0 0-3,0 0-1,0 0-1,0 0-1,0 0-1,0 0-2,0 0 0,0 0-1,0 0-1,7 12-2,-7-12-1,15 14-1,-4-4 0,3 2 0,1 1 1,6 2 0,-1-1 0,2 1 0,-1-3 0,1 1 1,-4-5-1,-1 0-1,-4-2 0,-3-3-1,-10-3-1,8 4-3,-8-4-5,0 0-7,0 0-17,0 0 1,0 0-1,-8-9 1</inkml:trace>
  <inkml:trace contextRef="#ctx0" brushRef="#br0" timeOffset="310250.7537">3597 11952 9,'0'0'21,"0"0"3,1 10 1,-1-10-5,0 0-3,0 0 0,9 1-1,0 3-3,-1-3-1,9 5-3,2-5-2,8 4-1,0-4-2,6 2-1,1 0 0,2-2-2,-1-1 0,0-1 0,-7-2-2,-2 1 0,-5 1-2,-6-4-3,-2 5-5,-13 0-9,0 0-13,0 0 0,3-11 0,-3 11 1</inkml:trace>
  <inkml:trace contextRef="#ctx0" brushRef="#br0" timeOffset="310566.7537">3586 11979 62,'0'0'28,"7"16"0,-7-16 1,12 8-20,3 1-2,2-2-2,4 5 2,1 0-2,3 1-1,-1 0 0,3-1-2,0 0-2,-2-4-4,1 3-6,-5-5-8,2-8-11,4 2-2,-5-9-2,6 2 2</inkml:trace>
  <inkml:trace contextRef="#ctx0" brushRef="#br0" timeOffset="311257.7537">5161 11024 45,'10'0'25,"-10"0"4,0 0-1,-16 3-11,3 1-5,-1 5-2,-7 3-1,-2 8-1,-6 1-3,1 8 0,-4 2-2,3 3 0,0 0-2,2-2 1,4-3-1,5-4 0,3-4-1,3-5 0,5-5-3,7-11-4,-8 13-3,8-13-8,0 0-10,8-7-4,-2-5 0,6 3 0</inkml:trace>
  <inkml:trace contextRef="#ctx0" brushRef="#br0" timeOffset="311677.7537">5177 11093 17,'-11'-10'21,"11"10"3,0 0 2,0 0-8,0 0-3,0 0-1,0 0-1,0 0-2,12 7 0,-2-1-4,6 7 0,2-1-2,9 5 0,1 0 0,5 1 0,-1 0-2,2 0 0,-1 0-1,-1-1-1,-1-4 0,-6 1 0,-3-4-1,-4-2 0,-3-1-1,-4-5-2,-2 3-4,-9-5-11,0 0-15,0 0-1,-12-11 1,2 9-1</inkml:trace>
  <inkml:trace contextRef="#ctx0" brushRef="#br0" timeOffset="312308.7537">4840 11320 25,'-2'19'21,"2"-19"2,0 0 3,-2 14-10,2-14-3,2 24 0,-2-3-1,2 7 0,-3 4-1,4 10-2,-3 1-2,2 7-2,-1-2 0,1 4-3,0-7 0,1-2 1,-2-4-2,2-5 0,-2-9 0,1-4 0,-1-4 0,1-4-1,-2-13 1,1 12 0,-1-12-1,0 0 1,0 0 0,0 0 0,0 0 0,8 2 0,-8-2-1,15-4 1,-3 3 0,2 0-1,6 1 1,4 3-1,4 2 1,2 2-1,4 1 1,2 4-1,0-1 0,1 2 1,-2-1-1,-1-3 0,-6 1-1,-4-6-2,-3 2-2,-8-7-8,0-4-22,-3 2 1,-6-9 0,2-1-2</inkml:trace>
  <inkml:trace contextRef="#ctx0" brushRef="#br0" timeOffset="312775.7537">5586 11325 22,'0'0'23,"10"15"2,-10-15 2,-3 19-11,3 3 0,-2 5 0,2 9-1,-2 1-1,5 9-5,-3-2-1,5 3-3,-4-4-1,4-3-2,-2-6 0,3-5 0,-4-3 0,1-5 0,-3-4-1,0-2 0,-2-3 0,2-12 0,-13 20-1,1-10 1,-1-2 0,-4 2 0,-2-1 0,-4-1-1,-2 2-1,-1-2-2,-1 0-2,-1-3-4,3 2-7,-2-6-7,1-5-10,7 2 0,0-11 0,5 1 2</inkml:trace>
  <inkml:trace contextRef="#ctx0" brushRef="#br0" timeOffset="313159.7537">4783 11549 40,'0'0'28,"12"-8"3,0 2 0,4-3-12,-1-4-4,6 0-1,-2-3-2,6 1-2,-4-3-5,3 2 0,1-3-3,-1 1 0,-3 1-2,1 1 1,-4 3-2,-3-1-2,0 3-1,-5 0-4,1 5-4,-11 6-8,10-11-4,-10 11-8,0 0 0,2 14 1,-2-14 2</inkml:trace>
  <inkml:trace contextRef="#ctx0" brushRef="#br0" timeOffset="313468.7537">5028 11728 36,'0'0'27,"15"2"3,-15-2 1,15-5-10,-2 5-4,-2-1-3,4 7-4,-1-1-2,2 4-3,-1 2-2,0 1-1,1 5 0,0-1-2,-3 2 0,1-3-1,-2 0-4,-2-6-7,1-5-19,1-1-1,-12-3-1,18-14 0</inkml:trace>
  <inkml:trace contextRef="#ctx0" brushRef="#br0" timeOffset="313679.7537">5414 11519 65,'0'0'30,"9"11"0,-11 0 0,1 5-15,2 8-8,-2 4-1,4 4-2,-2 1-3,2 0-11,2-5-16,3 0-4,-2-14-1,5-5-2</inkml:trace>
  <inkml:trace contextRef="#ctx0" brushRef="#br0" timeOffset="314196.7537">5110 10740 37,'0'0'24,"-5"-10"4,5 10-2,0 0-6,-9 1-6,9 9-1,-5 3-2,6 8-2,-4 4-2,2 6-2,-1 2 0,4 3-1,-2-3-2,1-2-1,2-4 0,-2-6-2,3-5-2,-4-16-5,5 14-11,-5-14-13,0 0 0,13-15-1,-11-2 1</inkml:trace>
  <inkml:trace contextRef="#ctx0" brushRef="#br0" timeOffset="314709.7537">5034 10353 36,'0'0'21,"-20"-17"0,20 17 3,-10-8-13,10 8-1,-13-1-1,13 1 1,-14 19-2,7-2 0,2 6 0,0 2-1,3 3-1,0 0-1,4 0-1,2-5 0,4-2-1,-1-7 1,4-2 0,1-7 0,3-3 0,-1-7-1,3 0 0,-2-7-1,2-2-1,-3-4 1,0-1-1,-4-4 0,-2 1 0,-4-1 1,-4 1-1,-5-1 0,-3 4-1,-6 2 0,-3 4 1,-5 4-1,0 2-1,-3 2 1,1 4-1,2 4-2,1-3-3,7 3-4,-1-3-6,15 0-6,0 0-13,0 0 2,0 0-1,14-21 3</inkml:trace>
  <inkml:trace contextRef="#ctx0" brushRef="#br0" timeOffset="314990.7537">5160 10159 43,'0'0'28,"0"0"4,12-3 0,-12 3-7,9-4-3,1 6-5,-10-2-4,20-1-4,-8 0-3,2 3-1,-2-1-3,1 0-2,-2 4-7,-11-5-21,16 0-7,-6-2-1,-3-10 1,6-1-2</inkml:trace>
  <inkml:trace contextRef="#ctx0" brushRef="#br0" timeOffset="315846.7537">5960 11453 14,'-2'-11'23,"2"11"2,0 0-2,4-13-1,-4 13-1,0 0-4,0 0-2,0 0-3,13-11-3,-13 11-3,18-2-1,-3 0-1,4 2-2,2-2 1,5 2-1,-3 0 0,0 2 0,-1-1-2,-4-1-2,-1 2-4,-6-4-5,-3 1-15,-8 1-6,0 0 0,9-5-2,-9 5 3</inkml:trace>
  <inkml:trace contextRef="#ctx0" brushRef="#br0" timeOffset="316077.7537">6096 11304 44,'0'0'28,"-3"12"2,4 0 0,1 2-13,-2 4-5,2 5-1,-3 1-2,3 6-3,-1-3-3,1 1-3,0-1-4,-2-5-8,2-7-15,3 0-3,-5-15-1,10 5-1</inkml:trace>
  <inkml:trace contextRef="#ctx0" brushRef="#br0" timeOffset="316379.7537">6500 11038 44,'0'0'24,"0"0"2,0 0 1,-6 15-15,4 2-2,-4 4 1,2 10 0,-2 5-1,4 8-2,-3 2-1,2 5-2,-1-2-2,1-3-2,1-5-3,0-7-4,2-6-5,-2-7-11,2-21-10,2 16 0,-2-16-1,12-16 2</inkml:trace>
  <inkml:trace contextRef="#ctx0" brushRef="#br0" timeOffset="316630.7537">6618 11053 61,'0'0'31,"0"0"0,-3 16 1,2 3-15,-4 4-8,3 10-1,-2 3-1,3 7-1,0 1-3,2-1-2,1-4 0,0-1-3,1-7-3,-3-8-6,2-6-13,2-3-9,-4-14 0,0 0 0,0-10 1</inkml:trace>
  <inkml:trace contextRef="#ctx0" brushRef="#br0" timeOffset="316861.7537">6501 11323 67,'-16'11'33,"16"-11"-1,0 0 1,0 0-19,0 0-3,17-2-1,-3 0-3,1-5-2,2 1-2,1-1-2,-2-4-1,1 3-5,-5-8-11,1-4-18,1 4 0,-3-7 0,1 1-1</inkml:trace>
  <inkml:trace contextRef="#ctx0" brushRef="#br0" timeOffset="317193.7537">6695 10928 47,'0'0'28,"11"8"2,-11-8 1,9-9-13,2 7-4,1-4 0,4 1-4,0-2-2,2 1-2,-1 2-1,0-2-3,-3 2-1,-3 0-4,0 2-5,-11 2-13,9-12-14,-1 7 2,-4-8-2,6 4 2</inkml:trace>
  <inkml:trace contextRef="#ctx0" brushRef="#br0" timeOffset="318366.7537">6794 10813 27,'0'0'19,"0"0"1,0 0-1,1-13-3,-1 13-2,0 0-1,0 0-2,0 0-1,0 0-1,0 0-2,-1-11 0,1 11 0,0 0-2,0 0 0,0 0-2,0 0 0,0 0 0,0 0-1,0 0 1,0 0-1,-2-10-1,2 10 1,0 0-1,0 0 0,0 0 0,0 0 0,0 0 0,0 0-1,0 0 0,0 0 0,3 20 1,-2-5-1,0 5 0,2 4 1,-1 4-1,1 2 0,1 0 1,-1-1-1,0-2 0,0-5-2,1-2-2,-2-10-9,-2-10-21,7 11 0,-7-11 1,2-13-2</inkml:trace>
  <inkml:trace contextRef="#ctx0" brushRef="#br0" timeOffset="323054.7537">5843 11841 23,'-5'20'18,"5"-20"0,-6 14 1,6-14-11,0 0-3,0 0-1,0 0 1,0 0 2,0 0 0,0 0 1,0 0-1,-2-13-1,5 0 0,0 0 0,0-3-1,2-2 0,-2-6 0,1-1-1,-1-4 1,2-2-2,-2-3 0,1-1-1,-1-7 0,1 0 1,2-4-2,1-2 1,-2-3 0,2-2 0,-1-1-1,-1-2 2,-2 0-1,0 2-1,-4-2 1,-2 1-1,-3 0 1,-1 0 0,-3 0 1,-2 2-2,-1-2 1,-2 0-1,0 2 0,1 4 0,-1 2 0,0 2-1,-2 3 1,1 4-1,-1 1 1,0 1-1,-3 1 1,1 0-1,-2 0 1,-1-1-1,1 0 0,-2-2 1,1 2-1,1 0 0,1 2 0,-1 3 1,2 2-1,2 4 0,-3 2 1,1 3-1,-3 4 1,1 3-1,-2 2 1,1 2-1,-1 2 0,-2 0 1,1 1-1,2 1 0,-3 2 0,0 0 0,-1 3-1,-1 2 1,-3 2 0,-1 2 0,-2 2-1,0 2 1,0 1-1,-1 2 1,2 4-1,-3 0 1,1 2-1,-1-1 0,2 3 1,-2 2-1,2-1 0,-1 1 1,0 3-1,2-1 1,1 5-1,1 1 1,2 3-1,2 2 1,-1 2 0,5 1-1,2 1 1,2 2 0,4-2-1,2 0 1,3 3 0,2-1 0,2 2 0,2 0 0,1 3 0,0 2 0,0 5-1,0 1 1,1 1 0,2 2 0,1-1 0,2 0 0,0 0 0,2-2 0,1-1 1,2-3-1,0 0 1,-2-2-2,2-3 1,0 1-1,1-4 1,-2 0-1,3-2 1,0-1-2,-1-2 2,2-1 1,-2 0-2,0 0 2,-2 0-1,1-4 0,-1 1 0,1-1 1,-2-3-1,2-2 0,0-3 1,1-1 0,0-2 0,1-2 0,-1-1 1,0-1-1,-1 0 0,1 1-1,0 0 1,0-3-2,0-1 1,2-1-1,-1 0 1,2 0-1,1-5 1,1 0 0,3-2 0,1 0 0,4-3 0,-1 1 0,1-2 0,3 0 0,0-1 0,1 0 0,-1 1 1,2 0-1,-3 0 0,1-1 1,1-1-1,2 0 0,-2-1 1,-1 0-1,-1-1 0,-1-1 0,0-1 0,-2 2 0,0 0 0,-2 1 0,2 0 0,0 0 0,-1 0 0,2 0 0,-1-1 0,2 1 0,-1-1-1,2 0 1,1-2 0,1 1 0,2-4 1,1-1-1,3-3 0,2-3 0,0-4 0,1-2 1,0-4-1,-1-1 0,2-2-1,-2-1 0,-1 1-1,-5-3 0,2 0-23,-8-3-11,-10-13 1,-7-4 0,-16-15 1</inkml:trace>
  <inkml:trace contextRef="#ctx0" brushRef="#br0" timeOffset="366701.7537">19419 11470 31,'-4'14'26,"4"-14"3,-1 10-1,1-10-8,9 24-6,0-3-2,0 3 0,3 10-3,-4 2-3,4 6-2,-2-2-2,-1-2 0,-5-3-1,-1-5 1,-3-7 0,1-6 0,-2-6-1,1-11 0,0 0 0,0 0 1,-10-14-1,8-1 0,-1-5 0,1-5-1,1-4 1,2-1-2,3-2 0,1-3-4,5 5-2,-1-2-12,3 3-12,3 8-1,-3 0-2,4 8 2</inkml:trace>
  <inkml:trace contextRef="#ctx0" brushRef="#br0" timeOffset="367160.7537">19618 11669 51,'0'15'28,"9"2"3,0-13 0,3-4-17,8-1-3,0-6 0,4 0-3,1-4-1,-1 0-3,-2-3-1,-1 2-1,-6 0 1,-2 2-1,-4-1-1,-3 0 0,-6 11-1,0-19 0,0 19 1,-9-15-1,9 15 0,-17-9 0,8 8 0,-3 1 0,-1 3 0,1 3 0,0 3 0,0 4 1,3 4 0,1 1 0,1 3 1,4 1-1,2 1 1,2-1-1,4-2 1,2-2-1,2-1-1,2-7 0,5-2-2,0-9-4,7 0-3,-3-11-7,6 0-9,2-6-6,-2-7-3,4 3-1,-4-7 3</inkml:trace>
  <inkml:trace contextRef="#ctx0" brushRef="#br0" timeOffset="367466.7537">20079 11534 19,'0'0'25,"-11"3"3,-1 4 2,0 5-6,1 2-4,2 0-1,4 5-1,3-6-4,12 4-4,0-4-4,8 0-1,1-3-2,3 0-1,-2-1-1,0 0-1,-7 1 0,-2 0 1,-7 2-1,-3 1 0,-6 0 1,-3-1-1,-5 2 0,0-1 0,-3-1-2,-1-6 0,1 0-4,-1-9-3,8 4-5,-3-11-9,5-5-13,8-2 2,0-6 0,8 3 1</inkml:trace>
  <inkml:trace contextRef="#ctx0" brushRef="#br0" timeOffset="367814.7537">20236 11593 63,'-1'24'31,"-6"-8"0,5 4-2,2-1-17,0-3 0,7 1-3,2-5-3,4-3-1,3-4-1,1-1-2,0-6 1,0 0 0,-2-3-1,-3 1-1,-12 4 1,13-13-1,-13 13 0,-1-13 0,1 13-1,-14-9 0,2 5-1,-2 0-1,1 2-3,-4-3-4,6 5-6,-3-5-9,4-3-10,10 8 0,-7-15 0,7 15 3</inkml:trace>
  <inkml:trace contextRef="#ctx0" brushRef="#br0" timeOffset="368242.7537">20437 11561 57,'3'13'29,"6"6"0,-6-7 1,2 2-18,2 4-3,-3-2 0,1 1-2,-3-3-2,1 2-1,-3-6 0,2 1-1,-2-11 0,0 10 0,0-10-1,0 0 0,0 0-1,5-13 0,-5 13 0,7-21-1,-3 8 1,2-1-1,1-1 0,2 2 0,-1 2 1,0 3 0,-8 8 0,16-7 0,-16 7-1,16 5 1,-16-5 0,11 18-1,-3-8-1,-8-10-1,14 21-5,-14-21-5,14 9-12,-4-7-11,-10-2 0,20-14 1,-11-1 0</inkml:trace>
  <inkml:trace contextRef="#ctx0" brushRef="#br0" timeOffset="368604.7537">20772 11526 22,'0'0'25,"0"0"3,-9 17 3,0-4-10,-2 2-3,3 5-1,-3-1-1,6 3-4,-1-6-3,7 2-3,0-8-3,-1-10 0,15 14-1,-5-13-1,0-3 0,1-3 0,0 0 0,-2-2 0,1 0 0,-10 7 0,15-13 0,-15 13 1,9-6-1,-9 6 0,0 0 0,6 10 1,-6-10-2,4 14 1,-4-14-1,5 17-1,-5-17-3,0 0-5,16 7-14,-16-7-13,12-18 0,-2 5 1,-4-6-2</inkml:trace>
  <inkml:trace contextRef="#ctx0" brushRef="#br0" timeOffset="368972.7537">20934 11502 63,'2'20'32,"-4"-6"1,5 7 0,2 3-15,-4-2-6,5 2-2,-2-3-3,2 1-2,-2-6-2,2-2-1,-6-14 0,10 15-1,-10-15 0,0 0 0,0 0-1,11-8 1,-11 8-1,8-18 0,-2 6 0,2 0 0,1-2 0,0 0-1,1 2 1,-1 1 0,1 3 0,-10 8-1,14-10 1,-14 10 0,11 4-1,-11-4 0,5 16-2,-5-16-3,5 18-7,-5-18-13,4 11-10,5-8 2,0-9-1,4-1 1</inkml:trace>
  <inkml:trace contextRef="#ctx0" brushRef="#br0" timeOffset="369415.7537">21328 11483 41,'0'0'27,"-9"17"5,-7-8-1,-3 5-11,4 9-6,-6-5 1,9 8-4,-2-6-1,8 4-2,4-4-3,9 0-1,6-6-1,5-4-1,7-3-1,2-4 0,3-3-1,3-5 1,-1-3-1,-1-1 0,-3-3 0,-3-1 0,-5 1 0,-4 0-1,-6-1 2,-5 2-1,-4 1 0,-1 10 0,-6-12 1,6 12-1,-15 0 1,5 7 1,0 4 0,2 4-1,2 0 1,4 4 0,3-2-1,5 1 0,5-4 0,8-5-2,5-3-2,2-9-3,7 1-11,-1-6-20,1-7-1,3-3 1,-1-5-2</inkml:trace>
  <inkml:trace contextRef="#ctx0" brushRef="#br0" timeOffset="370168.7537">22526 11352 56,'-42'18'31,"-6"-4"-3,8 7 3,4 2-24,5-3 0,11 3-2,5-2 1,12 1-2,7-4-2,10 0 1,5-4-1,5 1 1,4-2 0,-1 0-1,-4-4 1,-2 3-1,-10-3 1,-4 2 0,-7-11 0,-15 20 0,-6-11-1,-3 0 0,-6 2-1,0-4 0,-1-1-2,2-5-1,7-1-4,-1-11-4,12-1-13,5-6-12,4-10 1,10-1-1,2-13 1</inkml:trace>
  <inkml:trace contextRef="#ctx0" brushRef="#br0" timeOffset="370393.7537">22565 11211 68,'2'22'34,"5"10"0,-5 10-4,0 2-18,6 9-4,-3 0-1,2 3-4,-2-5-1,0-5-7,2-3-8,-4-12-15,-4-11-5,1-3 1,0-17-2</inkml:trace>
  <inkml:trace contextRef="#ctx0" brushRef="#br0" timeOffset="370595.7537">22444 11572 58,'0'0'33,"7"-19"-1,7 8 0,6 1-16,1-6-8,7 0-3,2 1-4,1-3-6,2 6-7,-2-1-9,-1 0-12,2 9 1,-8-3-1,2 12 4</inkml:trace>
  <inkml:trace contextRef="#ctx0" brushRef="#br0" timeOffset="372550.7537">22795 11522 51,'0'0'32,"1"22"2,2-10 0,5 0-14,3 9-7,-3-4-3,6 7-1,-6-5-4,1 1-1,-3-3-2,0-5 0,-6-12-1,5 13 0,-5-13 0,0 0-1,-1-18 0,2 2 0,2-2 0,1-4 0,1-4 0,3 0-1,2 2 1,0 0-1,0 6 1,1 1-1,0 6 1,-1 5 0,-1 7 0,0 6 1,0 6 0,0 6 0,-2 4 0,1 3 0,0 0 0,1 0 0,-2-1 0,1-6 0,0-3 0,-8-16-1,16 14 0,-16-14 1,14-10-1,-6-1 0,0-3 0,0-4-1,0-1 1,0 1 0,-1 1 0,0 3-1,-3 4 1,-4 10 0,0 0 0,0 0 0,10 5 0,-8 6 0,2 2 0,1 2 0,2 0 0,1 1 1,4-5-1,2-1 0,1-6 0,4-3-1,1-3 2,2-5-1,-3-2 0,1-4 1,-3-2-1,-2-2 0,-3 0 1,-3-2 0,-6 1-1,-3 1-1,-2 3 2,-4 1-1,-3 6-1,-2 4 1,-3 6 0,1 6 0,1 5 0,2 4 0,3 3 0,3 3 0,7-1 2,5-1 0,4-3-1,3-3 0,6-4 0,2-5 0,4-5-1,3-4 1,0-6-1,1-4-1,2-6 1,-1-4-1,-3-5 0,-3-5 1,-6-4-2,-5-5 2,-5-1-1,-7-3 1,-7 2-1,-6 1 2,-2 6-2,-6 7 1,3 7 1,-3 10-1,1 8 1,2 13 0,3 9-1,5 9 1,1 9 0,5 9-2,2 5 1,3 2-2,4 3-1,-2-6-1,7 0-2,-6-10-3,7-4-5,-13-15-4,7-3-6,-8-17-2,0 0 1,-14 0 4,3-9 6,-5-4 6,-2-3 8,1-1 7,-1-1 9,4-1 5,3 0 0,5 2-2,2-3-2,10 5-4,-1-3-1,10 8-3,1-3-1,6 7-2,1 4 1,7 6-2,-1 5 1,4 8-1,-3 2-1,2 4 0,-4 3-2,-2-1 1,-4-1-1,-5-4-1,-5-4 0,-3-7 0,-9-9-1,9 0 1,-9 0-1,1-23 0,-1 5 0,0-1 0,1-5 1,-1 1-1,1 3 1,1 4 0,0 3 1,-2 13-1,5-11 1,-5 11-1,8 11 1,-3 2-1,1 1 1,2 1-1,4 0 2,1-1-1,-1-3 0,1-8-2,2-2-2,-4-7 0,4-3-1,-3-6 0,-2 0-1,-1-4 0,1 3 1,-1 1 2,-3 2 1,-6 13 2,11-10 1,-11 10 0,8 12 0,-5 1 1,-2 1 0,2 2 0,-2-2 0,2 0 0,-3-14-1,0 17 0,0-17 0,0 0-2,4-18 0,0 4 0,2-3-1,2-4 0,2 0 0,1-2-1,4 5 1,-2 3 1,-2 5 0,2 3 0,0 5 0,-1 7 1,4-1-1,4 6 1,3-1 1,9 4-1,5-5 3,0 2 0,0-4 0,1-1 0,-5-4-1,-2-1 0,-31 0 0,38-12 0,-38 12-3,0 0 0,9-40 0,-9 40 0,-16-27-2,1 16 1,-6 5-1,-2 7 1,-1 9 0,2 4-1,3 6 2,7 3-2,5 2 4,12 3-2,-5-28 2,30 46 0,-30-46 0,48 29-2,-48-29-2,52 10-4,-52-10-8,51-10-15,-51 10-11,35-30 1,-35 30-2,33-42 4</inkml:trace>
  <inkml:trace contextRef="#ctx0" brushRef="#br0" timeOffset="373346.7537">24805 11348 80,'0'0'36,"0"0"1,0 0 2,0 0-27,0 0-4,0 0-1,0 0-1,-18 41-1,18-41-2,-5 41-1,5-41 0,7 46-2,-7-46 1,18 44-1,-18-44 0,0 0 0,23 42 1,-23-42 1,0 0-1,0 0 1,0 0-1,0 0 1,0 0-2,-44 23-3,44-23-5,-37 4-11,37-4-13,-44 13-7,44-13 0,-49 24 0</inkml:trace>
</inkml:ink>
</file>

<file path=ppt/ink/ink1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39:46.945"/>
    </inkml:context>
    <inkml:brush xml:id="br0">
      <inkml:brushProperty name="width" value="0.05292" units="cm"/>
      <inkml:brushProperty name="height" value="0.05292" units="cm"/>
      <inkml:brushProperty name="color" value="#7030A0"/>
    </inkml:brush>
  </inkml:definitions>
  <inkml:trace contextRef="#ctx0" brushRef="#br0">24204 3825 19,'-2'14'21,"2"-14"-5,-6 20 0,2-7-1,1 1-2,1 5 0,-2-1-1,4 3-2,-2-2-2,3 1-2,-2-5-2,2 0-1,-1-15 0,0 16 0,0-16 0,0 0 0,14-17 1,1 1-1,6-9-1,7-4-1,6-6 1,9-6-2,3-1-5,7-5-12,-7 2-14,-3 10-1,-7-1-2,-3 10 3</inkml:trace>
  <inkml:trace contextRef="#ctx0" brushRef="#br0" timeOffset="49412.6256">11753 7787 14,'21'-1'7,"-4"-4"-1,4 4-1,-3-3 0,1 3-1,-2-1-1,1 1 1,-1 0-1,0 2 1,0-1 0,0 2 0,-1-1 0,2 0-1,0 1 1,1-1-1,0 0 0,3 1 0,-1-2 1,4 3-1,-2-1 0,2-1-1,0 0 0,3 0 0,-1 1 0,1-2 0,0-2 1,3 1-1,1-2 1,2-2 0,1 0-1,4 0 0,0-1-1,4-1 1,1 0-2,3-1 1,-2 2 0,2-1 0,-2 1 0,1 1 0,0 2 1,-2-1-1,1 2 1,-2 0-1,-1 0 1,0 1-1,1 1 1,-1 0-1,-1 1 0,0-1 0,-2 0 0,-3 0 0,0 0 0,1 0 0,-4 0 0,2-1 0,-3 1 0,0-1 0,1 2 0,-1-1 0,1 0 0,-1 1 0,2 2 0,0-1 0,2 0 0,0 1 0,1 0 0,0 1-1,2 0 1,2 2-1,2 0 0,-1 1 1,3-1-1,4 1 0,-1 0 0,5-1 1,1 0-1,2-2 0,0 0 1,5-2 0,2 0 0,2 0 0,3-1 0,3-1 1,2 1 1,4-1-1,4 1-1,-2-1 1,5-1 0,1-1 0,4-1 0,0-3-1,2 1 1,1-4-1,2 0 0,2-3 1,1 2-1,0-3 1,0 0-1,0 2 0,3-1 0,-2-1 0,-2 1 0,-1 1-1,-2-1 0,-2 2 1,-1-2-1,-4 0 1,-2 0-1,-4 2 0,-2-1 0,-6 0 1,-2 0-2,-7 2 1,-4 1-1,-4 0-2,-8-2-2,-4 3-5,-10-1-15,-9-2-6,-6 0 0,-15-4-2,-3 14 3</inkml:trace>
  <inkml:trace contextRef="#ctx0" brushRef="#br0" timeOffset="51826.8673">11964 7936 13,'0'0'11,"-4"13"1,4-13 0,-6 20-2,2-8-2,1 4-1,-1 2-1,1 3 1,-1 3 0,1 3-1,0 3 0,-1 8 0,1 0 0,-1 4-1,1 1-1,0-1-1,1-2-1,1-1-1,1-6 0,2-6 0,0-3-1,1-5 0,1-1 1,0-3-1,0-2 0,0-1 1,0-1-1,1 1 1,0-1-1,0-1 0,-5-10 0,11 18 1,-11-18-1,12 16 0,-12-16 1,15 14-1,-15-14 1,16 12 0,-7-7 0,1 1 0,2 0 0,0 0 1,3 0 0,1 0-1,3-2 1,2 1 0,3 0 0,2-4 0,2 1 0,2-2-1,2-1 0,2-1 0,3 0 0,0-1 0,3 1-1,0-1 1,2 0-1,0 2 1,1-2-1,2 2 0,1 1 0,0 0 0,0 0 0,3 1 0,-1 0 0,1-1 0,1 3 0,-1-2 0,0 0 0,2 3 0,-2-2 0,1 1 0,-2 1 0,-1-1 0,0 1 0,0 1 0,-2-2 1,-1 1-1,0 0 0,-2 1 1,-1 0 1,-2 0-1,1 0 0,-1-1 0,-1-1 0,0-1 0,0 1 0,0-2-1,-1 0 1,3-1 0,1 0-1,-2-1 1,1 0-1,2 0 1,1-2-1,0 0 0,3-1 0,-3 2 0,1 1 1,0-2-1,0 2 0,-1 1 1,0 1-1,-2 1 1,0-1 0,-2-1-1,1 0 1,1 0 0,-1 0 0,-1-3-1,-1 2 1,1 0 0,-1-1 0,-1 1 0,-2 1-1,-3 0 1,0 0 0,-1 1-1,1 0 1,-2 0-1,0 0 0,0 0 0,0 1 1,1-1-1,0 0 0,-1-2 0,1 1 0,1-3 1,2 2-1,1-2 0,0 0 0,2 0 1,0-2-1,3 2 1,2-1-1,0 1 1,2 0-1,3 0 0,1 1 1,2-1-1,3 1 0,-1 0 1,1-2-1,2 2 1,2-2-1,-2 1 1,2-1-1,1 0 0,0 0 1,2 1-1,0 0 1,-3 1-1,1-2 1,-1 2-1,-1-1 1,-2 0-1,0 0 1,-1 0 0,-1 0-1,1-1 1,-3 1 0,-2 1-1,-1-1 1,-2 0 0,-3 0 0,-4 0-1,-2 1 1,-4-3-1,-3 1 1,-3 1-1,-3-2 1,-3 1 0,-5-1-1,-2 0 1,-2 1 0,-11 4 0,14-12-1,-14 12 1,8-18-1,-6 4 1,0-3-1,-1-5 0,0-3 0,0-3 1,-2-2-1,0-4 0,0-5 0,1 1 0,0-2 0,0-1 0,0 2 1,2-1-1,-1 0 0,1 3 0,-1 4 0,0 4 0,0 2 0,-1 4 1,0 3-2,0 1 1,0-1-1,2 2-2,0-4-3,4-1-12,-1-3-15,-2-7-1,3-3-1,-3-10 0</inkml:trace>
  <inkml:trace contextRef="#ctx0" brushRef="#br0" timeOffset="58853.5699">22452 8804 14,'0'0'8,"0"0"0,0 0 2,0 0-1,0 0 0,0 0-2,0 0 2,0 0 0,0 0 1,0 0-1,15 9-1,-5-7 0,4 1-1,1-1 0,7 0-2,0 1 0,5-1-2,2 0 0,3 2 0,4-3 0,6 1 0,0-1 0,4 2 0,4-3-1,5 1 0,2-2 1,5 1-1,-1-3 1,2 3-1,-1-2 1,1 2 1,-3-2-1,0 3 2,-2-1-1,0 3 0,-6 1-1,3 2 0,-6-2 0,-1 3-1,-3-1 0,-3 0 1,-7-1-1,-5-1-1,-8 0 1,-3-4-2,-6 2-1,-4-5-4,-9 3-20,9-6-12,-11-7 2,1 0-3,-3-11 2</inkml:trace>
  <inkml:trace contextRef="#ctx0" brushRef="#br0" timeOffset="63417.0262">17609 6139 7,'13'-5'8,"-13"5"-2,12-2-1,-12 2-1,12 2 1,-12-2 0,19 2 1,-8-2 0,3 2 1,1-2 0,3 1 0,3-2-1,2-1 1,4 1-3,1 1-1,5-1 1,1-1-1,3 1 0,4-1 1,4 1-1,2 0 0,3 0 1,4 1-1,2 0-1,5 1 0,3 1-1,5 0 0,2-1 0,3 0 0,2 0 0,4 0 1,2-1-1,0 0 0,1-1 1,-1 0-1,1 0 0,-4 0 1,0-1-1,-1 0 0,1 0 0,-2-1-1,-1 1 1,-2-1 0,-1-1-1,-1 1 1,-1-1 0,-5-1 0,0 2 0,-3-1 0,-2 2 0,0 0 0,0 1 0,-4-1 0,1 2-1,0 0 1,-1 0 0,-3 0 0,2 2 0,-1-2 0,-3 1 0,1-1 0,0 1 0,-4 0-1,-2-1 1,-2 0-1,-3 0 1,-1-1-1,-1 0 0,-3-2 1,-2 1-1,-1 0 0,-1-1 1,0 0-1,-1 1 1,-2-1 0,-2 1-1,1 1 1,-1-2 1,0 1-2,1 1 1,-1 0-1,1-2 0,0 2 1,0 0-1,1 0 1,-2 0-1,-2 0 1,0 1 0,-2-2 0,-2 2-1,-3-1 1,1 1 0,-5-1-1,-2 1 0,-1 0 0,-3 0 0,-9 0 1,10 0-1,-10 0 0,0 0-1,0 0 1,0 0-1,0 0 0,1-12-1,-1 12 1,-7-17-1,4 5 1,-4-3-1,0 0 1,-2-3 0,-1 2 1,2 0-1,-2 0 1,0 4 0,1 1 0,9 11 0,-13-15 0,13 15 0,0 0 0,-10-7 0,10 7 1,0 0 0,0 0 0,12 7 1,-3-4-1,1 3 0,4 0 0,3 1 0,3 0-1,1 2 1,4 1-1,-1 0 1,0 2-1,0 1 1,-2 1 0,-2 3-1,-3 3 1,-4 1-1,-6 3 1,-6 1-1,-6 2 1,-7 1-1,-8-1-1,-7-1-1,-5-1-4,-9-4-6,-2 0-9,-2 0-6,-6-7-5,4 4 1,-5-5 1</inkml:trace>
  <inkml:trace contextRef="#ctx0" brushRef="#br0" timeOffset="64597.1442">18799 8487 74,'1'12'26,"-1"-12"-1,22-9-7,-2 4-18,5 0 0,8 2-1,4-1 2,7 3 1,6-1 0,8 2 1,7-1 1,6 3 0,6-2 1,8 1-1,6 0 2,7 2-3,3-2 0,3 1 0,3-1-1,3 0 0,-2 1 1,0 0-1,-3-1 1,-1 3 0,-4-4 0,-1 3 0,-7-3 0,-3 1 1,-10-1-2,-2 0 0,-11-1 0,-6-1-1,-10-3-1,-10 0 0,-9 0 1,-7-4-1,-8-1-1,-8-3 1,-9-2 0,-6-1 0,-9-2 0,-6-1 0,-5 0 0,-6 1 0,-4 1 0,-5 3-1,-1 1 2,-3 2-2,2 3 1,0 1 0,3 2 0,6 1 0,2 1 0,9 1 1,5 1-1,5 1 0,14 0 1,0 0 0,0 0 0,23 12-1,4-5 1,5 2 0,6 1 0,6 4-1,6 2 1,3 0-1,-3 3 0,-1 0 0,-5 0 0,-4 1 0,-7 0 0,-5 1 1,-11-1-1,-11 2 0,-11 1 0,-9 2 1,-10 0 0,-5 3-1,-5 0 0,-6 0-2,1 3-2,-4-6-6,6 0-20,3 3-6,-1-7 1,3 0-1</inkml:trace>
  <inkml:trace contextRef="#ctx0" brushRef="#br0" timeOffset="75599.2441">24114 10281 8,'0'0'20,"10"-2"0,-10 2-3,0 0-1,0 0 0,0 0-5,0 0 0,5 11-2,-4 3-2,-2 3-1,2 6 0,-1 2 0,4 6 1,-2-3 0,5 3 2,-4-9-1,7-2 0,-1-11 0,11-8-1,4-15-1,14-10-1,2-12 1,7-8-2,1-8-1,5-6-2,-1-5 0,-3 1 0,-6 7-2,-8 0-2,-3 14-12,0 0-23,-6 2-1,-26 39 1,36-74-2</inkml:trace>
  <inkml:trace contextRef="#ctx0" brushRef="#br0" timeOffset="90239.7081">13284 11757 0,'0'0'13,"0"0"1,0 0-6,-8-11-3,8 11-1,-16-8 1,2 3 0,-5 1 1,-3-1 0,-4 2 1,-7-2 0,-3 0 1,-7-1-1,-8 1-1,-6-4 0,-6 1 0,-6-1-1,-5-2 0,-3 1-1,-6-2-1,-1 3-1,-1 1 0,-1 1-1,-1 1 0,0 1-1,-1 2 1,3 3-1,-1 0 0,2 2 1,2 2-1,4 0 1,4 1-1,4 2 1,5 1-1,5 0 1,5 2-1,8 0 0,6 2 0,4-1 1,6 3-2,5 2 2,5 2-1,4 2 0,3 6 0,4 4 1,1 4-1,5 3 2,1 4-1,3 4 2,1 1-1,3 4 0,2-2 1,2 5-1,2-1 1,0 6 0,1 2 0,1 8 1,-3 1-1,2 8 2,-3 6-2,0 9 0,-3 6 0,0 7 0,-3 0 0,3 5-1,-2 2 0,2 2-1,1 0 0,2-2 1,-1-7 0,3-1 0,0-4 0,2 0-2,-2-3 2,3-3 0,-2-5-1,1 0 0,1-2 0,0-3 0,-1-3 0,1 2-1,-1-6 1,2 3 0,0 0-1,-2 1 1,1-1-1,0 3 0,0-2 0,1 0 0,-1 0 1,-1-1-1,1-2 0,-1-1 0,-1-2 0,0 4 0,-2 0 0,-1 2 0,-1 3 0,0 1-1,-3 2 1,0 1 0,-1 3 0,-2-2-1,-1 1 1,0 2-1,-1-2 1,0 0 0,-1-4 0,1-1-1,0-8 1,0-2 2,2-6-2,0-9 2,2-7-2,2-5 1,0-7-1,1-4-1,1-4 1,-1-3-2,0-4 1,-1-3-1,-1-3 2,1 0-3,-1-4 3,-1-3 0,1-3 0,-4-10 1,10 17-1,-10-17 0,9 8 0,-9-8 0,8 3 0,-8-3 0,0 0 0,13 6 0,-13-6 0,10 4 0,-10-4 0,13 3 0,-13-3 1,17 6-1,-7-5 0,-1 3 0,3-2 0,-1 0 0,0 1 0,2 0 0,-1 1 0,0-2 1,1 0-1,0 0 0,1 0 0,2-1 1,0-1-1,2 0 1,0 0-1,2 0 0,0-1 1,3 1-1,-1 0 0,2 1 0,1 1 0,2 1 1,2-1-1,2 0 0,3 1 1,1-3-1,2 0 1,3-4-1,2 1 0,2-3 1,0-1-1,3 0 0,1 0 0,1 0 0,4 1 0,-1 4 0,2-3 0,-1 4 1,4 0-2,-2 1 1,0-1-1,-3-1-1,1 2-2,-6-2-5,2 2-30,-9-7 1,-7-3-1,-5-9 1</inkml:trace>
  <inkml:trace contextRef="#ctx0" brushRef="#br0" timeOffset="126604.3443">12604 13243 39,'-6'13'28,"6"-13"3,0 0-1,0 0-7,10-7-10,1 7-3,2-5-4,6 4-1,4 0 0,6 4-1,3-1-1,5 3-1,4 0 0,3 1-1,2-3-1,3-2-2,0 0-6,-4-3-23,-2-14-1,0-3-1,-11-16-1</inkml:trace>
  <inkml:trace contextRef="#ctx0" brushRef="#br0" timeOffset="127535.4374">11367 12142 44,'10'1'26,"-10"-1"1,0 0-5,0 0-8,0 0-3,-5 25-2,-2-3-1,1 13-2,-4 5 1,3 10-2,-1 1 1,5 4-2,3-5 0,9-2-1,0-8-1,8-10 0,4-11 0,3-9 0,3-11-1,3-5 0,-1-7-1,0-5-1,-1-3-1,-3-4-3,2 3-2,-7-5-5,2 4-10,-4 2-10,-7-4-1,0 8 1,-6-7 2</inkml:trace>
  <inkml:trace contextRef="#ctx0" brushRef="#br0" timeOffset="127801.464">11449 12193 61,'0'0'31,"0"0"-2,-7 11 3,7-11-19,0 0-5,9-8-3,-9 8-1,7-13-4,-7 13-2,11-21-4,-3 12-8,-1-3-5,-1-1-12,5 8 1,-11 5 0,14-9 3</inkml:trace>
  <inkml:trace contextRef="#ctx0" brushRef="#br0" timeOffset="128422.5261">11413 12407 21,'-8'29'23,"-1"-14"3,7-4-4,2-11-4,10-2-3,2-10-1,4-6-2,2-1-3,2-8-3,3-1-4,0-4 0,2 2-2,-3 1 0,-2 2-2,-2 5 2,-2 3-1,-4 5 1,-2 3-1,-10 11 0,11 2 1,-10 8-1,-3 10 1,1 6 0,-2 6 1,-1 6-1,-1 2 1,2 1 0,1-4-1,1-4 1,1-7 2,0-7-1,2-9 2,-2-10-1,14-9 0,-7-11 1,5-2-1,0-10 0,3 0-1,1-7-1,0 3-1,0 3 1,-2 5-1,-4 6 0,-1 7 0,-9 15 1,13-6-1,-13 6 1,8 27 0,-4-6 0,1 2-1,1 3 1,1 0 0,0-5 0,-1-5 0,4-7 0,2-9 0,0-9 1,2-7-1,1-8 0,1-5 0,2-5 0,-1-2 1,-3 0-3,-2 1 0,-3 6-3,-5 0-5,1 8-10,-5 7-12,-3-1-2,3 15-3,-5-16 4</inkml:trace>
  <inkml:trace contextRef="#ctx0" brushRef="#br0" timeOffset="129214.6053">12156 11862 31,'12'-2'23,"-12"2"1,-4 11 2,-6 2-9,-2 6-4,-2 6-4,-3 3-1,0 10-1,-1 3 0,3 4 0,1-3 0,8 0-3,3-6 0,5-3-2,3-6 0,6-7-1,2-9 0,3-4 1,1-8 0,0-2 0,0-5 0,0-3 0,0-2-1,-3-2-1,-1-1 1,-2-2-1,-2 2-1,-5 1 2,-1 1-1,-2 0 0,-4 3 0,3 11 0,-12-17 0,12 17 0,-16-7 0,16 7-1,-15-4 1,15 4-1,-14 0 1,14 0 0,0 0 0,-11 4 0,11-4 1,0 0 0,0 0 1,0 0 0,0 0-1,17 0 1,-8-3 0,0 1 0,1-3-1,1 2-1,0-3 1,0-1-2,-2 0 2,-9 7-2,13-13 1,-13 13-1,9-12 0,-9 12 1,0 0-1,0 0 1,0 0-1,5-10 0,-5 10 0,0 0 0,0 0-1,0 0 1,-11 7 0,11-7 1,-12 14-1,3-2 2,-1 6-1,0 5 0,0 3 1,2 4 0,2 0 0,4 0 0,4-1 1,3-3-2,4-5 0,2-6 0,1-2-3,-2-8-12,-10-5-19,19-1 2,-12-10-2,2 1 0</inkml:trace>
  <inkml:trace contextRef="#ctx0" brushRef="#br0" timeOffset="131798.8634">24122 12534 29,'2'13'24,"-2"-13"2,0 0 3,0 0-13,0 0-5,0 0-1,-9-8 0,9 8-1,0 0 1,0 0-4,0 0-3,0 0-2,-5 13 0,8 0 0,0 3-1,2 5 1,2 2-1,1 2 2,-1-1-1,3 0 1,-2-7 0,0-2 0,1-8 0,6-4 1,3-13-1,9-7 0,6-14 2,7-7 0,4-10-2,10-9-1,2-4-4,7-9-11,-4 1-22,-4 7 0,-2-1-1,-6 9-3</inkml:trace>
  <inkml:trace contextRef="#ctx0" brushRef="#br0" timeOffset="137647.4485">13083 17364 2,'0'0'22,"0"0"1,0 0-1,0 0-5,0 0-1,0 0-1,3 21-1,-1-7-2,6 11-1,-3 5-3,5 12-2,-3-1 1,3 5-3,-3-5 1,3-3-2,-6-6 1,3-8-1,-3-11 0,6-8 1,2-11-1,6-11-2,8-9-1,6-9 0,13-4-11,5-10-24,6-8-1,3-6 0,0-8-2</inkml:trace>
  <inkml:trace contextRef="#ctx0" brushRef="#br0" timeOffset="148293.513">24119 16964 68,'7'12'33,"1"6"1,6-1-5,-13-4-15,9 11-3,-4-5-3,5 8-1,-3-8-1,3 6-1,-1-7-1,-2 0-1,2-6-1,2-3 0,-3-4 0,2-3-1,0-4 0,0-5-1,7-8 1,-18 15 1,54-58-1,-18 8-2,7-9-2,6-23-5,2-5-18,1-19-14,-3-7 2,-3-1-4,-6-2 1</inkml:trace>
  <inkml:trace contextRef="#ctx0" brushRef="#br0" timeOffset="161523.8359">7009 15410 40,'15'-5'29,"-15"5"1,0 0-5,0 0-11,0 0-2,-13-3-2,-7 14-2,-6 9 0,-11 5-2,-7 14-1,-9 5 0,-6 12 1,-4 4-2,3 3 0,0-1-2,7-4 0,6-8-3,8-9 1,10-7-4,7-14-2,10-4-5,1-12-7,11-4-13,12-11-3,3-4 0,8 0 1</inkml:trace>
  <inkml:trace contextRef="#ctx0" brushRef="#br0" timeOffset="161967.8803">7088 15458 23,'-9'-14'24,"9"14"1,0 0-3,0 0-3,0 0-2,0 0-2,0 0-3,0 0-2,0 0 0,0 0-2,15 25-1,6-4-1,11 11-1,8 1 0,11 10-1,8 3-1,6 1 0,0-3-2,-2-4 0,-8-8-1,-7-6 0,-10-4-3,-11-10-4,-6 1-10,-21-13-19,6 11 1,-16-7-1,-10-4 0</inkml:trace>
  <inkml:trace contextRef="#ctx0" brushRef="#br0" timeOffset="162644.948">6282 16101 30,'0'0'26,"0"0"0,10 7 3,-8 6-13,0 9-5,3 18-2,-2 12-2,3 18 0,-3 17-3,2 15 1,-4 9-2,-1 2-1,-2-4 0,0-8-2,-2-15 1,1-12-1,0-19 1,1-14 1,0-16-1,2-6 0,-1-9 1,1-10 0,0 0 0,0 0 0,0 0 1,0 0 0,0 0-1,11 4 0,-11-4 0,20-1 0,-4 3-1,8 3-1,8 2 1,7 3-1,9 5 1,8 3 1,4 3-1,3 1 1,0 0-1,0-1 1,-5-1-2,-5 0 2,-6-4-3,-8-2-1,-6 2-2,-9-7-5,3 4-10,-10-5-20,-1-7 3,-2-6-2,0-6 1</inkml:trace>
  <inkml:trace contextRef="#ctx0" brushRef="#br0" timeOffset="163110.9943">7676 15988 46,'2'-25'30,"3"12"1,-6 0-2,1 13-16,-4-11-4,4 11-1,-4 27 0,1 4-2,4 19-1,-1 13-1,4 18 0,2 11 0,3 13-2,2 0 0,4-1-2,-2-5 2,3-7-2,-3-14 1,0-12-1,-5-14 1,-3-9-1,-5-8 1,-5-4 0,-6-7 0,-6-3-1,-9 0 1,-7 3-1,-8 1 1,-8 0 0,-7 0-1,-5-2-1,-1-1-2,-1-7-4,6-1-8,1-12-17,10-6-5,8-10-2,11-10 3</inkml:trace>
  <inkml:trace contextRef="#ctx0" brushRef="#br0" timeOffset="163450.0283">6428 16475 76,'5'-19'35,"7"-8"-1,9-5 1,7-3-24,0-8-6,7 1-2,-3 0 0,2 2-1,-2 6-2,-2 5-3,-3 8-2,-9 0-8,2 10-15,-6 10-6,-4 7-1,-3 11 0</inkml:trace>
  <inkml:trace contextRef="#ctx0" brushRef="#br0" timeOffset="163691.0526">6728 17119 95,'35'-4'38,"4"-13"0,-2-3-4,-1-9-29,1 1-3,-4 1-3,-4 1-2,-4 8-4,-7-3-8,3 7-23,-1 0 1,2-2-1,3-4 2</inkml:trace>
  <inkml:trace contextRef="#ctx0" brushRef="#br0" timeOffset="163893.0728">7462 16518 64,'11'27'34,"-4"9"-1,-1 10 0,0 9-18,-3 1-7,2 5-5,-3 0-4,-3-9-7,5-6-10,-3-13-13,2-14-4,-3-19-1,13-9 1</inkml:trace>
  <inkml:trace contextRef="#ctx0" brushRef="#br0" timeOffset="164239.1074">7698 15886 83,'10'-6'33,"-1"-6"-1,3-2 2,6-2-24,-1-7-5,9 4 0,0-4-1,4 2 1,-2-1-2,2 1 0,-1 0-3,-3 0-2,-2 4-5,-7-7-6,2 6-12,-2-1-12,-4-2 2,1 1-1,-1-3 2</inkml:trace>
  <inkml:trace contextRef="#ctx0" brushRef="#br0" timeOffset="164630.1465">8232 15305 49,'0'0'23,"0"0"2,-9 5-4,-1 9-9,-4 5-3,2 9-1,-2 1 0,3 9 0,1 1 1,9 3-2,2-6 0,9-1-2,4-9-1,8-6 1,3-13-1,8-6-1,-1-13 1,4-4-2,-2-10 1,-2-4-2,-4-3 0,-4-2 0,-6 0 0,-8 0 0,-8 4 0,-8 1-1,-10 7 1,-6 4-1,-7 8 0,-6 4-2,-2 7 0,-1 2-3,6 6-3,-1-4-6,12 3-8,5-5-14,16-2 2,-2-21-2,12-5 4</inkml:trace>
  <inkml:trace contextRef="#ctx0" brushRef="#br0" timeOffset="164855.169">8552 14836 64,'15'-1'34,"-1"13"-1,-3 10 1,-6 9-15,3 20-7,-4 6-4,0 13-3,-4 4-2,1 6-1,-2-2-3,-1-8-1,3-7-2,-1-16-3,4-12-7,0-15-20,-4-20 0,20-18-1,-11-13 3</inkml:trace>
  <inkml:trace contextRef="#ctx0" brushRef="#br0" timeOffset="165075.191">8809 14819 45,'0'-18'29,"0"18"3,0 0 0,-4 12-11,4 15-7,-3 1-3,5 11-2,-2 6-1,5 7-3,0 3-3,4 1-2,1 1-6,-1-7-6,3-4-20,-1-4-1,-2-15-2,2-7 0</inkml:trace>
  <inkml:trace contextRef="#ctx0" brushRef="#br0" timeOffset="165293.2128">8700 15200 81,'0'0'35,"9"8"-2,5-18 2,5-9-24,10 2-6,0-3-5,2-6-8,4 3-18,0 5-7,-8 3 0,0 9-2,-10 4 2</inkml:trace>
  <inkml:trace contextRef="#ctx0" brushRef="#br0" timeOffset="168404.5239">7623 17057 10,'0'0'19,"0"0"0,0 0 0,9 3 1,-9-3-2,6 13-1,-6-13-2,16 26-2,-3-9-1,8 13-1,2-2-4,7 11-2,1-3-1,3 4 0,-1-4-3,0-2 1,-3-3-5,-5-6-2,0-1-11,-7-8-19,-3-6 0,-1-3-2,-4-6 3</inkml:trace>
  <inkml:trace contextRef="#ctx0" brushRef="#br0" timeOffset="168788.5623">8497 17495 66,'0'0'32,"0"0"1,-18-3-3,4 10-23,-10 4-1,3 13-4,-5 5 3,2 12-3,0 3 4,8 7-3,4 1 2,9-1-5,5-6 3,8-6-1,5-5-2,6-8 1,2-10-2,1-8-1,3-1-4,-8-10-12,3-7-20,0-5 0,-2-7 0,2-5 0</inkml:trace>
  <inkml:trace contextRef="#ctx0" brushRef="#br0" timeOffset="169029.5863">8841 17485 91,'4'24'34,"-2"4"2,-1 6-5,-2 3-26,1 10-7,-3 9 4,-2 4-4,-3 5 2,0 0 5,1-2-6,-4-3-13,3-17-23,8-43 0,-4 40-1,4-40 0</inkml:trace>
  <inkml:trace contextRef="#ctx0" brushRef="#br0" timeOffset="169254.6089">9059 17392 58,'5'14'36,"0"17"-2,-4 12-3,-2 3-14,2 11-15,-2 1 2,1 4-4,-3 2 1,1-5-4,2-3-1,-5-4-2,6-11-25,-1-41-3,-3 55-3,3-55 2</inkml:trace>
  <inkml:trace contextRef="#ctx0" brushRef="#br0" timeOffset="169488.6323">8994 17807 64,'-10'0'37,"10"0"0,0 0 0,-8-11-27,8 11-6,9-14-2,-9 14-1,16-16-2,-7 4-3,6 3-3,-2-3-7,5 4-10,0-2-11,-1-3-3,4 3 4,-4-2-1</inkml:trace>
  <inkml:trace contextRef="#ctx0" brushRef="#br0" timeOffset="169916.6751">9270 17663 26,'16'-6'31,"-1"-4"5,7-5-9,3 5-7,-5-4-2,8 11-3,-8-2-5,3 13-6,-7 4 1,-2 7-5,-10 5 2,-4 3-4,-4 5 2,-5 0-2,-4 0 2,-1-4 0,-1-6-1,0-2 1,6-7-1,9-13 0,-10 9 0,10-9 0,11-17 1,1 0-1,7-1 1,2-3-1,3 1 2,0 0-2,-1 7 2,-1 6-1,-4 9 0,-3 10 2,-8 9-1,-3 11 0,-9 3 0,-5 3-1,-11 2 3,-9 2-5,-4-7-32,-10-10-2,-7-12-2,-6-12 2</inkml:trace>
  <inkml:trace contextRef="#ctx0" brushRef="#br0" timeOffset="170846.7681">6844 14666 60,'0'0'30,"3"14"0,-2-4 1,4 8-16,3 11-10,-2 9-1,2 13-2,0 8 1,1 8-1,-1 2-1,0-2-1,1-5-2,-3-9-1,4-10-7,-4-14-8,-1-18-13,6-13 1,-7-20-1,5-7 0</inkml:trace>
  <inkml:trace contextRef="#ctx0" brushRef="#br0" timeOffset="171247.8082">6803 13860 70,'-17'-6'27,"-10"-5"-3,3 10-1,-4-2-24,-3 13-2,-1 6 2,-3 7 0,-1 10 3,-3 4 1,5 8 1,3-2 1,6 4-1,6-5 0,6-2-2,9-5 1,8-3-1,7-9 2,7-4-1,5-6 0,5-5 0,3-6-2,3-6-4,2-4-11,2-5-16,-2-13-2,4-2 0,-6-13 0</inkml:trace>
  <inkml:trace contextRef="#ctx0" brushRef="#br0" timeOffset="171501.8333">6904 13608 83,'-3'37'31,"5"11"0,-2 1-1,3 3-26,3 6-2,-1 4-2,-1-1-2,1-8 0,-3-7-2,0-10-1,-2-11-2,2-14-8,-2-11-16,4-16 3,1-9-1,-2-15 1</inkml:trace>
  <inkml:trace contextRef="#ctx0" brushRef="#br0" timeOffset="171743.8578">7183 13460 53,'6'10'29,"5"11"2,-8 2-2,3 3-10,-3 16-10,-2 6-3,-1 11-2,-2 0-3,-2 3 0,-1-4 0,0-4-1,0-10-1,1-10-4,1-7-5,0-12-14,3-15-6,0 0-2,-16-14 2</inkml:trace>
  <inkml:trace contextRef="#ctx0" brushRef="#br0" timeOffset="171939.8774">6854 13919 67,'-14'17'31,"3"-8"-1,11-9 0,12 7-17,6-11-17,2-7-5,7-2-3,5-6-2,3-4-3,1-6-2,-1-5-8,5 2-1,-7-10 5</inkml:trace>
  <inkml:trace contextRef="#ctx0" brushRef="#br0" timeOffset="172321.9156">7329 13658 16,'24'12'19,"-1"-13"-3,7 2 1,-1-6 1,-1 1-2,-2-1-3,-6 1 1,-3 4-2,-6 4-1,-6 8-3,-8 3-3,-1 4-2,-5 2 0,-1 3-1,1 1-1,1-1 0,2-3 0,6-2 0,5-3-1,4-2 2,1-2-1,3-2 1,-1 1 0,-2 2-1,-1 1 0,-4 4 1,-9 7-2,-6 3-4,-5 8-5,-9 3-10,-5 5-12,-3 10-1,-8 0 0,-1 12 0</inkml:trace>
  <inkml:trace contextRef="#ctx0" brushRef="#br0" timeOffset="172863.9698">6370 17286 51,'0'0'29,"11"15"2,-11-15-1,-10-4-21,10 4-3,-23-4 0,3 8-1,-10-1 2,-4 7-2,-6 0 0,-2 6 0,-2 2-3,-2 2-3,4 1-6,0-4-15,3-2-11,7-1 0,0-3-2,5-2 1</inkml:trace>
  <inkml:trace contextRef="#ctx0" brushRef="#br0" timeOffset="173450.0283">5275 17585 53,'-15'7'32,"-5"4"-3,3 5 2,-3 6-15,0 3-11,3 10 1,0 5-2,2 10 1,1 1 0,9 4 6,1 0-1,9-1 1,2-6-3,7-8 1,-14-40-3,38 50 0,-38-50-3,47 10-5,-47-10-2,51-37-1,-25 7-6,-3-7-3,1-5 1,-5-5-4,3-1 1,-6-4 0,0 1 2,-4-7 4,2 4 3,-4-1 5,2 8 0,-3 2 7,-2 8-1,1 8 6,-5 5-2,-3 24 2,9-11 0,-2 23 3,-6 8-4,5 17-3,-2 1 0,5 9-4,-2 4 1,2 4-3,-2 0 0,1-4-4,2-6 0,-4-14-6,4-4-22,-2-17-4,-8-10-2,14-18 2</inkml:trace>
  <inkml:trace contextRef="#ctx0" brushRef="#br0" timeOffset="173684.0515">5751 17273 99,'2'54'38,"0"8"0,-2 1-1,4 1-32,-2 3-3,2-4-3,1 2-1,-2-7-5,2 0 1,-5-15-5,7-2-16,-3-16-11,-4-25 1,0 0-1,0 0 2</inkml:trace>
  <inkml:trace contextRef="#ctx0" brushRef="#br0" timeOffset="173859.0693">5603 17685 80,'-3'19'35,"3"-19"1,16 7-2,2-24-29,2-10-22,8-1-15,4-5-1,0-1-4,2 0 3</inkml:trace>
  <inkml:trace contextRef="#ctx0" brushRef="#br0" timeOffset="174286.112">5970 17732 28,'8'13'28,"-8"-13"2,17-4-8,-2 1-5,-4-5-3,7 4-2,-6-2-2,5 9 1,-5 0-4,0 7 0,-6 6-3,-2 6-1,-5 6-1,-2 3 1,-3 0-2,-1-1 0,1 1 0,2-7 0,4-5-1,6-9 0,4-4 0,7-6 0,4-2 0,4-3 0,0-2 0,0 4 0,-2 3 1,-23 0 0,32 18 0,-32-18 7,0 52-1,-12-17 0,-10 8-1,-5 1-2,-1 4-22,-3-9-20,-3-12-1,4-17-6,30-10 0</inkml:trace>
  <inkml:trace contextRef="#ctx0" brushRef="#br0" timeOffset="181392.8223">18415 14397 40,'0'0'21,"-2"-20"0,2 20 0,9-11-4,0 5-4,9 5-3,3-3-3,10 4-2,4-1-1,9 2-1,4-1 0,1 4-2,2-3 1,0 1-2,-3-1 2,-3 2-2,-4-1 1,-4 2-1,-5 4 1,-3 5-1,-2 10 1,-1 10-1,-5 11 1,-2 15-1,-2 16 1,-4 20 0,-5 17 0,-3 13 1,-3 14-2,-3 9 1,-1 8-2,1 5 2,1 2-1,4-1 0,7-7 1,5-4-1,6-9 2,4-8-3,3-11 3,1-9-3,-1-13 2,-3-14-1,-7-12 0,-4-7-1,-10-10 2,-9-4 0,-12-6 1,-11-4 1,-14-7 0,-10 2 1,-15-8 0,-12 1 1,-15-10-2,-3-1 2,-3-9-3,0-2-2,2-2-3,2-5-18,8-2-16,14-5 0,12-9-1,13-10-1</inkml:trace>
</inkml:ink>
</file>

<file path=ppt/ink/ink1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43:44.875"/>
    </inkml:context>
    <inkml:brush xml:id="br0">
      <inkml:brushProperty name="width" value="0.05292" units="cm"/>
      <inkml:brushProperty name="height" value="0.05292" units="cm"/>
      <inkml:brushProperty name="color" value="#7030A0"/>
    </inkml:brush>
  </inkml:definitions>
  <inkml:trace contextRef="#ctx0" brushRef="#br0">9348 9282 38,'6'25'29,"-6"-25"3,11 17-3,-2-9-7,2-3-5,6 3-2,-2-5-4,5 0-2,0-4-3,3 0 0,-2-6-2,2-1-1,-3-5-1,0-2 0,-3-5 0,-2-1-1,-3-3 0,-4-1-1,-4-3 1,-4 0-1,-4 0 0,-4 1 0,-4 2-1,-5 3 1,-2 3-1,-5 7 1,-1 2-1,-2 7 0,0 7 1,-1 7-1,0 10 1,3 7 0,3 8 0,4 7 0,4 5 0,6 2 1,7 2-1,8-2 2,8-2-1,7-4 0,6-5 0,4-6-1,4-4 0,0-5-2,0-2 0,-5-5-4,-3-3-2,-6-10-6,-2 1-13,-4-5-9,-8-8 1,1-5 1,-5-9 1</inkml:trace>
  <inkml:trace contextRef="#ctx0" brushRef="#br0" timeOffset="254.0254">9695 8943 43,'10'-27'29,"-5"2"3,5 15 0,-10 10-7,13 3-9,0 19-5,-4 8-1,0 17-3,-2 11-1,2 10-3,1 6-2,-2 2 0,3 1-4,-3-8-3,4-4-3,-3-16-6,4-9-11,-1-11-8,-4-15 2,4-5-2,-7-19 4</inkml:trace>
  <inkml:trace contextRef="#ctx0" brushRef="#br0" timeOffset="1052.1052">9945 9449 55,'0'0'31,"18"6"-1,-8-5 2,6-1-17,9 2-1,0-6-4,6-1-2,-3-7-2,3 1 0,-2-7-2,-2 0-1,-5-3 0,-5-2-1,-6 1 1,-5 1-1,-5 1-1,-2 3 1,-6 3 0,-2 6-1,-2 4 1,-3 8 0,-1 6 0,3 8-1,-2 4 1,3 5-1,1 1 0,2 1 1,3-1-2,5-4 1,3-4-2,3-5 0,5-3 0,1-6-3,8-3-2,0-6-2,7 1-2,1-11-2,8 1 0,-3-9 0,8 2-1,-2-6 5,1 0 2,-5 0 4,-4 1 5,-4 7 2,-8-1 2,-5 9 2,-14 9 0,0 0 1,-15 1-1,2 13-2,-8 0-2,3 7 0,-4 0-1,5 5 0,2-2-2,5 1 0,6-3 1,5-1-2,3-6 2,6-2-2,3-6 0,1-5-1,4-5 1,1-7-1,4-5-1,-1-5 0,2-6 0,0-6 0,-1-6 1,-1-3-1,-2-4 2,-4 0-2,-4-1 2,-2 4-1,-5 5 2,-2 7-1,-4 5 1,-1 8-1,-1 6 1,3 11 0,-11 9-1,6 9 0,2 8 0,1 7 0,2 9-1,1 4-1,3 5-2,1-4-3,5 3-2,-3-14-5,5 3-9,-3-12-11,0-11-4,0-4 0,-9-12 2</inkml:trace>
  <inkml:trace contextRef="#ctx0" brushRef="#br0" timeOffset="1933.193">10695 9352 65,'-9'-23'30,"9"23"-1,14-15 2,4 9-14,7 7-6,1 0-2,7 10 0,-2-1-2,3 9-1,-5 0 0,-1 4-2,-9-4-2,-3-1 0,-6-3-2,-6-2 1,-4-13-1,-2 13 1,2-13-1,-9-5 1,5-5 0,1-4-1,3-6 1,2-3-1,4-4 1,2 0-1,4 3 0,0 1 0,0 7 0,1 8 1,-2 8-1,0 10 1,0 8 1,1 5 0,0 5-1,5 1 1,1 1 0,4-2 0,2-6 0,2-5 0,2-7-1,1-6 0,-2-7-1,-1-5 2,-3-6-2,-6-5 0,-3-4-2,-6-2 2,-7-1 0,-8 1-1,-6 4 1,-3 3-1,-5 7 1,-2 4-1,-1 7 1,0 3-1,5 5 1,1-1-1,6 3 1,2-3-1,10-7 0,0 0 0,1 10 0,-1-10 0,17-3 0,-5 0 0,2-1 1,0-2-1,2 1 0,0 2 1,4 0 0,-2 6 1,2 1-1,-1 6 1,0 2 0,-2 6 1,0-1-1,-1 3 0,-2-1 0,-1-2 0,-2-3-1,-1-2 1,-1-4 0,-1-3 0,-8-5-1,13-2 1,-13 2-1,14-13 1,-7 2-1,2 0 2,1-3-2,1 1 0,0 0 0,0 2 0,0 4 0,-1 4 0,-1 4 0,0 4 0,-9-5 0,16 17 0,-7-5-3,0-4-3,6 5-5,-4-8-14,7-2-13,5-2-2,3-4 2,8-4 0</inkml:trace>
  <inkml:trace contextRef="#ctx0" brushRef="#br0" timeOffset="2459.2459">12486 9104 80,'1'43'36,"-2"8"0,4 15 2,1 8-17,3 4-12,7 15-1,0-7-3,3-1-1,1-7-3,2-8-1,1-11-2,-4-14-2,0-11 0,-9-17-2,-8-17 0,0 0-1,-7-26 1,-11-7 0,-3-5 1,-6-13 1,-4-2 2,0-8 3,-2-4 0,5 1 2,2-3 0,7 6 1,6 2-1,7 6 2,8 7-1,10 9 0,7 8 1,8 12-1,3 7 0,4 13-1,1 7 0,-1 11-1,-6 7-1,-5 6 0,-8 3-1,-8 2 0,-7-1 0,-7-6-3,-7-2 0,-6-11-4,0-3-4,-3-11-16,1-10-9,6-6-1,0-14 1,8-2 2</inkml:trace>
  <inkml:trace contextRef="#ctx0" brushRef="#br0" timeOffset="3264.3264">12626 9190 71,'16'44'33,"-5"1"1,3 4 2,-2-5-9,-1-5-19,9-2-3,-3-11 0,4-7-1,-2-8 0,3-6-2,1-9-1,1-4 0,-1-6-1,-2-5 1,-3-2-1,0-2 1,-3-3-1,-4 5 2,-2 1-1,-3 6 1,-6 14-1,4-11 1,-4 11-1,-3 17 1,-1 1-1,4 0-1,1 3 1,3 2 0,3-5 0,1 0-1,4-8 1,3-2-1,2-6 1,2-5-1,-1-5 0,1-5 1,0-3-1,0-6-1,1-4 1,-4-4 0,-1-4 0,-3 1 0,-5 3 0,-1 3 0,-3 5 0,-1 4 0,-4 8 0,2 10 0,-9 9 0,5 8 0,-1 6 0,2 5 0,1 5 0,3 2 0,4 2 0,4-3 1,3-4 0,6-5-1,3-6 1,3-6 1,6-6-2,0-7 0,2-7 0,0-6 0,3-6-2,-2-8 2,-4-7-2,-3-6 2,-4-6 0,-6-6-1,-4-2 1,-6 2 0,-5 3 0,-7 5 0,-3 7 1,-1 8-1,-2 12 0,-3 11 0,1 13 0,0 12 1,2 10-1,5 12 0,1 9 0,4 5 1,4 4-2,4 2 1,6-5-1,3-7-1,5-4-2,2-13-3,7-1-11,4-11-19,5-13-1,6-7 1,2-11-1</inkml:trace>
  <inkml:trace contextRef="#ctx0" brushRef="#br0" timeOffset="3542.3542">14521 8557 119,'-13'41'35,"5"16"1,-1 6-1,4 14-32,2 12-1,0 7-2,2 0 0,3-8-3,0-11-3,6-10-3,-1-17-16,2-17-10,6-15 0,0-18 0,5-12 2</inkml:trace>
  <inkml:trace contextRef="#ctx0" brushRef="#br0" timeOffset="5422.5422">14726 8620 101,'-2'39'35,"5"20"2,0 14-1,3 6-12,3 9-20,-2 5-1,5-3-1,-4-13 0,1-10-1,-1-15-1,1-12 1,1-16-1,0-13 1,0-14-1,1-8 1,-2-11-1,1-6 0,-1-6 0,3 1 0,-2 2 0,-2 4 1,1 8-1,0 12 1,1 10-1,-2 13 0,0 5 1,0 3-1,1 3-2,-2-1-1,3-2-2,-2-9-2,4-3-4,-12-12-4,21-3-1,-11-11-1,3 0 0,-3-10 4,4 1 3,-5-3 6,-1 4 5,0 6 6,-4 2 4,-4 14 1,0 0 3,12 20-1,-12-2-2,4 9-2,-4-4-2,3 4-2,-2-7-2,1-1 0,-2-19-1,4 16 0,-4-16 0,0 0-1,7-19-1,-1 5 1,0-2-1,2-4-1,2-3 1,3 2-1,-1 2 0,2 3 0,2 4 0,-2 4 0,2 6 0,0 6 0,2 8 0,-2 2 1,3 4-1,-1 1 0,1 0 1,-1 2-1,0-5 0,1-2 2,-1-3-2,-1-5 0,-2-4 0,-1-4 0,-2-4 0,-2-5 0,-4-3 0,-4-2 0,-4-5 0,-3 0 0,-4-2 0,-3 2 0,-2 2 0,-3 3 0,0 5 0,-1 4 0,3 6 0,0 2 0,3 3 0,4 3 0,8-7 0,-4 15 0,4-15 0,18 15 0,0-10 0,5-3 0,4-1 0,4-2 0,1-1 0,0-2 0,-3 1 0,-3-3 0,-3 2 0,-5 4 0,-3 5 0,-5 4 0,-2 3 0,-2 2 0,-2 2 0,2 3 0,0-1 0,3-2 0,0-3 0,2-4 0,0-5 0,3-4 0,0-5 0,-1-3 0,0-3 0,0-2 0,-2-1 0,1 0 0,-2 3 0,-10 11 0,14-17 0,-14 17 0,12-1 0,-3 6 0,0 3 0,6 0 0,3 2 0,7-1 0,7-2 0,4-4 0,5-3 0,3-3 0,3-4 0,-2-5 0,-1-3 0,-5 0 0,-6 0-2,-8-3 2,-7-1-1,-10 2 1,-7 1 0,-7 3 0,-5 2 0,-4 3 0,-2 5 0,-2 5 1,3 7-1,3 10 0,6 10 0,6 10 2,8 9-2,7 10 0,9 10 0,10 10 0,6 5 0,4 1 0,-2-4 0,-2-4 0,-6-7 0,-5-9 0,-12-14 0,-12-13 0,-13-13 0,-9-13 0,-8-12 0,-5-8 0,0-11 0,1-9 0,4-10 0,4-8 0,10-6 0,9-4 0,11-6 0,9-3 0,9 0 0,8-1 0,4 2 0,5 1 0,0 4 0,-1 3 0,-6 6 0,-6 6 0,-8 5 0,-8 6 0,-7 6 0,-8 8 0,-7 6 0,-6 6 0,-4 9 0,-4 6 0,-3 9 0,-1 6 0,0 5 0,1 4 0,5 2 0,6 1 0,9 1 0,6-6 0,6-3 0,9-2 0,6-6 0,6-3 0,2-5 0,1-4 0,0-3 0,1-2 0,-3 0 0,-3-2 0,-2 2 0,-5 0 0,-1 7 0,-3 5 0,0 4 0,-2 6 0,-1 4 0,1 4 0,2 0 0,1 1 0,1-4 0,-1-7 0,2-2-10,-8-12-19,0-5-10,-10 2 0,2-29 1,-13 3-1</inkml:trace>
  <inkml:trace contextRef="#ctx0" brushRef="#br0" timeOffset="5760.576">13998 8851 105,'-9'9'37,"23"-1"1,28-4-1,22-5-25,26 6-5,8-5-2,16-1-6,9 2-7,0-3-28,2-8-1,-7-3 1,-7-8-1</inkml:trace>
  <inkml:trace contextRef="#ctx0" brushRef="#br0" timeOffset="6286.6286">17498 8519 75,'13'-8'35,"-3"5"-1,3 18 2,-4 13-9,-2 10-19,4 19-2,-4 7-1,0 13-2,-2 4 0,1 3-2,-3-5-2,2-9-2,-1-8-1,0-18-4,2-7-12,2-17-16,-8-20 1,15-10 0,-5-20 1</inkml:trace>
  <inkml:trace contextRef="#ctx0" brushRef="#br0" timeOffset="6836.6836">17748 8675 79,'-4'29'34,"0"16"0,-3 4 1,1-3-15,3 6-12,0-7 0,5-4-3,-1-10 0,5-8-1,2-8-2,2-6 1,1-6 0,1-3-1,-2-4 0,-2 0 0,-8 4 0,11-11-1,-11 11 0,0 0 0,0 0-1,12-2 1,-12 2-1,17 17 1,1-6-1,5 0 2,6 0-2,8-1 0,5-3 0,4-4 0,1-6 0,-1-1 0,-3-6 0,-5-2 0,-7-4 0,-7-2 0,-8-2 0,-8-2 0,-9 1 0,-6 2 0,-6 4 0,-5 6 0,-3 5 0,-1 8 0,2 7 0,2 8 0,6 4 0,7 5 0,8 1 0,10 2 0,8-3 0,8-5 0,6-2 0,6-5 0,0-3 0,0-9-2,-1-1-6,-11-11-7,-2-5-23,-12-1-1,-12-7 1,-13-2-1</inkml:trace>
  <inkml:trace contextRef="#ctx0" brushRef="#br0" timeOffset="7062.7062">17729 8868 112,'-32'4'37,"17"3"0,15-7 1,9 4-30,17-3-4,9-7-1,9 0-2,9-1-3,6-4-4,10 1-3,1-6-4,11 6-7,1-4-9,2 0-6,6 2 1,-3-4 1,2 5 3</inkml:trace>
  <inkml:trace contextRef="#ctx0" brushRef="#br0" timeOffset="7505.7505">19047 8685 48,'15'-5'28,"-1"8"1,-5-1-2,-9-2-3,16 19-4,-11-2-5,6 14-3,-2 5-3,4 12-3,-3 2 0,4 9-2,-2-3-1,-1 0-1,-2-6 0,-3-8-1,-3-9 0,-4-8 0,-4-8 0,-4-9-1,-4-7 1,-1-5 0,-4-8-1,0-6 1,-4-5 0,0-6-1,0-6 1,-2-4 1,1-2-2,4-2 2,0 0-2,5 2 2,7 3-1,5 4 3,6 3-4,8 7 0,8 4 0,10 4 0,8 4 0,10 4 0,7 3 0,2 3 0,4 1 0,-1 0 0,-4 2 0,-7-2 0,-7 2-5,-17-5-31,-7-6-3,-7-4-1,-7-7 1</inkml:trace>
  <inkml:trace contextRef="#ctx0" brushRef="#br0" timeOffset="8150.815">20116 8564 83,'-13'3'33,"10"14"-1,3 8-1,1 7-21,4 12-2,0 6 0,5 9-1,-2 0-1,3 0-3,-2-5 0,1-7 0,-4-9 0,0-8-1,-3-10 0,0-8-1,-3-12 1,0 0-1,3-13 1,0-1-1,1-5 0,3-4-1,2-1 0,5-1 1,5 4-1,2 5 0,4 5 0,2 7 0,1 8 0,-2 9 1,-1 6-1,-5 5-1,-5 3 1,-6 2 1,-7 0-1,-7-3 0,-8-4 0,-6-4 1,-6-7-2,-4-6 1,-1-6-1,-2-6-1,3-6-2,4-9-3,10 0-2,3-12-6,14 1-11,7-4-9,8-4 0,11 5 0,3-3 2</inkml:trace>
  <inkml:trace contextRef="#ctx0" brushRef="#br0" timeOffset="8467.8467">20511 8818 61,'24'17'31,"3"11"0,-8 5-3,0 3-6,-1 5-8,-5-4-3,4 2-3,-5-9-2,5-3-1,-2-10-1,2-4-1,0-10 0,2-6 0,-1-6 0,0-4-1,-4-4 0,-2-3-1,-6-4 0,-6 0 0,-8 1 0,-7 2 0,-6 1-1,-6 5 0,-6 1 0,0 4 0,1 4-1,2 3 0,7 3-2,3-5-1,11 4-3,9 1-6,4-15-14,12 8-11,4-4 3,6 2-2,2-5 3</inkml:trace>
  <inkml:trace contextRef="#ctx0" brushRef="#br0" timeOffset="8836.8835">20901 8841 66,'14'16'33,"-6"-2"-1,1 7 2,-1 5-16,-7-1-4,5 7-5,-6-1-1,3 2-2,-1-5-3,1-2 0,-2-6-1,2-5 0,-3-4 0,0-11 0,0 0-1,10 0 1,-10 0 0,11-19-1,-2 5 0,1 0 0,4-2 0,2 0 0,-1 2 0,3 4 0,0 2 0,2 5 0,-4 5 0,0 6 0,-4 3 0,-1 5-1,-2 0-1,-2-1-2,-3 1-1,-4-16-3,14 20-6,-14-20-12,22-6-12,-4-2 0,3-7 0,7 0 1</inkml:trace>
  <inkml:trace contextRef="#ctx0" brushRef="#br0" timeOffset="9300.93">21462 8888 57,'-8'-18'30,"-1"9"1,-13 2-6,-2 4-7,-1 14-3,-5 1-3,4 9-2,0-1-2,7 6-3,2 0 0,10 1-1,8-5-2,8-3 0,7-6-1,6-3 0,2-8 0,5-3 0,1-6-1,1-4 0,-2-5 0,-1-2-1,-3-3 0,-4-6 1,-3-2-2,-5-4 2,-5-3-1,-6-3 1,-6-2 0,-5-1 0,-4 4 1,-2 5-1,-3 6 2,1 9-1,-2 11 1,5 11 0,0 12 0,5 9 0,5 7-1,6 7 1,5 5 0,9 1-1,6 2 0,7-3-1,9 1-1,4-3-1,7 0-3,-1-7-1,7 3-6,-9-9-16,-1-3-10,-4-3 2,-11-10-2,-5-2 3</inkml:trace>
  <inkml:trace contextRef="#ctx0" brushRef="#br0" timeOffset="10251.025">9654 10286 95,'3'34'35,"1"7"-1,7 12 0,4 13-24,1 5-5,3 10 0,0-4-2,-2-5-1,-4-12-1,-1-11 0,-3-14 1,-2-11 0,-7-24 0,9 2-1,-6-19 0,0-9 0,1-6 0,2-7-1,1-4 0,4 0 0,3 3 0,2 8 1,4 9-1,0 10 0,3 12 0,0 12 0,-1 10 0,-2 7 0,-4 8-1,-4 3 1,-5 2 0,-6-2 0,-7-4 0,-6-5-1,-5-5 0,-7-5 0,-1-8-2,-3-7-2,2-3-2,-3-11-6,10 1-11,2-7-12,6-9 1,10 3 0,4-7 4</inkml:trace>
  <inkml:trace contextRef="#ctx0" brushRef="#br0" timeOffset="10658.0654">10128 10791 88,'18'19'30,"4"7"0,-6-4-4,0-3-19,4-1-2,-3-6-3,2-6 0,-1-10-1,2-5 0,-2-5-1,2-3 2,-3-4-1,-1 0 0,-2-2 0,-3 7 1,-3 1 0,-3 4 0,-5 11 0,0 0 0,10 11 0,-4 10 0,1 7 1,2 9-1,0 8 0,3 6 0,1 4 0,-3 1 1,-3-4-1,-4-3 0,-7-5 0,-6-6-1,-7-10 0,-6-7-2,-2-8-1,-4-11-2,3-4-1,-1-13-4,9-2-9,3-6-18,7-13 1,10-3 1,5-8 0</inkml:trace>
  <inkml:trace contextRef="#ctx0" brushRef="#br0" timeOffset="11990.1989">11387 10851 115,'51'30'35,"1"-2"1,-3-9-1,-4-13-29,2 1-6,2-8 0,-7-9 0,-9-6 0,0-4 1,-7-3 0,-5-3-1,-5-3 1,-9-1-1,-7 0 0,-7 4 0,-7 2 0,-6 4 0,-6 6-1,-4 6 1,-3 7 0,1 9 1,0 10 0,4 7 0,3 10 0,7 5 0,8 5 0,10 2 1,11 1-1,8-1-1,11-3 1,6-3 0,6-12-1,2-4-2,4-9-2,-3-11-3,1-5-6,-5-16-7,1-6-6,-6-10-2,-6-9 0,-5-7 1,-5-7 5,-9-3 10,-7-4 11,-6 0 10,-7 1 10,-6 7 3,-1 9 4,-1 9-1,-2 8 0,4 19-6,-2 9-5,8 20-3,-1 9-2,8 12-3,0 3-1,5 7-2,2 4-2,3-2-2,2-3-3,2-10-3,5-1-4,-6-13-6,7-3-9,-6-9-3,5-4 0,-3-7 3,0 1 5,-1-7 9,0 2 9,-2 1 10,1 1 11,1 2 5,2 0 1,4 2-1,0-3 0,5 4-7,-2-7-3,6 2-4,-4-7-2,3 1 0,-5-7-2,1-1-1,-6-6-1,-2-3-1,-5-3-1,-5 1 0,-4 1-1,-4 2 0,-4 4 0,-2 7 0,-2 6 1,0 11-1,0 6 1,4 8 0,2 4 0,4 3 0,4 2-1,5 0 1,8-3-2,4-6 0,9-5-2,3-9 0,8-2-2,1-10 0,9-3 0,-1-8 0,2-2 1,-2-4 1,-2-1 1,-6-2 1,-7 0 2,-5 3 0,-13-1 1,-6 5 1,-10 1-1,0 17 1,-18-14 1,4 20-1,-4 6 1,2 8 0,0 3-2,6 5 1,4 1-1,6 3 0,5-3-1,8-5 0,6-4 0,6-6-1,5-7 0,4-6-1,4-6 1,5-9 0,1-5-1,-1-9 0,1-5 0,-2-4 1,-4-5 0,-5-4 0,-6-4 0,-6 1 0,-7 1 1,-6 6 0,-5 6 0,-3 8-1,-3 9 1,3 19 0,-12 6-1,7 16 1,2 11-2,1 7 0,0 10-1,1 2-2,4 7-4,-1-9-6,3-1-22,1-2-2,-1-8 1,0-5 0</inkml:trace>
  <inkml:trace contextRef="#ctx0" brushRef="#br0" timeOffset="15366.5365">13277 10927 105,'-3'-19'33,"11"5"1,5-1-6,8 1-21,9 4-4,5 3 1,5 8 0,0 5-1,1 6 0,-5 4-1,-1 5 1,-9 0-1,-4 1-1,-8-1 0,-7-1-1,-6-8 0,-1-12 0,-10 16 0,10-16 0,-17-3 0,17 3 0,-11-20 0,10 2 0,4-4 1,2-1-1,4 0 1,4 2 0,0 2 0,3 5 1,1 7-1,0 10 1,0 5-1,0 6 1,0 1 0,0 3-1,-1-1 0,1-1 0,-1-3-1,0-6 1,0-4 0,-2-6-1,0-3 0,-3-4 0,-2-5 0,-5-2 0,-4-1-1,-3 0 1,-7 2-1,-6 2 1,-1 5-1,-4 4 1,1 5-1,0 1 1,4 5-1,3 1 1,13-7 0,-7 13 0,7-13-1,16 6 1,1-6 0,2-2 0,3-1 0,2-1-1,-1 0 1,1 0 0,-1 3 1,-3 2-1,0 7 0,-2 6 1,-1 4-1,-3 4 1,0 1-1,-2 3 1,-1 0-1,-3-3 1,-2-7-1,0-2 0,-6-14 0,0 0 0,8 3 1,-8-3-1,8-22 0,-1 6 0,1-2 1,1-3-1,2 0 0,1 2 0,0 4 1,0 2-1,1 5 0,1 4 0,0 4 2,3 5-2,0 2 0,4 0 0,1 0 0,3 0 0,2-2 0,2-5 0,0-4 0,-1-2 0,-2-4 0,-3-2 0,-5-3 0,-6-1 0,-6-2 0,-5 1 0,-7 2 0,-5 3 0,-5 2 0,-4 6 0,-1 4 0,-2 4 0,5 5 0,1 2 0,3 3 0,6 4 0,6-3 0,8 0 0,7-2 0,9-5 0,4-4 0,8-4 0,7-4 0,4-6 0,3-3 0,2-2 0,2-3 0,-3 0 0,-1-1 0,-7 1 0,-5 3 0,-7 1 0,-7 4 0,-6 1 0,-16 9 0,0 0 0,0 0 0,-14 20 0,0-3 0,-2 2 0,-1 5 0,0 0 0,3 2 0,5 0 0,4-2 0,4 0 0,5-3 0,3-2 0,6-2 0,4-3 0,0-5 0,3-3 0,-1-4 0,0-3 0,-2-4 0,-1-2 0,-5-2 0,-2-1 0,-2-1 0,-4 1 0,-2-1 0,-1 11 0,-6-19 0,6 19 0,-12-18-2,5 7 2,7 11 0,-11-20 0,5 10 0,2-1 0,4 11 0,-7-17-1,7 17 1,-2-13 0,2 13 0,0 0 1,-1-10-1,1 10 0,0 0 0,0 0 0,0 0 0,0 0 0,0 0 0,0 0 0,0 0 0,0 0 0,0 0 0,0 0 0,0 0 0,0 0 0,0 0 0,0 0 0,0 0 0,0 0 0,0 0 0,0 0 0,0 0 0,0 0 0,0 0 2,0 0-2,0 0 0,0 0 0,0 0 0,0 0 0,0 0 0,0 0 0,0 0 0,9 0 0,-5 12 0,3 6 0,2 8 0,5 7 0,4 12 0,4 12 0,6 11 0,1 4 0,1 4 0,-3 0 0,-5-4 0,-5-6 0,-11-9 0,-11-13 0,-13-16 0,-10-12 0,-10-13 0,-6-13-3,-4-9 0,-4-14 0,5-7-2,3-12-1,9-2-2,4-9-2,16 5-3,3-5 1,16 8-1,4-1 0,11 9 3,3 4 1,7 8 4,0 4 2,1 6 4,0 4 2,-4 3 3,-1 7 1,-7 0 2,1 8 1,-7-2-1,2 8 0,-5-1-1,5 3-1,0 1-1,4 0-2,2-2-1,4-2 0,2-2-1,3-1 0,2-4-1,1-2 0,-3-6 1,1 2 0,-3-6-1,-4 1 0,-3-2 1,-6-2-2,-5 2 1,-7 0-1,-7 3 0,-7 2 0,-4 4 0,-7 4 0,-3 4 1,-3 6-1,-1 3 1,1 4 0,-1 2-1,5 3 1,5 1-2,3 0 1,9 0 0,5-2 0,6-1 0,6-3 0,6-4 0,3-2 1,4-4-1,2-3 1,0-3-1,1-2 1,-1-1 0,-1-1 0,-2-1 0,-5 2 0,-2 0 0,-4 3-1,-10 4 1,10-3 0,-10 3-2,0 0 1,0 14-1,0-14 1,2 17 0,-2-17 0,12 15 0,-1-8 0,2-4 0,5-1 0,2-4 0,2-1 0,4-5 1,-1-3 0,1-4-1,0-4 1,0-3-1,-2-6 0,-2-3 2,-5-6-2,-2-1 0,-6-4 0,-3-2 0,-6-1 0,-5 4 0,-3 4 0,-3 7 0,-1 7 0,1 9 0,-2 16 0,2 10 0,4 15 0,4 12 0,1 6 0,4 8 0,1 3 0,7 0 0,3-4 0,2 0-3,1-10-1,1-6 0,-1-8 0,0-6 0,-5-7 0,-1-5 1,-10-10 2,0 0 0,8-12 0,-10-2 2,0-2 0,1-5 1,3-3 0,1-1 1,5 1 0,1 1 0,6 3 0,1 5 0,4 4-1,0 7-1,1 6 1,-1 4-1,-2 4 1,-2 3-2,0 1 0,-2-1 0,-2-1-2,-1-2 2,-2-4-1,1-2 0,0-6-1,0-1 1,-2-4 0,2-4-1,-1-3 1,0-1 0,-1-1 1,0 2 0,0 1 0,-8 13 1,12-13 0,-12 13-1,10 7 1,-10-7 0,11 20 0,-5-8 0,1-2 0,-7-10-1,12 12 0,-12-12 0,13-6 0,-13 6-1,7-21 0,-5 7 1,-2-2-1,0-1 0,-1 1 0,1 3 0,1 2 1,-1 11-1,5-13 0,-5 13 1,16-1-1,-2 4 1,2 3 0,6 0 1,5 1-1,5 0 1,6-3 0,4 0 0,2-3 0,-1-3 0,1-4-1,-3-5 1,-5-3-1,-8-4 0,-8-2 0,-10-3 1,-8-2-1,-8 2 0,-7 3 1,-6 6-1,-1 7 1,-2 6 0,2 9 0,4 8-1,6 8 2,6 5-2,10 3 0,7 3 0,9-1 0,7 0 0,6-6 0,7-3-3,1-14-6,6-3-21,-2-9-8,-4-13 0,-2-8 1,-8-14-1</inkml:trace>
  <inkml:trace contextRef="#ctx0" brushRef="#br0" timeOffset="15560.5557">16447 10192 92,'-58'3'32,"18"12"1,16-4-2,27 2-13,17-9-22,20 1-2,10-7-2,19 2-2,9-7-8,15 1-7,12 5-6,4-4 2,9 11 2,0-4 1</inkml:trace>
  <inkml:trace contextRef="#ctx0" brushRef="#br0" timeOffset="17231.723">17990 10375 44,'54'10'27,"-7"5"3,-20-10 0,-12-4-5,-15-1-7,-18 6-4,-4 2-4,-10-3-3,3 5 0,-5-1-2,5 6 0,6-1-2,10 1 0,9-3-1,10-2 0,7-4 0,6-4 0,6 0-1,4-5 1,1 0-1,2-2-1,-1 2 1,-2 1-1,-1 4 1,-2 6-1,-2 3 1,0 5-1,-3 1 1,0 1-1,0-1 1,3-1-1,0-4 0,3-8 0,-1-9 0,2-9 0,-1-8-1,1-9 0,-2-6 1,-5-9-2,-2-3 2,-4-7 0,-4-1-2,-4 1 2,-4 0 0,-3 5 0,-3 5 0,-4 8 1,-2 5-1,-1 13 1,-2 11 0,-1 10 0,3 12 0,0 10-1,2 12 2,4 10-2,4 6 1,5 7-1,6 3 0,4 1-1,6-1 0,4-4-1,4-6-2,0-10-1,3-5-2,-5-14 0,0-3 0,-9-14-1,-4-6 2,-11-12 0,-5-6 2,-9-4 2,-6-5 2,-6-1 2,-2-2 0,1 4 2,0 0 1,6 6 0,4 0 0,10 6 1,6 0-1,11 6-1,6-1 0,8 6 0,3 1-1,5 7-1,1 5 0,1 6 0,1 8-1,-1 3 0,-2 6 0,0 2-1,-2 1 0,1-1 0,0-4 1,-1-5-1,-1-8 0,-3-5 1,-1-10-1,-3-7 0,-6-9 0,-3-5 0,-6-8 0,-6-4 0,-7-1 0,-6-1-1,-6 3 1,-4 3 0,-4 8 0,-3 5 0,0 8-1,0 6 1,2 7 0,4 4 0,5 4 0,6 1 1,6 1-1,6-2 0,6-1 0,6-4 0,4-3 0,5-2 0,4-4 0,1-3-1,2-4 1,0-2-1,1 0 1,-3-2-1,-2 1 1,-5 2-1,-4 1 1,-5 3-1,-3 5 1,-10-2 0,7 19 0,-7-4 1,0 2-1,0 4 0,1-1 1,1 0 0,0-5 0,3-2-1,-5-13 1,11 13 0,-11-13-1,14-4 1,-14 4 0,15-17-1,-9 4 1,2 1-1,-1 0 1,-1 0-1,-6 12 0,10-18 1,-10 18 0,0 0-1,8-8 2,-8 8-2,9 4 0,-9-4 0,18 9 0,-6-5 0,3-1 0,2 1 0,2-6 0,0 0 0,1 0 0,-3-3 0,1-1 0,-4 0 0,-2 2 0,-3-1 0,-9 5 0,12-3 0,-12 3 0,0 0 0,13 3 0,-3-1 0,4-2 0,7-1 0,6-2-3,5-4-1,8-3 1,3-4 0,3-2 0,-3-5 0,1 1 1,-5-3 0,-5 2 2,-5 0 0,-7 1 1,-9 2-1,-5 3 2,-6 4-1,-2 11 0,-6-14 1,6 14 0,-14 2 0,14-2 1,-11 26-1,9-3 1,7 10 1,2 3-4,4 8 0,4 0 0,1 2 0,0-4 0,-2-6 0,-3-7 0,-11-13 0,0-16-28,-31-2-12,-13-22-1,-17-12 1,-24-17-1</inkml:trace>
</inkml:ink>
</file>

<file path=ppt/ink/ink1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44:51.468"/>
    </inkml:context>
    <inkml:brush xml:id="br0">
      <inkml:brushProperty name="width" value="0.05292" units="cm"/>
      <inkml:brushProperty name="height" value="0.05292" units="cm"/>
      <inkml:brushProperty name="color" value="#7030A0"/>
    </inkml:brush>
  </inkml:definitions>
  <inkml:trace contextRef="#ctx0" brushRef="#br0">11259 8038 3,'-3'-11'8,"-3"-6"1,-1 1-8,0-2-1,-1 3 2,-1-3 3,1 3 1,-3-2 1,2 3 2,-4-5 0,0 4 1,-4-5 0,-1 0 0,-5-2-2,-4-1-2,-3-1-1,-2-3 0,-3 2-2,-2-2 0,-3 0-3,-3 0 1,0 0-2,-3 3 1,-4-1-1,-1 2 1,-5 1-1,-2 2 1,0 2 0,-5 3 0,0 0-1,-1 1-1,0 2 0,-2 3-1,1 1 0,1 3 0,0 3 0,1 3 0,-1 5 1,-2 3 1,0 4 0,-2 2 0,-1 5 1,-1 3 0,0 2 1,-2 3-2,3 1 2,1 1-1,4 2 1,4 1-2,3 1 2,3 2-1,3 2-1,4 2 1,2 2 0,3 1 0,2 3-1,3-2 1,2-1 0,2-1 0,4-2 0,2 1-1,3-2 1,3 0-1,2-1 1,3 1 0,3 1 0,3 1 0,1 2 1,4-1-1,1 0 0,3 2 0,1 1 1,2-1 0,2-2 0,1 2 0,3-3 1,2-1 0,2-2-1,4-2 1,2-2-1,2-1 0,2-3-1,4-3 2,0-2-2,4-1 2,2-3 0,1-2-1,2-2 1,3 0-1,2-2 1,1-2 0,3-3-1,2 0 0,2-2 0,3-5 0,2 1 1,4-3-1,2-2-1,3-2 1,2 2-1,1-1 1,1-2-1,1 2 1,1 0-1,0 1 0,2-4 1,1 1-1,0-3 1,2-2 0,0-3 0,1-2 0,0-2 1,-2-3-1,-1 0 0,-2-4 0,-1 0 0,-1-4 0,-1-3 0,-1-5 1,0-5 0,0-7-1,1-6 1,-1-7-1,-2-6 0,-3-4 0,-8-3-1,-3-1 1,-10 1 1,-12 2-1,-8 4 0,-13 3-1,-8 4-1,-9 5-2,-10 7-3,-6 7-4,-5 7-5,-6 4-5,1 15-7,-7-2 1,9 17 2</inkml:trace>
  <inkml:trace contextRef="#ctx0" brushRef="#br0" timeOffset="1347.1344">15405 8052 44,'0'-13'18,"-10"-13"-1,6 5 2,-8-5-19,-2-3-3,-2-1 0,-6 0 2,-3-1 2,-5 2 1,-4 2 0,-5 2-1,-3 1 1,-4 1-1,-3 6-1,-5-1 1,-4 4 0,-5 0-1,-4 1 0,-4 0-1,-6 0 1,-5 1 0,-4-1-1,-1 1 1,-4 0-1,0 2 1,-2 1-1,0 5 1,0 1 0,0 3 0,1 2 0,-1 3 0,-1-1 1,1 6-1,1 1 1,2 2-1,3 2 0,2 4 0,4 2 0,4 5 0,2 4 0,4 4-1,3 4 1,3 7 0,2 3 0,4 2 1,5 1-1,5 2 1,6-3-2,7 4 1,4-2 0,7-3 0,7 0-1,5-1 1,4 0 0,4 0 0,4-3 1,3 0 0,3-2 0,2-1 0,3 0-1,0-2 1,4-2-1,3 2 0,0-1-1,3-1 1,2-2 0,2-1 0,3 0 0,1-2 0,2-1 1,2-1 0,2-2-1,5-1 1,2 1 0,4 0 0,1-1 0,6-1 0,2-1 0,6-3 1,2 1-2,3-3 1,4-3 0,3-1 0,2-2 0,4-2-1,3-3 1,4-1-1,3 0 1,1-6 0,3-1 0,3-4 0,5-4 0,0-4-1,1-5 1,-1-4 0,-3-6-1,-1-3 1,-1-7 0,-4-6-1,-4-5 0,-7-7 1,-4-6 0,-4-8 0,-5-7-1,-6-6 1,-9-3 1,-9 0-1,-8-1-1,-11 1-1,-7 5-2,-13 5 0,-10 6-2,-9 4-11,-3 13-8,-12-3 0,5 16 1,-3-4 2</inkml:trace>
  <inkml:trace contextRef="#ctx0" brushRef="#br0" timeOffset="2415.2415">19447 7950 36,'-34'-29'15,"7"5"0,-7-10 1,0 0-21,-2 1 1,-5-2 1,-3 1 2,-5-2 5,-5 0 0,-3 0 1,-4 1-1,-3 2 0,-3 0-2,-5 3 0,-6 1 0,-5 4-2,-6 6 0,-8 5 0,-2 4 1,-5 6 0,-3 5 1,-4 6-1,-2 4 1,-2 9 0,2 4 2,-2 4 1,0 4 1,0 3 0,-3 5 1,0 1 1,4 4 0,1 2-1,4 7-1,3 3-1,7 2 1,9 3-3,12 3-1,11 1 1,13 1-2,14-1 0,14 2 0,15 0 0,11 2-1,13 1 1,10 2-1,10 0 1,9 1-1,11-1 0,7-3 0,9-1 0,8-4-1,9-4 1,7-3-2,8-3-1,3-5 2,5-1-1,3-3 1,4-5 1,2-4-1,-1-3 1,1-4 2,-1-4-1,3-8 0,-1-7-1,0-8 0,3-7 0,2-11-1,0-10 1,2-12-2,-1-15 2,-1-9-2,-1-11 2,-4-9 0,-5-9 0,-8-8-1,-8-5 1,-8-3 0,-13 0 0,-10-1-2,-13 5-4,-11 1 2,-12 5-2,-11 4-3,-10 2-12,-4 12-7,-13-6-2,2 13 3,-13-10 2</inkml:trace>
  <inkml:trace contextRef="#ctx0" brushRef="#br0" timeOffset="3923.3923">20916 8382 50,'-10'-9'24,"-7"-6"1,5 7 1,-2-2-19,-3 2-1,0 5 1,-2 1 0,-1 8 0,0 2 0,0 9 0,0 3-1,2 5-1,1 4-2,4 2 0,2 0-1,3 1 0,2-4 0,6-2 0,2-5-1,5-4 1,1-5 0,4-2 0,3-5-1,2-2 0,2-5 0,1-4 0,3-4 0,-2-3-1,0-3 1,0-2-1,-3-1 0,-1 2 1,-4 0-1,-1 5 1,-4 1-1,-8 11 1,10-14-1,-10 14 0,0 0 0,0 0 0,0 0 0,0 0 0,-1 15 0,1-15 0,-2 22-1,0-8 1,2 2-1,0-1 0,3-1-3,-2-4 0,4 2-2,-5-12-3,15 8-7,-4-9-9,0-8-7,8 2 0,-4-11 2,9 5 1</inkml:trace>
  <inkml:trace contextRef="#ctx0" brushRef="#br0" timeOffset="4450.445">21190 8393 22,'-12'15'20,"10"9"1,-7-4 2,9 4-11,-2 0-4,5 3-2,3 0 0,2-4-1,3-1 0,1-4-1,3-5-1,0-5-1,2-6-1,1-4 0,-2-6 0,4-5-2,-3-5-1,4-5-1,-1-4 0,1-4 0,-2-3 1,0-2-1,-2 1 2,-1-3 2,-3 1 1,-3-2 2,-2 4 1,-5 1 0,0 5 2,-5 1 0,-1 6 0,-2 2-1,0 9 0,5 11-2,-14-11 0,14 11 0,-13 19-2,6 3 0,1 7-1,-2 8 1,3 9-1,1 5-1,3 3-1,2-1 0,0-4-2,6-5-1,0-8-2,6-4-4,-4-12-7,0-13-13,5-2 1,-14-5-1,19-16 2</inkml:trace>
  <inkml:trace contextRef="#ctx0" brushRef="#br0" timeOffset="4675.4675">21451 8359 58,'0'0'28,"-8"12"0,8-12 1,13 15-18,-4-11-5,6 2-2,0-2-4,3-2-1,-1-1-2,2-3-3,0-2-6,0 0-8,-5-7-8,11 7 0,-7-10 1,10 7 2</inkml:trace>
  <inkml:trace contextRef="#ctx0" brushRef="#br0" timeOffset="5267.5267">22427 8395 1,'-6'-10'16,"-9"3"3,3 9 4,-8-2-9,-1 6 0,-3 3 1,-2 7 1,0 5 0,-3 4-1,5 3-4,0 1-1,5 1-3,3-2-1,6 1-1,2-8-1,7-2 0,5-5-1,5-2 0,3-6 0,4-3-1,1-3 0,1-1 0,1-5-1,1-1-1,0-2 1,0-3-1,-3 1 0,0-3 0,-2 2-1,-2-1 1,-2 4 0,-2 1 0,-9 8-1,10-11 1,-10 11-1,0 0 0,0 0 1,0 0-1,5 15 0,-4-3 0,1 2 1,-1 2-2,2 2 0,0-2-2,3 2-2,-2-8-4,6 0-7,-1-5-11,2-10-5,5-1 1,-1-14 1</inkml:trace>
  <inkml:trace contextRef="#ctx0" brushRef="#br0" timeOffset="5585.5585">22662 8378 29,'-9'24'23,"-8"-5"1,8 6 3,-3-2-12,5 0-4,5-1 0,4-1-1,6 1-1,1-3 0,5 1 1,-1-4-4,2 1 0,-7-3-1,0 1-2,-7-1-1,-5 1-2,-6 1-2,-6-1-2,-2 6-4,-5-2-5,-1 4-8,-1 5-11,-5-7 0,7 5 1,-5-8 1</inkml:trace>
  <inkml:trace contextRef="#ctx0" brushRef="#br0" timeOffset="6390.639">20846 9807 44,'0'0'26,"-3"16"3,3-16 0,-9 8-13,9-8-4,-3 17-2,5-5-1,-2 0-1,5 1-2,-5-13-3,12 15 0,-2-14-1,3-1 0,1-7-1,2-2 1,-1-5-1,0-5 0,1-2-1,-3-3 0,-3 1 1,-2 1-2,-3 1 1,-3 2 0,-4 3 0,-2 5-1,4 11 1,-19-10 0,7 13 0,-1 7 1,-2 6 0,-2 7 0,-1 7 0,2 6 0,1 3 0,4 5 1,3-1-2,4-1 1,4-5-1,5-3 1,6-5-1,4-5 1,4-3-1,2-6-1,2-2 1,2-6-2,0 0-2,-3-7-5,3 0-6,-5-5-10,-2-9-7,1 3-1,-2-13 0,2 3 2</inkml:trace>
  <inkml:trace contextRef="#ctx0" brushRef="#br0" timeOffset="6653.6653">21216 9484 60,'1'20'27,"-6"-4"-1,6 17 2,-6 7-15,4 3-8,0 9-1,1 3-2,2 6-2,-1-3-2,3-3-2,3-3-4,1-9-8,1-11-3,4 0-9,-5-19 0,8 1 2,-8-18 2</inkml:trace>
  <inkml:trace contextRef="#ctx0" brushRef="#br0" timeOffset="7516.7516">21432 10000 27,'17'-9'20,"-11"-8"0,8 3 0,-5-5-9,2-2 0,-1 0-1,-2 0 0,-1 1 0,-4 1-2,0 5 0,-3-1-2,0 15 0,-7-17-1,7 17-2,-19-2 0,8 8-1,-5 2 1,0 7-1,-3 3 1,2 6-1,-2 2 0,5 4 1,0 0-1,3-1 0,5-1-1,6-1 0,2-6 0,7-4-1,4-4 0,4-5-1,5-4 0,2-6-1,5-2 0,0-7-2,5 0-1,-1-7-3,3 1 1,-2-7-2,-1 3 2,-4-3 0,-2 2 0,-6-3 3,-3 3 1,-5 0 3,-8 3 0,-4 3 0,-3 2 1,-7 2 1,-3 6 1,-2 4 0,-2 2 1,0 8 0,-1 2 0,2 8 1,1 2-1,3 4-1,2 1 1,4 3-1,5-4-2,3 0 0,4-4-1,5-5 0,2-6 1,4-4-1,1-5-1,3-6 0,0-3-2,0-7-2,1-2 0,-3-6 0,1-1-1,-4-7 1,0 1 0,-5-6 2,-1 0 2,-4 1 1,-3-1 2,-2 4 2,-4-1 2,0 10 0,-3 1 0,2 9 0,3 14 0,-10-8-1,10 8-1,-9 28-1,4 4-2,1 7-1,0 10 0,1 6-2,1 5-2,-1-2-4,3 2-5,-1-8-6,-1-12-6,5-2-5,-6-19 0,6-1 1</inkml:trace>
  <inkml:trace contextRef="#ctx0" brushRef="#br0" timeOffset="8119.8119">21853 9924 45,'0'0'25,"3"-23"1,-3 23 1,14-8-13,-4 2-4,4 2-2,2 1-3,4 4 1,1 1 1,2 8-2,-2-1-1,0 4 0,-5 2-1,0 3-2,-5-2 0,-3-1-1,-4-2 0,-2-3 0,-2-10 0,-2 13 0,2-13-1,0 0 1,-8-4 0,8 4 0,-5-16 1,5 6 0,0-2-1,2 1 1,1-1-1,-3 12 1,10-16-1,-10 16 0,16-4 0,-6 8 0,0 1 0,1 4 1,1 1-1,0 1 0,0-2 1,-1-2-1,1-5 1,-1-2-1,1-7 0,-2-6 0,-1-3 0,0-4 0,-2-2 0,-1-4 0,-5 3-1,-1 0 0,-1 4 0,-4 5 0,5 14 0,-16-7 0,5 15-1,1 5 1,-1 8 0,2 0-2,0 5-4,2-4-3,4-1-3,0-6-3,3-15-3,8 13-4,-8-13-2,22-13-1,-11-6 2,9 4 4</inkml:trace>
  <inkml:trace contextRef="#ctx0" brushRef="#br0" timeOffset="8443.8443">22377 9797 10,'2'21'21,"6"15"2,-8-4-1,6 6-3,-3-2-4,3-3-2,-1-4-2,0-7-1,0-2-2,-5-20-1,10 14-2,-10-14 1,12-9-2,-7-4 0,3-2 0,-2-6-1,5 0-1,-2-2 0,3 2-1,-2 2 0,3 5-1,-1 7 1,0 5-1,-2 9 0,-1 5-1,-1 6-1,-4-1-4,2 2-16,2 2-9,-7-10 0,7 0-2,-8-11 3</inkml:trace>
  <inkml:trace contextRef="#ctx0" brushRef="#br0" timeOffset="8871.8868">23338 9583 77,'-15'39'25,"-8"-9"0,4 1-4,-2-5-26,3 4 0,3-5 2,1 1 0,7-2 5,5-6 2,4 0-1,4-6 1,4 2 1,0-2 0,1 2-1,-2-1 0,1 1 0,-5 0-1,-1 5-1,-5-2 0,-2 4 0,-4 0-1,-2 0-1,-1 1-7,-5-3-11,-1-10-11,7 4-1,-6-13-1,15 0 0</inkml:trace>
  <inkml:trace contextRef="#ctx0" brushRef="#br0" timeOffset="9135.9135">23482 9907 55,'2'31'26,"7"11"0,-11-13-1,2 4-18,0-4-8,0-1-4,-1-6-3,-1-4-4,3-5-7,-1-13-7,0 0 1,5-27 0</inkml:trace>
  <inkml:trace contextRef="#ctx0" brushRef="#br0" timeOffset="9495.9495">23720 9900 37,'-1'35'26,"8"10"1,-9-12-1,6 2-15,1-4-5,1-7-1,0-6 0,-6-18-1,14 12 2,-14-12-1,15-12 1,-10-3 0,5 1-1,-2-6-1,1 4-2,-1 2 0,1 4-1,0 4 0,-9 6-1,15 6 1,-10 4-1,-1 8 0,-1-1-1,1 4-1,-3-3-1,6 0-2,-5-7-6,7-2-3,-9-9-12,9-10-3,4-2-2,-5-16 2</inkml:trace>
  <inkml:trace contextRef="#ctx0" brushRef="#br0" timeOffset="9721.972">24092 9593 44,'-6'28'27,"6"21"3,-7 1-1,1 11-17,2 8-2,2 2-5,2 0-4,3-5-5,1-7-4,5-11-7,0-11-6,-3-18-7,7-4-1,-13-15 1</inkml:trace>
  <inkml:trace contextRef="#ctx0" brushRef="#br0" timeOffset="10038.0037">24406 9686 58,'-17'27'29,"1"10"-1,-5-5 2,1 0-7,-4 4-19,11-3 1,8 5 1,5-8 0,12 3 0,-12-33 1,44 44-2,-44-44-1,64 26-2,-30-20-3,3-9-4,-6 0-6,3-12-7,-34 15-9,51-35-5,-51 35-4,36-52 2,-36 52 2</inkml:trace>
  <inkml:trace contextRef="#ctx0" brushRef="#br0" timeOffset="10315.0314">24750 9754 46,'0'0'31,"-13"57"2,4-22-4,-1 1-10,10-36-2,-14 73-6,14-73-2,-2 68-1,2-68-2,8 61-1,-8-61 0,12 49-1,-12-49 0,3 38-3,-3-38 0,0 0-3,-36 25-3,36-25-3,-45-8-5,45 8-7,-65-33-12,19 15-5,-5-13 0,-3 2 2</inkml:trace>
  <inkml:trace contextRef="#ctx0" brushRef="#br0" timeOffset="10490.0489">23489 9447 79,'-15'1'2,"15"-1"-1,5-20-1,6-10-10</inkml:trace>
</inkml:ink>
</file>

<file path=ppt/ink/ink1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46:03.200"/>
    </inkml:context>
    <inkml:brush xml:id="br0">
      <inkml:brushProperty name="width" value="0.05292" units="cm"/>
      <inkml:brushProperty name="height" value="0.05292" units="cm"/>
      <inkml:brushProperty name="color" value="#7030A0"/>
    </inkml:brush>
  </inkml:definitions>
  <inkml:trace contextRef="#ctx0" brushRef="#br0">8574 5413 8,'0'0'11,"5"-11"-1,-5 11 0,0 0 0,0 0-1,0 0 1,-1 20-1,0-4 2,-1 7-2,1 7 1,1 6 0,-1 6-1,1 6-2,1 2 0,1 3-3,1-4 0,0 0-2,3-5-1,-1-7-1,0-4 0,0-6 1,0-7-2,-1-6 1,-1-1-2,-3-13-3,0 0-5,0 0-4,0 0-7,13-9-6,-14-9 0,9 5 1</inkml:trace>
  <inkml:trace contextRef="#ctx0" brushRef="#br0" timeOffset="295.0295">8733 5521 10,'5'22'19,"-9"-6"2,4 10-10,-3 6-1,2 11 1,-2 3-1,3 4-2,-1 1-3,1-3-1,1-4-4,1-4 1,1-7-1,2-9 1,-1-6-1,0-7-1,-4-11-3,0 0-7,11 11-6,-13-22-4,2 11-1,0-19 0</inkml:trace>
  <inkml:trace contextRef="#ctx0" brushRef="#br0" timeOffset="1036.1036">8557 5868 18,'0'0'22,"0"0"1,0 0 1,17-6-10,0-1-8,4 0-2,2 0-1,1 1-1,1-1-1,-1 3-1,-4-1-1,-3 3-2,-4-2-4,-3 4-4,-10 0-4,10-1 0,-10 1 0,0 0 1,0 0 0,0 0 3,-14 8 3,14-8 5,-6 16 5,6-16 1,-3 24 2,2-11 0,5 4 0,0-2 1,8 4 0,1-3 3,5 3 1,1 0 0,5 0 0,-3 0 1,1 3 0,-6-1-1,-2 2-1,-8-1-1,-5-2-2,-5-2-1,-8-1 0,-2-3-1,-6-4 0,1-1 0,-3-3 0,3-1-1,1-3-1,2 1-1,2-3 0,4 0 0,10 0 0,-11-3 0,11 3 0,0 0 1,-6-15-1,6 15 1,4-14 0,-4 14 0,12-16-1,-1 9 2,4 1-1,2 4 1,2 0-1,2 6 1,0 1-1,0 2 0,-3 0-1,0 1 0,-4 0-1,-4-2-2,0 0-1,-10-6-1,13 3-2,-13-3-1,11-12-3,-5 1 1,3-2-2,1-8-5,0-6-9,6 1-3,-4-9 3,6 3 1</inkml:trace>
  <inkml:trace contextRef="#ctx0" brushRef="#br0" timeOffset="1467.1467">9210 5673 4,'2'-23'19,"-2"23"1,-17-5 3,4 10-7,-7 0-2,0 5-2,-3 1-3,2 3 0,1 0-3,3 1-1,5-3-2,6 1 1,5 0-2,4-1 1,8-1 0,3 1 0,3 1 0,3 0 0,0 1-1,-1 0 0,-2 1-1,-3-1-1,-5 2 1,-5-1 0,-3 1 1,-6-2-1,-3-2 1,-4-1-1,-2-1 0,0-1 1,-2-5-1,1-1 0,0-3 0,1-3 0,2 0-1,0-5 0,1-3 0,1 1-1,-2-6-4,4 1-4,-1-3-3,4-3-6,3 1-7,0-7-6,9 6 2,-2-8 1</inkml:trace>
  <inkml:trace contextRef="#ctx0" brushRef="#br0" timeOffset="2008.2008">9348 5711 0,'-11'36'17,"7"6"1,-4-9 2,6 4-7,0-6-1,4-2 4,4-4-2,1-7 0,4-2-2,1-6 0,2-3-2,-2-5-1,3 0-1,-4-6-3,3-2-1,-3-4-1,1 0 0,-1-2 0,0-2 0,-2-3 0,-1 1-1,-4-4 0,-1 1-1,-6-2 0,-2 2 0,-5-2 0,-1 2-1,-4 1 0,-3 3 0,-4 4 0,2 1 0,-2 4 0,2 3 0,0 2 0,2 1 0,2 2-1,4 0-1,3 2-2,9-4 0,-10 7-2,10-7-1,0 0-5,12 6-5,-1-4-7,5 2-7,-1-7 1,7 4 2,-3-8 1</inkml:trace>
  <inkml:trace contextRef="#ctx0" brushRef="#br0" timeOffset="2421.2421">9685 5862 16,'0'23'19,"1"10"4,-8-7 1,-1 4-7,0 0-4,-3-2 1,3 2-2,-5-6 0,6 0-1,-1-8-2,5 1-2,-1-6-1,4-1-1,0-10-1,1 14-1,-1-14 0,9 9-1,-9-9 0,19 7 0,-6-5-1,3 1 0,0 0-1,0-1 1,-1-2-2,-2 0 0,0 0-1,-3-2 0,-2-1-2,-8 3 0,14-10-1,-10-2-3,-4 12-4,12-22 0,-6 8-5,-2-1-6,-2-7-6,4 5 0,-7-6 2,4 8 2</inkml:trace>
  <inkml:trace contextRef="#ctx0" brushRef="#br0" timeOffset="2686.2683">9788 5965 5,'-13'-6'16,"13"6"2,-16 14-1,9 0 1,-4 1-1,2 7-1,1 5 0,1 5-1,4 6 1,0 2 0,5 8-4,-1-3-3,5 4-3,-3-3-1,4-2-2,-2-5 0,0-4-2,-1-8-1,0-8 0,-1-3-2,-3-16 0,5 14-3,-5-14-4,5-11-14,-5 11-9,8-27 0,-2 10-1,-2-10 2</inkml:trace>
  <inkml:trace contextRef="#ctx0" brushRef="#br0" timeOffset="3805.3805">10407 5602 13,'6'-19'21,"6"9"2,-6-4-7,-6 14-1,12-16-2,-12 16-2,1 14 1,-9 4-3,-1 10-1,-8 9-1,0 10-1,-7 6 1,0 6-1,-3-3 1,3-2-4,3-8-1,4-5 0,2-12-1,5-6 2,2-13 0,8-10-1,0 0 1,9-20 0,0-3 0,4-5-1,0-7 0,3-6-2,1-6 1,0-2 0,-2 0-2,-2 0 1,-2 4 0,-3 6 1,-1 5-2,-2 8 2,-2 5-1,-2 7 0,-1 14 1,2-11 0,-2 11 0,11 14 0,-1 4-1,5 5 0,3 6 1,7 8-1,3 7 0,3 4 0,-2 1 0,-1-2 0,-2-2 0,-5-2 1,-4-5-1,-9-4 0,-8-3 1,-8-6 0,-10-1 1,-7-3 0,-8-5-1,-6-1 1,-7-4 0,-4-2-1,-1-4 0,3-3 0,4-4 0,5-4-2,5 0 0,6-6-2,12 0-3,5-9-9,13-5-19,11 0-1,5-8 0,11-3 0</inkml:trace>
  <inkml:trace contextRef="#ctx0" brushRef="#br0" timeOffset="30541.0538">5175 14987 15,'0'0'21,"11"6"1,-11-6-2,0 0-4,9 0-3,-9 0 0,0 0 0,0 0-2,0 0-1,0 0-1,0 0 1,0 0-3,2-16-1,-6 6-1,4 10-1,-9-23-1,1 9-1,-3-2 0,-2 2-1,-4 0 1,0 3-1,-5 1 0,-1 4-1,-4 4 1,-2 4 0,0 5-1,-1 9 1,0 6-1,-1 9 2,2 11-1,1 10 1,5 7-1,5 5 1,6 4 0,6 2 0,9-1-1,10-4 1,7-7-1,10-9 0,6-11 0,5-7-1,3-10 0,0-11-2,0-8-3,-5-11-2,1-1-8,-10-9-17,-2-6-4,-1-3 0,-6-6 0</inkml:trace>
  <inkml:trace contextRef="#ctx0" brushRef="#br0" timeOffset="31346.1343">4991 14100 12,'0'0'19,"-5"-12"0,5 12-1,-7-15-1,7 15 0,-6-12-1,6 12 0,0 0-3,0 0 0,-9-13-2,9 13-1,0 0-3,-4 22-2,0-6 1,3 8-2,-3 3 0,2 7-1,-1 1 1,0 6-3,1-3 0,1-2-1,-1-3-2,-1-8-4,3-2-5,-4-9-14,4-14-10,-2 13 0,2-13 0,3-12 1</inkml:trace>
  <inkml:trace contextRef="#ctx0" brushRef="#br0" timeOffset="32090.2087">5001 13431 40,'-9'-18'27,"9"18"2,-18-23 1,1 14-14,3 6-3,-5 4-2,2 8 0,-5 3-3,3 9-2,-3 2-1,7 3-1,0 1-1,6 1-1,4-1-1,6-1 0,5-8 0,5-1 0,4-7-1,2-2 0,3-4-2,-1-4-1,2-2-2,-1-7-4,3 4-8,-1-5-13,-2-4-3,2 3 0,-2-7 1</inkml:trace>
  <inkml:trace contextRef="#ctx0" brushRef="#br0" timeOffset="32398.2394">5241 13221 66,'0'0'28,"0"0"1,-1 10 1,1-10-16,-2 26-4,1-6-2,3 8 0,-3 4-2,3 10-1,-3 0-1,3 4-4,-1-4-1,-1-2-3,2-4-1,-3-7-3,5-5-5,-4-8-11,0-16-8,0 0 0,10 0-1,-1-11 3</inkml:trace>
  <inkml:trace contextRef="#ctx0" brushRef="#br0" timeOffset="32669.2666">5373 13064 68,'0'0'30,"0"0"0,-7 18 3,2 3-21,0 13-3,-3 4-1,2 11-1,-3 6-2,4 6-2,-1-3-3,3-2-4,2-5-1,0-10-4,6-5-3,-4-11-11,-1-25-9,12 15 0,-12-15 0,15-19 2</inkml:trace>
  <inkml:trace contextRef="#ctx0" brushRef="#br0" timeOffset="32918.2912">5275 13418 71,'-9'14'32,"9"-14"0,0 0 0,0 0-16,0 0-7,13-7-1,-13 7-3,16-14-2,-4 9-4,1-2-4,2 3-4,-1-3-6,3 2-9,-1 3-8,-1-5 0,3 5-1,-5-6 4</inkml:trace>
  <inkml:trace contextRef="#ctx0" brushRef="#br0" timeOffset="33399.3396">5529 13399 12,'8'11'16,"-8"-11"2,15-6 0,-4 0-1,4 1 1,-1 0-1,2 0-3,1 4 1,-3 3-2,1 6 1,-7 6-6,0 8-4,-6 4-2,-4 6-1,-6 0 0,-1 3-1,-4-1 1,-2-2-2,1-8 1,-1-5 1,2-4 0,5-7-1,8-8 1,0 0-1,-7-11 1,12-3-1,4-3 1,1-2-1,4 0 0,1 1 1,3 4 0,-1 5 0,0 5 0,0 9 2,-2 7-1,-1 9 1,-7 5 1,-4 7-1,-6 5 1,-5 2-1,-8 1-1,-4-1-1,-8-4-2,-3-6-3,-1-4-5,-3-10-8,4-5-12,2-4-6,0-7 0,5-1 0,1-5 2</inkml:trace>
  <inkml:trace contextRef="#ctx0" brushRef="#br0" timeOffset="33856.3853">4413 14866 48,'-16'7'29,"16"-7"3,-13 3 0,13-3-13,0 0-4,-9 0-4,9 0-1,9 6-1,3 1-3,4-4-1,6 4-2,3 0-2,3-1-3,4 2-5,-3-7-8,1 0-20,-4 2 0,-8-6 0,-2 1-1</inkml:trace>
  <inkml:trace contextRef="#ctx0" brushRef="#br0" timeOffset="34437.4433">3618 14663 52,'0'0'25,"-19"-11"3,5 8-5,-6 7-11,-6 1-2,0 7-1,-8 6 0,3 10 2,-4 1-2,6 12-2,-1 2 0,8 7-2,3-1-1,8 3-2,8-7 0,6-2 0,8-5-1,7-9-1,4-7 0,5-10-2,3-5-2,1-12-2,4-1-10,-3-8-19,-2-9 0,2-4 1,-4-9-2</inkml:trace>
  <inkml:trace contextRef="#ctx0" brushRef="#br0" timeOffset="34683.468">3823 14564 69,'4'27'33,"-4"1"1,2 11 0,-3 6-19,-1 4-9,2 7-2,-2 5-2,-2 1-4,1-2-4,-2-7-9,2-10-13,3-7-4,-2-16-2,2-20 2</inkml:trace>
  <inkml:trace contextRef="#ctx0" brushRef="#br0" timeOffset="34927.4923">3983 14611 73,'-1'17'33,"3"15"-1,-2-1 0,0 6-22,3 8-5,-2 5-1,1 3-5,-1 3-5,-3-5-13,0-6-12,1-5 0,-3-10-2,3-9 2</inkml:trace>
  <inkml:trace contextRef="#ctx0" brushRef="#br0" timeOffset="35144.5141">3864 14967 83,'9'5'32,"4"-4"0,-2-7 0,2-1-28,2-1-4,0 0-4,-4-3-8,1 0-10,0 2-9,-9-7 0,4 3 0,-6-12 0</inkml:trace>
  <inkml:trace contextRef="#ctx0" brushRef="#br0" timeOffset="35682.5678">3872 14345 75,'2'-20'32,"9"2"0,2-3 1,-1-1-22,9 6-4,0-1-2,2 8-1,-2 2 0,-1 8-1,-3 5 0,-2 6-1,-6 3 0,-3 5-1,-4 1 0,-3 1-1,-3 0 0,-2-1 0,-1-3-1,-1-4 1,1-4 0,7-10-1,-10 13 1,10-13-1,0 0 0,0 0 0,0 0 0,3-13-1,-3 13 1,16-15 0,-5 7 0,1 1 0,3 2 1,-1 5 1,-1 3 0,1 5 1,-6 2 0,1 7 0,-6 1 1,-3 7-1,-6-1 1,-3 3 0,-2-4-2,-3 1 1,-1-6-2,0-2-1,3-5-4,-1-10-4,13-1-18,0 0-9,-8-19 1,14 5-2,0-6 2</inkml:trace>
  <inkml:trace contextRef="#ctx0" brushRef="#br0" timeOffset="36325.6322">5065 15973 86,'0'0'34,"0"0"1,3 14 1,-2 1-24,-6 3-5,2 10-3,-3 6-1,0 9-1,0 6-2,-1 2-2,1 5-5,-2-8-13,2-2-16,4-4 1,1-11-2,4-4 1</inkml:trace>
  <inkml:trace contextRef="#ctx0" brushRef="#br0" timeOffset="37173.7169">5113 17070 43,'0'0'28,"0"0"3,-18-6-4,6-1-10,-1 10-6,-8-8-1,3 9 0,-9-3-1,3 10 0,-5-1-1,4 8-2,-2 2 0,3 7-1,4 5-2,4 4 0,7 2-1,5 3 1,6 0-1,7-2 0,6-3-1,4-4 0,6-3-2,2-10 1,3-3-5,-3-9-2,7-2-6,-6-9-22,4-7-4,-1-6 0,0-7 1</inkml:trace>
  <inkml:trace contextRef="#ctx0" brushRef="#br0" timeOffset="37439.7433">5601 17005 71,'4'10'36,"-2"4"0,-3 6 1,-3-1-20,2 12-9,-4 2-3,3 7-1,-4 2-2,3 2 1,0 2-4,-2-7-3,5 0-7,-4-12-10,7-4-13,1-11-2,-3-12-2,13-5 1</inkml:trace>
  <inkml:trace contextRef="#ctx0" brushRef="#br0" timeOffset="37679.7673">5734 16954 71,'0'0'37,"3"15"-1,-2 2 1,3 15-23,-6-2-6,5 13-1,-4 2-2,3 5-2,-2-1-1,-1-2-2,3-4-6,-5-14-6,6-1-18,-3-13-8,0-15 1,0 0-1</inkml:trace>
  <inkml:trace contextRef="#ctx0" brushRef="#br0" timeOffset="37909.7903">5589 17230 75,'-5'12'37,"5"-12"-2,10 0 3,-10 0-27,20-14-5,-7 3-2,3 2-2,-1-1-3,0-4-3,3 4-9,-2-3-23,0-2 0,1 1-2,0-1 2</inkml:trace>
  <inkml:trace contextRef="#ctx0" brushRef="#br0" timeOffset="38414.8411">6056 17174 65,'2'20'31,"-2"-20"0,-5 14-4,5-14-17,0 0-2,2 11-1,-2-11 0,9 3-1,-9-3 1,18 5-1,-9-3-2,3 2-1,-1-1-2,-2 2-1,-9-5 0,13 14 0,-13-14 0,-3 21 0,-6-6 0,-2 0 2,-5 3-2,0-1 2,-4 2-2,1-3 1,0 0 0,4-2 0,1-4-1,4-1 0,10-9 0,-10 7 0,10-7-1,0 0 1,12-9 0,0 5-1,1 2 1,4 1 0,1 4 0,0 3 1,-2 6-1,-5 5 1,-4 6 0,-5 2-4,-8 4 3,-6 3-3,-8-1-1,-11-5-14,-4-3-20,-1-10-2,0-10 2,3-15 4</inkml:trace>
  <inkml:trace contextRef="#ctx0" brushRef="#br0" timeOffset="39047.9044">5628 15162 24,'-9'11'26,"9"-11"2,0 0-3,-4 12 0,4-12-7,0 0 0,10 9 0,4-2-3,1-7-4,9 3-2,2-6-3,4 1-2,1-4-1,2-1-1,0-1-2,-3-2-2,-3 1-4,-7-5-8,1 0-22,-4 3-1,-2-2 0,-2 2 0</inkml:trace>
  <inkml:trace contextRef="#ctx0" brushRef="#br0" timeOffset="39631.9628">6563 14940 52,'0'0'27,"-14"2"2,6 10 1,-6 3-17,-3 3-4,0 14 1,-4 3-1,4 12 1,-1 1-2,6 6-2,0-5-2,7 0 0,4-6-2,8-7 0,5-7-1,4-7 0,3-8 1,4-3 0,3-6 0,2-5 0,-2-3-1,3-4 0,-3-2 0,2-3 0,-3-3-1,-1-1 1,-2-4 0,-3-1-1,-4-4 0,-5-3 1,-3-3-1,-4-5 0,-6-2 0,-6 0 0,-2-1 0,-7 2-1,-4 3 1,-3 5 0,-3 6 0,-1 6-1,0 6 1,1 5 0,1 6 0,2 3-1,5 5 0,0 1-2,9 8-4,-4-6-7,10 3-23,3 2 1,3-2 0,6-2 0</inkml:trace>
  <inkml:trace contextRef="#ctx0" brushRef="#br0" timeOffset="39948.9945">7063 14889 59,'0'0'33,"7"14"0,-5-2-1,0 12-13,-2 0-6,5 15-2,-4 4-4,3 8-1,-1 4-2,1 1-3,-1-2-2,-1-7-3,1-2-4,-4-13-8,2-8-20,1-5 1,-2-19-2,0 0 3</inkml:trace>
  <inkml:trace contextRef="#ctx0" brushRef="#br0" timeOffset="40295.0289">7536 14883 60,'0'0'31,"0"0"-1,-11 14 1,-1-7-12,0-1-12,1 10 0,-4 3 0,7 13 1,-6 7-1,7 10-1,-1 2-1,1 8-2,2-2-3,1-1 0,2-4-2,-1-7-1,4-7-3,-2-11-3,5-2-6,-5-14-6,1-11-13,0 0-1,0 0 0,5-16 3</inkml:trace>
  <inkml:trace contextRef="#ctx0" brushRef="#br0" timeOffset="40521.0516">7248 15217 71,'-10'1'36,"10"-1"0,0 0 1,0 0-20,0 13-6,0-13-2,15 4-2,-6-4-2,4 1-4,4-2-4,-5-9-14,2-5-19,4-4-2,-4-10 1,2-6-2</inkml:trace>
  <inkml:trace contextRef="#ctx0" brushRef="#br0" timeOffset="43031.3027">9626 14669 49,'0'0'31,"-4"-20"1,4 20-4,-2-11-8,2 11-4,0 0-4,-8 8-3,6 13-2,-3 7-3,2 12 0,-2 10-2,0 9-1,-2 11-1,0 3-1,3-1-2,-3-10-3,5-4-7,-3-12-17,3-16-5,4-12 0,-2-18-1</inkml:trace>
  <inkml:trace contextRef="#ctx0" brushRef="#br0" timeOffset="43271.3267">9777 14619 68,'9'-1'34,"-6"20"0,-4 10 3,-4 8-22,4 16-4,-3 4-4,3 9-1,-4 3-3,2-1-3,1-3-4,-1-12-4,5-4-9,-3-15-13,1-13-6,4-10 1,-4-11-1</inkml:trace>
  <inkml:trace contextRef="#ctx0" brushRef="#br0" timeOffset="43491.3487">9657 14962 68,'0'0'33,"-13"17"1,13-17 1,0 0-20,13 5-7,2-6-1,-1-5-2,5 2-3,-1-4-4,1-6-9,1-4-24,2 3 0,-5-7 0,3-2-1</inkml:trace>
  <inkml:trace contextRef="#ctx0" brushRef="#br0" timeOffset="43740.3736">9971 14688 62,'5'10'34,"-5"-10"1,16 9-1,-1-8-8,-3-5-18,5 3-2,-2-4-2,3 2-2,-3-2-4,-1-2-3,2 4-10,-5-3-17,0-5-2,2 3-1,-3-7-1</inkml:trace>
  <inkml:trace contextRef="#ctx0" brushRef="#br0" timeOffset="43988.3984">10088 14534 70,'-4'18'32,"5"6"-1,-2-2 0,-1 3-21,4 7-8,0 4-5,-2 2-10,0-2-17,3 4-1,-3-9-1,4-1 1</inkml:trace>
  <inkml:trace contextRef="#ctx0" brushRef="#br0" timeOffset="45520.5516">6459 14807 54,'0'0'28,"0"0"4,0 0-7,-10-1-11,10 1-2,0 0 0,0 0-3,0 0-2,0 0-3,0 0-3,2-17-5,-2 17-7,0-16-8,3 6-14,-3 10 1,10-20-2,1 14 3</inkml:trace>
  <inkml:trace contextRef="#ctx0" brushRef="#br0" timeOffset="45769.5765">6672 14718 76,'6'14'35,"-6"-14"-1,0 0 1,0 0-20,0 0-7,0 0-2,0 0-3,0 0-4,0 0-6,3-20-6,2 9-13,0-1-9,0-3 0,5 4 0,-10 11 1</inkml:trace>
  <inkml:trace contextRef="#ctx0" brushRef="#br0" timeOffset="46295.6288">6518 15703 75,'0'0'32,"0"0"0,0 0-7,0 0-13,0 0-4,9-4-2,-9 4-2,0 0-2,0 0-1,0 0-2,0 0-3,0 0-5,0 0-12,10-3-12,-10 3 1,14-3-2,-5-3 2</inkml:trace>
  <inkml:trace contextRef="#ctx0" brushRef="#br0" timeOffset="46483.6478">6705 15713 62,'0'0'33,"9"0"0,-9 0 0,0 0-15,0 0-9,0 0-6,4-12-11,-4 12-24,2-13 0,-1-4 0,5-3-3</inkml:trace>
  <inkml:trace contextRef="#ctx0" brushRef="#br0" timeOffset="52299.2291">6737 14452 38,'0'0'18,"-11"-2"0,11 2-1,-10-6-3,10 6-5,-12-9-1,12 9-2,-13-16 0,8 5-2,-1-1 1,1-2-1,2 0-1,-2-2 1,4-1-1,0 0-1,2-1 0,0 1 0,2 2-1,1-3 1,2 3-2,0-3 1,1 2-1,4-3 1,1 0-1,2-2 0,2-2 0,0 1 0,3 0 2,1 1-1,2 0-1,-2 1 1,2 2-1,1 1 1,1 1-1,1 1 0,0-2 0,1 2 0,1-1-1,3 1 1,-1-3 0,0 1 0,0-1 0,0 2 0,1-2 0,1 2 0,-1 0 0,-1 0 0,0 1 0,-2 2 0,0 2-1,0-2 1,-1 2 0,0 2 0,2 1 0,-1 0 0,0 1 0,2 0 0,1 0 0,2 0 0,2 1 0,0 0 1,1 0-1,2 0 1,1 3 0,-2-1 0,1 3 0,-1 1 1,-1 1 0,0 3-1,-1 0 1,-2 3 0,1 2-1,-1-1 0,1 1 0,1 0 0,0 2 0,-1 1 0,2 1 1,0-2-1,0 2 1,-1-1-1,1 2 0,-2-3 1,0 2-2,1-1 1,-1 1 0,1-3-1,-1 3 1,-1-1-1,1 1 1,1 1-1,-1-2 1,-2 2 0,-1 2-1,-1-2 1,0 1-1,-2-1 1,0 0-1,-2 0 0,0-1 1,-4 1-1,2-1 0,-3 3 0,-1 3 0,0-2 0,-3 1 0,2 0 0,-2 1-1,1 1 2,-2-2-2,0-1 1,0-2 0,-3 1 0,1 1 0,-2-2 0,-2 1 0,0-1 0,-1 2 1,1 0-1,-1 2 0,0-2 0,0 2 0,0 0 0,0-1 0,-1 1 0,1-1 1,0-3-1,-1-1 0,0-3 0,-3 0 0,-4-11 0,10 16 0,-10-16 0,7 12 0,-7-12 0,0 0 0,7 10 0,-7-10 0,0 0 0,0 0 0,6 12-1,-6-12 1,0 0-1,0 0-1,0 0-2,0 0-3,0 0-9,0 0-19,0 0 1,0 0-1,3-16 1</inkml:trace>
  <inkml:trace contextRef="#ctx0" brushRef="#br0" timeOffset="52865.286">9137 14464 42,'0'0'27,"0"0"2,-4 11 0,4-11-15,0 0-5,0 0-1,0 0 1,0 0 0,0 0-2,8 11-1,-8-11-1,13 10-1,-4-4 0,5 5-1,-2-1 0,4 3-1,-2-1 0,0 1-1,2-2 1,0 1-1,1-2 0,-3 0 0,1-4 0,-2-2 0,-3 0-1,0-3 1,-10-1 0,13-1 0,-13 1 0,8-6 0,-8 6 1,6-13-1,-2 1 0,1-2-1,1-4 1,1-4-1,0-2 1,-1-3-1,1-1 0,1-1 0,-1 2 0,-1 3-1,-2 4 0,0 1 0,-1 5 0,1 2-2,-4 12-2,7-19-12,-7 19-21,6-15 2,-7-2-1,3 0 0</inkml:trace>
  <inkml:trace contextRef="#ctx0" brushRef="#br0" timeOffset="54261.4256">11382 15024 13,'-20'8'21,"20"-8"2,-14 7-1,14-7-6,0 0-3,-12 1 0,12-1-1,0 0-2,0 0 0,0 0-1,0 0-1,0 0-2,0 0 0,11 6-1,3-6 0,0-1 0,9 1 0,6-2-1,9 1-1,3-1 0,9 1 0,3-1-1,2 3 0,2 0 0,0 3-1,-5 0 1,0 2-1,-8 0-1,-5-1 1,-6-2-1,-7 1 0,-7-2-1,-4-1-1,-4-1-1,-11 0-3,0 0-5,-4-17-11,-4 5-15,-1-1 2,-2-3-1,1 0 1</inkml:trace>
  <inkml:trace contextRef="#ctx0" brushRef="#br0" timeOffset="54582.4577">11852 14838 28,'-13'-1'25,"13"1"1,-12 4 3,12-4-9,0 0-7,10 1 0,3 4-2,-1-3 1,7 8-2,-1-1-2,8 8-1,-1 2-2,4 8-1,-2 2-1,1 6-1,-3 5 0,-3 2-1,-4 1 0,-5 2 0,-8 0-1,-7-3 0,-7 0-1,-6-6-2,-3-1-2,-6-9-4,3 2-8,-3-7-19,2-9 0,6-3 0,3-9 1</inkml:trace>
  <inkml:trace contextRef="#ctx0" brushRef="#br0" timeOffset="56517.6512">14009 15471 63,'13'1'33,"-13"-1"-1,0 0-2,14-6-14,-14 6-7,0 0 0,4-14-2,-4 14-1,0 0 0,0-15-2,0 15-1,-5-17 0,0 6-1,5 11-1,-12-20 1,12 20 0,-16-12-2,5 10 2,-1 5-1,0 4-1,0 6 0,-1 5 0,1 8 0,0 8 0,1 4 1,5 2-1,5 1 0,3 1 1,6-1-1,5-5 1,5-5 0,7-5-1,2-7 0,2-3 0,0-4-1,-1-9-3,1 0-2,-6-14-8,2-2-23,-3-2-2,-4-7 2,1-3-1</inkml:trace>
  <inkml:trace contextRef="#ctx0" brushRef="#br0" timeOffset="56863.6858">14465 15331 60,'0'0'31,"0"0"1,0 0 0,0 0-13,0 0-10,6 14-2,-5 4-1,3 12-1,-2 4 0,2 10-1,-3 4-1,3 2-1,-1-2-1,-1-6-3,0-2-2,-2-13-3,5-3-6,-5-12-16,0-12-6,9-1-1,-2-12 0,3-5 3</inkml:trace>
  <inkml:trace contextRef="#ctx0" brushRef="#br0" timeOffset="57155.715">14667 15323 64,'0'0'32,"0"0"1,0 0-5,0 0-10,0 0-6,0 33-2,-1-8-2,4 11-2,-1 5-2,2 8 0,0 0-3,-1 3 1,2-7-3,-1-3 0,2-4-3,-3-13-4,3 0-7,-5-14-15,-1-11-6,0 0 0,0 0 0</inkml:trace>
  <inkml:trace contextRef="#ctx0" brushRef="#br0" timeOffset="57434.7429">14520 15639 55,'-6'11'34,"6"-11"-1,0 0 2,0 0-14,0 0-10,13 0-2,-1-10-1,9 3-3,-1-3-1,5-1-2,-1 1-2,-1-3-2,2 4-5,-7-6-9,-2 3-21,0 1 1,-4-2-1,-1 3 2</inkml:trace>
  <inkml:trace contextRef="#ctx0" brushRef="#br0" timeOffset="58690.8685">14979 15762 37,'0'0'22,"0"0"-1,0 0 2,0 0-6,0 0-4,0 0-4,0 0-1,0 0-2,0 0 0,0 0 0,0 0 1,0 0-1,0 0 0,0 0-2,0 0 0,0 0-1,0-11-1,0 11-1,0 0 0,12-10 0,-12 10 0,14-5 0,-14 5 1,16-3-1,-6 1 1,-10 2-1,16-2 0,-16 2 0,15 0 0,-15 0 0,13-1-1,-13 1 0,11 1 1,-11-1-1,10 2 1,-10-2 0,9 2-1,-9-2 1,8 0-1,-8 0 1,9 3-1,-9-3 0,9 6 1,-9-6-1,8 12 0,-8-12 0,5 16 0,-4-6 0,-1-10 0,1 21 0,-2-9 0,0 0 0,-2-1 1,-2 2-1,0-1 0,-2 0 0,-1-1 1,0-1-1,-2-1 0,0-1 0,-1 0 1,2-2-1,-2-1 0,1 0 0,1-2 0,1 1 0,8-4 0,-14 4 1,14-4-1,-9 1 0,9-1 0,0 0 1,0 0-1,0 0 1,0 0-1,0 0 1,0 0-1,0 0 1,0 0-1,0 0 0,0 0 1,13-11-1,-4 6 0,0 2 0,4-1 0,2 2 1,1 1-1,3 2 0,0 1 1,1 4-1,-2 1 1,1 2-1,-3 3 0,-1 0 0,-2 2-1,-2-2 1,-3 5-1,-2-1 0,-2 0 0,-4 1 0,-2-2-1,-3-1 2,-3 1-1,-3-1 1,-2-2-1,-4-2 1,-1 1 1,-3-2-1,0 2 0,-3-2 0,0-1 0,0-1 0,1-1 0,2-1 0,1-4-2,2-1-1,0-8-4,8 3-9,0-8-22,5-4 1,5-7 0,6-4-1</inkml:trace>
  <inkml:trace contextRef="#ctx0" brushRef="#br0" timeOffset="59177.9172">15360 15438 41,'0'0'32,"0"0"2,0 0-5,0 0-6,0 0-4,17 10-5,-8-14-3,9 5-3,2-5-2,5 3-1,3-3-2,6 1 0,-1-1 0,4 3-1,1-1-1,-1-1 0,-3 3-1,-1-1-1,-3 1-2,-5-3-3,1 4-6,-11-8-16,-2 0-9,1-3 0,-3-2-1,0-2 2</inkml:trace>
  <inkml:trace contextRef="#ctx0" brushRef="#br0" timeOffset="59577.9572">16502 15166 28,'-2'-10'25,"2"10"2,-11-15 3,0 8-12,-3 3-5,-4 0-2,0 7-1,-2 1 0,3 10-1,-6 0-2,7 9-1,-3 0-1,7 8 1,0-3-2,7 7 1,1-4-1,8 3 0,2-6-1,6-2 0,6-6-1,3-3-1,4-6 0,1-7-1,2-4-1,2-6-1,1-2-3,-5-10-5,4 1-10,-4-5-18,-4-6 2,-3 0-2,-5-7 3</inkml:trace>
  <inkml:trace contextRef="#ctx0" brushRef="#br0" timeOffset="59953.9948">16369 14346 60,'0'-15'27,"0"15"0,0 0-2,0 0-14,-2 22-2,-3-3 2,5 11-2,-4 1 0,4 10 0,-2-2-2,1 2-2,0-5-3,2-5-3,1-4-2,-2-10-4,6-3-4,-6-14-20,0 0-4,11-11 1,-7-9 0</inkml:trace>
  <inkml:trace contextRef="#ctx0" brushRef="#br0" timeOffset="60443.0437">16325 13392 33,'-14'7'25,"-8"-6"2,7 9-5,-3-2-3,1 4-4,2 6-3,0 2-1,3 8-1,0 0-2,7 9 0,1 1-2,5 5-1,5-3-2,6 1 0,3-5-1,4-4 0,2-6-1,4-6-1,1-7 0,0-7-2,0-5-1,-3-9-3,3-1-4,-6-9-13,-2-7-11,2 0 0,-6-10-1,4 0 2</inkml:trace>
  <inkml:trace contextRef="#ctx0" brushRef="#br0" timeOffset="60714.0708">16616 13230 58,'0'0'31,"0"0"0,2 17 1,0 1-14,-2 2-9,4 12-1,-3 5-2,3 8-1,-1 3-1,1 3-3,-1 1 0,-1-7-4,1-2-3,-2-12-8,1-10-16,3-5-3,-5-16-2,9-7 3</inkml:trace>
  <inkml:trace contextRef="#ctx0" brushRef="#br0" timeOffset="61000.0993">16819 13135 51,'0'0'28,"0"0"3,-7 18 2,7-4-17,-1 0-3,3 12-2,-2 0-2,4 14 0,-2 2-2,1 7-4,2 0-1,0-1-3,0-2-1,-1-8-3,2-1-3,-5-12-10,2-8-13,1-3-3,-4-14-1,0 0 2</inkml:trace>
  <inkml:trace contextRef="#ctx0" brushRef="#br0" timeOffset="61239.1232">16667 13487 60,'-6'10'33,"6"-10"-1,0 0 3,0 0-16,0 0-8,16-14-1,-7 1-3,7 2-1,0-2-5,2-3-3,1 3-6,-2-5-12,-2 0-16,3 4 2,-4-4-2,3 3 2</inkml:trace>
  <inkml:trace contextRef="#ctx0" brushRef="#br0" timeOffset="61832.1826">16969 13319 28,'7'23'25,"-7"-23"3,0 0 3,12 12-11,-12-12-3,17-3-2,-7-2 1,8 5-3,-4-6-3,8 6-3,-5-4-3,3 5-1,-3 0-1,-2 7 0,-3 0-2,-3 3 1,-5 5 0,-2 2-2,-3 1 2,-3 1-2,-3-2 1,-2 0-1,0-3 1,-3-2-1,1-4 1,2-3 1,9-6-1,-16 6 1,16-6-1,0 0 1,-5-11-1,5 11 1,13-15-1,-2 6-1,0 1 1,4 1 0,0 4-1,1 5 1,-1 3-1,0 6 1,-1 5-1,-3 6 1,-1 2 0,-2 3 0,-4 2 0,-2 0 0,-5-1 1,-4-2-1,-3-4 1,-3-3-1,-2-4 1,-1-2-1,2-5 1,1-2-1,2-4 0,2-2 0,9 0-1,-12-11-1,9 1-2,-2-6-3,4 2-12,0-4-17,-4-2 0,2 4 0,-3-3 1</inkml:trace>
  <inkml:trace contextRef="#ctx0" brushRef="#br0" timeOffset="62556.255">16510 15910 59,'0'0'34,"5"11"0,-5-11 1,7 14-12,0 5-12,-4 5-2,1 12-3,-4 4 1,3 9-3,-3 2 0,2 5-2,-2-5 0,2 0-1,-1-12 0,0-6-1,1-9 0,0-8-2,-2-16-2,0 0-3,10-5-10,-10-9-19,3-2-2,0-3 0,1-1 0</inkml:trace>
  <inkml:trace contextRef="#ctx0" brushRef="#br0" timeOffset="63916.391">16642 17070 9,'0'0'20,"0"0"-1,0 0-3,11-7-5,-11 7-1,0 0-3,0 0 1,0 0-1,12-8 0,-12 8 0,0 0-1,0 0 0,0 0-1,0 0-1,0 0 0,0 0-1,9-7 0,-9 7 0,0 0 0,0 0 0,0 0-1,-1-12-1,1 12 1,-3-10-1,3 10 0,-5-12 2,5 12-2,-8-10 1,8 10 0,-12-11-1,12 11 1,-16-8 0,6 6 0,-3-1-1,0 3 0,-4 0 1,3 4 0,-3 1 0,1 4 1,-2 3 0,3 5 0,-3 2 1,4 8 0,-1-1-1,2 6 1,3-2-1,3 2-1,4-2 0,5-1 0,3-4 0,5-3-1,5-4 0,1-3 1,5-4-1,2-2 0,3-6-1,-1-3 0,2-2-3,-3-6-1,4 1-4,-7-11-9,2 3-21,-4-1-1,-4-3 1,-1-2-1</inkml:trace>
  <inkml:trace contextRef="#ctx0" brushRef="#br0" timeOffset="64240.4233">16919 16936 62,'1'13'35,"0"2"-1,-2 5-1,5 13-16,-5-4-8,5 13-2,-5-1-1,3 7-2,-1-3-2,0-2 1,2-3-4,-2-6 0,3-6-5,-3-11-2,5-2-12,-6-15-16,0 0 0,9-8-1,-6-8 3</inkml:trace>
  <inkml:trace contextRef="#ctx0" brushRef="#br0" timeOffset="64526.452">17078 16937 65,'0'0'34,"5"25"-1,-3-7-2,-3 1-14,7 16-7,-5-1-4,3 8 1,-2 0-3,2 5 1,-2-6-2,1-2-1,-1-7-3,-1-9-2,3-3-3,-4-20-2,5 17-5,-5-17-15,0 0-9,0-18 1,0 4 1</inkml:trace>
  <inkml:trace contextRef="#ctx0" brushRef="#br0" timeOffset="64819.4813">16954 17205 61,'0'0'34,"0"0"1,0 0-2,12 9-15,-12-9-9,22-4-3,-10 0-1,5 1-1,0-1-3,-1-3-2,4 1-3,-5-7-4,6 5-6,-8-10-12,4 5-8,-4 1-2,-1-1 2,0 3 1</inkml:trace>
  <inkml:trace contextRef="#ctx0" brushRef="#br0" timeOffset="65406.54">17385 17175 61,'14'12'35,"-14"-12"-1,14 1 0,-2 2-17,-12-3-8,20-4-1,-8 5-2,4 6 0,-1 1-1,3 4-2,-1 1-1,-2 3 0,-1 2-2,-3 0 0,-5 0 0,-4-1 1,-4 1-1,-4-2 2,-5-1-2,-3-2 1,1-1-1,-2-4 2,2 0-2,1-2 0,3-2 0,9-4 1,-10 2-1,10-2 0,0 0 0,0 0 1,12-8-1,-3 4 0,2 1 0,4 2 0,4 1 0,1 2 0,2 3 0,4 3 1,0 2-1,1 5 0,-2 1 1,0 2-1,-5 2 1,-2 0-1,-7 1 0,-5 0-3,-7 1 3,-5-2-2,-6 1 2,-6-1-2,-4-4 2,-3-1-2,-2-2 2,1-6-1,3-6-3,-3-10-4,10-6-26,-1-10-3,5-6-1,4-9 0</inkml:trace>
  <inkml:trace contextRef="#ctx0" brushRef="#br0" timeOffset="66253.6247">16918 15169 51,'0'0'29,"0"0"-2,0 0-1,-10 6-8,10-6-2,0 0 0,0 0-3,11 4-1,-1 0-3,-1-5-1,8 3-2,0-3-1,5 1-2,1-4-1,3 2-1,1-3 0,2-1 0,-1-1-1,0 2 0,-2-2 0,1 1 0,-3 1 0,-4 0-1,-2 3 0,-5-1-1,-3 3-2,-10 0-1,13-2-4,-13 2-3,0 0-11,0 0-15,11-14 1,-11 14 0,13-19 2</inkml:trace>
  <inkml:trace contextRef="#ctx0" brushRef="#br0" timeOffset="67096.709">17788 14997 47,'0'0'25,"6"-11"1,-6 11-5,0 0-11,0 0-5,0 0-1,-3-13 0,3 13-1,0 0 1,-8-4-1,8 4 0,-10-2-1,10 2 1,-13-1 0,13 1 0,-15 0 1,5 0 0,10 0 0,-19 6 0,11-1 0,-3 0-1,2 4 0,-2 1-1,2 4 0,-1-1 1,1 3-1,1 3 1,1 3-1,0 0 1,1 5 0,1-2 0,3 2 0,1 2 0,4 1 0,2-3-1,3-1 1,1 0-1,4-1-1,1-6 0,3 1 0,2-3-1,0-3 1,2-3-2,0-1 1,0-3 0,-1-4 0,0-1 1,2-2-1,-2-1-1,-1-2 1,0-4 0,-1-3 1,-1 0-1,1-3 0,-2-1 1,-2-2-1,-2-1 0,-1-1 1,-2 0-1,-2-2-1,-1-1 1,-4-1-1,-2-1 1,-1-3-1,-3-2 1,-2 0 0,-3 1-1,-1-1 1,0 3 0,-3 0 0,-1 3-1,-2 3 1,-1 4 0,2 1 0,-2 2 0,2 4 0,-1 2-1,1 3 1,0 3 0,2 1 0,0 5-1,-1 1 0,1 5-2,0-5-5,4 7-12,0-3-17,1-5 0,8-6 1,0 0-2</inkml:trace>
  <inkml:trace contextRef="#ctx0" brushRef="#br0" timeOffset="68088.8082">18161 15466 37,'0'0'29,"5"12"3,-5-12 0,6 11-13,3-1-4,-9-10 0,17 23-3,-7-9-2,6 7-1,-1-2-3,4 6-1,1-1-1,3 3-1,0-1-1,4 1 1,-3-2-2,0 1 1,-1-4-1,-2-3 0,-3-3-2,-3-3 0,-2-3-2,-13-10-2,15 12-2,-15-12-6,9-1-13,-9 1-13,0 0 2,0 0-1,9-7 3</inkml:trace>
  <inkml:trace contextRef="#ctx0" brushRef="#br0" timeOffset="68512.8506">18658 16140 34,'0'0'28,"0"0"1,0 0-2,11 9-11,-11-9-2,1 20-2,-4-7 0,7 10-2,-6 1-3,5 8 0,-4 3-1,4 5-2,-2 1-1,2 2-1,0-1-1,1-2 0,0-4 0,0-7-1,1-3-2,-2-9 0,2-1-3,-5-16-3,5 14-8,-5-14-21,0 0 2,7-14-2,-4-2 3</inkml:trace>
  <inkml:trace contextRef="#ctx0" brushRef="#br0" timeOffset="68825.8819">18870 16120 57,'0'0'33,"0"0"0,-3 13 0,6 0-17,-4-2-6,5 12-1,-3 0-2,4 11 0,-4 2-2,4 5-1,-3 2-2,0 0-1,1-3-1,-1-3 0,1-5-3,-3-8-1,3-3-3,-3-21-4,2 20-15,-2-20-10,0 0 0,0 0-1,-7-13 3</inkml:trace>
  <inkml:trace contextRef="#ctx0" brushRef="#br0" timeOffset="69076.9067">18689 16399 51,'0'0'34,"11"-2"-1,-1 1 0,2 2-14,1-8-8,4 6-6,-1-6-3,-2-4-9,5-3-23,-2 1-3,-3-8 0,2-1-3</inkml:trace>
  <inkml:trace contextRef="#ctx0" brushRef="#br0" timeOffset="69993.9987">18193 15025 16,'-9'-8'19,"9"8"-2,-9-10 1,9 10-2,-7-11-4,7 11 1,-6-12 1,6 12-1,-5-10-1,5 10-2,6-14-2,0 1 1,6 3-2,1-7-2,5 1-1,3-4-1,2 0 0,1-3-2,0 2 2,-2 1-2,-1 1 1,-3 3 0,0 3 0,-5 0 0,-1 6 0,-3 0-1,-9 7-1,12-8-1,-12 8-2,0 0-4,9-16-10,-9 16-18,7-17 0,-4 3 0,5-1 1</inkml:trace>
  <inkml:trace contextRef="#ctx0" brushRef="#br0" timeOffset="70430.042">18761 14228 24,'0'0'23,"0"0"1,0 0 3,0 0-10,0 0-4,0 0-2,10 20-1,-9-9 0,5 8-2,-2 3 1,4 6-1,-2 2-2,4 5-1,-1-2-2,1 5 0,-1-4-1,1-1 1,-2-5-2,-1-1 1,-1-6-2,0-3-1,-2-4-2,-4-14-2,6 19-3,-6-19-6,0 0-14,0 0-6,0 0 0,4-18 1</inkml:trace>
  <inkml:trace contextRef="#ctx0" brushRef="#br0" timeOffset="70775.0768">18978 14145 58,'0'0'30,"0"0"3,0 0-6,9 2-9,-3 15-3,-5 1-4,4 10-3,-2 6-1,5 7-2,-2 2-3,1 2 0,0-1-1,-2-3 0,2-6-2,-2-4 1,1-6-2,-2-6 0,1-4-2,-5-15-3,6 17-4,-6-17-7,0 0-16,0 0 0,1-10 0,-1 10 2</inkml:trace>
  <inkml:trace contextRef="#ctx0" brushRef="#br0" timeOffset="71114.1107">18834 14437 26,'0'0'25,"0"0"2,1 12 3,-1-12-13,10 1-2,-1 2 0,-9-3 0,18 1-3,-8-2-2,4 2-2,1-3-2,2 2-2,-1-2 0,1 1-2,-2-3 0,0 2-1,-3-2-1,-2 2-3,-1 0-9,-9 2-22,8-13-2,-8 13 1,2-26-2</inkml:trace>
  <inkml:trace contextRef="#ctx0" brushRef="#br0" timeOffset="72376.2366">17570 14592 47,'-11'4'25,"11"-4"1,0 0-3,0 0-8,0 0-3,0 0-2,0 0 2,0 0-3,10 3-1,-10-3-2,15-5 0,-4 2-1,5 1 0,3-4-2,3 2 0,1 0-1,0-1-1,1 0-1,0 2 1,-4-2-1,-2 2 0,-2 0-1,-4 0-1,-2 0-2,-10 3-1,13-5-4,-13 5-6,4-13-12,-4 13-8,-1-14 1,1 14-1,-4-20 4</inkml:trace>
  <inkml:trace contextRef="#ctx0" brushRef="#br0" timeOffset="72753.2746">17748 14429 23,'0'0'23,"0"0"1,2 13 2,-2-13-10,1 16-5,1-2 0,-2 2-2,2 4-1,-2-1-1,3 5 0,-3-3-2,2 1-2,0 0-2,1-4 0,0-1 0,0-3-1,0-2 0,0-1-2,0-1-1,-3-10-5,4 13-6,-4-13-9,0 0-6,0 0-1,0 0 0</inkml:trace>
  <inkml:trace contextRef="#ctx0" brushRef="#br0" timeOffset="73819.3812">17790 14415 7,'-8'-13'6,"8"13"1,-11-12 1,11 12 0,-14-13-1,14 13-1,-14-10-1,5 5-1,9 5-1,-17-9 0,9 7 1,-2-1 0,1 2 0,-3 1 0,3 0 1,-1 2-1,0 1 0,1 0-1,-3 2 2,0 0 0,0-1 1,1 3 1,-3-2 0,3 4 1,-3-2-1,2 4 1,1-2-2,2 5 0,-1-1-2,3 2 2,1 1-3,3 1 0,0 0-1,2 1 0,0-2-1,2 2 1,1-3-1,1 1 0,0-1 0,1 2 1,2-3-1,0 1 0,2 0 0,0-1 0,0 0 0,2-1 0,0 0 0,-1-2 0,3 3 0,-1-1-1,2-1 0,-1-2 0,1 0 0,1-2 0,1-2 0,1 0 0,-2-5 0,3 0 1,-3-2-1,2-4 1,0 2-1,0-2 1,-1-2-1,0 0 1,-1 0-1,-1-1 1,1 1-1,-2 1 1,-1-2-1,2 2 1,-2-1-1,-1-1 0,0 0-1,0-2 1,-1 0 0,0-2 0,-1-1 0,-1-1 0,0 1-1,-1-1 1,-1 0 1,-1 0-1,0 0 0,-2 1 0,-1-1 1,-1 0-1,-2-1 0,0 0 1,-2 0-1,0-1 0,-1-2 1,-2 3-1,-1-1 1,1 0 0,-3 1-1,1 2 1,-3 2-1,0 3 1,-2-1-1,-1 5 0,-1 1-1,-3 2-3,2 5-5,-5-1-20,2-2-4,0 3-1,-1-6-2</inkml:trace>
  <inkml:trace contextRef="#ctx0" brushRef="#br0" timeOffset="82638.2627">17644 15699 49,'0'0'23,"0"0"3,0 0-2,0 0-1,0 0-6,5 10-2,-5-10-4,0 0-3,0 0-1,0 0-1,0 0-2,0 0-1,0 0-1,0 0-1,0 0-2,0 0 0,0 0-2,-4-11-2,4 11-4,0 0-9,0 0-10,8-11-8,-8 11 0,13-5 2</inkml:trace>
  <inkml:trace contextRef="#ctx0" brushRef="#br0" timeOffset="82999.2991">17816 15705 30,'3'11'27,"-3"-11"4,0 0 0,0 0-10,6 11-4,-6-11-3,0 0-1,0 0-2,0 0-2,0 0-2,0 0-2,0 0-1,0 0-1,0 0-1,0 0-1,9 0-1,-9 0-1,0 0-3,0 0-5,0 0-27,11-1-1,-11 1 0,10-12-1</inkml:trace>
  <inkml:trace contextRef="#ctx0" brushRef="#br0" timeOffset="114092.4081">17048 15498 11,'0'0'18,"0"0"-4,0 0-1,0 0-2,0 0-1,0 0-1,0 0-1,0 0-2,0 0-1,0 0-1,0 0-1,0 0 0,0 0 0,0 0 1,-3 12 0,3-12 0,-5 15 0,1-4 0,1 3 0,-1 4 1,-1 2-2,0 4 1,0 3-1,1 2 0,-1 3 0,2 3 0,0 1-1,3 1 2,0-2-2,3 2 1,1-5 0,4 0-1,-1-3 0,5 0-1,0-4 2,6-2-2,0-2 1,5 0-1,0-3 1,4 1 0,1-5 1,3 2-1,-3-4 0,-1 0 0,-3-1-1,0-1 0,-5-2 0,-2-1-1,-5-1 0,-2-1 0,-10-5 0,13 7 0,-13-7 1,0 0-1,8 3 0,-8-3 0,0 0 0,0 0 0,0 0-1,0 0 0,0 0 0,0 0-2,0 0-1,-1-12-2,1 12-3,-3-13-3,3 13-6,-3-18-3,1 8-5,-2-1-3,-1-3 0,5 14 0</inkml:trace>
  <inkml:trace contextRef="#ctx0" brushRef="#br0" timeOffset="114549.4538">17290 16061 23,'0'0'23,"-11"-4"-3,11 4-1,0 0-2,-10-6-2,10 6-2,0 0-1,0 0-1,0 0-2,0 0 0,0 0-1,0 0-2,0 0-1,0 0-1,7 14-2,-3-1 0,0 1-1,3 5-1,2-1 0,1 5 0,0-4 0,2 2 0,0-1 0,0-1 0,1-1 0,-1-2 1,-2-2-1,-3-1 0,0-3 0,-7-10 0,8 17 0,-8-17 0,1 18 1,-4-5 0,-2 0 0,-2 3 0,-1 3 0,-2 1 1,-2 1-1,-2 1 0,-1-1 0,0-1 0,1 1-1,0-2 0,1-1-2,0-3-4,5 3-14,0-4-16,8-14 0,-10 12-1,10-12 1</inkml:trace>
  <inkml:trace contextRef="#ctx0" brushRef="#br0" timeOffset="121531.1519">22140 16468 51,'0'0'31,"-6"13"0,6-13-3,3 11-4,-3-11-7,17 11-3,-2-9-1,10 6-3,4-5-2,10 2-2,5-4-3,3-1-3,4-1-1,0-5-3,0 3-4,-4-8-3,0 5-11,-9-7-11,0 1-5,-2-1 0,-3-2 3</inkml:trace>
  <inkml:trace contextRef="#ctx0" brushRef="#br0" timeOffset="121801.1789">22991 16322 88,'-1'15'33,"3"9"1,-2 6-3,-5 6-22,6 18-3,-3 4-2,2 10-3,-1 3-1,-1-2-5,5 3-8,-3-14-18,4-14-4,3-16-2,-7-28 0</inkml:trace>
  <inkml:trace contextRef="#ctx0" brushRef="#br0" timeOffset="122063.2051">23373 16256 83,'-11'37'35,"-4"3"-1,0 6 2,1 6-22,1-3-10,3 8-2,0 0-1,5 3 1,1-6-2,1-2-3,2-3-4,-2-14-10,3-6-20,1-9 1,-1-20-2,0 0 3</inkml:trace>
  <inkml:trace contextRef="#ctx0" brushRef="#br0" timeOffset="122299.2287">22977 16685 105,'-11'14'38,"11"-14"0,3 11 0,9-20-32,10 2-4,6-3-1,4-2-3,7 2-3,-1-7-3,8 12-13,-2-5-17,-2-1 1,-2 1-1,-4 0 2</inkml:trace>
  <inkml:trace contextRef="#ctx0" brushRef="#br0" timeOffset="122696.2684">23479 16679 90,'-6'21'32,"-2"-4"2,7-2 1,6 0-28,-5-15-1,19 14-2,-7-9 0,7 2 0,0-2 1,3 5-2,-4-4 0,0-1-2,-6 1 0,-2 1-1,-10-7 0,2 18 1,-10-6 0,-3 2-1,-4 2 1,-3 5 0,-2 3 0,-1 3 0,2-2-1,3 0 1,4 1-1,2-3 1,6-2-1,5-1 1,4-7-1,4-1 0,4-3 0,4-3 0,3-5-2,2-6-1,3-2-3,-3-11-3,8 3-5,-8-18-8,9 5-9,-6-9-5,3-4-2,-1-1 2</inkml:trace>
  <inkml:trace contextRef="#ctx0" brushRef="#br0" timeOffset="123057.3045">23950 16426 80,'-14'-2'33,"-6"4"0,-2 6-6,2 15-13,-6-2-5,7 11-3,0-3-1,10 9 1,6-5-1,10 1-1,9-7 1,11-4-1,7-9-1,10-3 0,8-10 0,4-8-2,4-5 1,3-4-1,-5-4-1,-3-2 0,-8-2 1,-11-2 0,-13-2 0,-15-1 1,-15-4-1,-17 1 1,-11 0 1,-10-1-3,-9 2 0,0 0-2,1 7-2,3-3-6,12 8-22,3 2-8,3 2-2,9 1-1</inkml:trace>
</inkml:ink>
</file>

<file path=ppt/ink/ink1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48:13.732"/>
    </inkml:context>
    <inkml:brush xml:id="br0">
      <inkml:brushProperty name="width" value="0.05292" units="cm"/>
      <inkml:brushProperty name="height" value="0.05292" units="cm"/>
      <inkml:brushProperty name="color" value="#7030A0"/>
    </inkml:brush>
  </inkml:definitions>
  <inkml:trace contextRef="#ctx0" brushRef="#br0">13859 5946 31,'-10'0'17,"10"0"-3,-9-5-1,9 5-1,-18-7-4,5 3-1,-3 1 0,-4 1 1,-1 4 0,-4 2 0,0 5-1,-1 4-1,0 7-1,-1 4-1,3 8 1,2 2-2,6 2 0,4 1 1,7 3 1,7-5-2,6-1 1,8-7-2,5-4 2,4-4-3,4-5 1,1-5-2,-3-3-3,3-4-3,-5-4-11,1-5-12,1 1-2,-7-9-1,5 2-1</inkml:trace>
  <inkml:trace contextRef="#ctx0" brushRef="#br0" timeOffset="346.0346">14060 5988 27,'0'0'24,"1"-13"0,-1 13 2,0 0-13,2 14-2,3 4 0,-4 4-3,5 10-1,-3 5-1,5 10 2,-3 2-2,3 4-3,-3-1-1,-1-2-2,-2-3 0,-1-7-1,1-6-3,-4-9-4,3-4-2,-2-8-10,1-13-10,0 0 0,-1-19 1,7 5 2</inkml:trace>
  <inkml:trace contextRef="#ctx0" brushRef="#br0" timeOffset="632.0631">14225 5972 43,'10'8'25,"-14"2"1,7 15-4,-4 4-15,-3 9-1,1 8 2,-2 3-2,1 4-2,0 0-1,0-1-1,0-4-1,1-6-2,2-5-1,-1-10-5,2-4-2,0-5-8,0-18-9,0 0-2,0 0 2,0 0 1</inkml:trace>
  <inkml:trace contextRef="#ctx0" brushRef="#br0" timeOffset="859.0859">14078 6362 52,'0'0'28,"-13"9"1,13-9-3,0 0-15,12 2-4,0-4 1,-1-3-3,4 1-1,0-2-6,1-2-1,1-1-9,-1 4-7,-4-6-9,4 8-2,-6-6 1,5 11 1</inkml:trace>
  <inkml:trace contextRef="#ctx0" brushRef="#br0" timeOffset="1361.1361">14322 6525 30,'-4'15'22,"6"6"2,-2-21 1,3 18-6,-3-18-12,18 15 1,-4-7 0,-3-1 0,3 2 0,-2 2 0,0 2-2,-5 1-2,-1 2-1,-6 2-1,-2 2-1,-2-2 0,-3 2-1,-1-2 0,0-2 1,0-2-1,-1-2 0,9-12 0,-11 14 0,11-14 0,0 0-1,0 0 1,0 0 0,10 1 0,-1-4 0,3 1 0,0 2 0,2 2 0,-1 3-1,0 7 1,-3 4 1,-3 4 1,-3 2-1,-4 4 0,-6 2 1,-5 1 0,-6 1 0,-5-4 0,-4-3-3,-3-2 0,-2-4-2,2-6-4,1-7-3,7-8-8,4-5-7,6-15-6,11-6 0,4-16 2</inkml:trace>
  <inkml:trace contextRef="#ctx0" brushRef="#br0" timeOffset="1663.1661">14513 6425 28,'0'0'28,"0"0"3,0 0-2,0 0-4,0 0-4,11 7-5,6-7-4,2-3-5,6 2-3,2-1-3,3 1 0,0-2-3,-2 1-1,0 1-4,-6-6-7,-1 2-8,-4-1-5,-3-4-5,4 2 0,-6-5 0</inkml:trace>
  <inkml:trace contextRef="#ctx0" brushRef="#br0" timeOffset="2001.2001">15344 6240 35,'13'10'21,"-13"-10"2,0 0 0,-17 7-16,-1 0 2,-3 3 0,-4 1 1,1 7-2,-1 1 2,3 10-1,1 2 2,7 7-4,4-2 0,7 4-3,6 0 0,6-2-1,5-3-2,9-5-1,3-6-1,3-9-3,2-3-4,-2-12-15,-4-11-9,3-4-1,-8-17 0,2-1 1</inkml:trace>
  <inkml:trace contextRef="#ctx0" brushRef="#br0" timeOffset="2362.2362">15268 5747 37,'0'0'28,"0"0"0,0 0 0,0 0-8,-3 11-11,6 2-1,-3 6-2,1 8-3,0 2 2,0 6-2,-1 2-1,1 0-1,-2-2-1,0-7-4,2-4-4,-2-11-8,1-13-14,0 0 0,0-17-1,6-1 2</inkml:trace>
  <inkml:trace contextRef="#ctx0" brushRef="#br0" timeOffset="2745.2745">15326 5264 8,'-10'-1'19,"-9"-7"2,8 8 1,-6-5-7,0 4-5,1 5 1,-2 3 1,0 7-1,-3 4 0,5 10-3,-1 2-1,4 3-2,1 4-1,5-2-2,5-3 0,8-1 0,2-9-1,5-6-1,2-5-1,2-9-5,2-4-4,0-8-6,-1-6-4,2-4-4,-3-10-6,5 0 2,-5-11 1</inkml:trace>
  <inkml:trace contextRef="#ctx0" brushRef="#br0" timeOffset="2956.2956">15426 5113 21,'0'0'23,"6"21"2,-9 0 1,3 13-13,-1 8-1,0 5-2,-1 4-3,0 1-3,1 0-3,0-5-2,0-6-2,2-8-4,-2-9-1,3-7-7,4-6-11,-6-11 1,11-8 0,-6-13 2</inkml:trace>
  <inkml:trace contextRef="#ctx0" brushRef="#br0" timeOffset="3197.3197">15577 5106 43,'0'10'25,"0"-10"1,-7 38 0,3-7-19,-2 9-3,1 5 0,-2 4 0,3 0-1,0-1-1,3-3-3,2-7-3,-1-9-3,2-9-8,2-6-5,-4-14-6,0 0 0,0 0 0</inkml:trace>
  <inkml:trace contextRef="#ctx0" brushRef="#br0" timeOffset="3408.3408">15495 5416 39,'-12'5'26,"12"-5"1,0 0 0,0 0-13,0 0-7,12 7-3,-1-8-2,2-3-2,2-2-1,1 2-1,1-4-3,0 0-8,0 5-11,-6-6-2,5 9 0,-6-7 1</inkml:trace>
  <inkml:trace contextRef="#ctx0" brushRef="#br0" timeOffset="3939.3939">15659 5510 25,'5'-26'21,"4"14"-2,-4-2-1,5 4 1,2-1-5,2 1-3,5 2-1,-1-1-2,6 5-1,-3 1-2,4 3-1,-3 4-2,-2 5 1,-2 3-1,-5 4 2,-4 2-3,-4 2 1,-6 1 0,-2 0 0,-4-3-1,0-1 0,-2-2-1,0-4 1,9-11-1,-14 13 1,14-13-1,0 0 0,0 0 0,0 0-1,10-9 1,-1 5-1,1 2 0,1 1 1,2 7 0,0 3 1,-3 5 0,-2 6-1,-4 4 1,-5 4 0,-6 3 0,-3-1-2,-6-2-2,-3-6-8,-2-4-17,3-1-3,-3-10 0,8 0 0</inkml:trace>
  <inkml:trace contextRef="#ctx0" brushRef="#br0" timeOffset="4422.4422">15347 7243 72,'0'0'31,"-7"16"0,3 6-1,-6 8-8,0-1-20,0 4-1,-1 5 0,1-2-2,1 0-1,2-5-4,5-3-4,0-4-14,0-7-6,6 2 2,-3-8-3,5 9 4</inkml:trace>
  <inkml:trace contextRef="#ctx0" brushRef="#br0" timeOffset="4761.4761">15245 8107 65,'-9'4'27,"-6"-1"2,6 5-2,-5 7-14,0 4-1,3 9-2,-2-3 0,4 6-3,2-3-2,4-1-2,4-4 0,4-3-3,2-7 0,4-5-1,2-2-4,-3-7-7,6-2-11,0-1-9,-3-9 0,5-1 0,-3-7 0</inkml:trace>
  <inkml:trace contextRef="#ctx0" brushRef="#br0" timeOffset="4971.4969">15519 8055 67,'8'12'28,"-13"1"0,2 11 1,-8 1-10,0 5-15,1 4-2,-3-1 0,3-2-3,0-3-1,3-4-3,3-7-7,2-2-12,2-15-5,0 0 1,6-25 1</inkml:trace>
  <inkml:trace contextRef="#ctx0" brushRef="#br0" timeOffset="5197.5197">15655 7977 71,'-3'22'28,"3"17"0,-8-2-3,-3 8-15,5 4-6,-2-3 1,2 0-3,1-4-2,3-7-5,1-5-2,1-8-1,2-8-8,3-3-12,-5-11 0,10-8 2,-7-9 1</inkml:trace>
  <inkml:trace contextRef="#ctx0" brushRef="#br0" timeOffset="5484.5484">15477 8260 54,'0'0'29,"-12"2"2,12-2 0,0 0-4,4-19-17,5 11 0,0-6-2,5 2-2,1-2-3,3 4-1,-3-1-2,2 3-3,-1 2-4,-2-2-7,-1 4-8,-1 1-6,-3-1-4,4 4-1,-5-6 3</inkml:trace>
  <inkml:trace contextRef="#ctx0" brushRef="#br0" timeOffset="5896.5896">15800 8180 61,'8'24'24,"-8"-24"1,6 18 1,-6-18-17,7 17-1,-7-17 0,9 17 1,-2-3-2,-2-2 0,1 3-2,-2-1-2,-1 4-1,-2-3-1,-2 2-1,-2-3 0,0-2 0,-1 0-1,4-12 2,-6 12-1,6-12 0,0 0 1,0 0-1,10-14 1,-2 5 0,2 0 0,1-1 0,1 1 0,0 3 0,0 5 0,0 5 1,-4 5-1,0 5 0,-5 5 0,-3 2-1,-5 1 0,-5 1-2,-3 0-4,-8-6-10,-3-10-16,1-1 0,-5-17 0,6-5 0</inkml:trace>
  <inkml:trace contextRef="#ctx0" brushRef="#br0" timeOffset="6371.6371">15677 6705 20,'0'0'24,"0"0"-1,9-7 1,-9 7-5,0 0-1,0 0 0,12-12-4,-2 11-2,-2-2-3,7 1-3,-2-1-2,4-1-1,0 1-1,-1-1-1,1 0-1,-3-1-1,1 1-2,-4-3-3,-1 3-11,-10 4-12,9-14-3,-9 14 0,0-20 1</inkml:trace>
  <inkml:trace contextRef="#ctx0" brushRef="#br0" timeOffset="6596.6596">15824 6505 59,'-6'15'30,"2"12"-1,-4-1 0,-1 7-17,3 7-4,-1 0-1,0 3-4,0 1-3,1-7-1,2-3-5,1-11-2,4-8-7,-1-15-12,0 0-2,19-10-1,-10-18 2</inkml:trace>
  <inkml:trace contextRef="#ctx0" brushRef="#br0" timeOffset="7069.7069">15790 6339 27,'-27'16'23,"-6"-5"0,7 10 3,-1 2-15,0 6 1,3 6 0,2 4-1,5 8 0,2 1-4,7 4 0,1-1-1,8 2-1,3-4-1,6-1 0,3-7-1,5-5 0,4-5 0,5-6-1,0-6 0,4-7-1,0-8-1,1-6 1,2-6-2,0-8 1,-2-6-1,-2-3 0,-1-6 0,-1-4 0,-4-5 0,-5-7-1,-5-1 2,-8-1-1,-6-1 1,-7-2-1,-7 3 1,-6 4 0,-5 5 0,-4 8 1,-3 6-2,0 5 0,1 9-6,-1 3-12,0 3-12,9 7 0,-3-4-1,7 5 0</inkml:trace>
  <inkml:trace contextRef="#ctx0" brushRef="#br0" timeOffset="32787.2783">2551 7182 5,'9'-2'17,"-9"2"1,0 0-2,0 0-1,-4-11 0,4 11-2,0 0-2,0 0 0,0 0-3,0 0 0,0 0-3,0 0-1,0 0-1,0 0-1,0 0 0,0 0-1,0 19 1,2 0-1,1 5 1,0 9 0,1 4 0,0 5 1,0 4-1,1 3 2,-2-2-2,-1-1 0,0-4-1,0-4 0,-1-6 0,0-1-1,-1-8 1,1-2-1,-2-3 0,1-4 0,0-2 0,-1-1 0,0-1-2,1-10-2,-2 19-6,2-19-7,-4 11-11,4-11 0,0 0-2,0 0 2</inkml:trace>
  <inkml:trace contextRef="#ctx0" brushRef="#br0" timeOffset="33337.3333">2826 7173 1,'0'0'12,"0"0"-3,0 0-2,0 0-1,0 0 1,0 0 1,7 12-1,-7-12 1,0 0 0,4 14 1,-4-14 1,5 18-1,-2-3-1,0 6-1,0 4-1,1 7-1,0 3-2,1 3 1,-2 4-2,2 2 0,1-3 0,0 0 0,0-4-1,0-3 0,-1-3 0,0-4 0,-1-5-1,-1-5 0,0 0 0,-1-3 0,0-3 0,-2 0-2,0-11-3,4 14-3,-4-14-7,5 10-9,-5-10-2,0 0 2,-6-14 0</inkml:trace>
  <inkml:trace contextRef="#ctx0" brushRef="#br0" timeOffset="33819.3816">2564 7638 12,'-4'11'16,"4"-11"1,0 0 1,0 0-8,0 0 0,0 0 1,0 0 0,0 0 0,0 0-1,0 0-2,0 0-1,0 0 0,0 0-1,14-7-1,-5 4-2,2-2 0,1-1-1,4 2 1,0-4-2,2 1 0,-2 0-1,2-1-2,-6 2-4,1-3-2,-1 3-6,0 2-11,-2-8-2,5 6-2,-5-7 2</inkml:trace>
  <inkml:trace contextRef="#ctx0" brushRef="#br0" timeOffset="34676.4672">3035 7907 31,'0'0'20,"-10"2"3,10-2 0,0 0-11,3-11-4,-3 11 0,7-15 0,-7 15-1,13-18 0,-4 11-2,0-1 0,3 3-2,-3 2 1,3 2-2,0 1-1,-2 3 0,1 4 1,-2 4-1,0 3 0,-3 5 0,-2 4-1,-3 4 2,-5 1-1,1 1 0,-6 0 0,0 1 0,-4-3 0,0-2 0,-4-4 1,3-4-2,-2-2 1,1-3 0,0-5 0,0-2 0,2-4-1,0-1 1,1-5 0,2 0 0,0-3 0,0 0 0,3-2 1,7 10-1,-13-20 0,13 20 0,-5-20 0,5 20 0,4-18 0,-4 18 0,13-16-1,-4 9 1,3 0-1,3 2 0,-1 2 1,2 2-1,0 1 0,2 2 1,-1 2-1,1 0-1,0 3 1,-1 0 0,-1 1-1,1-1 1,-2 2-2,-2-5-1,0 3-3,-4-6-6,0 1-10,4-2-10,-13 0 2,16-16-2,-10-1 2</inkml:trace>
  <inkml:trace contextRef="#ctx0" brushRef="#br0" timeOffset="35367.5364">3331 7350 16,'-9'-4'18,"9"4"1,-10 0 2,10 0-8,-10 8-2,10-8 0,-8 19-1,3-4 1,2 6-2,-1 4-1,4 7 0,-1 2-2,3 4-2,0 0 1,3 0-3,1 0 0,1-5-1,2-3 1,1-5-1,2-3 1,0-3-1,2-4 1,1-2 0,-1-4 0,1-2 0,-1-4 0,2-2 0,-2-6 0,3 1 0,-4-7 0,3-1 0,-1-3-1,-1-2 0,-1-4 0,0 0-1,-4-4 1,1-2 0,-4-2-1,-1 0 0,-2-1 1,-2-1-1,-3 0 0,-3-1 1,-3 2-1,-3 2 1,-2 1-1,-4 3 1,0 0 0,-4 4 0,0 3-1,-1 4 1,0 4 0,2 3-1,-1 3 0,4 3 0,-1 4-1,4 3 0,1 2-2,1 2-3,6 5-3,0-2-4,6 6-7,2 1-8,0-2-3,9 3-2,-2-7 4</inkml:trace>
  <inkml:trace contextRef="#ctx0" brushRef="#br0" timeOffset="36174.617">3403 8092 42,'0'0'26,"0"0"3,0 0-4,0 0-7,0 0-6,0 0-2,8 1-2,-8-1-3,0 0-2,0 0-1,10-3 0,-10 3 0,0 0-1,0 0 0,0 0-3,0 0-1,0 0-5,9-7-7,-9 7-9,0 0-5,8-15-1,-8 15 1</inkml:trace>
  <inkml:trace contextRef="#ctx0" brushRef="#br0" timeOffset="36497.6493">3559 8078 75,'10'4'31,"-10"-4"0,0 0-4,11 3-14,-11-3-3,0 0-3,0 0-3,0 0-1,0 0-2,0 0-1,0 0-1,0 0-2,0 0-11,9-5-18,-12-7 2,5 2-1,-4-9-1</inkml:trace>
  <inkml:trace contextRef="#ctx0" brushRef="#br0" timeOffset="37150.7146">3262 7064 53,'0'0'27,"0"0"4,0 0-2,0 0-12,0 0-6,0 0-2,0 0-3,0 0 0,0 0-2,0 0-2,3-11 0,-3 11-1,0 0 0,2-14 0,-2 14-2,2-12-4,-2 12-5,3-14-9,-3 14-4,8-14-4,-8 14-1,15-12-4,-2 11 3</inkml:trace>
  <inkml:trace contextRef="#ctx0" brushRef="#br0" timeOffset="37452.7449">3545 7080 69,'8'-6'32,"3"5"1,-11 1-1,0 0-15,9-9-8,-9 9-5,0 0-6,0 0-7,0 0-9,-11-14-14,16 3 0,0-13-1,6 2 2</inkml:trace>
  <inkml:trace contextRef="#ctx0" brushRef="#br0" timeOffset="42868.2864">3950 7347 6,'0'0'13,"15"6"2,-15-6-1,18-4-11,-3 2 1,3 0 1,1-2 1,0 1 0,3-3 1,-1 1 2,2-3-2,2 2-1,0-2 0,4 2-2,3 0 0,1 1-2,2 3 0,3 1-1,1 1-1,3 3 1,1 2-2,-1 2 2,0 1-1,-1 2 0,2 1 0,0 2 0,-2 4 0,-1 0 1,-2 4-1,-2 1 0,-2 2 0,-3 4 1,0 2 1,-3 0-2,-2 2 2,-2 0-1,-2 2 0,-2 1 0,-2 2 0,1-2-1,-4 2 1,-1 1 0,-1 3 0,1 4 0,-1 0 1,-2 3 0,2 3-1,-2 4 1,-2 2 0,-1 2 0,-2 0-1,-1 1 2,-2-1 0,-2 1 1,0-2 0,-2-6 0,3-3-1,-2-5 2,2-4-2,0-5-2,1-4 0,-2-6 0,2-5-1,0-5 1,-1-2-1,-2-13 0,3 12 1,-3-12-2,0 0 0,0 0-1,0 0-1,0 0-4,0 0-1,0-15-2,-3 5-2,1-3 1,-3-3 0,1-2 1,-3-3 1,-2 2 2,-2 1 3,0 0 0,-1 2 2,-1 2 1,1 1 0,1 4 0,1-1 1,1 2 1,9 8 2,-14-13 2,14 13 0,-10-11 1,10 11 1,-8-12 1,8 12 0,0 0-1,-10-12-1,10 12-1,0 0-1,0 0-1,0 0-1,0 0 0,0 0 0,0 0 1,2 23-1,4-9 0,1 5 1,4 4-1,1 2 0,1 1 0,1 0-1,1-5 0,1-2 1,-2-2-1,-2-6 1,-2-2 0,0-2 1,-10-7-1,12 7 1,-12-7 0,0 0 0,11 1-1,-11-1 0,9-4 0,-9 4 0,15-11-1,-3 2 0,-1-1 1,1-2 0,1-1 0,0 1-1,-4-1 0,0 2 0,-9 11 1,10-17-1,-10 17-1,6-15-3,-6 15-22,9-14-8,-11-2 1,2-1-1,-8-15-2</inkml:trace>
  <inkml:trace contextRef="#ctx0" brushRef="#br0" timeOffset="56246.624">18778 10779 19,'0'0'16,"0"0"-2,0 0-2,7-11-2,-7 11-3,3-13 1,-2 3-1,1-2 0,0-4 0,-1-3 1,1-4 0,-3-4 1,1-3-1,-4-3-1,-2-3-1,-2-3-2,-3 1-1,-5-3-1,-2 2-1,-3 0 0,-2-2 1,-4 1-3,-1 0 2,-4 2-1,-6 0 0,0 2 0,-3-1 0,-4 3-1,-2 1 1,-1 5 0,-3 2-1,0 2 2,-1 4-2,2 4 1,-1 4 0,1 4 0,2 2 0,1 4 0,0 6 0,2 0 0,0 4 0,-1 3 0,0 2 1,1 2-1,1 1 1,2 2-1,2-1 1,2 1-1,4 0 1,3 0 1,0 2 0,3 1 0,1 1 0,1 4 0,3 0-1,0 3 1,1 2-2,1-1 1,3 3-1,2-3 0,0 2 0,3-1 0,-2 1 0,3 1 0,0 0 1,1 4-1,1 1 0,2 4 1,2 0-1,1 3-1,2-2 2,2 3-2,3 0 2,1 0-1,4-1 0,-1 2 0,2 2 1,1 0-1,1 2 1,-2-1 0,2-1-1,1 2 1,-1-4-1,3 0 0,1-3 0,1-3 0,3-1 0,3-4 0,3 0 0,0-1 0,1-1 0,1-2 0,3-2 0,-1-1 0,2-1 1,0-3-1,1-3 0,2-2 0,1-5 1,2-2-1,1-4 0,2-1 0,0-4 0,1-3 1,2-1-1,0-3 0,-1-2 0,0-1 0,1-3 0,1-1 0,0-1 0,0-2 0,-2-2-1,0-1 1,-1-1 0,0-3 0,0 0 0,-4-1 0,-2 0-1,-2-1 1,-2 1 0,-3-1-1,-1 0 1,-5 0 0,-1-4-1,-3-1 0,-1-3 1,-3-4 0,0-5 0,-2-4 0,-2-5 1,-1-4-2,-1-2 2,-2-2-1,-1-1 0,-3 1 0,-3 3-2,-1 7 0,-5 1-7,0 3-16,0 11-5,-6-7 1,2 6-3</inkml:trace>
  <inkml:trace contextRef="#ctx0" brushRef="#br0" timeOffset="57449.7444">20662 10417 54,'0'0'31,"0"0"0,8-15-2,-8 15-13,0 0-3,0 0-4,0 0-3,0 0-1,0 0-2,0 0 0,-1 21 0,0-2 0,2 11 0,0 7 0,1 9 0,-1 6 0,2 5-1,0 4-2,0 0 0,1-3-1,-1-7-1,1 0-3,-3-13-2,4-1-9,-3-6-17,-2-16-1,0-15 0,0 0-1</inkml:trace>
  <inkml:trace contextRef="#ctx0" brushRef="#br0" timeOffset="57789.7784">20922 10364 85,'0'0'30,"0"0"1,0 0-2,5 20-19,-2 1-4,4 14-1,-3 10-1,3 9 1,-3 11-3,3 7 1,-4 1-3,1 1 0,-1-4-1,-1-9-1,2-8-2,-1-9-2,3-8-3,-4-12-12,-1-11-12,-1-13 1,0 0-1,9-10 2</inkml:trace>
  <inkml:trace contextRef="#ctx0" brushRef="#br0" timeOffset="58090.8085">20690 10816 71,'-13'1'32,"13"-1"-1,0 0-2,-8-8-14,8 8-5,15-19-3,-1 11 0,-1-5-2,7 3-1,-1-2-2,3 3-2,1 1-2,-2 1-2,3 4-4,-5-1-12,2-1-14,4 7 1,-5-3-1,4 7 1</inkml:trace>
  <inkml:trace contextRef="#ctx0" brushRef="#br0" timeOffset="58699.8694">21085 11103 64,'0'0'32,"0"0"0,0 0-1,15-16-12,0 11-7,1-3-4,6 6-3,0-1 0,6 9-1,-3 3-1,1 7-1,-2 2-1,-4 7 0,-4 4-2,-6 1 1,-4 2 0,-6-1 0,-5 0-1,-5-2 1,-7-3 1,-1-3-1,-4-2 1,0-4-2,-1-1 3,1-5-3,2-1 2,2-4-1,4-2 0,4-4-1,10 0 2,-11-11 0,11 11-1,6-18 1,-6 18-2,20-19 2,-4 12-2,2 5 3,5 7-2,2 4 0,-1 4 2,-1 4-2,-3 6 1,-2 2-2,-6 1 2,-5 2-3,-7-5 2,-8 1 0,-5-3-1,-7-2 1,-3-1-1,-7-4 0,-1-2 0,-3-7-3,2 1-1,-1-9-3,7-3-9,1-7-15,2-11-2,11-6 1,2-14-1</inkml:trace>
  <inkml:trace contextRef="#ctx0" brushRef="#br0" timeOffset="59233.9228">21286 10392 47,'2'-10'27,"-2"10"3,-4 14 0,1 0-12,1 13-5,-3 4-2,3 12-2,-1 4-1,5 6-1,1-3-2,4 1-1,2-3-2,5-5 0,1-11-1,4-5 0,-1-10 0,2-4 1,-2-6-2,2-7 1,-1-8 1,1-4-1,-2-5 1,-1-4-1,-2-6 0,0-6-1,-4-4 1,-4-3 0,-2-3-2,-5-2 1,-4 0 0,-4 1-1,-3 2 1,-5 4 0,-1 7 0,-5 8 1,-3 6-1,-2 8 1,-2 6-1,-1 7 0,0 5 0,3 5 0,0 5-2,3-2-2,8 2-2,1-5-2,10 1-3,5-15-7,0 0-13,17 7-3,-1-20 0,10 0 3</inkml:trace>
  <inkml:trace contextRef="#ctx0" brushRef="#br0" timeOffset="59564.9559">21570 10257 54,'0'0'28,"-18"8"2,18-8 0,0 0-15,0 0-2,0 0-3,14-6-1,3 5-1,1-5-1,10 3-2,1-3-1,4 2 0,0 1-2,1 1 0,-1-2-2,-2 2 0,-3 1-3,-6-4-3,-2 5-5,-7-5-12,-3-4-12,-1 5 1,-9 4-1,4-15 2</inkml:trace>
  <inkml:trace contextRef="#ctx0" brushRef="#br0" timeOffset="59865.986">21690 10062 63,'3'14'32,"-6"-1"0,5 10 0,-3 6-13,-5 3-9,5 8-2,-3 3-3,2 3-2,-1 0-3,1-4-2,4-4-9,-1-8-15,0-12-6,8-4 0,-9-14-2,16-2 2</inkml:trace>
</inkml:ink>
</file>

<file path=ppt/ink/ink1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51:08.916"/>
    </inkml:context>
    <inkml:brush xml:id="br0">
      <inkml:brushProperty name="width" value="0.05292" units="cm"/>
      <inkml:brushProperty name="height" value="0.05292" units="cm"/>
      <inkml:brushProperty name="color" value="#7030A0"/>
    </inkml:brush>
  </inkml:definitions>
  <inkml:trace contextRef="#ctx0" brushRef="#br0">19509 7669 5,'-15'-12'17,"-10"-9"2,7 10 1,-9-7-8,2 8 1,-4-2-3,1 8 2,-4 3-2,-1 4 0,0 7-2,-1 1-2,1 7-1,1 1-2,5 4 0,2 2-2,4-1 1,5 3-2,5-1 1,5 0-1,6-1 1,7 0 0,6 0 0,7 0 0,5-1 0,7 1 0,4 1 0,4-2-1,2 1 1,2-1-1,-1 0 0,-2-3 1,-3 0-1,-5-2 0,-4 0 0,-7-1 0,-6-2 1,-6-1 0,-8-2 1,-10 1 1,-8 0-1,-9-4 2,-7 2-1,-9-4 0,-8 3 0,-5-5-1,-2 1 0,0-4-1,-1-2 0,2-1-1,5-2-1,7-1-2,6-6-1,7 4-4,5-7-4,11 0-2,6-2-3,8-1-8,12 3-5,2-6 2,13 6 2</inkml:trace>
  <inkml:trace contextRef="#ctx0" brushRef="#br0" timeOffset="6797.6797">19712 8092 0,'0'0'4,"0"0"0,0 0-1,0 0-1,0 0 1,0 0 0,0 0 0,0 0 0,0 0 0,0 0 0,0 0 1,0 0 1,-2 10 0,2-10 0,0 0 1,0 0 1,13 9-1,-13-9 0,16 7-1,-5-4 1,3 0-2,2 1-1,0-2 0,4-1-1,-2 0 0,2-1 0,0-2 0,-1 0 0,-1-2-1,-1 0 1,0-2-1,-3-1 0,-2 0 0,-2 0 0,-10 7 0,14-14 0,-14 14-1,6-14 1,-6 14-1,-2-14-1,2 14 1,-5-13-1,5 13 0,-9-14 1,9 14-1,-13-11 0,13 11 0,-13-10 0,13 10 1,-15-7-1,15 7 1,-17-5 0,17 5-1,-16-3 1,7 2 0,0 1-1,9 0 1,-16 1 0,16-1-1,-17 3 1,17-3 0,-15 8 0,15-8-1,-15 13 1,15-13 0,-14 20 0,8-7 0,2 1 0,1 1 1,2 1 0,3 1 1,3 0 1,4 2 0,4-3 0,5 2 1,1-3-2,4-1 0,3-2-3,1-1-2,-1-4-6,-1-7-9,6 4-6,-12-15 0,7 8 1</inkml:trace>
  <inkml:trace contextRef="#ctx0" brushRef="#br0" timeOffset="8392.8392">18567 7563 2,'0'0'6,"0"0"0,0 0-1,0 0 1,0 0 0,0 0-1,0 0 0,0 0-1,0 0-1,0 0-1,0 0 0,0 0-1,0 0 1,0 0 0,0 0 1,0 0 2,0 0-1,0 0 1,0 0 2,5 11 0,-5-11 0,11 10 0,1-6 0,3 3 1,8 0-1,5 3 1,8-3-2,7 1 1,6-1-1,9 1-2,3-1 0,5 0-2,1-1 1,2 0-1,0-3-1,-1 1 0,-3-3 1,-4 0-1,-7-1 0,-4 0-1,-9-2 1,-7 1-1,-10 0 0,-4-1 0,-10 2 1,-10 0-1,0 0 0,-9 10 1,-10-1-1,-5 3 1,-7 6-1,-8 6 1,-9 4-1,-6 6 1,-5 4 0,-1 4 0,-1 1 0,-2 1 0,3-4 1,6-2-1,4-6 1,10-4-1,8-8 1,9-1 0,7-5 1,12 0 0,11-1 0,14 1-1,10-3 1,11 2-1,6 0 0,9-1-1,4-4 0,2-1-2,1-6 0,-4-4-1,-2 2-3,-5-10-5,-2 2-6,-5-5-8,-4-5-7,1 3-1,-7-7-1,1 6 3</inkml:trace>
  <inkml:trace contextRef="#ctx0" brushRef="#br0" timeOffset="8851.8848">20196 8039 40,'13'12'25,"-13"-12"1,12 13 0,-12-13-9,5 19-8,0-5-3,-1 3-1,2 1-1,-2 3 1,2-2-1,1 0 1,1-3-3,0-3 0,1-6-2,2-2-1,0-8-8,-1-8-8,2 1-11,-7-14-1,6 3-1,-7-15 0</inkml:trace>
  <inkml:trace contextRef="#ctx0" brushRef="#br0" timeOffset="9023.9023">20168 7730 53,'-15'-5'23,"15"5"-1,-12 0-2,12 0-22,0 0-7,0 0-13,16-12-2,-8 0 2,10 5 0</inkml:trace>
  <inkml:trace contextRef="#ctx0" brushRef="#br0" timeOffset="11408.1407">20704 7871 19,'-6'10'21,"-3"-11"3,9 1-1,-19 6-4,8-2-6,-4-1-2,-1 1-2,1 0-2,1 2-1,1 0-2,3 2-2,6 3-1,4 2 1,7 2-1,7 1 0,4 3 0,4 1 1,3 2-1,2-2-1,0 1 1,-3-4-1,-5-1 0,-4-2 0,-6-1 2,-9-13-1,-5 18 0,-7-12 0,-5-2 1,-3-1-1,0 0 0,-3-2 0,2-1 0,3 0 0,4 0 0,5-1-1,9 1 1,0 0 0,0 0 0,0 0-1,24-6 1,-3 3-1,5-1 0,4-2 0,7-1 0,1-1 0,0 0 0,1-2 1,-3-2-1,-3-1 0,-4 0 0,-4-1 0,-4 0 1,-6-1-1,-4 0-1,-4 1 1,-4 0-1,-4 1 0,-4 1 0,5 12 1,-19-15-2,4 12 2,-4 4-1,-1 4 0,-1 4 0,-1 3 1,2 3-1,2 0 1,5 1 0,2 1-1,8-2 2,3-1-1,6-1 1,8-3-1,3-1 1,5-2-1,4-1 0,3-2 0,0-3 0,4-3 0,0-2-1,-2-2 0,-1-4 0,-1-1-2,-3-4-2,0 0-2,-2-5-1,-3 0 0,-4-3-1,-1 1 1,-4-3 1,-3 3 2,-2-3 1,-3 3 3,-3 0 1,-2 1 0,-3 0 0,-3 2 0,1 1 0,-4 0-1,1 4 1,-2 0 0,1 4 0,-1 0 1,2 3 1,1 3-1,8 4 1,-13-7-1,13 7 0,0 0 0,-10-5 1,10 5-2,0 0 1,0 0-1,0 0 1,0 0-1,0 0 0,0 0 0,0 0 0,0 0 0,0 0-1,0 0 1,0 0 0,0 0-1,0 0 1,0 0 0,0 0 0,0 0 0,0 0 0,0 0 0,0 0 0,0 0 0,0 0 0,0 0 0,0 0 0,0 0 1,0 0 0,0 0 0,0 0 0,0 0-1,0 0 1,0 0 0,0 0 0,0 0-1,0 0 1,0 0 0,0 0 0,0 0 0,0 0 0,0 0 1,0 0-1,0 0 1,0 0-1,0 0 0,0 0 0,0 0-1,0 0 1,0 0-1,0 0 0,0 0 1,0 0-1,0 0 0,0 0 0,0 0 0,0 0 0,0 0 0,0 0 0,0 0 0,0 0 0,0 0 0,0 0 0,0 0 0,0 0 0,0 0 0,0 0 0,0 0 0,0 0 0,0 0 0,0 0 0,0 0 0,0 0 0,0 0 0,0 0 0,0 0 0,0 0 0,0 0 1,3 11-1,-3-11 0,0 0 0,0 0 0,0 0 0,3 10 0,-3-10 1,0 0-1,4 18 0,-4-18 0,3 21 0,-1-9 0,0 1 0,0 2 0,0-2 0,0 0 1,0-2-1,-1-1 1,-1-10-1,3 14 1,-3-14 0,0 0 0,3 13-1,-3-13 1,0 0-1,0 0 0,0 0 1,0 0-2,0 0 1,0 0 0,0 0 0,0 0 1,4 14-1,-4-14 0,0 0 0,4 17 0,-1-6 0,-1 1 0,0-1 0,1 2 1,0 1 0,1-1 0,0 2 0,-1-1 0,2 1 1,0-3-1,1 1 1,-6-13-1,11 19 0,-11-19 1,8 12-1,-8-12 2,0 0-1,9 9-1,-9-9 1,0 0-1,0 0 1,0 0-1,0 0 1,0 0 0,0 0 1,0 0-1,0 0 0,11-19 0,-6 5 0,0-5 0,1-2-1,2-3-1,2-5 0,-1-1 1,0 0-1,-1 1 0,1 1 0,0 2 0,-3 2 0,1 3 0,-1 2 0,0 5-2,-2-1-1,2 4-4,-4 0-1,-2 11-5,7-19-3,-7 19-5,12-14-7,-12 14-3,18-12 3,-10 3 2</inkml:trace>
  <inkml:trace contextRef="#ctx0" brushRef="#br0" timeOffset="11761.176">21870 7731 30,'1'27'22,"-11"-19"0,3 8 3,-8-3-13,0 0-8,1 3 0,-1 1-1,3 0 1,3-2-1,3 0 1,6 1-1,4 0 0,4 0 0,2 2 1,2-2-1,-1 3 0,-1-3-1,-2 2 0,-2-2-1,-5-1 0,-5-2 0,-3-2-1,-3-2-3,-2-2-8,-4-8-16,7 2 0,-4-13-2,8 1 1</inkml:trace>
  <inkml:trace contextRef="#ctx0" brushRef="#br0" timeOffset="12003.2002">21795 7143 87,'-23'24'28,"7"11"-4,-5-5-12,1 4-43,10 7 0,-5-3-1,8 4 2</inkml:trace>
  <inkml:trace contextRef="#ctx0" brushRef="#br0" timeOffset="38348.8345">17000 14380 58,'6'11'29,"-6"-11"0,5 24-1,-2-2-15,0 5-6,1 9 0,-1 2-2,1 4-1,-1-1-1,0-1 0,-3-6 0,1-6-1,-2-9 1,2-5-1,-1-14 0,0 0 0,0 0-1,-9-10 1,5-8-2,2-2 2,0-5-2,0-5 0,3-4 0,2-2 0,1 1 0,3 2 0,0 6 0,2 5 0,2 9 1,2 12 0,2 9 0,2 12 0,0 7 0,2 6 0,0 4 0,1 4 0,-1-4 0,-3-3 0,-3-4-1,-2-7 0,-3-5 1,-3-7-1,-5-11 0,0 0 1,9-14-1,-7-3 0,1-7 0,1-3 1,1-8-2,2-1 2,1-2-2,3 3 1,0 3 0,-1 4 1,1 8-1,1 8 1,0 11-1,0 10 1,-1 9 0,-2 6 0,0 6-1,1 2 0,1 2-1,-3-5-1,-1-1-3,-2-9-5,4-3-10,-9-16-16,15 6 1,-7-14-1,1-9 3</inkml:trace>
  <inkml:trace contextRef="#ctx0" brushRef="#br0" timeOffset="38980.8975">17561 14439 59,'0'0'31,"1"18"-1,-7 5-3,-1 3-11,4 9-4,-3-3-1,5 6-3,0-7-2,6 1-2,3-11-1,6-5-1,3-9-1,6-7-1,0-7 1,1-7-1,1-4 0,-3-6 1,-3-3 0,-3 0 0,-6-2 0,-6 1 0,-4 0 1,-6 6-1,-7 0 0,-3 7-1,-2 2 0,-1 5-1,-1 3-2,3 3 1,2 2-2,3-3-1,12 3 0,0 0-2,0 0-1,12-18 0,6 11-1,2-8 3,5 3 0,0-3 2,3 3 3,-1 2 2,-5 0 2,0 7 2,-7-1 1,0 10 1,-15-6 0,15 25 1,-13-10-1,1 6-1,-3-1 0,2 2-2,0-2 0,4-1-1,0-2-1,3-4-1,1-2 0,0 0-1,1-2 0,-2-1 1,0 0-1,-4 3 1,-3-1 1,-3 3 0,-2 0-1,-2 1 1,0-2-1,0-2-2,5-10-2,-14 11-4,14-11-10,0 0-17,-2-25-3,8 2 0,2-9 1</inkml:trace>
  <inkml:trace contextRef="#ctx0" brushRef="#br0" timeOffset="39192.9189">18179 14080 71,'20'-5'33,"-9"7"-1,0 12 0,-3 16-14,-8 5-8,4 14-3,-4 7-2,1 9-1,-2 0-1,2 1-3,-1-2-3,-2-10-7,4-8-15,-1-8-10,-3-17 0,1-8-1,1-13 2</inkml:trace>
  <inkml:trace contextRef="#ctx0" brushRef="#br0" timeOffset="39387.9384">18078 14472 74,'-13'-6'35,"13"6"-1,-13-5 1,13 5-20,13-8-6,1 1-5,8 1-2,5 1-6,0-8-7,11 3-11,2 0-13,3-4 1,3 2-1,2-5 2</inkml:trace>
  <inkml:trace contextRef="#ctx0" brushRef="#br0" timeOffset="39800.9796">19185 14238 51,'-14'7'28,"-1"9"3,-9-4 0,0 4-10,1 5-10,-5 0-3,4 3-1,2-2 0,7 3-2,2-4-2,10-1 0,7-3-2,7-2 0,5-1 1,8 0-1,4-1 0,1 1 0,0-1 1,-1 2-1,-3-2 0,-6 3 1,-7 0-1,-7 0 1,-11 0 0,-8 1 0,-6-2-1,-7-2-1,-3-3-1,-3-4-3,3-2-4,-1-13-8,9-2-15,8-7-5,5-6 0,10-4 1</inkml:trace>
  <inkml:trace contextRef="#ctx0" brushRef="#br0" timeOffset="40230.0225">19336 14394 68,'14'20'31,"-1"8"0,-5-3 2,-4 0-17,5 7-5,-4-2-4,2 0-2,-2-4 0,2-2-1,-1-6 0,2-4-2,-8-14-1,14 6 0,-5-13-1,0-5 0,-1-6 1,2-3-2,2-3 1,-1-4 0,-2 1 1,1 2 0,-2 6 0,-1 1 0,-3 5 1,-4 13-1,0 0 1,12 8-1,-8 8 0,0 5 0,1 1 0,2 3 0,-1 2-1,2-3 0,0-4-2,-1-9-2,3-4-4,-10-7-7,22-20-13,-9-1-9,1-13 2,3-5-1,0-11 2</inkml:trace>
  <inkml:trace contextRef="#ctx0" brushRef="#br0" timeOffset="40642.0635">19796 14030 45,'0'-28'27,"0"28"4,0 0-4,-1 15-6,0 19-4,-4 8-4,6 9-2,-5 4-2,5 4-2,0-4-4,1-5-2,2-6 0,1-8 0,0-11-1,-3-6 1,1-7 0,-3-12 0,0 0 1,0 0-1,10-12 0,-5 0 0,2-2 0,2-1-1,3 0 0,2 1 0,3 6 0,-1 4-1,3 10 1,-2 5 0,-1 10 0,-3 4 0,-3 7 1,-3-1-1,-5 1 1,-4-2 0,-6-5-1,-4-6 0,-4-7-1,-5-7-1,1-5-2,-3-9-2,2-2-6,-1-10-14,5-8-9,8 0 0,4-10 1,10 0 1</inkml:trace>
  <inkml:trace contextRef="#ctx0" brushRef="#br0" timeOffset="41002.0995">20231 14265 85,'-6'27'31,"-10"-5"0,-2 2 2,-2-1-28,-4-1-1,2 2-1,-1-5 1,6-1-1,4-4 0,9-2-1,4-12-1,11 17 0,2-12 0,4 1 0,1-3 1,2 4 0,-3-1 0,-3 2 0,-4 3-1,-5 1 2,-8 2-1,-4 5 0,-6 0-1,-4 0 0,-1-1-2,-5-3-2,4-1-5,-4-11-9,7-6-18,4-5-1,5-10 1,7-8-1</inkml:trace>
  <inkml:trace contextRef="#ctx0" brushRef="#br0" timeOffset="41243.1236">20367 14080 105,'10'39'34,"-4"6"1,-1 6-1,3 9-28,-3 2-4,2 3 0,-2 0-2,-1-3 0,1-6-1,-3-9-3,5-7-10,-6-14-11,-1-10-10,0-16 1,0 0-1,-2-11 1</inkml:trace>
  <inkml:trace contextRef="#ctx0" brushRef="#br0" timeOffset="41575.157">20278 14505 92,'0'0'34,"0"0"1,-2 11 1,16-7-25,4-8-4,7 2-2,2-4-3,3-2-2,3-1-4,-1-5-4,5 2-7,-9-6-5,3 7 0,-7-7 2,2 8 4,-7-2 4,-1 7 6,-3 7 6,-15-2 8,18 22 7,-16-1 0,2 10 2,-4 0-5,4 8-2,-4-4-4,4 1-4,-1-4-7,-1-9-19,0-9-12,-2-14-1,9 2-1,-3-16 1</inkml:trace>
  <inkml:trace contextRef="#ctx0" brushRef="#br0" timeOffset="41823.1818">20815 14025 102,'-1'21'35,"3"2"1,-1 4 1,2 6-30,6 12-1,-2 4-1,1 8-1,-2 2-2,0 0-1,0-1-3,-2-8-3,2-4-5,-7-13-7,3-7-12,0-12-9,-2-14 3,0 0-2,-4-24 4</inkml:trace>
  <inkml:trace contextRef="#ctx0" brushRef="#br0" timeOffset="42523.2518">20816 14466 67,'-15'-15'33,"15"15"0,0 0 0,-4-11-14,14 8-7,-10 3-4,18-9-3,-5 3-1,1 1-1,2 2 0,1 3 0,-2 2 0,2 8 0,-1 4 1,1 6-1,-3 1-1,2 4-1,-2-1 1,-2-2-1,0-1 0,-3-5-1,-1-7 0,1-7 1,0-6-2,0-8 1,0-4 0,3-7-1,2-1 1,-1-3-1,1 1 1,-2 4 0,-2 5 0,-1 5 0,-9 12 0,13 0 1,-9 12-1,-1 5 1,1 5-1,2 2 1,0 0-1,1 0 0,1-5 0,0-6-1,3-8-3,0-12-1,2-8-1,-2-12-2,4-6 1,-3-10-1,5-4 2,-6-6 0,2-1 4,-4 1 2,-3 2 4,-1 9 0,-6 4 2,2 12 0,-6 6 0,5 20 1,-13 5-1,6 18-1,-1 11-1,5 10-1,0 8-1,2 5 1,3 2-4,3-4-2,5-1-2,-1-11-3,7-3-3,-6-16 0,5-3-3,-6-16-4,4-3-1,-13-2 4,18-18 3,-12 1 4,-2 2 2,0-5 1,-2 3 0,-2 4-8,-8-9-6,7 7 0,-10-12-1,5 6-2</inkml:trace>
  <inkml:trace contextRef="#ctx0" brushRef="#br0" timeOffset="42747.2743">21148 14263 113,'-2'21'36,"2"-8"1,0-13-2,26 5-31,-11-7-4,2-2-2,4 0-5,-2-5-15,3-1-14,5 2 1,-1-3-1,3 1 0</inkml:trace>
  <inkml:trace contextRef="#ctx0" brushRef="#br0" timeOffset="43139.3135">21546 14299 96,'6'28'34,"-1"-8"-2,3-2 3,1-3-26,2-13-8,3-1 1,-4-5 0,1-2 0,-2-5 0,-1 2 0,-2-3 0,-1 2 0,-3-1 0,-2 11 0,-1-17-1,1 17 0,-5-11 0,5 11-1,-8-1 1,8 1 0,-14 12-1,6-2 1,-3 4-1,0 5 0,-2 0 1,0 2-1,1 1 0,0-1 1,2-1-1,4-2 0,1-3-1,3-2-1,5 0 0,-3-13-3,14 13-4,-4-15-11,6-3-16,3 0 0,5-5 2,5-1-2</inkml:trace>
  <inkml:trace contextRef="#ctx0" brushRef="#br0" timeOffset="43628.3624">21962 14368 53,'0'0'28,"-19"2"2,1 7 0,-4 2-13,-7 1-7,2 8 0,-4-3-2,7 8 0,1-3-1,7 2-3,4-1 0,6-2-1,5-5-1,6-2 1,-5-14-1,20 14 0,-4-14 0,3-2-1,2-7 0,4-2 0,-2-4-1,3-6 0,0-3-1,-1-4 0,-1-3 0,-2-5 0,-5-2 0,-3 0 0,-4-1 0,-6 2 1,-4 2 1,-3 4-1,-6 6 2,0 4-1,-3 7 0,2 6 1,-1 6 0,0 11-1,2 7 0,2 10 0,2 6 0,3 9 0,2 7-1,3 2 0,4 3-1,1-7-2,6 1-3,0-13-3,7-3-10,0-8-18,6-13 1,4-6 0,4-11 1</inkml:trace>
  <inkml:trace contextRef="#ctx0" brushRef="#br0" timeOffset="44341.4335">22819 14254 50,'-26'-6'29,"2"8"2,-4 3-6,-2 1-12,6 9 0,-2 2 0,6 9-3,2-3-2,7 4-4,3-1-1,7-2-1,4-4-1,6-3-1,3-8 1,2-4 0,2-5 0,1-4 0,-2-3 0,0 0 1,-4-3-1,1-1 1,-4-1-1,-8 12 1,11-16-1,-11 16 0,0 0 0,0 0-1,0 0 1,0 0-1,0 0-1,12 22 1,-7-7 1,1 2-1,3-1 1,2-2-1,4-1 1,1-6-1,5-5 0,-1-6-1,3-7 0,-1-4 0,2-4 0,-1-5 0,-3-3 0,-1-3 1,-3 0 0,-2 0 0,-6 1 1,0 0 0,-4-1 0,-3 5 0,-3-1 1,0 5-1,-3 2 1,1 7 0,2 0-1,2 12 0,0 0 0,-12 8 0,9 12 0,0 8 0,1 10-1,1 8 1,0 7-1,4 4 1,1-1-2,2-6 0,2-2-2,-2-12-1,5-5-3,-4-17-9,5-8-21,0-8 0,-1-12 1,3-7-1</inkml:trace>
  <inkml:trace contextRef="#ctx0" brushRef="#br0" timeOffset="44546.4542">23197 14156 62,'2'-16'33,"-2"16"1,0 0 1,0 0-14,-10 25-9,12 4-5,-3 6-2,3 6-1,-2 5-2,1 0-2,2 1-5,-3-11-5,5-2-17,-1-11-9,-4-23 0,0 0 0,9-7 1</inkml:trace>
  <inkml:trace contextRef="#ctx0" brushRef="#br0" timeOffset="45500.5496">23280 14126 64,'-15'13'32,"5"7"0,-6 2 0,-1 5-17,3 9-5,-3-3-3,4 4-2,0-4 0,6 0 0,2-5-2,7-4 1,4-5-2,4-5-1,5-6 0,3-8-2,3-1-1,1-5 0,3-2-1,-2-5-1,2 1 0,-4-2-1,0 4 1,-5-1 0,-1 4 1,-6 2 1,-9 5 1,12 1 1,-12-1 1,6 14 2,-6-14-1,5 18 2,-5-18 0,12 20 0,-12-20 0,20 13 1,-9-12-2,4-1 0,-4-3 0,3-2-1,-3-5 0,-1-3-1,-3-4 0,-1 1-1,-4-1 1,-2 0 0,-3 1-1,-1 2 1,4 14 0,-15-14 0,3 14 0,0 6 0,-1 5 1,0 6-1,1 3 0,1 3 0,2 3 0,3-1 0,3 1-1,4-3 1,2-4-1,3-4 0,3-3-1,0-8-1,6-1-1,0-8-1,4-3-1,0-7-1,6 1 0,-3-7 0,4 0 0,-4-4 2,-2 2 1,-3 2 2,-4 2 1,-2 6 1,-7 1 0,-4 12 2,0 0 0,0 0 1,-5 24-1,2-2-1,-2 2 0,1 5 1,0-2-2,2-1 1,-1-3-1,3-7 0,1-4 0,-1-12 0,0 0 0,12-4-1,-3-9 1,-1-3-1,5-3 1,-1-3-2,4-4 1,-2 2 0,0 2 1,0 3 0,-3 3 0,0 6-1,-2 5 1,-9 5 0,11 11-1,-7 3 1,-1 5-2,-2 0-2,2 5-3,-6-5-3,7 4-8,-8-9-9,7-1-7,-3-13-4,6 13-1,-6-13 4</inkml:trace>
  <inkml:trace contextRef="#ctx0" brushRef="#br0" timeOffset="45809.5805">23912 14498 39,'18'-2'30,"-2"-7"3,-2 1-7,6 2-3,-7-7-6,9 6-2,-9-10-4,5 4-3,-6-7-1,1 3-2,-6-4-1,-1 2-1,-6-2-1,-3 5 1,-5 0-1,-3 7 0,-4 4 0,-2 8 0,-1 6 0,1 9 0,2 4 0,3 6-1,5 4 0,7 5 0,8 0 0,9 0 0,7-4-1,6-3 1,6-6-1,4-7-2,6-5-5,-3-10-28,-2-10-5,-7-6 0,-11-11-1</inkml:trace>
  <inkml:trace contextRef="#ctx0" brushRef="#br0" timeOffset="47184.718">17459 15515 10,'0'0'22,"-4"-15"2,4 15 0,-5-14-6,5 14-3,-8-13-2,8 13-1,0 0 0,-11-12-2,11 12-2,0 0 1,0 0-3,0 0 0,0 0-1,0 0-1,0 0-1,0 0-1,0 0 0,0 0 0,0 0-1,0 0 0,0 0 0,0 0 0,0 0 0,0 0 0,0 0 0,0 0 0,0 0-1,0 0 0,0 0 0,0 0 1,0 0-1,0 0 0,0 0 0,0 0 0,0 0 0,0 0 0,0 0 0,0 0 0,0 0 0,0 0 0,0 0 0,0 0 0,0 0 0,0 0 0,0 0 0,0 0 0,0 0 0,0 0 1,0 0-1,2 17 0,1-1 1,1 7-1,0 8 1,1 7-1,2 8 1,-1 4 0,2 4 0,1-1 0,1-2 1,-1-3-1,0-1-1,-1-7 2,0-1-2,-2-4 2,-2-1-2,-5-3 1,-2 1-1,-5-4 1,-4-5-2,-1-2-1,-6-7-1,1-1-4,-7-14-9,4-3-23,-1-7 1,2-8 0,2-10 0</inkml:trace>
  <inkml:trace contextRef="#ctx0" brushRef="#br0" timeOffset="47921.7914">17261 15808 70,'0'0'34,"14"2"0,-1-6 2,5-6-20,8 3-8,2-6-3,5 1-1,1-3-2,1 2-1,-2-1 0,-2 4-1,-1 3 0,-2 3 0,-2 3 0,-1 3 0,-3 5 0,-3 4 0,-2 2 1,-2 2 0,-4-1-1,-1 1 1,-3-2 0,-1-2 0,-6-11 0,7 14 1,-7-14-1,0 0 0,0 0 1,4-18-1,-6 3 0,-1-4-1,-1-4 1,-3-4-1,-1 0 0,-1 0 0,1 5 0,-1 2 0,1 3 0,1 5 0,7 12 0,-9-12 0,9 12 0,0 0 0,0 0 0,0 0 1,0 0-1,0 0 1,0 0-1,0 0 1,0 0 0,0 0-1,0 0 1,0 0 0,0 0-1,0 0 1,11-6-1,-11 6 0,0 0 1,10-3-1,-10 3 0,0 0 0,0 0 0,9-4 0,-9 4 0,0 0 0,0 0 0,0 0 0,0 0 0,0 0-1,0 0 1,0 0 0,0 0 0,-11 18 0,5-5-1,-2 3 1,-1 5 0,-5 1-2,1 4-1,-2-4-3,5 4-6,-3-12-13,6-3-13,7-11 1,0 0-1,9-1 2</inkml:trace>
  <inkml:trace contextRef="#ctx0" brushRef="#br0" timeOffset="48237.8232">17754 15661 38,'0'0'27,"0"0"4,2 12 1,-2-12-15,8 15-2,-8-15-1,13 24-2,-8-10-2,5 5-2,-2-2-2,2 1-2,-2-2-1,-1-1-1,-2-5 0,-5-10 0,8 12 0,-8-12 0,0 0-1,7-12 0,-4-1-1,0-2-1,3-2-2,0-8-2,6 3-3,-2-7-3,7 9-6,-4-6-7,4 9-4,-2 1-2,0 3-1,-2 8 2</inkml:trace>
  <inkml:trace contextRef="#ctx0" brushRef="#br0" timeOffset="48869.8865">18000 15678 52,'0'0'31,"1"16"3,2-5-7,-3-11-6,7 18-4,-7-18-5,6 22-4,-4-10-2,2 2-1,-3-2-3,1-1 0,0 1-1,-2-12-1,2 15 1,-2-15 0,0 0 0,0 0 0,0 0 0,0 0 0,0 0 0,0 0 0,-1-14-1,1 14 0,1-22 1,1 10-1,0-2 0,3 2-1,1-1 1,1 1 0,2 2 0,0 3 0,2 3 0,0 2 0,1 5 0,-2 3 0,1 3 0,-1 3 0,-1 2 0,-1 1 1,0-1-1,-1-1 0,-3-2 0,-4-11 0,7 14 0,-7-14 0,0 0 0,0 0 0,0 0 0,2-11 0,-1-1 0,2 0-1,2-6 1,0-2 0,2 0 0,1 1 0,-1 0 0,2 4 0,-1 4 0,-8 11-1,14-6 1,-14 6 0,13 18 0,-8-4 0,0 1-2,-2 0-2,4 4-6,-6-7-15,-1-12-12,13 12 1,-3-16-2,5-6 2</inkml:trace>
  <inkml:trace contextRef="#ctx0" brushRef="#br0" timeOffset="49184.918">18666 15526 57,'0'0'34,"-3"13"0,-10-4 0,-2-1-6,-1 8-19,-5-2-2,3 4-1,-1-1-1,7 1-1,5 1-2,6 1 0,6-2 0,5 2-1,3 0 1,3 0 0,-1-3 0,-2 2-1,-2-4 1,-5 2-1,-7-3 0,-7-3-1,-4 1-3,-5-6-1,-1 1-4,-5-11-9,5 0-20,0-6-1,4-6 1,8-3-1</inkml:trace>
  <inkml:trace contextRef="#ctx0" brushRef="#br0" timeOffset="49507.9503">19125 15290 81,'-3'-11'34,"3"11"-1,-4 11 2,1 3-20,7 13-8,-1 3-3,4 11 0,-2 5-2,1 6 0,0 1-2,-1-3-3,1-3-2,-5-13-3,4-1-11,-4-12-16,-1-21 0,0 0-1,3-10 2</inkml:trace>
  <inkml:trace contextRef="#ctx0" brushRef="#br0" timeOffset="50073.0068">19197 15331 57,'0'-10'31,"2"25"-1,-3 6 3,5 7-13,4 11-8,-5 2-3,8 6-1,-3-3-3,6 0 0,-3-11-1,4-2-1,-3-10-1,0-8-1,-1-9 0,-2-4 0,-9 0-1,11-16 1,-7 3-1,0-1 1,-1 0-1,0 2 1,-1 2-1,-2 10 1,7-14-1,-7 14 1,10-5-1,-1 5 1,1 0-1,2 0 0,3 0 1,2-1-1,1-2 1,1-2-1,0-3 1,-2-2 0,-1 0 0,-3-2 0,-5-2-1,-2 0 0,-7 0 0,-3 2 0,-3 2-1,-3 4 1,-2 4-1,2 5 1,-1 7 0,3 6 0,3 4 0,6 3 0,6 4 1,5 0 0,3 0-1,4-4 1,3-4-2,0-6 0,2-5-1,-3-11-3,1 0-4,-9-15-10,-1-1-19,-5-4 2,-7-2 0,-6-3-1</inkml:trace>
  <inkml:trace contextRef="#ctx0" brushRef="#br0" timeOffset="50276.0269">19293 15426 51,'-39'5'31,"1"-1"1,12 2 1,7 1-9,19-7-12,0 0-4,21-4-3,10 2-1,7-5-2,9-2-3,8 0-3,4-6-7,6 4-13,3-1-9,0-3 1,2 2-2,-4-2 3</inkml:trace>
  <inkml:trace contextRef="#ctx0" brushRef="#br0" timeOffset="50847.0842">20148 15317 65,'14'12'30,"-14"-12"1,10 21-4,-8-3-9,-6-1-6,4 6-3,-4-2-2,5 4-1,-3-3-2,4 1 0,-1-7-1,1 1-1,1-7 0,-3-10 0,3 12-1,-3-12 1,0 0-1,0 0 1,7-14-1,-7 14-1,9-20 1,-3 8-1,3 0 0,-1 0 0,2 0 0,1 4 0,-1 1 0,3 5 1,1 3-1,-2 6 1,2 3 0,1 7 0,0 0 0,0 3 0,-1 0-1,-1-1 1,-1-4 0,-2-2 0,-1-6-1,-9-7 0,15 1 0,-15-1 0,14-18 0,-5 4 0,1-1-1,0-4 1,3 1 0,1 0-1,0 2 1,0 3 0,1 3 1,-2 4-1,0 3 0,-1 6 0,0 3 1,-3 2-1,-1 2 0,-2 1-2,0 0 0,-6-11-2,10 17-2,-10-17-5,14 6-12,-6-9-13,4-3-1,5-2 1,1-3 1</inkml:trace>
  <inkml:trace contextRef="#ctx0" brushRef="#br0" timeOffset="51186.1181">20858 15409 41,'17'-1'27,"-17"1"1,10-6 0,-10 6-8,-20 1-5,5 8-3,-8-4-3,3 8-2,-5-2 1,6 6-1,0-3-1,7 5-1,4-5-1,7 1-1,6-3-1,5-2 0,2-4 0,6-1 0,0-4 0,2-1-1,-1-4 0,0 1-1,-3-1 1,-1 1 0,-2 1-1,-2 2 1,-2 1-1,-9-1 0,15 10 0,-15-10-1,9 17-1,-9-17-2,9 16-3,-9-16-6,10 4-18,-10-4-6,14-11 0,-5-2 1</inkml:trace>
  <inkml:trace contextRef="#ctx0" brushRef="#br0" timeOffset="51486.1481">21103 15357 73,'-1'17'33,"3"10"-2,-2 0 2,8-1-7,4 9-21,-1 0-2,3 7 1,-1-5 0,1 5 0,-1-2 0,0 2 1,-7-6-2,-4-1 0,-5-6-1,-5-7-1,-7-4 0,-3-5-1,-5-6-1,-1-7-2,0-3-1,-3-11-3,7 0-4,-4-11-7,11-7-17,4-3-1,4-6 1,9-2 0</inkml:trace>
  <inkml:trace contextRef="#ctx0" brushRef="#br0" timeOffset="52071.2066">21234 15363 93,'7'18'33,"0"7"0,-2-1 2,-2 1-26,6 5-3,-2-4-3,2 1 0,-1-8 0,4-2 0,1-5-1,2-5 0,0-7 0,0-4 0,0-4-1,-2-4 0,-5-3 0,-2-1-1,-5-2 0,-4 3 0,-5 1 0,-2 2 0,-4 4 0,-2 0-1,3 4-1,-2 0-2,5 1 0,0 0-2,10 3-2,-9-9-1,9 9 0,5-12 0,4 7 1,-1-3 1,6 2 3,3 2 2,0 1 2,3 6 2,-2 0 3,2 6 1,-4 0 0,2 6 1,-7-4-1,1 5 0,-5-6-1,0 2 0,-7-12 0,6 13-1,-6-13 0,0 0 0,0 0-2,0 0 1,10-20-1,-4 7 0,0-2 0,1-2-2,0 1 0,1-1-1,1 3-2,-3-3-3,-6 17-4,9-22-7,-9 22-18,6-15-2,-6 15 2,-6-14-1</inkml:trace>
  <inkml:trace contextRef="#ctx0" brushRef="#br0" timeOffset="52276.2268">21241 15210 96,'-19'-3'33,"9"3"0,10 0 1,-4-13-29,4 13-4,13-14-2,-5 3-7,7 3-12,5 1-14,0-3 1,8 4-1,2-3 2</inkml:trace>
  <inkml:trace contextRef="#ctx0" brushRef="#br0" timeOffset="52525.252">22112 15226 96,'20'25'34,"-3"4"-1,-5 1 3,-3 3-27,3 11-5,-1 6-2,-1 9 1,-2 2-1,2 5-1,0-3-1,0-8-3,-1-4-5,-2-17-8,-2-10-20,3-11 0,-8-13 1,9-15-1</inkml:trace>
  <inkml:trace contextRef="#ctx0" brushRef="#br0" timeOffset="52823.2818">22155 15270 86,'0'0'34,"0"0"-1,0 0 3,11 3-23,10 11-6,2 1-1,5 8-1,0 4-1,1 6-1,-4-1-1,-2 3 0,-9-2-2,-5-4-1,-6-4 0,-8-9-2,-5-4-1,-4-11-2,-1-1-2,-4-12-2,5 2-8,-3-10-9,6-6-8,5 1 2,3-7 1,7 3 1</inkml:trace>
  <inkml:trace contextRef="#ctx0" brushRef="#br0" timeOffset="53833.3828">22338 15283 57,'20'0'32,"-3"4"1,3 6-4,1 10-4,-4 0-10,4 9-4,-7-3-4,3 1-3,-6-4-1,0-2-1,-4-6-1,-3-3-1,-4-12 1,0 0 0,0 0 0,0 0 0,0-15 0,1 2 0,-1-5 1,2 0-1,2-2 0,0 1 0,4 0 0,1 4-1,1 4 1,-1 5 0,3 6-1,0 6 1,-1 3-1,0 5 0,2 2 0,-1 3 0,2-3 0,1 1 0,-2-5 0,2-2 0,-1-3 0,1-7 0,0-4 1,-1-2-1,-1-3 1,-1-1-1,-3-3 1,-1-1-1,-4-1 1,-4-1-1,-6 1 0,-3 1-1,-2 4 1,-3 0-1,-2 6 1,-2 1-1,1 5 1,2 2-1,2 2 0,2-1-1,11-5-1,-13 10-1,13-10 0,0 0-2,18 10 0,-5-13-1,10 4-1,0-4 0,7 3 0,-2-6-2,6 5 3,-3-5 1,3 3 2,-4-1 1,-4 1 4,-4 1 2,-6 0 2,-3 2 1,-13 0 2,0 0 0,0 0 0,-6 11 1,-10-6-3,2 8 0,-4 1-1,2 4 0,0-2-2,4 4 0,1-3-1,5 1-1,4-3 0,5-3 0,-3-12 0,15 10-1,-3-11 0,2-4 0,3-3-1,0-6 0,1-3 0,-1-3 0,0 0-1,-3-4 0,-2-1 1,-2-3-1,-4 0 1,-3-2 0,-4-3 1,-3 1 0,-3-1 1,-3 3 0,0 2 1,-1 7 0,-1 4 1,2 9-1,-1 5 1,2 10-1,1 9 0,4 6 0,2 6-1,2 6 0,2 3-1,2 2 0,3 3-2,2-5 0,3-1-2,-2-8-2,4-1-3,-5-13-8,3-4-22,2-4 3,-2-10-1,1-3 1</inkml:trace>
  <inkml:trace contextRef="#ctx0" brushRef="#br0" timeOffset="54194.4189">23170 15270 58,'0'0'33,"0"0"0,-4 17 1,-2-4-17,5 9-5,-4 0-3,6 6-1,-3-4-3,5 1-2,-1-5-1,4-2 0,-1-5 0,-5-13-1,14 11 1,-5-14-1,0-2 0,0-6 0,0-1-1,1 0 1,-1-1 0,-2 2 1,-7 11-1,11-16 1,-11 16-1,0 0 0,0 0 1,10 9-2,-10-9 0,3 17-1,-3-17-2,5 15-1,-5-15-6,0 0-10,13-1-17,-3-8 0,1-2 1,1-2-1</inkml:trace>
  <inkml:trace contextRef="#ctx0" brushRef="#br0" timeOffset="54853.4848">23430 15286 52,'4'-11'30,"-4"11"2,-11 5 0,2-2-14,2 10-3,-6-2-5,6 5-2,-1 1-2,5 2-3,1-3 0,6 2-1,2-5-1,4-2-1,4-4-1,1-5-1,5-6 0,0-4-1,6-1 0,-2-7 1,6 2-1,-3-3 1,1-1 1,0 0 0,-4-2 2,-3-1-1,-5-2 2,-4-2 0,-8-3 1,-2 2 0,-6 1 1,0 2 1,-6 2-1,3 7 1,-3 2-1,10 12 0,-20-3-1,12 14 0,-1 7-1,2 9 0,1 6-1,3 7 0,1 4 0,4 5-1,2-1 0,3-4-1,2-3-1,0-6 0,4-5-2,-5-9-2,3-2-3,-11-19-5,15 12-10,-15-12-3,5-11 2,-10-5 1,2 1 1,-9-10 5,3 2 9,-9-4 10,0-1 12,-1 2 7,0 0 1,5 3 1,-3-1 1,14 9-1,-3-6-6,15 9-3,0-3-3,13 5-3,0 0-3,8 3 0,3 1-2,2 3-2,1 3-2,-5-6-9,7 3-25,-3-1-2,-1-9 0,-2-5-1</inkml:trace>
  <inkml:trace contextRef="#ctx0" brushRef="#br0" timeOffset="67972.2304">12261 9383 25,'0'0'18,"13"-4"0,-13 4 0,0 0-8,15 11-1,-9 4 2,1 7-1,-2 6 1,2 7-1,-1 1 1,1 3-2,-2-4-2,3-3 0,-4-7-1,2-5 0,-6-20-1,21-3 0,-2-19-2,7-9-3,7-10-7,5-15-10,9-13-16,11-7 0,2-9-2,10 1 3</inkml:trace>
  <inkml:trace contextRef="#ctx0" brushRef="#br0" timeOffset="71657.2304">21875 9922 19,'3'-26'14,"0"16"1,-5-4 1,2 14 1,1-18 1,-1 18-3,1-13-2,-1 13-2,0 0-1,0 0-2,0 0-2,0 0-2,4 19 1,-3-1-3,2 1-1,1 2 0,1 2 0,0-1 0,1-4 1,1-4-1,1-4 1,3-13 0,5-7-1,4-15 1,5-8-1,3-11 0,2-7-2,3-7 0,-1-8-4,5 2-4,-4 2-9,-3 3-13,4 12 1,-5 0-1,7 11 1</inkml:trace>
  <inkml:trace contextRef="#ctx0" brushRef="#br0" timeOffset="103302.2304">10613 14193 19,'0'0'27,"-23"-14"1,14 9 3,-1-3-11,-1-1-4,11 9-2,-15-17-3,15 17 0,-7-17-3,8 6-2,2-3-2,4 3 0,5-2-2,3 1 1,3 3-2,3 2 1,5 8-2,0 8 0,0 5 1,2 6-2,-1 7 1,-2 5-1,-3 3 0,-2 4 0,-7-1 0,-5 0 1,-5-2-1,-8-1 1,-5-2-1,-8-5 1,-2-3 0,-5-4-1,0-6 1,-2-5 0,1-2 0,0-5 1,3-6-1,2-1 1,3-6-1,2-1 1,5-3 0,3 2 0,4-1 0,6 2-1,-2 11 1,19-16 0,-4 13-1,4 3 0,1 5 0,0 0-1,2 5-2,-4-1 0,1 5-4,-7-6-3,3 5-8,-6-5-9,-9-8-7,17 0 0,-17 0 2</inkml:trace>
  <inkml:trace contextRef="#ctx0" brushRef="#br0" timeOffset="103551.2304">10917 14123 33,'4'-11'27,"-4"11"3,0 0 0,4 16-10,-1 2-7,-2 6-3,4 9-2,-3 7-3,3 8-1,-1 6-2,1-1-3,0 0-5,-2-10-8,2-6-12,2-4-6,-4-17 0,7-5 0</inkml:trace>
  <inkml:trace contextRef="#ctx0" brushRef="#br0" timeOffset="103812.2304">11190 13948 54,'0'0'31,"-10"23"1,9 6-1,-2 9-18,-1 4-4,2 11-3,-2 5 0,3 6-2,-1 0-4,2-3-4,1-8-3,-1-9-7,2-8-8,2-7-10,-5-15 0,4-4 1,-3-10 1</inkml:trace>
  <inkml:trace contextRef="#ctx0" brushRef="#br0" timeOffset="104033.2304">10976 14280 76,'0'0'35,"0"0"0,0 0 0,19 4-23,-8-8-5,7 2-3,-1-1-5,-1-4-8,3-3-26,0 4 1,-4-4-1,2 2-1</inkml:trace>
  <inkml:trace contextRef="#ctx0" brushRef="#br0" timeOffset="105310.2304">11603 14115 28,'0'-14'27,"0"14"3,-10-18 0,2 8-10,-1 3-6,-5-1-3,2 6 0,-5 1-4,2 8 0,-2 0-2,4 7-3,-1 0 1,6 5-1,0 1 0,5 2-2,3-1 1,3-1-1,3 1 0,2-3 1,2 0-1,2-2 1,-1-1-1,-1 0 1,-2-3 0,-3 4 0,-3-2 0,-4 1 1,-3-2-1,-4 1 0,-1 0-1,-3-3-1,-1 0-3,-3-5-7,1-5-25,2-1 2,-3-7-1,4-1-1</inkml:trace>
  <inkml:trace contextRef="#ctx0" brushRef="#br0" timeOffset="106213.2304">11845 14053 29,'-3'-22'24,"-11"-12"2,3 5 2,-7-6-12,-6-5-5,-2 0-1,-7-3-2,-5 2-2,-7-1 0,-4 4 0,-7-1-4,-4 4-1,-6 5-1,-4 5 0,-4 5 0,-1 8 0,-2 3 0,-1 7-1,0 8 1,0 6 0,-2 9 0,3 8 0,2 7-1,3 7 1,3 7 0,3 6 0,4 3 0,6 3 1,7-2-1,6 0-1,7-3 1,4-2-1,6-1 1,6-4 0,6 0-2,4-2 2,6 2 0,6-2 0,6 2 0,5-1 0,4-1 2,6-1-2,4 1 0,6-3 1,4-4-1,5-1 0,4-4 0,7-4 0,3-2 0,6-4 0,2-3 0,3-5 0,4-4 0,1-5 0,3-6 1,0-8-1,1-6 0,0-7 0,-1-11 1,1-5-1,-1-9 1,-2-5 1,-5-9 0,-4-4 0,-5-5 1,-7-2 1,-10 0-2,-10 5 0,-12 5-3,-16 3-7,-16 8-24,-10 11-1,-19 2-1,-8 5 1</inkml:trace>
  <inkml:trace contextRef="#ctx0" brushRef="#br0" timeOffset="119157.2305">23721 12895 44,'10'-1'32,"-10"1"0,-2 18 1,3 1-20,-4 0-4,5 9-1,-3 3-3,2 6-2,0 0-4,0-1-2,3 0-5,-3-8-3,4-1-9,1-5-9,-6-22-5,12 17 2,-12-17 2</inkml:trace>
  <inkml:trace contextRef="#ctx0" brushRef="#br0" timeOffset="119576.2305">24043 12819 37,'-1'25'27,"-5"-10"1,2 13-9,-2 9-5,-1 9-3,2 12-2,-4 3-3,4 4-1,-1 2-2,4-6-3,2-3-4,2-13-6,2-11-9,2-6-9,-6-28-3,10 18 1,-10-18 1</inkml:trace>
  <inkml:trace contextRef="#ctx0" brushRef="#br0" timeOffset="119854.2305">24284 12763 50,'6'29'31,"-8"4"1,0 10-3,-7 13-17,-2 4-3,6 7-1,-2-1-4,2-3-2,5-4-5,0-9-4,6-4-4,2-13-7,0-11-6,-2-5-5,-6-17-4,0 0 2</inkml:trace>
  <inkml:trace contextRef="#ctx0" brushRef="#br0" timeOffset="120100.2305">24098 13046 39,'0'0'30,"0"0"2,0 0 0,11 9-14,2-17-9,8 2-2,3-5-2,3 1-5,1-1-7,-1 0-10,-5-3-15,-4 11-1,-8-4 0,0 11 0</inkml:trace>
  <inkml:trace contextRef="#ctx0" brushRef="#br0" timeOffset="120820.2305">24675 12939 33,'0'0'28,"0"0"2,0 0-6,0 0-7,0 0-2,0 0-2,-35 27-2,35-27-2,0 0-3,-35 34-1,35-34-1,0 0-2,0 0 0,-10 37-1,10-37-1,0 0 1,23 37-1,-23-37 1,20 39 0,-20-39 1,16 52-1,-16-52 1,5 59 0,-5-59-1,-9 58 0,9-58-2,-21 45-4,21-45-8,0 0-22,-38 8 0,38-8 0,0 0-2</inkml:trace>
  <inkml:trace contextRef="#ctx0" brushRef="#br0" timeOffset="121862.2305">24768 12958 15,'0'0'18,"0"0"2,3-49-8,-3 49-5,-9-50 0,9 50 3,-15-60 1,15 60-1,-23-60 1,23 60-3,-34-58-1,34 58-2,-44-51 0,44 51-2,-56-44 0,21 25-3,-10 0 0,-1 3 1,-12 3 0,1 0 0,-13 4 0,7 0 0,-14 4-2,8 0 1,-1 5 0,7 3 0,3 0 0,5 5-1,2 3 0,4 3 0,5 2 2,4 5-1,4 2 1,3 4-1,3 1 1,3 5 0,6 1-2,2 1 2,5 2-2,5 1 2,2 0-2,4-1 2,2 4-2,4-3 2,2 2-1,5 0 1,0 0-1,6 0 0,1-1 1,8 0-1,1-3 0,4 1-1,1-3 1,1 1 0,2 0 0,0-3 0,0-1-1,2-3 2,3-1-1,0-2 1,5-3-1,2-5 0,2 0 1,1-2-1,4-2 0,-5-1-1,1 0 0,-1-1 2,3-3 0,-9-2 0,5-4 0,-10-3-1,7-4 0,-7-2 1,3-3 0,-9-3-2,0-1 0,0-4 0,-31 18 1,53-37-1,-53 37 1,47-47 0,-47 47-1,39-55 1,-39 55 0,34-61-1,-34 61 2,31-69-2,-19 32 2,-12 37-1,27-67 0,-27 67 0,20-66 1,-20 66 1,16-58 0,-16 58 2,8-52 1,-8 52 0,2-54 0,-2 54 1,0-61-1,0 61 0,-2-59 0,2 59-2,-5-51 0,5 51-1,-7-38-1,7 38-2,0 0-2,0 0-17,-19-35-17,19 35 1,0 0-1,-25-40 1</inkml:trace>
  <inkml:trace contextRef="#ctx0" brushRef="#br0" timeOffset="141531.2305">23183 9141 26,'-8'13'23,"8"16"1,-6-1 1,0 13-15,1 8-1,-2 10-1,-2 7-1,-2 3 0,0-3-1,-1-5-2,3-7 0,-2-14 1,4-6 0,-1-13 2,5-8-1,3-13-1,0 0-1,-8-21 1,6 0-2,-1-7 0,1-6-2,0-7-1,2-2-1,2-2 1,-1-2 0,5 5 0,-1 2 0,2 6 0,0 9 1,1 8-1,1 13 1,0 11-1,3 10 1,-2 9-1,0 5 0,3 7 0,1 3 0,-1-3 0,2-2 0,0-5 0,1-6 0,0-6 1,-1-7-1,4-8 2,-1-6-1,0-7 0,-1-9 1,-1-5-2,-2-5 1,0-5-1,-1-4 1,-4-1-1,-1 1 0,-1 4-1,-3 7 1,0 3 0,-1 8-1,-3 15 1,0 0 0,0 0 0,6 25-1,-4-3 1,1 5 0,1 4 0,0 4-1,2-1 1,-1-3-1,2-2 0,-1-6-3,4-3-1,-3-7-3,7-5-6,-3-9-7,6-4-4,0-5-4,0-11-3,6 3 2</inkml:trace>
  <inkml:trace contextRef="#ctx0" brushRef="#br0" timeOffset="141930.2305">23685 9404 21,'-19'12'19,"7"13"-2,-5-3-2,6 6-1,-1-1-2,7 0-2,1-1-2,4-5-1,5-3 0,1-7-1,4-3 0,-1-7 0,5-3 0,-2-5-1,3-3-1,-4-2 0,3-2-1,-4-2 0,1 2-1,-4 2 0,-1 1 0,-6 11 0,0 0-1,8-3 0,-7 17 0,0 5-1,0 5-1,1 3 1,0 2 0,2 1 0,1-2-1,3-6-1,-1-7-1,4-3-4,-1-12-5,8-7-6,0-5-8,-1-12-5,7-2 2,-8-13 1</inkml:trace>
  <inkml:trace contextRef="#ctx0" brushRef="#br0" timeOffset="142690.2305">23953 9383 19,'-4'30'25,"-8"-1"0,12 14 5,-1 1-10,4 2-4,7 8-2,-4-2-3,9 4 2,-6-5-5,3-2 0,-9-6-2,-1-3-1,-7-8-1,-6-3-2,-6-10-2,-2-5 0,-2-8-2,-1-5 0,3-7-2,-1-9-2,7-5-2,4-10 1,14-2 1,-2-8-3,14-1 3,2-5 0,9 2 1,3-1 1,4 7 2,4 2 0,-6 4 0,1 7 1,-6 8 0,-4 6 1,-6 9 2,-4 9 1,-8 6 1,-3 7 1,-5 2 0,3 6 1,-3-4-1,1 2 0,2-7 0,1-1 0,0-8 0,-2-10 0,9 9 0,-9-9-1,5-11-1,-3-1 0,-5-7 0,0 0-2,-3-5-2,2-3 1,-2 2-2,4-1 1,2 5-1,5 4 1,6 5 0,6 5 0,7 10 1,4 7-1,4 5 3,2 4-1,-3 3 2,2 1-1,-33-23 1,51 42-1,-51-42 0,0 0 2,35 34-3,-35-34 0,0 0 1,0 0 0,0 0 0,0 0 0,-8-42 0,8 42 1,-4-46-3,4 46 1,3-51-1,-3 51 0,10-47-3,-10 47 0,15-38-6,-15 38-6,0 0-19,18-42-1,-18 42 0,0 0 0</inkml:trace>
  <inkml:trace contextRef="#ctx0" brushRef="#br0" timeOffset="142902.2305">24014 9009 83,'-42'-10'34,"1"-3"-2,15 8 1,6-1-28,10 4-6,10 2-6,0 0-7,0 0 0,0 0-2,12 10-4,3-3-4,6 10-5,-4-3 2,13 16 5</inkml:trace>
  <inkml:trace contextRef="#ctx0" brushRef="#br0" timeOffset="144261.2305">24275 10402 69,'3'43'31,"13"8"-1,-3-5-3,-3-4-19,8 0-3,-1-8-3,1-6-1,-5-7 1,-4-9-1,-9-12 1,0 0-1,7-17 0,-12-6 1,-4-9-1,0-6-1,-3-10 0,-2-5-1,0-3 1,-1 2 0,3 3 2,4 8-1,4 6 0,4 4 1,12 10 0,4 10 0,-16 13 1,48-5 1,-48 5-1,54 18 0,-54-18-1,53 43 0,-53-43 0,25 53 0,-25-53-3,8 54 0,-8-54-3,-1 41-1,1-41-2,0 0-2,0 0-4,0 0-1,0 0-1,0 0 1,35-35 2,-35 35 2,30-39 2,-30 39 5,32-24 4,-32 24 3,0 0 1,40 8 1,-40-8 1,18 35 1,-18-35 0,6 43-1,-6-43-1,-3 38 0,3-38 1,0 0 2,0 0-2,0 0 0,0 0-2,0 0 0,-31-35-1,31 35-1,-2-66-2,2 28-1,5-2 0,2 3 0,5 2-1,-12 35 0,29-56 0,-29 56 0,37-32 1,-37 32-1,39-7 1,-39 7-1,30 11 1,-30-11 0,0 0 0,18 46 0,-18-46 0,-3 44 1,3-44-1,-9 44 1,9-44-1,-6 37 1,6-37-1,0 0 1,8 36 0,-8-36 0,0 0 0,29 14-1,-29-14 1,0 0 0,43-21-1,-43 21 0,25-38 0,-25 38 0,18-60 0,-12 23 0,-4-4 0,-3-3 0,-3-2 0,-3 3 0,-1 5 1,8 38 0,-23-61 0,23 61-1,0 0 2,-34-30-1,34 30 1,-18 37-1,18-37 0,-8 78 0,6-27 0,3 8 0,2 0-1,3 1 0,1-6 0,1-7 0,1-5-1,-9-42 0,20 55-1,-20-55-1,0 0-4,36 13-5,-36-13-4,29-33-7,-29 33-3,27-72-2,-14 22-1,-3-6 2,0-10 3</inkml:trace>
  <inkml:trace contextRef="#ctx0" brushRef="#br0" timeOffset="144442.2305">25032 9848 33,'6'-52'19,"-6"52"3,0 0 0,0 0-3,-13 72-3,9-24-3,0 10-3,1 3-1,1 4-5,1-1-3,3-8-4,2-5-3,1-13-4,-5-38-6,7 52-9,-7-52-6,0 0 2,0 0 1</inkml:trace>
  <inkml:trace contextRef="#ctx0" brushRef="#br0" timeOffset="144623.2305">24995 10081 63,'-29'-39'35,"29"39"-1,0 0 1,0 0-17,0 0-8,29 12-5,-29-12-4,0 0-8,40 1-27,-40-1 1,0 0-2,21-46 0</inkml:trace>
</inkml:ink>
</file>

<file path=ppt/ink/ink1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54:14.160"/>
    </inkml:context>
    <inkml:brush xml:id="br0">
      <inkml:brushProperty name="width" value="0.05292" units="cm"/>
      <inkml:brushProperty name="height" value="0.05292" units="cm"/>
      <inkml:brushProperty name="color" value="#7030A0"/>
    </inkml:brush>
  </inkml:definitions>
  <inkml:trace contextRef="#ctx0" brushRef="#br0">4051 4456 3,'0'0'10,"0"0"-1,0 0-1,0 0-2,0 0-1,0 0-1,-9 7 0,9-7-2,0 0 1,-10 3 0,10-3 1,0 0-1,0 0 1,0 0-1,0 0 1,0 0-1,9 6 1,1-5 0,3-1 0,6 1 0,3-2 0,7 1 1,5-2-1,6 1 1,5-2-1,4 1 0,3 1 0,1 0-1,3-2-1,-1 2 0,-3 0 1,-3 1-1,-2-2 1,-3 0-1,-5 1 0,-4-1 1,-5 0-1,-3-1-1,-5 0 0,-3 0 0,-5 1 0,-5-2-1,-9 4-2,13-5-7,-13 5-15,9-12-2,-9 0-1,0 12 0</inkml:trace>
  <inkml:trace contextRef="#ctx0" brushRef="#br0" timeOffset="1979">6233 4542 7,'0'0'9,"-8"3"1,8-3-2,0 0-1,-12-1 0,12 1-1,0 0 1,-11 1-2,11-1 0,0 0-1,-11 2 1,11-2 0,0 0-2,-8 0 1,8 0 0,0 0 1,0 0 1,0 0 1,0 0-1,8-6 0,3 3 1,3-1-1,4 1 0,4-1-2,5 3 0,4-2-1,4 4-1,0-1 1,2 4-1,-2-2 1,0 2-1,-1-2 1,-3 2-1,-5-2 0,-5 0 0,-5-2-1,-2 1 0,-3-1-1,-11 0-3,15-2-14,-5 2-12,-6-12-1,6 2-1,-7-17 0</inkml:trace>
  <inkml:trace contextRef="#ctx0" brushRef="#br0" timeOffset="15272">5144 15253 51,'0'0'26,"6"-19"1,-5 7-4,-3-4-11,-4-4-4,0 0-1,-6-2 0,2 4 0,-8-3-1,0 5 0,-6 0-2,1 6 1,-5 3-2,0 7 0,-3 3-1,-1 9 1,-1 9 0,3 11 0,0 9 0,6 7 1,2 6-2,8 4 1,7 2-1,13-1 1,8-7-2,12-9 0,9-10 0,7-11-2,4-11-1,1-11-2,0-5-2,-6-14-6,-1-5-24,-7-2 1,-8-7 0,-4 0 0</inkml:trace>
  <inkml:trace contextRef="#ctx0" brushRef="#br0" timeOffset="15634">4775 14277 60,'-2'-13'33,"-2"1"-1,4 12 0,0 0-13,0 0-8,0 0-4,1 31-3,2 2-1,0 9-1,1 5-2,1 8-1,-2 0 0,3-2-3,-6-11-8,4-7-17,-1-11-4,-3-24 1,0 0-2</inkml:trace>
  <inkml:trace contextRef="#ctx0" brushRef="#br0" timeOffset="15994">4774 13533 40,'-22'-35'28,"3"10"2,-5-3 0,-3 6-12,0 9-3,-6 2-2,1 14-3,-4 8-3,2 14-3,-1 9 0,4 12-3,3 9 1,8 7-1,5 1-1,11 2 1,7-5 0,9-6 1,6-10-1,9-11 0,6-11-2,3-12-2,7-7-5,-2-14-12,5-11-13,2-6-1,-2-13 0,1-4 1</inkml:trace>
  <inkml:trace contextRef="#ctx0" brushRef="#br0" timeOffset="16203">5073 13265 59,'0'0'30,"0"0"1,0 12 0,-4 6-8,0 8-12,3 13-5,-4 6-1,1 13-2,0 10-4,0 4-4,0 3-5,-2-5-10,1-11-9,4-6-2,-2-20-2,9-14 1</inkml:trace>
  <inkml:trace contextRef="#ctx0" brushRef="#br0" timeOffset="16430">5268 13191 91,'-6'21'31,"5"13"0,-3-2 2,1 7-26,4 12-5,-1 7-1,0 7-3,1 5-4,-2-5-10,2-6-13,2-2-3,-4-18 0,3-8 1</inkml:trace>
  <inkml:trace contextRef="#ctx0" brushRef="#br0" timeOffset="16634">5077 13690 73,'-11'12'33,"11"-12"-1,0 0 1,0 0-10,18-24-21,2 6-3,1-1-4,2-7-6,3 3-10,0 3-9,-4-3-1,1 6-1,-6-1 1</inkml:trace>
  <inkml:trace contextRef="#ctx0" brushRef="#br0" timeOffset="17039">5371 13532 8,'12'12'15,"-12"-12"1,19 1 0,-6-4-1,6 0 2,4 0 0,3-1-1,3 4 0,-1 0-1,-1 7-2,-5 3-3,-2 6-3,-9 3-3,-4 6-1,-9 2 0,-4 2 0,-6-1-1,0-1 0,0-6-1,1-2 1,1-7-1,10-12 0,-6 10 0,6-10 0,19-7-1,-4 1 1,3 0-1,0 3 1,2-1 0,-1 4 1,-4 4 0,-4 6 0,-5 4 1,-5 7 0,-9 0-1,-4 4 0,-8 1-2,-6-1-3,-4 4-8,-7-1-23,-4-4-2,-1 0 3,-2-1-4</inkml:trace>
  <inkml:trace contextRef="#ctx0" brushRef="#br0" timeOffset="17416">4050 15413 70,'-9'7'35,"-1"-3"-2,10-4 3,0 0-11,0 0-16,23-3-1,3-4-3,9 2 0,6-1-3,6 1 0,7-1-4,-2-1-3,3 6-6,-9-2-21,-6 1-4,-9-3 0,-11-2 0</inkml:trace>
  <inkml:trace contextRef="#ctx0" brushRef="#br0" timeOffset="17731">2918 15213 98,'-23'16'34,"5"8"0,4 4 2,2 7-30,6 13-3,1 9 0,3 12 0,0 4 0,3 3-1,5-7-1,3-8-4,5-10-5,-1-18-21,10-20-7,4-17 1,3-18-2</inkml:trace>
  <inkml:trace contextRef="#ctx0" brushRef="#br0" timeOffset="17950">3445 15145 100,'6'27'36,"-4"8"2,-3 9-3,1 6-26,-5 5-4,1 5-2,-4 3-3,-2-4-2,3-4-8,-4-11-17,8-10-9,1-11 0,2-23-1,8-5 2</inkml:trace>
  <inkml:trace contextRef="#ctx0" brushRef="#br0" timeOffset="18137">3620 15162 90,'6'10'35,"-5"16"1,-3 7 1,-6 3-24,5 12-8,-4 3-3,-1 3-3,1 3-11,-2-3-23,-2-10 0,3-4-1,-1-12-1</inkml:trace>
  <inkml:trace contextRef="#ctx0" brushRef="#br0" timeOffset="18305">3474 15576 99,'0'0'33,"10"-22"-1,2 9 0,3-6-32,-2 1-22,1-1-11,-3-1 0,0 5-1,-2-1 1</inkml:trace>
  <inkml:trace contextRef="#ctx0" brushRef="#br0" timeOffset="18850">3662 15562 33,'0'0'25,"9"1"4,-9-1 0,11 0-11,-1 5-3,-1-3 0,6 5-2,-4-1-3,4 7-2,-2 1-2,0 7-1,-4 1-1,-1 6-1,-5 4 0,-2 3-1,-6-1 0,-1 1 0,-4-5 0,-1-4 0,-2-4-1,2-5 1,2-5-1,9-12 0,-12 9 0,12-9-1,0 0 0,10-9 0,0 3 0,3 0-1,3 3 1,-1 2-1,3 2 1,-3 4 0,0 5 1,-4 5-1,-5 5 1,-4 6-1,-6 2 1,-6 1-3,-6 1-1,-5-4-5,-1-3-29,1-4 0,1-6 1,8-11-2</inkml:trace>
  <inkml:trace contextRef="#ctx0" brushRef="#br0" timeOffset="19143">4985 15933 85,'7'25'33,"-5"5"0,-1 8 1,-5 9-20,-1 2-14,-2 3-6,4 6-17,-2 3-11,-4-6 0,5-4 0,0-10 0</inkml:trace>
  <inkml:trace contextRef="#ctx0" brushRef="#br0" timeOffset="19437">5068 16732 64,'-21'29'32,"-8"0"-1,1 3 3,3 6-20,-4 0-5,8 9 0,2-3-1,10 3 0,7-5-2,11-2-1,8-7-2,10-9-1,5-7-1,7-9-1,3-7-2,2-9-2,3-3-4,-6-15-9,5 0-16,-3-8-4,-3-5 0,-2-4-1</inkml:trace>
  <inkml:trace contextRef="#ctx0" brushRef="#br0" timeOffset="19612">5498 16791 44,'8'-13'33,"-8"13"2,0 0-1,-5 25-7,-9 3-8,6 18-8,-7 0-2,4 9-5,-2 0-1,5 0-2,2-3-4,0-10-5,9-3-9,-2-16-18,8-10-2,2-12-2,4-12 3</inkml:trace>
  <inkml:trace contextRef="#ctx0" brushRef="#br0" timeOffset="19994">5673 16714 77,'0'0'36,"7"25"0,-8 14 2,-5 5-19,2 19-11,-5-4-2,3 5-3,-6-3-1,1-5-2,1-6-3,0-12-4,6-7-6,-7-18-10,11-13-12,-9 9-2,9-9 0,-10-14 10,10 14 9,-11-23 11,1 8 10,4 2 14,-5-2 12,0 0 6,1-2-1,4 7-6,-4-8-7,9 8-8,-1-5-5,7 2-3,3-2-3,4-3-3,6 3-3,-1-8-4,9 9-5,-3-9-9,8 9-5,-3 2-6,0 2-3,2 9 2</inkml:trace>
  <inkml:trace contextRef="#ctx0" brushRef="#br0" timeOffset="20370">5811 17089 10,'-5'27'23,"-7"-11"2,4-1-2,1-1-2,7-14-4,-2 11-3,2-11 0,18-5 0,-4-2 0,10 8-3,-3-2-3,6 7-1,-4 1-2,2 9 1,-7 4-3,-3 8 0,-7 0 0,-5 3 0,-6-1-2,-4-3 2,-1-4-3,-1-4 2,3-6-3,6-13 3,0 0-3,0 0 1,14-4-1,3-2 1,1 3 0,4 3 1,1 3 0,-1 10 1,-3 9 0,-6 7-4,-6 5 3,-8 4-3,-6-1-1,-11-8-10,-4-4-27,-7-16 0,-2-14 1,-1-14 1</inkml:trace>
  <inkml:trace contextRef="#ctx0" brushRef="#br0" timeOffset="20813">5247 15478 98,'10'-3'35,"6"-4"2,6-3-1,-1-3-26,12 3-6,2-2 0,3 4-2,2 0-1,0 1-4,2 3-6,-5 2-23,0-4-4,-1 0 0,-1-3-1</inkml:trace>
  <inkml:trace contextRef="#ctx0" brushRef="#br0" timeOffset="21233">6185 15218 87,'0'0'32,"-12"23"-1,-1-3 3,-3 8-28,2 11-2,0 4 1,5 8-1,4 0 0,9 2 0,7-6 0,10-9-1,9-13-1,7-14-1,6-12 1,3-10-1,1-15 0,2-8 0,-3-6 1,-5-5-1,-6-3 0,-7 1 1,-11 2-1,-9 4 0,-11 5 0,-9 6 0,-10 11 0,-7 7-1,-7 10 0,-4 5-1,0 10-2,-2 1-3,8 7-10,1-3-21,10-7 0,9-3 0,14-8 0</inkml:trace>
  <inkml:trace contextRef="#ctx0" brushRef="#br0" timeOffset="21483">6796 14961 109,'31'7'37,"-7"8"1,-6 6-1,-6 8-28,0 15-5,-3 8-1,-1 8 1,-4 7-2,0 7 0,-1-1-1,0-1-2,2-9-2,-2-12-2,2-11-4,-3-16-11,1-11-18,-3-13-1,16-16 1,-5-10 0</inkml:trace>
  <inkml:trace contextRef="#ctx0" brushRef="#br0" timeOffset="21731">7138 14880 78,'12'-8'36,"-3"13"-1,1 18 3,-3 17-13,-3 9-17,2 16-2,-4 9-2,0 9 0,-3 3-3,0 3 1,-1-7-4,0-8-1,3-8-3,-3-17-2,8-5-10,-2-16-20,1-16 1,4-10 0,0-12 1</inkml:trace>
  <inkml:trace contextRef="#ctx0" brushRef="#br0" timeOffset="22423">7064 15420 64,'0'0'35,"0"0"-1,14 2 1,-2-3-16,-12 1-8,22-12-3,-9 8-3,5 0-1,1 1-2,1-1-3,3 2-6,-4-2-26,2-4-1,0 1-1,-2-7-1</inkml:trace>
  <inkml:trace contextRef="#ctx0" brushRef="#br0" timeOffset="23293">8553 15297 66,'15'5'35,"8"1"0,2-4 2,6-4-18,12 8-6,5-6-4,9 4-2,-1-5-1,4 3-2,0-2-2,-1 0-1,-4-2-3,-7-3-1,-5 2-3,-11-6-4,-1 0-18,-9-1-10,-8-4 1,-5-1 0,-8-5 1</inkml:trace>
  <inkml:trace contextRef="#ctx0" brushRef="#br0" timeOffset="23521">9043 15061 93,'-4'27'35,"-1"2"1,5 6 1,1 9-24,2 0-9,2 9-1,-3 3 0,1 3-1,-1-1-4,-1-6-3,5-1-9,-3-16-16,6-13-8,5-12 1,5-18-1</inkml:trace>
  <inkml:trace contextRef="#ctx0" brushRef="#br0" timeOffset="23800">9830 14826 95,'20'4'36,"-6"7"0,0 9 1,-1 8-26,-4 4-6,3 15-1,-3 8 0,1 13 0,-4 5-1,2 6 0,-3 2-2,0-3-1,-1-3-2,-2-13-3,1-10-4,-6-18-14,4-10-16,-1-24 0,0 0 0,15-23 2</inkml:trace>
  <inkml:trace contextRef="#ctx0" brushRef="#br0" timeOffset="24046">10223 14721 92,'16'12'36,"-11"8"1,1 13 0,-2 9-20,-3 9-14,1 14-1,-1 8-1,-1 4 1,-3 4-2,0 0 1,0-1-3,0-13-2,5-4-7,-8-16-18,4-15-9,0-10 1,2-22-1</inkml:trace>
  <inkml:trace contextRef="#ctx0" brushRef="#br0" timeOffset="24296">9952 15225 106,'-14'6'37,"14"-6"1,0 0 0,0 0-29,26-6-7,-3-1-1,4 2 0,4-1 0,2 2-1,3 0-1,-1-1-3,3 7-6,-4-8-16,-2 2-12,-1 0 0,-1-2 0,0 0 1</inkml:trace>
  <inkml:trace contextRef="#ctx0" brushRef="#br0" timeOffset="24566">10548 15235 91,'7'14'37,"-7"-14"0,20 11 2,-4-11-18,3-5-16,6 3-3,0 0 1,2 3-1,1 1-1,0 3 0,0-1-3,-3-1-2,1 3-5,-7-11-11,2 1-18,1-1 0,-1-7 0,4-2 0</inkml:trace>
  <inkml:trace contextRef="#ctx0" brushRef="#br0" timeOffset="24987">11695 14920 65,'0'0'30,"0"0"-1,-24-16 0,4 9-18,-3 6-7,-8 1 3,-3 8 0,-6 2 0,0 13 1,-4-1-1,5 10 0,0 1-1,5 4-1,3 1-2,10 1 1,6-2-2,11-1 1,10-1-1,10 0 1,7-2-1,9-1-1,5-4 1,7-1-1,1-4 0,3-5-1,1-5-1,-1-9-1,-2-4-1,-2-8-2,0-3-3,-9-14-8,2-2-21,-6-2-2,-5-6 2,-2-2-1</inkml:trace>
  <inkml:trace contextRef="#ctx0" brushRef="#br0" timeOffset="25226">11964 14756 118,'-4'14'37,"1"8"2,0 7-2,1 11-32,2 13-4,-1 10 1,3 7 0,-1 4-1,2 3 0,2-1-4,1-12-4,6-9-28,1-11-4,0-13 0,4-14 0</inkml:trace>
  <inkml:trace contextRef="#ctx0" brushRef="#br0" timeOffset="26033">13130 15182 35,'-17'0'29,"-2"-6"3,7 3 0,4 2-11,-2-7-5,10 8 1,0 0-4,0 0-2,8-10-3,14 7-3,11-1 0,15-1-2,14-3-1,17 2 1,14-3 0,14 2 0,8-2 0,4 4 0,-1-2-1,0 2 0,-7 1-1,-9 3 0,-12 0-1,-14 0 0,-11 2-1,-17-1-1,-10 0-2,-17-6-5,-8-1-18,-14-7-12,-12-3 0,-8-7 1,-8-5-1</inkml:trace>
  <inkml:trace contextRef="#ctx0" brushRef="#br0" timeOffset="26298">14060 14711 107,'15'14'36,"15"1"2,12 3-2,14 2-28,6 1-5,9 8-1,0 5 0,-1 8 0,-5 6-1,-8 4 1,-15 4-1,-15 3 2,-19-1-2,-16-1 1,-17-4-4,-16-7 0,-10-5-6,-11-12-15,0-4-16,5-11 0,10-11 0,13-10 0</inkml:trace>
  <inkml:trace contextRef="#ctx0" brushRef="#br0" timeOffset="27791">16355 15081 18,'0'0'22,"14"-1"2,-14 1 4,3-12-10,-3 12-4,2-11 0,-2 11 0,-3-13-1,3 13-1,-11-14-3,11 14-4,-21-12-2,4 9 0,-4-1-1,-3 5 0,-6 4 0,-3 6 1,-5 5 0,-2 8 0,0 7-1,4 6 1,2 3-1,8 2 1,6-1-1,10 2 0,10-3-1,13-7 1,8-6-2,9-3 1,6-8-1,3-4-2,4-5-1,0-12-8,5-6-24,-2-4-3,-2-9 2,-1-7-1</inkml:trace>
  <inkml:trace contextRef="#ctx0" brushRef="#br0" timeOffset="28046">16660 14806 105,'-10'32'36,"2"-1"-1,5 4 0,1 0-29,6 5-6,1 6 0,3 9 0,-1 3 1,1 3-3,-1-1 0,0-4-5,-3-12-8,2-10-21,1-8 1,-7-26 1,11 1-3</inkml:trace>
  <inkml:trace contextRef="#ctx0" brushRef="#br0" timeOffset="28286">16885 14778 95,'3'16'35,"-7"5"-1,0 11 2,3 8-28,-5 6-5,3 15 1,-3 3-1,2 6 0,1 1-3,2-3-1,1-5-5,0-15-5,4-9-20,0-13-6,-1-15 0,-3-11-1</inkml:trace>
  <inkml:trace contextRef="#ctx0" brushRef="#br0" timeOffset="28512">16756 15178 81,'-10'8'36,"10"-8"-1,-6 11 2,6-11-23,12-8-7,2 1-2,5 1-2,0-2-1,3-2-3,5 4-6,-5-6-10,2 3-19,1 6 0,-2-2 1,0 4-2</inkml:trace>
  <inkml:trace contextRef="#ctx0" brushRef="#br0" timeOffset="29047">17106 15276 39,'-9'6'31,"9"-6"1,-9 6 1,9-6-11,0 0-5,0 0-5,16-8-2,-16 8-4,21-1-2,-9 3-1,1 5-1,0 2-1,-1 5 0,-4 4-1,-2 2 1,-4 2-1,-5 1 0,-4 0 0,-2 1 0,-6-4 0,0-2-1,0-5 2,1-1-1,2-5 0,3-1 1,9-6-1,-10 3 0,10-3 0,0 0 1,10-3-2,0 3 1,3 1 0,4 2 0,2 5-1,4 4 1,0 7 0,0 5 0,1 2 0,-4 4 0,-2 4 0,-7 0 1,-5-1 0,-6-1 0,-6-4 0,-6-2 0,-9-4 0,-3-3-1,-5-5 0,-1-6-2,0-3-2,0-11-3,9-3-15,2-12-15,4-11 1,7-8 0,5-11 1</inkml:trace>
  <inkml:trace contextRef="#ctx0" brushRef="#br0" timeOffset="29325">17297 15151 99,'1'12'35,"-1"-12"1,17 6 0,4-7-29,6-3-2,11 4 0,4-3-1,10 3 1,0 0-2,4 2-1,0 0-2,-3-2-3,-1 1-6,-10-8-18,-2-1-11,-5-2 0,-4-5 1,-1-3-1</inkml:trace>
  <inkml:trace contextRef="#ctx0" brushRef="#br0" timeOffset="29647">18423 14948 91,'-12'7'32,"-2"3"-1,-7-8 3,-3 1-30,-3 9 0,-4 3 0,1 10 2,-1 3-1,8 8 1,2 1-1,9 5 0,7-2-1,10-3-1,10-6-1,9-6-1,5-8 0,6-7-1,3-6-1,-1-8-2,3-4-2,-3-12-6,4 2-14,-4-9-13,-4-5 2,-3-3-2,-5-6 2</inkml:trace>
  <inkml:trace contextRef="#ctx0" brushRef="#br0" timeOffset="29956">18260 14298 97,'-2'14'34,"7"5"1,-2 5 1,-3 8-31,3 9-2,-3 3 0,-1 5 0,-2 0-2,0-3-2,1-4-5,-3-14-14,2-11-15,3-17 0,0 0 0,9-13-1</inkml:trace>
  <inkml:trace contextRef="#ctx0" brushRef="#br0" timeOffset="30362">18168 13675 18,'-13'-21'22,"2"9"3,-9 3 0,-1 5-6,-4 10-1,-3 8 0,0 12-1,-2 5-1,4 11-3,2 0-4,9 6-2,4-2-3,9-2 1,6-7-3,8-2 2,7-8-1,9-5-2,3-8 0,7-7-1,6-5-2,3-9-3,2-2-2,-2-13-10,4-3-13,-2-3-5,-5-12 0,-3 2 0</inkml:trace>
  <inkml:trace contextRef="#ctx0" brushRef="#br0" timeOffset="30619">18560 13432 78,'-10'-18'34,"10"18"-2,0 0 2,-9-2-18,11 16-9,0 4-1,4 10-4,-1 8 1,4 9-1,-2 8 0,3 6-1,0 1 0,0-4-2,-1-5-1,-3-11-2,3-6-5,-6-14-10,-3-20-16,11 8 1,-7-23-1,6-5 1</inkml:trace>
  <inkml:trace contextRef="#ctx0" brushRef="#br0" timeOffset="30843">18745 13296 101,'0'0'34,"2"19"2,0 12-2,6 7-27,-3 5-3,2 12-1,0 2-1,-1 7-3,0 3-1,-1-5-4,1-5-2,-5-11-11,-1-10-17,1-7 2,-6-13-2,5-16 2</inkml:trace>
  <inkml:trace contextRef="#ctx0" brushRef="#br0" timeOffset="31011">18626 13777 60,'-14'-2'33,"0"-7"-1,14 9 0,-1-18-8,10 3-15,10-1-6,4-1-6,3-5-11,4-1-16,4 5-1,-4-4-2,4 5 1</inkml:trace>
  <inkml:trace contextRef="#ctx0" brushRef="#br0" timeOffset="31416">18993 13556 54,'0'0'31,"1"17"0,-1-17 1,0 0-15,13 11-4,-13-11-3,18 1-1,-10-1-3,3 4-2,-11-4-1,16 16-1,-13-2-1,-2 3 0,-3 5 0,-3 3-1,-1 1 0,0-1 1,-1-1-1,1-3 0,3-4 1,3-3-1,0-14 0,13 14 1,1-12-1,5 0 1,4-1-1,3 1 2,1 2-1,0 4 0,-1 3 1,-5 7-1,-5 2 1,-8 4 0,-6 2-1,-8 0 0,-8 2-2,-7-4-2,-2 3-3,-8-8-6,2 2-18,-1 1-6,-4-3-1,3 3 0</inkml:trace>
  <inkml:trace contextRef="#ctx0" brushRef="#br0" timeOffset="31830">18344 15930 93,'10'12'36,"-2"-2"0,3 2 1,5 3-26,-8-1-7,4 6-2,-3 3-2,-2 4-3,0 3-2,-3-1-6,3 8-12,-3-1-15,-3-1 2,0-1-2,-1-5 3</inkml:trace>
  <inkml:trace contextRef="#ctx0" brushRef="#br0" timeOffset="32113">18482 16531 37,'-24'8'30,"-1"6"3,-4 1 1,-2 6-16,5 14-4,-4-3-1,9 11-4,3-3-1,10 4-2,7-5-2,10-3-3,7-12 1,10-5-1,8-7 0,2-8-2,2-5-1,1-8-2,3 0-6,-7-12-20,2-3-6,-2-7 2,-3-4-3</inkml:trace>
  <inkml:trace contextRef="#ctx0" brushRef="#br0" timeOffset="32304">18741 16557 92,'-12'46'36,"1"9"1,2 4 1,-5-6-26,10 4-11,4-5-1,-1-8-4,4-6-3,-4-21-11,8-6-19,-7-11 0,15-14-1,-4-7 2</inkml:trace>
  <inkml:trace contextRef="#ctx0" brushRef="#br0" timeOffset="32513">18907 16454 77,'15'-2'37,"-12"21"0,-2 14 1,1 17-23,-5-2-7,3 11-4,-4-3-1,1 1-3,0-1-2,0-8-5,2-2-4,-5-15-17,3-6-10,0-8 1,3-17-1,-10 7 3</inkml:trace>
  <inkml:trace contextRef="#ctx0" brushRef="#br0" timeOffset="32686">18758 16843 63,'0'0'36,"-7"-18"-2,7 18 0,18-14-16,-3 2-13,9 2-2,3-2-4,0-5-5,8 10-15,-2-1-11,-2-1-2,3 6 1,-6-2 0</inkml:trace>
  <inkml:trace contextRef="#ctx0" brushRef="#br0" timeOffset="33115">19115 16824 13,'-5'21'26,"-6"-9"2,4 2 3,1-4-11,6-10-4,0 0-1,-11 5-2,11-5 1,9-2-4,0 3-3,-9-1-1,17-1-2,-8 3-1,2 7-2,-4 5 1,-1 5-1,-3 4-1,-1 3 1,-4 1 0,-1 0-1,-2-3 1,-1-3-1,-1-6 0,1-4 0,6-11 0,-9 10-1,9-10 1,0 0 0,0 0 0,13-9 0,-4 8 0,0 0 0,2 2 0,1 3 1,-1 6 0,-2 3-1,-2 2 1,-2 4 0,-5-1 0,-5 3 0,-5-2-1,-3-5-2,-4-4-3,-6-12-12,-1-6-21,3-8 2,2-10-2,2-13 1</inkml:trace>
  <inkml:trace contextRef="#ctx0" brushRef="#br0" timeOffset="33537">18690 15457 90,'11'-1'35,"0"-1"2,6-8 0,2-1-27,10 0-5,0-3-1,4 1-2,4 0-2,-1-2-3,2 2-5,-5-3-12,2 0-12,0 2-4,-3-5 1,2 0 0</inkml:trace>
  <inkml:trace contextRef="#ctx0" brushRef="#br0" timeOffset="34121">19320 14924 71,'0'0'30,"0"0"1,-12 15 0,2 1-18,5 12-6,-5 6 0,4 9 0,-2 3 0,6 6 0,0-4-2,8 0-1,3-11-1,6-7-1,5-14 0,3-9 0,1-11-1,3-7 0,-1-10-1,1-6 0,-3-6 2,-2-2-3,-6-2 2,-3-1-1,-5 2 1,-5 2-1,-5 4 1,-6 6-1,-3 4 0,-1 3 0,-2 7 0,-1 4 0,2 4 0,1 2 0,2 1-1,10-1 1,-11 3 0,11-3 0,0 0 0,0 0-1,0 0 0,-9 4 0,9-4-2,0 0 0,0 0 0,0 0-1,0 0-1,0 0 2,0 0-1,0 0 1,0 0 1,0 0-2,0 0-2,0 0-6,0 0-20,0 0 0,3-11 0,-3 11 0</inkml:trace>
  <inkml:trace contextRef="#ctx0" brushRef="#br0" timeOffset="35228">19395 14932 69,'0'0'33,"9"-10"0,-9 10 2,18-17-19,2 13-4,-2-1-2,9 6-2,-3 0-2,4 7 0,0 1-2,0 6-1,-1 0-1,-4 1-2,-2 0 1,-4-2-1,-2-3 0,-4-2 0,-3-5 0,-8-4-1,0 0 1,6-19-1,-11 4 1,-2-3-1,-1-1 1,-5-4-1,-3 1 1,-3 2 0,-3 3 0,-5 4 1,-2 5-1,-2 5 1,-2 9 0,0 8 0,0 8 0,5 11 1,1 5 0,10 7 0,6 5 0,8 3 1,8-1-2,9-2 1,9-4 0,6-6-2,5-5 0,3-7 0,0-5 0,0-7 0,-3-3 0,-4-3 0,-6-3 0,-7-4 0,-3-1 0,-5 0 0,-9-2 0,0 0 0,0 0 0,-11-2 0,0-1 0,-1-3 0,-4-3 0,-2-3 0,-2-4 0,0-4 0,-2-5 0,1-5 0,0-6 0,2-3 0,1-4 0,3-2 0,3-1 0,3 3 0,4 3 0,3 6 0,5 6 0,5 6 0,5 6 0,2 4 0,2 6 0,2 2 0,1 1 0,-1 3 0,-3 0 0,-2 1 0,-4 2 0,-10-3 0,12 2 0,-12-2 0,0 0 0,0 0 0,0 0 0,-12-1 0,12 1 0,-18-1 0,3 1 0,-1 1 0,-4 4 0,-2 3 0,-4 7 0,-2 7 0,0 5 0,2 7 0,5 6 0,5 4 0,7 0 0,8 1 0,10-3 0,10-5 0,9-5 0,7-4 0,6-7 0,3-7 0,2-5 0,1-6 0,-3-4 0,-3-7 0,-2-5 0,-9-11-10,2-4-22,-10-7-8,-3-6-1,-2-7 1,-3-2 1</inkml:trace>
  <inkml:trace contextRef="#ctx0" brushRef="#br0" timeOffset="35476">19963 14682 88,'7'-15'34,"-7"15"2,0 0 2,6 19-17,-2 7-10,-4 7-2,5 14-2,-3 5 0,4 12-3,-1 5-4,4 3 0,-1-5 0,2-5 0,0-8 0,0-13 0,1-5-8,-5-17-17,0-9-14,-6-10-2,16-8 2,-8-8-1</inkml:trace>
  <inkml:trace contextRef="#ctx0" brushRef="#br0" timeOffset="36098">21107 14956 91,'-14'4'35,"4"1"0,10-5 1,0 0-23,17 4-2,2-6-3,10 3-2,5-3-1,8 1-2,3-3-1,3 2-1,-2-1-2,-2-1-2,-3 3-3,-10-8-6,0 5-18,-11-2-8,-6-4 0,-5 1 0,-8-3 2</inkml:trace>
  <inkml:trace contextRef="#ctx0" brushRef="#br0" timeOffset="36340">21318 14782 87,'0'0'34,"-9"16"0,9-6 4,6 8-23,-6 1-6,7 13-2,-3 5 0,3 11-2,-1 4-2,1 1-2,-1 1-3,0-10-3,3-2-7,-1-13-21,3-14-5,4-13 1,3-16-1</inkml:trace>
  <inkml:trace contextRef="#ctx0" brushRef="#br0" timeOffset="36614">22118 14637 82,'8'-11'34,"-8"11"0,0 0 1,0 0-20,6 28-6,-10 2-1,3 16-3,-4 6 0,5 9-1,-2 3-2,2 1-2,2-6-3,0-13-3,6-8-18,0-15-13,-8-23 0,17-1 0,-7-23 0</inkml:trace>
  <inkml:trace contextRef="#ctx0" brushRef="#br0" timeOffset="36837">22425 14472 88,'0'0'37,"8"21"0,-7 8 2,0 0-21,2 23-9,-4 1-2,3 13-3,-1-1-1,2 0-2,1-3-3,-2-9-4,5-2-17,-2-15-14,-3-12-1,-1-13 0,-1-11-1</inkml:trace>
  <inkml:trace contextRef="#ctx0" brushRef="#br0" timeOffset="37034">22143 14849 113,'0'0'37,"0"0"1,0 0-2,22-1-29,5-5-4,4-1-3,5-5-5,8 6-12,2-1-19,-1-2-2,1 3 1,-2-2-2</inkml:trace>
  <inkml:trace contextRef="#ctx0" brushRef="#br0" timeOffset="37393">22738 14954 102,'0'22'36,"6"-2"2,6-8-2,2-8-29,8 1-3,0-4 0,0-1-1,-3 0-1,0 1 0,-8 3-1,-11-4 0,-2 21 1,-11-5-1,-6 6 0,-4 6 0,-4 5 0,1 2 1,-1-1-1,6 1 1,4-2-1,10-4 1,7-5-1,9-3 0,8-7 0,5-4-1,5-6 0,6-5 0,3-5-2,2-8-2,3-2-2,-4-13-6,6-1-16,-4-8-12,-5-7 1,-2-4-1,-5-5 2</inkml:trace>
  <inkml:trace contextRef="#ctx0" brushRef="#br0" timeOffset="37730">23189 14621 78,'-17'-15'36,"2"13"-1,-5 11-3,0 5-14,6 14-7,0 0-2,9 8-3,3-1-1,11 3-1,6-4-1,11-5-1,10-7 0,7-8 1,5-6-1,5-6-1,-2-6 1,3-6-1,-6-4 0,-1-5 0,-13-6 0,-10-3-1,-13-5 0,-13-2 2,-14-2-2,-15-1 0,-13 0 0,-13 8 0,-6 10 0,-8 7 0,0 12-5,-2 3-7,10 13-27,7 6-1,13 2 1,13-2-2</inkml:trace>
  <inkml:trace contextRef="#ctx0" brushRef="#br0" timeOffset="40070">11605 15907 24,'11'-4'29,"-11"4"3,0 0 0,0 0-7,0 0-5,0 0-3,0 0-4,17 11-4,-7-10-2,6 3-2,4-2-1,3 0-2,5-3-1,3-2-2,3 0-1,-3-5-2,3 4-9,-8-2-23,-5-3 1,-2 1-1,-9-3-1</inkml:trace>
  <inkml:trace contextRef="#ctx0" brushRef="#br0" timeOffset="92854">9961 14642 46,'-2'18'24,"2"-18"-7,0 0-15,0 0-19,0 0-7,0 0-2</inkml:trace>
  <inkml:trace contextRef="#ctx0" brushRef="#br0" timeOffset="97719">6339 16491 38,'16'5'27,"-2"-11"0,11 4 0,3-2-15,5-3-6,10 4 0,5-2-1,6 5 0,-1 0-1,2 5 0,-2-1-1,-1 2-1,-2-1-2,-5 0-2,-2-2-7,-5 1-19,-6-13-2,1-1-2,-7-17 1</inkml:trace>
</inkml:ink>
</file>

<file path=ppt/ink/ink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04:39.461"/>
    </inkml:context>
    <inkml:brush xml:id="br0">
      <inkml:brushProperty name="width" value="0.05292" units="cm"/>
      <inkml:brushProperty name="height" value="0.05292" units="cm"/>
      <inkml:brushProperty name="color" value="#7030A0"/>
    </inkml:brush>
  </inkml:definitions>
  <inkml:trace contextRef="#ctx0" brushRef="#br0">1975 1266 33,'0'0'24,"3"-15"1,-3 15-3,0 0-1,2-10-3,-2 10-3,0 0-2,0 0-4,0 10-3,0-10-2,0 30-1,0 0-1,-1 10 1,-1 10-1,-2 7 1,0 8-1,-2 2 1,0 3-4,-1-5 3,1-5-3,-1-8 1,1-6-1,1-6 1,0-8-3,2-5 3,-1-7-2,2-4-1,2-16-2,0 0-5,0 0-8,5-22-10,3-2-5,1-9 0,4-6 2</inkml:trace>
  <inkml:trace contextRef="#ctx0" brushRef="#br0" timeOffset="286.0286">2235 1159 53,'1'-16'27,"-1"16"3,0 0 0,-2 16-13,3 13-4,-4 10-4,4 11-2,-4 7 0,2 5-2,-3 1-2,1-3-1,0-2-1,-1-5-4,1-10 3,-1-9-4,2-6 2,1-9-4,2 0-2,-1-19-10,1 13-11,-1-13-3,5-11 0,0-1 3</inkml:trace>
  <inkml:trace contextRef="#ctx0" brushRef="#br0" timeOffset="585.0585">2104 1631 49,'-10'6'28,"10"-6"1,-10 12 1,10-12-15,0 0-5,-9 7 2,9-7-4,0 0-1,0 0-3,15-4 0,-1-2-2,2-2-2,2-2-1,2 1-1,2-4-2,1 2-6,-3-5-11,-1 5-11,0 0 2,-3-1-2,3 1 2</inkml:trace>
  <inkml:trace contextRef="#ctx0" brushRef="#br0" timeOffset="902.0902">2516 1486 53,'16'-1'30,"-16"1"1,20-8-2,-3 4-12,-1-8-2,5 7-3,-2-8-4,4 2-2,-5-3-3,4 3-1,-5 0-2,-1 1 0,-3-1-1,-2-1-3,3 3-3,-4 0-8,7-1-13,1 3-5,2-4 2,3 1-2</inkml:trace>
  <inkml:trace contextRef="#ctx0" brushRef="#br0" timeOffset="1494.1491">3331 901 41,'0'0'26,"0"0"1,0 0-8,0 0-8,0 0-1,0 0-1,-36 20-2,27 0-3,-2 9 0,2 1 2,1 8-2,2-1 3,2 3-5,4-6 3,3-2-3,4-5 3,2-7-3,5-6 0,3-6 0,2-4 0,3-8 0,2-2 0,0-7 0,2-3-1,-1-6 1,-1-5-1,-24 27 0,42-62-3,-28 27 4,0-1-4,-5 1 3,-9 35-3,6-63 4,-6 63-4,-8-49 4,8 49-1,0 0 0,-32-43 0,32 43 0,0 0-2,-38-14 0,38 14-2,0 0-2,-31 8-4,31-8-7,0 0-16,0 0 2,-12 43-2,12-43 2</inkml:trace>
  <inkml:trace contextRef="#ctx0" brushRef="#br0" timeOffset="1977.1977">3842 1059 45,'0'0'25,"0"0"3,0 0-4,0 0-11,0 0-3,-1 17-1,6-3 0,8 8 0,2 2-3,9 5-1,4 2 0,7 2-1,2 2-2,4 0 0,1-1-1,-2 0-1,-2-4 2,-2-2-2,-5-2 1,-6-3-2,-3-3-1,-6-8-6,-2-2-15,-1-3-8,-13-7-1,14 0 0,-14 0 0</inkml:trace>
  <inkml:trace contextRef="#ctx0" brushRef="#br0" timeOffset="2361.2361">4762 1387 47,'0'0'28,"10"7"3,-11 10-1,-2 8-16,5 12-2,-4 3 1,4 15-1,-3-2-4,3 7-5,-1-4 0,2 0-4,0-2 2,0-5-3,0-3 2,0-8-3,-1-6 2,-1-5-2,2-2-3,-4-14-7,4 0-15,-3-11-4,8-9-1,1-9 1</inkml:trace>
  <inkml:trace contextRef="#ctx0" brushRef="#br0" timeOffset="2653.2653">5200 1386 66,'0'0'31,"0"0"-1,6 16 3,-12 7-19,4 13-6,-6 9 2,2 12-4,-6 5 2,3 6-5,0 3 1,0-1-5,2-5 1,1-5-4,3-9 1,0-8-1,3-2-3,-3-14-5,3-1-13,-1-11-9,1-15 1,-10 4 0,1-16 1</inkml:trace>
  <inkml:trace contextRef="#ctx0" brushRef="#br0" timeOffset="2865.2862">4895 1816 70,'0'0'32,"0"0"0,11 0 1,6 1-21,0-5-7,5 1 0,2-2-2,2-2-6,6-2-21,-1-6-7,-3-6-2,-1-1 3,-6-6-4</inkml:trace>
  <inkml:trace contextRef="#ctx0" brushRef="#br0" timeOffset="5624.5624">4692 524 25,'0'0'26,"0"0"-2,0 0 3,17-36-11,-17 36-3,0 0-1,0 0-4,-40-5-2,40 5-4,-31 13-1,31-13-1,-30 20 2,30-20-3,0 0 0,-24 35 0,24-35-1,0 0 2,0 0 0,31 37 0,-31-37 1,34 19-1,-34-19 0,33 22 0,-33-22 0,0 0 0,27 45 1,-27-45-1,0 0 0,-15 46-2,15-46-4,0 0-7,-37 34-8,37-34-4,0 0-1,0 0 1</inkml:trace>
  <inkml:trace contextRef="#ctx0" brushRef="#br0" timeOffset="5866.5866">4856 535 33,'0'0'23,"14"38"4,-14-38 1,-7 42-17,7-42-2,-3 52-2,3-52-4,-1 44-5,1-44-5,0 0-8,9 37-9,-9-37 0,0 0 0,0 0 1</inkml:trace>
  <inkml:trace contextRef="#ctx0" brushRef="#br0" timeOffset="6122.6122">4885 536 32,'-3'-40'21,"3"40"3,0 0 6,0 0-16,0 0-2,35-17-3,-35 17 2,0 0-5,0 0 0,34 44-4,-34-44-2,0 0 0,11 51-1,-11-51 1,0 0-3,-14 43-1,14-43-7,0 0-6,0 0-8,-39 27-2,39-27 1,0 0 1</inkml:trace>
  <inkml:trace contextRef="#ctx0" brushRef="#br0" timeOffset="6872.6872">5106 431 1,'0'0'15,"0"0"5,0 0 1,0 0-6,0 0 0,0 0-3,0 0-4,0 0 1,0 0-1,0 0-1,0 0 1,0 0-3,0 0-1,0 0 0,27-38 0,-27 38 0,32-8-1,-32 8 0,32-4-4,-32 4 3,0 0 2,38 5-3,-38-5-1,0 0 1,0 0-1,10 38 1,-10-38-1,0 0 1,-25 39-1,25-39 0,0 0 3,-32 26-3,32-26 0,0 0 1,0 0 1,0 0-2,0 0-3,0 0 2,0 0 0,0 0 0,0 0 3,0 0-3,28-35-2,-28 35 2,29-7 1,-29 7 0,0 0-4,39 7 4,-39-7 0,0 0-2,0 0 4,22 42-3,-22-42 5,0 0-4,-18 48 2,18-48-2,-34 33 0,34-33 2,-40 26-2,40-26-2,-36 17-6,36-17-10,0 0-9,0 0 0,0 0-1,0 0 0</inkml:trace>
  <inkml:trace contextRef="#ctx0" brushRef="#br0" timeOffset="7995.7995">3101 721 52,'0'0'28,"30"-22"5,-30 22 0,0 0-13,0 0-6,0 0-4,0 0-3,0 0-2,0 0-2,0 0-2,0 0-1,0 0-1,0 0-4,0 0-4,-18-38-12,18 38-6,0 0-3,0 0-1,0 0 2</inkml:trace>
  <inkml:trace contextRef="#ctx0" brushRef="#br0" timeOffset="8263.8262">3212 552 58,'0'0'29,"31"-1"3,-31 1 0,0 0-15,0 0-8,0 0-5,0 0-4,0 0-7,0 0-11,0 0-12,0 0-3,0 0 2,15-35 1</inkml:trace>
  <inkml:trace contextRef="#ctx0" brushRef="#br0" timeOffset="8972.8972">3680 627 59,'0'0'29,"0"0"3,0 0 0,0 0-20,0 0 0,0 0-3,0 0-3,0 0-2,0 0-2,0 0-1,0 0-2,0 0-2,0 0-2,0 0-2,0 0-5,0 0-8,0 0-2,0 0-7,0 0 1,-24-36 1,24 36 3</inkml:trace>
  <inkml:trace contextRef="#ctx0" brushRef="#br0" timeOffset="9189.9188">3595 538 75,'0'0'33,"0"0"3,18-37 1,-18 37-19,0 0-8,0 0-2,0 0-8,0 0 0,0 0-11,0 0-14,0 0-10,0 0 0,0 0-1,0 0 1</inkml:trace>
  <inkml:trace contextRef="#ctx0" brushRef="#br0" timeOffset="16237.6236">3269 4474 33,'0'0'27,"0"0"2,-6-10 0,6 10-7,0 0-10,-5-15-3,5 15 0,-10-8-3,10 8-2,-16 0-1,6 5-1,-2 2 0,0 4-1,0-1 1,1 2-1,2 1 0,3-2-1,3 2 0,7-2 0,2-1 0,5 0 0,2 0-1,1 1 1,3-1 0,-2 2 0,-1-2 1,-1 3-1,-5-1 2,-1-1-1,-4 1 1,-3 1 0,-5 0 0,-2 1 1,-4-3-1,-5 1 0,-1-3 0,-1 0-1,2-4-1,-1-1 0,4-2-1,2-2-1,11 0-1,-13-2-3,13 2-10,0 0-16,0 0 0,3-12-1,3 2 0</inkml:trace>
  <inkml:trace contextRef="#ctx0" brushRef="#br0" timeOffset="16906.6904">3276 4226 55,'0'0'27,"0"0"1,0 0-6,-10 19-8,9 9-3,-1 7-2,2 12 0,-2 7-3,2 9-1,-2 0-1,1 1-1,0-8-2,1-6 0,-2-9 0,0-9 0,-1-11 0,1-7 1,2-14-1,0 0 1,0 0 0,3-20-1,0 0 0,1-5 0,2-5-1,2-4 0,2-2 1,2 3-1,2 4 0,1 5 0,2 6 0,3 8 0,-1 9 0,1 6 0,-2 6 1,0 5-1,-4 4 0,-1 5 1,-5-1 0,-3 2 0,-5-3 0,-3-1 0,-4-2 0,-1-2 0,-3-6 0,-1-2-1,-1-5-1,-1-5-2,2-2-1,-3-6-3,6 2-5,-2-7-12,4-1-9,4 3-1,2-4 1,6 4 2</inkml:trace>
  <inkml:trace contextRef="#ctx0" brushRef="#br0" timeOffset="17364.7363">3512 4659 62,'20'16'30,"-11"-13"-1,4 2 0,2-4-17,-1-5-2,2-1-4,-1-4-1,0 0-1,-1-2 0,0-1-1,-3-3 0,0 1-1,-4 0 1,-1 1-1,-4 0 0,-1 0-2,-2 1 1,1 12-1,-7-17 0,7 17-1,-14-7 1,4 7 0,1 3-1,-1 1 1,1 4 0,-1 3 1,2 4-1,1-1 1,1 4 0,3 0 0,2 2 0,3 2 1,2-1-1,2 3 0,3-5 0,-1 2 0,2-2-1,1-1 0,-2-4-1,1-3-1,4-1-4,-5-8-4,5-1-13,3-4-12,-3-8 2,5-3-2,-3-7 3</inkml:trace>
  <inkml:trace contextRef="#ctx0" brushRef="#br0" timeOffset="17757.7756">3919 4571 43,'0'0'27,"10"23"4,-7-10-2,1 1-11,1 6-4,-4-5-2,3 4-4,-4-7-2,1 0-3,-1-12 0,-1 17-2,1-17 0,0 0 0,0 0 0,0 0-1,1-17 1,-1 17-1,7-23 1,-3 9-1,1-1 0,2 1-1,0 1 2,0 3-1,-7 10 0,16-13 0,-16 13 1,14 6 0,-14-6-1,14 19 1,-9-3-1,-1 1 0,1 1-1,-3-1-1,2-1-4,-3-5-7,-1-11-12,9 15-7,-9-15 0,15-15-1,-6-4 3</inkml:trace>
  <inkml:trace contextRef="#ctx0" brushRef="#br0" timeOffset="18005.8004">4303 4271 43,'0'0'29,"5"19"3,-8 1-1,1 8-5,-1 10-12,-1 5-4,0 9 0,-2-1-5,2 2-1,1-2-3,2-4-2,2-3-2,1-9-2,2-3-4,0-10-12,0-9-11,2-3-1,-6-10 1,0 0 1</inkml:trace>
  <inkml:trace contextRef="#ctx0" brushRef="#br0" timeOffset="18231.823">4120 4523 69,'-13'10'32,"-1"-6"-1,14-4 0,-10 10-12,10-10-11,19-5-2,1-3-1,12 1-1,3-5-2,7-2-8,4-3-25,6-2-2,-6-3 0,2 1-2</inkml:trace>
  <inkml:trace contextRef="#ctx0" brushRef="#br0" timeOffset="25120.5118">2849 4012 2,'9'-7'12,"4"2"0,-4-5-1,4 0-2,-5-6-1,2-1-1,-2-6-1,2-3-1,-2-5-1,-1-3 1,-1-4 3,-1-7 0,-1 1 1,-5-5 1,-1 0 0,-6-5-1,1 1 0,-6-5-3,-1 4-3,-5-2 0,0 2-1,-2 0-2,1 2 0,-3 3-1,1 3 1,-3 4-1,-1 6 1,-2 3 0,-3 5 1,-2 5-1,-3 5 0,-3 6 0,-5 1 0,0 4 0,-4 2-1,0 5 0,-1 2 0,0 1 0,-1 3 1,2 2 0,2 4-1,0 3 1,2 2 0,1 7 0,0 1 0,1 5 0,0 1-2,1 4 1,1 2-1,3 2 0,3 2 0,4 1-1,4 0 1,4 2-1,3 2 1,5 0 0,2 0 1,1 4 0,3-1 0,2 0 1,1 0-1,3-1 0,2 0 1,4 3-1,2 0 0,5-1 0,2-1 0,5 0 0,3-1 0,6-3 1,1 0-1,5-2 1,2-2 0,4-5 0,2-4 0,4-1-2,1-4 1,1-4 0,4-4 2,-1-9-1,6-5 1,2-8 0,4-7 2,2-9 0,-1-4 0,3-7-1,1-4-1,-4-5 0,-1 0 0,-8-3 0,-2-2 0,-7-2 2,-3-2-1,-8-1 1,-5 1 0,-5 0 0,-5 5 0,-4 3-3,-6 6-3,-5 5-11,-1 12-12,-14-1-2,-1 12 2,-12-3-1</inkml:trace>
  <inkml:trace contextRef="#ctx0" brushRef="#br0" timeOffset="26381.6378">807 4552 37,'0'0'24,"-13"65"1,8-20 0,4 3-7,4 6-11,1 8-1,0-2 1,-1-1 0,-1-7-2,1-6 0,-1-11 2,-2-35-1,2 44 1,-2-44-1,0 0-1,0 0 0,0 0-1,0 0 0,-12-50-1,12 50 0,-13-77-2,4 27 0,3-9-1,2-3 1,2-2 0,2-1-1,2 1 1,1 2-1,1 3 1,3 6 0,3 5 0,2 5-1,4 4 0,-16 39 0,42-61 0,-42 61 0,47-43-1,-25 30-2,-1 8 0,2 3 1,-2 7-1,-2 6 1,-1 5 0,-2 4 0,0 2 1,1 2 1,-3 3 1,-4 4 0,-4-1 0,-5 4 0,-5-3-1,-2 2 0,-3-1 0,-2-4 0,-1-2 0,-3-3 0,2-4 0,-1-5-1,14-14 3,0 0 0,-36 31 0,36-31 0,-30 15 0,30-15 0,0 0 0,-42 20-1,42-20-2,0 0 1,-39 15-1,39-15 0,0 0 1,0 0-1,-29 15 0,29-15 1,0 0-1,0 0 0,0 0 1,0 0-1,0 0 1,1 43 0,-1-43 0,0 0 1,44 52-3,-20-31 1,9 1 0,1 1 0,5 3 0,-2-2-1,3 1 1,-4 1-1,5-2 3,-6-2-4,0 3-10,-3-3-20,0-13 1,0-3 0,-5-12-3</inkml:trace>
  <inkml:trace contextRef="#ctx0" brushRef="#br0" timeOffset="35253.5248">11886 2492 67,'0'0'32,"0"0"-1,0 0-5,0 0-14,0 0-1,0 0-3,0 0-3,0 0-1,0 0-2,0 0-1,4-12-2,-4 12-3,0 0-6,-1-14-6,1 14-9,8-12-8,-5 0 0,6 3 1,-3-7 1</inkml:trace>
  <inkml:trace contextRef="#ctx0" brushRef="#br0" timeOffset="35454.545">12044 2314 52,'0'0'31,"0"0"2,9 7-1,-9-7-13,0 0-8,0 0-2,0 0-3,0 0-4,0 0-3,0 0-6,0 0-9,0 0-17,4-11 0,-4 11-1,10-9 2</inkml:trace>
  <inkml:trace contextRef="#ctx0" brushRef="#br0" timeOffset="36042.6038">12497 2660 10,'0'0'26,"0"0"2,-2 11 4,2-11-8,0 0-4,0 0-2,0 0-2,0 0-6,0 0-4,0 0-2,0 0-2,-6-11-3,6 11-2,-4-11-2,4 11-5,-5-17-8,5 6-9,-1 0-5,-2-5-1,3 3 2</inkml:trace>
  <inkml:trace contextRef="#ctx0" brushRef="#br0" timeOffset="36199.6196">12448 2459 56,'0'0'31,"0"0"-1,-15-10 0,15 10-18,-8-8-6,8 8-9,-11-5-20,2-4-6,9 9-2,-10-21 0</inkml:trace>
  <inkml:trace contextRef="#ctx0" brushRef="#br0" timeOffset="36959.6953">12132 1425 42,'-7'-11'24,"7"11"3,0 0-1,-9 21-17,7 4-3,-1 4 1,2 8-2,-4 2-2,3 2-1,-2-2 0,2-8-1,-2-3 0,3-7-1,0-7 2,1-3-1,0-11 1,0 0 0,0 0 0,11-18 1,-4 3-2,-1 0 3,1-1-3,2 0 2,0 1-3,-9 15 3,17-11-2,-7 14 0,-1 9 1,0 6-2,0 3 2,-1 4-2,-2 2 2,-2 2-2,-4-1 1,-3-5-4,0-3-1,-4-9-4,2 0-8,5-11-4,-11-3-10,11 3-2,0-22 1,6 5 2</inkml:trace>
  <inkml:trace contextRef="#ctx0" brushRef="#br0" timeOffset="37598.7595">12249 1684 34,'7'14'24,"-7"-14"-1,8 12 4,-8-12-16,12 4 2,-12-4-2,12-6-3,-12 6 0,11-17-2,-11 17 2,12-24-3,-7 13 0,0-4-3,-2 5 1,-3 10-2,3-14 1,-3 14-2,0 0 1,0 0-1,-7 11 0,2 7 0,1 2-2,-1 3 1,1 0-1,0 3 2,2-4-2,1-1 0,1-6-2,0-15-2,9 10-5,-9-10-3,16-12-2,-5 3-3,0-11 0,4-1-1,-1-4 5,2 1 2,-2 1 7,0 2 6,-3 8 8,-1 1 3,-10 12 3,13 2 1,-13-2-1,3 27-1,-1-10-4,-2 1 0,2-1-6,-2-1-1,3-4-1,-3-12 1,8 11-2,-8-11 2,12-7 0,-5-4 1,2 4 3,-1-6-3,-8 13 3,14-19-3,-14 19 3,0 0-2,10-6 2,-10 6-4,0 24-1,-1-10 0,1 1-2,0 1-1,0-3-4,4 0-7,-4-13-18,10-6 0,2-9 2,-1-11-2</inkml:trace>
  <inkml:trace contextRef="#ctx0" brushRef="#br0" timeOffset="37824.782">12691 1205 54,'-17'12'32,"7"14"-2,-1 10 1,-1 11-16,6 7-5,-1 1-2,2-1-4,1 4-4,0-12-6,5 3-4,-3-17-5,3-2-4,-1-12-10,0-18-3,0 0 3,0 0 1</inkml:trace>
  <inkml:trace contextRef="#ctx0" brushRef="#br0" timeOffset="37982.7976">12550 1506 82,'3'-14'31,"6"8"-2,10-3-5,4 4-20,3-3-12,-1 0-12,0-5-9,2 2-2,-7-5 1,1 1-1</inkml:trace>
  <inkml:trace contextRef="#ctx0" brushRef="#br0" timeOffset="39296.9292">10416 5183 43,'0'-17'29,"-8"0"-1,-1 6-2,-4 6-7,-6 3-4,0 14-1,-6 8-4,2 16-3,-3 7-2,5 9 0,1 4-2,6 1 0,4 1-2,9-5 0,7-8-3,4-12 1,8-9-3,0-11-1,6-5-3,-4-11-5,4-6-8,-2-5-9,-5-11-2,5 2-1,-5-11 3</inkml:trace>
  <inkml:trace contextRef="#ctx0" brushRef="#br0" timeOffset="39480.9476">10559 5252 48,'9'2'30,"-9"-2"2,4 26-3,-6 4-11,-3 1-5,2 10-3,-4 1-6,3 2-3,-1-2-7,0-7-6,3-7-8,3-7-10,-1-21-1,0 0-2,10-19 4</inkml:trace>
  <inkml:trace contextRef="#ctx0" brushRef="#br0" timeOffset="39687.9684">10740 5079 60,'0'0'32,"8"23"1,-10 9 0,-5 11-16,3 9-4,-5 3-4,3 6-4,-5 0-5,0-4-2,2-6-6,-1-10-4,4-8-10,1-6-10,-1-13-1,4-4 0,2-10 2</inkml:trace>
  <inkml:trace contextRef="#ctx0" brushRef="#br0" timeOffset="39864.9861">10619 5500 63,'0'0'31,"2"-20"0,-2 20 0,18-18-17,-8 5-7,3-1-4,1 1-4,-3-3-6,3 4-8,-3 1-5,-11 11-11,17-8 0,-17 8 0,0 0 2</inkml:trace>
  <inkml:trace contextRef="#ctx0" brushRef="#br0" timeOffset="40321.0315">10748 5499 42,'9'21'27,"-9"-21"2,16 11 0,-3-9-14,-1-4-4,5 3-2,-3-5-1,3 4-2,-4 0-2,0 5 0,-3 3-1,-3 6 0,-4 2-1,-1 4 1,-4 2-2,-2 2-1,-3-1 1,-2 2-1,-1-6 1,-2 0-1,1-2 1,0-5-2,11-12 2,-15 16 0,15-16-1,-9 4 0,9-4 1,0 0-2,8-11 1,-8 11 0,15-11 0,-7 5-1,2 4 1,2 1 0,-1 5 0,0 5 0,-2 5 1,0 4-1,-4 4 2,-1 4-1,-4 0 1,-3 1 0,-4-2 0,-4 0-1,-3-4 0,-2-4-2,-1-3-3,0-9-4,4-3-8,-1-8-13,7-13-5,8-7 0,2-13 0</inkml:trace>
  <inkml:trace contextRef="#ctx0" brushRef="#br0" timeOffset="40615.0608">11085 5261 65,'9'-11'31,"-9"11"1,0 0-1,0 0-10,-11 26-14,-4-5 0,1 9-1,-3 2-1,3 5-2,2 2 0,5-1 0,4-1-2,6-5 0,3-5-1,6-8-1,5-8-1,0-8-2,4-4-2,-1-10-5,2-2-5,-2-8-9,0-7-7,2 0-1,-6-9 0,5 2 2</inkml:trace>
  <inkml:trace contextRef="#ctx0" brushRef="#br0" timeOffset="40796.0792">11337 5187 41,'9'-17'29,"2"12"2,-11 5-3,8 7-7,-4 11-4,-6 5-3,2 13-6,-5 3-2,3 7-1,-2 3-4,-2-1-3,3 1-4,-3-11-9,6-8-14,3-7-3,-3-23-2,13 4 1</inkml:trace>
  <inkml:trace contextRef="#ctx0" brushRef="#br0" timeOffset="41007.1003">11555 5076 63,'0'0'33,"-2"22"0,-6 7 0,-4 9-17,2 11-7,-4 3 0,2 5-5,-3-2-5,2-7-5,4 1-11,-2-10-5,4-8-8,3-3-3,-1-11 0,4-2 2</inkml:trace>
  <inkml:trace contextRef="#ctx0" brushRef="#br0" timeOffset="41164.116">11406 5584 39,'-4'-27'27,"9"15"1,-2-8-1,8 2-9,2 2-7,3-2-8,3 0-6,3 0-6,-2 0-3,1 1-6,0 5-6,-8-3-4,3 12 2,-16 3 1</inkml:trace>
  <inkml:trace contextRef="#ctx0" brushRef="#br0" timeOffset="41509.1505">11614 5400 12,'0'0'22,"7"19"2,-7-19-3,14 12-2,-2-7-1,0-1-1,5 1-2,-1-2-3,5 5-1,-3-2-3,3 7-2,-6-2-1,0 7 0,-7 3-1,-1 6-1,-7-2 0,-4 4-1,-6-1 0,-4 0 0,-1-1 0,-2-3 0,2-9 0,3-1-2,1-6 2,11-8 1,-12 11-1,12-11-1,0 0 1,11 2-1,-1-2 0,2-1 0,3 2-2,2-2-1,1 2-3,-1-6-5,4 2-12,-2-3-14,-2-8 0,1-1-1,-1-10 2</inkml:trace>
  <inkml:trace contextRef="#ctx0" brushRef="#br0" timeOffset="41931.1925">12043 5306 54,'3'-10'32,"-3"10"0,-13 3 2,-3 20-12,-4-1-10,0 14-1,-5 3-2,4 7-1,-1-1-3,7 0-1,5-5-1,8-4-2,8-9 1,9-6-2,8-10 1,5-7 0,4-5-1,5-6 1,1-6-1,2-7 1,-2-4-2,-2-6 1,-3-3-1,-3-6 0,-4-3 0,-4-3 0,-6-3 1,-5 2-1,-5 2 1,-5 4 0,-5 5 0,-3 6 0,-4 9 1,-4 10-1,-5 8-1,0 11 1,-3 5-1,0 3-2,4 6-2,-2-3-6,11 6-9,0-6-14,7-10-2,3-10 0,16-4 1</inkml:trace>
  <inkml:trace contextRef="#ctx0" brushRef="#br0" timeOffset="42140.2135">12527 5015 87,'19'17'34,"-4"18"1,-8 11 0,-7 10-24,2 14-4,-6-1-1,-2 5-2,-5-1-4,0-8-2,1-10-5,-1-18-6,8-10-12,2-14-11,1-13 2,7-19-2,1-13 3</inkml:trace>
  <inkml:trace contextRef="#ctx0" brushRef="#br0" timeOffset="42352.2348">12800 4942 67,'15'-16'34,"-15"16"0,10 22 2,-14 19-14,-9 11-11,4 15-2,-4 5-3,-1 8-2,-1-1-2,1-5-2,3-5-5,0-15-3,7-7-15,0-12-13,-2-15 0,2-7 0,4-13 1</inkml:trace>
  <inkml:trace contextRef="#ctx0" brushRef="#br0" timeOffset="42511.2506">12646 5367 93,'10'-6'35,"4"2"0,7 5 1,4 9-24,4-10-11,4-7-10,3-3-24,3-3-3,-4-13 1,0-5 0</inkml:trace>
  <inkml:trace contextRef="#ctx0" brushRef="#br0" timeOffset="48239.8235">20348 4578 54,'0'12'29,"4"13"2,-1 9-4,-4 7-15,3 15-1,-5 8-2,3 10-4,-3 4-3,0 0-1,-2-6 0,2-7 0,-1-10-3,1-13-2,3-11-6,-3-16-5,3-15-11,0 0-5,-2-37-1,4 6 2</inkml:trace>
  <inkml:trace contextRef="#ctx0" brushRef="#br0" timeOffset="48504.85">20393 4604 33,'4'-40'29,"8"16"2,0 0 0,4 8-13,10 11-3,4 5-4,6 14-1,-4 7-4,2 13-3,-6 8-1,-5 7-2,-9 5 0,-8-1 0,-11 0-1,-10-5 0,-5-7-2,-6-12-1,-2-5-5,-3-14-5,3-7-4,0-6-8,2-17-6,11-2 2,1-18 1</inkml:trace>
  <inkml:trace contextRef="#ctx0" brushRef="#br0" timeOffset="49570.9566">20690 4137 74,'19'41'34,"-6"11"-1,3 9-1,-4 18-22,-1 7-3,1 6-1,-5-5-3,-4 0 0,-2-13-2,-1-8 0,0-16 0,0-10-1,1-12 0,0-9 0,0-8 0,-1-11 1,9-15-2,-1-5 2,2-7-2,0-6 2,6-4-2,2-4 1,3 4 0,2 5 0,-1 10 1,1 12 0,0 10 0,0 11 0,-5 12 1,0 7 0,-7 5-1,0 3 0,-3 0 0,-2-4-2,-1-6-1,0-6-1,1-5 0,-6-17-2,19 11-2,-8-21 0,6 0 0,-2-9 1,4 2-1,0-5 3,3 1 1,-2-2 1,-1 2 2,-2 5 2,-1 1 0,-3 1 2,-3 0 0,-1 2 0,-5-2 0,-3 1 1,-6-1-2,-2 3 1,-6-1-1,1 3 0,-7 0 0,1 7-1,-4 2 0,1 6 0,0 6 0,3 5 0,2 3-1,5 3 0,4 3-1,6 1 1,7 0-1,5-3 0,5-3 0,3-3 0,4-7-1,1-5 1,2-5-1,0-5-1,0-6 1,-2-2 0,0-4 0,-3 0 0,-2-1 0,-4 0 1,-2 4 0,-3 2 0,-10 11 0,12-15 0,-12 15 1,0 0 0,4 19 0,-5 0-1,1 2 1,-1 4 0,1 0 0,2 1-1,-1-4 0,1-3 0,1-5 0,-1-4 0,-2-10 1,0 0-1,0 0 0,10 1 1,-10-1 0,10-23 0,-1 4-1,2-3 1,2-3-1,3-3 0,0 1 0,2 2 0,0 3 1,0 7-1,-1 7 0,-1 7 1,-3 6-1,-4 8 1,-2 5-1,-2 3-1,-2 3-2,-4-3-5,4 3-11,-4-5-15,2-8-1,-1-11-2,13 2 2</inkml:trace>
  <inkml:trace contextRef="#ctx0" brushRef="#br0" timeOffset="49925.992">21820 4835 52,'-12'27'31,"2"8"2,-5-5-2,6-4-16,1 4-6,3-7-1,7-3-2,-2-20-2,20 10-2,1-16 0,5-6-1,3-5 0,1-3 0,2-4 0,-4 0 0,-5-2 0,-3 2-1,-10-2 2,-6 6-1,-7 3 0,-7 3 0,-6 6 1,-5 5-1,-6 6-1,-1 4 0,1 4-1,2 1-3,4 2-5,2-7-7,19-7-12,0 0-7,0 0 0,10-21 1</inkml:trace>
  <inkml:trace contextRef="#ctx0" brushRef="#br0" timeOffset="50210.0205">22068 4471 60,'9'-13'32,"-6"0"0,-3 13 2,0 0-18,1 11-5,0 17-1,-3 4-4,5 14 0,-3 6-2,4 11 0,-2 7-1,2 5-2,1-1 0,0-4-1,1-6 0,-2-3 0,1-11 0,-1-7-1,0-8-2,-2-11-1,2-4-7,-4-20-8,0 0-15,0 0-2,2-28-1,3 5 2</inkml:trace>
  <inkml:trace contextRef="#ctx0" brushRef="#br0" timeOffset="50986.098">22504 4774 40,'0'0'27,"0"0"0,0 0-3,0 0-3,-12-12-3,0 8-3,0 5-4,-6-2-3,-1 5-2,-5 4-1,0 6-1,-3 0-1,4 3 0,2-1-2,5 3 0,4-3 0,8 0 0,7-2-1,8-4 0,5 2-1,3 1 1,4 1 0,1 1 0,-1 2 0,-2 2 0,-5 0 1,-5 3-1,-8-1 2,-6-1-1,-9-2 0,-5 0 1,-7-3-1,-2-4-2,-1-2-1,-2-9-6,8-1-17,5-6-12,2-8 1,7-3-2,5-6 2</inkml:trace>
  <inkml:trace contextRef="#ctx0" brushRef="#br0" timeOffset="59261.9256">19342 1756 38,'0'0'27,"0"0"3,0 0-6,0 0-10,7-13-2,-7 13-3,0 0-2,0 0-3,2-13-1,-2 13-1,0 0-4,0 0-1,0 0-4,0 0-4,-3-14-17,3 14 1,0 0-4,0 0 4</inkml:trace>
  <inkml:trace contextRef="#ctx0" brushRef="#br0" timeOffset="59567.9562">19541 1604 58,'6'10'29,"-6"-10"-1,0 0 0,0 0-19,0 0-3,0 0-1,1 11-6,-1-11-5,0 0-7,0 0-13,0 0-2,0 0-1,0 0 0</inkml:trace>
  <inkml:trace contextRef="#ctx0" brushRef="#br0" timeOffset="60215.0209">19818 1958 27,'0'0'29,"0"0"1,0 0 1,0 0-15,0 0-1,0 0-3,0 0-4,0-12-2,0 12-3,0 0-3,0 0-2,-4-12-2,4 12-5,0 0-5,0 0-10,-8-13-7,8 13-1,0 0 3</inkml:trace>
  <inkml:trace contextRef="#ctx0" brushRef="#br0" timeOffset="60464.0458">19777 1829 56,'0'0'32,"0"0"-1,-9-1 0,9 1-20,-14-5-1,14 5-5,-15-4-5,15 4-5,-12-6-8,12 6-18,0 0 0,-3-17-1,3 17 0</inkml:trace>
  <inkml:trace contextRef="#ctx0" brushRef="#br0" timeOffset="66574.6568">3844 6560 10,'0'0'19,"-2"-23"3,2 23 2,-4-17-7,4 17-3,-2-14-1,2 14 2,0 0-2,0 0-2,0 0-2,-5 18 0,5 13-3,-4 17-1,3 20 0,-3 18-1,0 21 0,-2 13-1,0 12-1,-1 1 0,1-2 0,-1-10 0,1-11-1,0-16-1,1-13 1,1-15-1,1-13 0,1-11-3,-3-13-3,4-7-6,-5-9-7,6-13-11,0 0-2,0 0-1,-7-15 2</inkml:trace>
  <inkml:trace contextRef="#ctx0" brushRef="#br0" timeOffset="66949.6943">3569 7597 36,'-19'-23'26,"19"23"2,-10-11-1,10 11-8,-7 11-2,9 6-3,3 12-1,2 6-5,3 11-2,5 3 0,4 8-1,7-4-3,3-1 0,1-9-1,3-9 0,-1-10 0,0-7 1,-3-13-1,1-8 1,-6-11 1,-4-6-1,-3-10 0,-4-5 0,-3-7 0,-2-6-2,-4-1 1,-3 1-3,-1 5-2,-4 1-14,-1 5-15,4 10-3,-3 2 2,4 10-3</inkml:trace>
  <inkml:trace contextRef="#ctx0" brushRef="#br0" timeOffset="73001.2994">2194 12828 46,'0'0'26,"0"0"1,0 0 0,0 0-13,11-9-5,11 9 1,6-1-1,16 4 2,9-1-4,19 3 0,11-1-1,17 3 0,8-4 0,9 2-1,1-5-1,4-2-1,-3-3 0,-4-2-1,-6-2 0,-9-2-1,-10 1 1,-8-1-1,-12 2 1,-9 2 0,-13 1-1,-9 3 0,-11-1 0,-8 1 0,-7 1 0,-13 2-1,0 0 1,0 0 0,-8 17-1,-3-2 1,0 7-1,-3 14 1,0 21-1,1 24 0,-1 28 0,2 27 1,0 25-1,4 21 0,0 18 0,4 10 2,2 5 0,1 0 1,1-10-3,1-8 0,-1-15 0,-1-12 0,-2-19 0,-3-14 0,-1-20-3,-3-23-2,3-18-5,-5-28-18,3-18-11,-2-20-1,0-20 2,-2-22 0</inkml:trace>
  <inkml:trace contextRef="#ctx0" brushRef="#br0" timeOffset="73826.3819">1986 12739 79,'5'21'33,"-2"7"-1,8 23 1,-1 26-15,2 27-16,5 34 1,-1 30-2,4 30-1,-4 23 0,4 17 2,-3 6-1,6 1 1,-3-14 2,7-10 0,0-23 1,2-13 0,-1-24-2,-1-14-1,-2-15 0,-3-16 0,-8-12-1,-4-7 0,-7-8 0,-3-11 0,-5-13 0,0-9 0,-2-14 0,-1-8 0,2-12-1,0-8 0,6-14 0,0 0 0,0 0 0,0 0-1,0 0 1,0 0 0,20-10 0,-1 2-1,7-4 1,9-3 0,10-3-1,10-1 1,12-2 0,9 0 0,7 0 0,6 1 0,5 3 0,4 3 0,3 5 1,1 2-1,-6 6 1,-5 6-1,-4 3 0,-6 3 1,-6 2 0,-10-1-1,-9 1 0,-8-2 0,-9 0 0,-10-6-1,-7-5 0,-8-10-2,-5-5 0,-8-11-2,0-5-4,-9-19-16,3-10-13,-1-12 2,-1-12 0,1-6 0</inkml:trace>
  <inkml:trace contextRef="#ctx0" brushRef="#br0" timeOffset="74316.4307">2330 13949 97,'5'19'33,"1"-6"0,9-2 1,5 1-28,8-3-2,10 3 0,6-2 0,14 2-2,9-3 2,13 2-2,5-3 1,9-1-2,2-2 0,4-2 0,-3-2 1,-3-4-2,-9-1 0,-10-3-2,-8 2-7,-13-4-26,-10-6-1,-10-1 0,-15-7-1</inkml:trace>
  <inkml:trace contextRef="#ctx0" brushRef="#br0" timeOffset="75540.5533">3102 13214 27,'0'0'20,"-14"-2"0,14 2 3,-16 2-6,7-4-5,-1 2-1,0 2 0,-2 2-1,-1 0 0,2 5 1,-3-1-4,2 6-2,1 3-1,0 5-1,0 5 0,3 7-1,0 2 0,2 7 0,2 1 0,4 3 0,2-2 0,5 1-1,1-6 1,3-4 0,3-3 0,3-5 0,2-6 0,1-4 0,2-6-1,1-6 1,0-5-1,3-3-1,-2-6 2,0-2-1,-1-5 0,-1 0 0,-3-4 0,-2-1 0,-3-4 0,-2-1 0,-1-5 0,-2-2-1,-1-3 1,-2-1 1,-1 0-1,-2 1 0,-1 1 0,-2 5 1,-3 2-1,-1 5 1,-2 3-1,0 3-1,-2 1 1,-1 2-1,0 1 1,0 1-1,-1 1 0,0 2 0,0 0 0,1 2 0,0 3-1,9 3 0,-14-5-1,14 5-1,-11 5-6,2-2-15,1 8-12,1 4-2,-2 1 2,1 6-1</inkml:trace>
  <inkml:trace contextRef="#ctx0" brushRef="#br0" timeOffset="77383.7374">3223 14739 30,'0'0'22,"0"0"3,0 0 0,0 0-9,0 0-2,0 0-1,0 0 1,-15-8-2,15 8 1,-15-6-4,15 6 2,-19-2-5,10 3-1,-2-2-2,0 2 0,-1 0-1,2 2-1,-2 2 0,0 2-1,0 2 0,0 1 0,0 1 0,1 1-1,0 2 2,1 3-2,2-3 1,1 1 0,3-1 0,1-1 0,2 1 0,3-1 0,3-3 1,2 1-1,3-2 0,2-1 1,1 0-1,3-1 1,0 0 0,4 0-1,-1 0 1,2 0-1,0 0 0,2 0 1,-2 2-1,1-1 0,1 1 0,-3 2 1,0-1-1,-1-1 1,-1 2-1,-3-1 1,-2 1-1,-3 2 1,-2 0 0,-2 1 0,-5 0 1,-2 2-1,-4 0 0,-1 2 1,-3-2 0,-4 0 0,-3 0-1,-1-2 2,-3-1-1,-2-1 1,-4-1-3,-3-1 0,-1-1 0,-1-2 0,0-3 0,1 0 0,0-3 0,1 1 0,1-2 0,2-1 0,3 0 0,0-4 0,5 3-5,-4-7-35,7-9 0,4-4-2,4-11 1</inkml:trace>
  <inkml:trace contextRef="#ctx0" brushRef="#br0" timeOffset="87658.765">5343 12151 74,'0'0'31,"0"0"-1,0 0 1,2-11-17,-2 11-3,0 0-5,0 0-1,0 0 0,-2 21-2,-1 1 1,3 11-2,-4 12 0,3 15 0,-2 12 0,0 12 0,-2 5-2,2 1 1,1 0-4,0-9 0,2-6-5,-3-18-7,4-16-18,6-9-1,-7-32 0,13 3 0</inkml:trace>
  <inkml:trace contextRef="#ctx0" brushRef="#br0" timeOffset="88092.8084">5513 12115 69,'3'-15'31,"-3"15"0,10 25 0,-7 8-8,0 20-13,-4 15-5,3 16 1,-2 10-2,2 10 0,0-2-3,0-3 1,1-10-2,2-14 2,-1-19-3,3-13 2,-1-21 0,-6-22 0,17-10-1,-9-17 1,2-15-1,2-10 0,1-9 0,2-8 0,1 1 0,1 6 0,0 8 0,-1 10 0,0 16 2,-2 17-2,-1 17 1,-2 16 0,-4 13-1,0 9 0,-1 8 0,-1 3 0,-2-2-2,-2-6-2,2-1-8,-3-10-16,1-14-6,3-8 0,-4-14-1,10-13 2</inkml:trace>
  <inkml:trace contextRef="#ctx0" brushRef="#br0" timeOffset="88320.8312">5967 12535 96,'7'38'32,"-5"-4"1,4 3 0,1 0-24,-3 1-5,1 0-1,-2-3-3,0-4-2,0-2-5,-3-9-13,0-6-13,5-4 1,-5-10-2,12-9 2</inkml:trace>
  <inkml:trace contextRef="#ctx0" brushRef="#br0" timeOffset="88666.8658">6176 12673 89,'12'27'29,"-11"-11"3,5 4-2,-1 5-20,-1-5-3,5 3 0,-1-7 0,5 1-1,1-9 1,4-1-1,-2-12 0,4-2-1,-2-6-1,-2-2 0,-4-6-1,-1-1 0,-7-3-3,-5-1 0,-5 0 0,-5 2 0,-4 3 0,-4 4 0,-3 4 0,-3 4 0,3 4 0,2 3 0,3 5-4,1-2-1,16-1-2,-13 9-6,13-9-20,13 4-6,-3-6 2,6 0 1</inkml:trace>
  <inkml:trace contextRef="#ctx0" brushRef="#br0" timeOffset="88967.8959">6660 12231 82,'6'-11'33,"-6"0"0,0 11 0,0 0-18,-11 9-4,7 19-3,-7 12-1,4 14-2,-3 12-1,4 13 1,-3 8-2,5 4 0,2-4-3,2-6 0,4-10-3,0-13-1,4-9-3,-7-19-11,4-12-18,-5-18-1,10-1 1,-7-15 0</inkml:trace>
  <inkml:trace contextRef="#ctx0" brushRef="#br0" timeOffset="89243.9234">6012 12241 115,'-8'-3'36,"8"3"1,0 0-3,-11-15-28,11 3-8,0 12-8,-3-20-20,0 5-6,1 2 2,-4-2-3</inkml:trace>
  <inkml:trace contextRef="#ctx0" brushRef="#br0" timeOffset="89628.9619">5040 12351 96,'0'0'34,"0"0"2,0 0 0,10 6-17,12-18-13,11 0-1,10-4-2,9-1-1,9-3-4,4-6-8,4 2-25,6-1 0,-3-5-2,1-1 0</inkml:trace>
  <inkml:trace contextRef="#ctx0" brushRef="#br0" timeOffset="101614.1604">15861 13312 12,'1'-30'21,"4"19"1,-9-14 2,5 4-6,-2-2-4,0 0 1,1 4 0,-3-1-2,3 8-2,-2-2 0,2 14-2,0 0-2,-5 21 0,2 9-2,2 10-1,0 15-1,2 13-1,-2 10 1,2 9-1,-1 0 0,1-3-2,2-6-1,-2-10-2,2-12-2,-3-15-4,4-14-19,3-12-7,-7-15 1,12-25-1,-7-12 1</inkml:trace>
  <inkml:trace contextRef="#ctx0" brushRef="#br0" timeOffset="102012.2001">16018 13081 67,'10'3'33,"-5"16"1,3 20-2,1 20-14,-5 6-7,5 20-2,-5 6-2,2 6-3,-1-3-2,0-8-1,-1-12 0,0-14-1,-1-14 0,1-15 1,0-17-1,-4-14 0,8-16-1,-2-10 1,0-8 0,2-5 0,2-3 0,-1 1 1,2 5 0,1 10 0,-1 11 1,3 14 0,-2 12-1,0 13 1,-1 6 0,1 6-1,-3 4 0,1-2-2,-2 0-1,-3-10-3,1-1-5,-5-12-17,-1-15-9,8-1 0,-2-16-1,3-4 2</inkml:trace>
  <inkml:trace contextRef="#ctx0" brushRef="#br0" timeOffset="102203.2193">16456 13718 77,'10'19'35,"0"12"-1,-5 3 1,-2-1-17,2 3-10,-4-4-6,0-5-4,1-2-5,-3-14-8,1-11-11,0 0-7,11-4-1,-1-9-1,0-9 4</inkml:trace>
  <inkml:trace contextRef="#ctx0" brushRef="#br0" timeOffset="102484.2471">16612 13808 64,'9'-6'32,"0"15"0,-4 6-5,-3 5-7,2 9-7,-4 1-3,4 2-2,-1-4-3,5-2-1,1-10-1,3-5-1,1-11-1,4-8 1,0-7-1,2-7 0,-4-4 0,0-2-1,-3-3 1,-5 1-1,-2 3 1,-6 6-1,-5 5 1,-3 4-1,-2 5 0,-2 6 0,0 6-1,-1-1-2,3 6-2,1-7-6,10-3-16,-9 13-9,9-13 1,0 0-1,-9-12 1</inkml:trace>
  <inkml:trace contextRef="#ctx0" brushRef="#br0" timeOffset="102703.2693">16481 13397 117,'-15'2'37,"15"-2"0,0 0-2,0 0-33,-7-23-16,10 10-22,2 1-1,2-2 0,3 6 0</inkml:trace>
  <inkml:trace contextRef="#ctx0" brushRef="#br0" timeOffset="103231.3221">16995 13838 77,'0'0'34,"-6"19"0,6 2 2,2 7-19,8 16-8,0 5-3,4 12-1,-2 3-1,4 5-1,-3-6-2,-1-5 0,-1-10 0,-3-9 0,-4-12 0,-2-13-1,-2-14 0,-8-21 0,1-7 0,-3-11 0,-1-8 0,-2-10-1,0-6 2,2-5-1,2 1 1,5 3 1,3 3-1,5 6 1,6 5-1,3 11 1,4 9-2,3 11 1,2 13-1,-2 11 1,-1 11-1,-2 11 0,-7 11 0,-5 5 1,-8 6-2,-5 0 0,-5-2-2,-3-8-2,-1-6-5,-3-18-10,6-11-17,3-13-1,5-17 2,6-14-1</inkml:trace>
  <inkml:trace contextRef="#ctx0" brushRef="#br0" timeOffset="103591.3581">17249 13272 82,'15'-1'37,"0"25"-2,-6 19 1,-3 16-18,4 23-7,-3 6-3,2 9-3,-4-2-1,2-1-1,-1-11-1,2-12-1,0-16 0,0-15 0,0-18-1,2-10 1,0-13-1,0-12 1,1-8 0,1-4 0,0-3-1,2 0 1,-2 3-1,0 3 1,-1 11-1,1 6-1,-2 9 2,1 5 0,-2 6-2,-1 0 1,1 4-2,-1-4-2,1 3-4,-9-18-10,9 11-20,-9-11 0,11-2 1,-11 2-3</inkml:trace>
  <inkml:trace contextRef="#ctx0" brushRef="#br0" timeOffset="105073.5061">17755 13984 14,'8'16'13,"-8"-16"-2,0 0 0,0 0-13,0 0-1,-11 2 0,11-2 3,0 0 2,0 0 3,0 0 4,0 0 3,0 0 4,0 0-1,1 10 0,-1-10-1,0 0 0,0 0-2,7 11-2,-7-11-1,0 0-2,0 0-1,0 0 1,0 0 0,9 8 0,-9-8-1,12 1 1,-4-3-2,5 0 0,0-2-2,0-3-1,3-4 0,-1 0-2,-1-5 1,-1 0-1,-5-2 1,-1 2-1,-6 0 0,-1 2 0,-4 3-1,4 11 0,-16-9 1,5 14-1,-2 4 1,0 6 0,0 4-1,1 4 3,1 2-3,2 3 3,2-1-2,4-3 1,5-1-1,3-3 1,5-3-1,2-5-1,4-1 2,3-8-3,1-1 1,0-7-1,3-4-1,-1-7 1,2 0-2,-1-5 0,-1 0 1,-2-2 0,-1 1 1,-2 2 2,-5 4 0,-1 6 1,-11 10 0,13-4 1,-13 4 0,6 25 2,-4-4-2,2 6 0,2 0-1,1 3 1,0-3-1,1-4 0,0-4 0,1-4 0,-9-15 0,14 9 0,-14-9 0,12-12 0,-6-1 0,1-5 0,0-2-1,2 1 2,0-1-1,1 3 0,0 3 0,-2 6 1,3 4-1,0 8 1,-2 4-1,0 5-2,0 1 1,1 3-1,0-2 1,-2-1-4,2-1 1,-10-13-2,18 10-1,-18-10-2,23-8-1,-11-6-2,5 2 2,-3-6 1,3 2 1,-2 0 3,-2 2 2,-1 5 3,-12 9 2,13 0 4,-13 0-1,4 25 0,-6-7 0,5 4-1,-2-1 1,5 2-1,0-5-1,7-4-2,1-7 1,6-6-1,0-4 1,4-6-1,-3-3-1,-1-2 0,-5-3 0,-3 0-1,-7 0 1,-8 3 0,-5 4-1,-6 3 1,-4 5-2,-3 4 1,1 1 0,0 4-1,4 2 0,4-1-1,12-8 2,-5 11-2,14-11 1,9-5 0,7-5 0,6-3 0,7-4 1,4-5 0,4-9 0,-1-5 0,2-7 1,-4-6 0,-3-7 0,-6-5 0,-8-5 1,-6-1 0,-8 2 0,-6 8 0,-9 4-1,-8 12 2,-5 11-3,-6 11 2,-2 15-1,-3 18 0,-2 12 0,-1 15-2,1 14 2,5 14-2,4 11 2,5 6-1,8 4-1,7-4-1,9-3 0,5-8-2,10-8-2,0-14-5,12-4-12,0-10-16,2-9 2,1-6 0,-1-6 0</inkml:trace>
  <inkml:trace contextRef="#ctx0" brushRef="#br0" timeOffset="105968.5958">15566 13351 89,'11'12'34,"9"-6"1,16-3 0,9-4-19,13-6-17,7-6-13,8-4-20,9 2 1,-2-6-1,4 4-1</inkml:trace>
  <inkml:trace contextRef="#ctx0" brushRef="#br0" timeOffset="106544.6534">19619 13887 109,'-24'2'35,"-3"3"1,-3-3-1,-1 0-31,3 2-4,3 1 0,0 1 1,5 2-1,7 5 1,6 0 0,8 3 0,4-1 1,6 4 0,3 1-1,2 1 1,0-1-1,-1-1 0,-3-1 1,-3 1-1,-7-2 1,-4 1-1,-6-4 1,-5-2-1,-2 0-2,-4-4-2,2 3-8,-7-4-25,4-6-2,4-2 1,2-5-2</inkml:trace>
  <inkml:trace contextRef="#ctx0" brushRef="#br0" timeOffset="115620.5609">5297 9219 49,'10'-6'31,"-10"6"3,0 0 0,0 0-10,8-14-4,-8 14-4,0 0-4,9-11-3,-9 11-4,0 0-1,0 0-2,3-11 0,-3 11-1,0 0-2,0 0-1,-2-12-4,2 12-7,0 0-10,14-16-14,-1 11 1,1-3 0,3 1 0</inkml:trace>
  <inkml:trace contextRef="#ctx0" brushRef="#br0" timeOffset="115913.5902">5627 9016 80,'0'0'35,"0"0"1,6-16 1,-6 16-9,1-13-19,-1 13-2,-6-11-3,6 11-1,0 0-3,-9-10-2,9 10-5,0 0-13,0 0-14,0 0-3,0 0 2,13-9-2</inkml:trace>
  <inkml:trace contextRef="#ctx0" brushRef="#br0" timeOffset="116507.6496">6330 9422 56,'0'0'33,"0"0"0,0 0 2,0 0-11,0 0-6,-9 5-4,9-5-3,0 0-4,0 0-3,-13-13-1,13 13-2,-13-9-1,4 3-2,9 6-2,-18-12-2,18 12-4,-15-11-9,15 11-12,-9-14-5,3 3 1,6 11 0</inkml:trace>
  <inkml:trace contextRef="#ctx0" brushRef="#br0" timeOffset="116710.6699">6105 9163 106,'-13'-6'35,"3"3"1,-2-3-1,-1 1-25,13 5-5,-13-1-3,13 1-3,-10 0-6,10 0-23,0 0-5,-2-13 0,9-4 0</inkml:trace>
  <inkml:trace contextRef="#ctx0" brushRef="#br0" timeOffset="117772.7761">15904 8734 86,'0'0'32,"12"-16"2,-12 16 0,5-17-20,-5 17-5,8-9-3,-8 9-3,0 0-2,0 0-1,0 0-2,0 0-5,0 0-12,11-11-15,-11 11 0,13-12 1,-5 1-1</inkml:trace>
  <inkml:trace contextRef="#ctx0" brushRef="#br0" timeOffset="117989.7977">16177 8521 107,'8'0'36,"-8"0"2,0 0-4,0 0-21,0 0-6,9-8-4,-9 8-2,0-15-5,0 15-4,10-24-11,1 8-17,7 2-1,1-2 1,8 5 1</inkml:trace>
  <inkml:trace contextRef="#ctx0" brushRef="#br0" timeOffset="118452.8441">16904 8844 91,'0'0'35,"0"0"2,-4 11 0,4-11-18,0 0-7,0 0-5,0 0-2,-8-11-4,8 11 0,-8-12-3,8 12 0,-14-19-3,14 19-4,-15-23-9,8 7-15,1 1-4,-2-3 2,4 0-1</inkml:trace>
  <inkml:trace contextRef="#ctx0" brushRef="#br0" timeOffset="118626.8615">16747 8553 88,'-12'-4'36,"2"3"0,10 1 1,-12-11-10,12 11-21,0 0-3,-6-18-7,6 18-18,2-22-13,-2 1-2,3-3 2,-2-10-2</inkml:trace>
</inkml:ink>
</file>

<file path=ppt/ink/ink2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56:10.909"/>
    </inkml:context>
    <inkml:brush xml:id="br0">
      <inkml:brushProperty name="width" value="0.05292" units="cm"/>
      <inkml:brushProperty name="height" value="0.05292" units="cm"/>
      <inkml:brushProperty name="color" value="#7030A0"/>
    </inkml:brush>
  </inkml:definitions>
  <inkml:trace contextRef="#ctx0" brushRef="#br0">7474 9226 23,'-14'7'21,"14"-7"-1,-10-1 1,10 1-6,-6-12-2,3 2 0,3-3-2,0-7 0,3 0-2,1-7-1,3-1 0,4-4-2,3 0-1,2-4-2,5 0 1,3-1-1,5 0 0,5 2-2,6 3 1,4 0 0,4 4 0,6 2-2,3 5 0,5 4 0,2 4 0,4 3 0,0 3 1,3 5-2,1 6 1,-2 3 0,3 6 0,-3 2 0,-1 5 0,-2 2 0,-2 2 0,-4 3 0,-3 1-1,-5 0 0,-4 3 0,-5-1 1,-5 2-1,-6-1 1,-5 1-1,-5-2 1,-3-2 1,-5-1-1,-2-4 1,-2-4-1,-5-3 0,0-4 0,-6-12-1,6 14-1,-6-14-2,0 0-6,0 0-18,0 0-4,0 0 0,-12-11-1</inkml:trace>
  <inkml:trace contextRef="#ctx0" brushRef="#br0" timeOffset="362">8804 9177 34,'0'0'27,"-16"8"3,16-8-2,9 1-11,4-3-4,6 2 0,5-2 0,7 4-3,1 2-4,6 3 0,-1 3-1,2 3 0,-2 0-1,0 1-1,-5-4-1,-1-1 1,-4-9 0,1-5-1,-3-9 1,0-6 0,-5-7 1,-2-4-2,-1-4 0,-2-2-1,-2 1 0,-2 2-1,-2 6-1,-4 3-5,4 11-14,-9 14-16,6-13-2,-6 13 1,2 13-1</inkml:trace>
  <inkml:trace contextRef="#ctx0" brushRef="#br0" timeOffset="2588">4986 13216 85,'0'0'30,"-14"-18"1,-2 15-3,-3 6-16,-11 2-4,2 15 0,-7 8-1,4 17-1,-2 9 0,7 15-2,2 5-1,10 5-1,7 0-1,9-3-1,8-8 0,7-10-1,8-12-1,5-14 0,4-9-2,0-18-6,8-3-9,-4-12-15,4-11-1,1-6 0,-2-10 0</inkml:trace>
  <inkml:trace contextRef="#ctx0" brushRef="#br0" timeOffset="2806">5411 13302 102,'7'27'34,"-4"12"1,-4 13-7,-2 8-17,4 16-7,-3 5-2,0 3-3,0-2-2,-1-10-3,3-6-4,-4-18-13,4-18-12,5-18 1,1-25-1,7-15 2</inkml:trace>
  <inkml:trace contextRef="#ctx0" brushRef="#br0" timeOffset="3000">5711 13236 111,'6'43'36,"-2"24"0,-5 11-1,-7 2-27,3 11-6,0 4-3,-3-6-3,2-2-3,-5-13-9,6-14-19,3-11-1,-1-18 0,3-15-1</inkml:trace>
  <inkml:trace contextRef="#ctx0" brushRef="#br0" timeOffset="3192">5539 13805 102,'-13'-11'35,"4"-1"1,11-8-5,10 5-23,4-4-6,8-2-5,7 3-4,0-8-6,9 5-11,1 5-11,-2 0 1,1 8-1,-7 0 3</inkml:trace>
  <inkml:trace contextRef="#ctx0" brushRef="#br0" timeOffset="3573">5924 13776 52,'1'17'26,"-1"-17"1,9 0-5,1-7-10,6-5-5,6 4 0,0-2 0,2 8 0,-2 3 0,-1 12-1,-8 7 0,-5 10 0,-9 3-2,-6 7 0,-4-2-1,-3-1 0,-3-1-1,3-6-1,3-7 0,8-8 0,3-15 0,18 13 0,1-14 0,7 1 0,2 1 2,4 4-1,-2 1 1,-3 9-1,-5 2 1,-8 10-1,-11 5 0,-7 4-1,-12-1 0,-8-1-2,-7-3-5,-6-11-11,1-7-19,5-11-2,6-13 1,8-13-1</inkml:trace>
  <inkml:trace contextRef="#ctx0" brushRef="#br0" timeOffset="4017">6628 13379 122,'-1'58'37,"-7"9"1,-6 3-2,-5 1-31,5 3-4,0-4-1,4-7 0,3-9 0,5-12 0,6-11-2,6-15-1,8-11-4,2-16-4,11-6-8,0-15-10,5-12-5,4-8-2,0-10 0,2-6 6,-2-2 12,-4 1 10,-4 5 12,-5 7 15,-3 16 9,-10 5 5,0 19 0,-14 17-2,6 15-6,-7 21-8,-9 7-3,3 17-6,-4 3-2,2 10-2,-2-2-3,-1-3-4,6-8-4,-3-16-6,9-7-13,2-15-12,-2-22 2,12-7-2,0-23 4</inkml:trace>
  <inkml:trace contextRef="#ctx0" brushRef="#br0" timeOffset="4212">7244 13277 105,'12'30'37,"-5"21"0,-6 15-1,-6 1-23,1 13-10,-2 0-3,-3-3-3,-2-2-2,-3-15-7,6-8-15,-1-11-10,-1-15 0,1-11 0,-2-15 2</inkml:trace>
  <inkml:trace contextRef="#ctx0" brushRef="#br0" timeOffset="4364">7043 13833 96,'-12'-23'37,"8"3"0,3 3-2,6-8-21,10 3-9,6-1-4,3-2-6,9 7-8,-1-2-21,3-3-4,2 6 2,-4 2-1</inkml:trace>
  <inkml:trace contextRef="#ctx0" brushRef="#br0" timeOffset="4725">7245 13961 98,'9'16'33,"11"-4"2,5-10-5,5-7-23,5 5-3,-4-3 1,-1 4 0,-8 3-1,-3 4 0,-11 2-2,-7 7 0,-8 1-1,-7 2 0,-3 0 0,-2 0-1,1-4 2,1-2-2,2-2 2,7-6-1,8-6 1,0 0-1,12 4 0,1-5 1,4 1-1,0 1-1,2 0-1,3-1-1,-1 4-2,-3-8-4,5 3-15,0-7-15,0-9 0,4-7 0,1-13 0</inkml:trace>
  <inkml:trace contextRef="#ctx0" brushRef="#br0" timeOffset="4977">7934 13437 95,'-20'7'35,"0"22"0,-8 19-3,-6 2-18,7 12-6,-2 0-1,7 4-1,3-5-1,10-4-2,7-9-1,10-12-2,9-13-1,4-12-2,9-9-3,0-17-5,10-3-8,-3-14-11,4-11-8,3-5 0,-1-8 1,0-3 5,-3 0 11</inkml:trace>
  <inkml:trace contextRef="#ctx0" brushRef="#br0" timeOffset="5131">8190 13551 5,'33'-51'24,"-6"12"9,-9 6 3,-2 16 0,-6 15-2,-10 2-8,9 39-9,-15-1-7,3 14-6,-5 4-1,0 5-4,1 1-3,-5-12-7,8-5-16,1-10-10,1-16 1,2-19-2,0 0 2</inkml:trace>
  <inkml:trace contextRef="#ctx0" brushRef="#br0" timeOffset="5326">8440 13392 115,'0'0'38,"10"18"-1,-10 4-1,-7 7-31,6 8-4,0 5-2,-1 5 0,0 2-3,-2-8-5,4 1-17,-1-5-11,-3-9 0,1-3 0,-5-12 0</inkml:trace>
  <inkml:trace contextRef="#ctx0" brushRef="#br0" timeOffset="5851">8279 13821 92,'0'0'36,"0"0"0,-1-19 1,12 4-19,4-4-15,4-2-5,0-1-2,5 2-1,-4-1-2,4 8-3,-5-1-3,2 13-3,-7 0 0,-1 13 2,-5-1 3,-2 10 3,-4 5 6,-3 1 4,-1 4 5,-2-4 3,3 0 2,0-6-1,6 0-1,1-8-1,7 0-2,-1-6-2,9 3-1,-2-2 0,3 6 1,-3 1-1,-2 9 1,-4-1-2,-4 6-1,-8 1 0,-7 0-1,-6-1 0,-3 0 0,-5-4 0,2-5-2,-1-4 3,3-3-1,3-5 1,4-2 0,9-6 1,0 0-1,0 0 1,16-8-1,-4 2 0,4 2 0,3 1-1,0 0-1,1 3-1,-2 0 0,0 3-3,-2-4-2,3 4-9,-5-5-22,2-6-2,0-4 2,2-9-1</inkml:trace>
  <inkml:trace contextRef="#ctx0" brushRef="#br0" timeOffset="6153">9201 13402 101,'-7'-21'34,"-6"11"-1,-11 4 3,-7 10-31,-5 10-3,-6 9 0,-4 16 0,-4 9 2,6 11-2,5 4 2,11 6-2,9-4 1,16-4-1,10-10-1,15-10 0,12-14-1,9-13-1,8-9-3,3-15-2,6-4-9,-4-10-20,1-12-3,0-6 1,-5-7-1</inkml:trace>
  <inkml:trace contextRef="#ctx0" brushRef="#br0" timeOffset="6370">9590 13197 82,'-1'-10'37,"1"10"-1,-4 23 1,-3 0-10,4 19-21,-2 9-4,0 14-1,-2 7 0,-1 8-1,1-2-3,0-6-2,4-3-5,-2-19-6,7-11-18,3-16-2,-5-23-1,18-8 1</inkml:trace>
  <inkml:trace contextRef="#ctx0" brushRef="#br0" timeOffset="6574">9775 13317 83,'14'-32'36,"-8"12"0,-6 20-1,7 21-19,-14 13-7,1 22-3,-6 10-2,1 13-1,-2 6-2,0 2-1,1-3-4,-1-10-7,8-6-14,0-14-13,-2-18 1,2-11-1,5-25 2</inkml:trace>
  <inkml:trace contextRef="#ctx0" brushRef="#br0" timeOffset="6755">9595 13755 87,'-3'-15'36,"3"0"1,7 3-1,3 2-17,4-4-15,7 1-5,3 2-4,0-2-5,7 11-9,-2 2-13,0 4-4,0 7 0,-5 3 1</inkml:trace>
  <inkml:trace contextRef="#ctx0" brushRef="#br0" timeOffset="7106">9931 13905 55,'3'17'30,"6"1"0,0-8 0,4-5-12,8 3-5,-3-5-4,5 8-1,-6-3 0,3 11-1,-8 1-2,-5 7-2,-8 1-1,-7 5-1,-9 1-1,-5 2 0,-6-1-1,-2-3 1,1-3 0,1-4 1,4-5 0,6-5 1,4-6 1,14-9 0,-9 6-1,9-6 1,12-7 0,3 2-1,2-2-1,4 0 0,4 1-2,2-1 0,5 4-1,-3-5-4,3 5-5,-5-7-16,2-2-12,0-2 2,0-6-2,-1-2 2</inkml:trace>
  <inkml:trace contextRef="#ctx0" brushRef="#br0" timeOffset="7334">10310 13709 112,'11'14'37,"2"-4"1,9-3-1,2-2-35,7-1-3,3-2-2,1 2-2,-3-4-7,7 1-20,0 2-5,-3-8 1,1 2-1</inkml:trace>
  <inkml:trace contextRef="#ctx0" brushRef="#br0" timeOffset="7737">11249 13614 94,'13'1'34,"-13"-1"0,0 0 1,0 0-28,-24 1-5,4 13 0,-8 7 1,0 11 0,-2 5 0,5 6 0,3 1 0,9-1-1,7-4 0,12-6 0,11-11 0,10-8-1,9-10 1,8-8 0,5-10 0,4-4 0,-1-9-1,-1-4 1,-6-5 0,-5-1-1,-9-2 1,-8 1-2,-14 3 1,-9 2 0,-9 6-1,-11 7-1,-6 9 0,-8 3-3,0 12-6,-7 1-20,7 4-10,6 4 1,4-1 0,11-1 0</inkml:trace>
  <inkml:trace contextRef="#ctx0" brushRef="#br0" timeOffset="8145">11844 13341 88,'-10'2'35,"10"-2"0,-5 12 3,1 1-20,5 15-11,-2 8-3,0 18 0,-3 7-1,1 14-1,-2 5 0,0 1-1,1-4-1,-1-7-4,4-9-3,-2-19-8,5-16-22,3-12-1,-5-14 1,20-17-2</inkml:trace>
  <inkml:trace contextRef="#ctx0" brushRef="#br0" timeOffset="8346">12072 13396 111,'9'8'37,"-11"23"2,-5 16-2,-7 13-28,3 12-5,-1 6-2,-1 7 0,-2-2-2,2-5-3,4-4-8,-1-16-23,5-16-5,4-14 0,0-15 0</inkml:trace>
  <inkml:trace contextRef="#ctx0" brushRef="#br0" timeOffset="8537">11868 13884 117,'0'0'38,"0"0"0,0 0-6,13-4-27,1 1-4,1-2-4,6 5-6,-4-5-12,1 4-17,1 6 1,-2 1 1,-2 5-1</inkml:trace>
  <inkml:trace contextRef="#ctx0" brushRef="#br0" timeOffset="8875">12109 14110 60,'20'20'33,"0"-6"-2,8-2 4,0-2-14,1-4-10,4 3-2,-6 1-1,0 5-2,-12 0-1,-3 5-2,-13 2-1,-8 4-1,-9 1-1,-7-1 1,-3 1-1,-1 0 1,0-4-1,3 1 1,5-4 0,9-1 1,7-3-1,8-1 0,7-5 0,7 0 0,4-5 0,4-1-1,4-5-1,-2-5-2,3-1-1,-4-9-6,3 0-11,-3-3-17,-7-8 1,-1 0 1,-11-7-2</inkml:trace>
  <inkml:trace contextRef="#ctx0" brushRef="#br0" timeOffset="9304">11089 13207 96,'0'0'38,"0"0"1,16-10-1,-1 7-23,8 6-8,0-2-3,4 4-2,0 0-1,2-3-1,0 4-2,-3-7-4,0 4-6,-6-10-12,-1-2-14,0-3 1,-5-5-1,-2-2 2</inkml:trace>
  <inkml:trace contextRef="#ctx0" brushRef="#br0" timeOffset="9499">11393 12989 102,'-14'30'35,"-3"6"1,5 4-6,1 10-20,-1 0-6,2 2-1,1 1-3,2-11-5,9-1-4,-2-18-13,7-11-13,5-11-1,0-17 1,6-9 0</inkml:trace>
  <inkml:trace contextRef="#ctx0" brushRef="#br0" timeOffset="9819">11285 12820 54,'-49'10'33,"0"18"0,-4 9 0,4 8-8,5 14-12,5-3-3,12 7-3,8-5-2,15-1-1,14-10-1,16-10 0,13-14-1,12-12 1,10-14-1,6-11 0,4-14 0,2-8-1,-5-9 1,-5-5-1,-10-2 0,-11-2 0,-13 4-1,-14 3-1,-14 10-1,-15 0-4,-8 20-13,-12 9-18,-11 8-1,-4 14 1,-6 11-1</inkml:trace>
  <inkml:trace contextRef="#ctx0" brushRef="#br0" timeOffset="10295">10495 14157 94,'-10'8'35,"10"6"1,4 6-4,1 5-23,7 14-3,-1 10-1,5 11-1,-1 5-1,6 8 1,1 1-2,6 0 1,5-8-1,7-6 0,5-15 0,6-10-1,2-13 0,4-11-1,-1-11 0,1-10-2,-2-6-2,-7-8-2,-1 1-8,-14-6-15,-4 1-10,-6 1 1,-10 1-1,-4 1 3</inkml:trace>
  <inkml:trace contextRef="#ctx0" brushRef="#br0" timeOffset="10566">10984 14517 108,'-2'21'35,"7"2"3,11-7-7,11 11-25,3 0-3,6 4 0,-2 2 0,1 4-1,-4-1 1,-5 4 0,-8-1-1,-10 1 0,-16-1-1,-11-2-1,-13 1 0,-10-1-1,-6 0-3,-7-9-6,4-3-26,-1-6-3,9-12 1,14-9-2</inkml:trace>
  <inkml:trace contextRef="#ctx0" brushRef="#br0" timeOffset="11191">13560 13407 134,'33'25'39,"13"-6"0,7-9-1,12-4-37,6-1-3,8 0-1,-2-6-1,-1 2-1,-8-5-5,3 0-20,-7-3-9,-7-6 2,-9-2-2,-11-9 3</inkml:trace>
  <inkml:trace contextRef="#ctx0" brushRef="#br0" timeOffset="11439">14150 13132 118,'10'35'37,"10"0"2,10 3-1,8 3-30,2 5-7,5 8-1,-2 2 1,-8 5-1,-13 4 0,-9-1 0,-14-1 0,-12-5-2,-12-5-4,-14-14-11,-6-7-20,-4-10-1,-2-13 1,8-7-2</inkml:trace>
  <inkml:trace contextRef="#ctx0" brushRef="#br0" timeOffset="13401">15784 12992 49,'0'0'31,"0"0"1,0 0-3,0 0-9,2-14-4,-2 14-5,-17-1-3,1 6-2,-6 4-2,-2 6 0,-7 7 0,-1 13 0,0 6 0,5 8 0,5 3 0,11 6-1,9-2-1,11-4-1,11-6-1,8-11-2,10-7-1,3-13-4,7-5-7,-2-15-17,1-12-7,3-6 3,-6-11-2</inkml:trace>
  <inkml:trace contextRef="#ctx0" brushRef="#br0" timeOffset="13612">16136 13005 64,'-16'3'34,"10"17"1,-2 12-1,1 6-14,7 16-6,-4 3-4,6 13-2,-3-1-4,3-1-3,1-4-3,1-14-4,3-6-8,-2-16-20,4-21-2,4-13 1,-1-20-2</inkml:trace>
  <inkml:trace contextRef="#ctx0" brushRef="#br0" timeOffset="13805">16321 12933 94,'0'0'36,"2"25"1,-3 15-4,-3 5-20,4 12-5,-2 6-1,4 9-3,-3 0-4,1-7-6,4 0-12,-1-12-19,-1-17 0,1-8-1,-4-15 0</inkml:trace>
  <inkml:trace contextRef="#ctx0" brushRef="#br0" timeOffset="13981">16191 13362 78,'-14'-25'35,"7"9"-1,5-3 1,10 1-14,6 4-15,4-2-5,2 1-3,3 5-7,-1-4-9,2 1-13,2 6-3,-5-4-1,1 7 2</inkml:trace>
  <inkml:trace contextRef="#ctx0" brushRef="#br0" timeOffset="14386">16431 13264 51,'-3'13'31,"9"3"2,-6-16 0,22 13-9,3-4-10,2-4-4,8 5-2,-2 0-3,5 5 1,-4 2-2,-3 8-1,-8 1-1,-8 4-1,-8 0 1,-8 3-1,-7 0 0,-5-2-1,-4-4 0,0-3 1,0-4-1,3-3 0,4-6 0,10-11 0,1 11-1,10-11 1,3 0 0,5 3 0,3 4 1,1 4 0,-1 4 0,-5 7 0,-8 6 0,-5 4 1,-9 0 0,-7 2-1,-11-2 0,-9-3-1,-6-5-1,-7-8-3,2-5-6,-2-12-18,5-11-10,8-6 1,10-16-2,15-8 2</inkml:trace>
  <inkml:trace contextRef="#ctx0" brushRef="#br0" timeOffset="14670">17272 12968 80,'17'3'35,"-17"-3"0,-12 17 2,-18 3-11,-14 6-20,-1 11-2,-7 8-2,0 7 1,0 5 0,9 4-1,10-3 0,14-3-1,16-9 0,14-9-2,13-10 0,11-12-3,11-8-1,4-16-7,10-9-18,2-7-6,0-12-1,2-7 0</inkml:trace>
  <inkml:trace contextRef="#ctx0" brushRef="#br0" timeOffset="14867">17577 12952 96,'-13'19'36,"1"16"2,0 9 0,2 6-21,6 11-11,1 4-3,2 4-2,0-3-1,2-7-4,4-5-4,-4-17-13,3-11-17,4-13 0,-8-13 2,21-28-1</inkml:trace>
  <inkml:trace contextRef="#ctx0" brushRef="#br0" timeOffset="15069">17752 12915 86,'2'18'36,"-2"12"0,-3 8 2,1 8-9,3 7-24,0 6-3,1 1-1,1 2-2,-3-6-6,6-1-16,-1-10-15,-3-14 1,2-10-1,-4-21 0</inkml:trace>
  <inkml:trace contextRef="#ctx0" brushRef="#br0" timeOffset="15242">17602 13250 104,'0'0'35,"1"-11"1,9 7-5,6-3-22,9 2-7,4 1-7,0-4-11,3 1-18,3 5-1,-3-4 1,2 5-2</inkml:trace>
  <inkml:trace contextRef="#ctx0" brushRef="#br0" timeOffset="15612">17968 13348 96,'-3'17'35,"7"1"0,2-4 2,-6-14-28,23 16-3,-8-5-1,2 4-1,-4 0 0,1 4-3,-5 2 0,-5 1-2,-5 2 1,-5 2-2,-5-3 2,-4 1 1,-2-3-1,-2-1 0,2-4 0,2-2 1,4-2 0,4-2 0,5 1 1,2-11 0,15 17-1,2-9 1,4-2-1,7 1 0,4-2-2,3-6-3,5-3-2,-1-11-6,5 2-9,-1-7-16,0-6-1,1-7 2,-4-8-1</inkml:trace>
  <inkml:trace contextRef="#ctx0" brushRef="#br0" timeOffset="15830">18572 13158 65,'-11'-4'34,"-6"6"1,2 12-1,-3 14-10,-1 2-8,9 13-5,-3 1-2,8 9-4,3-4-1,7-3-4,5-5 0,6-10-4,8-6-4,1-18-8,10-9-14,4-13-8,-2-13 1,3-8 1</inkml:trace>
  <inkml:trace contextRef="#ctx0" brushRef="#br0" timeOffset="16027">18886 13048 77,'4'-33'35,"-4"10"0,0 23 0,0 0-15,-10 15-6,7 20-4,-4 7-4,4 12-1,-2 4-2,2 6-1,1 0-4,1-6-4,5-5-6,-4-14-17,5-16-10,3-10 1,1-19 0,2-12 1</inkml:trace>
  <inkml:trace contextRef="#ctx0" brushRef="#br0" timeOffset="16230">19034 12937 96,'0'0'35,"0"0"1,-1 22 1,-2 8-21,-2 8-11,3 10-1,-2 4-1,2 7 0,-1 2-4,2-5-5,5-1-12,-1-7-19,-1-14 0,2-9-1,-4-25 1</inkml:trace>
  <inkml:trace contextRef="#ctx0" brushRef="#br0" timeOffset="16710">18924 13322 82,'-11'-9'38,"11"9"-1,0 0 2,7-15-9,11 15-22,3-5-4,4-1-3,5 3-4,-1-7-4,7 8-6,-8-9-9,3 7-9,-7 0-5,-5 2 1,-3 4 3,-5 5 12,-11-7 8,4 21 12,-6-4 12,-1 1 11,-4-1 7,6 3 2,-1-2-3,3 0-5,9 4-9,-2-7-2,12 6-5,-4-5-2,5 3-2,-4-1-1,2 3-2,-8 0 1,-3 3-1,-10 4 0,-6 4-1,-7 3 1,-3 3 1,-2 1-1,1-1 1,2-2 0,5-2 0,6-6-1,11-6 1,8-5-2,6-8-1,9-7-1,3-9-2,7-4-2,0-15-6,9-4-13,-1-11-14,-1-12 2,2-6-1,-3-10 2</inkml:trace>
  <inkml:trace contextRef="#ctx0" brushRef="#br0" timeOffset="16958">19767 12989 97,'-25'3'36,"-1"13"2,0 6-1,0 9-19,7 8-13,2 7-1,4 8 0,2 2-1,8 1-1,5-3 0,6-4-3,8-8 1,4-11-3,5-6 0,2-16-6,8-5-3,-3-20-9,6-5-12,1-8-3,-2-10-1,-1-5 1</inkml:trace>
  <inkml:trace contextRef="#ctx0" brushRef="#br0" timeOffset="17145">20066 13068 73,'1'-21'35,"-1"21"1,0 0-1,-16 16-13,8 20-7,-4 4-4,2 11-4,-3 3-1,3 5-3,2-4-1,4-4-4,4-11-1,2-13-5,9-6-14,3-17-17,2-16 1,4-9 1,2-12-2</inkml:trace>
  <inkml:trace contextRef="#ctx0" brushRef="#br0" timeOffset="17341">20328 12900 99,'1'12'37,"-6"15"1,-4 9-1,-4 10-19,6 8-14,-1 3-3,1 0 0,1-1-2,1-6-5,5 1-9,-4-12-17,3-13-6,0-7 2,1-19-1</inkml:trace>
  <inkml:trace contextRef="#ctx0" brushRef="#br0" timeOffset="17522">20138 13289 89,'-12'-14'35,"3"-1"1,8 5-2,10 3-19,3-3-6,8 6-5,5-2-2,4-1-4,7 5-5,-2-7-6,5 7-14,-1 2-10,-4-2 2,-1 4-1,-4-2 2</inkml:trace>
  <inkml:trace contextRef="#ctx0" brushRef="#br0" timeOffset="17883">20380 13383 98,'0'0'36,"-2"13"2,15-6-4,3 0-23,9 8-5,0 0 0,3 7-2,-3 4-1,-2 3-3,-5 4 1,-7 3-1,-7-1 0,-6 1 0,-7-1 0,-3-2 0,-1-2 1,-2-3-1,3-3 1,4-3 0,5-4 0,7-4 0,7-5-1,8-4 0,5-4-1,4-7-3,5-1-5,-4-11-23,1-8-7,-5-8 1,-10-13 0</inkml:trace>
  <inkml:trace contextRef="#ctx0" brushRef="#br0" timeOffset="20788">19855 12486 40,'-9'-2'26,"-7"-7"2,16 9 0,-17-4-12,17 4-3,-10-8-3,10 8 1,0 0-2,0 0-2,13-1 0,-2 1-2,8 2-1,-2 1-1,7 0 0,-1 1-2,2-1 0,0 2-1,0-3 0,-2 2-2,-4-3-2,0 1-4,-6-4-7,-2-4-14,0 4-5,-11 2 1,0 0-1</inkml:trace>
  <inkml:trace contextRef="#ctx0" brushRef="#br0" timeOffset="21069">19953 12333 50,'0'0'29,"-3"16"2,-2-6-1,0 9-14,1 9-5,-4 3 0,4 7-4,-3 0-3,2 1-3,2-3-4,1-8-4,5-5-9,4-6-15,-7-17 0,18-10-2,-9-14 2</inkml:trace>
  <inkml:trace contextRef="#ctx0" brushRef="#br0" timeOffset="21448">19867 12176 59,'-35'8'32,"-5"4"-1,5 12 1,0 8-11,6 2-12,8 9-3,6 3-1,9 6-2,8-2 0,12 0-2,8-5 1,10-6-1,6-7-1,7-11 1,5-10-1,4-9-1,-2-11 1,0-8-1,-3-9 0,-6-5 0,-5-7 0,-7-2 0,-11-5 0,-8 2 1,-8 1 0,-10 3 0,-9 4 0,-8 5 0,-8 6 0,-4 6-2,-2 9-5,-4 4-15,2 3-10,10 8 0,0-2 0,15 9 0</inkml:trace>
  <inkml:trace contextRef="#ctx0" brushRef="#br0" timeOffset="22065">20002 14610 60,'-5'10'32,"5"-10"1,-10 24 1,4-5-11,1 2-12,5 13-4,-3 5-1,2 13-1,-4 7-2,3 5 0,-1 1-2,1-1-2,1-4-1,-1-13-3,3-5-7,-3-19-12,2-13-12,0-10 1,3-15 0,1-8 1</inkml:trace>
  <inkml:trace contextRef="#ctx0" brushRef="#br0" timeOffset="22366">20156 14411 46,'0'0'31,"0"0"3,0 0 0,-14 24-6,10-9-14,9 6-2,-1-6-2,8 5-2,0-11-2,8-5-2,3-11-1,3-7-2,-2-10 0,-2-5-1,-3-6 0,-6-2-1,-6 1 0,-9 4-2,-6 10-2,-9 2-5,0 11-21,-6 10-6,-1 2 1,3 8 0</inkml:trace>
</inkml:ink>
</file>

<file path=ppt/ink/ink2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57:10.226"/>
    </inkml:context>
    <inkml:brush xml:id="br0">
      <inkml:brushProperty name="width" value="0.05292" units="cm"/>
      <inkml:brushProperty name="height" value="0.05292" units="cm"/>
      <inkml:brushProperty name="color" value="#7030A0"/>
    </inkml:brush>
  </inkml:definitions>
  <inkml:trace contextRef="#ctx0" brushRef="#br0">10293 4284 21,'0'0'14,"0"0"2,0 0-1,0 0-3,11-2 0,5 2-3,3-2 0,7 2-2,7 2-2,4 0-1,0 0 1,4 2-3,-2-3 1,0 1-2,-4-1-1,-4-2-3,-4-1-6,-3-4-5,-1 6-9,-7-9-2,3 8 0,-10-9 1</inkml:trace>
  <inkml:trace contextRef="#ctx0" brushRef="#br0" timeOffset="278">10496 4450 6,'21'4'21,"13"6"1,-3-9-1,8 4-9,1-1-1,1 1-1,-3-3-4,-5 1-4,-4-3-7,-6-6-12,1 6-6,-10-12 2,2 6-1</inkml:trace>
  <inkml:trace contextRef="#ctx0" brushRef="#br0" timeOffset="1646.0662">8117 4493 27,'0'0'17,"11"3"-1,-11-3-2,20 3 0,-6-2-4,5 0-2,2 1-2,3 0-1,2 0-2,-2-1 0,0 1-1,-1-2 0,-2 0-1,0 0-2,-4-2-1,-1 0-4,-2-1-5,-1-4-8,4 6-5,-17 1 0,22-9 0</inkml:trace>
  <inkml:trace contextRef="#ctx0" brushRef="#br0" timeOffset="1957.0973">8219 4617 5,'0'0'22,"-3"15"1,3-15 2,8 0-7,3 2-6,4-1 0,2 2 0,4-2-4,2 0-2,1 1-2,2 1-2,-4-3 0,0 0-1,-3-2 0,-3-2-3,0-2-9,1 2-16,-6-11 0,5 1-1,-6-11 1</inkml:trace>
  <inkml:trace contextRef="#ctx0" brushRef="#br0" timeOffset="4896.3912">21351 3210 0,'-16'-34'1,"-3"-6"0,-1-2 0,-2-2 0,-3-1 1,-3-4 0,-1-2 0,-4-5 0,-3-1-1,-4 0 1,-5 0-2,-2 0 1,-5 1 0,0-2-1,-4 5 0,-4 2 0,-2 6 1,-3 1-1,-2 3 1,-3-1-1,-1 5 1,-2 4 1,-1 6-1,0-2 0,1 5 0,-1 2 0,3 5 1,-1 0 0,0 6 0,0 0 0,0 3-1,-1 3 1,-2 4 0,-1 2 0,0 3-2,0-1 1,0 3-1,0 1 0,3 1 0,2 2 0,2-1 0,3 3 0,3-1 0,1 6 0,2-1 0,5 6 0,1 1 0,3 7 0,0 2-1,6 7 2,5 2-1,4 4 0,4 3 0,4 3 0,6 3 0,4 3 0,6-1 0,1 4-1,3 1 1,1 2-1,3 3 1,0 4-1,0 0 1,1 5-1,1 0 0,2 2 0,2 0 0,4 3 0,2 1-1,2 1-1,3-1 0,1 1 0,3 0 2,2-1-1,-2 0 2,1-1-1,-1-1 1,-2-3 1,-1-2 0,1 0 1,-1-2-2,1-2 1,0 0 0,1 0 0,0-3 0,1-2-1,1-1 3,-2-2-1,2-2 1,-3-3 0,2-1 0,-5-2 0,1 1 0,-2-3 1,1 1-1,-3-3 0,1 1-1,0-2 1,0 0 0,2-3 0,2-2 1,-1-3 1,2-4 0,0-1 1,1-3-1,0-1 0,0-5 1,1 1-2,0-4 1,3 1-1,3-3-1,3-1-1,3-3 0,5 0 0,4-3 0,4-1 1,5-3-1,3-2-1,3-2 1,2-2 0,3-2-1,3 1 0,1-6 0,5 0 0,2-5-1,3-1 0,2-4 1,3-3-2,3-5 1,3-2-1,1-2 0,0-4 0,0-4 0,-4-3 0,3-6 0,-3-3 0,1-6-1,-2-8 2,0-7-1,0-6 1,-2-7 0,0-6-1,-1-5 1,-2-4 0,-4-4 0,-4-5 1,-9-3 0,-6-4 0,-9-3 0,-8-1 0,-11-4 0,-9-2 0,-11 1-1,-8 1 1,-9 3-1,-5 3-2,-5 4-2,-3 6-3,-4 7-11,-1 12-9,-8 2 2,0 11-2</inkml:trace>
  <inkml:trace contextRef="#ctx0" brushRef="#br0" timeOffset="8765.7781">21085 6069 11,'0'0'20,"-9"-14"3,9 14-5,-10-18-4,10 18-2,-17-16 0,4 9-2,0 2 0,-4 2-2,-1 6-1,-4 3 0,0 8-1,-2 2 0,-1 10 0,1 1-1,4 4-1,0 4-1,6 2 0,5-2-1,4-3-1,6-4 1,7-3-1,3-8 0,6-3 0,3-8 1,5-5-1,1-8-1,1-6 2,-1-4-2,1-5 0,-4-3-1,-1-2 1,-4-1-1,-3 2 0,-2-1 1,-3 3-1,-3 5 1,-3 2 0,-2 4 1,-2 13-1,2-12 0,-2 12 0,-1 11 0,1 6 0,1 6 0,2 7 0,4 9 1,2 4-1,1 6 1,0 1-1,2 2 1,-1-1-1,-4 0 1,-1-4 0,-6-4 0,-6-1 0,-5-6 1,-5-3-1,-4-6 0,-4-5 0,-1-9 0,-1-5-1,1-9 0,2-11-2,5-9-1,2-11-3,8-7-2,3-12-4,8-2-5,2-10 1,10 1-1,0-2 0,7 3 1,1 3 1,4 1 2,3 5 0,-3 3 4,1 9 1,-4 1 4,0 9 2,-5 5 3,-2 6 2,-6 10 5,-11 9 4,13 6 3,-12 8 3,-1 10-2,-2 7-1,-1 2-2,1 5-1,0-2-3,4 2 0,0-6-3,5-4 2,1-7-3,4-6 1,2-8-2,2-4 1,0-8-1,2-2-1,-5-8 0,1-3-3,-3-3 1,-4-1-1,-4-1 1,-5-2-1,-5 2 0,-3-1 0,-4 3 0,-3 1-1,-3 4 1,-1 5-1,-2 5 1,1 6-1,2 7-1,-2 2-1,7 6-2,-2-2-2,7 5-2,3-5-2,8 2-1,-1-15-2,15 13-1,3-13-3,5-3-1,8-1-2,-1-7 2,8 3 0,-3-9 0</inkml:trace>
  <inkml:trace contextRef="#ctx0" brushRef="#br0" timeOffset="9120.8136">21544 5978 9,'0'0'15,"0"0"0,-11 11-1,0 2-1,-5 1-3,0 5 0,-2 2 1,1 1-1,3 0-2,2-2 0,7 1 0,3-6-1,7 0 0,4-9-1,7-1-1,2-7 1,5-4 0,1-6-1,1-2-2,-2-5-1,1 0-1,-6-4-1,-3-1 1,-6 1-1,-6-2 0,-8 3-1,-7 0 0,-8 3-1,-9 4 1,-2 4-2,-4 3-3,1 6-2,-2 1-3,8 4-4,4 3-3,8-4-6,16-2-6,0 0 3,16 6 1</inkml:trace>
  <inkml:trace contextRef="#ctx0" brushRef="#br0" timeOffset="9721.8737">22025 5793 19,'-17'10'19,"-12"-9"2,6 7-4,-5 4-5,2 4-1,2 6-2,-1 4 0,8 3 0,1 0 0,8 3-2,3-4-1,7-2-2,3-6 0,4-3-1,5-10 1,3-5-1,4-8 1,2-5-1,1-7-1,2-4 0,-2-6-1,0-4-1,-2-3 0,-4-2 0,-4-2 0,-3-1 0,-8-2-1,-3-3 1,-5 1 0,-6 2-1,-4 1 1,-2 5 0,-3 4 0,0 5 0,-2 8 1,2 7 0,0 8 0,3 9 1,2 8-1,2 11 1,4 10 0,6 9-1,4 8 0,6 6 0,5 2 0,4 2-1,5-1-1,0-8-2,4-4-1,0-10-3,3-5-5,-3-12-6,1-13-14,3-3-1,-4-14 2,6-5 1</inkml:trace>
  <inkml:trace contextRef="#ctx0" brushRef="#br0" timeOffset="10015.9031">22532 5225 40,'-7'-19'26,"7"19"3,0 0 0,-11 18-19,14 10-1,0 7-2,5 12 0,1 12 0,3 11 0,-1 3-2,1 1-3,2-1-2,-2-6-3,-1-6-2,-3-12-6,2-8-7,-1-8-13,-3-14-1,6-5 0,-12-14 2</inkml:trace>
  <inkml:trace contextRef="#ctx0" brushRef="#br0" timeOffset="10503.9517">22758 5817 30,'0'0'25,"11"9"1,-11-9 1,15-9-17,-1 2-3,0-5-1,2-1 0,1-7 0,1 2 2,-3-7-3,0 0 1,-4-1-1,-1 1 1,-5-1-3,-3 3-1,-4 0-1,-3 2-1,-3 1 0,-3 5-1,-2 3 1,-2 4 0,-1 6 0,-2 3 0,0 7-1,1 9 2,0 7-1,3 6 1,1 6-1,3 4 1,4 3-1,4 0 1,6-1 0,3-4 0,6-8-1,4-4 1,2-8-2,4-7 0,5-5-1,-1-10-2,5-3-4,-3-8-1,4-1-3,-3-8-6,2-4-6,1 2-3,-4-6 1,-1 4 4</inkml:trace>
  <inkml:trace contextRef="#ctx0" brushRef="#br0" timeOffset="11294.0309">23188 5582 17,'0'0'15,"-17"-18"1,5 21 0,-9 3-2,1 5 0,-2 7-1,-3 4 1,4 7 0,-1 0-2,7 5-3,0-3-2,9 1-3,0-5 1,7-1-1,1-6-1,6-4 0,-8-16 0,22 13 0,-9-16 0,3-4-1,-1-4-1,1-4 0,-2-5 0,-1-1-1,-1-3 0,-2 1 1,-3 1-1,-4 0 1,-2 3-2,-2 3 2,-1 2-1,1 3 1,1 11-1,-8-12 0,8 12 0,0 0 0,-5 16 0,6-4-1,2 5 2,3 1-2,0 2 2,3 0-2,3-1 1,1-4 0,4-3 0,1-6-1,4-3 1,1-5 0,2-3-1,2-4-1,-1-4 1,0-5 1,1 1-2,-4-5 1,-2-2-1,-4-3 1,-4-1 0,-2-1 1,-5 1-1,-3 1 1,-3 4 1,-2 3-1,-1 3 1,-1 6-1,4 11 1,0 0-1,-10-3 1,10 3 0,-2 23-1,2-5 0,2 4 0,1 1 1,2 2 0,0-2 0,2-3 0,-1-3 0,0-3 0,-1-2-1,-5-12 1,12 10-1,-12-10 0,10 5 1,-10-5 0,10 0 0,-10 0-1,12-12 2,-5 1-2,1-6 1,0-5-1,-2-5-1,2-2-1,-3-6-3,1 5-1,-5-6-5,4 5-8,-3 6-14,0-5-1,5 7 0,-1-3 2</inkml:trace>
  <inkml:trace contextRef="#ctx0" brushRef="#br0" timeOffset="11497.0512">23813 5354 48,'5'38'26,"-10"-9"0,8 0-8,-4 1-15,0 0-2,-1-7-3,2-3-3,-1-6-8,1-14-13,0 0 0,0 0 1,17-17 1</inkml:trace>
  <inkml:trace contextRef="#ctx0" brushRef="#br0" timeOffset="11925.094">24013 5215 38,'-5'32'25,"8"9"1,-3-10-2,5 4-20,3 0-1,0-3 1,3-5 0,-2-9 1,1-2 0,-10-16 0,13 12 0,-13-12-1,0 0 0,10-19-1,-8 5-2,-2-3 0,2-4-2,0-1 0,-1-1 0,0-2 1,0 5 1,-1 2 1,2 4 0,-1 1 0,-1 13 0,0 0-1,8-8 2,-8 8-2,16 14 0,-8-4-2,2-1 0,0 5-4,1-4-3,-1 1-8,-2 2-12,-8-13-4,0 0 1,0 0 1</inkml:trace>
  <inkml:trace contextRef="#ctx0" brushRef="#br0" timeOffset="12138.1153">23900 4998 54,'-19'-4'28,"-2"-7"2,10 10-2,0-6-14,11 7-16,-10-15-1,10 15-7,3-17-5,6 7-2,3 3-4,3-5-3,8 10-4,1-5 3</inkml:trace>
  <inkml:trace contextRef="#ctx0" brushRef="#br0" timeOffset="12631.1646">24460 5084 24,'0'0'20,"0"0"1,-6 36 3,-5-26-13,-10 7-6,6 1 1,-8 4 1,7 2-1,-4 0 1,10-2 0,-2 2-3,13-6 0,5-1-1,5-8 0,-11-9 1,0 0 0,46 5-1,-46-5 0,37-24 1,-37 24-1,29-37-1,-29 37-1,22-47-1,-22 47-1,14-49 0,-14 49 0,6-37 1,-6 37 0,0 0-1,0 0 1,0 0 0,0 0 0,0 0 1,20 56-1,-11-12 1,3 8 0,2 6 2,0 3-1,1 1 1,-2-6 0,-5-3 1,-5-8-1,-5-7-1,2-38-2,-20 54-6,20-54-17,-52 27-11,11-28-1,-3 2 0,-4-9 0</inkml:trace>
  <inkml:trace contextRef="#ctx0" brushRef="#br0" timeOffset="13389.2404">23637 6154 15,'-20'14'25,"-9"-6"3,5 8 2,-1 2-14,-5 2-1,6 8 0,-5-1 0,11 8 0,-2-4-6,9 4-3,3-4-1,8-2-3,5-7 0,8-5 0,4-8 0,5-6-1,4-9 1,1-4-1,0-8 0,0-4-1,-2-5-1,-5-3 0,-1 0-1,-6-2 0,-3 3 0,-4 2 0,-2 4 0,-3 3 1,-3 5 0,0 4 0,2 11 1,-8-10 0,8 10 0,0 0 0,-11 2 0,11-2 1,-2 10 0,4 3 0,2 6 1,3 7-1,1 7 1,3 11-1,1 5 1,3 7-2,0 4 1,2 1-1,-2 0 0,0-3 0,-1-5 0,-4-5 1,-3-4 0,-3-6 0,-7-6 1,-5-5-1,-7-6 2,-5-5-2,-4-4 2,-4-4-2,-3-7 1,0-3 0,1-4-3,3-5 3,5-1-3,4-5 1,7-1-2,4-6-1,9 1-6,-1-11-10,11-2-13,7-1-5,1-8 0,7 2 1</inkml:trace>
  <inkml:trace contextRef="#ctx0" brushRef="#br0" timeOffset="14129.3144">23898 6230 45,'-5'20'28,"1"-1"2,-4 0 0,1 2-18,8 6 0,-6-7-4,8 4 0,-7-8-1,7-1-1,-3-15-1,4 17 0,-4-17-1,0 0 0,0 0 0,5-17-2,-2 2 1,-2-3-1,4-5-1,0-4 0,2 0-3,-1-2 0,3 5-6,-4-4-3,7 9-6,-3-4-4,5 11 0,-2-4 0,9 8 1,-3-1 1,6 3 6,1 4 6,-1 5 7,-1 4 5,2 12 5,-2 7 3,-3 9 3,1 9 0,-7 7 1,3 10-3,-1 4-1,1 8-1,-3-7-5,-3 2-2,-3-5-3,0-7 0,-4-7-1,0-9 1,-6-11-1,0-12 1,2-17-1,-13 4 0,6-18-1,0-8-1,-1-12 0,-3-6 0,1-8 0,-3-6-1,2-6 1,1-3 2,2-1-1,0-2 2,1 3-1,4 5 2,2 3-1,5 8 0,3 7 0,4 8-1,2 8 1,4 8-1,0 12 0,4 10 0,-3 9-1,0 10 1,-7 7 0,-5 3-1,-8 3 0,-9 0-2,-4-1-5,-10-9-19,-6-10-9,1-8 0,-2-12-1,7-5 1</inkml:trace>
  <inkml:trace contextRef="#ctx0" brushRef="#br0" timeOffset="27501.6514">17730 11656 12,'-14'5'12,"-5"-6"-1,1 6 0,-5-4 0,3 3-2,-5-2-2,4 1 0,-1-1 0,0 2 0,2-3-1,2 1 2,5 0-1,0-1 1,4 0-1,9-1 0,-10 1-1,10-1 0,0 0-1,13 1 0,5 0-1,4 1 0,9-1 0,9 0-1,8 1 1,9-1-1,7 2-1,6-2 0,3 2 0,3 0-1,-1-1 1,-2 0-1,-4 0 0,-5-1-1,-6 1 1,-10-1-1,-7-2-1,-8 2-7,-8 0-15,-9-6-8,-3 3 0,-14-10-1,-3 1 0</inkml:trace>
  <inkml:trace contextRef="#ctx0" brushRef="#br0" timeOffset="29500.8514">11100 8808 20,'-5'-20'19,"6"9"2,-7-11 1,1 5-9,0 2-2,1 2-1,-6 3 1,-4 2-1,-2 4 0,-6 4-2,1 6-1,-4 3-1,0 5-1,0 4-1,3 3-1,1 1-1,7 0-2,2 0 1,6 2-1,6-3 0,9 0 0,7-1 1,9 1-2,8 0 2,4 5-1,5 2 0,3 4 0,-1 3-1,-3 1 1,-7 4 0,-7-2 0,-10 0 1,-9-1 1,-11-5 0,-11-3 0,-8-5 0,-8-4-1,-5-6 1,-4-5-2,-1-6-1,-1-7-3,6-4-3,3-9-8,8-8-11,9-1-5,3-7-1,11 1 2</inkml:trace>
  <inkml:trace contextRef="#ctx0" brushRef="#br0" timeOffset="30185.9199">11558 8868 85,'1'14'30,"-1"-14"-1,-4 29 2,-4 0-19,1 5-11,0 10-1,-3 8 0,-1 6 0,-2 0 0,-2-1 1,1-10-1,4-6 1,0-10-1,3-9 2,0-9-1,7-13 1,0 0 0,-7-12-1,5-7 1,0-6-1,-1-6 0,2-7-1,-1-7 0,2-3-1,1 1 1,1 0-1,1 4 1,1 4 0,1 5 0,-1 9 1,0 6-1,1 9 0,4 6-1,4 9 1,3 8 0,2 6-1,2 7 1,1 3-1,6 7 1,1 2 0,-2-3-1,-1-4 2,-2-5-1,-1-5 2,-1-7-1,-1-6 1,-3-8-1,-2-7 1,-2-7 0,-3-5-1,-2-6 0,-1-6-1,-1-4-1,-2-8-1,0-2-1,-2-1 0,1 7-1,-2-1-1,1 9-2,-1 2 0,2 12-7,-2 4-1,-1 13-5,0 0-8,0 0 0,9 14 0,-9-14 3</inkml:trace>
  <inkml:trace contextRef="#ctx0" brushRef="#br0" timeOffset="31104.0117">11964 8659 15,'5'-32'21,"4"21"1,-5-10 1,7 3-8,-3 1-4,2 3-3,1 1-1,2 0-3,1 2 0,4 1 0,0 2-1,5 2 1,1 1-1,1 4 1,3 5-1,1 3 0,-1 8-1,-2 6 0,-2 6-1,-3 5-1,-5 6 0,-5 1 0,-6 2 1,-5 1-1,-6-1-1,-7-5 2,-4-2-2,-6-6 1,-6-4 0,-2-7 1,-2-3-2,-1-7 3,1-2-1,2-6 1,4-2 1,3-3 1,6 1-1,3-5 1,8 0-1,1-1 0,6 1 0,0 10-1,13-16 0,2 14-1,6 4-1,8 4 0,4 7 0,5 2-1,-1 5-3,4 4-3,-5 1-8,1 2-7,-3 6-7,-9-6-3,0 4 2,-11-9 0</inkml:trace>
  <inkml:trace contextRef="#ctx0" brushRef="#br0" timeOffset="31473.0486">10919 9552 49,'0'0'26,"3"21"1,10-16-2,21-5-7,9 7-13,17-5 0,16 1 0,16 0 0,15-1 0,13-3-1,9-4-1,4-2-1,4-2 0,-2-2-7,-9 1-18,-12-9-7,-4 3 1,-20-16-2,-6 3 1</inkml:trace>
</inkml:ink>
</file>

<file path=ppt/ink/ink2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58:22.770"/>
    </inkml:context>
    <inkml:brush xml:id="br0">
      <inkml:brushProperty name="width" value="0.05292" units="cm"/>
      <inkml:brushProperty name="height" value="0.05292" units="cm"/>
      <inkml:brushProperty name="color" value="#7030A0"/>
    </inkml:brush>
  </inkml:definitions>
  <inkml:trace contextRef="#ctx0" brushRef="#br0">3650 9971 62,'0'0'28,"0"0"0,9-7 1,-9 7-15,1-20-7,-2 8 0,-4-2-1,-3 3-1,-5-2-2,-2 1-1,-7 1-1,-2 5-1,-3 2 0,-5 8 1,-3 5 0,0 7 0,0 8 0,2 5 1,4 4 0,8 4 2,4 4-1,13 2 0,8-2 0,13 1 1,6-2-1,9-2 0,3-4-1,4-1 0,-1-7-1,-1-3-2,-2-4-3,-8-8-13,-2-6-17,0-4-1,-4-11 0,3-4 0</inkml:trace>
  <inkml:trace contextRef="#ctx0" brushRef="#br0" timeOffset="299.0299">3949 9930 103,'0'0'32,"0"0"0,6 20-2,-3-3-21,4 13-4,-1 7-1,1 10 0,0 5-1,3 8 1,-1-2-2,-1-2-1,0-3-3,-1-10-1,3-8-4,-1-12-7,2-10-18,3-5-3,-2-14 0,2-5 1</inkml:trace>
  <inkml:trace contextRef="#ctx0" brushRef="#br0" timeOffset="547.0547">4281 9948 75,'10'-24'32,"-8"3"0,-2 21 0,0 0-5,0 0-19,4 22-2,-7 8-2,3 10-2,-1 9 1,1 10 0,-1 4-1,2 5 0,0-4-3,0-7-2,2-1-3,-4-16-5,4-4-11,-1-10-11,-1-15-1,-1-11-1,0 0 3</inkml:trace>
  <inkml:trace contextRef="#ctx0" brushRef="#br0" timeOffset="775.0775">4132 10221 90,'-19'-4'33,"0"0"1,7 2 2,12 2-20,-15-2-6,15 2-2,0 0-2,15-6-2,-3 0-1,5 1-2,1-2-3,1-2-3,6 4-8,-2-1-22,1-1-2,-2 3 2,-3-2-1</inkml:trace>
  <inkml:trace contextRef="#ctx0" brushRef="#br0" timeOffset="1969.1969">4521 10241 86,'11'15'31,"-11"-15"2,17 8 1,-17-8-18,19-5-8,-3 3-3,-2-3 1,3 5-1,-2-1-2,2 3 0,-3 3-2,1 3 0,-2 5-1,-4 2 0,-1 5 0,-3 1 0,-3 4-1,-4 0 1,-3 0 0,-4-1 1,-3-3-1,-4-2 0,-1-4 1,-2-3-1,1-4 0,0-3 1,2-3-1,1-1 1,3-3-1,4-2 1,8 4-1,-15-12 1,15 12 0,-9-16-1,9 16 1,-6-14-1,6 14 0,0 0 1,-4-10-1,4 10 1,0 0-1,0 0 0,0 0 1,0 0-1,0 0 0,0 0 0,0 0 0,0 0 0,0 0 0,0 0 0,0 0 0,0 0 1,0 0-1,0 0 0,0 0 1,0 0-1,8-1 0,-8 1 0,12 0 1,-2 1-1,2 1 0,4 0 0,2 3 0,2 0 0,1 1 1,2 0-1,-1 1 0,0-2 1,-2-1-1,-1-2 0,-1 1 1,-2-1-1,-2-3 0,-2 2 0,-4-1 0,-8 0 0,14 0-1,-14 0 1,0 0 0,0 0 0,0 0 0,0 0 0,0 0 0,0 0-1,0 0 1,0 0 0,0 0 0,0 0 0,0 0 0,0 0 0,0 0 0,0 0 0,0 0 0,0 0 0,0 0 0,0 0 0,0 0 0,0 0 0,0 0 0,0 0-1,0 0 1,0 0 0,9 2-1,-9-2 1,0 0 0,0 0-1,6 14 1,-6-14 0,2 11-1,-2-11 1,2 13 0,-2-13 0,2 15 0,-2-15 0,0 20 0,0-9 0,-1 1 0,-2 0 0,1-2 0,-5 3 1,-1-1 0,-2-1 0,-2 0 0,-2 0 1,-4 0-1,0-1 1,-4-1 0,-2 0 0,-2-2-2,-1-1 0,-1-2 0,0 0 0,0-3 0,3-1 0,1-1 0,1-5-2,7 3-7,-1-8-15,5-2-13,8 0-2,4-6 2,8-1-1</inkml:trace>
  <inkml:trace contextRef="#ctx0" brushRef="#br0" timeOffset="2376.2376">5203 10036 76,'0'0'28,"-8"-20"-1,0 16 1,-8 0-15,-1 2-8,0 5 0,-4 6 0,0 8 1,-1 6 0,3 9 0,2 3-2,5 6 0,1 1 0,6 2 0,4-2 0,5 0-1,4-7 0,4-1-1,2-6 1,3-3-1,2-6 0,1-2-2,1-7-1,0-5-2,2-4-5,-2-10-14,1-6-13,2-5-1,-1-9 0,2-3 0</inkml:trace>
  <inkml:trace contextRef="#ctx0" brushRef="#br0" timeOffset="2624.2623">5461 10013 83,'0'0'31,"0"0"-1,0 0 2,0 0-16,3 15-9,-2 1-1,-2 4-1,3 8 1,-2 4-2,4 8 1,-2 2-1,2 4-2,0 0-1,0-4-2,1-4-2,-3-7-4,4-3-10,-1-9-17,-5-19-2,0 0 2,10-11-2</inkml:trace>
  <inkml:trace contextRef="#ctx0" brushRef="#br0" timeOffset="2864.2861">5655 9886 96,'10'0'33,"-6"20"0,-7 5 1,-2 7-24,6 11-6,-4 5 1,3 9-1,-2 0 0,1 3-2,1-2-2,1-4-2,3-4-3,-3-12-6,5-5-14,0-7-10,-4-12 1,-2-14 0,0 0 0</inkml:trace>
  <inkml:trace contextRef="#ctx0" brushRef="#br0" timeOffset="3076.3076">5555 10264 108,'0'0'36,"-12"0"0,12 0-1,0 0-24,10-8-6,0 3-3,0-3 0,3-1-4,7 0-2,-3-5-5,8 7-13,-2 2-13,-3-4 1,4 7-1,-5 1-1</inkml:trace>
  <inkml:trace contextRef="#ctx0" brushRef="#br0" timeOffset="3519.3519">5837 10297 69,'0'0'27,"14"19"1,-14-19 1,16 7-15,-1-2-4,0-3-4,4 4 0,-1-1 0,2 4 0,-2 3-2,1 4-1,-6 4-1,-3 5-1,-5 4-1,-4 2 1,-6 3-1,-5 0 1,-6-2-1,-4-2 1,-3-2 0,-1-4 0,-1-5-1,0-4 1,3-4 0,4-3 0,1-6 1,5-3 0,4-5-1,8 6 1,-9-24 0,9 9 0,1-3 0,2 2 0,1 1-1,1 3 0,4 5 0,1 7 0,4 5-1,2 6 0,3 7 0,2 3 0,2 2 0,2-1-2,1 2-2,-3-8-6,3-3-21,0-4-5,-5-10 1,3-6-2</inkml:trace>
  <inkml:trace contextRef="#ctx0" brushRef="#br0" timeOffset="4023.4023">6695 9993 49,'0'0'25,"0"0"3,-12-14-2,0 6-12,-1-5-6,1 4 0,-5-3 0,1 3 0,-5 1-2,4 3-1,-4 4 0,2 4-2,-4 5 1,0 6-1,0 4 0,1 8 0,1 2 0,4 10-1,3 2 1,4 4 0,5 1 0,7 2 0,7-2 1,6 0-1,3-4 0,7-4 0,4-6-1,6-6 0,1-6-1,1-6-2,-1-6-1,-2-10-4,2-2-9,-6-8-21,-3-9-1,-3-3 0,-5-5 0</inkml:trace>
  <inkml:trace contextRef="#ctx0" brushRef="#br0" timeOffset="4287.4286">6972 9899 91,'0'0'32,"10"9"1,-7 6 2,1 1-19,2 18-11,-5 8-1,4 8-1,-4 6 1,1 8 0,-1-4-1,0 1-2,0-10-1,0-5-3,1-10-4,-2-12-18,1-11-11,-1-13 0,0 0 1,16-29-1</inkml:trace>
  <inkml:trace contextRef="#ctx0" brushRef="#br0" timeOffset="4525.4525">7162 9908 111,'2'27'36,"1"11"2,-2 8-2,-6 3-29,9 11-3,-2 5-1,2 4 0,-3-2 0,1 0-3,1-5-2,-1-10-2,3-5-4,-6-14-13,1-11-15,1-9-2,-1-13 2,0 0-1</inkml:trace>
  <inkml:trace contextRef="#ctx0" brushRef="#br0" timeOffset="4746.4743">7066 10314 97,'-9'0'36,"9"0"2,0 0-2,0 0-21,0 0-8,5-10-3,4 4-1,2-2-2,4-1-2,3 2-3,-2-2-7,7 6-16,-1 1-10,-2 4 1,-1 3 0,-6 1-1</inkml:trace>
  <inkml:trace contextRef="#ctx0" brushRef="#br0" timeOffset="5180.518">7247 10521 60,'-1'16'31,"6"3"-1,-5-19 1,15 13-6,1-6-18,0-4-1,6 6 0,-4-2 0,5 7-1,-4 3-2,1 5 1,-8 2-2,-2 6-1,-6 0 1,-4 1-1,-7 1 0,-6-4 1,-4-2-1,-4-4 0,-1-6 0,2-2-1,-2-4 1,3-5 0,2-7 0,6-6 0,2-5 1,6-2 0,2-6 0,3 0-1,3-2 1,4 1 0,2 4-1,6 6 1,1 5-1,4 6 0,3 7-1,2 3 1,3 4-1,2 1-1,0 2-3,-2-6-3,3 0-19,-1-6-11,-5-11-1,0-6 1,-5-11-1</inkml:trace>
  <inkml:trace contextRef="#ctx0" brushRef="#br0" timeOffset="5630.563">7438 10086 71,'5'18'33,"-5"-18"0,11 9 0,0-4-16,0-5-6,9 2-2,-3-3-2,6 2-2,-1-3-2,2 1-1,-1-2-2,-1 0-1,-2 3-7,-6-4-21,-1 0-6,0 0 0,-4-2 0</inkml:trace>
  <inkml:trace contextRef="#ctx0" brushRef="#br0" timeOffset="6171.6171">8143 9965 87,'0'0'29,"0"0"0,-21 7-1,7-5-22,-1 8-1,-5-1 0,0 11 0,-2 2 1,2 10 0,0 0-1,4 7 0,3-3-2,4 3 0,4-4-1,5-3-1,5-5 1,5-4 0,3-5 0,5-3 0,1-4 0,5-6 0,0-2-1,1-4 1,1-6-2,-1-3 1,-1-3 0,0-3-1,-5-4 1,-2-3-1,-4-5 1,-3-2-1,-4-3 1,-3 1 0,-5 0-1,-2 1 0,-4 2 1,-3 5-1,-2 5 0,-4 5-1,-1 6 1,-4 3-1,1 5-1,-2 2-2,3 7-3,-2-4-7,7 7-13,3 2-11,0-3 2,7-1-1,5-10 2</inkml:trace>
  <inkml:trace contextRef="#ctx0" brushRef="#br0" timeOffset="6451.6451">8527 9799 85,'11'14'33,"0"12"1,-7 1 0,0 6-13,-2 10-16,-3 6-3,-1 7 1,-4 2 0,0 4-1,1-2 0,0-3-1,2-7-3,0-9-3,4-5-5,-3-10-16,1-14-10,1-12 2,0 0-2,13-17 2</inkml:trace>
  <inkml:trace contextRef="#ctx0" brushRef="#br0" timeOffset="6683.6683">8743 9846 98,'7'32'34,"-6"4"-1,2 8 1,0 6-28,-2 4-4,3 4 0,-2-2 0,0 0-1,2-2-4,-1-10-5,4-3-15,1-7-11,-6-14 1,2-5-1,-4-15 1</inkml:trace>
  <inkml:trace contextRef="#ctx0" brushRef="#br0" timeOffset="6917.6917">8570 10229 107,'-9'5'36,"9"-5"0,0 0 0,0 0-28,0 0-4,18 7-1,-6-7-1,6 1-1,3-2-2,3-2-3,8 3-5,-2-9-10,2 0-18,5 3 2,-2-5 0,3 5-1</inkml:trace>
  <inkml:trace contextRef="#ctx0" brushRef="#br0" timeOffset="7578.7578">9832 10267 58,'-8'6'31,"-4"-5"-1,12-1 2,0 0-16,-11 6-2,11-6-3,0 0-1,10 7-3,-10-7-1,23 4 0,-5-2-2,8 0 0,6 0-1,10 0 0,6-3 0,10 1 0,7-3 1,11 1-1,7-3 0,7 2-1,7-4 0,4 1-2,5 0 0,4 0 0,1 2 0,-1-1 0,0 2 0,0 0 0,-3 1 0,-4 2 0,-6-1 0,-8 2 0,-6-1 0,-9 0 0,-10 0 0,-10 0 0,-9 0 0,-11-1 0,-6 1 0,-11-7-3,-5 3-11,-15-10-10,-2-1-12,-8-1-4,-5-5 3,-4 0-1</inkml:trace>
  <inkml:trace contextRef="#ctx0" brushRef="#br0" timeOffset="7872.7872">11645 9972 63,'-18'-2'31,"2"-3"1,16 5 0,0 0-8,0 0-14,25 4-2,1-3 0,15 7 1,4-1-4,12 7-1,6 2 0,7 9 1,-1 3-1,1 8 0,-6 1-2,-8 5 1,-11 3-1,-12 4 0,-18 0 1,-19 0-3,-19-5 0,-15-3 0,-12-4-3,-16-11-3,-3-1-7,-10-13-23,0-12-3,8-9 1,5-12-1</inkml:trace>
  <inkml:trace contextRef="#ctx0" brushRef="#br0" timeOffset="16736.6734">10319 9422 32,'0'0'21,"0"0"-1,0 0 1,0 0-2,0 0-1,0 0-3,0 0 0,0 0-2,0 0-2,0 0-2,0 0-1,0 0-3,-6-10-1,6 10-1,0 0-1,-14-15-1,14 15 0,-14-12 0,3 6 0,-1 1 0,1 1 0,-3 0-1,1 3 1,-1 1-1,0 2 1,-1 3-1,1 1 0,1 3 0,1 2 0,0 0 0,2 1 0,4 1 0,0-1 0,2 0 0,3-1 0,1-1 1,3 1 0,-3-11 0,10 21 0,0-11 1,2 3-2,2 0 2,6 1-2,2 1 1,3 2-2,1 0 1,-1 0 0,-2-2 0,-1 1 0,-3 0-1,-5 0 1,-3-2 0,-5 0 0,-3-2 0,-4 1 0,-3 0 1,-2 1-1,-6-1 0,-3-1 1,-5-2 0,-3-1 1,-5 0-1,-1-4 1,-3-1 0,-2-3 0,-3-3 0,3-2 0,2-3-1,1 0 0,4-2 0,2 0 0,6-2-1,3 3 1,7 0-1,0 1-1,9 7-1,-6-17-2,6 17-4,8-19-11,0 7-19,7 0 0,4-2 0,5 1 0</inkml:trace>
  <inkml:trace contextRef="#ctx0" brushRef="#br0" timeOffset="17391.7389">10587 9555 18,'-1'-22'21,"1"22"3,-4-20 3,4 20-6,0-15-5,0 15-2,0 0 0,-5-13-2,5 13-2,0 0-3,0 0-1,0 0-3,-10 13 0,6 0 0,1 6-1,-2 2 0,2 6 0,-1 2 1,3 2-1,1 1 0,4 0 0,1-4 1,3-1-1,1-6 1,2-1 0,2-6-1,3-3 1,-2-7 0,4-1-1,-2-7 0,3-4-1,-3-4 0,0-2 0,-3-3 0,-1-2 0,-2-4-1,-3-1 1,-4-2-1,-3-5 0,-1 1 0,-2-3 0,-4 2-1,-1 2 2,-2 0-2,-2 5 1,-2 2-1,-1 7 1,-2 3 0,-1 5 0,-2 3 0,-1 3-1,1 4 1,0 2 0,1 4-1,1 0 0,3 4-2,1-2-3,8 8-4,-3-7-7,10 4-11,2-2-8,-3-14 0,21 13 2,-4-14 0</inkml:trace>
  <inkml:trace contextRef="#ctx0" brushRef="#br0" timeOffset="17819.7818">11051 9458 22,'21'3'26,"-13"-8"1,-8 5 2,0 0-7,0 0-4,0 0-2,-14-8-4,4 9-5,-5-1-2,3 4 0,-3-2 0,3 4-1,-3 1 0,2 2-1,0 3 1,0 3-1,0 1 1,4 5-2,-1 0 2,2 5-2,1 2 1,4 4 0,2-1 0,3 3 0,3-3 0,4 3-1,3-2 1,3-2 0,4-4-1,2-5-1,2-5 0,1-5 0,-1-4-1,1-6-2,-2-3-1,-4-9-3,2 1-4,-6-10-11,0-1-17,2 0 0,-3-5 1,3 0 0</inkml:trace>
  <inkml:trace contextRef="#ctx0" brushRef="#br0" timeOffset="18135.8134">11261 9383 73,'0'0'32,"0"0"0,0 0-1,0 0-17,0 0-4,-6 17-3,3 3 0,2 9-2,-1 6-1,1 8 0,-1 4 0,2 4 0,0 0-2,3-5-1,0-5-3,0-11-2,4 1-5,-3-14-16,-4-17-10,15 17 0,-15-17-2,21-11 3</inkml:trace>
  <inkml:trace contextRef="#ctx0" brushRef="#br0" timeOffset="18685.8684">11469 9727 56,'-12'6'32,"12"-6"1,0 0 0,0 0-11,0 0-7,0 0-1,0 0-2,0 0-5,11-8-1,-3 2-2,6 2-1,2 0-2,3 0 1,-1 4-2,3 4 1,-1 3-1,0 2 1,-3 5-2,-3 2 1,-4 3 0,-3-2-1,-2 0 1,-5-1 0,-4-2 0,-1-2 0,-5-4 0,-3-2 0,-1-3 1,-2 0-1,-1-4 1,2-2-1,0-3 1,1-2 0,2-1 0,1-2 0,11 11 0,-12-17 1,12 17-1,-4-15 1,4 15-1,10-5 1,2 7-2,5 4 0,1 1 0,5 1 0,4 3 0,2-3-4,3 4-10,0-9-23,-1-5-2,0-8 1,0-7 0</inkml:trace>
  <inkml:trace contextRef="#ctx0" brushRef="#br0" timeOffset="20386.0384">11519 9809 11,'-12'-7'16,"12"7"-3,-4-11-2,4 11 2,-5-10 1,5 10 1,0 0-2,-9-14-2,9 14 0,0 0-1,-12-12 0,12 12-2,0 0 0,-11-12-1,11 12 0,0 0-1,0 0 0,-11-13 0,11 13 0,0 0-2,0 0 0,3-12 0,-3 12-1,11-9-1,0 6 0,2-1-1,2 3 0,4 4-1,0 2 1,3 5-1,-1 5 0,1 2 0,-3 6 0,-1 2 0,-5 3 0,-3 2 1,-4-1-1,-6-2 1,-6-1 0,-5-1 0,-5-4 0,-5-2 0,-4-4 1,-4-4-1,-1-1 0,-2-4-1,3-2 1,2-3 0,3-2-1,2-2 1,6-3-1,4-2 1,12 8 1,-13-20-1,12 8 0,3-1 0,4 3 0,3-2 0,3 5 0,3 1 0,6 5 0,4 5 0,4 4 0,5 2 0,4 4 0,2 3 0,3-1 1,0 2-2,-2-6-4,2 0-4,-4-5-27,-2-9-3,-1-5 0,-3-11 0</inkml:trace>
  <inkml:trace contextRef="#ctx0" brushRef="#br0" timeOffset="40973.0968">13615 9842 23,'17'4'26,"-17"-4"1,0 0 2,0 0-10,0 0-2,2-13-3,-2 13-2,-14-9-3,3 4-3,-3 0-1,-3 3-1,0 1 0,-5 2-1,1 5 0,-1 2-1,-1 5 1,1 5 0,3 6 0,-1 2 0,6 6 1,4-1-1,5 3-1,5-2 1,7 1-1,3-4 0,8-1 0,7-7-1,5-2 1,2-5-1,1-5-1,0-2-1,-4-4-1,1-3-3,-6-9-4,-1 6-7,-8-8-9,-1 0-9,0 0-2,-3-4 1,4 2 1</inkml:trace>
  <inkml:trace contextRef="#ctx0" brushRef="#br0" timeOffset="41244.1237">13914 9784 60,'0'0'30,"0"0"1,14 14 1,-13 8-11,1 4-10,4 13 0,-2 0-3,4 14 0,-2-1-3,3 4-1,-3-4-1,3-6-2,0-7-2,-2-10-3,2-3-3,-2-13-13,-7-13-15,20 1 1,-11-14 0,5-6-1</inkml:trace>
  <inkml:trace contextRef="#ctx0" brushRef="#br0" timeOffset="41492.1488">14182 9727 83,'-2'-11'32,"2"11"0,0 11 2,0 5-23,3 13-2,-2 8-2,4 11-1,-2 8-2,3 7 0,-2 1-1,2-1-2,1-4-1,-3-8-2,4-8-3,-5-13-4,5-7-13,-1-5-12,-7-18-1,0 0 1,0 0 0</inkml:trace>
  <inkml:trace contextRef="#ctx0" brushRef="#br0" timeOffset="41711.1706">14010 10098 79,'-19'2'34,"7"5"0,12-7 2,0 0-19,0 0-8,16-11-2,2 6-2,3-2-2,1 0-2,3 0-5,-1-3-9,-1 1-21,0 6-1,-7-3 1,0 4-1</inkml:trace>
  <inkml:trace contextRef="#ctx0" brushRef="#br0" timeOffset="42845.2841">14379 10295 3,'0'0'13,"0"0"1,0 0-3,0 0 1,0 0 1,0 0 2,0 0-1,0 0-1,0 0 0,0 0-1,0 0-2,0 0-1,0 0 0,11-9 0,-3 7-2,1-3-1,6 0 0,-1 0-1,6 1-1,-1 1-1,3 0 0,1 4-2,0 3 1,-1 3-1,-2 2-1,-1 4 1,-2 2-1,-3 3 0,-2 0 0,-3 1 0,-4 0 0,-2-1 0,-3 0 1,-4-2-1,-3 1 0,-3-6 0,-4 2 1,-3-2-1,1-3 1,-3-2-1,2-2 1,-1-1-1,3-2 2,1 0-1,4 0 0,10-1 1,-12-1 0,12 1 0,0 0-1,0 0 1,2-13-2,-2 13 1,15-9 0,-3 5-1,5 1 0,3 0 0,3 3 1,4 4-1,0 1 0,1-1 0,-1 3 0,-1 3-1,-5-1 1,-5 2 0,-3 0 0,-6 3 0,-6 0 0,-6 4 0,-6-1 0,-4 2 1,-5 0-1,-3-1 0,-3 0 1,-3-4-1,2-3 0,1-1-1,3-7-2,3-3-1,1-10-6,8-2-12,5-5-12,2-13 0,8-1 0,3-10 0</inkml:trace>
  <inkml:trace contextRef="#ctx0" brushRef="#br0" timeOffset="43259.3255">15058 9921 48,'0'0'24,"0"0"3,-12-14 0,12 14-15,-13-3-1,3 2-1,1 5-1,-3-2-1,2 7-1,-4 2-1,1 5 0,0 2-1,1 6 0,1 0-1,2 5 0,2-1 0,5 2 0,4-3-1,5 0-1,2-5 1,5 0-1,2-4 0,3-3-1,0-5 0,0-3-1,2-3-2,-3-6-4,5-1-6,-2-6-14,-1-7-10,5-2 1,-4-5 0,2-1 0</inkml:trace>
  <inkml:trace contextRef="#ctx0" brushRef="#br0" timeOffset="43498.3494">15339 9827 65,'0'0'29,"0"0"-1,0 0 2,4 20-14,-4-1-7,2 8-2,-1 4-1,2 8-2,-1 4 0,2 5-2,-2-2 0,0-2-4,2-5-6,-2-6-11,-1-12-12,7-2 0,-8-19-1,11 0 2</inkml:trace>
  <inkml:trace contextRef="#ctx0" brushRef="#br0" timeOffset="43763.3759">15522 9735 65,'0'0'28,"0"0"1,8 15 1,-10 3-15,1 4-6,3 11-2,-2 4-1,2 9 0,0 4-2,1 5-1,0-5 0,1-4-3,1-5-1,-3-9-7,4-6-10,-2-5-13,-4-21-1,0 11 0,0-11 0</inkml:trace>
  <inkml:trace contextRef="#ctx0" brushRef="#br0" timeOffset="44003.3998">15310 10034 97,'-1'10'33,"1"-10"0,0 0 1,20 11-26,-5-15-4,2 3 0,1-3-1,0-2-3,3 0-5,-5-3-5,4 2-14,-3 3-10,-6-3 1,4 5-1,-7-3 1</inkml:trace>
  <inkml:trace contextRef="#ctx0" brushRef="#br0" timeOffset="44591.4587">15664 10210 30,'0'11'27,"0"-11"2,0 0 2,0 0-9,0 0-3,0 0-1,0 0-2,13 3-5,-13-3-3,19 1-1,-8 1-3,4 2 0,0 2-1,2 3 0,-3 3-1,3 4-1,-6 3 0,1 2 0,-3 4-1,-5 3 0,-3-2 0,-3 4 0,-6-2 0,-4-2 0,-2-2 0,-5-2 0,-1-4 0,-2-6 0,2-1 0,1-4 1,2-5-1,1-3 1,3-5 0,3-3-1,0-3 1,3-2 0,1-1 0,2 0 0,1 0 0,3-1 0,2 4 0,-2 12 0,10-18 0,0 13 0,3 5 0,4 4-1,4 4 1,2 1-1,2 3 1,2 3-1,-1 1 0,-3-4-1,1 2-1,-8-7-3,2 2-5,-9-7-22,0-7-6,1-3 1,-3-11 1</inkml:trace>
  <inkml:trace contextRef="#ctx0" brushRef="#br0" timeOffset="45056.5052">16299 9971 52,'4'-15'28,"-4"15"1,3-24 1,-7 13-14,4 11-3,-15-21 0,6 15-3,-4-2-4,1 4-1,0 1-1,1 4 0,-1 0 0,3 5-1,-2 2 0,2 6 1,-2 0-1,4 7 0,-2 0 0,2 6 0,0 0 0,3 3-1,3 0 1,2 1-1,3-2 0,4-1 0,2-3 1,3-2-1,3-3-2,3-4 0,3-3 0,2-3 0,1-3 0,2-2 0,-1-1 0,-3-6 0,2 0-3,-6-6-3,4 1-11,-6-5-20,-3-8-2,-2-2 2,-2-6-1</inkml:trace>
  <inkml:trace contextRef="#ctx0" brushRef="#br0" timeOffset="45379.5375">16590 9792 69,'0'0'29,"10"1"1,-10-1 0,-5 17-16,5 6-4,-2 3-1,4 11-1,-3 3-1,6 10-2,-2 0 1,2 2-3,1-3 1,3-5-3,-2-7 1,1-4-1,-3-6-1,-1-8-1,0-5-2,-4-14-1,5 16-5,-5-16-11,0 0-15,2-20 1,-1 0 0,5-4 0</inkml:trace>
  <inkml:trace contextRef="#ctx0" brushRef="#br0" timeOffset="45665.566">16734 9743 83,'0'0'31,"0"0"0,1 12 0,1 3-22,-4 4-2,4 11-1,-3 4 0,4 9 0,-2 4-2,3 5-1,-2 0 1,1-2-2,0-5-1,1-4 0,2-7 0,-2-6-2,2-4-1,-4-9-2,4-2-4,-6-13-8,0 0-14,8 2-3,-8-2-2,-1-21 2</inkml:trace>
  <inkml:trace contextRef="#ctx0" brushRef="#br0" timeOffset="45944.594">16606 10085 48,'0'0'30,"-11"8"3,11-8-1,0 0-8,0 0-8,13 3-3,-13-3-1,24-6-5,-9 0-2,5 3-2,-1-3 0,2 0-2,-2 2-2,-1-1-3,-1 3-7,-4-2-9,-1 1-10,1 6-4,-3-2-1,1 5 0,-2-2 3</inkml:trace>
  <inkml:trace contextRef="#ctx0" brushRef="#br0" timeOffset="46499.6495">16911 10309 45,'-13'4'29,"13"-4"3,0 0-4,0 0-7,0 0-1,0 0-4,0 0-6,0 0-3,0 0-3,0 0-2,15 15 0,-7-4-1,1 4 0,1 6 0,-1 4 0,-1 8-1,-2 6 1,-4 2 0,-2 2 0,-3-2-1,-5-2 1,-4-5-1,-2-4 1,-1-6-1,-2-6 1,0-7 0,-1-3 0,2-6 1,-2-3 0,2-6 0,1-2 0,1-5-1,2-4 1,0-1 0,4-2 0,2 0-1,4 0 0,3 1 0,5 3 0,2 2 1,5 5-2,2 3 1,5 3 0,2 3-1,3 2 1,1 3-1,-2 0 0,1 3-1,-3-2-1,-1 0-1,-4-5-3,0 2-7,-6-5-23,-1-9-2,-1-3 1,-4-7 0</inkml:trace>
  <inkml:trace contextRef="#ctx0" brushRef="#br0" timeOffset="46906.6902">16939 9998 53,'0'0'28,"0"0"3,0 0-3,0 0-10,0 0 0,10 6-4,0-2-2,0-5-2,7 5-3,2-6 0,7 5-2,2-3-2,3 0 0,0-1-1,0 1 0,-3-2-1,0 1 0,-6 0-1,-4-1-1,-4 1 0,-4-3-3,-10 4-2,11-6-7,-11 6-12,0 0-12,2-13 1,-2 13 1,1-21 0</inkml:trace>
  <inkml:trace contextRef="#ctx0" brushRef="#br0" timeOffset="47401.7394">17661 9869 32,'14'0'24,"1"6"2,-15-6 2,12-4-15,-12 4-1,0 0 1,-4-14-2,4 14-3,-14-13-2,6 6-3,-1 0 0,-2 2 0,2 0 0,-1 4-1,1 1 1,-1 0-1,1 4 1,0-1 0,9-3 0,-19 16 0,9-1 0,1 2 0,-1 5 0,-1 3 0,4 4 0,-3 1 0,5 4 0,0-4-1,4 2 1,2-4 0,5-1-1,4-5 1,3-2-2,3-4 1,4-3 0,4-4-1,2 0 0,3-7 0,1-1-1,0-3 0,0-1 1,-1 0-2,-5-5 0,-2 4-3,-5-6-1,-1 6-9,-7-4-20,-1-4-3,0-1 0,-3-3 0</inkml:trace>
  <inkml:trace contextRef="#ctx0" brushRef="#br0" timeOffset="47824.782">18025 9694 60,'2'-10'27,"-2"10"1,0 0-3,0 0-13,-2 16-2,0-4 1,2 8-3,-2 3-1,2 8-1,-2 6 0,3 7-1,-1 0-2,2 3 1,1-1-2,2-1 0,-1-1 0,3-3 0,0-4 0,2-4 0,0-2 1,-1-3-2,1-5 2,0-2 0,-1-2-2,-1-4 0,1-1 0,-1-2 0,-7-12-1,11 16-1,-11-16-5,2 10-25,-2-10-6,-1-16 2,-1-4-1</inkml:trace>
  <inkml:trace contextRef="#ctx0" brushRef="#br0" timeOffset="48814.881">19157 9978 37,'0'0'27,"0"0"3,0 0-6,0 0-3,0 0-1,17 7-3,1-6-4,1-4-3,10 4-3,1-4-1,6 5-3,-1-4 0,2 4-2,-2-2 0,-4 2-1,-4-1 0,-4 1-2,-5 1-2,-6-4-4,-2 3-11,-10-2-16,9-4 1,-9 4-1,-2-11 1</inkml:trace>
  <inkml:trace contextRef="#ctx0" brushRef="#br0" timeOffset="49139.9135">19417 9735 63,'-12'-2'29,"12"2"0,0 20-4,0-6-12,4 10 0,-1 4-3,4 10-1,-1 0-1,2 6-2,0 0-2,2 0-1,-2-2-1,-1-5-1,0-4 0,-1-5-2,-1-3 1,-2-7-3,3 0-3,-6-8-9,0-10-14,9 13-4,-9-13 0,12-2-1</inkml:trace>
  <inkml:trace contextRef="#ctx0" brushRef="#br0" timeOffset="49793.9789">20389 9789 47,'0'0'28,"12"-5"2,-12 5-2,-11-10-13,11 10-4,-17-7-2,7 7-1,-4-3-3,-1 6-1,-4 0 0,2 8 0,-2-2 0,2 5-1,0 1 0,2 1 0,1 1-1,6 0 0,0-1 0,4-2-1,2-2 1,3 1-1,2-2 0,3 0 1,-6-11-2,18 21 1,-4-9 0,0 1-1,2 1 0,-1 0 1,1 1-1,0 0 0,-3-1 0,-1 1 0,-4-1-1,-2-1 1,-3-1 0,-2-2 0,-4 3 1,0-1-1,3-12 1,-17 20-2,4-13 2,-2 1-1,-2-3 1,-2 1-1,-1-6 1,-1-3-1,-1 2 0,2-4 1,1 1-1,2-2 1,3-1-3,2-1 1,3 1-3,0-5-6,8-1-17,3 1-9,2-4 1,6 0-1,2-5 2</inkml:trace>
  <inkml:trace contextRef="#ctx0" brushRef="#br0" timeOffset="50304.0296">20637 9772 32,'-11'17'27,"4"1"2,-7 2 1,2 8-13,0 10-2,-1-1 0,7 7-2,-4-3-5,7 1-3,2-3-1,4-4-1,5-8 0,4-5-2,2-8 1,3-2 0,0-8 0,3-1-1,3-12 0,-2-1 0,-1-5 0,-1-5 0,-2-4-1,-3-2 1,-2-5-1,-4-4 0,-5 0 0,-3-1 0,-5 0 1,-3 1-1,-2 3 0,-2 7 1,-2 4-1,-1 8 0,0 7 0,-4 6 1,2 5-2,0 3 1,3 5-3,-1-3-2,6 7-10,1 0-17,2-5-2,10 2 1,-4-14-2</inkml:trace>
  <inkml:trace contextRef="#ctx0" brushRef="#br0" timeOffset="50906.0899">20810 10131 27,'5'23'29,"-5"-23"3,0 0-1,0 0-9,0 0-2,13 4 0,-13-4-6,18-4-5,-6 4-4,6 7-1,-1-1-1,2 7-2,-3 2 1,2 5-2,-4 3 1,-3 3-2,-4-2 1,-3 2 0,-5 1 0,-4-1 0,-5-2 0,-4-3 0,-4-2-1,-3-3 1,-3-2 0,0-2 1,-3-4-1,1-2 0,-1-4 0,3-4 0,2-4 1,1-3-1,4-4 1,2-1-1,3-4 1,6 2 0,0 0 1,4 2 0,2 1 0,0 13 0,5-17 0,-5 17-1,11-5 1,-2 7-1,1 4 0,4 2-1,2 5 1,4 2-1,5 2 0,1 3 1,3-2-1,-1-1 1,1-4-1,-3-1 0,-3-5-1,-3-4-1,-3 0-2,-5-8-4,2 3-17,-4-5-13,-3-5 1,2-1 0,-4-7 0</inkml:trace>
  <inkml:trace contextRef="#ctx0" brushRef="#br0" timeOffset="53532.3527">21544 10029 10,'-11'-8'16,"11"8"0,0 0 2,0 0 0,0 0 1,-8-5-1,8 5-1,0 0-2,0 0-1,0 0-1,0 0-2,0 0-2,13 10-1,-2-10-2,7 4 0,3-2-2,6 1-1,0-2 0,4 2-1,0-3-1,-1 1-1,-4 0 0,-2-1 0,-5 1 0,-3-1 0,-3 0-1,-3 0-1,-10 0-2,10-1-2,-10 1-4,0 0-12,0 0-14,0 0 1,-2-16-1,2 16 2</inkml:trace>
  <inkml:trace contextRef="#ctx0" brushRef="#br0" timeOffset="53840.3835">21711 9841 42,'-5'11'29,"5"-11"2,0 0-1,4 20-13,-1-6-6,5 9 2,-4 3-4,5 8-1,-3 4-4,1 5-1,-1-2 0,0 1-2,-1-6 1,-1-3-3,1-6-3,-2-7-4,2-6-15,4-5-9,-9-9-1,16-5 0,-7-11 0</inkml:trace>
  <inkml:trace contextRef="#ctx0" brushRef="#br0" timeOffset="54178.4173">22347 9750 26,'9'-2'26,"-9"2"2,1 10 2,-1 3-10,-3 4-4,3 11-1,-2 3-2,4 11-3,-2 3-1,4 5-3,-1 0-1,4 1-2,-2-6-1,2-4-1,-1-9-2,-2-7-2,2-4-4,-4-11-11,-2-10-17,11-2 2,-6-13-2,6-3 1</inkml:trace>
  <inkml:trace contextRef="#ctx0" brushRef="#br0" timeOffset="54463.4458">22575 9741 56,'-2'-15'32,"2"15"1,-2-12-1,2 12-13,0 0-6,-2 13-4,2 7-3,-2 8-2,2 9-1,-1 5-1,1 8 1,0 3-2,1 3 0,0-6 0,2-3-1,-1-9 0,1-6 0,0-8-2,-2-7-3,2-2-5,-3-15-10,0 0-16,0 0 2,-3-22-2,5 4 2</inkml:trace>
  <inkml:trace contextRef="#ctx0" brushRef="#br0" timeOffset="54727.4722">22369 10002 40,'0'0'30,"-13"11"3,13-11-2,0 0-10,0 0-6,16 5-1,-4-10-3,7 4-2,0-4-4,6 2-2,-1-3 0,1 1-2,0 0-3,-4-3-4,1 5-8,-5-3-16,-2-2-4,3 3-1,-2-5-1</inkml:trace>
  <inkml:trace contextRef="#ctx0" brushRef="#br0" timeOffset="55149.5144">22992 9872 4,'-4'-15'21,"4"15"3,-17-13 0,8 6-6,-3 1-4,-2 1 1,1 4-1,-1 1-2,1 5-2,-1-1-2,2 6 1,-3 3-3,3 4 0,-2 3-1,1 6-1,3-1 0,0 6 0,4-3-1,4 3 1,1-2-1,6 2 0,3-6 0,6 0 0,0-5-1,7-2 1,-2-5-2,3-1 0,1-7 0,1-4 0,0-4-2,-1-5 0,-1-3-3,-4-6-2,3 3-10,-6-2-18,-2-5-2,1 3-1,-4-4 0</inkml:trace>
  <inkml:trace contextRef="#ctx0" brushRef="#br0" timeOffset="55568.5563">23253 9683 15,'0'0'25,"0"0"1,0 0 1,0 0-8,0 0-6,-7 10-1,7-10-1,0 25-1,-2-6-2,3 9 0,-2 4-1,3 9-1,-2 1-1,4 5-1,-2-3 0,3 4-1,-1-4 0,2-3-1,-1-6 1,0-3-2,0-8 0,0-4 0,0-6 0,-5-14-2,6 15-2,-6-15-2,0 0-9,0 0-21,0 0 0,0 0 1,7-12-2</inkml:trace>
  <inkml:trace contextRef="#ctx0" brushRef="#br0" timeOffset="58013.8008">20955 8862 12,'0'0'16,"0"0"1,0 0-1,0 0 1,5 22-1,-4-2-2,2 8-1,1 11-1,2 11-1,2 9-2,1 5-3,-1 8-2,2 0 0,0 0 0,-2-4-1,0-6 0,-2-11 0,0-6 0,-3-14 0,1-4 0,-3-11 0,1-5-1,-2-11 0,0 0-1,0 0 0,-6-22 0,2 2 0,0-7 0,-2-6 0,-1-5-1,1-7 0,-1-5 0,0-1 0,2-4 0,1-1 0,0 1-1,3 1 1,0 3 0,2 3 0,2 4 0,0 4 0,-1 6 0,1 5 0,-1 5 0,0 3-1,-1 4 2,-1 3-2,0 14 0,-2-14 1,2 14 0,0 0 0,-12 0-1,3 12 2,-2 5-1,-3 7 0,-1 5 1,-3 4 0,2 4-1,0 0 2,2 0-2,2-6 1,1-5-1,3-5 1,5-5-1,0-5 1,3-11 0,0 0-1,0 0 1,0 0 0,3-17 0,2 1 0,1-3-1,2-4 1,1-3-1,-1-2 0,2 0 1,1 0-2,-3 1 1,1 4 0,0 2 1,-2 5-2,-1 2 2,-1 2-1,-5 12 0,0 0 1,8-12-1,-8 12 1,0 0-1,12 12 1,-5 0-1,3 2 1,2 2-1,3 2 1,2 1-1,2-1 1,-1-1-1,3-5-1,-4-4 0,1-3-6,-5-5-17,-1-8-11,3-3 1,-3-11-1,5-1 1</inkml:trace>
  <inkml:trace contextRef="#ctx0" brushRef="#br0" timeOffset="59232.9227">23499 9074 30,'-8'5'25,"11"13"1,-5 0 2,4 13-15,2 7 0,-1 5-2,4 8 0,-2-1-4,2 2 0,-3-5-3,1-5-1,-3-8 0,0-7-2,-2-7 1,-1-5-1,1-15 1,-6 14 0,6-14 0,-9-11 1,4-2-2,2-4 2,-3-7-2,1-2 0,0-8 0,0-2 0,0-3-1,1-2 0,-1 0 0,1 1 0,1 1 1,1 2-1,0 4 0,0 4 1,1 3 0,0 4-1,0 4 1,0 4 0,0 3 0,1 11-1,-3-14 1,3 14-1,0 0 1,-15-1-1,5 8 0,0 3 0,-4 8 0,-3 1 0,0 5-1,-1 3 1,1-1 0,1 1-1,1-3 1,1-4-1,2-4 1,5-4 1,7-12-1,-11 10 1,11-10 0,-1-12 0,5-2 0,3-6-1,3-3 2,4-5-1,0-5 0,2 1-1,1 0 1,-2 1 0,2 3 0,-2 3-1,-1 5 1,-1 4-1,-1 6 0,0 5 0,2 6 0,-1 8 1,2 7-1,-1 5 1,2 4-1,1 4 0,1 2 0,-1-2 0,0-2 0,-2-5 0,-2-6 0,-1-6-2,2-5-5,-14-5-17,14-18-13,-2 4 2,-5-7-2,2 1 1</inkml:trace>
  <inkml:trace contextRef="#ctx0" brushRef="#br0" timeOffset="60751.0745">20233 10983 8,'-5'-12'17,"5"12"0,-2-13-2,2 13 1,-3-11 1,3 11 1,-3-11-2,3 11 0,0 0-2,-4-14-1,4 14-1,0 0-3,11-7-1,-11 7-2,22-3-1,-7 0-1,7 6 0,4-3-1,5 2-1,4-2 0,5 1-1,1 0 0,3-1-1,1-1 1,1-1-1,-3 0 0,1 0 0,-1 0-1,-1 1 1,-1 0 0,0 0 0,-3-1 0,-1 2 0,-1 2 0,-2-1 0,-1 0-1,-4 0 1,-1 1 0,-1 1 0,0-1 0,-2-1 0,0 0 0,0-2-1,2 0 1,0-1 0,1-2 0,0-3 0,3 0 0,3-1 0,1 1 1,0-1-1,1 1 1,0 1-1,1 1 0,2 4 0,-1 2 0,0 1-1,1 0 0,1 0 0,2-2 0,1 0 0,0-1 1,2-1-1,1-4 1,0 0 1,1-2-1,0-1 0,0 0 0,-3 0 0,1 1-1,-1 0 1,1 2 0,-2 0 0,-1 4-1,-2 0 1,-2 4 0,-1 1 0,-3 3 0,-2 1 0,-1 1 0,-1-1 1,2 0-1,1-1 1,1-2-1,3-1 1,3-2 0,3-1-1,6-1 1,4 1-1,-1 0 0,3 0 0,1 1 1,-1 0-1,0 1-1,-4-1 0,0 0-1,-6-6-6,3-4-27,0-2-3,-4-12 2,2-6-3</inkml:trace>
  <inkml:trace contextRef="#ctx0" brushRef="#br0" timeOffset="77242.7234">1533 9830 20,'0'0'15,"6"12"-1,-6-12 1,3 16-13,-1 0-1,1 4 0,-1 4 0,1 3 1,-3 2 1,2 2 1,-1-2 1,0-2 1,1-3 1,1-4 0,3-4-1,-1-5 3,6-5-3,0-9 1,11-6-2,7-11 1,14-11-4,10-11-1,8-12-4,16-9-10,14-2-12,0-16-1,13 3-1,-9-12 1</inkml:trace>
  <inkml:trace contextRef="#ctx0" brushRef="#br0" timeOffset="104953.4941">4666 16680 37,'16'6'24,"-16"-6"3,5-11-6,-5 11-9,-9-13-1,0 9-2,-4-7-2,-1 7-1,-5-8 0,-1 10 0,-4-6 1,-2 9-2,-2 7 0,2 7 0,-4 3-1,3 8-2,0 3 2,5 10-2,2 3 0,8 9 0,6-5 0,9 5-1,9-4 1,11 0 1,9-5-2,10-5 1,5-7-1,6-9 0,2-7-1,2-7-1,-2-6-2,-3-10-2,-2-2-2,-9-10-7,4 2-14,-7-5-8,-8-5 0,-2-2 0,-5-1 2</inkml:trace>
  <inkml:trace contextRef="#ctx0" brushRef="#br0" timeOffset="105253.5243">5035 16595 75,'0'0'35,"0"0"-1,9-4 1,-9 4-21,6 25-6,-2 2-5,-2 7-1,1 11-1,-2 10 1,0 10-2,0 1 1,0 2-2,1-8-1,-1-6 1,4-6-4,-2-14-2,7-7-9,-2-16-18,4-11-2,3-10 1,0-12 0</inkml:trace>
  <inkml:trace contextRef="#ctx0" brushRef="#br0" timeOffset="105502.5491">5325 16578 41,'1'-27'31,"-1"27"2,1-11 0,-2 23-7,3 18-8,-7 5-7,6 18-4,-6 5-1,5 13-1,-3 3-2,1 2-2,1-6-2,0-7-2,2-9 0,-1-12-3,6-8-5,-6-19-14,0-15-11,9 3 0,-6-17 1,-1-7 1</inkml:trace>
  <inkml:trace contextRef="#ctx0" brushRef="#br0" timeOffset="105728.5718">5028 16854 75,'-15'7'37,"15"-7"-1,0 0 1,20 10-23,1-15-6,9 4-4,4-4-2,2 2-2,1 0-3,-2-2-3,4 7-6,-8-7-12,-1 6-12,-3 2 0,-2-1-1,-1 3 3</inkml:trace>
  <inkml:trace contextRef="#ctx0" brushRef="#br0" timeOffset="106344.6334">5435 17003 31,'-7'16'29,"8"0"2,2-1-5,-3-15-5,19 21-4,-5-16-2,8 8-3,-1-6-4,4 6-1,-2 0-2,1 3-2,-5 3-2,-2 2 1,-6 2-2,-5 2 0,-8 0 0,-5 2 0,-8 0 0,-4-1 2,-6-1-1,-1 0 0,-3-5-1,-2 1 2,3-5-1,3-4 0,4-3 0,4-3 0,4-3 0,4-4-1,9 1 1,0 0 0,-8-17 0,8 17 0,11-19 0,-3 11 0,4-2 0,4 3 0,0 3-1,3 4 1,3 3-1,2 4 1,2 3-1,1 4 0,0 2 0,1 3 0,-1 1 0,0-1-3,-4 0 3,-4-1-4,-3-2 4,-3-2-4,-6-2 4,-4-1-4,-5 1 4,-3 0 0,-8-1 0,-2 3 0,-5-1 0,-4-1 1,-5 1 0,0-2-1,-3 0 0,1-3 1,1-1-2,1-5 0,3 2-4,2-7-7,10-4-27,5-4 2,6-7-2,8-7 3</inkml:trace>
  <inkml:trace contextRef="#ctx0" brushRef="#br0" timeOffset="106909.6899">6261 16720 40,'0'0'28,"-11"-13"3,11 13 0,-19 6-13,3-6-6,-1 13-4,-7-5 1,2 15-3,-7-2 0,6 13-2,-3-1 1,6 8-1,2-1-1,7 3 1,6-2-2,9-1 1,8-5-2,6-2 1,6-7-1,5-7 0,4-5-1,2-7-1,3-5-4,-3-11-3,5 2-10,-7-10-20,4-6 1,-2-4-2,-2-2 2</inkml:trace>
  <inkml:trace contextRef="#ctx0" brushRef="#br0" timeOffset="107470.7459">6590 16617 48,'0'0'31,"-7"-10"1,7 10-1,0 0-14,0 0-5,-1 20-3,3 7-3,-3 4-1,4 12-2,-4 7 1,3 10-1,-3 3-1,1 1-2,-1-8 0,1-4 0,1-8-2,0-9-1,2-8-3,-2-17-8,-1-10-19,13 2-2,-6-15-2,1-7 3</inkml:trace>
  <inkml:trace contextRef="#ctx0" brushRef="#br0" timeOffset="107711.7701">6779 16544 53,'10'-13'35,"-10"13"-1,6 27 1,-2 2-11,3 17-14,-5 6-4,2 15-4,-4 6 1,0 5-3,-1 2 0,-1-6-3,2-7-2,-4-16-8,5-7-21,1-16-2,0-14 0,-2-14 0</inkml:trace>
  <inkml:trace contextRef="#ctx0" brushRef="#br0" timeOffset="107938.7927">6601 16916 70,'-15'12'36,"15"-12"-1,-4 10 1,4-10-23,25-10-9,-5 1-2,5-3-4,4 4-7,-2-6-13,3 4-13,4 6 0,-3-2-1,0 4 1</inkml:trace>
  <inkml:trace contextRef="#ctx0" brushRef="#br0" timeOffset="108411.8401">6992 17104 57,'-7'25'32,"-3"-10"-1,9-5 0,1-10-21,6 11-5,4-5 1,0 0-1,5 5 0,-1 0 0,3 6-1,-2 4 0,-1 6-1,-5 0-2,-4 3 1,-6 1-3,-5 0 3,-5-1-2,-7-2 1,-5-4-1,-4-4 2,-3-4-2,-3-7 0,0-3 0,0-5 0,2-4 1,2-5-1,5-3 0,4-2 1,6-4-1,6-1 1,5 1 0,9 0 1,4 2-1,7 6 1,4 1 0,6 8 0,2 6-1,5 4 1,1 4-1,1 5 0,1 2-1,-1 0-1,1 2-2,-2-5-3,3 3-9,-9-12-24,2-7 1,-2-9-1,0-8 2</inkml:trace>
  <inkml:trace contextRef="#ctx0" brushRef="#br0" timeOffset="108894.8884">7505 16652 45,'-16'-15'33,"16"15"1,-15 27-2,10-2-8,0 14-14,-5 4-3,3 17-3,-2 2 1,5 8-2,1-7 0,6-1 0,3-7-1,9-9-1,5-11 0,7-12 0,3-13-1,5-9 1,1-11-1,2-10 0,-1-9-1,-3-9 1,-5-8 0,-5-7 0,-6-2 0,-7-1-1,-10 3 2,-8 0 1,-10 5-1,-6 10 1,-9 15-1,-8 13 0,-6 11-1,-4 11 1,-5 9-2,1 11 0,1 9 0,2 4-3,8-1-2,4-8-4,15 5-12,8-8-16,13-11 1,14-10 0,10-15 0</inkml:trace>
  <inkml:trace contextRef="#ctx0" brushRef="#br0" timeOffset="109155.9144">8009 16579 103,'-1'34'34,"-3"7"2,-1 12-6,0 0-27,2 11-4,-1 6 1,0 5-1,-1-1 1,2 2 0,1-3-1,2-9-1,2-10-5,-2-17-7,7-10-19,0-13-2,-7-14-3,19-17 2</inkml:trace>
  <inkml:trace contextRef="#ctx0" brushRef="#br0" timeOffset="109379.9367">8246 16508 81,'0'0'37,"8"28"-1,-7 8-2,3 18-24,-7 6-6,0 17-3,-1 4-2,-1 2-1,2 0-3,-3-10-8,5-8-23,1-11 0,1-15-1,4-17 1</inkml:trace>
  <inkml:trace contextRef="#ctx0" brushRef="#br0" timeOffset="109598.9588">7930 16931 82,'-21'19'36,"13"-3"0,7 0-3,11-14-28,13 0-3,8-4-2,5-4-3,7 3-7,0-3-26,6-7 1,4 0-1,0-6 0</inkml:trace>
  <inkml:trace contextRef="#ctx0" brushRef="#br0" timeOffset="110315.0304">9076 16952 60,'0'0'36,"15"12"0,-1-11 0,0-5-18,17 11-10,3-4-2,9 6-2,3 1-1,3 4 0,1-1-1,0-1-2,-1-2 0,-7-7-2,-3 0-2,-10-13-5,1 4-13,-8-12-16,-7-6 0,-5-2 0,-5-4 1</inkml:trace>
  <inkml:trace contextRef="#ctx0" brushRef="#br0" timeOffset="110538.0527">9427 16704 70,'-2'25'36,"5"8"0,6 10 0,8 15-21,-7-5-8,4 13-3,-2 0-1,-1 3-1,-4-4-4,-4-9-2,3-4-17,0-18-16,-1-12 0,4-14-2,3-13 1</inkml:trace>
  <inkml:trace contextRef="#ctx0" brushRef="#br0" timeOffset="111515.1504">10629 16612 68,'-12'4'35,"7"16"0,1 7-1,-2 9-20,10 18-8,-2 6-2,2 12-1,-3 0 0,3 3-2,-2-11 0,0-8 0,-1-12-3,-2-16-1,4-11-5,-3-17-7,1-15-7,-4-17 1,6-2-1,-6-16 3,5 0 3,-5-11 5,1 0 8,-3 0 10,-3-4 8,0 12 2,-5-2 0,5 13 0,-2-1-4,7 10-2,1 3-1,10 14-4,4 4 0,13 8-2,7 5 1,9 7-1,1 4-1,6 7 1,-2 2-1,0 6 0,-7-1-2,-6 4-2,-11-2 1,-9-2-1,-12 0 2,-12-1-1,-13-6 0,-8-2 0,-9-6 0,-9 0 0,-6-3-1,-5-5-2,2-1-2,-1-7-4,9 8-11,2-7-17,10-1 0,11-1 1,14-2 0</inkml:trace>
  <inkml:trace contextRef="#ctx0" brushRef="#br0" timeOffset="112861.285">11351 16559 41,'0'0'29,"0"0"0,0 0-3,0 0-3,5 15-5,4 10-1,-4 3-7,6 14-4,-5 7-1,1 11-3,-3 5 0,-1 2-2,-2-4 1,-1-9-2,-1-8 0,0-15-1,1-11-3,0-20-3,3-11-4,-3-18 0,5-2 0,-5-15 0,5 1 2,-5-16 4,3 2 2,-3 1 6,-2 1 3,2 9 3,-4 0 0,3 12 1,-4 0 0,5 16 0,-3 2-2,5 7 0,-2 11-2,11-11-1,-1 9 0,4 7-1,2-2 0,4 7-1,4 1 0,2 6 0,-1 3-1,2 2 0,-3 8 0,-4 4-1,-4 2 0,-6 3 0,-10-2 2,-6 1-2,-9-1 1,-6 0-1,-7-8 2,-1-1-1,-1-6 0,3-2 0,3-6-1,4-2 0,7-5 0,13-7 0,0 0 0,0 0-1,15-8 1,6 3 0,6 2 0,5 1 0,3 6 0,1 3 0,-1 7 0,-3 3 0,-5 4 0,-6 3 0,-10 1 0,-8 1 0,-12 0 1,-9 0-1,-9-4 1,-7-2-1,-5-5 0,-2-4 0,0-5-1,2-7-1,8-4-2,5-11-4,13 1-6,3-17-10,16 6-8,7-11-3,10 0-1,8-2 2</inkml:trace>
  <inkml:trace contextRef="#ctx0" brushRef="#br0" timeOffset="113187.3176">11859 16810 38,'16'3'29,"-16"-3"-2,10 19-2,-8 3-3,-5 3-6,6 12-2,-6-3-4,7 10 0,-2-4-4,5 2-2,-2-6 0,4-2 0,-3-9-1,0-7-1,-6-18 1,9 12-1,-9-12 0,7-19 0,-3 1-1,2-6-1,2-5 1,3-5-2,1-2 1,3 0-1,1 2 0,2 4-1,0 4-2,-2 0-5,5 14-14,0 0-14,-2 6-1,3 4 1,0 3 0</inkml:trace>
  <inkml:trace contextRef="#ctx0" brushRef="#br0" timeOffset="113726.3715">12341 17050 38,'-16'18'28,"6"3"2,-3-7 1,13-14-9,-9 19-10,9-19-2,2 17-1,-2-17 0,14 18 0,-14-18-1,22 16-2,-10-7-2,2 2-2,-4-1 0,0 1-1,-4 2 0,-2 1 0,-3 0-1,-3 0 0,-1-1 1,-2-1-1,0 0 0,5-12 0,-12 18 0,12-18 1,-9 9-1,9-9 0,0 0 0,0 0 0,0 0 0,11 3 0,3-3 0,3 2 0,2 2 0,4 2 1,3 2-1,0 3 2,0 0-2,-2 3 1,-5 2-1,-3 0 2,-8 0-2,-7 1 1,-8 1 0,-8 1 0,-9-1 0,-6-1-2,-6 1 2,-2-3-3,-3-1 2,0-4-2,2-3-1,3-4-1,11-2-7,-2-7-25,15-7-3,9-8 2,11-8-2</inkml:trace>
  <inkml:trace contextRef="#ctx0" brushRef="#br0" timeOffset="115022.5011">13115 16844 48,'0'0'29,"17"9"3,-3-8-1,4-5-18,9 6-4,2-5 1,10 4-2,1-5 0,13 7-1,3-7-2,11 4 0,7-3-1,10 0-1,5-1 0,8-1-1,4-2-1,3 0 1,2-1-1,-2 1 0,-4 0-1,-3 1 1,-7 0-1,-6 1 1,-10 2-1,-7-1 0,-10 2 0,-6-2-1,-10 3-1,-6-2 1,-6 0-4,-10-6 0,1 6-6,-13-14-6,2 7-9,-8-8-5,-4-2-5,-3-1 0,-5-5 3</inkml:trace>
  <inkml:trace contextRef="#ctx0" brushRef="#br0" timeOffset="115359.5348">14668 16369 29,'-22'0'27,"0"-6"2,12 9 1,10-3-9,1 11-8,19 3-1,4-5-2,14 11-2,6-2 0,12 7-1,4-1-3,2 4-1,-1 0-1,-3 1 0,-5 4-1,-10-1-1,-13-1 1,-11 0 0,-16-1 2,-10 4-1,-17-2 2,-8 3-1,-11-4 0,-3 4 0,-8-1 0,3 1-2,4-2-2,5-2-1,13 1-3,7-10-7,20 1-27,13-4 0,15-4 0,16-9 0</inkml:trace>
  <inkml:trace contextRef="#ctx0" brushRef="#br0" timeOffset="121261.1249">3460 16714 38,'0'0'30,"11"-20"2,-11 20-2,11-21-7,-8 7-9,6 6-5,-4-5-3,-5 13 0,14-14-1,-5 11 0,0-4-1,4 3 0,-2 1-2,4 1 0,0 2-1,1 3 0,1 4 0,-1 7 0,0 4 0,-2 5-2,0 5 2,-2 3-2,-5 3 1,-1 2-1,-4 1 2,-4-3-2,-4-1 1,-2 0 1,-7-4 0,-1-2-1,-1-5 1,-2-3-1,1-4 1,-1-3-1,1-5 1,1-4 0,4-3 0,2 0 0,1-1 1,10 1-1,-9-8 1,9 8-1,0-13 0,0 13 0,11-16-1,-2 6 0,4 0 0,-1 2 0,4 2 0,1 2-1,3 4 1,-1 5-1,4 6 1,-2 1 0,1 7-1,-1 2 1,-1 4 0,0 0 0,-4 1-1,-1-1 2,-6-1-1,-2-2 0,-6 0 1,-5-1 0,-5-1 0,-5-1 0,-5 1 1,-5 0 1,-5-1-1,-2 1 2,-3-2-2,2-1 1,2-2-1,3-3-1,3-3 0,7-3-3,5-3-5,-1-9-32,11-8-2,5-10 0,6-11 0</inkml:trace>
  <inkml:trace contextRef="#ctx0" brushRef="#br0" timeOffset="127174.7161">16227 16640 28,'2'-19'27,"4"4"3,-8-5-2,0-3-8,-1 6-6,-10-4-2,3 11 0,-12-4-3,3 12 0,-9 2-2,0 13 0,-3 5-2,1 15 0,-4 5-1,3 11-1,2 4 0,6 5-1,7 0 0,8 3-1,9-5 0,9-7-1,7-9 1,10-6 0,4-10-1,4-6 0,2-9-1,1-10-2,2-5-1,-3-10-4,6 2-3,-7-14-2,9 9-5,-6-14-6,6 9-3,-3-7-3,0 2-5,2 5 4</inkml:trace>
  <inkml:trace contextRef="#ctx0" brushRef="#br0" timeOffset="127414.7401">16732 16669 39,'-1'-20'30,"0"5"1,1 15-5,-12-18-4,12 18-3,-13 4-4,10 16-4,-4 2-2,5 14-3,-3 2-1,3 10-2,-2 3 0,1 2-3,2-3 0,-2-5-2,2-7-3,-2-12-4,5 0-5,-2-26-13,0 0-10,0 0 0,16-28 0,-1-3 2</inkml:trace>
  <inkml:trace contextRef="#ctx0" brushRef="#br0" timeOffset="127640.7627">16934 16511 57,'0'0'37,"0"0"-1,7 20 0,-6 9-12,2 19-13,-4 3-4,4 14-3,-3 2-1,2 2-1,-2-1-1,2-4-3,0-10 0,0-11-2,3-5-5,-6-19-9,3-8-20,-2-11 2,4-11-2,-3-9 2</inkml:trace>
  <inkml:trace contextRef="#ctx0" brushRef="#br0" timeOffset="127826.7814">16766 16891 68,'-20'2'36,"7"0"0,13-2 0,0 0-22,18-3-6,5-3-4,6 0-4,6 1-5,2-6-6,9 7-14,-1-2-9,0-1-2,2 3 0,-4-1 0</inkml:trace>
  <inkml:trace contextRef="#ctx0" brushRef="#br0" timeOffset="128332.832">17303 16887 66,'-9'13'29,"1"6"1,-4-4-11,2-4-11,4 2-5,3-2 0,5 3 0,4-3 1,5 5 1,1-4 0,6 8 0,-2-3 0,3 5 1,-4-5-2,-1 4 0,-7-2-2,-3 2 1,-7-3 0,-5-1-1,-5-3 0,-4 0-1,-1-2 0,0-2-1,0-2 1,2-1-1,3-1 0,13-6 0,-9 5-1,9-5 1,12-1-1,2 0 0,4 2 1,4 0-1,4 1 1,2 4 0,1 1 1,1 4-1,-5 3 1,-3 1 1,-4 2-1,-7 2 1,-8 1-1,-7 0 1,-9-1-1,-8 0 2,-9-3-2,-5-1-1,-6-5 1,-1-4-2,-1-4-2,0-6-2,8-1-5,-2-9-19,11-4-9,8-4 0,9-5 0,9-1 0</inkml:trace>
  <inkml:trace contextRef="#ctx0" brushRef="#br0" timeOffset="129435.942">15637 16501 32,'0'0'30,"-12"-13"2,12 13 0,0 0-12,-12-17-6,12 17-1,0 0-4,0 0-2,-9-10-1,9 10-1,0 0 0,0 0-1,9-12 0,-9 12-2,18-8 1,-6 3-1,3 1 0,4 3-1,-1 2 0,2 3 0,0 5 0,-2 2-1,-1 7 1,-4 2-1,-4 3 0,-5 2 0,-4 0 0,-6 1 1,-4 0-1,-6-1 0,-3 0 0,-3-2-1,0-3 0,0-3 0,0-1 1,5-4-2,1-1 2,5-6-1,11-5 1,0 0 0,0 0 1,0 0-1,15 9 0,0-7 0,2 3 0,2 2 0,-1 2 1,-1 4-1,-1 2 0,-2 3 0,-4 2 1,-4 1-1,-4 1 0,-4 0 0,-4-1 1,-3 1-1,-6-3 0,-2-2 1,-3-1-1,0-4 0,-3-2-1,1-3 1,1-3-2,3-6 0,4 0-2,2-11-6,12 13-17,3-27-11,7 7 1,11-5-1,9-3 1</inkml:trace>
  <inkml:trace contextRef="#ctx0" brushRef="#br0" timeOffset="129917.9904">17860 16578 42,'9'-11'27,"-9"11"0,-6-14 0,6 14-19,-17-11-4,3 8 0,-6 1 2,-2 5 0,-6 0 2,0 7 0,-7 1 2,3 7-1,-5 0-2,5 8 1,1-3-2,6 7-1,5-2 0,10 3-2,9-3 0,10 2-2,8-3 1,11-4-1,6-2 0,5-3-1,5-7-2,4-4-1,4-2-2,-6-11-5,6 2-12,-6-9-17,-3-4 1,-1-4-1,-5-2 3</inkml:trace>
  <inkml:trace contextRef="#ctx0" brushRef="#br0" timeOffset="130181.0167">18238 16528 56,'-1'-12'31,"1"12"1,0 0-5,-9 8-11,11 8-2,-5 0-4,5 15-1,-5 3-1,5 13-1,-4 0-1,4 9-2,-1 2-2,0 0-1,1-3-1,0-11-2,3-5-1,0-14-3,5-5-5,-10-20-15,19-14-12,-3-10 0,2-9 0,4-9 3</inkml:trace>
  <inkml:trace contextRef="#ctx0" brushRef="#br0" timeOffset="130416.0403">18492 16468 75,'0'0'36,"-14"21"-1,7 3-5,4 19-16,-4-3-4,3 15-3,-4-1-1,4 8-3,0 0 0,2-2-2,2-7-1,1-9-2,3-6-2,-1-16-5,6-4-13,-9-18-17,13-11 2,-6-10-1,-2-7 1</inkml:trace>
  <inkml:trace contextRef="#ctx0" brushRef="#br0" timeOffset="130629.0616">18330 16764 67,'-21'4'36,"2"1"-1,9-3-1,10-2-19,0 0-6,11 12-3,4-14-3,3 2-1,5-1-3,-1-3-3,3 4-5,-4-9-3,4 9-13,-4-4-6,-2 1-5,2 3 0,-3 2 3</inkml:trace>
  <inkml:trace contextRef="#ctx0" brushRef="#br0" timeOffset="131123.111">18635 17046 62,'12'10'37,"-3"-9"-1,4 1 2,-3-7-19,10 11-8,-5-4-5,4 10-2,-4 2-2,3 8 0,-3 6-2,-4 5 1,-2 2 0,-3 4 1,-5-1-2,-3-3 2,-5-5-2,-5-5 2,-3-7-2,-6-6 2,-1-7-3,-1-7 1,-1-1 0,2-4 0,2-5 0,5-2-2,2-2 2,6 0-1,5 0 1,4 2-1,6 2 1,4 1 0,4 5 0,4 3 1,3 5-1,3 3 1,1 2-1,-1 1 0,-2-1 0,0 0-1,-5-1-1,-4-6-3,0 1-6,-10-12-20,0 0-7,-2-7 0,0-5 0</inkml:trace>
  <inkml:trace contextRef="#ctx0" brushRef="#br0" timeOffset="131406.1393">18722 16785 58,'0'0'36,"0"0"-2,0 0-2,23-2-13,-8-3-6,9 9-3,1-5-2,4 4-3,-1-2-1,1 3-2,-1-1-1,-6 0-2,-1 0-2,-6-5-4,0 4-7,-6-5-22,2-3-2,-1-5 2,-2-4-1</inkml:trace>
  <inkml:trace contextRef="#ctx0" brushRef="#br0" timeOffset="132369.2356">19429 16539 54,'0'0'28,"-5"-16"2,5 16-6,-5-12-13,5 12-2,0 0-1,-11 8 1,9 15-2,-2 5-1,3 11-1,-2 2 0,2 8-3,-1 0 1,2 1-3,0-5 1,1-4-2,0-12 2,0-6-1,0-8 0,-1-15-1,0 0 1,0 0-2,1-24 1,-2 2 0,-1-4 0,0-4 2,-1-6-2,0 0 2,0 0-1,0 0 2,0 0-2,2 2 2,0 0 0,1 3-2,3 4 1,2 3 1,2 3 0,5 4-1,6 0 1,3 6 0,2 0-1,4 5 1,0 4 0,0 4-1,-1 7 0,0 5 0,-7 4 0,-2 4 0,-6 3-1,-4 3 0,-5 0 0,-5-1 0,-5 1 0,-4-2-1,-6-3 0,-1-3 0,-4-2 0,1-2-1,0-5 2,1 0-2,4-7 2,3 0 0,3-3 0,11-1 0,-9-2 0,9 2 1,0 0-1,17-7 0,-5 6 1,1 1-1,4 1 0,0 5 1,3 3-1,0 5 0,0 3 0,-3 7 1,1 3-1,-3 3 0,-1 3 0,-3-1 1,-5 0-1,-2-2 0,-3-3 1,-5-4-1,-4-3 0,-5-5 1,-3-3-1,-6-3 1,-2-4-1,-3-4-1,-4-3 1,0-4-1,0-2 1,2-4-2,2-2 0,2-4-2,8-1-1,1-8-5,12 6-14,4-6-14,7 0 2,6-2-1,5 0 1</inkml:trace>
  <inkml:trace contextRef="#ctx0" brushRef="#br0" timeOffset="132842.2829">19757 16711 3,'-10'-6'23,"10"6"2,-8-13 1,8 13-5,0 0-4,0 0 2,8 7-3,-8-7-1,16 32-4,-8-11-3,4 7-4,-3-2-1,2 3-2,-4-6 0,-1-2 0,-2-4 0,-2-3 0,-2-14-1,-3 17 1,3-17 0,-9 1-1,9-1 1,-11-11 0,11 11 0,-10-18 0,6 5 1,4 1 0,-1-3 0,2 1 0,2-1 1,4 1-1,2 0 0,3 2 0,2 2 0,2 3-1,2 0 0,1 2-1,-3 1 0,0-1-1,-2 1-5,-4-11-14,0 2-17,1-3 1,1-5-2,2-4 1</inkml:trace>
  <inkml:trace contextRef="#ctx0" brushRef="#br0" timeOffset="133454.3439">20888 16797 75,'0'0'36,"0"0"-1,0 0-5,15 12-15,0-13-3,11 5-2,4-4-3,9 5-1,2-5-2,3 2-1,-2-3-1,0-1-2,-5-2 0,-5 0-1,-5-2-2,-7-4-1,-2 3-2,-8-7-3,0 7-11,-10-8-17,-4 0 0,-3-2 0,-4-2 1</inkml:trace>
  <inkml:trace contextRef="#ctx0" brushRef="#br0" timeOffset="133695.3682">21153 16532 76,'0'0'36,"-5"12"1,4 0 1,6 13-19,-10 2-8,8 15-4,-8 4-1,2 11-2,-2 3-2,1 6-1,0-3 0,0-7-3,4-7-1,-3-14-5,10-1-14,0-19-18,-7-15 1,18-4 1,-4-13-2</inkml:trace>
  <inkml:trace contextRef="#ctx0" brushRef="#br0" timeOffset="139189.9176">22025 16459 58,'0'0'32,"0"0"0,0 0-7,0 0-7,-1 23-3,0-9-5,6 14-2,-5 6-2,3 15-2,-1 5 0,0 11-2,-1 4-1,0 1-1,0-2 0,-2-7-1,2-8 0,-3-12-1,3-6-5,-3-19-6,2-16-24,0 0 2,0 0-2,13-19 1</inkml:trace>
  <inkml:trace contextRef="#ctx0" brushRef="#br0" timeOffset="139467.9454">22243 16483 75,'0'18'36,"2"10"-1,1 8 1,0 2-22,6 14-7,-3 1-2,3 8-3,-4 1 0,2-2-2,0-7-1,-1-10-1,0-4-3,-4-15-4,4 0-11,-1-13-16,-5-11 1,0 0-1,5-14 1</inkml:trace>
  <inkml:trace contextRef="#ctx0" brushRef="#br0" timeOffset="139687.9674">22104 16879 70,'-14'2'35,"14"-2"1,0 0-1,0 0-20,17-11-7,5 1-4,4 1-3,2 0-1,2-4-4,2 7-6,-4-5-12,0 7-11,-2 4-1,-5 1-2,-1 6 3</inkml:trace>
  <inkml:trace contextRef="#ctx0" brushRef="#br0" timeOffset="140230.0213">22442 16994 37,'-2'17'31,"-3"-7"2,5-10 0,2 19-13,-2-19-3,12 6-5,-4-9-2,10 9-2,0-3-2,5 5-1,-2-1-2,2 6 0,-4 3-1,-1 4-1,-5 1-1,-4 1 1,-5 1 0,-3 2-1,-5-4 1,-3 0-1,-4-5 1,-2-1-1,-2-3 0,0-3 1,0-2-1,0-1 0,4-3 0,2-3 0,9 0 0,0 0 0,-3-11 0,3 11 0,20-8 0,-6 4 0,5 3 0,1 2-1,2 3 1,1 4 0,-2 4 0,-2 2 1,-4 3 0,-2 3 0,-6 0-1,-4 0 2,-8 1-1,-4-3 0,-8 0 0,-3-3 0,-6-1-1,-1-3 0,-2-3-1,0-5-1,5-3-2,0-5-2,9-2-5,0-11-11,10-2-16,8-8 0,6-3 1,9-4 0</inkml:trace>
  <inkml:trace contextRef="#ctx0" brushRef="#br0" timeOffset="140877.0863">22890 16707 65,'0'0'34,"-14"-3"0,14 3 0,-5 17-17,2-5-7,6 17-3,-2 3-2,3 17-1,0 0-1,0 7-2,0-1 1,0-2-1,0-6-1,-1-7 1,-1-11-1,-1-10 0,-1-19 0,0 0 0,0 0-1,-5-20 1,1-3 0,0-7-1,0-6 1,1-5 0,-1-3 1,1-3-1,0 0 1,1-2 1,1 0 0,0 4 0,2 2-1,1 4 2,3 5-1,3 4 0,2 4-1,6 8 1,6 5-1,4 5-1,4 6 1,1 7-1,2 7 0,0 4 0,-4 10 0,-3 3-1,-7 4 1,-6 0-1,-8 0 0,-7-1 0,-9-3 1,-10-5-1,-5-6 0,-7-5-1,-3-3-1,-3-9 0,3 1-2,-2-9-2,11 1-1,1-6-1,11 5-4,2-9-7,13 5-7,8 1-7,5-3 1,10 5 2</inkml:trace>
  <inkml:trace contextRef="#ctx0" brushRef="#br0" timeOffset="141358.1343">23415 16669 51,'12'7'29,"-12"-7"2,0 0 0,-1 14-14,-9-8-3,1 13-4,-7-1-2,4 13-2,-3 0 1,5 11-1,2-1-2,5 1-1,4-3-2,4-1 1,6-8-2,5-4 1,5-10-1,4-8 0,5-8 1,0-4-1,2-9 0,1-6-1,-3-5 1,-1-4 0,-4-3 0,-7-1-1,-4-3 1,-7-2 1,-6 0-1,-9-2 1,-8 4 0,-5 4 0,-6 5 0,-4 5 1,-4 7-1,-1 7 0,0 13 0,3 7-1,3 6-2,3 3-2,6 5-2,3-2-3,13 10-4,-3-8-12,12 0-13,5 2 1,5-4 1,5 0 3</inkml:trace>
  <inkml:trace contextRef="#ctx0" brushRef="#br0" timeOffset="141733.1719">23793 17108 41,'11'17'33,"-9"-2"2,-3 3-1,-7 4-11,-8-8-8,5 13-3,-10-5-4,4 7 0,-5-3-3,7 3-1,0-4 0,6-2-1,5-3 0,6-2-1,4-4 0,9-2 0,3-4-1,7-1 0,6-2 2,4-3-2,1-3 0,0-1-1,-1-2 0,-3 0-1,-3-1 0,-6 0-2,-7 2-3,-7-4-2,2 7-7,-11 0-13,-1-13-11,1 13 0,-8-13 1,8 13 2</inkml:trace>
  <inkml:trace contextRef="#ctx0" brushRef="#br0" timeOffset="142019.2005">23893 17255 66,'0'0'35,"-12"3"-1,12-3 3,-8 27-13,0-12-15,9 16-1,-5 2-1,5 14-1,-4 1 0,4 5-2,-2-3-2,2-4-1,0-5-1,0-7-2,2-8-1,-2-9-3,8-3-2,-9-14-14,0 0-19,0 0 4,11-1-3,-11 1 4</inkml:trace>
  <inkml:trace contextRef="#ctx0" brushRef="#br0" timeOffset="147538.7524">23671 17374 14,'0'0'16,"0"0"1,-8-4-2,8 4-2,0 0-2,0 0-2,-13-11-2,13 11 0,-14-11-1,14 11 1,-16-9 1,6 3 0,10 6 1,-16-9 0,16 9-1,-10-4 0,10 4-1,0 0-2,0 0 0,0 0 0,0 0-1,0 0-1,0 0 0,0 0 0,0 0 0,9-3 0,-1 3-1,-8 0 0,20-3 0,-9 2 0,2 0-1,1 0 0,-1 0 0,0-2 0,0 1-1,0 1 1,1 0-1,1-1 1,-1 2-1,0 0 0,-1-1 0,-1 1 0,-2 0 0,-10 0 0,14 0 0,-14 0 0,9 0 0,-9 0 0,0 0 0,0 0 0,9-1 0,-9 1 0,0 0-1,0 0 1,0 0 0,0 0 0,0 0-1,0 0 1,0 0-2,0 0 1,0 0-2,0 0 0,0 0 0,0 0-1,0 0-2,0 0-1,0 0-3,0 0-13,0 0-13,0 0 1,8-13-1,-8 13 2</inkml:trace>
  <inkml:trace contextRef="#ctx0" brushRef="#br0" timeOffset="149335.9321">23621 17293 2,'0'0'20,"0"0"2,0 0-4,-9-1-3,9 1 0,0 0-2,0 0 1,0 0-1,-10-5 0,10 5-2,0 0-1,0 0 0,0 0-2,0 0-2,0 0 0,0 0-1,0 0-1,0 0 0,0 0-1,0 0 0,0 0 0,11 0-1,-11 0 0,12-2 0,-12 2 0,19-6-1,-6 2 1,2-2-2,2-1 1,2 1 0,1-1-1,-1 3 1,1 0-1,-1 0-1,-1 2 1,-2 2 0,-1 2 0,1 3 1,0 1 0,-2 2 1,-2 2-1,0 3 0,-2 1 1,-3 3 0,-1-1-1,-6 3-2,-2-1 1,-5 2-1,-5-1 0,-3-1-1,-3 1 1,-3 0 0,-3-3 0,-4-1 2,-1-2-2,0 0 3,-1-1-1,1-3 0,-1-2 1,3 0-1,0-1 0,7-4 0,3 1 0,4-1-1,4-1 1,9-1 0,0 0 0,0 0 0,0 0-1,5-12 1,-5 12-1,18-11 0,-4 3 0,3-1 0,3 1 0,2 1-1,6 0 0,0 0 1,4 1-1,4 3 1,0 2 1,0 1 0,-1 3-1,-2 2 1,-1 3 0,-3 3-1,-1 0 1,-8 2-1,-2 2-1,-2 2 2,-3 1-1,-4 2 1,-3 0-2,-3-3 2,-4 1-1,-4-2 1,-4-1-1,-6-2 2,-3-2-2,-3-3 0,-6-2 0,-2 1-2,-2-1 1,1-2 1,2 0 0,3-2-1,1-1 1,5 0-1,6-2 2,3 0-1,10 1 1,-13-5-1,13 5 0,0 0 0,-7-10-1,7 10 0,0 0 0,0 0-2,-2-11-1,2 11-1,0 0-3,0 0-7,0 0-25,0-10-1,0 10 1,0 0 0</inkml:trace>
  <inkml:trace contextRef="#ctx0" brushRef="#br0" timeOffset="150203.0188">23747 17278 25,'0'0'19,"1"-13"0,-1 13 0,2-11 0,-2 11-2,3-12 0,-3 12-3,4-11 0,-4 11-1,0 0-3,1-15-2,-1 15-1,0 0-2,0 0-1,0 0-2,-7 20 0,-2-2 0,-1 7-1,-4 7 0,-1 5 1,-4 5-1,2 4 1,-2 0 0,4-1 0,0-6 0,3-5-1,4-5 1,4-4-1,5-6 1,6-4 0,6-7 0,6-3-1,4-3 1,6-1-1,4-3 0,7-3 1,1-4 0,0-3-2,-1-1 0,-3-2-1,-1-2 0,-5-2-1,-1 1-1,-9 0-3,-1 3-1,-8-3-4,4 8-9,-9-3-20,-4-1 2,-3-1-1,-3-2 2</inkml:trace>
  <inkml:trace contextRef="#ctx0" brushRef="#br0" timeOffset="150442.0427">23932 17268 62,'-13'-2'35,"13"2"2,-11 7 1,11-7-14,-9 25-11,0-2-6,13 20 2,-7 9-4,6 11 2,-8 2-5,0 6-2,5 1-1,-1-4-3,4-1-9,-8-17-27,-1-14-3,0-8 1,3-11 0</inkml:trace>
</inkml:ink>
</file>

<file path=ppt/ink/ink2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01:45.001"/>
    </inkml:context>
    <inkml:brush xml:id="br0">
      <inkml:brushProperty name="width" value="0.05292" units="cm"/>
      <inkml:brushProperty name="height" value="0.05292" units="cm"/>
      <inkml:brushProperty name="color" value="#7030A0"/>
    </inkml:brush>
  </inkml:definitions>
  <inkml:trace contextRef="#ctx0" brushRef="#br0">1855 7424 42,'0'0'21,"-18"-7"-1,18 7 2,0 0-20,-13 19 0,8-2 0,-2 12 0,0 12 3,-3 13 1,1 12 0,-4 10 0,5 5 1,-3-3-1,5-1 0,-2-12-1,5-9-1,-1-16 0,4-10 1,-2-14 0,2-16 0,0 0-1,2-17-1,-1-13 0,2-10-1,1-12-1,1-11 0,3-10-1,0-6 0,2-2 1,2 7-1,0 6 0,-1 12 0,-1 13 0,1 10 0,0 16 0,2 15 1,0 18-1,0 9 0,3 10 0,1 7 0,4 6 1,2 2-1,2 1 0,2-7-1,-3-7 1,1-6 1,-2-12 0,0-7 1,-4-11-1,0-9 1,-5-13 0,-2-7 0,-1-10 0,-1-8-2,-3-6 0,-1-2 0,-1 4-1,-3 5-1,1 9-1,-3 6-1,3 11-4,-5 6-2,2 13-4,0 0-4,4 17-1,-4-17-1,4 22 1,-1-9 1,2 1 5,0 1 4,3-1 6,0-3 6,3 5 4,-2-1 3,4 5 0,-2 3 2,-1 8-1,1 5-1,-2 1-3,4 8 0,-5 0-2,4-2-1,-1-3 1,2-7 1,0-7 0,3-7 1,-1-14-1,3-9 1,-1-12-1,2-8-1,-3-10-1,1-4-2,-3-6 0,0-5-2,-3 2 1,-3 4-1,-3 6 1,-1 8 0,-2 8 0,-1 8-1,-1 13 1,-4 18 0,1 6 0,1 8 0,1 4-1,1 4 0,3 2 0,3-1 1,6-10-2,2-6-1,5-8-2,1-9-2,5-6-7,0-12-9,-2-11-9,6-2 1,-7-12-1,4-1 1</inkml:trace>
  <inkml:trace contextRef="#ctx0" brushRef="#br0" timeOffset="226.0226">2789 7341 68,'0'0'28,"3"16"0,-3-16 1,22 3-23,-1-1-1,0-3-2,1-1 1,1-2-3,-1-3-3,1-1-9,0-4-8,-5-5-8,7 5-1,-9-10 0,7 3 1</inkml:trace>
  <inkml:trace contextRef="#ctx0" brushRef="#br0" timeOffset="790.079">2899 6848 31,'-38'10'21,"7"10"-1,-4-6 4,7 2-15,2 8-3,3 3-2,1 6 2,5 2 0,2 5 0,8 2-2,5 2 0,5 2-1,6-2 0,5-1-1,6-3 0,4-5 0,4-2-1,2-5 1,0-5-1,3-2 0,1-4 1,0-3-1,0-3 0,-1-5 0,1-5 1,1-6-1,0-3 0,-4-8 2,0-3-2,-4-8 1,-3-4 0,-3-5 0,-5-5-1,-7-5 1,-4-2 0,-6 2-1,-4 0 1,-4 4-1,-4 5 0,-5 4 1,-1 9-1,-4 7 0,0 9 0,-3 7-1,-1 6 0,0 7-1,1 7-2,5 7-3,-1-2-6,8 4-8,6 1-8,4-10-1,13-1-2,3-14 2</inkml:trace>
  <inkml:trace contextRef="#ctx0" brushRef="#br0" timeOffset="8522.8522">6525 5273 26,'16'-26'11,"-2"1"0,-7-5 0,2-1 0,-7-9-3,0-2-1,-4-3-3,-2-4 1,-3-3-1,-3-3 0,-1-4 1,-5-3 0,-2 0 0,-4-2-1,-1 2 0,-2-1-1,-4 2 0,-2 3 0,-3 2-1,-2 4-1,0 3 0,-1 6-2,-3 2 1,0 5-1,-1 4 0,-1 8 1,0 4 0,-1 5-1,-1 4 1,2 8-1,-1 5 1,1 6-1,0 9 0,2 4 0,2 3 0,3 7 0,1 3 1,3 3-1,4 4 1,3 0-1,1 2 1,5 1 0,1 3-1,3 2 1,1 1 0,2-1-1,3 1 1,0 0-1,2 1 1,1-1-1,1-1 1,3 0-1,1 1 1,2-2-1,0 0 1,1 0-1,0-2 0,2 3 1,1-2-1,0-3 0,3 0 1,4-1 0,0-2-1,4-3 1,1 1 0,3-4-1,0-3 1,2 1 0,2-3 1,-1 0-1,3-2-1,0-3 1,1-3 0,1-3 0,0-3 0,2-5 1,1-2-1,-1-4 1,0-4 0,-1-1 0,0-2 0,0-3 0,0-2 1,0-2-1,0-3 2,0-4-2,0-4 1,1-2-1,-1-3 2,0-2-1,-2-3 0,-1-4-1,-2-1 0,-1-1 0,-1-1 1,-3-3 0,2-2-1,-4 0 0,2 2 0,-3 1 0,-1 2-1,-3 4 0,0 1-1,-3 3-4,-4 1-8,-3-3-14,1 12-1,-8-9 2,2 8-2</inkml:trace>
</inkml:ink>
</file>

<file path=ppt/ink/ink2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03:17.317"/>
    </inkml:context>
    <inkml:brush xml:id="br0">
      <inkml:brushProperty name="width" value="0.05292" units="cm"/>
      <inkml:brushProperty name="height" value="0.05292" units="cm"/>
      <inkml:brushProperty name="color" value="#7030A0"/>
    </inkml:brush>
  </inkml:definitions>
  <inkml:trace contextRef="#ctx0" brushRef="#br0">4927 9188 41,'0'0'25,"0"0"1,0 0-1,7-12-8,-7 12-2,0 0-2,0 0 0,0 0-2,0 0-3,5 22-1,-6 3-1,2 12 0,-1 7-2,0 12 1,-1 5-2,2 7 1,-1 0-2,1-3 0,-1-7-2,1-6 0,0-8-2,1-11-2,2-4-5,-4-14-10,0-15-16,0 0 0,0 0 0,14-23 0</inkml:trace>
  <inkml:trace contextRef="#ctx0" brushRef="#br0" timeOffset="361.0358">5123 8983 59,'8'16'30,"-2"7"-1,-6-2 0,0 5-11,4 2-10,-1-5-2,6 3 0,-4-11 0,6-2-2,0-12 0,4-6 0,1-9 0,1-5-1,0-5 0,-1-4 0,-3-4 0,-2-4 2,-7 0-3,-3 5 1,-7 0-2,-6 7 1,-4 5-3,-6 8 1,-4 14-4,-4 7-8,-1 10-22,5 9-3,2 2 3,9 4-3</inkml:trace>
  <inkml:trace contextRef="#ctx0" brushRef="#br0" timeOffset="27918.7916">7503 17460 49,'13'1'31,"8"0"1,-3-3 0,1-1-19,5 8-7,-3 4-1,5 12-2,-7 8 1,1 9-2,-7 4 1,-1 6-2,-8 0 1,-3 1-3,-7-3 2,-6-7 1,-5-6-2,-4-4 1,-2-7 0,-3-4 0,-2-6 1,3-4-1,3-7 1,4-1-1,3-6 1,5-2 0,4-5-1,8 1 0,6-2 0,5 4 0,3-1 0,5 4-1,5 4 0,2 6 1,2 9-1,0 2 1,-30-14-1,57 43 6,-57-43-3,43 55 1,-43-55-4,28 55-2,-28-55-13,16 45-19,-16-45-4,0 0-6,12 2 2</inkml:trace>
  <inkml:trace contextRef="#ctx0" brushRef="#br0" timeOffset="28294.8291">7923 17452 51,'5'-12'32,"-5"12"2,3-14-6,-3 14-13,5 13-4,0 6-2,-2 1-2,5 9-4,0-1 2,4 3-5,-2-3 4,5-5-5,1-12 2,4-7 0,0-12 0,1-10 3,0-5-4,0-8 3,-4-2-3,0-4 3,-6 1-3,-4 3-1,-4 5 1,-5 5-1,-4 4 1,-4 7-2,0 5 2,-5 7-2,1 11-3,-9 6-31,2 1 0,-1 1 0,0-4-2</inkml:trace>
  <inkml:trace contextRef="#ctx0" brushRef="#br0" timeOffset="46025.602">19398 16427 52,'0'13'30,"0"-13"1,0 0-3,0 0-16,0 0-5,0 0-2,0 0 0,3 13-2,-5 0-2,1 6 1,-2 5-1,1 5 0,0 5 1,0 3 1,1-3-1,1-4 2,1-10 0,7-9 0,9-18-1,9-15-2,12-20-6,13-20-25,17-19-4,12-15-1,11-17 0</inkml:trace>
  <inkml:trace contextRef="#ctx0" brushRef="#br0" timeOffset="160978.0962">22675 7887 8,'0'0'20,"0"0"-2,0 0-1,0 0-1,0 0 0,0 0-3,9 15-2,-6 2-1,-3 3-2,2 3-1,-4 2-1,1-1-1,-2-2 1,2 0-1,-2-8 3,3-1-2,0-13 1,0 0-1,16-7-1,4-14-2,9-8-2,10-12-2,11-7-2,5-11-4,11-4-3,-3-10-7,2 0-13,-2 6-4,-7-4 1,-2 9 1</inkml:trace>
</inkml:ink>
</file>

<file path=ppt/ink/ink2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04:59.312"/>
    </inkml:context>
    <inkml:brush xml:id="br0">
      <inkml:brushProperty name="width" value="0.05292" units="cm"/>
      <inkml:brushProperty name="height" value="0.05292" units="cm"/>
      <inkml:brushProperty name="color" value="#7030A0"/>
    </inkml:brush>
  </inkml:definitions>
  <inkml:trace contextRef="#ctx0" brushRef="#br0">5869 1032 42,'0'0'26,"0"0"2,0 0-4,25-46-10,-25 46-4,32-23-1,-32 23-3,44-21-2,-44 21-3,50-12 1,-50 12 0,52 13 0,-27 4 1,-4 8-3,-3 6 3,-6 7-3,-5 1 3,-6 5-3,-4-3 3,-7-4-2,-5-7 0,-2 0 0,-3-8 0,1-5 0,0-5 0,2-3 0,4-4 1,2 1-1,11-6 1,-12 5-1,12-5 1,0 0 1,0 0-1,0 0-1,5-12 1,-5 12-1,15 1 0,-4 5 0,2 3-1,1 4 0,0 2 0,0 3-1,-1-3 0,-1 0-1,-5-3-1,2-2-1,-9-10-4,11 5-9,-11-5-15,8-16 0,0-2-1,-2-3 3</inkml:trace>
  <inkml:trace contextRef="#ctx0" brushRef="#br0" timeOffset="339.0338">6323 832 22,'0'0'22,"0"0"0,0 0 4,-14 36-7,14-36-8,-10 58-1,7-33-4,0 0-3,4-6 3,0-5-2,-1-14 2,0 0-2,0 0-2,32-10 1,-32 10 4,0 0-1,31-48-4,-31 48 3,10-42-4,-10 42-1,-4-39 3,4 39-2,0 0-3,-30-42-3,30 42-15,-41-5-10,41 5 0,-52 14-1,52-14 0</inkml:trace>
  <inkml:trace contextRef="#ctx0" brushRef="#br0" timeOffset="4590.459">16707 896 34,'0'0'15,"0"0"-1,0 0 1,6-39-3,-6 39-3,0 0-2,0 0 2,-6 41-4,1-3-3,0 8 2,-1 12-3,1 3 2,-1 11-2,1-4 1,0 4-7,0-11 0,0-6-7,1-10-8,-4-12-5,4-3 1,-4-18-1</inkml:trace>
  <inkml:trace contextRef="#ctx0" brushRef="#br0" timeOffset="4914.4914">16849 878 6,'0'0'20,"0"0"1,-3 13 3,-12 18-12,-2 16-5,-2 3 2,0 11-3,0-6 0,3 5-6,5-11 2,3 3-3,4-14 1,5-7 3,3-10-2,6-5 2,2-7 0,3-4-2,5-9-1,2-7-7,2-1-6,1-9-12,5 4 1,-8-11-1,5 3 1</inkml:trace>
  <inkml:trace contextRef="#ctx0" brushRef="#br0" timeOffset="5387.5386">17032 1194 32,'19'-2'22,"-2"-2"-4,3 1-2,0-1-4,-1-4-3,-1 1-2,-4-1-2,-1 1 0,-13 7-1,14-16 0,-14 16-1,4-16 1,-4 16-2,-3-12 0,3 12 0,0 0-1,-11-13-1,11 13 0,-11-3 0,11 3 0,-13 6 0,13-6 0,-13 15 0,6-3 0,0 3 0,1 3 0,-1 0 0,2 5 1,0 1-1,1-1 1,1 0-1,1-2 1,1 0-1,2-4 1,1-2-1,2-3 1,1-1-1,-5-11-1,11 11 0,-11-11-1,18-4-3,-10-3-3,5-4-5,0-3-8,-1-7-6,7 1-1,-4-10 2</inkml:trace>
  <inkml:trace contextRef="#ctx0" brushRef="#br0" timeOffset="5650.565">17364 933 29,'5'-35'22,"-5"35"1,0 0-3,0 0-7,0 0-2,1 53-5,-1-15-5,0 3 4,-1 12-3,0 0 0,0 7-4,-2-6 2,-1 5-3,-1-16 1,0-1-3,-1-12-4,2-3-7,2-4-7,-4-11 0,7-2-1</inkml:trace>
  <inkml:trace contextRef="#ctx0" brushRef="#br0" timeOffset="5884.5884">17280 1209 27,'0'0'24,"0"0"1,7-10 1,3 11-15,4 0-3,0-1-3,4 0-3,1-1-2,3-4-4,-1 1-6,0-1-6,-3-1-9,3 4 0,-5-4 0</inkml:trace>
  <inkml:trace contextRef="#ctx0" brushRef="#br0" timeOffset="6229.6229">17621 1171 11,'-1'15'18,"2"-5"-1,-4 1-3,3-1-4,0-10-2,2 18-3,-2-18 2,4 13-3,-4-13 1,0 0 0,10 11 0,-10-11 1,0 0 0,0 0 1,12-2 0,-12 2 0,4-10-1,-4 10-1,3-18 0,-5 6-2,0 2 0,-3-1-2,5 11 0,-14-10-1,2 9-2,-1 4-3,-4 1-4,2 5-5,0 0-9,1 2-7,5-1 1,9-10 1</inkml:trace>
  <inkml:trace contextRef="#ctx0" brushRef="#br0" timeOffset="6644.6644">17739 1108 17,'3'17'21,"-6"-2"0,5 6-6,-1 2-1,3 1-6,-1 2-2,2-6-2,1-2-1,-1-4-1,-1-2-1,-4-12 0,5 11 0,-5-11 2,0 0 0,0 0 0,0 0 0,7-19-1,-2 5 1,1-3-1,2-2 0,1-1-1,0 0 0,-1 2 1,0 4-1,-2 3 1,-6 11-1,0 0 1,10 6 0,-9 8-1,-1 4 0,0 2-2,0 2-2,2 4-4,-2-4-11,-2-1-9,6-3-2,-5-8 2,1-10-1</inkml:trace>
  <inkml:trace contextRef="#ctx0" brushRef="#br0" timeOffset="7171.7171">17909 1281 3,'12'-4'20,"-12"4"2,20-12 0,-5 6-6,4-2 0,3 0-5,0-2-3,0 0 1,-3-3-2,-2 2-1,-3-3 0,-4 2-1,-6-2-2,-2 1 1,-4 0-2,0-1 0,-3 3 0,-1-1-1,-1 2 0,7 10-1,-16-14 0,16 14 0,-16-9 0,16 9-1,-16 2 1,16-2-1,-14 11 1,14-11 0,-13 22 0,8-6 0,0 2 0,1 3 1,0-1 0,1 2 1,1-2 0,1 0 0,0-3-1,2 0 1,0-3 0,1-2 0,-2-12-1,9 17 0,0-9 0,3-1 0,2 1 0,3-3-1,3 1-1,3-4-1,3 3-3,-2-5-7,6-2-17,-2 0-3,-4-2 0,2-1 0</inkml:trace>
  <inkml:trace contextRef="#ctx0" brushRef="#br0" timeOffset="37143.714">8622 10292 36,'0'0'24,"-17"-5"-4,17 5 1,-20-8-5,9 3-3,1 2-1,-2-2-1,3 2-3,-2-3 1,11 6-3,-18-12-1,18 12-1,-12-15-1,9 5 0,2-4 0,3 0 0,5-2-1,4 1 0,7 1-1,4 1 0,3 4 0,4 7-1,2 7 0,2 8 0,1 10-1,-2 7 1,-2 8-1,-3 8 0,-3 4 1,-5 5 0,-2 0-1,-10 0 1,-6-3-1,-7-3 1,-8-3 0,-4-8 0,-6-3 0,-2-6 0,-4-5 0,-1-6 0,-1-5-1,1-3 2,2-6-1,1-4 0,2-5 1,1-6-1,4-4 1,3-3-1,3-5 1,4-2-1,4-1 1,5-4-1,5 4 1,6 0 0,4 5 0,4 3 1,7 7-1,4 6 1,1 7-1,3 7 0,1 5-1,0 4-1,0 4-1,-2 1-1,-1 0-2,-6-6-5,3 1-12,-3-1-12,-6-11 1,2-1 0,-5-12 2</inkml:trace>
  <inkml:trace contextRef="#ctx0" brushRef="#br0" timeOffset="40542.0538">8688 10204 14,'0'0'20,"1"-29"0,-1 15-4,-3-3 0,0 1 0,-2 4-3,1-1 1,4 13-2,-9-18-2,9 18 0,0 0-1,0 0-1,-5 28-1,8 11-2,-1 17 0,3 24 0,-2 21-2,3 17 2,0 14-3,-1 8 1,0-4-2,2-5 1,-2-18-1,1-19 1,-2-22-1,0-17 1,-2-24-1,2-17 1,-4-14-1,6-23-1,-2-13 1,0-17-2,2-14 1,2-15-1,0-13 1,2-12-2,1-7 2,0-4-1,2 3 0,-2 11 0,-1 13 1,-2 17 0,-1 16 0,0 26 0,-7 32 1,11 11 0,-8 35 0,0 22 0,-6 18 1,2 16 0,-6 15-1,0 6 1,-2-2-1,-1-10 0,1-15-1,1-18 1,2-21 0,3-18 0,3-25-1,0-14 0,3-37 1,0-8-2,0-14 2,1-17-3,0-12 2,-1-11-1,-1-6 0,-2 2 0,1 6 1,-1 15 0,-1 11 0,-1 20 0,-2 22 1,4 29 0,-7 22 0,4 26 1,-2 17-1,1 14 1,-3 10-1,2 12 0,0-3 0,1-8-1,0-17 0,1-13 0,1-17 0,1-20 0,1-23 0,1-24-1,0-19 1,0-16 0,0-17-1,-1-16 0,0-13 0,0-6 0,-1-1 1,-1 5-1,-1 9 1,-1 15 0,0 20-1,-1 22 1,-3 27 1,0 24 0,0 27 0,1 22 1,4 19-1,-1 10 1,0 10-1,2 1 0,3-7-1,1-9 0,1-15 0,0-15 0,-2-21 0,3-17 0,-4-15 0,12-24 0,-5-12 0,0-14 0,-1-16 0,0-9-1,0-5 1,-2-1-1,-1 9 1,-2 9-1,-1 14 0,-2 19 1,2 30 1,-9 14-1,2 25 0,-1 18 1,-2 9-1,-1 6 0,0 8-3,-2-6-2,5-2-4,-1-16-5,8-12-11,3-14-12,4-19 0,8-15-1,3-23 5</inkml:trace>
  <inkml:trace contextRef="#ctx0" brushRef="#br0" timeOffset="40903.0899">9058 10027 89,'-12'41'31,"9"5"0,-1-7 1,6-3-25,7-1-3,5-7 1,8-8-1,3-15 0,5-13-1,2-12 0,3-11 0,-1-9-1,-1-10 0,-6-8-1,-5-3 0,-8 1 0,-8 5 0,-7 8-1,-9 11 1,-6 15-1,-10 14 0,-8 19 0,-5 12-2,-1 15-7,-5 7-22,4 1-4,7 1 0,6-10 0</inkml:trace>
  <inkml:trace contextRef="#ctx0" brushRef="#br0" timeOffset="70539.0532">21341 8111 22,'0'0'22,"13"31"1,-10-11 1,4 9-13,3 6 0,0 6 0,1 1-2,1-1 1,2-3-1,-2-9-1,7-9 0,3-16 1,8-16-3,10-21-3,8-13-2,7-15-3,6-15-2,7-8-3,0-7-5,3 6-6,-3 9-12,-8 5-2,1 13 2,-11 4 2</inkml:trace>
  <inkml:trace contextRef="#ctx0" brushRef="#br0" timeOffset="73993.3986">2855 14554 22,'0'0'20,"0"0"0,0 0 0,0 0-12,0 0-3,0 0 1,0 10 2,0-10 2,2 14-1,2-1 2,-2 0-2,7 6 1,-3-1 0,8 7 0,0-2-4,6 3 0,2-6-1,8-2 0,2-6-1,7-6-1,0-10 0,7-4-1,3-11-1,3-6 1,3-8-1,1-5 0,2-6 0,-2 0 0,1-4-1,1-1 0,-2 0 0,-1 1 0,-3 5 0,-1 4 0,-4 7 0,-1 7-1,-2 8 1,-4 10 0,-2 9 0,-3 12 1,-1 12-1,0 10 1,1 11-1,0 6 1,0 6 0,1 3 1,0-2-1,0 1 1,-1-7-1,-1-8 0,-2-8 0,0-8 0,1-9 0,0-6-1,0-9 0,1-11 0,-1-7 0,0-7 1,-1-8-1,2-7 0,-1-4 0,1-8 0,1-4-1,2-1 1,3-2-1,2 3 0,1 6 1,0 4 0,0 8 0,-1 11-1,0 11 1,-3 10 0,1 12 0,-1 7 1,0 9-1,0 9 0,0 3 0,1 2 0,1 3 0,-1-4 0,-1-5 0,-2-5 1,1-6-1,-1-9 0,-1-9 1,0-7-1,1-8 0,0-9 0,0-8 0,1-9-1,1-7 1,3-4-1,1-2 1,1-1-1,-1 3 1,2 3 0,-1 8 0,-1 9 0,-2 10 0,-1 9 0,1 11 0,0 10 0,0 10 0,1 5 1,0 9 0,3 4-1,2 2 1,1 1-1,-2-3 1,1-6-1,-1-6 1,0-8-1,-1-10 0,1-8 1,-1-12-1,-2-11-1,2-9 1,0-7 0,0-8 0,-2-4-1,1-3 1,-2 1-1,0 3 1,-3 7 0,-2 9 0,-1 8-1,-1 11 1,-1 11 1,0 10-1,-1 10 0,0 7 1,2 7-1,0 4 1,1 3 0,3-2-1,-1 0 1,2-5-1,0-7 1,-1-8-1,2-8 0,2-12 0,-1-11 0,-1-10 0,0-10-1,0-10 1,2-6-1,-1-2 1,-2 1 0,-1 5-1,-2 6 1,-2 7 0,-2 13 0,-2 11 0,-2 13 0,-1 12 0,1 9 1,-2 7-1,-1 5 1,1 4-1,2 0 1,1-2-1,0-6 1,2-6-1,0-11 0,3-8 0,1-9 0,1-11 0,1-9 0,-2-7 0,0-6 0,-3-2-1,1 0 1,-3 4 0,-3 4-1,-1 9 1,-2 9 0,-1 12 0,1 9 0,-2 10 0,0 6 0,2 7 0,1 1 0,1 1 1,0-3-1,2-7 1,-1-5-1,0-7 0,2-10 0,-1-11 0,2-6 0,1-11 0,1-6-1,1-9 1,0-7-1,3-6 1,-1-3-1,2 1 0,-2 2 0,-1 7 0,-3 2 0,-2 12 1,-3 8-1,-2 13 1,-1 10 0,-1 9 0,0 9 0,0 6 0,1 6 1,2 4-1,2 2 0,4-1 1,1 0-1,2-6 1,4-5-1,4-5 1,4-6 0,4-7-1,3-3 1,1-5-1,-2-3-1,3-1-4,-9-5-27,-2-9-7,-7-10 0,-16-18 0</inkml:trace>
  <inkml:trace contextRef="#ctx0" brushRef="#br0" timeOffset="75234.5227">10810 14554 23,'-17'3'17,"17"-3"-1,-22 8-3,13-8-12,9 0-1,-11-1 2,11 1 1,-9-1 3,9 1 3,0 0 0,0 0 0,0 0 0,0 0-1,0 0 0,0 0-1,0 0 0,0-12-2,0 12 1,4-18-1,-1 1 2,3 1-2,-1-9 1,8 0 0,-1-7 0,6 1 0,1-5 1,5 2-2,2-1-1,5 3-1,-1 3-1,-1 6 0,-2 3-1,-3 5 0,-1 3 0,-6 3-2,-2 2-1,-6-3-3,0 4-3,-7-8-6,3 4-8,-6-6-5,3-2-3,0 2-6,-3-8 2,4 3 3</inkml:trace>
  <inkml:trace contextRef="#ctx0" brushRef="#br0" timeOffset="75721.5714">11192 13697 77,'0'0'31,"-3"13"-1,3-13-6,-8 22-18,6-1-4,-1 5-1,1 7 2,-1 2 0,4 6 1,1-2-1,4-2 2,1-4-1,6-7-1,2-10 0,3-6-1,3-8 1,1-8-1,0-8 0,2-6-1,-3-8 0,0-3 1,-1-1-1,-3 0-1,-5 1 1,-2 0-1,-4 5 1,-2 3-1,-5 5 0,-3 4 1,4 14-1,-18-13 0,6 14-1,-3 4 0,-1 3-1,1 2-1,0 7-2,0-4-1,6 4-8,-3-5-14,12-12-7,-8 13 1,8-13 0</inkml:trace>
  <inkml:trace contextRef="#ctx0" brushRef="#br0" timeOffset="76022.6015">11711 13530 106,'2'34'35,"1"5"1,-3-2-1,-3 4-28,7 6-5,0 8-2,2 5 2,-1 0-2,1 2-1,-1-7 0,1-5-1,0-8-2,-2-11-3,3-7-1,-7-24-6,9 11-13,-9-11-8,7-33 1,-2 6 0,-2-14 2</inkml:trace>
  <inkml:trace contextRef="#ctx0" brushRef="#br0" timeOffset="76279.6272">11948 13452 85,'5'10'35,"1"15"1,-1 9 1,-3 6-20,5 20-7,-4 5-3,2 10-2,-2 3-2,-2 2-2,-1-6 0,-1-6-3,0-12-1,-1-15-4,3-8-1,-4-21-5,3-12-13,0 0-11,3-36 0,-3 5 1,-4-12 3</inkml:trace>
  <inkml:trace contextRef="#ctx0" brushRef="#br0" timeOffset="76520.6513">11773 13867 68,'-16'24'34,"9"0"1,2-6 2,5-18-14,11 19-12,2-15-4,8 1-1,3-7 0,6 1-2,1-6-2,4-2-2,2-3-3,-2-5-5,5 4-9,-4-2-20,1-6-1,1 3 1,-2 1-1</inkml:trace>
  <inkml:trace contextRef="#ctx0" brushRef="#br0" timeOffset="77736.7729">13381 14724 43,'0'0'25,"-16"8"1,16-8-5,0 0-9,0 0-2,0 0-1,10 5 0,-1-2-2,0 0 2,3 1-4,1 0 0,4 1-2,3-2 1,4 2-2,1-2 1,5 2 0,3-4 0,6 1 0,1-2 0,9 2-1,0-4 1,5 1-1,4-2 0,4-2 0,3-1 0,4 2 0,3-3-1,2 1 1,1-2-1,3 2 0,0-1 0,1-1-1,4-1 0,1 1 1,1 0-1,1-1 0,2-1 1,2 1-1,3 0 0,3 1 1,0-1-1,1 2 1,1 2-1,5-1 0,-2 1 1,0 1-1,-1 1 1,-2 1-1,0 0 1,-1 2 0,-2 0 0,-2 2-1,-2-2 1,-2 2 0,-6-1 0,0 1 0,-5 0 0,-4-2-1,-5 0 1,-6 0 0,-6 0-1,-5 0 1,-6 0-2,-6-2 1,-5 1-1,-8-2-1,-6 0-3,-7-7-1,-3 2-5,-11-11-5,0 3-9,-10-6-6,-4-4-5,-2 0-1,-7-4 3</inkml:trace>
  <inkml:trace contextRef="#ctx0" brushRef="#br0" timeOffset="78098.8091">16770 14252 33,'-13'5'27,"1"-5"3,12 0 1,0 0-10,15 2-7,7 2-4,1-5 1,13 5-2,6-1-2,11 6-1,5 0-2,6 7 0,5 1-1,2 4-1,-3 4-1,-4 3-1,-6 2 0,-9 3 1,-10-1 0,-10 3-1,-16 0 1,-13 4 0,-16-3 0,-14 3 0,-15-4 1,-14-3-3,-9-2-1,-9-11-5,0-3-14,-1-13-16,-2-10 1,8-8-1,4-13 1</inkml:trace>
  <inkml:trace contextRef="#ctx0" brushRef="#br0" timeOffset="78753.8746">14956 13498 54,'-13'-18'27,"13"18"4,-11-6-1,8 16-14,6 16-6,0 9-1,6 18 0,-2 5-1,6 13 1,-5 6-1,7 6-2,-5-5-1,0-3-1,-4-12-1,-1-7-1,-5-13 0,-4-7 0,-7-12-1,-4-8 0,-6-9 0,-4-7-1,-6-6-1,-3-4-1,-3-5-1,-1-5-1,2 1-2,0-5-3,8 4-6,-3-6-9,7 2-13,10 1 2,5-2 0,9 3 1</inkml:trace>
  <inkml:trace contextRef="#ctx0" brushRef="#br0" timeOffset="79632.9622">15184 13989 77,'13'37'36,"1"3"-2,-6-9 2,3-5-13,1 1-19,-2-7-2,3-4-2,1-8 0,0-6 0,1-5 0,-1-5 1,2-6-1,-1-7 0,-2-5 0,-3-3 0,-3-1-1,-3-2 1,-4 3 0,-3 3-1,-1 4 1,-2 7-1,0 4 1,6 11-1,0 0 0,-10-3 1,10 3-1,6 16 1,-6-16-1,18 20 1,-5-7 0,3-1 1,2-1-1,1 2 2,0-2-1,1 0 1,-3 2-1,2 0 1,-3-3-1,0 1 0,-2-3 0,-2-2-1,1-3 0,0-5 0,0-5 0,2-3 0,0-4 0,2-2 0,-2 0 0,0 0 0,-2 1 0,-3 5 1,-10 10 0,17-2 0,-12 12 1,-1 8-1,0 4 1,2 4 1,1 2-1,5 1 0,1-2-1,6-4 0,3-10-1,4-7 0,3-9-1,1-7 0,1-10 0,-1-7 1,-2-4-1,-2-7 0,-6 1 1,-4-1 0,-7 1 0,-3 6 0,-4 6 0,-5 7 0,3 18 0,-20-11 1,3 20 0,2 9 0,-4 9 0,1 7 0,-1 3 0,3 5 1,2-1-1,6 0 0,6-5-1,4-3 1,8-7-1,6-8-1,4-9 1,5-6-2,6-8-2,-1-9-3,6-2-9,-3-10-21,-2-7-1,-3-3 1,-6-6-1</inkml:trace>
  <inkml:trace contextRef="#ctx0" brushRef="#br0" timeOffset="79904.9897">14649 13131 128,'31'34'36,"18"-8"-2,20 5-11,7-4-57,13-4-6,13 3 1,7-7 0</inkml:trace>
  <inkml:trace contextRef="#ctx0" brushRef="#br0" timeOffset="80229.0221">16390 13628 107,'-20'69'36,"-1"-7"0,5-3 1,6-3-26,7-10-7,9-3-1,10-4 0,10-3-1,7-4 1,8 1 0,-1-4 0,1-1 0,-7-6-1,-5-3-2,-13-5-1,-16-14-2,0 0-4,-30-1-10,3-12-22,0-4-2,0-9 2,5-4-1</inkml:trace>
  <inkml:trace contextRef="#ctx0" brushRef="#br0" timeOffset="82288.228">17682 15496 11,'-13'3'17,"13"-3"2,-15 9 0,15-9-9,0 0 1,2-11-1,-2 11 3,13-18 2,-3 4-2,2-7 1,7-2-4,0-12-1,8-7-4,5-9-1,7-8-1,5-4-1,4 0-1,1 2-1,1 7 1,0 7 1,-4 14 0,-5 11 2,-3 14 0,-6 11 0,-2 12 1,-6 9 0,0 7 1,-6 2-1,5 3-1,-4-3 0,3-2-1,-2-7 0,3-7-1,1-13-1,2-8 0,1-9-1,1-10 0,2-8-1,0-7 1,2-4-1,0-6 1,1 3 0,-2-1 0,0 4-1,-1 7 1,-4 8 0,-2 9 0,-2 7 0,-1 11 1,-3 13-2,1 7 1,-2 4 2,1 6-2,-1 0 1,2 1-1,-1-4 1,2-2-1,1-11 1,1-7-1,2-7 0,2-11-1,2-6 0,1-9 1,-1-3-1,0-5 1,-1-2-1,-1 0 1,-2 2 0,-2 5 0,-2 3 0,-1 9 1,-1 6-2,-2 6 1,-1 11 1,-1 8 0,0 11 0,0 6 0,1 8 1,1 3-1,1 1 2,4 1-2,1-4 3,4-4-4,4-12 0,3-9 0,0-11 0,3-7 0,1-9 0,-1-8 0,-1-5 0,-3-8 0,-1-1 0,-4-1-2,-1 2 1,-2 2 1,-4 3-1,0 5 1,-3 5 0,-1 9 0,-3 5 0,0 8 0,-1 5 0,-2 10 1,2 3 0,0 4-1,1 3 2,4 0-2,1 0 0,5-3 0,1-4 0,2-7 0,3-4 0,3-7 0,0-6 0,0-5 0,0-4 0,-2-4 0,1-1 0,-2-5 0,-1 0 0,-1 2 0,-3 3 0,-1 3 0,1 7 0,-3 4 0,0 5 0,-1 8 0,1 3 0,1 2 0,1 3 0,2-2 0,2-3 0,2-2 0,3-5 0,1-7 0,1-3 0,0-8 0,-1-5-2,-1-4 2,1-3 0,-2-1-1,-4 2 1,-3 2 0,-2 4-1,-4 4 2,-1 8-1,-2 4 0,-3 7 0,0 4 0,2 2 0,2 3 0,2 1 1,4-3-1,3-3 0,2-2 0,2-8-1,3-7 1,1-3 0,0-4-1,0-4 1,-2 2 0,-3-1 0,-1 3 0,-1 1-1,-1 8 2,-3 4-1,1 3 0,1 3 0,0 1 0,4 2 0,3 0 0,5-4 0,0 0 0,5-1 0,3-6-1,1 0 1,0 0-1,-2-3 1,0 0 0,-3 1 0,-3 1 0,-3 1 0,-2 3 0,-3 2 0,0 4 1,1 1-1,-1 2 0,0 1-1,0-2 0,2-1-2,-1-10-7,6-7-28,1-10-2,5-13 0,4-12 0</inkml:trace>
  <inkml:trace contextRef="#ctx0" brushRef="#br0" timeOffset="84625.4617">22457 14806 18,'4'11'21,"-4"-11"1,0 0-4,0 0-1,0 0-2,0 0-2,9-3-1,-9 3-2,0 0-1,0 0-2,0 0-1,0 0 0,0 0-2,9 0 0,-9 0 0,0 0 0,12-18 0,-3 7 0,4-10-2,5-6 1,4-9-1,4-7-1,2-9 0,1-2 0,4-3 0,0-1 0,-5 1 1,-2 5-1,-4 7 1,-3 9-1,-4 5 2,-3 10-1,-5 6 0,-7 15 0,7-13-1,-7 13 0,0 0 0,-6 17-1,0-3 0,-1 0-2,1 3-1,-5-2-2,5 4-1,-5-7-3,8 2-1,3-14-2,0 0-4,0 0-3,0 0-7,0 0-5,7-14-1,3 8 4,-6-9 2</inkml:trace>
  <inkml:trace contextRef="#ctx0" brushRef="#br0" timeOffset="85160.5152">22759 13823 19,'-4'-19'22,"4"19"1,1-14-2,-1 14-1,0 0-3,3-13-2,-3 13-1,0 0-2,0 0 0,-1 12-3,3 7-2,-3 3-1,3 8-2,-1 2-1,4 5 0,-1 4 0,0 1-1,-1-8-2,2-6-1,-2-5-2,0-8-2,0-1-4,-3-14-8,0 0-11,3-11-7,-3-7 0,5 1 2</inkml:trace>
  <inkml:trace contextRef="#ctx0" brushRef="#br0" timeOffset="85424.5416">22906 13660 57,'0'0'30,"1"22"1,-7-8 1,-2 9-19,3 12-2,-3 1-4,1 11-1,-1 0-1,4 4 1,-1-7-3,3-2-2,2-7-2,1-9-2,3-6-1,-4-20-5,0 0-11,12 1-12,-10-21-1,5-2-1,-5-14 2</inkml:trace>
  <inkml:trace contextRef="#ctx0" brushRef="#br0" timeOffset="85898.589">22803 13120 57,'-10'-23'32,"6"11"-1,-5 1 1,9 11-19,-9 2-5,2 15-3,4 13-1,-5 3-1,3 9 0,-1 2-1,3 2 0,-1-1 0,4-7 0,1-10 0,5-8 0,2-12 1,5-8-1,1-9 0,3-7 1,2-10-2,1-4 1,0-8-2,1-2 1,-4-2 0,-2 0 0,-4 3 1,-4 3 0,-5 4 0,-2 6 0,-5 5 0,-3 6-1,-2 7 0,-2 4-1,1 9-2,-1 1-1,3 9-2,-1 2 0,7 11-3,-1 1-3,9 12-6,-2-1-8,7 7-3,3 7-5,-1-4 0,5 10 2</inkml:trace>
  <inkml:trace contextRef="#ctx0" brushRef="#br0" timeOffset="86340.6332">22950 14223 21,'0'0'20,"-21"-13"0,21 13-1,-11-9-9,11 9-7,-10-13-1,10 13 1,0 0 3,-11-10 2,11 10 2,0 0 2,0 0 0,0 0 0,0 0 2,0 0-3,10 13-1,0-5-3,8 8-1,1 3-1,8 5-1,2 3-2,5 1-1,0-1-2,-2-1-2,-1-2-1,-6-5-2,-1-2-2,-8-8-5,-1 1-4,-15-10-4,15 8-3,-15-8-3,12 3-4,-1 0 1,-11-3 3</inkml:trace>
  <inkml:trace contextRef="#ctx0" brushRef="#br0" timeOffset="86715.6707">23415 14435 34,'0'0'27,"0"0"3,1 10-1,-3 2-9,0 6-7,-3 2-4,5 7-3,-1 1 0,5 4-1,2-2-2,6-1 0,4-4 0,5-4-2,5-8 0,1-6 0,1-7-1,0-7 0,-3-6 0,-1-6 0,-7-4-1,-3-4 2,-7-5-1,-4 2 2,-7-2 0,-6 6 0,-6 2 0,-3 7 0,-6 6 0,-2 8-1,-4 9 0,1 4-2,2 8-2,0-3-3,6 7-8,3-5-14,2-4-5,11 1-1,6-14 0</inkml:trace>
  <inkml:trace contextRef="#ctx0" brushRef="#br0" timeOffset="86993.6985">23780 14262 75,'0'13'34,"3"11"0,-4 5-1,-1 1-22,7 9-5,-2 3-2,3 6-1,-1 0-1,2-1-2,0-1-1,2-5-2,5-2 0,-4-15-6,7-2-4,-6-12-12,4-11-7,2-3-2,-2-15 2,3 2 1</inkml:trace>
  <inkml:trace contextRef="#ctx0" brushRef="#br0" timeOffset="87213.7205">24057 14284 78,'0'0'36,"-14"3"0,8 16 0,2 9-22,-4 7-6,3 12-3,-4 5-2,2 8-2,0 3-1,1-3-5,6-3-9,-1-9-18,1-15-4,1-8 1,-1-25-2</inkml:trace>
  <inkml:trace contextRef="#ctx0" brushRef="#br0" timeOffset="87455.7447">23759 14550 91,'0'0'35,"0"0"0,10 4-2,11-13-24,11 1-6,2-2-3,2-2-3,3 6-6,-5-1-21,-5-1-4,-2 6-1,-13-4-2</inkml:trace>
</inkml:ink>
</file>

<file path=ppt/ink/ink2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07:26.533"/>
    </inkml:context>
    <inkml:brush xml:id="br0">
      <inkml:brushProperty name="width" value="0.05292" units="cm"/>
      <inkml:brushProperty name="height" value="0.05292" units="cm"/>
      <inkml:brushProperty name="color" value="#7030A0"/>
    </inkml:brush>
  </inkml:definitions>
  <inkml:trace contextRef="#ctx0" brushRef="#br0">13693 9586 13,'12'1'8,"-3"-6"0,2 6 0,-1-2-2,4 1-1,0 0-2,5 1-1,2-1-1,4 2-1,4-1 1,2-1 0,4-3 0,5 3 0,3-3 1,6 1 0,4-2 1,5 2-1,3-3 1,5 3 0,3-1 1,4 1-1,4-1 2,3 0-3,5 1 1,1-3 0,2 1 0,3-1 0,4 0 0,3-2 0,1 2 0,3-3 0,0 1 0,4 1-1,2 1 1,1-1-2,1 1 1,0-1-1,2 2 0,1 0 0,-1 1 0,-2-2 1,0 1 0,0 0 0,0 0 0,-2 1 1,-2 0-1,-1-1 1,1 0-1,-1 1 0,2 0-1,-1 0 0,0-1-1,1 1 1,2-2 0,0 1-1,0-2 1,3 0-1,0 0 1,1 0-1,1 0 1,-2 2-1,0 0 0,0 2 0,0 1 0,-3 1 1,-4 1-1,0 0-1,-1 1 1,-2 1 0,-2 0 0,-5 1 0,-3-1 0,-3 1 0,-5 0 0,-6 1 0,-4 0 0,-6-2 1,-4 2-1,-5 1 0,-5 0 1,-2 1-1,-4 0 0,-3 1 0,-3 2 0,-3 3 0,-3 1 0,-2 2 0,-3 3-1,-3 2 1,-1 4-1,-4 2 0,-1 3 1,2 5 0,-2 5-1,1 4 1,1 6 0,1 5 0,0 3 0,2 7 0,0 2 0,-1 2 0,0 4 1,0 2-1,-1 5 0,1 4 0,1 5 0,-1 4-1,-1 5 1,-1 8-1,0 5 1,-1 3 0,-2 1-1,-2 0 1,-3 1-1,2-3 2,-2-3-1,0-5 1,-1-6 0,-3-2-2,2-4 2,-3 0-1,-2-3 0,-2-2 0,-1-3 1,-4 1-2,0-5 0,-2 1 0,-4-3 0,0-3 0,-4-4 0,1-5 0,-3-4 0,-2-1 0,-2-2 1,-3-7-1,-1-1 1,-3-3 0,-2-3 0,-5 2 1,-6 3-1,-8-5 2,-8 0-1,-9-5 2,-11 2 0,-14 0 2,-7 1-1,-14-7 1,-9 0 1,-12-2-2,-6 1 0,-11-1-1,-5-3-2,-1-2-5,-5-6-10,0-3-16,4 3-2,-1-13 0,11 0 0</inkml:trace>
  <inkml:trace contextRef="#ctx0" brushRef="#br0" timeOffset="1935.1935">6567 9465 2,'-21'-7'3,"-7"3"-2,-6 1 0,-6 1 1,-8 1 1,-9 1 0,-8 3 0,-11 1 0,-8 3 0,-12 0 0,-7 5-1,-12-2 3,-1 6-2,-8 0 2,0 1-2,-2 2 0,3 2 0,1 1 1,0 3-1,6 3-2,-2 1-1,3 1 0,4 2 0,1-2 0,5 3 0,5-4-1,9 0 1,9-2 0,9-1 0,8-2-1,9 1 1,9 1 0,8 0 0,8 3 0,4 4-1,4 3 2,5 3-2,4 6 2,5 8-2,4 7 2,4 12-1,3 6 1,3 8-1,3 9 1,2 11-1,0 8 1,2 10 0,0 3 0,-1 5-1,-4 5 1,1 3 1,-2 1 0,0 4 2,-3 0-3,-1 1 2,-1-2-1,2 1 0,1-7 1,3-6-2,-2-6 1,4-7-2,1-10 1,2-7-4,3-9 3,0-7-2,6-6 0,4-3 0,9-4-2,7-12 1,8-6-1,12-11 2,8-9 0,13-11 1,9-10 1,11-12 1,7-9 2,12-7 0,7-3 0,7-4 0,4 0 0,5 1-1,1 1-2,-2 4-2,-2 7-4,-7-1-8,-1 11-5,-13-8 0,-2 10 0</inkml:trace>
  <inkml:trace contextRef="#ctx0" brushRef="#br0" timeOffset="23445.3443">8497 7430 2,'-9'-20'20,"9"20"1,-1-16 1,1 16-5,-3-18 1,3 18-4,-2-12-1,2 12-4,0 0-2,0 0-2,0 0 1,0 0-2,2 24 0,-1-2-1,1 12 0,-2 7 2,2 10 0,-2 5-2,1 6 1,-1-3-2,1 1 1,0-6-3,0-8 2,1-8-1,0-9-2,0-7-1,0-9-4,-2-13-10,6 10-11,-5-21-2,6-1-2,-3-11 1</inkml:trace>
  <inkml:trace contextRef="#ctx0" brushRef="#br0" timeOffset="23872.387">8713 7322 8,'-3'24'16,"-5"-7"1,7 5 2,-2-4-11,4-1 1,-1-1 2,3-1 0,1-5 1,-4-10 0,16 14-1,-5-13-1,2-2-1,1-5-2,3-1-1,-1-5 0,0-1-2,0-4-1,-3 0 0,-3-2-1,-2 1 1,-4 0-1,-4 2-1,-6 2 1,-2 3-2,-6 4 1,-2 4-1,-2 3-2,1 1-3,1 3-8,2 4-12,-1-5-4,10 8-2,5-11 0,-2 12 1</inkml:trace>
  <inkml:trace contextRef="#ctx0" brushRef="#br0" timeOffset="26192.6188">17334 7657 11,'-9'-12'16,"9"12"0,-19-12-1,8 8-2,-4-3-1,-1 4 1,0 2-2,-4-1 0,3 7-2,-4 1 2,3 7-1,-3 3-1,3 9 0,-1 5-2,5 6-3,0 5-1,5 1-1,4 2-1,6-2 0,4-4 0,6-5 0,4-9-1,4-6 1,3-9 0,3-6 0,-1-7 0,2-7 0,0-5 0,-1-4-1,-2-4 0,-2-5 0,-3-2 0,-1-1 0,-4 0 0,-1 0 0,-5 2 0,-3 2 1,-3 2-1,-3 5 0,-1 3 1,-2 4 0,0 2-1,5 12 1,-10-12 0,10 12 0,0 0 0,0 0 0,-8 4 0,8 9 0,1 5 0,0 9 0,2 5-1,1 7 1,2 7 0,1 3 0,1 0-1,0-1 0,2-3 0,-1-6 0,1-4-2,-1-8-1,2-6-5,-3-11-7,2-8-16,3-2-1,-3-12 1,6-4-2</inkml:trace>
  <inkml:trace contextRef="#ctx0" brushRef="#br0" timeOffset="26491.6489">17594 7406 50,'-15'-17'25,"15"17"3,-11 2-7,11-2-7,-4 25-2,3-2-1,5 11-1,-2 4-3,4 11 0,-1 6-2,3 6-1,0 0-2,1-1-1,-1-5-2,-1-6-1,2-3-3,-3-12-3,3-5-5,-1-9-6,-8-20-12,19 15 1,-19-15-1,19-12 3</inkml:trace>
  <inkml:trace contextRef="#ctx0" brushRef="#br0" timeOffset="28583.8581">18051 7827 25,'0'0'18,"8"-13"1,-12 2 0,4 11-10,-13-18 0,3 9 1,-4 5 0,-3 0 1,1 8-1,-3 4 0,2 7-1,-1 4-2,3 6 0,1 3-3,3 3-1,6-1-2,3-2 1,4-3-1,6-5 0,4-8 1,6-3-1,1-8 1,5-6-1,1-7 0,0-3 1,2-7-2,-1-5 1,1-4-1,-3-6 0,-2-1 1,-3-3-1,-5-2 0,-5-4 0,-5 2 0,-4 3 0,-7 3 0,-2 5 0,-5 5 1,-2 7-1,-1 7 1,1 9 0,0 7 0,0 8 0,3 12 0,2 9 1,1 7-1,4 10 0,2 5 0,3 5 0,3 3 0,4-1 1,5-5-2,5-6 1,4-6 0,5-7-1,7-7 1,3-8-1,5-7 1,2-6 0,3-7-1,2-5 1,-1-8-1,-1-4 0,-2-7 1,-2-2-1,-4-6 0,-4-1 0,-8-1 1,-6 1-1,-6 1 0,-8 4 0,-7 4 0,-6 3 0,-4 4 0,-7 6-1,-1 5 1,-4 3 0,-1 8 0,0 6 0,-1 6 1,3 5-1,4 9 0,2 2 1,6 6-1,7 1 0,4-1 0,7 0 1,7-4-1,4-5 1,4-6-1,3-6 1,4-6 0,1-7-1,3-7 0,1-6 1,0-8-1,0-9 0,-1-7 0,-1-8-1,-4-7 1,-4-4-1,-3-5 1,-5-4-1,-5 0 0,-4 1 0,-4 6 1,-3 5-1,-5 7 1,0 8-2,-1 8 2,-1 8-1,7 17 1,-13 0 0,10 20 1,2 9 0,2 12-1,2 9 1,0 11 0,3 6 0,1 3 0,3-2 0,-1-6-1,0-7 0,1-8 0,-1-11 0,-1-9 0,-2-8 1,-2-8-1,-4-11 1,0 0 0,0 0-1,8-10 1,-7-5-1,1-8 0,0-5 0,3-3 0,1-2 0,1 2-1,-1 0 1,2 7 0,-1 5-1,0 9 1,2 10-1,-9 0 1,13 25 0,-4-1 0,1 3 0,2 2 0,4 2 1,0-2-1,4-3 0,0-7 1,3-6-1,-1-6 0,0-9 1,1-6-1,-2-7 0,-2-8 0,-2-8 0,-3-5 0,-3-3-1,-3-2 1,-2 2 0,-3 5-1,-2 6 1,-3 11 0,2 17-1,-10-3 1,4 17 0,0 10 0,2 5 0,0 5 0,3 3 0,2 1 0,3-2 1,2-5-1,1 0 0,1-5 1,1-3-1,-1-6 0,-1-2 0,-2-4 0,-5-11 0,9 13 0,-9-13 1,0 0-1,0 0 0,0 0 0,0 0 0,0 0 1,0 0-1,0 0 0,0 0 0,0 0 0,11 2 0,-11-2 0,13-8 0,-2 1 0,2-3 0,3-1 0,3-3 0,2-3 0,1-1 0,0-3-1,-1-4 1,-1 0 0,-3-1 0,-1-1-1,-4-1 1,-5 0 0,-3 2 0,-2 2-1,-4 3 1,-1 3 0,-1 3 0,0 3-1,4 12 1,-11-10-1,11 10 1,-13 15-1,6 3 1,3 10 0,0 7 0,2 9 0,0 7 0,3 8 1,0 1-1,3 1 0,1 0 0,-1-3 1,1-4-1,-2-6 0,-2-4 0,-2-9 0,-5-3 1,-4-9-1,-6-3 1,-3-6-1,-6-8 1,-2-6-2,-4-10-1,-1-4-3,-1-13-3,6-1-9,0-9-10,7-7-7,5-1 0,6-2 0,11 2 2</inkml:trace>
  <inkml:trace contextRef="#ctx0" brushRef="#br0" timeOffset="29628.9626">19776 7974 27,'-10'10'20,"-2"-13"1,12 3 3,-20-5-14,9-1-2,0 2 2,0-1 0,2 4 0,0 1 0,9 0-2,-9 11-1,9 2 1,1 1-3,4 4-2,2 0 0,3 2-1,3-1-1,2-2 1,1-3-1,2-2 1,2-5 1,1-3-1,0-6 0,2-3 0,-2-6 0,1-3 0,-2-3-1,-1-6-1,-2-2 1,-1-3-1,-5-6 0,0-4 0,-4-4 1,-3-3-1,-4-3 0,-1 0 0,-3-2 0,0 2-1,-2 6 1,0 7 0,0 6 0,1 8 0,1 6 0,0 3 0,4 12 0,0 0 1,-8 14 0,6 9 1,0 11-1,1 11 1,1 7-1,1 9 1,1 5-1,3 1 1,2-8-2,1-4 0,3-9 0,1-9 1,1-8-2,2-8 1,-1-5-1,-1-7 0,0-3-1,-2-5 1,-2-2-1,0-3 0,-9 4 1,11-10-1,-11 10 1,9-10 0,-9 10 1,10-7-1,-10 7 1,14-4 0,-4 0 1,2 1 0,4-3 0,1-1 0,2-2 1,1-3 0,0-6 0,-1 0-1,-2-7 1,-4 1-1,-3-3 0,-5-2 0,-4 1 0,-4 2 0,-3 3-1,-3 4 1,-3 6-1,-2 6 1,-2 5-1,1 8 0,-2 4 0,3 6 1,-1 4-1,5 5 0,1 2 1,6 2 0,3-1-1,6 1 1,3-1 0,6-1 0,4-1 0,4-3 0,2-2 0,3-4-1,2-1 0,2-6-1,-1-2-1,-2-3 0,-1-3-3,-4-8-7,1-1-15,-3-2-10,-5-6 2,2-1-1,-2-10 2</inkml:trace>
  <inkml:trace contextRef="#ctx0" brushRef="#br0" timeOffset="31192.1189">22425 7324 3,'-38'-16'20,"2"12"0,-11-6-5,1 8 0,-8 0-1,-2 4-1,-4 5 0,-1 2-3,1 7 0,1-4-2,1 5 0,2-6-2,6 5 0,5-7-3,9 1 0,4-4 1,7 0-1,6-4 0,8 2-1,11-4 0,-10 5 0,10-5-1,0 0 1,13 17-1,-4-6-1,2 6 1,1 5 1,5 6-1,1 7 0,0 6 0,-1 9 1,0 6-1,-1 5 1,-2 1-1,1 2 1,-5-2-2,0-2 0,-1-7 1,-2-5-1,0-7 1,-1-6-2,-1-6 2,-1-6-1,-2-5 1,-1-4-2,-1-14 2,1 16-1,-1-16 1,0 0-1,0 0 1,11 6 0,-1-6 0,6 1 0,5 1 0,8 1 0,10-1 0,9 4 0,9 0 0,9 1 0,8 0 0,7 1-1,1-1 1,-1-1-1,-4 0 0,-6-4-1,-6 1-2,-11-7-4,-10 2-8,-12-3-17,-12-8-2,-3-2 0,-12-8-1</inkml:trace>
  <inkml:trace contextRef="#ctx0" brushRef="#br0" timeOffset="31900.1897">21916 7374 25,'12'-5'21,"9"10"2,-2-6 2,13 5-16,8 3 0,8 0 0,7 4 0,7-4 0,6 3 0,1-4 0,4 2-1,-4-5 0,0 0-2,-7-4-2,-3 1 0,-8-4-1,-7 2-1,-10 0 0,-7-1-1,-8 1 1,-5 1-1,-14 1-1,10 2 1,-10-2-1,-3 14 1,-3 1-1,1 6 1,-2 6 0,2 7 0,-1 7 0,3 6 0,2 4 0,3 6 0,2 2 0,2 0 0,2 1-1,2-3 0,0-3 0,-2-5 1,-3-5-1,-1-7 1,-4-4 0,-3-6-1,-5-5 1,-4-3-1,-7-5 2,-2-1-2,-4-3 2,-2-1-1,-2-3 0,2-1 0,-1-2-1,2 1 1,3-2-1,5-2-1,2 0-2,3-3-2,13 3-4,-14-15-6,16 4-9,1-3-6,0-6-4,5 1-1,-1-7 2</inkml:trace>
  <inkml:trace contextRef="#ctx0" brushRef="#br0" timeOffset="32607.2604">22093 7761 22,'-20'10'23,"-9"-8"2,6 11 2,-7-3-11,3 3-6,4 0 1,1 1-3,4 2-1,3-3 0,7 3-1,5-3-2,7 1 1,4-3-1,6 0-1,6 0-1,3 0 0,2 0 0,2 1-2,1 0 1,-3 0-1,-2 1-1,-2 0 1,-6-1 0,-3-1 0,-5 0 1,-7-11-1,1 17 2,-1-17-1,-16 16 1,3-8-1,-4-2 1,-2 1 0,-3 0-1,1-3-1,1 1 0,1-2-1,1 1 0,3-4-2,5 1-3,-1-4-6,11 3-8,0 0-11,0-20 1,10 10-2,-1-9 2</inkml:trace>
  <inkml:trace contextRef="#ctx0" brushRef="#br0" timeOffset="32923.2917">22166 7706 7,'0'0'23,"0"0"2,-5 24 2,2-7-9,3 8-3,1 5 0,1 6-2,1 5-3,-1 2-4,2 2-3,-2-4-1,2-2-1,-1-5-1,-1-4 0,0-7-2,0-7-1,0-3-3,-2-13-4,0 0-6,0 0-6,0 0-7,0 0 2,4-21 1</inkml:trace>
  <inkml:trace contextRef="#ctx0" brushRef="#br0" timeOffset="34103.41">22074 7947 25,'0'0'22,"-6"10"1,6-10 2,17 11-15,-4-9-1,3 1-1,4-5 2,4 2 0,-1-4-2,4 1-2,-2-1 0,0 1-1,-4 0 0,1 1-1,-6 0-2,-2 2-1,-4 4 0,-1 3-1,-5 3 1,-1 4-1,-2 2 1,-1 1-1,-1 1 1,1 0 0,-1-4-1,1-1 1,0-13 0,2 14 0,-2-14 0,0 0 0,0 0 1,0 0-1,8-10 0,-8 10 0,2-18 0,-1 8-1,1-2 0,0 1 0,2 1 0,-4 10 0,10-19-1,-10 19 1,17-13 0,-6 8 0,0 0-1,2 0 1,-1 2 0,0-1 0,-1 2-1,-1-2 1,-10 4 0,13-2 0,-13 2 0,0 0 1,0 0-1,9-3-1,-9 3 1,0 0 0,0 0 0,0 0 0,-8-11-1,8 11 1,0 0 0,-8-9 0,8 9 0,-9-6 0,9 6-1,0 0 1,-9-6-1,9 6 0,0 0 1,0 0-1,0 0 0,15 6 1,-7-2-1,4 4 2,1 2-1,2 5 1,0 5-1,0 6 2,1 3-1,0 6 0,-5 5 1,1 3-1,-4-1 0,-1 0 0,-4-5 0,0-4-1,-3-5 2,-1-5-2,-1-9 1,-1-3-1,3-11 1,-11 4 0,11-4-1,-13-12 1,5-1-1,2-4 1,0-4-2,1-5 2,0-4-1,2-2 0,1-2 0,2-2 0,1 1 0,2 1 1,1 5 0,2 1 0,0 4 0,1 3 0,0 4 1,2 3-1,-1 2 0,-8 12-1,15-15 1,-15 15-1,16-6 0,-16 6-1,13 9 1,-13-9 0,13 23 0,-8-7 0,0 1 0,-1 2 0,-2 0 0,-1-2 0,-2-3 0,-4-1 0,-3-2 1,-3-4-1,-4-2 0,-4-2-1,-1-3-1,-4-4-1,1 2-4,-2-6-2,8 2-5,-1-3-8,5-3-11,13 12 0,-9-21 0,9 21 3</inkml:trace>
</inkml:ink>
</file>

<file path=ppt/ink/ink2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09:17.631"/>
    </inkml:context>
    <inkml:brush xml:id="br0">
      <inkml:brushProperty name="width" value="0.05292" units="cm"/>
      <inkml:brushProperty name="height" value="0.05292" units="cm"/>
      <inkml:brushProperty name="color" value="#7030A0"/>
    </inkml:brush>
  </inkml:definitions>
  <inkml:trace contextRef="#ctx0" brushRef="#br0">3357 5596 4,'13'-14'13,"-11"-7"0,3 2-7,-5 1 0,-3 0 0,-4-3 1,-7 2 0,-3-3 0,-4 1 0,-5-2 0,-4 2-1,-3-1-3,-4 1 0,-5 2-1,-6 1 0,-6 6-1,-6 0 0,-2 5-1,-4 3 1,-3 4 0,-2 5-1,-1 2 0,-1 4 1,4 3-1,1 2 0,2 4 0,4 2-1,0 2 1,3 5 1,2 2-1,4 3 0,-1 4 1,5 3 0,-1 2-1,3 6 1,6 4-2,4 8 1,4 4 0,5 5 0,8 4 0,5 7 1,7 5-1,4 5 2,4-4-1,6-2 0,8-5 0,9-8 1,9-8 0,6-14 0,9-10 0,8-13 0,6-8-1,6-10 1,4-7 0,0-6 0,3-6 0,-3-2 0,2-6 1,-1-4 0,1-4-1,-1-5 1,-2-6-1,-4-5 1,-3-2 0,-6-6-1,-5-1-1,-10-3 1,-8 0-1,-11 0 0,-8 3 0,-10 1-1,-7 2-4,-4 4-3,-4 2-8,1 0-9,3 9-5,-2-1 1,11 8 0</inkml:trace>
  <inkml:trace contextRef="#ctx0" brushRef="#br0" timeOffset="827.0827">5902 6129 23,'-16'4'22,"-10"-15"0,1 2 1,-12-10-13,0-2-8,-7-1-2,-8-5 1,-6-1 0,-6-1 0,-5-1 1,-4 1-1,-2 3 0,-2 3-1,0 5 1,0 6 0,0 8 0,0 5-1,-2 7 1,0 6-1,0 6 1,1 8-1,0 7 0,3 5 0,2 4 0,4 6 0,4 5 2,7 5-2,6 4 1,8 2 0,8 1-1,9 1 1,8-1-1,9-4 1,9-2-2,10-1 1,9-7 2,6-4-1,7-3 1,10-7 0,7-2-1,7-7 1,7-6 1,8-8 0,7-6-1,7-10 1,3-9 0,4-11 0,4-6 1,0-9-2,0-8 1,-6-8 0,-1-6-1,-11-8 1,-3 0 0,-14-3 1,-9 2 0,-15 0-2,-7 6-1,-16 4-1,-10 5-1,-9 8-4,-9 2-6,-8 5-12,-3 8-9,-11-6 1,0 6 1</inkml:trace>
  <inkml:trace contextRef="#ctx0" brushRef="#br0" timeOffset="15860.0483">2882 14140 36,'0'0'25,"-20"-24"3,7 13-8,-5 3-3,-6 4-4,2 7 0,-7 3-2,1 13 2,-5 4-3,4 15-1,-2 6-2,4 14-1,2 5-2,5 7 0,7 5-1,8-1-2,7-3 0,9-6-1,7-10 1,6-9-2,4-9 0,4-11-2,3-6-2,-2-13-5,4-3-16,-2-9-10,-4-8 0,1-5 1,-3-12 0</inkml:trace>
  <inkml:trace contextRef="#ctx0" brushRef="#br0" timeOffset="16152.0483">3254 14093 105,'9'52'37,"1"16"0,0 4-1,-3 6-30,2 12-2,-2 7-4,0-2-1,-3-3 0,-1-10-2,0-10 0,-1-15-3,6-10-4,-5-20-9,3-16-17,4-13 2,-2-18-1,5-11 1</inkml:trace>
  <inkml:trace contextRef="#ctx0" brushRef="#br0" timeOffset="16409.0483">3601 14130 65,'0'0'35,"6"26"0,-7 9 2,-3 11-14,-2 9-10,5 14-3,-5 3-3,3 8-2,1-3-3,0-4-2,3-6-2,-1-11-2,3-8-2,-3-14-4,6-6-4,-4-17-12,-2-11-11,0 0 2,8-21 0,-5 0 3</inkml:trace>
  <inkml:trace contextRef="#ctx0" brushRef="#br0" timeOffset="16626.0483">3485 14656 83,'-12'2'35,"1"-2"1,11 0-6,0 0-14,0 0-6,14-16-3,-2 5-3,5-2-4,1-1-2,1-5-2,3 5-2,-2-1-3,1 7-4,-5-3-8,2 9-5,-2 7-7,-3 0 1,3 9 2,-6 0 3</inkml:trace>
  <inkml:trace contextRef="#ctx0" brushRef="#br0" timeOffset="17701.0483">3724 14700 24,'-7'15'19,"6"8"1,-4-7-1,6 2 0,4-2-3,2-3-2,5 3-3,2-7 2,4 6 0,-1-6-1,4 6-3,-5-2-2,-1 7-1,-4 0-2,-3 4-1,-7 3-1,-2 1 0,-6 1-1,-2 2 0,-3-3 0,-4 0 0,-1-3-1,-2-1 1,-1-3-1,1-3 1,1-2 0,0-5 0,3-3 0,2-2 1,2-3 0,11-3-1,-11-4 2,11 4-1,0 0 0,-4-13 1,4 13-1,0 0 0,4-13-1,-4 13 0,0 0 0,0 0-1,0 0 0,0 0 0,10-5 0,-10 5 0,12 0 0,-2 0 0,2 0-1,2 1 1,4 1 0,1-1 0,4 3 0,2-1-1,1 2 1,-1 1 0,1 1 0,2 1 0,-5 1 0,-2 0 0,-3 1 0,-4-1 0,-5 1-1,-9-10 1,9 17 0,-9-17 0,-4 17 0,4-17 0,-11 16 0,11-16 1,-17 19-1,7-8 0,0 2 0,-2 0 0,0 0 0,1-2 0,-1 1 0,0-1 0,2-2 0,1-3-1,9-6 1,-15 8 0,15-8 0,-10 5 0,10-5 0,0 0 0,0 0 0,0 0 0,-8 3 0,8-3 0,0 0 0,0 0 0,0 0 0,0 0 0,0 0 0,0 0 0,0 0 1,0 0-2,0 0 2,0 0-2,0 0 1,0 0 0,0 0 0,0 0 0,0 0 0,0 0 0,0 0 0,0 0 0,0 0 0,0 0 0,0 0 0,0 0 0,0 0 0,0 0 0,-9 1 0,9-1 0,0 0 0,0 0 0,0 0 0,0 0-1,0 0 1,-10 1 0,10-1 0,0 0 0,0 0 0,0 0 0,-9 2 0,9-2 0,0 0-1,0 0 0,0 0-1,0 0-2,0 0-3,-9 0-7,9 0-22,0 0-2,-7-16 1,5 5 0</inkml:trace>
  <inkml:trace contextRef="#ctx0" brushRef="#br0" timeOffset="18274.0483">3672 14884 83,'15'-1'35,"4"4"0,3 0 1,-1 2-25,8 11-4,-2 4-1,3 10-2,-7 6 0,-1 11-1,-4 3-1,-6 4 0,-7 0-1,-5 3 1,-7-7 0,-4-4-2,-8-8 1,-2-7-1,-3-5 1,-4-6-1,-1-9 0,2-4 0,2-4 0,2-4 1,4-3 0,2-3 0,5-3 1,4-1-1,6-3 1,4-1 0,5 1-1,6 0 0,6 2 1,6 4 0,5 3-1,8 7 2,5 3-3,5 7 0,0 2 0,2 2 0,-2 2 0,1-1 0,-4 0 0,-7-6-6,-7-6-6,-2-8-27,-5-6-1,-6-7 0,-3-7 0</inkml:trace>
  <inkml:trace contextRef="#ctx0" brushRef="#br0" timeOffset="18604.0483">4476 14467 97,'0'0'33,"-15"7"2,2 5 1,3 4-28,-10 6-4,2 11 0,-5 8 0,5 10-1,-1 3 1,9 4-2,4 1 0,9-2-1,5-7 1,8-4-2,5-15 0,7-5 0,2-10-2,2-10-2,5-6-4,-3-16-11,2-5-18,1-7 0,-2-7 0,3-7 0</inkml:trace>
  <inkml:trace contextRef="#ctx0" brushRef="#br0" timeOffset="18852.0483">4974 14306 83,'0'0'35,"0"0"0,6 11-2,-6 25-17,-5 7-5,3 14-2,-4 7-1,4 11-2,-3 2-2,2 3-2,1-5-2,0-9-2,3-10-1,0-13-3,4-8-1,-2-15-3,9-10-12,0-18-15,3-17 1,2-9 2,4-14-1</inkml:trace>
  <inkml:trace contextRef="#ctx0" brushRef="#br0" timeOffset="19078.0483">5396 14236 74,'13'20'36,"-4"21"0,-6 14 2,-6 11-15,3 14-10,-5 1-5,1 6-4,-1-4-1,0-6-3,2-10 0,0-12-3,3-9-1,-1-12-4,3-8-6,-2-13-22,0-13-2,2-18 3,-4-6-2</inkml:trace>
  <inkml:trace contextRef="#ctx0" brushRef="#br0" timeOffset="19311.0483">5013 14726 105,'-27'18'35,"13"-2"1,17-3-1,14-2-29,11-7-3,11-3-3,7-2-1,5-3-2,7-3-2,-1-5-1,5 6-5,-5-6-3,1 9-9,-6 2-1,-3 2-6,-3 8-1,-9-1 1,-2 10 2</inkml:trace>
  <inkml:trace contextRef="#ctx0" brushRef="#br0" timeOffset="19784.0483">5569 15147 61,'-13'9'34,"13"-9"0,0 0 1,0 0-12,14-19-8,0 5-3,9 3-4,-2-3-2,5 7-1,-2 3-2,0 11-1,-4 8 0,-3 11-1,-5 3-1,-5 10 0,-5 1 0,-4 3-1,-7-3 1,-6-1-1,-4-4 1,-5-7-1,-1-7 0,-3-5 1,0-5 0,-1-4 0,1-5 0,4-4 0,3-3 1,3-2-1,4-1 1,5 0 0,9 8 0,-8-14 0,8 14 0,11-7 0,0 7 0,7 4-1,4 3 1,5 4-1,7 2 0,1 0-1,2 1-2,-3-5-1,2 0-3,-6-9-4,5-1-19,-8-8-9,-3-10 1,-2-7 0,-4-7 3</inkml:trace>
  <inkml:trace contextRef="#ctx0" brushRef="#br0" timeOffset="20018.0483">5733 14666 110,'-1'11'37,"1"-11"2,23 19-2,1-10-29,9-6-9,2-4-2,7-1-3,-1-3-2,5 1-4,-3-6-9,5-1-14,0 2 0,-1-5-1,5 0 4</inkml:trace>
  <inkml:trace contextRef="#ctx0" brushRef="#br0" timeOffset="20378.0483">6688 14473 58,'1'20'32,"-2"11"0,-11 2 2,-4 3-6,-1 15-19,-5-2-1,3 4-1,-1-4-2,8 1 0,4-6 0,11-5-1,10-12-2,10-8 1,8-12-1,8-8 0,4-10 0,3-6 0,-2-9-2,-3-7 0,-6-4-1,-7-2 1,-11 0-2,-11-1 1,-12 5-1,-11 4 0,-8 5-2,-8 6 1,-2 8-4,-6 1-2,7 9-9,-1-1-10,8 1-8,12-2 1,9-6-1,13-2 3</inkml:trace>
  <inkml:trace contextRef="#ctx0" brushRef="#br0" timeOffset="20604.0483">7212 14345 104,'14'64'39,"-8"11"0,-5 7 0,-4 13-26,-3-5-9,0 2-2,-3-5-1,-2-10-2,2-12-2,3-14-2,4-10-3,-1-23-5,3-18-21,14-16-4,-4-16 1,6-13 0</inkml:trace>
  <inkml:trace contextRef="#ctx0" brushRef="#br0" timeOffset="20845.0483">7527 14391 91,'3'48'36,"1"12"1,-3 4 1,-3 0-25,8 9-5,-5-3-4,2-5-2,-2-4-3,0-11-1,2-6-2,-3-10-2,4-5-2,-6-12-7,2-17-14,2 12-6,-2-12 0,-7-16 0</inkml:trace>
  <inkml:trace contextRef="#ctx0" brushRef="#br0" timeOffset="21027.0483">7331 14882 75,'-14'-4'36,"14"4"-2,0 0 2,22-9-19,8 5-8,3-5-5,6-3-5,4 2-5,-3-8-15,-4-2-15,-3 3 2,-11-5-2,-10 1 1</inkml:trace>
  <inkml:trace contextRef="#ctx0" brushRef="#br0" timeOffset="21627.0483">2455 14570 79,'3'14'36,"-3"-14"-1,-14-1 0,0 0-20,-10-6-8,-4 2-3,-7-2-2,-3 1-1,-2 1-1,0 0-2,4 2-4,-2-4-7,6 1-21,3 4-1,1-4 1,5 0-2</inkml:trace>
  <inkml:trace contextRef="#ctx0" brushRef="#br0" timeOffset="22077.0483">984 14501 105,'0'0'37,"-45"50"0,45-50-1,-5 66-35,5-24 0,2 8-2,2 5 2,1 7-2,4-3 1,6-4 0,4-12 0,7-8 1,5-14-1,3-14 0,4-16 0,5-12 1,3-13 0,-2-11 0,-3-6 0,-5-6 2,-7-5-2,-7 4 1,-8 2-1,-11 7 0,-12 7-1,-7 11 0,-8 13-1,-10 11-1,-5 14-2,-12 4-6,-2 12-23,1 7-3,0-2 1,4-2-2</inkml:trace>
  <inkml:trace contextRef="#ctx0" brushRef="#br0" timeOffset="22376.0483">500 14424 90,'-6'44'39,"3"3"0,2-3 1,3 1-19,2 6-19,0 9 0,-1 4-2,-2 1 0,-1 2-1,-1-3-1,-1-7-2,0-5-5,-2-17-15,4-35-15,-2 36 1,2-36-2,0 0 2</inkml:trace>
  <inkml:trace contextRef="#ctx0" brushRef="#br0" timeOffset="22602.0483">733 14140 80,'0'0'39,"-7"74"-1,2-16 1,0 10-11,5 8-23,-4 11-4,1 6-2,-2-3-5,-1 2-5,2-12-17,2-12-9,1-10-1,3-19 0,-2-39 2</inkml:trace>
  <inkml:trace contextRef="#ctx0" brushRef="#br0" timeOffset="22785.0483">480 14893 94,'0'0'38,"6"45"0,-6-45-4,33 25-43,-33-25-23,54 10-1,-22-15-2,3-3-1</inkml:trace>
  <inkml:trace contextRef="#ctx0" brushRef="#br0" timeOffset="23925.0483">3226 17151 75,'0'0'35,"0"0"-2,-12-1 2,3-5-23,-2 7-9,-3 1-1,-3 7 0,-3 6 0,-2 8 1,-4 7 0,1 11 1,0 6-1,5 5-1,5 4 1,6 4-3,8-4 0,8-6-2,8-4 0,9-11-3,9-7-2,3-15-9,8-12-21,5-15 3,4-13-2,2-10 2</inkml:trace>
  <inkml:trace contextRef="#ctx0" brushRef="#br0" timeOffset="24158.0483">3751 17137 92,'-3'43'36,"3"4"-1,0 3 2,-1 1-33,4 10-6,0 7-1,-2 2-2,3-4 0,-3-5-4,4-5-8,-2-11-19,4-18 1,4-15 2,2-25 0</inkml:trace>
  <inkml:trace contextRef="#ctx0" brushRef="#br0" timeOffset="24393.0483">4105 17221 114,'-2'65'40,"0"-2"-2,2-4-4,1-2-36,-2 0-7,6 3-2,-5-8-1,5-5-1,-7-11-10,7-6-8,-3-10-4,-2-20 0,0 0 5</inkml:trace>
  <inkml:trace contextRef="#ctx0" brushRef="#br0" timeOffset="24558.0483">3885 17459 93,'-6'15'38,"14"-3"-1,11-4-4,8-3-25,13-9-40,4-4-6,7-1 2,5-3-3</inkml:trace>
  <inkml:trace contextRef="#ctx0" brushRef="#br0" timeOffset="24993.0483">4433 17533 39,'-20'23'25,"6"3"2,-4-8-3,7-3-6,6-1-15,5-14 1,5 17-2,6-11 3,8 1 2,-1-4 0,6 6 0,-4-4 2,2 4-2,-6 0-1,-2 6-2,-7 0-2,-6 7-1,-7 0 0,-3 3 1,-3-1-2,2 2 1,1 0-2,5-5-1,7 0-1,6-8-1,14-3-1,3-1 1,8 1 1,2-2 2,1-2 1,-2 2 2,-35-8 2,50 15 7,-50-15-1,0 0 1,0 44-2,0-44 0,-61 37-2,19-22-1,-3-1-4,-7-2-12,7-14-29,4-8-4,8-15 0,14-10-2</inkml:trace>
  <inkml:trace contextRef="#ctx0" brushRef="#br0" timeOffset="25293.0483">5117 17291 91,'-22'28'36,"-6"-1"0,-1-3 0,3 3-30,-2 2-5,4 6-1,2 6 2,6 4-2,8 0 2,10 2-2,10-3 1,10-4-2,10-5 0,6-11-2,11-5-5,-2-17-8,11-7-20,-1-15-1,1-13 0,-1-10 3</inkml:trace>
  <inkml:trace contextRef="#ctx0" brushRef="#br0" timeOffset="25497.0483">5671 17210 74,'-15'33'37,"4"0"0,-1 8-1,3 11-23,-4 4-7,2 7-5,-1 0 0,2 0-2,3-6 0,-1-6-5,7-7-2,-2-14-19,10-18-10,5-14 1,3-19-1</inkml:trace>
  <inkml:trace contextRef="#ctx0" brushRef="#br0" timeOffset="25722.0483">5946 17201 110,'-4'68'40,"-2"1"-1,-4 4-10,-1-5-25,0 2-3,0-2-2,1-9-2,2-5-1,0-11-7,8-3-6,-3-17-21,3-23-1,9 5 1,-2-20 0</inkml:trace>
  <inkml:trace contextRef="#ctx0" brushRef="#br0" timeOffset="25889.0483">5700 17526 106,'-21'4'37,"6"2"2,15-6-7,0 0-25,15 7-7,4-9-5,11 1-14,4-8-19,4-1 2,3-3-2,1-1 0</inkml:trace>
  <inkml:trace contextRef="#ctx0" brushRef="#br0" timeOffset="26241.0483">6079 17610 69,'-1'39'33,"5"-3"1,5-4-2,9-16-12,6 4-16,3-1-3,3 1 0,-1-4 0,-3-2 0,-6 1 1,-3 2 1,-9-3-1,-8 2 2,-11 0-1,-4-2 1,-7-1-1,0-1 1,-5-2-1,4 0-1,2-3 0,6 0-1,15-7 0,0 0 0,0 0 4,20 50 1,-20-50-2,49 36 1,-16-16-3,1-6-2,7-4-6,-6-3-10,3-17-29,-1-11-2,-2-13 3,-3-8-2</inkml:trace>
  <inkml:trace contextRef="#ctx0" brushRef="#br0" timeOffset="26459.0483">6453 17499 77,'-25'15'33,"4"5"3,6 2-2,4-3-20,13 2-11,8-5 1,7 1-5,6-4 1,6-7-2,8-2-3,3-13-3,10 1-12,-2-12-8,3-3-8,1-7 1,0-3 0</inkml:trace>
  <inkml:trace contextRef="#ctx0" brushRef="#br0" timeOffset="26803.0483">7062 17332 13,'0'0'26,"-16"4"4,-3 12-5,-4 8-2,-8 3-5,0 15-2,-4 0 0,8 8-5,0-3 0,12 3-5,6-6 1,11-4-4,8-10 2,16-10-2,7-12-1,10-8-1,7-9 0,3-8-1,3-10 0,-3-6 3,-2-2-4,-9-1 4,-9 1-4,-12 1 4,-11 3-4,-13 5 4,-12 10-4,-12 5 0,-8 9 0,-7 3-1,-2 5-2,-4 0-2,9 6-7,-2-6-18,13-2-5,12-9-2,12-5 1</inkml:trace>
  <inkml:trace contextRef="#ctx0" brushRef="#br0" timeOffset="27023.0483">7502 17196 73,'20'38'37,"-5"13"1,-7 13 0,1 14-25,-10 1-7,-2 7-3,-4-1-2,-3-4-3,1-6-1,-2-15 1,8-12-2,3-48-10,-6 46-25,6-46 2,11-27-1,3-12 2</inkml:trace>
  <inkml:trace contextRef="#ctx0" brushRef="#br0" timeOffset="27240.0483">7816 17206 70,'6'34'39,"-6"16"-1,-3 10-2,-5 3-19,5 9-11,-4 0-2,1-2-4,1-6 0,0-8-6,7-5 0,-4-14-5,10-6-10,-6-13-11,-2-18-6,0 0 0,4-20 1</inkml:trace>
  <inkml:trace contextRef="#ctx0" brushRef="#br0" timeOffset="27385.0483">7664 17653 40,'-28'-18'35,"2"4"4,6 4-2,11 6-9,6-7-13,16 8-7,11 2-8,4-2-23,10-4-12,6-6-1,5-8-1,4-14-1</inkml:trace>
  <inkml:trace contextRef="#ctx0" brushRef="#br0" timeOffset="34606.0483">9070 17589 30,'0'0'30,"-10"-4"2,10 4-2,0 0-12,0 0-6,0 0-3,0 0-2,9-3 1,1 6-3,7 3-3,2-1 2,9 2-5,1-2 3,6 2-4,3-2 3,2 1-4,0-5 4,-1-2-1,-2 1 0,-2-1 1,-2-2-1,-5 3 0,-6 0 0,-4 5 0,-6 4 0,-6 5 0,-7 5 0,-6 7 0,-8 8 0,-5 6 2,-5 6-1,-3 3 0,-4 1 5,1 2 2,1-1-2,3-7 1,7-5-3,20-39-1,-26 59-2,26-59-2,-3 40-12,3-40-9,0 0-16,43 7-4,-13-20 1,7-7 1</inkml:trace>
  <inkml:trace contextRef="#ctx0" brushRef="#br0" timeOffset="35140.0483">10121 17639 58,'-3'-13'32,"-7"15"0,-10 5-9,-4-2-15,0 7-7,-6 3 1,3 5-4,0 1 4,5 5 0,5 2 0,8 3 0,7-1 0,10 3 1,6 1 0,-14-34-1,43 63 5,-43-63 2,50 62-3,-50-62 2,40 54-3,-40-54 2,17 43-2,-17-43 2,-17 35-7,17-35 0,-46 22 0,16-16 1,-1-4-1,1-2 1,30 0-1,-48-18 1,48 18-1,-19-40 1,24 10-6,9-4-1,8-3 1,6-4-2,7-2 2,4 1-2,3 4 1,0 0-3,1 3 7,-4 1-1,-2 5 0,-6-1 2,-1 9-6,-5-3 2,0 9-7,-7-3-3,1 6-5,-6 0-1,2 5-1,-5 1 0,-10 6 2</inkml:trace>
  <inkml:trace contextRef="#ctx0" brushRef="#br0" timeOffset="35501.0483">10626 17420 57,'-8'17'29,"-7"-13"1,1-1-3,-3-7-21,-1 0-6,-2-3 0,-3 3 0,0 1 1,2 0 2,5 3-2,2 3-6,4-2-15,-1 0-9,11-1-3,0 0 2</inkml:trace>
  <inkml:trace contextRef="#ctx0" brushRef="#br0" timeOffset="35809.0483">10661 17758 51,'-18'23'31,"-10"-2"0,2 0-5,-1 7-18,-4 1-2,31-29 0,-56 68 2,56-68 2,-34 68-2,34-68 1,11 52-2,-11-52 0,60 14-3,-15-20 0,9-9-5,2-8-3,4-5-1,-5-5-8,-4-2-27,-9 3 1,-11 1 0,-7 2 0</inkml:trace>
  <inkml:trace contextRef="#ctx0" brushRef="#br0" timeOffset="37654.0483">5008 11890 19,'33'-9'19,"3"5"1,-14-12 2,-3 5-12,-4 1-1,-5-2-2,-8 0 0,-9-2 0,-7 0-1,-6-3-2,-6-4-2,-5-4 0,-4-2-1,-6-2 1,-2-1 0,-6-4 0,0-3 0,-7-3 0,-3-2 0,-7 0-1,-5-2 1,-8-1-2,-6 1 1,-5 0-1,-4 0 1,-3 4-2,-1-2 1,1-1 0,-1 4 0,1-1 0,-1-1-1,1 3 2,-2 3-1,-3 6 1,-6 4 0,-5 8 0,-3 6 0,-3 9-1,-2 6 0,1 9-1,0 4 1,0 5-1,6 2 1,2 5 0,1 5 0,4 2-1,3 8 4,4 5-2,4 3 1,6 4-1,9 4 0,7 5 0,13 3-1,7 0 2,14-2-4,7-1 2,13 1-1,9-2 1,13 0-1,16-5 2,12-3 0,18-5-1,10-4 1,18-4 0,11-7-1,16-6 1,8-4-2,11-10 1,8-5-1,8-5 2,6-7 0,7-8-1,2-2 2,1-7-2,1-2 2,-3-2-2,-5-1 3,-7-4-3,-5-1 0,-8-1-1,-8-2-3,-8 0-6,-8 2-19,-12-10 1,-4 3-2,-19-9 0</inkml:trace>
  <inkml:trace contextRef="#ctx0" brushRef="#br0" timeOffset="53496.0483">18658 12317 40,'-29'4'23,"11"4"1,-1-12-1,8 3-17,11 1-3,0 0 1,12 0 0,8-1 2,10 0 0,11-2 0,14 1 0,14-3 0,16 3 1,16-4 0,13 4-2,15-3 0,16 4 0,14-1-1,14 3-1,12 1-1,11 2 0,8-1-1,6 4 0,8-1 0,1 3-1,0 0 0,0 0-1,-5 1-1,-4-1-2,-7 3-7,-10 1-18,-13-6-5,-6 0 1,-16-9-3</inkml:trace>
</inkml:ink>
</file>

<file path=ppt/ink/ink2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11:00.752"/>
    </inkml:context>
    <inkml:brush xml:id="br0">
      <inkml:brushProperty name="width" value="0.05292" units="cm"/>
      <inkml:brushProperty name="height" value="0.05292" units="cm"/>
      <inkml:brushProperty name="color" value="#7030A0"/>
    </inkml:brush>
  </inkml:definitions>
  <inkml:trace contextRef="#ctx0" brushRef="#br0">8963 5512 24,'-2'14'20,"10"7"0,-8-11 1,3 2-18,-3-12-1,11 19 1,-2-13 2,-9-6 0,17-6 1,-7-6 0,2-4 1,0-9 1,0-3-2,1-11 1,0-7-2,1-8 0,0-5-1,-1-9-1,3-9 0,-3-8-2,4-9 0,-2-7 1,-1-5 1,-2-8-2,0-2 1,-5-10 0,-1-4 0,-3-5-1,-3-3 2,-4-4-2,0-7 0,-3-2 0,-1-7 0,-1-5 0,-2-2 0,0-8 0,-2 3 0,-2-5 1,-1 5 0,-6 2 0,-1 10 1,-7 5-3,-2 9 3,-7 8-3,-4 5 2,-5 9-2,-1 5 2,-4 3 0,-1 6-4,-2 4 5,0 6-3,-2 3 3,-4 9-3,-2 4 3,-2 9-2,-4 4 0,-3 7 1,-4 6-1,-3 6 0,0 5-1,-2 7 0,1 5-1,-2 9 1,0 4-1,-2 6 1,0 6-1,-5 6 0,3 9 1,-6 10-1,0 5 0,-3 8-1,1 8 1,0 6-1,2 5 0,2 7 1,1 4-2,3 3 0,2 3 0,2 5 1,6 3-1,2 4 1,3 7-1,5 2 2,5-1 0,4 5 3,6 5-2,4-2 2,5 9-2,3-4 1,5 9-1,3 1-3,3 12 4,3 0-1,3 5 0,3 4-3,4 3 3,2 0 0,1 0 0,3-4 0,4 0 0,1-2-3,1-2 3,3-2 0,0-4 1,2 2-1,1-1 0,1 0 1,1-3-1,0-1 0,2-2 1,0-1-1,2-3 0,1-4 1,0-4-1,2-5 0,1 0 0,1-5 1,1-3-1,2-2 0,0-2 0,2-2 0,1-1-1,2-3 1,-2-3 0,2 0 0,2-2 1,-1-1-2,2-3 2,2 1-1,-2 2 1,0-2-2,3-2 2,-2-3-1,1 1 1,-1-4-1,1-2 0,0-3 1,1-3-1,1-1 1,2-3 0,0-1-1,1-4 0,0-1 0,1-3 0,0-2 0,0-4 0,0-2 0,1-4 0,0 1 0,1-3 0,0-2 1,2-1 1,2-2 0,3-3-1,4-1 0,1-3 1,2 0-2,1-3 2,2-1-3,1 0 1,2-2-1,0 0 1,2 0 1,2-3-1,2 1 0,2-1 0,-1 0 1,2-2-1,1 0 0,2-3 1,-1 0-1,0-2 0,2-1 1,0-5-1,1-1 0,0-3 1,1-4-1,1-3-1,0-5 3,1-5-3,-1-3 1,1-7-1,2-8 1,0-6-1,4-10 0,1-8 2,4-5-2,0-9 1,-2-6-1,1-4 1,-3-5-1,-5-3 0,-6 0 0,-5-1-3,-11-3-3,-6 2-10,-7-3-17,-15-12 1,-7 3 0,-15-9 1</inkml:trace>
  <inkml:trace contextRef="#ctx0" brushRef="#br0" timeOffset="26509">14903 9121 13,'0'0'15,"-14"-7"1,14 7-8,0 0 0,-9-7 1,9 7 2,0 0 3,0 0-2,0 0-2,0 0 0,0 0-1,7-10-3,2 6-1,6-1-2,4 0 0,6-1-2,5-2 1,8-1 0,7 0-1,7 1 0,7-3 1,11 2-1,5-3 1,11 3 0,7-1 0,10 0 0,8 1 0,8 2 0,7-1 0,7 3-1,3 0 1,4 1-1,2 1 1,0 1 0,-5 1 1,-2 2-1,-8-1 1,-6 2 0,-9 0 0,-6 1 0,-10-1-1,-12 3 0,-8-3-1,-9 2 0,-9-2 0,-11 1-1,-10-1 0,-8-1-1,-8 0-2,-6-2-1,-6 2-9,-9-1-18,0 0-2,-12-4 1,-10-7-1</inkml:trace>
  <inkml:trace contextRef="#ctx0" brushRef="#br0" timeOffset="27666">4762 9478 66,'0'0'28,"24"17"-2,-7-20 0,12 2-24,8-1-1,9-6 0,10-3 2,5-5-1,5-6 2,8-5-1,7-5 2,3-4 0,7 0-1,-1-3 0,5 2-1,-1-2 0,5 6-2,-1 0 1,0 6-2,-2 5 0,-3 4 1,-2 6-1,-3 7 0,-2 10 0,-4 7 0,-5 9-1,-4 10 1,-4 8 0,-2 9 1,-3 5-2,-2 2 2,-1 2-1,0-2 1,1-4 0,3-7 0,2-8 0,2-11 0,4-10-1,2-10-1,3-11-5,-1-7-15,-3-9-10,2 0-1,-11-13-1,2 1 0</inkml:trace>
</inkml:ink>
</file>

<file path=ppt/ink/ink2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6:12:22.053"/>
    </inkml:context>
    <inkml:brush xml:id="br0">
      <inkml:brushProperty name="width" value="0.05292" units="cm"/>
      <inkml:brushProperty name="height" value="0.05292" units="cm"/>
      <inkml:brushProperty name="color" value="#7030A0"/>
    </inkml:brush>
  </inkml:definitions>
  <inkml:trace contextRef="#ctx0" brushRef="#br0">20009 4129 1,'0'0'14,"0"0"-4,0 0 0,-2 10-1,2-10 0,0 0 1,14 6 0,-4-6 3,6 1-2,4-2 0,6 0-2,7-1-1,6-2-2,6 1-2,7-2 0,5 1-1,8-3 0,5 1 0,5-1-2,2 0 1,3-1-1,1 0 0,-2 1 0,-2 0 1,-6 0-1,-4 2 0,-9 1 0,-5 1 0,-11 2 0,-5 0 0,-7 1-1,-6 1 0,-6 0 0,-5-1-1,-2 2-1,-11-2-4,11 0-9,-11 0-14,0 0-1,0 0 1,0 0 0</inkml:trace>
  <inkml:trace contextRef="#ctx0" brushRef="#br0" timeOffset="2492">13693 8516 2,'4'-15'15,"-4"15"2,0 0-6,0 0 0,1-14 1,-1 14-1,0 0-1,0 0-2,0 0-2,0 0 0,0 0-2,-13 4 0,13-4 0,-17 13-1,4-3-1,-5 8 1,-7 5 1,-6 6 1,-4 9 0,-7 5 0,-5 8 0,-11 4 1,-4 7 1,-7 0 0,-1 5-1,-6-1 0,-1 3-1,-2-5 0,1 0-1,2-4-1,4-3-1,3-5 1,6-6-2,5-5 0,8-9-1,8-5 1,8-7-3,9-5 0,6-5-3,9-6-6,10-4-13,0-18-9,17 1 1,5-10-2,11-2 2</inkml:trace>
  <inkml:trace contextRef="#ctx0" brushRef="#br0" timeOffset="3320">13682 8479 19,'0'0'20,"-8"-13"2,8 13-1,0 0-1,0 0-5,0 0-2,0 0-3,0 0-1,-9-7-2,9 7 0,0 0-3,0 0 1,0 0-2,6 17 0,-6-17-1,15 24 0,-2-5 1,4 9-1,4 3 1,7 8 1,3 3-1,6 5 0,3 2 0,7 4 0,1-1 1,10 1 0,0 0 0,9 1 0,3-3 0,2 0-2,0-2 1,0 0-1,-5-2-1,-3-4 0,-7-3 0,-5-4-1,-6-3 1,-6-3-1,-4-4 0,-5-5-1,-3-1-2,-6-7-2,-3 2-3,-7-11-8,-3 1-20,-9-5 1,0 0 0,0 0 0</inkml:trace>
  <inkml:trace contextRef="#ctx0" brushRef="#br0" timeOffset="4590">12408 9616 15,'0'0'19,"0"0"-4,0 0 1,0 0 0,0 0 2,-11-5-3,11 5-2,0 0-1,0 0-3,0 0-2,0 0-1,0 0-1,-2 14 0,4 2-1,-3 7 0,2 12 0,-1 10 0,1 15 1,-1 12-1,2 12 1,-1 7-2,2 9 1,-2 4-2,2 4 2,-2 1-3,1 0 1,-3-1-2,1-1 2,-2-2-2,0-3 1,-1-9-1,0-6 0,0-7 0,-1-9 0,1-10 0,1-11-1,0-8 2,0-8-2,0-8 1,0-6-1,1-6 2,0-3-1,1-11 0,-1 12 1,1-12-1,0 0 1,0 0-1,0 0 1,0 0-1,0 0 1,0 0 0,0 0-1,0 0 1,0 0-1,0 0 1,0 0-1,0 0 0,0 0 1,0 0-1,0 0 0,0 0 1,0 0-1,0 0 0,0 0 0,0 0 0,10 7 0,-10-7 0,18 7 0,-1-2 0,4 4 0,6 1 1,8 3 0,7 4 0,8 0 0,8 3 0,7 2 1,6-2-1,6 1 1,3 0-1,1 0 1,0-1-1,-1 0 1,-4-3-1,-4 1 0,-4-1 0,-5 0 0,-7-2-1,-6-2 1,-7-2-1,-6-1-1,-5-1-3,-10-6-2,-2 3-7,-8-6-23,-2-11-2,-2-8 0,0-11-1</inkml:trace>
  <inkml:trace contextRef="#ctx0" brushRef="#br0" timeOffset="5635">14951 9502 13,'10'-7'17,"-10"7"2,0 0 1,0 0-3,0 0-4,8-10 0,-8 10-1,0 0 0,0 0 0,-1 12-1,-2 3 1,3 12-3,-3 10 0,3 17-2,-3 11-1,3 17 1,-2 12-2,3 9-1,1 7 0,2 6 0,-1-1-2,3 0 0,0-3-1,1-5 1,-2-5-1,2-4 1,-3-10-1,1-6 1,0-11-2,0-6 2,-2-12-1,1-6 1,-1-9-2,0-6 2,-1-8-2,0-5 1,-1-5 0,-1-14-1,1 16 0,-1-16 1,0 0 0,0 0-1,0 0 1,0 0 0,0 0 0,0 0 1,-10 2-2,10-2 0,-9-7 0,9 7 0,-16-7 0,6 3 0,-3 3 0,-2 1 0,-4 3 0,-4 4 0,-4 6 0,-7 4 0,-3 4 0,-9 3 0,-6 5 0,-4 3-3,-8 4 3,-5 4-1,-5 2 1,-2 0 0,-4 3 0,2 3 1,0-2-1,2-2 0,7-3 0,6-6 0,9-6-1,5-7-1,11-4-3,4-14-3,15-2-6,0-15-16,11-12-9,8-7 1,6-14 0,6-6 2</inkml:trace>
  <inkml:trace contextRef="#ctx0" brushRef="#br0" timeOffset="6197">12745 9928 63,'0'0'26,"6"13"0,-6-13-2,10-9-16,1 7 0,-2-5 0,6 0 2,1-8-1,7 1-1,3-9 0,10-2-2,4-10-1,9-1-2,2-7 0,5-1-1,1-1-2,2 3 2,-7 0-2,-2 7 2,-7 3-3,-6 5 1,-5 8-4,-8 3-2,-1 14-6,-7 4-16,-6 8-7,-3 14 1,-5 5 0</inkml:trace>
  <inkml:trace contextRef="#ctx0" brushRef="#br0" timeOffset="6718">12887 11185 73,'0'0'31,"-6"10"0,6-10-4,-1 13-13,1-13-4,8 14-1,-8-14 0,20 20-1,-4-9-2,7 5 0,3-3-1,8 2-2,4-2-1,6 1-1,2-3 0,1 1 0,2-1 0,-3-2-1,-2-1-1,-6-2-1,-2 0-4,-8-7-4,2-4-20,-3-2-7,-4-9 1,2-5-2</inkml:trace>
  <inkml:trace contextRef="#ctx0" brushRef="#br0" timeOffset="7258">14496 10159 52,'0'0'27,"0"0"2,0 0-5,0 0-6,0 0-5,0 0-1,-6 13-2,10 9-1,-2 5-1,4 16 0,-3 9-1,3 17 0,-1 4-1,2 7-2,-2 1-2,1-1-1,-2-6-1,2-10 1,0-11-2,0-14-1,2-7-3,-4-11-1,4-7-6,-8-14-17,10-4-8,0-11 1,-2-12 1,4-4 1</inkml:trace>
  <inkml:trace contextRef="#ctx0" brushRef="#br0" timeOffset="8688">13729 7685 27,'0'0'16,"0"0"2,-12-11 0,12 11-3,0 0-3,0 0-2,0 0-3,0 0 0,-8 15-1,4 1 0,0 6 0,-2 8 0,1 7-1,-4 7 0,3 6 1,-3 4-2,2 1 0,-2 0-1,2-3-2,-2 1 0,2-5-1,0-4 1,1-3-1,2-6 0,0-3 0,2-6 1,1-2 0,1-8-1,1-4 1,-1-12-1,1 14-1,-1-14 0,0 0-1,0 0-6,0 0-10,3-19-11,-3 19 0,5-26-2,2 10 2</inkml:trace>
  <inkml:trace contextRef="#ctx0" brushRef="#br0" timeOffset="10049">13712 7119 9,'-4'-14'16,"4"14"3,0 0-6,-11-7-1,11 7 1,-14-2 0,6 2-1,-1 3-2,0 2-1,-2 3-1,1 4-2,-2 4 1,1 5-1,1 4 0,1 4 0,1 2-1,3 4-1,1-1 0,4 1-1,3-5-1,3-2 0,3-5 0,2-3 0,2-6 0,3-3 0,2-5 1,2-1-1,0-4 0,3-2 0,-2-3 0,0 0-1,2-4 1,-3-2-1,-1-1 0,-1-5 0,-2-1 0,-3-4 0,0-4-1,-2-3 1,-5-1-1,-1-2 1,-2-1-1,-3 1 1,-3 1-1,-2 4 1,-1 2-1,-4 3 1,-2 4-1,0 3 1,-3 4-1,1 3 0,1 4 0,-3 3-1,1 3 1,-2 6 0,2 3-1,-1 4 1,1 6-2,0 0 0,3 2-1,1-1-1,7 0-3,1-4-3,8-1-10,1-5-7,5-11-4,8-2-1,0-10 3</inkml:trace>
  <inkml:trace contextRef="#ctx0" brushRef="#br0" timeOffset="10433">14340 6747 36,'15'3'21,"-15"-3"2,0 0 2,-3 16-7,3-16-13,-5 21 2,1-5 2,2 10 1,-2 2 1,1 9-1,-1 4-2,1 9-2,-1 3-1,1 5-1,-1-1-1,0-1-3,-1-3 1,1-4 0,0-6 0,1-6-1,0-5 1,0-5-1,1-8-1,1-3-1,0-5-1,1-11-4,1 13-5,-1-13-14,0 0-5,16-20 0,-8-3-1,8-3 2</inkml:trace>
  <inkml:trace contextRef="#ctx0" brushRef="#br0" timeOffset="10792">14603 6742 62,'0'0'26,"0"0"0,0 0-4,5 12-14,-4 2 0,-2 6-1,1 10 2,-5 6 0,3 12-2,-4 8 0,3 10-1,-3 1-2,2 4-1,-1-4 0,2-4-3,2-6 0,0-7 1,2-9-1,-1-7-1,1-7 1,1-7-2,0-3-2,-1-6-3,4-1-5,-5-10-10,0 0-9,0 0 0,9-21-1,-4 6 2</inkml:trace>
  <inkml:trace contextRef="#ctx0" brushRef="#br0" timeOffset="11070">14301 7284 60,'-17'2'29,"17"-2"-1,-15 7 1,15-7-17,0 0-2,20 5 2,4-2-3,0-4-1,7 5-3,-1-6 0,5 4-2,-2-5-1,-1 1-2,-5-2-1,-6-1-4,2-2-18,-2 1-10,-3-11 0,0 2 1,-4-10-2</inkml:trace>
  <inkml:trace contextRef="#ctx0" brushRef="#br0" timeOffset="15781">14092 8142 4,'0'0'8,"-15"-4"2,15 4 3,0 0 1,-8-2 2,8 2 0,0 0 1,-10-6-1,10 6-4,0 0-1,0 0-2,0 0-1,0 0-2,0 0 0,0 0-1,0 0-2,-11 1 0,11-1-2,-7 14 1,4-3-2,-1 3 1,0-1-1,-2 5 0,4-3-1,0 2-4,2-6-10,0-11-13,9 13-1,-9-13-1,19-7 3</inkml:trace>
  <inkml:trace contextRef="#ctx0" brushRef="#br0" timeOffset="17651">15016 9523 6,'-9'0'11,"9"0"2,0 0 0,0 0 1,0 0-1,0 0 0,0 0 1,0 0-3,0 0-1,0 0 0,0 0-2,11-17-1,-2 9 1,1-7-2,7-3 0,4-7 1,9-3-1,0-8-2,7 1 0,3-6 0,1 1-1,0 0 0,-1 4 0,-6 3 0,-5 9 0,-6 4 0,-5 5 0,-6 4-1,-12 11 0,12-9 0,-12 9-1,0 0 0,0 0 0,0 0-1,0 0-1,0 0 0,0 0-3,0 0-4,9 1-22,-9-1-4,10-11 1,-7-3-1</inkml:trace>
  <inkml:trace contextRef="#ctx0" brushRef="#br0" timeOffset="22763">15490 8179 24,'-1'-19'22,"1"19"1,-1-15 1,1 15-9,0 0-2,0 0-2,0 0-1,0 0-2,0 13-2,-3 6-1,1 8 0,-1 5 0,2 12-1,0 3 0,2 8-2,2 6-1,1 1-1,1-3 1,3-1 0,-1-2-1,2-4 1,0-6 0,0-6 0,-2-6 0,0-3-1,1-6 1,-2-1-1,-2-7 1,-1 0-1,-1-3 0,-1 0 0,0-3 1,-1 1 0,0-12 0,0 16-1,0-16 1,0 0-1,-1 12 1,1-12 0,0 0 0,0 0 0,0 0 1,0 0-1,0 0 1,0 0 0,0 0-1,0 0 0,0 0 0,0 0 0,0 0-1,0 0 0,0 0 1,0 0-1,0 0 0,0 0 0,0 0 0,0 0 1,0 0-1,0 0 0,0 0 0,0 0 0,0 0 0,0 0 1,0 0-1,0 0 0,0 0 0,0 0 0,0 0 0,0 0 0,0 0 1,0 0-1,0 0 0,0 0 0,-7 12 0,7-12 0,0 0 0,0 0 0,0 0 0,0 0 1,0 0-1,0 0 0,0 0 1,0 0-1,0 0 0,0 0 0,0 0-1,-9-9 0,9 9 0,-2-16-1,3 6 1,-2-2 0,1 1-1,-1 0 1,1 11 1,0-19-1,0 19 1,-3-13 0,3 13 0,0 0-1,0 0 1,0 0-1,0 0 1,0 0-1,-9-9 1,9 9-1,0 0 1,0 0-1,0 0 1,0 0 0,0 0 0,0 0 0,0 0 0,0 0-1,-6 13 1,6-13 0,0 0 0,0 0 0,-2 13 0,2-13 0,0 0 0,0 0 0,-4 11 0,4-11 0,0 0 0,0 0 0,0 0 0,0 0 0,0 0 1,0 0-1,0 0 0,0 0 0,0 0 0,-2 12 0,2-12 1,0 0-1,1 14 0,-1-14 0,1 12 0,-1-12 1,2 10-1,-2-10 0,0 0 0,0 0 1,2 12-1,-2-12 0,0 0 0,0 0 0,3 10 1,-3-10-1,0 0 0,0 0 0,4 13 0,-4-13 1,0 0-1,0 0 0,0 0 0,0 0 1,0 0-1,0 0 0,0 0 1,0 0-1,0 0 1,0 0 0,0 0-1,0 0 1,0 0 0,0 0-1,0 0 1,0 0-1,0 0 1,-11-10-1,11 10 0,-9-6 0,9 6 1,0 0-1,0 0 1,-10-4 0,10 4-1,0 0 1,0 0 0,0 0 0,7 11 1,-7-11 0,19 15 0,-3-1 0,6 2 0,8 4 0,4 5 0,6 4 0,2 6-1,5 3 0,3 7 0,1-1-1,0 4 1,-3 0-1,-2-3 1,-3-3-1,-4-4 0,-5-6 1,-5-4-1,-4-4 1,-4-7-1,-6-2-1,-1-2 0,-5-5-3,0 4-4,-9-12-16,12 7-12,-12-7 1,10-9-1,-3-5-1</inkml:trace>
  <inkml:trace contextRef="#ctx0" brushRef="#br0" timeOffset="26463">15142 9643 11,'13'-1'20,"-13"1"0,9-1 2,-9 1-7,0 0-1,0 0-1,0 0-3,0 0-1,0 0-1,10 10 0,-10-10-1,0 0 0,0 0 0,8 7-3,-8-7 0,0 0-1,11 4-1,-11-4-1,9 5 1,-9-5-2,0 0 1,12 16 0,-12-16 0,4 16-1,-4-16 1,1 17-1,-1-6 0,-1 1 1,-1-1-1,1 1 0,-2 0 0,0-1 0,0 1 0,3-12 0,-5 17 0,5-17 0,-5 12 1,5-12-1,0 0 0,-5 12 0,5-12 1,0 0-1,0 0 0,0 0 1,0 0-1,-7 10 1,7-10 0,0 0 1,0 0-1,11-1 0,-11 1 0,13-2 0,-13 2 0,14-4-1,-14 4-1,13-3-3,-13 3-7,10 4-15,-10-4-5,0 0 0,0 0-1,9 18 0</inkml:trace>
  <inkml:trace contextRef="#ctx0" brushRef="#br0" timeOffset="27532">15286 11076 15,'0'0'18,"0"0"1,0 0-2,0 0-5,0 0 1,0 0 0,0 0 0,0 0-2,0 0 0,0 0-2,0 0-1,0 0-2,0 0 1,0 0-3,0 0 0,10-10 0,-10 10-2,13-4 1,-13 4-1,13 1-1,-13-1 0,12 7-1,-12-7 0,10 17 0,-6-6 0,0 3 0,-2 2 0,-2 1 0,-1 2 0,-3 2 0,-2-1 0,-2 1-1,-1-3 1,0 1 0,-1-3-1,0-2 1,2-3-1,8-11 1,-9 13 0,9-13 1,0 0-1,0 0 0,0 0 0,0 0 1,0 0-1,0 0 1,12-5-1,-12 5 0,16-7 0,-6 5 0,-1-1 0,3 3-1,-1 3 1,-1 0 0,0 3 0,1 1-1,-2 2 1,-4 3 0,2 1 0,-3 1 0,-2 1 1,-3 3 0,-1 1-1,-4-1 1,-1 2 0,-2-1 0,-3 0-1,-1-2 0,-1-2-1,0-1-1,0-5-2,0 2-4,-2-5-8,3-3-13,1 4-2,-3-6-1,5 6 2</inkml:trace>
  <inkml:trace contextRef="#ctx0" brushRef="#br0" timeOffset="28405">13999 12244 44,'0'0'26,"0"0"1,0 0-1,0 0-13,0 0-5,-6 15-1,6-15 0,-12 15-1,12-15 1,-14 20-1,14-20 1,-10 22-2,10-22 0,-7 20-1,7-20 0,-1 17-2,1-17 1,8 13 0,-8-13-1,15 7 1,-4-6-1,3 0 0,-2-2 0,3 0 0,0 0-1,0-1-1,-2-1 0,-1 1 0,-1 2-3,-2-4-1,1 4-2,-10 0-3,13-4-5,-13 4-9,10-12-6,-10 12-4,12-14-1,-12 14 4</inkml:trace>
  <inkml:trace contextRef="#ctx0" brushRef="#br0" timeOffset="28698">14121 12248 55,'0'0'27,"-9"7"1,9-7 1,-1 14-13,1-14-7,-2 21 1,-1-6-2,3 8 0,-3 0-1,3 6-1,-1-1-1,2 4-1,-1-4-3,1-3 0,0-1-3,0-8-3,2 0-2,-3-16-4,4 16-11,-4-16-11,0 0 1,0 0-2,8-17 3</inkml:trace>
  <inkml:trace contextRef="#ctx0" brushRef="#br0" timeOffset="29989">12135 11578 0,'0'0'20,"-10"-7"2,10 7 2,0 0-7,-10-11 0,10 11-2,-5-11-1,5 11-2,-2-12-2,2 12-1,3-12-2,-3 12 0,11-14-3,-1 9-1,-10 5-1,16-13 0,-7 8-2,1 1 1,-1 3-2,-9 1-2,16-4-3,-16 4-6,12-6-7,-12 6-7,10-4-5,-10 4 1,5-11 1</inkml:trace>
  <inkml:trace contextRef="#ctx0" brushRef="#br0" timeOffset="30307">12147 11474 9,'-7'20'20,"-8"-6"1,7 7 3,-1-6-7,2 2-4,3-3 0,1-1-1,4-2-2,1 0-2,-2-11-1,11 17-2,-11-17 0,14 15-2,-14-15 1,14 16-3,-14-16 0,11 17 0,-7-6-1,-1-1 1,-1 4 0,-3 0 0,-2 1-1,-1-1-1,-3-2-3,-2-1-8,-1 0-13,-4-13-4,5 0-2,-5-15 1</inkml:trace>
  <inkml:trace contextRef="#ctx0" brushRef="#br0" timeOffset="31050">12084 9371 7,'0'0'18,"0"0"0,0 0-4,-11-6 0,11 6 1,-12 9-3,12-9-4,-17 24 0,10-8-1,0 4-1,0 6-1,3 0-2,2 0 0,3 1 0,1-2 0,4-4-1,1-4 1,2-4 0,3-7 1,3-4-1,-2-7 0,5-4 0,-3-4 0,2-2 1,-2-4-1,-3 2-1,-2-2-1,-3 3 1,-5 2-1,-2 14 0,-5-17 0,-4 16-1,-5 8 1,-1 6-1,-5 5 1,0 4-1,1 2-1,-3 2-4,6 1-6,2-3-8,4-7-10,9-1 0,1-16-2,9 18 2</inkml:trace>
  <inkml:trace contextRef="#ctx0" brushRef="#br0" timeOffset="33835">12395 11642 9,'0'0'18,"0"0"0,0 0-5,0 0 0,0 0-2,0 0 2,7-11-1,-7 11 0,0 0 0,0 0-2,0 0-1,0 0-1,0 0-2,0 0 0,0 0-2,0 0-1,0 0-1,0 0 1,0 0-1,-5 15 1,5-15 0,-17 22 0,3-4 1,-3 3-1,-7 4 0,-3 6 1,-6 1-1,-3 6 1,-6-1-1,2 2 1,-4-2-2,2-1 2,1-2-1,3-1 0,2-4-2,4-1 0,4-5 0,4-1 0,3-3 0,5-3-1,1-3 2,5 0-2,10-13 1,-12 15 0,12-15 0,-7 13 0,7-13-1,-6 15 0,6-15 1,-7 18-1,7-18 1,-8 18-1,8-18 0,-7 17 1,7-17-1,-7 11 0,7-11 0,0 0 0,0 0 0,-8 11 0,8-11 1,0 0-1,0 0 0,-9 13 0,9-13 0,-11 16 0,3-5 0,-3 0 1,-1 3-1,0 0 0,-2 0 0,1 0 0,1-1 0,-2 0 0,2-1 0,-2-1 1,1 1-1,1 0 0,-2-1 0,-1 1 0,2 0 0,0-1 1,1 0-1,0-1 0,2 0 0,1-2 0,9-8 0,-13 13 0,13-13 0,-9 8 0,9-8 0,0 0 0,0 0 0,0 0 0,0 0 0,0 0 0,-9 10 0,9-10 0,0 0 0,0 0 0,-6 11 0,6-11 0,0 0 0,-8 14 0,8-14 0,-8 12 0,8-12 0,-10 14 0,10-14 0,-10 12 1,10-12-1,-10 12 1,10-12-1,-11 11-1,11-11-3,-9 6-3,9-6-21,0 0-11,0 0 1,-7-26-1,2-5 0</inkml:trace>
  <inkml:trace contextRef="#ctx0" brushRef="#br0" timeOffset="70777">21127 15198 52,'6'26'26,"-10"-2"2,2 17-3,-10 13-14,-6 13-10,-7 21 1,-7 12 1,-3 10 1,-6 0 0,4 1 1,3-13 2,9-6 1,5-19 0,14-7 0,7-21 0,14-6-2,9-16 0,11-8-2,5-10-1,7-11-2,3-8 0,3-8-1,1-5-1,-5-5-2,-3 1 0,-10-1-3,-4 5-5,-13-7-8,-6 3-13,-7 3-2,-11-3-1,-5 2 2</inkml:trace>
  <inkml:trace contextRef="#ctx0" brushRef="#br0" timeOffset="71085">20879 15326 106,'13'-11'34,"14"-3"1,5-7-2,12-3-29,11-4-3,8-1-1,5 1-1,1 2 0,-1 2 0,-2 2 1,-7 3-1,-6 4-2,-8 3-1,-7 9-4,-10-3-7,-4 7-11,-10 7-7,-11 3 0,-6 7-1,-11 0 2</inkml:trace>
  <inkml:trace contextRef="#ctx0" brushRef="#br0" timeOffset="71350">20989 15671 58,'-14'17'33,"15"-3"0,-1-14-1,30-4-9,2-2-14,6-6-4,10 2-2,5-4-1,6 0-1,0 0-2,0 1-1,-3 3-2,-6 1-4,-1 4-5,-9 0-10,-3-2-9,1 2 1,-9-3-2,0 2 2</inkml:trace>
  <inkml:trace contextRef="#ctx0" brushRef="#br0" timeOffset="71734">21939 15295 65,'0'0'28,"0"13"-1,0-13 1,-4 18-20,4 5-4,-3 6 0,0 14 3,-5 6-1,2 16 0,-6 4 0,3 6-1,-2-3 0,2 1-2,-1-6-1,4-8-2,1-10 0,3-12-1,1-10 0,1-7-3,1-7 1,-1-13-6,0 0-9,7-11-10,-5-10-5,3-2 0,-2-11 1</inkml:trace>
  <inkml:trace contextRef="#ctx0" brushRef="#br0" timeOffset="72101">21833 15392 87,'0'0'32,"0"0"0,6 13-1,6 2-25,8 8-4,5 4-1,5 6-1,6 4 0,5 3 2,3-6 0,3-2 2,-3-6 0,4-5 0,-6-11 1,2-6 0,-6-15 0,0-7-1,-6-9-1,-5-7-1,-5-8-1,-3-6 0,-7-2 0,-4 0-1,-5 2 0,-4 2-1,-1 8-1,-5 1-3,3 11-4,-7-5-10,7 8-16,1 3-1,2 2 0,4-1-1</inkml:trace>
  <inkml:trace contextRef="#ctx0" brushRef="#br0" timeOffset="72290">22639 15126 78,'5'57'31,"1"19"-1,-8 9-3,-4 7-19,0 8-7,-2 2-10,-4-7-4,2-11-8,4-12-4,-1-23-6,10-16 0,-3-33 1</inkml:trace>
  <inkml:trace contextRef="#ctx0" brushRef="#br0" timeOffset="72627">22633 15179 65,'4'32'33,"7"-9"-1,15 1 0,7-5-8,10-1-21,8 4-1,4 5-1,2 4 1,-5 6-1,-4 5 1,-10 4 0,-9 9 1,-15 5 0,-15 6 2,-21-2 0,-13 2-1,-17-3-1,-10-4-1,-7-7-2,-4-13-4,4-7-7,2-19-12,14-12-13,14-10-1,15-17 1,18-14 1</inkml:trace>
  <inkml:trace contextRef="#ctx0" brushRef="#br0" timeOffset="72906">23276 15394 72,'0'21'36,"7"-2"-1,5-10 2,4-9-16,11 2-15,2-7-2,6-2-1,5-3-2,3 0 0,-1-2-2,-1-2-2,-1 5-2,-6-4-4,1 9-10,-8 3-17,-8 0 2,-4 5-3,-15-4 3</inkml:trace>
  <inkml:trace contextRef="#ctx0" brushRef="#br0" timeOffset="73109">23349 15591 69,'-6'25'36,"13"1"-1,12-8 0,13-7-12,17 2-17,5-4-7,9-3-2,11 0-7,-4-11-8,4-1-12,-7-1-4,-10-5-1,-11 1 2</inkml:trace>
  <inkml:trace contextRef="#ctx0" brushRef="#br0" timeOffset="73605">19299 15539 95,'31'21'36,"5"-7"0,8-4 1,6-4-24,7-3-13,10-3-1,9 0-1,2-3-1,1 2 1,-3-2-1,0 0-2,-6-3-2,-3 4-4,-9-4-13,-10-2-9,-3 0 1,-15-6-1,-4 2 2</inkml:trace>
  <inkml:trace contextRef="#ctx0" brushRef="#br0" timeOffset="73823">19536 15806 89,'-21'36'35,"20"-7"0,19-11 2,22-17-24,19-1-12,14-3-3,7-9-8,16 0-14,2-4-11,2-6 0,0-2-1,-4 1 2</inkml:trace>
</inkml:ink>
</file>

<file path=ppt/ink/ink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07:18.652"/>
    </inkml:context>
    <inkml:brush xml:id="br0">
      <inkml:brushProperty name="width" value="0.05292" units="cm"/>
      <inkml:brushProperty name="height" value="0.05292" units="cm"/>
      <inkml:brushProperty name="color" value="#7030A0"/>
    </inkml:brush>
  </inkml:definitions>
  <inkml:trace contextRef="#ctx0" brushRef="#br0">20876 4014 10,'-11'-10'12,"11"10"-1,-11-11 1,11 11-3,-12-9 0,12 9-1,-16-9 0,7 6 0,1 1-2,-2 0 0,10 2-1,-16 0 0,16 0 0,-9 1-2,9-1 1,0 0 1,0 0-1,0 0 0,11 7-1,-2-7 1,7 1 1,0-1-1,8 1-1,1-3-1,5 1 0,2-3 0,3 1-1,4-1 0,1-2 0,0 2 0,0-1-1,-4 0 1,-3-1-1,-3 3 0,-6-2 0,-5 3 1,-6-2-1,-3 3-1,-10 1 0,9-2 0,-9 2-1,0 0 0,-9 0 0,9 0 0,-18 2 0,5 2 0,-2-2 0,-2 3 1,-4-2 0,-2 2 0,1 1 0,-3 0 0,0-1 1,0 2-1,-1 0 1,-3 2 0,1-1 0,1 1 0,0 0 0,0 2 1,0-2 0,4-1 0,2 2 1,4-4 0,4-1 1,3-2 0,10-3 1,-10 3 0,10-3 0,0 0 1,9-1-2,0-1 0,7 1-1,4-2 0,6 2-1,4-1 0,5 1 0,4-1 0,2 2 0,1 0-1,0 3 1,-3-2 0,-1 1-1,-4 1 0,-2-1 0,-6 0 0,-2-1-2,-3 3-4,-5-5-16,-5-3-9,4 2-1,-6-12-2,1 1 2</inkml:trace>
  <inkml:trace contextRef="#ctx0" brushRef="#br0" timeOffset="18858.8857">4415 7040 13,'1'-12'17,"-1"12"2,0 0 2,12 6-8,-12-6-1,11 21-1,-5-2-1,3 3 0,1 2-1,0 1-1,1 1-2,-1-4 0,2-2-1,-1-10 0,4-4 1,0-12-2,7-8 0,2-12 0,5-7-3,8-9-5,2-12-1,8-2-8,0-6-8,-1-5-10,7 8-1,-7-3 2,3 10 1</inkml:trace>
  <inkml:trace contextRef="#ctx0" brushRef="#br0" timeOffset="20032.003">9476 7046 37,'1'13'21,"-1"-13"-1,0 0 2,12 14-19,-12-14-3,13 14 1,-8-4 1,2 4 0,-2 2 2,0 4 0,0 1 1,1 0 0,-1 1 1,0-1 0,1-3 0,1-3 0,-7-15-1,14 15 0,-6-15-1,5-2-1,1-7 1,5-5-2,5-7-1,6-6-1,7-4-2,5-2-3,9-1-4,3-1-5,4-3-15,6 13 1,-1-8-3,6 11 2</inkml:trace>
  <inkml:trace contextRef="#ctx0" brushRef="#br0" timeOffset="25119.5117">12184 9285 6,'-17'-2'13,"8"8"1,-3-7-4,12 1-7,-14 2 1,14-2 1,0 0 1,0 0 0,0 0 0,0 0 0,0 0 0,18-10-1,-2 5-2,4 1-1,6-2 0,5 1 0,5 0 0,8 1-1,4 0 1,8 1-1,5-1 1,7 2 0,5-2 1,5 2 0,4 2 1,0-1 1,2 1-1,0 1 1,-2 3 0,-5-2-1,-2 3-1,-4-1-2,-5 1-6,-5-6-17,1 9-4,-12-13-1,4 6 1</inkml:trace>
  <inkml:trace contextRef="#ctx0" brushRef="#br0" timeOffset="25819.5817">17754 9232 3,'-19'4'9,"6"0"-1,0 1-7,13-5 1,-15 7 4,15-7 3,0 0 1,0 0 3,15 8 0,2-7 2,3-4-2,8 3-2,6-4-3,7 0-4,6 0-1,9-2 0,7 3 0,6-4 0,7 3-1,5-2 1,5 3-1,8-2-1,3 0 0,2 1 0,3 0 0,1 1 0,1-2-1,0 2 0,-4-2 0,-4 3-6,-3 3-17,-13-12-2,0 7-2,-16-13 1</inkml:trace>
  <inkml:trace contextRef="#ctx0" brushRef="#br0" timeOffset="54844.4839">2207 13310 26,'0'0'21,"-9"10"-3,9-10 2,0 0-4,-10 9-3,10-9-2,0 0 0,0 0-2,0 0 1,-9 9-1,9-9 1,0 0-2,0 0-1,0 0 0,0 0-1,12-5-1,-4 0-1,3-6 0,5-1 0,3-8-2,4-4 1,5-5-1,2 0-1,2-6 1,1 0-1,-1-2 1,0 1-1,-2-1 0,0 3-1,1 2 0,-2-2 0,0 1 0,0 3-1,-2 1 2,1 1-2,-4 3 1,-1 2 0,-4 1 1,-3 5-1,-1 2 1,-4 1 0,-2 2 0,-9 12-1,14-17 1,-14 17 0,9-13-1,-9 13 1,0 0-1,8-12 0,-8 12 0,0 0 0,6-10 0,-6 10 0,0 0 0,0 0 0,9-13 0,-9 13 0,0 0 0,0 0 0,0 0 0,0 0 0,0 0 0,0 0 0,0 0-1,0 0 1,0 0 0,0 0 0,0 0 0,0 0 0,0 0-1,0 0 1,0 0 0,0 0 0,0 0 0,0 0 0,0 0 0,0 0-1,0 0 1,0 0 0,0 0-1,0 0 1,0 0-1,0 0 1,0 0-1,0 0 1,12 1 0,-12-1 0,11 8 0,-11-8 0,19 12 0,-5-4 0,0 2 0,3 0 0,1 1 0,3 0 1,1 2-1,1 0 1,2 1-1,2-1 1,1 1-1,0 0 0,3 1 0,1 1 1,-1 0-1,2 0 1,-1-1-1,1 0 2,-1 0-1,0 1 1,0-5-1,0 1 0,-2-2 0,1 1-1,-3-2 1,-1 1-1,-3-1 0,-2-1 0,-3-1 0,-3 0 1,-2-1-1,-2-1 0,-3-2 0,-9-3 0,12 6 0,-12-6 0,0 0 0,11 5 0,-11-5 0,0 0 0,0 0 0,0 0 0,0 0 0,0 0 0,0 0 0,0 0 0,0 0 0,0 0 0,0 0 0,9 7 0,-9-7 0,0 0 0,0 0 0,0 0 1,0 0-1,0 0 0,0 0 0,0 0 0,0 0 0,0 0 0,0 0 0,0 0 0,0 0 0,0 0 0,0 0 0,0 0 0,0 0 0,0 0 0,0 0 0,0 0 0,0 0 0,0 0-1,9-2 1,-9 2 0,0 0 0,0 0 0,0 0-1,0 0 2,9 3-2,-9-3 1,0 0 1,0 0-1,0 0 0,9-7 1,-9 7 0,13-20-1,-2 2 1,3-4-1,4-6 0,3-7 0,3-4 1,4-6-2,2-3 1,2-2 0,2-1 0,1 2-1,1 1 2,-1 4-2,-2 3 2,-1 3-1,-4 7 0,-2 3 0,-4 7 0,-4 2 0,-3 5 0,-4 4 0,-11 10 0,14-13 0,-14 13 0,0 0 0,0 0 1,0 0-1,0 0 0,0 0 0,0 0 0,0 0 0,0 0 0,9-7 0,-9 7 0,0 0-1,0 0 1,0 0-3,0 0-4,0 0-23,3-11-7,-1-2-2,-2-13 1,2-9-1</inkml:trace>
  <inkml:trace contextRef="#ctx0" brushRef="#br0" timeOffset="72536.2527">5715 9914 18,'0'0'18,"0"0"2,12 4-2,-12-4-3,0 0-4,4-10 2,-4 10 1,1-11-2,-1 11 0,0-16-2,-3 6 0,3 10-2,-5-21-2,1 10-2,-3-1 0,-1 1-1,-1 0 0,-1 3 0,-4-1-1,1 4 0,-4 1-1,-3 4 1,-2 4-1,-2 4 1,-4 3-1,1 4 0,-1 2 1,1 6 0,1 0-1,3 4 2,2 0-1,5 2 1,5 0-1,8 2 0,4-1 0,7 0 1,6-2-2,9-2 0,7-4 0,7-3 0,5-4-1,2-5 0,1-3 0,-3-4-2,-2-3 0,-6-4-3,-3 3-3,-10-10-4,-1 7-11,-7-4-13,-3-5 2,1 2-2,-5-5 3</inkml:trace>
  <inkml:trace contextRef="#ctx0" brushRef="#br0" timeOffset="73572.3565">6060 10175 6,'0'0'16,"0"0"0,0 0-2,0 0 1,0 0-1,0 0 0,0 0-2,0 0-1,0 0-1,0 0-1,-10 7 0,10-7-2,-14 14-1,3-3-1,0 5 1,-4 0-1,2 5 0,-3-1-1,1 2 0,1-2-1,2 1 0,2-3 0,1-3-1,4-3 0,4-2 0,1-10 0,0 14 1,0-14-1,11 6 0,-11-6-1,20 1 1,-8-3-1,5-1 0,3-1 0,4-1 0,1 0-1,3 1 1,-2-1-1,1 2 0,-2 0 0,-2 2 0,-2 0 0,-5 1 0,-2 1-1,-4-1-1,0 1-2,-10-1-1,13 1-3,-13-1-4,0 0-9,11-9-7,-11 9-5,4-13 1,-5 0 2</inkml:trace>
  <inkml:trace contextRef="#ctx0" brushRef="#br0" timeOffset="74476.4466">6058 10199 6,'0'0'12,"0"0"1,0 0-7,0 0 0,0 0 1,0 0 3,0 0 1,0 0 1,0 0 0,0 0-1,0 0-2,0 0-1,0 0-2,0 0-2,0 0-2,0 0 0,0 0 0,0 0 0,0 0 0,0 0 1,0 0 0,0 0-1,0 0 1,0 0 0,0 0 0,0 0-1,0 0 0,0 0-1,0 0 1,0 0-1,-1 11 2,1-11-1,0 0 0,0 0-1,0 0 1,0 0 0,0 0 0,-1 11-1,1-11 0,0 0 0,0 0 0,0 0 1,0 0 0,0 0-1,0 0 1,-2 11 1,2-11-1,-1 12-1,1-12 1,0 21 0,0-7-1,0 2 1,2 7 0,-2 1-1,2 5 1,-2 3-1,1 3 1,0 2-1,0 1 0,0-2 0,0-2-1,1-5 0,1-2 0,-1-5 1,1-5-1,0-5 0,-3-12-1,5 15 0,-5-15-1,0 0-1,0 0-3,0 0-6,0 0-17,7-19-4,-1 7 1,-5-12-1</inkml:trace>
  <inkml:trace contextRef="#ctx0" brushRef="#br0" timeOffset="75723.5716">6509 9763 18,'0'0'14,"0"0"0,0 0 0,0 0-2,0 0-1,0 0 1,0 0-1,0 0 0,0 0-1,0 0-2,-1 12 0,0-2-1,1 9-1,-2 3 1,3 10-2,-2 2 1,1 6-1,0 1-1,2 4 0,-2-2-2,2-1-1,0-7-1,-1-4-2,2-4 0,0-6-3,1-4-1,-1-6-7,-3-11-7,10 10-7,-10-10-3,11-10 1,-9-5 1</inkml:trace>
  <inkml:trace contextRef="#ctx0" brushRef="#br0" timeOffset="76113.6106">6768 9712 22,'13'-7'22,"-13"7"1,0 0 3,0 0-9,-9 13-4,7-3-1,-2 3 0,2 8-2,-2 3 0,3 10-1,-2 4-2,2 6-2,0 2-1,2 1-1,1 0-1,1 0-1,0-8-2,1-3 0,2-8-2,0-7-1,1-4-4,-3-6-8,-4-11-7,11 5-8,-11-5 0,5-12 1,-7-4 2</inkml:trace>
  <inkml:trace contextRef="#ctx0" brushRef="#br0" timeOffset="76602.6595">6605 10004 5,'0'0'12,"-15"-4"0,15 4 0,-9 0 0,9 0 1,-10 1 0,10-1 0,-10 4-2,10-4-1,0 0-1,-10 3 0,10-3-2,0 0 0,0 0-1,0 0 0,0 0-1,0 0-1,-1 12 2,1-12-2,11 2 0,-11-2 0,17 3-1,-7-3 0,4-2-1,1 1-1,-2-1-1,2 0-2,-3-4-3,3 2-5,-3 0-13,-4-6-8,6 4 0,-5-5 0,6 3 2</inkml:trace>
  <inkml:trace contextRef="#ctx0" brushRef="#br0" timeOffset="78308.8301">6999 10288 4,'0'0'6,"0"0"0,0 0 0,0 0 0,0 0 1,0 0 0,0 0 0,0 0-1,0 0 1,0 0-1,0 0 1,0 0 0,-6 11 1,6-11 1,0 0 0,9 2 0,-9-2 1,12 0-1,-2 3 0,-1-5 0,4 4-2,-4-4-1,4 4 1,-2-2-3,-1 2-1,0-1 0,0 0-2,-10-1-2,14 3 0,-14-3-2,11 1-1,-11-1-2,0 0-6,11-4-7,-11 4-6,0 0-4,0 0 0,3-18 1</inkml:trace>
  <inkml:trace contextRef="#ctx0" brushRef="#br0" timeOffset="79436.9426">7008 10292 11,'0'0'14,"0"0"-1,0 0-2,-1 10 0,1-10 0,0 0 1,0 0 0,-7 12 0,7-12-1,-4 11-1,4-11-1,-5 14-2,5-14-1,-4 17 0,4-17-1,-3 19-1,2-9 1,0 1-2,0 0 0,0 1 0,0 1-1,0-1 0,1-1 0,0-11 0,-2 18-1,2-18 1,0 10-1,0-10 0,0 0 0,0 0 1,0 0 0,0 0 0,0 0-1,10 6 1,-10-6 0,0 0-1,14-6 0,-14 6 0,9-8 0,-9 8-1,0 0 0,12-13 0,-12 13 0,13-9 0,-13 9 0,14-8 0,-14 8 0,16-6 0,-16 6 0,13-4 0,-13 4-1,11-1 1,-11 1 0,10 5-1,-10-5 1,10 8-1,-10-8 1,11 12 0,-11-12 0,12 14-1,-12-14 1,11 13 0,-11-13 0,9 10-1,-9-10 1,4 12-1,-4-12 1,0 0-1,0 13 1,0-13 0,-2 11 0,2-11 0,-6 12 0,6-12 0,-8 13 0,8-13 0,-9 12 1,9-12-1,-12 9 1,12-9-1,-11 7 0,11-7 0,-12 5 1,12-5-1,-11 2 0,11-2 0,-10 1 0,10-1 0,-11 1 0,11-1 0,-11 0 0,11 0 1,-8 0-1,8 0 0,0 0 0,-10 0 0,10 0 0,0 0 0,0 0 0,0 0 0,0 0 0,0 0 0,0 0 1,0 0-1,0 0 0,0 0 0,0 0 0,0 0 0,0 0 0,0 0 0,0 0-1,0 0 1,0 0 0,0 0-1,0 0-1,0 0 0,0 0-3,0 0-6,0 0-17,0 0-4,-2-16 0,2 0 0</inkml:trace>
  <inkml:trace contextRef="#ctx0" brushRef="#br0" timeOffset="81537.1529">7253 10339 17,'0'0'15,"0"0"2,0 0 0,0 0-2,0 0-2,0 0-1,0 0-1,-9 3-1,9-3 0,0 0-3,0 0 0,0 0-1,-12 5-1,12-5 0,-8 0 1,8 0-2,-12-3-1,3 1 1,9 2-1,-16-3-1,7 0 0,0 1-1,0 0 1,1-1-1,8 3 0,-17-3 0,17 3 1,-15-3 0,15 3-1,-13 0 1,13 0 0,-13 3 0,13-3 0,-13 4 0,13-4 0,-12 6 0,12-6 0,-13 10-1,13-10 1,-11 11-1,11-11 1,-13 15-1,13-15 0,-11 18 0,6-6 0,0-2 0,3 3-1,-1 0 1,2 1 0,-1-1-1,2-1 1,0 1-1,1 0 1,1 0-1,1-1 0,-1-1 0,3 1 1,1 0-1,0-2 0,-6-10 0,16 17 0,-7-13 1,2 0-1,1-2 1,-1-3-1,2-1 0,0-2 0,-1-1 1,1-2-2,1-1 1,-2 0 0,1-1 0,0-2 0,1 1 0,-1-1-1,-2 0 1,0-2 0,0 0-1,-1-1 1,-2-1 0,0 1-1,-2-3 1,1 1-1,-1 1 1,-1 1 0,0 0-1,-1 1 1,-1 2 0,-1 1 0,-2 10 0,1-16 0,-1 16 0,-1-12 1,1 12-1,0 0 0,-5-11 0,5 11 1,0 0-1,0 0 0,0 0 0,0 0 1,0 0-1,0 0 0,-9 3 0,9-3 0,-4 10 1,4-10-1,-6 21 1,2-7-1,-1 5 1,1 3-1,-1 1 1,2 3 0,0 2-1,1 0 0,1 1 1,1-1-1,1 0 0,1 0 1,0-1-1,1 0 0,1-2 0,-1-2 0,1-2 0,0-1 0,0-2 0,-2-1 0,1-4 0,-1 0 1,1-3-1,-3-10 0,4 18 0,-4-18 0,3 10 0,-3-10 0,0 0 0,4 12 0,-4-12 0,0 0 0,0 0 0,0 0 0,0 0 0,0 0 0,3 10-1,-3-10-2,0 0 0,0 0-3,0 0-4,0 0-19,0 0-7,-2-16 0,2 2 0,4 1 1</inkml:trace>
  <inkml:trace contextRef="#ctx0" brushRef="#br0" timeOffset="82762.2754">7494 9878 19,'0'0'16,"0"0"0,-9 1 0,9-1 0,0 0-1,0 0-2,-9-1 0,9 1-1,0 0-2,-11-4-1,11 4-1,-11 0-1,11 0-1,-14 5-1,14-5-1,-13 8 0,13-8 0,-15 13 0,15-13-1,-14 17 1,8-4-1,-1 0 1,1 3-1,0 1-1,3 4 1,0-3-2,3 3 1,2-1-1,4-1 0,2-3 0,3-1 0,2-2-1,4-4 1,0 0-1,4-6 1,1-1-1,1-3 0,0-2 1,-1-2-1,0-3 0,-1-1 0,-1-3 0,-3 0 0,-1-2 0,-2-1 0,-2 0 0,-2-1 0,-3-3 0,-1 0 0,-2-1 0,-3-1-1,-2-1 2,-2 0-1,-2 1 0,0 1 0,-4 2 1,0 0-1,-3 4 0,1 3 0,-2 3 1,0 1-1,1 4 0,-1 2 0,1 2 0,2 1-1,1 2 1,9-4 0,-15 10-1,15-10 0,-14 18-2,5-10-2,4 7-2,-3-4-3,4 5-10,0 3-15,0-7 1,8 4-1,-4-16 2</inkml:trace>
  <inkml:trace contextRef="#ctx0" brushRef="#br0" timeOffset="83191.3183">7910 9837 41,'4'-14'27,"-4"14"1,0 0 0,0 0-10,0 0-6,-1 14-1,1 1 0,-3 0-3,3 11-2,-1 2 0,2 8 1,-2 1-2,3 6 0,-2-1-2,1 3-1,-1-3-1,1-4 1,-1-4-2,1-2 1,-1-5-1,0-6-1,1-4-1,-1-4-1,1-1-2,-1-12-3,2 12-4,-2-12-12,0 0-10,0 0 1,8-23-1,1 9 3</inkml:trace>
  <inkml:trace contextRef="#ctx0" brushRef="#br0" timeOffset="83559.3551">8150 9825 32,'0'0'22,"0"0"3,2 10-2,-2-10-7,-1 19-1,-1-5 0,2 7-1,-3 1 0,3 10-3,-2-1-2,4 9-3,-3 2 0,3 5-3,-1-3 0,1 2-1,0-4-1,1-4-1,-1-4 0,1-6 0,0-7-1,-1-6-1,0-3-2,-2-12-2,0 0-5,0 0-5,0 0-12,10-13-5,-12-4-1,5 0 3,-6-7 1</inkml:trace>
  <inkml:trace contextRef="#ctx0" brushRef="#br0" timeOffset="83912.3904">7969 10089 29,'-20'3'25,"20"-3"1,-12 3 2,12-3-6,0 0-8,0 0-2,0 0-1,0 0-1,0 0-1,10 8-2,2-7-1,1-3-1,4 0-1,2-1-1,2-1-1,-1 0-1,2 0 0,-4 1-1,0-1-2,-3 3-5,-5-4-12,-10 5-15,18-11 0,-13-1 1,4 0-2</inkml:trace>
  <inkml:trace contextRef="#ctx0" brushRef="#br0" timeOffset="107848.7838">10493 13060 5,'0'0'9,"-10"15"1,10-15 1,-8 14-1,8-14-1,-5 11 0,5-11-1,0 0 0,-4 11 1,4-11 0,0 0 1,0 0 0,9-11 0,2 3 1,2-9 1,6-2-2,3-9 0,9-2-3,-1-8-1,6 0-1,-1-5-1,2 3 0,-3-1-1,-2 3-1,-4 3 0,-4 3-1,-3 3 0,-3 5 0,-4 3 0,-2 5-1,-3 1 1,-1 4-1,-8 11 0,11-15 0,-11 15 0,0 0 0,0 0 0,0 0-1,0 0 1,0 0 0,0 0 0,0 0 0,9-9 0,-9 9 0,0 0-1,0 0 1,0 0 0,0 0 0,0 0 0,0 0 0,0 0 0,0 0 0,0 0 0,0 0 0,0 0 0,0 0 0,0 0-1,0 0 1,0 0 1,0 0-1,0 0 0,0 0 0,0 0 0,0 0 0,0 0 0,0 0 1,0 0-1,0 0 0,0 0 0,0 0 0,0 0 0,0 0 0,0 0 0,0 0 0,0 0 1,0 0-1,0 0 0,0 0 0,0 0 0,0 0 0,0 0 0,0 0 0,0 0 0,0 0 0,0 0 0,0 0 1,0 0-1,0 0 0,0 0 0,0 0 0,0 0 0,0 0-1,0 0 1,0 0 0,0 0 0,0 0 0,14 16 0,-4-6 1,5 2-1,4 5 1,5 1 0,7 3 1,5 2-1,5 0 1,5-2 0,4 2 0,0 0 0,4 0 0,0-2-1,1 0-1,-4-1 1,0-2-1,-6 1 1,-3 0-2,-3-4 1,-5-2 1,-5-4-1,-5-1 0,-7-1 0,-3-2-1,-4-2-1,-10-3-3,10 0-6,-10 0-21,-4-12-5,1 0 2,-4-9-1</inkml:trace>
  <inkml:trace contextRef="#ctx0" brushRef="#br0" timeOffset="108650.864">10858 11924 3,'0'0'16,"0"0"3,-6-11-5,6 11-1,-7-16 1,0 5 2,7 11-3,-10-16 1,10 16-1,-7-14-3,7 14-2,0 0-2,-7-10-1,7 10-2,0 0-2,-2 17 2,1-3-3,1 6 0,-1 4 0,1 6 0,-1 2 1,4 4 1,-3 3-2,2 2 1,-2-1 0,4-1-1,-2-1 2,2-1-2,-1 0 2,-1-2-2,1-6 1,3-1 0,-2-4 0,0-3 0,0-4-1,-1-4 1,-3-13-1,4 17 1,-4-17-1,0 0 0,4 10 0,-4-10 0,0 0-1,0 0-2,0 0-6,0 0-11,0 0-10,1 18-1,-1-18 0,0 0 1</inkml:trace>
  <inkml:trace contextRef="#ctx0" brushRef="#br0" timeOffset="109735.9725">10771 12730 7,'0'0'16,"-10"9"-3,10-9-1,0 0 0,-10 17 0,1-11-2,9-6 0,-15 17-1,15-17 1,-17 23-3,6-12 1,0 4-2,-2-1 0,1 3-1,-2-2 0,1 4-2,-2-2 0,1 1-1,-1-1 1,1 1 0,0-1 0,1 1 0,0-3 0,1 0 0,0-1 0,3 0-1,-1-2 1,2 1-1,0-3 0,0 1-1,8-11 1,-14 21 0,6-11 1,1 2-1,-1-2-1,0 2 1,0-2-1,0 2 1,8-12-1,-15 21 0,7-10 1,0 0-1,-1-1 1,2 1 0,-2 0 0,1-1 0,-1 0 0,9-10-1,-13 15 1,13-15-1,-11 13 0,11-13 0,-9 11 0,9-11 0,-8 11 0,8-11 0,0 0 0,-10 14-1,10-14 1,0 0-1,-6 10 0,6-10 0,0 0-2,0 0-4,0 0-29,4-10-2,2-7 2,6-2-2</inkml:trace>
  <inkml:trace contextRef="#ctx0" brushRef="#br0" timeOffset="111406.1395">15848 12379 16,'0'0'17,"-20"3"0,12 2 1,-3-5 0,11 0-1,-17 5-3,17-5-1,-14 3-1,14-3-2,-13 4-2,13-4-2,-10 2 1,10-2-2,0 0-1,0 0 0,0 0 0,0 0 0,0 0-1,0 0 1,9 6-2,3-6 1,7 2 0,8-2 0,9 3 0,8-3 0,9 1 0,7-2-1,5 0 1,2-3-2,4 2 0,-1-2 0,0 0-1,-1-1 1,-5 1-1,-4 1 0,-2-1 1,-2 1 0,-7 0-1,-5 1 0,-6 0 1,-7-1-1,-5 2 0,-7 1 1,-5-1-2,-6 1 0,-8 0-1,0 0-2,0 0-3,0 0-7,2-14-11,-6 4-12,-1-1 2,-4-4-1,1 0 2</inkml:trace>
  <inkml:trace contextRef="#ctx0" brushRef="#br0" timeOffset="112300.2289">16294 11680 22,'0'0'20,"0"0"-3,0 0-3,0 0-2,0 0-2,0 0-4,0 0 1,-6 14-1,6-14 1,0 17 1,0-2 0,-1 1 0,2 5 1,-2 1-1,2 6 0,-1 0-3,2 7-1,0-1 0,2 4-1,-1 0 0,1 5 1,0-1-2,2 3 1,-2 0-1,1 1 1,-1 0-2,2 2 0,-1 0 0,1 0-1,-1-1 0,1 1 1,-1-1 0,2 0 1,-1-3-1,0-1 0,-1-2 0,0-1 0,-2-4-1,0-1 0,-1-2 1,0-1-2,-1 0 2,-1-2-2,1-2 1,-1-1 1,-1-2-1,0-1 0,0-2 1,0-2-1,-1-2 0,1-3 1,0-2-1,0-3 0,1-10 0,-1 15 0,1-15 0,0 0 0,0 0 1,0 0-1,0 0 0,0 0 0,0 0-1,0 0-1,0 0-6,0 0-24,-6-10-3,7-5 1,-4-12-2</inkml:trace>
  <inkml:trace contextRef="#ctx0" brushRef="#br0" timeOffset="126646.6634">4750 12253 19,'-2'-11'15,"2"11"2,-3-19-1,1 8 0,-6-5-1,1-3-4,-2-3-3,-3-3-4,-4-3 0,-3-1-3,-4-1 2,-6-3-2,-3 0 1,-6 1 0,-2 0 0,-7 1-1,-4 2 1,-4 1-2,-4 2 0,-10 3 0,-2 4-1,-4 2 1,-9 5-1,-4 2 1,-6 1-2,-4 4 1,-3 4-1,-1 2 0,-3 3 1,-1 3-1,-2 2 0,-2 3-1,2 4 2,-1 2-1,0 0 1,-2 5-2,2 1 0,4 2 0,2 2 0,4 3 1,-1 2-1,5 2 1,2 2 1,8 5 0,-1 3 1,5 3 3,4-1-2,5 6 0,7 1 1,4 4-1,9 2-1,3 0 1,10 0-1,6 3-1,10 1 1,5 0 0,11 2 1,6-2-2,7 1 2,7 5-1,3 1 1,7 1-2,0-2 1,4 5 0,2 0 1,7 2-2,-4-2 2,7-3-2,1-2 1,4-3 0,2-2 1,6-8-1,1-4 1,1-5 1,6-4-1,-1-4 1,1-4 0,2-3 1,1-3-1,0-2 0,2-1-1,1-6 1,1-2-1,0-4 2,2-4-1,0-2 1,1-6 1,-1-4 0,2-4 0,-2-4 0,2-2-1,-2-4 0,1-2-1,-2-2-1,1-1 0,0 0 1,-1 1-2,-2-2 2,-1 0 0,-3 1 0,-2 1 1,2 0-2,-3-2 1,-2 0-1,1-1 0,-2-2-1,1-4 0,0-3 0,-1-3 0,-1-1 0,-3-3 0,1-1 0,-3-1 0,-4 0 0,-2 0 0,-1 0 0,-2-2-1,0-1 1,-1-1 1,-1-2 0,0-1 0,-2-3 0,-1-1 0,-2 1 0,-3 0 0,-1 0-1,-4 1 0,-2-1 0,-1 3 0,-2-2 0,-3 0-1,0-2 2,-3 0-2,-2-4 2,-2-1-2,-6 0 3,-2 0-2,-4 2 2,-5 7-1,-4 1 1,-4 7-2,-1 7 0,-6 4-3,1 7-6,-3 6-22,-6-6 1,5 4 0,-10-6-2</inkml:trace>
  <inkml:trace contextRef="#ctx0" brushRef="#br0" timeOffset="132714.2701">2354 15951 2,'0'0'21,"0"0"3,0 0-2,-4-12-1,4 12-2,0 0-1,0 0-2,0 0-3,0 0-2,0 0-2,0 0-4,0 0-1,0 0-1,9 15-2,1 2 0,2 3-1,6 4 1,5 5 0,4 5 0,5 3 0,3 1 0,2 0 0,-3-5 0,1-1-1,-3-4 1,-4-3-2,-5-3-2,-4-8-2,-4 4-6,-6-10-15,-9-8-7,10 1 1,-11-12-2,0-3 1</inkml:trace>
  <inkml:trace contextRef="#ctx0" brushRef="#br0" timeOffset="133262.3246">2014 15517 19,'-21'-19'22,"21"19"1,-13-11 2,13 11-12,-9-4-2,9 4 0,-7 14-2,3 0-1,3 4-1,0 5-1,4 1-1,1 1-1,4 0-1,1-4 1,5-2-1,4-7-1,2-5 0,1-10 1,3-2-1,-1-8 0,1-5 0,0-5-1,-1-3-1,-3-2 1,-3-1 1,-2 0-1,-5 2 1,-4 1 1,-3 4 0,-7 2-1,-3 4 1,-4 2-2,-3 5 1,-2 3-3,-3 3 0,2 7-3,-4-2-3,9 10-13,-1 2-14,1 0 1,9 6-2,2-3 1</inkml:trace>
  <inkml:trace contextRef="#ctx0" brushRef="#br0" timeOffset="134196.4183">2351 15323 53,'5'-11'27,"-5"11"0,0 0-7,0 0-11,3 18-3,0-3-3,1 6-2,2 5 0,0 5 0,2 4-1,2 3-1,1-2-2,-3-6-4,3-3-4,0-6-10,-11-21-7,17 8 2,-12-22-1</inkml:trace>
  <inkml:trace contextRef="#ctx0" brushRef="#br0" timeOffset="134414.4401">2510 15191 36,'-3'14'26,"-1"-2"1,9 10 0,-6 0-8,5 5-13,1 7-2,0 3-2,1 3-2,0-1-6,-1-1-9,-2-10-11,5-1-1,-6-16 0,-2-11 0</inkml:trace>
  <inkml:trace contextRef="#ctx0" brushRef="#br0" timeOffset="134603.4589">2470 15447 57,'0'0'25,"0"0"2,0 0-8,9 1-13,-9-1-4,13-7-4,-13 7-8,16-10-9,-16 10-7,16-12 2,-16 12-2</inkml:trace>
  <inkml:trace contextRef="#ctx0" brushRef="#br0" timeOffset="135647.5633">2808 16368 28,'0'0'23,"0"0"2,12-9-4,-12 9-5,9-9-2,-1 4-2,0-7 0,9 2-2,0-11 2,9 3-3,0-12-1,8 0-2,-1-9-1,6 0-1,-1-4-1,1 1-1,-2-3-1,-1 2 0,-3 1-1,0 6 1,-5 2-1,-3 5 0,-2 5 1,-5 5-1,-4 5 0,-4 3 0,-10 11 0,11-9 0,-11 9 0,0 0 0,0 0 0,0 0 0,0 0-1,0 0 1,0 0 0,0 0 0,0 0 0,0 0 0,11 13 0,-11-13 0,13 18 0,-4-5 0,6 3 1,2 5-1,6 3 0,2 2 1,2 2-1,2 1 1,4 1 0,1 2-2,-2-3 2,0-2-2,-3-2 2,1-3-2,-3-1 2,2-1-2,-4-3 1,-1-3 1,-2-3-1,-2 1 1,-2-4 0,-3 0-1,-2-3 1,-5-1-1,-8-4 1,11 3 0,-11-3-1,0 0 0,0 0 1,0 0-1,11-13 0,-6 3 1,4-7-1,4-6 0,6-9 0,6-6 1,5-9 0,7-6-1,7-7 0,4-3 1,4 0-2,0 2 1,0 4-2,-1 6 0,-2 9-3,-9 3-11,-4 12-21,-3 5 2,-8 1-1,-2 4 0</inkml:trace>
  <inkml:trace contextRef="#ctx0" brushRef="#br0" timeOffset="138633.862">2987 17917 37,'0'0'28,"0"0"-2,0 0-4,0 0-4,0 0-3,0 0-4,0 0-1,0 0-2,0 0-1,0 0-1,0 0-1,0 0-1,20-17-1,-5 4-1,7-5 0,6-7-1,6-6 0,4-8 0,5-1 1,1-5-1,3-1 1,2 3-2,-3 4 2,-2 2-1,-2 7 1,-6 7-1,-4 4-1,-6 7 0,-3 4 0,-8 3 0,-3 3 0,-3 1 0,-9 1 0,0 0 0,9 2-1,-9-2 1,0 0 0,0 0 0,0 0 0,0 0 0,0 0 0,9 8 0,-9-8 0,14 16 0,-3-5 1,5 6-1,4 4-2,3 4 2,3 6-2,2 0 2,3 2-3,4 0 4,-1-2-4,0-2 4,1-2-1,1-2 0,-1-3 1,-2-2 0,-1-3-1,-3-3 1,-3 1-1,-3-2 1,-4-2 0,-3-4-1,-4-4 1,-1 0-1,-11-3 1,15 3-1,-15-3 1,12-12-1,-3 0 0,2-5 1,4-5-1,9-11 0,7-10 2,10-9-2,9-4 2,8-4-2,3 1 1,5 0-2,1 4 1,0 7-2,-5 9-5,-3 13-4,-14 6-27,-4 7 1,-7 5 0,-11 6 0</inkml:trace>
  <inkml:trace contextRef="#ctx0" brushRef="#br0" timeOffset="139234.9221">3600 16929 53,'0'0'29,"-10"7"0,10-7-8,0 0-9,-2 16-3,2 3-2,-3 2 0,2 13 0,-2 1-2,3 10 0,-2 1-1,2 1-2,0-3-4,-1-8-4,6-3-18,-3-11-8,-2-22-1,0 0-1,5-10 1</inkml:trace>
  <inkml:trace contextRef="#ctx0" brushRef="#br0" timeOffset="139774.9761">3469 16532 18,'0'0'24,"-7"13"2,5 1 3,-1 2-10,-2 9-5,5 6-3,-2 0-1,5 5-3,1-5 0,4 3-2,2-9 0,4-3-3,1-15 1,2-6 0,1-9 0,0-8 0,0-9-1,-1-3 1,-2-3-2,-2-1 1,-5 1-1,-1 1 1,-6 4-1,-5 7 0,-4 5-1,-4 5 0,-5 6 0,-2 6-1,-3 6 0,-1 3-2,2 9-3,-2-5-5,7 10-12,1-3-10,4-4 1,7-4-2,4-15 2</inkml:trace>
  <inkml:trace contextRef="#ctx0" brushRef="#br0" timeOffset="140062.0048">3766 16511 33,'0'0'30,"0"0"2,5 14-2,-4-2-7,2 9-4,-5 3-4,3 11-7,-2 2-2,1 5-3,-2-2-2,0 2-2,1-3-1,-2-6-5,4-4-6,-3-12-15,2-17-6,0 0 0,0 0 0</inkml:trace>
  <inkml:trace contextRef="#ctx0" brushRef="#br0" timeOffset="140326.0312">3962 16524 51,'12'13'31,"-12"-3"2,0 8-1,-4 3-9,-3 0-11,3 10-3,-5-1-2,3 7-2,-2-2-1,2 2-3,0-3-1,2-5-4,4-4-1,-1-10-2,5 0-4,-4-15-9,0 0-15,9-3 1,-6-10 0,2 0 3</inkml:trace>
  <inkml:trace contextRef="#ctx0" brushRef="#br0" timeOffset="140543.0529">3804 16762 47,'0'0'31,"-15"8"1,15-8-3,0 0-12,0 0-2,0 0-5,0 0-1,20-11-3,-6 6-3,3-1-2,5 3-8,-3-3-20,6-1-7,3-4 1,-1-6-2</inkml:trace>
  <inkml:trace contextRef="#ctx0" brushRef="#br0" timeOffset="149229.9212">12267 13103 14,'23'-15'23,"6"3"2,-13-14 1,5-4-9,-9-6-1,-2-9-5,-2-3-1,-7-11-2,-1-8-1,-6-7-1,-1-7-1,-7-5-1,-6-2-3,-7-2 0,-7 0-1,-8-1 0,-9 5 0,-5 0-1,-10 4 0,-7 3 0,-8 6 0,-6 5-1,-11 5 1,-4 10-1,-10 6 2,-5 11 0,-4 8 1,-4 10-1,-3 9 0,1 8 0,2 9 1,1 7-1,4 7 0,3 5 0,4 6-1,4 4 2,7 8 2,5 1-2,8 8 1,6 6 0,6 4 0,7 7 0,10 6-1,7 7-1,8 8 1,10 11-1,10 5 0,9 10 0,11 6-1,12 5 1,8 1 0,10 3-1,10-3 0,12-6 0,8-4-1,11-6 1,8-6 0,8-10 0,9-7 1,6-8 0,9-6 0,7-11 0,6-7 1,6-12-1,5-7 1,5-11 2,3-7-2,0-16 2,0-12 0,-4-19-1,-2-16 0,-10-22-2,-5-21 1,-6-20-2,-8-17 1,-6-15-1,-8-11 1,-8-1 0,-6-2-2,-7 16-9,-8 14-20,-20 8 1,-11 21-3,-24 4 1</inkml:trace>
  <inkml:trace contextRef="#ctx0" brushRef="#br0" timeOffset="167002.6986">11053 15222 17,'0'0'25,"0"0"2,0 0-1,0 0-8,-2 12-4,2-1-2,-1 2-3,2 9-1,-1 5-1,4 12-2,-3 7 1,4 9-1,-3 3-1,3 4-2,-1-1 0,0-2 0,-2-6-1,0-7 0,-1-10 0,-1-6 0,1-9-1,-1-6 0,0-15 1,0 14 0,0-14-1,0 0 1,0 0 0,0 0 0,0 0 0,0 0 0,-13-12 0,13 12-1,-18-6 0,5 5 0,-5 6 0,-3 3 0,-7 7 0,-6 10 1,-5 7 0,-4 10-1,-8 6 2,-4 7-2,-6 5 1,0 3 0,-2-3 0,5-4-1,2-5 0,6-11 0,10-5-3,4-15-3,14-8-15,10-13-16,5-17 2,11-9-2,6-11 1</inkml:trace>
  <inkml:trace contextRef="#ctx0" brushRef="#br0" timeOffset="167542.7526">11171 15856 26,'-12'0'23,"12"0"-1,-9 1-1,9-1-4,0 0-2,-8-1-4,8 1-1,0 0-1,9 7-2,1-3-1,9 3 0,6 0 0,10 5 0,7-3 1,11 6-1,4-2 0,6 3-1,-1-2-1,1 5-1,-6-4-1,-4 0-2,-6-3 0,-7-4-2,-7-3 0,-8-5-4,-1 2-13,-7-10-17,-6-3 0,-3-1 1,-4-5-1</inkml:trace>
  <inkml:trace contextRef="#ctx0" brushRef="#br0" timeOffset="168085.8069">11968 15995 8,'0'0'23,"0"0"2,0 0 1,0 0-5,0 0-6,-5 11 0,5-11-3,0 0 0,0 0-2,0 0 0,13-22-2,-1 9-1,0-9-2,3-2 0,2-5-2,1-1-1,0-3-1,-1 4-1,-1 4-1,-4 2-1,-1 8-3,-5-2-3,-6 17-11,12-11-16,-12 11 1,0 0-1,5-14 2</inkml:trace>
  <inkml:trace contextRef="#ctx0" brushRef="#br0" timeOffset="168507.8491">12286 15471 47,'2'-10'27,"-2"10"2,0 0-4,0 0-11,-3 18-4,-3 3-1,2 10-2,-2 0-1,5 5 0,-1-1-1,7 2-1,2-11-1,6-6-1,4-10 0,5-9 0,3-11 0,1-6 0,0-7 0,0-4-1,-2-3 1,-5 2 0,-5-4 0,-4 5 0,-8 3-1,-5 4 1,-8 5 0,-5 4-1,-5 6 0,-3 7 0,-3 3 0,1 5-2,1 4 1,1 1-2,6 1-2,2-5-1,10 0-3,6-11-7,0 0-13,13-9-6,3-7 0,6-5 0,2-7 2</inkml:trace>
  <inkml:trace contextRef="#ctx0" brushRef="#br0" timeOffset="168740.8724">12621 15161 47,'9'-17'27,"1"15"2,-10 2-4,5 15-5,-4 11-3,-2 2-5,2 13-3,-1 2-1,4 12-1,-1-2-3,4 6-1,0-6-2,2-1-2,0-9-1,0-9-4,3-7-1,-4-16-6,3-8-17,0-9-4,-1-15-1,1-5 3</inkml:trace>
  <inkml:trace contextRef="#ctx0" brushRef="#br0" timeOffset="168956.8939">12896 14944 70,'0'0'34,"6"12"-1,-4 15 2,-2 13-18,-1 7-10,2 12-3,-2 9-1,0 7-2,0 0-5,-2-3-2,5-4-11,-2-10-14,-1-16-2,3-10-2,-2-16 1</inkml:trace>
  <inkml:trace contextRef="#ctx0" brushRef="#br0" timeOffset="169185.9169">12678 15356 72,'-9'8'34,"9"-8"1,0 0 1,1 13-18,10-18-9,9 1-4,1-4-1,6-1-3,1 0-11,0-5-24,0-9-2,1-2 1,-3-12-2</inkml:trace>
  <inkml:trace contextRef="#ctx0" brushRef="#br0" timeOffset="173625.3608">10451 17816 42,'0'0'35,"-12"12"0,12-12-2,0 0-16,0 0-6,11-6-3,4-3-1,11-1-1,9-7-1,14-3-1,8-13 0,13-3 1,7-5-3,7-3 2,2 0-3,-1-1 2,-3 6-3,-7 3 3,-7 10-3,-9 5 0,-11 5 1,-9 6-2,-9 5 0,-7 3-2,-9 5-2,-14-3-3,10 16-3,-10-16-11,-8 14-16,8-14 0,-12 12 1,12-12 2</inkml:trace>
  <inkml:trace contextRef="#ctx0" brushRef="#br0" timeOffset="174089.4072">11464 16923 22,'0'0'25,"-8"-15"-2,8 5-2,0 10-5,-2-20-2,2 20-1,0-14-2,0 14 0,0 0-1,0 0 0,3 15-3,1 12 0,-3 8-2,2 11-1,-1 6-1,1 7-1,1 2-2,-2-1-2,2-6-6,-6-13-9,5-6-19,-1-8 1,-1-11-2,2-4 2</inkml:trace>
  <inkml:trace contextRef="#ctx0" brushRef="#br0" timeOffset="174435.4418">11520 17426 68,'0'0'34,"12"15"0,-3-4-7,0 2-11,11 13-8,0 6 0,10 9-4,2 5 1,7 5-3,3 5 0,3-1-2,1-4-2,-1-8 0,1-2-4,-9-9-6,3-4-20,-10-8-5,-6-10-1,-4-4 2</inkml:trace>
  <inkml:trace contextRef="#ctx0" brushRef="#br0" timeOffset="175022.5005">11482 17359 24,'0'0'28,"0"0"2,-10 2-1,10-2-7,0 0-3,18 2-1,-5-6-4,13 5-4,-1-6-2,11 2-4,1-3-1,3-2-3,1 1-1,-3-5-6,2 6-3,-10-7-11,1 5-12,-4-1-3,-3 1-1,1-1 3</inkml:trace>
  <inkml:trace contextRef="#ctx0" brushRef="#br0" timeOffset="175399.5382">12074 17233 36,'-6'21'31,"0"-9"1,0 4-2,1 5-7,-3-3-8,7 8-3,-2-4-3,5 4-1,2-5-2,8-1-1,1-8-1,8-3-2,3-12-1,5-5 0,1-7 0,2-7-2,0-5 2,-3-5-3,-3-1 2,-4-1-1,-7 2 1,-5 2-1,-7 5 1,-6 6 0,-8 6 0,-4 6 0,-7 8 0,-1 4-1,-1 7-1,-2 1-1,5 6-3,-1-6-6,8 2-18,5-6-6,9-9 0,0 0 0</inkml:trace>
  <inkml:trace contextRef="#ctx0" brushRef="#br0" timeOffset="175618.5601">12487 16956 81,'12'23'37,"-5"5"-2,-1 3-2,1 12-19,-4-2-8,2 8-2,-2 2-2,0-1 0,1-1-5,-3-6-5,6-4-18,-2-12-10,0-13 0,-5-14-1,12-13 1</inkml:trace>
  <inkml:trace contextRef="#ctx0" brushRef="#br0" timeOffset="175843.5826">12674 16909 78,'5'27'36,"-5"6"0,3 8-2,-4 1-22,4 11-5,-2 0-2,2 3 0,0-5-5,1-4-2,5-4-6,-6-13-5,8-3-13,-4-13-9,-7-14-1,16-4-1,-10-12 3</inkml:trace>
  <inkml:trace contextRef="#ctx0" brushRef="#br0" timeOffset="176047.603">12540 17261 98,'-8'15'38,"3"-5"1,5-10-6,10 5-24,5-12-6,5-5-5,2-9-9,4-2-25,5-9-3,3-10 1,2-8-2</inkml:trace>
  <inkml:trace contextRef="#ctx0" brushRef="#br0" timeOffset="185242.5223">17268 12726 86,'17'0'30,"-6"-14"-1,3-4-6,-1-4-17,3-10-3,0-4-2,2-7 2,-1-6-1,-3-7 0,0-7 0,-3-6-1,-1-2 1,-5-5-1,-5-2 0,-7-2-1,-6 0-1,-7 1 1,-6 0-1,-7 6-1,-9-2-1,-6 6 0,-10 3 1,-8 7-2,-8 6 2,-7 9-1,-6 6 2,-6 10-2,-3 8 3,-2 10 1,-1 6-1,3 8 3,2 7-1,1 6 1,7 6 0,2 6 0,8 8-1,4 4 0,6 7 0,4 5-1,5 6 0,5 5-1,3 5 0,4 1 0,3 2 2,3 5-1,7 2 0,4 3 1,7 4-1,5 5-1,5 4 0,7 2 0,4 3-1,6 1 0,3 2 0,7-1 0,4-5 0,8-6 1,6-8-1,8-4 1,3-7-1,8-8 0,2-6 0,5-8 1,2-5-1,2-6 1,2-4 1,0-9-1,4-7 2,2-8-1,7-9 1,3-12-1,3-11 0,2-12 0,4-8 2,-1-10-1,3-6 1,0-10-1,-4-5 0,-5-6 1,-2-5-1,-6-7 1,-4-9-2,-3-8 0,-7-2-1,-7-1-2,-7-1-3,-6 5-7,-11 7-22,-15-1-1,-11 13 0,-20 3-1</inkml:trace>
  <inkml:trace contextRef="#ctx0" brushRef="#br0" timeOffset="203048.3028">16496 15747 34,'-3'-16'27,"3"16"-3,1-15-1,-2 5-6,1-1-2,-2-2-3,2 13-3,-2-21 0,2 21-2,-3-17 0,3 17-1,0 0-1,0 0 0,0 0-2,0 0 1,-4 27-1,2 9 0,-4 13 0,2 17-1,-3 17 1,-1 18-2,0 7 2,3 6-2,2-4 0,3-2-1,3-9 0,1-11-2,4-16 1,-1-15-2,0-10 0,-2-13-3,1-5-2,-8-17-7,4-2-18,-2-10-3,-11 1-2,11-1 3</inkml:trace>
  <inkml:trace contextRef="#ctx0" brushRef="#br0" timeOffset="203469.3449">15812 16303 38,'-14'0'32,"-1"-2"1,4 2-1,11 0-10,-16-1-4,16 1-5,10 2-2,15 2-2,13-7-2,19 5-1,15-7-1,16 1-1,12-1-1,12-2-2,6 0 0,-1-2-2,-4 1-1,-6-2-2,-7 4-3,-13-5-6,-6 4-19,-15-2-8,-12 1 2,-12 1-1</inkml:trace>
  <inkml:trace contextRef="#ctx0" brushRef="#br0" timeOffset="204161.4141">17311 15828 36,'0'0'27,"-1"-16"2,1 16-5,-4-14-9,4 14-5,-5-12-3,5 12-1,0 0-2,-12-2 1,9 15 0,-3 2 2,0 12-1,-5 3-1,1 10 0,-3 2 0,1 3-2,-1-4-1,3-2-3,1-7-3,0-9-7,7-8-22,2-15-2,0 0-1,12-14 2</inkml:trace>
  <inkml:trace contextRef="#ctx0" brushRef="#br0" timeOffset="204701.4681">17587 15409 29,'0'0'25,"-12"-16"0,12 16 1,-16 5-12,2 2-4,2 10 0,-7 2-2,3 10 0,-2 0-2,5 7 1,0-2-1,5 0-2,4-5 1,7-3-1,4-10-1,7-8 1,6-10-1,3-6 0,4-11 0,5-4-1,-1-6-1,1-4 0,-3-2 0,-4-1-1,-5 2 2,-7 4-1,-8 2 1,-6 4-1,-8 7 1,-6 4-2,-4 7 1,-3 4-1,0 6-4,-3 1-1,6 9-6,-3-3-12,8-2-14,14-9 2,-10 10 0,10-10 0</inkml:trace>
  <inkml:trace contextRef="#ctx0" brushRef="#br0" timeOffset="204967.4944">18005 15106 71,'3'11'33,"1"12"-1,-7 0-2,-3 4-15,4 10-6,-3 4-4,0 7-2,-1-1-1,2 3-1,1-5-2,1-3-1,3-3-5,-1-11-3,5-5-13,1-9-10,-6-14-1,14-3-1,-5-14 3</inkml:trace>
  <inkml:trace contextRef="#ctx0" brushRef="#br0" timeOffset="205215.5195">18268 14972 73,'0'0'34,"0"0"-1,-9 28 1,3 1-20,-2 6-8,0 10-2,-3 9-2,1 9 0,-1 2-1,2 3-1,2-4-3,1-8-1,5-6-4,-2-13-5,7-12-13,1-8-8,-5-17 0,12-5 1</inkml:trace>
  <inkml:trace contextRef="#ctx0" brushRef="#br0" timeOffset="205425.5405">18004 15359 69,'-8'-5'35,"8"5"0,0 0-2,13-11-13,6 11-9,-2-3-4,6 1-6,0 4-4,-1-2-18,1 3-13,3 1-1,-4-4-1,5-1 0</inkml:trace>
  <inkml:trace contextRef="#ctx0" brushRef="#br0" timeOffset="268574.8546">5345 15224 4,'0'0'18,"12"1"-1,-12-1 0,0 0-6,10-3-4,-10 3 0,5 11 2,-5-11-2,4 25 1,-3-8 0,0 8 0,-1-1 0,1 5-1,0-4-1,1-2 0,-1-3-2,3-1 1,0-8 0,-4-11 0,16 6 1,0-12-2,5-4-1,10-5 0,7-9 0,11-5-2,8-4-6,3-5-26,3-9-1,3 2 1,-6-10-2</inkml:trace>
  <inkml:trace contextRef="#ctx0" brushRef="#br0" timeOffset="269611.9585">5674 17411 17,'12'4'23,"-12"-4"0,0 0 2,0 0-14,0 0-3,0 0-1,0 0-1,0 0-1,0 0 0,4 17-1,-4-5-1,0 4-1,2 3 1,0 4-1,1 2 0,1 0-2,-1 0 3,2-3-3,-1-6 4,4-2-4,2-9 4,7-11-1,7-12 0,10-12 2,13-12-2,13-11-2,15-12-18,8-14-13,-1-13-3,1 0-2,-13-11 3</inkml:trace>
  <inkml:trace contextRef="#ctx0" brushRef="#br0" timeOffset="286870.6842">12755 14583 9,'0'0'22,"-5"-11"0,5 11 1,0 0-7,0 0-6,0 0-1,5 11-1,-5-11 0,9 16 0,-2-4-1,-7-12 0,14 21 0,-14-21-1,13 17-1,-13-17-1,13-1-2,-4-14 1,2-13-2,4-11-1,3-11-1,7-9-7,4-12-14,6-15-8,11 1-1,-2-11-1,8 7 1</inkml:trace>
</inkml:ink>
</file>

<file path=ppt/ink/ink3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14:27.754"/>
    </inkml:context>
    <inkml:brush xml:id="br0">
      <inkml:brushProperty name="width" value="0.05292" units="cm"/>
      <inkml:brushProperty name="height" value="0.05292" units="cm"/>
      <inkml:brushProperty name="color" value="#7030A0"/>
    </inkml:brush>
  </inkml:definitions>
  <inkml:trace contextRef="#ctx0" brushRef="#br0">18691 2427 2,'0'0'5,"0"0"1,1-13 1,-1 13 2,0 0 1,0 0 3,0 0-1,0 0 2,0 0 0,0 0-1,0 0-3,0 0-1,0 0-2,0 0-1,4 22-1,-4-2-1,2 6-1,-1 4-1,0 5 1,1 2-1,0 1 0,0-3 0,-1-6-1,1-5 0,-1-5 1,0-7-1,-1-12 4,1 13-1,-1-13 1,0 0-1,-1-14 1,-4-3-1,3-3 0,-4-9-1,1-3-1,-1-8-1,1-3-1,1-6 1,2-2-1,1-1 0,3 2 0,4 1-1,2 1 1,4 2-1,2 4 1,4 6-1,1 5 1,2 5-1,0 4 1,1 8-1,-2 8 0,0 9 0,-2 9 1,-1 9-1,-1 7 0,-2 8 1,-3 3 2,-1 5-2,-3-1 0,-3-1 1,-4-3 0,-4-5-1,-2-4 1,-3-5-1,-2-3-1,-2-8 2,-1-3-1,-1-4 1,0-2 0,0-4 0,-1-3-1,1-2 1,1 1 0,2-3-1,2 1 1,10 5-1,-14-8 1,14 8-1,0 0 0,0 0-1,0 0 1,0 0-1,0 0 0,0 0 1,16 19-1,-2-7 0,2 2 1,4 4 0,1 3 0,1 3 0,0-1 0,0 2 0,-3 0 0,-2-1 0,-3-1 0,-1-3-1,-3-3 0,1 0-3,-11-17-3,16 21-8,-16-21-16,13 1-1,-4-7-2,-1-9 2</inkml:trace>
  <inkml:trace contextRef="#ctx0" brushRef="#br0" timeOffset="349">19232 2503 18,'-10'14'26,"10"-14"0,-9 9 4,9-9-10,0 0-5,0 0 0,0 0-3,0 0-1,0 0-4,16 6-1,-3-6-1,8 1-1,2 0-1,5 3-1,0-2 0,0 2-1,-1 0-1,-2 1 1,-5 0-2,-5-1 1,-3 2-3,-12-6-3,17 8-9,-17-8-14,10 1-4,-10-1-1,13-11 1</inkml:trace>
  <inkml:trace contextRef="#ctx0" brushRef="#br0" timeOffset="1003">20054 2388 12,'7'-10'21,"1"4"2,-8-10 1,2-1-8,-3 2-5,-2-1 0,0 3-1,-5 0-2,8 13-2,-19-13-1,10 17-1,-7 6-1,-1 10 0,-5 8 0,0 9 0,-4 9 0,1 8 1,1 3-2,3 5 0,5-5-1,6-1 0,8-6-1,9-4 2,7-9-2,8-7 2,6-7-1,6-6 0,4-8 0,3-5 1,2-9-1,1-5 0,-2-8 0,1-5 0,-3-6 0,-3-8 0,-5-2 0,-4-6 0,-5-1 0,-8 0 0,-5 1-1,-7 1 1,-6 6-1,-5 3 0,-5 5 0,-5 2 0,-4 2 0,-4 5 0,-3 2 0,0 4 0,-1 2 0,-3 5 0,0 2 0,1 7 3,1 8-4,0 1 1,3 4 0,3 2-1,3 3-1,3-3-3,7 5-5,4-4-13,6-4-9,10-2 0,5-5-1,10 0 2</inkml:trace>
  <inkml:trace contextRef="#ctx0" brushRef="#br0" timeOffset="1378">20688 2570 26,'0'0'26,"0"0"3,0 0 1,0 0-13,0 0 0,0 0-1,12 5-5,-2-10-4,7 4-1,1-2-3,6-1 0,0 1-2,3-1 0,-2 3-1,-2-1 0,-4 2 0,-1-1 0,-4 2-2,-6-2-2,1 4-6,-9-3-12,0 0-9,13-5-1,-13 5-1,18-9 2</inkml:trace>
  <inkml:trace contextRef="#ctx0" brushRef="#br0" timeOffset="2146">21562 2438 13,'0'0'20,"17"12"3,-17-12 1,8 29-12,-2-1 1,-1 9-1,0 7-1,0 4-1,3 4-3,-2-2-2,1 1-2,-1-11-1,-1-4 0,0-12-1,-1-5 2,-2-9 0,-2-10 1,0 0 1,0 0 0,0 0-1,-8-25 0,3-1-1,3-7 0,-3-11-1,3-9-1,1-4 0,3-4-1,2-4 1,6 0-1,3 0 0,4 8 0,4 5 0,4 5 0,5 6-1,6 7 1,2 9-1,1 6 0,0 10 1,-2 7-1,-2 11 0,-5 8 0,-5 12 1,-9 8 0,-7 3 0,-7 5 0,-7-1 1,-6-1-1,-5-2 1,-6-4 0,-4-7-1,-3-7 0,-2-4 1,-1-5 0,-1-5-1,3-4 1,1-5 0,2-3-1,4-1 1,5-2 0,3 0-1,5 1 1,10 5-1,-13-5 1,13 5-1,10 11 0,1 3 1,4 5-1,6 7 0,8 4 0,6 5 0,6 3 0,2 3 0,3-2 0,1-2 0,-1-4 0,-1-2-1,-3-4 0,-3-3-3,-7-8-7,-1-3-19,-2-3-3,-2-11 0,0-4-2</inkml:trace>
  <inkml:trace contextRef="#ctx0" brushRef="#br0" timeOffset="3326">23083 2450 24,'0'0'19,"-2"-13"1,2 13-2,0 0-1,0 0-4,-7-11-2,7 11-3,-4 12-2,3 6-1,-4 8-1,1 10-2,-3 7 0,1 7 0,-2 2 0,1 1 0,3-4 0,3-6 0,2-8-1,4-6 1,6-12 0,5-3 0,2-7 2,5-3-2,0-6 0,2 0-1,0-4-1,0-3-1,-3-2-2,-3-1-2,-1-1-1,-5-4-4,0 4-4,-5-2-12,-4-5-5,0 3 1,-7-6 2</inkml:trace>
  <inkml:trace contextRef="#ctx0" brushRef="#br0" timeOffset="3590">22979 2472 49,'-11'-2'26,"11"2"3,10-1-7,3-5-13,3 2-1,3-3-2,4 3-2,0-3-2,4 1 0,-1 1-4,-3-1-2,-1 5-7,-2-1-7,-5 1-9,-2 8-2,-13-7 0,10 14 1</inkml:trace>
  <inkml:trace contextRef="#ctx0" brushRef="#br0" timeOffset="3808">23071 2629 2,'-12'13'25,"12"5"2,0-18 1,11 17-8,8-12-3,5-3-2,4-1-3,1-5-5,2 1-3,-1-2-2,-4-2-3,-2 2-3,-6-3-6,-2 2-9,0 3-9,-6-9-1,2 6 0,-5-9 0</inkml:trace>
  <inkml:trace contextRef="#ctx0" brushRef="#br0" timeOffset="4057">23486 2444 36,'0'0'26,"0"0"2,-8 20-7,5-5-10,3 10 0,-3 3-2,2 9 0,-3 2-3,4 5-2,-1-2-2,2 0-1,1-6-1,0-4-2,3-8-3,-2-7-6,-3-17-13,15 11-5,-15-11-2,16-21 2</inkml:trace>
  <inkml:trace contextRef="#ctx0" brushRef="#br0" timeOffset="5145">23579 2377 28,'0'0'25,"0"-12"2,2 22 2,-5 10-14,1 6-6,4 14-2,-4 2-1,3 11-1,-3 1-1,3 1-1,-1-5-2,1-4 0,-1-9 0,1-8 0,0-10-1,1-5 2,-2-14 1,3 10 0,-3-10-1,6-13 1,-1-2-1,2-6 0,2-6 0,5-4-1,-1-3-1,3-1 0,0 4 0,-2 4-1,0 8 1,-2 11 0,-1 10-1,-3 12 1,-2 8 0,-2 6 0,-2 5-1,2 1 1,-1 1-2,-2-4-2,3-1-4,-3-9-3,4-1-4,-2-10-3,-3-10-4,13 11-2,-13-11 4,16-7 1,-6-2 7,1-1 7,2 1 7,-1-1 6,1 3 6,-2-1 2,2 2 4,0 1 0,-1 0-2,4 1-2,-16 4-4,22-15-1,-15 3-3,5 1 0,-6-7-4,0 2-1,-3-3 0,-2 0-1,-2 1 0,0 0-1,-2 4 0,-2 4-1,5 10 1,-12-5-1,12 5 0,-21 22-1,11-2 1,-2 5-1,-1 1 0,3 2 0,5 0 1,0-2 0,7-4 0,6-4 2,2-6-2,7-4 1,2-4 0,3-4-1,-2-3-1,4-6 0,-1-3-1,-3-7 0,2 0 0,-3-4 1,-1 2 0,-4 1 0,-2 4 0,-3 2-1,-9 14 2,11-4-1,-9 15 0,1 6 1,-1 6-1,3 2 1,0 1 0,1 2 1,0-5 0,-1-4-1,1-4 1,-2-4 1,-4-11 0,0 0 0,0 0 0,0 0 1,0 0-1,-8-14 1,2-1-1,4-4-1,-1-5 1,2 0-2,2-2 1,4 2-1,6-1-1,2 4 1,6 5-1,2 2 0,6 6 1,2 1-1,-1 2 0,-2 2 0,-26 3 0,41-5-5,-41 5-12,0 0-13,20 0-2,-31-1-2,-7-7 2</inkml:trace>
  <inkml:trace contextRef="#ctx0" brushRef="#br0" timeOffset="5582">23319 2562 0,'-15'-3'21,"6"7"3,-3-5-2,12 1-2,-11 0 1,11 0-4,0 0-2,10-7 0,8 7-4,0-3-2,6 2-4,1-3-3,2 1-4,5 3-8,-2 0-19,-4-3-3,1 3-2,-5-6 1</inkml:trace>
  <inkml:trace contextRef="#ctx0" brushRef="#br0" timeOffset="10699">19796 4005 24,'0'0'17,"0"0"-1,0 0-1,11-7 0,-11 7-2,0 0-1,0 0-1,0 0-1,0 0-2,0 0-2,0 0 0,0 0-3,-2-11 0,2 11-1,0 0-1,-6-10-1,6 10 1,0 0-1,-13-11 0,13 11 0,-14-4 1,4 4-1,-2 2 1,0 4 0,-4 3 0,1 4 2,-1 3-2,-1 4 1,2 2-1,1 2 1,4 0-1,3 1 0,4-1 1,4-3-1,5 2 1,4-5-1,7 1 1,2-3 0,6-3 0,3-5-1,4-1 0,1-4-1,0-3-1,0-2-3,-4-3-3,2-1-9,-6 1-13,-5-5-2,0 1-2,-6-5 2</inkml:trace>
  <inkml:trace contextRef="#ctx0" brushRef="#br0" timeOffset="11081">20022 4147 22,'-9'-3'19,"9"3"0,0 0-2,0 0-1,0 0-2,0 0-2,0 0-2,0 0-1,0 0-1,10-7-2,1 7 0,2-1-2,4 0 0,-1-2-2,2 1 1,-1-1-1,0 1-1,-5 1-1,-2 0-2,-10 1-4,13-3-6,-13 3-12,9-1-5,-9 1-1,11-8 1</inkml:trace>
  <inkml:trace contextRef="#ctx0" brushRef="#br0" timeOffset="11555">20701 4094 11,'0'0'17,"-15"-6"-3,15 6 0,-18-7 0,8 6-1,-3-2 0,2 3-3,-3 0-1,-1 1-1,1 4-1,-3-1 0,2 4-1,-3 0-1,3 5 1,-2 0-2,4 3 0,2-1-1,4 3 0,2-2 0,6 0 0,4-2-1,6 0 1,2-1-1,5-2 1,1-3-1,4 0 0,-2-3 0,0-2-1,0 1-1,-4-5-2,2 1-3,-5-5-7,2-1-13,0 3-7,-7-8-1,5 3 1,-5-7 1</inkml:trace>
  <inkml:trace contextRef="#ctx0" brushRef="#br0" timeOffset="12181">19903 3835 4,'-14'2'21,"14"-2"4,0 0 0,0 0-4,0 0-4,0-14-3,0 14-2,15-18-2,-2 8-3,-1-4-3,4 1 0,-1-1-2,1 1 2,0 0-4,-2-1 2,1 1-2,-3 1 0,0 0-2,-3 0-4,1 2-1,-4-3-9,0-1-11,-6 14-2,9-21-1,-9 21 2</inkml:trace>
  <inkml:trace contextRef="#ctx0" brushRef="#br0" timeOffset="12624">20160 3490 7,'0'0'17,"0"0"1,0 0-7,0 0-3,-3 15 1,3-15 0,-2 21-1,1-8-2,2 2-1,0 2-1,2-1 0,2 0 1,2 1 0,0-4 0,3-2-1,3-4 1,0-4 0,3-3-1,-1-3 0,1-3-1,-3-4 0,0-1-1,-2-4 0,-1 1-1,-4-2 2,-3 1-1,-3-3-1,-1 1 1,-3 0-1,-3 1-1,-2 4 0,-2 2 0,0 3 0,-3 4-2,1 6-3,1 0-5,2 5-7,3 8-11,7-16-1,-7 25 1,7-25 1</inkml:trace>
  <inkml:trace contextRef="#ctx0" brushRef="#br0" timeOffset="13106">20411 3739 0,'0'0'15,"3"16"1,-3-16-3,9 21 0,-2-7 1,4 5 0,1-2-4,1 3 0,2-2-3,-1-2-1,-1-2-2,-1-2-2,-1-5-5,-11-7-8,17 14-12,-17-14-1,10-1 1,-10 1-1</inkml:trace>
  <inkml:trace contextRef="#ctx0" brushRef="#br0" timeOffset="13730">20896 4151 10,'0'0'22,"0"0"1,0 0-6,0 0 0,14-14 0,-1 2-2,7-1-2,0-5-2,10-2-3,-1-6-1,5 4-2,-4-1 1,1 2-3,-7 3-1,-2 3-1,-6 4-3,-4 3-2,-12 8-8,11-2-5,-11 2-7,0 0-6,-6 13-1,2-2 1</inkml:trace>
  <inkml:trace contextRef="#ctx0" brushRef="#br0" timeOffset="14083">20932 4328 18,'9'0'21,"-9"0"-2,12 5-1,-4 1-1,2 3-4,1 3-1,5 6-2,2 3-2,5 5 0,3 1-2,4 3-1,-2 0-2,2-1-1,-2-6-1,-3-3-4,-2-4-7,-6-3-13,-8-9-5,2 1-1,-11-5 0</inkml:trace>
  <inkml:trace contextRef="#ctx0" brushRef="#br0" timeOffset="14842">19531 4436 11,'0'0'18,"0"0"0,-9 18-4,1 2 2,-5 4 1,-2 5 0,-5 7-2,-3 2-2,-1 4-3,-5-3-2,2 1-3,1-8-2,3-2-1,1-7-1,5-7-2,3-2-3,3-8-5,11-6-18,0 0-2,-4-17 0,12 1 0</inkml:trace>
  <inkml:trace contextRef="#ctx0" brushRef="#br0" timeOffset="15210">19079 3947 34,'-7'-12'26,"7"12"1,0 0-4,0 0-9,11 6-1,-1 4-2,4 9-4,4 2-2,4 5-1,6 2-1,4 2 1,2 0-2,2-2-1,0-4 0,-1-3 0,0-4-6,-4-2-19,-5-9-5,-1-1-1,-8-14-1</inkml:trace>
  <inkml:trace contextRef="#ctx0" brushRef="#br0" timeOffset="39383">14038 3679 15,'0'0'20,"4"-10"0,-4 10-3,0 0 1,0 0-3,0 0-1,0 0-3,-8-4-2,8 4-1,0 0-2,-10-9-2,10 9-1,-9-8-1,9 8-1,-16-4 0,5 4 0,-3 3 0,-2 4 0,-3-2 0,-4 8-1,-3 1 3,-2 5-2,0-2 0,-1 6 0,3-1 1,1 0-1,4 1 1,5 2 1,7-2-1,5 2 1,7-4-1,7 0 1,5-3-1,8-1 0,5-3 0,5-3-1,2-2 1,1-4-2,-4 0 0,-3-4-1,-4 0-1,-5-3-2,-2 2-3,-7-3-3,2 0-9,-5-1-8,1-6-5,3 1 0,-3-7 3</inkml:trace>
  <inkml:trace contextRef="#ctx0" brushRef="#br0" timeOffset="39722">14152 3768 30,'0'0'23,"0"0"1,0 0-3,0 0-6,11 0-1,0 0-1,2-4-3,8 4-2,1-4-1,5 4-1,2-4-2,0 3-1,-2 0-1,-2 1-2,-4 0 0,-4 0-1,-3 1-1,-5-2-3,-9 1-6,11 1-4,-11-1-10,0 0-4,0 0-1,12 0 2</inkml:trace>
  <inkml:trace contextRef="#ctx0" brushRef="#br0" timeOffset="40046">14259 3877 29,'-4'11'24,"4"-11"2,-4 11-3,4-11-5,11 11-2,2-2-3,-1-5-1,7 3-2,-1-1-3,6 0-2,-2-1-2,2-1-1,-4-1 0,-2 0-1,-2-2 0,-2 2 0,-5-2-2,-9-1-2,13 0-3,-13 0-5,0 0-9,0 0-11,0 0 0,13-3-1,-13 3 2</inkml:trace>
  <inkml:trace contextRef="#ctx0" brushRef="#br0" timeOffset="40542">14986 3797 18,'-21'-8'19,"12"6"-4,-6-3-2,4 5-1,-2-4 0,-1 6-4,0-2-1,0 3-1,-2 2 0,0 3-1,0 2 1,-1 5-1,0 2 0,1 4-1,2 2 1,1 1-1,4 0 0,2 0-1,6-1 1,3-3-1,7-2 1,3-2 0,6-2 0,3-3-1,5 1 0,1-6 0,1 1-1,-1-5 0,-1 0 0,-6 0-1,-3-2 0,-3 0-1,-5-3-2,-9 3-4,0 0-4,8-10-13,-8 10-8,0-20-1,3 9 0,-2-8 2</inkml:trace>
  <inkml:trace contextRef="#ctx0" brushRef="#br0" timeOffset="40934">15074 3756 32,'0'0'27,"0"0"-3,0 0 0,0 0-2,12-14-3,-2 1-5,6 1-2,2-8-6,3 1-2,0-1-1,2 2-2,-3 0 1,-1 4-2,-6 2-1,-5 5-3,-8 7-4,10-7-5,-10 7-8,5 11-10,-5-11-1,-3 24 2,-2-10 1</inkml:trace>
  <inkml:trace contextRef="#ctx0" brushRef="#br0" timeOffset="41258">15155 4110 17,'0'0'23,"0"0"2,0 10-4,0-10-1,13 17-1,-4-7-6,6 8-1,3 2-3,7 7-2,1-2-2,1 3-3,2 0-1,-1-2-1,-2-2-2,-4-5-9,-4-7-17,-3 1-1,-15-13-1,0 0 1</inkml:trace>
  <inkml:trace contextRef="#ctx0" brushRef="#br0" timeOffset="41902">13247 3254 38,'-13'-9'24,"13"9"1,0 0-6,0 0-7,2 21 1,7-5-2,3 9-4,5 2-1,3 5-1,2 1 0,2 3-2,-1-4 0,2-3-2,-6-4-1,-1-7-5,-4-1-3,-3-7-9,-2-3-11,1 4-1,-10-11 0,17 12 0</inkml:trace>
  <inkml:trace contextRef="#ctx0" brushRef="#br0" timeOffset="42295">13628 4026 36,'-17'8'23,"3"6"-3,-9 0 1,-1 2-2,-3 4-4,-4 1-3,-2 5-1,-4-1-2,1 3 0,-1-2-3,5 1-1,2-5-2,4-1-2,6-4-1,4-6-4,8 0-5,8-11-14,0 0-8,0 0 0,20-20-1,5 5 1</inkml:trace>
  <inkml:trace contextRef="#ctx0" brushRef="#br0" timeOffset="43332">15989 3985 34,'-11'5'14,"11"-5"0,0 0 0,0 0-3,0 0-2,0 0-2,0 0-1,0 0-1,0 0-1,11 4-1,-11-4 1,14 2-2,-1-2 1,3 1 0,4-1-1,3 1 1,7 0 0,4 0 1,5 2-1,4-2 0,6 2 1,4-2-1,6 3 1,2-4-2,5 1 1,1 0 0,2 0-1,1-1 0,1 2 0,-1-1-1,-2 0 1,-4 1 0,-2 1 0,-5-2-1,-1 1 0,-4 0 0,-3 0 0,-2-1 0,-2 1 0,-2-2 0,0 1-1,-3 0 1,-3 1 0,-2-1-1,-3 1 1,-4-1-1,-2 0 1,-6 1 0,-3 0-1,-5-2 0,-1 1 0,-11-1 0,11 0 0,-11 0-2,0 0-1,0 0-3,0 0-2,0 0-5,-16-15-8,7 6-10,9 9-1,-19-20 3,9 13 0</inkml:trace>
  <inkml:trace contextRef="#ctx0" brushRef="#br0" timeOffset="43729">17519 3866 24,'-9'-7'24,"9"7"2,0 0-1,0 0-9,0 0-2,0 0-4,9-9-2,-9 9-3,15 1 0,-5 1-2,5 4-1,1 2 0,4 4 0,1 2-1,4 2 0,-1 5-1,0 1 2,0 3-2,-1-1 1,-5 1 0,-2 1 0,-6-1 1,-5 2 1,-6-2-1,-6 0 2,-7-1-1,-4 0 0,-7 0 0,-1-3-1,-3-2-2,0-3-2,1-4-4,0-6-6,9 0-13,2-1-6,2-11 0,6 1-3,0-8 4</inkml:trace>
  <inkml:trace contextRef="#ctx0" brushRef="#br0" timeOffset="45977">15873 2901 16,'0'0'15,"1"-11"1,-1 11-1,0 0-1,0-13-2,0 13-2,0 0-1,0 0-2,0 0-1,0 0-2,0 0-2,0 0-1,0 0-1,0 0 0,-2 19 1,3-4-1,-1 6 1,1 5 1,0 2-1,0 3 0,0 0 1,0-1-1,-1-1 0,0-1-1,-1-4 1,0-3-2,-2-3-1,1-2-5,-1-2-7,3 0-11,0-14-1,-4 11 2,4-11-2</inkml:trace>
  <inkml:trace contextRef="#ctx0" brushRef="#br0" timeOffset="46199">15971 3194 56,'0'0'29,"11"3"0,-11-3-1,0 0-21,9-11-4,-9 11-5,0 0-16,1-18-10,-1 18 0,-4-19-1,7 9 1</inkml:trace>
  <inkml:trace contextRef="#ctx0" brushRef="#br0" timeOffset="48283">16283 3104 19,'0'0'20,"0"0"-3,0 0-4,0 0-1,0 0-1,2 10-4,-1 4-1,1 6-3,0 5 0,2 4-1,-1 4 0,0 0 1,1 1-1,-2-5-1,0-4 0,0-6 0,-2-4 1,0-15 1,-1 14 1,1-14 0,0 0 0,-10-12 0,4-2 1,-1-2-2,2-6 1,-3-4-3,2-6 0,1 0 0,4-3 0,3 1 0,1 1 0,6 3 0,1 1-1,4 3 1,0 6-1,4 4 1,-1 4-1,0 3-1,1 5 0,-2 5 1,0 5-1,-4 5 0,-1 2 1,-4 3-2,-2 3 2,-5 0-1,-3 2 2,-4-1-1,-5-1 0,-1-2 0,-5-1 1,0-5-1,-2-1 1,2-3-1,-1-3 1,5-1-1,1-2 0,4-1 1,9 0-1,-9-1 1,9 1-1,0 0 1,0 0-1,0 0 0,14 7 0,-5 0 0,4 3-1,0 3 1,4 1 0,1 2 0,2 3 0,-1 0 0,1-2-1,-3 1 1,0-3-3,-4-5-3,1 3-5,-4-2-11,-10-11-6,16 9-1,-16-9 1</inkml:trace>
  <inkml:trace contextRef="#ctx0" brushRef="#br0" timeOffset="48592">16532 3296 12,'0'0'18,"0"0"2,0 0-2,10 9-10,-10-9 2,10 12-1,-10-12-1,18 18 0,-6-6-1,2 0-1,2 2-1,1-1-1,0-1 0,-1-2-1,0 0-1,-3-3-2,-1-4-3,-2 2-6,-10-5-8,9-1-8,-9 1-2,11-6 1,-11 6 0</inkml:trace>
  <inkml:trace contextRef="#ctx0" brushRef="#br0" timeOffset="49199">16940 3287 10,'-9'5'16,"-3"-4"-4,0 6 2,-2 1-1,2 5-1,-1 3-1,2 2-1,3 3 0,2 0 0,4 2-1,3-3-1,5 1-2,2-7 0,5-1-1,2-6-1,1-1-3,1-5-2,-2-3-5,1-3-9,-1-1-9,-6-8-5,5 1 1,-7-7 0</inkml:trace>
  <inkml:trace contextRef="#ctx0" brushRef="#br0" timeOffset="49532">16954 3031 13,'0'0'21,"0"0"1,0 0 0,0 0-10,0 0-1,-9 0-1,9 0-2,-5 25-4,2-8 0,-1 4-2,0 3 1,1 0-1,-1 2-1,1-4-4,1-2-1,0-5-5,1-4-7,5-1-9,-4-10 0,0 0 0,9-15 1</inkml:trace>
  <inkml:trace contextRef="#ctx0" brushRef="#br0" timeOffset="49788">17083 2960 4,'0'0'18,"2"14"0,-2-14 1,-5 27-11,3-7 0,-2 6-1,0 2 1,-2-2-3,1 4-2,0-5 0,0-2-2,1-4-1,1-5-5,3-14-6,3 18-10,-3-18 0,0 0 0,4-22 0</inkml:trace>
  <inkml:trace contextRef="#ctx0" brushRef="#br0" timeOffset="50162">16982 2737 16,'-19'8'21,"6"10"0,-4 1-7,5 2-4,1 1 2,3 2-3,3 1-1,4-3-3,5 0 0,7-3-1,5-5 1,5-6-1,4-2 0,1-7 1,2-2-1,-2-5 0,-1-2-1,-4-5 1,-4-2-2,-8-1 0,-4-2 0,-8 1-1,-3 1-1,-6 4-1,-4 2-2,-2 6-3,-4 1-4,3 7-11,3 8-7,-1-3-1,9 8 1,-1-3 0</inkml:trace>
  <inkml:trace contextRef="#ctx0" brushRef="#br0" timeOffset="50772">17131 3439 16,'0'0'15,"0"0"1,0 0-1,0 0-2,0 0 1,0 0-3,5 11 0,-5-11-3,7 11-1,-7-11-2,14 19 0,-5-8 0,2 5-1,0-2-1,3 1 0,-2-2-1,1-1 0,-1-1 0,-2-2-1,-1-2 0,-9-7-3,12 8-2,-12-8-7,0 0-14,0 0-3,6-10 0,-6 10 0</inkml:trace>
  <inkml:trace contextRef="#ctx0" brushRef="#br0" timeOffset="51148">17393 3425 21,'-1'21'23,"-3"-11"1,2 7 1,-2-1-15,-1 2 0,1 0-1,0-1-1,4 0-2,-1-3 0,4 0 0,-3-14-1,12 18 0,-12-18 1,18 8 0,-8-7-2,1-1-1,-3-4 0,-8 4 0,14-11-1,-14 11-1,6-20 1,-5 7-1,-4-2 0,-1-1-1,-2-1-1,-2 2-1,1 1-1,-3 1-2,10 13-6,-16-16-6,16 16-8,0 0-6,-5-12 0,5 12 1</inkml:trace>
  <inkml:trace contextRef="#ctx0" brushRef="#br0" timeOffset="51414">17588 3467 29,'0'0'26,"0"0"-4,0 0-1,0 0 0,15-1-3,-15 1-5,18-13-3,-7 3-5,1 3 0,-1 0-3,-1 0-2,0 3-4,-10 4-3,14-11-7,-14 11-11,12-13-4,-12 13-2,13-17 2</inkml:trace>
  <inkml:trace contextRef="#ctx0" brushRef="#br0" timeOffset="51801">17790 3239 0,'0'0'18,"-4"14"2,-2-2 0,4 7-8,-2 0 0,1 6 1,1-1-4,0 0-2,3-1 0,1-3-1,3-4 0,-1-4 0,2-2 0,-6-10-1,14 10 0,-14-10 0,16-3 0,-16 3-1,14-10 1,-7-1-3,0 1 1,-1-6-1,-2-1-1,-2 0 1,-2 0-2,-2 1 0,-2 1 0,-3 3 0,-2 3-1,-2 4 0,1 2-2,10 3-3,-17-3-6,17 3-7,0 0-11,0 0 0,0 0 1,13-19 0</inkml:trace>
  <inkml:trace contextRef="#ctx0" brushRef="#br0" timeOffset="52037">17998 3174 28,'-5'14'23,"4"8"2,-4 1-5,4 4-6,0 1-2,1 1-4,1 2-2,0-4-4,0-2-4,3-4-7,-1-3-6,-3-18-9,5 18-2,-5-18 0,9 3 1</inkml:trace>
  <inkml:trace contextRef="#ctx0" brushRef="#br0" timeOffset="52275">18105 3122 16,'0'0'19,"-2"18"1,0-5-9,1 9-1,-2 4 0,0 5-3,-1 4-2,1 3-2,1-2-3,1-1-2,1-1-6,-1-10-8,6 2-4,-6-13 0,6 2-1</inkml:trace>
  <inkml:trace contextRef="#ctx0" brushRef="#br0" timeOffset="52525">18084 3349 30,'0'0'24,"0"0"3,-6 10-4,6-10-6,0 0-2,0 0-5,11-3-1,-11 3-4,13-5-4,-13 5-10,17-4-19,-17 4 0,16-11-2,-10-1 1</inkml:trace>
  <inkml:trace contextRef="#ctx0" brushRef="#br0" timeOffset="55730">15892 4739 17,'0'0'14,"0"0"1,0 0 1,0 0-2,0 0 1,0 0-3,0 0-1,0 0 1,5-12-2,-5 12-3,0 0 0,6-11-1,-6 11-1,0 0-1,0 0-1,0 0 1,10-8-3,-10 8 1,0 0-1,0 0 1,0 0 0,0 0 0,0 0-1,9-14 1,-9 14 0,0 0-1,10-17 0,-10 17-1,16-14 1,-3 5-1,3 3 1,4-1 0,2 2 0,0 3-1,1 4 1,-1 5 0,-1 5-1,-5 7 1,-4 4-1,-6 6 1,-7 3-1,-6 2 1,-5 1 0,-7-4-1,-6-2 1,-5-2 0,-3-5 1,-3-4-2,0-4 2,1-6-2,2-4 2,4-6-2,3 0 1,4-6-1,7 0 0,3-3 1,5 1-1,7 10 0,2-17 0,7 14 0,5 2 0,7 5 0,4 6-1,3 5 1,4 2 0,2 6 0,-2-1 0,-3 0-1,-3-2-3,-3-2-4,-6-7-11,-1-7-15,0-2 2,-2-9-2,1 0 2</inkml:trace>
  <inkml:trace contextRef="#ctx0" brushRef="#br0" timeOffset="55888">16258 4945 82,'14'-5'34,"-14"5"0,0 0 0,0 0-22,6-12-7,-6 12-5,-4-17-13,3 5-20,-2-5 0,4-1 0,-1-5-1</inkml:trace>
  <inkml:trace contextRef="#ctx0" brushRef="#br0" timeOffset="58128">16553 4262 5,'0'0'10,"1"11"2,2 3-1,-4 4-1,3 5 0,-2 3-1,1 5 1,-1 1 1,1-2-4,-1-4 0,-1-3-1,1-5 0,-1-6-1,1-12 0,-2 12 2,2-12-1,0 0 0,0 0-1,1-21-1,2 6 0,0-6 0,2-2-2,0-6-2,4-5 1,0-1-1,2 2 0,-1 4 0,2 3 1,-1 4-1,-2 7 0,1 4 1,0 11-1,-10 0 1,16 24 1,-8-3 0,0 4-1,-1 6 0,-1 1 0,-2 3-1,-1-2 1,0-2-2,-2-8-2,0-2-6,-3-7-4,2-14-7,-1 17-8,1-17-2,0 0 2,-16-15 0</inkml:trace>
  <inkml:trace contextRef="#ctx0" brushRef="#br0" timeOffset="58355">16551 4432 29,'0'0'25,"-11"1"1,11-1 2,14-3-12,0-2-3,4 0-2,2-2-2,5 2-2,-2-2-4,3 1 0,-1 1-5,-6 0-2,1 5-5,-7-1-4,1 2-8,1 4-7,-4-5-1,6 4 2,-6-6 0</inkml:trace>
  <inkml:trace contextRef="#ctx0" brushRef="#br0" timeOffset="58857">16949 4388 7,'0'0'17,"0"0"3,-11-3-3,-2 5-1,-2 2-1,-3 2-4,0 2-1,-1 3-1,1 0-2,2 1-2,4 0-1,2-2-2,10-10 1,-7 17-1,7-17 1,9 8-1,-9-8 1,18 0 0,-10-2-1,4-2 0,-1-1 0,-1 0-1,0-1 0,-1 0-1,-9 6 0,13-9 1,-13 9-1,11 0 0,-11 0 1,11 16-1,-3-2 0,0 3 1,4 3-1,1 5 1,0-1-1,0 0 2,-1-2-2,-3-4 2,-3-2 0,-4-2 0,-2-14 0,-12 15 1,-1-14 1,-1 0-1,-2-4 1,0-2-1,0-3-1,3 1 0,1-3-1,12 10-1,-12-18-2,8 6-3,4 12-7,3-17-10,-3 17-9,11-14-1,-11 14-1,15-7 3</inkml:trace>
  <inkml:trace contextRef="#ctx0" brushRef="#br0" timeOffset="60678">16751 4984 19,'-6'-22'20,"6"22"-1,-11-19 0,11 19-1,-12-11-4,12 11-1,-12-6-2,3 12-1,3 7-2,-5 3 0,4 10-1,-3 3-1,3 8-1,0 2 0,4 3-1,4-4-2,5-2 1,5-5-1,5-7 0,6-7 0,5-7 0,1-9 0,3-7 0,-1-8 0,1-3-1,-5-8 1,-2-1-1,-7-5 1,-6 1-1,-4-2 0,-6 0 1,-6 1-2,-4 2 1,-5 2-2,-5 4 2,-2 4-2,-3 4 0,-1 5 0,0 6-2,4 6-1,-1 3 0,7 10-3,1-1-5,10 7-6,2 0-4,8-1-6,6 5-4,0-8 2,8 5 2</inkml:trace>
  <inkml:trace contextRef="#ctx0" brushRef="#br0" timeOffset="61002">16906 5158 42,'14'3'27,"4"2"0,0-5-3,2-1-3,3 0-5,-2-5-2,3 4-5,-3-3-3,0 2-3,-4-1 0,-3 4-1,-14 0-1,13 12-1,-14 0 1,-3 3 0,-3 2-1,-3 4 0,0 3 1,-3 0 0,-1-1 0,2 0 0,0-5 1,4 0 0,4-3 0,5-1 0,-1-14 0,19 17 0,-1-12 0,6-1-1,3-2-1,1-5-4,4 3-11,2-4-20,-4-5 1,-1-1 0,-8-7-1</inkml:trace>
  <inkml:trace contextRef="#ctx0" brushRef="#br0" timeOffset="73284">20156 16483 13,'-9'2'22,"6"9"1,-5-8-1,8-3-2,-11 18-3,11-18-3,-12 19-1,12-19-1,-11 20-1,11-20 0,-6 15-3,6-15-1,0 0-1,0 0-1,12-5-1,1-11-1,6-6 0,6-10-1,4-7 0,6-6 0,5-4-2,3-1 1,-1 0-1,1-1 0,-2 6 2,-3 6-2,-2 8 2,-5 5-1,-6 6 0,-4 5 0,-6 5 0,-2 5 0,-13 5-1,13-2 0,-13 2 0,0 0 0,0 0 0,0 0 0,0 0 0,0 0 0,3 10 0,-3-10 0,4 18 0,1-8 0,3 4-1,4 2 1,6 3 0,7 1 1,9 2 0,9-2 0,10 1 1,8 1-1,5-1 1,4 0-1,2-1 0,-1-2 0,-3-1 0,-7-2-1,-6-1 0,-7-2 0,-7-2-1,-6 0-2,-10-6-2,-4 5-7,-12-9-20,-9 0-6,9-3 0,-9 3-1</inkml:trace>
  <inkml:trace contextRef="#ctx0" brushRef="#br0" timeOffset="73765">21861 16267 42,'0'0'27,"0"0"4,-5-10-3,5 10-10,-23 18-5,11 8 1,-5 2-3,4 12-1,-1 1-2,7 5-2,1-1-2,9-2 0,5-8-2,9-7 0,6-11-1,7-8-1,4-11 1,3-8-1,0-10 0,-1-7 0,-2-7 0,-7-3 0,-7-5 0,-6-1 1,-8 1 0,-10 2-1,-10 4 1,-7 6 0,-10 5 0,-5 9-1,-6 8 1,-2 5-2,1 9 0,0 6-3,6 8-1,2-3-5,13 10-11,7-4-16,8-2 1,11-3 0,6-9 1</inkml:trace>
  <inkml:trace contextRef="#ctx0" brushRef="#br0" timeOffset="74412">22299 16405 54,'0'0'29,"-14"15"2,14-15-6,-4 12-7,4-12-1,9 4-4,1-11-3,9 4-2,5-11-2,7-1-2,5-9 0,7 0-2,2-8 0,5 2-1,0-3 0,0 2 0,-1 2 0,-3 2 0,-4 5 0,-3 3 0,-6 4-1,-3 3 0,-4 4 1,-7 2-1,-3 3 0,-5 0 0,-11 3 0,14-2 0,-14 2 0,0 0 0,0 0 0,0 0 1,0 0-1,0 0 0,0 0 0,0 0 0,0 0 1,0 0-1,6 10 0,-6-10 1,9 17 0,-1-4 0,5 4 0,4 6 0,5 3 1,4 5-1,5 2 1,5 5-1,5 0 1,5 1 0,3-3 0,3-1-1,1-5 0,0-3 0,0-4 1,-2-5-2,-6-3-4,-7-7-1,-2 3-18,-12-12-17,-7-6-2,-11-11 1,-13-19 0</inkml:trace>
</inkml:ink>
</file>

<file path=ppt/ink/ink3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16:58.275"/>
    </inkml:context>
    <inkml:brush xml:id="br0">
      <inkml:brushProperty name="width" value="0.05292" units="cm"/>
      <inkml:brushProperty name="height" value="0.05292" units="cm"/>
      <inkml:brushProperty name="color" value="#7030A0"/>
    </inkml:brush>
  </inkml:definitions>
  <inkml:trace contextRef="#ctx0" brushRef="#br0">3866 11757 22,'1'-18'11,"3"4"-1,-5-3-1,1 2-1,-4-3-2,0 1-1,-2-2 0,-1-1 1,-2-1 1,1-1 0,-3-4-1,0 1 1,0-2 0,-2 0-2,-2 1 1,-1 2-2,-2-1 1,-1 2-3,-3 2 2,-2 1-2,-1-2 1,-3 1-2,-1-1 1,-1-2-1,-1 1 1,0 0-1,-2-2 0,-2 1 0,0 1 0,-2 1 0,1 2 0,-1 3 0,-2 0-1,0 2 1,0 2 0,0 2-1,0 1 1,0 1-1,0 1 0,-1 0 1,-1 2-1,1 1-1,0 2 1,1 0 0,-2 3 1,1 3-1,2 0 1,4 2-1,3 0 0,4 2 0,1 1 0,2 3 0,4 0 0,3 4 0,-1 1-1,1 2 1,-2 3-1,1 2 1,-1 1 0,0 1 0,-2 3 0,1 3-1,-1-1 1,1 2 0,-1-1 0,3 2 0,-1-2-1,1 2 1,1-3-1,2-2 1,1 0-1,2-2 1,0 1-1,2-4 0,2 2 1,0-1 0,2-2-1,1 4 1,1-3 0,0 2-1,1 2 1,1-1-1,1 0 1,1 1 0,0 1-1,2-1 1,0-1 0,2-1 0,0-1 0,1-2-1,1-1 1,1-2 0,-1-2 0,2-2 1,1-1-1,2 0 1,-1-1 0,3 1 0,1 0-1,0-1 1,3 1-1,0 0 0,2 0 0,1-1 0,2 0 0,0-5 1,2 2-1,1-1 1,1-4 0,0 1-1,1-1 1,3-2-2,1 2 1,-1-3 0,3 2 0,0-2 0,3 1 0,2-1-1,3 0 1,-1-2 1,2 0-1,2 0 0,1-2 1,1-2-1,0 1 0,-1-3 1,2-1-1,-2-1 0,2-5 1,-1 0-1,1-2 2,-2-5-2,1-2 2,-1-4-2,-1-2 3,-6-2-1,0-3 0,-6-5 1,-3-2-1,-8-5 2,-3-2-2,-9-4 1,-7-4-4,-7-1-8,-10 0-20,-15-9-2,-6 11 1,-17-7-3</inkml:trace>
  <inkml:trace contextRef="#ctx0" brushRef="#br0" timeOffset="12857">5993 13097 2,'0'0'7,"0"0"0,-14-12-1,14 12 0,-8-4 0,8 4 0,-11-6 1,11 6 0,-11-3 0,11 3 0,-9-2-1,9 2-1,0 0 1,-10-1-2,10 1 0,0 0 0,0 0 0,0 0 2,0 0-1,0 0 1,0 0 0,0 0 0,0 0 0,17 1 0,-4-1-1,2-1 0,5 0 0,1-2-1,2 2-1,0-2 0,0 0 1,-3 2-3,-2 0 1,-3 1-1,-2-1-1,-13 1 0,14 0 0,-14 0 1,0 0-1,0 0 0,0 0 0,0 0 1,-10-5-1,10 5 0,-18-6 1,4 2-1,-1 1 0,-2 0 1,0 1 0,-2 0-1,2 1 1,-1 0-1,4 1 1,0 0 0,2 1-1,4-1 1,8 0-1,-11 1 1,11-1 0,0 0-1,0 0 1,0 0 0,12 3-1,-2-3 1,4 1 0,2-1-1,5 0 1,2 0 0,1 0 0,-1-1 0,-1 1 0,-1-1 0,-4 2 0,-1-2-1,-5 2 1,-11-1-1,13 1 0,-13-1 0,0 0 0,0 0 0,0 0 0,0 0 0,-10-2 0,2 0 0,-4 1 0,-3 1 0,-2-1 0,-3 2 0,0 0 0,-1 1 0,0 0 0,4 0 0,1 1 0,3-2 0,4 0 0,9-1 0,0 0 1,0 0-1,8-2 1,8-1-1,3 0 1,6-1 1,3 1-1,4-2 1,1 0-1,-2 1 1,-2 0-1,-3-1 0,-5 3 0,-4 0-2,-6-2-1,-2 5-6,-9-1-23,0 0-3,-2-11 1,-6-8-1</inkml:trace>
  <inkml:trace contextRef="#ctx0" brushRef="#br0" timeOffset="45164">14380 8780 10,'0'0'12,"-4"-11"-4,4 11-1,-3-17-1,1 4 3,2 1 1,-3-8 1,3-1 2,-3-6 0,2-2-1,0-7-3,1-4-1,0-5-3,1-2-2,0-5-1,0-3-1,0 3 1,-2-2-1,1 3 0,-5-1 0,1 2 0,-4 2-1,-4 4 1,-2 2-1,-3 0-1,-3 2 1,-4 3 0,0 2 0,-1 5 0,-3 2 0,1 3 0,1 2 0,0 4 0,-2 3 0,1 3 0,-2 1 0,-2 4 0,-1 2 0,-2 3-1,-3 3 1,-1 2-1,-1 4 1,-1 4-1,0 4 1,-1 4-1,-2 5 1,2 6 0,-1 5-1,0 4 1,0 5 0,1 1-1,3 3 1,2 0 0,3 0-1,3-1-1,5 2 0,2 0 0,5-1 0,2 4 0,4 0 0,1 4-1,4 2 2,1 3 1,2-1-1,0 2 1,2 5-1,2 1 1,2 2-1,3-4 1,3 1 0,4-5 0,4-5 0,3-3 1,4-9 0,6-5 0,2-6 1,4-7-1,5-7 1,1-5 0,3-8 1,3-7 0,1-12 0,4-9 0,2-12 0,2-8 0,-1-12 0,0-7-1,-1-6-1,-1-3 0,-8 0 0,-5-2 1,-6 7-1,-8 6 0,-6 8-2,-4 8-4,-6 8-8,-2 12-13,-7-4-1,5 12 0,-5-6 0</inkml:trace>
  <inkml:trace contextRef="#ctx0" brushRef="#br0" timeOffset="46398">16418 7521 6,'18'0'10,"-9"-7"-1,5-1 1,0-4-10,-3-2 0,1-2 2,-2-2 4,-3-5 3,2-1 1,-4-6 1,1 2 1,-4-8-3,-1 0-2,-3-3-2,-4-1-1,-7 2-1,-4-2-2,-6 3 1,-6 0-2,-3 4 0,-7 1 0,-4 5-2,-2 3 2,2 2-2,-2 3 1,-1 4-1,1 1 1,-2 6-1,1 2 1,2 2 0,-1 4 0,0 4 1,0 2-1,1 3 0,2 5 0,4 2 2,1 3-1,3 2 1,1 4-1,1 3 0,3 4 0,3 6 1,0 4 0,0 4-2,2 5 1,1 2 1,2 3-1,4-1 1,3 0 0,4-2 2,6-4-1,4-3 1,5-1 0,6-3 1,6 0-1,4 0 1,6-4-1,4 0-1,5-3 0,3-5 1,6-3 0,4-7 0,0-6 1,4-7-1,-2-6 1,1-5 0,-2-7 0,-1-5 0,-5-8 1,-2-4-2,-6-7 1,-1-1-1,-3-6 0,-3-4-1,-4 0 0,-1 1-2,-6 3 0,-2 4 0,-5 3-2,-3 4-1,-4 8-2,-5 3-7,1 6-6,0 14-12,-14-10 1,14 10-2,-15 7 3</inkml:trace>
  <inkml:trace contextRef="#ctx0" brushRef="#br0" timeOffset="47309">19179 7701 74,'6'-18'26,"4"5"-1,-7-11-2,5-3-21,-7-2-5,-2-2 0,-4-3 0,-5-3 1,-4-7 0,-3-4 2,-4-2-1,-5-2 2,0-3-1,-4 2 1,-3-2 0,-4 2-2,-2 2 1,-4 4-1,-2 4 0,-1 6 0,-6 5 0,0 5 0,-2 8-2,2 6 3,-3 6-2,1 8 1,0 4 0,2 9 0,-1 5 2,1 7-1,1 4 0,2 7 0,4 3 1,2 10-1,4 3 0,4 7 1,7 3-2,4 3 1,7 6 1,6-2-1,5 2 1,7-2 0,6-1 1,7-5-1,4-3 2,7-4-1,9-6 2,7-3-1,6-7 0,5-6-1,5-6 1,2-9 0,4-6 0,4-10-1,0-7 1,1-10-1,0-6 2,-3-12-1,-3-4 0,-2-8 1,-7-4-1,-7-4 0,-9-3-1,-12-2-1,-6 1-3,-10 2-1,-7-1-4,-5 7-6,-6 4-9,-8 3-8,3 16-1,-7 1 1,5 16 2</inkml:trace>
  <inkml:trace contextRef="#ctx0" brushRef="#br0" timeOffset="48226">21152 8804 85,'11'-20'26,"2"1"-1,-7-12 0,-1 0-29,-4-3 0,-2 2 0,-7-7 1,-3-2 1,-5-1 2,-2-2 1,-4 1 0,-3-2 0,-1 0 0,-5-3 0,-2 4 0,-3 2 0,-4 2 0,-4 5-1,-3 3-1,-3 8 1,-1 5-1,-4 9 1,1 4-1,-3 8 1,0 6 0,1 6-1,1 6 1,2 7 1,3 5-1,3 1 0,3 6 0,5 3 1,4 2 0,4 4 0,4 5 1,6 0-1,4 3 2,6 3-1,3 0 1,6 1-1,7 1 0,4-3 2,4-2-3,3-5 2,4-3-2,4-5 2,4-3-1,4-8 1,5-8-1,6-8 1,6-9-1,5-11 0,5-9 0,2-10 0,3-11 0,-2-8-1,0-6 1,-7-5-1,-4-2 1,-6-3-1,-7 1 0,-6 1-2,-8 3-2,-5 6 0,-9 1-3,-4 9-6,-9 2-12,-9 5-8,-2 12 0,-9 1 0,0 14 2</inkml:trace>
  <inkml:trace contextRef="#ctx0" brushRef="#br0" timeOffset="48963">22178 10518 57,'29'-19'20,"4"-7"1,-10-17 1,-1-5-24,-3-8 1,-7-7 1,-7-6 1,-7-8 4,-4-3 0,-9 0 2,-6 1-2,-6-3-1,-4 2-1,-7 2-1,-4 5 1,-7 1-1,-6 7 0,-5 3-2,-5 6 1,-5 7-1,-5 8-1,-4 10 0,-4 9 0,2 11 0,-4 12 0,0 11 0,2 8 1,-1 10-1,2 10 1,3 8 0,4 5 1,5 7-1,5 2 0,6 6 1,8 4 0,10 0 0,9 3 0,11 0-1,9 4 1,11 3 0,10 2-1,10-1 0,11-3 0,13 1 1,11-4 0,10-6 1,12-10 2,10-15-1,9-9 1,8-20-1,5-11 1,3-21 0,2-13-1,-2-18 0,-2-9-1,-9-14-1,-11-11-4,-14-11-7,-18-9-15,-26-10-6,-21 6-1,-40-6 0,-28 6 1</inkml:trace>
  <inkml:trace contextRef="#ctx0" brushRef="#br0" timeOffset="52118">23835 12350 8,'0'0'16,"13"8"-8,-5-3-1,6 0 3,-3 0-1,3 1 3,-2-3-3,2 2 3,2-1-2,-5-2-3,1 0 0,-1 0-4,5-4 1,-2 0-3,5-3 2,0-1-2,3-2 0,1-1 1,3 0 0,4-5-1,6 1 1,3-5-1,8 1 0,-7-4 2,8-3 0,-9-1 1,8-1 0,-14-3 2,3 1-1,-36 28 3,43-62-2,-43 62-1,29-62-2,-29 62 1,18-66-2,-18 66 0,6-72-1,-9 34 0,-2 1 1,-6-1 0,-1 3 0,-4 0 0,16 35-1,-47-64-1,11 36-1,-2 2 1,-10 2-1,-2 0 1,-9 2-1,2 1 0,-7 3 1,3 0-1,-1 2 2,7 0-3,2 5 2,5-1-2,0 4 2,3 2-2,0 3 1,4 3 1,0 2 1,0 3 0,1 3 0,0 7 0,3 5-2,0 4 2,3 6-2,1 3 1,2 7-1,0 2 0,2 5 0,1-2 1,0 2-1,3 0 1,4-1 1,3-1-1,4-2 1,3-3-1,4-2 1,4-3-1,4 1 2,4-3-2,3 0 0,2-3 0,6 0 1,2 0-1,4-2 0,3-4 1,4-2-1,3-2 1,4-2 0,3-4 0,7-3 0,6-3 0,4-3-1,4-4 0,9-3 0,9-5 0,9-5 0,5-4 0,7-4-1,-2-2 2,-3-1 1,-7 0-3,-6-3-7,-15-2-26,-16 4 1,-21-7 2,-29 31-2</inkml:trace>
</inkml:ink>
</file>

<file path=ppt/ink/ink3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18:13.204"/>
    </inkml:context>
    <inkml:brush xml:id="br0">
      <inkml:brushProperty name="width" value="0.05292" units="cm"/>
      <inkml:brushProperty name="height" value="0.05292" units="cm"/>
      <inkml:brushProperty name="color" value="#7030A0"/>
    </inkml:brush>
  </inkml:definitions>
  <inkml:trace contextRef="#ctx0" brushRef="#br0">2323 2957 21,'0'0'23,"-1"-11"1,1 11 0,0 0-8,0 0-5,0 0-2,0 18 0,2 0-3,-2 5-1,3 3-1,-1 5 0,3 4 0,-2-1 0,3 1-1,-2-6 0,0-3-1,-1-4 0,0-2-1,-3-8 1,1 1 0,-1-13 0,-1 15 1,1-15 1,0 0-1,-3-12 1,2-4-1,-1-7 1,1-4 0,-2-9-2,4-10-1,-2-5-1,1-3 1,2-2-1,2 0 0,2 2 0,3-1 0,3 3 1,2 9-2,3 7 1,1 7-1,-1 8 1,2 8-1,0 8 0,-1 11 0,0 12 0,-1 7 1,0 8-2,1 3 2,-1 5-2,-3 1 1,-2 0 0,-4-2 1,-3-4-1,-6-3 1,-5-5 1,-4-4 0,-3-2 0,-1-3 0,-2-4 0,0-3-1,1-4 1,1-2 0,4-4-1,0-1 1,1-3 0,9 2 0,-13-6 0,13 6 0,0 0 0,-10-10 0,10 10 0,0 0 0,0 0-1,0 0 0,0 0 0,0 0-1,0 0 1,16 15-1,-3-2 1,2 3-1,6 1 0,3 3 1,2 0-1,1 0 1,0-1 0,0-4-1,-1-1 0,-3-4-2,-1 1-1,-2-6-4,0-1-16,0-1-8,-5-8-1,1 0 0,-5-9 0</inkml:trace>
  <inkml:trace contextRef="#ctx0" brushRef="#br0" timeOffset="451">3056 3167 8,'-20'2'17,"11"0"2,-4-5-2,5 4-2,-2-2 1,10 1-1,-13 0-2,13 0-2,0 0-1,0 0-1,10 1-1,4-2-1,7 2 0,4-1-2,8 2-1,2-2 1,7 3-2,-1-3 0,1 2 0,-3-2-1,-2 3-1,-6-3 1,-4 0-1,-6 0-1,-6-2-1,-4 4-3,-11-2-5,11-2-14,-11 2-8,0 0-1,0 0 0,3-13 1</inkml:trace>
  <inkml:trace contextRef="#ctx0" brushRef="#br0" timeOffset="1029">3922 3059 36,'22'-11'24,"0"6"1,-10-8-2,-12 13-10,14-20-2,-15 10-3,1 10-2,-8-19-2,8 19-1,-18-13-1,6 12 0,-2 2 0,-3 6-1,0 3 1,-2 4-2,0 1 2,1 6-2,1 1 1,3 5 0,1 0 0,6 3 0,1 3 1,5 0 0,3 0 0,4 0 1,6-3-1,5-3 1,4-5 0,5-4-1,5-8 1,4-4 0,2-7-1,0-6 0,0-5-1,0-5 1,-3-5-1,-1-4 0,-5-4 0,-3-2-1,-5 0 1,-3-1 0,-5 0-2,-7 3 2,-6 3-2,-6 2 2,-9 4-2,-5 4 1,-7 8-1,-6 4 2,-2 3-2,-2 4 0,-1 5-2,-2 2-3,8 6-6,0-1-9,9 0-4,10 0-7,6-2 0,13 0 2</inkml:trace>
  <inkml:trace contextRef="#ctx0" brushRef="#br0" timeOffset="1504">4518 3149 13,'-25'3'15,"9"5"1,-1-6-1,6 3 0,11-5-1,-10 6-1,10-6-1,0 0 0,21 8-1,-5-8 0,8 5-1,2-5-1,9 4 0,0-4-4,4 3 0,-2-2-1,0 0-2,-4 0 0,-5 0 0,-4 0-2,-6-1-1,-3 2-1,-7-2-2,-8 0-7,11 5-17,-11-5-3,10-3 1,-10 3-2</inkml:trace>
  <inkml:trace contextRef="#ctx0" brushRef="#br0" timeOffset="2429">5333 2993 6,'0'0'16,"3"12"3,-3-12-2,-5 22-6,1-2 0,-1 6 3,-1 8 0,-1 5-2,2 6-2,-1 2-2,3 2-1,-2-2-1,3-2-1,-1-6-2,2-4 1,-1-10-1,2-2 1,-2-8-1,1-3 1,1-12 0,0 0 2,0 0-1,0 0-1,-7-16 1,7-4-1,-2-9 1,2-5-2,-1-9-2,0-5 0,2-2-1,1-2 1,1 0-2,3 3 2,1 4-1,3 5 0,1 5-1,3 5 1,1 5-1,3 4 1,1 5 0,0 5-1,1 7 0,-1 3 0,-1 8 0,-1 5 0,-1 8 0,-2 4 0,-2 2 1,-4 4-1,-3 1 1,-4-2 0,-4-2 0,-4-4 0,-4-3-1,-5-3 1,-2-3 1,-2-3-1,1-2 0,-1-5 0,2 0 1,0-4-1,2-1 1,3-2-1,2-1 1,3 0 0,8 4 0,-13-8 0,13 8 0,0 0 0,0 0 0,0 0-1,0 0 1,0 0-1,0 0 0,12 3-1,-1 7 1,4 3 0,4 2 1,6 3-1,4 5 1,4 1 0,2 1-1,4 0 2,1-1-1,1-2 0,-1-1-1,-1-3 1,-5-1 0,-3-3-1,-4-4 0,-5 0 1,-6-3-2,-4-4 0,-4 2-2,-8-5-5,0 0-26,0 0-2,3-17 2,-10 5-2</inkml:trace>
  <inkml:trace contextRef="#ctx0" brushRef="#br0" timeOffset="7735">7413 2812 38,'-24'-18'19,"8"11"0,-6-1 1,-2 4-3,-5 5-3,-6 3-3,0 13 1,-5 4-2,2 17 1,-6 7-2,4 13-3,3 4 1,10 6-3,6 0 1,14 1-2,9-6 0,13-7-2,11-11 0,9-9-1,6-9-1,4-7-2,3-9-3,-5-11-9,1-4-18,-2-5-1,-6-6 1,-1-2-1</inkml:trace>
  <inkml:trace contextRef="#ctx0" brushRef="#br0" timeOffset="8358">7762 3124 43,'0'0'27,"1"-16"2,-9 19 1,-10 1-15,-5 1-3,-1 10-2,-6 0 0,4 6-3,-2 1-3,6 2 0,4-2-2,6 0 0,6-5-1,7-3 1,-1-14 0,18 14 0,-2-15-1,6-3 1,2-5-1,5-4 0,1-3 0,1-7-1,0-1 1,-2-4-1,-2-3 0,-3 0 1,-5-4-2,-3 0 2,-5-1-1,-4 1 1,-5 0-2,-3 3 2,-3 2-1,-2 5 1,-2 4-1,1 6 0,-3 5 0,-1 5 0,2 7 0,0 8 0,-1 5-1,1 6 1,2 8 0,0 5 0,3 4 1,3 2-1,2 2 1,4-1-1,2-3 0,4-1 0,5-7 1,0-3-1,3-5 0,0-4 0,2-3-2,-3-7-1,1-1-2,-4-8-2,2 2-6,-8-8-6,3 1-6,-2-2-6,-3-5-2,2 1 2,-4-5 2</inkml:trace>
  <inkml:trace contextRef="#ctx0" brushRef="#br0" timeOffset="8645">8072 3072 22,'9'-4'24,"-9"4"2,0 0 1,0 0-7,0 0-5,-5 10-2,5-10-3,-2 26-3,1-8 1,4 7-3,-2 1 0,3 4-2,0-3 0,3 0-2,-1-5 0,3-6-1,-2-2-2,-7-14-1,14 12-4,-14-12-9,14-9-6,-4-2-8,-5-6-2,5-2 2,-3-9 0</inkml:trace>
  <inkml:trace contextRef="#ctx0" brushRef="#br0" timeOffset="8871">8138 2833 90,'0'0'31,"-11"3"1,11-3-1,0 0-28,0 0-5,0 0-5,0 0-14,0 0-10,0 0 0,11-1-1,-11 1 1</inkml:trace>
  <inkml:trace contextRef="#ctx0" brushRef="#br0" timeOffset="9833">8500 2957 35,'-4'13'25,"-5"-1"4,7 13-1,-3 3-11,3 5-7,5 7-1,-3-1 1,4 4-1,-2-9-3,3 0-2,-3-11 0,2-2 0,-4-21 0,1 13-1,-1-13 0,-4-23 0,0 2-1,0-7 0,0-5 0,-1-7-1,1-6-1,2-3 1,1-2-2,3 4 2,2-1-2,5 3 2,5 3-2,3 5 0,7 9 1,4 6-1,4 9 1,1 8-1,2 11 0,-1 9 0,-4 10 0,-5 7 0,-6 8 0,-8 3 0,-6 2 2,-9-2-2,-7-3 1,-7-4 0,-4-5 1,-6-5-2,-3-6 2,-2-5-1,-2-5 1,0-3-1,1-4 1,0-4-1,5-2 1,6-1 0,4-1 0,3 1 0,5 0 1,11 4-1,0 0 0,0 0 1,0 0-1,19 10 0,0-3 0,6 5 0,4 1-1,6 3 1,2 1-1,1 1 1,-2 0-1,0-2 1,-3-1-2,-2-1 1,-4-1-3,-3-6-3,3 1-6,-7-4-20,3-4-3,2-4 0,0-5 0</inkml:trace>
  <inkml:trace contextRef="#ctx0" brushRef="#br0" timeOffset="10234">9307 3134 35,'-18'-1'28,"7"4"3,0-4 0,11 1-11,-10 1-4,10-1-1,0 0-5,15-2-3,1 3-3,4-2-2,3-1-3,8 3-5,-1-5-9,5 1-17,0 3 0,-5-5-2,1 4 2</inkml:trace>
  <inkml:trace contextRef="#ctx0" brushRef="#br0" timeOffset="10653">9780 3117 57,'0'0'28,"12"15"1,-12-15-1,14 0-21,-1 0 0,-1-6-1,4 0-1,-3-3 0,0-1-3,-2-1 0,-3-1 0,-5-1-1,-5 2 0,-7 0-1,-3 2 1,-4 2-2,-4 3 1,-1 3 0,-3 3 0,-2 5 1,3 6 0,1 2 1,2 5 0,4 2 1,4 4 0,3 0 0,7 2 1,7-2-1,7-1 0,3-3-1,7-3 0,3-5-1,4-6-2,4-3-2,0-12-4,4-1-6,-5-11-9,5-4-6,-1-5-5,-4-6-1,1-1 3</inkml:trace>
  <inkml:trace contextRef="#ctx0" brushRef="#br0" timeOffset="10863">10134 2857 39,'-7'-31'27,"2"13"2,-5 3-2,-1 9-6,1 12-5,-2 7-5,5 13-2,-3 8-3,3 9-1,0 4-2,3 6-1,2 1-1,3 0-3,4-4 0,1-9-4,5-7-3,-1-13-13,3-12-10,5-7 1,-2-16-1,5-4 2</inkml:trace>
  <inkml:trace contextRef="#ctx0" brushRef="#br0" timeOffset="11270">10309 2749 61,'-4'-14'30,"4"14"-1,-13 20 1,6 8-19,1 15-2,-1 5-1,1 10-2,1 2-1,5 4-3,1-5 0,3-4 0,-1-10 0,3-10 0,-3-11 0,3-6 1,-6-18 0,0 0-1,9-10 1,-6-6-1,0-7-1,1-4 0,1-3 0,0 0-1,0 3 1,2 5 0,-2 6 0,-5 16 0,17-7 0,-8 17 0,1 9-1,2 3 1,2 5-1,1 0 0,2 0-1,-2-5 0,1-2-2,-3-7-1,0-3-5,-13-10-11,0 0-16,7-20 2,-15 1-2,-3-5 3</inkml:trace>
  <inkml:trace contextRef="#ctx0" brushRef="#br0" timeOffset="11459">10049 2944 63,'-33'-2'31,"13"4"-1,6-2 1,14 0-20,10 5-3,10-1-3,7 0-5,3 0-6,2-2-9,6 0-7,3 3-8,-6-4-1,0 6 1,-7-5 2</inkml:trace>
  <inkml:trace contextRef="#ctx0" brushRef="#br0" timeOffset="12066">10408 3040 29,'14'7'25,"5"3"2,-1-3 0,2-2-5,4 1-5,-2-6-3,3 1-1,-5-5-4,0 3-1,-6-5-2,-2 0-1,-12 6-3,9-14 1,-9 14-2,-12-15 0,0 11-1,-5 0 0,-1 4-1,-5 5 0,0 4 1,-1 4 0,2 3 1,4 3-1,5 3 1,5 1 0,8 1-1,7-3 1,7-1 0,5-4 0,7-2 0,2-5 0,3-4-1,0-4 1,-2-4-1,-2-3 0,-4-2 1,-4 0-1,-4-1 1,-3 2-1,-12 7 0,12-10 0,-12 10 0,0 0 0,8 13-1,-4-2 1,0 5-1,2 0 1,-1-1 0,1 1 0,-1-3 0,0-1 1,-5-12 0,4 10 0,-4-10 0,-4-10 1,-1-1-1,1-1 0,0-4 1,1-2-1,0-4 0,2-2 0,2 2 0,1 2-1,2 1 0,3 2 0,1 3 0,0 3-1,2 6-2,-2 0-1,4 7-3,-12-2-11,17-2-18,-6 1 1,0-5 0,2-1-1</inkml:trace>
  <inkml:trace contextRef="#ctx0" brushRef="#br0" timeOffset="12397">10975 2575 53,'0'0'28,"-7"16"2,8 5 0,0 10-18,5 1-3,7 13 3,-1 4-3,7 9-3,2 2-1,2 5-2,-1-2 0,1 0-2,-6-3 0,-2-3-1,-8-6 1,-4-2 0,-6-6 0,-3-5 0,-3-8-1,-2-7-1,1-3-4,0-9-12,10-11-17,-9 9 2,9-9-2,15-13 0</inkml:trace>
  <inkml:trace contextRef="#ctx0" brushRef="#br0" timeOffset="15352">8877 3275 5,'-8'-12'19,"8"12"1,0 0-2,0-13-2,0 13 0,0 0-3,0 0-2,0 0-1,2 10 0,-1 5-3,4 9-1,-1 0-1,1 4-2,2-1 0,1 1 0,2-6-1,-1-5-1,2-8 2,-1-4-1,1-10 0,2-3-1,-4-5 1,2-3-1,-2-4 0,-1-1 0,-2 0-1,-4-1 0,-1 2 0,0 3 0,-3 3 0,0 4 0,2 10 0,-2-13 0,2 13-1,0 0 1,-2 18-1,5-1 1,3 8-1,2 3 1,2 5-1,1 6 1,-1 1 1,1-1-1,-3 0 1,-3-2 1,-8-4 0,-6-4-1,-9-4 1,-5-4 0,-7-5 0,-4-3 0,-2-7-1,1-4 0,3-6-2,5-6 1,8-6-2,9-8 0,13-5-2,7-8 1,11-6-2,6-11 1,7-5 1,4-4-1,1-2 2,-1-1 1,-1-2 1,-5 1 1,-3 4 1,-5 7 0,-6 6 1,-2 8 1,-7 5-1,0 7 1,-7 8 0,3 8-1,-6 4 0,1 10-1,0 0 1,-9 18-1,1 10-1,-1 9 0,1 7 0,1 7-1,1 7 2,2 2-2,5 0 0,6-3 0,2-6-2,4-5-1,5-1-10,2-4-20,-4-9 0,3-2 0,-4-9-1</inkml:trace>
  <inkml:trace contextRef="#ctx0" brushRef="#br0" timeOffset="20677">12789 877 44,'0'0'26,"0"0"1,0 0-4,0 0-5,0 0-5,0 0-4,0 0-3,0 0-1,0 0-3,-25-37-1,25 37 1,0 0 1,-44 11-1,44-11 3,-45 40-2,19-9-1,3 8 3,1 6-2,5 2 2,5 3-3,7-2 2,10-4-5,9-5 4,8-11-2,6-7 0,4-8 0,3-2-2,1-2 0,-1-9-3,-2-3-3,-7-8-11,0 2-16,-1-1-1,-5-7 1,0-7 0</inkml:trace>
  <inkml:trace contextRef="#ctx0" brushRef="#br0" timeOffset="20965">13109 768 44,'0'0'27,"0"0"4,13 40 1,-13-40-19,8 73 0,-2-24 0,-4 9-7,1-2 0,-1 1-5,-1-6 3,-2-3-6,0-11 1,1-4-4,-2-13 1,4-7-6,-2-13-9,0 0-11,7-15-1,0-7 1,6-7 0</inkml:trace>
  <inkml:trace contextRef="#ctx0" brushRef="#br0" timeOffset="21198">13327 808 51,'22'-46'28,"-22"46"1,0 0 0,0 0-13,0 0-2,0 0-3,11 67-6,-11-23-1,-3 13-1,1 6 2,-1 4-4,1-3 2,0-6-5,-2-6 1,4-4-5,-3-19-2,5-6-10,-4-11-9,2-12-5,0 0-1,0 0 2</inkml:trace>
  <inkml:trace contextRef="#ctx0" brushRef="#br0" timeOffset="21407">13242 1069 55,'-12'-17'32,"5"5"1,7 12 2,-9-14-13,9 14-7,0 0-5,0 0-4,0 0-1,35-9-4,-35 9-2,35-17-4,-35 17-2,41-18-10,-41 18-7,46-15-9,-46 15 0,34-5 0,-34 5 2</inkml:trace>
  <inkml:trace contextRef="#ctx0" brushRef="#br0" timeOffset="21849">13465 1027 35,'1'12'27,"-1"-12"1,6 10 1,5-11-12,4 7-6,-2 3-2,4 1 1,-3-3-3,3 6-2,-4 2-1,-2 5-1,-8 3 0,-2 3-1,-5 0 0,-1 1 0,-1 0 0,-1-5-1,0-6-1,7-16 0,-10 16 1,10-16-1,0 0 1,0 0-1,20 2 0,-5-4 1,3 5-1,3 6 0,2 2-1,0 4 1,-2 6 1,-5 6 0,-7 2 1,-7 3-1,-7-2 1,-8-1 0,-5-4 0,-4-3 0,-1-6-3,0-4 0,4-2-2,2-9-3,17-1-8,-11-11-14,16-4-5,7-7-1,6-10 0,8-5 2</inkml:trace>
  <inkml:trace contextRef="#ctx0" brushRef="#br0" timeOffset="22114">14002 1070 71,'-10'17'34,"10"-17"-1,-17 16 3,8-7-24,5 4-2,4-13 1,-7 14-4,7-14-2,12 5-1,6-6-2,6-2 0,3 1-1,3-3-2,4 1-3,-2-6-4,5 2-12,-7 0-17,-1-1 1,-3-3 0,-26 12 0</inkml:trace>
  <inkml:trace contextRef="#ctx0" brushRef="#br0" timeOffset="22558">14812 878 63,'0'0'31,"0"0"0,0 0-1,0 0-21,0 0-1,-25 38-2,-3-14 1,2 6-1,-4 9-3,5 4 2,2 1-3,9 2 2,4-2-3,10-7 4,9-3-5,8-8 3,7-10-1,10-8 0,1-1 0,4-4-1,0-9 0,0 1 0,-3-5 0,-4-5 0,-6-3 1,-5-3-1,-6-7 0,-7-5 0,-8 33 0,1-66-3,-1 66 3,-17-63-4,17 63 5,-31-49-5,31 49 2,-32-28-4,32 28 0,0 0-2,-31-21-4,31 21-12,0 0-14,0 0 4,30-23-1,-30 23 2</inkml:trace>
  <inkml:trace contextRef="#ctx0" brushRef="#br0" timeOffset="22798">15252 924 76,'0'0'33,"0"0"1,17 40 3,-17-40-25,0 0-4,0 0-1,0 0-2,33 39-2,-33-39-1,39 8-1,-39-8-2,48 3-2,-48-3-2,49-2-3,-49 2-7,41-9-18,-41 9-1,37-15 1,-37 15-1</inkml:trace>
  <inkml:trace contextRef="#ctx0" brushRef="#br0" timeOffset="23174">16074 899 47,'0'0'29,"0"0"1,0 0 0,0 0-16,0 0-6,0 0 0,-45-10-1,45 10 1,-50 16-2,21 1 0,2 8 0,-3 7-4,6 6 3,1 4-3,5 2 1,5 2-1,9-3 1,9-7-4,9-3 3,8-9 0,7-4 0,6-6-2,2-5 0,2-6-3,-2-4-1,1 1-4,-10-13-9,2 0-19,-6-6 1,-2-3-1,-1-4 1</inkml:trace>
  <inkml:trace contextRef="#ctx0" brushRef="#br0" timeOffset="23438">16421 803 49,'0'0'32,"0"0"1,0 0 2,0 0-17,-18 46-9,10-11 2,5 9-2,-3 10-4,2 2-1,0 2-2,3-2-1,3-8-4,0-7 3,4-10-8,-2-11-2,4-7-15,2-9-9,1-10 1,2-9-2,0-7 3</inkml:trace>
  <inkml:trace contextRef="#ctx0" brushRef="#br0" timeOffset="23664">16562 735 53,'0'0'28,"0"0"1,0 0 0,-10 38-21,13 1 0,-6 8 2,3 9-2,-3 8-4,1-1 0,-1 0-5,0-9 1,2-6-6,-3-13-7,5-6-9,0-7-8,-1-22-1,-3 13 0,3-13 2</inkml:trace>
  <inkml:trace contextRef="#ctx0" brushRef="#br0" timeOffset="23845">16392 1066 60,'-11'-12'33,"11"12"-1,-4-13 1,4 13-18,15-2-4,2 2-5,-17 0-2,50-5-5,-50 5-8,61-9-7,-31 5-16,-1 1-1,-1 2-1,-5-2 1</inkml:trace>
  <inkml:trace contextRef="#ctx0" brushRef="#br0" timeOffset="24339">16739 1016 65,'0'0'31,"0"0"2,0 0-1,10 12-23,-10-12-4,16 21 3,-8-8-2,2 2-2,-4 4-1,1 2-2,-4 2 0,-5-2-1,-5-1 0,-1 1 0,-2-1 0,0-2 0,1-6 0,1-2 0,8-10 0,-9 10 1,9-10-1,0 0 1,0 0 0,0 0 1,14 4-2,-4-4 1,0 2 0,2 1-1,0 1 0,1 2 0,0 1-1,-2 4 1,-2 1 0,-2 6 0,-1 1 1,-3 3 0,0 0 1,-3 0-1,-3 1 1,-2 1-1,-4-4 2,-3-4-2,-1-3-1,0-3 0,0-2-1,2-3-3,11-5-5,-19-1-20,19 1-7,-5-21 2,10 2-2</inkml:trace>
  <inkml:trace contextRef="#ctx0" brushRef="#br0" timeOffset="25535">18246 1042 34,'-37'-35'26,"37"35"5,-41-22-3,41 22-14,-55-15 0,22 7-2,2 1-3,-4 4-3,2 5-2,-3 6-1,5 2 1,1 10-4,5 4 2,4 7-2,6 2 1,7 3 1,7-2 2,7-3-2,9-3 0,3-7 0,5-7 0,3-9-1,2-10 0,2-10 0,0-9-1,-30 24 0,53-68-2,-29 25 1,-6-5-2,-2-5 3,-6 0-3,-5 1 3,-5 3-1,-3 6 1,-3 5 0,6 38 0,-14-56 1,14 56-1,0 0 0,0 0 1,0 0-3,-30 23 2,28 12 0,0 6 2,2 5-2,3 8 0,4 1 2,4-2-2,3-9 2,3-6-3,2-8 3,3-9-6,2-9 4,0-6-2,-1-12-2,2-5 0,-2-9 0,-23 20 0,44-48 0,-44 48 1,35-58-3,-35 58 9,23-53-6,-23 53 4,0 0-2,13-42 4,-13 42 0,0 0-1,-4 26 1,0-3-3,1 5 3,0 6-1,2 2 2,1 0-4,3-4 0,2-3-2,3-7 1,3-4-6,0-12-14,2-5-10,2-8-1,0-10-1,0-9 2</inkml:trace>
  <inkml:trace contextRef="#ctx0" brushRef="#br0" timeOffset="25692">18399 671 67,'0'0'28,"-38"-37"0,38 37 0,0 0-29,0 0-6,0 0-14,0 0-6,0 0-1,0 0 1</inkml:trace>
  <inkml:trace contextRef="#ctx0" brushRef="#br0" timeOffset="27024">18554 840 45,'0'0'26,"0"0"0,0 0-4,0 0-9,0 0-1,0 0-4,1 41-2,-1-13-2,-1 5 0,3 2 3,-2 1-5,2-7 2,-2-2-2,2-8 2,-2-4-2,2-4 2,-2-11-1,0 0 1,0 0-1,-2-11 0,2 11 0,0 0-3,-4-55 2,4 55-3,-1-56 1,1 56-1,2-48 1,-2 48-2,0 0 1,7-43 0,-7 43 0,0 0 0,0 0 0,0 0 0,30 51-1,-20-26 4,1 2-3,0-1 3,1-2-2,-3-4 3,-1-5-3,0-3 3,-8-12-1,8 11 0,-8-11-1,4-12 1,-4 12 0,0 0-3,7-51 5,-7 51-5,8-53 1,-8 53-1,9-51 1,-9 51-2,7-36 2,-7 36 0,0 0-3,0 0 2,0 0 1,0 0-1,0 0 0,35 48 0,-27-28 0,2 2 2,1-1-3,-1-2 2,1-4-3,0-3 1,2-4-1,-1-2 1,2 0-1,-1-5 0,0 0 1,1-2 1,-1 0 1,1-3 0,2 1 1,-1-1 0,0-2 1,0-1 0,-15 7 1,0 0 0,40-29 0,-40 29-3,0 0 5,23-40-5,-23 40 2,0 0-3,-1-48 2,1 48-3,0 0 2,-15-37 0,15 37-3,0 0 3,0 0 0,-33 7 0,33-7 0,-14 33 0,9-10 1,5 5 2,1 0-3,6 1 3,1-2-2,2-2 1,2-7-2,2-2 1,3-8-3,-1-9-1,3-6 0,-19 7-2,42-41-3,-42 41-5,47-69-2,-27 25-4,4-6 2,-8 0 1,2-1 4,-8 4 3,-2 4 8,-3 7 5,-5 36 4,2-50 4,-2 50 3,0 0-2,0 0 0,0 0-5,-36 24 0,36-24-4,-15 71 0,8-24 1,2 2-4,2 4 2,4-2-4,2-4 1,3-8-3,0-11 1,4-9-7,-10-19-9,0 0-12,36-12-2,-36 12 2,31-52 0</inkml:trace>
  <inkml:trace contextRef="#ctx0" brushRef="#br0" timeOffset="27439">19370 607 40,'0'0'26,"0"0"2,0 0 0,-30 23-16,31 14 0,-2 6-1,7 9-4,-3 2 0,4 2-2,1 0-3,1-6 1,-1-4-3,0-11 3,-4-8-3,-1-9 3,0-3-1,-3-15 1,0 0 0,0 0 0,2-11 0,-2 11-1,3-39 1,-3 39-2,5-55 1,-5 55-3,9-53 3,-9 53-3,7-37 2,-7 37-2,0 0 1,0 0 1,0 0-2,31 25 0,-21-4 0,2 2 2,2 3-4,-1-4 1,2-1-4,-5-10-2,4-4-16,-14-7-8,12-4-2,-12 4-1,0 0 5</inkml:trace>
  <inkml:trace contextRef="#ctx0" brushRef="#br0" timeOffset="28421">19321 881 35,'-39'-9'27,"10"2"2,29 7-1,-44-4-10,44 4-4,0 0-1,0 0-7,0 0 0,50 17-2,-18-14-1,7 1-1,2 0 0,2 1 0,-5 0 2,-3 1-2,-5-2-1,-30-4-1,45 13 1,-45-13-1,0 0 0,37 18 0,-37-18-2,0 0 2,0 0 0,0 0 3,31 22-3,-31-22 1,0 0 0,0 0 0,0 0 0,29 7 0,-29-7 0,0 0-3,0 0 2,0 0-1,0 0 1,0 0-1,0 0 1,6 20-1,-4-7 1,1 3 2,0 3-2,0 2 3,2 0-3,1-3 3,-1 0-2,1-2 2,-1-4-3,-5-12 1,12 14 0,-12-14 0,16 2 0,-6-5 1,-2-3-1,2-4 0,-1-4 0,-1-3-1,-8 17 1,11-35-3,-11 35 2,6-35-2,-6 35 2,0 0-3,0 0 2,0 0-2,4-35 1,-4 35 0,4 17 1,2 8 1,3 8-1,0 6 2,4 7-2,1 7 4,0 6-1,0 0 1,-3-6-1,-4-9-1,-4-6 1,-6-7 0,-7-6 0,-2-10-1,-6-8 0,2-6-1,-3-6 0,3-9-2,4-6 0,2-11-1,9-5-2,5-10 1,8-10-1,2-9 0,6-6 1,1-3-2,3-2 5,0 6-3,-3-1 7,-3 7-4,-6 10 3,-3 10-1,-6 8 4,-3 36-1,-2-49-1,2 49 0,0 0 0,0 0 2,-32-11-3,32 11 0,-23 44-2,23-44 1,-20 75 1,15-27-1,2 1-2,5 2 1,3-3 0,4-3 1,4-6-5,-2-8 2,3-7-8,-5-13-14,4-6-12,-2-10 0,-11 5-1,27-37 3</inkml:trace>
  <inkml:trace contextRef="#ctx0" brushRef="#br0" timeOffset="28912">20181 781 34,'0'0'27,"0"0"0,0 0 1,0 0-17,0 0 3,0 0-2,35 21 0,-35-21-2,0 0-3,41-1 1,-41 1-4,30-8 0,-30 8-1,0 0 2,31-21-2,-31 21 0,0 0 1,0 0-2,9-39-1,-9 39-1,0 0-1,0 0-2,-28-36 3,28 36-2,0 0-1,-45-8-1,45 8 3,-34 10 0,34-10 1,0 0 0,-37 43-1,37-43 2,-7 47-1,7-47 1,13 51-1,-13-51 1,32 49 0,-32-49-1,45 38-1,-45-38-1,52 17-3,-52-17-4,56-14-8,-56 14-16,48-36 1,-48 36-1,44-61 1</inkml:trace>
  <inkml:trace contextRef="#ctx0" brushRef="#br0" timeOffset="29139">20551 512 65,'0'0'33,"-21"52"2,21-52-9,0 66-17,-4-20 2,6 4-5,-3 3-3,3 0-2,0-4-1,1-4 1,2-6-5,-2-11 1,7-8-12,-10-20-13,0 0-2,0 0 0,32-9 1</inkml:trace>
  <inkml:trace contextRef="#ctx0" brushRef="#br0" timeOffset="30046">20708 553 60,'0'0'29,"0"0"0,0 0 1,0 0-19,-5 47-2,2-8 1,4 4-4,-3 2-2,2 1-1,0-3-2,0-3-1,0-40 1,2 58 2,-2-58-2,0 0 2,3 43-1,-3-43 4,0 0-4,0 0 1,0 0-1,0 0 1,10-47 1,-10 47-4,11-40 1,-11 40-3,11-38 2,-11 38 1,0 0-1,0 0-3,0 0 1,0 0 2,29-2-1,-29 2 1,0 0-1,23 48 1,-23-48 1,0 0-1,44 43 1,-44-43-1,41 15 1,-41-15 0,45-1 0,-45 1-1,41-15 1,-41 15 2,35-28-2,-35 28-1,18-36 3,-18 36-3,5-42 0,-5 42 0,-10-39-1,10 39-2,0 0 2,-30-38 0,30 38-3,0 0 3,-38-3 0,38 3 0,0 0 1,0 0 0,-20 41 2,20-41-1,0 0-1,30 36 0,-30-36 0,39 15 1,-39-15-1,46 9-1,-46-9-1,51 4 1,-51-4 1,46 7-1,-46-7 0,35 14 1,-35-14-1,0 0 0,0 0 0,28 43 0,-28-43 1,0 0 0,0 0 0,0 0 0,0 0 4,0 0-3,0 0 0,-29 16 0,29-16 0,0 0 1,0 0 1,9-46-2,-9 46-3,0 0 3,38-54-1,-38 54-1,38-42 1,-38 42-1,43-39-4,-43 39 2,37-31-1,-37 31-4,0 0-7,32-29-12,-32 29-5,0 0 0,0 0 0,0 0 2</inkml:trace>
  <inkml:trace contextRef="#ctx0" brushRef="#br0" timeOffset="30378">20479 602 56,'-32'1'31,"32"-1"-3,0 0-5,0 0-12,0 0-1,0 0-3,0 0-2,44 0-3,-15-2-3,4-3-8,-1 1-12,2-1-8,-2 0 1,-32 5-2,51-14 2</inkml:trace>
  <inkml:trace contextRef="#ctx0" brushRef="#br0" timeOffset="32450">12918 2316 23,'0'0'16,"-5"-12"0,5 12-2,0 0-5,0 0-1,0 0-1,-2-10-1,2 10-1,0 0 0,0 0 0,0 0 0,0 0 0,0 0 0,0 0 0,0 0-2,0 0 1,0 0-1,0 0-1,-1-12 0,1 12-1,0 0 0,0 0 0,0 0 0,0 0 0,0 0 1,0 0 0,0 0 0,0 0 1,0 0-1,0 0 0,0 0 0,0 0 1,-11-10-2,11 10-1,-13-4 1,4 3 0,-3 0 0,0 4 1,-5 8 0,-1 6 1,-4 8 1,3 9-1,-2 2 1,6 6 0,3 2-1,9 3 1,6-5-2,12-5 0,6-6-1,6-10-1,6-5-1,2-9-1,1-5-2,-3-10-2,0-2-6,-8-13-8,0 0-6,-3-5-7,-6-6-1,0 0 3</inkml:trace>
  <inkml:trace contextRef="#ctx0" brushRef="#br0" timeOffset="32638">13110 2261 38,'0'0'30,"11"27"0,-9-3 0,0 9-13,2 10-5,-2 3-1,2 7-3,-4-4-5,2-2-2,-1-4-3,-1-10-4,2-4-12,3-9-12,-5-20 0,9 0-2,-1-20 2</inkml:trace>
  <inkml:trace contextRef="#ctx0" brushRef="#br0" timeOffset="32847">13361 2178 60,'2'27'32,"1"14"-1,-4 3 0,-2 5-21,4 11 0,-4-2-5,2 0-4,0-4-5,-1-9-6,3-5-11,1-5-9,-4-12-2,3-6 2,-1-17 0</inkml:trace>
  <inkml:trace contextRef="#ctx0" brushRef="#br0" timeOffset="33030">13177 2534 77,'-11'-6'32,"11"6"0,0 0 0,9-14-24,7 10-5,5-2-3,2-4-6,7 7-11,0-2-7,-1 1-7,3 5-1,-4-1 1</inkml:trace>
  <inkml:trace contextRef="#ctx0" brushRef="#br0" timeOffset="33465">13514 2567 39,'0'0'25,"-2"15"3,2-15 0,0 0-13,0 0-3,0 0 0,17 14-4,-17-14 0,19 7-2,-9-2-2,2 4-1,-5 3 0,-1 4-1,-4 2-2,-2 3 1,-3-2 0,0 2 0,-2-2 0,2-1-1,-1-6 1,2-1 0,2-11-1,6 13 1,-6-13 0,17 4-1,-5-2 1,1 1-1,2 1 1,0 4-1,-3 3 0,-2 6 1,-4 3 0,-4 3 1,-6 3 0,-5 2 0,-6-4 0,-5 1-1,-4-7 1,-3-2-2,2-4-2,0-6-3,6-3-2,2-13-6,17 10-11,-5-25-10,13 2 0,7-1 0,5-11 2</inkml:trace>
  <inkml:trace contextRef="#ctx0" brushRef="#br0" timeOffset="33953">13973 2469 45,'20'-10'28,"-11"-4"1,-9 14 0,1-17-13,-11 5-7,-4 9 0,-9-3 0,-2 8-3,-5 4-1,4 9 0,-1 4 0,5 8-1,4 4 0,8 4-1,8 3-1,11-1 0,7-2 0,4-5-2,5-4-1,4-8-2,3-7-2,-3-12-4,4-1-3,-6-16-4,1 2-1,-5-13-1,-1 1 0,-4-8 3,-3 1 3,-3-2 4,-5 5 9,-3 4 7,-2 2 2,1 8 2,-4 4 2,1 14 0,0 0 0,2 20-3,-3 1-2,4 8-4,-2 5-1,2 6 0,0 2-1,1 0-3,-1-2-1,0-8-2,1-1-4,-2-13-8,-2-18-14,10 13-2,-10-13-1,15-24 2</inkml:trace>
  <inkml:trace contextRef="#ctx0" brushRef="#br0" timeOffset="34163">14326 2275 64,'-1'20'32,"3"17"-1,-4 6 2,1 3-20,6 13-3,-5 0-3,3 2-6,-1-5-1,1-6-2,2-2-8,-3-12-7,2-7-13,0-6-2,-2-12-1,-2-11 2</inkml:trace>
  <inkml:trace contextRef="#ctx0" brushRef="#br0" timeOffset="34339">14178 2684 76,'-16'-12'35,"16"12"-1,-12-15 0,13 3-22,10 5-5,2-3-5,1-4-8,9 3-14,0-3-15,0-1 2,2 3-2,-3 1 2</inkml:trace>
  <inkml:trace contextRef="#ctx0" brushRef="#br0" timeOffset="35021">14391 2607 46,'0'0'29,"-6"11"2,6-11 0,0 0-12,0 0-9,12-4 0,1 6-1,-3-4-4,3 4-1,0-1-2,2 4 0,-2 3-2,0 2 1,-3 3-1,-3 2 1,-2 3-1,0 1 1,-3-2 0,-3 1 0,-2-3-1,-1-2 1,-2-2-1,6-11 1,-13 18-1,13-18 1,-16 13-1,16-13 0,-15 12 0,5-5 0,0 0 0,1 2 0,0-2 0,0 0 0,9-7 0,-12 10 0,12-10 0,0 0 1,0 0-1,0 0 1,0 0 0,0 0 0,0 0 1,0 0-1,0 0 1,0 0 0,0 0-1,0 0 1,0 0-1,0 0 0,0 0 0,0 0-1,0 0 0,0 0 0,0 0 0,0 0 0,10 5 0,-10-5-1,18 2 1,-6 1 0,5 0 1,2 1-1,4 0 0,3 2 0,1 0 0,1 0 0,0 0 0,-3-2 0,-3 1-2,-4-3-1,-2 4-4,-16-6-14,13-6-15,-13 6 1,8-15-1,-3 1 1</inkml:trace>
  <inkml:trace contextRef="#ctx0" brushRef="#br0" timeOffset="35428">14787 2582 34,'-18'9'27,"18"-9"3,-9 9-5,9-9-6,0 0 0,14-4-3,4 6-5,2-5-2,8 4-2,1-3-3,5 2-1,-1 0-1,-2-1-4,-1 2-3,-9-6-15,-2 0-15,-4-2 2,-4-4-2,0-3 2</inkml:trace>
  <inkml:trace contextRef="#ctx0" brushRef="#br0" timeOffset="36602">15069 2409 29,'0'0'23,"0"0"2,0 0-1,-10-14-12,10 14 0,0 0-1,-13-17-4,13 17-2,-16-15 0,3 8-1,-1 1 0,-2 2-1,-1 5-1,-2 3 2,-1 10-1,0 1 0,0 14 1,-2 3-1,3 10 0,0 2-1,5 4 1,4 0 0,6-3-1,8-5 0,11-6-1,8-12 0,10-8 0,7-10-1,4-9 0,4-6-3,-1-6 0,-1-2-3,-7-6-3,-2 4-7,-10-6-5,-2 0-10,-4 4-2,-5-3 3,0 5 1</inkml:trace>
  <inkml:trace contextRef="#ctx0" brushRef="#br0" timeOffset="36841">15347 2393 55,'0'0'31,"-12"-1"1,9 14 0,2 8-18,-6 1-1,5 12-2,-4 1-4,2 7-1,-3-1-3,3-1-1,0-5-3,0-7-1,3-4-2,-1-13-3,2-11-6,0 0-12,14-9-8,-3-8 0,1-9 0,5-3 2</inkml:trace>
  <inkml:trace contextRef="#ctx0" brushRef="#br0" timeOffset="37037">15489 2318 47,'0'0'29,"10"8"4,-9 16-1,-2 7-16,3 14-2,-1 0-1,4 11-5,-2-6-4,2 1-2,1-5-3,-2-7-4,3-3-6,-5-13-9,0-9-13,-2-2 0,0-12 0,-9 1 2</inkml:trace>
  <inkml:trace contextRef="#ctx0" brushRef="#br0" timeOffset="37186">15396 2651 54,'-6'-15'31,"6"15"-2,3-22 0,6 10-15,7 4-8,1 0-7,3-1-10,0 2-11,4 5-7,-5 0-2,2 8 2</inkml:trace>
  <inkml:trace contextRef="#ctx0" brushRef="#br0" timeOffset="37487">15637 2657 30,'0'0'27,"20"16"3,-8-8-2,2-1-9,2 4-3,-4-4-5,-1 7-2,-4-3-3,-2 7-3,-11-2-1,-5 4 0,-3 0 1,-3 2 0,0-1-1,-1-1 2,3-2-1,4-2 1,5-3 0,8 0 0,7-5 0,8-1-2,5-3-1,4-1-1,4-2-2,1-6-3,4 2-5,-5-9-16,-2-2-9,-2-2 0,-3-8-1,-2-1 2</inkml:trace>
  <inkml:trace contextRef="#ctx0" brushRef="#br0" timeOffset="37690">15900 2532 76,'0'0'34,"1"10"0,-1-10 0,20 10-23,-5-13-6,6 1-1,-1-3-4,1-5-7,4 0-19,-1 0-7,-1-5 0,-1 1-1,-2-5 0</inkml:trace>
  <inkml:trace contextRef="#ctx0" brushRef="#br0" timeOffset="38133">16582 2296 46,'0'0'25,"-14"26"3,0-5 1,-2 7-21,3 10 1,-4 3 1,8 8-1,-1-4-1,10 6-1,3-9-1,7-2-1,6-11-1,7-5 1,4-10-1,2-4-1,0-13 0,1-4-1,-3-7 0,-1-4-1,-5-6 1,-4-3-1,-7-5 0,-5-1 0,-7-3 0,-5-2-1,-6-2 1,-7 0 0,-4 4-3,-6 2-1,0 8-3,-2 1-3,7 12-8,-1-1-10,8 10-8,7 4 1,11 0-1,0 0 5</inkml:trace>
  <inkml:trace contextRef="#ctx0" brushRef="#br0" timeOffset="38391">17056 2470 49,'14'14'31,"-3"-8"1,3 0 1,4-3-17,-2-5-2,6 3-3,-2-5-3,3 3-3,-3-2-4,2-1-2,-1 4-7,-7-4-15,0-2-11,1 0 1,-2-5-1,0 1 0</inkml:trace>
  <inkml:trace contextRef="#ctx0" brushRef="#br0" timeOffset="38932">17673 2279 41,'0'0'27,"0"0"0,-20-17 1,10 6-16,-5 9-5,-6 1 2,1 9 2,-6 5-2,3 11-2,-1-1 0,5 10 0,0 0-1,8 6-1,5-3-1,8 1-3,5-7 2,9-5-1,4-4-1,6-5-2,4-7-2,2-8-2,4-1-3,-4-13-3,4 4-3,-7-13-7,4 3-2,-6-8 0,0 1 0,-4-4 5,-3 4 6,-3-3 6,-2 5 8,-3 3 8,-5 4 5,0 5 3,-7 12 2,0 0-2,0 0-1,-2 26-3,-5-5-3,4 10-3,-3-1-2,3 9 0,1-4-2,1-2-3,3 1-2,-1-8-1,6-1-4,-1-14-7,6-1-13,0-8-7,1-9-1,3-2 3</inkml:trace>
  <inkml:trace contextRef="#ctx0" brushRef="#br0" timeOffset="39142">18106 2245 69,'-6'10'33,"-3"14"-1,2 4-6,3 12-16,-4 1-1,5 9-3,2 1-3,1-1-4,5-2-4,-1-10-9,5-3-12,2-4-6,-4-14-1,0-3 1</inkml:trace>
  <inkml:trace contextRef="#ctx0" brushRef="#br0" timeOffset="39331">17946 2508 75,'-12'-2'33,"12"2"-1,0 0 1,0 0-28,0 0-1,14 1-3,-1-3-7,5 2-15,4 0-10,-2-4-1,3 3-1,-2-2 1</inkml:trace>
  <inkml:trace contextRef="#ctx0" brushRef="#br0" timeOffset="39751">18258 2593 48,'4'10'30,"2"2"1,-6-12 1,9 4-16,-9-4-6,11 9 1,-11-9-3,10 4-2,-10-4-2,10 11-2,-6 0 0,-3 3-1,-2 4 0,-2 2-1,-3 3 1,-1 0-1,-2 2 1,-1-5 0,-1-2-1,-1-4 1,2-3-1,0-3 0,10-8 1,-15 8 0,15-8-1,0 0 2,-8 4-1,8-4 1,0 0-1,11-3 1,-2 3-1,3 0 0,2 2 0,3-2 0,0 0 0,2 1-2,-2-2 0,1-1-3,-3-6-3,6 5-11,-5-7-18,2-6 1,0-4-1,2-5 1</inkml:trace>
  <inkml:trace contextRef="#ctx0" brushRef="#br0" timeOffset="40233">18581 2372 43,'-19'-6'28,"8"11"3,-3-2-1,3 4-11,0 13-10,-3-5 3,7 12-3,-3-5-1,8 7-1,3-2-2,7 1-1,5-4-2,9-3 0,4-6-3,3-6-2,7-4-1,-3-10-3,4-1-2,-7-11-3,4-1-7,-9-10-1,-2 0-1,-5-10 2,-5-1 1,-4-4 6,-2 2 7,-3 2 7,-4 2 8,1 8 6,-2 4 1,1 10 1,0 15 0,0 0-1,-6 13-4,7 15-5,-4 3-2,2 10-1,0 1 0,2 7-2,-1-3-2,1-1-1,1-7-2,0-9-1,2-4-2,-2-10-2,3-2-9,-5-13-14,0 0-2,15-9-1,-8-12 3</inkml:trace>
  <inkml:trace contextRef="#ctx0" brushRef="#br0" timeOffset="40429">18966 2203 34,'0'0'26,"0"0"4,0 0 0,-4 30-11,2-3-9,3 10 1,-4 1-4,4 8-1,0 1-5,0-4-5,1 1-10,1-6-11,-1-12-5,4-4-1,-4-12 1</inkml:trace>
  <inkml:trace contextRef="#ctx0" brushRef="#br0" timeOffset="40947">18891 2532 47,'0'0'29,"0"0"1,0 0-1,12-1-18,-2-5-1,2 2-3,3-2-5,3 1-1,-2-2-1,2 1 0,-3 0-1,0 2 0,-3 1 1,-1 1-1,-2-1 1,-9 3 0,14-2 0,-14 2 0,9 0 1,-9 0 0,11 2 1,-11-2 1,14 6 0,-14-6-1,15 8 1,-6-2-1,-9-6 0,13 13-1,-13-13 1,8 16-1,-8-16 0,-3 20 0,-1-7 0,0 0 0,-3 2 0,-1 0 0,-2 2-1,2-1 1,1-1-1,1 0 1,1-1 0,3-1 0,3-1 0,5-2 1,5-2-1,4 2 0,5-3-1,2-3 0,5 1-3,0-5-1,5 1-4,-5-9-14,1-5-10,-1-1-1,-2-7 0,1-1 1</inkml:trace>
  <inkml:trace contextRef="#ctx0" brushRef="#br0" timeOffset="41421">19581 2370 49,'0'0'29,"-12"-9"1,1 11 0,-4 3-19,-6 0 1,2 9-1,-4-1-4,4 8-1,1-1-1,6 5-1,6 0-1,6 2 0,5-1-1,9-2-1,4-3-2,6-6 0,3 0-3,1-9-1,6 0-2,-4-12-3,4 0-2,-8-11 1,1-1-1,-8-8 2,1-4 0,-6-7 2,-3 2 3,-3-5 3,-3 3 5,0 4 3,-5 4 2,4 8 0,-4 2 2,0 19 0,0 0 1,3 13 0,-5 7-4,1 8-2,-2 4 0,2 6-1,-1 3 0,1 2-2,0-4-3,2-5-1,2-3-2,-1-10-3,6-1-12,0-8-14,2-12 0,5-4 0,0-10 2</inkml:trace>
  <inkml:trace contextRef="#ctx0" brushRef="#br0" timeOffset="41648">19990 2206 59,'0'0'32,"0"0"0,-9 21 0,11 4-19,-4 2-2,6 10-2,-2 1-4,4 8-1,-1 1-4,2-2-2,3 3-5,-4-13-7,4 0-9,-7-8-5,-2-8-5,0-4 0,-1-15 2</inkml:trace>
  <inkml:trace contextRef="#ctx0" brushRef="#br0" timeOffset="42157">19881 2562 61,'-13'-13'31,"13"13"-1,-6-17 1,6 17-21,16-14 0,-1 4-5,5 3-2,2-1-3,3-1-2,3 3-1,-2-1 0,0 2-2,-2 1 1,-2 4 0,-4 0 0,0 4 1,-5 0 1,-5 1 1,-8-5 0,11 9 1,-11-9 2,0 0 0,10 10 1,-10-10 1,13 4 0,-2-4 0,2 1 1,-2-1-1,2 2 0,-1-3-1,-3 2-1,-9-1 1,10 3-2,-10-3 1,-6 13-1,6-13 0,-11 21 0,3-7 0,2 1 0,-2 2-1,1 0 1,3-1 0,1 0 0,1-2 0,2 0 1,2-1-1,2 1 1,1-3 0,4 0 0,3-2 0,2 0-1,5-2-2,1-4-3,8 2-9,0-5-22,2-9 1,4-6-1,-1-9-1</inkml:trace>
  <inkml:trace contextRef="#ctx0" brushRef="#br0" timeOffset="43917">21278 2308 18,'0'0'19,"8"7"6,-8-7-6,0 0 2,0 0-3,3-14-4,-3 14-2,-3-12-4,3 12-1,-10-9-2,1 8 0,-5-2-2,-1 4 0,-6 4 0,-2 6 0,-3 3 0,-1 4-1,1 2 0,2 2 0,2 2-1,5-1-1,5-2 0,5-4 0,6-1 1,5-5 0,-4-11-1,21 17 1,-6-14 1,5-2-1,0-3 0,4-4 0,-1-3 0,1-5 0,0-5 0,0-5-1,-2-7 0,1-3 0,-5-4 0,-1-3 0,-5-4 0,-3-3 0,-5 0 0,-3 5 0,-6 4 1,-3 5-1,-2 5 1,-3 9-1,-1 7 1,1 11-1,-1 11 0,1 11 0,2 9 1,3 9-1,2 6 1,3 7 3,5 4-4,5 3 1,6-5 0,3-4-1,7-6 0,1-5 0,4-9-1,0-9-3,3-5 2,0-7-1,-1-4 1,-3-8-1,-2-2 0,-4-5 0,-2-3 1,-3-4 0,-3-3 1,-4-3 1,-2-1 0,-2 3 4,-2 1-3,0 5 4,-3 2-4,0 14 3,0 0-2,0 0-1,0 0 0,-10 25-3,7-6 2,2 3-3,0 1 3,3 2-3,2-3 2,4-4 0,2-3-2,1-7-3,6 0-9,0-8-15,0-6-3,0-3 0,-2-9 1</inkml:trace>
  <inkml:trace contextRef="#ctx0" brushRef="#br0" timeOffset="44097">21636 2114 68,'-15'-14'32,"15"14"-1,-15-12 0,15 12-23,0 0-4,0 0-4,0 0-7,0 0-9,16 10-12,-5-8-3,6 7 0,2-3 0</inkml:trace>
  <inkml:trace contextRef="#ctx0" brushRef="#br0" timeOffset="44610">21918 2344 68,'3'41'31,"-2"1"0,3-1-5,5 11-17,-3-4-1,4 1-3,-2-6-3,3-3 0,-1-9-2,1-6 1,-3-8-1,-1-4 0,-7-13-1,10 6-1,-10-6 1,0-16-2,-3-1 1,-4-7-1,0-4-1,-2-8 1,-2-5 2,-2-3 0,1-4 2,-1-3 0,0 0 1,5 6 0,1 1 2,4 9-1,2 4 0,7 8 0,3 4-1,9 11 0,2 4-1,3 8 0,1 4 1,0 9 1,0 7-2,-5 5 0,-2 2 0,-7 3-1,-3 1 0,-5-3-1,-3-3-1,-3-10-4,-2-3 0,-2-10-2,8-6-6,-16-3-5,16 3-3,-9-22-3,5 1-6,7 3 3,0-12 1</inkml:trace>
  <inkml:trace contextRef="#ctx0" brushRef="#br0" timeOffset="46090">22156 2288 41,'16'10'27,"-5"2"2,4 7-7,-2 5-3,-2 0-6,2 2-3,-5-3-4,3-1-3,-6-11 1,1 1 1,-6-12-1,0 0-1,0 0 1,0 0 0,2-12-1,-2 12 1,3-22-2,0 7-1,1-1 0,2-2 0,-1 2 0,2 2 3,-2 2-4,-5 12 3,9-8-3,-9 8 0,6 14 1,-3 1-1,2 2 0,2 0-3,3 2 3,2-2-2,6-5 2,4-3 1,1-5-1,2-3 1,-1-3-1,0-2 1,-4-3-1,-3-3 1,-7-2-1,-6-3-1,-4-3 1,-9 1 2,-5-1-2,-5 1 1,1 2-2,-3 2 2,5 3-3,0 3 3,7 5-3,9 2 0,0 0 0,18 1 0,2 3 0,1-1 1,3 7 1,3 1-3,-1 3 3,-1 7-2,-2 4 2,0 7-1,-3 5 1,-1 6-2,-3 0 3,-1 3 0,-2-2-1,-1-3 0,0-5 1,-4-7-1,-2-6 1,-1-6 0,-5-17 0,5 14 1,-5-14-1,-2-11 0,-4-2 0,2-5 1,-3-7-1,1-6-1,-1-7 1,0-4 0,1-2-1,3 0 1,3 2-1,0 4 0,2 7 1,3 6-1,2 8 0,4 6 0,-1 8 0,1 4 0,-1 7 0,0 4 0,-2 5 0,0 4 1,-3 3-1,-2-1 0,-2 0-1,-1-3 0,-1-4-1,-1-4 0,2-12 0,-1 11-1,1-11 0,0 0 0,8-14 0,-2 3 1,1-3 0,2-2 1,2-1 1,-1 1 0,-1 2 0,-1 2 1,-8 12 0,11-15-1,-11 15 1,0 0 0,0 0 0,12 0 1,-12 0-1,14 3 0,-1-5 0,4 1 0,3-2 0,1-2 0,1-3 0,0 0 0,-3-2-1,-2 2 0,-4 2 0,-13 6-1,12-5 1,-12 5-1,3 19 1,-1 2-1,3 10 0,4 6 0,3 11 1,5 5 0,0 3 0,4-3 1,-2 0-1,-2-7 1,-5-6-1,-3-8 2,-8-10-1,-5-9 0,-5-10 1,-5-5-1,-3-10 0,1-4 1,-3-10-1,2-8-1,2-7 1,4-6 0,3-5-1,5-4 0,4-3 1,3-3-2,4 0 1,3 4 0,2 0 0,0 5-1,1 0 1,0 4 0,-3 5-1,-1 6 1,-2 8 1,-3 4-1,-2 8 0,-1 5 0,-2 13 0,-3 12 0,-1 11-1,-1 8 1,1 9 1,1 8 1,5 8-1,3 5-1,4-2 1,4-5-2,7-5 1,1-8-2,2-5-3,-2-16-12,0-7-18,-2-9 0,-6-10 0,-1-6-1</inkml:trace>
  <inkml:trace contextRef="#ctx0" brushRef="#br0" timeOffset="46677">23541 2322 52,'-9'9'31,"10"4"1,-1-13-2,14 10-21,4 0 0,-1-9 0,6 5-2,-2-10-2,2 0-2,-2-7-1,-3-1-1,-4-3 0,-3 0-1,-2-4 1,-2 1-1,-4-1 0,0 4 0,-3 1 0,-3 1-1,-1 2 0,4 11 1,-16-8-1,6 12 0,-1 5 2,0 5 1,1 7-1,2 7 0,1 3 1,5 1-1,4 2 1,5 0-1,2-4 0,5-1-2,1-6 2,1-7-1,4-2-2,0-8-1,6-4-1,0-9-2,4-1-7,-3-11-9,4-8-11,-2-3 2,-3-8-2,-1-2 2</inkml:trace>
  <inkml:trace contextRef="#ctx0" brushRef="#br0" timeOffset="46902">23998 1989 17,'-6'-16'27,"-5"-1"2,11 17 2,-15 6-9,4 8-5,7 17-3,-4 1-3,5 14 0,-1 5-5,6 9 0,0-1-3,4 2-1,3-6-2,-1-6-1,4-7-2,-1-10-4,3-5-4,-2-12-14,0-10-8,2-6-1,1-12 1,3-3 1</inkml:trace>
  <inkml:trace contextRef="#ctx0" brushRef="#br0" timeOffset="47758">24149 1953 39,'0'0'31,"-10"22"3,10 12-1,2 11-17,-2-1-4,5 12 2,-3-3-7,4 5-1,-1-8-3,2-5 0,-1-9-1,-1-5-1,1-10 0,0-6-1,-6-15 2,7 14 0,-7-14 0,0 0 0,9-8 0,-9 8 0,12-18-1,-2 9 1,0 0-1,1-1-1,1 3 0,2 3 0,-1 4-1,1 3 1,-1 3-1,3 1 1,-16-7 2,35 17 0,-35-17 0,44 16 0,-44-16-1,54 7 1,-25-6 0,-29-1-1,56-4-2,-56 4 0,47-13 0,-47 13 0,32-23 0,-32 23 0,0 0 0,7-50-1,-7 50 1,0 0-1,-39-41 2,39 41-1,-38-16 0,38 16 0,-32-3 1,32 3 0,0 0-1,0 0 2,0 0-2,0 0 1,0 0 0,47 41 0,-47-41 0,56 18 0,-26-12-1,-30-6 0,52 16 0,-52-16 1,43 26-1,-43-26 1,30 36 0,-30-36 0,17 39 0,-17-39 1,8 35-1,-8-35 1,0 0 0,0 0 0,0 0 0,0 0 1,0 0 0,0 0 0,0 0 1,0 0-2,0 0 1,-18-47 0,18 47-1,8-40-1,-8 40 1,15-49-2,-15 49 0,26-51-1,-26 51 0,32-46-2,-32 46 0,38-35-4,-38 35-2,35-17-18,-35 17-11,0 0 3,0 0-2,0-39 2</inkml:trace>
  <inkml:trace contextRef="#ctx0" brushRef="#br0" timeOffset="48204">23722 2135 10,'-18'1'23,"7"10"0,-5-11 1,6 3-15,1 3 1,9-6 0,-11 7 2,11-7-2,0 0-1,0 0 0,21 15 1,-6-14-2,12 5 0,7-4-1,12 4-2,5-3-2,7 0 0,-1-2-2,4-1-2,1 3-6,0-3-21,-6-4-7,-4 3 1,-6-6 0</inkml:trace>
  <inkml:trace contextRef="#ctx0" brushRef="#br0" timeOffset="58891">1865 8802 23,'-5'11'22,"11"1"2,-6-12 2,2 26-6,2-1-3,0 4-2,5 7-1,-3 3-2,4 4-3,-4-4-2,3 1-1,-3-9-1,2-6-1,-6-8 0,3-3 1,-5-14 0,0 0-1,0 0-1,-8-19 1,0-1-1,0-4-1,-1-8 1,-1-7-1,-2-7-2,3-5 2,4-5-2,1-2 1,5 2-2,3 3 2,3 3-2,3 8 0,6 7 0,0 9 0,4 12 0,-1 9 0,3 11 0,-3 9 0,1 9-1,-4 2 1,0 7 0,-7 1 0,-1 2 0,-6-3 2,-5-5-1,-3-3 1,-5-4 1,-1-3-2,-5-5 2,3-4 0,-4-3 0,4-2-1,0-3 0,2-2 0,3-4 0,9 5 0,-11-8-1,11 8 0,0 0-1,0 0 0,-4 10 1,10 8-2,4 6 2,1 7-1,5 7 0,5 4 0,3 5 1,1-2 0,1-2-1,-2-4 1,-1-5 0,-4-8-2,-1-4-4,-8-11-3,1 2-10,-11-13-17,13 0 1,-13 0 0,12-27-1</inkml:trace>
  <inkml:trace contextRef="#ctx0" brushRef="#br0" timeOffset="59409">2355 9063 65,'0'0'29,"0"0"0,0 0 1,9-10-18,2 10 0,2-2-2,7 2-1,4-2-1,8 2-2,5-3-1,6 3-1,-1-2-1,2 2 0,-4-1-2,-3 1 0,-5 0-1,-6 0 0,-7 1-2,-7-2-4,-2 4-5,-10-3-14,0 0-10,0 0 1,0 0-1,11-8 2</inkml:trace>
  <inkml:trace contextRef="#ctx0" brushRef="#br0" timeOffset="59876">3466 8839 46,'12'-5'22,"-3"8"2,-9-3 2,-14 5-12,0 6-1,-8 3-2,-1 8-1,-5 2 1,3 8-2,-1 1 0,6 5-3,4-2-1,7 3-1,6-4-1,8-1 0,5-6-1,10-5 0,3-7 1,6-5-1,3-10 0,2-1 0,-1-9 0,-2-3 0,-5-4 0,-4-2 0,-6-2 0,-6-1-1,-9 0 1,-7-2-1,-8-2 0,-4 1 0,-6-1-1,-4 1-2,-2 3 0,-2 2-2,5 6-2,-1-2-3,12 12-8,-1-3-7,17 6-12,0 0 2,0 0-1,23-11 3</inkml:trace>
  <inkml:trace contextRef="#ctx0" brushRef="#br0" timeOffset="60448">3898 8986 60,'0'0'28,"-6"11"1,6-11 2,11 7-15,-2-8-2,11 5-2,4-7-1,11 7-2,4-4 0,8 3-3,0-3-1,1 4-1,-5-1-2,-3 1 0,-9 1-2,-6-2-2,-6 2-2,-9-4-4,0 4-7,-10-5-13,0 0-8,12-7 1,-12 7 0,12-20 2</inkml:trace>
  <inkml:trace contextRef="#ctx0" brushRef="#br0" timeOffset="61102">4615 8840 58,'25'-1'24,"-6"-3"3,2 12 1,-6 5-13,-3 5-3,1 7-2,-6 3-1,3 9-1,-3-1 0,2 6-3,-2-7-1,-1-1 0,0-8-2,-1-3 0,-2-8 0,1-5 0,-4-10 1,0 0-1,-5-20 0,2 1 1,-1-7-1,2-6-1,2-5 0,1-6 0,5-4-2,3-2 2,3-2-1,2-5 1,5-1-2,3 4 2,1 6-1,4 7-1,-1 7 1,0 9-1,-1 13 0,-2 13 1,-5 13-1,-5 8 1,-6 6-1,-7 3 1,-5 3 0,-7 0 0,-4 0 0,-5-5 0,-2-5 0,-2-5 1,-1-4-1,0-4 0,2-4 1,1-2-1,4-4 1,3 1 0,4-2 0,3-1 0,9 0 0,0 0 0,0 0-1,9-4 1,4 4 0,4 3-1,3 5 1,7 2-2,4 6 1,5 4-1,-1 3 2,3 3-2,0 0 2,0 2-2,0-4 1,-4-3 0,-3-3-2,-5-6-3,-1 0-7,-7-9-20,-2-10-4,2-3 0,-3-12 0</inkml:trace>
  <inkml:trace contextRef="#ctx0" brushRef="#br0" timeOffset="61328">5660 8257 105,'0'0'31,"-3"14"1,-13 7 0,-7 11-27,-2 8 0,-8 5-2,0 6-1,-3 3-7,-1-3-23,4-13-5,8-12 0,0-23 0</inkml:trace>
  <inkml:trace contextRef="#ctx0" brushRef="#br0" timeOffset="71599">1859 8805 17,'0'0'13,"0"0"0,0 0-3,0 0-1,0 0-3,0 0-1,0 0 0,0 0-2,0 0 2,-2 11-1,2 0 1,0-11 0,-3 23 0,1-8-1,0 3 0,1 1-1,0-1 0,0 3 1,1-1 1,1 1-1,-1 0 2,2 1-1,-2 1 0,2-1 0,-1-1 0,2-1-2,-1-3 1,1 2-1,-1-5 0,2-1 0,-1-2-1,0 1 0,-3-12 1,6 19-1,-6-19 0,4 17 0,-4-17 1,4 17-1,-4-17 0,2 14-1,-2-14 1,2 14-1,-2-14 1,2 15 0,-2-15 0,1 14 0,-1-14 1,1 15-1,-1-15 0,-1 16 0,1-16-1,-1 17 1,1-17 0,-3 17 0,3-17 0,-5 18-1,5-18 1,-4 14-1,4-14 0,-5 10 0,5-10 0,0 0 0,-6 12-1,6-12 1,0 0 0,0 0-1,-7 10 1,7-10 0,0 0-1,0 0 1,0 0-1,0 0 0,0 0 1,0 0-1,0 0 0,0 0 0,0 0 0,0 0 0,0 0 0,0 0-1,0 0-2,0 0-8,0 0-23,0 0-3,0 0 2,10-2-3</inkml:trace>
  <inkml:trace contextRef="#ctx0" brushRef="#br0" timeOffset="83693">768 6355 12,'0'0'14,"0"0"2,-29 30 0,29-30-11,0 0-1,32 16 2,-32-16 2,50 9 2,-17-7-2,8-1 1,14-2 0,1 0 0,12-3 0,-2 1-1,13-2-1,-3 2-4,10-4 2,-6 2-2,0-1 0,-2 1 0,-2 0 0,-5 1-1,-4-1 0,-9 1 2,-5 0-4,-5 2 2,-10-1-3,-8 1-2,-5 2-11,-6-1-15,-9-10-1,2 3-2,-8-14 3</inkml:trace>
  <inkml:trace contextRef="#ctx0" brushRef="#br0" timeOffset="84634">5912 6159 15,'0'0'20,"0"0"-1,0 0-3,0 0-1,0 0-3,0 0-3,0 0-1,0 0 0,0 0-2,0 0 0,0 0-1,0 0 1,0 0-1,15 3 0,-3-4 0,4-3 1,10 2 0,8-1-1,11 0-1,10 0 0,6 2-1,5-2 0,2 4 0,-1-1-2,-3 3 0,-4-2 0,-9 1-1,-6 2-1,-9-3-3,-4 1-12,-3-1-17,-9-11 2,-1-2-2,-4-17 1</inkml:trace>
  <inkml:trace contextRef="#ctx0" brushRef="#br0" timeOffset="95458">18287 6829 2,'-17'3'11,"17"-3"-2,0 0-3,0 0-5,0 0 1,0 0 0,16 5 2,-1-4 1,1-3 2,8 3 0,2-4 1,9 1-2,4-3 1,9 1-2,6-3 0,7 0-2,6 0-1,4 0 0,3 0-1,2 1-1,3 1 1,0 3 0,0 0 0,1-1 0,0 1 0,-1 1 0,1-2 0,-1 1-1,-3 0 1,-4 1-2,-2-1-3,-8-2-9,-1 6-8,-10-10 0,0 6 0,-12-14 0</inkml:trace>
  <inkml:trace contextRef="#ctx0" brushRef="#br0" timeOffset="96202">23267 6907 3,'-20'2'12,"11"7"0,0-5-11,9-4 2,0 0 2,0 0 6,20 10 2,5-10 2,8 0 2,16 0-2,15 0 0,12 0-3,16 2-1,14-1-5,18 5-3,10-1-3,8 0-7,-17 1-4,4 1-7,-20-7-9,-4 8-4,-18-14 1,-15 5 0</inkml:trace>
  <inkml:trace contextRef="#ctx0" brushRef="#br0" timeOffset="110919">3889 14775 0,'0'0'14,"0"0"-1,0 0-3,0 0-2,0 0-3,0 0-1,0 0-2,0 0 0,0 0-2,-1-11 0,1 11 1,-1-13-1,1 13 1,2-18 1,2 6 0,-1-1 0,2-1 0,-1 0 0,0 1 2,-1 0 0,-2 3 3,-1 10-1,-4-19 1,4 19 1,-13-17 1,4 9-1,-4 0 0,1 0-1,-5-3-1,2 2 0,-5-1-1,-1 1 0,-5-1-1,-2 2-1,-4 0 1,-2 3-1,-6 0-1,-3 2 0,-3 0 0,-3 5-1,-2-2 1,-2 1 0,-3 0 0,-2-1 0,-2-1 0,-1 1 0,-3-4-1,2 1 0,1-2 0,1 0 0,2-2-1,3-1 1,2-2-1,7 0 1,0 0 0,4-3-1,1-1 1,-1 0-1,1 0 0,3 2 0,0 2-1,0-1 1,1 3-1,2 1 1,2 1-1,1 1 0,0 0 0,-1 0 0,1 2 1,-2 0 0,1 0 0,-3 2 0,-1 0 0,-2 1 0,-1 3 0,0 1 0,2 0 0,-1 2-1,0 1 1,2 1-1,0 2 1,-1 0 1,0-2 0,3 4 1,0-3-1,1 2 0,1-1 0,0 2 0,0 2 1,4 0-3,0 2 1,2 1-1,1 2 1,0 4 0,2-1-1,1 1 1,0 0-1,2 3 2,3 2-2,-2 0 0,3 1 1,0 2-2,3 0 2,3 2-1,1 0 1,4 2-2,2-3 2,5 2 1,3-1-1,2 0 0,5-1 0,1 1 1,4-2-1,1 1 0,3-3 0,-2-2 1,2 0-1,-1 0 1,2-4-1,-2-2 0,3-1 1,-2-1 0,2-4-1,0 0 1,1 1 0,0-1-1,1 1 1,-2-1-1,3 0-1,2 1 0,-1-1 0,1 1 0,1-2 0,2 0 0,1-2 0,0 1 0,-2-1 2,1-2 0,1 0-1,1-1 1,2-2 0,0 1 0,1-1-1,-1 0 1,0 0 0,0 2-1,0 0 0,0 0-1,-1-1 1,1 1 0,-1-2-1,2-2 1,0-1 0,2-3 0,0-1 1,1-1-1,0-1 1,0-1 0,0 1-1,-1 1 1,2 0-1,-2-1-1,1 2 1,0-1 0,0 1 0,0-1 0,2 0 0,-2 0 0,-1-2 1,0 2 0,-1 0-1,-1 1 1,-1-2 0,0 1-1,-3-1 1,1 2-1,-1 0 0,0 0 0,-2 0 0,1 0 0,0 0 0,0-1 0,2-2 0,1-1 0,0-2 1,2-1-1,1-1 0,0 0 1,-1-1-1,1-1 0,-1 2 1,-2 0-1,2 0 0,-2 1 0,-1 0 0,-1-1 1,-1-1-1,1 0 1,-2-1-1,3-1 1,-4-1 0,0 0-1,-2 0 1,0 0-1,0-1 0,-2 1 1,-1 0 0,-2-1-1,-1 0 1,-1-1-1,-2-1 1,1-2-1,-2-1 1,0-2-1,-2-3 1,-1-2-1,-2-2 1,-1-3-1,-3-3 1,0-3-1,-3-2 0,-1-2 0,-2 0 0,-2 0 0,0 0 1,-1-2-2,0 2 2,-1 2-1,0 3 0,-1 3 0,1 2 0,-1 2-1,-3 2-2,-5 2-2,1 5-12,-6 0-18,-6-2 0,-3 4 0,-5-2-1</inkml:trace>
  <inkml:trace contextRef="#ctx0" brushRef="#br0" timeOffset="117974">5650 14763 7,'0'0'17,"0"0"-3,0 0 0,0 0-2,0 0 0,0 0-1,0 0-3,0 0-2,-3 10-1,3-10 0,-2 16-1,1 2 0,-1 3 1,0 9-1,-1 4 1,0 7-1,-1 3-1,2 1 0,-2-2-1,0-2-1,2-6 0,-1-6 0,1-5-1,0-5 2,-1-8 0,3-11 2,-2 11 0,2-11 2,0 0 1,0 0-1,0-17-1,1 2 0,-2-6-1,0-3-2,0-6 0,1-5-2,0-5 0,1 1-1,2-3 2,1 0-2,2-1 2,1 1-1,2 3 0,4 1 0,-1 2 0,4 4 0,0 0 0,2 6 1,0 2-2,1 3 1,-1 3 0,0 5 0,-3 4-1,1 6 0,-3 7 1,-3 4-1,0 9 0,-3 3 0,-3 5 1,-2 3 0,-4 5 0,-3 1 0,-2-3 0,-3-1 0,-1-4 0,-4-1 0,1-5 0,-3-2 0,0-5 0,-1-2 1,1-3 0,1-1 0,-1-4 0,4 1 1,1-3 0,3 0-1,9-1 1,-12 1 0,12-1 0,0 0 0,0 0-1,0 0 0,0 0 0,0 0 0,0 0 0,1 11-1,-1-11 0,13 21 1,-1-6-1,2 4 0,2 3 1,3 4-1,0 2 1,1 2-1,0 0 0,-1 1 1,0-3-1,-1-3 0,-3-1 0,0-5 1,-5-5-2,-1-5-1,-9-9-1,9 7-5,-9-7-18,0 0-9,4-20 1,-7 6-1,-3-8 2</inkml:trace>
  <inkml:trace contextRef="#ctx0" brushRef="#br0" timeOffset="118695">5277 14726 18,'0'0'24,"-3"-11"-1,3 11 1,0 0-5,-11-10-2,11 10-2,-13-1-3,13 1-4,-19 7-2,10 1 1,-4 4-3,1 6 0,-1 3 0,0 8 0,-1 3 0,3 8-1,0 2 0,4 4-2,3-4 1,5 1 0,4-5-1,5-4 0,4-7 0,4-7 1,1-6-1,4-8 0,0-6 0,2-6 0,-2-7 0,-2-2 0,0-5 0,-4-3 0,-2-4-1,-4-2 1,-3-2 0,-4 0 0,-5-1 0,-1 1 1,-6-3-1,-1 4 2,-4 2-1,-2 2 0,-2 3-1,-2 4 0,-2 5-2,-3 2-1,1 11-5,-5 0-5,3 11-17,0 4-8,-4 4 2,2 2-2,-1 0 3</inkml:trace>
  <inkml:trace contextRef="#ctx0" brushRef="#br0" timeOffset="119177">4687 15012 18,'-12'10'21,"3"-10"3,9 0 3,-10 4-8,10-4-4,-9 2-1,9-2 1,0 0-1,-12-3-1,12 3-3,0 0-1,0 0-2,0 0-1,0 0-1,0 0 0,16 0-1,-7-2-1,7 1 0,0-3-1,4 2 0,2-2 0,2 2-1,-3-1-1,0 0 1,-2 2-1,-4 0-1,-2 2-2,-2-3-4,1 5-15,-2-5-15,-10 2 0,13-20 0,-11-2-2</inkml:trace>
  <inkml:trace contextRef="#ctx0" brushRef="#br0" timeOffset="165935">13431 15395 10,'0'0'14,"-9"7"0,9-7-6,0 0-3,0 0 0,0 0 1,0 0 2,0 0 0,0 0 2,0 0 0,0 0-1,0 0 0,10 5-2,1-4-1,4-1-1,4 1 0,4-2-1,6 1-1,3-1 0,8 0-1,4-3 0,9 3 0,3-4 1,5 2 1,5-2-2,3 2 1,3-2 2,1 3-1,3-3 0,-1 2 0,-3-1 0,1 3-1,-7-1 1,-2 2-1,-7 0 0,-4 1-1,-8 0 0,-6 2 0,-7 0-1,-8 0 0,-5 0-3,-5-2 0,-3 5-6,-11-6-18,0 0-9,0 0 1,-6-27 0</inkml:trace>
  <inkml:trace contextRef="#ctx0" brushRef="#br0" timeOffset="166849">13262 12718 6,'-10'5'14,"-7"-7"0,8 3-4,0-1-4,9 0 0,-13 4 2,13-4 2,0 0 2,0 0 1,0 0 1,15 9 1,7-8-2,5-2-1,11 2-1,9-3-2,11 2-2,8-5-3,8 3-1,2-2-1,2 2-1,-1 0-4,-2-3-11,-4-1-17,3 2 0,-7-16-1,4-7 0</inkml:trace>
  <inkml:trace contextRef="#ctx0" brushRef="#br0" timeOffset="182494">12236 12258 1,'0'0'18,"-5"-17"0,5 17-3,0 0-2,0 0 0,6-11-1,-6 11-1,0 0-2,0 0-1,0 0 0,0 0-2,0 0-2,0 0-2,0 0-1,0 0-1,0 0 0,4 14 1,-4-14-1,3 18 1,0-6 0,-1 3 1,2 0 0,-1 2 0,0-2 1,0 0-1,0-1 0,-1-1 0,0-3-1,-1 1 0,-1-11-2,0 15-3,0-15-5,-1 11-7,1-11-9,0 0-4,2 14 2,-2-14 0</inkml:trace>
  <inkml:trace contextRef="#ctx0" brushRef="#br0" timeOffset="183743">12071 13752 8,'0'0'20,"0"0"2,0 0 1,0 0-6,0 0-3,0 0-1,0 0 0,0 0-2,0 0-1,0 0-1,0 0-3,9-3 1,-9 3-3,16-3-2,-5 1 0,-3 0-1,4 1 0,-1 1-1,-1 4 1,-1 2-1,0 1 0,-9-7 0,13 22 0,-8-9 0,-3 2-1,-1 1 1,-1 0 0,-5 1 0,-3-1 0,-4-1 0,-3 0 0,-2-1 0,-2-2 0,-1-3 0,0 0 0,0-2-1,3-3 1,1 0 0,3-2 0,4-1 0,9-1 1,-12 3-1,12-3 0,0 0 0,0 0 0,0 0 0,0 0 1,10 9-1,-10-9 1,18 9-1,-7-3 1,3 0 0,-1-1-1,3 1-3,-3-4-4,3-1-16,0 5-8,-4-8 0,5 4-1,-6-8 1</inkml:trace>
  <inkml:trace contextRef="#ctx0" brushRef="#br0" timeOffset="205151">17665 9276 21,'4'-11'19,"4"5"-1,-8 6-1,5-13 0,-5 13-2,0 0-2,-5-12-3,5 12-3,-13-4-1,0 4 0,-1 6-1,-7 2-1,-1 5 1,-7 3 2,-2 6-1,-8 3 1,-3 7 0,-6 0-1,-2 7 0,-5-1-1,1 4-1,-3-4-1,4 1 0,3-4-2,6-5 1,8-4-3,8-7-2,9-4-3,4-9-3,15-6-9,0 0-13,20-16-2,6 1 1,4-9-1</inkml:trace>
  <inkml:trace contextRef="#ctx0" brushRef="#br0" timeOffset="205715">17602 9267 7,'11'-3'9,"-11"3"1,10-2 2,-10 2 1,0 0 0,0 0 2,0 0 0,0 0-3,0 0-3,0 0 0,0 0 0,0 0 0,7 16 1,2-4 0,1 1 2,9 9-2,0 3 0,8 8-1,4 2-3,5 7-1,-1 0-2,3 2-1,-2-2 0,0 37-63,-2-45 53,4 4 1,-7-16-1,-1 3 1,-9-12-2,2 5-2,-12-15 39,-8-38-1,-3 35-51,-17-3-1,0-1-1</inkml:trace>
  <inkml:trace contextRef="#ctx0" brushRef="#br0" timeOffset="206560">16884 9716 38,'0'0'22,"0"0"1,0 0-2,8 3-8,-8-3-4,0 0 0,0 0-1,10 17-1,-5 3 0,-1 9-1,0 14 1,-2 10 0,2 14-1,-5 5 1,2 8-2,-4-1 0,1 1-1,-2-9 0,1-5-2,0-11 0,2-10 1,-1-10-2,3-9 0,-1-7 0,0-8 0,0-11 0,0 12 1,0-12-1,0 0 1,0 0 0,0 0 0,0 0-1,0 0 1,0 0-1,0 0-1,0 0 1,0 0-1,0 0 0,16 10-1,-5-1 1,7 1 0,4 4 0,7 2 1,7 3-1,5 2 1,4 1-1,1-1 1,-1 0-1,2 4-11,-8-6 3,-3 3 0,-10-9 1,-2 5-3,-11-8 0,-1-78-8,-12 68-6,0 0 0,0 0-3,3-25 0,3 7 0</inkml:trace>
  <inkml:trace contextRef="#ctx0" brushRef="#br0" timeOffset="207233">18170 9899 23,'0'0'21,"0"0"1,0 0-3,0 0-1,0 0-2,0 0-2,3 19-1,-3-2-1,2 10 0,-5 6-2,4 15-1,-4 4-1,2 9-1,-2 3-1,4 3-2,-1-3 0,3-1-1,0-8-1,0-4 0,1-8 0,1-6 0,-2-8-1,0-4 0,-3-8-1,0-3 1,0-14 0,-1 15-1,1-15 1,0 0 0,0 0 0,-11 11 0,3-6 0,-6 0-1,-5 4 1,-7 1 0,-7 3-1,-9 1 1,-6 2-1,-6 1 0,-3 3 0,-2 1 0,2-3 0,4-1 0,5-3-2,6-3 0,9-1-4,3-12-8,8-7-21,8-1-2,2-11 3,7-4-3</inkml:trace>
  <inkml:trace contextRef="#ctx0" brushRef="#br0" timeOffset="207698">17265 9916 40,'-10'6'24,"10"-6"2,0 0 1,-10 3-11,10-3-2,0 0 0,0 0 1,-10-5-4,10 5 0,7-23-3,3 6-1,4-8-2,5 1-1,2-7-2,2 3-1,0 2 0,-2 3-1,-1 5-2,-5 4-2,-2 7-6,-13 7-8,8-8-14,-8 8-1,0 16-1,-2-2 0</inkml:trace>
  <inkml:trace contextRef="#ctx0" brushRef="#br0" timeOffset="208210">17284 10446 9,'0'0'16,"0"0"2,0 0-3,-6 10 0,6-10-1,0 0-3,0 0 0,0 0-1,-3 11 0,3-11-1,0 0 1,0 0 0,5 10-1,-5-10 2,0 0-3,11 10 0,0-2-1,0-1 0,6 4-2,2-2-1,6 4 0,0 1-2,3 0 0,1 0 0,-2 2-1,0-3 0,-3 1-1,-3-2 0,-5-4-3,-3 1-3,-13-9-11,14-1-16,-14 1-2,6-16 1,-2 0-1</inkml:trace>
  <inkml:trace contextRef="#ctx0" brushRef="#br0" timeOffset="208752">18007 10057 15,'0'0'18,"0"0"-1,0 0-2,9-3 1,-9 3 0,0 0-2,0 0 1,0 0-3,0 0-2,0 0-1,0 0-1,0 0-1,0 0-2,0 0 0,-5 20-1,3-6 1,2 8-1,-2 1 1,3 10-1,-1 2 1,2 7 0,-1-1 0,4 2-2,-1-5 0,2 0 0,-1-6-2,0-2 1,0-8-2,-1-5 0,-1-3-4,-3-14-6,0 0-23,0 0-2,-1-15 1,1-5-2</inkml:trace>
  <inkml:trace contextRef="#ctx0" brushRef="#br0" timeOffset="209963">17608 9255 2,'-8'13'13,"8"-13"-2,0 0 0,0 0 0,-4 11 1,4-11 1,0 0 1,0 0-1,0 0-1,1 10 0,-1-10-1,0 0 1,0 0-1,0 0 1,0 0-2,0 0-2,7-17-1,-5 4-2,3-8 0,-1-2-3,2-8 0,-2-3 0,2-3-1,-2 1 0,1 0 0,-1 2 2,-1 2-3,0 7 2,-1 2-1,1 8 1,-3 2-1,0 13 1,1-11-2,-1 11 0,0 0 0,0 0 0,0 0-3,0 0-1,0 0-3,0-13-5,0 13-16,0 0-7,0-17 3,0 17-2,0-22 3</inkml:trace>
  <inkml:trace contextRef="#ctx0" brushRef="#br0" timeOffset="210669">17600 8346 3,'-3'-16'12,"3"16"-2,-9-12-1,9 12 1,-16-3-1,7 5 0,-7 0 0,4 8 0,-3-1 1,1 5-3,1 2 0,1 6-1,2 3 1,2 3-1,4 2 1,2 2-2,2 0 1,3 0 0,1-2-1,3-4 0,3-1-1,0-8 0,2-2 1,3-5-2,1-3 0,0-5 0,2-2 0,-1-4-1,1 0 1,-2-4-1,1-3-1,-4-3 1,1-2-1,-1-3 0,-3 0 0,-1-3 0,-2-1 0,-2-2 0,-1 0-1,-3-1 0,-2 1 0,-1 1 0,-2-1 0,-1 2 1,-1 3-1,-3 3 0,0 2 1,-3 2-1,0 2 1,-1 4-1,-1 1 1,-1 3-2,2 2 1,-1 1 0,1 2 0,3 3-2,-2-1-2,12-4-4,-15 14-6,15-14-11,-3 18-5,3-18 0,0 0-1,16 7 2</inkml:trace>
  <inkml:trace contextRef="#ctx0" brushRef="#br0" timeOffset="211241">17951 8305 14,'11'-2'13,"-11"2"-2,0 0 0,3-15-1,-3 15 0,-3-12 0,3 12 1,-7-14-2,7 14 0,-10-15-1,10 15-1,-14-13-1,14 13-1,-17-12-1,17 12-1,-20-8 0,9 6 0,-3 2 0,0 3-1,1 3 0,-2 2 0,3 3-1,-3 2 1,3 4 0,2 2 0,0 4 1,3 1 1,1 4-1,3 0 0,3 1 0,3-2 0,4-1 0,3-1 0,2-2 0,4-4 0,3-4 0,1-4 0,0-3 0,0-5-2,0-1 0,0-4-2,-4-4-2,0 1-2,-4-6-5,2 4-8,-1-1-13,-5-8 0,4 3 0,-4-7 1</inkml:trace>
  <inkml:trace contextRef="#ctx0" brushRef="#br0" timeOffset="211535">18117 8241 48,'0'0'21,"0"0"4,0 0-4,-7 14-9,6 0-1,-1 1 0,2 9-1,-1 2 1,1 9-4,0-1-1,1 2-2,-1 1-1,1-2-2,-2-4 0,0-4-2,0-4-1,-2-6-4,1-2-6,-2-3-12,4-12-5,0 0-1,-10-9 0,10 9 1</inkml:trace>
  <inkml:trace contextRef="#ctx0" brushRef="#br0" timeOffset="211813">18232 8183 54,'9'9'25,"-9"-9"2,0 27 0,-1-4-17,-2 3-1,3 9 0,-2 5 1,3 6-3,-1-1-2,2 1-1,0-4-2,2-2-1,-1-4 0,-2-4-1,1-7-5,-4-6-5,1-5-15,1 0-4,0-14 0,-12 5-1,2-15 0</inkml:trace>
  <inkml:trace contextRef="#ctx0" brushRef="#br0" timeOffset="212046">18007 8519 50,'0'0'28,"0"0"2,9-4 0,5-3-7,3-1-12,3-4-3,2 4-1,0-2-4,3 2-4,-1 1-6,-2 0-10,-2-3-13,0 8 1,-4-9-2,3 7 2</inkml:trace>
  <inkml:trace contextRef="#ctx0" brushRef="#br0" timeOffset="212685">18361 8466 38,'0'0'25,"-7"12"2,7-12 2,0 0-10,0 0-4,0 0-1,0 0-1,0 0-4,13-11-2,-3 7-2,3 1-2,2-1-1,3 3-1,-2-1 1,1 5-1,-2 3-1,0 3 1,-5 1-1,-4 4-1,-2 4 1,-2 1 0,-3 0 0,-3 1 0,-2 0 0,-1-2 1,-2-1-1,-2-3 0,3-2 1,0-3-1,8-9 1,-11 10 0,11-10-1,0 0 1,0 0 0,0 0 0,0 0-1,15-11 1,-7 6-1,3 1-1,3 1 1,-1 1-1,3 4 1,-1 2-1,0 3 1,-2 2 0,-2 2-1,-1 2 1,-2-1 0,-2 2 0,-4 0 0,-3-1 0,-4 0 1,-3-1 0,-4-2 1,0 1 0,-4-3 0,1 0 0,-1-3 1,3-1-1,2-1 0,2-1-1,9-2-1,-10-2-3,10 2-14,-1-12-17,-1-4-1,3-3 1,-2-11-2</inkml:trace>
  <inkml:trace contextRef="#ctx0" brushRef="#br0" timeOffset="214413">19206 9948 21,'0'0'20,"0"0"0,0 0 0,0 0 0,0 0-3,0 0 0,0 0-5,0 0-2,0 0-2,0 0-1,-9-13-2,9 13-1,-13-10-2,4 5-1,-2-2 0,-1 1 0,-3 1-1,-2 3-1,-1 3 1,-3 4-1,0 5 1,-2 5 0,1 4 0,1 3 0,1 3 1,4-1 0,3 1 0,4-2 1,8-2 1,6-2 0,4-2 0,5-4 0,1-1 0,5-5 0,-1-5 0,1-1-2,-1-3 0,-3-3 0,0-4-1,-2 1 0,-3-4 1,-1 3-1,-2-3 1,-1 1-1,-3 1 0,0-1 0,-1 1 1,-3 10-1,3-15 1,-3 15 0,0 0-1,1-11 1,-1 11-1,0 0 0,0 14 0,1-1 0,2 7 0,0 2-1,3 4 1,-1 1-1,2 1-2,0-5-4,2 0-7,1-3-19,-10-20 0,16 12 0,-16-12-1</inkml:trace>
  <inkml:trace contextRef="#ctx0" brushRef="#br0" timeOffset="214873">19321 10058 54,'6'18'26,"-6"-18"3,0 19-1,2-7-16,-2 4-1,3 1 0,-3-1-1,3 2-4,-2-5-1,2 0-2,-3-13 0,3 16-2,-3-16 1,0 0 0,0 0 0,0 0 1,0 0 0,0 0 0,6-17-2,-3 4 2,-1-2-3,2-2 2,2-2-3,1 2 1,0 1 0,1 2-1,0 3 1,1 3 0,0 3-1,0 3 1,-1 4 0,1 4 0,-9-6-1,15 20 1,-9-7 0,-1 1 0,0 2 0,-2-1 0,0-1-1,-3-14-5,4 21-4,-4-21-8,0 0-13,0 0-2,0 0-1,0 0 1</inkml:trace>
  <inkml:trace contextRef="#ctx0" brushRef="#br0" timeOffset="215128">19587 10041 44,'0'0'24,"0"0"2,6 12 2,-6-12-12,-1 11-4,3 1-1,-3 3 0,4 5-1,-2-1-2,4 3-3,-2-2-2,2 1-1,1-5-2,-1-2-4,1-3-6,-6-11-11,0 0-10,0 0 0,0 0 0,10-9 0</inkml:trace>
  <inkml:trace contextRef="#ctx0" brushRef="#br0" timeOffset="215315">19617 9910 72,'0'0'28,"5"-10"-2,-5 10-3,0 0-18,8-14-18,-8 14-13,5-17-1,-5 17-1,4-12 1</inkml:trace>
  <inkml:trace contextRef="#ctx0" brushRef="#br0" timeOffset="215820">19912 9950 42,'-7'10'24,"-6"-11"3,5 9 0,-8-1-13,0 0-2,-1 5-2,-1-3-1,1 5-1,0-2-2,5 2-1,1-3-2,6 0 1,5-11-1,-1 20-1,1-20 0,14 19 0,-2-10 0,3 0-1,-1 3 0,1 0 0,-2-2-1,-2 1 0,-3-3 1,-8-8-1,5 15 2,-5-15-1,-11 11 1,0-7 0,-5 0 0,-2 1-1,-6-1 0,-2 2 0,0 1-2,0-2-1,2 2-3,0-4-4,8 3-7,1-1-12,4-8-5,11 3 1,-2-11-1,13-1 2</inkml:trace>
  <inkml:trace contextRef="#ctx0" brushRef="#br0" timeOffset="216233">20079 10076 10,'0'0'18,"0"0"3,-20 2-1,8 3-4,-4-2 0,-1 6-1,0 0 0,3 4-1,3 0-3,1-1-1,7 4 1,1-5-4,6 2-1,5-6-1,7 0-1,0-7 0,5 0-1,-3-4-1,3-3 0,-4-3-1,1 1 1,-7-3-1,-2 0 0,-3 0 0,-3 1 0,-4-1-1,-3 2 0,4 10 0,-18-15 0,5 10-1,-4 0-2,2 5-2,-4-1-4,7 5-10,1-1-10,1-4-4,10 1 1,0 0-1</inkml:trace>
  <inkml:trace contextRef="#ctx0" brushRef="#br0" timeOffset="216525">20239 9791 48,'1'-15'25,"-1"15"3,0 0-2,0 0-14,-9 5-1,5 5-1,2 12 2,-3 6-4,3 10-1,-2 3-2,3 6 0,-2 5-2,3-1-2,0-4-2,1-6-3,3-6-6,-2-8-11,-1-10-10,5-3-1,-6-14 0,10 0 2</inkml:trace>
  <inkml:trace contextRef="#ctx0" brushRef="#br0" timeOffset="216977">20300 10218 49,'0'0'27,"17"13"2,-8-13-1,8 0-7,-1-1-9,1-5-2,3-1-2,-2-4-3,0-2 1,-2-2-2,-2-2 0,-3 0-2,-1-2 0,-4 1-2,-2 2 0,-2 2 0,-3 1-1,-2 2 1,3 11-2,-12-17 2,3 13-1,-1 0 0,-1 3 0,-2 1 0,0 1 0,2 1 0,-2 2 0,2 2 1,3 2 0,8-8 0,-12 21 0,9-7 1,3 2 1,1 2 1,4 3 0,1-3 1,5 4-1,-1-5 1,4 2-1,0-3 0,4-1-1,0-4-1,1-2-1,-2-2-2,-1-6-5,1-4-26,2-3-3,-4-12 1,1-4-1</inkml:trace>
  <inkml:trace contextRef="#ctx0" brushRef="#br0" timeOffset="228246">19061 10738 34,'0'0'21,"0"0"0,0 0 2,-1 14-5,1-14-3,-6 25 0,0-1-3,2 7 0,-5 4-4,4 9 1,-5 1-4,3 3 0,-1-4-2,0-3 0,3-7-2,-1-6 0,2-7-1,0-7 1,4-14-1,-5 13-1,5-13 1,0 0-1,0 0 0,9-18 0,-5 4 0,2-4-1,-1-6 1,3-4-1,-1-1-1,0-2-1,0 1-3,-2-1-3,0 6-4,-1 2-2,1 6-4,-1 3-2,-2 0-3,-2 14-1,10-18 3,-1 17 1</inkml:trace>
  <inkml:trace contextRef="#ctx0" brushRef="#br0" timeOffset="228621">19012 10809 37,'-12'-10'22,"12"10"0,-1-15 2,1 15-4,10-11-3,-10 11-3,21-4-2,-10 8-1,5 6-2,0 6-3,4 7 1,-3 1-3,3 7 0,-4-1-3,-1 3 1,-1-2-2,-5 0 0,-2-3 0,-3-2-1,-4-2 0,-3-1-1,0-2-2,-3-6-1,1 1-2,-2-6-1,7-10-5,-13 9-6,13-9-2,-13-4-4,4-9-3,9 13 0,-18-26 3,11 13 1</inkml:trace>
  <inkml:trace contextRef="#ctx0" brushRef="#br0" timeOffset="228847">19014 11044 44,'0'0'26,"-17"2"1,17-2-4,0 0-4,0 0-3,0 0-1,0 0-3,14 0-2,-2-6-2,7 4-1,0-3-3,3 2-1,1-1-1,1 2-3,-1 1-1,-2-2-4,-1 6-4,-5-6-11,-3-1-13,4 1 1,-7-7-1,7 3 2</inkml:trace>
  <inkml:trace contextRef="#ctx0" brushRef="#br0" timeOffset="229118">19374 10817 73,'0'0'32,"0"14"-1,0-14-2,-4 19-13,7 2-4,-2-1-2,4 10-2,-2 2-1,3 5-2,-2-2-2,3 2-1,-1-3-1,-1-3-1,0-3-3,-3-10-3,3 1-8,-5-19-14,0 0-8,0 0 1,0 0 0,11-25 1</inkml:trace>
  <inkml:trace contextRef="#ctx0" brushRef="#br0" timeOffset="229500">19615 10781 85,'-3'27'28,"-6"-8"3,-3 4-5,-4 4-17,-3-2-2,1 6 1,-4-4-2,3 1 0,0-7-2,3-3-1,2-3-1,5-3 0,9-12-1,-13 14 0,13-14 0,0 0 1,0 0-1,0 0 0,8 12 0,-8-12 0,18 6 0,-5-1 0,4 1-1,0 1 1,3 0-1,1 3 0,0-2 1,-1 0-1,-1 1-1,-4-2-2,1 3-3,-8-6-5,5 2-10,-13-6-11,13 3-3,-13-3 1,9-7-1</inkml:trace>
  <inkml:trace contextRef="#ctx0" brushRef="#br0" timeOffset="230005">19798 10888 67,'0'0'30,"0"0"0,0 0-4,-1 21-11,-4-5-2,7 12-3,-7 2-2,6 7-1,-5 1-1,4 4-2,-4-4-2,4-3 0,-1-6-2,-2-6 0,3-9-1,0-14-1,0 0-1,0 0 0,0-12 0,1-9 0,2-5 0,-1-6 0,3-6 1,-1-3 1,3-4 1,-1 0 1,2 3 1,-1 7 0,0 3 2,2 8-1,-3 6 1,3 8 0,-9 10-1,15 12 0,-7 6-1,2 6-1,-2 8 0,2 4-1,0 6 0,1-1-1,-2 1 0,-1-7-1,1-1-3,-4-12-2,1 0-7,-6-22-10,1 10-11,-1-10 1,0 0-1,-10-18 3</inkml:trace>
  <inkml:trace contextRef="#ctx0" brushRef="#br0" timeOffset="230194">19795 11046 68,'-15'-2'33,"15"2"0,-12 12-4,12-12-8,16 9-7,4-11-5,7 4-5,5-5-3,5-3-8,7-4-21,1 3-7,-5-6 1,0 3 0</inkml:trace>
  <inkml:trace contextRef="#ctx0" brushRef="#br0" timeOffset="232005">18397 11577 61,'0'0'28,"0"0"-1,0 0-3,-3 11-9,3-11-3,4 25 0,-4-6-2,6 7-2,-4-1-1,5 7-1,-4-2-2,2-1 0,-2-4-2,0-6-1,-1-7 1,-2-12-1,4 12 1,-4-12-1,3-10 0,-1-3-1,1-7 0,0-3 1,1-4-1,2-3 0,0 0 0,0 2-1,1 2 1,1 5 0,-1 6 0,1 5-1,0 6 1,1 8 0,0 6 0,1 7 1,0 4-1,1 3 0,1 3 1,-1 0-1,0-4 0,-1 1 1,-2-9-1,-1-1 1,-7-14-1,10 10 0,-10-10 1,0 0-1,7-18 1,-5 1-1,1-2 0,0-3 0,0 0 0,3-1 0,-1 3-1,1 4 1,1 5 0,-7 11 0,13 2-1,-5 9 1,1 5 0,0 3 0,1 1 0,2 0 0,1-1-1,-1-3 0,3-5 1,0-4-1,-1-3 0,2-6 0,-2-3 0,2-2 0,0-4 1,0 0 0,0-3 0,-3 0 0,0 0 0,-3 0 1,-3 1-1,-2-1 0,-4 1 1,-2 1-1,-4 2 0,5 10 1,-14-17-1,4 14 1,-2 3-1,1 5 1,-1 5 0,0 6 0,3 5 0,2 3 0,3 1 0,5 2 0,4-4 0,3-4-1,6-3 1,3-5-1,3-4-1,0-6 0,3-2-3,-3-9-3,2 4-5,-7-8-7,3 0-6,-4-5-3,-3 0-2,0 1-2,-4-3 3,-1 6 4,-3-4 8,0 5 10,-2 2 11,-4-2 8,3 14 6,-6-18 5,6 18 1,-5-13 2,5 13-2,0 0-3,0 0-1,-6 17-6,4-3-3,5 10-3,-1 1-2,3 6-1,-1-1-2,2-1-3,3-1-4,-2-9-4,4-2-5,-11-17-8,18 5-11,-6-10-1,-4-10-1,5-1 3</inkml:trace>
  <inkml:trace contextRef="#ctx0" brushRef="#br0" timeOffset="232387">19229 11505 63,'0'0'30,"0"0"-3,-5 11 0,4 12-9,-2 3-2,4 9-4,-2 2-2,4 5-2,1-5-3,4-1-2,-1-7 0,1-4-2,1-8 0,0-5-1,-9-12 1,14 6-1,-14-6 0,8-13 1,-7 1-1,0-4 0,0-1 0,1-3 0,-1 0 0,1 3 0,-1 3 0,2 3 1,-3 11-1,10-4 1,-10 4 0,14 20-1,-4-6 1,1 2-1,0 0-1,1-1-1,-1-1-3,-11-14-5,15 12-11,-15-12-15,0 0 2,1-13-1,-9-2 1</inkml:trace>
  <inkml:trace contextRef="#ctx0" brushRef="#br0" timeOffset="232998">19085 11674 105,'-12'10'34,"2"-5"1,10-5-7,0 0-19,8 2-5,5-3-1,2-3-1,3-1-1,4 0-2,3-2 0,3 1-1,-1-2-1,4 2-1,-1-2 0,1 2 0,-3-2 0,3 4 0,-4-1 0,1 3 2,-4 2 1,-1 2 1,-2 3 1,-4 2 1,-1 3 0,-6 2 2,0 3-1,-7 1 1,1 3 0,-5-2 0,1 2-1,-2-1 0,2-2 0,-1-5 0,3-1-1,-2-10 0,9 8 0,-9-8-1,12-4 0,-12 4 0,14-14 0,-14 14 0,12-24 0,-7 9-1,-2 0 0,1-2 0,0 3 0,-1 2 0,-1 0 0,-2 12 0,2-14-1,-2 14 1,0 0-1,0 0 1,-13-2-1,13 2 1,-11 2-1,11-2 1,-14 2-1,14-2 0,-11 0-1,11 0-3,0 0-2,-2-11-7,2 11-12,7-21-10,4 11 2,1-5-1,5 3 3</inkml:trace>
  <inkml:trace contextRef="#ctx0" brushRef="#br0" timeOffset="233232">19852 11572 55,'17'14'32,"-7"-3"1,-2 3 0,-7 2-6,-4-2-11,-2 6-4,-7-2-4,-1 5-2,-3-3-3,0 1-1,-1-2-1,1-2-2,3-1-3,-2-5-3,15-11-5,-16 10-6,16-10-10,-9-1-6,5-9-1,4 10 1,-5-26 4</inkml:trace>
  <inkml:trace contextRef="#ctx0" brushRef="#br0" timeOffset="233899">19692 11660 55,'-11'2'32,"11"-2"1,-4 11 0,4-11-6,9 14-13,-9-14-4,22 17-2,-8-5-3,5 2-2,1-1-2,1-1-3,4 0-4,-5-7-5,4 1-6,-6-8-8,1-5-3,-1-3-2,-3-4 0,0 1 3,-5-1 8,1 3 10,-11 11 9,9-19 9,-9 19 8,0 0 4,0 0 4,0 0-1,-1 12-2,0-2-3,1-10-3,1 22-3,-1-22-2,7 21-3,-7-21-2,15 17-2,-5-14-1,4 0-1,-1-5 0,2 1 0,0-3-1,0 0-1,0-2 0,0 0 0,-4 2 0,-2 0 0,0 2 0,-9 2 0,10 0 0,-10 0 0,4 12 0,-2 0 1,-1 6-1,1 3 1,1 5 0,1 2 1,0 1-1,1 1 1,-1-3 0,1-3 0,-3-5 0,0-3 0,-1-4 0,-1-12 0,-5 12 0,5-12-1,-19 0-1,4-4 0,-3 0-1,-2-2 0,-1 1-1,0-3-2,4 3-4,-1-6-5,18 11-7,-16-19-11,15 4-4,8 0-1,1-6 1,6 1 2</inkml:trace>
  <inkml:trace contextRef="#ctx0" brushRef="#br0" timeOffset="234930">20371 11525 44,'-6'-21'26,"6"21"2,-7-23-3,7 23-6,-8-18-4,8 18-1,-10-5-3,10 5-1,-9 20-2,4-3-2,5 11-2,-2 0 0,3 9-1,0-4-1,1 0-1,1-3 0,-1-4 0,1-6 0,-2-5 0,-1-15-1,3 12 1,-3-12-1,0 0 0,7-20 0,-2 6 0,0-2 0,3-2-1,3 1 1,1 1-1,1 5 1,2 4 0,0 4 0,2 7 0,-1 4 0,1 6 1,-3 1 0,-1 4 0,-2 1 0,-4 0 0,-4-2 0,-6 0 0,-6-5 0,-6-2-1,-3-2-1,-6-6-2,1 1-2,-3-9-2,4 1-6,1-10-6,7 3-11,9-3-4,2-5 1,10 3 0,3-5 3</inkml:trace>
  <inkml:trace contextRef="#ctx0" brushRef="#br0" timeOffset="235637">20526 11690 64,'12'11'32,"7"3"-1,-4 0-2,0-3-8,3 4-5,-3-10-5,4 2-2,-2-8-4,2 0-1,-4-6-3,0-2 0,-2-4 0,-1 0 0,-3-2-1,-3 0 1,-2-1-1,-3 1 0,-4 2 0,-1 2 0,4 11 0,-17-15-1,5 11 1,1 4 0,-3 5 1,0 2-1,2 4 1,0 3-1,1 3 1,3 1 0,2 2 0,4 1 0,4-3-1,4-1 1,3-3-1,4-2 1,3-5-2,1-1 1,3-6 0,-1-4-1,2-1 0,-1-6 0,-1-1 0,-1-3 0,-3 1 0,0-3-1,-4 0 1,-3 2 0,-2 2 1,-1 2-1,-5 11 2,3-13-1,-3 13 1,0 0 0,0 0-1,3 20 1,1-8 0,-1 1 0,3 1 0,-1 1 0,2-3-1,-7-12 1,14 14-1,-14-14 1,13 3 0,-13-3-1,10-10 1,-10 10-1,13-20 1,-5 9-1,-2-1 1,3 0-1,-1 2 0,-8 10 0,16-13 1,-16 13-1,13 0 0,-13 0 0,10 10-1,-10-10-1,7 14-2,-7-14-5,0 0-10,0 0-13,0 0-5,0 0 2,7-25-2</inkml:trace>
  <inkml:trace contextRef="#ctx0" brushRef="#br0" timeOffset="236013">21023 11509 98,'0'0'33,"7"11"0,5-9-4,4 3-18,1-4-3,9 4-2,0-5-2,5 2 0,-3-3 0,1 2-1,-2-1 0,-5 1-2,-6-1-1,-4 1 0,-12-1 0,0 0-1,1 13 0,-10-3 1,-2 4 0,-3 2 0,-1 5 0,0 1 1,2 1-1,4 1 1,3-3-1,6-4 1,4-2 0,4-5-1,6-6 0,2-2-1,3-5-3,-2-7-5,5 2-9,-6-5-13,-2-4-6,1 3 1,-6-2-1</inkml:trace>
  <inkml:trace contextRef="#ctx0" brushRef="#br0" timeOffset="236742">21363 11649 61,'8'19'32,"-8"-19"-1,23 12 0,-5-10-6,-2-5-16,8 0-3,-6-4-1,2 0-1,-4-3-1,-1 2-1,-7-4 1,-8 12-2,9-21 0,-9 21 0,-8-19 0,0 12-1,-4 3 0,-3 2 1,-1 4 0,-1 5 1,0 3 0,0 8 1,1 0 0,4 4 1,0-1-2,8 3 1,2-3-2,4-3 0,3-5-1,5-4-1,5-6-2,0-8 0,6 0-2,-4-11-2,6 0-2,-6-7-2,5 2 2,-5-5 0,2 5 1,-6 0 1,0 5 4,-4 3 3,-9 13 3,9-7 4,-9 7-1,0 14 1,-4-3-1,3 8 1,-2-1-2,3 3 0,-1-4 0,2 1-2,-1-6 0,1-1 0,-1-11-1,3 12-1,-3-12 0,0 0 0,4-11 0,-4 11-1,6-21 1,-1 7-1,1-2 0,1-4-1,1 0 1,1 0 0,2 3 0,0 0 0,-1 5 0,1 2 0,-2 8 0,-9 2 1,14 15-1,-7 0 1,-3 5 0,1 2-1,1 2-1,-1-3 0,2-2-2,-2-6-3,6-1-6,-11-12-11,13-4-12,-3-1-1,-4-8 0,3 0 2</inkml:trace>
  <inkml:trace contextRef="#ctx0" brushRef="#br0" timeOffset="237095">21827 11617 67,'0'0'32,"-1"17"0,1-17-4,0 0-8,16 10-8,-8-16-2,6 2-3,-2-6-1,4-2-2,-3-3-1,2-3-1,-6-1 0,1-1-1,-4 0 0,-4-2 0,-3 2-2,-4 2 2,-1 3-2,-3 2 2,1 3-1,-2 4 1,-1 7 0,0 8 1,1 6 0,2 4-1,0 5 2,4 3-3,2 1 3,6 2-3,5-4 1,7-3-1,9-6-2,6-6-2,10-3-9,4-8-23,6-10-2,6-8 1,-3-12-2</inkml:trace>
  <inkml:trace contextRef="#ctx0" brushRef="#br0" timeOffset="255316">21600 8543 13,'0'0'19,"0"0"-1,0 0-1,0 0-1,0 0 1,-19-7-5,6 6-2,-2 0-2,-5 0-1,-1 2 0,-2 1-2,-1 2 1,-2 2 0,2 4-1,-4 4 1,5 4-2,-1 3-1,3 2 0,1 3-1,4 3 1,3 0-1,6 0 0,4-3 0,8 1 0,4-2 0,6 1 0,5-6 0,4-1 0,4-4-1,4-3 0,0-4 0,1-4-1,0-5 1,-4-3 0,-2-1-1,-2-4 2,-4-2-2,-3-1 0,-3-2 0,-2-2 1,-3 0-1,-2-1 0,-1-3 1,-2 2-1,-3-2 0,-2 0 0,-3-1 1,-2 1-1,-3-1 0,-2 1 1,-2 1-1,-3 0 0,-2 3 0,-2 2 0,-2 3-1,-4 3 1,0 4-1,-1 3 0,1 3-3,0 0-4,6 5-9,1 0-12,4-6-3,14-1 0,0 0-2</inkml:trace>
  <inkml:trace contextRef="#ctx0" brushRef="#br0" timeOffset="255790">22000 8727 10,'-10'-2'19,"10"2"1,0 0-2,0 0-2,0 0 0,0 0-3,0 0 0,0 0-2,0 0 0,0 0-2,11 2-1,2-2 1,7 2-2,4-2-1,9 3-1,3 0-2,4 0 0,-1 0-2,-2-1 0,-4 1-2,-5-1-2,-4 1-5,-9-2-7,-5-1-13,0 4-3,-10-4-1,10-1 0</inkml:trace>
  <inkml:trace contextRef="#ctx0" brushRef="#br0" timeOffset="256145">22834 8688 12,'21'0'19,"-21"0"1,17-10 0,-17 10-6,-5-13-2,5 13-1,-19-11-2,3 10-1,-2 0-1,-1 6 2,-1 0-2,0 6 0,2 1-2,2 4 0,2 0 1,7 3-2,4-2 0,6 2-1,6-4 0,6 0 0,3-3-1,4-3-2,1-2-4,2-5-6,1-5-15,2 2-6,-8-9 0,6 0-1,-7-7 1</inkml:trace>
  <inkml:trace contextRef="#ctx0" brushRef="#br0" timeOffset="256363">23109 8605 67,'5'25'30,"-7"-4"0,5 2-7,0 7-13,-3 3-2,2 1-2,-2-1-4,0-3-4,1-3-4,0-6-7,1-8-15,5 0-1,-7-13-1,14-5 0</inkml:trace>
  <inkml:trace contextRef="#ctx0" brushRef="#br0" timeOffset="256597">23300 8542 57,'0'0'30,"4"27"0,-9-1-4,-1 3-15,4 5-1,-3 3-2,4 0-3,-3 2-3,3-3-3,2-4-3,-2-7-6,3-4-11,1-1-9,-3-20 0,-2 19 0,2-19 0</inkml:trace>
  <inkml:trace contextRef="#ctx0" brushRef="#br0" timeOffset="256782">23156 8790 78,'-17'1'34,"17"-1"-1,0 0 1,0 0-23,14 0-5,-1-4-4,3-2-3,5 2-8,-1-6-11,6-1-12,3 3 0,-2-4-1,0 5 1</inkml:trace>
  <inkml:trace contextRef="#ctx0" brushRef="#br0" timeOffset="257190">23475 8741 49,'4'14'28,"-4"-14"2,12 5 0,-1-3-16,1-4-3,3 5 0,-1-2-3,3 4-2,-3 0-2,0 6-1,-6 2-1,-4 4-1,-5 2 0,0 1 0,-5-2-1,-1 0 1,-1-3-1,0-2 0,8-13 0,-9 15 1,9-15-2,0 0 1,12 7 0,-2-7-1,1 3 0,1-1 0,2 5 1,-2 2-1,-3 4 1,-3 5 0,-5 3 1,-6 3 0,-7 2 1,-6 2 0,-7-4-1,-7-2-3,-3-1-8,-11-3-15,-6-9-7,5 1 0,-9-12-2,3 1 1</inkml:trace>
  <inkml:trace contextRef="#ctx0" brushRef="#br0" timeOffset="257754">20907 8746 58,'0'0'33,"0"0"0,-9 10 1,9-10-14,13-1-4,-1-2-4,5 4-3,2-4-4,5 2-2,1-2-3,4-1-1,3 3-3,-2-5-4,3 5-11,-1-1-16,-5-2 1,2 1 0,-7-4-1</inkml:trace>
  <inkml:trace contextRef="#ctx0" brushRef="#br0" timeOffset="259431">20150 8565 28,'0'0'20,"0"0"1,9 11 0,-9-11-6,2 20-3,0 0-2,0 7-1,3 6-1,-1 9 0,4 6 0,0 2-2,3 2 0,-2-8-2,2-2 0,-1-9-1,-1-5 0,-4-11 1,1-3 0,-6-14 1,0 0-1,0 0-1,0 0 0,-5-24 0,3 2 0,-4-7-2,2-5 0,-2-5-1,1-3 0,1-2 0,2-3 0,1 2-1,1 5 1,4 3 0,1 3 0,3 3 0,3 7-1,1 5 1,4 5 0,-2 6 0,3 3-1,0 6 1,0 6-1,-1 7 0,-2 6 0,-3 5 1,-2 3-1,-4 3 1,-5 0 0,-4 0-1,-4-3 2,-6-4-1,-4-5 0,-3-2-1,1-7-1,-1-2-1,2-6-4,6-2-6,2-9-9,5-6-10,13 0 0,1-9 0,11 0 2</inkml:trace>
  <inkml:trace contextRef="#ctx0" brushRef="#br0" timeOffset="259874">20559 8458 42,'0'0'23,"0"0"3,0 0-1,-6 14-11,4 1-3,-2 5-1,3 9 0,-1 4 0,4 8-1,-1-1-3,3 4 0,0-3-2,2-2-1,-1-6-2,-1-6 1,-1-5-1,0-7-1,-2-3 1,-1-12 1,2 13 0,-2-13 0,0 0 1,0 0-2,2-12 1,-2 12 0,7-21-1,-1 8 0,1-2-1,0 0-1,4 2 0,0 3 1,0 3-1,1 4 0,0 6 1,-1 1-1,0 6 1,0 1 0,-1 1-1,-1 1 1,0 1-3,-9-14-5,18 13-18,-7-10-8,-11-3 2,20-19-2,-12-5 1</inkml:trace>
</inkml:ink>
</file>

<file path=ppt/ink/ink3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23:02.982"/>
    </inkml:context>
    <inkml:brush xml:id="br0">
      <inkml:brushProperty name="width" value="0.05292" units="cm"/>
      <inkml:brushProperty name="height" value="0.05292" units="cm"/>
      <inkml:brushProperty name="color" value="#7030A0"/>
    </inkml:brush>
  </inkml:definitions>
  <inkml:trace contextRef="#ctx0" brushRef="#br0">13398 3983 26,'-17'6'22,"8"-5"1,-9-6 0,-3 0-12,-1 0 0,-8 0-1,-3 3-1,-6-1-1,0 7 0,-7 0-1,3 10 0,-3 4 0,3 8-1,0 6-2,5 7 1,6 4-1,7 4-1,10-2-1,11 0-1,12-5 1,11-5-2,13-5 1,6-9 0,6-6-2,2-7-1,2-5-2,-7-6-7,-1-5-16,-7-3-5,-7-6 0,-2-3-1</inkml:trace>
  <inkml:trace contextRef="#ctx0" brushRef="#br0" timeOffset="295">13569 3983 41,'0'0'26,"12"24"2,-13-2 0,0 6-17,1 10-2,-3 4 0,3 7-1,-2-1-1,2 1-1,0-6-4,1-3 0,2-9-3,0-6-3,4-9-9,-7-16-13,17 5-3,-3-14-1,0-15 0</inkml:trace>
  <inkml:trace contextRef="#ctx0" brushRef="#br0" timeOffset="512">13824 3970 41,'8'-11'27,"-4"27"2,-5 3 0,4 8-14,0 12-7,-2 3 0,2 9 0,-2-1-2,2 1-4,0-5-3,0-5-4,1-5-4,-4-7-7,0-9-8,1-3-4,-1-17-2,0 0 1</inkml:trace>
  <inkml:trace contextRef="#ctx0" brushRef="#br0" timeOffset="694">13645 4284 49,'-15'-11'28,"15"11"2,-11-11-1,11 11-12,20-13-6,-2 5-4,5 1-8,3-1-8,1-1-11,2-1-9,4 2-1,-4-4 1,1 5-1</inkml:trace>
  <inkml:trace contextRef="#ctx0" brushRef="#br0" timeOffset="1144">13995 4203 49,'21'24'27,"-7"-17"2,7 1-1,2 1-19,0 3 0,1 3 0,-5-1-2,-2 6-1,-8 0-2,-3 3-2,-7-1 1,-4 3 0,-4-5 0,0-1-1,-1-4 0,0-3 0,10-12-1,-14 16 0,14-16-1,0 0 1,0 0 0,21 3-1,-5-5 1,4 1-1,1 1 0,4 1 0,1 3 0,-2 5 0,-4 3-1,-3 6 1,-5 3 0,-5 5 1,-7 2 0,-9 2 0,-10 1 1,-8 1 0,-7-5-1,-6-3 1,-3-3-3,-2-8-1,4-3-6,1-13-11,10-7-15,11-8 1,10-10-1,13-6 1</inkml:trace>
  <inkml:trace contextRef="#ctx0" brushRef="#br0" timeOffset="1428">14365 4200 57,'0'0'31,"0"0"-1,-9 10-1,9-10-17,13 4 1,2-5-1,9 3-3,6-2-4,8 1-2,2-1-1,4 0 0,-2 0-2,-5-2-3,-3 3-3,-9-4-7,-3-1-15,-1-1-4,-5-4-1,5 0-1</inkml:trace>
  <inkml:trace contextRef="#ctx0" brushRef="#br0" timeOffset="1745">15361 4048 44,'15'2'24,"-5"7"2,-10-9-3,-16 9-14,1 0 1,-9-2 1,-3 7 1,-6-1-1,0 6-3,-2 0-1,6 3-2,2-1 0,9 2-2,5 0 0,12 1-1,7-3 1,11-1-2,6-3 1,6 1-1,4-4 0,2-4-2,1-2-2,-5-5-8,2-5-20,-4-1-1,-3-10-2,-2-1-1</inkml:trace>
  <inkml:trace contextRef="#ctx0" brushRef="#br0" timeOffset="1979">15609 4060 70,'5'17'30,"-9"-3"0,2 7 0,1 6-24,-4 6 1,1 7-1,-3 0-1,1 5-3,-1-2-1,1-5-2,4-1-5,-2-9-6,5-10-10,4-7-8,-5-11-1,18-11 0,-4-11 1</inkml:trace>
  <inkml:trace contextRef="#ctx0" brushRef="#br0" timeOffset="2211">15820 3993 60,'0'0'32,"0"0"0,-10 27 1,2-1-18,1 11-5,-3 5-1,4 7-1,-1 3-4,4 0-2,3-3-1,3-3-1,3-4-2,0-11-3,3-3-5,-5-10-11,-4-18-12,11 14 0,-11-14-1,3-14 3</inkml:trace>
  <inkml:trace contextRef="#ctx0" brushRef="#br0" timeOffset="2430">15578 4335 72,'-14'6'32,"2"-2"-1,12-4 1,9 5-22,5-7-2,11 4-1,-1-4-2,6 2-1,0-2-3,1 1 1,-3-2-2,-7 1-3,-2 2-8,-10 0-19,-9 0-2,0 0-1,8-19 0</inkml:trace>
  <inkml:trace contextRef="#ctx0" brushRef="#br0" timeOffset="3452">16208 4271 19,'0'0'21,"-9"5"2,9-5-5,0 0-3,0 0-2,0 0 2,-9 3-5,9-3 0,0 0-3,0 0-1,0 0 0,0 0-1,0 0 0,11 1-2,-2-1 0,3 2 0,4 0 0,6 0 2,5 1-2,7 2-1,2 0 1,2 2 0,0-2-1,0 2-1,-3-1 0,-4 1-1,-4-4 1,-7 1-1,-4-2 1,-6-1-2,-10-1 0,12 1-3,-12-1-4,0 0-4,9-9-9,-9 9-10,11-18-1,1 8-2,1-5 4</inkml:trace>
  <inkml:trace contextRef="#ctx0" brushRef="#br0" timeOffset="3781">17002 4179 26,'17'-5'25,"-2"6"2,-15-1 1,0 0-12,0 0-4,-6-11-1,-8 11-2,-4 0-3,-5 3-1,-2 2 0,-3 7 0,-2 0-1,2 6 1,2 2-1,6 2 1,6 0-1,9 3 0,7-6-1,9 1-1,5-2 0,9-3 0,4-3 0,3-3-2,0-2 0,-1-4-1,1 0-4,-4-7-5,4 0-13,-3-3-11,-4-6 1,0-1-1,-1-7 0</inkml:trace>
  <inkml:trace contextRef="#ctx0" brushRef="#br0" timeOffset="4038">17383 4103 46,'9'-6'27,"-9"6"2,0 0-1,0 0-8,0 0-13,3 20 1,-6-4 0,3 9-2,-3 6-1,1 8 0,-1 2-1,3 5 0,-1-2-2,2-4-1,1-5-1,1-8-2,3-4-7,2-12-19,3-12-4,4-7 1,2-11-2</inkml:trace>
  <inkml:trace contextRef="#ctx0" brushRef="#br0" timeOffset="4285">17643 3984 66,'-21'9'32,"10"10"0,-2 5-1,0 8-21,5 9-2,0 4 0,3 8-2,1-2-3,3 2 0,1-5-2,2-6-1,2-4-2,-3-9-2,3-5-6,-5-11-10,1-13-12,0 0 1,0 0-3,0 0 3</inkml:trace>
  <inkml:trace contextRef="#ctx0" brushRef="#br0" timeOffset="4489">17343 4334 76,'-11'4'33,"1"-4"0,10 0-1,0 0-21,19-5-4,0 3 0,1-3-6,3-3-3,3 2-4,1-5-6,3 3-8,-5 1-9,-2-2-2,-2 4-3,-5-3 3</inkml:trace>
  <inkml:trace contextRef="#ctx0" brushRef="#br0" timeOffset="5378">17970 4291 37,'-12'9'29,"12"-9"1,0 0-4,-10 8-10,10-8 1,0 0-2,20 4-4,-3-6-2,7 5-3,3-4-2,7 1-1,2 0-1,0 1 0,-2 0-1,-6 2 0,-5-2 0,-6 0-3,-5 0-2,-12-1-5,9-2-11,-9 2-14,0 0 1,7-15-2,-2 3 2</inkml:trace>
  <inkml:trace contextRef="#ctx0" brushRef="#br0" timeOffset="5888">18942 4243 23,'11'-8'20,"-11"8"-3,0-11-1,0 11-2,-7-11-5,7 11-1,-11-13-2,11 13-1,-15-15 0,15 15-1,-18-15 0,6 8 0,-1 0-1,-3 0-1,-2 1 1,-2 3 0,-3 2 0,1 4 0,-5 4 0,1 4 2,-2 4 0,2 8 1,-2 1 0,7 6 0,1 0-1,5 2 0,5-3-1,8 3 0,8-5-1,9 0 0,5-5-1,7-2 0,5-4-1,4-1 0,-1-4 0,-1-3-1,-2-3-1,-5-5-3,-2 1-7,-7-6-21,-4-7-2,1 0 0,-2-9-1</inkml:trace>
  <inkml:trace contextRef="#ctx0" brushRef="#br0" timeOffset="7309">19110 4143 21,'0'0'21,"0"0"-3,0 0-2,0 0 0,0 0-3,0 0-3,0 0-2,0 0-1,0 0 0,0 0-2,0 0 0,0 0-1,0 0-1,0 0-1,0 0-1,0 0 0,0 0 0,0 0-1,0 0 1,0 0-1,0 0 0,0 0 1,0 0 0,0 0-1,0 0 1,0 0 0,0 0-1,0 0 1,0 0 0,0 0-1,0 0 1,0 0-1,0 0 1,0 0-1,0 0 2,0 0-2,0 0 1,0 0-1,0 0 1,0 0-1,0 0 1,0 0-1,0 0 1,0 0-1,0 0 0,0 0 0,0 0 0,0 0 1,0 0-1,0 0 0,0 0 0,0 0 0,0 0 0,0 0 1,0 0-1,0 0 0,0 0 0,0 0 0,0 0 0,0 0 0,0 0 0,0 0 0,0 0 0,0 0 0,0 0 0,0 0 0,0 0 0,0 0 0,0 0 0,0 0 0,0 0 0,0 0 0,0 0 0,0 0 0,0 0 0,0 0 0,0 0 0,0 0-1,0 0 1,3 16 1,-3-2-1,1 5 1,0 5 0,0 5 2,0 3-1,2 4 0,-1-1 0,1 0 0,0-2 0,1-3-1,-1-4 0,1-5-1,-3-2 1,2-5-1,-1-3-1,-2-11-2,1 14-4,-1-14-6,0 0-15,0 0-3,0 0-2,-2-15 2</inkml:trace>
  <inkml:trace contextRef="#ctx0" brushRef="#br0" timeOffset="10611">19389 4158 14,'0'0'13,"0"0"1,-1-13-1,1 13-1,0 0-1,0 0 0,0 0-3,0 0-1,0 0-1,-3 13 1,2 4-1,-1 8 0,0 10 0,-2 3 0,2 9 0,-1 3 0,3 2-2,0-3 0,2-3-2,0-6 0,2-6-1,0-6-1,1-6 0,-2-4 0,0-7-1,-3-11-3,4 13-3,-4-13-8,0 0-7,-2-14-6,2 14-1,-4-26 1</inkml:trace>
  <inkml:trace contextRef="#ctx0" brushRef="#br0" timeOffset="10919">19165 4408 21,'-14'1'24,"14"-1"3,0 0 1,0 0-10,0 0-2,0 0-1,10-7-3,0 1-1,5 1-4,4-2-1,3 0-3,1-1-1,2 1-1,-1 1-3,-3 0-3,2 5-5,-5-1-10,-1 0-11,1 4-1,-2-3 0,4 2 1</inkml:trace>
  <inkml:trace contextRef="#ctx0" brushRef="#br0" timeOffset="11558">19678 4433 43,'7'19'29,"-7"-19"0,11 6-1,-2-4-17,-1-1 1,5 2-3,-1-3-4,2 1-1,1 1-2,1 2-1,0 3-1,0 1 1,-2 5-1,-2 1 0,-1 3 0,-5 3 0,-5 1 0,-4 0 1,-4-1 0,-5 1 0,-5-2 0,-2-3 0,-2-2 1,0-2-1,0-4 0,3 0 1,5-5 0,2 1 0,2-3 0,9-1 0,0 0 0,0 0-1,9-10 0,4 6 0,0 1-1,5 0 0,2 3-1,2 3 1,1 4-1,-3 2 1,-1 4-1,-4 2 0,0 2 1,-5 2 0,-4 1 0,-4-1 0,-3 1 0,-4-2 1,-7 0 1,-2-1 0,-6 0 0,-4-5 1,-5 1-1,1-2 1,-1-4-2,2-4 1,1-2-3,4-3 0,6-3-4,0-4-6,6 0-13,2-3-11,0-4 1,1 2-1,-3-5 2</inkml:trace>
  <inkml:trace contextRef="#ctx0" brushRef="#br0" timeOffset="12595">16957 3505 10,'0'0'21,"0"0"0,0 0-4,0 0-1,0 0-3,0 0-5,0 0-1,0 0-3,0 0-1,0 0 0,1 11-1,0 3 1,1 6 1,-2 4 0,1 8 3,-1 2-1,1 4-1,-2-1 1,1 2-2,-2-4 0,1-1 0,0-5-1,0-4-2,0-6 0,1-2 0,0-4-1,0-13-2,1 11-8,-1-11-13,0 0-6,-2-14-2,0-3 1</inkml:trace>
  <inkml:trace contextRef="#ctx0" brushRef="#br0" timeOffset="13294">17005 2923 15,'-2'-18'18,"2"18"-4,-8-18-3,8 18 0,-20-17-2,6 12 1,-2-1-3,-3 2 0,0 2-1,-2 3 1,-2 2 0,0 3 0,1 6 0,-2 3 0,4 7-1,-1 3 1,5 5-3,0 1 1,8 2 0,4 0-1,6 0-2,6-4 0,8-3-1,3-5 1,7-4-1,1-4 1,2-4-1,1-4-1,-1-3-1,0-3-3,-6-5-2,1 2-7,-6-6-6,-2-4-12,2 3 0,-7-6 0,4 2 2</inkml:trace>
  <inkml:trace contextRef="#ctx0" brushRef="#br0" timeOffset="13589">17197 2819 19,'0'0'23,"0"0"2,0 0 1,10 23-12,-11 0-1,3 7-1,-3 1-2,3 10-1,-3 0-3,2 2-2,-2-3 0,1-3-3,-2-6 1,1-7-3,0-4-1,-2-7-3,3-13-10,1 14-10,-1-14-4,5-15 0,-1-6 0</inkml:trace>
  <inkml:trace contextRef="#ctx0" brushRef="#br0" timeOffset="13844">17335 2721 22,'2'-12'24,"-2"12"2,3 17 1,-1 2-13,5 13-2,-3 4-1,2 10 0,-2-1-3,3 8-4,-3-5 0,0-1-3,0-6 1,-2-5-3,2-6 0,-2-9-6,0-3-7,1-2-10,-3-16-5,0 0 0,0 0 0</inkml:trace>
  <inkml:trace contextRef="#ctx0" brushRef="#br0" timeOffset="14063">17190 3054 26,'-12'4'27,"0"-4"1,12 0 1,0 0-10,12-6-9,7 3 1,3-4-4,6-1-2,-1 0-4,3-2-2,0 4-5,-2-3-6,-1 0-11,-1 3-6,-6-3 1,3 4-1</inkml:trace>
  <inkml:trace contextRef="#ctx0" brushRef="#br0" timeOffset="14693">17630 2911 38,'10'1'26,"-1"-1"1,-9 0-1,18-11-17,-4 7 1,0-2-2,2 4-2,-3 0-2,2 3 0,-5 1-2,0 5-1,-3 4 1,-2 2-2,-3 4 1,-2 3 0,-2 0 0,-1 2 0,-4-2 2,0-2-2,-2-2 1,-2-2-1,1-5 1,0-2-2,2-1 1,8-6 0,-14 4 0,14-4 0,0 0-1,0 0 1,0 0-1,0 0 1,13-2-1,-3 2 0,4-1 0,1 2-1,0 1 1,2 1 0,-3 3-1,0-1 1,-2 5-1,-3 0 1,-2 2-1,-2 1 1,-2 1 0,-1 0 0,-3 1 0,-1-1 1,-3 0 0,-2-1 0,-1-1 1,-2-1 0,-2-3 1,0 1 0,1-6 0,1 2 0,0-4-1,2-1 0,8 0 0,-14-5 0,14 5-1,-14-8 1,14 8-2,-15-13-2,6 10-5,-6-5-12,-3 2-16,-4 1 2,-9-2-2,-3 1 1</inkml:trace>
  <inkml:trace contextRef="#ctx0" brushRef="#br0" timeOffset="18104">15301 4713 28,'0'0'16,"2"-11"1,-2 11 0,6-11 0,-6 11-2,6-10-2,-6 10-2,0 0-1,0 0-2,0 0 0,0 0-2,0 0 1,0 0-3,0 0 0,0 0-1,0 0 0,0 0 0,0 0 0,0 0 0,0 0-1,0 0 1,0 0-1,0 0 0,0 0-1,0 0 0,0 0-1,0 0 0,0 0 0,3 16 0,-5-1 0,1 4 0,-1 5 0,0 3 1,-1 4-1,2 1 1,-1-2 0,2-2 0,0-3 0,1-1 0,0-5 0,0-2 0,1-6 0,-1 0-1,-1-11 1,2 14-1,-2-14 0,0 0-2,0 0-2,0 0-4,0 0-9,0 0-10,10-2-7,-10 2 0,9-2 0,-9 2 2</inkml:trace>
  <inkml:trace contextRef="#ctx0" brushRef="#br0" timeOffset="19074">15490 5577 15,'0'0'19,"-5"-10"-5,5 10 0,0 0 0,-5-14 0,5 14-3,0 0 0,-4-12-1,4 12-1,0 0-1,-7-10-1,7 10 0,0 0-2,-12-14-1,12 14 0,-10-7-2,10 7 1,-14-5-1,14 5-1,-15 2 1,15-2-1,-18 11 1,8 2 0,-2 5 0,1 7 2,-1 2-1,1 5 0,1 1 0,3 2-1,2-1 2,5 0-2,1-7 1,7-2-2,2-4 1,3-1 0,1-4 0,4-2 0,0-3-1,3-5 0,-1-4 0,1-3 0,-1-6 0,0-4-1,-1-3 1,-2-3-1,-2-3 0,-2-2 0,-4 0 1,-1-2 0,-4 1-2,-2 0 3,-3-1-3,-3 1 2,-2 1-2,-2 1 1,-1 0-1,-2 2 0,-2 0 1,2 4-1,-2 0 1,1 5-1,0 0 1,-1 3 0,1 3 0,3 0 0,-1 3-1,0 1 1,10 0-1,-14 0-2,14 0-3,-9 3-6,9-3-13,6 11-10,-6-11 1,16 9-1,-5-8 2</inkml:trace>
  <inkml:trace contextRef="#ctx0" brushRef="#br0" timeOffset="19647">16022 5710 30,'0'0'23,"0"0"-1,0 0-2,0 0-2,0 0-3,0 0-2,0 0-3,0 0-1,-7-11-3,7 11 0,-12-10-2,12 10-1,-16-9-1,6 5 0,-3 1-1,-2 3 0,-3 0 1,2 2 0,-4 3 0,1 3-1,-1 1 1,1 4-1,1 3 1,3 3-1,2 2 2,7 5-2,1 1 1,7 1 1,2-1 0,8 1 0,3-4-1,6-2 0,2-4-1,3-5-1,0-5-1,0-5-1,2 0-4,-6-10-4,3 0-10,-4-6-10,-4-5-4,3 0-1,-5-6 2</inkml:trace>
  <inkml:trace contextRef="#ctx0" brushRef="#br0" timeOffset="19910">16175 5720 53,'0'0'29,"0"0"3,0 0-2,0 0-15,0 0-2,0 0-3,-4 11-4,3 2-2,2 6-1,-1 4-1,1 5 0,0 4-1,1 0 0,1 0-1,-2-3-2,4-1-3,-2-9-2,5-3-5,-8-16-8,15 2-9,-3-6-3,-1-15-1,5-2 3</inkml:trace>
  <inkml:trace contextRef="#ctx0" brushRef="#br0" timeOffset="20167">16349 5597 58,'0'0'25,"0"0"3,0 0 0,5 22-18,-5-5-2,3 11-1,-3 3-1,2 10-3,0 2 1,2 5-2,0-2 0,1-3-1,1-4-2,0-6-1,1-4-4,-1-10-6,2-3-3,-2-4-7,-6-12-8,0 0 0,0 0 1,7-19 1</inkml:trace>
  <inkml:trace contextRef="#ctx0" brushRef="#br0" timeOffset="20376">16250 5946 54,'-14'1'31,"5"3"1,9-4 0,-13-1-16,13 1-1,10-3-5,3 1-3,0-4-3,5 0-1,2-1-3,3-3-3,3 4-6,-3-5-11,-2 3-13,1 5 0,-4-3 0,0 6 0</inkml:trace>
  <inkml:trace contextRef="#ctx0" brushRef="#br0" timeOffset="20872">16571 5995 50,'0'0'25,"1"19"4,-1-19 0,0 0-19,7 10-1,-7-10 1,15 8-1,-15-8-2,18 17-1,-8-5-3,1 3-1,-3 2 0,-1 2-1,-4 2 1,-1 0-1,-4 0 1,-3 0-1,-5-1 1,-3-2 1,-4-2-2,-1-2 2,-2-5-2,-3 0 1,0-4-1,0-3 2,3-3-2,3-2 1,1-2 0,4 1 0,2 0 0,10 4 0,0 0 0,-6-14-2,6 14 2,17-8-2,-4 3 0,3 3 0,6-1 0,2 2 0,3 2 0,1 2 0,-3 2 0,-1 0 2,0 1-3,-5 0 1,-1 0-3,-7-5-1,2 5-5,-13-6-6,17-7-18,-6 1-4,1-5 3,2 0-2</inkml:trace>
  <inkml:trace contextRef="#ctx0" brushRef="#br0" timeOffset="21225">16981 5903 23,'4'-21'24,"3"8"1,-10-4 2,1 3-11,2 14-2,-16-19 1,7 15-3,-7 0-2,3 5 0,-3 1-3,2 6-1,-2 4-1,3 7 1,-1 2-2,6 6 0,-1 1 0,5 4-1,2 0 0,6-1 0,3-4 0,4-1-1,5-5 0,3-2 0,1-5-1,1-3-1,0-3-1,-3-3-2,3-1-4,-6-9-5,4 0-12,-2-4-13,-1-7 2,1-3-1,-1-8 2</inkml:trace>
  <inkml:trace contextRef="#ctx0" brushRef="#br0" timeOffset="21536">17273 5680 61,'9'8'29,"-9"-8"-1,-1 13 2,0 0-21,-4 2 1,3 11 0,-4 2-1,3 9-2,-1 2-1,2 5-2,1-1-1,2 0-1,1-3-2,1-6 1,0-6-1,0-6 0,0-4-4,-2-8-2,-1-10-6,0 0-11,9-1-10,-2-12 0,-1-11-1,4-3 3</inkml:trace>
  <inkml:trace contextRef="#ctx0" brushRef="#br0" timeOffset="21783">17366 5692 67,'2'-13'30,"-2"13"0,0 0-1,0 21-19,2-1-1,-2 5-1,2 10-3,-2 5 0,4 6-1,-2 1-2,2 1 1,0-2-1,1-4-1,0-8-2,0-6-1,1-6-4,-3-9-4,4-3-8,-7-10-9,0 0-6,10-8 0,-10-8 2</inkml:trace>
  <inkml:trace contextRef="#ctx0" brushRef="#br0" timeOffset="22002">17334 5995 56,'-10'7'32,"1"-5"0,9-2 0,0 0-14,-10 7-4,10-7-2,11-4-4,0 0-4,2-3-1,3 0-1,1 0-3,0-2-3,1 4-5,-3-4-8,0 3-12,0 1-4,-5 0-1,3 2 0</inkml:trace>
  <inkml:trace contextRef="#ctx0" brushRef="#br0" timeOffset="22655">17538 5957 59,'0'0'32,"-2"14"0,2-14 1,0 0-17,0 0-4,14 2-1,-3 0-3,-1-2-3,6 3-1,-2-1-2,1 1-1,0 2 0,-3 2 0,-3 2-1,-2 2 0,-3 2 1,-4 0-1,-2 0 1,-1-1-1,-3 0 1,6-12-1,-14 19 1,14-19-1,-14 10 1,14-10-1,-12 5 1,12-5 0,0 0 0,-8 1-1,8-1 1,0 0 0,0 0-1,0 0 0,0 0 1,8-7-2,-8 7 1,14-1 0,-3 3 0,0 3-1,5 3 1,0 3-1,1 1 1,-1 4-1,1 1 1,1-74-8,-7 77 0,1 3 0,-5-4 1,-1 2-1,-5-5 1,0 3 1,-5-6-2,-3 78 9,-2-82 0,-2-1 3,-1 0-4,-4-2 3,0 1-3,-3-2 1,2 1 0,-1-2 0,2 0 0,1-25-2,4-59 8,2 80-3,9 0-4,-8-12-21,8 12-6,1-28-2,5 7-1,-6 21 1</inkml:trace>
  <inkml:trace contextRef="#ctx0" brushRef="#br0" timeOffset="43191">20522 3295 26,'0'0'24,"0"0"0,0 0-3,0 0-4,0 0-4,0 0-2,0 0-1,0 0-1,0 0-2,0 0-1,0 0 1,0 0-3,0 0-1,0 0 0,11-9-1,-2 2 0,2 0-1,2 0 0,1 0 0,3 2 0,0 2-1,1 0 1,-2 5-1,0 1 0,-3 5 1,-2 3-1,-3 4 0,-3 1 0,-4 5 0,-3 3 0,-3-1 1,-3 0-1,-4-1 0,-3-1 0,-2-2 1,0-4-1,-1-3 1,3-3 0,0-3 1,3 0 0,2-4 0,10-2 0,-10 3 0,10-3 0,0 0 1,0 0-1,0 0-1,0 0 0,0 0 0,14-3 0,-2 2-1,3 1 1,1-1-1,2 0 0,-1 1 0,1 0-1,-1 2-1,-6-2-1,1 4-2,-12-4-5,20 2-7,-11-2-14,5-3-4,2 0 0,4-5 1</inkml:trace>
  <inkml:trace contextRef="#ctx0" brushRef="#br0" timeOffset="43432">20988 3364 49,'2'15'31,"-2"-15"2,0 0 1,10 13-17,-10-13-2,21 5-3,-8-6-3,6 3-4,0-2-2,4-1-3,0-2-2,-2-2-6,3 2-10,-3 0-17,-2-7 0,1 0 0,-1-5 1</inkml:trace>
  <inkml:trace contextRef="#ctx0" brushRef="#br0" timeOffset="44432">21800 3218 38,'-3'11'27,"3"5"3,-5-4-1,0 1-18,3 6 0,-2 2 0,3 6-3,-1-2-1,1 3-3,0-5-2,2 0 0,-1-5-1,0-3 0,0-4-1,0-11 1,0 10 0,0-10 0,0 0 1,0 0-1,1-14 0,0 4 0,0-4 0,2-4 0,1-4 0,1-1-1,1-1 0,0 1 0,2 3 0,-2 3 1,0 3-1,-6 14 0,14-11 1,-14 11-1,14 12 1,-7 2-1,0 2 1,1 4-1,0 1 0,0 0 1,-1-2-1,0-2 0,-2-5 0,-5-12 0,8 14 0,-8-14 0,0 0 0,8-5 0,-8 5 1,10-19-1,-3 5 0,2-1 0,0-1 0,2 1 0,-1 0 0,-2 4 0,0 4 0,-8 7 0,17 1-1,-17-1 1,17 22 0,-7-8 0,4 4 0,1-1 0,5 1 0,1-4 0,4-5 0,3-2 0,0-6 0,-1-3 0,0-5 1,-1-1-1,-3-4 0,-4-2 1,-3 0-1,-4-2-1,-4 1 1,-2-2 0,-3 3 0,-4-1 0,-3 2 0,-1 1 0,-5 2 0,0 4 0,-2 1 0,-1 3 0,-1 4 0,0 3 0,1 4 0,2 1 0,3 6 1,4 3-1,2 2 0,4 4 1,4-1-1,4 1 1,2-1 0,2-2-1,0-4 0,2-3 0,1-6-2,0-6-3,6-3-6,-5-11-12,5-5-11,3-4 0,-1-10-1,5-3 2</inkml:trace>
  <inkml:trace contextRef="#ctx0" brushRef="#br0" timeOffset="44688">22572 2987 37,'-9'-3'30,"-5"1"3,5 9-2,0 10-15,1 0-2,7 14-2,-4 0-3,4 12-3,-4 3-3,4 4 0,-1 0-2,3-2-1,2-2-1,-1-8-1,4-4-3,-2-12-2,6-3-7,-10-19-10,18 2-9,-4-11 0,-1-13 1,3-4 1</inkml:trace>
  <inkml:trace contextRef="#ctx0" brushRef="#br0" timeOffset="45116">22671 2982 50,'0'0'29,"-7"17"2,8 10-7,2 11-12,-4 3 1,4 11-5,-4 2 0,4 5-4,-1-5-2,2-2 0,-1-8-1,0-7 0,0-9-1,0-6 1,-1-10 0,-2-12 0,2 12 1,-2-12 0,0 0-1,3-14 1,-1-1 0,1-4-1,0-5 1,0-2-1,3-2-1,-1 1 0,1 4 1,-1 4 0,-1 5-1,-4 14 1,8-8 0,-8 8 0,15 15-1,-6-3 1,1 2-1,0 0 0,3 2-1,-1-3-1,-1 0-3,-11-13-6,14 14-10,-14-14-13,0 0 0,0 0-1,-4-18 2</inkml:trace>
  <inkml:trace contextRef="#ctx0" brushRef="#br0" timeOffset="46063">22553 3287 43,'-25'2'29,"12"4"2,1-3 1,12-3-17,9 3-3,7-4-1,11 0-4,0-4-2,5 2-1,0-3-2,2-1-1,-3 1 0,-3-1 0,-7 1 0,-5 3-1,-6-1 1,-1 3-1,-9 1 1,13 5-1,-13-5 0,9 16 1,-2-2-1,2 3 1,2 4-1,0 0 1,1 0 0,1-2 0,0-1 0,0-4 0,2-6-1,-2-5 1,1-4 0,-1-4-1,1-3 1,0-1-1,-2-3 1,0-1-1,-2-1 0,-3 2 1,0-1-1,-7 13 1,8-18-1,-8 18 1,4-10-1,-4 10 0,0 0 0,11 22 0,-4-2 0,4 4 0,2 8 0,1 4 0,4 7 0,0 4-1,-1-2 2,-4 0-1,-5-4 0,-5-2 0,-9-4 1,-8-4-1,-11-8 1,-7-5 0,-6-7 0,-4-5 0,-2-6 1,2-3-1,5-8 0,8-4 0,7-7-1,12-5 1,9-5-1,11-3 0,12-2-1,7-3 1,8-2-1,3 0 1,3 2 0,-2 2-1,-3-1 1,-3 3-1,-6 1 1,-7-1 0,-6 1 0,-6 1-1,-4 2 1,-3 1 0,-4 2 0,-2 2 0,-2 4 0,-1 3 1,0 4-1,0 4 0,6 12 0,-11-15 0,11 15 0,-12 6-1,7 8 2,-1 5-2,1 11 1,1 6 0,1 5 1,3 7-1,4 1 0,6 0 0,3-3 0,5-4 0,1-6-1,4-5 0,0-3-2,-3-9-5,4 0-13,-7-3-15,-5-5 0,-2 2 0,-10-13 1</inkml:trace>
  <inkml:trace contextRef="#ctx0" brushRef="#br0" timeOffset="48123">20663 4452 17,'0'0'24,"0"0"1,0 0 0,0 0-7,0 0-1,0 0-2,0 0-4,9-9-2,-9 9-2,17-12 0,-4 4-2,2 4-2,0 1 0,1 3 0,-1 1-1,-1 5 0,-6 3-1,-2 3-1,-7 2 0,-3 1 0,-3 1 0,-4 2 0,-3-3 0,0-1 0,-3-1 0,2-3 0,1-1 1,2-2-1,3-4 0,9-3 0,-11 6 1,11-6-1,0 0 0,0 0 0,0 0 1,17-6-1,-5 4 0,3 2 0,2 2 0,3 3-1,0 3 1,-1 2 0,-1 6-1,-2 0 1,-4 3 0,-3 2-1,-5-2 1,-5 1 0,-4-1 1,-4-2 0,-4-1 0,-4-3 0,-2-3 1,-1-1 0,-1-2-1,-1-2 0,2-1 0,1-3 0,3 0-1,0-2-1,5-2-2,-1-4-3,12 7-9,-7-11-18,9-3 0,7 1-1,3-7 0</inkml:trace>
  <inkml:trace contextRef="#ctx0" brushRef="#br0" timeOffset="48448">21055 4604 39,'0'0'31,"11"1"1,-2 1 0,-9-2-11,19-3-8,-3 2 0,-2-3-6,4 2-3,-1-2-1,1 2-2,0 0-1,-2-2-3,1 4-4,-4-5-13,0 0-13,6 0 1,-4-7-2,7 3 1</inkml:trace>
  <inkml:trace contextRef="#ctx0" brushRef="#br0" timeOffset="59101">14957 7501 37,'-10'5'26,"10"-5"1,0 0 1,0 0-5,0 0-9,0 0-1,0 0-1,10-16-3,0 13-2,0-4-2,6 3 0,0-1-1,4 1-2,-2 1 0,4 1 0,-2 2-1,1 4-1,-2 1 1,-3 4 0,-2 4 0,-3 2 0,-4 1 0,-4 3 0,-6 0 0,-6 2 0,-5-3 0,-3 2 1,-3-5-1,0-1-1,-2-2 1,3-3-1,3 0 0,5-4 0,11-5 0,-13 5 1,13-5-1,0 0 0,0 0 0,10-1 0,1-1 0,4-1 0,5 2 0,5 0 0,1 2 0,2 3 0,-1 4-1,-3 2 1,-4 4-1,-4 4 1,-7 0-1,-5 3 1,-7 2 0,-5-1 1,-7-2-1,-4-3 1,-8-2 0,-1-1 0,-4-2 1,-1-4-1,-2-3 0,1-3 0,2-1 0,5-2-1,4-1 0,5-3-3,4 0-2,4-6-6,10 11-13,3-19-11,7 5 0,8 0 1,3-5-1</inkml:trace>
  <inkml:trace contextRef="#ctx0" brushRef="#br0" timeOffset="59492">15474 7753 32,'0'0'21,"-18"4"1,18-4 0,-9 1-5,9-1 1,0 0-1,0 0-2,0 0 0,0 0-2,16-1-2,-6-4-2,10 6-1,0-4-3,7 3-1,0-4-1,1 4 0,-1-1-3,0 0 0,-2 2-4,-7-5-5,1 4-18,-5 0-8,-4-4 0,0 0 1,-10 4-1</inkml:trace>
  <inkml:trace contextRef="#ctx0" brushRef="#br0" timeOffset="59951">15879 7703 34,'0'0'25,"0"0"1,0 0 0,0 0-7,0 0-5,-2 14-1,2-14-2,11 17-2,-5-3-2,4 7 0,1 3-1,2 5-1,-4 2 0,3 8-1,-3 1 0,-2 5-1,-1 2 1,1 2-3,-4 5 2,2-1-2,-1 0 1,-1-3-1,-1-3-1,0-8 0,-2-5 0,-1-7-1,1-8-2,-4-9-2,4-10-7,0 0-16,0 0-7,-1-25 1,1-6-1,3 1 2</inkml:trace>
  <inkml:trace contextRef="#ctx0" brushRef="#br0" timeOffset="60281">15899 7880 72,'9'-18'29,"1"8"-1,-2-5 2,4 1-19,6 1-4,1 0 0,6 8-1,-1 0-1,1 6-2,-3 5-1,0 4-1,-5 2-1,-3 6 0,-8-1 0,-6 2 0,-9-1-1,-5-1 0,-3-3-2,-5-4-2,0 1-5,-2-8-9,1-6-11,6-1 0,2-7-1,11-1 2</inkml:trace>
  <inkml:trace contextRef="#ctx0" brushRef="#br0" timeOffset="60823">16154 7765 73,'9'8'30,"5"7"0,-5-3 0,1-1-16,2 2-4,-3-2-2,0-2-3,-9-9-1,12 12-1,-12-12 0,0 0 0,0 0-1,9 1 1,-9-1-1,4-12 0,1 2 0,4-3-1,1-2 0,4-3-2,2 1 1,1-1 0,2 4-1,-3 3 1,0 4-1,-1 4 0,-2 8 1,-1 4-1,-2 5 1,-1 4 0,2 3 0,0 1 1,1-2 0,-1-2 0,0-2 1,0-4-1,0-3 0,2-7 0,-1-4 0,1-5-1,-2-3 1,0-1 0,-2-5-1,-1-1 1,-5-2-1,-3 2 0,-5 0 0,-5 3 0,-2 3 0,-5 3-1,-1 4 1,-3 2-1,2 5-2,-2 0-4,7 6-8,-2-3-10,3-2-10,13-4 2,-10 7-2,10-7 2</inkml:trace>
  <inkml:trace contextRef="#ctx0" brushRef="#br0" timeOffset="61125">16682 7767 73,'13'14'30,"-7"0"0,0 7 1,1 5-19,-2 3-2,5 8 0,-2 2-4,4 6 1,-3-1-4,2-1 0,-2-4-2,-2-2-1,0-6 1,-1-6-2,-4-6 1,-2-6-2,1-2 0,-1-11-3,0 0-4,0 0-4,-3-14-2,2-3-7,1-6-5,0-3-3,-3-10 0,0 0 4</inkml:trace>
  <inkml:trace contextRef="#ctx0" brushRef="#br0" timeOffset="61357">16737 7883 40,'-7'-20'25,"-2"-2"1,8 8-3,0 0-1,7 2-5,5 4-4,1-2-2,5 5-3,1-1-2,2 5-1,-2 2-1,3 6 0,-7 1-1,0 5-1,-5 3-2,-3 2 1,-4-1-1,-3 1-2,-3-1-1,-5-5-5,3 1-8,-1-3-16,7-10 1,-9-1-1,9 1 0</inkml:trace>
  <inkml:trace contextRef="#ctx0" brushRef="#br0" timeOffset="61951">17011 7786 61,'8'13'30,"2"6"0,-6-2 1,2-4-11,0 3-9,-4-3-2,5 0-2,-7-13-3,7 14 0,-7-14-2,0 0 0,9 4-1,-9-4 1,0 0-1,0 0 0,0 0 0,0 0-1,0 0 0,0 0 1,0 0-1,0 0 0,0 0 0,0 0 0,0 0 0,0 0 0,0 0 0,0 0 1,0 0-1,8 13 0,-8-13 1,5 12-1,-5-12 1,12 14-1,-3-6 1,0-1 0,3-2 0,1-2 0,0-2 0,1-2 0,0-5 0,0-3-1,0-3 1,-3 1-1,-1-5 0,-1 0 0,-4 0 0,-4-1 0,-4 1-1,-5 3 1,-5 2 0,-3 0-1,-4 4 1,-1 2 0,-1 5-1,0 4 1,3 2 0,1 1-1,5 3 0,2 0-1,4 0-2,7-10-2,4 16-6,-4-16-8,18 4-10,2-2-3,0-8-1,8 3 3</inkml:trace>
  <inkml:trace contextRef="#ctx0" brushRef="#br0" timeOffset="62222">17540 7746 46,'13'-2'23,"-13"2"2,0 0-1,0 0-8,-16 13-2,7 1-1,-8 1-1,2 7-1,-9 2-2,4 7-1,-4-3-3,4 1-1,1-3-3,0-4-2,6-3-4,1-9-6,12-10-17,-10 9-4,10-9 0,-4-11-1</inkml:trace>
  <inkml:trace contextRef="#ctx0" brushRef="#br0" timeOffset="62461">17329 7783 60,'0'0'31,"0"0"0,7 17 2,-7-17-9,20 25-11,-8-14 0,9 9-3,-5-5-4,6 4-2,-2-3-2,1-2-2,4 0-3,-5-7-3,3 4-6,-4-8-16,0-6-7,4-1 2,-4-7-1,4 0 1</inkml:trace>
  <inkml:trace contextRef="#ctx0" brushRef="#br0" timeOffset="69249">11404 7655 39,'0'0'27,"11"-15"2,-2 6 0,-3-4-6,3-5-7,6 3-2,0-4-2,6 4-4,1-1-1,7 3-3,1 2 0,2 8-2,-2 10 0,1 7 0,-5 8-1,-3 8 1,-7 7-2,-5 4 1,-8 1 0,-5 0 0,-8-5-1,-7-3 1,-6-5-1,-4-5 1,-4-4-1,-2-2 1,-1-7-1,2-1 1,3-4 0,4-4-1,6-3 1,4-3 1,6-3-1,9 7 0,1-14 1,11 10-1,7-2 0,7 3 0,7 3-1,6 3 0,5 4-2,-2-1-2,3 6-3,-7-7-7,1 3-14,-3-1-8,-8-7 2,-2-2-2,-5-7 3</inkml:trace>
  <inkml:trace contextRef="#ctx0" brushRef="#br0" timeOffset="69453">12046 7781 100,'10'12'33,"-10"-12"1,14 9 0,-3-9-19,4 0-13,2 0-4,0-3-5,5 0-9,-1-1-11,-1-5-6,5 2 0,-6-4-2,2 3 4</inkml:trace>
  <inkml:trace contextRef="#ctx0" brushRef="#br0" timeOffset="70309">12401 7670 76,'0'0'29,"4"15"0,2-3 1,-1 2-19,0-1-2,3 6 0,-5-4 0,5 3-2,-4-4-2,2-1-2,-6-13 0,5 17-2,-5-17 1,0 0 1,0 0-1,0 0 1,0 0-1,1-18 0,0 6 0,1 0 0,1-4-2,1 1 1,0 1-1,1 3 0,-5 11 0,12-13-1,-12 13 1,15 4 0,-7 5 0,1 2 0,2 3 0,-2 0 0,2 0 0,-1-1 0,-3-2 1,-7-11-1,11 12 1,-11-12 0,0 0-1,11-4 1,-11 4-1,11-17 1,-2 6-1,0-3 0,3-1 0,1-1 0,-1 4 0,0 1-1,-1 4 1,-11 7 0,15-5-1,-15 5 1,16 12 0,-7-4 0,3 3 0,3 0 0,2 0 0,5-2 1,0-3-1,2-2 1,2-6 0,-3 0-1,-2-5 1,-1-1-1,-3-4 1,-3-1-1,-5 1 0,-4-4 1,-3 2-1,-4 0 0,-4 2 0,-1 0-1,-5 1 1,0 3 0,-2 5 0,-2 2 0,1 3-1,0 6 1,3 5 0,0 2 0,4 5 0,4 2 1,4 3-1,5-1 0,5-1 0,4 0 0,4-5-1,3-4 0,3-3-2,0-8 0,3 0-4,-2-12-5,4 1-10,-3-8-8,-2-4-5,3-2 2,-6-6-2,3 1 4</inkml:trace>
  <inkml:trace contextRef="#ctx0" brushRef="#br0" timeOffset="70534">13232 7443 52,'2'-19'27,"-8"-1"2,6 20 0,-9-13-9,1 16-2,1 13-5,-4 5-2,5 12-2,-3 0-2,4 11-1,0 0-2,4 3 0,1-3-3,3-5-1,3-4-4,-2-11-2,5 1-8,-2-9-16,-7-16-4,16 5 1,-9-17-1,3-1 2</inkml:trace>
  <inkml:trace contextRef="#ctx0" brushRef="#br0" timeOffset="70926">13279 7425 79,'0'0'31,"9"21"0,-7 4 0,-1 4-18,9 9-1,-5 3-1,7 7-2,-4-4-2,5 2-2,-2-8-1,0-4 0,-1-9-3,0-5 0,-2-9 0,-8-11 0,13 5 0,-13-5-1,12-18 1,-5 4 0,2-4-1,-1-2 1,3-1-1,-1 2 0,-1 3 1,1 4-1,1 5 0,1 7 0,-1 6 0,0 6 1,2 3-1,-2 1-1,3 2 0,-1-1-1,-2 0-4,-11-17-8,15 16-21,-15-16-1,0 0 1,0 0-1</inkml:trace>
  <inkml:trace contextRef="#ctx0" brushRef="#br0" timeOffset="71812">13217 7659 106,'-10'7'32,"10"-7"1,0 0 0,14 11-25,8-12-4,9 2 2,4-3-1,6 2-2,4-1 0,2 2-1,-1 0 0,-1 4-1,-4 2 0,-4 1-1,-3 1 1,-1 2-1,-6-1 1,-2-2 0,-3-1-1,-1-1 1,-4-5 0,0-2 0,-3-3-1,-2-3 1,0-2-1,-2-2 0,-2-2 0,0-1 0,-1 0 0,-2 1 0,0 3 0,-5 10 0,5-16 0,-5 16 0,0 0-1,0 0 1,0 0-1,0 0 0,10 25 1,-4-3 0,2 8-1,2 7 1,0 6 0,1 5 0,1 2 0,-4-1 0,0-2 0,-3-4 1,-3-7-1,-5-5 1,-5-7-1,-3-8 1,-6-4-1,-4-6 1,-6-6-1,1-5 1,-1-4 0,1-7-1,3-3 0,5-6 0,7-5 0,7-3 0,10-4 0,7-4-1,6-2 1,7-2-1,7 1 1,2 1-1,3 1 0,1-1 0,-2 1 1,-2 2-2,-4 1 2,-6 2-1,-5 1 0,-5-2 0,-8 1 0,-3 1 1,-4 3 0,-2 5-1,-3 5 2,1 4-2,-2 3 1,6 16 0,-12-7 0,6 20 0,0 9 0,0 6 0,1 7 0,1 8 0,3 6 1,2 2 1,3 0-2,4-5 2,2-5-2,2-5 1,0-5-1,-1-7-2,3 1-7,-4-7-15,1-2-11,2-1-1,-1-5 1,1 2-1</inkml:trace>
  <inkml:trace contextRef="#ctx0" brushRef="#br0" timeOffset="72317">14470 7683 55,'-15'0'27,"6"5"3,-4-5 0,13 0-10,-12 3-2,12-3-3,0 0-3,0 0-3,13 10-2,3-9-3,4 0-2,6 1-4,2-3-4,5 2-14,2-1-15,-3-4 1,2 1 1,-5-5-2</inkml:trace>
  <inkml:trace contextRef="#ctx0" brushRef="#br0" timeOffset="91562">17712 7926 39,'0'0'22,"-2"-14"0,2 14 0,0 0-1,0-13-6,0 13 0,0 0-3,0 0 0,0 0-4,0 0 0,0 0-1,10 19-2,-4-3-1,3 3 0,1 2-2,1 0 1,3 0-1,0-3-1,-2-4 0,2-5 0,-1-8-1,2-7 1,0-6-1,-2-4 0,-1-7 0,-1-2-1,-3-2 0,-1-2 0,-4 2 1,-3 3-1,-2 3 0,-3 4 1,0 7-1,5 10 0,-14-12 1,14 12-1,-16 11 1,8 3 0,2 8-1,2 8 1,0 6 0,4 8 1,3 3-1,0 6 0,2 2 0,-1 1 0,0-3 0,-4-2 0,-5-2 1,-4-3 0,-10-4 0,-3-4 1,-9-7-1,-3-4 0,-10-6-1,-1-7-1,2-6-4,1-11-16,5-9-14,9-3 1,10-13-1,11-1 0</inkml:trace>
  <inkml:trace contextRef="#ctx0" brushRef="#br0" timeOffset="93526">18173 7546 16,'-15'-22'20,"8"8"4,-4-4-4,6 6 1,-2 1-5,7 11-3,0 0 0,-11 6-2,14 16 0,-1 5-2,5 12-2,-1 6-1,2 9 0,-1 3-2,2 2 0,-2-7-1,-2-4-2,-3-7 0,-1-8 1,-2-11 0,1-6 0,0-16 1,-2 13 0,2-13-1,0-13 1,3-2-1,0 0-1,4-4 0,2 0-1,3-1 0,1 3 0,5 6-1,0 6 1,2 5-1,-1 4 1,-1 6-1,-2 4 1,-2 4 0,-4 2 0,-6 1 1,-3 1-1,-6-1 1,-5 0 1,-7-2-1,-2-1 0,-5-4 0,-1-4-1,0-3 0,4-3-1,1-6-2,6-6-2,14 8-2,-11-28-6,18 11-9,4-5-13,3-5 1,6 2 0,3-5 3</inkml:trace>
  <inkml:trace contextRef="#ctx0" brushRef="#br0" timeOffset="93887">18434 7806 47,'12'8'28,"-12"-8"3,11 22-1,-12-9-8,1 0-6,4 3-3,-3-3-5,1 1-1,-2-14-3,10 16-1,-10-16 0,16 6 0,-7-8 0,2-2-1,-1-2 0,1-1-1,-2-1 0,0-1 0,0-1-1,-9 10 0,14-15 0,-14 15 0,10-10 0,-10 10 0,9-1 0,-9 1 0,9 11 0,-9-11 0,14 18 0,-4-9 0,2 0 0,-1-2-1,2 0-3,-1-7-5,3 0-12,1-1-13,-4-9 0,6-1 1,-3-7-2</inkml:trace>
  <inkml:trace contextRef="#ctx0" brushRef="#br0" timeOffset="94150">18870 7550 56,'-6'-13'29,"-5"-4"-1,11 17 1,-15-11-15,5 12 0,5 16-3,0 4-3,2 10-1,0 6-1,5 10-1,-1 3-1,3 5 0,3-3-3,1-7-2,2-3-1,-2-10-3,2-4-5,-5-14-8,-5-14-16,11 7 2,-12-18-1,1 1 2</inkml:trace>
  <inkml:trace contextRef="#ctx0" brushRef="#br0" timeOffset="94382">18744 7801 76,'-19'-8'32,"6"5"1,4 3-3,0-2-11,9 2-5,0 0-4,20 2-2,-3-6-3,7 1-1,4-2-1,7-1-2,2 0 0,3-1 0,-4 1-3,-3 0-1,-1 4-5,-10-5-7,-2 6-10,-4 0-9,-5-3-1,-2 2-1,-9 2 2</inkml:trace>
  <inkml:trace contextRef="#ctx0" brushRef="#br0" timeOffset="94795">19244 7729 47,'12'10'26,"-12"-10"2,3 11 1,-3-11-15,-15 10 0,1-2 1,-6 0-3,-1 6-3,-5-1 0,2 6-2,1-2-2,5 4-1,1-1-1,8 0 0,4-2-1,6-2-1,5-4 1,6-3-1,3-4 1,4-4-1,1-6 1,2-2-1,0-2-1,0-4 1,-4-1-1,-1 0 1,-5 1-1,-1 3 1,-11 10-1,12-13 0,-12 13 1,0 0-1,0 0 0,5 13-1,-5-3 1,0 3-2,1 2-1,-1-2-6,4 5-9,-3-7-12,-1-11-6,9 11 1,-9-11-1,15-12 1</inkml:trace>
  <inkml:trace contextRef="#ctx0" brushRef="#br0" timeOffset="95141">19413 7803 67,'12'8'32,"-10"4"0,3 8 1,-4 6-14,0-4-6,4 6-2,-5-6-3,4 0-3,-4-7-2,2-2-1,-2-13 0,1 13 0,-1-13 0,0 0 0,0 0 0,0 0 0,8-19 0,-3 8 0,0-2-1,5-1-1,0 0 1,2 0-1,-3 4 0,2 3 0,-1 4 0,-10 3 0,15 7 0,-15-7-1,9 16-1,-9-16-6,6 19-8,-6-19-13,1 13-8,-1-13 2,0 0-2,9 2 2</inkml:trace>
  <inkml:trace contextRef="#ctx0" brushRef="#br0" timeOffset="95488">19649 7943 61,'18'2'32,"6"2"1,-1-5 1,7-4-6,0 2-14,-6-9-3,1 3-3,-6-5-3,-2-1-1,-6-3-2,-5 1-1,-8-1-1,-3 3 1,-6 1-1,-1 0 0,-5 5 0,-2 3 1,-4 6-1,1 6 1,0 4 0,2 5 0,4 4 0,3 4 1,4 3 0,10 1 0,7-2 0,9 0 0,10-4 0,8-1-1,5-6-1,3-5-2,7-1-5,-5-9-10,-1-2-20,-1-3-1,-8-7 0,-4-2 0</inkml:trace>
  <inkml:trace contextRef="#ctx0" brushRef="#br0" timeOffset="118369">21824 4643 30,'0'0'22,"0"0"-1,0 0-2,0 0-2,1 12-3,-1-12-2,0 0-2,0 0-2,12 7-2,-12-7 0,14 2 1,-14-2-2,18 2-2,-7-4 0,1 1-1,0-2 0,1-1-1,-2-2 0,1-1 0,1-1 0,-2-1 0,1-3 0,-1-1-1,-4 1 1,0-1 0,-2 1-1,-2-1 1,-2 2-1,-1 11 0,-6-17 0,6 17-1,-12-13 1,12 13-1,-17-7 1,7 5-1,1 2 1,-2 0-1,0 1 1,-1 2 0,1 2 0,-2 1 0,1 4 0,-1 0 0,1 4 0,1 2 0,1 2 0,2 1 0,1-1 1,3 1-1,2-2 0,4 1 1,2-3-1,3-2 1,4 0-1,3-3 1,5-2 0,3-2-1,2-1 1,1-3-1,-1-1 0,-1-1 0,-2 0 0,-4-1-2,-2 2 0,-5-3-5,0 4-7,-10-2-14,10-1-5,-10 1-1,12-6 2</inkml:trace>
  <inkml:trace contextRef="#ctx0" brushRef="#br0" timeOffset="119076">22169 4361 18,'0'0'23,"0"0"1,0 0-7,0 0-2,0 0-3,0 0-2,0 0-2,2 10-1,0 6-1,2 3-1,1 9-1,2 5 0,0 6 0,1 4-1,-1 1 0,1-2-2,-2-3 0,1-5-1,-1-8 0,-3-5-3,-1-5-4,0-5-3,-2-11-14,0 0-5,0 0-1,0 0 1</inkml:trace>
  <inkml:trace contextRef="#ctx0" brushRef="#br0" timeOffset="119566">22299 4357 24,'12'11'25,"-12"-11"2,6 27 1,0-7-15,0 6-2,2 7 0,-1 2-5,0 4-1,1-2-2,0-1-1,-1-3 0,-1-3-1,-1-8-1,-1-4 1,0-5 0,-4-13 0,7 15-1,-7-15 1,0 0 0,0 0 0,11-6 0,-11 6 0,10-21 0,-3 8 0,2-4 1,1 0-1,0 1-1,0 1 0,1 3 0,-1 5-1,0 6 1,1 3 0,0 7 0,0 2 0,1 4 0,-1 2 0,-1 0-2,1-2 2,-1 1 0,-2-5-1,-1 0-3,-7-11-2,9 13-5,-9-13-7,0 0-12,0 0 0,0 0 0,-8-16 2</inkml:trace>
  <inkml:trace contextRef="#ctx0" brushRef="#br0" timeOffset="119805">22266 4592 23,'-13'2'27,"-1"-4"2,14 2 1,-13 4-10,13-4-4,0 0-3,0 0-4,18-5-1,-6 0-4,5 1-2,1-1-3,5-4-4,5 4-6,0-4-5,5 0-8,3 5-8,0-6-1,5 6 3</inkml:trace>
  <inkml:trace contextRef="#ctx0" brushRef="#br0" timeOffset="120136">22754 4626 2,'-12'20'20,"9"7"1,-8-12 1,11 1-8,0-4-2,0-12-1,14 14-3,-4-13-1,4-1 0,-1-5 1,3 2 0,-1-5-1,0 1 0,-5-4 0,2 4 0,-7-3 0,-5 10-2,7-19-1,-7 19-1,-2-15 0,2 15-2,-14-13-1,0 9-2,-1 3-2,-3 0-2,1 6-6,0-5-6,3 1-8,14-1-7,-11 0 0,19-1 3</inkml:trace>
  <inkml:trace contextRef="#ctx0" brushRef="#br0" timeOffset="120446">23208 4582 14,'-3'11'24,"3"-11"2,0 0-2,-13 13-8,13-13-1,-16 23-2,4-7-3,-1 3-1,-3-1-3,3 4-1,-4-2-3,2-3-3,0 1-3,1-6-5,2-3-12,4 2-9,-5-8 0,13-3 1,-18 5-1</inkml:trace>
  <inkml:trace contextRef="#ctx0" brushRef="#br0" timeOffset="120754">22972 4668 24,'0'0'27,"6"10"1,-6-10 3,0 0-14,12 7-3,-12-7-1,20 14-3,-7-7-2,4 6-3,-1-2-2,2 0-2,0 1-4,-3-3-2,3 2-6,-5-5-6,2-4-8,3 3-7,-5-7 0,5 3 0</inkml:trace>
  <inkml:trace contextRef="#ctx0" brushRef="#br0" timeOffset="121227">23282 4753 13,'0'0'23,"0"0"1,0 0 1,0 0-7,9 1-5,-9-1-4,5 11 0,-5-11-1,13 8 0,-13-8 0,15 7-2,-15-7 0,16 0-1,-16 0-2,15-10 0,-15 10-1,15-18-1,-9 6 0,1-1 0,-2 2 0,0-1-1,-5 12 1,7-16-1,-7 16 0,0 0-1,0 0 1,0 0 0,13 24-1,-6-3 0,5 5 0,3 3 1,2 5-1,2 0 1,0 1 0,-3-2 1,-4-4 1,-5-4-2,-8-2 2,-7-4-1,-8-2 2,-5-3-2,-5-6 2,1-1-2,-1-2 0,3-3 0,5-2 0,3-5-3,15 5-1,-11-18-4,16 7-8,2-5-17,5-6-2,4-2-1,1-5 2</inkml:trace>
  <inkml:trace contextRef="#ctx0" brushRef="#br0" timeOffset="121687">23579 4390 35,'0'0'28,"0"0"4,3 22-7,0-1-6,8 14-3,-5 0-3,9 12-1,-6-1-2,5 4-5,-2-4-3,-1-5-4,-1-4-7,-7-12-13,1-5-11,2-4-2,-6-16 0,7 11 0</inkml:trace>
  <inkml:trace contextRef="#ctx0" brushRef="#br0" timeOffset="124750">23274 4779 16,'9'2'16,"-9"-2"1,0 0-1,0 0-1,9 0 1,-9 0-1,10 14-1,1-1 0,-3-1-3,9 5 0,-2-2-2,7 3-1,-4-4-3,6-2 0,-3-7-2,2-3-1,0-9-1,1-6 0,0-7-1,1-7 1,-1-4-1,0-4 0,-1-3 0,-4-2 0,-3 3 0,-4 4 0,-5 5 0,-2 5 1,-4 6-1,-3 4 1,2 13-1,-13 1 1,4 14 0,-3 12-1,0 10 1,3 12 0,0 11 0,5 6 0,3 4 0,3 2 1,2-6-1,1-5 1,-3-9 0,-4-5 1,-11-11-1,-8-5 1,-13-8-1,-12-4 0,-9-4-1,-6-2 0,-6-5-2,0-5-1,7 1-4,4-12-5,18 1-13,13-7-12,17-9-1,16-2-1,12-8 1</inkml:trace>
  <inkml:trace contextRef="#ctx0" brushRef="#br0" timeOffset="140605">13263 4849 30,'7'-11'25,"3"7"2,-10 4-6,9-13-5,-9 13-2,0 0-3,0 0-3,0 0-2,0 0 0,1 17-2,-2 0 1,-2 0-2,2 3 0,-1 2 1,2 3-1,0-4-1,2-3-1,1-1 0,0-6-3,3 2-2,-6-13-9,9 10-18,1-5-1,-10-5 0,20 2 1</inkml:trace>
  <inkml:trace contextRef="#ctx0" brushRef="#br0" timeOffset="141611">15883 4833 13,'0'0'19,"-15"-9"-1,15 9-5,-16-9 1,16 9-1,-17-8-1,17 8-2,-12-7-1,12 7 0,0 0-1,-9-7 1,9 7-2,0 0 0,0 0-2,0 0 0,12-5-3,-2 6 0,2 2-1,0 0 0,1 3-2,0 2 1,-2 3 0,-1 2-1,-5 1 1,-3 2 1,-5 1-1,-4 1 0,-4-2 1,-4 2 0,-5-4 0,-1 0-1,0-1 1,-1-3 0,3-2-1,2-4 1,5 2-1,2-5 0,10-1 0,-9 3 1,9-3-1,0 0 1,0 0-1,12-2 0,-1 2 0,2 1 0,3 0-1,4 2 1,3-1-3,5 3-2,-1-3-10,2-1-14,4 4-2,-2-9 0,5 3 2</inkml:trace>
  <inkml:trace contextRef="#ctx0" brushRef="#br0" timeOffset="142318">16956 4810 4,'-16'-2'21,"16"2"3,0 0 1,-2-12-7,2 12-2,10-12-1,-1 6-2,1-2-4,6 2-3,0 0-2,2 3-1,0 2-1,1 4 0,-2 1-1,-2 3-1,-4 4 0,-4 1 0,-3-1 0,-2 2 0,-3-1 0,-1-1 1,2-11-1,-7 17 1,7-17-1,-6 10 1,6-10-1,0 0 0,0 0 0,0 0 0,0 0 1,5 11-1,-5-11 0,12 4 1,-12-4-1,18 9 0,-8-5 0,-1 2 0,-9-6 0,16 14 0,-16-14-1,10 16 1,-10-16 1,-1 19 1,1-19 0,-17 19-1,3-9 1,-1 0-2,-4-2-1,-1 0-2,2-2-7,-1-2-8,3-4-11,16 0-2,-8-3 2,16 1 1</inkml:trace>
  <inkml:trace contextRef="#ctx0" brushRef="#br0" timeOffset="142829">18744 4857 22,'9'-2'20,"-9"2"-2,0 0-1,0 0 0,0 0-4,-10 4-3,10-4-2,-10 11-1,10-11-1,-14 15-1,14-15 0,-13 19-1,13-19-1,-10 18 0,10-18 0,-5 16 2,5-16-1,0 14 1,0-14-1,14 14 0,-2-10-1,4 3-1,1-1 1,3 1-3,0-2 1,1-2-3,-2 1-3,-2-5-6,-1-4-17,2-1-2,-6-6-3,5 1 2</inkml:trace>
  <inkml:trace contextRef="#ctx0" brushRef="#br0" timeOffset="143064">18935 4821 29,'-6'21'27,"-4"-4"3,3 9-1,-4 3-10,2-1-6,3 7-2,-3-2-2,5 2-3,1 0-5,1-3-7,6-2-12,5 0-12,-3-6 0,6-1-1,-3-7 0</inkml:trace>
  <inkml:trace contextRef="#ctx0" brushRef="#br0" timeOffset="149535">20582 3592 18,'0'0'11,"-10"-1"1,10 1 0,0 0-2,0 0 0,0 0-1,0 0 1,15-5-3,-5 1 1,1 2-1,2-3-1,3 1 0,0-1-1,3 2 0,-3-2-1,2 3-1,-2 0-1,-1 2-1,-1 2 0,-2 0-1,-1 4 1,-11-6-1,13 16 1,-9-4 0,-2-1 0,-2 2 0,-1 1 0,-1-1 2,-4 1-1,1 0 1,-4-2 0,-2-1 0,-4 0 2,0 1-2,-5-4 2,-3 3-3,-2-2 1,-1-1-2,-3 0 2,2 0-2,-1-1 1,3 0-2,1-1 1,4-1-1,2-2 1,5-1-1,2 0-1,11-2-1,-11 2-4,11-2-5,0 0-16,14 0-5,-2-1-1,5 3 1</inkml:trace>
  <inkml:trace contextRef="#ctx0" brushRef="#br0" timeOffset="150657">20571 4603 6,'0'0'11,"-18"-23"0,18 23 0,-17-19 1,17 19 0,-15-19 1,15 19 2,-11-13-1,11 13-1,0 0-1,-8-12-1,8 12-1,0 0-3,0 0 0,12-5-1,-2 6-2,0-2 0,6 2-1,1 1 0,5 4-1,-2 3 0,2 4 0,-2 1-1,0 2-1,-4 4 1,-3 1-1,-4 0 0,-2 1 1,-4-1 1,-3 0-1,-4 0 1,-2 2 0,-6-4 0,0 3 0,-3-4-1,-1 0 0,-1-3 0,1-1 0,1-2 0,2-3-1,1-1 1,2-2-1,2 0 0,8-6 1,-12 7-1,12-7 0,0 0 0,-9 4 1,9-4-1,0 0 1,0 0-1,0 0 1,0 0 0,0 0 0,0 0 0,0 0 0,0 0-1,14-4 1,-4 1 0,4 1-1,4 0 1,4-2 0,6 1 0,6-1-1,2 0 1,4 0 0,1 1-1,0-1 0,-2 1 1,-2-1-2,-6 3-1,-7-3-3,-1 7-10,-8-3-22,-4-3 2,-1-1-2,-4-7 0</inkml:trace>
  <inkml:trace contextRef="#ctx0" brushRef="#br0" timeOffset="153803">11512 7719 34,'-21'3'20,"10"6"1,-3-8 4,14-1-7,0 0-7,0 0-2,0 0 1,16 7 1,4-5 2,2-4-2,9 3-1,3-3-2,9 3 0,3-3-2,7 2 1,3-3-1,9 2-2,4-1 0,8 1-1,2-2-1,6 1 0,1 0 0,4 1 0,5-1-1,3 1 0,-1 0-1,1 0 1,1 1-1,3 1 1,2 0-1,-2 2 0,1-1 0,0 0 0,1 2 1,4-2-1,3 0 0,0 0-1,1-2 1,2 0 0,-1 0 0,2 0 0,-1 1 0,0-1-1,-1 1 1,-1 0 0,2 1 0,-1 1 0,0 0 0,3 1 0,-1-3 0,1 1 0,0-2 0,4 1 0,0-2 0,3-1 0,1 0 0,1 0 0,1 0 0,2 1 0,-1 0 0,1 1 0,-2 0 1,-1 0-1,-3 1 0,-2 0 0,-3 0 1,-2-1-1,-3 1 0,-4 1 1,-4 0-1,-2 0 0,-2-1 0,-1 2 0,-5-1 0,-2 0 0,-3 2 0,-3-2 0,-2 1 0,-3 0 0,-3 1 2,-3-1-2,-3-1 0,-2 2 0,-2-1 0,-1 1 0,-3-2 0,-3 2 0,0-1 0,-3 0 0,-1-1 0,-2 0 0,-1 1 0,-1-1 0,-2 0 0,-1-1 0,-1 1 0,-2-1 0,1 1 0,-1-1 0,-3 2 0,-1-2 0,-2 1 0,-1 0 0,-4 0 0,-2 0 0,-4 0 0,-1-1 0,-4 1 0,-4-1 0,-3-1 0,-5 1 0,-2-1 0,-11 0 0,14 0 0,-14 0 0,0 0 0,0 0 0,0 0 0,0 0 0,0 0 0,0 0 0,0 0 0,0 0 0,0 0 0,0 0 0,0 0 0,0 0 0,0 0 0,0 0 0,0 0 0,0 0 0,0 0 0,0 0 0,0 0 0,0 0 0,0 0 0,0 0 0,0 0 0,0 0 0,-9 3 0,9-3 0,-13-1-7,-3-6-24,-9-7-7,-12-7-1,-26-14 1,-28-11-2</inkml:trace>
  <inkml:trace contextRef="#ctx0" brushRef="#br0" timeOffset="155695">15284 8980 39,'0'0'25,"-10"-19"3,8 9-3,-1-2-5,0-2-4,5 2 1,-1-3-5,6 1-1,3-3-3,6 3-2,3-2-2,6 8-1,3 8-1,3 10 0,-1 6 0,0 13-2,-5 7 1,-5 9-1,-6 4 1,-7 2 0,-10-3 0,-7-1 0,-8-7 0,-4-2 0,-6-8 1,-2-4 0,-3-6 0,1-6 0,-1-6 0,5-5 0,2-5-1,5-4 1,3-3-1,4-3 0,3-1 0,4 2-1,4-1 1,3 12-1,9-15 0,2 13 0,4 5 0,6 4 0,2 2 0,5 4 0,1 2-2,0-1-1,3 4-4,-7-9-7,4 1-18,-2-3-5,-4-6 1,-1-1-1</inkml:trace>
  <inkml:trace contextRef="#ctx0" brushRef="#br0" timeOffset="156040">15727 9245 40,'0'0'27,"11"2"3,-11-2 2,15-6-12,1 6-1,-2-4 0,5 4-3,-2-6-4,6 6-2,-2-5-5,4 3-1,-3-2-2,1 2-1,-1 1-1,-1 0 0,-1 1-2,-5-4-3,3 7-5,-8-6-10,3 1-15,-2-1 0,-11 3 0,14-4-1</inkml:trace>
  <inkml:trace contextRef="#ctx0" brushRef="#br0" timeOffset="156620">16409 9210 46,'0'0'25,"-8"12"3,8-12 1,-10 1-13,10-1-2,0 0 2,7 10-3,-7-10 0,20 4-3,-7-7-1,7 6-2,-2-7-2,5 2-1,-3-4-2,2 0-1,-4-2 1,-2 1-2,-6-1 1,-10 8 0,10-20-1,-12 9 0,-5 1 1,-4-1-1,-5 1 0,-2 1 0,-4 2-1,0 2 1,-1 4 0,1 2-1,2 2 1,1 4 0,4 3 0,1 3 1,4 1-1,4 3 1,5 4 0,5 4 0,5 0 0,6 5 0,4-1 0,5 0 0,2 0-1,1-3 0,-1-4 0,-1-5-2,0-3-1,-7-8-5,2 0-15,-5-7-14,-2-8 0,0-4 0,-4-7 0</inkml:trace>
  <inkml:trace contextRef="#ctx0" brushRef="#br0" timeOffset="156884">16723 8889 78,'0'0'30,"3"-14"2,-3 14 1,7 16-22,-7-1 1,4 16-3,-2 1-2,4 12-2,0 0 0,4 6-2,-1-1-2,1-2 0,0-5-3,1-7-2,1-5-5,-5-11-10,-1-9-16,-6-10 1,12-3 0,-5-11-1</inkml:trace>
  <inkml:trace contextRef="#ctx0" brushRef="#br0" timeOffset="157281">16913 8926 86,'0'0'31,"0"0"1,5 18-1,-6 2-20,5 11-3,-2 1 0,4 8-2,0 4-2,3 0-1,-1-3-1,2-3-1,-1-6 0,0-6-1,-2-5 1,-1-6-1,-6-15 1,6 13 0,-6-13-1,0 0 1,9-14 0,-5 1-1,1-5 1,3 2-1,-1-3 0,2 2 0,2 2 0,0 3 1,0 4-1,3 6 0,-1 10 0,-1 1 0,2 4 1,0 3-1,0 2 0,-1-2-1,-1 1-2,-3-5-3,2 1-9,-11-13-17,10 5-4,-10-5 2,-2-17-2</inkml:trace>
  <inkml:trace contextRef="#ctx0" brushRef="#br0" timeOffset="157575">16795 9141 75,'-17'8'33,"0"-4"0,6-1 2,3 5-17,8-8-9,0 0 0,0 0-2,19-7-2,-3 3-2,6-1-2,5-1 0,3-1-2,5 0-2,0-1-1,1 2-3,-2-4-4,5 5-5,-4-4-9,0-1-8,1 4 0,-3-3 0,4 4 3</inkml:trace>
  <inkml:trace contextRef="#ctx0" brushRef="#br0" timeOffset="157958">17467 9066 73,'1'20'33,"-7"-2"0,1 4 2,0 2-19,-5-3-4,6 7-3,-3-5-2,6 2-2,1-6-1,7 0-1,1-7-1,6 0 0,0-7 0,5-3 0,0-5 0,2-3 0,-4-4 0,1 0-1,-4-3 0,-1 0 0,-5 0 0,-4-1 0,-4-2-1,-4 1 0,-4 1 0,-5 0 0,-2 2 0,-5 2-1,0 1-1,-2 2 0,2 6-3,-1-1-1,8 5-5,-1-6-5,14 3-11,0 0-10,0 0 2,18-14 0,2 2 3</inkml:trace>
  <inkml:trace contextRef="#ctx0" brushRef="#br0" timeOffset="158214">17871 9052 48,'44'7'26,"-12"-7"2,-3 8 1,-8-1-11,-13 0-1,-4 5-2,-4-12-4,-16 27-1,-4-13-1,-1 8-1,-8 0-3,-1 4 0,-2 1-3,1 0 0,-1 0-2,2-4-1,1 0-2,2-5-1,7-1-4,0-10-4,4-1-11,1-2-13,4-10 2,2 1 0,1-9 2</inkml:trace>
  <inkml:trace contextRef="#ctx0" brushRef="#br0" timeOffset="158461">17602 9177 64,'0'0'32,"14"-1"1,-14 1 0,15 5-14,-2 6-3,0-1-3,5 7-4,-1-2-3,5 4-1,-1-1-2,0-2-2,-1 0-1,-2-4-3,2-2-2,-6-7-5,4 1-6,-6-7-9,1-5-11,2 2 1,-6-7 0,4 1 3</inkml:trace>
  <inkml:trace contextRef="#ctx0" brushRef="#br0" timeOffset="159093">17934 9229 30,'0'0'25,"0"0"2,4 16 3,-4-16-10,7 13-2,0-2-1,-7-11-3,16 25-3,-8-13-2,5 4-3,-3-6-1,5 3-1,0-6 0,1 0-2,0-4 0,1-2 0,0-5-1,-1 0 1,-1-2-1,-1-2 0,-3-2-1,-1 0 1,-2-1-1,-2 1 1,-3-2-1,0 2 1,-1-1-1,-2 11 0,1-14 1,-1 14-1,0 0-1,0 0 1,0 0 0,0 0 0,9 22 0,-4-3 0,2 4 0,1 5 0,1 3 0,2 1 0,0 2 1,-3-1-1,-1-5 1,-1-1 0,-2-6 1,-2-1-1,-4-5 1,-2-4-1,4-11 1,-14 13-1,5-10 0,-1-2 1,-2-1-2,3-3 1,-2-1 0,1-3-1,1-3 1,1 0-1,1-1 0,1 1 0,6 10 0,-10-20-1,10 20 0,-8-18-3,8 18-4,-6-15-11,6 15-17,-1-18-2,2 4 2,5 1-2</inkml:trace>
  <inkml:trace contextRef="#ctx0" brushRef="#br0" timeOffset="159485">18467 9318 40,'0'0'28,"0"0"2,0 0-3,0 0-2,0 0-4,0 0-4,0-10-4,9 11-3,-9-1-2,21-3-3,-7-1-1,6 3-1,0 0-1,2 0 0,0-1-3,-5 0-2,2 4-7,-9-4-18,-1-4-7,1 2-1,-5-7 1,2 1-1</inkml:trace>
  <inkml:trace contextRef="#ctx0" brushRef="#br0" timeOffset="160229">19068 9022 47,'0'0'28,"0"0"1,1-11 2,-1 11-14,5-14-2,-5 14 0,14-14-3,-1 10-4,-2-4-1,7 3-1,-3 0-1,4 6-1,-4 1-1,3 3-1,-4 5 0,0 3-2,-4 3 1,-3 3-1,-3 2 0,-2 1 0,-2 0 0,-2-1 1,-5-1 0,-3-3 0,-2-4 0,0 1 0,-2-6 0,1-1 0,2-3 0,2-2 0,9-2 0,-12 1-1,12-1 1,0 0 0,0 0-1,12-4 0,-3 2 0,1 2 0,2 2-1,3 0 1,1 6-1,3 5 1,-1 5-1,0 3 1,-1 2 0,-1 1 0,-1 2-1,-4-1 2,-4-2-1,-4-3 1,-6-3-1,-5-2 1,-5-1 0,-2-3 0,-5-3-1,0-2 0,-1-3-1,-1-4-3,6-1-3,-4-11-8,11-1-16,3-2-6,2-8 1,6 1-1,2-5 3</inkml:trace>
  <inkml:trace contextRef="#ctx0" brushRef="#br0" timeOffset="160494">19491 9169 73,'16'7'35,"-2"-5"0,2 4 2,4 1-17,-6-7-6,10 6-3,-5-6-4,3 2-3,-1-2-4,0-3-4,3 0-7,-6-6-12,0-3-14,1 1 2,-4-7-1,2 2 1</inkml:trace>
  <inkml:trace contextRef="#ctx0" brushRef="#br0" timeOffset="161387">19985 9042 91,'5'10'32,"3"8"0,-5 3-1,0-1-23,4 5 0,-3 0-1,1 2-2,-2-3 0,1 1-2,-1-9 0,-2-1 0,-1-15-1,3 15 0,-3-15-1,0 0 1,0 0-1,-7-18 0,4 5 0,4-2 0,0-4-1,2-1 0,1 0 0,2 2-1,0 0 1,1 5 0,1 2-1,-8 11 1,14-6-1,-14 6 1,17 15-1,-8-2 1,0 4 0,1 3 1,1 1-1,-2 0 0,1-2 1,-1-3-1,-2-4 1,-7-12 0,11 15-1,-11-15 1,0 0 0,9 0-1,-9 0 1,5-15-1,-1 3 1,1-3-1,2-4 0,1-2 0,3 0 0,1 0 0,0 5-1,1 3 1,2 5-1,-3 7 1,1 5 0,-1 8 0,0 1-1,2 3 1,0 2 0,2-2 1,2 1-1,3-5 0,0-2 0,3-3 1,0-3-1,1-4 0,2-3 0,-2-3 1,-2-3-1,-2-3 0,-3-2 0,-2-4 0,-4 0 0,-4-3-1,-6 1 1,-4-2 0,-2 2 0,-5 2-1,-1 4 1,-5 5 0,1 6 0,-3 4-1,-1 7 1,1 6 1,1 2-1,5 5 1,2 3-1,5-1 1,4 1 0,6-1-1,5-3 1,7-3-1,4-4 0,4-4-1,2-3-1,0-8-2,4-3-3,-3-10-7,3-3-15,-4-5-8,-4-6 0,-2-4 0,-5-5 2</inkml:trace>
  <inkml:trace contextRef="#ctx0" brushRef="#br0" timeOffset="161589">20903 8721 89,'-7'20'33,"2"9"1,1 6 0,-1 6-24,5 12-4,-2 3-1,5 2-4,0-1-2,-1-6-5,8-4-4,-5-13-7,4-11-17,4-7 1,-4-16-1,5-4 2</inkml:trace>
  <inkml:trace contextRef="#ctx0" brushRef="#br0" timeOffset="162019">21122 8758 97,'4'12'34,"-7"9"0,3 13 3,1 9-30,-4 5 0,4 9-2,-2-1 0,2 1-2,3-4-1,3-6 0,-3-8-1,3-9 0,-1-7 0,0-8-1,-6-15 1,0 0-1,9 2 1,-9-15-1,0-4 1,1-8-1,1-4 0,0-4 0,1 2 0,-1 2 0,1 4 0,1 6 1,1 9-1,-5 10 0,14 8 0,-6 7 0,4 4 0,3 3 0,1 3-1,3-2 1,-1-1-1,-1-5-1,-2-3-1,-5-9-5,1 1-11,-11-6-17,2-13-2,-8 1 2,-6-10 0</inkml:trace>
  <inkml:trace contextRef="#ctx0" brushRef="#br0" timeOffset="162996">20849 9001 85,'-35'7'33,"11"3"2,8-3 1,16-7-14,0 0-17,26 9-2,5-8 0,6-1-1,9 0 0,7-4-2,5 2 1,0-2-1,0 1 0,1 2 1,-7 0-1,-2 1 0,-4 1 0,-7 1 0,-6 3 0,-5-1 0,-7 3 1,-4 3 0,-6 1-1,-3 3 1,-3 0 0,-3 2 0,1-1 1,-1 0-1,2 0 0,1-3 0,-5-12 0,15 14 0,-5-13-1,0-6 1,0-2 0,0-6-1,0-2 1,-2-3-1,-1-2 0,-1 1 0,-1 2 0,0 1 0,-3 5-1,-2 11 0,4-11 0,-4 11 1,6 20-1,-2 1 0,2 9 0,4 9 0,1 6 1,0 8 0,0 1 1,-2-1-1,-5 1 0,-4-4 0,-5-5 1,-9-8 0,-4-5 1,-9-9 0,-4-3 0,-7-7 0,4-5 1,-3-6-1,4-2 1,3-5-3,7-4 0,7-5 0,11-6 0,11-4 0,10-4 0,8-4 0,8-4 0,6-3 0,7-4 0,4 0 0,1-1 0,-1-3 0,-3-2 0,-3-1 0,-3-3 0,-5 0-2,-7 0 2,-4 3 0,-7 3-1,-6 4 1,-5 6 0,-6 4-1,-5 6 1,-3 8-1,-3 5 1,-3 6 0,-3 5-1,-1 7 1,-2 8-1,1 9 1,-1 8 0,3 7 1,1 6-1,6 6 0,2 3 1,6 0 0,5-1-1,3-1 1,3-5-1,4-4 0,2-5 0,0-6-2,0-6 0,1-6-3,-2-10-4,3-1-11,-3-11-14,1-8-5,1-1 1,1-5 0</inkml:trace>
  <inkml:trace contextRef="#ctx0" brushRef="#br0" timeOffset="163621">22368 8777 24,'-2'-20'15,"-9"-2"2,5 8 1,-4-1 0,10 15-2,-16-13 0,7 15 2,4 12-2,-4 9 0,4 16-2,-3 2-3,5 12-1,-2 2-1,5 6-3,-1-7-2,2-3-1,1-11-1,2-9-1,-1-7 0,1-8 1,-4-16-2,5 13 1,-5-13 0,9-5 0,-9 5 0,14-22-1,-3 6 0,4-1 0,2 0 0,3 3-1,0 1 0,-1 6 0,0 7 1,-2 7-1,-2 7 0,-4 3 0,-4 6 1,-5 0 0,-4 1 1,-6 0 0,-5-4 0,-4-4 0,-4-4-1,-2-3 1,-1-7-2,-3-6-1,4-6-2,1-6-3,6 0-7,0-12-12,6-3-12,5 1 2,3-4-1,8 5 2</inkml:trace>
  <inkml:trace contextRef="#ctx0" brushRef="#br0" timeOffset="164230">22491 9053 71,'15'18'33,"2"4"0,-6 0 0,-1-4-18,5 4-4,-5-6-2,6 3-3,-2-5 0,3-1-1,0-7-2,1-3 0,1-3-1,-1 0 0,-1-6-1,-2-2 0,0-5 0,-2 0 0,-1-1 0,-3 0 0,-2 2 0,-3-1 0,-1 2 1,-3 11-1,3-11-1,-3 11 1,0 0-1,0 0 0,0 21 0,2-9 0,1 5-1,1-1 0,2 2-1,1-4-3,2-3-3,0-11-4,6 0-5,-5-14-6,8-2-6,-2-9-3,1-6 0,1-3 5,-1-4 10,-1-3 9,0-4 9,-2 3 8,-2 2 10,-4-1 9,-1 7 0,-4 3-1,-2 6-6,2 11-1,-10 3-5,7 11-2,-16 20-4,8 10-3,-4 7 0,2 10-2,-1 7-1,3 7 0,2 2-3,4-1 0,4-5-2,3-9 0,3-5-3,-3-13-4,6-3-8,-5-13-15,-6-14-6,11-3 1,-11-12 0</inkml:trace>
  <inkml:trace contextRef="#ctx0" brushRef="#br0" timeOffset="164793">22907 9093 55,'-15'-21'35,"7"8"0,-1 2-1,5 0-11,4 11-6,9-12-5,5 9-4,4-4-4,6 1-2,6-1-1,6-1-1,3 2 0,2 0 0,1 2 0,-1-1-1,0 0 2,-2 3-1,-7 0 1,-2 0-1,-7 0 1,-4 1-1,-5 1 0,-5-1 0,-9 1 0,0 0-2,-16-3 1,1 3 0,-5 0 1,-3 3 0,-4 1 0,-3 5 0,-4 0 1,4 5 1,1 1-1,3 1 1,3 2-1,6 1 1,5-3-1,9-1 0,7-3-1,8-3 1,5-3 0,5-3-1,3-3 1,2-2-1,2-3 0,0 0 1,-2-2 0,-2 1 0,-3 1 1,-5 2-1,-2 0 0,-4 6 1,-11-3-1,11 15-1,-10-2 0,-1 1 0,0 1-1,-1-1 0,1 2-1,-1-5-3,4 0-3,-3-11-10,0 0-17,9-14-3,-3 1 0,1-3 0</inkml:trace>
  <inkml:trace contextRef="#ctx0" brushRef="#br0" timeOffset="165176">23439 8988 62,'0'0'35,"0"0"-2,8 26 2,-9-1-14,-2 0-8,6 8-2,-5-4-3,4 3-3,-2-4-2,2-3 0,0-5-2,0-5 0,-2-15 0,3 14 1,-3-14-1,0 0-1,4-10 1,-4 10 0,10-19 0,-2 5-1,2-3 0,0 0-1,4-3 1,2 4 0,-2 1 0,1 2 1,-2 3-1,0 6 1,-2 7 0,-2 5-1,-3 4 1,-1 4-1,-2 2 0,-2-2-2,1 4-3,-7-8-5,9 3-8,-4-15-15,0 0-6,0 0 2,0 0-1</inkml:trace>
  <inkml:trace contextRef="#ctx0" brushRef="#br0" timeOffset="165538">23740 9171 82,'21'10'35,"-2"-3"-1,8-6-1,3 2-19,-8-6-4,5-3-2,-7-7-1,0-2-3,-6-3 0,-2-3 0,-10-3-2,-2 2-1,-9-2-1,-3 5-1,-2 1 0,-2 5 1,-3 6-1,-1 7 1,-2 6 0,0 8 0,2 5 2,2 6-1,2 3 1,4 4-1,3-1 1,7 3-1,7-2 0,6-2 0,7-4 0,9-4 0,7-4-2,7-8-3,13 2-14,7-10-21,7-9 0,4-5 2,2-6-2</inkml:trace>
  <inkml:trace contextRef="#ctx0" brushRef="#br0" timeOffset="175107">4198 13041 29,'0'0'14,"-5"-12"-2,5 12-1,0 0-2,0 0-2,0 0-3,0 0-2,0 0-1,0 0-1,0 0 1,0 0 1,11 5-1,-11-5 1,17 6 0,-4-2-1,3 1 1,3 2-1,4-2 1,2 1 1,5-2 0,2 0 1,4-2 1,2-1 0,2-2 1,1-1-1,2-2-1,0 0 0,-2 0-1,2 1-2,-1 1 0,-3 2 0,-1 3-1,-1 1 0,0 2 1,-2 2-1,1-1 0,-1 0 1,0 0 0,0-3 1,1-1 0,-1-1 0,0 0 1,1-2-1,2 0 1,-2-1 0,2 0 1,-1-3-1,3 2-1,1-3 1,3 0 0,-1-3 0,3 1-1,-2-1 1,4 0 0,-2-3-1,1 3 0,-3-1 0,2 1-1,-4-1 0,-1 2-1,-2 2 1,-1 1-1,-1 3 1,-4 1 0,0 0-1,-4 1 1,-2 1 0,-2 1-1,-3-1 1,-4 2-1,-2-3 0,-4 1 1,-2 0-1,-10-2 0,13 4 0,-13-4-1,0 0-1,9 7-5,-9-7-21,0 0-5,0 0 0,0 0 0</inkml:trace>
  <inkml:trace contextRef="#ctx0" brushRef="#br0" timeOffset="176186">4739 13874 46,'-15'-3'25,"15"3"2,-6 21-1,10 2-11,1 16-6,3 11-3,3 20 0,0 14 0,1 13 1,-1 2-3,0 5 0,-3-7-1,-1-8-1,-3-15-1,-2-14-1,0-19-5,-4-19-14,2-22-11,-6-11-1,1-20 0,6-8 1</inkml:trace>
  <inkml:trace contextRef="#ctx0" brushRef="#br0" timeOffset="176487">4762 14045 64,'-3'-25'28,"-3"-3"0,8 6-5,2 3-11,4 1-4,7 6-1,1 4-1,8 8-2,0 6 1,6 10-1,-1 7 0,1 10-1,-6 3-1,-2 4 0,-5 1-1,-5 1 0,-9-3-1,-4 1 0,-8-3 1,-5-4-1,-4-4-2,-3-6-2,3-2-5,-5-11-13,2-10-11,6-5 1,2-14-2,8-6 2</inkml:trace>
  <inkml:trace contextRef="#ctx0" brushRef="#br0" timeOffset="176938">5059 13802 60,'0'0'29,"12"2"-1,-4 15-1,-2 8-12,2 7-6,4 14 1,-1 5-3,2 13-1,-1-1 0,1 2-2,-4-6 0,0-5-2,-4-9 0,0-10-3,-3-11 2,1-7 1,-3-17-1,1 10 0,-1-10 1,0-21-1,1 1 0,0-3 0,0-3-1,1 0 0,1-1 0,0 4 0,2 7 0,-5 16 0,14-8 0,-6 17 0,2 8 0,2 4 0,0 4 0,1 5 0,1-2-1,-2-5-1,4-1-3,-3-7-2,3-4-4,-3-12-7,2-6-11,1-5-6,-3-7 1,2-1 2</inkml:trace>
  <inkml:trace contextRef="#ctx0" brushRef="#br0" timeOffset="178923">5475 14216 22,'0'0'23,"0"0"2,0 0 2,0 0-7,3 11-3,-3-11-3,3 16-3,3-4-2,-6-12 0,11 21-3,-11-21-1,14 19-2,-14-19 0,16 9-1,-16-9 0,14-4 0,-14 4-1,13-17 1,-6 3-1,-1 0 0,1-1 0,-1-1-1,-3 4 1,1 1-1,-4 11 0,4-13 0,-4 13 0,0 0 0,0 0 0,0 0 0,0 0 0,0 0 0,0 0 0,0 0 0,0 0-1,0 0 1,0 0 0,0 0 0,0 0 0,0 0 0,0 0 0,0 0 0,0 0 0,0 0 1,0 0-1,0 0 0,0 0 0,0 0 0,0 0 1,0 0-1,0 0 0,0 0 0,0 0 0,0 0 1,0 0-1,0 0 0,0 0 0,0 0 0,0 0 0,0 0 0,0 0 1,0 0-1,0 0 0,0 0 0,0 0 0,0 0 0,0 0 0,0 0 0,0 0 1,0 0-1,0 0 0,0 0 1,0 0 0,0 0-1,-9-10 1,9 10-1,-9-10 0,9 10 1,-15-9-1,15 9-1,-16-7 1,16 7 0,-17-1 0,8 4 0,1 4-1,-2 4 1,0 3 0,-1 5 1,2 3-1,1 5 0,3 2 1,3 2-1,3 0 1,5-2 0,4 0-1,3-2 1,7-5-1,2-6 0,2-4-1,2-10 0,3-3-2,0-8-2,1-5-1,-2-11-2,3 1-1,-6-6 0,1 0-1,-4-1 2,-2 4 3,-4 1 1,-5 5 5,-2 6 1,-4 3 2,-5 12 1,0 0 2,0 0 1,0 0-1,-2 23 0,-1-6-1,3 5-1,-2 1 0,3 2-1,0-1 0,2-3-1,-1-5-1,1-3-1,-3-13 1,4 14-1,-4-14 0,0 0 0,0 0 0,4-22-1,-3 5 1,4-4-1,2-3 0,1-2 0,2-1-1,0 3 1,3 3 0,0 4-1,0 8 1,0 5 0,1 7 0,0 6 1,0 6-1,-1 4 0,2 2 0,-1 1 1,-2 2-2,-2-5 0,0 0-3,-5-8-3,4-1-3,-9-10-5,14-6-9,-8-5-4,3-5 0,-1-1 2,2-3 6,1 0 7,-2 1 7,0 5 8,-2 4 11,-7 10 7,0 0 3,10-1-1,-10 1-3,4 23-4,-3-11-2,3 3-3,1-2-3,5-1-2,1-7-2,2-3-1,2-7 0,2-4 0,0-5-1,-1-4 0,-1-3 1,-1-1-2,-4 0 1,-2 1 0,-4 2 0,-1 5-1,-2 2 1,-1 12-1,0 0 0,0 0 1,0 0-1,-2 27 0,6-1 0,4 9 0,1 10 0,6 9 1,2 4 0,3 5 0,-2 0 1,0 4 1,-4-3-1,-5-5 0,-7-8 1,-10-4-2,-8-7 1,-9-5-1,-8-5 0,-5-9-1,-3-7 1,-2-6-1,1-9 1,6-6-1,7-10 0,10-7 0,11-9 0,12-7 0,11-6-1,11-4 1,13-6-1,9-5 1,6-3 0,5-3 0,2 1 0,-1-1 0,-4 0 0,-6 1 1,-9 4-1,-9 3 0,-8 3 0,-9 4 1,-10 5-1,-6 4 0,-5 7 0,-4 5 0,-4 4 0,-1 6 0,-1 6 0,0 3 0,3 7-1,-2 9 1,2 12 0,2 11 0,5 11 0,3 13 1,4 8 0,4 10-1,4 6 0,4 3 1,2-3-1,3-5-1,5-5-1,0-10-3,6-4-5,-1-13-12,5-8-15,7-4 0,5-12 1,5-7-1</inkml:trace>
  <inkml:trace contextRef="#ctx0" brushRef="#br0" timeOffset="180411">9542 12221 32,'1'12'20,"-1"-12"0,0 0 1,0 0-14,10-1-3,-10 1-1,13-1 2,-13 1-1,18 0 1,-5 1 0,4-1 0,5 1 0,2-1-1,5 1 1,4-2 1,6 2-1,4-1 2,8 3 0,1-3-1,6 3 0,5-2-2,5 3 0,3-2 0,6 3-2,5-1 1,2 2-1,6-1 1,3 2 0,4-4-1,6 3 1,2-3 0,4-1-1,1-4 0,4-1 0,-2 0 0,1-2-1,-3 0-1,-3 0 1,-3 0 0,-2 1 0,-6 1-1,-3 1 1,-6 0-1,-1 2 1,-6 0 0,-2 2 0,-3-2 0,-3 1-1,-3 0 1,-1 0 0,-1-1 0,-4 1 0,-2-1 0,-2 1 0,-1 1 0,-2 0 0,-3-2 0,-2 1 0,-4-1-1,-2 0 1,-3 0-1,-3-1 1,-6 1-2,-5-2-1,-3 2-2,-6-6-8,-3-1-23,-1 2-3,-15 5 2,13-16-2</inkml:trace>
  <inkml:trace contextRef="#ctx0" brushRef="#br0" timeOffset="181163">10668 14074 56,'-14'0'33,"-2"0"-1,5 10 0,5 10-13,-3 1-8,8 20-1,-2 6-2,8 19 0,-3 7-2,7 11 0,-1 1-1,4 0-2,-2-7 0,2-9-1,-2-13-3,-2-14 0,-1-15-3,-7-27-5,0 0-8,6-14-10,-8-17-10,1-8 0,-2-11 0,2-7 1</inkml:trace>
  <inkml:trace contextRef="#ctx0" brushRef="#br0" timeOffset="181472">10693 14126 48,'6'-23'31,"-5"0"2,7 6 0,1 6-11,-1-3-7,11 9-4,-3-4-3,8 9-1,-2 1-2,3 5-1,0 4-2,0 4-2,-5 3 0,-4 4-1,-6 2 2,-7 3-2,-7 2 2,-6 1-2,-5-4 2,-5 1-1,-3-4-1,-2-4-1,1-5-1,0-9-3,6-2-4,1-14-5,9 0-11,6-5-9,5-7 1,10 0 0,4-7 2</inkml:trace>
  <inkml:trace contextRef="#ctx0" brushRef="#br0" timeOffset="182028">11126 14073 54,'13'16'31,"2"7"-1,-6-2 0,-3-1-11,5 8-6,-7-7-4,5 5-2,-5-6-1,3 1 0,-3-6-2,1-1 0,-5-14 0,7 12-1,-7-12-1,8-13-1,-4-4 1,2-5-2,1-7 0,2-6 0,1-5-1,2 0 0,3 1-1,1 3 0,2 7 0,-1 5 0,2 11 0,-3 11 2,3 14-1,-3 7 0,-1 6 1,0 6 0,0 2 1,0 2 0,0-2 1,3-3-1,-2-7 1,4-7 1,1-7-1,2-6 0,2-8-1,0-7 0,0-4 0,0-5 0,-3-6 0,-4 0 0,-4-2-1,-5 1 1,-7 1 0,-6 3-1,-6 3 0,-6 3 1,-2 8-1,-6 4-1,-2 5 0,-1 3-1,4 5-4,-2-3-5,11 3-14,3-3-12,11-4 1,0 0-1,10-15 2</inkml:trace>
  <inkml:trace contextRef="#ctx0" brushRef="#br0" timeOffset="183239">11949 14135 108,'23'78'36,"-4"9"0,-5 2 1,-5-3-31,1 2-3,-4-6-1,-3-6 0,-4-13 0,-2-13-1,0-15-1,0-13-1,3-22-1,0 0 0,-12-13-1,5-16 1,3-8-2,-4-10 1,0-7 0,-2-5 1,3-3-1,-2-2 2,3 3 0,1 1 0,3 7 1,3 5 1,2 7 0,5 7 1,1 8 0,4 7 0,4 1 1,4 6-2,2 3 1,1 4-1,1 4 0,-1 5 0,0 4-1,-2 6 1,-5 5 0,-5 2-1,-4 3 1,-4 1-1,-5-2 1,-4-1-2,-1-4 0,-3-7-1,-1-1-1,-1-9-1,11-1 0,-15-11 0,13 0 0,1-6 0,3 0 2,3-2 0,3 2 1,5 1 1,2 1 1,2 6 2,1 1 0,3 4 0,0 3 0,3 3 0,-3 3-1,2 2 1,-1 1-2,1 2 1,0-2-1,-1-1 0,0-3 0,0-4 1,-3-3-1,1-4 0,-4-5 0,-2-2 0,-3-2 0,-2-2-1,-2 1 0,-2 2 0,-2 2 0,-3 13 0,2-16 0,-2 16 0,0 0 1,1 14-1,1 2 0,1 6 0,3 7 0,3 6 1,2 6-1,2 6 0,3 3 1,1 1-1,-3 1 1,2-1 0,-3-3 0,-1-4 1,-5-6-1,-4-7 0,-5-4 0,-7-6-1,-7-5 1,-6-2-2,-8-2 1,-6-4-1,-5-2 1,-1-2-1,0-9 1,3-1 1,5-3-1,7-4 0,8-3-1,8-4 1,11-5-3,8-5 0,10 1-3,7-11-3,10 3-3,2-11-5,8 3-6,1-5-4,5 0-1,-2 0 2,-1 1 4,-5-3 9,-2 2 9,-6-1 9,-5-2 8,-6 0 7,-6-2 5,-7 0-1,-4 2-2,-2 7-2,-7 1-7,0 12-3,-7 2-3,1 16-1,-6 9-1,0 18-1,-2 15-1,1 16 0,1 14-1,2 10 0,2 7-1,5 6-1,7-1-4,4-9-12,7-10-19,6-10-3,3-17 2,6-10-1</inkml:trace>
  <inkml:trace contextRef="#ctx0" brushRef="#br0" timeOffset="196599">14243 14110 17,'9'4'23,"1"0"4,-10-4 3,16 0-8,-4 3-4,3-2-2,6 2-3,3-4-1,7 3-3,3-3-2,9 1-3,5-2-2,6-4-1,1-1 0,4-2 0,-2-4 0,-1 0 1,-3-2-1,-7-1-1,-6-2 1,-8 2 0,-10-1-1,-8 2 0,-9 0 0,-11 2 0,-8 1 0,-7 4 0,-7 2 0,-7 4 0,-2 4 1,-4 7 0,-1 2 0,0 8 1,3 3-1,5 6 0,7 1 1,10 6 0,10 2 0,12 1 0,12 1-1,15 0 1,13-1 0,11 0 0,8-6-1,3-5-1,3-6 0,2-7-2,-2-6-1,-6-12-4,-2-2-6,-10-13-10,-6-6-14,-2-2 2,-9-8-2,-4-1 3</inkml:trace>
  <inkml:trace contextRef="#ctx0" brushRef="#br0" timeOffset="196862">15482 13656 79,'0'0'32,"-10"-11"-1,10 11 3,2 27-22,-3-2-5,6 13-1,-3 8 0,4 13 0,0 8-1,3 10-1,1-1-1,1-4-2,1-9-2,-1-9-1,2-10-3,-2-18-4,3-7-8,-3-18-15,1-15-3,1-8 1,-2-16-1</inkml:trace>
  <inkml:trace contextRef="#ctx0" brushRef="#br0" timeOffset="197719">15703 13803 61,'6'-28'30,"-7"2"0,4 16 1,-3 10-15,3 10-4,-2 20-4,-2 6-1,0 15-1,-1 4-1,3 10 0,-1-2 0,4 0-1,2-9-1,3-10-1,2-10 0,2-10-1,3-13 0,1-8 0,1-10-1,1-6 1,0-7-1,0-3 0,1-3 0,-1-2 0,-2 3 0,-2 6 1,-4 3-1,-1 11 0,-10 5 0,14 11 0,-7 4 0,1 6 0,3 4 1,3 1-2,6-3 2,3-3-1,3-5 1,3-5-1,2-5 1,-2-6-1,-1-5 0,-4-3 0,-4-5 0,-5-3 0,-3-1 0,-5-1-1,-6 0 1,-4 2 0,-5 2 0,-2 2-1,-1 2 1,-2 6 0,-1 2 0,2 6 0,1 1 0,2 4 0,9-8 0,-5 21 0,12-9 1,5-1-1,5-2 0,6-2 0,5-1 0,5-2 0,5 0 0,3-2 0,1 2 0,3 3 1,-2 2-1,1 4 0,-3 4 0,-4 4 0,-5 3 0,-5-1 1,-6-1-1,-6-3 0,-5-4-1,-5-3 1,-5-12 0,0 0 0,-10-5 1,3-6-1,0-5 0,2 0 0,0-4 1,2-1-1,4 0 1,3 0-1,3 0 0,4 1 0,4 3 0,2 0 0,4 3 0,2 4 0,2 1-1,2 3 1,-1 2-1,-2 1-2,-1 3-1,-7-5-3,1 4-10,-17 1-20,5-16 1,-10 3-1,-13-4 1</inkml:trace>
  <inkml:trace contextRef="#ctx0" brushRef="#br0" timeOffset="198095">15407 13945 26,'-27'-4'23,"10"5"3,1-5-3,1 1-5,5 2 1,-1-5-1,11 6 1,-9-6-3,9 6-3,11-3-3,6 4-1,8-4-3,13 5-2,12-4-2,9-1-4,14 1-11,6-8-22,5-8-2,4-7 0,-4-13-1</inkml:trace>
</inkml:ink>
</file>

<file path=ppt/ink/ink3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26:44.536"/>
    </inkml:context>
    <inkml:brush xml:id="br0">
      <inkml:brushProperty name="width" value="0.05292" units="cm"/>
      <inkml:brushProperty name="height" value="0.05292" units="cm"/>
      <inkml:brushProperty name="color" value="#7030A0"/>
    </inkml:brush>
  </inkml:definitions>
  <inkml:trace contextRef="#ctx0" brushRef="#br0">12066 9345 36,'15'17'24,"8"8"1,-8-5 0,1 8-14,4 2-5,2 1 1,-1-1-1,-2-4 2,-1-3-1,-3-6 1,1-3 1,-2-10 1,2-1-1,-1-10-1,6-4-1,5-10-3,9-8 0,11-14-3,14-17-3,16-12-12,9-22-20,13-24 0,14-15 2,6-21-2</inkml:trace>
  <inkml:trace contextRef="#ctx0" brushRef="#br0" timeOffset="1758">14513 10032 18,'0'0'15,"-9"1"0,9-1-1,0 0-11,0 0-3,0 0 1,-8 2 2,8-2 3,0 0 1,0 0 2,0 0-2,0 0 1,0 0 0,0 0-1,0 0-3,14-7-1,-14 7-2,19-7 0,-4 2 0,5 2 0,4-2 0,3 2 0,5-1-1,3 2 1,4 0 0,4 0 1,1 1 0,4 1 1,0-1 0,5 1 0,2-1 0,5-1 0,4 0 0,2-1-1,3-1-1,2 0 1,-1-1-1,1-1 0,-2 0 1,0-1 1,-3-1 0,0 1-1,-3-1 1,-2 1-1,-4-1 0,-1 1 0,-8 1-1,-4 1 0,-5 2-1,-8 1 0,-5 0 0,-9 2 0,-3 0 0,-6 0 0,-8 0 0,0 0 0,0 0 0,-17 6 0,1-5 0,-2 3 0,-7-1-1,-6 2 1,-4 0 0,-5-1 0,-4 2-1,-4 0 1,-5 0-1,-4 0-1,-2 1 0,-4 0 0,-3 0-1,-1 0 1,-1 0-2,-3 0 2,1 0 0,-2 0 1,1 0 0,-1-1 0,3 1 0,0-3 0,1 1 0,1 0 0,5-2 0,-2-1 0,5 1 0,3-1 0,1-2 1,5 1 0,3-1 0,4 0 1,6 0-1,6 0 1,6-1 0,5 1 1,7-1 0,13 1 0,0 0 0,0 0 0,11-7 0,12 5 1,6-2-1,9 1 0,8-2 0,12 0 0,7-2 0,10 3 0,5-3-1,6 1 1,6 0-1,4 1 0,3 1-2,1-5-7,-2 0-22,4 1 0,-11-17 0,5-3 0</inkml:trace>
  <inkml:trace contextRef="#ctx0" brushRef="#br0" timeOffset="3132">17727 10027 4,'-15'0'0,"15"0"2,-15 0 3,15 0 2,-9-1 3,9 1 0,0 0 1,0 0 1,0 0-2,19-3-3,-5 0 1,6 1-4,4-2-1,9 1 0,5-2 0,6 0-1,4 2 0,6-2 1,4 2-1,4-2 1,0 1 0,4 0 0,0 0 0,0 1-1,0-1 1,-3 1 0,-3-1 0,-4 1 0,-2-1 0,-9 1-1,-6 0 0,-7 1 0,-8 1-1,-6 0 1,-6 0 0,-12 1 0,0 0-1,0 0 1,-18 2 0,-3-1-1,-4 0 1,-8 0-1,-6 1-1,-7 0 0,-6-1 1,-7 0-1,-2 2 1,-4-1-1,-5 0 1,-3 1-1,0-2 0,-3 0 1,3 0-1,0 0 0,0-1 1,3 0-1,2 1 0,4-1 1,4 0-1,6 0 1,5 2-1,9-2 1,6 0 0,10-2 2,8 2-2,16 0 1,0 0 0,0 0 0,31-3 1,4 3-1,11 0-1,12 1 0,11 1 0,12 2-2,6-1-8,6-1-21,9 2 0,-1-14 1,5-4-2</inkml:trace>
  <inkml:trace contextRef="#ctx0" brushRef="#br0" timeOffset="15944">8840 11216 15,'0'0'9,"10"6"0,-10-6 1,9 6 0,-9-6-2,9 6 0,-9-6-1,13 7-2,-13-7 2,16 8-2,-7-3 0,4-1 0,1 2 0,1-2-2,2 0 2,1 0-1,4 1 1,-1-3-1,3 0 1,2-1 0,1 2 0,2-3-1,2 0 0,3-1-1,3-2-1,4-1-1,3-1 0,1-1 0,0-1 1,3 0-1,0 0 1,-1 1-1,1 0 1,-2 2 1,-1 0-2,-1 1 0,-1 0 0,-2 1 0,1 1-1,-4 0 1,-3 0-1,-2-1 1,-4 2-1,-3 0 1,-3 0-1,-3 0 0,-7 0 1,-1 2-1,-3-2 1,-9 0 0,9 1-1,-9-1 1,0 0 0,0 0 0,0 0 0,0 0 0,-12 1 0,12-1 0,-15 0 0,6-1 0,-6 1 0,-1 0-2,-4-1 0,-1 2-7,-7 2-19,-7-9-3,-2 5-1,-14-10-1</inkml:trace>
  <inkml:trace contextRef="#ctx0" brushRef="#br0" timeOffset="19698">17661 11193 3,'-25'0'13,"6"7"3,-5-8-4,5 3-2,1-4 1,3 3 0,1-2 3,4 1 0,10 0-2,-10-2-1,10 2-2,13-6 0,3 5-2,10-5-1,9 3 1,8-6-1,12 6-1,12-4-1,11 2 0,9-3-2,8 1 1,3 1-1,3-1-1,1 2-1,-2-1-5,-6 0-20,-5 4-5,-15-13-1,-3 0-1</inkml:trace>
  <inkml:trace contextRef="#ctx0" brushRef="#br0" timeOffset="38199">17697 12605 8,'-13'3'17,"13"-3"1,0 0 1,0 0-9,0 0-3,0 0 1,20-6 0,-4 0 1,8-1-1,6-1 0,8-1 0,6-2 1,9 2-2,5-3 0,8 2-2,0-2 0,3 3-1,0-3 2,0 4-3,-4-3 0,-2 4-1,-5-1 0,-7 3 0,-7 1-1,-6-1 0,-11 4 0,-5 0-1,-8 1 0,-4 0-1,-10 0 1,0 0-1,-16 1 1,-2 1 0,-6 1-1,-7 1 1,-6 1-1,-8 3 1,-7 3 0,-2-1 0,-3 4-1,-1 0 1,-1 2 0,4-2 0,2 2 0,7-2 0,7-4 0,10 1 0,6-6 1,9 1 0,14-6 1,0 0 0,0 0 0,25 4 0,3-8 0,7 2 0,8-2-1,7 1 0,6-2-2,1 2-3,1 2-5,-4 1-12,-3 0-9,1 5-1,-10-5-1,0 4 1</inkml:trace>
  <inkml:trace contextRef="#ctx0" brushRef="#br0" timeOffset="40778">15137 12476 8,'-18'10'14,"-2"-8"0,7 1-5,1-2-6,4 0 0,8-1 2,-13 2 0,13-2 2,0 0 1,-11-3 3,11 3-2,0 0 0,0 0-1,0 0-1,9-14-2,-9 14 0,16-13-2,-5 6 0,4-2-1,1 0-1,3-1 1,3 2 0,4 1-1,2 1 0,5 4 1,3 3-1,2 3 1,3 6 0,2 2 0,3 3 0,1 3 1,0-1-1,-2-1 2,3-2-1,-1-4 1,0-6-1,-1-5 0,0-1-1,-4-6 0,-3-2 0,-6-2-1,-4 1 1,-7-1-1,-4 5 0,-8-2 0,-10 9 0,0 0-1,0 0 1,-10-1-1,-10 6 0,-6 5 0,-6-1 0,-3 3 0,0-3 0,2 3 1,3-4-1,7-1 1,7-3-1,16-4 1,-5-11-1,16 1-1,9-7 0,6 0-2,3-4-1,3 2-3,-4-2-9,-8 1-16,-10 11 1,-27-3 0,-21 10 1</inkml:trace>
  <inkml:trace contextRef="#ctx0" brushRef="#br0" timeOffset="50009">23650 10555 12,'0'0'19,"0"0"0,0 0-6,0 0-1,0 0 0,0 0-2,0 0 0,-10 10-1,10-10-1,-14 12-2,0-2-2,-1 7 0,-7 2 0,2 6-1,-6 1 0,3 3 0,-4 2-1,4 0 0,-3-2 0,3 1-2,0-4-1,3 0 0,1-3-4,1-4-1,4-4-5,1-1-5,2-10-7,11-4-5,-9 3 0,9-3 2</inkml:trace>
  <inkml:trace contextRef="#ctx0" brushRef="#br0" timeOffset="50355">23341 10525 29,'0'0'21,"-2"17"3,2-17-1,0 0-9,6 18-2,-1-4-2,5 7 1,-1 3-3,5 6 0,-1 2-3,4 1 0,-2 2-5,3-3 1,1-3-2,2-2 1,3-6-2,-1-3 1,5-4-3,-4-5-7,2-4-12,3 5-6,-9-10-2,3 5 2</inkml:trace>
  <inkml:trace contextRef="#ctx0" brushRef="#br0" timeOffset="52030">23873 11961 23,'-9'8'22,"-7"-5"2,3 8 0,-9 4-11,-6 3-4,0 6 2,-3 5-2,-2 4 0,-2 0-3,3 3-1,0-2-3,2-1-3,5-3-3,4-4-3,3-6-5,9-4-6,0-10-7,9-6-4,0 0 3,0 0 1</inkml:trace>
  <inkml:trace contextRef="#ctx0" brushRef="#br0" timeOffset="52308">23668 11949 44,'0'0'28,"15"16"2,-13-5-4,2 9-13,5 7-2,-3 3-3,5 9 0,-1-2-2,5 3-4,-2-3-2,1-2-3,3-2-2,-2-6 0,5-4-1,-5-8-5,2-2-7,-4 0-12,-13-13 0,14 5 2,-14-5 1</inkml:trace>
  <inkml:trace contextRef="#ctx0" brushRef="#br0" timeOffset="52616">23486 12167 4,'-16'3'18,"16"-3"1,0 0-2,0 0-3,0 0 1,17 1-1,-3-1 0,6-1 0,8 1-2,5-2-2,12-1-1,1 0-3,12-1-1,0 1-9,1-2-7,-9-3-17,0 7-1,-18-7-2,-5 5 2</inkml:trace>
  <inkml:trace contextRef="#ctx0" brushRef="#br0" timeOffset="68208">9138 10281 44,'0'0'27,"0"0"2,0 0-6,0 0-3,0 0-6,3 12-3,-3-12-2,0 0-3,0 0-3,0 0-2,0 0 0,0 0 0,0 0-1,0 0-1,0 0-2,0 11-6,0-11-8,12 14-8,-12-14-4,18 14-2,-9-9 2</inkml:trace>
  <inkml:trace contextRef="#ctx0" brushRef="#br0" timeOffset="68462">9355 10392 48,'11'-3'30,"-11"3"2,8-15 1,-8 15-12,6-18-3,-6 18-2,3-20-5,-3 20-4,1-20-4,0 9-4,-1 11-5,6-21-6,-6 21-12,16-13-10,-16 13 0,19-2 0,-19 2 1</inkml:trace>
  <inkml:trace contextRef="#ctx0" brushRef="#br0" timeOffset="69132">9171 11127 61,'0'0'30,"0"0"0,0 0-1,0 0-14,0 0-3,0 0-3,0 0-2,0 0-3,0 0-1,0 0-2,0 0 0,0 0-2,0 0-3,0 0-6,0 0-9,0 0-9,15 1-3,-15-1-2,13-6 2</inkml:trace>
  <inkml:trace contextRef="#ctx0" brushRef="#br0" timeOffset="69350">9390 11131 61,'0'0'34,"8"12"0,-8-12 1,0 0-14,0 0-5,0 0-3,0 0-4,0 10-4,0-10-5,0 0-8,0 0-24,0 0-4,0 0 0,-6-24 0</inkml:trace>
</inkml:ink>
</file>

<file path=ppt/ink/ink3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28:23.356"/>
    </inkml:context>
    <inkml:brush xml:id="br0">
      <inkml:brushProperty name="width" value="0.05292" units="cm"/>
      <inkml:brushProperty name="height" value="0.05292" units="cm"/>
      <inkml:brushProperty name="color" value="#7030A0"/>
    </inkml:brush>
  </inkml:definitions>
  <inkml:trace contextRef="#ctx0" brushRef="#br0">11420 2581 12,'-11'-5'12,"11"5"-2,-4-10 0,4 10-1,-6-14-2,6 14-1,-7-17-1,7 17 0,-15-18-1,6 7 1,-2 1-1,-4-3-1,-1 0 0,-4-1 0,-2-1-1,-3 0 0,0 1 0,-3 0-1,-1-2 1,0 5-2,-3 1 1,0 5 0,0 1-1,-2 4 1,2 1-1,0 3 0,1 3 1,0-1-1,2 3 0,1-1 0,4 1 0,3 2 1,1 2-1,3 1 0,1 1 0,3 4 1,3 0-1,0 4 0,3 0 1,1 3-1,1 1 0,3-1 0,1 1 1,2-1 0,2 0 0,4-3 0,4-1 0,4-3 1,3-1-1,2-2 0,5-1 1,-1-2-1,3-2-1,2-1 1,2-2 0,0-2-1,2-3 0,0-2 1,2-3-1,0-3 1,1-2-1,0-1 0,-1-2 1,-2 0-1,-3 0 0,-2 2 0,-1-2 1,-5 3-1,-3-1 1,-4 1-1,-1 0 1,-5-2 0,1-2 0,-3 0 0,-2-3 1,-1-2 0,-1 0 0,-3-3 0,-1 1 0,-4-3 1,-4 1-1,-4-2-1,-1 2 0,-5-1 0,-2 3 0,-2 2-1,-2 2-4,2 6-7,1 4-15,1 1-1,7 6 0,0 0 0</inkml:trace>
  <inkml:trace contextRef="#ctx0" brushRef="#br0" timeOffset="1369">11925 3815 13,'4'-11'17,"-3"-8"0,3 2-2,-2-10-4,2-1-1,-2-6 0,0-1-3,1-2-2,-1-3-1,1-2-1,-1 0 0,1 1 0,-2 0 1,1 1-1,-1 1 0,-2 3 0,-1 1 0,-2 5-1,-3 0 0,0 3 0,0 3 0,-4 2 0,1 1 0,-2 1 0,-1 1-2,-1 3 1,0 0 0,-2 0 0,-1 5 0,2-1 0,-4 2-1,2 3 1,0 0-1,-1 3 1,0 3-1,1 1 0,-1 5 0,3-1-1,-2 7 1,2 2-1,0 2 1,2 2-1,0 2 1,1 1-1,2 0 1,1 2-1,2 0 1,-1-1-1,2 3 1,2 1 0,1 3 0,-1 0 0,1 5-1,-1-1 1,0 2 0,1 0 0,1-1 0,0-1 0,1-1 0,1-1 0,2-4 0,2-2 0,0 0 0,1 0 1,1-3-1,-1 0 0,1 0 0,1-2 0,0 0 1,0-2-1,0-2 0,2-2 0,0-1 1,1-2 0,0 0 0,1-2 0,0-1 0,0-3 0,1 0 0,0-2 0,-1-2 0,2-1 0,-1-2 1,-1-1-1,0-3 1,1 0 0,-1-2 1,-1 1-1,-2-3 0,1 1 0,-3-2 0,0 0 1,-1-1-2,1 1 1,-3-1-1,1 1 1,-2-1-1,1 3 0,-3 10-3,1-19-1,-1 19-10,0-10-20,-6-3 3,6 13-3,-13-31 2</inkml:trace>
  <inkml:trace contextRef="#ctx0" brushRef="#br0" timeOffset="5751">10881 1412 47,'7'-11'25,"-6"-7"4,0 3-6,-4 5-11,-5-4-3,8 14 2,-19-19-2,4 15-1,-3 0-3,0 7-1,-2 8-1,2 4 0,2 7 0,2 7 0,4 5 0,6 3-1,5 9 0,5 4 0,6 0 0,4 1-2,3-4 1,0-1-2,0-3 1,-2-6-1,-3-3 1,-5-7-1,-8-3 2,-9-5 0,-8-2 0,-6-3 0,-6-4 0,-2-3 0,-2-6 0,1-3-1,2-6 1,5-6-1,7-5 1,7-2-1,7-3 1,6-1-1,5-1 0,7 2 0,3-2 0,4 2 2,0 3-2,0 1 0,1 4-3,-6-3-1,2 7-9,-7-3-12,0 3-10,-1 0 1,-2-2-1,0 0 3</inkml:trace>
  <inkml:trace contextRef="#ctx0" brushRef="#br0" timeOffset="6405">11022 1487 27,'0'0'17,"-11"-1"0,11 1 0,0 0-1,0 0-1,0 0-2,0 0-2,0 0-2,0 0 0,17 1-3,-6-4 0,3 0-2,3-1 1,3 0-2,1-1 0,1 1-1,-1-1-1,0 0-1,-2 2-1,-2-3-5,-2 4-9,-1 1-14,-4-5 0,2 1-2,-12 5 1</inkml:trace>
  <inkml:trace contextRef="#ctx0" brushRef="#br0" timeOffset="18108">18144 5364 12,'0'0'23,"3"-16"1,-3 16-3,6-12-1,-6 12-2,0 0-1,4-11-4,-4 11-3,0 0-1,3 16 0,-2 2-4,2 9 0,0 3-2,3 11 0,-2 3-1,3 5 1,-1-1-2,1-3 0,-1-6-1,0-6-2,-1-3-5,-3-11-8,2-7-16,1-2-2,-5-10 0,0 0 0</inkml:trace>
  <inkml:trace contextRef="#ctx0" brushRef="#br0" timeOffset="18403">18375 5225 58,'0'0'29,"9"2"1,-11 10 2,-5 9-22,7 13-2,-3 4 2,4 12-3,-3 5 0,3 8-2,-1-2-2,3-2-1,0-6-1,1-9-1,1-5-2,-2-10-2,4-7-4,-4-10-4,-3-12-11,12 9-9,-11-19-1,4-3 0,-6-12 2</inkml:trace>
  <inkml:trace contextRef="#ctx0" brushRef="#br0" timeOffset="18641">18212 5507 52,'-11'0'30,"11"0"1,0 0 2,0 0-18,9 7-3,4-7-2,9 3 0,-1-3-3,5 2-3,2 1-4,0-3-4,2 5-16,-3 0-15,-6-5 2,0 0-3,-7-8 2</inkml:trace>
  <inkml:trace contextRef="#ctx0" brushRef="#br0" timeOffset="23568">18412 6432 23,'-4'-15'23,"4"15"1,-10-10 1,2 6-9,-2-2-4,-4 1-1,1 3-2,-5 1 0,2 5-1,-6 3 2,3 6-3,-3 2 1,5 10-2,-1-2 0,7 7 0,2 2-2,10 3 0,4-2-1,9-2 0,5-3-1,4-4 0,3-3-2,2-7-1,2-3-3,-4-10-6,3-1-11,-5-5-13,-1-11-1,0-2-1,-2-9 2</inkml:trace>
  <inkml:trace contextRef="#ctx0" brushRef="#br0" timeOffset="23817">18622 6406 57,'0'0'32,"-9"-9"-1,9 9-2,-13 0-12,13 0-2,-9 17-4,8 3-4,-1 2-2,3 7-1,1 5-2,2 4-1,0 1-2,0-1-1,1-3-3,-1-10-2,4 0-6,-6-11-8,-2-14-12,12 5-1,-7-18 1,5-1 1</inkml:trace>
  <inkml:trace contextRef="#ctx0" brushRef="#br0" timeOffset="24036">18772 6348 62,'2'-17'31,"-2"17"0,0 0-5,0 0-10,8 25-2,-9-1-4,2 11-4,-1 4-1,4 8-3,-1 2 1,2-2-4,1-1-3,0-10-4,3-3-9,-3-7-14,-1-15-2,-5-11-2,10 4 3</inkml:trace>
  <inkml:trace contextRef="#ctx0" brushRef="#br0" timeOffset="24269">18674 6552 68,'-15'0'33,"15"0"-1,-16 12-6,16-12-9,0 0-4,0 0-5,9 5-3,6-7-3,3-3-2,6 1-3,-2-4-4,5 3-7,-3-2-12,-4-1-7,2 3 0,-7-3-1,0 6 2</inkml:trace>
  <inkml:trace contextRef="#ctx0" brushRef="#br0" timeOffset="24733">19007 6525 41,'0'0'26,"17"11"3,-8-7-6,6 1-6,3 4-2,-1-1-3,3 5-3,-3-1-2,1 5-2,-6 1-1,-1 2-2,-6-2 0,-4 1 0,-5-1 0,-3-1 0,-2-4 0,1-1 0,-2-5-1,10-7 0,-15 9 0,15-9 0,0 0-1,0 0 0,0 0 0,0 0 0,9-10 0,1 6-1,2 3 1,4 2 0,2 4-1,4 5 1,-2 4 0,0 6 1,-5 3 0,-3 5 1,-5 2 1,-6-1-2,-10-1 1,-7-3-1,-7-4 0,-7-5-3,-1-5-3,-9-8-10,3-7-16,0-2-2,-1-9-2,5-1 0</inkml:trace>
  <inkml:trace contextRef="#ctx0" brushRef="#br0" timeOffset="25087">17879 6629 66,'10'5'32,"-10"-5"-1,12 2-1,1-1-17,-2-4-6,4-1-3,3 1-10,0 0-22,2-8-3,5 4 0,-5-9-2</inkml:trace>
  <inkml:trace contextRef="#ctx0" brushRef="#br0" timeOffset="25578">17930 7395 56,'12'0'31,"7"4"-1,-2-2-4,7-4-9,4 4-3,0-2-9,-1-3-9,1 0-19,2 5-7,-6-8-1,0 6-1</inkml:trace>
  <inkml:trace contextRef="#ctx0" brushRef="#br0" timeOffset="26035">18867 7336 41,'-19'-7'22,"5"7"3,-6-4-5,1 1-1,0 3-4,-3-2-4,3 4-1,-5 0 0,6 5-2,-4-3-1,4 8 0,1 0-3,2 5 1,0 1-1,8 5 0,1-1 0,6 1-2,6 3 0,5-3 0,8-3-1,4-2-1,7-4-1,2-7-1,4-1-3,-3-10-4,4 2-9,-4-5-16,-3-7 0,-1 3-1,-8-5 1</inkml:trace>
  <inkml:trace contextRef="#ctx0" brushRef="#br0" timeOffset="27170">18787 7380 26,'0'0'24,"3"26"1,-7-8 2,5 12-9,0 9-3,-2 6-1,4 8 0,-4 1-4,4 2 0,-3-7-3,3-4 0,-5-12-2,3-5-2,-2-12 0,1-16-1,0 0 0,0 0 0,-11-23 1,6-1-1,-1-6 0,0-5-1,-1-6 1,1-4-1,1-3 0,3 0 0,2 0 0,2 5-1,1 3 1,5 4-1,4 5 1,2 7 0,3 6 0,3 5 0,1 3 0,3 5 0,2 3-1,1 6 1,-3 5-1,-3 6 0,-1 4-1,-6 2 1,-5 4-1,-6 0 1,-9 0 0,-5-3 0,-5 0-1,-3-3 2,-5-4-1,0-2 0,-1-5 0,-2-5 1,4-3-1,2-2 1,0-5-1,5-1 1,1 0 0,4 1-1,3 0 2,8 7-1,0 0 0,0 0 0,16 8 0,3 5 1,5 4-1,8 5 1,9 4-2,6 5 1,5 1-1,3 0 0,2-1-3,-1-5-2,3 3-7,-11-8-19,-2-7-8,-6-6 2,-9-10 0,-2-3 0</inkml:trace>
  <inkml:trace contextRef="#ctx0" brushRef="#br0" timeOffset="41235">14121 4034 23,'-16'0'23,"7"7"-1,-5-5-2,3 2-2,0-2-2,0-2-3,11 0-1,-13 3-2,13-3-2,0 0-1,0 0-1,0 0-2,21 4 0,-5-4-2,6 3-1,3-3 0,4 1 0,3-1-1,1-1-1,-4 1-1,-4-4-3,0 3-2,-6-5-3,-2 5-3,-8-5-7,-9 6-9,11-10-3,-11 10 3,0 0 2</inkml:trace>
  <inkml:trace contextRef="#ctx0" brushRef="#br0" timeOffset="41429">14168 4064 45,'-17'9'27,"9"3"4,0-1-7,8-11-8,8 17-2,7-12-3,11 2-3,5-1-5,3 0-4,4 0-5,0-4-13,1-2-12,1 4 0,-8-8-1,-1 3 1</inkml:trace>
  <inkml:trace contextRef="#ctx0" brushRef="#br0" timeOffset="46812">12468 972 3,'3'-36'21,"-3"36"1,0 0-1,0 0-6,0 0 1,0 0-5,10-10-2,-7 46-4,0 11 0,-1 20-1,1 7 1,0 16-2,1-4 0,-3 9-1,1-14 0,-3-5 1,2-17-3,-2-14 2,2-12-2,-2-10 2,2-5-1,-1-18 2,-1 17-2,1-17 2,2-10 0,-2-6-1,2-1 3,1-6-3,2-5 1,2-6-3,1-6 2,3-1-4,0 1 3,5 2-3,-1 2 1,3 7 0,-3 5 0,2 10 0,-2 12 1,0 9 1,-1 9 0,-2 8 0,1 5 0,-1 1 0,-1 0-1,-1 0 1,0-5 0,-2-2-1,-3-6 0,-1-3 0,-1-3 1,-3-11-1,2 12 1,-2-12 0,0 0-1,0 0 1,0 0-1,0 0 0,0 0-1,0 0 0,5-14 0,-5 14 0,6-16 0,-2 6 0,1-1 1,0-1 0,1 1 0,0-2 0,2 1 1,-1 0 0,1 1-1,-8 11 1,13-19 0,-13 19-1,10-12 1,-10 12-1,0 0 0,11 4 0,-11-4 1,5 22-1,-2-6 0,1 2 0,1-1 0,0 3 0,1-3 1,-1-4-1,1-3 1,-6-10 0,16 7 0,-6-9 0,0-3 0,1-4 0,1-2 0,-1-3 0,-1-1 0,-1-3 0,-1 0 0,-4 0 0,0 3 0,-3 2 0,0 3 0,-1 10-1,0-14-1,0 14 0,0 0-1,0 13 0,1 5 0,1 9 0,1 8 1,2 7-1,0 4 0,1 4 1,0-1 0,0-4 1,-2-3-1,-2-4 2,-3-7-2,-4-1 2,-6-5 1,-6-3 0,-3-3 0,-4-5-1,-3-7-1,0-5-2,0-11-4,6-4-8,4-14-6,10-6-7,10-8-4,7-7-1,12 1 3</inkml:trace>
  <inkml:trace contextRef="#ctx0" brushRef="#br0" timeOffset="48888">13322 1358 17,'-11'2'23,"-7"8"0,1 13 2,-5 5-15,-2 2 1,2 5-1,0-2 0,6-1-2,3-4-4,7-4 0,4-8 1,6-3 0,-4-13 0,16 10 0,-6-11 0,2 0-1,1-5-1,0-2 0,1-5-1,1-2 0,-2-6-1,0-5 0,-2-5-1,-1-5 0,-3-2 0,-1 0 1,-4-2-1,-2 2 0,-3 3 0,0 5 1,-1 7 0,0 8 0,0 2-1,4 13 0,0 0-1,0 0 1,-6 26 0,6 4-1,1 10 2,-1 5-2,1 7 2,0 0-2,1-2 0,1-9-2,2-4-1,-3-13-3,5-8-7,-7-16-3,15 0-6,-6-9 0,0-7-2,3-4 2,-3-7 2,3-1 3,-3-3 10,0 2 7,-2 6 7,-3 1 5,3 10 4,-7 12 1,9 1 1,-7 12 1,3 8-3,0 6-3,-2 1-1,3 2-2,-4-5-2,2-2 1,-3-6 0,2-3 0,-3-14 1,0 0-3,0 0 0,0 0 0,-1-14-2,4-2-2,2-4-1,1-4-2,3-5-2,4-4 1,3 2-1,-1 3 0,3 0 0,-4 5 0,2 4-1,-4 5 2,-3 10 1,-9 4-2,11 21 4,-9-6-2,0 9 2,-1-3-1,2 4 3,0 2-2,1-6 1,1-3 0,2-7-1,3-1 1,0-6 0,1 0 0,1-7 0,0 1 0,-3-6 0,1-1 0,-4-4-2,-3-4 1,-5-2-1,-4-5 0,-4 1-2,-3 2 1,-2 1-2,-2 3 1,1 1 0,1 5-1,5 3 0,10 8-1,0 0 0,-3-17 1,14 11 0,2 1 0,8-1 0,2 0 1,4 0 2,0 2-1,1 1 1,-3-1 0,-2 3 1,-4 0-1,-5 2 0,-5 3 1,-9-4-1,2 14 1,-9 1 1,-1 4-1,-1 4 1,0 2 0,-1 0 0,2-3 0,1 4 1,4-5-2,3-6 2,3-3-2,-3-12 1,16 10-1,-4-10 1,3-2 0,-2-4 1,2-3-1,-2-6-2,0-4 1,-4-4-1,-2 3 1,-5-2-1,1 4 0,-2 2-1,-1 2-1,0 14 1,0 0-1,0 0 0,4 14 0,3 12 2,2 4-1,3 8 2,4 9 0,0 8 1,0 1-1,-2 0 2,-4-5-2,-7-5 1,-4-6-3,-7-9 2,-7-8-4,-3-10 0,-4-9-2,4-5-3,-3-16-2,11 2 0,-1-15-2,11-3-4,3-7 0,8-2-2,4-3 4,4-1 0,0 5 4,2-1 2,1 6 6,0 6 4,0 3 8,-2 6 3,0 6 3,0 1 1,2 7 1,-2-5-4,0 10-1,-4-5-3,-1 5-2,-3-7-3,-1 4-1,-11 5-1,7-20-1,-7 20 0,-6-19-1,-4 13 0,-2 4 1,-4 7-1,-4 3 0,-1 9 1,0 9 0,3 5 1,2 4-1,5 2 0,6-1 0,6-2 0,7-3-1,4-6 1,4-8-1,2-6-1,4-7 1,0-5-1,-1-7 1,2-5-1,-2-6-1,0-4 0,-3-4 0,-1-1 0,-3 0 0,-3 5-1,-1 3 1,-5 4-1,-5 16 1,0 0 0,0 0 1,10 7 0,-10 6 0,4 1 1,0 0-1,3 0 2,1-3-1,0-4 1,1-1 0,0-5-1,2-1 0,-1-4-1,2-2 0,-2-2 0,1-2 0,1 1 0,0-2 0,-1 3-2,1 2 2,-1 4 0,0 2 0,0 4-1,1 1 1,0 4-1,0-4-4,7 2-3,-2-10-10,5-2-8,3-3-7,2-8 1,4-3-1</inkml:trace>
  <inkml:trace contextRef="#ctx0" brushRef="#br0" timeOffset="49339">15147 830 30,'40'-14'27,"-40"14"1,32 48 1,-21 8-15,4 8 2,-6 13-3,2 4 2,-7 5-6,2-7-2,-5-4-3,1-17-2,-2-13 1,-1-13-2,-1-9 2,1-9-2,1-14 1,0 0 0,0 0-1,2-27 0,3 1-1,2-4 0,4-5-2,3-3 1,3 2-2,2 4 1,-1 6 0,1 10 1,-2 10 0,-2 10 1,-4 14 0,-6 8 0,-4 4 2,-6 4-1,-3 0 0,-5-2-1,-4 0 1,-3-10-3,1-7-2,-2-14-5,6-4-9,0-14-7,7-6-7,6-6-2,6-8 3,7-4 0</inkml:trace>
  <inkml:trace contextRef="#ctx0" brushRef="#br0" timeOffset="49624">15451 1199 23,'12'11'24,"0"10"0,-4 2 3,-1 6-12,3 1-1,0-3-2,4-4-2,-1-9-2,6-3-1,-3-6 1,3-4-2,-4-9-1,0-2 1,-5-3-3,-1-1 0,-8-2 0,-2 0 0,-7-1-2,-3 5 0,-3 0-2,-3 4-1,1-1-2,-1 1-2,6 4-2,1-6-4,10 10-6,0-23-7,9 7-5,6-2-2,0-3 4,7-1 1</inkml:trace>
  <inkml:trace contextRef="#ctx0" brushRef="#br0" timeOffset="49917">15702 1103 41,'11'26'25,"-7"4"1,1 4-7,0 6-3,-3-2-6,2-3-2,-1-7-1,1-6-1,0-8-2,-4-14 1,10 10-1,-10-10 0,14-13 0,-5 5 0,-1-4 0,1 0-2,0 0 1,0 2-1,-9 10-1,13-11 0,-13 11 0,11 0-1,-11 0-1,0 0-1,12 9-2,-12-9-4,11 9-3,-11-9-5,22 0-3,-8-3-8,4-1-5,5-4 1,3-4 4</inkml:trace>
  <inkml:trace contextRef="#ctx0" brushRef="#br0" timeOffset="50557">16186 1083 31,'9'-15'23,"-9"15"1,0 0 2,-18 11-15,0 14-1,-1 8-2,-4 2-2,2 0 0,-1 1-1,6-2 0,3-5-2,6-5 1,4-7-2,6-3 1,-3-14 1,14 13 0,-3-17-1,3 0-1,1-9 1,2-3-1,1-8-1,0-4 0,0-9 0,-3-3-1,-2-4 1,-2-6-2,-4-4 1,-3-1-2,-5 1 1,-4 6-1,-2 6 1,7 42-2,-21-60 2,21 60-2,0 0 2,-39-17 1,39 17-1,-21 40 1,14-10 3,5 14-1,3 8-2,5 5 2,4 5-3,2-3 2,4-1-3,2-10 2,3 1-5,-1-18 0,1-6 1,-5-17-1,2-4 0,-3-8 1,-2-4 0,-2-5 1,-2-6 1,-3-2 1,-1 0 2,0 5 1,-3 2 1,1 0-1,-2 3 2,-1 11-1,0 0 1,2 21-1,-2-4-1,2 3 0,-1 3-1,1 3 0,1 1 2,0-6-6,2-3-2,-5-18-8,8 14-14,-8-14-3,9-7 0,-9 7 0</inkml:trace>
  <inkml:trace contextRef="#ctx0" brushRef="#br0" timeOffset="51121">16324 935 47,'7'-57'23,"-7"57"0,16-38-1,-16 38-24,0 0-3,0 0-4,34-10-2,-34 10-2,0 0 0,0 0 1,25 41 0,-25-41 3,0 0 4,19 49 5,-19-49 4,11 36 7,-6-16 3,-1 4 1,0 0 5,-1 4-2,1-1 1,-4 5-4,4-3-1,-5 3-7,5-5 0,-5-4-1,3-1-2,-2-7-1,0 0 0,0-15 0,0 15 0,0-15 0,0 0-1,0 0 1,3-14-1,1 0-1,3-5 0,1-6 0,2-5 0,2-4-1,-12 34-1,30-57 1,-30 57-3,30-44 2,-18 30-2,1 10 2,-3 12 0,-4 12 0,-3 2 0,-1 5 0,-2 4 2,0 1-3,-1 2 2,2-2-3,-1-10-2,5-6-3,-5-16-4,15 13-6,-6-16-8,4-6-4,7-2-2,1-6 3</inkml:trace>
  <inkml:trace contextRef="#ctx0" brushRef="#br0" timeOffset="51572">16851 1074 8,'26'-56'22,"-26"56"0,0 0 3,0 0-5,-33-29-2,10 38-4,-4 10-8,3 1 3,-2 5-3,4-3 2,4 6-5,8-5 1,4 1-4,6-4 3,2-5 0,4-3 0,-6-12-1,17 13 0,-8-13 0,3-3 0,1 0-1,0-2 1,1-2-2,-2 0 1,0 1 0,-2 0-1,-1 3 0,-9 3 1,12 3-2,-12-3 1,11 27 0,-5-6 0,3 12 1,1 8-1,3 7 2,-1 2-1,-2 1 1,-1-3 0,-4-5 1,-2-2-1,-7-12 0,-3-8 1,-5-10-1,1-4 0,-3-8 0,2-5-1,2-3-1,2-5-3,6 1-8,0-2-19,7-1-4,5 0 0,-1-3-2</inkml:trace>
</inkml:ink>
</file>

<file path=ppt/ink/ink3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30:37.939"/>
    </inkml:context>
    <inkml:brush xml:id="br0">
      <inkml:brushProperty name="width" value="0.05292" units="cm"/>
      <inkml:brushProperty name="height" value="0.05292" units="cm"/>
      <inkml:brushProperty name="color" value="#7030A0"/>
    </inkml:brush>
  </inkml:definitions>
  <inkml:trace contextRef="#ctx0" brushRef="#br0">6927 4082 4,'0'0'7,"-10"1"0,10-1-1,0 0-2,0 0 0,-11 5-1,11-5 0,0 0 0,-8 4 1,8-4-1,0 0 1,0 0 0,0 0-1,-10 7 0,10-7 0,0 0-1,0 0 1,0 0 0,0 0 2,0 0-1,0 0 2,8 11-1,-8-11 1,11 6 0,-11-6 0,18 7 0,-6-5-2,2 0 1,1 0-1,1 0 1,0-1-1,1 0 0,1-2 0,1 2-1,-1-2 0,1 1 0,1-1-1,1 0 0,2 0 0,1-2-1,1 1 1,1 0-1,1-2 0,1 1 2,-2-1-2,1 1 1,-1-2 0,-2 3-1,-1-1 0,1 1 1,0 1-1,-1 0-1,0 1 1,0 1 0,-1-1 0,0 1 0,-1-1 0,2 2 0,-3-1 0,1 1 0,1-1 0,-1 1 0,0-2 0,-1 2 0,0 0 0,2-1 0,-3 0-1,3 0 1,-3 0 0,3 0-1,0-1 0,2 2 1,0-4-1,1 2 1,1-1-1,2 0 1,1-1-1,0-2 1,2 1-1,3-2 1,2 0 0,2 1-1,1-2 1,3 0-1,0 0 1,2 0-1,1-1 1,1 2 0,-2-1-1,2 0 1,-3 0 0,-1 0-1,0-1 1,0 1 0,-1 1 0,-2 0-1,-1 0 1,-1 1-1,-2-1 1,-3 1-1,-3 2 1,-3 0-1,-4-1 0,-3 3 1,-4-1-1,-2 2 0,-5-1 0,-8 0-1,10 2 1,-10-2 0,0 0-1,0 0-1,0 0-3,0 0-10,0 0-20,-11 1 1,5-13 0,4-3-2</inkml:trace>
  <inkml:trace contextRef="#ctx0" brushRef="#br0" timeOffset="2071">9489 1968 5,'0'0'5,"-10"-6"1,10 6 3,0 0 2,-11-4 0,11 4-1,0 0 1,0 0-2,0 0 2,0 0-3,-2 11-3,4 6-2,1 11 0,0 8 0,1 10 1,1 9-1,3 7 0,0 0-1,1 1 0,1-12 1,2-5 1,0-15 1,1-6-1,1-16 2,2-6-1,-1-13 1,0-5 0,-1-9 1,2-9-4,-4-7-1,1-4 0,-2-5-1,-3-4 0,-1-2 0,-3 4 0,-2 4 0,-1 10 1,-2 4 0,0 9-1,-2 8 0,3 16-1,0 0 0,-9 17 0,7 11 0,1 7-1,1 7 0,0 4 2,3 7-1,2 1 0,3-6-1,2-6-2,2-7-4,-1-11-6,4-7-13,1-6-6,-2-14 0,2-8 2</inkml:trace>
  <inkml:trace contextRef="#ctx0" brushRef="#br0" timeOffset="2612">9869 2056 33,'-5'15'23,"5"14"1,-1-6 2,3 4-19,5 7 1,0 0-1,2 1 1,-2-6-3,1 1 0,-1-7-2,1-2-1,-3-5 0,-1-3 0,-4-13 1,6 13 0,-6-13 0,0 0 0,0 0 0,0 0 0,0 0-1,0 0 0,-4-14 0,2 2-1,-1-3 0,1-3-1,0-2 1,2-2-1,0-2 0,1-3 0,2 0 0,1 1 0,2 2 0,0 0-1,2 3 1,1 0-1,2 5 0,-2 1 1,3 4-1,0 4 0,-2 7 1,1 5-1,2 7 1,-3 5-1,0 4 1,0 5 0,-2 0 0,-1 2 0,-1-3 0,-1-1 0,-1-2-1,-1-6 0,1 2-6,-3-8-6,-1-10-9,7 17-6,-7-17-1,0 0-1</inkml:trace>
  <inkml:trace contextRef="#ctx0" brushRef="#br0" timeOffset="2943">10208 2032 25,'-2'24'23,"6"12"0,-4-7 2,4 1-14,-1 6-1,0-4-1,-1-4-1,-1-7-2,1-5 0,-2-16 1,2 16 1,-2-16 2,0 0-2,0 0-1,0-14 0,-2-2-2,3 1-1,-1-6-3,0-6-2,3-1-3,-3-8-3,8 8-5,-4-8-10,6 3-10,2 8-1,0 0 1,4 8 2</inkml:trace>
  <inkml:trace contextRef="#ctx0" brushRef="#br0" timeOffset="3349">10430 2028 18,'0'0'21,"23"26"2,-12-20 4,3-3-10,0 2-4,0-7-1,1 2-1,-4-8-1,0 2-2,-4-7-2,0 2-2,-3-6-1,-1 2 0,-5-2-1,-1 1-1,-2-1 1,0 5-2,-3-1 1,8 13-1,-16-14 0,6 12 0,1 4 0,-2 4-1,0 6 1,-2 3 0,4 6 0,-1 4 0,1 1 0,3 4 0,3-1 0,3 0 0,2-2 0,3-3 1,2-3-1,1-2 0,3-4-1,-3-3-3,4 1-5,-1-9-7,1-2-10,4-1-4,-1-11 0,4 1 0</inkml:trace>
  <inkml:trace contextRef="#ctx0" brushRef="#br0" timeOffset="3808">10829 1862 30,'0'0'21,"0"0"3,-10 7 2,-8 6-14,-1 4-4,-2 9 2,-4 3 0,2 7-1,-1-1-3,6 3-2,3-5-1,6 1-1,6-8-1,7-4 1,7-10 0,7-5-1,4-6 0,6-3 1,1-5 0,3-5-1,-3-3 0,-1-2 0,-5 0 0,-2 1 0,-7-2 1,-2 5 0,-5 3 0,-7 10 0,8-13-1,-8 13 0,0 0 0,-6 16 0,2-2-1,1 1 0,0 3 0,0 2 0,1 1 0,2-3-1,2 1-1,0-6-3,6 0-2,-8-13-5,19 6-8,-4-9-9,1-10-2,5-1 0,-2-11 3</inkml:trace>
  <inkml:trace contextRef="#ctx0" brushRef="#br0" timeOffset="4266">11170 1909 38,'5'-27'25,"2"13"1,-9 2-4,2 12-6,0 0-3,-17 3-4,9 14-2,-1 6-2,2 6-1,0 4-1,4 2 1,3 1-3,5-2 0,4-6 0,4-5 1,4-10-1,2-7 0,2-11 1,2-7-1,1-9 0,1-7 0,-2-6 0,-1-4 0,-2-2 0,-2-2-1,-2-8 1,-3 6 1,-7-3-1,0 4 2,-3 1-2,-3 4 2,-2 3-2,-1 7 2,-1 8-2,0 7 0,4 13 0,-13 3 0,4 17 0,-3 14 0,5 9-1,-1 9-2,3 8 2,3 6-1,3 3 0,3-4-1,6-3-1,1-12-2,3-3-4,-2-13-9,1-11-14,1-6 0,-3-13-1,0-5 1</inkml:trace>
  <inkml:trace contextRef="#ctx0" brushRef="#br0" timeOffset="4627">11305 1845 68,'0'0'32,"-13"-4"-1,13 4 0,10 2-20,2-5-6,5 1 0,3-2-3,2-1-2,2 0-2,0 0-1,0-2-1,-2-2 1,0 4-2,-5-2 1,0 3 1,-3 4 2,-2 5 1,0 5 1,-3 4 1,0 7 1,-2 4 1,3 5 0,-1 2-1,1-1 1,2 0-4,-1-6-1,2 0-3,-2-11-4,3 0-4,-4-14-6,1-4-6,1-4-7,-5-11 2,3 3 2</inkml:trace>
  <inkml:trace contextRef="#ctx0" brushRef="#br0" timeOffset="5282">11767 1865 33,'0'-14'22,"0"14"0,0 0 0,10-1-5,-7 14-4,-2 3-2,3 9-2,-1-1 0,3 7 0,-2-6-2,4 2-1,-4-7 0,4-2-1,-8-18 0,12 10-1,-12-10 0,12-17-1,-7-1-1,1-2 0,1-4-1,-1-5-2,4-2-5,-2-9-4,5 9-8,-2-8-7,6 9-2,-3-1 2,2 8-2,-2 5 3,-3 12 3,2 13 5,-2 2 11,-4 8 10,2 6 8,-2-2-1,5 3 5,-2-1 0,7-5 3,1-4-1,4-3-2,2-2-5,0-7-2,4 1-1,-5-10-3,2 1 1,-3-8-2,-5 0-1,-4-6 0,-3-3-2,-6-3 0,-5 0 1,-5 2-2,-6 2 1,-6 2-2,-2 6 1,-3 5 0,-5 10 1,0 10-2,1 8 0,0 6 1,2 5-1,5 4 2,4 2-2,7 2 2,6 3-2,8-4 1,5-2 0,6-4 0,5-3 0,5-3 0,2-4-1,0-6-1,0-7-2,0-1-3,-4-13-4,2 4-10,-6-9-13,-2-7 0,-2-5-1,-5-7 1</inkml:trace>
  <inkml:trace contextRef="#ctx0" brushRef="#br0" timeOffset="5516">11698 1345 102,'-20'-7'34,"5"1"0,5 4-2,7-9-36,3 11-22,0 0-6,8-10-1,-3-1-1,4-2-1</inkml:trace>
  <inkml:trace contextRef="#ctx0" brushRef="#br0" timeOffset="38786">2801 10271 7,'0'0'13,"0"0"-3,0 0-2,-8-8-2,8 8-1,0 0 0,0 0 0,0 0-1,0 0 0,1 17-1,3-4 0,0 5 0,3 7 0,1 4 0,2 8 1,0 2-2,2 7-1,1-1 0,-2 1 0,1-3-1,-1-3 1,0-4 0,-2-5-1,0-4 1,0-6-1,-1-2 1,-2-4-2,-1-3 2,0-2-1,-5-10 0,7 14 0,-7-14 0,0 0 2,7 11-3,-7-11 3,0 0-3,10 6 3,-10-6-2,13 1 1,-4 0 0,1-1-1,4 1 0,2-2 1,2 0-1,3-3 0,4 1 2,0-2-2,5 1 2,1-2-1,4 1 0,0-1 1,5 2-1,0 1 1,2 1-1,3 1 1,1 0-1,-1-1 1,1 4 1,1-1-2,0 1 2,1 0 0,0 3 0,-1 2 0,1 1 0,2 2 1,-1 2 0,-1-1 0,-1 3-1,0-1 1,2 0-2,-1-3 1,1 3-1,1-4-1,2-1 0,3-1 0,1 0 0,0-2 1,-1 1-1,2-3 0,2 2 0,-2-3 0,1 1 0,0-1 0,1 0-1,2 1 1,1-2 0,0-1-1,1-2 1,1 0-1,-1 2 0,1-2 0,0-3 1,0 1-1,1-2 0,-1 0 0,-1 1 1,1 1-1,-1-1 1,-1 3-1,-3 1 1,-2 2-1,-1 1 0,-3 0 1,0 2-1,-4-1 0,-2-1 1,1-1-1,0-2 0,-3-1 0,1 0 0,-1-1 0,0-1 0,2-1 0,-1 2 0,1-2 0,-1 2 0,2-3 1,0 0-1,1-1 0,1-1 0,0 1 0,2-1 0,0 1 0,1-1 0,2-1 0,2 0 0,-2 1 0,2 1 1,2-2-1,0 0 0,2-1 1,0-1-1,-1 1 0,2-1 0,0 1 1,0 0-1,0 1 0,2 2 0,-1 0 0,0 0 0,1 0 0,0 1 0,2-1 0,-2 3 1,1-3-1,-1 1 0,-2 0 0,0 1 0,-2 1 0,-3 1 0,1 0 0,-2 0 1,-3 1-1,-1 1 0,-2 0 0,0 0 0,-2-1 0,-3 1 0,-1 0 0,-3 0 0,1-1 1,-1-2-1,0 1 0,-1-2 0,0 0 0,0-1 0,-2 2 0,0-1 0,-3 0 0,-1 2 0,-1-1 0,-1 2 0,-2 0 0,-1-1 0,-1 1 0,1 1 1,-1 0-1,0 0 0,-1-1 0,-2 2 0,-2 0 0,-1-1 0,-1 1 0,-4 0 0,-1 0 0,-3 0 0,-2 0 0,-2 1 0,0-1 0,-9 0 0,9 2 0,-9-2 0,0 0 0,0 0 1,0 0-1,9 0 1,-9 0 1,0 0 1,0 0-1,1-16 1,0 0 0,2-1 0,-2-9 0,2-4-1,-2-8 0,1-4-2,1 0 0,-3-2-3,1 5-7,-5-3-24,-6-3 0,2 4 0,-4-5 0</inkml:trace>
  <inkml:trace contextRef="#ctx0" brushRef="#br0" timeOffset="40402">11019 10234 59,'0'0'26,"15"10"0,-15-10 0,9 16-15,-6 2-10,-2 6 0,0 7 0,-1 4 0,-1 4 1,-1 5-1,0-1 1,1 0 1,0-3-1,2-6 0,1-4 1,-2-7 0,4-3 0,-2-7-1,5-1 1,-7-12 0,17 9 0,-6-8 0,5 1-1,0-3 0,4 1 0,1-2-1,4 2 0,1-1 0,5 0 0,2 1-1,5 0 1,6 0 0,4 0-1,7-2 1,3 2 0,3 0-1,2 2 1,0-2 0,0 1 0,-3 0 0,0 0 1,-6 0 0,-2 0-1,-4-2 1,-3-1 0,-5-3-1,-3-1 0,-6-2 0,-6 1 0,-4-2 1,-6-2-1,-6-1 1,-3-4 0,-5-2-1,-4-3 1,-4-5 0,-1-2-1,-4-3 0,-1 0-1,-1-2 1,-3 3-1,0 2-1,-3 1-2,3 4-10,-1-2-22,-2-7-1,5-2 1,1-13-2</inkml:trace>
  <inkml:trace contextRef="#ctx0" brushRef="#br0" timeOffset="44599">17946 11213 38,'0'0'23,"0"0"1,-14 1-1,14-1-11,2 12-3,1 1-1,2 8-2,1 8 0,2 9-2,-1 8 0,4 10-1,-1 3 0,1 3-2,-1 0 0,1-4 0,-1-6 1,-1-7 2,-1-5-2,1-8 0,-2-8 0,0-5 1,-3-5-1,2-4-1,-6-10 0,11 12 0,-11-12 0,17 0 0,-8-4 0,5 1 0,3-4 0,5 1-1,2-2 1,3 0-1,4-2 1,5 2-1,4 1 0,4 0 1,4 1-1,2 1 0,5 2 1,4 1-1,1 1 1,3 1-1,2 0 1,0 1-1,2 0 0,0 0 0,2 0 1,-1 2-1,2-1 0,-1 2 0,0-2 0,1 1 0,-1 1 1,2-2-1,-2 1 0,-2-3 0,-1-2 0,-3 1 0,-1 0 0,-4-1 0,-5-2 0,-4 2 1,-3-3-1,-4 3 0,-3-4 1,-1 3-1,-4-4 1,-2 0 0,0-4 0,-2 1 0,-2-3 1,0-1 0,-4-1-1,-1-2 1,-4-2 0,-1 2 1,-5-2-1,-3 3 1,-3-4 0,-2 1-1,-5-3 1,-2-2-2,-4-5 0,-2-6-1,1-5-7,-4-12-19,3-8-12,6-7 3,-2-9-3,8-4 1</inkml:trace>
</inkml:ink>
</file>

<file path=ppt/ink/ink3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33:32.339"/>
    </inkml:context>
    <inkml:brush xml:id="br0">
      <inkml:brushProperty name="width" value="0.05292" units="cm"/>
      <inkml:brushProperty name="height" value="0.05292" units="cm"/>
      <inkml:brushProperty name="color" value="#7030A0"/>
    </inkml:brush>
  </inkml:definitions>
  <inkml:trace contextRef="#ctx0" brushRef="#br0">3345 2485 7,'0'0'14,"0"0"-6,0 0 0,0 0 1,0 0-1,0 0 0,0 0-1,0 0-2,0 0-1,0 0-1,0 0 2,13-6-2,-4 5 0,0 1 1,3 1 0,3 0 0,0 1 1,4 0-1,0 1 0,3 1 0,2 1 0,2 0 0,1-1 1,3 2-1,2 0-1,2 1 0,1 0 0,3 2-1,0 2 0,3 0 0,3 0-1,4 0 2,-1-1 0,3-1 0,1-4 0,4 1 1,0-5-1,2 0 0,0-2-1,4 2 0,-1 1-1,2 3-1,1 0 1,-2 2 0,3-2 1,1 2-1,2-2 1,1 1-1,3-6 1,1 1 0,-1-1 0,4-2-1,-3-1 0,1 2 0,0 0 0,-1 0 0,-1 1-1,-1 0 1,-2 0 0,-1 2 0,-2-1 0,-3 3 0,-5 1 0,-2-1 1,-5 1-1,-3 2 0,-5-1 0,-2 2 0,-5-1 0,-3 0-1,-5 0 0,-4 0 0,-2 1-4,-8-6-14,-2 1-17,-11-3 2,-3-22-2,-13-5-1</inkml:trace>
  <inkml:trace contextRef="#ctx0" brushRef="#br0" timeOffset="7198">9133 7950 1,'10'-7'1,"1"0"0,1-2-2,1 2 1,0-2-1</inkml:trace>
  <inkml:trace contextRef="#ctx0" brushRef="#br0" timeOffset="7670">9223 7894 5,'-13'5'7,"1"-4"0,12-1 0,-18 6 1,18-6 0,-19 8 0,10-2 0,-2-4 0,2 3 1,0-3-1,9-2 2,-11 5-2,11-5 0,0 0 1,-10 5 0,10-5 0,0 0-1,0 0 0,11 6-1,-3-3 0,2 1-1,6 1-1,-1 0-2,6 2 0,2-1-1,3 3 1,1-1-1,6 3-1,-2-1 1,3 3-1,2-1 0,1 2 1,1-2-1,0-1 1,-3-1 0,0-2 0,-1-2 0,-2-2 0,-4-1-1,-2-1 0,-2-1-2,-5-2-2,-1 1-6,-7-1-9,-11 1-14,11-6 0,-11 6 0,-9-9 0</inkml:trace>
  <inkml:trace contextRef="#ctx0" brushRef="#br0" timeOffset="8023">9101 8211 77,'2'12'28,"-2"-12"1,12 4-5,7-1-16,3-1 0,8 1 0,6-3-1,9 6 1,5-7-1,9 5 0,0-4 0,5 5-1,0-6-2,3 4 0,-4-4-2,1-1 0,-6-3-1,-3 1 0,-4-2-4,-9-4-2,-3 3-12,-8-1-18,-11-6 0,-6 3 0,-13-8-1</inkml:trace>
  <inkml:trace contextRef="#ctx0" brushRef="#br0" timeOffset="13891">9385 6554 12,'0'0'14,"9"1"1,-9-1-6,0 0-6,7-11 2,-7 11 2,7-15 0,-5 4 1,-1-2 1,0-2 0,0-2-1,-1-4-2,0-3 1,1-4-3,-1-3 1,0-7-1,0-3-1,0-5 0,-2-7 1,-2-5-1,-2-5-1,-3-6 2,-5-1-2,-3-5 0,-7-1-1,-4-1 0,-5 1 0,-5 1-1,-2 2 1,-4 3-1,-1 4-1,-5 3 1,-1 4 0,-3 4 0,0 5 1,-4 3-1,-4 7 0,-3 1 0,-1 5-1,-4 4 1,2 4 0,0 4 0,1 6-1,1 2 1,0 2 0,2 5 0,-1 1 0,-1 3-1,-2 0 1,-2 3 0,-1 2-1,0 0 1,-1 1 0,1 3 0,0 2-1,1 3 2,3 1-1,1 3 0,4 1 0,-1 3 0,4 3 0,2 0 0,3 4 0,4 1 0,2 2 0,3 1-1,2 3 1,3 2 0,4 1-1,3 5 1,1 1 0,3 5 0,1 2 0,2 2 0,1 5 0,1 2 1,3 2-2,1-2 2,5-1-2,1 1 2,3 0-2,3 0 2,1 0-2,1-2 1,-1 0 0,1 0 0,0-3 1,2 0 0,-2-5-1,2-6 0,-1-5 1,2-3-1,1-4 1,0-3-1,0-2-1,0-4 1,0-3 1,0 1-1,0-5 0,1-1 0,1-13 0,-2 15 0,2-15 1,0 0-1,0 0 1,0 0 0,0 0-2,-12-14 1,5-3-1,-4-6 0,-1-3 1,-4-6-2,-2-4 1,-2-3-2,0 2 1,-1 2 0,1 2 0,1 5 1,1 3-2,1 4 2,4 3 0,1 6 1,3 3 1,9 9-1,-11-12 1,11 12 0,0 0 0,0 0 0,6 20 1,5 0-1,5 8 2,2 5-1,6 9 0,2 2 0,5 4 1,0 1-1,2-1 1,-1-5-1,0-4-1,-2-4 2,-2-5-1,-3-6 1,-1-3 0,-5-5 0,-1-5 1,-3-5-1,-1-1 1,-4-9 0,2-4 0,-2-7 0,-1-7-2,1-10 1,-1-3-1,-2-7 0,-1-4 0,0-1-2,0 0 2,-1 3-4,-2 2-4,4 4-24,-1 8-5,-5-6 1,2 2-2</inkml:trace>
  <inkml:trace contextRef="#ctx0" brushRef="#br0" timeOffset="46207">18237 6023 2,'-9'5'5,"9"-5"-1,0 0-1,0 0-1,0 0 1,0 0 0,0 0 0,0 0 0,0 0 0,0 0 0,0 0 0,0 0 1,0 0 0,0 0 1,0 0 0,0 0 0,0 0 1,0 0 0,0 0-1,0 0 1,0 0 0,-9 3 0,9-3-1,0 0 1,-10 3 1,10-3-1,-11 1 1,11-1-1,-13 2 1,13-2-2,-13 1 0,13-1-2,-12 3 0,12-3 0,0 0-1,-10 2 0,10-2-1,0 0 1,11 0-1,0-1 1,3-1-2,4-1 2,2 1-1,3-2-1,0 0 0,-1-1 0,0 1 0,-4 0 1,-2 0-1,-4 1 0,-2 0 0,-10 3 0,12-2-1,-12 2 1,0 0-1,0 0-1,0 0 2,0 0-1,-13 5 1,3-3 0,-1 0-1,-4 1 1,-2 0 1,-2 1-1,-1-1 0,-2 1 0,2-1 0,-1 1 0,4-1 0,2 0 0,5 0 1,1-2-1,9-1 2,0 0-2,0 0 1,13 0-1,3-1 1,2 0-1,2-1 0,3-1 1,3 1-1,-4 1 0,-2-2 0,-3 2-1,-3 1 1,-3 0-4,-2-1 1,-9 1-5,13 0-3,-13 0-8,10 2-8,-10-2-3,0 0 2,7-11 1</inkml:trace>
  <inkml:trace contextRef="#ctx0" brushRef="#br0" timeOffset="46749">18297 5933 10,'0'0'18,"0"0"-3,0 0-1,0 0 0,0 0-2,0 0-1,0 0-2,0 0-1,0 0-2,0 0-2,0 0 0,-5 11-1,5-11 0,0 0-1,-1 13 0,1-13 0,-2 22 1,1-7 0,1 4 0,-2 0 0,2 5 0,-1-3-1,2 1 0,-1-1 0,0-2-1,0-3-1,1-1 1,-1-3-1,0-2 0,0-10-2,0 13-5,0-13-5,0 0-14,0 0-2,0 0-1,0 0 2</inkml:trace>
  <inkml:trace contextRef="#ctx0" brushRef="#br0" timeOffset="48050">18455 5887 13,'-7'-17'16,"7"17"-3,-9-10-1,9 10-1,-15-11-1,6 5 0,-1 1-1,-2 0 0,2 0-1,-4 3-1,2 1-1,1-2 0,-1 3-2,0 2-1,2-1 0,-2 1 0,1 0-1,1 1 0,-2-1 0,1 2-1,0-1 0,-1-1 0,-1 2 0,1-1 0,1 0 0,-1 1-1,3 0 1,-2-1-1,2 1 0,0 1 1,9-5-1,-16 10 0,7-5 0,9-5 0,-15 10 0,15-10 0,-12 12 0,12-12 1,-11 12-1,11-12 0,-11 11 0,11-11 1,-9 15-1,4-4 1,-1-1-1,-1 1 1,1 1-1,0-1 1,2 2-1,-1-1 1,1 0 0,1-1 0,0 1-1,1-2 1,1 2 0,0-1-1,1-1 1,0 1-1,1-1 2,0 1-1,0-1-1,-1-10 1,4 20-1,-4-20 1,6 19-1,-6-19 1,8 17-1,-8-17 1,8 18-1,-3-8 0,-5-10 2,11 19-2,-11-19 1,13 18 0,-13-18 0,15 19-1,-6-11 2,-9-8-2,16 14 0,-7-8 1,0 0-1,0 0 2,0-2-2,1 1 1,1-1-1,0-1 1,0-1-1,2 0 1,-1-1-1,0-1 0,0 0 0,-1-1 0,1-1 0,0 0-1,-1 0 1,1-2-1,0 1 1,-1-1-1,0 1 1,0-2-1,-1 0 1,-1 1 0,2-4 0,-2 2 0,1-4 0,0 1 0,-1-1-1,2-1 1,-1-1-1,0 0 1,0 1-1,0-2 1,-2 0-1,-2 1 1,2-1 0,-4-1 0,-1-1 0,0-1 1,-1 0-1,-2-1 0,0-3 0,-1 0 0,-3-1 1,0-1-1,-2-3 1,-2 1 0,-1 0 0,-1 2 0,-2 2 0,0 0 0,1 5 0,-1 1 0,0 5-1,2 2-2,-2-1-6,1 2-23,2 7 0,-6-4 0,4 4-2</inkml:trace>
  <inkml:trace contextRef="#ctx0" brushRef="#br0" timeOffset="53352">16319 6170 24,'0'0'16,"0"0"-1,0 0 0,0 0 0,0 0-3,0 0-1,0 0-2,0 0 0,0 0-2,0 0 0,12 8-1,-12-8 0,19-1 0,-8-1-1,3 2-1,1-2 0,-1-1-1,2 1-1,-3 0 0,0-2-1,-2 3 0,-11 1 0,14-4 0,-14 4-1,9-1 1,-9 1-1,0 0 0,0 0 0,0 0 1,0 0-1,0 0 0,0 0 0,0 0 0,0 0 0,0 0 1,0 0-1,0 0 0,0 0 1,-9-1-1,9 1 0,0 0 1,-11 1-1,11-1 0,-13 3 0,13-3 0,-15 3-1,15-3 1,-15 5 0,15-5 0,-13 4 0,13-4 0,-12 5 0,12-5 0,-12 5 0,12-5 0,-10 3 0,10-3 0,0 0 0,0 0 1,-9 5-1,9-5 0,0 0 0,0 0 1,0 0-1,0 0 0,0 0 1,0 0-1,0 0 1,12 1 0,-12-1-1,16 0 1,-6 0-1,3 0 1,0-1-1,0 1 1,0-1-1,-3 1 0,-2-1 0,-8 1 0,11 0 0,-11 0 0,0 0 0,0 0-1,0 0 0,0 0-2,0 0-6,0 0-13,0 0-9,0 0 0,-10-10-1,10 10 1</inkml:trace>
  <inkml:trace contextRef="#ctx0" brushRef="#br0" timeOffset="54667">16588 6084 1,'0'0'16,"0"0"1,0 0-2,-9-1-5,9 1 0,0 0-1,-10-8-1,10 8-1,-11-6-1,11 6 0,-16-10 0,16 10-1,-16-10 1,6 5-1,-2-2 0,0 1 0,-2 0-1,0 3-1,-1-2 0,-1 2 0,-1 0-1,2 2-1,-1 1 0,2 0 0,0 0 0,2 1-1,1 1 1,1-1-1,10-1 0,-16 4 0,16-4 1,-17 6-1,17-6 0,-16 10 0,6-6 0,0 2 0,1 0 0,-1 2 0,1 0 0,9-8 1,-15 18-1,8-8 1,1 2-1,1-1 1,0 0-1,2 2 1,-1-1 0,2 1 0,0-1 0,2 2 0,0 0 0,0 0 3,0 0-3,1 2 1,1-4 0,1 2 1,0-1-2,0 0 2,1-2-1,1 0 0,-1 0 0,1-1-2,0 1 1,-1 1-2,0-2 3,1 1-3,1 0 1,-1 0-1,2-1 1,-1 1 0,-6-11 1,15 17-1,-15-17 0,17 15 1,-17-15-1,14 11 1,-14-11-1,13 7 1,-13-7-1,12 5 1,-12-5-1,13 2 1,-13-2-1,16-1 1,-8 0-1,2-2 0,1 1 1,0-2-1,-1 0 0,2 0 1,0-2-1,-2 1 0,1-1 1,0 0-1,-1-1 0,0 1 0,-1-1 0,1 1 1,-2-1-1,-8 7 0,15-13 0,-15 13 2,14-14-2,-14 14 2,13-15-3,-13 15 3,10-17-3,-10 17 3,9-21-3,-4 8 1,-3 1 0,0-2 0,0 0 1,0 0-3,-1 1 3,0-1-2,-1 1 1,0 2-1,0-2 1,-1 1 0,0 1 0,0 0 0,-1-1 1,2 12 0,-4-19-1,4 19 1,-7-16-1,7 16 1,-9-14-1,9 14 1,-9-10-1,9 10 0,-9-9 1,9 9-1,0 0 0,-10-12 0,10 12 0,0 0 0,0 0-1,0 0 0,0 0-1,0 0-2,0 0-18,0 0-12,-7-13 1,7 13-1,0-22 1</inkml:trace>
  <inkml:trace contextRef="#ctx0" brushRef="#br0" timeOffset="59665">17610 3992 5,'0'0'17,"0"0"1,0 0-7,0 0-1,0 0-1,-16 0-2,16 0 1,-18 0-2,9 2 0,-3 2-1,0 2 0,0 1 0,-2 1 0,0 1 1,0 3-1,0 2-1,-1-1-1,1 2 0,-2 1-1,2 3 1,-3 1-2,-1 3 1,-1 4 0,-1 3 0,-2 4 0,-2 4-1,-1 4 0,-1 2 0,-2 4-1,-1 3 1,0 3-1,-1 2 0,0 2 0,-3 3 0,-1 3 0,1 2 1,-2-2-1,4-1 0,2-1 0,0-4 0,2-2 1,1-3 0,5-4 0,0-3 0,0-3 1,2-1 0,0-3-1,2-4 1,1-3 0,3-4-1,1-6 0,2-5-1,3 0 0,3-7 1,4-10-1,-6 14 1,6-14 0,0 0-1,0 0-1,0 0 1,0 0-2,0 0-2,1-15 1,0 2-1,2-3 0,-2-4-1,2-2 1,-1-4 0,1 0 1,-2-2 1,1 4 1,-2 0 0,-1 2 2,-1 4 1,-1-1 1,0 4 1,-1 1 0,-1 3 1,-1-2 0,6 13 0,-12-19 0,12 19-1,-12-13-1,12 13 0,-9-7-1,9 7-1,0 0 0,0 0-1,-10-3 1,10 3-1,0 0 0,-3 17-1,1-6 1,0 3 0,0 5-1,-1 3 1,1 4 0,1 1 0,0 1 0,0-1 0,1-2 0,0 0 0,0-3 0,0-2 0,0-3 0,0 0 1,-1-2-1,2-2 1,-1 0-1,0-13 1,0 17-1,0-17 1,1 12-1,-1-12 1,0 0 0,0 0 0,0 0 0,13 8 1,-13-8-1,16 0 1,-6-4-1,3 1 0,3-4 1,1 1-2,3-6 1,1 2-1,1-4 1,1 2-1,-1-1 1,0 2 0,-3-2-1,-2 4 1,-2-1 0,-3 3 0,-12 7 0,12-8 0,-12 8 0,0 0 0,0 0 1,0 0-1,0 0 1,0 0-1,0 0 0,0 0 0,0 0-1,0 0 0,0 0-1,0 0-3,0 0-5,0 0-24,9-7-2,-9 7 0,11-28 0</inkml:trace>
  <inkml:trace contextRef="#ctx0" brushRef="#br0" timeOffset="65483">18002 3708 8,'0'0'18,"0"0"0,1-15-5,-1 15 0,0 0 0,0 0 0,-1-13-2,1 13-2,0 0-1,0 0 0,0 16-2,1-1 0,2 10-1,0 8 0,2 7-2,-1 5 2,2 9-1,-3-3 1,1 2-2,-3-6-1,0-5 0,-1-8-1,-1-5 1,-2-8-1,1-5 0,-1-5 1,3-11 0,0 0 0,0 0-1,-11 2 1,11-2-1,-9-26 1,5 4-2,0-8 1,-1-8-1,1-6 0,0-6 0,1-3 0,0 1 2,1-1-3,-1 4 2,0 6-1,1 6 1,0 6-1,0 9 0,1 5 0,0 5-1,1 12 2,-1-12-3,1 12 2,0 0 0,7 24 0,2-3 0,4 7 0,1 4 0,5 9 0,2 4 0,4 1 1,0-3-1,1-3 0,-2-5 0,0-6 0,-3-4 1,-2-9 0,-3-3 0,-3-6 0,-3-2 1,-10-5 0,10-12 0,-9-4 0,0-7 0,-4-7 0,-1-6 0,-1-7-2,-2-4 2,-2-3-3,-1 1 2,1 2-2,-1 4 1,0 8 0,2 5-1,1 6 1,2 7-3,1 6 0,4 11-2,0 0-4,-7-14-5,7 14-4,0 0-6,0 0-10,16 14 0,-16-14 3,20 13 1</inkml:trace>
  <inkml:trace contextRef="#ctx0" brushRef="#br0" timeOffset="66033">18354 3684 4,'0'0'22,"4"27"2,-4-27 1,2 24-6,-1-4-5,2 2 2,1 2-4,-1 0-1,4 3-3,0-4-1,1 2 1,1-6-2,2-3-1,-2-6-1,0-1 1,0-7-1,1-3-1,-10 1 0,17-17 0,-9 5-1,1-4 0,-1-2-1,-1-3 0,1-1-1,-2-1 1,-1 1-2,-1 3 3,-1 1-3,-2 1 3,0 5-3,-1 12 3,-1-17-3,1 17 3,0 0-2,0 0-1,0 0 1,0 0-1,0 0 1,0 0-1,2 15 1,1-3-1,1 4 1,2 2-1,2 2 3,1 1-3,0-1 1,-1 0 0,2-4 1,-1-1-2,-1-2 0,-8-13-1,14 17-4,-14-17-3,15 2-9,-15-2-13,17-17-3,-5 4 0,1-9 1</inkml:trace>
  <inkml:trace contextRef="#ctx0" brushRef="#br0" timeOffset="66401">18846 3638 19,'0'0'25,"-4"12"1,-8-10 3,3 2-11,0 4-4,-4-2 0,1 4-2,-1-3-3,0 7 0,-1-4-2,3 6-4,0-2 2,2 4-3,3 0 1,4 3-1,1 0 0,5 3-1,3-2 0,3 1 0,3-2 0,0-2 0,2-4 0,1-1 0,0-6-1,1-2 0,-2-2-2,0-8-1,0-2-1,-2-8-3,1 0-7,-3-9-8,1-5-11,0-2 1,-4-8 0,2 3 2</inkml:trace>
  <inkml:trace contextRef="#ctx0" brushRef="#br0" timeOffset="66664">18923 3504 18,'-16'-17'27,"16"17"1,-11-11 1,11 11-11,0 0 0,-7 12-5,9 5-2,-2 7-3,4 6-2,0 3-2,3 6 0,-1 2-1,3 1-2,-1-3 0,1-2 0,1-6-1,-3-6-4,1-3-2,-4-6-6,4-4-5,-8-12-9,0 0-5,15 5-1,-13-15 1</inkml:trace>
  <inkml:trace contextRef="#ctx0" brushRef="#br0" timeOffset="67108">19035 3828 18,'0'0'23,"13"9"3,-13-9-1,16 3-7,-5-1-2,1-6-3,1 2-3,-3-8-1,3 2-3,-3-6 0,0 1-1,-3-4-4,0 0 2,-3 0-2,-1-2 1,-3 1-2,-2 0 1,-3 3-1,-1 2-1,-1 1 2,1 2-2,6 10 1,-16-11-1,16 11 1,-15 0 1,15 0-1,-12 19 2,7-5-1,1 4 0,1 3 0,2 3 0,1 2 0,3 2 0,1-4 0,2 0-1,1-2 0,0-3 1,1-3-1,0-3 1,1-4-2,-9-9 0,18 7-3,-8-12-4,3 0-7,0-8-8,3-6-8,2 0-2,0-5 2,4 2 2</inkml:trace>
  <inkml:trace contextRef="#ctx0" brushRef="#br0" timeOffset="67469">19394 3633 38,'-8'3'26,"5"11"2,-5 0-7,-1 1-8,1 6-1,1-3-2,2 4-3,0-3-1,6 2-2,2-6 1,5-2-3,0-5 2,5-2-1,-1-5 0,1-1 0,-2-4 0,1-1-1,-4-5 0,-8 10 0,13-22 0,-10 9 1,-3-3-3,-1 1 2,-3-1-2,-2 1 2,-2 5-3,-2 3 2,-3 6-2,-2 4-2,2 6-2,-5 1-13,7 3-13,3 3-2,8-16 0,-4 17 0</inkml:trace>
  <inkml:trace contextRef="#ctx0" brushRef="#br0" timeOffset="68071">19626 3608 12,'0'0'23,"-12"2"1,12-2-4,-5 19 1,5-3-3,2 9-3,1 2-3,6 10-1,0 5-3,4 6 0,2 0-3,3 1-2,0-4 0,-1-1-1,0-9 0,-3-5 0,-5-10 0,-1-4 0,-8-16 0,0 0 1,0 0-1,-10-12 0,-1-7-1,-3-6 1,-2-6-1,-2-7-2,0-6 2,-1-3-1,2-5 0,2-1-1,3 2 1,4 1 0,2 4-1,5 5 1,4 5-1,3 5 0,5 8 1,2 6 0,0 7-1,3 6 1,0 8-1,-1 8 1,-1 8-1,-5 5 1,-1 7 0,-4 3-1,-4 0 1,-3-1-1,-4-2-1,-2-8-2,-1-3-4,-3-9-8,5-11-11,8-1-4,-14-22-3,12-2 3</inkml:trace>
  <inkml:trace contextRef="#ctx0" brushRef="#br0" timeOffset="68590">19709 3131 25,'8'-3'28,"-4"15"1,6 15 2,0 8-13,-2 6-3,7 11 0,-1 1-5,3 6-2,0-3-4,1 0-1,-2-8-1,-2-6 2,0-8-2,-2-7 0,-5-7 0,0-4 0,-2-5 0,-5-11-1,0 0 1,0 0-1,0 0-1,11-19 0,-9 0 0,2-2 0,0-4-1,1-2 0,1-1 1,1 3-2,0 4 2,0 5 0,-2 5-1,-5 11 1,13-7 0,-13 7-1,15 10 1,-15-10-1,18 20 1,-9-9 0,2 2 0,0-1 0,-1-3 0,-10-9 0,16 15-1,-16-15-1,10 7-1,-10-7-2,10-2-3,-10 2-4,10-13-3,-5 3-4,2-2-3,0-1-3,0-4-4,2 4 2,-4-5 2</inkml:trace>
  <inkml:trace contextRef="#ctx0" brushRef="#br0" timeOffset="68839">20179 3415 44,'0'0'26,"0"0"-1,0 0-4,0 0-5,0 11-3,0-11-3,0 20-3,0-7-1,3 4 0,-2 1-3,3 2 0,0-2-1,1 1-1,0-4-1,1-1 0,1-2-2,-7-12-2,14 15-7,-14-15-8,12-4-12,-3 0 0,-2-10 0,3 0 0</inkml:trace>
  <inkml:trace contextRef="#ctx0" brushRef="#br0" timeOffset="69124">20243 3077 52,'0'0'28,"-13"-12"1,13 12-4,0 19-12,1 1-3,4 11-2,1 7 0,3 10-3,1 4-1,3 5-2,-2 0-1,3-3 0,-1-4-1,-1-6 0,-1-7-1,-2-10 0,-1-4-3,-3-10-2,4-3-8,-9-10-8,11-5-9,-11 5-1,11-31 2,-2 13 0</inkml:trace>
  <inkml:trace contextRef="#ctx0" brushRef="#br0" timeOffset="69326">20435 3359 27,'1'-16'24,"-1"16"0,0 11-4,0 0-4,1 7-3,-1 2-3,2 6-3,-1-1 0,2 4-3,-1-3-1,1-2-1,0-4-4,-1-6-5,-2-14-8,6 18-13,-6-18-1,0 0 1,5-20 1</inkml:trace>
  <inkml:trace contextRef="#ctx0" brushRef="#br0" timeOffset="69515">20439 3204 65,'-3'-10'30,"3"10"-1,0 0-2,0 0-23,0 0-3,0 0-8,0 0-11,0 0-10,0 0-1,-11 4 0,11-4 1</inkml:trace>
  <inkml:trace contextRef="#ctx0" brushRef="#br0" timeOffset="69780">20110 3345 44,'-9'9'31,"-1"-8"3,10-1-1,-11 3-10,11-3-10,0 0-3,-11-17-3,11 17-3,-6-13-3,6 13-2,-4-13-2,0 1-5,4 12-7,7-14-12,-7 14-6,17-17-1,-4 5 2</inkml:trace>
  <inkml:trace contextRef="#ctx0" brushRef="#br0" timeOffset="70244">20679 3231 1,'11'4'20,"-11"-4"2,0 0 1,0 0-7,0 0-1,0 0-1,-11 4-3,11-4-2,-13 4-2,4 2 0,-2-2-2,1 6-1,-4-1 0,1 4-1,0 2 1,0 6-1,0 1 1,5 4-1,-2 1-1,5 2 1,2-1-1,5 0 1,5-5 0,6-2-1,3-9 1,5-4-1,5-8-1,1-5 0,2-3-3,-2-7-2,1 1-7,-6-2-20,-4-3-2,-4 3-1,-5-7 1</inkml:trace>
  <inkml:trace contextRef="#ctx0" brushRef="#br0" timeOffset="113513">9922 10957 6,'0'0'12,"-16"-27"-5,8 11-1,-3-5-1,0 1 2,-2-2-2,1 0 0,-3-5-1,1 1 1,-3-3 0,-1-1 1,-5-4-2,-2-2 1,-3-3 1,-4 1-1,-5-3-1,-5 2-1,-4 1-1,-4-1-1,-3 3 0,-3 1-1,-6-1 0,-2 0 0,-4 1 1,-4 1 0,-4 0 0,-5 2 0,-4 2 1,-5 3-1,-2 5 0,-3 3 0,-1 3 0,1 4-1,2 4 1,0 4-2,1 1 1,0 6 0,1 1 0,-1 2 0,0 2 0,-2 2 0,-2 0 0,-1 1 0,2 1 0,1 2 0,4 3 0,2 1-1,3 5 1,2-1 0,5 5 0,3 1 0,3 2 0,2 2-1,3-1 1,4 1 0,4-4 0,5 0 1,6 0-1,4-2 0,3 1 0,5 3 0,5-1 0,5 3 0,3 3 0,7 3 0,3 0 0,5 5-1,4-1 1,5 3 0,4 2 0,2 2 0,4 2 0,0 5 0,3 3 1,1 2 0,0 5 0,1 1-1,-4 1 0,2-2 1,-2 1-1,-2-3 0,1-3 0,-2-4 1,-1-2-2,-1-3 2,2-1-1,-1-2 1,2-3-1,-1-2 1,1-4 1,4 4-1,-2-4 0,2 1 0,0-2 1,0-2 0,2 1 0,-2-1 0,1-1 0,-3-3 1,3-3-1,-1-2 1,1-3-1,-1-1-1,0 1 0,0-3 0,0-2 0,1 0 0,-1-1-1,2 0 1,0-1-1,1-2 1,0-1 0,2-2-1,1 0 1,-1-4 0,3 0-1,-1-2 1,3-1-1,0-1 0,0-3 1,0 2-1,0-2 0,1 2-1,2 1 1,-1 0 0,1 1 0,-1 1-1,2 0 2,2 0-2,0 2 2,-1-2-1,0 2 1,1 2-1,0 1 0,1 0 0,-1-2 0,-1 2 1,0 1-1,0-3 0,-1 2 0,2-6 1,-1 3-1,-1-3 1,1 1 0,1-1 0,2-2 0,0 0-1,2-1 1,-1 0 0,1-1-1,2-1 0,-1 0 0,1-1 1,-2 0-1,0-1 0,-1 0 0,1 0 0,0 0 1,-2-2-1,1 2 0,-2 0 0,0 1 0,2-1 0,-1 1 0,-2 0 1,2 0-1,0 0 0,0 0 1,1 0 1,1-1-2,0-1 1,0 1-1,0 0 1,1-1-1,0-3 0,2-2 1,0 0-1,2-3 0,2-3 0,2-2 1,2-2-1,-1-1 1,3-2 0,1-1-1,0-1 1,2-1-1,-3 0 1,-1-3-1,0-2 1,0-1-1,0-2 0,-1-6 0,0-2 0,1-2 0,-1-5 1,-1-2-1,-1-2 0,-2 1 1,-1-2 0,-2 2 0,-4-1 0,-1-4 1,-3 0-2,0 1 2,-2-5-2,0 0 0,-3-4 0,-1-3 0,0-3 1,-3-1-1,-2-3 1,0-2 0,-3-3 0,-1 3 0,-4-1 1,-3 2 0,-1 3 0,-3 6 0,-4 5 0,-3 7-2,-3 8-6,-6 5-23,-9-1-2,-2 7-2,-14-7 0</inkml:trace>
  <inkml:trace contextRef="#ctx0" brushRef="#br0" timeOffset="116848">8539 12054 36,'0'0'22,"0"0"2,-15-16 1,15 16-10,-11-2-6,11 2-1,-13 4-2,4 2 1,2 6 0,-1 6-1,5 4 0,1 2-3,4 5 0,3 2 0,5 1 0,1-1 0,2 0-1,1-5 0,1-2 0,-4-1-1,0-2 1,-5-4-1,-2 1 1,-6-4-1,-3-1 1,-4-2-1,-2-1 0,-2-5 0,-2 0-1,0-5 1,-1-2-1,2-2 0,0-4-1,4-1 0,0-5-2,5 1-3,-1-7-6,5 5-9,2 0-9,-2-5-2,7 5 0,-3-5 1</inkml:trace>
  <inkml:trace contextRef="#ctx0" brushRef="#br0" timeOffset="117060">8483 12227 44,'0'0'29,"-3"15"2,3-15-2,0 0-10,0 0-5,0 0-2,10-11-4,0 3-4,3-2-2,4 2-4,-2-5-5,6 4-11,-2 0-9,-3-3-4,3 6 0,-5-4 0</inkml:trace>
  <inkml:trace contextRef="#ctx0" brushRef="#br0" timeOffset="117397">8682 12193 35,'0'0'24,"0"0"3,-9 9-5,9-9-6,0 0-2,0 0-2,10 0-1,-10 0 0,14-3-3,-4 1-1,5 2-1,-1-4-1,6 2-1,-1-1-2,2-1 0,-2 1 0,1-1-1,-2 2-1,-3-2-3,0 3-4,-6-2-15,-9 3-12,17-10 3,-9 0-3,1 4 2</inkml:trace>
  <inkml:trace contextRef="#ctx0" brushRef="#br0" timeOffset="120194">8681 12977 16,'-14'4'16,"14"-4"0,0 0-2,-10 5 0,10-5 1,0 0-3,-11 0-2,11 0-2,0 0 0,0 0-1,0 0-1,0 0 0,8-2-1,-8 2 0,19-6-1,-5 0 1,3 0 0,3-3-2,5 2 0,1-3-1,1 3-1,0 0 0,-3 4-1,-1 1-1,-3 2 1,-4 3-2,-5-2-5,0 4-10,-11-5-10,0 0-3,12 17-1,-12-17 1</inkml:trace>
  <inkml:trace contextRef="#ctx0" brushRef="#br0" timeOffset="120631">8785 12875 12,'0'0'22,"0"0"2,0 0-2,0 0-1,0 0-2,0 0-3,0 0-3,0 0-3,0 0-3,0 0 0,-2 16-2,3 1-1,-1 4-1,1 4-1,-1 3 0,2 3 0,-1-1-2,1-4-1,0-2-3,-2-7-6,2-6-13,-2-11-8,0 0 0,0 0-1,2-11 1</inkml:trace>
  <inkml:trace contextRef="#ctx0" brushRef="#br0" timeOffset="121331">8799 12818 7,'-17'-5'17,"17"5"2,-22 1-5,10 2-1,-4-2-2,1 1 0,-4-1-1,2 1-2,-1 0-1,0-1-1,0 1-1,1 0-1,0 3 0,1 0 0,3 3 0,-3-2 0,6 5 0,-1-2-1,3 3-1,0-1 0,5 3 0,0 1 0,3 3 0,1 1-1,2 2 3,0 1-2,4 1 0,1-1 0,3 1 0,2-4-1,2 1 1,2-1-2,4-2 1,1-1 0,3-1-1,1-4 1,1 0-1,0-5 1,2-3 0,1-5-1,-1-4 1,1-4 0,-1-4-1,-1-4 1,0-1-1,-3-3 1,-3 0-1,-1-1 0,-4-1 1,-2 1-1,-3 0 0,-2 0 1,-2 1 0,-3-1 1,-1 1-1,-4 0 1,-2-2 0,-4 2 0,-2 1 0,-5 2-1,-3 4 1,-6 4-1,-7 2-1,-3 8-2,-7 2-16,-3 5-15,-3 7-1,-11-4 1,-1 7-2</inkml:trace>
  <inkml:trace contextRef="#ctx0" brushRef="#br0" timeOffset="129147">6180 16224 38,'-10'11'23,"9"4"1,1-15-1,-4 14-14,6-4-8,5 8 0,2 4 1,2 6 1,4 7 2,2 3 0,6 7 1,3 4 0,7 6 0,3-6-2,9 3 0,5-4 0,9 0-2,5-3 3,9 2-3,4-5 0,8 1-1,5-1 1,8 0 0,4-3-1,6-1 0,4-4 0,9-3-1,3-6 1,6-2 1,1-8-1,4-4 0,-1-7 0,2-5 1,-4-9 0,-1-7 0,-3-13-1,-5-10 1,-4-13-1,-4-6 1,-6-15 0,-4-6 1,-6-10-2,-8-11 1,-7-1-1,-6-3 1,-9 3-1,-9 2 1,-9 9-1,-10 10 0,-10 13 0,-9 17 0,-6 15-2,-9 8-2,2 10-28,-9 8-6,-6-4 1,0-4-2</inkml:trace>
</inkml:ink>
</file>

<file path=ppt/ink/ink3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36:19.214"/>
    </inkml:context>
    <inkml:brush xml:id="br0">
      <inkml:brushProperty name="width" value="0.05292" units="cm"/>
      <inkml:brushProperty name="height" value="0.05292" units="cm"/>
      <inkml:brushProperty name="color" value="#7030A0"/>
    </inkml:brush>
  </inkml:definitions>
  <inkml:trace contextRef="#ctx0" brushRef="#br0">13271 4033 12,'0'0'10,"1"14"2,2-4-1,-3-10-2,3 21 1,0-7-1,0 3 0,1 0 0,-1 1-2,2 1 0,-1-2-1,1 1-2,-1-2-1,1-1 0,-2-2-1,1-3 3,-4-10-1,3 13 2,-3-13 1,0 0-1,12-8 0,0-5 0,3-10-1,6-4-1,5-9-2,6-6-2,3-4 0,2 0 0,0 1 0,-3 4-2,-2 9-5,-5 6-8,-9 10-14,-1 11 0,-17 5-2,13-7 1</inkml:trace>
  <inkml:trace contextRef="#ctx0" brushRef="#br0" timeOffset="7352">12130 692 23,'-32'-14'15,"32"14"2,0 0 1,0 0-1,-37-3-1,37 3-1,0 0-2,0 0-1,-30 1-1,30-1-3,0 0 2,0 0-4,0 0 0,0 0-2,0 0 0,0 0 0,0 0-2,0 0 1,0 0-1,48 2-1,-17-4 0,6-2-1,9 1 1,9-1 0,5 1 0,5 1-1,3-2-1,0 2 3,-1 1-1,-1-1-1,-5 1 2,-6 0-1,-6 1-1,-5-1 0,-8 0 0,-5 0-1,-31 1 2,45-2-1,-45 2-4,0 0-1,30 0 0,-30 0-3,0 0-7,0 0-7,0 0-11,0 0 2,0 0-1,-47 27 4</inkml:trace>
  <inkml:trace contextRef="#ctx0" brushRef="#br0" timeOffset="8458">12017 571 16,'0'0'18,"0"0"-1,0 0 0,0 0-3,0 0 0,0 0-2,0 0-2,0 0-1,0 0-1,0 0-1,0 0 0,0 0-1,0 0 0,0 0 0,-13 50 0,13-50 0,-13 69-1,4-21 0,-4 7-2,3 8 2,-6 7-3,1 2 2,-2 0-3,1-3 3,-2-2-4,2-5 2,-1-3 0,1-9-2,3-6 2,1-6-1,0-4 0,3-3-1,0-6 1,2-4 0,1-6-1,2-2 0,4-13 0,-5 15 0,5-15 0,0 0 0,0 0 1,-3 11-1,3-11 0,0 0 0,0 0 0,0 0 1,0 0-1,0 0 0,0 0 0,0 0 0,5 10 0,-5-10 0,10 12 0,0-4 1,5 3-1,4 5 1,6 3-1,6 0-1,5 4 1,5 1-1,4 1 1,0 0-1,0 2 1,-4-4-1,-4 1 1,-5-1 1,-5 1-1,-7-1 1,-5-1-1,-4-2-1,-3 0 0,-4-4-2,1 3-4,-5-19-7,4 21-16,-4-21-4,7 11-1,-7-11 0</inkml:trace>
  <inkml:trace contextRef="#ctx0" brushRef="#br0" timeOffset="9090">12693 1887 34,'0'0'23,"-7"-18"0,7 18-5,-11-14-6,1 9 0,-2 5-2,-1 1-3,1 9 0,-5 2 0,6 13 0,-3 3 0,5 7 1,0 2-2,5 5 0,1-3-2,7 2 0,3-7-1,5-4-1,5-8 1,2-4-1,3-8 0,2-3 0,-1-4 0,2-3-1,-3-6 1,-1-1-1,-3-4 0,-2-1 0,-2-3 0,-2-1 0,-4-5 0,-1-1 0,-5-5 1,-2-2-1,-5-4 0,-1-1 0,-6-2 0,-2 2-1,-2 3 1,-3 0-1,2 8 1,-1 3-1,0 5-1,0 3 1,0 6 0,-1 5-1,3 2 0,-2 2-1,4 4-3,-3-6-4,17-1-4,-15 6-11,15-6-12,13-15 1,4-4-1,7-4 4</inkml:trace>
  <inkml:trace contextRef="#ctx0" brushRef="#br0" timeOffset="10151">12993 554 17,'0'0'20,"-14"-37"-2,14 37-1,0 0-1,0 0-4,0 0-1,0 0-1,0 0-1,0 0 0,0 0-1,0 0 1,0 0-1,8 44 1,-8-44-1,19 46-1,-19-46-1,37 61-2,-37-61 0,54 70-1,-23-36-1,-1 1 0,2-3-1,-3 0 0,-29-32-1,53 56 0,-34-34 0,0 0 1,-3-1 1,-1 0-2,-2 0 2,-2-3-2,-1-2 3,-1-1-3,-1 0 2,-3-4-1,-5-11-1,8 15 0,-8-15 1,0 0-1,0 0 1,0 0 0,0 0 0,0 0 0,0 0 0,0 0-1,0 0 1,0 0 0,0 0-1,0 0 0,-6 11 0,6-11 0,-15 12 0,1 1 0,-3 6-1,-5 5 1,-2 7 0,-5 9 1,-3 6-1,-2 7 0,1 0 1,0 2-1,3-1 1,2 2 0,4-3-3,4-8 2,5-6-1,2-7 1,2-4-2,4-3 2,1-5-1,1-9 1,5-11 0,-5 14-1,5-14 0,0 0-2,0 0-3,0 0-12,0 0-18,0 0 0,8-13 1,-4 1-2</inkml:trace>
  <inkml:trace contextRef="#ctx0" brushRef="#br0" timeOffset="11767">14143 481 34,'0'0'24,"0"0"0,0 0-1,0 0-3,0 0-3,0 0-3,0 0-4,0 0 0,0 0-2,0 41-3,0-41-1,10 62-1,-4-26 1,2 1-2,0-1 0,-8-36-1,13 66-1,-13-66 0,11 50 0,-11-50-2,6 35 0,-6-35-2,0 0-3,0 0-3,0 0-5,0 0-8,0 0-8,0 0 0,0 0 2,0 0 1</inkml:trace>
  <inkml:trace contextRef="#ctx0" brushRef="#br0" timeOffset="12090">13987 438 41,'0'0'30,"0"0"4,0 0-2,0 0-12,0 0-3,0 0-5,0 0 0,0 0-5,0 0-2,0 0-1,0 0-2,51 6-3,-51-6 2,60 0 2,-25 0-3,1-2-3,1 0 2,-4 1-6,-1 0-1,-32 1-5,47-1-10,-47 1-9,30 7-1,-30-7 2,0 0-1</inkml:trace>
  <inkml:trace contextRef="#ctx0" brushRef="#br0" timeOffset="12339">14452 460 18,'0'0'25,"0"0"4,0 0 2,0 0-8,0 0-5,0 0-2,8 55-3,-8-55-6,3 60 0,0-22-2,-3 0-2,0 1-1,1-3-2,-1-36-1,3 62-1,-3-62-4,5 37-3,-5-37-7,0 0-9,0 0-6,36-4 0,-36 4 1</inkml:trace>
  <inkml:trace contextRef="#ctx0" brushRef="#br0" timeOffset="12601">14690 482 23,'4'-45'26,"-4"45"1,0 0 0,0 0-5,0 0-2,0 0-5,0 0-3,0 0-5,0 0-2,-15 59-2,15-59 2,3 71-3,3-33-2,0-1 0,-6-37-1,19 62-2,-19-62-1,19 42-4,-19-42-6,0 0-7,0 0-9,0 0-1,0 0 2,0 0 0</inkml:trace>
  <inkml:trace contextRef="#ctx0" brushRef="#br0" timeOffset="12820">14537 601 24,'-41'-5'27,"41"5"5,0 0 1,0 0-10,0 0-7,0 0 0,0 0-5,0 0-4,32 2-3,-32-2-3,45-7-4,-45 7-5,48-12-11,-48 12-11,51-13-1,-51 13-1,48-19 2</inkml:trace>
  <inkml:trace contextRef="#ctx0" brushRef="#br0" timeOffset="13450">14946 475 11,'0'0'24,"0"0"2,0 0 3,0 0-11,-12 39-3,12-39 0,0 0-2,-13 51-3,13-51-1,-9 49-3,9-49-1,-4 54-2,4-54 0,2 48-2,-2-48 0,8 35 0,-8-35-1,0 0 0,0 0 0,0 0 0,0 0 0,0 0 0,0 0 0,0 0 1,0 0-1,0 0 0,0 0 0,0-37 0,0 37 0,-10-46-1,10 46 1,-10-54-2,10 54 2,-12-53 0,12 53 1,-9-46 1,9 46 0,-5-36-2,5 36 1,0 0-1,0 0 2,-7-42 0,7 42 0,0 0-1,0 0-1,0 0 1,0 0 0,0 0 0,0 0 0,0 0-2,0 0 3,0 0-3,0 0 2,0 0 2,37-28-2,-37 28 0,43-3 0,-43 3 2,55 1-2,-55-1 1,54 0-2,-54 0-3,45 0 0,-45 0-1,0 0-4,31-5-11,-31 5-11,0 0-4,0 0-1,0 0 2</inkml:trace>
  <inkml:trace contextRef="#ctx0" brushRef="#br0" timeOffset="13685">14935 487 24,'0'0'28,"0"0"5,-26 36 0,26-36-9,0 0-5,0 0-2,43 31-6,-43-31-4,37 11-3,-37-11-2,39 7-2,-39-7-3,34 1-5,-34-1-11,33-1-14,-33 1 1,0 0-1,0 0 1</inkml:trace>
  <inkml:trace contextRef="#ctx0" brushRef="#br0" timeOffset="15482">14188 1380 5,'0'-18'16,"-4"3"1,4 2-1,-2 2 0,1 0 2,1 11-3,-1-12-1,1 12-1,0 0-3,0 0 0,0 0-2,0 18-1,0 6 0,1 10-2,0 6-1,0 5 0,-1 4 0,2 4-1,-1 5-1,0-7-2,-1-9 0,0-6-2,1-5 1,-1-5-3,2-3 1,-3-6-4,4-6-2,-3-11-6,0 0-13,0 0-3,0 0-1,0-20 3</inkml:trace>
  <inkml:trace contextRef="#ctx0" brushRef="#br0" timeOffset="15767">13997 1436 39,'0'0'28,"-6"-21"1,6 21 0,6-17-11,-6 17-4,14-14 0,-1 3-6,6 3-2,3-4-2,4 5-1,2 0-2,2 0-1,1 1-1,0-1-4,-3 4-5,-6-2-10,-1 3-11,-2-2 0,-3 1-1,0 1 0</inkml:trace>
  <inkml:trace contextRef="#ctx0" brushRef="#br0" timeOffset="16512">14366 1651 24,'-2'11'22,"6"1"5,-4-12-1,5 13-5,-5-13-1,15 3-4,-3-2-2,-1-11-5,5 6 1,-3-5-5,5 1-1,-5-5-2,2 1 0,-5-3-1,-1 0 1,-5-1-1,-1-2 0,-3 1-1,-2 0 1,-2 2-1,-1 2 0,-2 3 0,7 10-1,-16-11 0,7 11 1,1 6-1,-2 3 1,0 5 0,-1 4-1,2 1 1,0 0 1,1 4-1,3-2 0,3 0 1,3-1 0,4 3 0,5-2-2,2 0 2,2-1-2,3-2 2,1-2-3,3-5 2,-1-3-3,2-6 0,0-12-1,3-1-3,-2-9 0,3-1-5,-4-11 0,4 1-3,-5-10 0,0 0-3,-5-6 3,-2-1 0,-4 2 4,-3-1 4,-4 4 5,-2 2 4,-1 8 6,-3 6 3,0 11 3,0 4 0,3 12 1,-9 3-1,6 14-1,-3 11-2,3 11-2,-3 6-1,4 7-2,-3 5-1,3 0-2,2 1-2,1-4-5,4-7-1,-1-13-6,6-2-5,-4-11-10,2-8-6,3-6-1,-11-7 3</inkml:trace>
  <inkml:trace contextRef="#ctx0" brushRef="#br0" timeOffset="17452">14734 1558 51,'-16'-14'29,"16"14"3,0 0-2,-9-10-15,9 10-1,11-6-2,1 1-5,3-2-3,6 1 0,2-1-3,5 4 0,0 4 1,0 5-1,-2 6 0,-1 4 0,-6 4-1,-4 2 1,-4-1-1,-3 0 0,-3-5 1,-3 0 0,-2-16 0,-3 15 1,3-15-1,-12 1 1,12-1-1,-15-12 1,5 2-1,1-3 1,1-5-1,0-1 0,2-6 0,2 2-1,2-3 0,3 1 0,2 2-2,4 2 2,3 4-1,5 3 0,2 3 0,2 3 0,3 3 0,1 1 0,3 0-1,0 2 1,2 1-1,-3-1 0,0 2 0,-3 0 0,-3 2 1,-2-2 0,-7 1 0,-10-1 0,11 3 0,-11-3 1,0 0 0,-10 15-1,2-4 3,-1 2-2,-3 2 2,-3 1-1,0 3 0,-2 1 1,1 0-1,1-2 0,3-1 0,0-1-1,3-3 1,5 0-1,4-13 0,-1 17 1,1-17 0,8 12-1,-8-12 1,13 7 0,-4-7 0,1 0 0,0-2 0,2-2 0,-2-2-1,2-1 1,0-1-1,-2-1 1,0-1-1,-2 0 1,-8 10-1,13-18 1,-13 18-1,9-15 0,-9 15 1,0 0-1,4-10 1,-4 10-1,0 0 0,0 0 0,0 0 0,3 10-1,-3-10 1,3 19 0,0-8 0,1 3 0,0 2 0,0-1 0,0-2 0,1-2-1,0 0-1,-5-11-2,9 14-3,-9-14-7,9 1-15,-9-1-5,12-9 0,-12 9-1</inkml:trace>
  <inkml:trace contextRef="#ctx0" brushRef="#br0" timeOffset="18609">15535 1005 6,'-38'-8'20,"38"8"4,-18-5 0,18 5-6,-11 24 0,8 2-1,4 7-1,-2 8-4,7 4 1,-3 13-3,5 0-3,-2 2-1,2-7-2,-2-6-1,0-7-1,-1-7 0,-1-7-1,-2-10 0,-1-4 0,-1-12 1,2 11-1,-2-11 1,0 0-1,0 0 1,0 0-1,2-19 0,1 6 0,0-3 0,1-4-1,0-2-1,2-2 0,1 2 0,1 2 0,0 5-1,0 7 0,-8 8 2,17 7-1,-9 8 1,-1 5 0,0 5 1,0 3-1,-1 0 1,0 0-1,-1-4 0,0-3 0,-2-4-1,-1-6 0,-2-11-2,4 12-1,-4-12-3,0 0-1,12-9-5,-9-5-3,6 0-4,-3-8-3,4 0 1,-1-6 0,0 1 8,-2-1 7,-2 4 6,1 3 4,-4 5 8,-2 16 5,4-11 4,-4 11 0,1 20-4,2 1-3,-2-4-3,4 8 0,-2-4-1,3 0-3,-1-7-2,3-1 0,-8-13-1,16 10 0,-16-10-1,14-8 0,-7-2-1,0-4 0,-1-4-1,-1-3 0,0-3 0,0-2 0,-2 0-1,0 4 0,-1 3-1,-1 4 1,-1 15 0,0 0 1,4 13 0,-1 10-1,3 10 1,0 4 0,4 8 1,2 5-1,0 1 1,2-2-2,-1-1 2,-4-5-2,-2-5 2,-4-3-1,-7-7 2,-3-7-2,-9-4 1,-3-4 1,-4-5-1,-2-3 0,-1-4 0,-1-4-2,3-2 0,1-6-3,7 0-3,2-9-7,11 0-14,5-7-5,4-3-2,7-2 4</inkml:trace>
  <inkml:trace contextRef="#ctx0" brushRef="#br0" timeOffset="19174">16258 1358 12,'0'0'18,"-5"-13"-1,-12 0 4,-5 4-15,-6 4 2,-4-4 3,-2 12 0,-5 1 0,3 6 0,1 5 1,5 9-3,2 0 1,8 6-3,6 2 2,8-2-4,6-2 1,8-1-2,4-7-1,6-5 1,3-7-2,3-4-1,0-8 1,1-4-1,1-6-1,-2-6 1,-2-5-2,0-6 1,-5-1-1,-1-5 1,-4-2-1,-1-4 0,-3-4 0,-2-3 2,-2 3-1,-3 6 0,-1 4 1,0 37-3,-2-59 3,2 59-1,-5-29 3,5 29-3,-7 20 0,4 6 1,0 9-1,1 3 2,0 8-2,0 4-1,2 5-1,1-6 1,3-7-2,-1-11-2,3-3-2,-2-12-5,6-6-12,-10-10-5,17-7-4,-5-8 0,-5-5 4</inkml:trace>
  <inkml:trace contextRef="#ctx0" brushRef="#br0" timeOffset="19783">16289 1203 27,'0'-12'25,"0"12"1,0 0 2,13 23-10,-4 4-4,-2 3-5,4 5 0,-2-1-1,2 0-1,-4-7 0,0-4-2,-4-2 1,-1-6-3,-2-15 1,-6 11-1,6-11 0,-12-6-2,12 6-1,-14-21 2,8 2-3,2-1 2,4-4-2,3-3 1,4-1-1,4-2 0,3 2 1,4 1-2,1 6 1,2 0 0,-1 4 0,0 7-1,-3 1 1,-2 5 0,-3 4 0,-1 5 0,-2 5 1,-2 7-1,-1 2 1,-1 1 0,0 6-1,1 2 2,1 0-1,0-2 1,-1-3 0,4-4 0,0-4 0,3-1 1,0-7-1,2-5 1,-1-4-1,2-4 1,-1-3 0,-2-3-1,-3-2 1,-1-2-1,-6-3 1,-3-2-1,-6 0 0,-4 0-1,-6 2 0,-4 2 0,-4 3 0,-3 3-2,0 7 0,1 0-2,4 5-4,0-1-2,11 4-3,3-4-12,8 0-9,13 0 0,6-6 2,6 0 1</inkml:trace>
  <inkml:trace contextRef="#ctx0" brushRef="#br0" timeOffset="20151">17114 1021 48,'47'-22'27,"-47"22"1,0 0 2,0 0-21,0 0-1,0 0 2,-29-13-3,7 26 0,-4 12 0,3 7-1,-1 12-3,6 3 2,1 11 1,7 6-2,4 5-1,8-2 0,2-2 0,4-1-1,3-6 1,1-1-4,-2-9 2,-1-6-3,-1-8 2,-3-7-3,-2-5 3,-2-10-4,-1-12 2,0 0-3,0 0-3,-17-12-6,12-2-11,-3-10-10,-3-8 1,-2-4 2,-1-6-1</inkml:trace>
  <inkml:trace contextRef="#ctx0" brushRef="#br0" timeOffset="20745">16833 1302 37,'0'0'28,"0"0"3,11-6-2,4 10-12,3-2-3,7 2-5,2-3-3,7 1-2,0-4-2,2 0-1,-1-4 0,-2-2-1,-3-1-1,-5-3 0,-4 1 0,-3 1 0,-5 1 0,-5 0 0,-8 9 0,10-10 0,-10 10 2,0 0-1,2 10 1,-2-10 1,1 21 0,2-7 0,0 1 1,4 0 1,-1-2 0,4-1-1,3-2 0,1-2 0,1-6 0,0-1-1,-1-3 0,0 1-1,-2-4 0,0-2 0,-3-3 0,-1-3-1,-1 0 1,-1-1 0,-1 0-1,-1-2 1,0 3-1,-2 1 1,-2 12-1,3-15 1,-3 15-1,0 0 0,1 17 0,-1-3 0,1 0 0,1 3-1,1 3 0,-1-3 0,2 0-3,-4-17 0,15 16-3,-15-16-3,21 3-9,-11-11-6,3-1-8,4-6-1,1-6 2,1-4 2</inkml:trace>
  <inkml:trace contextRef="#ctx0" brushRef="#br0" timeOffset="21076">17655 1041 33,'11'-3'27,"-11"20"2,2 9 1,-2 7-10,-1 7-8,8-2 2,-6 1-6,5-4 0,-4-6-2,4-5-1,-3-10-1,0-3-1,-3-11-1,0 0 1,0 0-1,0 0 0,0 0 0,-6-21 0,4 7 0,2-6 0,-1-5-1,3-3 0,2 0 0,3-3-1,1 0 0,1 3-1,3 4-1,0 3-1,2 6-2,-14 15-4,30-18-4,-30 18-16,28-9-3,-11 5-3,2 2 1,1 0 1</inkml:trace>
  <inkml:trace contextRef="#ctx0" brushRef="#br0" timeOffset="21542">18020 1026 27,'0'0'24,"0"0"2,-13 7 2,2 0-16,-8 5-2,-2-2 2,-8 5-1,3 5-2,-4 0-2,4 2 0,0-1-3,7 3 0,3-2 0,9 0 0,4-5-1,6 0 1,4-4-1,5-2-1,3-5 1,3-1-1,2-6-1,0-3 0,1-3 0,-2-2 0,-2-2 0,-1-2-1,-4-1 1,-2 2-1,-3-1 1,-1 1 0,-6 12 0,6-16 0,-6 16-1,0 0 1,0 0-1,0 0 1,0 0-1,7 17 0,-3 0-1,-1-1 1,1 3 0,1-1-1,2 2-1,-2-5-2,3-1-2,-8-14-2,12 11-6,-12-11-6,13-4-6,-13 4-7,13-17 0,-5 3 1</inkml:trace>
  <inkml:trace contextRef="#ctx0" brushRef="#br0" timeOffset="21941">18123 1104 26,'5'-48'27,"-6"27"-1,4 6-3,-3 15-3,0 0-3,3 21-2,-3 0-6,4 4 1,-4 5-5,4 4 2,-4 1-2,2-2-1,-1-7-2,2-6-1,-3-4 1,0-16-1,0 14 1,0-14 0,0 0 0,0 0 0,2-21 0,0 6 0,3-6-1,1-5 0,3-8 0,1-1-1,-10 35 0,27-68-2,-27 68 2,32-52-3,-32 52 3,34-24-2,-18 31 1,1 11 1,-2 7 0,-1 10 2,-2 3-2,-3 1 2,0 0-4,-3-2 1,1-8-10,-7-7-23,2-11 0,-2-11-1,0 0-2</inkml:trace>
  <inkml:trace contextRef="#ctx0" brushRef="#br0" timeOffset="26463">12550 1596 75,'0'0'34,"0"0"-2,0 0-6,0 0-12,0 0-4,0 0-1,0 0-5,0 0-2,0 0-2,0 0-1,0 0-3,0 0-3,0 0-6,0 0-7,0 0-9,0 0-3,12-11-2,-12 11 4</inkml:trace>
  <inkml:trace contextRef="#ctx0" brushRef="#br0" timeOffset="26672">12669 1528 42,'11'3'28,"-11"-3"2,0 0 0,10 10-11,-10-10-5,0 0-2,1 10-4,-1-10-5,0 0-2,0 0-5,0 0-6,0 0-14,0 0-7,12 7 0,-12-7-1,10-1 3</inkml:trace>
  <inkml:trace contextRef="#ctx0" brushRef="#br0" timeOffset="27192">12639 2477 59,'2'13'30,"-2"-13"-1,0 0-7,10 6-10,-10-6-2,0 0-2,0 0-4,9 0-4,-9 0-2,0 0-5,0 0-7,0 0-9,0 0-7,14-13 0,-9 2 0</inkml:trace>
  <inkml:trace contextRef="#ctx0" brushRef="#br0" timeOffset="27386">12831 2368 51,'11'4'29,"-11"-4"1,0 0 0,11 3-16,-11-3-6,0 0-5,0 0-8,0 0-21,0 0-3,0 0-1,0 0 0</inkml:trace>
  <inkml:trace contextRef="#ctx0" brushRef="#br0" timeOffset="29732">20768 1524 31,'0'0'23,"0"0"2,-9 12-2,9-12-7,-4 11-1,4-11-2,-5 12-2,5-12-2,-5 11 0,5-11-1,0 0-1,0 0-1,0 0 0,0 0 0,10-5-2,4-10-1,5-5-1,6-9-1,6-2 0,5-7-1,3-3 1,0-1-2,-1 0 1,-4 3 1,-2 2-1,-5 6 1,-4 2 0,-4 3 0,-4 5-1,-2 2 1,-2 5-1,-3 3 1,-8 11-1,12-13 0,-12 13 0,0 0 0,0 0 0,9-8 0,-9 8 0,0 0 0,0 0-1,0 0 1,0 0 0,0 0 0,0 0 0,0 0 0,0 0 1,0 0-1,0 0 0,0 0 0,0 0 0,0 0 0,0 0 0,0 0 0,0 0-1,0 0 1,0 0 0,0 0 0,6 11 0,-6-11-1,16 18 1,-1-6 0,6 4 1,8 4-1,7 2 0,6 1 0,5 2 0,1 0 0,2-2 1,1-1-1,-4-1 0,-3-2 0,-6-3 0,-6-3 0,-6-3 1,-4-3-1,-5 1 0,-5-2 0,-12-6 0,13 6-1,-13-6-1,0 0-3,0 0-5,0 0-14,0 0-13,9-12 2,-9 12-2,10-11 2</inkml:trace>
  <inkml:trace contextRef="#ctx0" brushRef="#br0" timeOffset="30266">22174 1366 53,'0'0'25,"-3"-15"3,3 15-9,-11-13-9,0 10-2,1 10-1,-3 4 0,0 6 0,-1 8 0,1 3-1,-1 3 0,6 6-1,-1-5 0,5 1-1,2-6-1,6-4 0,1-5-1,3-4 0,3-5 1,4-3-1,-1-4 0,4-2 1,-2-6-1,2-1 0,-4-4-1,1-2 1,-3-6 0,-4-1-1,-2-2 1,-2 0-1,-4 0 1,-1 0-2,-4 2 0,0 2-1,-4 3 0,0 1-1,-1 5-1,2-1-1,8 10-4,-17-18-5,17 18-15,-1-20-9,5 9 2,3 0-2</inkml:trace>
  <inkml:trace contextRef="#ctx0" brushRef="#br0" timeOffset="31070">22593 1461 36,'-13'11'27,"13"-11"4,0 0-4,0 0-8,0 0-2,13-23-2,7 6-4,1-7-3,10 0-2,2-8-3,6-3 0,2-4-1,0 2 0,-1-2 0,-2 5-1,-2-2 0,-5 4-1,-31 32 0,51-45-2,-51 45 2,34-23-3,-34 23 3,0 0-2,0 0 2,29-4 0,-29 4 0,0 0 0,0 0 1,0 0-1,0 0 3,0 0-1,0 0-2,0 0-3,0 0 3,0 0 2,7 12-2,-7-12 3,12 25-6,-3-7 3,5 6 0,3 2 4,5 6-3,2 2 0,6-2 1,4 2-1,1-2 0,2-1 0,-1-3 2,-1-2-3,-3-5 2,-3-3-2,-9-3 1,-3-5-2,-6-3 2,-11-7-2,13 8-1,-13-8-2,0 0-10,0 0-21,0 0-2,-10 9 1,10-9-2</inkml:trace>
  <inkml:trace contextRef="#ctx0" brushRef="#br0" timeOffset="41353">21252 2519 20,'0'0'22,"9"8"-3,-9-8-2,0 0-3,-7-10-4,7 10-2,-10-10 0,0 4-3,-3 4 0,0 0-1,-4 4-1,-2 5 1,-2 6 0,-1 4 1,1 7-1,0 2 1,6 5-1,1-2 0,6 3 2,5-5-3,6-1 0,4-7-1,4-4 0,6-8 0,2-3 0,3-8 0,1-6-1,0-8 0,1-4 0,-2-6 0,0-6 0,-5-2-1,-2-2 0,-3-4 0,-4-3 0,-3 2-1,-3-1 1,-4 0-1,-3 4 0,-2 2 1,-1 4 0,-2 5-1,-1 7 1,0 6 0,2 4 0,-1 6 0,10 6 0,-16 11 0,12 5 3,2 11-2,1 7-1,4 8 1,1 4-1,4 6 1,4 0-1,2 0 0,2-4-3,3-5 1,0-7 0,2-3-1,-1-11-3,2-2-4,-5-12-6,4-5-8,1-5-7,-6-11-1,3-1 2</inkml:trace>
  <inkml:trace contextRef="#ctx0" brushRef="#br0" timeOffset="41550">21509 2522 18,'-9'-5'25,"9"5"2,-8 9 2,5 1-11,2 3-4,3 5-2,-1 1-4,3 4-2,0 0-4,3-1-3,1 1-3,-1-7-8,0-6-14,2 1-3,-9-11-1,15-7 1</inkml:trace>
  <inkml:trace contextRef="#ctx0" brushRef="#br0" timeOffset="41736">21504 2300 45,'-7'-12'28,"7"12"0,0 0-1,0 0-13,0 0-19,0 0-8,5 13-13,-5-13-3,8 22 2,-8-22 0</inkml:trace>
  <inkml:trace contextRef="#ctx0" brushRef="#br0" timeOffset="42142">21622 2524 18,'7'15'22,"7"5"2,-3-11-5,4-2-1,-1-3-6,0-8-1,0 1-1,-2-8-2,1 2-1,-6-7 0,0 4 0,-5-5-2,-1 4 1,-3-1-2,-1 4 0,3 10-2,-13-15 0,3 10-1,0 5 0,0 1-1,-2 5 1,0 2-1,1 4 1,0 2 0,3 3 0,2 2 0,3 3 1,2-1 0,4 4-1,5-3 1,5 0 0,0-1 0,5-3-1,0-4 1,2-3-2,1-2-1,0-8-1,0-2-3,-3-9-5,5 3-8,-5-7-14,0-7-2,0-1-1,-3-8 2</inkml:trace>
  <inkml:trace contextRef="#ctx0" brushRef="#br0" timeOffset="42369">21897 2262 41,'0'0'29,"-13"-2"3,10 14 0,-3 6-14,3 1-7,5 11 0,-2 1-5,3 7-1,1 4-3,1 0-2,3-2-4,0-6-2,3 0-5,-3-12-4,3-4-9,1-6-7,-12-12-2,20-3 3,-14-15 3</inkml:trace>
  <inkml:trace contextRef="#ctx0" brushRef="#br0" timeOffset="42788">21961 2277 30,'0'0'28,"-4"-12"5,4 23-2,0 10-10,0 1-8,6 11-2,-1 0-2,4 6-3,-1-1-2,2 0-4,0-5 1,0-7 0,-1-4-1,-2-6 1,-1-4-1,-6-12 1,7 10 0,-7-10 0,0 0 0,0-18 0,-2 3 0,0-3-1,0-3 1,1 0-1,1-1 1,0 3-1,3 3 0,1 5 0,-4 11 1,16-3-1,-6 10 0,2 4 0,2 6 0,0 0 0,2 4-1,-1 0 1,0 0-1,-3-4-2,1 0-3,-13-17-5,19 19-10,-19-19-12,0 0 0,0 0 0,-2-16 0</inkml:trace>
  <inkml:trace contextRef="#ctx0" brushRef="#br0" timeOffset="43660">21926 2535 63,'0'0'33,"-14"7"-2,14-7-5,0 0-15,17-11 0,2 5-4,0-7-3,7 1-2,2-3-2,3 0 1,0 0-1,-1 1 0,-4 3 0,-2 3 0,-4 3 0,-1 3 1,-4 4-1,-1 4 1,-2 5 0,-1 2 0,0 2 0,0 2 0,-4 0 0,2 0 0,0-1-1,0-1 1,-2-5 0,-7-10 0,15 12 0,-15-12 0,15 0 0,-15 0 0,13-12 0,-13 12 0,12-23 0,-6 7 0,-2 0-1,-1 0 1,-3 1-1,1 2 1,0 2-1,-1 11 0,0 0-1,0 0 1,1 13 0,1 9 0,4 11-1,0 6 1,3 6-1,1 6 1,3 3 0,1-3 0,-3-3 0,0-5 0,-5-7 0,-4-5 1,-6-6-1,-5-7 1,-4-5 0,-4-7 0,-1-6 0,0-6-1,2-7 1,2-9-1,6-8 0,5-9-1,7-8 1,7-3-1,6-3 0,3-5 0,3 1 1,1 1-1,1-1 1,-3 4 0,-4 4-1,-6 3 1,-4 3-1,-5 3 1,-5 6-1,-3 4 1,-5 6-1,-2 7 1,-3 5 0,1 6 1,-2 7-1,2 8 1,1 6 0,2 6 2,3 4-1,4 8 2,5 2-3,5 3-1,4-3 1,4-3-1,3-1-1,3-7-5,3 1 0,-3-14-7,4 6-9,-5-8-13,-2-3 0,-2-2-1,-3-7 2</inkml:trace>
  <inkml:trace contextRef="#ctx0" brushRef="#br0" timeOffset="44173">22907 2412 28,'0'0'30,"0"0"3,0 0-2,0 0-7,0 0-11,11 0 1,-3-2-4,-8 2-2,15-16-4,-7 6-1,0-2 0,-1-2-2,-1 0 3,-4 1-3,1-1 0,-3 2-1,-1 1 1,1 11-2,-5-17 1,5 17 0,0 0-3,-12-9 3,12 9 3,-13 5-3,4 2 3,0 2-2,1 4-1,0 2 1,2 4 0,2 1 0,3 3-3,4 0 3,3 3-3,3-3 3,3 1-1,3-2 1,3-2-1,2-5 0,2-2-1,1-5 0,-1-6-2,2-2-2,-3-9-4,2 2-8,-6-10-14,0-4-5,-2-3 1,-3-11 0</inkml:trace>
  <inkml:trace contextRef="#ctx0" brushRef="#br0" timeOffset="44405">23184 1951 43,'-1'15'32,"3"9"1,0 5 0,0 5-19,7 15 2,-5 4-7,5 9-3,-2-2-4,2 1-1,-1-4-4,-1-9-3,1 0-7,-4-15-6,4-11-14,-1-7 0,-7-15 0,14-2 2</inkml:trace>
  <inkml:trace contextRef="#ctx0" brushRef="#br0" timeOffset="44848">23282 2003 46,'0'16'31,"0"11"2,6 12 0,-1 7-19,-1 1-1,4 12-4,-1-6-4,0 2-1,0-9-2,1-7 1,-3-7-3,2-9 0,-4-8 0,-3-15 2,8 13-1,-8-13 0,8-10 0,-3-1 1,-1-6-1,1-7 0,0-4-1,1-1 2,1 2-1,0 2-1,-1 4 1,1 4 1,1 7-1,1 10 1,1 8-1,1 6-2,1 3 1,2 3 1,0 1-1,1-1-2,0 0 0,-4-5-2,1-1-2,-12-14-2,15 12-10,-15-12-16,0 0-1,-12-12 0,-2-3 1</inkml:trace>
  <inkml:trace contextRef="#ctx0" brushRef="#br0" timeOffset="45054">23175 2244 67,'-12'4'36,"2"-3"-1,10-1 1,0 0-24,17-8-4,-1 1-5,3-1-5,0-7-7,8 5-6,-3-5-10,2 2-8,-1 5-3,-3 1 3,1 7 0</inkml:trace>
  <inkml:trace contextRef="#ctx0" brushRef="#br0" timeOffset="45751">23508 2235 24,'21'16'27,"-5"-9"2,5 1-5,1-1-3,-3-6-4,4 2-4,-9-7-2,6 3-2,-10-10-2,1 4-2,-7-7-1,0 2-1,-4-2-2,-1 1 0,-4 2 0,1-1-1,4 12 0,-13-13 0,4 11 0,-3 4 0,0 4 0,-1 3 0,0 4 0,0 1 0,1 4 1,1 1 2,3 3-2,4-1-1,4 0 1,3-1-1,6-3 1,3-1-1,2-3 0,4-2-2,0-8 2,3-2-1,-1-3 1,0-6-1,-1-1 0,0-5 2,-2-2-2,-1 0 0,-2 0 0,-3 2 0,-2 1 1,-9 13-2,12-14 2,-12 14-1,0 0 0,9 9 3,-6 5-2,1 1-1,0 2 2,1-1-1,-1 0 0,0 0-1,-3-5 2,-1-11-1,3 13 1,-3-13 1,0 0-1,-3-13 1,1 2 0,0-1 1,0-4-2,1-4 0,-1-5 0,2 0-1,1-2 1,6 2 1,1-1 0,1 3-3,2 2 3,0 4 0,2 5 0,1 4-1,-1 2 0,-2 4-1,0 0-1,-3 0-3,5 7-10,-13-5-24,13-11 1,-9 1-1,-5-9 0</inkml:trace>
  <inkml:trace contextRef="#ctx0" brushRef="#br0" timeOffset="52111">19587 5166 33,'0'0'27,"0"0"2,0 0-4,7 12-5,-5-1-7,-2 0-2,3 9-2,-2 2-3,2 6-1,-2-1-1,3 5 0,-1-7-1,0-1 0,0-7 1,3-4 0,-6-13-1,20-2 1,-3-14-1,7-6 0,4-9 0,8-7-1,2-5 0,3-1-2,0 0 0,-3 3-1,-4 7-1,-5 6-3,-3 11-4,-8 6-10,-4 7-17,-1 7 2,-13-3-2,17-5 2</inkml:trace>
  <inkml:trace contextRef="#ctx0" brushRef="#br0" timeOffset="58674">15094 5455 1,'0'0'9,"-12"-3"-1,12 3 0,-12 0 0,12 0-1,-11 3 1,11-3 0,-11 2-1,11-2-1,-9 4 1,9-4-1,0 0 0,0 0-1,0 0 1,0 0-1,0 0 1,0 0 0,-3 10 0,3-10 1,9 7-1,0-2 1,4-1-1,2 3-1,4-2 0,4 1-2,1-3 1,6 2 0,1-1-1,5-2 0,1-1-1,5 0 0,2-1 0,4-1-1,1-1 1,1-1-1,2 0 1,0-2-1,0 1 0,-1 0 1,1-1-2,-1 1 1,2 0-1,-1 1 1,1-1-1,-2 1 0,0-1 1,1 2-1,-5-2 1,0 2-1,-2-1 1,-3 1 0,-3 0 0,-4 1 0,-3 0 0,-4 1-1,-4 0 1,-2 0 0,-4 0-1,-2 0 0,-4 0 0,-3 0 0,-9 0-3,11 0-4,-11 0-20,0 0-5,-4-14 0,4 14-2</inkml:trace>
  <inkml:trace contextRef="#ctx0" brushRef="#br0" timeOffset="78473">3590 12735 4,'0'0'8,"12"-2"-5,-12 2-1,12 2 1,-12-2 1,8 1 2,-8-1 0,12 1 1,-12-1 0,16 0 1,-6-2 0,8 2-1,1-1 0,7 0 1,3-2-2,8 1 1,4 0 0,7-2-1,6 1 0,3-1 1,5 0-2,5-1 1,4 0-1,3-1 0,7 2 0,2-3 0,4 1 0,3-2-1,6 2 0,4-2 0,4-1-1,2 0 0,1-1 0,2-3-1,5 0 0,-1-3 0,1-1-1,1 0 0,2-1 0,2 0-1,1 0 1,-3 2-1,2-1 0,1 1 1,-2 1-1,-2 0 1,-3 1 0,-2 0-1,0 0 1,-3 0 0,-5 2 0,-3 0 0,-3 2 1,-2 0-1,-4 2 1,-6 0 0,-4 2-1,-8 2 1,-1 0 0,-6 1-1,-7 1 1,-7 1-1,-5 1-1,-7 1 1,-6 1-1,-6-1 0,-6 0-2,-5 2-12,-3 0-21,-14-3 2,1-18-1,-14-9-1</inkml:trace>
  <inkml:trace contextRef="#ctx0" brushRef="#br0" timeOffset="82051">9912 10037 14,'-5'16'19,"5"-16"1,3 10 0,-3-10-6,14 9-2,-2-4 2,7 0-1,6-1 0,4 0-2,8 2 0,4-3 0,8 4-3,0-3-1,8 3-1,0-3-1,5 3-1,0-3 0,2 1 1,-5-4-2,2 0 0,-6-1 0,-1 0-1,-8-1 0,-5 0-1,-7-2-1,-7 2 1,-4 0-2,-7 0-3,-3 2-7,-13-1-19,0 0-4,-1-13 0,-13 4-1</inkml:trace>
  <inkml:trace contextRef="#ctx0" brushRef="#br0" timeOffset="83074">6632 9490 2,'0'0'14,"0"0"0,0 0-1,-9 3-6,9-3-2,0 0-1,0 0-1,0 0 0,0 0-1,0 0-1,-5 11 0,5-11-1,0 0-6,0 0-7,0 0-2,14 14 0,-14-14-1</inkml:trace>
  <inkml:trace contextRef="#ctx0" brushRef="#br0" timeOffset="83374">7377 9611 30,'17'-3'19,"-17"3"-1,0 0 2,0 0-15,0 0-7,0 0-3,0 0-6,0 0-2,0 0-5,0 0 1,0 0-1</inkml:trace>
  <inkml:trace contextRef="#ctx0" brushRef="#br0" timeOffset="84449">7338 8080 8,'-19'3'8,"-6"0"2,1 5-2,-1 0-2,2 6 1,-2 1-2,3 7-1,-1 3 1,3 5-1,2 5 1,1 7 0,1 7 0,1 7 1,-1 6 0,5 5-1,-2-1-1,5 4-1,-1-2-1,3-6 0,0-5-1,2-8 1,1-7-2,2-9 1,0-6-1,0-10 1,0-4-1,1-13 0,0 0-1,0 0-1,-9-7 1,3-7-1,-2-5 1,-3 0-3,0-5-1,-3-1-4,0 1-1,-4 0-1,3 5 1,-1-2-1,2 8 1,0-2 4,4 4 5,1 4 4,9 7 4,-10-9 1,10 9 2,0 0-1,0 0 0,13 1-1,-4 5 0,3 7-3,4 1 1,2 6-2,3 2 0,1 0-1,1 2 0,-1-2 1,-1-2 0,-3-6 1,-2 0-2,-3-6 2,-1-1 0,-12-7 0,11 7 1,-11-7-1,0 0-1,0 0 0,9-19 1,-9 4-2,3-5 1,-1-4-2,3-5-4,2 0-6,1 1-12,2-6-8,9 6 0,-1-9-2,10 4 2</inkml:trace>
  <inkml:trace contextRef="#ctx0" brushRef="#br0" timeOffset="93171">15334 11000 2,'0'0'4,"1"-11"0,-1 11 0,12-8 0,-3 4-2,0 1 0,5 0 0,2 1-1,4 0 0,4 0 1,3 0-1,5 1 1,3 0 1,6 0-1,3-1 1,6 2 0,3-1-1,8 1 1,4-1 0,5 1-1,4-1 1,5 0 0,2-2 1,6 2-1,1-1-1,3 1 0,0 0 1,5-1-1,0 1 0,2 0 1,-1 0-1,2 1 2,-1-1-2,1-2 1,-1-1-1,1 1 0,-3-1 0,0-1-1,1-1 1,-2-1 0,0 0 1,-2 0-1,-2 1 1,-2-2-1,-1 2 1,-4-1-1,-3 3 0,-1-2-1,-5 4-1,-3-4 1,-6 3 0,-5 1 0,-5 0 0,-5 1 0,-8-1 0,-7 1 0,-6 0 1,-6 1-2,-5 0 1,-5 0-4,-4 0-6,-10 0-12,11-5-4,-9-6 4,7 1-3</inkml:trace>
  <inkml:trace contextRef="#ctx0" brushRef="#br0" timeOffset="110089">3590 14726 2,'-8'5'12,"8"-5"-1,0 0-2,-13-8-3,13 8 1,0 0-2,-12-6 2,12 6-2,-9-3 0,9 3-1,-10-3-1,10 3 0,0 0 0,-9-1 1,9 1-1,0 0 2,0 0 0,0 0 0,16 4 1,-2-3 1,6-2 0,9 1 0,8-3 0,10 1 0,9-4-1,10 1 0,5-3-1,7 1 0,2-2-1,2 0-1,-3-1-1,-1 1 0,-8 0 0,-7 2-1,-6 1-1,-10 0-2,-9 2-2,-10 0-6,-6 2-5,-9 4-11,-13-2-3,0 0-2,-17-2 2</inkml:trace>
  <inkml:trace contextRef="#ctx0" brushRef="#br0" timeOffset="110669">3596 14806 27,'-5'-12'18,"0"-1"-1,5 13-6,-1-20-6,1 20-3,-7-11 3,7 11-3,-10 0 0,10 0 2,-14 18 1,6 1 2,-1 9-2,-2 11 2,-1 10 0,-4 8 0,0 11 0,-4 4-1,0 5 0,-4-2-1,2-1 0,-3-8 0,2-6 1,0-12-2,2-6-1,2-9 0,2-6-1,1-5-2,3-6-1,3-2-4,2-7-9,8-7-16,0 0-1,0-15 0,14-1 0</inkml:trace>
  <inkml:trace contextRef="#ctx0" brushRef="#br0" timeOffset="111201">4333 14555 21,'22'-7'20,"-13"1"0,7 7-5,0 0-3,5 7-3,3 6-1,5 6 1,4 8 0,3 12 0,7 10-1,6 9 0,8 8 0,4 4 0,10 7 0,3-5-2,5 2-2,0-11 1,3-6-1,-7-9-1,-3-5 0,-9-12-2,-6-6-2,-8-4-3,-10-9-6,-5-4-12,-7-1-10,-11-8 0,-6-2-1,-10 2 1</inkml:trace>
  <inkml:trace contextRef="#ctx0" brushRef="#br0" timeOffset="111804">3056 15880 24,'-14'-12'22,"14"12"1,-5-11 2,5 11-12,0 0-3,0 0-3,0 0-1,0 0-1,17 11 1,-1 4-2,7 10 0,6 9 0,10 9 1,8 8 0,7 11 0,4 4 2,6 8-3,-3-2 2,3 2-1,-3-6 0,-2 1 0,-6-10-1,-3-1-2,-6-9 0,-4-1-1,-4-6-1,-5 0-1,-6-3 0,-4-5-2,-4 2-2,-5-10-4,3 4-16,-5-8-10,-1-9 1,3-7-2,0-17 2</inkml:trace>
  <inkml:trace contextRef="#ctx0" brushRef="#br0" timeOffset="112270">5364 15478 47,'0'0'23,"0"0"2,0 0-2,9 8-15,-9-8-3,8 17 1,-5 2 1,-3 6 1,1 16 1,-7 9 1,-1 17-2,-7 12 0,-2 19 0,-7 11-3,-1 6 0,-6 0-1,3-6-1,-1-8-1,6-8 0,2-18-4,3-16-1,6-14-3,0-17-3,7-2-5,-4-13-9,3-1-3,-6-7-5,-3-4-4,0 2 3,-9-5 1</inkml:trace>
  <inkml:trace contextRef="#ctx0" brushRef="#br0" timeOffset="112616">4114 16979 41,'-26'11'30,"11"-1"2,2-6 1,13-4-11,0 0-9,0 0-5,0 0-2,20-6-1,3 4-1,7-4-2,9 0-1,7-2 0,6 0 0,6-2 0,-1 1-2,-1 0 0,-3-2-1,-6 1-1,-8-4-2,-3 2-4,-13-8-6,-3 1-9,-6-3-8,-10-12-1,-5-1 3,-10-8 0</inkml:trace>
  <inkml:trace contextRef="#ctx0" brushRef="#br0" timeOffset="113007">3762 15068 58,'0'0'25,"8"9"2,-7 6-6,1 8-12,2 11-2,-1 10-2,0 14 0,-2 7 0,0 8-2,-3 1 0,-1-1 0,-1-5-2,0-8-1,0-11-2,0-13-5,4-9-11,2-10-11,-2-17 1,12-7-2,-2-17 1</inkml:trace>
  <inkml:trace contextRef="#ctx0" brushRef="#br0" timeOffset="113294">4381 14938 64,'0'0'28,"11"7"-1,-11-7 0,7 18-19,-1 7-7,1 13 0,5 13 0,3 9-1,4 9 0,5 7-2,5 0-5,5-1-12,7-3-7,-2-21-2,9-4 0,-4-17 1</inkml:trace>
  <inkml:trace contextRef="#ctx0" brushRef="#br0" timeOffset="113638">4334 16471 76,'0'0'32,"4"17"-2,6-16 2,6-1-25,9 0-6,11 1-2,9-3-1,13 1-7,6-5-14,8-4-7,12 0-2,0-9 2</inkml:trace>
  <inkml:trace contextRef="#ctx0" brushRef="#br0" timeOffset="126394">6786 16009 41,'-17'-1'22,"17"1"3,0 0-5,-8-20-16,8 20-2,13-21 0,-2 10 0,2-6 0,6 3 1,2 0 0,9 3 0,6-2 1,11 3 1,10-1-1,12 2 1,12-1 0,15 1 0,11-3-1,14 1 1,10-4 1,7 0-2,4-4 0,1 5-1,-2-3 1,-2 2-1,-9 0 1,-6 2-2,-13 1 1,-8 4-1,-15 0 0,-6-3-2,-12 3-3,-10-4-2,-8 3-4,-12-6-4,-6 1-9,-11-5-3,-7-2-4,-8 0-1,-9-5 3,-4 2 5</inkml:trace>
  <inkml:trace contextRef="#ctx0" brushRef="#br0" timeOffset="126658">9091 15347 19,'-30'-9'15,"6"9"1,-1-2 0,9 6-1,0 1 2,16-5-5,-9 21 0,14-8-2,14 6-1,9-1-1,12 8-1,7 0-1,11 6-1,3 0 0,4 3-2,-3 0-2,-5 2 1,-11 2 0,-10 2 0,-18-1 1,-14 2-1,-21-1 0,-16 0-1,-14 0-6,-14-2-22,-11-10-6,-3-8 0,-8-14-1</inkml:trace>
  <inkml:trace contextRef="#ctx0" brushRef="#br0" timeOffset="127816">6999 14568 76,'18'-2'31,"-4"4"-2,1 14-2,-2 10-17,1 12-6,1 14-1,0 12 1,-1 7 0,0 4-1,-1-1 0,-3-6 1,0-8-2,-2-15 1,0-10 0,-4-14 0,0-6 1,-4-15 0,0 0-2,-5-27 0,0 2-1,-3-8 0,-1-8-2,1-7 1,-2-6-2,1-5 0,-1 2 1,2 4-1,0 2 2,-1 4-1,0 5 0,0 5 0,1 6 1,-1 5 0,1 6 0,1 2 0,2 2 0,2 0 0,2 1 0,3-2 0,2 1 0,4-2 0,2 0-1,3 0 1,1 2 0,3 0 0,2 2 0,5 2 0,0 3 0,3 2 0,2 3 0,1 5 0,3 5 0,0 3 0,-3 7 0,-2 3-1,-4 5 1,-3 3 0,-5 1 1,-4 1-1,-6 1 0,-7 0 1,-6-2-1,-6-2 1,-2-2 0,-5-5-1,0-1 1,0-3 0,3-3-1,2-4 0,5-2 0,10-6 0,-10 7 0,10-7 0,0 0 0,11 14-1,-2-4 1,5 2 0,2 5-1,1 4 1,2 4-1,0 3 1,-1 3 0,-1 0 0,-3-1 0,-4 2 0,-3-3 0,-4-1 1,-7-1-1,-7-3 1,-5 0-1,-6-2 0,-5-4 1,-3-1-1,-1-3-1,1-3-1,1-7-1,7-2-4,1-12-5,11-5-16,7-8-6,6-8 0,10-4-1,4-11 2</inkml:trace>
  <inkml:trace contextRef="#ctx0" brushRef="#br0" timeOffset="128124">7672 14651 48,'21'26'29,"-7"2"0,4 12-1,-2 2-12,1 4-9,2 4-2,0-3-2,-2-3 0,-4-11 2,-3-4 1,-5-11 1,1-2 1,-6-16 0,0 0 1,-4-12-1,2-2-2,-3-7-1,2-4-2,0-4-2,2-5-2,2 0-1,0-2-3,8 5-2,-1-3-8,10 6-23,2 3 2,4 2-1,4 2 0</inkml:trace>
  <inkml:trace contextRef="#ctx0" brushRef="#br0" timeOffset="128545">8183 14814 67,'0'26'31,"12"-4"0,3-14-2,6-9-17,10 1-9,5-5 1,6 0 0,0-5 0,-1 2 0,-6-3-1,-5 3 0,-8 1 1,-3 2-1,-9 5-1,-10 0-1,-6 16 0,-8-2-1,-5 3 0,-5 5 0,-2 3 1,-3 2-1,0 0 1,3-3-1,6-2 0,5-2 0,8-1 1,6-1 0,9-1 0,10-1 0,9-2 0,8 0 0,9 1-1,5-4-3,6 0-5,1-8-12,0-3-15,2-1 0,-5-6-1,-4-3 1</inkml:trace>
  <inkml:trace contextRef="#ctx0" brushRef="#br0" timeOffset="129312">7389 16408 74,'7'67'32,"2"7"-2,-3-2-6,-2-2-19,4 3-3,-4-5 2,-1-9-3,-4-13 2,0-11 0,-3-15 1,4-20 0,0 0 0,-12-19-1,5-11 0,2-6 0,-4-13-2,0-10 1,-1-4-2,1-2 1,0 0 0,2-4 0,1 1-1,2 3-1,4 8 2,1 6-1,4 8 1,2 6 0,4 5 0,3 10 0,5 5 1,3 3-1,5 4 0,4 3 0,3 3-1,0 1-1,3 4-2,-2 1-2,2 5-4,-6-5-10,-1 3-16,-3 3-1,-4-2 0,-3 3 1</inkml:trace>
  <inkml:trace contextRef="#ctx0" brushRef="#br0" timeOffset="129732">7689 16614 22,'2'20'20,"10"3"0,-12-23-1,16 18-12,-5-13-1,1-3 2,1 1 3,-13-3 0,20-5 2,-20 5-1,20-5 1,-20 5-2,21-9-3,-10 6-6,-1-2-3,5 3-7,-5-5-13,0-1-11,3 2-1,-5-6-1,1 2 1</inkml:trace>
  <inkml:trace contextRef="#ctx0" brushRef="#br0" timeOffset="130050">7527 16612 107,'18'8'37,"8"-4"-1,-1 0-9,6-5-31,0-7-11,7 3-15,2-2-6,-3-2 1,0-2-2</inkml:trace>
  <inkml:trace contextRef="#ctx0" brushRef="#br0" timeOffset="130454">8110 16523 49,'8'17'30,"-3"-3"1,5 2 0,1-4-16,-2-5-6,5 0-2,-2-5-2,0-4-1,-2-5 0,1-2-1,-5-5 1,-2-1-1,-5-4 0,-3 0-1,-6 0-1,-3 1-1,-4 3 1,-6 3-2,-1 6 1,-4 8 0,0 7-1,-1 8 1,0 8 0,3 7 0,3 8-1,4 5 0,7 0 1,7 2-2,8-4 2,9-2-1,12-7 1,7-7-2,9-11 0,4-11-1,11-8-6,-2-13-16,5-14-8,3-9 0,-5-11-2,0-6 3</inkml:trace>
  <inkml:trace contextRef="#ctx0" brushRef="#br0" timeOffset="131078">8547 16154 44,'-6'46'30,"-4"1"1,9 11-1,-1-4-9,6-1-16,3 2-2,-1-7-1,2-6-1,-2-14 2,1-6 0,-3-9 0,1-3 2,-5-10-1,0 0-1,1-15 1,-4 2-1,-3-5-2,1-2 0,-1-6-1,1-3-1,1-4 1,1-1-1,3 0 2,3-1-2,3 0 2,5 0-2,4 3 1,1 3 0,4 4 0,-2 5 0,1 7-1,0 5 1,-2 8-1,-3 8 1,-2 6-1,-6 9 1,-3 8 0,-4 5 0,-3 5 0,-6 2 0,-5 0 0,-4-1 1,-3-2-1,-1-6 0,1-6 0,0-6-1,5-5-1,2-6 1,6-4-1,9-7 0,0 0 0,17-6 0,2 1 1,3-1 1,4 0 0,2 4 1,3 3 0,-1 6 0,-6 9 0,-4 7-1,-6 4 0,-4 2-2,-5 3-1,-7-4-5,-1 2-11,-5-4-13,-5-14-2,5-5 1,-2-11 0</inkml:trace>
  <inkml:trace contextRef="#ctx0" brushRef="#br0" timeOffset="131365">8888 16579 49,'20'15'28,"6"14"0,-6-4-2,-1 4-19,2 1-5,-3-1-1,-2-3 0,-6-4 2,-2-1 1,-8-21 3,6 17 1,-6-17 2,0 0-2,-4-21 0,4 3 0,-1-8-2,4-2-3,2-4-4,0-6-2,6 7-11,-1-3-21,3 1-2,4 5 0,-1 3 1</inkml:trace>
  <inkml:trace contextRef="#ctx0" brushRef="#br0" timeOffset="132267">9328 16679 76,'8'14'34,"9"0"-2,-4-10-3,4-5-24,3-1-3,2 1 0,-2-3-1,-1 2 2,-2 7-1,-5-3 0,1 10-2,-13-12 2,10 26-2,-13-11 1,-3 6-2,-5-2 1,-4 0-1,-3 0 1,-4 0 1,1-4-1,1-1 1,0-3-1,4-3 1,1-2-1,4-2 1,11-4 0,-12 3 0,12-3 0,0 0 0,0 0 1,0 0-1,0 0 0,0 0 1,0 0-2,0 0 1,0 0 0,0 0-1,0 0 0,0 0 0,0 0 0,0 0 0,0 0 0,0 0 0,0 0 0,0 0 0,11-4 0,-11 4 0,10-5 0,-10 5 0,11-2 0,-11 2 0,11-3 0,-11 3 0,13-3 0,-4 3 0,0 0 0,2 0 0,3 1 0,-1 1 0,2-1 0,2 1 0,-2 0 0,0 1 0,-1-1 1,1 2-1,-1-2 0,-2 3 0,1-1 0,-2 2 0,1 1 0,-1 0 0,-1 2 0,-1 2 0,-1 1 0,0 2 0,-2 1 0,-2 1 0,-2 2 0,-1 1 0,-3 4 0,-2-1 0,-3 0 1,-3-1-1,-3 0 0,-4-1 1,-5 0 0,-6-4 0,-3-2 0,-3-1 1,-4-1-1,0-1 0,-1-3 0,3-1 0,5-3-2,5-4-1,8-1-7,0-12-28,13-9-1,11-16-1,12-16-1</inkml:trace>
  <inkml:trace contextRef="#ctx0" brushRef="#br0" timeOffset="132937">11352 14700 75,'-10'12'30,"-4"12"-1,-11 1-4,-9 5-19,-6 9-3,-11 4 2,-7 8-1,-6 0 0,0 2 0,-2-4 0,5-3-1,5-6 0,8-7-1,9-5-3,7-7-1,10-5-4,5-9-6,17-7-18,0 0-4,28-23 1,6 0 0</inkml:trace>
  <inkml:trace contextRef="#ctx0" brushRef="#br0" timeOffset="133394">11406 14694 16,'0'0'17,"-10"7"2,10-7 0,6 14-8,-6-14-2,17 17 1,-3-6 1,6 5 0,6-1 2,10 6 0,5 0 0,10 6-2,3-1-2,9 3-2,3-1-2,5 1 0,0-5-1,1-5-1,-2-5-1,-3-5-1,-6-7-1,-4-7-2,-5-3-2,-11-8-5,-6 2-9,-11-1-14,-11-3-2,-7 5 0,-12 0 0</inkml:trace>
  <inkml:trace contextRef="#ctx0" brushRef="#br0" timeOffset="134433">10542 15343 8,'0'0'15,"0"0"0,0 0-1,0 0-1,0 0-1,0 0 1,0 0-3,7 10-1,-3 1-1,4 5-2,0 6 1,4 12 0,2 7 1,4 9-1,0 6-1,4 10 0,-1 0 1,0 8-2,-2-3-2,1 0 0,-1-8 0,0-1-1,-2-10 0,-1-5-1,-2-11 1,0-6-1,-3-9 0,-1-6 0,-10-15 0,9 16 0,-9-16 0,0 0 1,0 0 0,0 0-1,0 0 1,0 0 0,0 0-1,0 0 0,0 0-1,0 0 1,0 0-1,15 5 0,-2-3 0,5 3 0,10 2 0,9 0 0,11 4 1,10 3-1,10 2 1,11 1 0,6 1 0,3 0 0,2 0 0,-5-1 0,-3-2 0,-6-2-2,-9-2-1,-11-7-4,-7 3-13,-10-10-18,-6-11 2,-4-8-2,-6-14 0</inkml:trace>
  <inkml:trace contextRef="#ctx0" brushRef="#br0" timeOffset="135238">12266 14915 1,'0'0'19,"0"0"3,0 0-2,0 0-3,9 7 0,-9-7-1,0 0-2,0 0-1,6 11-2,-4 1-2,4 10-3,-1 5 1,7 11-2,-1 8 1,6 7 0,3 7-2,3 3 0,0-2-1,4-1 1,-3-4-2,0-2-1,0-6 0,-2-4-1,-4-6 1,-1-8 0,-2-7 0,-3-3 0,-2-5 0,-1-4 0,-9-11 0,9 9 0,-9-9 0,0 0-1,0 0 1,0 0 0,0 0 0,0 0 0,0 0 0,0 0-1,0 0 1,0 0 0,0 0-1,0 0 1,0 0-1,0 0 0,0 0-1,0 0 1,0 12 0,-4 0 0,-3 6 0,-2 10 0,-5 8 0,-2 15-1,-6 11 2,-7 10-2,-2 10 2,-4 4-1,-1 0 1,-1-3-1,0-7 1,2-11-1,5-10-1,4-15 0,8-11-5,1-19-9,7-10-23,5-11 1,5-13 0,4-15-1</inkml:trace>
  <inkml:trace contextRef="#ctx0" brushRef="#br0" timeOffset="135681">10775 15329 18,'-15'2'26,"15"-2"2,-13 9 2,13-9-8,0 0-5,0 0-2,17 10 0,-4-14-4,8 4-3,3-6-2,7 3-1,2-5-2,5-2-1,0 0-2,0-3-1,1 0-2,-3-3-3,1 5-9,-3-2-20,-3-3 2,2 2-2,-3-3 2</inkml:trace>
  <inkml:trace contextRef="#ctx0" brushRef="#br0" timeOffset="136095">11841 15233 51,'-3'10'30,"3"-10"3,-1 31-1,3-4-12,5 1-10,7 9-4,-1 4-1,5 7-1,0 3-4,2-1-3,1-2-3,-3-6-9,-1-2-16,0 0-1,-6-10-1,0-2 1</inkml:trace>
  <inkml:trace contextRef="#ctx0" brushRef="#br0" timeOffset="136449">11206 16007 63,'-17'0'32,"17"0"-1,-14 5 2,14-5-20,7 14-6,5-7 0,10 10-2,8-1 0,10 4-3,9 1-1,9-3-6,10-3-10,2-7-17,5-6-1,4-6-2,-2-13 1</inkml:trace>
  <inkml:trace contextRef="#ctx0" brushRef="#br0" timeOffset="136966">12520 15810 62,'0'0'32,"12"-4"0,-12 4-1,16-19-11,0 12-10,0-4-4,6 4-1,3-3 0,7 6-1,3 1 0,6 5-1,0 0-1,1 5-1,1 1 0,-1 0-1,-3 2-1,-6-5-1,-4 4-5,-7-11-11,-2-1-18,1-5 1,-6-6-1,1-4 0</inkml:trace>
  <inkml:trace contextRef="#ctx0" brushRef="#br0" timeOffset="137886">13309 15526 67,'0'0'30,"0"0"-2,0 0-3,0 0-17,0 0-6,0 21 0,-3 1-1,1 5 1,-1 9 0,1 7 1,-1 5-1,2 7 0,-1 0 1,3-4 0,0-7 0,3-1-1,-1-13 2,2-2-2,-2-10 2,2-3-2,-5-15 1,4 15-2,-4-15 0,0 0 1,-6-22-1,2 7 1,-2-6-1,1-4 0,0-5-1,1-5 1,0-4-1,2 2-1,2-4 1,1-3-1,2-1 1,1-1 0,3-1 0,4-1 0,2 0 1,2 1 0,4 4 0,3 2-1,6 5 1,3 6-1,0 7 1,2 9-1,-2 8 0,-1 9 0,-3 12 0,-3 8-1,-7 8 1,-6 6-1,-7 7 0,-5 2 1,-5 1 0,-6-4-1,-4-2 1,-3-5 0,-5-4 0,-1-5 0,0-6 0,1-5 0,2-4-1,3-2 1,2-3-1,4-2 0,13-5 0,-12 7-1,12-7 1,0 0 0,14 14 0,-5-7 0,5 3 0,2 4 1,0 1 0,2 4 0,-1 1 0,0 1 0,-1 5-1,0-2 0,-4 1 1,-1-3-2,-3 0 3,-3-2-3,-4-1 3,-4-3-3,-5-3 3,-4-2-1,-6 1 1,-3-3-1,-1 0-1,-3-4-1,1 0-3,-1-7-6,5-4-20,3-5-2,7-11 0,8-3 1</inkml:trace>
  <inkml:trace contextRef="#ctx0" brushRef="#br0" timeOffset="138222">13829 15707 56,'8'44'30,"3"4"0,-6-7-1,3 1-14,2-5-13,-4 0 0,1-5 0,-5-10 4,3-2-2,-4-8 3,-1-12-2,0 0 2,8-5 0,-8-13-1,1-3-1,0-7-3,1-5 1,0-6-3,0-2 2,3 5-3,1 0-1,4 3-2,-2-2-4,10 10-9,-1 0-19,8 1 0,4 4 0,5-5 1</inkml:trace>
  <inkml:trace contextRef="#ctx0" brushRef="#br0" timeOffset="139080">15291 15518 55,'-5'15'28,"5"-15"2,0 0-1,0 10-16,0-10-10,15 6-1,-1-2 0,6 2 1,6-2 2,10 3-1,9-2 0,13 1 0,9-4 1,11-1-1,12-3 0,10-1 0,9-7-1,11 1 0,3-3-1,5 0 0,-1 0 0,3-1 0,-3 0-1,-4 2 0,-7 2 0,-9 2 0,-9 0 0,-8 4 1,-11 0-1,-10 3 0,-13 0-1,-7 0 1,-12 0-2,-9 0 0,-8 0-1,-6-3-3,-4 0-3,-9-11-6,-1 14-4,-4-29-7,0 12-2,-4-8-2,-1-5-2,2 0 0,-5-8 4</inkml:trace>
  <inkml:trace contextRef="#ctx0" brushRef="#br0" timeOffset="139351">17426 15044 14,'0'0'22,"-18"-7"1,18 7-1,8 13-1,10 0-5,10 6-2,8 5-1,11 8-2,8 3-1,9 9-1,3 1-5,1 3 0,-5 0-2,-5 0 1,-11-4-2,-9 0 1,-15-4-1,-18 1 0,-19-7 0,-15-1 1,-17-4-2,-13-5-3,-11 1-9,-9-8-21,-6-10 0,1-4-2,2-14 2</inkml:trace>
  <inkml:trace contextRef="#ctx0" brushRef="#br0" timeOffset="140426">16111 14549 47,'-8'7'24,"6"12"3,-6-2-1,1 10-15,4 10-6,-2 7 1,3 7 0,-1 1 1,3 4 0,-1-7 0,3 1-1,-2-15-1,3-5 1,-2-10-2,1-4 1,-2-16-1,0 0-1,0 0 0,4-20-1,-3-4-1,2-8 0,-1-7 0,3-9 0,1-6-2,0-3 1,1 0-1,1-1 1,1 4-1,1 2 1,0 8 0,-1 5 0,-1 9 0,0 7-1,-2 11 1,3 13 0,2 13 0,1 13 0,0 10 0,2 9 0,2 6 0,2 6-1,0-2 1,-1-4 0,-2-8 1,0-6-2,-1-10 2,-2-6-1,-3-9 1,-9-13 0,13 13 1,-13-13-1,0 0 0,11-24 1,-7 1-1,3-6 0,2-6-1,3-7 1,4-6-1,2-1 0,4 0 0,-1 2 0,2 7 0,-3 7 0,-2 6 0,-5 6-1,-1 10 1,-2 12 0,-4 15 0,-2 10 0,-1 12 0,-1 5 0,1 11 0,-2 4 0,2 2-1,-1-6-1,1-5 0,0-10-3,5-6-1,-2-15-4,11-8-5,-2-14-10,9-10-8,4-7 0,2-10 0,7-3 3</inkml:trace>
  <inkml:trace contextRef="#ctx0" brushRef="#br0" timeOffset="140869">16999 14593 24,'21'-22'24,"-9"-2"0,-3 12-4,-9 12-2,-8-9-4,-3 16-2,-6 3-4,0 9-1,-6 2 0,3 6-1,-3 0 2,5 4-2,2-3-2,4-1-1,3-4 1,6-3-1,4-6 0,-1-14-1,18 13 1,-2-13-1,4-6 1,3 1 0,2-5-2,3-2 1,0-1-2,-2 2 1,-3-2-2,-1 4 2,-4 0-2,-3 2 1,-4 4-1,-2 3 0,-9 0 2,13 20-2,-8 1 1,-1 6-1,-1 5 1,0 9 0,-1 5 1,-1 0-1,-2 0 2,-1-3 0,-4-3 1,-2-5 0,-5-6-1,-1-6 0,-5-6-2,-3-10-3,-1-5-6,-6-10-23,2-12-5,4-7 1,3-8-1</inkml:trace>
  <inkml:trace contextRef="#ctx0" brushRef="#br0" timeOffset="142005">16401 16223 33,'0'0'28,"-15"-4"0,15 4 0,-13-5-9,13 5-10,-8-12-2,8 12 1,0 0 0,-8-13 1,8 13-1,0 0-1,0 0-1,0 0-1,10-2-3,-10 2 0,16-2-1,-6 2-1,3 0 0,2 0 0,-1 0 0,1-1 0,-1 1 0,-2-1 1,-2-1-1,-1 1 0,-9 1 1,8-3-1,-8 3 1,0 0-1,0 0 0,0 0 0,0 0 0,0 0 0,0 0 0,0 0 0,0 0 0,0 0 0,0 0-1,0 0 1,0 0 0,0 0 1,-7-13-1,7 13 0,0 0 0,-11-14-1,11 14 1,-13-8 0,13 8 0,-14-6-1,5 6 1,-1 4 0,0 4 0,1 6-1,-2 8 2,0 9-1,1 7 1,-1 7 0,3 4 1,1 2-1,3 1 1,3-1-1,5-5 1,5-7 0,6-2 0,5-6 0,3-7 0,5-10 0,5 0-1,1-10 0,3-3-1,-1-5-1,-2-7-2,-1-1 0,-5-6-5,0 6-2,-10-16-10,-1 4-15,-9-3-2,-7-4 0,-7-5 1</inkml:trace>
  <inkml:trace contextRef="#ctx0" brushRef="#br0" timeOffset="142434">16292 16105 82,'0'0'36,"0"0"-2,24-14 1,8 7-26,5-4-7,6 0-3,5-1-2,1-1-1,1 5-3,-6-2-1,0 8-10,-13-1-4,-8 4-5,-5 6-2,-12 4 3,-7 5 4,-9 4 8,-7 3 7,-6 5 11,-4 0 10,1 4 8,-4-5 2,8-1 2,3-1-3,5-5-3,11 2-5,4-8-1,13 2-4,0-8-2,12 4-1,0-8-1,8 0-2,0-4-1,0-1-2,-2-4 0,-3 1-2,-2-3 0,-6-4-4,-1 5-10,-6-6-20,-5-6 0,-1-2-2,-4-4 1</inkml:trace>
  <inkml:trace contextRef="#ctx0" brushRef="#br0" timeOffset="142697">16917 15923 97,'-3'36'36,"1"3"-2,3 1 3,3 11-29,2 5-6,-1 9-3,1 7 2,1 2-2,-1-6 2,0-4 0,0-7-1,-1-10-2,2-11-2,-4-17-7,-3-19-24,14 1-1,-6-26 0,1-13-2</inkml:trace>
  <inkml:trace contextRef="#ctx0" brushRef="#br0" timeOffset="143531">17155 15915 97,'-7'56'35,"0"8"0,-2 5 0,-4 3-30,7 8-4,-1-1 0,3-3-1,-1-14 1,3-9 0,1-12 0,4-10 1,3-13-1,2-10 1,3-9-1,3-6 0,1-8 0,3-6-1,1-6 0,2-2 0,-1-3-1,0 2 1,-1 4-1,-3 4 1,-3 6-1,-2 7 1,-2 7 0,-9 2 0,14 14 0,-8-3 0,2 1 1,2-1 0,2 0 0,6-3 0,3-6 0,4-2-1,6-6 1,4-3 0,1-4-1,0-4 0,-1-2 0,-2-2 0,-4 0-1,-7-1 1,-6 1-1,-7 0 0,-6 5 0,-7 2 0,-3 3 0,-7 6 0,-3 5 1,-1 5-1,0 2 1,1 1 0,3 3-1,6 0 2,5 1-2,8-1 2,8 0-1,7 2 0,6 3 0,5 5 0,5 5 0,4 2 0,2 2 0,-2 3 1,-5-1-1,-4-2 0,-5-4 0,-5-4 0,-8-5 0,-8-4 0,-5-13 0,-16 10 0,-1-13 1,-4-3-1,-1-3 0,0-5 0,0-3 1,4-6-1,7-2 0,8-2 0,8-2 1,8 1-2,6 1 1,7 3 0,4 3 0,5 4-1,3 4 0,-1 3 0,0 4-3,-8-1-2,0 6-6,-12-6-22,-5-4-3,-8 1 1,-11-8-1</inkml:trace>
  <inkml:trace contextRef="#ctx0" brushRef="#br0" timeOffset="143855">16768 16134 80,'0'0'37,"-2"11"-2,15-10 0,6 0-24,15 4-7,8-3-3,7-2-5,10 2-5,3-5-18,7-3-8,7-5 0,3-7-1,5-4 2</inkml:trace>
  <inkml:trace contextRef="#ctx0" brushRef="#br0" timeOffset="144772">19732 14890 72,'20'3'30,"5"-4"0,12 2-1,10-1-17,9-2-7,9 3-1,4-2 0,4 3-1,-2-2 1,1 3 1,-5-2-2,-3 2 1,-8 0 0,-5 0-1,-11-2-1,-5 2 0,-10-2-3,-5-2-1,-8 2-2,-12-1-6,0 0-8,-21-17-9,-1 9-6,-6 2 0,-8-4-1,-4 3 2</inkml:trace>
  <inkml:trace contextRef="#ctx0" brushRef="#br0" timeOffset="145328">19681 14926 62,'0'0'29,"0"0"-2,0 0 0,0 0-17,-5 12-8,5-12-2,-2 15-1,-1-1 0,-3 6 1,-2 7 1,-4 9 1,-3 10 3,-7 9-2,-3 8 3,-5 3-3,-2 6 1,-4-1-1,1 0 0,-2-9-1,3-4 0,1-12 1,5-5 0,2-9-1,6-8 0,2-8 0,4-3-1,3-3 0,11-10 0,-13 9 0,13-9-1,0 0 0,0 0 1,0 0 0,0 0 0,0 0 1,0 0-1,0 0 1,0 0-1,0 0 0,11 9 1,-11-9-1,0 0-1,0 0 1,0 0-2,0 0 1,0 0-3,0 0-1,0 0-7,7-11-18,-7 11-7,12-27 1,0 7-1</inkml:trace>
  <inkml:trace contextRef="#ctx0" brushRef="#br0" timeOffset="145832">20624 14770 49,'0'0'24,"2"14"3,-2-14-1,6 17-14,5 3-2,-1 1-1,10 13 1,-1 2-1,8 15 0,4 2 0,9 9-1,5 1-2,8 7 0,5-4-2,4 2-1,0-5 0,1-6-1,-5-5-1,-4-7-1,-7-4 0,-6-9-1,-8-3-3,-12-13-5,0-1-14,-10-9-13,-11-6 1,-10-16-2,-10-3 2</inkml:trace>
  <inkml:trace contextRef="#ctx0" brushRef="#br0" timeOffset="146313">19014 15828 13,'0'0'21,"14"12"2,-14-12 5,20 15-10,-4 0-1,0-1-1,6 10-1,0 1-1,6 13-1,0 0-2,10 15-3,-1 3-1,7 13-3,0 4 1,2 5-2,-1 1 0,0 1 0,-5-2-1,-2-4-1,-4-9 1,-3-8-3,-5-9 1,-2-8-2,-2-8-2,-5-15-4,5-4-4,-7-15-20,8-11-5,3-9 0,5-16 0</inkml:trace>
  <inkml:trace contextRef="#ctx0" brushRef="#br0" timeOffset="146681">21367 15755 66,'2'-11'29,"-2"11"-1,4-11-1,-4 11-19,0 0-1,-18 17 0,6 12 1,-8 9-2,-2 16 1,-9 11 1,-2 15-2,-7 7 1,4 6-3,0-5-2,3-4-1,4-7-1,2-14-4,8-5-4,0-22-10,11-8-15,0-8-3,1-9 1,7-11-2</inkml:trace>
  <inkml:trace contextRef="#ctx0" brushRef="#br0" timeOffset="146990">19990 16852 91,'-39'12'34,"11"-3"1,8-2-4,20-7-24,0 0-3,14-8-1,14 6 1,9-4 0,12 0-1,10-2-2,8-2 0,4 0-2,-1-2-1,-2 0-2,-9-10-3,1 7-11,-14-12-15,-10-4-3,-8-7 1,-12-9 0</inkml:trace>
  <inkml:trace contextRef="#ctx0" brushRef="#br0" timeOffset="147330">19943 15314 98,'-6'14'32,"-1"7"1,2 11 0,1 15-24,-5 12-9,-6 16 1,-3 14-1,-4 10 0,-3 3 0,1-8-1,3-7 0,2-16-3,7-14-2,4-26-18,9-19-10,11-22-1,6-21 1,9-12 2</inkml:trace>
  <inkml:trace contextRef="#ctx0" brushRef="#br0" timeOffset="147570">20513 15329 83,'11'35'33,"-3"-3"-1,7 5-1,2-4-16,1 6-20,-3 1-11,0 1-16,3-1 0,-9-3-1,1 0 1</inkml:trace>
  <inkml:trace contextRef="#ctx0" brushRef="#br0" timeOffset="147825">20232 16431 117,'6'39'38,"12"-14"-1,15-16-4,9-16-38,15 4-7,3-14-5,12 8-2,-5-13 0,6 8 1,-6-8-8,1-2-8,2 6 5,-8-13 4,4 7 5</inkml:trace>
  <inkml:trace contextRef="#ctx0" brushRef="#br0" timeOffset="148126">21306 15841 101,'-10'1'35,"10"-1"0,15-11-1,1 0-24,9 1-9,7 0-1,3 1 0,4 4-2,-1-1 0,5 5-1,-2-2-3,2 4-5,-6-7-11,-3-1-12,1 0 0,-3-8 0,3 0 3</inkml:trace>
  <inkml:trace contextRef="#ctx0" brushRef="#br0" timeOffset="149298">21986 15503 59,'-21'19'29,"4"12"1,-2-2 1,0 5-19,4 6 0,-2-4-3,5 2 0,0-9-2,6-1-1,0-11 0,5-3-2,1-14 0,-1 10 0,1-10-2,1-11 0,1-3-1,0-4 0,1-5-1,0-5 0,3-4 0,2-4 0,0-1-1,1 3 1,0 1 0,1 5 0,-1 5 0,0 4 1,-2 6-1,-7 13 0,15 5 0,-6 14 0,0 11 0,2 10 0,3 8 0,0 5 0,4 4 0,0-1 0,2-4 0,-2-8 1,0-8-1,-1-8 1,-1-9-1,-2-6 1,0-8-1,-2-7 1,-3-5 0,0-8-1,-2-6 0,2-7 1,-1-7 0,0-7-1,2-3 0,1-4 0,-1 0 1,2 3-1,1 5 1,-4 7-1,0 7 1,-1 8-1,-2 8 1,-6 11-1,8 12 1,-6 10-1,-1 7 0,-1 9 0,-1 4-1,-1 3 0,2 4-2,-2-7-2,3-5-1,-2-12-2,7-2-5,-6-23-7,17 7-9,-1-13-3,5-10-1,4-4 3,4-4 8,2-7 6,1 0 11,-2-2 9,-2 3 13,-6-3 5,-3 12 2,-10-2-1,-5 8-4,-4 15-4,-20-8-4,4 19-1,-11 4-1,0 12 0,-6 2-1,4 9 0,-1-2-1,8 2-1,5-3-1,7-1-1,6-8-1,10-4-1,5-8 0,6-3 0,3-7 0,4-1-1,1-6-1,1-1 0,-1-4 0,-3-2 0,-2 1 0,-5-2-1,0 2 0,-5 1 1,-10 8-1,11-12 0,-11 12 0,0 0 0,0 0 0,0 0 0,10 25 1,-7-5-1,2 4 1,0 8 0,0 4 0,0 3 0,-2 1 0,-1 0 0,-5-3 1,-4-1-1,-5-4 1,-7-8 0,-3-5-1,-4-7 0,-3-6-2,0-12-4,4-5-4,-1-13-14,7-11-12,11-9 2,6-9-2,9-10 1</inkml:trace>
  <inkml:trace contextRef="#ctx0" brushRef="#br0" timeOffset="149984">22848 15420 79,'1'30'31,"3"13"-2,-4 2 2,2 1-24,4 12-3,-2 0-1,0 1 0,0-6 0,1-5 1,-1-11 1,0-6-1,-2-12 1,1-5 0,-3-14-1,0 0-1,-4-24-1,1 2-1,-3-6 0,0-5-1,0-4 1,0-4-2,1-1 1,2 1-1,3 1 1,4 3 0,5 3-1,3 0 1,4 5 0,5 4-1,3 2 1,1 6 0,2 1 0,-2 6 0,-1 3-1,-1 5 1,-4 5 0,-4 6-1,-6 9 0,-5 5 1,-7 6-1,-6 6 1,-8 4 0,-6 2 0,-6 0 0,-3-3 0,-1-4 0,1-5 0,4-5 0,5-6 0,5-5-1,6-4 1,12-9-1,0 0 1,8 12-1,9-7 1,3 1-1,6 3 1,0 3 0,3 3 0,-2 4 0,-3 2 0,-6 2 0,-5 0-1,-8 2 1,-5-4 0,-8-1 0,-6-6-1,-4-3 0,-6-8-4,2-5-2,-4-10-6,3-4-9,3-5-7,2-9-4,10-3-1,3-9 2</inkml:trace>
  <inkml:trace contextRef="#ctx0" brushRef="#br0" timeOffset="150276">23101 15617 23,'37'9'25,"-8"7"1,-1 17 2,-8 8-9,-4 7-5,-5 6-2,-4 1-4,-1 2-2,-5-8 1,0-4-1,-4-14-1,3-4 0,-3-12 2,3-5-3,0-10 1,0-18 0,2-5-1,3-3-1,2-9 0,5-6 0,4-7-1,4-2 0,4 1-1,4 1-2,5 8-3,-1 0-16,6 12-16,3 7-1,1 3 0,3 3-1</inkml:trace>
  <inkml:trace contextRef="#ctx0" brushRef="#br0" timeOffset="152140">21675 17556 61,'7'20'32,"-7"-20"-1,2 16-1,-6-4-14,0 2-12,1 10-5,-3 7 2,-2 7-1,-5 5 3,4 6-2,-3-3 3,5-2 1,2-4 4,8-5 2,-3-35-1,31 42-1,1-32-1,15-8 0,13-8-6,13-6-1,14-5-5,10-7-2,12-4 1,9 1-1,8-3 1,6 4-1,5 1 6,5 4 0,3 1 0,4 5 1,2 4-1,0 3 2,-4 2-1,-5 1 1,-12 4-1,-5 1 1,-9 1-1,-14 1 3,-16-1-2,-12 0 0,-13 1-1,-14 1 2,-9-1-2,-38-2 2,39 0-2,-39 0-2,0 0 1,0 0-1,0 0 0,0 0-2,0 0-2,0 0-2,-23-40 1,23 40-3,-25-44 0,8 11-2,-1 3 3,-4-7-1,1 2 3,-3-4 3,2 4 1,-4 6 2,6 3 3,2 9 0,3 0 3,6 6-1,9 11-1,2-17 1,12 14-2,8 2 1,-22 1 1,59 12-2,-23 1 0,6 9-2,-1 6 2,0 11-2,-7 5 1,-4 4 2,-4 1-4,-6 6 4,-7-2-2,-9-2 2,-8-1-2,-11-1 4,-9-8-4,-7-5-4,-7-2-5,-8-6-27,-11-17-5,-6-13-1,-3-15 0</inkml:trace>
</inkml:ink>
</file>

<file path=ppt/ink/ink3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39:50.813"/>
    </inkml:context>
    <inkml:brush xml:id="br0">
      <inkml:brushProperty name="width" value="0.05292" units="cm"/>
      <inkml:brushProperty name="height" value="0.05292" units="cm"/>
      <inkml:brushProperty name="color" value="#7030A0"/>
    </inkml:brush>
  </inkml:definitions>
  <inkml:trace contextRef="#ctx0" brushRef="#br0">2294 8788 5,'0'0'9,"0"0"1,0 0-1,0 0 0,0 0 1,-11-11 1,11 11 0,0 0 2,0 0-3,-11-8-1,11 8-1,0 0-1,-13-7 0,13 7 0,-16-7-1,5 4 0,-3-3 0,-2 3-1,-4-2 0,-4 2 0,-7 0-1,-2 3 0,-6 3-1,-2 4 0,-7 3 0,-2 9 1,-2 4 0,4 8-1,0 4 1,7 6-2,4 2 2,9 2-2,10 1 1,12-1-1,12-3 0,12-3 0,15-7 0,11-3 1,10-8-2,5-7-1,4-5-3,0-9-3,-1-1-10,-8-6-18,-8-7 0,-5-1-1,-10-10 0</inkml:trace>
  <inkml:trace contextRef="#ctx0" brushRef="#br0" timeOffset="414">2552 8683 78,'0'0'30,"0"0"0,0 0-4,0 0-13,3 18-4,-3-3-1,4 12-1,-1 7-2,3 11-1,-1 8-1,3 10 0,0 2-2,0 3 0,1-3-2,-2-5-1,2-9-4,-6-10-7,4-12-19,1-5-1,-8-24 0,10 4-2</inkml:trace>
  <inkml:trace contextRef="#ctx0" brushRef="#br0" timeOffset="662">2844 8679 99,'9'3'32,"-10"12"1,2 12 0,4 8-26,-7 8-4,1 12 0,-3 8 0,1 6-1,0 1-1,2-3-2,2-4-2,-2-11-6,5-5-13,1-11-11,-3-16 0,2-9-1,-4-11 1</inkml:trace>
  <inkml:trace contextRef="#ctx0" brushRef="#br0" timeOffset="874">2688 9043 95,'-14'0'35,"1"-1"0,13 1 2,0 0-22,0 0-8,0 0-3,14-11-2,2 3-2,5 0-3,1-5-6,10 5-13,0 0-14,0 0 1,1 4 0,-5 1 0</inkml:trace>
  <inkml:trace contextRef="#ctx0" brushRef="#br0" timeOffset="1421">3019 9095 71,'1'13'31,"-1"-13"0,0 0 0,9 5-17,-9-5-4,20-9-2,-9 3-2,7 3-1,2 0-2,3 4-1,1 3 0,-2 5-1,-2 4 0,-3 2-1,-4 5 0,-3 2-1,-8 2 1,-4 1 1,-7 1-1,-4-3 1,-3-1 0,-2-2 0,-1-2 0,-2-4 0,2-5 0,2-2 1,4-2-1,4-3 0,9-2 0,-9-1-1,9 1 0,0 0 0,14-11 0,-3 8-1,5 0 0,2 3 0,6 4-1,2 3 1,4 6 1,1 5-1,0 6 2,2 4-1,-4 1 2,-5 2-1,-5 0 1,-8-2-1,-9-1 1,-8-2 0,-9-5 0,-10-4-1,-6-3 0,-6-2-1,-2-5-1,-1-5-2,3-1-6,0-10-14,6-6-12,9-5 0,9-10 0,9-4-1</inkml:trace>
  <inkml:trace contextRef="#ctx0" brushRef="#br0" timeOffset="3170">3639 8671 35,'0'0'25,"-2"-18"2,2 18-1,2-13-8,-2 13-5,0 0-3,0 0-1,4 18 0,-3 6-3,2 10-2,0 9 0,2 7-1,-2 3 1,2 2-2,0-5 0,0-4-1,-2-10 1,1-7-1,-3-9 1,0-6 1,-1-14 1,0 0 0,0 0 0,0 0-1,-7-26 1,5 6-1,-1-8 0,0-7 0,1-7-3,0-2 1,2 1-1,1 2 0,2 3 0,0 7 1,0 5-2,2 11-1,-5 15 2,16 7 0,-3 13-1,2 10 0,1 6 1,3 6-1,1 3 1,1 0-1,-2-3 2,-2-5-2,-5-8 1,-1-9 0,-3-6 0,-8-14 1,9 14 0,-9-14 0,0 0 0,9-20 0,-5 0 1,1-7 0,2-9-1,1-6 0,2-7-1,2-4 1,1 2-1,-2 3 1,-1 5-1,0 9-1,-4 8 1,1 11 0,-7 15 0,14 8 0,-8 13-1,1 10 1,0 8 0,1 6-1,3 5 1,-2 0-2,1 0-1,-1-8-5,4 0-3,-4-11-11,6-10-12,2-6-1,3-13 1,3-5-1</inkml:trace>
  <inkml:trace contextRef="#ctx0" brushRef="#br0" timeOffset="3682">4436 8820 96,'0'0'30,"0"0"0,-23 5 2,-1 9-24,-1 8-5,-5 2 1,0 6-2,0 0 1,6 3-1,4-3 0,9-2-2,6-6 1,8-4 0,7-7 0,4-4 1,5-4-1,1-6 0,1-3 0,1-2 0,-2-6 1,-1 0-2,-4-3 1,-2 2 0,-4-1 0,-2 4 0,-3 1 0,-4 11-1,6-13 0,-6 13 0,4 14-1,1 6 1,2 8 0,3 9-1,4 10 1,3 6 0,-1 5 0,2 0 0,-2 3 0,-2-4 2,-4-7-1,-5-4 1,-9-9 0,-7-3 1,-9-7-1,-6-4 2,-9-9-2,-4-4 0,-6-6 0,-1-5 0,1-7-2,2-5-1,7-1-4,4-11-9,11-2-20,8 1-5,11-6 2,10 1-1</inkml:trace>
  <inkml:trace contextRef="#ctx0" brushRef="#br0" timeOffset="5703">5087 8723 58,'0'0'30,"0"0"0,0 0-1,0 0-11,0 0-3,0 11-4,-3 5-3,0 13-3,1 5-1,3 9-1,2 5 0,1 6-1,5 1 0,-1-6-1,1-2-1,-1-7-1,1-4-2,-4-10-4,0-1-8,-3-8-18,-2-17 0,0 0 0,-10 1 0</inkml:trace>
  <inkml:trace contextRef="#ctx0" brushRef="#br0" timeOffset="5980">4779 8721 81,'-16'-8'31,"16"8"0,-12-7 2,12 7-20,14-12-5,3 6-2,5 0-2,7-1-1,5 1-1,4-1 0,1 2-3,0 2-2,-5-1-4,0 6-5,-5-2-8,-7 1-10,0 6-2,-8-5-1,1 5 2</inkml:trace>
  <inkml:trace contextRef="#ctx0" brushRef="#br0" timeOffset="6312">4829 9289 65,'7'17'30,"-7"-17"1,25 10 0,-5-9-14,5-3-6,9 4 0,3-3-4,9 2-1,2-2-1,3 3-2,1-2-1,-1 0-2,-5 0-2,-5-3-7,-4-2-20,-6 3-5,-9-7 0,-2-1 0</inkml:trace>
  <inkml:trace contextRef="#ctx0" brushRef="#br0" timeOffset="7230">6144 8943 28,'0'0'21,"0"0"2,0 0 2,0 0-5,0 0-9,0 0 0,16 8 0,-4-8 0,8 3 0,5-3-1,10 3-2,7-3-2,8 1-1,7-2-2,8 1 0,2 0-2,3-2 0,0 1 0,-2 0-1,-4 0-1,-3-4-2,-8 4-6,-9-2-10,-11-6-15,-3 5 2,-13-7-1,-6 4 1</inkml:trace>
  <inkml:trace contextRef="#ctx0" brushRef="#br0" timeOffset="7509">6655 8706 68,'-16'0'30,"16"0"0,-16 15 2,18 0-7,3 11-17,0 4-3,3 13 0,0 5 1,2 8-1,-1 1-1,2 0-3,-1-2-1,-1-8-2,1-6-3,-3-13-5,4-6-14,1-8-10,-2-13 0,6-5-1,-1-13 3</inkml:trace>
  <inkml:trace contextRef="#ctx0" brushRef="#br0" timeOffset="7810">7584 8529 96,'12'26'31,"-8"4"1,1 11 2,-3 11-28,-2 9-2,2 13-1,-2 2 1,1 6 0,-1-5-1,3-2-1,0-7-1,2-8-1,1-11-3,-3-14-4,4-8-17,0-12-11,-7-15 1,8-12-1,-4-16 1</inkml:trace>
  <inkml:trace contextRef="#ctx0" brushRef="#br0" timeOffset="8079">7816 8591 99,'16'21'29,"-12"-1"2,4 13 2,3 10-29,-9 7-1,1 14-1,-4 6 2,-1 6-1,-1 0 1,2 0-3,1-6 0,3-9-2,2-9-3,0-12-4,4-12-14,3-8-12,-12-20 1,19-1-1,-13-19 1</inkml:trace>
  <inkml:trace contextRef="#ctx0" brushRef="#br0" timeOffset="8299">7635 9008 114,'-19'5'37,"3"-3"0,16-2-1,0 0-30,16-11-2,6 6-2,5-5-2,5-1-4,8 1-6,-1-3-9,5 3-14,0 5-3,-5 1-1,-1 5 1</inkml:trace>
  <inkml:trace contextRef="#ctx0" brushRef="#br0" timeOffset="8688">8144 9158 95,'4'31'31,"-3"-10"1,5-1 0,3-6-25,2-3-4,2 1-1,1-4-1,0 2 1,-3-2 0,0 5-1,-3-1 1,-5 5-1,-6 0 0,-4 4 1,-5 1 1,-2 4-1,-5-1 1,2 1 0,-3-2 0,3 0-1,1-4 1,5-1-1,3-4 0,7-2-1,4-3 0,6-1 0,3-5 1,5 1 0,3-3-1,2-1 0,3-1-1,-1-1 0,1-1-2,-2-3-1,0 3-6,-5-10-12,1-1-16,2-2 0,-5-7 1,4-1-2</inkml:trace>
  <inkml:trace contextRef="#ctx0" brushRef="#br0" timeOffset="9102">8670 8857 105,'-14'20'31,"1"11"1,-5 0 2,2 8-30,3 6-2,2 2 2,6 1-1,5-6 2,14-2-2,7-7-1,11-7 0,6-10-1,5-6 1,5-9-1,3-8 1,-2-8-1,-1-6 0,-5-7 1,-4-6-1,-8-5 1,-6-2-1,-10-2 0,-10 0 1,-8 0-1,-13 2 1,-10 4-1,-10 5 1,-11 4-1,-6 7 1,-4 3-2,-4 6-1,1 3-2,3 1-3,12 7-11,6-1-19,13-2-1,14 2 0,12 2-1</inkml:trace>
  <inkml:trace contextRef="#ctx0" brushRef="#br0" timeOffset="9832">10321 8905 73,'0'0'28,"-8"14"3,8-14-1,0 0-12,0 0-13,14 10 0,-1-6 0,5-3 2,8 4 0,7-5-1,11 1-2,8-4 0,12-1 0,9-3-1,11 1 0,10-4-1,9-1 1,7 0-1,6 1 0,5 0-1,-1 0 1,0 2-2,-5 1 2,-6 4-2,-5 2 0,-11 1 0,-10 0 0,-12 2 0,-10 0 0,-12 1-1,-12-2-2,-9 3-3,-13-8-16,-15 4-13,2-14-3,-15 0 2,-5 0-2</inkml:trace>
  <inkml:trace contextRef="#ctx0" brushRef="#br0" timeOffset="10132">11786 8537 90,'-27'-3'31,"13"5"1,4-2 2,10 0-22,17 13-5,9-1-1,15 5 1,9 4 0,14 7-2,8 4-2,7 6 0,4 8-1,1 4-1,-8 4-1,-5 2 1,-12 0-1,-13 0 1,-16-1 0,-16-2-1,-22-7 1,-16-9-2,-19-4-2,-17-14-8,-11-9-24,-9-5-3,-3-16 1,2-11-1</inkml:trace>
  <inkml:trace contextRef="#ctx0" brushRef="#br0" timeOffset="11984">14407 8533 40,'0'0'26,"-10"-6"2,10 6 1,-17-11-11,2 1-4,0 2-1,-9-5-1,1 2-4,-7 0-1,1 4-2,-7 0 0,-2 7-1,-6 3 0,0 10-1,-3 5-1,-1 8 1,0 8-1,3 7 0,3 2 0,10 4 0,7 1-1,13-1 0,12-4 0,14-5 0,13-6 0,10-6-1,9-7 1,6-3-2,1-7 0,2-8-4,-1 0-7,-6-5-18,-5-7-6,-3-3 1,-5-8-1</inkml:trace>
  <inkml:trace contextRef="#ctx0" brushRef="#br0" timeOffset="12247">14531 8417 82,'0'0'34,"6"12"0,-6 4 1,4 8-10,3 11-18,0 7-1,6 10 1,-3 9-1,5 7-3,-2-2 0,0-3-2,-1-3-2,-1-10-3,-1-5-4,-7-13-9,4-11-15,-1-9-5,-6-12 1,12-11 0</inkml:trace>
  <inkml:trace contextRef="#ctx0" brushRef="#br0" timeOffset="12486">14826 8445 93,'3'-18'30,"-3"18"3,0 0 0,4 18-22,-1 14-4,-3 7-1,3 13 0,0 7-2,3 9-1,-1-1-1,2-1-1,1-5-2,0-10-3,4-5-7,-6-14-10,-3-11-14,3-8 1,-6-13 0,0 0-1</inkml:trace>
  <inkml:trace contextRef="#ctx0" brushRef="#br0" timeOffset="12693">14624 8800 110,'-14'6'35,"14"-6"1,-2 12 0,10-15-26,11 2-6,3-5-1,7 0-1,4-1-5,0-3-6,5 4-10,-3 0-12,-1 2-5,1 4 1,-6 0-1</inkml:trace>
  <inkml:trace contextRef="#ctx0" brushRef="#br0" timeOffset="13043">15233 8896 63,'10'13'29,"-1"3"2,-8-4 0,-2-2-6,-5 9-16,-8 1 1,-2 7-1,-7 2-1,0 5-1,-3 1-3,2 2 0,2-4-2,3 1 1,5-8-1,5-1-1,5-8 0,6 0 1,7-8-1,6-3 1,6-4 0,5-1-1,5-3 0,4 0 0,2-3 0,0-1-1,-3 0 1,-6 3-2,-4 1 0,-7-2-2,-3 4-3,-14 0-8,9-13-19,-9 13-4,-9-16 0,2 5 0</inkml:trace>
  <inkml:trace contextRef="#ctx0" brushRef="#br0" timeOffset="13292">15216 8954 78,'-1'21'34,"4"0"0,-1 6 2,3 5-12,2 10-14,-3 4-2,6 8 0,-5 0-2,4 2-2,-2-4-1,2-4-2,-1-2-2,-2-10-2,3-2-10,-3-9-22,-1-11-2,-5-14 1,10 4 0</inkml:trace>
  <inkml:trace contextRef="#ctx0" brushRef="#br0" timeOffset="14187">16146 8664 54,'0'0'29,"0"0"3,0 0-4,0 0-9,0 0-2,2 11-3,-2-11-3,0 0-2,10 3-2,5-1-1,4-2-2,9 1 0,7-3-1,11 1 0,6-3-1,6-1-1,2 0 0,0-1-1,-5-1 1,-1 0-1,-8 0 0,-6 1-1,-9 2-1,-8-1-3,-6 5-4,-17 0-13,11-11-13,-11 11-2,-16-8 1,4 2 0</inkml:trace>
  <inkml:trace contextRef="#ctx0" brushRef="#br0" timeOffset="14429">16522 8441 85,'0'0'29,"-1"18"3,4-1-2,1 2-18,4 14-3,-1 4 0,3 14-1,-2 4-1,1 5-3,-3 0 0,3-3-4,-1-3-4,-4-12-11,1-8-19,3-9-1,1-15 0,6-8-1</inkml:trace>
  <inkml:trace contextRef="#ctx0" brushRef="#br0" timeOffset="15646">17860 8301 18,'-16'-3'22,"16"3"3,0 0 0,0 0-2,-10 1-4,10-1-2,0 0-2,-1 20-2,1 2-3,-2 9-3,2 11-1,-3 7-1,2 8 0,-3 1 0,3 3-1,-2-5 0,2-7-1,-2-7-2,1-9 2,-1-11-2,1-5 2,0-6-1,2-11 0,0 0 0,-4-11-1,3-7 1,0-6-2,2-7 2,0-8-2,0-7 0,2-4-1,1-2 2,1 2-2,0 3 1,1 4 0,1 8 0,1 9-1,3 11 0,0 13 1,4 12-1,0 10 0,3 9 0,2 6 1,3 5 0,0 2 0,2 0-1,0-3 2,0-8-1,-2-5 0,0-7 0,-2-5 1,-1-7-1,-2-7 1,-2-6 0,-2-7-1,-1-9 1,0-6 0,-1-8 0,-1-6-1,0-5 0,-2-2 0,0 1 0,-1 4 0,1 4 1,-2 6-1,0 10 0,-1 6 0,-6 18 0,14-6 0,-6 17 0,1 10 0,1 8 0,1 6 0,0 9 0,2 5 0,0 1 0,1 1 0,-1-5-2,-3-5-2,3-5-1,-3-10-5,5-4-8,-1-10-12,0-11-7,4-3 2,1-11 0,5-2 2</inkml:trace>
  <inkml:trace contextRef="#ctx0" brushRef="#br0" timeOffset="16210">18805 8495 57,'12'-5'28,"-14"-7"-1,2 12 1,-18-2-6,-1 2-10,-4 10-3,-6 2-3,-1 9 1,-3 4-1,5 8 0,2 1-1,9 3-1,4-3-2,8 0 0,7-6-1,8-5 1,4-5-1,4-6 0,2-5 0,1-5 0,-1-4 0,1-5 0,-2-4 0,0-4 0,-4-3-1,-2-4 0,-2-2 1,-2-3-1,-2 2 0,-2 3 0,-1 4 0,-2 2 0,-2 16 0,0 0 0,0 0-1,13 27 1,-4 1 0,4 7 0,2 7 0,3 6 0,2 2 1,1-1-1,-3-1 1,-1-1-1,-5-5 1,-9-1 0,-5-6 1,-6-6 0,-12-3 0,-5-5 1,-12-5-1,-7-6 1,-5-4-1,-1-6 1,-3-8-3,3-4 0,1-4-2,4-8-1,10-2-3,2-8-6,18-1-12,5-6-12,8-3-2,9 0 2,8-3 0</inkml:trace>
  <inkml:trace contextRef="#ctx0" brushRef="#br0" timeOffset="16698">19330 8310 72,'0'0'27,"13"-1"2,-13 1 0,-12 20-19,3 5 0,-5 6 0,3 11-1,-1 2 0,6 7-2,2-2-1,10 2-1,4-11-1,11-5-2,4-10 0,7-9 0,4-9-1,3-8 0,0-8 0,2-6 0,-3-9-1,-2-3 1,-5-5-1,-5-7 0,-9-2 1,-9-1-1,-9 0 0,-10 4-1,-10 4 1,-10 5 0,-8 9 0,-5 8-1,-3 8 1,-1 7 0,2 5 0,6 5 0,5 3 0,8 1-1,10 3-1,8-5-2,12 5-5,5-9-8,11-1-16,8-2-2,7-8 0,9-1 0</inkml:trace>
  <inkml:trace contextRef="#ctx0" brushRef="#br0" timeOffset="16961">19938 8290 83,'14'-5'32,"-14"5"-1,11-10 1,-11 10-18,0 0-9,-2 13 0,-1 3 1,1 12-1,-3 7-1,4 12 0,-2 5-1,2 8 0,0-1-1,3 0-1,1-6-1,0-7-1,1-9-2,-2-11-3,2-7-10,-4-19-18,11 4-1,-1-15 0,1-14 0</inkml:trace>
  <inkml:trace contextRef="#ctx0" brushRef="#br0" timeOffset="17202">20149 8259 71,'8'-16'31,"-7"5"0,-1 11 2,0 16-12,-5 0-11,4 15-3,-4 6-1,4 13-1,-3 5 0,3 8-1,1 1-2,4 2 0,0-4-2,1-5 0,3-6-3,-3-11-5,3-8-10,0-8-17,-8-24 1,11 13-1,-11-13 0</inkml:trace>
  <inkml:trace contextRef="#ctx0" brushRef="#br0" timeOffset="17423">19960 8585 79,'-20'4'34,"9"4"-1,2-4 2,9-4-18,0 0-9,19 1-1,2-2-1,3-6-3,4 1-3,3-2-6,-2-5-12,1-3-16,-1 2 0,-7-5-1,-1 2 0</inkml:trace>
  <inkml:trace contextRef="#ctx0" brushRef="#br0" timeOffset="19142">20706 8257 33,'0'0'28,"0"-10"2,0 10-1,0 0-8,0 0-3,-2 15-2,-3-1-5,3 13-3,-4 6-2,3 10-1,-1 6-1,4 7 0,0 1-1,3 0-1,2-5 0,2-7-1,2-8-1,-2-6 0,1-9-3,-3-9-2,2-3-8,-7-10-17,0 0-5,8-10 1,-11-10-1</inkml:trace>
  <inkml:trace contextRef="#ctx0" brushRef="#br0" timeOffset="19407">20505 8338 79,'0'0'32,"0"0"-1,5-14 3,9 5-24,4-4-2,9 0-2,4-2-1,4 2-1,1-1-2,1 3 0,-1 2-3,-2 0-3,-4 6-9,-10 0-11,-5-1-10,-4 10 0,-11-6 1,4 13 0</inkml:trace>
  <inkml:trace contextRef="#ctx0" brushRef="#br0" timeOffset="19693">20580 8759 55,'8'14'33,"-8"-14"0,20 15 1,-5-9-9,4-7-10,9 3-3,0-5-5,7-1-4,-1 0-3,0-3-5,0 3-7,-6-2-16,-4-2-6,-5 5 0,-10-5-1,-9 8 1</inkml:trace>
  <inkml:trace contextRef="#ctx0" brushRef="#br0" timeOffset="20104">20101 8115 40,'18'-4'26,"-5"-4"2,6 11 0,-5 4-7,1 8-7,4 13 0,-1 8-4,5 15-2,-2 10-2,5 10 0,1 7-2,1 4-1,-4-4-2,-3-2 0,-8-3-2,-8-9-1,-9-7-2,-11-11-5,-9-6-10,-5-6-14,-10-12 1,2-4-1,-6-15 1</inkml:trace>
  <inkml:trace contextRef="#ctx0" brushRef="#br0" timeOffset="20639">19154 7914 57,'-15'16'29,"-7"4"2,4 10-4,-3 13-10,-3 9 1,4 14-4,0 4-3,8 10-2,4 1-3,10 0-2,7-5-1,12-4-3,13-9-6,6-10-19,7-14-9,11-9 0,-1-18-1,7-9-1</inkml:trace>
  <inkml:trace contextRef="#ctx0" brushRef="#br0" timeOffset="27997">7506 10223 1,'0'0'14,"7"13"0,-7-13-6,0 0 0,0 0 1,12 5 1,-12-5 0,0 0-1,13 0 1,-13 0 1,19 1-1,-4-1-1,5 1 0,4-1-1,11 1-1,4-2-1,9 1 0,6-2-1,8 2 1,5-3-1,7 2-1,3-1 0,4-1-1,2-1 1,3 1-1,-2-1 0,2-3 0,-3 2-1,-3-2 1,-5 2 0,-4 0-1,-7 1-1,-6-1 0,-9 2 0,-6 2-1,-7-2-1,-8 1-3,-3 3-4,-12-4-11,-13 3-14,13-11 0,-17 1 0,-5 5 0</inkml:trace>
  <inkml:trace contextRef="#ctx0" brushRef="#br0" timeOffset="28374">7815 10446 65,'-6'17'27,"6"-17"0,9 14 2,11-10-21,8-4-2,9 2 2,9-5 0,11 2 0,6-8-1,12 1-1,4-5-1,7 1-1,3-6-1,4 2-1,-2-3 0,1 0-1,-7 3 0,-7 1-1,-10 2 1,-7 0-3,-11 5-5,-12 1-17,-10-3-10,-3 1 1,-11-9-2,2-2 1</inkml:trace>
  <inkml:trace contextRef="#ctx0" brushRef="#br0" timeOffset="73320">6749 13188 19,'0'0'18,"0"0"1,0 0-1,9 2-7,-9-2-2,8-1 1,-8 1 0,15 0 2,-5-1-1,4 2-1,3-3 0,6 4 0,2-3-1,9 2-1,1-4-2,8 3 0,3-5-2,5 1 0,0-1-1,5-1-1,-3-1 0,0 0-1,-5-1 1,-1 2-1,-6-1-1,-3 2 1,-9-1-1,-6 3-2,-3-1 0,-9 0-3,0 4-2,-11 0-7,0 0-9,-12-12-6,-1 7-4,-2 4 0,-6-5 2</inkml:trace>
  <inkml:trace contextRef="#ctx0" brushRef="#br0" timeOffset="73673">6855 13351 22,'-16'20'22,"-3"-10"2,9 5 1,0-6-7,10-9-4,0 18 0,0-18-2,21 12 0,-4-10 0,11 2-2,3-7 0,9 4-1,2-6-3,7 3 0,2-5-2,2 2 0,2-1-2,-2 2 0,-2-2-1,-4 0 0,-4 0 0,-6 2-1,-4-1-3,-10-2-5,-2 0-27,-8 1-1,-11-7 0,-2-2-1</inkml:trace>
  <inkml:trace contextRef="#ctx0" brushRef="#br0" timeOffset="74807">16566 13079 11,'-31'0'16,"10"10"1,-5-7-1,7 4-2,1-1 1,3 0-2,3 1-1,1-2 1,11-5-2,-11 7-1,11-7 0,0 0-2,6 15 2,4-12-2,7 4-1,5-2 0,8 3-1,4-2-1,7 1-1,4-4-1,4 1-1,-2-4-1,-1-1 0,-3-3-1,-4-2-1,-5 2-1,-6-4-2,-5 3-3,-10-4-2,0 5-8,-13 4-9,0-15-5,0 15-3,-24-8 1,4 9 3</inkml:trace>
  <inkml:trace contextRef="#ctx0" brushRef="#br0" timeOffset="75010">16450 13251 60,'-39'21'34,"3"-9"0,11-1-7,12 3-2,13-14-7,19 17-4,12-15-4,15 4-2,7-5-3,10 1-1,5-2-4,2-7-5,2 1-22,-8-5-10,-10-13-1,-8-6 0,-14-18-1</inkml:trace>
</inkml:ink>
</file>

<file path=ppt/ink/ink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12:14.949"/>
    </inkml:context>
    <inkml:brush xml:id="br0">
      <inkml:brushProperty name="width" value="0.05292" units="cm"/>
      <inkml:brushProperty name="height" value="0.05292" units="cm"/>
      <inkml:brushProperty name="color" value="#7030A0"/>
    </inkml:brush>
  </inkml:definitions>
  <inkml:trace contextRef="#ctx0" brushRef="#br0">22640 3040 28,'0'0'20,"12"17"1,-12-17-3,7 21-17,0-1 1,0 9 1,1 7 1,-2 6 1,1 6-1,-1 1 1,1-1 0,-3-6 0,3-5 1,0-13-1,7-16 0,7-23-1,11-18-3,13-17-1,8-15 0,12-14-1,8-12-3,11-7 1,2-4-8,4 5-13,2 11-4,-12 2 2,1 17-1</inkml:trace>
  <inkml:trace contextRef="#ctx0" brushRef="#br0" timeOffset="24152.415">8721 10399 12,'0'0'14,"0"0"-5,0 0-3,0 0 0,0 0 1,0 0 2,0 0 0,0 0 0,0 0 2,0 0-2,0 0 0,0 0-2,0 0 0,13 6 0,-3-4-1,4-2 0,3 2 0,4-4-1,5 1 0,2 0-1,4 0-1,1 0-1,1 0 1,-2-1-2,-2 2-3,-2 2-8,-3 2-19,-10-11 0,0 4-1,-14-14 1</inkml:trace>
  <inkml:trace contextRef="#ctx0" brushRef="#br0" timeOffset="28425.8423">7482 9132 19,'0'0'21,"0"0"-1,0 0-5,0 0-1,0 0-1,0 0-1,6 17 0,-6 2-3,-1 4-1,2 6-1,-2 5 0,1 4-1,-1-2-2,1 0 0,0-3-3,0-5-3,1-7-8,0-4-10,-1-17-8,3 13-2,-3-13 1,10-16 0</inkml:trace>
  <inkml:trace contextRef="#ctx0" brushRef="#br0" timeOffset="29403.9401">6387 9255 17,'0'0'21,"-6"-16"2,6 16 2,5-17-9,2 5-2,3 0-1,3-1-1,4 3-1,0-1-2,4 4-2,-3 3-1,3 2-2,-6 5-2,0 6-1,-3 4 0,-3 6-1,-2 1 1,-2 3 1,-2 0-1,-2 2 0,-3-1 1,-3 0-1,-2-5-1,-3 0 1,0-1-1,-2-4 0,-1-2 0,1 0 0,0-4 0,1-2-1,3-2 2,8-4-1,-11 3 0,11-3 0,0 0 1,0 0-1,0 0 0,0 0 0,0 0 0,0 0-1,11 6 1,-1-1 0,4 0 1,1 2-1,4 2 1,0 0-1,3 0-1,-4-2-3,1 1-6,-6-4-9,-3-6-12,3 3 0,-13-1 0,9-14-1</inkml:trace>
  <inkml:trace contextRef="#ctx0" brushRef="#br0" timeOffset="30419.0416">5025 9193 19,'0'0'18,"0"-11"0,0 11 2,10-10-10,-10 10-3,13-12 0,-4 6 3,0-1 0,2-3 0,2 3-1,0-2-1,2 4-2,-2 1-1,0 1-2,-1 3-1,0 3-1,-3 4-1,-1 3 1,-4 2 0,-2 3 1,-4 4-1,-3 1 2,-3 0-1,-3 1 0,-1-3-1,-2 1 0,-3-3 0,3-2 0,0-3 0,2-3 0,1-3-1,2-2 1,9-3 0,-13 2 0,13-2-1,0 0 0,0 0 0,0 0 0,0 0-1,11-9 1,-2 10-1,2 0 0,0 3 0,3 1 1,0 3-1,0 1 1,-2 2-1,-1 0 1,-2 1 0,-3 0 1,-3-1 0,-2 2 0,-5-1 1,-2 1 0,-4-2 1,-2 2-1,-4 1 0,-1-1 1,-1 0-2,-1-4 0,1 1-1,-2-7-4,3 2-9,0-3-16,-4-11-1,7 2-2,-6-14 0</inkml:trace>
  <inkml:trace contextRef="#ctx0" brushRef="#br0" timeOffset="48741.8736">12665 13289 50,'3'-10'26,"-3"10"1,0 0-3,-9-1-7,-4 14-3,-11 3 1,-8 17-2,-12 5-2,-7 19-2,-17 9 0,-6 14-3,-10 6 0,-1 6-3,-2-2 0,5-4-3,4-9 0,7-12-1,14-14 0,10-16-3,15-11-1,9-18-5,23-6-1,-10-16-5,25-5-8,5-10-5,11-4-2,8-3-2,3-9 3,10 5 2</inkml:trace>
  <inkml:trace contextRef="#ctx0" brushRef="#br0" timeOffset="49191.9187">12466 13308 24,'0'0'23,"5"-13"0,-5 13-2,0 0-3,0 0-4,0 0-2,11 6-2,-11-6 1,16 14-1,-3 2 2,1 2-2,9 11-2,2 3-1,10 11 0,5 4-1,12 7-1,7 2 0,12 5-1,7-5-1,6-1 0,0-7-1,-1-4 1,-6-9-2,-7-4-1,-10-8 0,-11-7-2,-12 0-3,-15-6-1,-7 5-5,-15-15-6,-6 24-19,-10-7-1,-15 1 0,-5 3 1</inkml:trace>
  <inkml:trace contextRef="#ctx0" brushRef="#br0" timeOffset="49749.9745">11717 14201 18,'-17'-6'22,"17"6"1,-20-3-1,8 0-8,0 2-3,-1 1 1,2 5 1,0 0 0,6 10-1,-1 1 0,7 13-2,1 5-1,10 15 0,3 6-1,7 10 0,2 4-2,5 6-1,0-1-1,2 3 0,-2-5-1,-1-2 0,-3-6-1,-4-1-1,-2-4 0,-2-5 0,-1-5-1,-2-4 1,-2-5-1,-1-7 1,-4-5-1,0-5 0,-1-5-2,-3-6-3,1-2-2,-4-10-7,0 0-21,10-23-5,-4 1 2,6-10-2</inkml:trace>
  <inkml:trace contextRef="#ctx0" brushRef="#br0" timeOffset="50200.0195">13415 14033 81,'13'0'32,"-13"0"0,8 2-1,-8-2-22,6 17-6,-5 1-1,-2 8 3,-3 15 0,-5 11 2,-1 18 0,-6 11 0,2 11-1,-5 0 0,6 5-3,-2-3 0,4-4-2,4-12-1,1-10-1,2-12 0,1-12-2,2-6-1,-4-10-2,1-2-4,-8-13-9,1 0-12,-5-3-6,-5-3 0,-3 0 1</inkml:trace>
  <inkml:trace contextRef="#ctx0" brushRef="#br0" timeOffset="50667.0662">12134 15321 20,'-15'-4'23,"15"4"2,-18 4-4,9-3-3,9-1-2,-15 2-2,15-2 0,-8 2-1,8-2-1,0 0-2,0 0-2,0 0-2,0 0 0,0 0-1,9 14-1,0-11 0,8-2-1,4-3 1,10-2-1,7-4 1,12-4-1,6-4 0,11-2-1,3 0 1,4-2-1,-2 2 0,-2 2-2,-5 2 1,-6 3-1,-9 3-2,-7 0 0,-6 5-4,-10-8-7,-1 2-25,-6-4-1,-3-3 0,-1-7-1</inkml:trace>
  <inkml:trace contextRef="#ctx0" brushRef="#br0" timeOffset="51170.1165">13491 14154 56,'-14'0'33,"5"3"3,1-4-1,8 1-9,0 0-13,7-16-3,7 9-2,4-5-2,7-2 0,4-3-4,5 0 1,2-2-2,3-1-1,-3 3-1,-2-1 0,-4 2-3,-5-4-3,1 5-8,-8-4-19,-1-4-3,0 1 0,-2-4 0</inkml:trace>
  <inkml:trace contextRef="#ctx0" brushRef="#br0" timeOffset="51615.1608">14124 13596 33,'0'0'25,"0"14"4,0-14 0,-15 25-8,8-2-7,-5 1-2,5 10 2,-2-3-3,8 6-2,1-5-2,9 1-2,4-8-2,9-6 0,7-7-2,7-8 1,5-8-1,4-7 0,1-6-1,0-6 1,-3-3-1,-5-4 0,-9 0 1,-6 0-1,-12-1 0,-11 3 0,-11 5 1,-11 4-1,-9 6 0,-7 6 0,-4 7 1,-2 4-2,0 5 0,3 1-1,9 1-3,5-2-2,10 0-2,7-9-4,10 0-9,10-7-5,6-8-6,8-1 0,2-7 2,11 2 3</inkml:trace>
  <inkml:trace contextRef="#ctx0" brushRef="#br0" timeOffset="51870.1865">14602 13384 44,'18'-7'27,"1"11"4,-9-1-3,-10-3-6,13 26-2,-12-9-5,4 14-3,-5 2 0,6 15-3,-4 2-2,3 10-2,-2-2-2,3 3 0,-1-5-2,0-7-1,0-7-1,-1-13-1,0-8-1,-4-21-4,9 8-6,-5-20-14,3-11-11,2-3 2,0-13-1,6-6 2</inkml:trace>
  <inkml:trace contextRef="#ctx0" brushRef="#br0" timeOffset="52124.2118">14934 13188 94,'0'0'35,"0"13"0,-1 11 2,3 10-23,-4 6-8,2 11-3,-2 8 1,2 8-1,-1 6-2,0 0-1,2-2 0,-1-6-2,3-12-1,0-8 0,2-10-2,-2-17-2,5-7-6,-8-11-12,5-21-11,-1 3 2,-5-9-1,0 2 2</inkml:trace>
  <inkml:trace contextRef="#ctx0" brushRef="#br0" timeOffset="52329.2322">14743 13696 60,'-15'9'33,"3"-5"0,12-4-1,0 0-9,19-4-8,5 2-2,2-9-4,7 3-2,1-5-3,5 2-1,0 0-5,-4-3-5,3 2-20,-4 3-10,-6-3 0,0 4 0,-6 0-1</inkml:trace>
  <inkml:trace contextRef="#ctx0" brushRef="#br0" timeOffset="53088.3083">12655 16372 45,'-10'0'29,"10"0"2,0 0-6,0 0-10,0 0-3,9 5-2,9 1 1,1-7-3,11 8 0,5-6 0,14 7-1,6-5-2,10 6 0,3-5-1,4 4-1,-2-2-1,-2 1-2,-5-1-2,-8-4-2,-8 5-4,-15-10-10,-7 3-20,-12 0 1,-13 0-2,0 0 2</inkml:trace>
  <inkml:trace contextRef="#ctx0" brushRef="#br0" timeOffset="53908.3903">12540 16368 9,'0'0'9,"9"14"2,-9-14 2,0 0 0,0 0 1,0 10 2,0-10-1,0 0 1,0 0-2,0 0-1,0 15-3,0-15-2,-2 12-2,2-12 0,-2 24-1,-1-8-1,3 7 1,-2 3-1,2 8 1,-1 5 0,0 10-2,-1 3 0,2 9 0,-2 4 0,3 6-1,-1-1 1,3 2-2,0-8 1,3-4 0,-1-4 0,2-8 0,-1-8-1,0-10 1,-2-7-1,0-6 1,-1-6-2,-3-11 1,3 13 0,-3-13-1,0 0 0,0 0 0,0 0 0,0 0 0,0 0 1,0 0-1,0 0 0,0 0 0,0 0 0,13 7 0,-3-5 1,2 1-1,8-1 0,7 3 1,8-1 0,9 2-1,9 1 1,8 0 0,7-2-1,5 1 1,1 1-1,-1-1 0,-3-2 0,-4 0 0,-9-3-1,-7 0-1,-9 3 0,-10-6-4,-6 4-4,-13-9-29,-5-4-1,-6-6 0,-4-6 1</inkml:trace>
  <inkml:trace contextRef="#ctx0" brushRef="#br0" timeOffset="54463.4458">13419 16490 38,'0'0'29,"0"0"1,0 0 0,0 0-16,0 0-6,0 0-1,0 0-2,0 0 0,10 0 0,-10 0-1,0 0 0,0 0 1,11 7 0,-11-7 0,0 0 0,0 0 0,0 0-1,0 0 0,0 0 0,7 15-2,-7-1 0,-1 7 0,1 12-1,-2 10 1,0 17-1,-1 12 0,-1 13 0,-2 9 0,0 5-1,-1 4 2,2-2 0,1-2-2,2-8 0,2-12 0,3-12 1,2-13-2,1-10 1,0-13-1,-1-11-3,-5-20 0,0 0-6,16-13-14,-11-18-15,0-6 1,-1-10 0,3-2 0</inkml:trace>
  <inkml:trace contextRef="#ctx0" brushRef="#br0" timeOffset="54871.4866">13424 16535 47,'0'0'31,"0"0"2,0 0-6,8-14-7,3 14-6,1-9-3,8 5-2,3-9-2,9 0-2,2-5-2,6-3-1,0-1 0,1 1-2,-2-1 1,-3 2-1,-4 4-2,-4 0-1,-5 5-2,-7-2-5,1 11-8,-8-5-13,-9 7-5,12-13 0,-12 13 1</inkml:trace>
  <inkml:trace contextRef="#ctx0" brushRef="#br0" timeOffset="55405.54">14174 16101 18,'0'0'21,"0"0"2,0 0-7,0 0-2,0 0-4,0 0 0,0 0 1,0 0 0,-8 11-1,8-11 0,-10 16-2,4 2 1,-5 2-1,2 10 0,-5 0-1,6 9-1,-3-3 0,5 3-1,2-4-2,6-5 0,5-9-1,7-9-1,7-10 0,5-10 0,5-11-1,4-7 1,1-7-1,1-5 0,-2-3 0,-6 1 0,-5 0 0,-9 5 0,-8 6 0,-8 5 0,-10 8 0,-7 7 0,-6 7 0,-5 5-2,0 6-2,-3 0-2,6 7-7,-2-7-14,7 0-11,9-5 1,12-4 0,-5-12 2</inkml:trace>
  <inkml:trace contextRef="#ctx0" brushRef="#br0" timeOffset="55646.5641">14537 15801 99,'11'19'36,"-2"6"0,-3 1 0,-3 7-30,2 10-4,-3 5-1,-1 5-1,-3 3 1,0 3-2,1 0 0,0-8-4,2-7-3,-1-18-6,6-7-19,-6-19-3,15-3-1,-5-15 1</inkml:trace>
  <inkml:trace contextRef="#ctx0" brushRef="#br0" timeOffset="55886.5881">14783 15735 86,'11'12'37,"-10"12"0,-3 12 2,5 11-20,-7 1-12,1 8-4,0 1-1,-1 3-1,0-3-1,2-2-1,2-7-2,0-10-2,2-5-3,-3-17-6,6-5-20,-5-11-4,0 0 1,6-27-1</inkml:trace>
  <inkml:trace contextRef="#ctx0" brushRef="#br0" timeOffset="56068.6063">14677 16117 53,'-13'-2'36,"2"4"-1,11-2 2,-7 10-9,7-10-15,11 5-6,0-6-3,4-2-2,5 0-4,-1-11-9,7-3-26,4-2 2,3-11-2,6-2 0</inkml:trace>
  <inkml:trace contextRef="#ctx0" brushRef="#br0" timeOffset="57995.7989">17188 16202 69,'-6'17'37,"6"-17"-1,29 10-1,5-2-19,8-7-7,19 6-2,8-2-1,11 2-2,1-3 0,5 3-3,-2-2 0,-5-1-2,-7-2-2,-11-4-2,-9 2-3,-13-9-2,-5 7-8,-19-7-12,-15 9-7,0-13 0,-18 6 3</inkml:trace>
  <inkml:trace contextRef="#ctx0" brushRef="#br0" timeOffset="58551.8546">17206 16200 66,'-10'7'32,"0"-6"-1,10-1 2,-1 21-23,4-3-5,4 15 0,0 9 0,4 14 1,-3 14 0,4 15-2,-4 6 0,-1 7-1,-3-2-1,-1-4-1,-5-8 1,0-8-1,-2-16 1,0-12 0,-1-14 0,1-10-1,0-9 1,4-15-1,-4 13 0,4-13 0,0 0 0,0 0 0,0 0 0,14 2 0,0 1-1,7-1 1,8 2-1,10-1 0,10 2 0,14-1 0,9 2 1,7 0-2,4 0 2,5 2-1,-2 0 0,1 2 2,-5 1-3,-8 0 3,-7-1-3,-11 0 1,-6-1-2,-12-3-3,-3-2-5,-19-6-29,-5-7-1,-9-8-1,-8-7 1</inkml:trace>
  <inkml:trace contextRef="#ctx0" brushRef="#br0" timeOffset="59176.9171">18146 16142 74,'-9'12'36,"3"2"-1,1-4 1,5-10-21,6 22-10,9-10-2,8 5 0,5-1 0,8 3 0,6-2 0,6 1 0,2-5-1,2-3 0,-2-4-1,-1-4 0,-6-3 0,-2-1-1,-7-5 1,-4 2-1,-8-1 1,-5 3-1,-5 0 1,-12 3-1,12 14 0,-12 3 1,-3 8-1,-2 8 0,0 9 1,-2 12-1,1 9 1,-1 6-2,0 5 2,1 5-2,1-1 2,2-1-1,-1-5 0,2-8 0,1-6 1,-2-7-1,-1-7 1,0-6 0,-4-7-1,-2-4 2,-2-2-2,-4-3 2,-2-2-1,-4-4 0,-2-2-1,-3-4 1,-2 0-3,-3-7-2,4-2-4,-6-8-21,6-3-12,4-10 0,3-4 0,7-9 0</inkml:trace>
  <inkml:trace contextRef="#ctx0" brushRef="#br0" timeOffset="59612.9607">18711 16287 67,'0'0'36,"17"-12"1,1 0-4,0-12-15,14 6-5,0-12-3,9 2-3,-2-2-2,2 2-1,-3 2-3,-4 2-1,-2 5-6,-10-5-8,-4 4-23,-4 3-1,-3-4 0,-1-2 0</inkml:trace>
  <inkml:trace contextRef="#ctx0" brushRef="#br0" timeOffset="60003.9998">19338 15681 105,'-23'52'37,"3"-5"1,5-5-2,0-8-29,18-3-5,11-8-1,9-3 1,5-7-1,8-5 2,3-5-1,3-4-1,0-6 1,-3-4-2,-4-7 1,-5-5-2,-5-4 1,-7-4-1,-8-1 0,-7-4-1,-9 2 1,-8 1 0,-10 4 0,-6 4 0,-5 8-1,-6 2-1,0 8-2,0 1-2,9 8-6,-2-3-14,13 0-10,9 0 1,12 1 0,5-15 1</inkml:trace>
  <inkml:trace contextRef="#ctx0" brushRef="#br0" timeOffset="60259.0252">19773 15416 75,'4'18'34,"-2"5"-1,-6 0 2,-2 1-9,1 11-18,-3 5-5,1 7 1,0 6-1,1 3-1,0-2 0,3-4-3,4-5-2,0-11-3,7-7-5,-8-27-15,13 2-11,0-17 1,3-15 0,4-8 2</inkml:trace>
  <inkml:trace contextRef="#ctx0" brushRef="#br0" timeOffset="60508.0502">20055 15276 116,'-9'33'36,"-3"8"3,0 7-3,4 3-28,-1 4-5,2 4-1,0 1-2,2-4 0,2-5 0,2-6-2,2-6-3,0-12-1,4-6-3,-5-21-8,0 0-11,8-10-6,-6-9-3,-1-1 1,-3-6 4</inkml:trace>
  <inkml:trace contextRef="#ctx0" brushRef="#br0" timeOffset="60697.069">19911 15659 55,'-9'2'33,"-2"1"0,11-3-1,0 0-5,0 0-9,16 7-5,-1-12-3,7 4-2,0-6-4,5-1-2,1 0-6,-5-8-10,0 4-23,-3-2-1,-5-4 0,-2 1 0</inkml:trace>
  <inkml:trace contextRef="#ctx0" brushRef="#br0" timeOffset="61455.1449">17070 15912 60,'0'0'34,"0"0"0,9 3-4,0 6-9,-9-9-8,16 21-3,-10-5-2,3 9-4,-4 2-1,-1 2-6,0 2-1,-2-5-6,5 3-6,-6-10-14,5-6-7,-6-13-1,14 0 3</inkml:trace>
  <inkml:trace contextRef="#ctx0" brushRef="#br0" timeOffset="62327.232">16611 15045 49,'0'39'30,"-5"-2"1,6 8-1,-3 2-8,1-1-16,2 3-2,0-5-1,0-4 0,-1-9-1,2-4 1,-2-9-1,1-4 1,-1-14-1,0 0 0,-2-23 0,1 1-1,-1-6 0,-1-7 0,-2-4 0,0-7 1,0-1 0,2 1 0,0 0 0,3 2 0,2 2 1,5 4 0,1 3-1,5 7 0,4 3 0,2 6 0,2 5-1,0 5-1,2 6 0,-3 9 0,-2 8 0,-3 8 0,-4 6-1,-6 9 2,-6 2-1,-3 3 0,-5-1 1,-3-1-1,-2-6 1,-1-6-1,2-5 1,2-7-1,2-4-1,9-12 1,-9 12 0,9-12 0,10 0 0,1-1 0,5-1 0,3 2 0,3 4 0,1 3 1,3 3-2,-3 8 2,-3 3-1,-5 5 0,-6-1 0,-6 3 1,-6-1-1,-7-1 1,-6-5-1,-6-5 0,-1-3-1,-2-7-2,1-4-2,0-11-4,8-2-12,3-11-18,6-9 3,8-6-1,5-6 2</inkml:trace>
  <inkml:trace contextRef="#ctx0" brushRef="#br0" timeOffset="62635.2629">17049 15012 66,'19'9'33,"-2"13"1,-7 2-1,0 5-10,-2 9-13,-3-1-5,2 4 0,-4-4-1,0 1 0,-1-11 0,1-3 1,-2-9 0,1-4-1,-2-11 0,0 0-1,2-13 0,0-1 0,-1-6-1,2-1-1,1-6 0,1-3-1,3-2-1,2 0-2,2 2-2,0-6-8,4 4-25,5-2-3,1-1 2,6-1-1</inkml:trace>
  <inkml:trace contextRef="#ctx0" brushRef="#br0" timeOffset="64508.4502">18653 15853 43,'0'0'31,"0"0"1,0 0-5,0 0-5,0 0-5,0 0-7,0 0-3,1 11-1,1 3-3,-2 2-1,2 1-2,0 5-3,-3-1-4,4 3-17,0-2-10,-6-7 0,1-1 0,2-14-1</inkml:trace>
  <inkml:trace contextRef="#ctx0" brushRef="#br0" timeOffset="65246.524">16816 16312 57,'0'0'32,"0"0"1,0 0-6,0 0-12,-6-11-4,6 11-1,0 0-1,16-8-2,-6 3 0,3 3-3,-1-2-1,4 6-1,-1-1 0,-2 5-2,-1 3 0,-4 5 1,-5 5-1,-2 2 0,-4 3 0,-4 1 1,-3 0-1,-3 1 0,-1-3 0,-2-3 0,3-2 0,-1-4 1,3-1-1,3-4 0,8-9 0,-6 13 1,6-13-1,10 8 0,3-6 0,3-3 0,4 0-3,0-5-3,8 5-10,-1-6-22,-1-2 1,2-2-1,-1-3 0</inkml:trace>
  <inkml:trace contextRef="#ctx0" brushRef="#br0" timeOffset="86697.6689">15901 7613 11,'-16'-1'15,"16"1"0,-20 3-1,20-3-6,-8 1-8,8-1 0,0 0 0,0 0 1,0 0 1,0 0 1,0 0 0,0 0 1,0 0 0,11 10 1,2-8-2,6 2-1,8 0 0,7 1 0,7-1 0,12 1 0,8 0 0,10 0-1,11 1 1,8-2-1,11 1 1,10 1 0,8-3 0,8 1 1,4-1 1,6-2-1,3 1 1,4 0-1,2-2 0,-2 0-1,1 1 0,0 0-1,-1-1 0,0 3-1,-4-1 0,-3 0 0,-2 1 1,-5 1-1,-6 1 1,-5 2-1,-7 0 0,-8 2 1,-6 1-1,-9-1 1,-5 1-1,-9 2 0,-7-3 0,-8 2 0,-7-2 1,-8-1-1,-7 1 0,-8-2 0,-5 0-1,-5-3 1,-6 1 0,-3-2-1,-11-3 1,13 6 0,-13-6 0,0 0 0,0 0-1,0 0 1,0 0 0,0 0-2,0 0 1,0 0-1,0 0 0,0 0 0,0 0 0,0 0 1,0 0-1,0 0 2,0 0-1,0 0 1,0 0 0,0 0-1,0 0 1,0 0 0,0 0-1,8 13 1,-8-13 0,-2 15 0,1-4 0,-2 4 0,0 2 0,-3 7 0,1 4 1,-2 8 0,0 10-1,1 13 2,1 12-1,-2 16 0,1 10-3,-1 10-6,2 14-13,-6 0-3,10 8 1,-9-16 0</inkml:trace>
  <inkml:trace contextRef="#ctx0" brushRef="#br0" timeOffset="88088.808">15543 7743 31,'-6'15'16,"7"13"1,-4 2-3,4 14-15,-1 11 0,1 15 1,0 9 0,0 9 2,0 9 1,1 8 1,0 1-1,1 5 2,0 0 0,1 0 1,1-2-1,1-2 0,0-4-1,0-6-1,1-3 0,-2-5-1,2-4 0,-1-3-1,-1-4 0,0-2-1,0-3 0,0-4 0,1-2 1,1-4-1,0-5 0,3-4 1,1-6-1,3-8 1,0-5-1,2-7 1,0-4 0,1-6 0,1-3-1,-1-4 1,3-1-1,0-2 1,1-2-1,2-2 1,3 1-1,1-3 1,2 0-1,4-1 0,1-1 1,3-1 0,2 1-1,5 0 1,2-2-1,2 2 1,4 0 0,3-1-1,6-1 1,4-2-1,3 0 0,7-2 1,4-1-1,5 0 1,6-1-1,1 1 1,2 1-1,4 0 1,2 3-1,1 1 1,0 1-1,3 1 1,-1 1-1,3 1 0,3 0 0,1 1 1,1 1-1,-1-2 0,4 2 1,-1-2-1,-1 0 0,-2 1 0,-2-1 0,0-1 0,-3 0 0,-2-1 0,-4-1 0,0 1 0,-3 1 0,-3-1 1,-2 0-1,-7 0 0,-6 2 1,-6-2-1,-6 0 1,-8 0-1,-4 0 0,-12-3 1,-3 1 0,-7-3 1,-4 1-1,-7-2 1,-3 0-1,-8-6 1,-3-2-1,-5-3 1,-2-5 0,-4-6-2,-1-6 0,-4-7-6,-5-13-7,-3-16-15,8-6 0,-2-27-2,12-9 1</inkml:trace>
  <inkml:trace contextRef="#ctx0" brushRef="#br0" timeOffset="89745.9737">16913 6436 20,'-1'19'17,"-6"0"0,8 16-4,-4 10-12,3 10 1,0 6-2,0 4 2,2-1 1,1-5 1,1-8 3,2-11 0,0-11 2,-1-9 1,1-8 1,-6-12-3,14-11 1,-8-4-3,2-7-2,0-6-1,2-5-3,1-2-1,2-1 0,1 4 1,0 5-1,2 5 1,2 8-1,-1 11 2,3 10 0,-2 9 0,-1 9 0,-3 6 0,-3 6 1,-6 3 0,-5 0-1,-9-4 0,-6-4 1,-6-8-2,-5-5 0,-3-10-3,-4-9-3,3-6-2,2-8-2,5-4-4,3-6-2,6-4-4,9 5-5,-1-6 1,13 11 1</inkml:trace>
  <inkml:trace contextRef="#ctx0" brushRef="#br0" timeOffset="90490.0481">17132 6957 18,'19'2'15,"-4"-8"1,4 4 0,-3-7-2,1 2 0,-2-5-3,-1 2-2,-3-4-3,0 0 0,-2 0-4,-3-3 2,-1 3-2,-2-2 1,-2 3-1,-1 1 1,-2 2 0,2 10 0,-7-15-2,7 15 0,-12-3 0,12 3-1,-15 17 1,6-1 0,3 4 2,-1 4-2,2 3 2,2 0-1,3 0 1,3-3-1,3-1 0,4-7 0,1-2-2,6-6 2,2-4-2,2-4 1,0-5-1,1-4 0,0-5 1,-2 0-2,-1-4 1,-5-1-1,-3 2-1,-2 2 0,-4 2-1,-5 13 3,5-15-3,-5 15 3,0 0 0,-5 16-1,3-2 3,0 2-2,2 2 1,0-1 0,2 1 1,1-5-1,-3-13-1,15 10 2,-5-12-2,2-4 0,-2-6 0,3 0 0,-1-5 1,-2 1-1,0 1 0,-3 2 1,-7 13-1,10-14 1,-10 14 0,0 0 0,4 14 0,-4-1-1,1 0 1,2 1-2,-1-3-2,3 0-5,-5-11-7,16 6-5,-3-9-5,-1-8-1,6 0-1,-2-6 2</inkml:trace>
  <inkml:trace contextRef="#ctx0" brushRef="#br0" timeOffset="91476.1467">17758 6843 27,'3'12'19,"-3"-12"2,6 26-1,1-12 1,4 1-5,5 0-1,3-3-5,6-1 0,-2-8-3,4 2 0,-1-9-4,-2-2 0,-1-1-1,-3-1 0,-5 0 0,-4 0-1,-11 8-1,9-18-1,-9 18 0,-11 2 1,-3 3-1,-2 8 1,-4 4 1,-3 6-2,0 5 2,1 2 0,4 0 0,4-2-1,7-3 2,7-3-1,5-6 0,11-8 0,6-7 1,6-5-1,5-5 0,3-5 0,-1-3-1,0-3 2,0 0-2,-4 1 1,-6 3-1,-4 4 1,-5 2-1,-4 4 0,-12 6 0,9 6-1,-10 4 1,-1 3 0,-1 2 0,1 0-1,0 2 1,2-3 0,1-3 0,-1-11 1,14 5-1,-1-10 0,1-4 1,0-3-1,2-4 1,-1 0 0,-1-1-1,-2 3 1,-4 3-2,-8 11 1,9-11 0,-9 11 0,1 20 0,-2 0-1,1 9 2,3 5-2,1 7 2,2 3-2,1-2 1,-1-2 0,1-5 1,-2-6-1,-5-7 0,-6-4 1,-7-10-1,-6-5 1,-4-4-1,-4-3 0,1-3 1,1-4-1,4-2 1,9-4-1,10-3 0,11-4 1,11-4-1,9-2 1,10-5 0,9-3 1,5-4-2,4-3 1,-3-4-1,0 1 0,-5-2 0,-4-1-1,-9-1 1,-7 3-2,-8 0 2,-8 5-2,-8 2 2,-9 5 0,-5 6 0,-9 7-1,-4 9 1,-6 9-1,-2 14 1,-2 13 0,-1 15 0,3 11 0,4 12-1,5 10 1,10 7-1,8 3-3,12 6-6,7-5-11,9-3-10,9 0-1,2-12-1,5-3 0</inkml:trace>
</inkml:ink>
</file>

<file path=ppt/ink/ink4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41:22.120"/>
    </inkml:context>
    <inkml:brush xml:id="br0">
      <inkml:brushProperty name="width" value="0.05292" units="cm"/>
      <inkml:brushProperty name="height" value="0.05292" units="cm"/>
      <inkml:brushProperty name="color" value="#7030A0"/>
    </inkml:brush>
  </inkml:definitions>
  <inkml:trace contextRef="#ctx0" brushRef="#br0">22517 5974 19,'0'0'17,"-9"-3"0,9 3-1,0 0 1,0 0-3,0 0-2,0 0-1,0 0-1,0 0-3,0 0 0,18-7-1,-6 2 0,6 5 0,2-6 0,6 4-2,3-4 0,4 4-1,0-4 0,2 3-1,-2 0 0,0-1-1,-4 2 0,-3 0 0,-4-1 0,-5 1 0,-4 2-2,-13 0 1,14-3-2,-14 3 0,0 0 0,0 0-1,0 0 0,-18-2-3,8 4-1,-4-4-1,-1 6-1,-5-3-1,-1 5-1,-3-1 0,1 2 0,-3-2 2,1 5 2,-2-2 2,0 2 0,-3-1 3,2 0 3,-1 0 1,1 1 3,0-1-1,2-2 2,3 1 2,2-2 2,6 0 0,1-4-1,14-2 2,-13 5-1,13-5-1,0 0 1,17-6-2,1-2-1,8 2-1,5-6 0,7 5-1,4-3-1,2 3-1,-3-1 0,-3 2-1,-5 2-1,-5 2 0,-7 1 0,-5 0-2,-6 1-1,-10 0-2,14 1-4,-14-1-6,0 0-13,0 0-9,0 0 0,0 0-1,0 0 3</inkml:trace>
  <inkml:trace contextRef="#ctx0" brushRef="#br0" timeOffset="310">22493 6178 26,'-8'13'30,"8"-13"4,0 0-1,7 12-11,11-17-4,13 5 0,2-8-5,14 6-3,2-6-2,4 3-4,-1-2-1,-6 2-2,-6 2 0,-6 0 0,-8 1-2,-8 1-1,-4 2-3,-14-1-3,11 0-5,-11 0-7,0 0-10,0 0-6,-14 14 0,4-5 2</inkml:trace>
  <inkml:trace contextRef="#ctx0" brushRef="#br0" timeOffset="588">22586 6351 42,'0'0'33,"-7"12"2,7-12-2,25 5-12,-4-11-1,13 5-4,0-5-4,11 2-3,-2-2-5,4 2 0,-4-1-3,-4 1 0,-7 3-2,-8 0-3,-3 3-3,-11-4-4,1 7-11,-11-5-14,-5 11 0,-4-1-2,-4-2 2</inkml:trace>
  <inkml:trace contextRef="#ctx0" brushRef="#br0" timeOffset="837">22653 6547 45,'-4'11'34,"4"-11"3,2 10 0,11-5-10,3-9-11,11 7-2,0-7-3,7 4-4,-1-3-2,1 0-3,-3 1-1,-5 0-2,-4 4-5,-9-7-9,-2 4-23,-1 0-1,-10 1 1,9-13-1</inkml:trace>
  <inkml:trace contextRef="#ctx0" brushRef="#br0" timeOffset="14293">6309 5962 27,'0'0'13,"0"0"0,0 0 0,6-16-3,-5 4 0,1-3-2,0-5-1,0-6 0,-1-4 1,-1-7-1,1-5 2,-4-9-3,0-4 1,-3-8-3,1-5 1,-3-4-3,1-2 1,-3-2-1,-1 3-2,-1-2 1,-2 4 0,0 1-1,-1 3 0,-2 3 1,-3 0-1,-3 2 0,-2 0 0,-1 4 1,-2 3-1,-3 4 0,-4 3 1,-1 4-1,0 4 1,-1 5-2,-1 3 1,-2 3 0,-2 4 0,-3 2 0,-1 3-1,-2 3 1,-3 2-1,-1 3 1,-3 3 0,0 2 0,-3 3 0,-1 3-1,-1 3 1,-2 4 0,-1 1 0,-1 2 0,-1 2 0,0 1 0,0-1 0,0 3 0,2-1 0,0 2 1,1 3-1,-2 0 0,5 1 0,1 2 1,2 1-1,3 0 0,2 3 0,3 1 0,1 1 0,2 3 0,2 0 0,3 3-1,1 2 1,1 0 0,4 1 0,1 1 0,4 1-1,4-3 1,1 2 0,3 1 0,0 0 0,1 1 0,4-1 0,1 4 0,4 1 0,2 5 0,2 0 0,2 3 0,6 1 0,2 3-1,0-1 1,2 0 0,-1 1 0,1-1 0,-2-2-1,1 0 2,-1 1-2,-1 0 2,-1 1-2,0 2 2,-1-3-2,2 0 1,1-3 0,0-1-1,2-3 1,-1-6 0,2-1 0,-2-1 1,4 0-1,-3 0 1,0 2-1,0 0 1,1-1-1,-1 2 1,2-2-1,1-5 0,0-4 0,2-2 0,-1-6 0,3-2 0,0-4 1,1-1-1,0-2 0,3 0 0,0 0 0,2-2 0,1 0 0,1 1 0,1 0 0,1-2 1,2 1-1,-2-1 0,2 1 0,1-2 1,2 1-1,1-1 0,3 0 0,1-1 1,3 1-1,3 0 0,3-2 0,2 0 0,3-2 2,2 2-2,0-2 2,3-3-2,1 0 0,5 0 0,-1-2 2,3-1-2,2-3 0,1 1 0,1-1-1,-1 2 1,1-2 0,-1 0 1,1 0-2,-3 1 1,0-2 0,-1-2 0,-1-1 1,0 0-1,-2-3 1,-2 0 0,-3-3 0,1-2-1,-4 0 1,-2 0 0,-3-2 0,-3 0 0,-1-3 1,-2-2 0,-1-4 1,-3-6-1,0-4 1,-1-5 0,-2-1 0,-2-3-2,-2-5 1,-2 0-2,-6 1 0,-5 3-1,-4 0 0,-6 2-1,-5-2-5,-3 5-18,-3 6-8,-10-4 1,0 6-2,-8-4 1</inkml:trace>
  <inkml:trace contextRef="#ctx0" brushRef="#br0" timeOffset="43637">13897 6571 5,'0'0'16,"0"0"1,0 0-3,0 0-4,15 7 1,-15-7 2,19 5-1,-7-2-1,6 0 0,4 1-1,2-2-2,7 2-2,2-3 0,7 1-2,6-2-1,10 0 1,2-2-1,6-1 0,8-1 1,6 0-1,5 0 0,6-2-1,2 1 0,3-2 0,2 1-1,4-1 1,-2-1 0,-1 0 0,-5-1 1,-5-1-1,-4 1 0,-7 1 0,-9-2 0,-7 3-2,-9 2-3,-10-4-9,-8 0-21,-3 2 0,-18-9 0,-6-1 0</inkml:trace>
  <inkml:trace contextRef="#ctx0" brushRef="#br0" timeOffset="48968">16337 3131 18,'-10'-20'24,"10"20"1,-13-18-4,13 18-4,0 0-2,-7 28-2,10 11-3,-2 15-3,4 13 0,-1 14 0,3 11 0,-1 1-3,2 2 0,-2-11-1,1-9 1,-4-19-1,1-11 0,-2-17 0,0-6 0,-2-11 1,0-11-1,0 0 0,2-25-1,-2 1 0,3-8 1,0-5-2,2-11 1,0-2-2,3 1 0,0 5 0,3 5 0,1 9-1,0 8 0,2 11 1,1 15-1,-2 12 2,2 10-1,-3 5 1,0 5-1,-2 4 0,-2-2-1,-2 1-2,-4-10-2,3-2-3,-6-13-4,6 0-5,-5-14-10,0 0-7,11-14 0,-8-2 2,4 1 3</inkml:trace>
  <inkml:trace contextRef="#ctx0" brushRef="#br0" timeOffset="50419">16608 3747 35,'0'0'26,"12"9"5,-3-3-9,2 0 0,4 0-6,0-5-4,4 1-1,-1-5-3,2-1-2,-1-5-2,-1-3 0,-3-3-2,0-2 1,-4-6-2,0-1 0,-6-3 0,1 0-2,-4-1 2,-2 3-2,-2 0 2,-4 4-3,1 5 3,-2 3-2,-2 3 1,-1 6 0,0 4 0,-2 6 0,-2 5 0,2 6 0,-3 7 0,2 7 2,1 5 0,1 5-1,3-1 1,4 4-1,3-4 1,2-1-1,5-6 0,2-5-2,3-6 1,2-8-2,6-4-1,0-11-3,7-2-2,-2-14-3,8 0-3,-3-12-5,7 0-4,-2-7-1,-3-2-3,1 3 4,-6 1 5,-3 4 6,-4 4 7,-8 4 7,-4 7 7,-7 3 5,0 12 4,-13-5 2,1 11 0,-4 6-2,-5 3-5,1 8 0,-2 1-2,3 4-3,0-3 1,6 2-4,2-5 0,7-1-1,4-8 0,4-2-3,-4-11 1,19 4 0,-5-8 0,2-3 1,2-4-3,-1-3 2,0-2-2,-1-2 2,-1 2-2,-2 1 2,-6 3-3,-7 12 2,10-10-1,-10 10 1,4 11 0,-5 5-2,0 0 2,-1 4-2,2 0 2,1-2-3,1 0 1,0-5-2,-2-13-1,10 13-1,0-12-2,-10-1 0,17-16-1,-8 2 2,1-1-1,0-6 3,-1 1-1,-1-1 4,-2 5 0,-2 1 4,-4 15-2,4-12 3,-4 12 1,2 17-2,-1-2 3,3 8-2,0-3 2,4 7-1,-1-7 1,2-1-2,-1-6 1,2-2 1,-10-11-1,14-1 0,-14 1-1,10-23 0,-7 6-2,0-3 1,0-6-3,0-3-1,-1 0-2,-1 1 0,0 2-2,-1 2-3,3 5 0,-4-1-5,1 20-4,3-19-5,-3 19-3,0 0-3,10-4-1,-10 4 4,11 9 7,-11-9 9,11 17 11,-5-6 9,-1 6 8,2-2 6,1 5 1,-1-3 1,0 1-6,2 2-4,-3-6-6,5 2-3,-11-16-3,16 17-2,-16-17 2,15 9-2,-15-9 0,12-2 0,-12 2-1,9-10 0,-9 10-1,10-21 0,-5 6 0,1-2-1,0 0 0,-1 1-1,-1 0 2,1 4-1,-2 1 1,-3 11-1,0 0 1,0 0 0,4 25 1,-3 1-1,1 11 1,2 9-1,1 7 1,1 9-1,-1 1 1,2-3-1,1-1-1,0-7 0,-1-7-2,-5-13-2,4-5-5,-6-12-21,0-15-7,0 0 1,7-15-1</inkml:trace>
  <inkml:trace contextRef="#ctx0" brushRef="#br0" timeOffset="51390">17873 3428 34,'0'0'29,"-8"14"3,1 7-1,1 12-14,5 10 0,-3 0 1,7 9-6,-3-6-3,5 0-4,1-12 0,3-5-1,-1-12-1,1-7-2,-9-10 0,16-6 2,-8-7-3,1-6 2,-1-5-2,2-5 0,1-2 0,-1 3 0,-2 4-1,-1 4-1,-1 6 2,-6 14-1,12-1 1,-6 14 1,0 4-1,3 4 0,2 3 1,2-1-1,2-2 1,1-5 0,-1-5 0,1-5-2,-2-8 2,1-2 1,-2-8-2,0-3 2,-2-6-2,-2-4 0,-4-4 0,-2-3-1,-2-5-1,-4-1-2,0 1 0,-2-2-3,3 5-1,-3-1-4,10 11-4,-2-2-6,9 10-1,3 0-2,4 6 0,4 3 3,2 1 3,3 3 5,0-1 12,-1 3 9,-3 1 5,-2-1 5,-3 4 1,-6 4 3,-4 8-1,-7 9-1,-10 3-5,1 10-3,-7-1-2,1 8-1,-2-4-2,3 2 0,-1-8-2,9-5 1,2-9-1,5-5 0,-3-15-2,18 8 1,-4-12-1,2-2-1,1-7 1,-1 0-3,1-2 2,-3 2-1,-3 3 0,-2 2 1,-9 8-1,9-3 1,-9 3 0,1 20-1,-1-4 0,0 2 1,1 1-2,1-1-1,2 1-1,-4-19-2,14 16-3,-5-25-3,4-3-8,-3-13-8,4-9-3,0-8-5,-1-13 4,1-6 0</inkml:trace>
  <inkml:trace contextRef="#ctx0" brushRef="#br0" timeOffset="52126">18654 2936 61,'-4'-19'34,"-6"19"-1,-1 22 1,2 19-18,-5 9-6,7 17-2,-2 9-2,3 7-4,2 1-2,1-4-3,6-2-2,-2-9 0,4-9-3,-5-17-1,4-8 0,-2-13 1,3-4 2,-5-18 3,10 10 2,-10-10 4,13-7 1,-4 2 3,1-5-1,4-1 3,3-6-3,6 1-1,1-5 0,5-2-2,-2-2 1,1-1-1,-5-4 1,-1 3-1,-9-2 0,-5 1 0,-9 1-1,-4 3-1,-4 5 0,-4 5 0,-3 7-1,1 5 0,1 11 0,2 6 1,3 3-1,4 6 0,4-1 0,3 2 1,4-3-1,1-3 0,4-5 0,2-4-1,1-4 1,4-4 0,1-3 0,2-1 0,4-2 0,2 2 0,4 1 0,-1 2 1,1 5-1,-1 3 1,-2 6-1,-3 4 2,-5 1-2,-6 0 2,-3-2-2,-6 0 2,-6-5-2,-6-3 2,-3-8-1,-4-4-1,0-6 1,1-4 0,-1-3 0,4-4-1,4-4 2,5-4-2,4-5 1,5-2-2,4 0 2,3 0-1,1 2-1,0 3 0,-3 6-1,-2 1-3,-1 9-3,-10-3-6,0 16-18,-10-16-6,-5 8 2,-4 0-2</inkml:trace>
  <inkml:trace contextRef="#ctx0" brushRef="#br0" timeOffset="52330">18473 3167 89,'-17'3'36,"17"-3"0,1 13 2,18-2-32,8-4 2,12 2-2,3-4-3,3-4-5,3 0-12,0-10-21,-6-8-3,-3-6 2,-8-12-3</inkml:trace>
  <inkml:trace contextRef="#ctx0" brushRef="#br0" timeOffset="53738">19408 1051 24,'0'0'24,"0"-16"1,0 16 0,2 11-8,-3 11-2,4 12-4,-2 15-6,3 8 1,-1 9 1,2 6-3,-2 0 0,3-5-1,-2-8-2,-1-10-2,1-4-6,-5-18-14,-1-12-9,2-15 1,0 0-1,5-21 0</inkml:trace>
  <inkml:trace contextRef="#ctx0" brushRef="#br0" timeOffset="54159">19377 958 31,'0'0'28,"0"0"2,0 0-4,0 0-15,37-9-3,-37 9-1,54 8-3,-22 4-2,2 10-3,3 5 3,1 11-2,0 6 3,-1 5-4,-3 1 2,-2 7 0,-4-2 1,-7-1 2,-6-7 0,-11-3 1,-5-6 0,-14-4 0,-6-4-1,-13-8-1,-3-3 0,-8-6-1,-2-2-1,-2-6 0,2-1-1,4-5-2,5-5-2,9 0-6,4-6-13,10-2-8,10 0 0,10-3-2,12-2 1</inkml:trace>
  <inkml:trace contextRef="#ctx0" brushRef="#br0" timeOffset="55136">19960 1555 43,'0'0'26,"0"0"2,-3-12-8,3 12-4,1-10-2,-1 10-3,11-17-3,2 8-1,3 0-3,5 4 0,-1 4-1,5 7-1,-1 5-1,-1 9 0,-3 6 0,-5 5 0,-5 7-1,-5 0-2,-4 0 2,-6-2-1,-4-5 1,-3-2-1,-6-4 2,-2-4-3,-4-7 3,2-4 1,-1-5-1,1-3 0,2-3 0,2-3 1,4-5-1,4-1 0,2-4 0,5-1 0,2-5 0,4 0 2,4-1-2,5 2 2,1 1-2,6 4 2,2 3-2,3 5 2,2 6-3,-2 9 1,1 1-1,-1 5-2,-1 2 2,-2 0-3,1 1 2,-3-2-2,2-1 1,-2-7-3,1 2 0,-5-9-2,5 1-7,-7-9-12,2-8-7,-1-4 2,-1-8-2,4-4 4</inkml:trace>
  <inkml:trace contextRef="#ctx0" brushRef="#br0" timeOffset="55640">20504 846 19,'-29'-15'23,"29"15"2,-37 15-7,37-15-2,-34 56-1,18-10-6,6 6 1,0 10-4,6 0 2,5 7-5,6-5 3,4 3-4,6-12 1,3-8 1,4-8 0,1-10 1,6-4-2,-1-13 2,5-7-2,-4-11-1,1-7 0,-3-10-2,-2-6 1,-2-7-1,-5-6 0,-4-10-1,-4-6 1,-5-3 0,-6 1-3,-6 2 4,-5 2-3,-5 5 2,-8 9-2,-6 7 2,-4 13-2,-5 5 2,-5 9 0,-1 8 0,-2 7 0,-1 4-1,5 4-1,7 0-3,2 3-7,33-18-8,0 0-9,-29 46 0,29-46-2,32 11 1</inkml:trace>
  <inkml:trace contextRef="#ctx0" brushRef="#br0" timeOffset="77974">21029 8390 7,'0'0'17,"0"0"2,-10 4-1,10-4-3,0 0 0,0 0-2,0 0-1,-3 19-1,4-3-1,1 5-2,1 9-1,1 5 0,0 7 0,1 3 0,3 1-3,-1-4-1,1-2-1,-3-6 0,0-6 1,-1-8-1,0-4 1,-4-16 0,5 16 2,-5-16-1,0 0 0,0-21-1,0 3 0,0-8 0,1-5-1,-1-7-1,1-4-1,0-2 0,0 1 0,1 2 0,-1 3-1,0 6 1,0 5 0,0 6 0,0 6-1,0 4-1,-1 11 1,0 0 0,11 27 0,1 0-1,2 7 1,2 7 0,4 2 1,1 2 0,1 0 0,0-7 0,-2-7 0,-3-8 0,-3-6 1,-2-5-1,-2-5 1,-1-7 1,-9 0-1,14-14 0,-7-1 0,-1-7 0,0-6-1,0-7 1,1-5-2,0-2 1,0-2 0,1 3 0,-2 2-1,0 7 1,0 6 0,-1 6-1,-1 7 0,-4 13 0,0 0 0,10 10 0,-7 9 0,1 11 1,1 5-1,2 5 1,0 6 1,2 2-1,-3-3 1,2-3-1,0-4 0,-1-7-1,0-5-2,0-5-1,0-7-4,2 2-3,-9-16-7,17 12-7,-5-9-6,0-8-1,5 2 1,-2-10 4</inkml:trace>
  <inkml:trace contextRef="#ctx0" brushRef="#br0" timeOffset="78643">21788 8676 25,'-10'-19'22,"10"19"0,-25-18 3,8 11-14,-1 2 2,-1 5-2,-1 7 1,1 4-1,1 6-2,3 4-3,3 5 1,3 0-2,4 2-2,3-5 0,4-1-1,3-5 0,4-3 1,0-7-1,3-2 0,-1-3 0,2-2 0,0-5-1,0-1 0,-1-2-1,-2-1 1,1-3-1,-1-2 0,-3 0 0,0-2-1,-3 0 1,0 2 0,-2 2 1,0 0-1,-2 12 0,1-16 0,-1 16 1,0 0-1,0 0-1,-1-11 0,1 11 0,0 0 0,4 18-1,0-7 1,1 6 0,0 2 0,2 7 1,0 2 0,2 1 1,-1 0-1,0 1 0,-4-2 1,1-1 0,-3-3-1,-2-4 2,0-1-1,-5-4 1,0-1 1,-6-4-1,-1 0 1,-3-6 0,-4 2-1,-1-2 0,-1-1 0,0-2-1,1 0 0,5 1-1,1-4-1,5 4-1,9-2-2,0 0-4,-7-11-12,7 11-15,21-17 2,-3 0-1,7 1 0</inkml:trace>
  <inkml:trace contextRef="#ctx0" brushRef="#br0" timeOffset="81568">22339 8427 3,'0'0'13,"0"0"-3,0 0-1,0 0-1,0 0 0,0 0 0,0 0 1,-1-11 0,1 11 2,0 0-2,0 0 0,0 0-3,0 0 0,0 0-3,0 0 0,0 0-2,-6-13 0,6 13 0,0 0 0,0 0 0,-9-13 0,9 13 0,0 0 0,-10-8-1,10 8 1,-10-2 0,10 2-1,-10-1 0,10 1 0,-12 1 0,12-1 1,-11 2-1,11-2 1,-12 5-1,12-5 1,-13 7 0,13-7 1,-12 8 0,12-8 0,-13 9 0,13-9 0,-13 13 0,13-13 0,-10 18 1,3-8-1,3 3 1,-3 0-1,3 4 1,0 0-1,0 1 2,0 1-2,1 1 1,0 0-2,1 1 1,2 0 0,1-1 0,1 0-1,1 1 1,1-3 0,2 1-1,1-2 1,1-1-1,1-2 0,2-2 0,-1-2 0,2-1 0,0-3 0,-1 0 0,-1-2 0,2 0 0,-3-2-1,1-1 1,-1-1 0,0-1-1,-1-2 1,2 0-1,-1-2 1,1-2-1,-2-2 1,1-1-1,1-2 0,-1-1 0,-2-1 0,1-1 1,-2 0-1,0-1 0,-1-2 0,-1 2-1,-1 0 1,0-2 0,-1 3 0,0 0 0,0 2 0,0 2 0,-2 0 0,0 11 0,0-18 1,0 18-1,-4-14 1,4 14-1,-7-16 0,7 16 1,-8-19-1,2 9 0,-2-1 1,1 1-1,-1-1 1,-3 3-1,0-1 1,-1 0 0,1 2-1,-1 2 1,2-1-1,1 2 1,9 4-1,-13-4 0,13 4 1,0 0-1,0 0 0,-9-3 0,9 3-1,0 0 0,0 0-2,0 0-2,0 0-5,0 0-5,0 0-10,0 0-7,0 0-1,15 10 0,-15-10 3</inkml:trace>
  <inkml:trace contextRef="#ctx0" brushRef="#br0" timeOffset="81974">22589 8406 27,'0'0'22,"0"0"1,0 0-2,0 0-6,0 0-3,0 0-3,-9 3-1,9-3-1,0 0-1,1 13 0,-1-1 1,1 9 0,-3 2-2,3 8 1,-2 4-1,3 5 0,-2 0-1,2 0-2,0-5 0,1-5-2,1-4-1,0-7 0,-1-5-3,-3-14-1,10 17-7,-10-17-15,0 0-4,16-11-1,-12-4 1</inkml:trace>
  <inkml:trace contextRef="#ctx0" brushRef="#br0" timeOffset="82605">22565 8443 16,'-14'-2'19,"14"2"2,0 0 2,-5-13-7,5 13-3,3-12-1,-3 12-2,0 0 0,12-12-1,-12 12-1,9-5-3,-9 5-1,11 0-2,-11 0 0,14 3-1,-14-3 0,17 11-1,-5-3 1,1 2 0,2 3-1,2 0 1,1 2 0,0 1-1,1 2 0,-1 1 1,1-1-1,-2 3 1,1-1-1,-2 0 1,-5 1-1,2-2 0,-4-1 1,-3-1-1,-1-2 0,-1-2 1,-4-13-1,1 18 2,-1-18-1,-4 14 0,4-14 1,-10 11 0,0-6-1,-2 2 0,-2-3 0,-3 2 0,-1-1 0,-2 1-1,1-3 0,-2 2 0,1-2 0,0 1 1,1 0-1,0 1 0,2-1-1,-1-1-2,6 2-4,-2-4-6,14-1-11,-9 3-7,9-3 0,12-12-1,0-4 1</inkml:trace>
  <inkml:trace contextRef="#ctx0" brushRef="#br0" timeOffset="83004">22907 8323 48,'0'0'27,"0"0"0,0 0 1,9-3-10,-9 3-12,14 14-2,-4 3-1,3 7-1,0 9 0,5 5 0,-1 9 1,2 3-1,0 2 0,0-1-1,-3-3 0,-1-3 0,-5-4 0,-6-2-1,-4-8 0,-4-2-1,-4-3-4,-7-2-11,-6-8-13,0 4 0,-8-12-2,4 0 2</inkml:trace>
  <inkml:trace contextRef="#ctx0" brushRef="#br0" timeOffset="83756">22092 8261 13,'-11'6'19,"-7"-7"2,5 8-4,-5-4 0,2 5-5,-2 2 0,2 1-2,-2 6-2,0 0 1,2 5-2,-1 3 0,1 5 0,2 0-1,2 4 1,-1 0-2,6 3 0,2-3-1,4 3-1,2-5 0,3 0-1,0-2 0,4-1-1,2-3 0,2-2 0,0 0 0,3-3-1,-1-3-1,3-4-2,4 0-3,0-8-8,2-4-17,6-1 0,-1-10-2,8 0 1</inkml:trace>
  <inkml:trace contextRef="#ctx0" brushRef="#br0" timeOffset="85170">23279 8462 15,'0'0'14,"0"-12"1,0 12 0,0 0 0,0 0-1,-3-11-1,3 11-3,0 0-3,0 0-1,0 0-1,0 0-1,0 0 0,0 0-2,0 0 1,1 12 0,-1-12 0,3 27-1,2-7 2,1 4-1,2 4 0,3 3 1,-2-2 0,2 1 0,-1-3-2,-1-5 0,-4-4-1,2-5 0,-7-13 0,5 16 0,-5-16 0,0 0 1,0 0-1,0 0 1,-9-12-1,2 2 0,2-4 0,-3-4-1,0-3-1,-1-1 1,1-2-1,1-3 1,0-1-1,4-2 1,0 2 0,4 0 0,5 2 1,3 1 0,3 2 0,3 4 0,2 3 0,2 3 0,-1 2 0,1 6-1,-3 1-1,-1 3 0,0 3 0,-4 4 0,1 5 0,-1 0 0,-1 4 0,-1 3 1,-3 2-1,-1 1 1,-2-1 0,-3 2 0,-2-2 0,-3-2 0,-2 0 0,-2-3 1,0-1-1,-2-2 1,0-1-1,0-5 1,2 0 0,9-6-1,-15 7 1,15-7 0,-9 2 0,9-2 0,0 0 0,0 0-1,0 0 1,0 0-1,0 0 0,14 0 0,-4 2-1,1-2 0,6 2 1,2 1-1,6 3 0,-2 1 0,3 3 0,0 1 0,-1 2 0,-3 2 0,-1 2 0,-5 0 0,-2-2 0,-5 0 0,-4-1 0,-4 0 0,-5-1 1,-7-2 0,-4-1 0,-4 0 0,-6 0 1,-3-2 0,-3 0-1,0-3 1,-1 1 0,2-3-1,1-3 1,4-1-2,4-3 0,3-1-3,7-3-1,2-2-5,8 0-4,4-1-9,4-4-7,9 4-1,0-9 3,10 6 1</inkml:trace>
  <inkml:trace contextRef="#ctx0" brushRef="#br0" timeOffset="85704">23765 8564 20,'2'30'22,"-2"-18"2,10 8-2,-2 1-11,3 3 0,-1 0-3,-1-4-1,0-1 0,-2-5-2,-1-3 0,-6-11 0,5 12-1,-5-12 0,0 0 1,0 0-1,0 0 0,-10-14 1,10 14-2,-7-21 0,4 6-1,-1-4-1,1-1 0,1-2 0,2 1-1,1-2 1,1 2-1,3 0 1,2 1-1,5 2 3,4 3-1,2 2 1,3 2 0,2 1-1,1 2 1,0 2-1,1 3 0,-4 2-2,-4-1 0,-1 5-1,-4-4-4,1 5-4,-13-4-18,14-1-6,-5-1-1,-4-11 0</inkml:trace>
</inkml:ink>
</file>

<file path=ppt/ink/ink4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43:27.342"/>
    </inkml:context>
    <inkml:brush xml:id="br0">
      <inkml:brushProperty name="width" value="0.05292" units="cm"/>
      <inkml:brushProperty name="height" value="0.05292" units="cm"/>
      <inkml:brushProperty name="color" value="#7030A0"/>
    </inkml:brush>
  </inkml:definitions>
  <inkml:trace contextRef="#ctx0" brushRef="#br0">12865 3275 2,'0'0'3,"-16"7"2,16-7 0,-19 7-1,9-3 1,-4-2 1,2 2 0,-3-3 0,1 1 1,-1-1 0,-1 1-1,0-1 0,2 0 0,-2 0 1,3-1 1,0 0 0,1-1 0,2 2 1,10-1-1,-14-1 0,14 1-1,0 0 1,-11-2-1,11 2-2,0 0 0,10 1 0,-1-2-1,3 1-1,5 1-1,4-1-2,7 1 1,5-1-1,6 0 1,5 1 0,3-1 0,8 2 0,1 0 0,5 1 1,4-3-1,5 2 1,1 0-1,4 0 0,1-1 0,4 0 1,2-1-1,2 0 0,1-1 0,1 1 0,1-1 0,3 1 0,1-1 0,1 0-1,3-1 1,0 1-1,4 1 0,2 0 1,-1-1-1,-1 0 0,0 0 1,-1 1-1,0-1 1,-2 1-1,-3 0 1,-2 0-1,-4 0 0,0 1 1,-5 1-1,-4-2 0,-5 2 0,-5-3 1,-8 2-1,-5-2 0,-7 1 1,-6-1-3,-8 2-3,-11-4-14,-5-1-15,-7 0 0,-12-9-1,-5-4 1</inkml:trace>
  <inkml:trace contextRef="#ctx0" brushRef="#br0" timeOffset="2890.867">6837 5046 39,'17'-3'30,"-17"3"2,11-5 0,-11 5-12,0 0-1,0 0-4,3-15-3,-3 15-5,-6-13-1,6 13-3,-17-18-2,4 8 1,-5-1-2,-2 3 0,-6 5 1,-2 3-1,-4 6 0,-2 6 0,-2 8-1,1 11 1,1 8 0,4 6 0,5 3 0,7 3 0,8 0 0,8-1 1,11-3-1,9-5 1,7-8-1,5-6-1,6-6-2,-1-9-4,7-2-8,-5-8-16,0-10-3,-1-2 0,-4-11-1</inkml:trace>
  <inkml:trace contextRef="#ctx0" brushRef="#br0" timeOffset="3116.9348">7081 5052 52,'2'-15'27,"-2"15"3,0 0-1,6 16-9,-4 10-11,-2 7-2,4 11-1,-3 8-1,3 10-2,-1 2-3,1-2-2,2 0-4,-2-13-3,4-4-13,4-10-8,-3-21-1,6-6 0,-2-19 2</inkml:trace>
  <inkml:trace contextRef="#ctx0" brushRef="#br0" timeOffset="3342.0023">7364 4999 63,'2'13'32,"-4"8"-1,4 14 1,-3 12-12,3 3-14,2 11-2,0 4 0,2 2-3,1-1-3,0-11-4,1-5-15,3-8-10,-4-18 0,4-7-2,-11-17 2</inkml:trace>
  <inkml:trace contextRef="#ctx0" brushRef="#br0" timeOffset="3537.0608">7242 5341 90,'-15'-5'33,"15"5"1,0 0 0,5-19-24,15 13-6,6-2-6,5-5-7,10 4-14,6 3-11,-4-1 1,6 6-1,-7-4 1</inkml:trace>
  <inkml:trace contextRef="#ctx0" brushRef="#br0" timeOffset="4026.2075">7675 5325 38,'-9'6'26,"9"-6"1,0 0 0,11 7-10,6-6-9,5-1 0,6 5 0,1-2-1,5 8 0,-2-2-2,-1 7 1,-7 2-1,-6 4-1,-9-1-1,-7 3 0,-8-3-1,-5 0-1,-4-3 0,-3-1 0,0-5-1,0-2 0,4-2-1,2-5 0,12-3-1,0 0 0,0 0-1,24 6 1,0-1 0,4 0 0,7 4 2,3 6 0,3 3 2,-1 4 0,-4 1 2,-3 5-1,-8-3 1,-5 4-1,-12-3 0,-9-2 1,-14-4-1,-10-1-1,-12-4 0,-7-4-1,-8-1-1,-5-7-2,0 1-4,1-11-6,8 0-18,9-1-6,8-10 1,15 1-1</inkml:trace>
  <inkml:trace contextRef="#ctx0" brushRef="#br0" timeOffset="4387.3158">8872 5241 63,'0'0'29,"-14"0"0,-8-2 1,-8 2-21,2 7-1,-5-1 1,0 8-1,-1 2 0,8 8-2,5 3-1,8 5 0,7 2-1,9 1 0,8 0-1,11-1 0,5-3-1,7-3 1,4-5-2,4-6-2,0-4-4,-1-13-8,4-4-19,-2-2-5,-5-9 2,-2-2-3</inkml:trace>
  <inkml:trace contextRef="#ctx0" brushRef="#br0" timeOffset="4921.476">9171 5157 71,'-13'-6'31,"13"6"0,0 0 0,0 0-15,-1 24-10,1 2-1,5 13 0,-3 4-1,5 10 0,-4 1-2,4 6 0,-2-5-3,0-8-2,2-7-3,-2-12-4,4-8-14,1-9-9,-10-11 0,20-14-1,-9-12 4</inkml:trace>
  <inkml:trace contextRef="#ctx0" brushRef="#br0" timeOffset="5125.5372">9407 5131 74,'2'-25'32,"-2"25"1,0 0 1,-10 16-19,6 17-6,-4 6-3,5 12-1,-2 2-1,3 8-2,2 1-3,4-6-3,5-2-4,-2-12-9,2-7-14,3-5-3,-4-13 0,1-3 0</inkml:trace>
  <inkml:trace contextRef="#ctx0" brushRef="#br0" timeOffset="5321.596">9250 5480 90,'0'0'34,"1"-10"1,11 5 0,11-1-22,1-1-9,6-1-4,4 2-4,-4-4-7,4 2-17,-2 1-6,-11-7 0,-5 1-1</inkml:trace>
  <inkml:trace contextRef="#ctx0" brushRef="#br0" timeOffset="5667.6998">8865 4833 62,'0'0'33,"0"0"-1,1-11 1,-1 11-9,0 0-16,-3 23-2,1-2 0,2 9-2,-2 2-2,1 4 0,0 4-1,0 0 0,2-3-4,-2-9-2,3-7-2,-2-21-9,0 0-16,0 0-2,8-14-1,-4-10 3</inkml:trace>
  <inkml:trace contextRef="#ctx0" brushRef="#br0" timeOffset="5952.7852">8790 4170 60,'2'-14'31,"-2"14"0,5-16 0,-5 16-19,2 13 0,-3 8-2,2 12-4,-3 4-2,2 8-1,-1 2 0,2 4-1,1-2-3,-1-8-4,5-6-4,-3-13-15,-3-22-9,15 10 0,-8-23-2,5-6 3</inkml:trace>
  <inkml:trace contextRef="#ctx0" brushRef="#br0" timeOffset="6258.8771">8707 3987 65,'0'0'30,"28"-1"1,-3-1 0,12 4-24,9 8 1,3 2-2,2 8 1,3 5-3,-1 5-1,-5 4-2,-6 2 0,-11 2-1,-9 0 1,-9-2 1,-14-1-1,-17-4 1,-12-2-1,-14-5 1,-11 0-1,-8-6-2,-5-6-6,1-3-18,3-2-8,7-8 0,17-1-1,13-6 1</inkml:trace>
  <inkml:trace contextRef="#ctx0" brushRef="#br0" timeOffset="7577.2725">9981 5329 29,'0'0'15,"0"0"-2,0 0 0,0 0-4,0 0-1,0 0 0,0 0-2,0 0 0,0 0 1,0 0-1,0 0 0,0 0-1,0 0 0,0 0 0,0 0-1,-11-9 0,11 9 0,-15-5 0,5 0 0,-1 3-1,-3-5 0,-2 3 1,-2-2-2,-1 3 0,-2-1-1,1 4 1,-3 1 0,1 6 0,-2 5 1,2 8 1,-1 4-1,4 8 1,2 3 0,4 4-1,4 1 1,12 4 0,7-6 0,10-2-2,9-5 0,7-6-1,5-4 1,5-6-3,3-4-1,-5-10-5,0 2-3,-9-11-13,-4-2-13,-2-2 2,-7-8-1,0-2 1</inkml:trace>
  <inkml:trace contextRef="#ctx0" brushRef="#br0" timeOffset="7825.3469">10327 5164 71,'6'23'33,"-9"-2"-1,2 11 2,1 8-24,-2 0-2,2 11 0,-2 1-2,3 3-1,0-5-4,0-5-3,2-7-3,-1-11-4,4-4-6,-2-8-14,-4-15-4,12-3-1,-6-16 2</inkml:trace>
  <inkml:trace contextRef="#ctx0" brushRef="#br0" timeOffset="8042.412">10513 5084 87,'0'0'33,"4"14"1,-4 15 1,-1 12-27,-3 5-2,3 10-1,-1 5-1,1 7-1,0-2-4,1-5-2,4-4-4,-2-13-9,2-7-19,2-6 1,-3-13 0,3-8-1</inkml:trace>
  <inkml:trace contextRef="#ctx0" brushRef="#br0" timeOffset="8246.4732">10351 5483 75,'0'0'34,"0"0"0,0 10 0,12-10-12,9-2-19,4-2-3,4 1-4,0-4-7,4 1-14,2 3-8,-5-6 0,0 6-1,-7-6 2</inkml:trace>
  <inkml:trace contextRef="#ctx0" brushRef="#br0" timeOffset="8757.6265">10850 5421 49,'12'2'27,"5"5"3,-3-7 0,0 1-19,5 4 0,-4-4 2,0 6-2,-4-1-3,-1 5-2,-6 0-2,-1 3-2,-5 1-1,-2 2 0,-2 1 0,0 1 0,-2-3-1,0 0 1,1-5 0,7-11 0,-10 17-1,10-17 1,0 0-1,0 0-1,0 0 0,0 0 0,0 0-1,12-7 0,-3 7-1,1-2 2,2 5-1,2 3 1,1 1 2,-1 5 0,1 1 1,-1 5-1,0 0 1,-1 3-1,-4 3 2,-1 2-2,-7-2 2,-1 3-2,-8-3 2,-6 2 0,-9-4 1,-2 0-1,-5-4-1,-2-3 0,-1-3-3,-3-8-3,7 2-6,2-6-20,8-9-7,11-5 1,9-9-1</inkml:trace>
  <inkml:trace contextRef="#ctx0" brushRef="#br0" timeOffset="11359.4067">14909 4911 18,'19'-6'22,"-12"-10"1,5 4-1,-11-4-7,-6-2-1,-4 2 0,-8-1-4,-7 5-3,-7 2-1,-2 9 1,-4 6-2,1 10 0,-4 9 1,5 11 0,1 6 1,11 11-1,4 2-1,11 9-1,5 1 0,8 1-2,5-3-1,4-5-2,2-2-3,-3-10-3,2-4-7,-8-9-18,-6-14-1,-2-6-2,1-12 2</inkml:trace>
  <inkml:trace contextRef="#ctx0" brushRef="#br0" timeOffset="12510.7521">14367 5241 72,'0'0'34,"20"-2"-1,17 3 2,8-2-20,8-6-9,7 1-1,3-2-2,0-2-3,-4 3-2,-4-1-1,-9 2 0,-8 1 0,-6 0-1,-5 1 2,-8 2-1,-4 2 2,-6 2 2,-9-2 0,13 19 1,-7-3 1,-2 5 0,2 6 1,-3 1 0,4 4 1,-3-4-1,1-1-1,-3-8 0,1-1 0,-3-18-1,2 14 0,-2-14 0,-3-14 0,1-4-1,3-1 0,0-8 0,2-2 0,3-5-1,2 1 0,5 3 0,2 4 0,1 7 0,2 7 0,0 8 0,1 11 0,-2 8 0,2 9 0,-3 5 0,1 3 1,-2 2-1,2 0 1,-1-5 0,3-5 0,0-7-1,2-9 0,0-9 1,0-6-1,1-8 0,-5-4 0,-2-6 0,-5-6 0,-8-1 0,-8-1 0,-8 3-1,-6 4 1,-7 5-1,-5 6 0,-1 9 0,0 5-2,4 7-2,2-2-2,10 9-2,3-8-2,14 5-7,0-10-6,16 3-2,4-7 1,7 2 2,5-3 7,4 2 6,0 0 6,0 6 10,-3 5 9,-2 7 8,-5 8-1,-4 6 1,-5 10-3,-7-3-4,0 6-3,-6-8-5,0 0-3,-4-10-1,2-4-2,-3-9 1,1-11-1,0 0 0,0 0 0,1-20 1,1 4 0,-1-8-1,2-1 0,0-5-1,2 3 1,-1 3-1,1 5 0,1 4-1,-6 15 1,15-7 0,-5 18 0,2 3-1,1 2 1,2 3 0,0-1-1,-1-1 1,1-3-1,-2-5 1,1-3-1,0-6 0,-4-4 0,2-4 0,0-5 0,0-4 0,1-5 0,0-5 0,-1-4 0,0 2 0,0 1 0,-3 5 0,0 3 0,-3 6 0,-6 14 0,11 1 0,-8 13-1,0 5 0,0 2-2,4 6-6,-3-4-16,7-1-13,2-4 2,7-10 0,4-7-2</inkml:trace>
  <inkml:trace contextRef="#ctx0" brushRef="#br0" timeOffset="12901.8694">17311 4992 62,'9'-9'30,"-9"9"-1,4-17 2,-11 4-10,-7 6-15,-5 0 0,-2 11 1,-7 2 0,-1 12-1,-3 5 0,3 11 0,2 3-1,8 8-2,1 0 1,10 1-2,9-3 0,9-5-1,8-4 0,4-8-2,4-7-3,1-9-1,9-3-5,-5-15-4,5 0-6,-6-11-11,0-9-4,1-3 0,-4-9 2,4 0 2</inkml:trace>
  <inkml:trace contextRef="#ctx0" brushRef="#br0" timeOffset="13104.9303">17581 4913 56,'9'-8'30,"-9"8"1,0 0 3,1 28-12,-6-7-10,4 13-2,-3 2 0,3 12-3,-2 1-1,1 2-5,2-3-2,0-7-3,3-4-3,-2-12-3,6-9-16,-7-16-9,11-3 0,-3-13 1,-1-13 3</inkml:trace>
  <inkml:trace contextRef="#ctx0" brushRef="#br0" timeOffset="13310.9921">17757 4877 52,'5'-18'30,"-5"18"3,10 9 1,-7 13-7,1 12-15,-4 5-1,5 14-2,-4 3-2,6 8-4,0-1-2,1-2-4,4-6-4,-4-11-9,6-9-16,0-7-3,-4-16 1,1-8-2</inkml:trace>
  <inkml:trace contextRef="#ctx0" brushRef="#br0" timeOffset="13505.0503">17687 5128 73,'-18'-7'35,"3"2"0,15 5 1,0 0-16,12 6-13,6-2-2,3-2-7,0-2-5,7 5-9,-2-3-10,-1 1-8,0 4-1,-5-1 0,-1 5 4</inkml:trace>
  <inkml:trace contextRef="#ctx0" brushRef="#br0" timeOffset="13902.1694">17921 5217 41,'3'15'30,"-3"-15"3,2 11-5,-2-11-3,10 12-4,3-3-6,-2-7-5,5 3-3,-1-2-2,1 4-1,-1 0-2,-2 3-1,-2 3 0,-3 2 0,-5 5-1,-4 2 1,-4 2-1,-3-1 0,-3-1 0,-3-2 0,-4-2 0,1-3 1,-3-2-1,3-4 0,1-1 1,4-2-1,1-3 1,11-3 0,-11 3 0,11-3 0,9-3 1,2 2-1,4 0 1,5 2-1,3 2 0,5 1-1,3 2 1,3 2-1,-2 0-1,-2 1-1,-1-1-4,-5-7-5,2 1-17,-6-5-10,-4-7 1,-2-4-1,-1-8 2</inkml:trace>
  <inkml:trace contextRef="#ctx0" brushRef="#br0" timeOffset="14159.2465">18370 5194 81,'0'0'37,"-8"12"1,8-12 1,0 0-15,13-1-17,0-4 0,9 4 0,2-4-4,4 2-1,3-1-1,1 0-2,-1 1-1,-7-2-3,0 5-9,-9-7-23,-2-4-2,-3-3 1,-1-5-1</inkml:trace>
  <inkml:trace contextRef="#ctx0" brushRef="#br0" timeOffset="14774.431">18373 4992 57,'-13'3'33,"13"-3"1,0 0-4,11 3-10,8 1-3,-2-5-2,9 4-6,-1-3-3,3 1-2,-1-1-3,-1-1-2,-1 2-3,-7-4-4,4 3-10,-3-1-18,-1-5 0,5-1 1,0-5-2</inkml:trace>
  <inkml:trace contextRef="#ctx0" brushRef="#br0" timeOffset="15135.5393">19297 4934 22,'10'7'23,"-10"-7"3,-17 2 1,-1-2-7,-4 2-9,0 2 2,-5 0 0,2 7-4,-3 0 3,4 10-4,0-1 1,7 9-2,2-1 1,8 6-2,4 0-1,11 1 0,7-4-2,10 0 0,6-5-1,6-5-1,4-3-1,2-9-2,1-3-3,-6-7-5,3-1-12,-6-9-15,-5-5 0,-5-4-1,-4-6 2</inkml:trace>
  <inkml:trace contextRef="#ctx0" brushRef="#br0" timeOffset="15955.7853">19551 4933 40,'0'0'31,"10"7"1,-10-7 1,8 2-9,-8-2-8,9 17-2,-3 1-5,-4 3-2,4 11-3,-3 5 0,2 8-1,-2-2-1,2 1-2,2-1-2,-1-9-1,3-4-4,-3-13-10,3-11-19,6-8 2,-1-12-3,3-5 3</inkml:trace>
  <inkml:trace contextRef="#ctx0" brushRef="#br0" timeOffset="16197.8577">19822 4824 69,'3'24'33,"0"4"0,-1 3-1,1 7-21,5 11-3,-2 2-1,3 4-3,-1-1-2,2-3-2,0-3-4,-2-11-3,3-2-7,-6-9-11,-1-12-8,1-3-1,-5-11 2,0 0 1</inkml:trace>
  <inkml:trace contextRef="#ctx0" brushRef="#br0" timeOffset="16415.9233">19668 5165 73,'-14'0'35,"14"0"0,-9 4 1,9-4-24,24-4-2,-2 0-2,9 0-3,3-1-4,4 0-2,3 0-5,-2-4-6,0 4-14,-5-1-10,-6-2 1,-1 0 0,-3-5 1</inkml:trace>
  <inkml:trace contextRef="#ctx0" brushRef="#br0" timeOffset="16670.9998">20257 5088 60,'0'0'33,"12"20"1,-1-15-2,10-6-13,6 5-11,0-4-2,7 0-5,3 0-6,-1-6-5,6 2-13,2-2-9,-4-7-1,4 2-1,-2-7 3</inkml:trace>
  <inkml:trace contextRef="#ctx0" brushRef="#br0" timeOffset="16948.0829">21111 4894 35,'0'0'27,"-23"4"3,6 2 1,-7 2-14,-6-1-5,2 7 1,-5-1-1,2 9-3,0-1-1,8 7-3,3 0 0,10 5-2,7-3 0,10 0-1,8-2-2,9-3 0,6-3-4,2-9-1,7-1-5,-3-12-6,4-4-12,-1-4-7,-6-10 0,-1 0 2</inkml:trace>
  <inkml:trace contextRef="#ctx0" brushRef="#br0" timeOffset="17152.1441">21257 4904 65,'0'0'32,"0"0"0,-7 21-5,6 1-15,5 12 0,-1 4-3,5 11-2,-1 2-4,2 1-3,5-2-3,-1-8-3,5-1-8,-2-12-14,0-14-6,5-9-1,-4-15 2</inkml:trace>
  <inkml:trace contextRef="#ctx0" brushRef="#br0" timeOffset="17401.2188">21506 4787 64,'0'0'32,"0"0"0,-4 20 0,5 3-21,0 8-5,4 8 0,-2 3 0,2 8-3,-1 3-2,1 0-3,-2-2-3,-2-8-5,3-2-6,-5-11-8,-2-9-9,2-3 0,1-18 1,-15 6 3</inkml:trace>
  <inkml:trace contextRef="#ctx0" brushRef="#br0" timeOffset="17611.2818">21251 5129 63,'-16'-5'35,"7"4"0,9 1 0,0 0-20,18-10-4,0 3-1,8 2-5,2-3-3,5-1-3,3 0-4,-4-2-2,3 2-8,-6-2-9,-2 0-11,-1 3 1,-3-2-1,-1 3 2</inkml:trace>
  <inkml:trace contextRef="#ctx0" brushRef="#br0" timeOffset="18114.4327">21694 4987 45,'0'0'31,"15"8"1,-15-8 1,20 7-18,-2 3 0,-1-4-4,4 5-4,-4-2 0,2 6-3,-2-1-1,-2 4-2,-3 0 0,-3 2 0,-3 0 0,-2 0-1,-3-1 0,-1-2 0,-1-3 0,-2-3 0,3-11 0,-4 14 0,4-14 1,0 0-1,0 0 0,0 0 0,0 0 1,0 0-1,14 3 0,-14-3 0,18-1 0,-5 3 0,2 2 0,4 3 0,0 4 0,0 5 1,1 3-1,-2 5 0,-2 1 1,-3 1-1,-7 2 1,-4-2-1,-8-3 1,-6-3 1,-8-4 0,-2-2 0,-6-5 0,-1-1 0,-2-6 0,1-1 0,5-1-1,5-3-3,5 0-10,4-6-25,1-8-1,1-7 1,-5-12-2</inkml:trace>
  <inkml:trace contextRef="#ctx0" brushRef="#br0" timeOffset="32321.6936">3045 13850 47,'0'0'31,"11"16"1,-11-16 0,0 0-7,-9-13-9,-6 4-4,-3 5-3,-7-1-2,-4 7-2,-7 3-1,-2 9 0,-2 4-2,1 10 1,2 6-2,7 3-1,4 4 1,9 1-1,11-1 1,9-1-1,11-5 1,10-4-2,8-5 1,4-5-1,8-5-3,-1-10-6,5-5-25,-4-4-2,-4-9 1,0-3-2</inkml:trace>
  <inkml:trace contextRef="#ctx0" brushRef="#br0" timeOffset="32652.7929">3282 13965 65,'0'0'33,"4"-11"-1,-4 11 1,1-11-12,-1 11-11,0 0-4,0 20 0,-2 0-2,2 10-2,-1 5 0,0 7-2,0 8-1,0-1-2,2 3-6,-3-10-14,1-9-12,4-8 1,-3-25-1,11 4 1</inkml:trace>
  <inkml:trace contextRef="#ctx0" brushRef="#br0" timeOffset="32863.8562">3510 13851 102,'0'0'33,"0"0"-1,-2 26 2,-4-4-29,2 8-3,1 7-2,-2 7 0,1 2 0,0 1-4,3 0-4,-2-10-11,1-5-15,3-4 0,-3-13 1,4-5 0</inkml:trace>
  <inkml:trace contextRef="#ctx0" brushRef="#br0" timeOffset="33028.9056">3427 14178 94,'-15'-12'34,"15"12"1,-6-15-1,5 2-24,7-1-9,4-1-4,0-6-9,6 1-18,5 3-4,-1-2 0,5 5 1</inkml:trace>
  <inkml:trace contextRef="#ctx0" brushRef="#br0" timeOffset="33502.0476">3640 14124 73,'-2'16'29,"2"-16"-2,0 0 2,0 0-20,9-3-3,1-3-1,1-1 0,5 4-1,-3-2 0,4 6 0,-3 1-1,-2 7 0,-2 2-1,-2 3-1,-5 3-1,-3 1 1,-3 2-1,-3 0 1,1-1-1,-3-2 1,3-3-1,1-2 0,2-2 0,2-10-1,3 16 1,-3-16 0,14 11 0,-3-5-1,-1 0 1,2 2 0,0 0 0,0 3 0,0 0 0,-2 3 0,-2 4 0,-4 2 1,-3 2 0,-3 0 1,-5 1 0,-4 0-1,-4-2 1,-3-5 0,-2-3-3,1-5-3,2-3-10,1-7-19,4-10-1,7-5-1,6-10 0</inkml:trace>
  <inkml:trace contextRef="#ctx0" brushRef="#br0" timeOffset="33753.1228">4053 14219 88,'6'12'32,"-6"-12"1,13 11 2,0-9-24,4-4-6,6 3-1,5-3 0,5 2 0,1-1-2,2-2-2,1 3-4,-5-4-9,-1-1-22,-2 1 0,-7-4 1,0 1-2</inkml:trace>
  <inkml:trace contextRef="#ctx0" brushRef="#br0" timeOffset="34081.2211">4910 14161 82,'0'0'29,"0"0"0,0 0 1,-25-15-25,5 12-2,-7-1 0,-1 8 1,-4 3 1,2 8 1,0 2 0,5 9 0,6 0-1,7 5 0,6 0 0,11 0-1,7-2-1,10 1 0,6-6-1,5-4-1,3-4-3,-1-10-3,3 1-7,-6-12-16,2-3-9,-4-7 0,-3-5 0,-2-2 1</inkml:trace>
  <inkml:trace contextRef="#ctx0" brushRef="#br0" timeOffset="34376.3098">5115 14088 85,'3'13'34,"-3"-13"-1,2 25 3,0-4-20,-3 2-9,3 7-1,-3 1-3,1 6-1,0-1-4,-3-5-4,5 1-10,-2-9-19,-1-9 0,1-14 0,0 0-1</inkml:trace>
  <inkml:trace contextRef="#ctx0" brushRef="#br0" timeOffset="34601.3773">5339 14028 90,'0'0'34,"6"24"0,-14-3 1,0 4-23,0 10-7,-3 5-1,2 6 0,1-1-3,0-4-4,5 0-4,-2-11-6,6-3-13,0-6-9,-1-21 1,0 12-2,0-12 3</inkml:trace>
  <inkml:trace contextRef="#ctx0" brushRef="#br0" timeOffset="34767.4269">5215 14262 101,'0'0'34,"0"0"2,17-3-3,-5-2-26,5-4-7,2 4-9,-3-5-20,-1-4-6,-1 0 1,-8-3-2</inkml:trace>
  <inkml:trace contextRef="#ctx0" brushRef="#br0" timeOffset="35016.5018">4841 13732 62,'-9'7'30,"9"-7"0,-6 23-6,10 2-9,0 2-4,3 9-4,-3 0-3,3 5-1,-2-3-6,-3-6-12,-2-11-14,2-4-2,-2-17 0,-3-10-1</inkml:trace>
  <inkml:trace contextRef="#ctx0" brushRef="#br0" timeOffset="35256.5738">4795 12996 118,'-5'14'34,"-2"4"1,5 5-2,0 7-30,-1 5-4,-1 4-1,2 7-4,-3-5-10,4-5-17,3-6 0,0-15 0,-2-15-1</inkml:trace>
  <inkml:trace contextRef="#ctx0" brushRef="#br0" timeOffset="35524.6542">4817 12917 94,'-19'-12'31,"19"12"0,0 0 0,0 0-20,16 3-8,4 6-3,6 6 2,2 5 0,6 6 0,-2 4 1,0 5 0,-6-1 1,-5 1-1,-11-3 0,-7-1 0,-11-4-1,-9-4-1,-5-2-3,-7-7-6,0-4-23,-5-1-4,2-9 1,11 0-2</inkml:trace>
  <inkml:trace contextRef="#ctx0" brushRef="#br0" timeOffset="35939.7786">5805 14303 48,'-18'-1'30,"4"1"3,2 1-5,1-5-3,11 4-3,-12-1-6,12 1-3,0 0-3,0 0-3,16-6-2,-4 3-3,5-2-1,3-1-2,4 0-4,-2-3-5,7 3-18,-1-1-9,-1-2-1,0-1 0,-1-5 1</inkml:trace>
  <inkml:trace contextRef="#ctx0" brushRef="#br0" timeOffset="36240.869">6283 14081 88,'-18'13'29,"0"4"2,-8-3 1,-3 0-26,3 8 0,-3-1 1,3 7-1,-2 2 1,8 7 0,0-1-1,5 5-1,4-5-1,7 2-1,5-5-2,8-2 1,6-8 0,5-8-1,5-5-1,3-8-1,3-3-3,-3-11-4,3 2-8,-7-8-21,-4-4-1,-4-1 0,-1-5 0</inkml:trace>
  <inkml:trace contextRef="#ctx0" brushRef="#br0" timeOffset="36631.9863">6474 14125 72,'0'0'33,"0"0"-1,3 15 2,-3 5-20,-5 5-7,-1 7-1,-3 6-2,2 4-1,0 3-3,0-4-4,3-1-8,0-9-17,2-13-4,2-18-1,12 1-1</inkml:trace>
  <inkml:trace contextRef="#ctx0" brushRef="#br0" timeOffset="36851.052">6675 14033 98,'2'12'34,"-2"11"1,-3 3 1,-5 6-28,7 9-4,-3 5 0,1 4-2,-1-3-1,2-1 0,1-2-5,-1-12-6,5-4-21,-2-7-5,1-10 1,-2-11-2</inkml:trace>
  <inkml:trace contextRef="#ctx0" brushRef="#br0" timeOffset="37040.1087">6585 14366 81,'-10'4'37,"-1"-2"-1,11-2 1,0 0-11,0 0-19,5-14-6,7 3-3,1-3-4,8 1-10,-1-1-18,4-2-2,3 3 0,-2-2 0</inkml:trace>
  <inkml:trace contextRef="#ctx0" brushRef="#br0" timeOffset="37525.2542">6879 14282 65,'0'0'30,"7"14"1,-7-14-1,13-9-11,-3 7-12,1-1-2,0 1-1,-1 1 0,2 6 0,-3 1-1,0 7 0,-5 1 0,-1 4-2,-5 2 0,0 1 0,-3 0 1,-2 0-1,-2-4 0,1-2 0,2-5 0,6-10 0,-9 14 0,9-14-1,0 0 0,0 0 0,0 0-1,0 0 0,15-1 0,-5-1 1,2 2-1,1 0 0,2 2 0,1 2 0,1 3 1,0 1 0,-3 3 0,0 3 1,-4 4 0,-2 1 1,-5-1 0,-4 2 1,-6-1 1,-2 0-1,-6-3 0,-1-2 0,-3-4-1,1-1-2,0-2-2,1-9-6,5 1-22,1-3-8,1-6 1,6-3-1</inkml:trace>
  <inkml:trace contextRef="#ctx0" brushRef="#br0" timeOffset="39653.8926">8436 14319 33,'-10'9'19,"10"-9"0,0 0 1,-10 6-1,10-6-1,0 0-5,0 0-2,0 0-1,9 5-1,4-2-2,3-1 0,8 3-1,7-1 0,12 3 0,4-2-2,8 4-1,3-3 0,4 2-2,-2-2 0,1 1 0,-7-3-2,-6 0-2,-2-1-4,-14-5-6,-2 2-17,-8 0-4,-12-7-1,-10 7 0</inkml:trace>
  <inkml:trace contextRef="#ctx0" brushRef="#br0" timeOffset="39984.9917">8247 14604 49,'-12'7'30,"12"-7"2,16 7 1,6-11-12,14 7-7,6-7-3,14 8-1,5-4-2,8 3-3,2 0-1,1 1-1,-3 1-2,-2-2-2,-5 2-2,-8-5-2,-5 6-5,-11-5-12,-6 0-13,-4 4-1,-13-4 1,-5 4 0</inkml:trace>
  <inkml:trace contextRef="#ctx0" brushRef="#br0" timeOffset="40241.0686">8391 14915 97,'-21'24'35,"17"-7"1,15-8 1,12-11-28,22 1-5,12-1-1,12 2 1,6-4-1,3 3-2,0 0-1,-3-1-3,-2 4-7,-15-5-17,-4-2-11,-7-3 2,-10-6-3,-4-3 3</inkml:trace>
  <inkml:trace contextRef="#ctx0" brushRef="#br0" timeOffset="40655.1928">8599 13892 82,'12'27'34,"9"3"-1,17 7 1,12 8-24,6 6-7,10 14-1,9 8 0,0 5-1,-1 4 1,-1 1 0,-4 1 0,-5 1 1,-7-3-1,-8-3 0,-12-6 0,-13-1-1,-15-5 2,-16 0-1,-16-8 0,-11-4 1,-11-8-3,-6-8-3,-4-4-11,0-10-21,1-11-1,9-8-2,11-11 0</inkml:trace>
  <inkml:trace contextRef="#ctx0" brushRef="#br0" timeOffset="41813.5403">10395 14436 53,'12'-1'26,"0"-1"2,-12 2-3,0 0-3,0 0-6,-1-12-6,-8 13-4,-5-1-1,-3 4-2,-4 5-1,-4 6 1,-2 7 0,2 7 1,0 4-1,3 5 0,6 2 0,5 4 0,7 0-1,13-4-1,6-3 0,7-5-2,6-4-1,2-8-3,7-2-7,-1-9-23,1-11-1,1-7 1,-3-8-2</inkml:trace>
  <inkml:trace contextRef="#ctx0" brushRef="#br0" timeOffset="42370.7072">10721 14480 54,'-1'15'33,"3"10"2,-4 2 0,3 4-12,3 12-10,-3 2-5,5 4-2,-2-6-3,1-3-4,4-5-6,-4-10-22,5-14-6,4-11 0,-2-18-1</inkml:trace>
  <inkml:trace contextRef="#ctx0" brushRef="#br0" timeOffset="42574.7685">10989 14396 97,'-3'48'37,"-3"3"0,1 3 0,0 1-23,2-1-12,2-1-4,0-1-2,-3-10-6,4-5-20,-2-4-7,-1-14 1,1-6-2</inkml:trace>
  <inkml:trace contextRef="#ctx0" brushRef="#br0" timeOffset="42754.8226">10775 14690 81,'-12'-3'37,"12"3"-2,0 0 2,13-15-15,6 6-19,5 2-7,-1-7-11,6 3-21,4 1 1,-1-3 0,1 5-1</inkml:trace>
  <inkml:trace contextRef="#ctx0" brushRef="#br0" timeOffset="43257.9735">11164 14673 101,'0'14'34,"4"0"2,-4-14-2,5 10-29,-5-10-4,13 13 0,-6-2 1,-3-1-1,0 4 0,-4 1 1,1 3-1,-4-2 0,-1-1 0,-1-3 0,1-2-1,4-10 0,-6 11 0,6-11 0,0 0 1,0 0-1,0 0 0,9-9 0,-9 9 0,15-12-1,-5 6 1,3 1-1,2 2 0,1 2 1,3 2-1,1 2 1,1 4 0,-1 3 0,0 3 0,-4 1 0,-2 3 1,-4 3-1,-5 2 1,-5 3-1,-4-1 1,-5-3 0,-3-1-1,-4-1 1,-3-2 0,-1-4-1,1-2 1,0-6-2,2-1 0,4 1-1,-1-7-5,14 2-11,-9-9-19,9-5 1,6-3 0,3-9-1</inkml:trace>
  <inkml:trace contextRef="#ctx0" brushRef="#br0" timeOffset="43927.1742">11581 14705 31,'0'0'24,"0"0"0,0 0-4,0 0-8,0 0-1,0 0-2,0 0-1,0 0-2,0 0 1,0 0-1,0 0 1,0 0 1,12 11-1,-12-11-1,19 2 1,-7-2-1,8 3 0,0-5-2,7 4 0,2-2-1,7 0 0,0-2 0,3 2-1,-1-1-1,0 0 0,-2 1 0,-4 0-1,-3 0-1,-6-1-1,-5 3-3,-6-4-7,-3 0-22,-9 2-3,0 0 2,8-17-3</inkml:trace>
  <inkml:trace contextRef="#ctx0" brushRef="#br0" timeOffset="44709.4088">12319 14611 34,'0'0'23,"12"2"-1,-12-2 0,0 0-13,10-12-5,-10 12-5,0 0-1,10-7 1,-10 7 1,0 0 3,0 0 0,0 0 2,0 0 1,0 0 1,0 0 0,0 0-1,0 0 0,0 0 0,0 0 0,0 0 1,0 0-2,0 0-1,0 0 0,0 0 0,-11 4-1,11-4 1,-15 10 0,4 1 0,0 4 1,-3 3-1,2 5 2,1 0-2,4 4 0,4-1-1,6-2-1,7-1 1,7-6-3,4-4 1,7-6-2,3-2 0,0-8-3,4 1-5,-6-10-14,-1-1-15,-1-2 2,-4-2-1,-5-2 0</inkml:trace>
  <inkml:trace contextRef="#ctx0" brushRef="#br0" timeOffset="45318.5913">12329 13970 59,'-6'-12'33,"6"12"0,-1 11 2,0-1-14,3 14-7,-4-1-5,3 11-2,-4 1-3,3 6-2,-2 0-3,-2-4-3,3-1-8,-4-8-24,0-11 2,5-17-1,-9 4-1</inkml:trace>
  <inkml:trace contextRef="#ctx0" brushRef="#br0" timeOffset="46153.842">12124 13265 37,'-2'23'29,"-5"-2"2,4 14-1,1 3-9,-3 0-7,5 9-1,-4-4-4,5 1-3,-2-6-2,2-6-3,0-8 1,-1-5 0,0-7 0,0-12-1,0 0 1,0 0-1,0-18 0,2 2 1,0-5-1,0-2-1,0-5 0,2-1 0,0 1 1,1 1 0,1 3 0,0 3 0,-1 3 0,0 4 1,-5 14-2,9-7 2,-9 7-1,13 26-2,-4-6 1,-1 3-1,4 4 1,-1 1-1,0-1 1,0-4-1,-2-6 1,-2-3 0,-7-14 0,8 17 1,-8-17 0,0 0 0,10-7 0,-5-4 0,1-4 0,2-4 0,2-5 0,1-4 1,2-2-2,-2 0 1,1 2-1,-1 5 1,-2 4 0,-3 5 0,-6 14-1,0 0 0,10 13 0,-9 8-1,0 6 1,-1 2-2,3 5-1,-2-1-2,5 2-4,-3-12-10,6-7-14,4-4-1,1-11-1,3-4-1</inkml:trace>
  <inkml:trace contextRef="#ctx0" brushRef="#br0" timeOffset="46567.9662">12566 13438 48,'-3'-15'29,"3"15"1,-11-13 1,2 12-9,-1 11-8,-6 1-5,3 8-3,-1 2-1,2 5-2,2-1 0,4 1-1,2-3 0,6-4 0,2-5-1,4-2 0,2-6 1,2-5-1,0-3 1,3-3-1,0-4 0,0 1 1,-1-2-1,-1 1 0,-2 2 0,-2 2 0,-9 5-1,14 5 1,-9 5-1,0 6 1,-1 7-1,2 5 0,1 6 0,0 2 1,-2 3-1,0-3 0,-3-1 0,-3-5 1,-5-5-1,-4-8 0,-6-5-3,-4-11-2,-1-2-8,-3-9-23,0-11 1,4-5 0,2-14-2</inkml:trace>
  <inkml:trace contextRef="#ctx0" brushRef="#br0" timeOffset="47590.2728">12812 13420 64,'0'0'32,"0"0"-1,0 0 1,0 0-13,5 14-8,-5-14-3,-1 26-2,1-6-2,2 5-2,-1 5 1,3 3-1,-2-1 1,1-2-2,1-5 0,-1-3 0,-1-7 0,-2-15 0,3 13 0,-3-13 0,-1-14 1,0 0-1,-1-5 0,1-4-1,-1-4 1,0-3-2,2-3 2,0 0 0,2 2-1,0 3 1,2 2 0,2 3 0,1 4 0,1 4 0,0 5 0,3 3-1,0 4 0,-1 3 0,1 5 0,0 4 0,-1 8-1,-4 1 0,0 4 1,-2 2-1,-2 0 1,-2 0-1,-3-3 0,0-4 0,-3-3 1,0-2 0,0-2 0,6-10 0,-14 14 1,14-14-1,-11 8 0,11-8 0,0 0 0,0 0 0,0 0 0,0 0 0,0 0 0,15 7 0,-3-5 0,2 1 0,2 2-1,-1-1 1,1 3 0,-2 2 0,-3 1-1,-3 2 1,-6 1 0,-6 1 0,-7 0 0,-3 1 0,-7-1 0,0 1 1,-2-4-2,0-2-2,4-3-1,-1-6-3,12-1-9,8 1-19,-8-28 0,15 4-1,2-8 1</inkml:trace>
  <inkml:trace contextRef="#ctx0" brushRef="#br0" timeOffset="47913.3696">13123 13342 63,'0'0'32,"14"29"-2,-13-9 2,3 2-11,-1 11-11,-2-4-3,1 5-1,-2-6-2,3 0 0,-3-8-1,2-4 0,-2-16 0,4 18 1,-4-18-1,0 0 0,5-12 1,0 1-1,0-5 0,5-3-1,-1-5 0,4-4-1,1 1-1,2 0 0,1 6-4,-3-1-2,5 12-6,-8-1-11,3 13-15,-1 10 1,-3 4 1,0 9-1</inkml:trace>
  <inkml:trace contextRef="#ctx0" brushRef="#br0" timeOffset="48515.5503">12646 14617 47,'8'-13'31,"-3"-1"4,-5 14-1,13-17-9,-13 17-9,0 0-3,0 0-3,11 11-2,-12 9-3,4 9 0,-1 5-3,1 6-1,-2 2 1,1 1-3,1-5 0,-2-7-4,4-5-3,-5-13-13,0-13-16,0 0 0,11-11 1,-4-7-1</inkml:trace>
  <inkml:trace contextRef="#ctx0" brushRef="#br0" timeOffset="48725.6133">12843 14543 86,'0'0'34,"3"12"1,-3 4-6,2 12-14,-3 3-6,4 9-2,-3 2 0,3 5-4,-1-1-3,0-4-4,2-2-5,-5-12-12,0-6-16,1-8 1,0-14-1,0 0 2</inkml:trace>
  <inkml:trace contextRef="#ctx0" brushRef="#br0" timeOffset="48898.665">12682 14760 73,'0'0'34,"0"0"1,0 0-1,21-11-11,-2 4-19,6 0-6,4 0-17,1 0-14,-1-3 0,1 3-2,-5-3 2</inkml:trace>
  <inkml:trace contextRef="#ctx0" brushRef="#br0" timeOffset="49081.7199">13040 14743 94,'0'0'34,"12"16"0,-12-16 0,16-3-25,-2 0-7,3 0-6,-2-3-4,6 0-13,-1 3-11,0-3-2,2 3 0,-2-2 2</inkml:trace>
  <inkml:trace contextRef="#ctx0" brushRef="#br0" timeOffset="49327.7937">13422 14691 34,'13'-4'28,"0"3"2,-13 1 1,0 0-8,0 0-5,0 0-2,-10-3-4,-3 9-3,1 6-1,-5 3-1,5 6-1,-1 1-1,5 3-2,5-2 0,4 1-2,5-3-1,5-2-1,6-7-2,1-5-1,8-3-4,-1-9-5,4-4-17,-1-5-7,-1-8 1,1-1 1</inkml:trace>
  <inkml:trace contextRef="#ctx0" brushRef="#br0" timeOffset="49506.8476">13712 14617 68,'0'0'35,"0"0"0,0 0 1,3 29-12,-9-7-13,5 8-4,-3 4-2,3 6-2,0 0-2,1-3-5,4-1-4,-4-10-10,5-9-18,1-6 1,-6-11-1,16-11-1</inkml:trace>
  <inkml:trace contextRef="#ctx0" brushRef="#br0" timeOffset="49712.9093">13873 14571 75,'9'-3'33,"-9"3"1,7 12 1,-6 12-20,-6 4-6,4 9-2,-4 2-1,4 4-4,0 0-2,1-3-5,4 1-7,-3-10-19,4-10-4,1-6 1,-6-15-3</inkml:trace>
  <inkml:trace contextRef="#ctx0" brushRef="#br0" timeOffset="49899.9655">13730 14800 79,'0'0'35,"-12"-1"-1,12 1 1,14-3-18,0-5-13,4 1-3,6 3-5,-1-6-8,4 3-22,2 5 1,-2-4-1,2 5 0</inkml:trace>
  <inkml:trace contextRef="#ctx0" brushRef="#br0" timeOffset="50426.1231">14106 14806 95,'-3'14'35,"3"-14"-2,-4 11 2,4-11-24,0 0-9,16 0-1,-3-1 1,4 1 0,4 3 0,3 2 0,1 4 1,0 2-1,-2 2-1,-1 2 0,-6 0-1,-5 3 0,-5 0 0,-5-1 0,-5-2 0,-3 0 1,-3-2-1,-1-2 1,1-3 0,1-2-1,9-6 1,-12 7 0,12-7-1,0 0 0,0 0 1,0 0-1,18-4-1,-5 4 1,4 3 0,3 0-1,4 5 1,2 2 0,1 2 0,0 5 0,-2 1 0,-3 2 0,-1 0-1,-5-1 1,-4-1 0,-6 1 0,-8-3 1,-6-2-1,-8-1 1,-3-1 0,-5-3-1,-2 0-1,0-4-4,-3-6-19,5-5-13,6-4 0,5-10 0,11-6-2</inkml:trace>
  <inkml:trace contextRef="#ctx0" brushRef="#br0" timeOffset="53150.9405">15461 14898 74,'0'0'30,"0"0"0,0 0-7,0 0-10,0 0-6,12 6-1,0-7-1,7 2 0,5-2 0,10 1 0,7-3-1,10 2 1,8-4-2,6 3 1,5-1-2,3-1 1,0 1-2,-1 1 1,-5 1-1,-4 1-1,-6 0 1,-3 1 0,-6 1-1,-5 0 0,-5-1 0,-4 1 1,-5 0-2,-6-1 1,-6 1 0,-4-1 0,-13-1-1,12 1-1,-12-1-2,0 0-2,0 0-5,0 0-15,0 0-10,-2-14 1,0 2-1,1 0 2</inkml:trace>
  <inkml:trace contextRef="#ctx0" brushRef="#br0" timeOffset="53452.0308">16442 14652 75,'0'0'30,"0"0"1,0 0-6,0 0-10,15 13-6,1-4-1,3 1-1,6 7-1,1 1-1,5 7-1,0 1-1,-3 2-1,-5 0 0,-5 2-2,-8-1 2,-7 1-2,-10-3 0,-8-1-2,-6 0-2,-9-9-6,0 1-22,-5-4-4,-4-10 1,3-2-1</inkml:trace>
  <inkml:trace contextRef="#ctx0" brushRef="#br0" timeOffset="53860.1532">15594 14683 71,'-9'6'35,"9"-6"0,0 0 2,22-1-8,2-8-19,11 4-4,2-3 0,9 2-2,1 0-1,4 3-2,-2 1-1,-4 1 0,-2 1-2,-5-1-2,-1 2-3,-9-5-3,0 4-6,-10-7-8,-4 2-10,-5 0-2,-9 5 1,0 0 2</inkml:trace>
  <inkml:trace contextRef="#ctx0" brushRef="#br0" timeOffset="54129.2338">15625 14700 72,'-18'7'32,"18"-7"2,0 0 2,10 3-20,16-2-5,8-8-1,12 6 0,6-7-3,9 4-1,1-3-4,2 3-2,-4 1-2,-6-2-3,0 6-6,-14-2-18,-5 1-8,-7 3 1,-8 1-1,-5 3 2</inkml:trace>
  <inkml:trace contextRef="#ctx0" brushRef="#br0" timeOffset="54354.3014">15758 15087 78,'-17'15'34,"17"-15"-1,0 0 3,31 0-19,9-6-9,5-6-2,11 3-2,0-2-2,2 1-3,2 6-7,-7-4-13,-5 2-15,-6 3 1,-12 0-1,-6 3 1</inkml:trace>
  <inkml:trace contextRef="#ctx0" brushRef="#br0" timeOffset="54551.3605">15945 15310 94,'-23'25'35,"10"-9"2,13-16 0,23 14-23,6-19-7,13 3-2,7-5-2,6 0-3,7 0-6,-3-5-20,4 2-11,-2-2 0,-7-5 0,-1-3-1</inkml:trace>
  <inkml:trace contextRef="#ctx0" brushRef="#br0" timeOffset="55250.5702">18093 14536 50,'0'0'28,"0"0"1,-11 4 1,-4-8-7,-6-1-11,1 7-4,-11-5 0,-1 8 0,-6 1 1,1 9-1,-3 1-2,4 10 0,1 0-2,7 5 0,9 4-2,9 1-1,9-1 1,11-1-1,8-5 0,5-3-1,7-4 0,2-4-2,2-4-2,-1-11-5,6 0-20,-3-8-9,-1-7 1,0-4-1,-3-9 1</inkml:trace>
  <inkml:trace contextRef="#ctx0" brushRef="#br0" timeOffset="55477.6383">18352 14492 101,'0'24'34,"-2"5"2,2 8-1,3 7-27,-1 4-4,3 10-1,-1-1 0,1-1-2,2-4-3,-2-11-7,6-9-18,0-12-10,1-17 1,0-12 0,1-14 0</inkml:trace>
  <inkml:trace contextRef="#ctx0" brushRef="#br0" timeOffset="55686.7009">18599 14491 100,'-9'21'35,"2"9"2,-1 5-1,1 6-28,8 10-3,-1 3-1,4 4 0,1-2-2,3-4-5,4-2-6,-6-10-23,-1-14-4,0-10 0,-5-16-2</inkml:trace>
  <inkml:trace contextRef="#ctx0" brushRef="#br0" timeOffset="55867.7553">18387 14802 107,'0'0'36,"-9"1"0,19-2 0,10-1-29,4-2-7,4-3-4,8 4-15,1-2-15,0-3-1,1 2 1,-3-3-3</inkml:trace>
  <inkml:trace contextRef="#ctx0" brushRef="#br0" timeOffset="56310.8882">18823 14827 81,'-2'13'32,"6"-1"1,-4-12 1,14 4-15,-1-1-14,-4-1-1,4 2-1,-3 0 1,-1 4-2,-3 2 1,-3 3-2,-4 2 1,-1 3-1,-4 1 1,0 1-1,-2-3 1,1-1-1,0-2 0,1-3 0,6-11 0,-4 15 0,4-15-1,9 6 1,1-4-1,2 2 1,4 0-1,4 3 1,0 4 0,1 4-1,0 3 1,-3 3 0,-1 0 0,-4 3 0,-8 1 0,-4-1 1,-7-2-1,-7-2 0,-5-5 0,-4-2-2,0-2-2,-4-9-2,5 0-5,-3-12-15,7-4-13,8-8 0,5-9 1,8-5-1</inkml:trace>
  <inkml:trace contextRef="#ctx0" brushRef="#br0" timeOffset="56589.9719">19223 14814 65,'0'0'32,"0"0"1,0 0 1,16-1-14,-5-6-7,14 6-1,1-4-2,13 6-1,0-2-3,7 2-1,0 0-3,2 0-2,-3 2-3,-6-9-5,0 2-18,-5-3-11,-5-5 1,-2-2-1,-3-7-1</inkml:trace>
  <inkml:trace contextRef="#ctx0" brushRef="#br0" timeOffset="56943.0778">20373 14655 56,'0'0'27,"0"0"2,-21-10 0,0 5-11,0 5-9,-8-1 1,-1 8 0,-5-1-1,5 7 0,-3-2-2,8 7-1,-1-2-1,9 7-1,5 1-1,8 1 0,7 2 0,9 1 0,6-2-1,9-2-1,8-3-1,2-9-2,7-2-5,-1-14-9,5-5-20,-2-7-1,-5-6-1,-2-5 1</inkml:trace>
  <inkml:trace contextRef="#ctx0" brushRef="#br0" timeOffset="57410.2179">20130 14003 55,'-8'14'32,"8"-14"1,0 0 1,1 18-5,-3-6-14,6 13-3,-5 1-3,3 14-1,-4 4-2,2 8-2,0 1-2,-1-1-4,3-1-5,-3-11-21,4-11-9,3-14 1,-6-15-1,15-20 0</inkml:trace>
  <inkml:trace contextRef="#ctx0" brushRef="#br0" timeOffset="59847.949">19886 13396 44,'-13'-10'25,"13"10"2,0 0-5,-2 13-6,4 4-4,-1 2-1,2 9-3,-3 2-1,2 5-2,-2-2 0,1 1-3,-3-8 1,1-4-1,-1-7 1,2-15-1,-4 11 1,4-11-2,-7-15 1,4 1 0,-1-6-1,0-2 1,1-5-1,-1-4 0,1-1 0,2-1 1,2-3-1,3 0 2,2 0-2,3 0 1,3 4-1,2 3 1,2 3-2,3 6 0,-1 6 1,1 7-1,2 6 0,-1 7 0,-2 7-1,-3 4 1,-2 4 0,-3 5 0,-4 2 0,-5 1 1,-7 0-1,-3 0 0,-4-2 1,-2-2-2,-6-4 2,1-4-1,-1-3 0,2-2 0,3-6 0,3-2 0,4-1 0,9-3-1,0 0 1,0 0-1,0 0 0,15 2 0,-2 3 0,4 1 1,2 5-1,2 3 1,-2 4 0,-1 3 0,-4 2 0,-3 0 1,-7 1 0,-5-2 0,-6-3-1,-3-4 1,-2-3-2,-3-5-2,1-3-6,-4-8-16,4-10-9,6-3-1,1-8 0,6-5 1</inkml:trace>
  <inkml:trace contextRef="#ctx0" brushRef="#br0" timeOffset="60178.048">20194 13410 64,'8'28'34,"-3"-1"0,1 4 0,-3 1-7,0-4-14,5 5-5,-4-8-2,2-2-2,-3-6-1,1-3-1,-4-14-1,2 14 1,-2-14 0,0 0 0,3-19-1,-1 6 1,1-4-1,2-6-1,2 0 1,1-4-1,1 0-1,2 3 2,3 3-3,-1 0-1,6 10-6,-5-1-16,2 3-12,2 6 2,0-3-1,2 4-2</inkml:trace>
  <inkml:trace contextRef="#ctx0" brushRef="#br0" timeOffset="61164.3438">20531 14681 58,'0'0'30,"0"0"1,0 0-6,0 0-2,0 0-8,9 16-5,-8 2-3,3 5-2,-2 4 0,2 4-2,-1 3 0,0 0-3,-1-2-1,-1-7-4,1-4-11,-2-5-18,0-16 0,0 0 1,-2-14-2</inkml:trace>
  <inkml:trace contextRef="#ctx0" brushRef="#br0" timeOffset="61367.4047">20705 14638 73,'3'15'34,"0"11"0,-3 2 1,0 1-14,4 8-11,-2 0-3,3 1-5,-2-1-4,-1-7-9,1-6-20,0-5-4,-3-19 0,-4 11 0</inkml:trace>
  <inkml:trace contextRef="#ctx0" brushRef="#br0" timeOffset="61547.4587">20617 14798 71,'0'0'32,"13"9"-1,1-6 0,3-3-8,6-1-21,2-5-15,5-4-17,1 4 0,-5-4-1,3 0-1</inkml:trace>
  <inkml:trace contextRef="#ctx0" brushRef="#br0" timeOffset="61758.522">20962 14775 83,'0'0'34,"15"16"1,-4-15 0,3-5-18,9 3-9,-2-4-3,5 3-2,0-1-5,-2-3-5,2 5-7,-3-3-15,-4-4-6,4 4 2,-4-4-2,3 4 4</inkml:trace>
  <inkml:trace contextRef="#ctx0" brushRef="#br0" timeOffset="62004.5958">21507 14639 38,'3'-11'27,"-3"11"3,-9-7 0,-6 7-7,-3 7-3,-8 2-5,3 6-4,-5-1-2,7 8-1,1 0-1,9 4-3,6-2 0,8 1-2,8-4-1,5-4-1,7-3-2,4-6-4,7-4-11,-2-8-14,2-8-5,0-4 1,-2-6-1</inkml:trace>
  <inkml:trace contextRef="#ctx0" brushRef="#br0" timeOffset="62185.6501">21736 14620 48,'0'0'30,"0"0"3,-7 20 1,1 3-7,0 1-9,5 10-6,-2-3-3,4 3-6,1-3-4,0-3-5,6-2-8,-2-6-17,-6-20-3,18 9 1,-9-18-3</inkml:trace>
  <inkml:trace contextRef="#ctx0" brushRef="#br0" timeOffset="62397.7136">21900 14579 82,'0'0'33,"0"0"0,-5 14-1,2 7-18,-3 3-5,2 11-3,-2 0 1,4 8-3,0 1-2,2-3-6,4 2-7,-4-9-17,1-9-7,2-9 0,-3-16-1</inkml:trace>
  <inkml:trace contextRef="#ctx0" brushRef="#br0" timeOffset="62586.7703">21739 14761 94,'0'0'34,"9"3"-1,6-2 2,5 1-23,5-4-8,3 0-4,4 3-8,-2-2-18,0-3-9,1 3 2,-6-5-3,-2 3 3</inkml:trace>
  <inkml:trace contextRef="#ctx0" brushRef="#br0" timeOffset="63012.8982">22077 14789 64,'9'13'33,"0"-5"0,5-1 1,0-1-7,-1-6-17,4 4-3,-3-3-2,-1 5-1,-4 1-1,-3 3-1,-4 2-1,-5 2-1,-2 1 0,-2 1 1,-1 0 0,0-1-1,0-3 1,8-12-1,-14 16 1,14-16-1,0 0 1,0 0-1,0 0 0,7 10 0,3-10 1,0 3-1,2 0 0,2 4 1,-2 4 0,2 3 0,-4 3 0,-1 5 1,-6 2 0,-2 0 1,-7-2-2,-3 2 1,-5-7-1,-1-2-1,-3-4-3,-1-10-5,3 1-16,2-9-12,1-4-2,7-7 1,4-2-1</inkml:trace>
  <inkml:trace contextRef="#ctx0" brushRef="#br0" timeOffset="66629.9828">22636 14714 15,'0'0'12,"0"0"0,0 0 1,0 0-1,0 0 1,0 0-2,0 0-1,0 0-2,0 0 1,0 0-1,0 0-1,0 0 0,0 0-1,12-3-1,-3 3 0,2-1 0,5 2 2,6-2 1,9 2 1,4-4-1,10 4 0,4-5-1,9 3 0,-1-2-3,3 0 0,-5-1-3,-4 0-1,-6 2 0,-8 0-1,-10 0 0,-7 1 0,-7 0-2,-13 1-2,14 0-2,-14 0-9,0 0-16,0 0-3,0 0 0,-12-10 0</inkml:trace>
  <inkml:trace contextRef="#ctx0" brushRef="#br0" timeOffset="67391.2113">23159 14516 9,'0'0'11,"0"0"2,0 0 0,0 0 0,0 0 1,0 0 1,0 0-2,0 0-4,0 0 1,0 0-2,0 0 0,0 0-1,0 0 0,0 0-2,0 0 1,0 0-2,0 0 1,0 0 0,3 13-1,-3-13 0,11 14 0,-3-3 0,5 4 0,0 0-1,4 4 0,0 1 0,3 2 0,-1 0 0,0 0-1,-5 1 0,0 1 1,-6-2 0,-5-1-1,-8-1 0,-7-2-1,-5-2 0,-5-1-1,-3-4-2,-2-5-4,2 2-17,1-5-12,2-4-1,4-4 0,5-4 0</inkml:trace>
  <inkml:trace contextRef="#ctx0" brushRef="#br0" timeOffset="68932.6736">22543 16436 36,'9'-4'29,"-6"-10"2,1 3 1,-4 11-8,-13-24-9,13 24-1,-26-17-3,7 19-1,-8-2-1,1 11-2,-6 3-1,1 10-1,-1 2-2,5 6 0,4-2 0,7 3-1,7-1-1,8-6 0,6-2-1,10-7-1,7-5-2,6-10-2,7 3-5,-3-13-10,6 0-18,-2-3 0,-2-4 0,-4 0 0</inkml:trace>
  <inkml:trace contextRef="#ctx0" brushRef="#br0" timeOffset="69234.7641">22710 16267 67,'0'0'34,"0"0"-1,0 0 3,0 0-21,-2 28-5,0-6-2,3 15-1,-4 0-2,4 10 0,-3 3-1,4 5-2,-1-4-3,0-8-1,3-4-5,-3-19-6,4-6-23,-5-14-1,0 0 0,7-20-1</inkml:trace>
  <inkml:trace contextRef="#ctx0" brushRef="#br0" timeOffset="69490.841">22860 16198 73,'-2'14'34,"1"11"0,-2 3 1,1 5-18,5 12-9,-2 1-2,3 8 0,-2-2-3,2 3-1,2-6-3,-3-8-4,4-6-7,-6-13-14,0-8-10,-1-14 0,0 0 0,-3-14 1</inkml:trace>
  <inkml:trace contextRef="#ctx0" brushRef="#br0" timeOffset="69698.9034">22742 16446 81,'0'0'35,"0"0"-1,13-4-1,2 5-18,1-8-9,8 2-2,-1-4-2,2 0-3,2 3-5,-5-5-11,-1 2-15,-2 5-4,-8-2 0,-1 4 1</inkml:trace>
  <inkml:trace contextRef="#ctx0" brushRef="#br0" timeOffset="70317.0888">22985 16549 63,'8'15'35,"-8"-15"0,18 15 2,-2-2-13,-4-6-12,7 11-4,-4 2-1,3 7-3,-8 3-1,-1 4-1,-6 1-1,-7 3-2,-5-3 1,-5-4 0,-5-5 0,-3-6 0,-2-7 0,0-8 0,2-6 0,3-7 0,3-4 0,4-5-1,6-2 1,5-2-1,7 1 1,5 3 0,5 4-1,2 4 1,4 4 0,2 6-1,0 5 0,-1 3 1,1 3-2,-4 0 0,-1 2-2,-4-8-3,1 3-4,-16-9-9,17-7-17,-17 7 1,10-22 0,-8 5 1</inkml:trace>
  <inkml:trace contextRef="#ctx0" brushRef="#br0" timeOffset="70543.1566">23190 16397 66,'16'-20'35,"-4"15"-1,2-1 3,2-2-17,9 7-10,-2-7-3,3 2-4,0 0-2,-3-1-3,-1 6-6,-7-8-11,-3 6-14,-12 3-2,0 0-2,0 0 3</inkml:trace>
  <inkml:trace contextRef="#ctx0" brushRef="#br0" timeOffset="70725.2111">23207 16462 67,'-5'12'34,"5"-12"-1,0 0 1,16 13-17,2-17-10,6 3-2,0-3-3,2 1-3,0 4-6,-5-4-13,0-1-14,-1 4 1,-5-7-3,-1 1 2</inkml:trace>
  <inkml:trace contextRef="#ctx0" brushRef="#br0" timeOffset="71030.3027">23682 16233 54,'-12'11'33,"-9"-2"1,-1 9 1,0 5-14,-4-3-9,9 10-2,-4-4-1,11 8-1,1-7-2,11 3-2,5-8-1,11-1-1,3-4-2,6-7-1,3-3-2,-1-9-3,4 1-3,-8-13-8,5 3-13,-9-4-8,-5-5 1,-3-2 0,-4-5 2</inkml:trace>
  <inkml:trace contextRef="#ctx0" brushRef="#br0" timeOffset="71272.3753">23831 16210 41,'0'0'32,"11"5"3,-11-5 0,6 14-13,4 8-5,-8 0-5,8 14-1,-9-1-4,3 7-2,1-1 0,-2-1-5,1-4 0,-3-9-5,8-5-4,-11-11-27,2-11 0,15-9 0,-12-10-2</inkml:trace>
  <inkml:trace contextRef="#ctx0" brushRef="#br0" timeOffset="71512.4471">23991 16131 88,'10'19'35,"-9"0"1,0 3-5,3 13-17,-3-1-6,6 9-1,-5-1-1,4 4-2,-3-5-2,1-3-2,0-4-3,-3-13-5,4-2-16,-5-19-14,0 0 1,-11 3-2,4-15 3</inkml:trace>
  <inkml:trace contextRef="#ctx0" brushRef="#br0" timeOffset="71683.4984">23924 16364 76,'0'0'35,"0"0"0,20 11 1,1-2-16,-2-8-15,6 5-2,0-3-5,-2-5-8,2 3-21,-4 0-4,-4-4-1,-3-2-1</inkml:trace>
  <inkml:trace contextRef="#ctx0" brushRef="#br0" timeOffset="71875.5561">24199 16349 86,'14'7'36,"3"-4"0,3 1 0,6-1-27,0-4-6,-26 1-3,55 1-8,-25-4-18,-30 3-8,48-9-1,-48 9 0</inkml:trace>
  <inkml:trace contextRef="#ctx0" brushRef="#br0" timeOffset="72339.6954">24637 16195 79,'0'0'37,"-30"1"0,30-1-5,-45 27-13,45-27-7,-47 51 0,47-51-3,-39 70-2,27-34-2,4 3-2,9-4-2,-1-35 1,19 55-4,-19-55-1,41 24-3,-41-24-3,58-3-8,-24-17-11,-4-1-8,-30 21-4,53-62 0,-31 26 4,-3 1 11,-3-5 12,-5 3 14,-11 37 16,8-56 10,-8 56 6,2-38 4,-2 38-3,0 0-5,0 0-10,0 0-6,0 0-3,-35 51-3,28-13-1,2 4-1,1 4-2,2-2-2,3-3-2,2-4-3,-3-37-5,15 48-14,-15-48-18,0 0 1,32-16-1,-32 16 2</inkml:trace>
  <inkml:trace contextRef="#ctx0" brushRef="#br0" timeOffset="72556.7604">24919 16055 52,'0'0'36,"0"0"1,0 0 1,0 0-8,0 0-17,6 50-3,-12-12-2,1 14-2,0 2-2,1 3-1,0-4-3,4-4-3,2-1-5,-2-48-11,5 56-22,-5-56 1,0 0 0,0 0 0</inkml:trace>
  <inkml:trace contextRef="#ctx0" brushRef="#br0" timeOffset="72728.8121">24825 16324 89,'0'0'37,"3"-38"0,-3 38 1,0 0-29,39-9-7,-39 9-3,45-3-5,-45 3-5,49 1-12,-49-1-12,40 6-2,-40-6 1,0 0 1</inkml:trace>
  <inkml:trace contextRef="#ctx0" brushRef="#br0" timeOffset="73121.9299">25023 16348 45,'0'0'36,"0"0"2,0 0 1,-9 37-11,9-37-7,0 0-6,0 0-5,35 11-2,-35-11-3,31 10-1,-31-10-2,29 19 0,-29-19 0,0 0-2,23 43 0,-23-43 0,-6 36 0,6-36 0,0 0 0,-27 43 0,27-43 0,0 0 0,0 0 0,0 0 0,0 0 0,0 0 0,0 0 0,0 0 0,2 38 0,-2-38 0,0 0 0,0 0 0,31 48 0,-31-48 0,5 43 0,-5-43 0,-5 46 0,5-46 0,-18 40 0,18-40 0,0 0-3,-34 28-38,34-28 0,0 0-2,-27-45 1</inkml:trace>
  <inkml:trace contextRef="#ctx0" brushRef="#br0" timeOffset="79194.7513">8591 13271 40,'5'-18'23,"-5"18"3,5-10-3,-5 10-12,0 0-1,0 0 0,0 0 0,9 23-1,-5 4 0,-3 7-3,5 10-3,-3 4 1,3 3-2,-3 0-2,2-5-2,-3-4-3,0-9-12,-1-14-13,3-5-1,-4-14 0,6-15 1</inkml:trace>
  <inkml:trace contextRef="#ctx0" brushRef="#br0" timeOffset="79562.8617">8641 13289 76,'-11'12'31,"11"-12"-1,0 0 0,0 0-15,0 0-12,0 0-3,16 1 0,-7 2 0,5 2 0,2 4 0,4 2 1,4 5-1,2 0 0,1 4 0,0-3-1,-1 2 1,-1-2 0,-5-1 1,-4-1-1,-7-1 1,-4 3 0,-7 0 1,-8 5 0,-8 0 0,-2 2 0,-5 3-2,-1-2-2,0 2-4,-1-9-5,5-1-10,6-4-10,3-15-1,13 2-1,-5-22 2</inkml:trace>
  <inkml:trace contextRef="#ctx0" brushRef="#br0" timeOffset="80052.0084">9009 13602 52,'2'17'27,"-2"-17"1,-1 12 0,1-12-13,0 0-10,0 0 0,11-2 0,-1 3 0,-1-2 0,4 3-1,0 1-1,0 4 0,-1 1-2,-1 4 0,-2 2 0,-4 2-1,-4 3 0,-4 2 0,-6 3 0,-5 2 0,-3 0 0,-3-1 1,-1-1-1,-2-1 0,2-3 0,2-3 0,2-5 0,5-3 1,4-2-1,8-7 2,0 0 0,1 14 0,8-10 0,7 2 0,0-1 1,6 3-1,0-3 0,2 2-2,1-2 0,-5-3-3,4 1-5,-7-6-15,0-6-11,2-1 0,-4-14 0,3-2 1</inkml:trace>
  <inkml:trace contextRef="#ctx0" brushRef="#br0" timeOffset="80526.1506">9159 13328 44,'0'0'25,"-8"27"1,4-10-4,3 6-8,3 6-3,0-1-1,5 4-1,-1-2 0,6 1-1,-1-6-1,6-1-1,1-12 0,6-4 0,1-10-2,2-5 1,2-7-2,-4-5 0,-2-7 0,-1-1 0,-8-3-1,-6 0 1,-13-2-1,-8 3-1,-13 6 0,-6 5-3,-9 15-10,-8 4-24,-10 2 0,-1 6 0,-3-8-2</inkml:trace>
  <inkml:trace contextRef="#ctx0" brushRef="#br0" timeOffset="84933.4724">15706 13758 31,'0'0'25,"5"-25"0,-2 12-2,-2-2-5,0 1-2,-1 14-2,0-22-2,0 22-2,0-13-3,0 13-1,0 0-2,-7 22 0,2-1-2,-1 7 0,0 4-1,1 5 1,-2 3 0,3 1 1,-2-5-2,4-6 1,-1-8-1,2-3 1,0-6-1,1-13 0,-2 12 0,2-12 0,2-13 0,0-1 0,0-6 0,3-4-1,2-7 1,1-4-1,2-2 0,2-2-1,-1 3 1,1 2 0,0 5 0,-3 6 0,-2 6-1,-2 7 1,-5 10 0,12 13 0,-6 6 0,-1 9 0,3 5 0,1 4 0,2 3 0,0-1 1,1-6-1,-2-6 1,-2-8-1,0-6 1,-8-13-1,16 3 1,-16-3 0,14-23-1,-5 2 1,2-4-1,1-5 0,1-5 0,2 0 0,-2 1 0,1 4 0,-3 5 0,-2 6 0,-2 5 0,-7 14 0,11-3 0,-10 18 0,-2 6 0,-1 9 0,-1 3 0,1 6-1,-2 1 0,3 0-4,-2-7-1,6-4-3,-2-12-3,10-5-5,-2-10-3,6-6 0,0-6 0,4-4 4,0-5 1,0-2 7,0-2 6,-4 0 8,0 4 7,-5-1 1,-2 3 2,-4 2 1,-4 15-2,-1-15-2,1 15-1,-14 7-3,5 6-3,-5 1-1,3 6-1,-3-2 0,3 5-1,1-5 0,2 1-1,2-6-1,6-13 0,-4 15 0,4-15-1,0 0 1,0 0-1,9-7 1,-9 7 0,10-12 0,-10 12-1,10-10 0,-10 10 0,12-1 0,-12 1 0,16 21 0,-7-4 0,1 5 0,1 3 0,-1 3 1,0 0-1,-3-1 1,-1-3 0,-6-3 0,-1-2 1,-5-4-1,-1-2 0,7-13-1,-15 13 1,15-13-2,-15 1 0,15-1-4,-9-15-3,9 15-6,3-24-8,5 12-7,2 2-3,2-4-4,6 7 3,0-1 1</inkml:trace>
  <inkml:trace contextRef="#ctx0" brushRef="#br0" timeOffset="85565.662">15455 15928 46,'6'-25'30,"3"9"3,-4-2-1,-3 4-9,-2 14-8,6-14-5,-6 14-3,2 21 0,-2 3-2,-4 6-1,2 7-2,-1 5 0,2 6 0,0 0 0,2-3 0,3-6-1,3-5 0,3-10 0,4-5 0,4-8 0,3-8-1,3-5-1,4-5-1,1-3-2,-2-6-4,3 2-7,-5-6-19,-3-2-3,-3-1 1,-6-5-1</inkml:trace>
  <inkml:trace contextRef="#ctx0" brushRef="#br0" timeOffset="86076.8153">15529 15917 75,'-30'0'36,"6"1"-1,7-1 3,5-4-19,12 4-9,0 0-4,13-13-2,3 3-2,6-3-3,4 2-4,-1-6-5,9 9-7,-7-5-9,2 10-2,-9 1 0,-2 6 7,-18-4 6,8 19 7,-12-4 8,-5 1 9,0 2 11,-5 0 3,4-3 1,-2-5-5,6 4-4,6-14-4,-7 15-2,7-15-3,10 4-1,-1-6-2,5-1 0,2-3 0,2 2-1,2-4 0,0-1-1,-2 1 0,-2 1-1,-2 1 1,-4 3-1,-10 3 1,12 1 0,-12-1 0,5 20 0,-5-4 0,1 6-1,0 2 1,0 3-2,1-1 1,-2-1-3,1-4 0,-2-7-6,5 1-7,-4-15-22,0 0 1,5-13 1,-1-7 0</inkml:trace>
  <inkml:trace contextRef="#ctx0" brushRef="#br0" timeOffset="87053.1081">15942 15762 59,'10'-4'33,"-10"4"0,5 19 2,-7 3-13,1-2-10,5 14-2,-6 3-1,5 10-2,-6 1-1,4 4-3,-4-3 0,2-1-2,0-6 0,0-6-3,0-8 2,0-5 1,1-8-1,0-5 0,0-10 0,0 0 0,0 0 0,0 0 0,0 0 0,0 0 0,5-15 0,-3 2-1,2-2 1,2-5 0,4-1 0,3-2-1,2-1 1,3-1-1,2 1 1,0 6 0,-1 5 0,-1 7 0,-3 6 0,-2 7 1,-2 5-1,-3 5 0,-1 4 0,-1 1-2,0-1 0,-3-3-2,2 0-4,-5-18-1,5 21-3,-5-21 0,0 0 0,0 0-1,10 3 4,-10-3 3,0 0 4,12-10 4,-12 10 3,18-11 2,-8 1 2,7 2 2,-5-6-1,8 5-1,-5-6-2,4 1 0,-9-5-2,2 2 0,-5-2-2,-3 2 0,-4 0-1,-2 3 0,-2 3-1,4 11 1,-12-12-2,4 17 0,-1 5 0,0 3-1,1 2 1,2 3-2,3-1 2,1 2-2,5-3 2,5-5 0,5-2 0,4-1 0,6-1 1,3 1 0,3 2-1,0 1 1,2 2 0,-1 2 0,-3 2 0,-3-1 1,-4-3-2,-6 0 1,-5-4 0,-9-9-1,0 0 0,0 0 0,-12-6-1,2-4 1,0-3 0,-1-5-1,3 0 0,2-6 1,6 2 0,7-4-1,4 1 1,5 1 0,3 3 0,4 4 0,1 4-2,-1 3 0,2 5-3,-6 0-1,3 9-7,-8-4-20,-1-3-5,-13 3 2,10-8-1</inkml:trace>
  <inkml:trace contextRef="#ctx0" brushRef="#br0" timeOffset="87363.2011">15924 15994 49,'-18'0'32,"5"2"2,2-3 0,2-1-13,9 2-6,0 0-4,0 0-1,0 0-4,15-7-2,9 1-5,7-6-12,12-3-22,11-6-1,8-10 0,12-9-1</inkml:trace>
  <inkml:trace contextRef="#ctx0" brushRef="#br0" timeOffset="97590.2683">22857 17945 42,'4'14'31,"-4"-14"-1,0 0 3,8 44-10,-8-44-3,4 65-2,-5-20-3,3 7-3,-5 3-3,3 0-1,-1-3-10,-1-7-4,5-4-13,-3-41-22,3 38 0,-3-38 0,0 0-1</inkml:trace>
  <inkml:trace contextRef="#ctx0" brushRef="#br0" timeOffset="97838.3425">23090 17943 58,'9'-5'34,"-9"5"1,0 12 0,0-12-20,1 40-6,1-4 3,-5 10-2,2 10 0,-3 7-1,2 1-2,1-3-2,0-4-3,4-7-4,-6-8-17,3-42-16,7 43-8,-7-43 1,0 0 0</inkml:trace>
  <inkml:trace contextRef="#ctx0" brushRef="#br0" timeOffset="98062.4099">22924 18215 101,'0'0'40,"-29"-1"-3,29 1-3,0 0-19,0 0-7,0 0-1,31-1-2,-31 1 0,56 0-4,-21-3 1,6 1-6,-4 2-18,2-9-21,-3-3-1,-3 0 1,-33 12-2</inkml:trace>
  <inkml:trace contextRef="#ctx0" brushRef="#br0" timeOffset="98320.4871">23327 18247 70,'34'24'42,"-34"-24"-2,37 10 1,-37-10-21,53-4-7,-53 4-6,60-1-5,-27 1-8,-33 0-18,54-1-17,-54 1 0,49-16-1,-49 16 2</inkml:trace>
  <inkml:trace contextRef="#ctx0" brushRef="#br0" timeOffset="99056.7081">23828 18155 79,'-6'41'38,"-4"2"-1,3 0-2,7-43-22,-13 66-8,13-66 0,1 60-1,-1-60-1,0 0 0,18 36-1,-18-36-1,0 0-1,27-37 2,-27 37-2,17-55 2,-7 20-1,0-2 2,1-3-1,1-1 1,4 1 0,-5 3-4,6 1 1,-2 5-1,4 2 0,-3 5-1,4 4 2,-1 5-3,2 4 2,1 4 2,1 1 0,-6 3 0,0 4-1,-2 3 0,-4 4-1,-11-8 1,0 0 0,11 48 4,-11-48-4,-15 46 4,15-46 0,-25 48-4,25-48 0,-31 39 4,31-39 1,-30 24-5,30-24 0,0 0 0,0 0 0,0 0 0,0 0 0,0 0-2,23 35 2,-23-35-5,43 20 4,-43-20-4,54 30 1,-25-10-1,-29-20 5,49 41 4,-49-41-9,32 46 5,-32-46 4,7 39-5,-7-39 2,0 0-1,-41 42 0,41-42 1,-57 17 0,25-14 0,0-2-1,2-2 5,30 1-2,-50-9 1,50 9-4,0 0-8,-29-25-6,29 25-21,0 0-8,38-43 0,-38 43 0</inkml:trace>
  <inkml:trace contextRef="#ctx0" brushRef="#br0" timeOffset="99440.8233">24395 18136 67,'0'0'38,"0"0"-2,0 0 2,44 34-20,-44-34-7,0 0-5,13 55 1,-13-55-4,6 55 1,-6-55 4,7 47-5,-7-47-1,0 0-1,0 0 4,0 0-4,0 0 0,0 0 1,0 0-2,38-70 0,-38 70 4,32-66-4,-32 66-4,46-70 3,-46 70 0,50-56-2,-50 56-3,48-35-1,-48 35-17,42-14-17,-42 14 2,0 0 0,0 0-2</inkml:trace>
  <inkml:trace contextRef="#ctx0" brushRef="#br0" timeOffset="104848.4451">23292 14212 5,'0'0'18,"-2"-19"0,2 19-2,2-14-1,-2 14 3,0 0-1,3-14 1,-3 14-2,0 0-3,0 0-3,2 10-2,0 7-3,-4 5-3,1 6-1,-1 5-1,-1 5 0,-1 4 1,0 0-1,-1-3 0,0-8-2,1-3-3,-2-10-8,6-18-14,-3 15-4,3-15 0,2-19 0</inkml:trace>
  <inkml:trace contextRef="#ctx0" brushRef="#br0" timeOffset="105105.5221">23447 14103 47,'9'-1'27,"-9"1"1,0 0 0,6 13-12,-7 2-8,3 11-2,-3 4-1,2 11 1,-3 2-2,2 8 0,-3-2-2,1-1 0,-2-5-2,0-6-2,1-6-5,-3-8-9,-1-9-14,5-1 0,2-13-1,-9 0 0</inkml:trace>
  <inkml:trace contextRef="#ctx0" brushRef="#br0" timeOffset="105307.5827">23268 14447 58,'0'0'30,"0"0"0,1 12 0,9-12-16,5-2-8,4 2-1,3-5-2,2 0-5,6 0-17,4 2-10,-5-7-1,3 5-2,-7-5 1</inkml:trace>
  <inkml:trace contextRef="#ctx0" brushRef="#br0" timeOffset="106029.7994">23631 14397 42,'0'0'27,"0"0"0,0 0-1,0 0-13,-8 13-5,10 0-2,-4 2-1,4 7-1,-2-1 0,1 6-1,-2-4 2,2 1-3,-2-4-1,2-5-1,-2-5 1,1-10 0,0 0 0,0 0 0,0 0 0,0 0 0,-1-22 0,3 6 0,0-6 0,1-2-1,0-3 1,1-2 0,2 0 0,3-1 0,-1 1 1,4 2-1,1 2 0,2 4 0,0 1 0,4 5 0,0 3-1,3 3 0,4 3 1,0 4 0,0 2 0,0 2-1,-3 6 0,-3 3 1,-4 5-1,-6 4 1,-10 4-2,-8 1 0,-6 1 0,-3 0 0,-3-2 0,-2-3 0,2-3 0,0-4 0,4-4 0,6-3 2,10-7-1,-11 8 1,11-8-1,0 0 0,17-1 0,-5 1 0,7 1 1,0 2 0,3 2 0,-2 5 0,-1 3 0,-3 3 0,-6 3 1,-3 2 0,-10 1-2,-6 0 0,-4-2 0,-2-3 0,-4-3-1,0-5-2,0-5-3,-2-8-5,8-3-8,4-6-11,4-8-3,9-1-1,1-11 1</inkml:trace>
  <inkml:trace contextRef="#ctx0" brushRef="#br0" timeOffset="106335.8912">24101 14366 39,'21'22'30,"-6"1"1,2 6-6,1 8-6,-3-5-4,3 6-3,-8-9-4,4-2-2,-6-9-4,0-4 0,-8-14 0,7 14 1,-7-14 0,0 0 0,-5-16 0,4 3 0,2-6 0,2-5-1,4-6 0,6-5-2,6-2 0,6 4-2,-25 33 1,61-59-4,-27 45-7,4 7-14,-38 7-8,53 20 0,-53-20 0,30 53 1</inkml:trace>
  <inkml:trace contextRef="#ctx0" brushRef="#br0" timeOffset="125125.5264">7704 8467 46,'7'19'22,"-7"-4"2,9 12-6,-6 0-7,2 2-4,1 4 0,1-4 3,0-1 0,-2-10 1,6-9 0,2-18-1,9-11-1,4-18 0,8-6-2,5-13-3,6-9-5,9-5-4,-1-2-6,7 3-16,2 8-6,-2 0 1,4 9-2,-2-1 2</inkml:trace>
  <inkml:trace contextRef="#ctx0" brushRef="#br0" timeOffset="136097.8171">13856 8731 58,'0'0'27,"-16"-23"1,16 23 0,-7-21-15,2 9-4,5 12 0,-4-15-1,4 15 0,0 0-1,0 0-2,0 0-1,0 0 0,-5 12 0,8 6-2,0 7 0,5 5-1,-1 1 1,3 4-1,-1-4 1,6-1 0,0-12 0,4-11 0,4-13 0,6-10 0,6-11 0,7-8-1,4-8-1,7-10-2,3 2-5,0-5-12,1 2-16,1 6-1,-1 2 0,1 5 1</inkml:trace>
  <inkml:trace contextRef="#ctx0" brushRef="#br0" timeOffset="143561.0553">19508 8495 7,'0'0'16,"-14"4"3,14-4 2,0 0-4,0 0-1,-10 2-3,10-2 0,0 0-1,0 0-2,0 0-3,0 0-3,1 12-1,-1-12-1,5 26 0,0-8 0,-1 6 0,3 0 0,2 3 1,0-4 1,1 0 0,-2-8 1,5-6 0,-1-12 0,11-9-1,2-13 1,9-7-1,6-10-1,8-5-1,3-4-2,2-1 0,2 7-1,-3 4-4,-4 11-8,-1 7-19,-9 2 0,1 10 0,-10-7-1</inkml:trace>
  <inkml:trace contextRef="#ctx0" brushRef="#br0" timeOffset="157373.1978">18735 17485 53,'0'0'29,"-18"-25"1,12 10-6,2 0-13,-4-3-4,5 5-1,-2 1 0,5 12 1,-7-16-2,7 16 0,0 0 0,2 11-1,0 11 0,4 15-4,-2 11 1,2 10-1,-1 8 1,1 6-2,0 1 2,1-2-3,-2-10 7,0-12 0,1-10-4,-6-39-2,9 52-10,-9-52-22,0 0-3,0 0 0,-4-34-5</inkml:trace>
  <inkml:trace contextRef="#ctx0" brushRef="#br0" timeOffset="157635.2764">18530 17339 86,'0'0'36,"0"0"0,26-6 1,2-9-27,12 0-9,7-2 0,3-3-3,5 3 2,-1 1-1,-1 2-2,-8-2-1,-2 8-4,-10-6-8,1 7-15,-4 3-3,-7 0-2,-6 2 2</inkml:trace>
  <inkml:trace contextRef="#ctx0" brushRef="#br0" timeOffset="157887.3518">18766 17618 81,'1'14'37,"-1"-14"-4,22 2 4,5-11-27,2-4-8,4 0 0,4-1-3,0 1 1,1 3-4,-5-2-1,4 10-8,-9-4-16,0 4-5,1-1-2,-2 1 3</inkml:trace>
  <inkml:trace contextRef="#ctx0" brushRef="#br0" timeOffset="158208.4483">19403 17285 67,'0'0'34,"-7"21"-1,5-6 1,2-1-18,3 18-13,-3 16-2,-1 10 0,-3 9 0,1 12 0,-3 4 0,1-3-1,1-5 3,2-7-4,6-15-5,-3-5-17,-1-48-12,16 28 0,-5-41 0,2-10 0</inkml:trace>
  <inkml:trace contextRef="#ctx0" brushRef="#br0" timeOffset="159193.7438">19330 17360 78,'-2'10'32,"2"-10"0,0 0-4,14-3-24,-14 3-5,13-8-1,-13 8-1,12-7 1,-12 7 0,0 0 1,0 0 0,0 0 1,0 0 0,0 0-1,0 0 0,0 0 0,0 0 1,0 0-1,0 0 1,0 0 0,0 0 0,0 0 1,0 0 0,0 0-1,0 0 1,0 0-1,0 0 0,0 0 0,0 0 1,0 0 0,0 0 0,0 0 1,7-13 0,-7 13 0,6-14 1,-6 14-2,12-21 2,0 9-1,0-3 1,7 2-2,3-1 2,5 2-1,2 0 1,6 1-1,2 1-1,2 1 0,-2 2 0,-1 0-1,-4 3 1,-2 0-1,-6 2 0,-2 0 0,-7 0 0,-3 2-1,-3 2 1,-9-2-1,9 0 0,-9 0 0,0 0 0,0 0 0,0 0 0,0 0 1,0 0-1,-10 7 1,10-7 0,0 0 0,0 0 0,0 0 0,0 0 0,0 0-2,0 0 1,0 0-2,0 0 1,0 0-1,0 0 0,0 0 0,0 0 1,0 0 0,0 0 2,0 0 0,0 0 2,0 0-1,0 0 0,0 0 0,0 0-1,0 0 1,0 0-1,0 0 1,0 0-1,0 0 0,0 0 0,0 0 0,0 0 0,6 10 0,-6-10 0,0 0 1,0 0-1,0 0 0,0 0 1,0 0-1,0 0-2,0 0-2,0 0-9,0 0-11,0 0-7,0 0-2,0 0 2</inkml:trace>
  <inkml:trace contextRef="#ctx0" brushRef="#br0" timeOffset="159567.8559">19454 17812 68,'2'19'34,"0"0"-2,3-8-3,8-7-20,-2-1-6,3-2 0,2-2 1,5-3 0,2-3 0,5 0-1,1-3 1,5 0-2,1-1 0,2 1-1,0 1-2,-3 0-2,-1 1-3,-8 0-5,-1 6-12,-11-2-10,-3-3-3,-10 7 0,3-16 1</inkml:trace>
  <inkml:trace contextRef="#ctx0" brushRef="#br0" timeOffset="159847.94">19412 17612 87,'0'0'34,"9"-9"3,11-11-8,11 6-19,3-3-7,7 2 2,6 0-4,1 1 0,2 4-1,1 0 0,-5 4-1,-3 2-2,-2 3-4,-10-4-8,0 3-15,-3-3-5,-3-6 0,-2 0 0</inkml:trace>
  <inkml:trace contextRef="#ctx0" brushRef="#br0" timeOffset="160127.0237">20191 17181 58,'-6'19'33,"-2"1"1,4 5 0,-2 7-8,0-1-20,4 15 0,-3 4-3,2 12 0,-1-4 0,2 1-2,-1-7 0,2-5-5,2-10 1,-2-10-8,6-6-11,-5-21-13,5-10-1,-3-15 1,-1-11 1</inkml:trace>
  <inkml:trace contextRef="#ctx0" brushRef="#br0" timeOffset="160473.1275">20111 17124 72,'0'0'36,"-4"12"-2,4-12 2,20 0-17,-1-6-16,7 1-1,3 0-2,5 2 0,3 5 0,1 4 0,-1 7 0,-5 2 0,-5 5 0,-7 3 0,-5 3 0,-8 1 1,-11 0 0,-10-2 1,-10-1-1,-8-1 1,-7-3-1,-4-1 1,-1-4-4,0-4 0,6 0-4,2-10-5,13 1-8,7-9-14,10-9-2,12-8-1,7-9 2</inkml:trace>
  <inkml:trace contextRef="#ctx0" brushRef="#br0" timeOffset="160737.2067">20774 16734 75,'-2'16'32,"-4"9"-1,-7-3 1,-5 8-24,1 11-5,-5 4 1,-1 6-2,-3-1-1,2-1 0,3-6-4,-1-9-2,8-3-8,-3-16-8,4-10-12,13-5 0,-14-23 0,10-4 2</inkml:trace>
  <inkml:trace contextRef="#ctx0" brushRef="#br0" timeOffset="160971.2769">20479 16743 69,'6'32'34,"1"1"-1,7 3-1,5 11-16,2-7-12,7 7 0,1-1-2,3-4 0,-1-5-2,-1-7 0,-2-5-1,-5-10-3,0-2-6,-9-12-17,-4-7-6,-4-5-1,-8-8 0</inkml:trace>
  <inkml:trace contextRef="#ctx0" brushRef="#br0" timeOffset="161170.3364">20427 16976 85,'-12'3'34,"12"-3"0,0 0-5,22-6-21,4 2-4,6-4-3,3-3-5,5 4-7,-3-5-9,0 4-13,-3 2-1,-7-2-1,-6 4 2</inkml:trace>
  <inkml:trace contextRef="#ctx0" brushRef="#br0" timeOffset="161767.5157">17698 17145 29,'-12'36'32,"-7"5"4,-1 5-3,-2 3-8,-5-7-10,6 4-2,-2-6-7,4-4-1,2-8-4,2-6-2,6-4-3,0-8-3,5 1-10,4-11-12,-11-8-4,10-6-3,-1-7 4</inkml:trace>
  <inkml:trace contextRef="#ctx0" brushRef="#br0" timeOffset="162073.6075">17415 17210 63,'1'17'32,"2"-3"0,6-3-1,9 3-22,2 2-5,8 2-1,4 2 0,6 3 1,2-3-1,0 1 1,0-2-3,-2-3 3,-4-4-3,-5-3-2,-4-3-1,-7-5-4,0 3-5,-9-11-13,-9 7-10,5-21-1,-11 4 2,-2-1-1</inkml:trace>
  <inkml:trace contextRef="#ctx0" brushRef="#br0" timeOffset="162338.687">17430 17341 78,'-5'15'36,"7"-3"-2,-2-12 0,15 6-25,7-5-6,5-2-1,3 1 0,4 0-1,1-1-1,0-2 0,-2 0-1,-1 0-2,-7-4-5,1 5-9,-7-6-18,-2-6 1,-2-4-3,-5-4 4</inkml:trace>
  <inkml:trace contextRef="#ctx0" brushRef="#br0" timeOffset="162564.7548">17641 17113 49,'-13'17'29,"5"7"3,-1-1-3,3 0-16,6 8-8,1 4-2,3 7 0,4 3-3,0 3-4,7 8-10,-2-1-13,2-4-5,4 0 0,-3-6 0</inkml:trace>
</inkml:ink>
</file>

<file path=ppt/ink/ink4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46:55.982"/>
    </inkml:context>
    <inkml:brush xml:id="br0">
      <inkml:brushProperty name="width" value="0.05292" units="cm"/>
      <inkml:brushProperty name="height" value="0.05292" units="cm"/>
      <inkml:brushProperty name="color" value="#7030A0"/>
    </inkml:brush>
  </inkml:definitions>
  <inkml:trace contextRef="#ctx0" brushRef="#br0">15341 574 2,'0'0'9,"0"0"-2,0 0 1,0 0 0,0 0 1,20 46-1,-20-46 0,13 63 1,-7-14 1,-1 7 1,1 9-3,-3 11-5,2-7 1,-2 2-1,1-12 1,-3-5-2,2-17 2,-2-5 0,1-13 3,-2-19 1,0 0-1,0 0 0,-7-30-2,1-5 1,0-4-3,0-13 1,-2-6-7,0-8 2,0-1-2,2 0 2,2 2-2,1 4 2,2 2-1,2 8 0,2 4 3,2 7 1,4 5 0,-9 35 1,29-54-1,-29 54 0,46-30-1,-46 30 1,57 2-4,-26 10 0,-1 12 0,0 8 0,-5 8-1,-3 4 1,-6 3 0,-6 0 0,-5-2 1,-6-4 0,-6-3 1,7-38 0,-26 57 1,26-57 0,-38 37-1,38-37 2,-38 18 0,38-18 1,-36-5-2,36 5 0,-30-20-1,30 20 2,0 0 0,-30-42-2,30 42 1,0 0-1,-9-35 1,9 35 0,0 0 0,0 0 0,0 0-1,29-5 0,-29 5-1,30 26 1,-30-26 0,39 40-1,-39-40 1,45 48 0,-45-48 2,47 44-4,-47-44 3,45 34-5,-45-34-1,42 19-3,-42-19-9,38 4-10,-38-4-3,40-14 3,-40 14-1</inkml:trace>
  <inkml:trace contextRef="#ctx0" brushRef="#br0" timeOffset="257.077">15928 839 20,'0'0'25,"0"0"2,0 0 2,-7 35-15,7-35-1,33 20-1,-33-20-3,46 18-4,-46-18-2,47 12-1,-47-12-3,39 6 1,-39-6-8,0 0-7,37 3-12,-37-3-1,0 0 1,37-18-1</inkml:trace>
  <inkml:trace contextRef="#ctx0" brushRef="#br0" timeOffset="1308.3922">16663 636 22,'0'0'17,"0"0"-2,0 0-1,0 0-2,0 0-2,0 0-3,0 0-2,0 0-2,0 0-1,0 0 1,-30 8 0,30-8-1,-9 67 3,4-18 0,-3 1 0,3 5 0,-2 4-3,1-5 1,0-5-2,2-13 1,0-4-2,2-13 3,-1-2-1,3-17 3,0 0-1,0 0 0,-3-51 1,3 51-4,-1-74 3,1 28-7,0-9 3,0 1-2,0 3 2,0-1-3,1 6 3,1 2 1,0 8 0,-2 36-1,5-54 1,-5 54-1,0 0 1,0 0-1,0 0-1,31-1 1,-31 1-1,22 57 0,-9-20 1,2 5-1,0 0 0,-1 0 3,0-6-3,-14-36 2,26 56-1,-26-56 1,0 0-1,32 40 1,-32-40 0,0 0 0,29-14 1,-29 14-2,20-45 1,-20 45 1,22-67-1,-9 26-1,-1-2 1,0 1-2,0 2 1,-12 40 1,21-63-1,-21 63 0,15-40 0,-15 40 0,0 0 0,0 0-1,0 0 0,0 0 1,0 0-1,19 61 0,-17-24 1,0 6-1,0 5 1,-1 4-2,0-3 0,-1-2 1,2-3 1,-1-7-2,3-5-3,0-11-1,4-5-6,-8-16-5,0 0-6,40 7-4,-40-7-1,41-23 1</inkml:trace>
  <inkml:trace contextRef="#ctx0" brushRef="#br0" timeOffset="1873.5619">17293 691 3,'0'0'19,"0"0"1,-36-29-3,36 29-1,-38 29 0,38-29-3,-45 61 1,24-19-2,0 3-3,4 2-2,3 0-3,4-5 1,5-4-2,6-7 3,3-8-5,5-13 2,0-6-3,6-10 4,-15 6-2,29-22-3,-29 22 4,31-46-5,-31 46 2,29-59 0,-29 59 0,24-59-3,-24 59 3,16-52 0,-16 52-3,10-35 3,-10 35-1,0 0-1,0 0 2,0 0-1,0 0 0,0 0 1,9 55-1,-6-23 3,4 13-2,0 5 2,1 4-3,1-3 4,0 4-4,-3-10 5,0 2-4,-3-6 0,-4-6 1,-4-7-1,-2-3 2,-5-4-1,-3-3 1,-3 0-1,-2-4 0,1-5-3,-1-3-2,0-12-8,6-1-9,6-7-9,3-5-2,9-4 1,3-6 0</inkml:trace>
  <inkml:trace contextRef="#ctx0" brushRef="#br0" timeOffset="3587.0758">17941 477 15,'0'0'22,"0"0"-2,17-35-1,-17 35-3,0 0-2,0 0-4,0 0-4,0 0-1,0 0-3,-39 28 2,39-28-2,-36 51 2,10-16-2,1 4 2,-3 5-2,0 0 0,-1 0 0,3-2-1,3-4-1,23-38 0,-37 56-1,37-56-1,0 0-3,-29 37-4,29-37-3,0 0-10,0 0-5,0 0 1,0 0 1</inkml:trace>
  <inkml:trace contextRef="#ctx0" brushRef="#br0" timeOffset="4009.2024">17657 472 21,'0'0'27,"-13"-40"-2,13 40-9,0 0-3,0 0-2,0 0-2,0 0-5,0 0 1,0 0-3,0 0 0,13 48 2,-13-48-3,20 51 3,-20-51-3,27 65 3,-13-30-3,-14-35 1,34 68-1,-34-68 0,36 63 0,-36-63 0,38 56 0,-38-56-1,37 46 0,-37-46-2,29 35-1,-29-35-5,0 0-4,0 0-12,33 44-3,-33-44 0,0 0 0</inkml:trace>
  <inkml:trace contextRef="#ctx0" brushRef="#br0" timeOffset="16199.8584">15678 1807 9,'0'0'5,"0"0"-1,-5 12-1,5-12 0,2 12 1,0 2 2,-1 4 0,0 11 2,0 4 0,2 10 0,-2 1-1,1 7 0,-1-1-2,1 0-1,0-5-2,0-6 0,-1-7-1,0-7 1,0-7 0,-1-3 1,0-15 1,-2 12 3,2-12-1,0 0 1,0 0-2,-14-24 1,10 10 0,-5-10-2,2-3-1,-2-11-2,1-2 0,3-9 0,0 0 0,2-4 0,3 2-1,1-2 1,4 3 0,4 1 0,3 7 1,3 3-1,1 6 1,4 3-2,2 6 1,2 4-1,0 11 1,-2 4-2,-1 7 0,1 10 0,-3 1-2,-1 9 3,-5 3-3,-2 1 2,-4 1-1,-2 1 1,-4-1-1,-3-4 2,-4 1 0,-2-3 0,-1-4 0,-3 2 0,-1-5 1,1 0-1,1-5 1,0 1 0,2-6 0,1 1 0,8-5 0,-12 0-1,12 0 1,0 0 0,-12-2-1,12 2 1,0 0-1,0 0-1,0 0 1,-8 3 0,8-3 0,2 19 0,1-5-1,3 5 1,1 4 1,3 3-1,3 5 0,2-2 1,2 2-1,2-5 0,-2 0 1,1-4-1,-1 1 2,-3-4-2,-1-2-1,-2 0-2,-2-6-6,1 2-10,0-1-8,-10-12-2,14 9-1,-9-20 3</inkml:trace>
  <inkml:trace contextRef="#ctx0" brushRef="#br0" timeOffset="16508.9512">16088 2127 6,'-3'14'18,"3"-14"1,0 0 1,0 0-10,0 0-1,10 10 3,-1-10-1,2 1 0,2-3-2,3 3-1,1-2-3,0 0-1,1 0-2,-2 0-1,-2 1-2,-4-2-6,1 2-11,-1 4-9,-10-4 0,16-5 0</inkml:trace>
  <inkml:trace contextRef="#ctx0" brushRef="#br0" timeOffset="17320.1944">16614 1792 17,'0'0'18,"0"0"0,-9 6-10,9-6-3,1 19 1,-1 5-2,1 5 1,-2 13 1,0 6-1,-3 6 0,0 2-1,-2-3 0,1-1 1,0-8-1,1-8-1,1-9 1,3-7 0,1-6 1,5-4 0,-6-10-1,21 10 1,-7-14-1,6 3 0,0-6-1,3 4-1,3-4-1,-3 2-1,-1-1 0,-2 3-1,-4 1-1,-3 0-3,-1 3-2,-12-1-5,14-6-8,-4 4-9,-10 2 1,15-16 1</inkml:trace>
  <inkml:trace contextRef="#ctx0" brushRef="#br0" timeOffset="17577.2716">16979 2010 13,'0'0'18,"0"0"0,-3 16-2,0 3-3,0 2-2,1 8-3,-1 0 0,2 10-1,0-6-1,1 1-2,3-5-1,1-5-1,3-4-2,0-7-1,3-4-4,-1-6-9,-9-3-11,20-12 0,-14-7 1,4 4-2</inkml:trace>
  <inkml:trace contextRef="#ctx0" brushRef="#br0" timeOffset="17788.3348">16958 1721 67,'-4'-13'29,"4"13"-1,0 0-5,0 0-25,0 0-6,0 0-16,0 0-1,-6-18-3,6 18 2</inkml:trace>
  <inkml:trace contextRef="#ctx0" brushRef="#br0" timeOffset="32671.7986">8150 6594 24,'0'0'14,"0"0"1,-3 13-1,3-13-2,0 0 1,0 0-2,0 0-2,0 0-1,10 2 0,-1-2-2,2-2 1,3 1-2,5-3-2,5 1 0,5-1-2,5-2 0,3 3 0,3-3 0,2 1 0,-1-2 0,0 3 1,-4-2-1,-4 1 1,-2 0 0,-5 1-1,-2-1 1,-3 0 0,-2 1-1,-2-1-1,-1 2 1,-3-3-1,-1 2 1,-1 0-1,-3 0 0,-8 4 0,13-7-2,-13 7-3,0 0-5,7-12-19,-7 12 0,-2-12-1,2 12 0</inkml:trace>
  <inkml:trace contextRef="#ctx0" brushRef="#br0" timeOffset="35197.5561">3318 6881 1,'0'0'15,"12"6"-1,-12-6 2,19 1-2,-9-3 2,4 2 1,-1-3-1,1-1-2,-1 0-4,4-3-2,1 3-2,3-2-2,3 0 0,1-1 0,4 1-1,1-2-1,1 1 1,0 0 0,0 1-2,-2 0-4,-2 0-6,-5 1-19,2 3 0,-8-6-2,-2 6 1</inkml:trace>
  <inkml:trace contextRef="#ctx0" brushRef="#br0" timeOffset="70891.261">4162 14236 34,'0'0'24,"1"-19"1,-1 19 2,-10-22-10,-1 7-8,-1 1-2,-6 0 0,-2 4-1,-7-1 0,-2 8-1,-5 1 1,-1 11-2,-4 3 0,2 12 1,0 6-1,5 12 1,4 6 0,9 7 0,7 1 0,12 3 0,9-4-2,13-3 1,9-8-1,9-5-1,5-9-3,2-9-1,3-4-4,-7-11-8,0-2-22,-1-5 0,-6-9 0,-5-3-1</inkml:trace>
  <inkml:trace contextRef="#ctx0" brushRef="#br0" timeOffset="71162.3421">4436 14049 91,'16'20'33,"3"14"0,-6 12 2,-4 12-27,4 17-3,-6 8-1,0 3-2,-4-1-1,-6-7-3,2-6-3,-5-20-10,5-13-18,2-14-1,-1-25 0,0 0 0</inkml:trace>
  <inkml:trace contextRef="#ctx0" brushRef="#br0" timeOffset="71402.4141">4790 14020 65,'8'-11'34,"2"20"-2,-5 12 0,0 13-7,-3 19-16,-6 9-2,4 16-3,-6 7 0,0 2-2,0-1-3,-1-6-2,5-8-4,0-16-7,7-13-16,1-15-4,2-17 0,3-11 0</inkml:trace>
  <inkml:trace contextRef="#ctx0" brushRef="#br0" timeOffset="71612.4773">4638 14404 105,'-15'6'36,"6"-4"1,9-2-2,9 0-28,8-3-3,7-4-3,8-1-1,5-5-6,8-1-28,1 2-2,0-2 0,1 0-1</inkml:trace>
  <inkml:trace contextRef="#ctx0" brushRef="#br0" timeOffset="72545.7571">5045 14908 75,'-5'-10'33,"5"-1"-2,-1 0-5,0-6-9,8 2-6,-4-3-3,7 1-1,1 0-2,5 4 0,3 0-2,2 6 0,2 6-1,0 8-1,0 7 0,-1 7-2,-5 7 1,-3 3 0,-5 6 0,-6 1-1,-4-3 1,-6-2 0,-4-3 0,-3-4 0,-1-6 0,-3-3 0,1-5 0,-1-5 1,4-4-1,1 0 0,2-7 0,11 4 0,-12-11 0,12 11 1,-1-19-2,1 19 1,12-20 0,-3 11-1,5 3 0,2 1 1,6 3-1,1 4 1,4 2-1,3 4 1,-2 5 0,-1 3-1,-2 4 1,-2 2 0,-6 3 0,-3-2 0,-8 4 0,-5 0 1,-6-4 0,-6 0 0,-6-3 1,-4-1 0,-5-4 0,-4-1 0,-3-5 0,0 0 0,-1-5 0,3 0-1,2-5 0,3-4-3,4-2-2,1-9-8,8-3-25,7-4-1,6-8 1,5-5-2</inkml:trace>
  <inkml:trace contextRef="#ctx0" brushRef="#br0" timeOffset="73079.9172">6030 14351 69,'0'0'31,"-14"-17"-1,2 11 1,-10 3-16,-4-2-10,-2 9-1,-8 3 1,-2 9 1,-5 7-1,1 11 1,2 4-1,8 7-1,5 2 0,7 2 0,8 0-1,13-1-1,10-6 0,11-4-1,8-7 1,7-7-3,6-6-3,0-9-3,4-6-10,-1-7-20,-5-13 0,-2-2 0,-6-11 0</inkml:trace>
  <inkml:trace contextRef="#ctx0" brushRef="#br0" timeOffset="73312.9871">6182 14351 92,'8'26'34,"-2"8"1,0 8 1,1 8-28,-5 9-3,2 6-2,-4 1-1,-2-5-2,0-3-3,-1-14-5,5-9-19,1-13-9,-3-22 1,13-7 0</inkml:trace>
  <inkml:trace contextRef="#ctx0" brushRef="#br0" timeOffset="73538.0548">6430 14298 95,'0'0'35,"7"28"0,-7 8 3,2 12-27,-7 5-5,3 12-1,-3 5-2,2 2-3,0-3 0,2-7-4,5-5-2,-4-15-9,7-9-22,1-12 1,-8-21 0,18 4 0</inkml:trace>
  <inkml:trace contextRef="#ctx0" brushRef="#br0" timeOffset="73726.1112">6265 14704 106,'-25'-1'36,"8"2"1,4-3-1,3-5-28,10 7-7,24-16-3,-6 2-6,10 2-17,2-1-12,3-1 1,2 5-1,-2-1 2</inkml:trace>
  <inkml:trace contextRef="#ctx0" brushRef="#br0" timeOffset="74148.2377">6563 14837 107,'11'15'35,"2"-9"0,7-6 1,4-2-30,0-2-3,5 4-1,-3 3 1,-3 7 0,-5 8-1,-5 6 1,-9 8-2,-7 3 1,-7 3-2,-6 3 1,-6-3 0,-5-3 0,-1-5-1,0-6 1,2-5-1,3-5 1,4-7 0,5-5 0,4-6 0,10 4-1,-6-24 1,11 7 0,3-2 0,6-1-1,4 2 0,4 1 0,3 7 0,3 3 0,5 8 0,-1 7 0,0 5-1,-3 3-1,0 5-4,-6-5-3,5 1-20,-6-5-10,-3-9 1,2-9 0,-1-10-1</inkml:trace>
  <inkml:trace contextRef="#ctx0" brushRef="#br0" timeOffset="74441.3257">7349 14305 89,'-11'-7'34,"-9"7"0,-4 13 2,-3 13-24,-5 5-6,4 13 0,-1 7 0,5 7 0,3 3 0,8 4-1,8-5-2,8-6-1,8-7 0,8-10-3,4-6 0,3-11-3,6-9-3,-2-14-7,6-7-24,-1-11-1,-2-8 1,0-7-1</inkml:trace>
  <inkml:trace contextRef="#ctx0" brushRef="#br0" timeOffset="74653.3893">7548 14341 91,'-5'34'37,"1"13"0,-4 4 1,3 0-17,1 9-16,0 1-4,1-1-2,3-6-2,-3-10-3,7-4-5,-2-14-15,5-12-12,2-12 1,2-14 0,1-7 3</inkml:trace>
  <inkml:trace contextRef="#ctx0" brushRef="#br0" timeOffset="74868.4537">7695 14384 99,'3'-15'36,"-3"15"1,-2 21 1,-6 10-26,2 12-5,-2 6-2,1 10-1,-3 7-1,3 4-2,0-4-1,1-9-3,5-4-3,-1-13-5,7-4-14,-1-15-14,-4-21 1,9 6 0,-5-18 2</inkml:trace>
  <inkml:trace contextRef="#ctx0" brushRef="#br0" timeOffset="75029.5021">7602 14773 99,'0'0'39,"-9"-20"0,11 10-2,7 2-20,3-9-12,5-1-6,7-1-6,0-4-5,7 3-21,0 5-6,-1 3 1,-1 6 0</inkml:trace>
  <inkml:trace contextRef="#ctx0" brushRef="#br0" timeOffset="75440.6254">7836 14926 104,'-8'20'35,"5"-6"1,3-14 0,0 0-29,17 3-2,2-4-1,3 6 0,1 2 0,3 6 0,-4 7-1,-1 9 1,-6 5-2,-6 4-1,-7 2 0,-8 1-1,-7-3 0,-5 0 0,-5-6 0,-3-5 0,-1-6 0,0-5 0,0-5 0,4-5 0,4-4 0,3-4 1,5-3 1,11 5-2,-4-16 2,4 16-2,20-19 0,-2 11 0,6 3 0,3 4 0,3 3 0,3 5 0,0 3 0,-1-2-5,1 6-7,-7-5-24,0-3-5,-1-6 1,-2-8 0</inkml:trace>
  <inkml:trace contextRef="#ctx0" brushRef="#br0" timeOffset="75779.7271">8600 14389 73,'-19'-17'33,"-3"6"0,-8 4 3,-9 2-22,6 14-5,-6 7-1,2 15 1,-3 7-1,8 10-2,4 3 0,8 7-2,10 0-1,9-2-1,10-7 0,12-7-2,7-7-1,6-11-2,8-5-4,-2-17-8,7-7-23,-3-7-1,-1-12 1,-4-7-1</inkml:trace>
  <inkml:trace contextRef="#ctx0" brushRef="#br0" timeOffset="75990.7904">8699 14377 106,'-8'31'36,"3"12"1,-1 7-1,-1 7-29,5 12-4,-2 4-2,0 1-2,2-5-2,-2-5-2,5-6-5,-3-14-18,3-15-9,4-15 1,-5-14-1,18-21 3</inkml:trace>
  <inkml:trace contextRef="#ctx0" brushRef="#br0" timeOffset="76208.8558">8914 14377 112,'4'37'38,"-9"1"1,-1 13-1,0 5-31,-1 6-4,0 7-1,-2-1-2,0-4-1,5 0-3,-3-12-5,9-7-20,-3-12-10,0-14 1,1-19 0,0 0 1</inkml:trace>
  <inkml:trace contextRef="#ctx0" brushRef="#br0" timeOffset="76389.9099">8671 14744 125,'0'0'39,"0"0"0,16-4-3,4-3-34,9 0-6,2-2-4,9 7-9,-1-2-20,1 3-3,0 3 3,-5 2 0</inkml:trace>
  <inkml:trace contextRef="#ctx0" brushRef="#br0" timeOffset="76961.0814">9012 15052 100,'-5'14'34,"5"-14"2,0 0 0,9-20-30,4 3-1,5 3 0,3-1 0,4 6 0,-1 6 0,4 10-2,-4 6 0,-2 10-2,-4 10 0,-5 6-1,-7 8-1,-6 4 1,-5 1-1,-6-2 1,-6-2-1,-4-6 1,-3-7-1,-3-8 1,1-7 0,0-8 0,-1-3 0,4-6 0,2-4 0,2-3 0,4-3 1,2-1-1,1-1 1,5-2-1,1 1 1,2-1-1,4 11 1,-2-17 0,2 17 0,3-14 0,-3 14 0,0 0-1,7-13 1,-7 13 0,0 0-1,8-6 0,-8 6 0,11-2 1,-2 1-1,3 3 0,3 2 0,6 1 0,3 5 0,5 4 0,4 2 0,2 2-2,2 0-1,-2-4-5,3 5-10,-4-11-21,-5-4-2,-3-10 2,-6-11-1</inkml:trace>
  <inkml:trace contextRef="#ctx0" brushRef="#br0" timeOffset="77246.1669">9293 14757 98,'0'0'38,"16"0"0,4-1 0,11 4-27,-2-4-5,9 7-1,0-3-2,2 4-1,-1 1-3,-1-2-5,4 5-13,-6-8-19,-6-6-1,-2-4 2,-5-6-2</inkml:trace>
  <inkml:trace contextRef="#ctx0" brushRef="#br0" timeOffset="77744.3161">10046 14424 70,'-10'-2'34,"10"2"0,-6 10 2,2 3-20,7 16-5,-6 5-2,5 14-1,-4 6-1,2 9-1,-1 2-1,3 0-2,-2-4 1,3-7-2,-1-10-1,1-8 0,0-9 0,1-7 1,3-9-1,3-6 1,2-7 0,3-3-2,4-3 0,2-2 0,2-1 0,5-2 0,-1 2 0,-3-1-3,0 5-1,-7-3-4,2 7-5,-10-1-23,0-3-4,-9 7 0,7-16 1</inkml:trace>
  <inkml:trace contextRef="#ctx0" brushRef="#br0" timeOffset="78006.3949">10357 14704 89,'0'0'35,"0"0"1,4 12 2,-5 8-18,-1 4-13,3 11-3,-1 4 0,4 6 1,0 1-1,4 1-2,3-7 0,3-6-2,5-7-1,0-13-3,9-7-3,-4-16-7,5-5-24,2-10-2,-1-11 2,2-8-1</inkml:trace>
  <inkml:trace contextRef="#ctx0" brushRef="#br0" timeOffset="78156.4399">10515 14254 117,'-23'-12'35,"1"-7"-13,13 1-22,10-1-31,10-20-7,14-7-2</inkml:trace>
  <inkml:trace contextRef="#ctx0" brushRef="#br0" timeOffset="82322.5094">11728 14935 81,'-5'16'35,"5"-16"-1,23 5-2,3-2-19,7-8-5,13 5-3,5-3 0,8 0-2,1 0-2,2-2-1,-1 2-3,-6-3-2,-2 5-10,-11-4-19,-7-6-1,-3 2 1,-11-6-2</inkml:trace>
  <inkml:trace contextRef="#ctx0" brushRef="#br0" timeOffset="82564.5336">12034 14672 85,'-9'7'33,"9"-7"2,-5 23 1,15-1-25,-1 4-4,5 12-1,0 8 0,4 7-2,0 6-2,-2-2-5,3 0-6,-6-8-23,2-11-5,2-12 1,-4-19-2</inkml:trace>
  <inkml:trace contextRef="#ctx0" brushRef="#br0" timeOffset="83683.6455">13291 14404 53,'-13'-6'32,"13"6"1,0 0-4,-9 2-4,9 8-10,-5 2-4,5 15-1,-5 5-3,3 11-1,-2 9-1,2 6-2,-2 2-1,2 0-3,1-5-1,0-9-4,4-7-4,-4-13-13,5-12-14,-4-14 1,14 0-1,-3-13 2</inkml:trace>
  <inkml:trace contextRef="#ctx0" brushRef="#br0" timeOffset="84075.6847">13288 14377 45,'-16'-11'28,"7"7"3,-1-2 0,10 6-12,0 0-6,0 0-1,13 21-4,6-5-1,10 9 0,6 3-2,9 7 0,3 3-2,5 2 0,-2 0-1,0 1 0,-7-1-1,-5-4-1,-12-5 1,-8 0 0,-9-3 0,-10-3-1,-9 0 0,-10-2 0,-8-3 1,-7-1 0,-4-3-2,-3-3 0,3-1-2,2-5-2,7 0-2,1-10-6,10 1-18,9-3-5,10 5 1,2-17 0</inkml:trace>
  <inkml:trace contextRef="#ctx0" brushRef="#br0" timeOffset="84653.7423">13790 14887 92,'0'0'36,"11"6"0,5-8-3,3-6-20,9 4-6,1 2-3,2 7 0,0 6-2,1 9 0,-5 7-1,-3 3 0,-7 7-1,-4 1 0,-8 2 0,-6-3 0,-7-4 0,-8-4 0,-5-6-1,-4-3 1,-5-6 0,-1-4 0,0-8 0,3-4 0,1-6 0,2-2 1,5-5 0,4 0 0,5-3 1,6 1-1,6 3 1,6 3 0,8 5-1,8 6 1,5 7-1,5 7 0,3 7-1,2 4 0,0 3-1,-5-2-1,-2 0-2,-8-7-2,-1 1-8,-8-13-23,-1-11-1,-3-11 0,-2-13 0</inkml:trace>
  <inkml:trace contextRef="#ctx0" brushRef="#br0" timeOffset="85007.7779">14315 14457 101,'-2'28'34,"0"8"3,-2 15-2,-4 0-27,8 8-3,1-1-1,7 2 0,1-10 0,9-6-1,6-14-1,6-14-2,6-12 1,5-13 0,0-13-1,1-8 1,-2-10-1,-5-4 0,-7-3 0,-8-2 0,-11 1 0,-10 3 0,-14 8 0,-12 8 0,-15 9-1,-10 9-1,-5 10-3,-6 3-6,2 11-21,1 5-5,7 0 0,11-2-1</inkml:trace>
  <inkml:trace contextRef="#ctx0" brushRef="#br0" timeOffset="85977.8749">15953 14824 67,'-20'3'30,"8"3"0,-1-4-5,2-3-9,11 1-3,0 0-1,0 0-2,27 8-1,9-3 0,11-4-1,21 3-2,18-1-1,17 0-1,14-3-1,12 3 0,5-5-1,3 1-1,-4 0 1,-7 0-2,-11 0 0,-10 0 0,-13-1 0,-14 1 0,-12 1-3,-14-1-1,-11 1-3,-14-7-4,-4 5-13,-15-10-16,-12-3 2,-7-3 0,-12-6 0</inkml:trace>
  <inkml:trace contextRef="#ctx0" brushRef="#br0" timeOffset="86240.9011">17133 14401 107,'0'0'36,"28"21"1,10-4 0,13 4-29,19 11-3,8 5-2,8 10 0,-1 7 0,-2 5-1,-10 5 0,-10 3 0,-16-1 0,-21 1-2,-20-6 1,-17-4-2,-18-8-3,-19-14-5,-13-8-28,-13-10-3,-7-13 2,-2-13-2</inkml:trace>
  <inkml:trace contextRef="#ctx0" brushRef="#br0" timeOffset="92312.5083">18635 14577 17,'4'-12'21,"6"9"2,-3-9-2,2 4-2,1 0-3,-10 8-2,16-15-1,-16 15-1,15-13-1,-15 13 0,10-10-3,-10 10-1,0 0-1,0 0-2,0 0 0,0 0-1,0 0-1,-17-4 0,1 10-1,-2 4-1,-6 8 0,-2 6 1,-3 9 0,0 8 0,2 5 0,3 2 1,6 2-2,7-2 2,7-3-2,10-8 1,10-7-1,8-10-1,7-8-1,6-6-2,1-12-3,6 0-14,-2-9-15,-4-6 1,-2-3-1,-4-7 1</inkml:trace>
  <inkml:trace contextRef="#ctx0" brushRef="#br0" timeOffset="92561.5331">19017 14478 77,'2'16'33,"-3"2"1,3 10 1,4 7-23,-3 6-6,2 10 0,-2 1-2,2 4-1,-1-3-4,0-8-4,1-1-5,-4-12-12,0-13-13,3-7 1,-4-12 0,9-14 2</inkml:trace>
  <inkml:trace contextRef="#ctx0" brushRef="#br0" timeOffset="92801.5572">19184 14460 60,'0'0'32,"13"19"0,-10 5 1,4 8-6,4 12-16,-2 7-4,6 12 0,-5-2-2,5 2-2,-2-3-3,-3-9-5,3-4-7,-7-11-15,-3-12-9,2-10 1,-5-14 0,0 0 1</inkml:trace>
  <inkml:trace contextRef="#ctx0" brushRef="#br0" timeOffset="92998.5769">19104 14844 103,'0'0'36,"-11"-6"1,11 6 0,16-14-28,-1 3-4,5-1-1,3 0-4,0-2-3,4 6-5,-4-5-7,2 6-18,-4 7-3,-4 2 0,-3 5 0</inkml:trace>
  <inkml:trace contextRef="#ctx0" brushRef="#br0" timeOffset="93448.6219">19347 14894 57,'-1'11'32,"6"1"1,-5-12 0,15 7-10,4-1-9,-3-5-3,7 6-2,-3-1-2,3 8-2,-4 4-1,-2 8-2,-5 5-1,-6 7 0,-7 4 0,-4 3-1,-9 1 0,-3-2 1,-7-2-2,-3-1 1,-4-7-1,0-4 2,1-6-1,3-6 0,1-4 0,6-6 0,3-6 2,6-6-1,5-6 0,6-4 0,3-4 1,5-1-1,4-2 1,6 2-1,3 1 0,3 4 0,4 6 1,0 4-2,1 6 0,0 6 1,-2 7-2,-1 5 1,-3 3-1,-3 0 0,-4 4-2,-2-6-2,-1 3-5,-7-13-13,-6-11-15,14 3 0,-8-17 1,0-9-2</inkml:trace>
  <inkml:trace contextRef="#ctx0" brushRef="#br0" timeOffset="93787.6558">19913 14644 91,'-14'-9'32,"3"11"-1,-6-4 3,-3 4-26,3 6-3,-2 0-1,1 6 0,-2 2 1,4 8-1,1-2 0,5 2-2,1-2 0,4-1-1,3-3 0,3-2 0,1-5 0,-2-11 0,9 13-1,-9-13-1,0 0-3,10 0-5,-10 0-13,0 0-14,0 0 0,4-14 0,-4 14 0</inkml:trace>
  <inkml:trace contextRef="#ctx0" brushRef="#br0" timeOffset="94320.7091">19369 15318 46,'0'0'30,"12"7"2,-12-7 1,0 0-9,15-6-7,-15 6-4,21 2-3,-9-2-2,7 7 0,0-2-3,7 9-1,-1 2-2,4 3 0,-2 1-2,0 4 1,-5-1-1,-5 3-1,-6-1 1,-8 0-1,-10-1 1,-9 2 0,-10 1-1,-6-1 1,-7-2 0,-4-1 0,-1-3-1,1-5 0,6-4-1,3-8-3,12-5-1,3-13-5,16-6-18,7-6-8,9-10 0,7-8 1</inkml:trace>
  <inkml:trace contextRef="#ctx0" brushRef="#br0" timeOffset="94689.7459">20028 14705 65,'0'0'28,"-13"-9"0,2 9 3,-6 6-15,-4-5-6,3 10-1,-6 3 0,2 10 0,-5 3 1,5 8-2,-2 0-1,7 6-2,0-3-2,7 2 0,5-7-1,8-4 0,7-3-1,9-7 0,5-3 0,6-7-1,5-6-1,0-5-3,5 0-1,-4-13-5,3-1-15,-5-8-14,-5-6 2,-2-2 0,-5-5 0</inkml:trace>
  <inkml:trace contextRef="#ctx0" brushRef="#br0" timeOffset="94893.7662">20214 14656 83,'0'0'35,"0"0"0,-5 27 3,9-5-18,7 18-10,-2 4-2,4 12-2,-2 4-1,2 1-2,-2-2-4,-3-10-3,2-3-6,-8-19-13,-1-13-15,-1-14 0,6-17 1,-2-10 0</inkml:trace>
  <inkml:trace contextRef="#ctx0" brushRef="#br0" timeOffset="95087.7858">20412 14632 98,'0'0'35,"8"10"3,-6 21-1,1 10-25,-2 4-4,3 11-2,-1 1-2,0 1-5,1 0-6,-4-10-20,1-11-10,-1-11 0,-3-13-1,3-13 0</inkml:trace>
  <inkml:trace contextRef="#ctx0" brushRef="#br0" timeOffset="95259.803">20322 14906 112,'0'0'37,"-2"-13"1,12 10-2,6-4-26,7 0-8,4 0-4,1-3-4,6 6-14,-4-2-16,-3 1-1,1 3 1,-4 1-1</inkml:trace>
  <inkml:trace contextRef="#ctx0" brushRef="#br0" timeOffset="95682.8453">20667 14918 103,'7'14'36,"3"-2"2,3-2 0,6 4-26,-3-3-5,3 4-1,-3 0-2,-2 5-1,-5 2-1,-4 5 0,-7 2-2,-7 1 0,-4 3 0,-6-3 1,-3 2-1,-1-4 1,-3-5-1,3-4 0,2-5 0,5-2 2,3-7-2,13-5 0,-11 0 0,11 0 0,5-18 0,3 5 0,2-1 0,2-1 0,1 1 0,1 2 0,3 6 0,0 7 0,-1 6 0,1 7 0,0 5 0,0 7 0,0-1 0,0 2 0,-1-2 0,-2-7 0,0-1-4,-4-15-6,6-3-8,-7-13-19,2-9-2,0-9 1,2-8-1</inkml:trace>
  <inkml:trace contextRef="#ctx0" brushRef="#br0" timeOffset="95967.8738">21146 14700 88,'3'-23'34,"-3"23"0,-10-12 2,-7 14-20,3 12-6,-6 6-3,0 11-1,-3 5 1,5 8-3,1 0 0,7 3-1,4-4-1,8-3-1,5-10 0,6-7-1,5-6 2,5-8-4,1-7 1,0-8-3,4-3-3,-5-10-4,4 1-14,-2-11-14,-2-5 1,-2-5 0,-2-2 1</inkml:trace>
  <inkml:trace contextRef="#ctx0" brushRef="#br0" timeOffset="96162.8933">21363 14628 96,'0'0'36,"-6"16"0,1 5 1,3 2-18,2 13-13,-3 5-1,4 7-3,-2 1 0,1 1-2,1-4-3,-2-11-4,4-2-7,-3-12-22,0-21-1,0 0 0,2-21 0</inkml:trace>
  <inkml:trace contextRef="#ctx0" brushRef="#br0" timeOffset="96382.9151">21505 14586 107,'14'4'36,"-11"10"2,1 9-1,0 10-25,0 4-7,4 11-1,0 7-1,3 4 0,-3 2-2,1-2-2,1-3-4,-4-13-8,1-8-24,-3-10-2,-3-14 1,-1-11-1</inkml:trace>
  <inkml:trace contextRef="#ctx0" brushRef="#br0" timeOffset="96577.9347">21405 14924 114,'0'0'37,"0"0"1,3-11-2,9 3-28,8 2-4,3-2-2,3-1-4,3 4-6,-4-2-19,2 2-11,0 4 1,-4 1 0,0 2 0</inkml:trace>
  <inkml:trace contextRef="#ctx0" brushRef="#br0" timeOffset="97012.9783">21766 15065 120,'-2'14'37,"2"-14"0,0 0-1,0 0-32,16 3-2,-5-5 0,5 0 0,1 2 0,4 3-1,-1 8 0,1 3 0,-1 7 0,-3 4-2,-3 3 1,-7 5-1,-5 1 0,-6-1 0,-8-2-1,-4-3 2,-5-2-1,-4-6 0,-3-3 0,-2-3 0,-2-3 1,2-2 0,4-3 1,5-1 0,4-5 0,5-2 1,12 2-1,-6-11 1,6 11 0,21-12 0,-2 9 0,3 3-1,7 2 0,4 5 0,4 3-1,-2 3-2,1 1-1,-6-7-6,1 0-26,-5-6-4,-8-8 0,-3-7 0</inkml:trace>
  <inkml:trace contextRef="#ctx0" brushRef="#br0" timeOffset="97682.0451">22187 14758 41,'-13'-20'28,"5"11"2,-7-5 1,-1 0-13,-1 6-3,-5-2 0,1 9-3,-5-1-1,3 11-3,-5 4 0,8 10-2,0 3-1,9 7-1,5 3 0,10 5-2,7-3-1,8 1 0,8-7-1,4-6-2,5-5-2,-2-9-3,6-4-7,-5-10-23,-3-11 0,-1-6 0,-5-7 0</inkml:trace>
  <inkml:trace contextRef="#ctx0" brushRef="#br0" timeOffset="97908.0677">22347 14668 93,'0'0'34,"-9"13"1,9 7 2,7 9-26,-6 4-4,3 11-2,-1 4 0,3 4-1,-1-1-3,1-4-2,0-3-5,-4-14-3,4-3-11,-3-13-17,-3-14 1,0 0-1,8-28 1</inkml:trace>
  <inkml:trace contextRef="#ctx0" brushRef="#br0" timeOffset="98127.0897">22460 14675 78,'0'0'35,"0"0"0,0 0 2,5 11-13,-1 15-15,-3 5-2,4 8-2,-2 6 1,1 5-3,0 1-3,-1-3-3,1 0-6,-6-13-15,-1-5-13,0-5-1,-5-12 1,-2-6-1</inkml:trace>
  <inkml:trace contextRef="#ctx0" brushRef="#br0" timeOffset="98330.11">22297 14998 95,'0'0'35,"15"-17"-1,3 8 2,4 5-22,7-9-10,5 4-2,0 1-3,-1 2-2,0 7-5,-7-1-8,-2 9-13,-5 4-6,-8 2 0,-5 6 0,-6-2 2</inkml:trace>
  <inkml:trace contextRef="#ctx0" brushRef="#br0" timeOffset="98727.1497">22553 15172 65,'4'14'32,"-4"-14"1,19 5 0,-2 1-14,-4-3-5,9 11-4,-6 1-2,4 12 0,-7 4-3,2 7 0,-5 3-2,-3 3-1,-3 0-1,-3-2 0,-6-7-1,-3-5 1,-4-7-1,-5-6 0,-2-6 0,-2-5 0,-1-3 0,1-3 0,1-4 1,2-1-1,3-2 1,4 0-1,11 7 1,-9-15 0,9 15-1,11-14 1,0 8-1,7 2 1,3 0-1,4 2 0,2 1-1,-2-3-2,1 3-2,-4-6-2,2 3-7,-9-6-17,-2-6-7,-1-5 0,-6-9 0,0-1 3</inkml:trace>
  <inkml:trace contextRef="#ctx0" brushRef="#br0" timeOffset="99021.1791">22709 14868 70,'-9'-4'34,"9"4"1,0 0 2,0 0-18,0 0-6,0 0-2,0 0 0,17 6-2,1-3-3,0-1 0,7 1-2,0-3-4,0 1 0,0-1 0,-2-2 0,-4 1 0,-5-7-10,1 3-20,-6-3-9,-1-3-2,-1-4 2,-1-1-2</inkml:trace>
  <inkml:trace contextRef="#ctx0" brushRef="#br0" timeOffset="99263.2031">23078 14718 100,'0'0'35,"10"8"2,-10-8 0,3 16-27,2 3-4,-4 4-1,1 9 0,-3 4-1,2 6-1,-1 3-1,0-5-3,1-4-2,-2-9-5,7-8-21,-6-19-10,9 5 0,-3-19 1,1-12-1</inkml:trace>
  <inkml:trace contextRef="#ctx0" brushRef="#br0" timeOffset="99727.2497">23070 14653 66,'-9'5'31,"9"-5"0,0 0 2,0 0-16,0 0-9,0 0 0,4 11 1,-4-11-1,17 5 0,-7-4-2,5 4-1,1-3-1,3 3-1,1-2-1,1 4-1,1-1 0,0 3 0,2 7 0,2 1 0,-3 3 0,-1 2-1,-2 3 1,-4 0 0,-2 3-1,-5 0 1,-7-2-1,-8-1 1,-8-4-1,-5 0 1,-6-2-1,-2-1 1,-6-1 0,-1 1 2,-1-2-3,2 1 0,6-1 0,3-2 0,6-2 0,2-4-7,16-8-23,0 0-9,-2-12-2,12-10 1,4-8-2</inkml:trace>
  <inkml:trace contextRef="#ctx0" brushRef="#br0" timeOffset="101055.3824">21308 17263 66,'-14'14'37,"14"-14"1,0 0 0,0 13-12,0-13-15,22-1-2,-5-1-3,7 4 0,4-4-3,4 2 0,2 0-3,1-1 0,0 1-2,-3-2-2,0 1-1,-8-6-5,3 6-11,-8-9-18,-7 0 0,-6-5 1,-6-2-1</inkml:trace>
  <inkml:trace contextRef="#ctx0" brushRef="#br0" timeOffset="101274.4044">21474 17039 73,'0'0'36,"-4"22"-1,8-5 3,9 11-22,-8-2-8,4 12-2,-3 0-1,3 6 0,-3 0-5,-1-6-2,1 1-7,-6-10-19,4-7-9,3-10 1,-7-12-2,19-5 1</inkml:trace>
  <inkml:trace contextRef="#ctx0" brushRef="#br0" timeOffset="101635.4403">22095 17034 66,'11'0'35,"-11"0"-1,0 0 2,0 28-15,-6-10-12,4 10-2,-5 1-1,3 9-1,-2 2 0,4 4 1,0-3-2,4-2-1,2-7-1,4-2 1,3-8-2,3-4 1,3-5-2,1-5 1,2-2-1,2-6-1,1-3-1,0-7-5,2 2-3,-6-10-12,5 0-18,-5-2 1,1-1 0,-2-2 0</inkml:trace>
  <inkml:trace contextRef="#ctx0" brushRef="#br0" timeOffset="101829.4599">22450 17212 71,'-2'16'36,"-3"5"1,1 3 1,0 9-16,-1-5-14,5 4-1,-2-4-4,1-4-1,3-2-5,-2-10-6,0-12-26,12 1-3,-7-15 1,1-7-2</inkml:trace>
  <inkml:trace contextRef="#ctx0" brushRef="#br0" timeOffset="102018.4788">22446 17054 103,'-13'-15'37,"13"15"1,-5-15-1,5 3-32,0 12-4,8-16-5,-5 3-5,7 9-19,-2 2-9,1 0 0,1 2 0,1 0 0</inkml:trace>
  <inkml:trace contextRef="#ctx0" brushRef="#br0" timeOffset="102499.5269">22847 17068 61,'0'0'34,"-15"13"-1,3 1 2,-3 2-16,5 13-8,-7 2-2,4 10 0,-3-2-2,7 6-1,-1-5-2,8 0 0,4-8-1,8-4-1,5-11-1,7-8 0,3-4 0,3-7-1,2-6 0,1-6 0,1-6 0,-3-4 0,-4-1-1,-3-4 0,-6-5 1,-5 0-1,-8-2 1,-5 2 0,-7 1 0,-7 4 0,-5 4 1,-4 9-1,-4 8 0,-3 6-1,2 7-1,-1 6-1,6 6-3,-1-5-4,11 6-17,3-8-12,12-10 0,0 0 2,0 0 0</inkml:trace>
  <inkml:trace contextRef="#ctx0" brushRef="#br0" timeOffset="102757.5527">23194 17049 98,'10'20'36,"-3"0"3,0 1-2,-7 1-29,5 11-3,-2 5-1,0 8 0,-3 2-1,1 3 0,-1-1-2,0-7-2,3-4-4,-4-11-5,8-7-16,-7-21-15,8-1 2,-2-14-2,2-11 3</inkml:trace>
  <inkml:trace contextRef="#ctx0" brushRef="#br0" timeOffset="102972.5742">23395 17117 78,'12'-14'36,"-12"14"0,0 0 2,0 0-19,11 21-11,-11 0-2,2 11-1,-1 4-1,3 8 0,-1 2-3,0 1-1,1-2-5,-4-10-9,5-6-21,-3-9-5,-4-10 2,2-10-2</inkml:trace>
  <inkml:trace contextRef="#ctx0" brushRef="#br0" timeOffset="103176.5946">23256 17271 97,'-5'13'38,"5"-13"1,24 5 0,-6-8-30,8 4-4,2-1-4,-1-2-3,2 3-8,-7-3-26,2-3-3,-6-1 1,-6 1-2</inkml:trace>
  <inkml:trace contextRef="#ctx0" brushRef="#br0" timeOffset="108783.1552">23268 17026 13,'0'0'13,"-6"-13"1,6 13 1,-6-15 1,6 15 3,-5-15-1,1 4-1,4 11-1,-4-10-2,4 10-2,0 0-2,0 0-4,0 0-1,0 0-1,0 0-1,-4 15 1,3 1-2,2 10 1,0 3-1,1 10 1,-2 0-1,3 7 2,-1-2-2,1-1 1,-1-4-1,-1-4 0,-1-6 0,0-3 0,-1-6-2,0-5 1,1-15 0,-4 15 0,4-15 0,0 0 0,0 0 0,-2-25-1,2 6 0,0-8 0,-1-6 0,1-4 0,0-5-1,1-1 1,-1-1 0,1 3-1,0 3 1,1 5 0,-1 8 0,1 4 1,-1 7-1,-1 14 0,1-11 0,-1 11 0,2 26 0,0-3 1,0 7-2,0 4 2,1 6-2,-1 3 2,0-2-1,0-2 0,0-8 1,-2-5-1,0-6 1,1-6-1,-1-14 1,0 0-1,0 0 0,0 0 0,-9-19 1,5-1-1,0-3 0,-1-6 0,-1-4 0,2-2-1,-1-2 2,0 1-2,1 4 2,0 4-1,1 3 1,1 7 0,1 4-1,1 14 1,-1-12 0,1 12-1,0 0 1,0 0-1,0 0 0,0 0 0,0 0 0,0 0 0,0 0 0,0 0 0,0 0 0,0 0 0,0 0 0,13-11 0,-4 9 0,6 0 1,4-1 0,5 1-1,2 3 1,5 4 0,3 4 0,3 4 0,1 6-1,-2 3 0,-3 6 0,-2 1-1,-4 3 1,-4-2 0,-5-1 0,-5 0 0,-6-1 0,-6-2 1,-6-3-1,-6 0 0,-5-4 1,-7 0-1,-5 0 1,-4-2 0,-3-3-1,-1-1 1,-2-4-1,1 1 0,5-2 0,1-2 0,5-3-1,3-2 1,6 2-1,3-3 0,6 1 0,8-1 0,0 0-2,-10-8-2,10 8-4,2-15-21,2 2-11,0-5 1,0-3 0,0-3 1</inkml:trace>
  <inkml:trace contextRef="#ctx0" brushRef="#br0" timeOffset="109828.2597">23281 17088 61,'0'0'34,"0"0"0,0 0 0,0 0-15,2 15-8,-3-2-4,5 11 0,-4 4-2,5 11 0,-2 1-1,3 7 0,-2 1-1,3-1 0,-5-6-2,2-5 0,-1-7 0,-1-9-1,-2-5 1,0-15-1,0 0 1,0 0-2,0-13 1,-1-6 0,-2-7 0,0-2-1,1-6 1,-2-1-1,2-2 1,0 2 0,1 1 0,1 5 0,1 4 1,0 6-1,0 5 1,-1 14-1,0 0 1,4 11-1,-3 9 1,1 5 0,-1 5-1,3 0 1,-3 1-1,0-3 0,0-7 0,-1-4 1,0-17-2,0 0 0,-9 2 0,3-15 0,-1-3 0,-2-5 1,-1-4-1,0-1 0,-1-5 1,-1-1-1,4 0 1,-1 2-1,1 0 1,2 4 1,1 1-1,2 3 0,2 1 0,1 5 1,1 0-1,2 6 1,0-1-1,-3 11 0,7-17 0,-7 17 1,12-13-1,-4 8 0,2 1 0,4 3 2,2-1-1,4 4 0,0 1 0,3 5 0,1 5 0,2 1 0,1 2 0,0 3-1,-2 1-1,-2 1 1,-2 1 0,-2-1 0,-3 1 0,-3 1 0,-5-2 0,-4 0 1,-4 1-1,-2 0 0,-4-1 1,-2 0-1,-3-1 1,-2-3-1,0 1 1,-3-4-1,-2-1 1,-1-1-1,-1-2 1,-1-2 0,-3-1-1,-1 0 1,-2-1-1,0 0 0,2-2 0,0 0 1,2-2-1,4 0 0,3 1 0,3-3 1,5 1-2,8-1 0,0 0-2,-8-11-2,8 11-7,7-19-26,1-1-3,-1-7 0,3-7 1</inkml:trace>
  <inkml:trace contextRef="#ctx0" brushRef="#br0" timeOffset="110550.3319">23240 17056 33,'0'0'29,"-10"3"4,10-3-1,0 0-14,0 0-3,0 0-1,0 0-1,0 0-4,0 0-2,0 0-2,-3 19-1,5-2-1,-2 3-1,1 10 2,-2 5-2,1 8 2,-2 5-1,0 2 0,-3-1-1,1-2 1,-2-6-1,2-6-1,0-7-1,0-9 0,1-8-2,3-11-1,0 0-3,-1-24-3,7 4-3,-8-14-7,8 1-3,-7-13-1,7 6 1,-6-10 1,4 9 2,-4-7 6,2 8 7,-3 3 9,-1 7 9,1 7 3,-4 2 3,5 21 0,-7-22 1,7 22-1,0 0-1,0 0-5,0 0-4,0 0-2,0 0-1,0 0-2,12-7 0,-1 8-1,2-1 0,5 3 0,4-1 0,2 5-1,0 2 1,2 4-1,-3 5 0,-1 3 0,-1 3 0,-6 2-1,-3 1 0,-2-1 1,-3-2-1,-2-3 0,-2-3 1,-5-1 0,-4-4 0,-3 1 0,-6-2-1,-4-1 0,-5 1-1,-1-3-2,-1 3-6,-6-6-29,0-4-2,4-9 0,2-10-1</inkml:trace>
</inkml:ink>
</file>

<file path=ppt/ink/ink4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49:53.574"/>
    </inkml:context>
    <inkml:brush xml:id="br0">
      <inkml:brushProperty name="width" value="0.05292" units="cm"/>
      <inkml:brushProperty name="height" value="0.05292" units="cm"/>
      <inkml:brushProperty name="color" value="#7030A0"/>
    </inkml:brush>
  </inkml:definitions>
  <inkml:trace contextRef="#ctx0" brushRef="#br0">16924 7950 83,'-25'4'32,"-6"-4"-1,3 8 0,2 1-21,-3 1-3,4 6 1,0 0-3,5 4-1,3 0 0,10 3-2,8 0 0,10-1-2,7 1 1,8 2 0,4 1-1,5 4 0,0 0 1,0 2-1,-5-2 0,-7 1 0,-8 1 1,-9-2 0,-10-3 0,-9-2 0,-7-3 0,-7-5 0,-4-4-1,-1-7-2,3-5-3,0-11-4,7-2-6,4-8-8,7-3-11,11-1 0,6-2 0,8 5 3</inkml:trace>
  <inkml:trace contextRef="#ctx0" brushRef="#br0" timeOffset="1398.1398">17102 8339 79,'9'19'32,"4"6"-1,-7-2 1,0-1-22,3 5-2,-1-6-1,3 1-2,-2-7 0,3-3-2,0-9 0,1-4 0,-2-10 0,2-3-1,-3-4 1,0-6-2,-1-2 0,-1 0 0,-2 3 0,-1 3 0,-3 3 0,1 7-1,-3 10 0,0 0 1,14 20-1,-7 8 0,3 11 0,-1 9 0,2 8 0,1 6 2,-5 4-2,-1-3 1,-7-6 1,-5-7-1,-6-10 1,-5-11-1,-5-9-1,-3-11-1,-2-8-2,-1-15-2,5-6-4,-2-16-4,11-4-6,0-13-5,10-3-3,4-3-1,6 0 2,6 4 1,2 5 5,5 8 8,-1 7 10,2 8 10,2 9 6,-5 4 4,1 9 5,-2 3 1,-2 11 0,2 8-2,-2 6-3,3 12-5,-5 3-2,6 6-3,-4-3-4,2 2-1,-1-8-1,-1-4-1,-3-10-1,1-10 0,-3-8 0,0-9 0,-2-8 0,-2-5 0,0-9-1,-1-7 1,0-5-1,0-2 0,0 3 0,-1 4 0,2 4 0,2 8 0,3 11 1,0 12 0,0 12-1,3 9 1,0 5 0,1 3 0,2 2 0,-1 1 0,-1-4 0,-1-5-1,-3-6 1,1-8 0,-11-9 0,16-1-1,-12-11 1,2-4-1,-1-9 1,1-5-1,1-4 0,0-1 0,-2 3 0,1 4 0,0 5 0,1 9 0,-7 14 0,14 2 0,-6 12 0,1 7 0,2 3 0,3 1 1,4 2-1,1-3 0,2-6 1,1-3-1,2-4 0,3-6 1,0-5-1,-2-6 0,1-6 1,-1-2-1,-1-6 2,-3-3-2,-2-4 0,-5-2 0,-6-1 0,-2-2 0,-7 4 0,-3 2 0,-5 9 0,-4 8-2,-4 9 2,0 10 0,-1 9 0,2 6 2,4 6-2,5 1 0,7 0 0,10-1 0,9-5 0,8-5 0,8-6 0,5-7 0,3-5 0,1-9 0,4-7 0,-4-7 0,-2-8 0,-6-7 0,-3-7 0,-7-7 0,-6-3 0,-5-3 0,-8-2 0,-8 2 0,-5 3 0,-3 8 0,-4 11 0,0 10 0,-3 14 0,0 12 0,2 17 0,3 13 0,4 12 0,5 9 0,3 5 0,3 1 0,5 0-3,1-13-5,7 0-6,-6-15-18,6-16-6,-3-13 0,-1-12 1,3-10 0</inkml:trace>
  <inkml:trace contextRef="#ctx0" brushRef="#br0" timeOffset="2172.2172">18581 7788 64,'0'0'28,"0"0"0,-3 22 2,6-8-17,3 6 0,-3-2-2,5 3-2,-4-5 0,2 3-2,-2-7-1,1 3-1,-5-15-2,6 18 0,-6-18-2,0 0 0,2 11 0,-2-11 0,0 0 0,0 0 0,0 0-1,0 0 1,0 0-1,0 0 1,0 0-1,0 0 0,0 0 0,0 0 0,0 0 0,0 0 0,0 0-1,0 0 1,0 0 0,0 0 0,0 0 0,0 0 0,0 0 0,0 0 0,0 0 0,0 0 0,0 0 0,0 0 0,0 0 0,0 0 0,0 0 0,0 0 0,0 0 0,0 0 0,7 13 0,-7-13 0,0 0 0,8 16 1,-8-16-1,8 19 0,-2-7 0,1 2 1,-1 4-1,2 3 1,0 1-1,2 3 0,-1 3 1,1-2-1,0 1 1,-1-2 0,1-3-1,-3-3 0,0-4 1,-2-2 0,-5-13-1,7 13 1,-7-13-1,0 0 0,0 0 1,0 0-1,0 0 1,0 0 0,0 0-1,0 0 1,0 0-1,0 0 0,0 0 0,0 0 0,0 0-2,0 0-1,0 0-2,-1-12-4,1 12-15,5-15-12,-5 0-2,0-1 3,-2-4-2</inkml:trace>
  <inkml:trace contextRef="#ctx0" brushRef="#br0" timeOffset="3128.3128">18252 8155 89,'-17'3'32,"17"-3"1,0 0 1,0 0-26,19 2-2,5-7 0,9 1-1,3-4-2,7 0-2,0-3-1,2 3 1,-1 0-1,-1 4 0,-4 4 0,-4 6 1,-5 7-1,-4 7 0,-3 6 2,-3 5-1,-5 2 2,-1 3-1,-3-4 1,-3-3-2,-2-7 2,0-5 0,-6-17 1,5 16-1,-5-16 0,-2-11 0,-2-3 0,2-2-1,-2-8-2,1-2 0,0-7 0,2 0 0,1 2 0,2-1 0,2 4 0,3 0 0,3 7 0,1 2-2,6 9-5,-1-4-3,7 12-6,-2-7-6,8 9-6,-3-2-1,4 4 2,-3 1 3,2 1 5,-3 2 10,-5 2 9,-4 4 11,-7 2 10,-5 4 3,-7 3 1,-5 5-3,-6 1-2,0 4-6,-4-6-3,3 2-6,0-5-1,5-1-4,5-4 0,6-7-1,6-4-1,6-5-1,7-1 1,3-3-1,6-1 1,3-3 0,4 1 0,2 1 1,-2 0 1,0 1 2,-4 0 0,-2 1 1,-6-1 1,-1 0 1,-10-2 0,-2-2 0,-7-3-1,-3-1 1,-7-3-2,-3 1 1,-4 0-3,-1 1 1,-4 3-1,1 9 1,-2 8 0,2 8-1,3 8 2,6 6-3,6 4 0,9 4 0,8 1 0,9-1 0,7-7 0,6-7 0,5-5-3,-1-14-7,4-8-25,-3-10-4,-6-13 1,-5-10-1</inkml:trace>
  <inkml:trace contextRef="#ctx0" brushRef="#br0" timeOffset="3287.3287">19330 7715 106,'-52'-10'36,"7"6"1,16 6-3,11 0-17,18-2-28,20 10-24,4-10-2,10 2 2,3-2-1</inkml:trace>
  <inkml:trace contextRef="#ctx0" brushRef="#br0" timeOffset="3879.3879">20011 8137 106,'32'47'37,"-1"-9"1,3-7-1,-1-11-12,4-11-23,0-6-2,-3-12 0,-2-6 1,-6-9-1,-5-2 1,-6-6-1,-7-2 0,-8 2-1,-3-1 1,-8 6 0,-6 5-1,-3 8 1,-2 9 0,-2 11 0,1 9 0,2 10 1,4 9-1,5 3 1,7 5 0,8 0 0,8-1 0,8-5 0,10-4-1,7-8 0,5-9-1,4-7-2,1-11-2,5-5-5,-8-17-4,6-3-6,-11-14-3,1-6-4,-8-12 3,-1-3 1,-7-10 8,-3 0 6,-6 4 9,-5 6 10,-2 9 4,-3 10 5,-2 13 1,-4 14 2,2 17-4,-10 27-2,8 12-4,-4 9-3,5 13-2,-1 7-2,3 8-1,-1-1-2,4-2-2,4-11-1,1-12-4,4-8-2,-5-19-9,5-13-19,1-12-1,-4-15 0,3-8 0</inkml:trace>
  <inkml:trace contextRef="#ctx0" brushRef="#br0" timeOffset="4248.4248">20870 7795 79,'-8'26'33,"5"15"1,-2 8-6,2 1-14,5 9 0,2-3-5,6-1-3,3-10-1,3-7-1,3-11-1,2-6-1,0-9 0,0-8 0,-4-9-2,0-7 2,-3-6-1,-3-3 0,-1-3 0,-2 3 0,-3 0-1,-1 3 1,-4 18 0,6-10 0,-6 10 0,8 21 0,-1 0 0,6 2-2,3 3 2,6 1-1,2-3 0,1-5-1,2-5-2,-2-9-6,2-4-15,-7-11-14,-8-7 0,-4-6 0,-9-9 0</inkml:trace>
  <inkml:trace contextRef="#ctx0" brushRef="#br0" timeOffset="4466.4466">20652 7891 83,'-46'9'36,"11"0"0,20 2 1,15-11-11,15 13-22,16-9-2,8-4-1,6-3-2,9 1-4,-1-5-5,6 3-5,-8-2-9,0 0-10,-2 10-1,-9-2 0,1 10 4</inkml:trace>
  <inkml:trace contextRef="#ctx0" brushRef="#br0" timeOffset="5368.5368">21218 8039 46,'16'25'30,"-4"-7"3,8 1-3,4-2-3,4-5-6,9 1-6,-2-11-4,5 3-2,-6-10-2,1 1-3,-6-7-1,-9-2-1,-9-3-2,-7-2 1,-8 0-1,-6 0 0,-5 2 0,-4 3-1,-2 5 1,-4 7 0,1 7 0,0 5 0,3 8 1,5 4 0,5 3-1,7 2 1,6 0 0,8-1 0,7-5 0,7-6-2,8-8 1,2-6-2,5-7-1,2-7 1,3-6-1,0-7 0,0-3 0,-2-3 1,-2-2 0,-4 0 1,-4 4 1,-6 5 0,-6 3 1,-5 7 0,-5 7 0,-10 7 1,5 14 0,-3 4 0,0 4-1,4 5 1,-1 1-1,3 1 0,0-3 0,2-3 0,-1-5 0,-1-4 0,-8-14 0,6 14 0,-6-14 1,0 0-1,-9-5 1,9 5-1,-12-15 1,6 3-1,1-5 0,3-3 0,3-6 1,6-4-2,4-3 0,6-2 0,4-1-2,3 0 1,3 2-1,2 3-1,3 6-1,-3 2 0,1 6-2,-3 3 0,2 9 0,-4-2-1,2 9 1,-5 0 0,1 6 2,-5 3 0,0 4 1,-5 3 2,-3 1 1,-5 5 2,-6-1 1,-3 5 1,-6-1 1,1 2 0,-6-3 0,3 1 1,0-4-1,4 3 0,2-5-2,6 1 1,3-3-1,5 0 0,0-1 0,0-2-1,-2-1 0,-5 3-1,-8-3 0,-12-3-1,-11-3-2,-13-4-4,-8 3-4,-13-9-8,-2 2-16,-5-1-5,-4 0 0,4 2 1</inkml:trace>
  <inkml:trace contextRef="#ctx0" brushRef="#br0" timeOffset="5752.5752">20408 8650 108,'-51'23'35,"11"-6"3,20-3-1,20-14-30,19 6-1,24-9-1,18-9 0,17 0 0,15-4-3,11 2 0,6 1-2,2 5 0,-3 6 0,-6 6-1,-6 10 1,-9 6-1,-9 6 1,-7 3 0,-6 0 0,-3 0 1,-3-4-1,1-4 0,2-8 1,4-6-1,4-10-1,5-8-3,3-3-8,1-11-26,0-9-2,-3-5 1,-7-9-1</inkml:trace>
  <inkml:trace contextRef="#ctx0" brushRef="#br0" timeOffset="32784.278">2077 5925 10,'-22'-5'19,"10"8"-1,-7-8 1,7 4-10,0-1-6,2 2-2,1-2 1,1 4 2,-1-2 1,9 0 2,-13 0 0,13 0 1,-8 0 0,8 0 1,0 0-2,0 0 0,0 0-1,0 0-2,0 0 0,13 4-1,1-3 0,5-1-2,8 3 1,3-3-1,7 1 0,6-3 1,7 2-1,5 0 1,8-2-1,3 2 1,8-2 0,6 0 0,8-3 0,6 2-1,6-3 1,5-2-1,7-1 0,1-1 2,4 1-1,1-2 0,-1 3 0,-3-3 0,2 2-1,-7-1 1,-5 1-1,-5 0 0,-5 1-1,-9 0 1,-6-2-2,-7 1-4,-9-5-10,-5-2-18,-2-3 2,-6-8-2,5-2-1</inkml:trace>
  <inkml:trace contextRef="#ctx0" brushRef="#br0" timeOffset="33505.3502">9484 6068 26,'-28'-4'15,"-7"-6"-1,7 6-1,-2-2-19,-1 3-1,3 2 2,-1-2 4,1 1 3,3 1 5,1-3 2,4 3 2,3-3 1,4 2 1,3-3 1,10 5-2,-1-11-3,10 1-2,9 2-2,11 0-1,14 0-2,14 0 0,14 1-2,18 0 2,16 4 0,15-1 0,10 4 0,11-1 2,9 1-1,3 0 0,3 1-1,-2 1 0,-4 0 0,-5 2 0,-7-1-1,-11 1-1,-11-4-5,-9-4-23,-10 4-2,-18-17-2,-9-5 0</inkml:trace>
</inkml:ink>
</file>

<file path=ppt/ink/ink4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51:25.935"/>
    </inkml:context>
    <inkml:brush xml:id="br0">
      <inkml:brushProperty name="width" value="0.05292" units="cm"/>
      <inkml:brushProperty name="height" value="0.05292" units="cm"/>
      <inkml:brushProperty name="color" value="#7030A0"/>
    </inkml:brush>
  </inkml:definitions>
  <inkml:trace contextRef="#ctx0" brushRef="#br0">3417 8358 9,'0'0'11,"0"0"-4,0 0-3,0 0 1,0 0 1,0 0 2,0 0 1,4 10 1,-4-10 0,15 5 2,-5-4-3,7 3 0,3-2-1,5 0 0,4-1-2,7 1 0,4-1-2,4-1 0,2 1 0,5-1 0,3 0-1,3 0 0,3-1 0,0-2 0,2 2 2,3-1-2,0 0 0,-2-2 0,0 1 0,-3-1-1,-2 1 1,-4-1 0,-3 3-1,-7-3 1,-4 4-1,-6-1 0,-5 2 0,-5-1-1,-3 3-1,-6-2 1,-2 0-1,-3 1 1,-10-2-2,11 3-3,-11-3-9,0 0-19,4-12 2,-6-7-1,10-2-2</inkml:trace>
  <inkml:trace contextRef="#ctx0" brushRef="#br0" timeOffset="2140.214">7637 8241 4,'0'0'8,"0"0"-4,-9-1 0,9 1 0,0 0 3,-10-5 0,10 5 1,0 0 0,0 0 1,0 0-1,0 0-1,0 0 0,0 0-2,0 0-1,0 0 0,0 0-1,0 0 0,0 0 0,0 0 0,0 0-1,9-1-1,-9 1 0,11-2-1,-11 2 0,15-3 0,-5 3 0,3 0 0,0 0 0,3 0 0,3 0 0,4 0 0,1 0 0,3 0 0,3 0 0,1 0 1,2 0-1,3-1 0,-1 2 1,1-1 0,1 0 0,0 1 0,2-1 0,1 2 1,0-1-1,1 0 1,0 0-1,1-1 0,0 1 1,0 0-1,-1-1 1,1 2-1,2 0 1,-1-1-1,2 0 1,1 0-1,1 2 0,2-2-1,1 0 1,-1 0-1,-1-1 1,2 1-1,-2-1 1,0 2 0,1 1-1,-2 0 0,0 0 1,0-1-1,2 3 1,-3-3-1,3 2 0,-3-3 1,-1-1-1,3 1 1,0-2-1,-4 1 0,1 0 1,1-1-1,0 1 0,-2-1 1,3 0-1,-1 1 1,0-2-1,-1 2 0,1 0 1,1 2-1,-1-2 1,-1 2-1,0-1 1,-3 0 0,-1 2 0,0-2 1,1 0-1,-3 0 1,1 0-1,1 0 0,0-1 0,0 0 0,1 0 0,1 0-1,1-3 0,-1 3 1,-1-4-1,0 3 1,0-2-1,1 2 2,0-3-1,-1 3 0,-1 0 0,2-2 0,0 2-1,2-1 1,-1 0 0,1-1 0,1 1-1,-2-1 1,0 0-1,1 1 1,0-2-1,-3-1 0,-1 2 1,0-1-1,-4 2 0,-2 1-2,-3-1-6,-5-4-16,0 7-5,-11-9 1,2 2-3</inkml:trace>
  <inkml:trace contextRef="#ctx0" brushRef="#br0" timeOffset="24475.4473">3394 12798 29,'3'-13'22,"6"9"2,-11-8 1,2 12-7,-5-15-4,-4 7-3,-1 2-2,-4-2-2,0 1-1,-4 0 0,0 2-2,-2-1 0,1 4 0,-2-1-1,0 6 0,-2 0 1,2 5-1,-4 2 0,3 4-1,-1 4 0,-1 3 0,2 4-1,3 3 1,2 1 0,3 5 0,4 1 0,7 3 1,4-3-1,7 1 1,6-4-1,8-1 0,6-6 0,4-3 0,2-6 0,1-5-1,-2-3-1,-2-3-2,-3-1-3,-6-7-5,-2 0-24,-4 2-1,-5-6 0,2 0-1</inkml:trace>
  <inkml:trace contextRef="#ctx0" brushRef="#br0" timeOffset="24873.4871">3550 12865 37,'-8'-23'22,"8"23"2,-1-21-4,1 21-4,3-16-5,-3 16 0,0 0-2,9 21-1,-2 1-2,-2 9-2,3 6 1,0 4-2,-1 5 0,0 1-1,-1-1-1,-1-2 0,-2-5-2,-1-4-1,-2-9-7,0-3-10,2-5-9,-2-18 0,0 0-2,-2-10 2</inkml:trace>
  <inkml:trace contextRef="#ctx0" brushRef="#br0" timeOffset="25108.5104">3737 12770 62,'10'-6'29,"-10"6"-2,11 17 2,-12 8-11,0 8-9,2 11-2,-3 8-2,1 8 1,-1 2-3,1 0 1,0-5-3,0-7-3,2-5-4,-2-15-9,2-11-16,3-4 1,-4-15-1,0 0-1</inkml:trace>
  <inkml:trace contextRef="#ctx0" brushRef="#br0" timeOffset="25326.5324">3643 13063 94,'0'0'33,"-15"14"0,15-14 2,0 0-22,0 0-6,12 1-2,-2-7 0,4 3-3,3-2-4,1-3-4,5 5-15,0 0-14,-3-1 1,3 4 0,-4-5-2</inkml:trace>
  <inkml:trace contextRef="#ctx0" brushRef="#br0" timeOffset="26167.6164">3940 13263 65,'-6'15'29,"6"-15"0,0 0 1,0 0-11,0 0-9,0 0-1,0 0-2,0 0 0,0 0-2,0 0-1,8-5 0,-8 5-1,13-10-1,-13 10-1,17-11-1,-9 8 1,2-1-1,-1 2 0,0 1 0,-9 1 0,13-2 0,-13 2 0,10 0 0,-10 0 0,0 0 1,9-1-1,-9 1 0,0 0 0,0 0 0,10-1 0,-10 1 0,0 0 0,0 0 0,11 1 0,-11-1 0,0 0-1,0 0 1,0 0 0,11 8 0,-11-8-1,0 0 1,12 18 0,-12-18 0,11 20-1,-6-9 1,0 2 0,0 1 0,-1 1 0,-2 1 0,-1-1 0,-2 1-1,-1-1 0,-3 4 1,-2 0-1,-3 1 1,-1 1-1,-5 0 1,-2 0-1,-2-2 1,-2 1 0,-2-3 1,0-3-1,2-3 1,0-1 0,4-5 0,2-1 0,4-5 1,2-3-1,10 4 0,-9-15 1,8 5-1,4-2 0,2 0-1,3 2 0,3 2 0,3 1 0,4 4-1,2 3 1,4 5 0,1 3 0,1 4-1,-1 1 1,0 2 0,-2-2-2,-3 1-1,-4-7-4,0-3-18,-2-4-11,-5-9 1,1-5 1,-3-13-2</inkml:trace>
  <inkml:trace contextRef="#ctx0" brushRef="#br0" timeOffset="26580.6578">4201 12946 50,'0'0'26,"-10"10"2,10-10 0,0 0-4,0 0-13,0 0-1,0 0-2,9 11 1,0-11-3,6 4 0,0-4-1,9 3-1,2-3-1,6 3-1,5-3 1,4 0-1,1 0 0,1 0 0,0-2 0,-2 1-1,-5 0 0,-5 1 0,-6-1-1,-7-1-1,-5 0-2,-13 2-2,9-1-5,-9 1-8,-9-7-14,9 7-2,-14-2-1,5 1 1</inkml:trace>
  <inkml:trace contextRef="#ctx0" brushRef="#br0" timeOffset="26971.6969">4389 13124 15,'-3'11'21,"-6"-8"2,9-3 3,-6 10-3,6-10-2,0 0 0,0 0-3,7 13-2,-7-13-3,19 5-2,-6-5-4,9 4-1,1-1-2,4 0 0,2-2-2,0 3 0,-2-3 0,-1 0-1,-2 0-2,-6-2-2,-1 2-2,-7-6-7,3 0-17,-2-2-7,-2-2 1,3-2 0</inkml:trace>
  <inkml:trace contextRef="#ctx0" brushRef="#br0" timeOffset="27370.7368">5275 12841 26,'28'-1'23,"-13"-9"-1,-1 8 3,-14 2-6,0 0-6,-13 2 0,-5 1 0,1 8-4,-6-3 0,0 7-1,-4-1-1,4 5-2,-1-1-1,3 3 0,2 0-1,5 3 0,3 0 0,6 1 0,4-1 0,8 2 0,3-3 0,6 1 1,4-3-1,5-2 0,2-3-1,4 0 0,0-4 0,0-3-1,-2-3-1,-2-3 0,-3 0-1,-4-6-4,-2 3-14,-5-8-16,-4-6-1,-1-1 0,-4-10 0</inkml:trace>
  <inkml:trace contextRef="#ctx0" brushRef="#br0" timeOffset="28654.8652">5628 12792 3,'0'0'15,"0"0"0,0 0-2,0 0-1,0 0 1,0 0 1,4 11-1,-4-11 0,0 0-1,0 0 1,0 0 0,0 0-2,0 0-1,5-12-3,2 2-2,5 0-1,3-6 1,6-2-2,7-4 0,6-2 0,3-6 0,6 0 1,1-1 0,4-1-2,-2 1 1,-2 6-1,-4 2-1,-5 5 0,-6 3-1,-6 6 0,-6 3-4,-8 1-4,0 2-21,-9 3-5,0 0 1,6-12-1</inkml:trace>
  <inkml:trace contextRef="#ctx0" brushRef="#br0" timeOffset="29062.906">6715 12101 53,'2'-18'22,"-2"18"2,-16-17-1,2 10-14,-3 4-2,-3 0-1,-1 7 0,-2 0 0,1 8 2,-1 3-1,4 8-1,-2-1 0,7 6-1,1 0-1,6 2-1,4-2 1,6 2-1,5-7 1,7-2 0,1-5 0,6-3-1,3-6 0,2-4-1,-2-3-3,1-6-2,0 1-6,-7-6-16,1-4-9,-2 1 0,-3-5-1,-1 1 1</inkml:trace>
  <inkml:trace contextRef="#ctx0" brushRef="#br0" timeOffset="29342.934">6958 11972 59,'0'0'27,"0"0"-1,8-11 0,-8 11-15,0 0-4,5 18 1,-4 0 1,-2 6-1,4 9-1,-3 5-1,5 6-1,-1-2-1,4 1-2,-2-3 0,1-4-3,-1-7-1,-2-9-5,2-3-6,-6-17-18,0 0-1,9 1 0,-8-18-1</inkml:trace>
  <inkml:trace contextRef="#ctx0" brushRef="#br0" timeOffset="29580.9578">7142 11958 68,'6'-23'29,"3"12"0,-5 0 1,-4 11-18,9 14-1,-7 7-3,2 12-1,-3 5-2,2 10-1,-3 5 0,3 2-1,-3-4-1,1-3-2,2-7-3,-3-10-4,2-6-9,1-10-18,-3-15 2,0 0-1,3-18-1</inkml:trace>
  <inkml:trace contextRef="#ctx0" brushRef="#br0" timeOffset="29808.9806">6998 12183 79,'0'0'33,"-15"13"-1,15-13 3,0 0-23,13-6-4,-1 2-1,-1-3-1,6 2-2,1-2-6,3-4-2,1 5-14,-1 0-14,-3-3-1,1 2 1,-3-3-2</inkml:trace>
  <inkml:trace contextRef="#ctx0" brushRef="#br0" timeOffset="30356.0353">7353 12105 79,'17'10'29,"-17"-10"-1,17-2-1,-7 2-18,-10 0-3,18 0 0,-18 0-1,18 7 0,-10 0-2,2 5-1,-4-1 1,0 4-1,-3 1 0,-2 1-1,-3-2 0,-1 0 0,-3-3 0,-1-1 1,7-11-1,-14 14 0,14-14 0,-12 8 1,12-8-1,0 0 1,0 0-1,0 0 0,0 0 0,0 0 0,0 0-1,11-8 0,-3 6 0,3 2-1,5 3 0,0 3 0,4 2 0,0 2 0,2 5 1,1 2 0,-2 1-1,-1 3 2,-6-1-1,-3 1 2,-6 0 0,-6 3 0,-9-4 1,-4 1 0,-8-4 0,-1 1 0,-4-2 0,1-3-1,1-5-2,3-3-1,5-2-5,0-9-12,4 0-18,13 6-1,-14-18 1,14 18-2</inkml:trace>
  <inkml:trace contextRef="#ctx0" brushRef="#br0" timeOffset="30971.0968">5718 13540 59,'0'0'30,"0"0"1,0 0 0,0 0-16,0 0-3,0 0-3,9 11-2,2-3-1,7 6-1,6 4-1,8 6 0,6 3-1,8 7 1,4 1-2,6 3 2,-1 0-2,3 0 1,-5-3-2,-3-3 1,-7-4-1,-8-6 0,-6-5-1,-8-5 0,-5-2-2,-16-10-2,11 5-3,-11-5-8,-9-11-19,9 11-4,-18-12 2,18 12-1</inkml:trace>
  <inkml:trace contextRef="#ctx0" brushRef="#br0" timeOffset="31333.133">7007 14002 100,'20'8'31,"-20"-8"1,0 0-4,0 0-24,-25 1-3,1 5 1,-5 1 1,0 6 1,-2 2-1,4 6-1,2 0 2,8 3-1,4 2-1,6 3 0,7 0-1,8-1 0,4 0 0,5-1 0,5-2 0,2-3-1,3-3-2,1-9-2,3 1-6,-3-13-14,3-3-13,5-6 1,1-8-1,4-3 2</inkml:trace>
  <inkml:trace contextRef="#ctx0" brushRef="#br0" timeOffset="31559.1556">7429 13959 100,'-6'16'34,"1"4"-1,-2 5-4,-1 2-24,4 8-2,-2 5-1,2 5 0,-1 4 0,3 1-1,0-2 0,1-4-2,3-4-6,-4-10-11,2-8-17,3-7 1,-3-15-2,11-5 2</inkml:trace>
  <inkml:trace contextRef="#ctx0" brushRef="#br0" timeOffset="31784.1781">7543 13972 89,'0'0'33,"-1"16"1,-1 10 1,0 8-27,-2 5-4,0 7 0,-1 6 0,1 3-1,-1 0-2,1-8-3,4-2-3,-3-13-10,0-7-20,3-8 1,0-17-1,0 0-1</inkml:trace>
  <inkml:trace contextRef="#ctx0" brushRef="#br0" timeOffset="31996.1991">7401 14278 101,'0'0'36,"0"0"1,0 0-1,9-1-25,3-5-7,-1-1-3,3-1-1,2 1-1,0-2-3,3 4-5,-3-4-11,2 0-17,0 5 1,0-1-1,0 3 2</inkml:trace>
  <inkml:trace contextRef="#ctx0" brushRef="#br0" timeOffset="32507.2504">7828 14212 64,'13'5'33,"-4"-5"-2,4 3 1,-5 0-13,-8-3-11,19 8-2,-19-8-1,17 21 0,-10-7-1,2 5-1,-5 2 0,0 3-1,-5-2 0,-3 0-1,-4-1 0,-1-2 0,-2-2-1,-2-3 1,0-3-1,3-3 1,1-2 0,9-6 0,-12 5 0,12-5 0,0 0 0,0 0 0,0 0-1,0 0 1,11-2-1,-2 2 0,1 1-1,3 2 1,3 0-1,-1 3 1,3 2-1,-2 4 1,-1 1 0,-3 2 0,-3 0 0,-4 1 1,-5 2-1,-3-2 1,-5-1 0,-2 1 1,-4-4-1,-2-1 0,0-2-1,-2-4-2,4-4-4,-4-9-15,7-6-16,7-7 0,7-10 0,8-8-1</inkml:trace>
  <inkml:trace contextRef="#ctx0" brushRef="#br0" timeOffset="33266.3263">8637 12874 59,'-5'12'31,"5"-12"1,0 0-4,9 5-10,3 0-2,0-5-4,11 6-3,3-4-1,9 4-3,6-1 0,7-1-1,4 0-1,3-1-1,1 1-1,-2-3 0,-4 1-1,-7-2 0,-8 0-3,-11-2-3,-5 3-8,-19-1-22,0 0-1,0 0 1,-19-18-1</inkml:trace>
  <inkml:trace contextRef="#ctx0" brushRef="#br0" timeOffset="33522.3519">8856 12741 76,'0'0'32,"0"0"-2,0 0 3,5 26-17,-1-8-8,3 14-1,-2 5-2,2 13-1,-3 4 0,2 8 0,-4-4-3,0-4-2,1-6-3,-3-13-5,6-10-14,1-9-12,-7-16 0,16-18 0,-8-11 1</inkml:trace>
  <inkml:trace contextRef="#ctx0" brushRef="#br0" timeOffset="33943.394">9560 12414 80,'11'18'32,"-6"-2"1,-1 10 1,0 5-19,-5 6-9,3 11 0,-2 6-2,1 9 1,-2 0-2,3 0-1,0-8-2,1-8-4,2-8-9,0-10-22,-5-29 0,13 9 0,-4-26-1</inkml:trace>
  <inkml:trace contextRef="#ctx0" brushRef="#br0" timeOffset="34174.4171">9793 12463 96,'0'0'33,"7"29"-1,-11-4 2,-1 7-28,3 10-2,-2 10-1,1 7 0,-1 2 0,3 2-1,0-2-2,1-6-2,3-5-6,-3-13-14,1-12-13,3-8 0,-4-17 0,0 0 0</inkml:trace>
  <inkml:trace contextRef="#ctx0" brushRef="#br0" timeOffset="34395.4392">9688 12770 97,'-10'0'35,"10"0"1,-9 4 0,9-4-25,12 1-4,-2-1-1,6 3-2,0-3-2,5 1-2,0-1-1,1-4-4,0 1-10,-3-2-21,-2-9 0,2-2-1,-3-7 0</inkml:trace>
  <inkml:trace contextRef="#ctx0" brushRef="#br0" timeOffset="34644.4641">9960 12366 95,'0'0'35,"5"16"0,-5-16 2,14 9-27,3-2-4,-2-4-1,6 3-1,-3-4-2,3 2-1,-1-3-1,0-3-2,-2 1-3,-5-6-11,-4-3-20,3 2-1,-5-6 2,0 2-2</inkml:trace>
  <inkml:trace contextRef="#ctx0" brushRef="#br0" timeOffset="34870.4867">10090 12249 76,'-11'6'34,"6"6"-1,-1 0 1,3 2-22,3 10-3,-2 3-1,3 8-2,-1 2-2,2 3-1,0-1-2,1-3-1,-1 0-5,-2-10-12,-1-4-17,4-5-1,-3-17 1,6 15-3</inkml:trace>
  <inkml:trace contextRef="#ctx0" brushRef="#br0" timeOffset="37364.736">4521 12668 2,'0'0'14,"-13"4"1,13-4-3,0 0 2,0 0 0,0 0 2,-9-9-2,9 9-2,-5-16-2,5 16-4,-5-21 0,3 9-1,-2-4 0,2-1 0,-2-5 0,4 0 0,-2-5 0,2-1 1,0-6-2,2 0-2,-1-3 0,4-1-1,1-4 0,2-1 0,4-1-1,2 1 1,4-3-1,3 1 0,4-2 0,5-1 0,3 5-1,2-2 1,2 1 0,3 0 0,1 1 0,2 0-1,2 3 2,1 1-2,2 1 1,3 0 0,-1 3 0,1 1 1,2 2-1,-2 1 1,1 2-1,0 0 0,0 1 0,0 0 1,3 2-2,-1-2 1,2 3 0,0 0-1,2 2 1,1 1 0,0 1 0,0 2 0,1 0-1,0 3 1,1 2 0,0-1 0,1 1 0,2 2-1,0 1 1,2 1 0,2 2 0,1 0 0,0 1 0,1 2 0,-1 0 0,0 2 0,-2 0 0,-1 2 0,-1 0 1,-1 2-1,-2 2 1,-1 0-1,-3 1 1,0 0 1,-2 1-1,0 2 1,-6 1-1,2 1 1,-3 1-1,-2 0 0,0 2 0,-1 1 0,-4 1-1,0 1 1,-1-1 0,-1 1-1,-4 2 1,-1 0 0,-1 1-1,-1 0 0,-3 0 0,0 2 0,0-1 0,-2 4 1,0-2-1,0 0 0,0 0 1,1 1-1,1-1 0,1 0 1,1 1-1,0-1 0,0-1 0,-1 0 0,0 0 0,3-1-1,-1 0 2,-1 1-1,1-3 1,1 1 1,-2-2-1,2 2 1,-1-2 0,-2 0-1,-1 1 1,-1-1-2,0 0 1,-2 1-1,-1 0 0,0 0 1,-2-2-1,-2-1 1,-1 0-1,-2-1 0,-2 0 0,-2-1 1,-1 0-1,-3 0 0,1 2 0,-1-1 0,0-1 1,-1 1-1,0-2 0,0 0 1,-2 0-1,1-1 0,-1 1 0,1-1 0,-9-10 1,13 20-1,-13-20 0,16 19 0,-16-19 1,15 17-1,-15-17 0,15 14 1,-15-14-1,13 10 0,-13-10 0,8 7 1,-8-7-1,0 0 0,0 0 0,0 0 0,0 0-1,0 0-2,0 0-4,0 0-12,0 0-15,-3-14 0,-5 3 0,1 1-2</inkml:trace>
  <inkml:trace contextRef="#ctx0" brushRef="#br0" timeOffset="37958.7953">9018 12005 42,'-9'6'23,"9"-6"1,0 0-1,0 0-9,0 0-7,0 0-2,4 12 1,-4-12-1,0 0 1,11 9 0,-11-9 0,11 12 0,-11-12-1,14 15-1,-4-5 0,-1-3 0,2 3-1,1-2 1,4 3-1,-3-3 0,3 1 0,-2-2 0,1 1-1,-2-2 0,-2 0 0,-11-6 0,15 6 0,-15-6-1,0 0 1,10 2-1,-10-2 1,0 0 0,0 0 0,0 0 1,0 0 0,0 0 1,0 0-1,0 0 0,7-11 0,-7 11 0,4-16-1,-4 16 0,10-21-2,-4 9 0,1-1 0,0-2 0,1-1 0,2 1 0,1 1 0,-3 1 0,0 3 0,0-1 0,-8 11 0,15-17 0,-15 17 0,12-15-2,-12 15 2,12-14-2,-12 14-3,8-18-8,-8 5-25,-6-5 0,-5-6-1,-1-14 0</inkml:trace>
  <inkml:trace contextRef="#ctx0" brushRef="#br0" timeOffset="49237.9232">11860 13058 36,'0'0'28,"0"0"4,0 0-1,0 0-7,3-11-8,-3 11-4,-10-14-3,-1 3-1,11 11-2,-23-17-2,8 11-1,-3 0-1,-3 5 0,-4 3 0,-1 9 0,-4 5-1,0 11 1,0 7 0,1 8 0,4 3 0,5 4 0,8 0-1,7-1 1,10-3-1,8-6-1,9-7 1,5-8-1,3-6 0,2-5-2,1-5-3,-5-12-10,0-5-20,-3-2-1,-4-8 0,3-2-1</inkml:trace>
  <inkml:trace contextRef="#ctx0" brushRef="#br0" timeOffset="49524.952">12074 13036 70,'0'0'31,"0"0"1,3 13 2,1 9-18,-3 3-5,6 13-2,-2 2-1,4 10 0,-1-1-3,1 4 0,0-5-3,1-6-2,-2-7-2,-3-10-2,1-1-4,-5-13-13,-1-11-15,0 0-1,14-14 2,-4-6-1</inkml:trace>
  <inkml:trace contextRef="#ctx0" brushRef="#br0" timeOffset="49795.979">12356 12965 68,'0'0'32,"-2"15"1,0 5 1,-2 6-12,0 3-13,4 13-2,-3 2-1,4 8 0,-2-3-2,5 1 0,-1-6-2,2-3-1,0-8-1,-1-9-2,2-4-2,-2-9-3,2-1-4,-6-10-13,0 0-11,0 0 0,3-23 0,-2 10 2</inkml:trace>
  <inkml:trace contextRef="#ctx0" brushRef="#br0" timeOffset="50021.0015">12241 13285 94,'-7'10'34,"7"-10"0,0 0 0,11-10-24,0 5-5,1-3-2,3 2 0,-1 0-3,1-1-3,2 5-6,-3-3-12,-1 1-14,2 2 1,1-2-1,2 1 1</inkml:trace>
  <inkml:trace contextRef="#ctx0" brushRef="#br0" timeOffset="50667.0662">12575 13349 18,'0'0'26,"-9"16"3,9-16 4,0 0-7,0 0-4,0 0-2,0 0-3,0 0-4,12 0-4,-3-3-3,7 2-2,-1-3-1,6 2-2,1 1 0,1 3 0,-1 2 0,-1 1-1,-2 5 0,-4 5 0,-2 2 0,-6 2-1,-5 3 0,-5 2 0,-4-1 1,-6 0-1,-1-1 1,-3-2-1,-2-3 1,-1-3 1,1-4-1,2-3 0,3-2 0,2-3 1,3-2-1,9 0 0,0 0 0,-5-13 0,5 13 0,13-14-1,-2 7 1,1 0-1,2 3 1,3 1-1,2 6 0,1 0 1,2 4-1,-2 2 1,0 4-1,-1 1 1,-1 1 0,-4 2 0,-4-1-1,-3 1 2,-5-1-1,-3-1 0,-4-2 1,-4-1 0,-3-2 1,-2-1-1,-3 0 0,1-2 0,-3-3 0,3-1-1,1 0 0,2-3-2,2-1-4,-3-10-14,6-4-16,7-3 0,2-9 0,4-2 0</inkml:trace>
  <inkml:trace contextRef="#ctx0" brushRef="#br0" timeOffset="51192.1187">13016 13293 42,'0'0'29,"0"0"3,0 0 0,9 2-9,-9-2-6,11 0-5,1 1-1,0-3-3,7 2-1,4-2-2,5 1 0,5-2-2,4 3 0,1-2 0,2 2-2,-1-1 0,0 1 0,-1 0 0,-3 0-1,-7 1-1,-5-2-1,-4 2-2,-7-3-3,0 3-7,-12-1-8,0 0-12,0 0-2,-1-15 0,1 15 2</inkml:trace>
  <inkml:trace contextRef="#ctx0" brushRef="#br0" timeOffset="51584.1579">14026 13189 38,'17'-5'23,"2"9"1,-19-4-5,10-13-9,-10 13-1,-8-10 1,8 10-1,-21-11-2,11 9 0,-4-2-2,2 5 1,-1 1 0,1 3-2,1 2 0,2 9 1,-3 0 0,3 10 0,-2-1 0,2 8 0,1-3-1,4 7 0,2-4-1,5 1 0,3-7 0,6-1 0,4-8 0,5-1-1,3-8 0,2-4-1,1-5 0,0-5-3,0 0-4,-5-9-8,0 0-23,-1 3 1,-5-6 0,-1 2-1</inkml:trace>
  <inkml:trace contextRef="#ctx0" brushRef="#br0" timeOffset="52329.2322">14324 12981 32,'0'0'27,"-8"13"6,8-13-1,0 0-8,0 0-6,6-13 0,8 6-3,0-10-2,11-2-4,1-7-3,8 0-1,3-6-2,1 2 0,0-1-2,-2 3 1,-3 4-2,-5 4 1,-5 4-1,-6 3-2,-5 6-2,-12 7-3,16-10-10,-16 10-19,0 0-2,9-16 2,-5 1-1</inkml:trace>
  <inkml:trace contextRef="#ctx0" brushRef="#br0" timeOffset="52682.2675">15171 12254 41,'11'-9'24,"-12"-5"2,1 14 0,-10-13-15,-2 7-2,-1 5 1,-5 2-2,0 7 0,-3 3 0,3 6-2,-4 4 1,5 6-1,-1 3-1,5 3 0,3 0-1,7 2 0,3-2 0,6-3-1,3-6 0,6-1-1,2-8 1,3-2-2,1-8 0,2-3-3,1-4-4,-3-10-12,1-5-18,4 0 2,-2-10-1,4-1-1</inkml:trace>
  <inkml:trace contextRef="#ctx0" brushRef="#br0" timeOffset="52946.2939">15479 12165 79,'0'0'29,"8"14"2,-8-14 1,-11 20-20,10 1-4,-4 3-1,4 9 0,-2 1-1,4 7-1,-2 0-1,4 0-2,1-4-2,0-8-2,2-3-4,-2-13-5,5-5-13,1-9-12,0-11 2,3-4-2,-2-12 3</inkml:trace>
  <inkml:trace contextRef="#ctx0" brushRef="#br0" timeOffset="53172.3167">15640 12182 63,'3'-18'33,"-3"1"2,0 17-2,0-13-7,0 13-12,0 0-4,0 19-4,4 3-3,-2 3 0,2 8-1,0 2 0,1 6-1,2-1 0,0-5-1,-2-3-2,-1-9-2,3 0-8,-2-8-23,-5-15-1,0 0 0,6-14-1</inkml:trace>
  <inkml:trace contextRef="#ctx0" brushRef="#br0" timeOffset="53383.3378">15500 12328 106,'-8'8'35,"8"-8"2,0 0-5,9 2-23,6-4-3,-2-3-2,4 0-2,4 1-5,-3-4-5,8 3-9,-3-1-19,0-3 1,1 2-1,-2-5 0</inkml:trace>
  <inkml:trace contextRef="#ctx0" brushRef="#br0" timeOffset="53862.3857">15841 12275 73,'2'14'34,"-2"-14"-1,0 0 2,0 0-20,14 1-5,-2-2-1,0-4-2,4 4-3,-2-1-2,3 2-1,-4 1 1,0 4-2,-13-5 1,10 17-1,-9-5 0,-3 1 1,-2 2-1,-2-1 0,-1 0 1,-1-2-1,8-12 0,-11 17 1,11-17 0,0 0-1,-9 10 1,9-10-1,0 0 1,0 0-1,13 0 1,-13 0-1,18 4 0,-7 0-1,1 2 1,-1 1 0,0 0-1,-3 2 1,-3 3 0,-2 0 1,-5 2 0,-2 2 1,-4-2 0,-1 0 0,-2-2 0,1 0 0,1-5-1,9-7-1,-15 5-2,6-11-5,9 6-12,-6-12-18,-3-1-1,0 2 1,-5-3-1</inkml:trace>
  <inkml:trace contextRef="#ctx0" brushRef="#br0" timeOffset="54486.4481">14523 13768 67,'0'0'34,"0"0"0,0 0-5,0 0-9,0 0-6,0 0-3,0 0-2,9 1-2,1 6-3,8 4 0,4 3-1,8 3-1,11 4 0,7 4 0,3 2-1,5 2 1,-1-1-1,0-1 0,-4-3-2,-6-3 1,-8-3-2,-9-5-2,-2 1-6,-13-10-17,-3-1-11,-10-3 1,11-7 1,-11 7-3</inkml:trace>
  <inkml:trace contextRef="#ctx0" brushRef="#br0" timeOffset="54802.4797">15587 14009 76,'23'0'32,"-6"2"-1,-17-2 2,0 0-20,-18 0-4,-3 3-2,-2 7 0,-6 1-2,1 8 0,1 1 0,6 4-1,3 2-2,8 2 1,9 0-1,9 2-1,7-4 0,6 0 0,4-4 0,6-2-1,1-4-2,1-6-2,2-2-7,-5-11-16,2-5-11,1-5 1,-2-6-1,2-6 2</inkml:trace>
  <inkml:trace contextRef="#ctx0" brushRef="#br0" timeOffset="55022.5016">16042 13937 90,'2'11'34,"-5"5"2,1 9 0,-3 9-22,0-2-8,3 11-1,-4 1-1,2 3-1,-1 1-2,1-1-2,1-5-2,0-9-3,4-2-9,-2-11-22,1-20 1,0 0 0,12-9-1</inkml:trace>
  <inkml:trace contextRef="#ctx0" brushRef="#br0" timeOffset="55239.5232">16152 13990 80,'0'0'34,"0"0"1,2 19 1,-6 7-20,0 1-8,5 9-1,-4 2-1,4 5-1,-2-2-2,2-2-3,2-3-4,-2-12-5,5-3-20,-3-7-8,-3-14 1,0 0-1</inkml:trace>
  <inkml:trace contextRef="#ctx0" brushRef="#br0" timeOffset="55444.5439">16040 14214 92,'-12'9'36,"12"-9"1,-10 14 1,10-14-23,17 0-8,-5-2-2,6 0-3,2-1-4,2-6-6,7 4-13,-3-4-16,-2-3 0,2 1 0,-6-2 0</inkml:trace>
  <inkml:trace contextRef="#ctx0" brushRef="#br0" timeOffset="55863.5858">16316 14173 57,'0'0'29,"8"15"1,-8-15 1,15 4-12,-1 2-8,-3-5-2,6 7-1,-5-2 0,4 7 0,-6-1-2,-1 6-2,-5 1-1,-2 3 0,-4-1-2,-2 1 1,-3-2-2,-1-4 1,0-2-1,1-2 1,7-12 0,-9 13 0,9-13-1,0 0 1,0 0 0,13-12-1,0 6 1,3-1-2,3 3 1,1-1-1,2 5 0,-3 5 1,-1 6-1,-5 7 1,-5 5 1,-6 4 0,-5 3 1,-8 3 0,-8-3 0,-4-1 0,-5-6-2,-4-9-3,2-4-7,-4-11-27,1-14-1,6-10 0,0-12-1</inkml:trace>
  <inkml:trace contextRef="#ctx0" brushRef="#br0" timeOffset="56436.643">13587 12698 85,'13'15'34,"-13"-15"2,14 10-1,-3-4-14,3-7-13,3 3-3,3-2-1,2 0-2,1 0-1,1-2-1,-1 1-2,-3-4-4,-1 5-10,-2-3-19,-7-4-1,1-1 1,-6-5-1</inkml:trace>
  <inkml:trace contextRef="#ctx0" brushRef="#br0" timeOffset="56706.6701">13743 12621 64,'0'0'32,"0"0"0,-4 12 1,4-12-13,-1 20-7,4 0-2,-5-1-3,5 10-2,-2 0-2,3 5-1,-1-4-1,0-2-3,2-4-1,-2-7-5,3-2-11,-6-15-18,0 0 1,13-10 0,-10-9-1</inkml:trace>
  <inkml:trace contextRef="#ctx0" brushRef="#br0" timeOffset="57216.7209">13641 12461 54,'-24'8'28,"6"13"0,-6-1-5,6 4-8,0 5-3,0 2-1,4 4-3,2-3-3,4 3 1,1 1-2,5 0-1,3-4 0,5 1-1,3-4-1,4 0 0,3-3 0,3-1-1,5-7 2,3 0 0,1-5 0,5-3 0,2-6 0,2-3 0,1-5-1,2-4 1,-2-4-1,0-4 0,-3-1-1,-2-6 1,-3-1 0,-4-3 1,-4-2-1,-4-1 1,-8-3 1,-4-2-1,-7-1 1,-6 2-1,-7-1 0,-5 2-1,-5 2 0,-5 4-1,-5 6 0,-5 3-4,-2 12-11,-3 2-21,-7-4-1,1 2 0,-7-8-1</inkml:trace>
  <inkml:trace contextRef="#ctx0" brushRef="#br0" timeOffset="67023.7017">14016 10719 40,'0'0'24,"4"-10"1,-4 10-2,-7-13-4,7 13-6,-10-15-3,10 15-3,-16-16-2,5 11 0,-3-1-2,-4 3 0,-2 3-1,-3 4 0,-3 3 0,-3 5 1,-1 3 0,1 6-1,-1 1 0,5 4 0,3 3 0,4 1 1,7-1-1,9 2 1,5-4-1,10-2 0,7-4 0,5-1 0,5-5-2,3-4-2,4-2-2,-1-5-5,2-1-13,0-2-12,-5-5 1,0-1-1,-5-8 2</inkml:trace>
  <inkml:trace contextRef="#ctx0" brushRef="#br0" timeOffset="67333.7325">14296 10732 66,'0'0'28,"0"0"0,0 0-5,0 0-8,-9 20-3,10 0-3,-2 4-2,2 8-2,-1 3-2,2 4 1,-2 1-3,3 0 0,-1-5-2,-1-6-1,2-5-6,-3-7-8,0-17-16,4 10 0,-4-10 0,8-22 0</inkml:trace>
  <inkml:trace contextRef="#ctx0" brushRef="#br0" timeOffset="67563.7557">14446 10705 68,'0'0'28,"3"-14"0,-3 14 0,2 11-14,-5 1-4,3 9-4,-2 7-2,1 6-1,-2 5-1,1 4 0,0 1 0,2-3-3,0 0-3,-1-8-4,1-6-15,3-3-7,-5-12 0,2-12-2,0 0 1</inkml:trace>
  <inkml:trace contextRef="#ctx0" brushRef="#br0" timeOffset="67754.7748">14305 10984 96,'0'0'32,"0"0"1,0 0-4,17-12-19,-4 3-5,6-3-5,3 3-7,-2-4-10,4-1-16,1 8 0,-5-3 0,1 6 1</inkml:trace>
  <inkml:trace contextRef="#ctx0" brushRef="#br0" timeOffset="68271.8265">14587 10954 42,'0'0'27,"-1"13"3,1-13-1,0 0-8,0 0-8,12-7-1,-2 5-4,-2-2-3,4 3-1,0-2-2,1 4 0,-1 2-1,-2 3 0,-10-6-1,12 17 1,-9-5-2,-2 1 1,-3-1 1,0 2-1,-2-1 1,1-2-1,3-11 1,-8 16 0,8-16 0,0 0 1,-7 11-1,7-11 0,0 0 0,0 0 0,0 0 0,0 0 0,12 1-1,-12-1 0,13 3 0,-4 1 0,1 2-1,0-1 1,1 4-1,-2 1 1,-1 2-1,-3 1 1,-1 0 0,-3 1 0,-3-2 0,-2 4 1,-5-2 0,-2 0 0,-4-3 1,0 2-1,-3-2 0,1-2-2,-1-1-1,0-4-3,5-1-11,1-2-17,2-11 1,9-2-1,1-10 0</inkml:trace>
  <inkml:trace contextRef="#ctx0" brushRef="#br0" timeOffset="68753.8747">15107 10807 12,'0'0'14,"-6"-11"3,6 11 1,-23 4-3,11 0-1,-3 2-2,1 6 1,-2 1-1,2 4 0,2 4-3,0 1-1,2 4-2,3-1-1,4 3 0,1-5-2,5 1 0,0-3 0,6-1-1,2-5 1,3-2-1,2-5 0,3-3 0,2-6 0,3-1-1,1-7 0,0-2 0,-1-4 0,0-2 0,-4-3 1,-3 1 0,-5-5 0,-5 0 0,-6-2 0,-5 3 0,-5-1 0,-5 3-1,-4 3 0,0 3-1,-2 4-2,1 3-4,2 7-8,2 3-16,1-2-3,14 0 1,-11 5-1</inkml:trace>
  <inkml:trace contextRef="#ctx0" brushRef="#br0" timeOffset="69355.9347">15474 10763 71,'0'0'29,"7"-10"0,-7 10-3,0 0-10,1 12-6,-2 3-2,-3 5-2,3 8-2,-3 3 0,4 8 1,-3 0-2,3 5 0,2-1-12,-3-7-4,4-5-7,-1-6-17,0-14 0,-2-11 0,12-7-1</inkml:trace>
  <inkml:trace contextRef="#ctx0" brushRef="#br0" timeOffset="69617.9611">15696 10688 66,'0'0'26,"0"0"0,-3 11 1,-3 2-15,-2 2-6,3 7 1,-6 5-1,4 7 0,-3 0-2,5 5 1,-1-1-3,1-2 0,1-2-1,0-4-2,1-5-2,-1-6-4,2-2-7,-1-2-11,3-15-5,-6 14-1,6-14 0,0 0 2</inkml:trace>
  <inkml:trace contextRef="#ctx0" brushRef="#br0" timeOffset="69904.9898">15491 10965 54,'0'0'29,"0"0"1,0 0-1,0 0-12,9 11-5,-9-11-3,20 3-3,-6-1-3,2-2-3,3 0-4,-2-3-10,-1-4-17,2 5 2,-6-6-3,0 2 2</inkml:trace>
  <inkml:trace contextRef="#ctx0" brushRef="#br0" timeOffset="70429.042">15037 10737 85,'3'10'31,"-3"-10"0,0 0 1,0 0-16,0 0-12,0 0-1,0 0-3,0 0-3,0 0-5,9-5-10,-9 5-13,0 0 0,10-19 0,-1 14 0</inkml:trace>
  <inkml:trace contextRef="#ctx0" brushRef="#br0" timeOffset="70626.0619">15161 10677 92,'0'0'32,"9"5"0,-9-5 0,0 0-22,0 0-6,9-10-6,-9 10-10,0 0-19,0 0 0,1-14 0,-1 14-2</inkml:trace>
  <inkml:trace contextRef="#ctx0" brushRef="#br0" timeOffset="71199.1192">14945 11325 50,'0'0'32,"13"8"3,-13-8-1,10-6-8,-1 6-6,-9 0-8,14-7-4,-14 7-6,11-7-3,-11 7-5,11-6-11,-11 6-18,15-8 2,-15 8-1,15-8-1</inkml:trace>
  <inkml:trace contextRef="#ctx0" brushRef="#br0" timeOffset="71356.1349">15150 11300 80,'11'17'34,"-11"-17"-1,0 0 0,12 7-20,-12-7-28,0 0-13,5-20-1,-3 6-4,-3-15-1</inkml:trace>
  <inkml:trace contextRef="#ctx0" brushRef="#br0" timeOffset="74865.4858">15103 11550 16,'0'0'17,"0"0"-1,6 11-3,-6-11-1,0 0-1,8 13-3,-8-13-1,11 15-3,-5-5 0,-1 1-1,0 0-1,-3 2 0,1 0 0,-2 0 1,-4 0 1,0 0-1,-2-2 1,-2 0 0,-3-2-1,-1 0 0,-3-2-1,-2 0-1,0 0 0,-4-2-1,-1-1 1,-2-2-1,-1 0 0,1-2 0,-1 0 0,0-1 1,0-2-1,0 0 0,1 0 0,1-1-1,-2 1 1,2-2 0,-1 2 0,0-1 0,0 2 0,-1-2 0,-1 1 0,-1 0 1,0-1 0,-2 0 0,-2 0 0,0-1 0,-2-1 0,2 1 1,-1 1-1,-1 0-1,-1 2 1,1 0-1,-1 0 1,1 4-1,1-1 1,1 2-1,1 1 0,1 2 0,1 1 0,3 1 0,2 0 1,0 1-1,2 2 1,2-2 0,1 1 0,2 0 1,1 1-1,0 0 1,1 3 1,-1 3 0,-1 0-1,1 3 0,-2 2 0,2 0 0,-2 2 0,3 1 0,1 0 0,0 0 1,0 1-2,3 0 2,-2 2-2,2 1 1,1-2-1,2 0 1,-2-2-1,3 0-1,0-4 1,2-1-1,1-4 0,1-2 1,1-2-1,0-12 1,0 15-1,0-15 0,0 0 0,1 10-1,-1-10-2,0 0-2,0 0-3,2-15-6,-2 15-7,1-21-4,-4 4-5,2 2-1,-7-8 2,7 7 2</inkml:trace>
  <inkml:trace contextRef="#ctx0" brushRef="#br0" timeOffset="75249.5242">13634 12112 24,'0'0'20,"-17"-5"1,17 5 3,-9-1-5,9 1-5,0 0-3,0 0-2,0 0-1,0 0 0,0 0-1,0 0 0,-3 10-4,3-10 0,8 21-1,-1-7 1,3 5 0,0 2 0,2 2 0,2 0 0,0 1 0,-2-2-2,2-1 1,-2-3 0,2-3 0,-2-3 1,-1-4 0,2-5-1,2-4 1,-1-6 0,5-3-1,-2-6 1,5-1-2,-1-3 0,4-1-1,0 0 0,-1 0-1,-1 4-2,-3-1-1,4 8-15,-3-2-15,-8-3-1,-1 1 0,-10-10 0</inkml:trace>
  <inkml:trace contextRef="#ctx0" brushRef="#br0" timeOffset="78578.8571">17386 12965 28,'0'0'23,"0"0"-1,0 0 1,-10 7-1,10-7 1,0 0-5,0 0-3,-9 6-4,9-6-2,0 0-2,0 0 0,0 0-1,14 9-1,3-5 0,6-4 0,8 3-1,8-2-1,9 3-1,6-2 0,4 2-1,5-1 0,3 2 1,1-2-2,0 1 1,-4-1 0,-5 0 0,-6-2-1,-5 0 1,-11-1-1,-7 0 0,-10 0 0,-6-1-1,-13 1-1,9-2-1,-9 2-4,-11-9-5,11 9-16,-16-15-10,5 1 1,-1-1 0,-3-6 1</inkml:trace>
  <inkml:trace contextRef="#ctx0" brushRef="#br0" timeOffset="78938.8931">17962 12748 73,'0'0'34,"-14"6"-2,14-6 3,0 0-19,0 0-6,0 0-1,18 8-3,-1-1-1,3 2-2,8 4-2,4 3 0,5 5 0,2 3 0,0 3-1,1 2 0,-2 2 0,-3-2 0,-5 3 1,-6 0 0,-8 0 0,-8 3 0,-8 4 0,-11 0 0,-5 2 1,-7-1-2,-7 1 1,-1 0-3,-5-6-3,4-1-5,-2-10-26,5-12 0,7-9-1,5-13 1</inkml:trace>
  <inkml:trace contextRef="#ctx0" brushRef="#br0" timeOffset="80150.0141">19772 12781 16,'0'0'16,"0"0"1,0 0 1,0 0 0,0 0 0,0 0-2,0 0-1,0 0-1,7-11-2,-7 11-2,0 0-3,0 0-3,-13-9-1,4 5-1,-2 1-1,-3 2 1,-5-2 1,-1 6 0,-5 0 1,-2 6 0,-3 4 1,2 9 0,-3 3-1,5 9 1,2 3-1,7 7-1,4 3 0,10 3-1,10-2 1,9-1-2,8-6 1,9-5-1,6-7-1,4-9-1,2-6-2,0-11-3,0-3-6,-8-10-18,-2-8-7,-4-3 0,-8-7 0,0-1 2</inkml:trace>
  <inkml:trace contextRef="#ctx0" brushRef="#br0" timeOffset="80413.0404">19958 12793 65,'0'0'32,"0"0"0,0 0 0,0 0-11,14 17-10,-8 4-3,3 13 0,-2 5-2,0 10-2,0 4-1,0 4-1,-2-3-1,-2-5-3,3-5-2,-5-11-5,4-6-16,0-10-10,-5-17 0,0 0-1,9-23 2</inkml:trace>
  <inkml:trace contextRef="#ctx0" brushRef="#br0" timeOffset="80641.0633">20147 12765 67,'0'0'32,"0"0"0,7 24 1,-10 0-10,0 5-14,4 13-3,-1 3-1,2 8 0,-1 1-3,2-2-1,1-5-3,-1-7-4,4-5-10,-4-8-13,-1-14-4,-2-13-1,0 0-1</inkml:trace>
  <inkml:trace contextRef="#ctx0" brushRef="#br0" timeOffset="80835.0827">20048 13105 77,'0'0'34,"0"0"0,-5-12 1,16-2-15,5 2-12,2-5-3,5-3-4,3 0-3,-2-1-6,3 6-14,-1 4-13,-6-2 1,-1 7 0,-6 0 0</inkml:trace>
  <inkml:trace contextRef="#ctx0" brushRef="#br0" timeOffset="81293.1285">20255 13113 74,'-3'22'32,"-3"-11"0,6-11 1,6 12-20,-6-12-6,19-6-1,-8 1 0,6 4-2,1-1-1,3 4-1,-2 4 1,0 5-2,-4 6 0,-2 3 0,-4 3-1,-5 5 0,-6 0 1,-6 2-1,-5-2 1,0-2-1,-3-4 1,0-3-1,1-4 1,1-4-1,5-4 0,9-7 0,0 0 0,0 0 0,0 0 0,16 4 0,-1 0-1,2 3 0,2 2 1,1 5-1,1 2 2,-3 5-1,-5 2 1,-4 2-1,-7-1 2,-7 1-1,-11 1 0,-8 0 0,-6-2-1,-7-3-2,-2-1-3,-3-8-4,6-5-21,4-6-6,6-13 1,12-8-1</inkml:trace>
  <inkml:trace contextRef="#ctx0" brushRef="#br0" timeOffset="81608.16">20550 13092 50,'-10'5'30,"10"-5"4,0 0-4,0 0-8,18 7-2,9-4-4,5-6-5,14 4-2,3-4-3,6 0-3,-3 0-1,0-3-4,-2 5-4,-12-7-11,-3-1-19,-7 2-2,-9-4 2,1-1-1</inkml:trace>
  <inkml:trace contextRef="#ctx0" brushRef="#br0" timeOffset="81962.1954">21545 12928 32,'24'-3'24,"-12"-8"0,0 4-1,-12 7-10,2-17-1,-2 17 0,-16-6-1,5 10-1,-7 2 1,1 9-2,-6 4 1,3 11-2,-3 1 0,7 10-1,-1 0-1,7 5-1,6-4-1,7-1 0,9-8-2,8-6 0,4-7-1,5-9-1,2-7-1,2-7-2,2-3-4,-6-9-3,2 1-14,-7-3-14,-6-4 1,-3 2-1,-5-4 3</inkml:trace>
  <inkml:trace contextRef="#ctx0" brushRef="#br0" timeOffset="82497.2487">21885 12996 27,'0'0'30,"0"0"3,1 14 0,-1-14-7,10-2-4,4 6-5,-1-10-2,13 6-5,0-6-2,10 4-2,1-4-3,4 1-1,1 0-2,-1 0-3,1 1-3,-6-5-6,2 2-20,-2-1-7,-4-3 2,1-2 0</inkml:trace>
  <inkml:trace contextRef="#ctx0" brushRef="#br0" timeOffset="82828.2819">22812 12762 46,'-17'7'24,"-6"-2"2,1 7 0,1 5-6,-1 0-4,5 9-2,-1-3-3,9 9-1,2-7-3,9 8 0,3-6-3,8 0 0,5-5-1,6-1-1,4-6-2,3-7-2,2-2-4,-2-10-5,4-3-18,-1-4-8,-6-6 0,0-2 0</inkml:trace>
  <inkml:trace contextRef="#ctx0" brushRef="#br0" timeOffset="83052.3044">23130 12733 65,'11'-3'33,"-11"3"0,-1 21 1,3 4-17,-6 1-7,5 11-4,-2 4 1,4 9-3,-3-1-2,3 0-2,2-3-5,-2-14-6,6-3-17,0-10-8,-9-19 0,17-2 0</inkml:trace>
  <inkml:trace contextRef="#ctx0" brushRef="#br0" timeOffset="83287.3279">23352 12740 88,'0'0'34,"0"0"0,0 21-3,2 6-21,-5 1-2,6 14-2,-2 2-1,3 10-1,-1 2-2,3 1-1,-1-3-3,-2-9-5,4 1-10,-6-10-20,-2-16 1,0-8-1,1-12 0</inkml:trace>
  <inkml:trace contextRef="#ctx0" brushRef="#br0" timeOffset="83497.3489">23197 13082 90,'-10'1'35,"10"-1"0,0 0-6,16-22-21,0 11-3,5-5-1,3 4-2,2-1-3,-1-1-5,4 7-13,-4 1-14,-1-2-2,2 2-1,-9-2 0</inkml:trace>
  <inkml:trace contextRef="#ctx0" brushRef="#br0" timeOffset="83993.3985">23530 13017 36,'0'0'30,"0"0"3,0 0-1,0 0-10,14 0-8,-1-7-2,8 6-3,0-2-3,7 6-1,-3 2-1,2 6-1,-3 1-1,-2 7 0,-7 3-2,-4 4 0,-6 0 1,-5 0-1,-4-1 0,-4-2 1,-1-3-1,-2-4 0,0-4 1,2-4-1,9-8 0,-13 7 0,13-7 0,0 0 0,0 0 0,17-13-1,-4 9 1,4 1-1,2 3 0,3 5 1,6 3 0,-1 4 2,-3 4-1,0 3 1,-5 2-1,-4 1 2,-12 3-1,-5-1-1,-12-2 0,-4-1-1,-5-1 1,-2-3-2,-4-3-1,-4-6-4,7-1-15,-1-6-15,-4-8 0,0-1 0,-4-9-2</inkml:trace>
  <inkml:trace contextRef="#ctx0" brushRef="#br0" timeOffset="84616.4607">21683 13620 41,'0'0'28,"0"0"3,2 10-2,-2-10-6,1 14-4,5 6-3,-6-1-4,7 14-1,-5 2-2,5 10-1,-4 1-3,5 4 0,-3 1-2,2-2 0,-1-4-2,0-8-1,1-7-2,-2-8-2,2-3-5,-7-19-14,6 12-15,-6-12 1,0 0 0,12-3-1</inkml:trace>
  <inkml:trace contextRef="#ctx0" brushRef="#br0" timeOffset="85046.5037">21767 14732 43,'0'0'29,"18"6"3,-7-9-1,2-4-10,1 4-4,-3-5-3,2 5-2,-13 3-4,10-13-2,-10 13-2,-5-12-1,-3 7-1,-3 3-1,-5 1 0,1 3 0,-4 3 1,2 4-1,-1 6 1,3 6-1,2 3 1,4 5-1,5 1 2,5 4-1,4-1-1,8-2 1,4-4-2,6-3 1,2-8-2,1-8-1,5-4-2,-6-13-6,5 1-14,-7-8-14,-1-6 1,-4-4 0,-1-6 0</inkml:trace>
  <inkml:trace contextRef="#ctx0" brushRef="#br0" timeOffset="85266.5258">22098 14587 91,'4'12'33,"-3"2"2,0 5-5,4 8-18,-4 2-3,4 7-3,-3-2-2,2 1-3,0-2-2,0-5-3,1-4-6,-3-9-14,-2-15-12,12 4 1,-5-15-1,5-5 2</inkml:trace>
  <inkml:trace contextRef="#ctx0" brushRef="#br0" timeOffset="85483.5474">22316 14496 75,'0'0'35,"2"24"0,-5 0 2,-2 4-14,5 13-15,-3 0-1,5 6-2,-2-3-2,4-1-2,0-3-2,2-10-5,3-1-7,-2-10-21,-7-19-3,12 9 1,-12-9-1</inkml:trace>
  <inkml:trace contextRef="#ctx0" brushRef="#br0" timeOffset="85709.5701">22126 14763 93,'0'0'34,"8"11"1,0-12 0,9-5-23,5 3-9,4-5-2,0-2-5,3 0-14,-3 0-17,0-2 1,0 0 0,-7-2-2</inkml:trace>
  <inkml:trace contextRef="#ctx0" brushRef="#br0" timeOffset="86211.6203">22462 14703 72,'0'0'32,"0"0"1,15 6-6,-4-10-12,7 7-3,-2-6-1,5 7-4,-3-2-2,2 5-1,-1 3-1,-3 2-2,-4 4-1,-3 1 1,-3 2-1,-4 2 1,-4 1-1,-3-1 1,-2-2-1,-5-3 1,0-1-1,0-3 0,-1-2 0,1-4 0,4-2 0,8-4-1,-10-3 1,10 3-1,0 0 1,12-17-1,-3 10 1,4 0-1,1 1 1,1 1-1,2 4 1,-2 2-1,0 3 1,-1 3 0,-1 2 0,-1 3 0,-4 2 0,0 1 0,-3 1 0,-4 2 1,-4-1-1,-3 1 1,-4-3-1,-3-1 0,-2 0-3,-2-9-9,-2-3-23,5-4-1,-1-12 1,5-6-2</inkml:trace>
  <inkml:trace contextRef="#ctx0" brushRef="#br0" timeOffset="87241.7233">21440 12051 45,'0'0'23,"-10"-5"1,10 5-4,0 0-6,0 0-5,2 15 1,-2-15-1,-1 26 0,0-6-1,2 9 0,-1 3-2,2 6 0,-1 3-2,2 5 0,0-1-1,3 2-1,-1-3 0,2-2 0,-3-2 0,2-5-1,-1-5 1,0-4-1,-1-6 0,-1-6-2,-3-14-1,5 10-5,-5-10-13,9-9-15,-8-7 2,4-3-2,-3-10 1</inkml:trace>
  <inkml:trace contextRef="#ctx0" brushRef="#br0" timeOffset="88511.8503">21261 11423 28,'-14'5'20,"14"-5"-3,-14 10 1,5-2 0,0 3-3,0-2 0,1 6-3,-2-1-1,4 7-3,0-1 1,3 7-3,1-1-1,3 3-1,1 0-1,3 3-1,3-3 1,3-1-1,-1-1 0,5-3-1,1-3 1,2-3-1,1-7 0,0-1 1,1-4-1,0-3 0,-2-3-1,0-3 1,-2-2-1,0-1 1,-2 0-1,-2-2 1,-3-1-1,-1-3 1,0-1-1,-2-1 0,-3-2 1,0-3-1,-2-1 0,-1 0 0,-2-1 0,-2 3-1,0 0 1,-3 1 0,-1 2 0,0 1 0,0 0 0,1 1 0,-1 1 1,0-1-1,0 2 0,1-1 0,0 0 0,-2 2 0,0 0 1,0 0-1,1 3 0,-1-1 0,9 8 0,-17-12 0,9 10 0,8 2 0,-16-7 0,16 7 0,-16-6 0,16 6 2,-17-1-2,8 1 1,0 0-1,1 1 1,8-1 0,-16 7-1,16-7 1,-12 8-2,12-8 2,-8 6-2,8-6 0,0 0-1,0 0-5,0 0-13,0 0-15,0 0 2,5-20-2,4 8 0</inkml:trace>
  <inkml:trace contextRef="#ctx0" brushRef="#br0" timeOffset="89196.9187">21569 11547 9,'0'0'19,"-11"3"-1,11-3 1,-9 5 2,9-5 0,0 0 0,0 0-4,0 0-2,0 0 1,0 0-4,16-13-1,1 5-3,2-5-1,8-2-1,0-5-3,5 0 2,-1-1-4,1 2 1,-3 1-3,-4 3 2,-5 2-2,-5 3 1,-4 5-2,-11 5-1,14-6-3,-14 6-4,0 0-14,11-8-13,-11 8 2,12-16-2,-2-1 2</inkml:trace>
  <inkml:trace contextRef="#ctx0" brushRef="#br0" timeOffset="89640.963">22191 11027 60,'0'0'28,"0"0"-1,0 0-6,0 0-11,0 0-3,0 0 1,0 0-1,0 0 0,0 0-1,-11 4-1,2 2-1,-1 6-1,-5 4-1,2 3 0,-4 6 1,2 5-1,2 2 1,3 3 0,2-4 0,6 2 0,4-5 0,6-1 0,4-6-1,6-5 0,5-4 0,3-5-1,2-5 0,3-4-1,0-3-1,-1-5-2,2-1-5,-7-9-13,-3-2-16,1-2 0,-4-7 1,1 0-1</inkml:trace>
  <inkml:trace contextRef="#ctx0" brushRef="#br0" timeOffset="89882.9874">22493 10916 71,'0'0'32,"0"0"-1,-4 16-5,5 1-13,-2 4-5,3 12-1,-1 3-2,2 8 0,0 2-2,3 2 0,2-4-2,1-4-3,3-6-3,-3-13-9,4-10-21,0-4 2,-3-16-2,4-5 1</inkml:trace>
  <inkml:trace contextRef="#ctx0" brushRef="#br0" timeOffset="90131.012">22682 10790 79,'0'0'34,"-7"11"-3,3 6-2,2 2-18,5 11-3,-2 3-1,5 9-2,0 1-2,3 5 0,-1 0-2,1-5-1,1-2-2,-3-8-5,2-2-11,-4-6-18,-3-10 2,0-5-2,-2-10 1</inkml:trace>
  <inkml:trace contextRef="#ctx0" brushRef="#br0" timeOffset="90364.0355">22552 11169 60,'0'0'34,"-12"9"0,12-9 0,0 0-8,0 0-19,14-11-1,-4 2-2,5 0-2,2-3-3,0 0-2,4 3-4,-4-5-12,1-1-16,2 4 1,-4-5-2,2 4 3</inkml:trace>
  <inkml:trace contextRef="#ctx0" brushRef="#br0" timeOffset="90874.0864">22831 11010 32,'13'11'28,"-13"-11"3,18 4 0,-8-6-7,3-2-9,6 3-3,-3-3-4,1 7-3,-2-1 0,-2 6-2,-3 4-1,-4 5-1,-5 4 0,-3 3 0,-4 2 0,-3 0 0,-3-1 0,-1-2 0,-1-4 0,2-4 0,0-4-1,2-2 1,10-9-1,-11 3 0,11-3 1,1-10-1,-1 10 0,17-21 0,-3 10-1,1-1 1,5 2-1,0 2 1,1 6-1,-2 5 1,-1 4 0,-3 7 0,-1 4 0,-5 3 1,-3 1 0,-4 2 2,-2 0-1,-5-1 1,-6-3 2,-4 0-2,-4-3 1,0-3-2,-2-1 0,1-6-3,2-3-2,-1-8-8,8-3-26,11 7 0,-13-24-1,9 8 2</inkml:trace>
  <inkml:trace contextRef="#ctx0" brushRef="#br0" timeOffset="91808.1799">20749 11443 23,'0'0'18,"0"0"2,-5-14 0,5 14-1,0 0 1,-1-13-4,1 13-2,0 0-1,0 0-1,0 0-3,0 0-2,0 0-2,0 0 0,0 0-2,13 13-1,-3-1-1,4 2 0,1 1 0,5 1-1,1 0 0,2 0-3,2-4-3,-4-5-14,-2-4-14,3-2 1,-8-8-1,1-1 1</inkml:trace>
  <inkml:trace contextRef="#ctx0" brushRef="#br0" timeOffset="92521.2512">20117 11052 52,'0'0'26,"0"0"-2,0 0-2,0 0-4,-2 11-3,4 3-2,-1 2-4,2 11-3,-2 3-1,3 11 0,-2 1-1,2 8 0,-2-2-1,1-3-2,-2-3 0,0-7-2,1-5-3,-3-11-7,4-2-10,-3-17-13,0 0 1,14 2-1,-11-21 1</inkml:trace>
  <inkml:trace contextRef="#ctx0" brushRef="#br0" timeOffset="92823.2814">20316 10992 40,'0'0'25,"3"-14"2,-3 14-5,1 12-6,-1 2-2,2 10-1,-2 4-3,3 10-2,-1 3-1,3 4-2,0 1-1,1-3-2,1-5-1,-2-6-1,1-3-3,-2-10-8,1-6-11,2-1-9,-7-12 0,0 0-1,0 0 0</inkml:trace>
  <inkml:trace contextRef="#ctx0" brushRef="#br0" timeOffset="93070.3061">20186 11276 44,'-10'10'29,"10"-10"2,0 0 0,0 0-7,0 0-11,17 3-4,-2-6-3,1 0-3,3-4-9,4-4-22,4 6-3,-3-13 0,6 3-2</inkml:trace>
  <inkml:trace contextRef="#ctx0" brushRef="#br0" timeOffset="94198.4187">21170 11073 25,'0'0'26,"0"0"3,-3 11 1,3-11-8,0 0-5,15 5-5,-15-5-1,23 4-4,-9-3-2,6 1-2,-2-2-1,4 0-1,-1 0-2,-2-1 0,1 1-3,-3-4-4,1 4-8,-4 0-8,-5-5-7,1 6-1,-10-1 1,6-11 2</inkml:trace>
  <inkml:trace contextRef="#ctx0" brushRef="#br0" timeOffset="94469.4458">21304 10944 33,'-6'20'25,"6"-20"2,-6 24 1,1-12-8,3 2-11,3 5-1,0 2-2,3 1 0,0-1-2,3-1 1,0-1-4,-1-4-2,3-1-9,-4-3-9,-5-11-10,8 10-1,-8-10 0,0 0 1</inkml:trace>
  <inkml:trace contextRef="#ctx0" brushRef="#br0" timeOffset="95168.5159">21110 10949 21,'-10'15'21,"-4"-5"-4,6 6-2,-3-1 2,4 6-2,0-1-4,2 3-2,3 2-2,1-1-1,4 0 0,1-1-2,5 0 1,1-3-1,3 1 0,3-2-1,3-3 0,0-2 0,4 0-1,0-4-1,2-1 0,2-4 0,1-2 0,-1-3-1,0 0 1,0-2-1,-3-2 0,0 0 1,-1-2-1,-4 1 0,0-2 1,-5 0 0,0-2-1,-2-2 1,0-2 0,-3-2-1,0-1 1,-4-4 0,1-1 0,-3-3 0,-2-1-1,-4-2 1,-2 3 0,-4-3 0,-4 2 0,-4 1 1,-2 2-1,-3 1 1,-2 2 1,-2-1-1,1 4 1,-3-1 0,1 5 0,0 1 0,1 3-2,-4 4 1,0 6-2,3 6-2,1 1-3,4 6-8,0 3-18,3-3-4,4 4 1,3-8-2</inkml:trace>
  <inkml:trace contextRef="#ctx0" brushRef="#br0" timeOffset="114292.4281">20561 11471 13,'0'0'15,"-9"-5"0,9 5 0,0 0-3,0 0-3,0 0 1,0 0-4,0 0-2,0 0 0,0 0-1,-7-10 1,7 10-1,0 0 1,0 0-1,-9-12 2,9 12-1,0 0 0,-8-8 1,8 8-1,0 0 1,-10-7-1,10 7 1,0 0-1,0 0 0,0 0-1,-9-6 2,9 6-1,0 0 0,0 0 0,0 0 0,0 0-1,0 0 0,0 0 0,0 0-1,0 0 0,0 0 0,0 0-1,0 0-1,11 11 1,-11-11 0,11 15 0,-2-6-2,2 2 2,1-1-1,0-2 0,3 3 1,-1-3 0,2 0 0,0 0 0,0-1 0,-1 0 0,-1 0 0,-1-1 0,-1 1 0,-2 0-1,0 0 1,-1-1-1,-9-6 0,14 12 1,-14-12-1,13 10 0,-13-10 0,11 6 0,-11-6 1,0 0-1,9 6 0,-9-6 0,0 0 0,0 0 0,0 0 0,0 0 0,0 0 0,0 0 0,0 0 1,0 0 0,0 0-1,0 0 1,0 0 0,0 0-1,-10-13 1,10 13-1,-18-15 0,8 7 0,-1-4-1,-2 1 1,2 1-1,-2-1 1,0 1-1,0 1 0,-1 0 0,-1 1 1,1 2 0,0 1 0,2 0-1,0 1 1,1 2 0,1-1 1,10 3-1,-11-6 0,11 6-1,-9-5 2,9 5-1,0 0 0,0 0 0,-9-6 0,9 6 0,0 0 1,0 0-1,0 0 1,0 0-1,0 0 1,10 13 0,-10-13 0,16 11 0,-3-4 0,3 3 0,2 2 0,5 1 0,0 1 0,3 0 6,1-3-13,3 2-1,-6-5-1,1 2 2,-6-7-2,0 3 1,-8-5-1,1 1-6,-12-2 13,0 0 9,0 0-1,0 0 0,0 0 0,-11-4 0,11 4 1,-18-8-1,9 3 0,-5-2-7,-2-1-1,-1-2 0,-3 1 1,1 0-1,-2-1 0,0 2 0,1 0 1,0 2-1,5 0 1,1 2 0,3-1 0,11 5 0,-11-5 1,11 5-1,0 0 0,0 0 0,0 0 0,0 0-1,0 0 0,0 0 0,12 0 1,-12 0-1,18 13 0,-6-3 0,1 0 1,2 3 0,1 1 0,0-1 0,-2-2-1,1 0 1,-3-3-1,-3-1 0,-9-7 0,14 9-1,-14-9-1,0 0 1,0 0-1,0 0 1,-10-1-1,10 1 1,-18-7 1,6 1-1,0 1 2,-3-2-1,0 0 1,2-2-1,-3 2 1,2 0 0,-1 2 0,2 1 1,2 1-1,2 0 1,9 3 0,-13-2 0,13 2 1,0 0 0,0 0 0,0 0 0,17 6-1,-5-3 1,4 3-1,2 1 0,3 2-1,1 2 1,3 1 0,-2-1-1,-2 1 1,-1-2 0,-3 0-1,-3-2 1,-3-3-1,-11-5 0,12 5-1,-12-5 1,0 0-1,0 0-1,0 0 0,-10-14 0,10 14-1,-17-16 1,5 6 0,1-2 1,-3-1-1,-1 1 1,-1-2 1,-3 2-1,-1-1 1,0 1-1,-2 0 1,2 1 0,0-1 1,1 2-1,1-1 0,3 4 1,2-1-1,3 1 1,10 7 1,-12-11-1,12 11 2,0 0-2,0 0 0,0 0 1,17 11-1,-1-4 0,5 3-1,6 1 1,5 3-1,5-2 2,2 3-1,-4-2 0,1-2 0,-6 1 0,-5-3-1,-5 1 0,-7-2 0,-13-8-1,8 11 0,-8-11 0,0 0 0,-12 7 0,12-7-1,-15-2 1,4-3-3,2 1-3,-5-7-8,-2 1-17,3 2 0,-3-4-1,2 3 0</inkml:trace>
  <inkml:trace contextRef="#ctx0" brushRef="#br0" timeOffset="115811.58">20590 11349 8,'0'0'13,"-10"9"3,10-9 1,0 0 3,0 0-1,-11 5 0,11-5-3,-1-10-4,0-1-2,1-3-2,-1-5-3,1-4-1,-2-5 0,1-2-1,-1-5 0,2-1 0,-1-4 0,1 3 0,0-2 0,2 2-1,0 0 1,2 3-1,3 1 0,3 4 0,1 1 0,0 3 0,2 3 0,0 6-1,-1 1-1,1 4 0,-2 4 0,-2 5 0,2 4 0,-1 4 0,0 3 0,1 3 0,1 3-1,0 3 0,1 3 0,-2 0 1,0-1-1,-2-2 0,-1-1 0,-1-2 1,-2-4 0,-2 0 0,-3-11-1,0 0 1,5 10-1,-5-10-2,0 0-1,0 0-3,0 0-6,0 0-8,-11-17-9,11 17-1,-10-14 0,10 14 2</inkml:trace>
  <inkml:trace contextRef="#ctx0" brushRef="#br0" timeOffset="116368.6357">20665 10955 6,'0'0'20,"0"0"0,0 0-2,0 0-1,0 0 2,0 0-3,0 0-3,4 10-2,-4-10-1,8 11-2,-8-11-1,15 15 1,-5-6-3,0 3 0,1-3-2,1 2 0,-3-4 0,1 1-1,-1-3 1,-9-5 0,15 2 1,-15-2-1,13-8 1,-13 8 0,11-19-1,-5 9 0,-3-4-1,1 0-1,-3-1 1,-1 1-1,0 1 0,-1 1-1,-1 2 1,1-3-2,1 0 2,3-2-1,2-2-1,1 0-1,2-1-1,-1-5-7,3-2-21,-1 4-4,-2-4 0,1 0-1</inkml:trace>
  <inkml:trace contextRef="#ctx0" brushRef="#br0" timeOffset="119194.9183">21429 10139 22,'0'0'22,"9"-7"2,-14-5-2,2 2-3,-3-7-5,-1-5-2,-3-1 0,-4-6-2,2-2 0,-7-7-2,0-4-2,-6-6-1,-3-2 0,-6-7 0,-4-2-1,-11-5 0,-7 0-2,-8-5 1,-3 1-1,-6-2 1,-3 0-1,-4 0 0,0 6 0,2 1-1,4 5 2,2 6-2,6 8 1,3 7-1,11 5 1,6 6-2,9 4 1,9 5-1,7 3 0,5 3 0,4 3 0,12 8 0,-12-11 0,12 11 0,0 0-1,0 0 1,0 0 0,0 0 0,0 0-1,0 0 1,0 0 0,0 0-1,0 0 1,0 0 0,0 0 0,0 0-1,0 0 1,0 0 0,-10-8 0,10 8-1,0 0 1,0 0 0,-10-1 0,10 1-1,0 0 1,0 0-1,0 0 0,-6 16 0,8-2 0,1 7 1,1 4-1,2 4 1,1 3 0,1 0 0,-2 0 0,1-5 1,-1-6-1,-1-6 1,-2-5 0,-3-10-1,0 0 1,0 0 0,0 0 0,-9-18 0,3-4 0,-2-6-1,1-7 0,-2-8-1,-1-2 1,-1-4 0,3 0 0,-1 0 0,3 8-1,0 6 2,1 5-1,3 7 0,3 7 0,-1 16 0,18-13-1,-1 13 1,6 0 0,5-1 0,6-2 0,3-4 0,1-4-3,1 1-10,-3-7-21,-10-8-1,-4 1 1,-15-8-2</inkml:trace>
  <inkml:trace contextRef="#ctx0" brushRef="#br0" timeOffset="121829.1817">21302 8913 87,'4'17'30,"-4"-17"-1,0 0-1,9 2-22,-9-2-1,0 0-2,0 0 1,10-5-1,-10 5 1,11-2 0,-2-1 0,6 0-1,4 0 0,5-3-1,2 1-1,5-1 0,0-1-1,-1 1 0,-3 4-2,-4-4-3,-3 5-13,-3 1-16,-8-6 1,-9 6-1,10-10 0</inkml:trace>
  <inkml:trace contextRef="#ctx0" brushRef="#br0" timeOffset="122304.2292">22045 8565 29,'0'0'25,"0"0"2,8-14 1,-8 14-11,0 0-3,0 0-1,3 16-3,-8 2 0,2 9-4,-3 6-1,1 5 0,-1 9 0,1 3-2,-1-1 0,2-2-1,2-6-1,0-7-2,4-5-2,-1-9-2,5-7-4,-6-13-8,14-6-14,1-4 0,-2-13-1,7-3 2</inkml:trace>
  <inkml:trace contextRef="#ctx0" brushRef="#br0" timeOffset="122552.254">22335 8476 46,'-7'15'26,"3"21"3,-9 2-1,-1 12-12,-1 7-5,-3 2-2,2 4-2,0-7-3,3-3-1,2-10-1,4-9-2,3-7 0,3-11-2,1-16-2,12 9-4,-2-14-7,2-5-8,-3-10-6,4 2 0,-5-11 1</inkml:trace>
  <inkml:trace contextRef="#ctx0" brushRef="#br0" timeOffset="122793.2781">22149 8812 63,'-22'7'30,"8"3"0,1-6 3,1-2-16,12-2-5,0 0-3,0 0-2,18-5 0,1 1-2,2-4-1,5-1-2,2 0-2,2-1-2,1 0-3,-4-1-4,3 4-8,-4-3-12,-2-1-5,2 0 1,-2-4-1</inkml:trace>
  <inkml:trace contextRef="#ctx0" brushRef="#br0" timeOffset="123066.3054">22487 8715 72,'-5'10'31,"8"1"-1,-3-11 1,12-1-21,6 2-4,-1-3-1,5 2-1,-2-4-2,2 2-1,-1-1 0,-1 1-2,-2 1-2,-5-3-7,0 1-13,2 2-7,-5-9-1,4 5-1,-5-9 2</inkml:trace>
  <inkml:trace contextRef="#ctx0" brushRef="#br0" timeOffset="123359.3347">22621 8458 36,'-5'11'25,"-5"-6"4,8 8 1,-4 1-9,1 7-9,2 11-1,-4 4 0,2 10-1,-4 3-3,3 3-2,-2 1-3,1-3-3,3-7-2,1-8-7,5-10-22,6-3 0,-8-22 0,19 10-1</inkml:trace>
</inkml:ink>
</file>

<file path=ppt/ink/ink4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54:19.313"/>
    </inkml:context>
    <inkml:brush xml:id="br0">
      <inkml:brushProperty name="width" value="0.05292" units="cm"/>
      <inkml:brushProperty name="height" value="0.05292" units="cm"/>
      <inkml:brushProperty name="color" value="#7030A0"/>
    </inkml:brush>
  </inkml:definitions>
  <inkml:trace contextRef="#ctx0" brushRef="#br0">9290 6343 18,'-14'5'18,"-5"-8"2,6 7-4,-2-3-3,5 1-1,0 1-2,10-3 1,-13 4-1,13-4 0,0 0-1,0 0-1,0 0 0,14 12 1,3-7-3,5-2 0,9 3-1,6-1 1,8 1-2,3-3 0,7 1 0,1-2-1,2 0-1,0-3 1,-3 2-1,-2-3 0,-4 2-1,-3-2 0,-2-1 0,-6 1-1,-5-2-2,-4 3-3,-6-3-2,-4 5-4,-9-6-9,-10 5-13,0 0-2,-1-12 0,-10 12 3</inkml:trace>
  <inkml:trace contextRef="#ctx0" brushRef="#br0" timeOffset="256.0256">9465 6639 47,'-24'23'29,"14"2"4,4-6 0,16-5-9,9 5-9,6-6-3,15 4-2,4-6-1,12 0-2,5-4-2,4-1-2,1-2-1,-1-2-1,-1-1-5,-8-4-7,-6-2-25,-4 1-1,-13-7 1,-8-2-1</inkml:trace>
  <inkml:trace contextRef="#ctx0" brushRef="#br0" timeOffset="4942.4942">15225 6595 21,'0'0'23,"-17"7"1,17-7 0,-11 6-9,11-6-1,0 0-1,0 0-2,0 0-1,0 0-1,18-1-1,3-2-1,10 3 0,8-2-1,13 1-1,7-3 0,11 4-2,7-3 0,5 1-1,5-3 0,2-1-1,-2-1-2,-2-3-4,-1 3-17,-4-4-13,-11-9 1,-9 2-1,-16-12 0</inkml:trace>
  <inkml:trace contextRef="#ctx0" brushRef="#br0" timeOffset="11774.1773">8863 12356 38,'0'0'22,"0"0"3,-11 5-5,11-5-10,0 0-1,0 0-1,0 0 1,0 0-2,0 0-1,0 0-1,0 0-1,0 0-1,15 5-1,-5-4 1,5 2-1,4-2 0,6 2 0,5-2 0,7 3 0,4-2 0,8 1 1,4-2 0,6 1-1,5-2 1,6 1 0,4-3 0,5 1-1,3-4 0,4 2 1,6-3-2,3 0 1,3-2-1,3 0 1,2-2-1,3 2 0,-1-1 0,-3 1 0,-3-1 0,-3 4 1,-6 0 0,-4 3-1,-7 0 0,-7 2 0,-9 2 0,-6 1 0,-10 1-1,-8-1-2,-9 5-7,-9-1-26,-11-8-2,-10 1 2,-6-19-2</inkml:trace>
</inkml:ink>
</file>

<file path=ppt/ink/ink4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54:53.261"/>
    </inkml:context>
    <inkml:brush xml:id="br0">
      <inkml:brushProperty name="width" value="0.05292" units="cm"/>
      <inkml:brushProperty name="height" value="0.05292" units="cm"/>
      <inkml:brushProperty name="color" value="#7030A0"/>
    </inkml:brush>
  </inkml:definitions>
  <inkml:trace contextRef="#ctx0" brushRef="#br0">3768 7682 23,'0'0'20,"0"0"2,-8 6 0,8-6-2,0 0-8,0 0-1,0 0-1,0 0 0,0 0-1,0 0-2,14 7 0,5-3-2,7 0 1,9 2-1,9 0 0,9 2 1,8-2-1,5 3-1,1-3 0,1 1 0,-4-3-1,-4 2-1,-8-2-1,-7-2-1,-10 0-3,-9-2-1,-4 3-4,-10-4-5,-3-1-15,-9 2-5,0 0 0,-13-3 0,-5-3 2</inkml:trace>
  <inkml:trace contextRef="#ctx0" brushRef="#br0" timeOffset="557.0557">3757 7841 17,'0'0'18,"0"0"-1,0 0-1,-11-16-1,11 16 2,0 0-3,0 0-2,0 0-2,-8-11-1,8 11-2,0 0-2,0 0-1,0 0 0,-5 13-1,0 1 1,0 4-1,-6 9 1,0 8 0,-5 6 1,-2 9 0,-6 5 0,-1 3-1,-4 1 0,2-1-1,0-3-1,0-2-1,2-7 0,4-5-2,5-7-1,4-7-3,8-4-3,-1-9-3,5-14-14,16 12-7,-2-23 0,11-3-1,3-11 3</inkml:trace>
  <inkml:trace contextRef="#ctx0" brushRef="#br0" timeOffset="1086.1086">4505 7932 11,'0'0'22,"0"0"1,-9-12-2,9 12 0,0 0-1,0 0-1,0 0-4,0 0-3,0 0-4,0 0-2,0 0-3,0 0 1,9 8-1,0 9 0,5 4-2,5 5 1,3 4 0,6 5 0,3 0 1,2 0-1,3-3 0,-1 0-1,-3-7 0,-1-1 0,-5-4-1,-4-4-2,-2-2-3,-7-5-5,-4 1-6,-9-10-15,-1 13 0,1-13-1,-25 9 1</inkml:trace>
  <inkml:trace contextRef="#ctx0" brushRef="#br0" timeOffset="1654.1652">3457 8640 39,'4'12'26,"-4"-12"2,0 0-1,0 0-5,0 0-9,0 0-4,0 0-1,0 0-1,11 6 0,-2 3-2,3 2 0,4 8-1,2 5 1,6 6-1,2 5 1,4 5-2,1-1 0,1 1-1,-1-2 1,-1-5-2,-1-3 0,-3-6 0,-4-5-1,-1-4 0,-5-3-1,-2-3-2,-1 0-3,-4-6-4,5 0-13,-2-2-13,0-7 2,5 1-1,-4-9 1</inkml:trace>
  <inkml:trace contextRef="#ctx0" brushRef="#br0" timeOffset="2026.2026">4864 8540 40,'0'0'28,"0"0"2,0 0-1,0 0-5,0 0-8,0 0-2,-8 23-4,-1 2-1,-5 3-3,0 8-1,-4 4-1,0 4 0,-3 0-1,4-2-2,0-4-2,4-8-4,3-2-4,-4-9-12,4-6-13,1-1-1,-4-7 0,2-1 2</inkml:trace>
  <inkml:trace contextRef="#ctx0" brushRef="#br0" timeOffset="2335.2335">3900 9085 64,'-6'10'31,"6"-10"1,0 0 0,16 7-15,2-10-6,10 2-2,2-4-2,7 3-2,2-5-1,3 1-2,0-1-4,-5-2-3,-1 3-12,-6-2-16,-9-5 0,1 1 1,-10-7-3</inkml:trace>
  <inkml:trace contextRef="#ctx0" brushRef="#br0" timeOffset="2679.2679">3915 8295 44,'-15'-15'26,"15"15"4,-11-7-1,11 7-6,0 0-10,-15 15-1,12 3-2,-5 5-3,2 6-2,-1 2-1,2 7-2,0 1-2,1-1-2,3-1-4,1-9-4,3-2-12,3-6-9,-6-20 0,18 11-1,-9-20 1</inkml:trace>
  <inkml:trace contextRef="#ctx0" brushRef="#br0" timeOffset="2892.2891">4103 8270 67,'9'-2'28,"-9"2"-1,8-1-3,-8 1-12,11 16-4,0-1-1,2-1-2,3 5-2,5 1-3,2-3-6,2 2-12,1 1-10,-4-7 0,1 3-2,-7-6 1</inkml:trace>
  <inkml:trace contextRef="#ctx0" brushRef="#br0" timeOffset="3152.3152">4177 8774 37,'-12'7'27,"8"5"2,4-12 1,0 0-7,0 0-8,0 0-1,16 7-2,0-9-3,8 2-4,0-3-3,6 1-3,4 0-7,-1-3-16,1-4-8,3 2 0,-7-10 0,3 3 1</inkml:trace>
  <inkml:trace contextRef="#ctx0" brushRef="#br0" timeOffset="3452.3452">4959 8436 68,'0'0'31,"8"10"0,-8-10 2,0 0-12,0 0-10,0 0-1,0 0-2,12 0-2,4 2 0,1-5-3,6 2-1,3 0-4,0-4-3,6 4-7,-3-5-12,-3-2-11,0 2 1,-4-3-2,-1 2 3</inkml:trace>
  <inkml:trace contextRef="#ctx0" brushRef="#br0" timeOffset="4240.424">5690 8283 59,'0'0'24,"0"0"3,-12 6-5,12-6-11,0 0-4,0 0 0,-9-1 0,9 1 0,0 0-1,-8 13-1,5 1 0,-2 1-1,2 7 1,-4 1-1,3 5 0,-3-2-1,5 2 1,-2-6-1,4-2-1,0-6 1,1-1-1,-1-13 1,10 17-1,-10-17-1,17 13 1,-5-8-1,3-1-1,0 0 1,3-1 0,-1-4 0,1 0 0,-2-5-1,0 0 1,-1-2-1,-1-1 1,-1-4-1,-1-2 1,1-1-1,0-3 0,-2-1 1,-1-1-1,-1 0 0,-1 1 0,-3 3 0,-2 0 0,-2 3 0,-2 3 0,-1 0 0,2 11 0,-9-17 0,9 17-1,-14-15 1,14 15 0,-16-13-1,6 8 1,0 2-1,0-1 1,1 3-1,-3 1 1,0 2-1,0 1 1,-1 1-1,-1 0 1,1 2 0,1-3-1,2 3-1,1-5-3,9-1-5,-12 5-7,12-5-9,0 0-9,10 6 1,-2-5-1,1-4 3</inkml:trace>
  <inkml:trace contextRef="#ctx0" brushRef="#br0" timeOffset="4580.458">6198 8240 45,'14'-10'27,"-14"10"2,0 0-1,0 0-6,0 0-6,-11 2-4,2 3-3,4 11-1,-4 1-2,2 11 0,-2 3 0,3 9-1,1 1-1,3 4-1,2-3-1,1-2-1,0-3-2,2-9-2,0-3-4,-2-12-12,-1-13-16,6 13 1,-6-13 0,11-23-1</inkml:trace>
  <inkml:trace contextRef="#ctx0" brushRef="#br0" timeOffset="4836.4834">6381 8143 72,'9'12'30,"-9"-2"0,3 12 1,-1 4-19,-2 3-4,3 9 0,-3 1 0,2 6-2,-2-3-4,2 0 1,1-5-4,-1-7-2,3-2-3,-4-9-8,3-9-17,-4-10 0,0 0-1,13 5-1</inkml:trace>
  <inkml:trace contextRef="#ctx0" brushRef="#br0" timeOffset="5055.5055">6238 8429 75,'-16'7'32,"8"3"1,8-10 0,0 0-10,0 0-16,22-1-3,1 0-1,2-4-2,2-3-6,8 1-15,3-1-12,-6-6-1,1 2 1,-7-5-2</inkml:trace>
  <inkml:trace contextRef="#ctx0" brushRef="#br0" timeOffset="5737.5736">7281 8413 37,'0'0'26,"0"0"3,0 0-4,0 0-2,0 0-6,0 0-2,0 0-4,0 0-2,21 3-2,-4-3-1,6 4-1,2-2-2,9 1 0,2 0-2,1-2 0,2 0 0,-1-2-2,0 0 0,-3-4-2,0 3-4,-6-8-9,-6 0-18,1 1 1,-10-8 0,-2 4 0</inkml:trace>
  <inkml:trace contextRef="#ctx0" brushRef="#br0" timeOffset="6008.6008">7550 8251 53,'-3'12'28,"3"-12"3,-2 14-1,7-1-10,-2 0-7,7 9-3,-3 0 0,4 7-1,-2 2-4,1 3 0,-1 1-3,-1 0 0,-1-2-2,-2-3-3,1-2-5,-4-8-7,2-4-16,2-1-2,-6-15 0,15 7-1</inkml:trace>
  <inkml:trace contextRef="#ctx0" brushRef="#br0" timeOffset="6640.664">8250 8177 67,'17'8'27,"-17"-8"1,16 20 2,-16 2-18,-3 5-2,4 11-1,-6 3-1,2 8 1,-4-1-3,3 6-1,-2-9-2,3-5-1,-1-7-2,2-9 0,1-6-1,1-18-2,-2 10-1,-1-20-2,4-5 1,-4-9-1,4-3 0,-4-10-1,3-5 3,-2-5 0,1-1 4,-1 2 0,0 0 3,0 8 0,-1 4 2,2 10 1,-1 5-1,2 19 1,-1-11 0,3 25-1,-2 5-1,5 8-1,1 4 0,4 7 0,3 2 0,2 5-1,4-8 0,2-4 0,1-8 1,4-5 0,-3-7 0,3-8 0,-3-11 0,0-8 0,-3-6-1,-1-7 0,-3-8 0,-3-6-2,-3-6 0,-3-4 0,-4 1 0,-4 1-2,-1 6 0,-3 4-1,1 10-2,-4 4-3,3 13-6,-4 1-9,9 11-11,0 0-2,-9 12 1,12 2 0</inkml:trace>
  <inkml:trace contextRef="#ctx0" brushRef="#br0" timeOffset="7121.7121">8781 8221 52,'12'12'26,"-12"-12"5,1 17-2,-7-3-12,-7 0-2,2 10-2,-5-2-2,3 9-2,-2-3-3,5 3 0,0-2-1,6-1 0,4-6-2,5-2-1,4-7 0,4-4 0,4-5 0,2-6-1,3-5 1,1-3-1,-1-4 0,-2-4 0,-1-3-1,-2 0 1,-5-2 0,-4 2-1,-3 0 1,-4 4 0,-1 1 0,-2 5-1,2 11 1,-5-17 0,5 17-1,0 0 1,-9 12-1,6 6 1,2 3 0,2 5-1,1 2 1,5 5 1,3 0-2,4-2 0,5-4 0,3-8-3,2-2-4,-1-14-7,5-3-24,1-5 0,-1-10 1,0-3-2</inkml:trace>
  <inkml:trace contextRef="#ctx0" brushRef="#br0" timeOffset="7986.7986">10180 8414 4,'0'0'16,"0"0"-1,0 0 0,-11 0 1,11 0 0,-10 1 1,10-1-1,-9 2-2,9-2-1,0 0-1,-11 0-2,11 0 1,0 0-2,0 0 0,0 0-2,0 0-1,0 0 0,0 0-1,16 3 0,4-3-2,4-3 1,9 2-1,6-2 0,10 0-1,4-3 1,6 2-1,0-2 0,1 0-1,1 0 0,-2-1-1,-3 1 1,-3 2-1,-6-2 0,-3 1 0,-5 1 0,-6 0-2,-6 2-1,-9-3-2,-1 5-4,-17 0-6,12-14-13,-12 14-8,-6-21 0,-1 7-1,-8-7 5</inkml:trace>
  <inkml:trace contextRef="#ctx0" brushRef="#br0" timeOffset="8279.8277">10710 8129 56,'-7'10'27,"-3"-7"2,10 7 0,0 1-11,0-11-7,18 21-1,-5-8 0,9 5-2,-1 0-2,7 4 0,2-1-2,2 2-1,-2 0 0,0 0 0,-6-2-1,-3 2 0,-7 4-2,-8-1 0,-9 4-1,-8-1-3,-7 5-3,-10-2-20,-4-4-8,0-1 2,-2-15-2,7-1 1</inkml:trace>
  <inkml:trace contextRef="#ctx0" brushRef="#br0" timeOffset="9406.9406">12268 7711 44,'-19'1'26,"10"5"3,-4-6 1,13 0-6,0 0-11,18 8 1,10-1-2,12-2-2,18 4-1,13-2-2,17 5 0,8-3-2,7 2 0,0-3-2,0 0 0,-9-1-2,-11-1 0,-12-3-2,-14-1-2,-11 2-5,-16-7-7,-11-1-20,-19 4-1,0 0 0,-22-6 0</inkml:trace>
  <inkml:trace contextRef="#ctx0" brushRef="#br0" timeOffset="10077.0075">12307 7839 23,'0'0'21,"0"0"1,-1-11-2,1 11-3,0 0-3,0 0-3,0 0-3,0 0-3,0 0 0,0 0-1,-7 13 2,1 4 0,2 13 2,-6 8-2,-2 12 0,-5 10 1,-1 11-1,-4 1 0,0 8-2,-1-6-1,2-4-1,-2-4-1,4-9 1,1-11-2,3-7 1,1-10 0,3-5-1,3-9 1,2-5 0,6-10 0,0 0 1,-9 10 0,9-10-1,0 0 1,0 0-1,0 0 0,0 0-1,10 5 1,-10-5-1,21 21-1,-3-2 1,4 10 0,6 6-1,5 8 1,4 5-1,3 3 2,1 0-1,-1-3 0,-2-5 0,-4-8-1,-5-9-3,-2-4-9,-3-8-21,-7-17-2,1-6 1,-5-14-1</inkml:trace>
  <inkml:trace contextRef="#ctx0" brushRef="#br0" timeOffset="10761.0758">13371 7897 30,'0'0'21,"-11"-10"-1,11 10 1,0 0-1,-9-7-1,9 7-3,0 0-4,0 0 0,-4 12-2,12 7 0,-1 6-2,9 12-1,2 7-1,11 12 0,1 6-1,7 7-2,2 0-1,3-2 0,-2-5-1,1-6 0,-5-6-1,-2-8 2,-5-8-2,-4-7 1,-5-7 0,-4-5-1,-6-4 1,-10-11-1,12 10 1,-12-10-1,0 0 1,0 0-1,0 0 0,0 0 0,-11 15 0,0-2 0,-5 6 0,-3 8 1,-7 9 0,-3 10 0,-6 9 1,-3 6 0,-1 1-1,4-1 0,3-4 0,5-7-1,5-8-2,3-12-3,10-6-4,9-24-11,-10 6-17,10-6-2,0-26 2,1 4-1</inkml:trace>
  <inkml:trace contextRef="#ctx0" brushRef="#br0" timeOffset="11242.1241">12627 9188 40,'-10'10'21,"10"-10"3,0 0-1,0 0-1,0 0-4,10 13-2,4-12-1,11 6-3,5-3-3,12 4-2,6-2-1,9 1 0,3 0-2,5 1-1,-3-2-1,-4 1-1,-5-3-1,-8-1-3,-6 0-4,-14-7-9,-9-6-20,-6 1 1,-13-7-1,-5-3 0</inkml:trace>
  <inkml:trace contextRef="#ctx0" brushRef="#br0" timeOffset="11574.1572">12415 8226 53,'0'0'24,"0"0"1,12 2 4,-10 13-18,-1 6-2,1 12 0,-5 8 2,2 13-2,-5 3-2,4 6-1,-4-4-4,1-5-3,1-5-5,0-12-11,3-16-15,11-7 1,0-21 0,7-4 0</inkml:trace>
  <inkml:trace contextRef="#ctx0" brushRef="#br0" timeOffset="11793.1792">12882 8150 77,'17'12'29,"-6"-4"0,5 14 0,-1 4-16,-2 4-8,3 6-1,-1 5-2,0 3-5,-2 5-10,2 4-16,-7-11-1,2 1-1,-5-11 1</inkml:trace>
  <inkml:trace contextRef="#ctx0" brushRef="#br0" timeOffset="12003.2002">12913 8951 85,'-1'18'32,"9"-1"1,2-9 2,6-6-23,9 4-7,6-2-4,2-4-4,6 0-11,1 0-18,1-7-2,6 2 1,-2-6-2</inkml:trace>
  <inkml:trace contextRef="#ctx0" brushRef="#br0" timeOffset="12348.2347">13963 8741 63,'0'0'31,"-4"10"1,4-10 1,0 0-15,0 0-5,9 15 0,-9-15-2,16 6-2,-3-6-3,6 2-1,3 0-2,4-1-1,2-1-2,1-1-2,1 1-2,-3-5-5,3 4-11,-4 0-17,-4-6 2,0 0-1,-4-5 0</inkml:trace>
  <inkml:trace contextRef="#ctx0" brushRef="#br0" timeOffset="12768.2767">14539 8544 57,'0'0'26,"0"0"2,-14 14 1,5 2-13,-2 11-6,-3 2 1,3 9-1,-3 3 0,9 5-1,1-6-1,8 5-2,1-9-1,10-3-2,4-10 1,6-2-2,2-12 0,4-5-1,1-6 0,1-8 1,-1-6-1,-1-5 0,-4-7 0,-5-5 1,-7-3-2,-6-3 1,-8 0 0,-7-1-1,-7 4 0,-4 4-1,-4 4 0,-1 4-4,2 9-3,-2-2-5,9 10-16,13 7-8,-11-11 1,11 11-1,10-17 3</inkml:trace>
  <inkml:trace contextRef="#ctx0" brushRef="#br0" timeOffset="13160.3157">14886 8341 86,'0'0'33,"0"0"1,0 0 1,0 0-21,9 7-4,0-8-2,6 5-3,0-4-1,3 2-2,0-1-1,2 0-1,-2 2-2,-5-4-4,0 4-10,-13-3-18,11-6-1,-11 6 0,1-18 0</inkml:trace>
  <inkml:trace contextRef="#ctx0" brushRef="#br0" timeOffset="13422.3421">14798 8199 64,'-13'21'32,"-2"-2"0,7 8 1,2 3-10,4 1-11,6 8-2,1-4-2,4 5-2,3-8-5,0-5-4,6-1-5,-3-10-17,3-10-10,4-7 2,-1-13-2,3-4 2</inkml:trace>
  <inkml:trace contextRef="#ctx0" brushRef="#br0" timeOffset="13650.3649">15174 8166 76,'14'14'31,"6"12"1,-6 0 3,2 5-18,-1 11-7,-2 3-2,-3 1-2,-7 1-4,-6-2-2,-4-1-7,-6-8-19,-4-10-8,1-4 1,-4-15-2,3-3 2</inkml:trace>
  <inkml:trace contextRef="#ctx0" brushRef="#br0" timeOffset="14520.4518">15617 8619 79,'0'0'30,"-8"28"0,2-7 2,-1 10-23,3 8-3,-3 1 0,3 5-1,-2-3 0,3 1-2,1-12 1,2-4-2,-2-11 1,3-5-2,-1-11 1,0 0 0,0 0 0,3-24 0,-3 1-2,2-6 1,1-6-1,-1-6 0,1-3-1,1-2 1,-1 1 0,1 3 0,0 8 1,0 5-1,-2 8 0,2 9 0,-4 12 0,15 12 0,-2 9 0,1 5 0,4 7-1,2 4 1,4 3 0,0-1 1,-1-7 0,2-4 0,-5-7 0,0-6 0,-1-8 1,-3-8-1,-1-10 1,-2-7-1,-3-8 1,-3-5-2,-3-10 1,-2-6-1,-4-3 0,-2 1-1,-2 1 1,0 4-2,0 9-2,-1 3-1,4 15-6,-3 1-6,6 16-14,0 0-3,12 1 0,0 7 0</inkml:trace>
  <inkml:trace contextRef="#ctx0" brushRef="#br0" timeOffset="14971.497">16136 8544 60,'7'20'28,"-10"-7"-1,-1 11 0,-8-1-14,-5 4-5,2 5 3,-4 1-3,4 6 1,-1-7-3,8 2 0,1-8 1,8-3-2,5-8-1,6-4-1,3-10 0,3-6-1,3-5-1,0-4 0,1-6-1,-2-2 1,-1-4-1,-1-1 0,-4-2 1,-3 3-1,-4 3 0,-1 3 1,-3 5-1,-2 2 0,-1 13 1,-9-4-1,9 4 1,-12 19-1,7-2 0,1 3 1,1 2 0,6 3 1,1 3-1,6-1 1,3-3-2,3-5 1,4-3-2,-1-7-3,6-1-4,-8-13-17,2-6-12,1-7 1,-4-9 0,-1-3-1</inkml:trace>
  <inkml:trace contextRef="#ctx0" brushRef="#br0" timeOffset="15317.5316">16302 8294 61,'0'0'29,"0"0"0,-9-3 1,9 3-8,0 0-12,0 0-2,0 0 1,0 0-2,11 8-1,-11-8-1,22-1-1,-6 0-1,4 1-2,2-1 0,2 1 0,-1 0-3,-1-1-1,-4 3-3,-5-8-7,-2 4-17,-11 2-4,10-12 0,-10 12-1</inkml:trace>
  <inkml:trace contextRef="#ctx0" brushRef="#br0" timeOffset="15537.5536">16391 8157 76,'0'0'33,"-13"17"0,11 1 2,4 6-21,-2 0-3,5 9-1,-2-2-4,3 4-5,0 2-3,1-3-5,4-1-11,0-2-17,-5-6 0,5-1 1,-2-8 0</inkml:trace>
  <inkml:trace contextRef="#ctx0" brushRef="#br0" timeOffset="22094.2091">7812 5108 22,'10'14'23,"-10"-14"1,3 14-2,0-1-9,2 6-1,1 4-2,1 6 0,1 4-3,-1 1-3,0-1-1,-1-2-1,2-3-1,-3-6 1,2-2 0,-1-8 0,-6-12 1,14 12-1,-4-9 1,1-6 0,3 0-1,4-3-1,5 0 0,5-2 0,6 1-1,6 1 0,7 3 0,5 0 0,6 5-1,5 1 1,5 2 0,6 1 0,4-1 0,5 1 0,1-1 1,2-2-1,-2-1 0,0-1 0,-4-4 1,-8 0-1,-6-2 1,-9-3 1,-8 0 0,-9-5 2,-7-1-1,-11-6 1,-5-1 0,-8-6 0,-5 0-1,-5-4-1,-1-1 0,-4-3-2,0 2 0,1 0-2,-1-3-4,8-1-23,1 7-6,-1-6 2,5 3-2</inkml:trace>
  <inkml:trace contextRef="#ctx0" brushRef="#br0" timeOffset="27455.7453">4357 11297 28,'0'0'23,"0"0"-2,0 0-1,0 0-1,0 0-3,0 0-4,0 0-3,0 0-3,0 0-1,0 0-1,0 0-1,-7 10 2,7-10-2,0 0 1,14 5 0,0 0 0,7-2 1,9 3-1,6-1 0,8 3 0,4-2-1,4 1 0,-1-3-1,-1 2-1,-5-2 0,-5 0 0,-8-1-1,-6-1 0,-6-1 0,-5-1-2,-4 1-2,-11-1-1,10 2-3,-10-2-7,0 0-18,0 0 0,-7-14 1,7 14 1</inkml:trace>
  <inkml:trace contextRef="#ctx0" brushRef="#br0" timeOffset="27996.7994">4333 11342 28,'4'-11'24,"-4"11"1,0 0 1,0 0-9,0 0-4,0 0-3,0 0-3,-11 8-1,11-8 0,-15 21 0,3 1 1,-5 5-1,-2 10-1,-7 5 1,0 10 0,-6 0 0,-1 5-2,-4-3 1,3 0-3,0-5 1,3-5 0,1-6-1,5-6-2,4-6-2,3-7-3,8-2-4,0-11-12,10-6-14,0 0 0,15-26-1,10 3 2</inkml:trace>
  <inkml:trace contextRef="#ctx0" brushRef="#br0" timeOffset="28463.8461">4872 11474 26,'0'0'24,"-6"-17"1,6 17 2,0-22-9,1 9-5,-1 13-1,1-19-2,-1 19 0,1-10-3,-1 10-2,0 0 1,0 0-1,12 21 0,0 1-1,1 5 1,9 10-1,1 5 1,8 9 0,2 2-1,3 3-2,-1-5 0,0-3 0,-1-5-1,-4-6 0,-2-7-3,-5-10-1,0-4-6,-9-9-14,-2-7-12,-2-1 0,-9-10 0,-2 0-1</inkml:trace>
  <inkml:trace contextRef="#ctx0" brushRef="#br0" timeOffset="29063.9061">3847 11965 24,'0'0'22,"0"0"2,0 0 2,0 0-10,0 0-4,2 14 0,-2-14-1,8 21-1,0-7 0,6 8 1,3 2-1,7 8-2,2-1 0,7 7-2,2-4 0,5 3-1,-2-3-2,3-2-1,-4-4 0,-1-2 0,-5-3-1,-4-1 0,-3-5-1,-5-1 0,-3-4 0,-5-3 1,-11-9-1,13 16 0,-13-16-1,0 0-1,9 9-2,-9-9-7,0 0-24,8-12-1,-2-1 1,5-1-2</inkml:trace>
  <inkml:trace contextRef="#ctx0" brushRef="#br0" timeOffset="29470.9468">5187 12016 37,'-4'-11'26,"4"11"2,0 0 1,-6-10-11,6 10-4,0 0-2,0 0-1,0 0-2,-3 13-2,-4 1 1,0 10-1,-5 6 1,0 8-2,-5 3 0,-1 8 0,-3-2 0,1-1-2,1-5-2,3-8-3,4-5-1,1-9-4,5-5-2,6-14-9,-10-2-17,10 2-3,-5-21 0,2 9 1</inkml:trace>
  <inkml:trace contextRef="#ctx0" brushRef="#br0" timeOffset="29786.9784">4425 12388 66,'0'0'31,"-9"9"0,9-9 1,0 0-14,12 5-7,1-3-2,2-6-2,8 5-1,1-3 0,6 2-3,1-1-1,0 0-3,0 1-3,-4-4-10,-4 1-21,-2-1 1,-6-7 0,-3 0-1</inkml:trace>
  <inkml:trace contextRef="#ctx0" brushRef="#br0" timeOffset="30119.0116">4370 11609 66,'11'-6'29,"-11"6"-1,4 16 3,-9 6-15,-4 3-8,3 9-3,-7 3 0,2 7 0,-1 1-1,-1-2-4,1-3-4,1-9-7,5-10-19,5-3-2,1-18 0,11 0-2</inkml:trace>
  <inkml:trace contextRef="#ctx0" brushRef="#br0" timeOffset="30344.0341">4683 11577 94,'15'19'32,"-12"-6"-1,3 5 1,-2 4-28,1 3-2,3 4 0,-2 0-2,2 1-2,4-1-6,-2-2-13,-4-5-10,7 1 0,-7-8-1,3 3 1</inkml:trace>
  <inkml:trace contextRef="#ctx0" brushRef="#br0" timeOffset="30578.0575">4537 12170 90,'-13'16'35,"3"-6"-2,10-10 4,0 15-23,0-15-4,20 1-2,-6-3-2,7 3-3,1-1-3,3-2-5,4 4-10,0 0-21,-2-3-1,2-1 2,0-5-3</inkml:trace>
  <inkml:trace contextRef="#ctx0" brushRef="#br0" timeOffset="30990.0987">5300 11965 44,'0'0'29,"-12"2"2,12-2 0,0 0-7,0 0-8,7 12-4,-7-12-2,22 4-3,-6-1-1,7 0-2,0-2-1,5 0-3,4-1-5,-4-3-15,0-2-14,2 2 0,-4-7 0,3 1-2</inkml:trace>
  <inkml:trace contextRef="#ctx0" brushRef="#br0" timeOffset="32688.2685">5940 11958 22,'0'0'21,"0"0"0,0 0 2,2-12-8,-2 12-4,0 0-1,-1-13-1,1 13 0,0 0-1,-2-10 0,2 10 0,0 0-2,0 0-1,0 0-2,-9-10-1,9 10 0,0 0-1,-12-3 1,12 3 0,-12 0 0,12 0 0,-14 6 1,14-6 1,-19 17-1,12-3 0,-5 2 0,4 3 1,-1 1 0,4 3-1,0 1 0,4-2 0,1-1-1,4 2 1,1-3-2,6 0 0,2-3-1,1-1-1,4-5 2,-1-1-2,3-3 1,0-6 0,2-4 0,-3-4 1,2-2-1,-1-4 2,-2-2-2,0-2 2,-2-2-2,-1 0 0,-3-2 0,-4 1 0,-5 0 0,-3-1-1,-2 0 1,-7 0-1,-4 2 1,-2-2 0,-5 2 0,0 3 0,-2 0 0,2 4-1,0 2-2,3 2-1,5 8-5,-2-1-7,14 1-20,0 0 1,-6 14 0,6-14-1</inkml:trace>
  <inkml:trace contextRef="#ctx0" brushRef="#br0" timeOffset="32985.2982">6125 11656 90,'0'0'33,"0"0"0,0 11 2,10-8-25,0-1-5,4 1-2,2 1-2,1-2-2,4 3-3,-2-4-4,3 3-8,-5 0-18,-4-8 1,-1 3-2,-12 1 3</inkml:trace>
  <inkml:trace contextRef="#ctx0" brushRef="#br0" timeOffset="33238.3235">6013 11570 69,'-11'1'30,"11"-1"2,-11 18 1,6-7-17,7 9-5,-2 4-4,5 7 0,0-1-1,3 3-2,1 0-5,2-6-4,7-2-9,1-5-20,0-17 0,5-6 0,-1-12-1</inkml:trace>
  <inkml:trace contextRef="#ctx0" brushRef="#br0" timeOffset="33465.3462">6363 11486 85,'7'16'30,"-2"-2"1,8 0-2,3 12-17,-3 0-3,5 5-2,-6 0 0,1 2-2,-6 0-5,-3-5-5,-6 0-18,-7-4-13,-8-9 2,1-2-1,-5-11 1</inkml:trace>
  <inkml:trace contextRef="#ctx0" brushRef="#br0" timeOffset="34276.4272">6877 11818 63,'3'21'30,"-7"-2"0,5 7-2,-1 7-16,-2 2 0,2 2-2,-3-4 0,4-2-3,-4-7-1,4-4-3,-1-9-1,0-11 0,0 0-2,0 0-1,0 0 1,5-25-1,-2 5 0,0-7-1,2-4 1,0-2 0,1-1 1,-1 3 0,0 5 0,0 3 1,-2 6 0,-3 17-1,10-5 1,-4 17 0,3 7-1,3 4 1,4 3 0,2 3 0,3 0 0,2-2 1,-2-6 0,2-4 0,-4-6 0,-1-4 0,-3-7 1,-1-5-2,-3-5 1,-3-6 0,-1-3 0,-1-7-2,-3-4 1,-2-4-2,-1-1-2,-2-1-1,1 3-3,-4 0-4,6 9-11,-3 5-12,0 6-1,2 13 0,0 0 0</inkml:trace>
  <inkml:trace contextRef="#ctx0" brushRef="#br0" timeOffset="34704.4701">7402 11777 69,'17'7'29,"-17"-7"-2,-7 15 1,-3-2-19,-3 3-3,-1 6 0,-1 2-1,3 5 1,1-1-1,7 0 1,2-4-1,8-2 0,2-8-2,6-4-1,-1-7 1,4-4-1,-4-6-1,2-2 1,-3-5 0,-1-4 0,-3 0-1,-2-2 1,-3-1-1,-1 4 1,-3 1 0,0 4 0,1 12-1,-3-11 1,3 11-1,-5 14 1,4 1-1,3 5 0,1 1 0,2 3 0,2 1-1,1-4 0,4-3-2,1-6-2,2-3-4,-1-10-15,0-6-13,2-6-2,0-8 2,0-5-1</inkml:trace>
  <inkml:trace contextRef="#ctx0" brushRef="#br0" timeOffset="34960.4955">7557 11527 91,'0'0'32,"-10"13"1,10-13 2,14 8-26,-2-6-4,5 3 0,1-2-2,3 2 1,2 0-2,3-1-1,0 1-2,-2-4-3,1 2-3,-8-6-7,3-1-18,-2 0-2,-5-4 0,-1 0-1</inkml:trace>
  <inkml:trace contextRef="#ctx0" brushRef="#br0" timeOffset="35194.5191">7770 11393 37,'-11'15'28,"9"3"3,-3 5-5,2 2-3,4 12-3,-3 0-2,6 7-5,-3-2-7,3 1-4,-1-5-9,2-4-20,0-12-7,3-3 0,-8-19-1</inkml:trace>
  <inkml:trace contextRef="#ctx0" brushRef="#br0" timeOffset="35831.5828">8981 11909 74,'0'0'34,"9"2"-1,-9-2 3,10-4-19,6 7-6,2-4-3,10 4 0,4-2-1,7 4-2,2-4-1,5 3-2,1-2 0,0 0-2,0-1-1,-7-3-3,0 2-3,-8-7-6,0-1-21,-7 2-4,-8-7 1,-3 0-1</inkml:trace>
  <inkml:trace contextRef="#ctx0" brushRef="#br0" timeOffset="36081.6078">9329 11712 82,'0'0'32,"-9"7"1,9-7 1,4 25-22,-4-7-4,2 11 0,-4 1-1,3 10-1,-3-2-1,2 5-2,1-4-4,-2-6-5,7-4-22,0-7-8,2-10 0,6-6 0,-2-11-1</inkml:trace>
  <inkml:trace contextRef="#ctx0" brushRef="#br0" timeOffset="37254.7249">10928 11609 49,'8'-12'28,"-8"12"0,5-12-3,-5 12-9,-6-14-7,6 14-1,-17-13-1,3 11-2,-9 0 1,-2 4-1,-7 2 1,-1 7 0,-5 4 0,1 11 0,-3 3 0,4 9 0,3 1 0,9 6-2,8-1 0,10 2-1,9-4 0,10-3-1,10-7-1,9-4 0,8-5-1,4-8-1,1-3-3,-1-10-3,3 1-5,-6-7-23,-1-9-3,-3-3 0,-8-7 0</inkml:trace>
  <inkml:trace contextRef="#ctx0" brushRef="#br0" timeOffset="37532.7529">11207 11605 54,'0'0'32,"0"0"-1,0 0 1,0 0-6,-3 12-15,5 6-3,-2 7 0,4 11 0,-2 4-3,4 10 0,-2 1-1,4 4-2,0-3-1,0-7-3,1-4-6,-4-12-11,0-9-17,4-5 1,-9-15 0,13-4-2</inkml:trace>
  <inkml:trace contextRef="#ctx0" brushRef="#br0" timeOffset="37803.78">11424 11574 54,'8'-12'31,"-8"12"1,0 0 2,4 14-8,-2 13-11,-3 3-3,6 14-2,-2 3-2,6 10-1,-3 2-1,3 0-3,1-6-3,1-9-1,2-5-5,-7-15-9,3-6-22,-1-7-1,-8-11 2,0 0-2</inkml:trace>
  <inkml:trace contextRef="#ctx0" brushRef="#br0" timeOffset="38013.801">11236 11874 96,'-24'4'36,"8"3"2,6-4 0,10-3-19,13-6-13,6 1-4,7-1-2,5 0-4,2-4-3,9 8-8,-2-5-14,2 2-9,2 4 1,-3 0 0,2 3 2</inkml:trace>
  <inkml:trace contextRef="#ctx0" brushRef="#br0" timeOffset="38502.8499">11791 11911 62,'6'20'31,"-6"-20"1,0 11 1,0-11-13,0 0-9,0 0-1,12 5-2,-2 0-1,-1-3-1,5 7-2,-3 2-1,1 4-1,-2 3 0,-3 1 0,-6 4-1,-3-1 1,-7 2-1,-2 0-1,-3-4 1,-2-2 0,1-4-1,-1-1-1,5-5 2,0 0-2,11-8 1,-10 3 0,10-3 0,0 0-1,9-11 1,1 5-1,4 2 1,4 1-1,3 2 1,3 2 0,4 6 0,0 3 0,-1 3 0,-1 4 1,-4 1 0,-4 1 0,-4 0 0,-6 2 1,-8 0-1,-7-1 1,-7-1-1,-5-2 1,-9-3-1,-3-1-1,-2-4-1,0-6-3,3-2-7,-1-8-26,7-11-1,8-4 0,8-8-1</inkml:trace>
  <inkml:trace contextRef="#ctx0" brushRef="#br0" timeOffset="39081.9078">12069 11686 28,'0'0'24,"0"0"3,-9 1 3,9-1-10,0 0-5,0 0-1,0 0 1,0 0-2,0 0-2,10 8-2,1-2-1,2-5-1,4 4-2,5-5 0,5 2-2,3-3 0,4 1-1,1-4-1,0 2 0,-3 0-1,0-2 0,-5 3-3,-7-4-2,0 6-5,-11-4-15,1-2-13,-10 5 1,14-11 0,-14 11 0</inkml:trace>
  <inkml:trace contextRef="#ctx0" brushRef="#br0" timeOffset="44023.4019">12748 11619 31,'0'0'27,"-14"-3"-2,14 3 1,-9-3-5,9 3-2,0 0-5,-10 15-2,9 5-3,0 5-1,1 10-2,0 3-1,0 8 0,1 1-1,3-1-2,-3-6-1,2-6 1,-1-7-2,0-9-1,0-7-1,-2-11 0,0 0 0,0-13-2,1-3 1,-2-7-1,1-2 0,-4-7 1,1-2 1,0-2 0,-1-1 1,-1 0 1,0 0 2,1 5 0,-1 0 2,3 6-1,-1 2 1,2 6 0,1 3 0,0 15 0,1-17-1,-1 17 0,4-11-1,-4 11-1,12-7 1,-2 6-2,3 0 1,6 1-1,3 2-1,4 3 1,3 2 0,1 5-1,-2 2 1,-3 2-1,-3 1 1,-6 3-1,-7 1 0,-8 0 1,-6 0 0,-6 0 0,-5-1-1,-5-1 2,-1-4-1,-1-1 0,2-5 0,4-2 0,3-2 0,4 0 0,10-5 1,0 0-1,0 0 1,0 0-1,9 0 1,3 1-1,0 1 0,5 1 0,1 4 0,6 2 0,-1 5 0,1 1 0,-1 3-1,-2 1 1,-1 2 0,-5-1 0,-4-1 0,-5-3 1,-8-3 0,-7-2 0,-5-3 0,-3-1 1,-4-3-1,-2-2 1,-2-4-1,1 0 0,3-5-1,4-1 0,3-4-3,2-5-2,8 0-6,1-4-18,8-4-8,8 0 1,3-5-1,8 3 2</inkml:trace>
  <inkml:trace contextRef="#ctx0" brushRef="#br0" timeOffset="44466.4462">13240 11711 75,'0'0'31,"-5"20"2,2-8 1,0 2-23,5 7-3,1 2-1,6 9 2,-1-3-2,4 4 0,-1-7-3,3 0 0,-4-4-1,0-4-1,-3-7-1,-7-11 0,0 0 0,0 0-1,0 0 0,-12-19 0,4 1 0,1-6-1,-2-3 1,0-4 0,2 0 0,2 1-1,4 0 1,2 4 0,3 2 0,4 7 0,4 1 0,2 6 1,2 3-1,1 2 1,2 3 0,0 2 0,0 1 0,-1 1-1,-2 1 0,-2-2-3,2 2-6,-5-3-28,0-8-1,2-3 1,-1-8-1</inkml:trace>
  <inkml:trace contextRef="#ctx0" brushRef="#br0" timeOffset="45761.5755">14566 11805 46,'-17'1'25,"17"-1"2,0 0-6,0 0-10,0 0-1,0 0 0,0 0 0,0 0-2,0 0-1,0 0-2,0 0 0,0 0-2,0 0 0,12-11 0,-1 9 0,2-4 1,8 0 0,5-1 0,12 2 0,8-4 1,13 2-1,7-2 0,13 4 0,11-3-1,12 3 0,8 0 0,7 1-1,5-1 0,3 3 0,2 0-1,-2 1 0,-3-1-1,-8 2 1,-6 0-1,-6 0 0,-13 0 0,-9 2-1,-12-1 0,-10-1-2,-9 2-3,-13-4-4,-6 5-6,-12-3-20,-9-6-2,-9 6 2,-1-17-1</inkml:trace>
  <inkml:trace contextRef="#ctx0" brushRef="#br0" timeOffset="46075.6069">16287 11405 99,'-15'-2'32,"15"2"2,0 0 1,0 0-26,22 21-3,8-6 1,15 10-1,6 1 0,9 7-1,6 5-2,2 3-1,-4 1 0,-5 0-1,-12 0-1,-15-1 1,-15-3-1,-15-3 0,-17-2-1,-12-4 1,-11-3-1,-9-7-5,-3 0-19,-3-7-12,0-9 0,7-3 0,5-10-1</inkml:trace>
  <inkml:trace contextRef="#ctx0" brushRef="#br0" timeOffset="49717.9713">6287 11402 33,'0'0'18,"0"0"0,0 0-1,0 0-5,-9-12-3,9 12-2,-3-14-1,3 14 0,-2-21-2,2 7 1,0-1-2,0-1 1,2-3-1,0-1 1,1 0-1,0-2 0,2 1-1,1-2 1,0 0-1,2-4 0,3 1-1,1-3 1,1 2-1,4-2 1,1-2-1,3-1 0,1 3 0,1-1 1,2 4-1,2-1 0,0 1-1,2 2 1,0 1-1,3 1 1,-1 1-1,2 0 1,0 1 0,-1-1 0,0 1 0,-1-1 0,0 2-1,2-1 1,0 2-1,0 0 0,0 0 0,0 3 0,0 1 0,1 0 1,0 3-1,-1 0 0,0-1 1,3 4-1,0-2 0,2 1 1,0 2-1,1 0 1,-1 2-1,1 1 1,-1 1-1,-3 2 1,1 1-1,-1 0 1,2 3-1,1 0 0,3 2 0,3-1 0,2 2 0,2 1 0,3 0 0,2 1 0,0 1 0,1-1 0,-2 0 1,-1-1-1,1 1 0,1-1 0,0 0 0,-1 1 0,-1 1 0,2 0 0,0 0 0,2 4 0,-2-1 1,2 1-1,-1 2 0,1-1 0,0 1 0,-1 0 1,-1 1-1,2 2 0,-2 2 1,0 0-1,-1-1 0,1 2 0,-3 0 0,0-1 0,-1 1 0,-5 3 1,0-2-1,-2 1 0,-2 1 0,-2-1 1,-1 3-1,-1-1 1,-2 1-1,-1 0 1,-2-1-1,0 0 0,-1-2 1,-2 1 0,0-1 0,-3 0 0,0-1 1,0-2-1,-1 2 1,-1-1-1,1 3 1,-1-2-1,0 1 0,1-1 0,-1 2 1,0-2-1,-1 1-1,-3-3 1,1 1-1,-2-4 1,0 0-1,-5-2 1,1 0-1,-2-3 0,-2 0 0,0-3 1,-1 0-1,-9-9 1,10 17-1,-10-17 0,10 10 1,-10-10-1,0 0 0,10 11 0,-10-11 1,0 0-1,0 0 0,0 0 1,0 0-1,0 0 0,0 0-2,0 0 0,0 0-2,0 0-2,0 0-2,0 0-3,0 0-5,-12-10-6,1 5-1,-3 0-3,-1 3-5,-5-5 1,2 8 3</inkml:trace>
  <inkml:trace contextRef="#ctx0" brushRef="#br0" timeOffset="50169.0164">10042 11571 42,'-9'-1'27,"9"1"2,0 0-4,0 0-4,0 0-6,0 0-2,0 0-5,10-1-2,-10 1-1,12 0 0,-2 2-2,0-1 1,2 4-1,2 0 1,2 3-1,2 0-1,2 3 1,2-1 0,1 1-1,-1-1 0,1-1 0,-3 0 0,-1-2 0,-3-3 0,-1 1-1,-5-4 1,-2 1-1,-8-2 1,10 0 0,-10 0 1,0 0 0,4-14-1,-4 14 1,1-17 0,0 4-3,0-2 0,0-3 0,1 0 0,-1-2 0,1 0 0,1 1 0,0-2 0,1 2 0,2 3-4,-3-1-5,1 3-28,-1 0-2,-2-5 1,-1-2 0</inkml:trace>
  <inkml:trace contextRef="#ctx0" brushRef="#br0" timeOffset="51642.1635">12305 11470 33,'0'0'23,"0"0"2,-11-3 1,11 3-9,0 0-4,-3-14-4,3 14 0,-1-24-2,1 9 3,1-10-4,3-2 1,-1-7-2,4-2 0,1-5-3,3-2 0,1-2 0,4 0-1,2 2 0,4 5 0,2 3 0,2 2 0,3 6 0,3 6 1,0 2-1,3 8 1,-4 5-1,1 6 1,-1 5-1,0 10 1,-2 2-1,0 8 0,-3 5 0,0 3 0,0-1-1,2 0 1,-3-2-1,-1-3 1,-2-5-1,-3-3 0,-3-6 0,-4-4-1,-2-1-2,-10-8-2,9 5-5,-9-5-13,-5-13-11,5 13 0,-11-17-1,11 17 3</inkml:trace>
  <inkml:trace contextRef="#ctx0" brushRef="#br0" timeOffset="52095.2089">12777 11178 44,'0'0'27,"0"0"2,-10 5-1,10-5-7,0 0-7,0 0-3,0 0-3,0 0-2,0 0-1,11 9-1,-11-9 0,12 9 0,-2-1 0,-10-8 0,21 13-1,-11-8 0,4 2 0,-2-4 0,-1 3-1,0-2 0,0 0 0,-3-1-1,1-1 0,-9-2 1,12 0 0,-12 0 0,13-7 0,-13 7 1,16-14 0,-8 1 0,1 0-1,-1-4 1,0-3-3,0-3 0,-2-2 0,-1-1 0,-1 2 0,2-1 0,0 2 0,-1 3 0,0 3 0,1 5 0,-3-4-12,0 3-26,1-3-1,-2-5 2,3-5-2</inkml:trace>
  <inkml:trace contextRef="#ctx0" brushRef="#br0" timeOffset="54705.47">17691 11222 29,'10'3'24,"-10"-3"3,0 0-2,10-10-1,-10 10-6,19 1-1,-5-2-2,8 7-2,4-4-3,13 7-1,6-4-2,10 5-2,8-3-1,5 2-1,3-2-1,2 1-1,-4-3 1,-4 0-2,-8-3 0,-8-2-2,-10 1-3,-13-3-2,-4 2-11,-13 0-18,-9 0 0,-11-8 1,-10-2-1</inkml:trace>
  <inkml:trace contextRef="#ctx0" brushRef="#br0" timeOffset="55412.5407">17719 11281 41,'0'10'26,"0"-10"4,0 0-2,0 0-10,0 0-6,0 0-1,0 0-3,-5 16-2,1-5-2,-2 8 0,-4 7 0,-1 12-1,-7 4 2,-4 12-1,-3 2 1,-2 3-1,-2-1-1,1 2-1,-2-9 0,3-4-1,4-8 0,3-8 0,4-8-1,3-4 1,4-7 0,9-12 0,-11 13 0,11-13 1,0 0-1,0 0 0,0 0 1,0 0-1,0 0-1,8-6 1,-8 6-1,9-6 0,-9 6-1,12-2 1,-12 2 0,16 4-1,-5 3 1,1 3 0,3 4 0,4 4 0,3 6 0,4 6 1,5 4 0,3 3-1,2 3 1,1 2 0,1 0 0,-2 0 0,-3-4 0,-4-4-1,-6-7 0,-4-3-1,-6-6-2,-4-6-3,0-3-12,-9-9-18,0 0-1,7-13 1,-7-8-1</inkml:trace>
  <inkml:trace contextRef="#ctx0" brushRef="#br0" timeOffset="56134.6129">18560 11345 46,'0'0'28,"-11"-12"2,11 12-6,0 0-3,0 0-4,0 0-2,0 0-4,4 21-3,2-3 0,6 11-3,5 2 0,6 11-1,6 6 1,8 6-3,4-2 1,5 0-1,1-7 0,-1-3 0,-3-7-1,-1-4 0,-6-8-1,-7-5 0,-6-7 1,-5-1-1,-7-5 1,-11-5 0,12 4-1,-12-4 1,0 0-1,0 0 1,0 0-1,-10-11 0,10 11-1,-14-2 1,4 4-1,-1 4 1,-5 5 0,-2 6 1,-4 9 0,-3 7 1,-5 9-1,-3 6 1,-3 5-1,2 2 0,2 0 0,0-1 1,6-9-2,5-5 0,6-11-2,4-8 0,8-6-2,3-15-4,0 0-9,0 0-20,-2-11-2,2-2 2,-6-4-1</inkml:trace>
  <inkml:trace contextRef="#ctx0" brushRef="#br0" timeOffset="56547.6542">17866 12475 30,'12'-4'24,"-12"4"-1,0 0 1,13-7-2,-13 7-2,16-2-3,-7 0-2,7 3-2,2-2-3,9 3-1,3-2-2,11 3-1,5 0-1,8 0-1,4-2 0,5 2-1,-1-2-1,-2-1 0,-3-2-2,-8-2-1,-6 1-4,-12-7-6,-7-1-22,-13 1-5,-10-6 2,-8 0-1</inkml:trace>
  <inkml:trace contextRef="#ctx0" brushRef="#br0" timeOffset="56917.691">17867 11579 52,'0'0'27,"-1"-14"1,1 14-1,0 0-13,0 0-1,-5 24 0,-4-4-3,0 11-1,-5 4-1,4 8 0,-7 2-2,4 3 0,0-5-3,1-4-3,4-6-3,1-12-4,8-5-17,-1-16-10,14-1 0,1-13-1,4-15 1</inkml:trace>
  <inkml:trace contextRef="#ctx0" brushRef="#br0" timeOffset="57142.7136">18122 11491 83,'0'0'35,"14"22"0,-6-8 1,6 1-17,5 10-10,-1 0-2,7 7-2,-2 0-2,1 2-2,1-1-4,-3-6-5,1 2-16,-6-2-12,-7-5 1,-1-1 0,-7-5-2</inkml:trace>
  <inkml:trace contextRef="#ctx0" brushRef="#br0" timeOffset="57367.7362">18127 12154 86,'-2'10'34,"2"-10"0,0 0 3,23 15-23,-5-19-2,10 4-1,2-5-4,8-1-4,3 0-5,2-3-5,5 2-15,1-2-13,-3-2-2,1 0 0,-1-7 1</inkml:trace>
  <inkml:trace contextRef="#ctx0" brushRef="#br0" timeOffset="57726.7721">19082 11930 75,'-2'17'35,"2"-17"-1,0 0 2,8 16-17,-8-16-7,15 0-1,-5-2-3,7 2-2,1-3-2,7 0 0,3 0-2,3-1-1,1 1 0,1-2 0,-1 2-1,-2-1 0,-2 3-2,-7-3-4,-3 6-6,-7-1-24,-11-1-2,14-7 1,-14 7-1</inkml:trace>
  <inkml:trace contextRef="#ctx0" brushRef="#br0" timeOffset="58321.8316">19786 11784 48,'-7'-11'27,"7"11"2,0 0-1,-7-13-12,7 13-4,-11-2-1,11 2-2,-18 11-2,6 3 0,-3 2-1,2 10 1,-3-1-1,5 8 1,1-2-2,6 3 0,3-2-2,7-3 1,4-6-1,8-3 0,5-6-1,7-4 0,4-8-1,3-3 0,1-6 0,0-4-1,-2-4 1,-2-4-2,-5-3 1,-8-2 0,-8-4 0,-7-3 0,-6 4-1,-6 2 1,-6 1-1,-7 5 1,-2 3-2,-4 6-1,2 5-2,-2 3-3,8 5-5,-5 1-13,9-3-11,13-1 0,0 0 1,0 0 1</inkml:trace>
  <inkml:trace contextRef="#ctx0" brushRef="#br0" timeOffset="58681.8676">20258 11888 29,'-16'3'25,"9"8"2,-4-10 4,11-1-8,0 0-6,0 0 1,0 0 0,0 0-4,9 10-2,3-12-3,6 3-1,4-3-2,9-1-2,0 0-2,4 1 0,-1-3 0,-1 1-1,-5 1-2,-5-1-2,-3 3-4,-20 1-19,13-10-10,-13 10-3,5-15 2,-3 4-1</inkml:trace>
  <inkml:trace contextRef="#ctx0" brushRef="#br0" timeOffset="59066.9061">20994 11675 67,'-15'-2'28,"2"8"0,-5-2 0,-1 0-20,2 6-1,-4 1 2,3 7-1,-3 1-1,8 7 1,-1 0-1,8 6 0,2-1-1,7 4 0,2-6-1,9 1-1,1-4-1,8-4-1,0-6-2,2-4 0,4-4-4,-5-8-4,5-3-17,-3-6-13,-5-7 2,0-4 0,-4-9-1</inkml:trace>
  <inkml:trace contextRef="#ctx0" brushRef="#br0" timeOffset="59300.9295">21186 11666 81,'0'0'34,"1"27"-1,2-10 3,0 4-25,6 12-3,-3 0 0,6 7-1,-3 0-2,4 3-1,-2-4-4,1-5-2,1-4-4,-6-11-10,0-8-20,4-4 1,-11-7 0,16-16-2</inkml:trace>
  <inkml:trace contextRef="#ctx0" brushRef="#br0" timeOffset="59541.9536">21389 11679 79,'2'-11'33,"-2"11"0,-3 21 2,1-2-23,3 10-3,-1 4-1,2 8-1,-1 1-1,4 3-1,-2-3-3,2-3-2,1-3-3,-2-9-3,2-4-4,-4-10-8,-2-13-17,2 10-1,-2-10 2,-1-12-2</inkml:trace>
  <inkml:trace contextRef="#ctx0" brushRef="#br0" timeOffset="59737.9732">21232 11938 75,'-12'2'36,"12"-2"-1,0 0 2,0 0-13,10-3-15,4-3-2,7 1-2,3-1-3,2-2-3,4 3-6,-6-5-7,2 3-19,-2 2-3,-7-1 0,-1 4-1</inkml:trace>
  <inkml:trace contextRef="#ctx0" brushRef="#br0" timeOffset="60218.0212">21462 11945 59,'-4'18'30,"4"-18"0,0 0 0,19 12-17,-8-12-1,6 5-2,0-3-2,3 5-3,-2 0 0,1 5-2,-3 2 0,-2 2 0,-4 2-2,-4 0 0,-5 0 0,-4 1 1,-3-2-2,-3-1 1,-1-3-1,-2-1 1,-1-4-1,3-1 0,1-2 1,9-5-1,-10 2 0,10-2 0,0 0 0,12-9 0,-3 6 0,5 3 0,3 2-1,0 1 2,4 5-1,0 6 1,-1 1 1,-1 6-1,-2-1 1,-3 5-1,-5-1 1,-2 1-1,-9-3 0,-7-1 0,-7-3 0,-5-3 0,-5-2-1,-3-6-2,4 0-5,-4-11-13,3-3-17,10-3 1,5-10 0,9-5-1</inkml:trace>
  <inkml:trace contextRef="#ctx0" brushRef="#br0" timeOffset="60721.0715">22272 11854 57,'-15'1'32,"15"-1"1,-14 3 1,14-3-15,0 0-6,0 0-1,23 4-1,-6-6-3,13 3-2,2-4-1,6 5-2,1-4-2,1 1 0,-2 1-1,-4-1-1,-4 2-3,-9-4-3,-5 4-5,-16-1-19,9-7-7,-9 7 2,-8-15-2</inkml:trace>
  <inkml:trace contextRef="#ctx0" brushRef="#br0" timeOffset="60970.0964">22442 11732 61,'0'0'33,"-2"15"0,2-15 0,0 0-11,4 13-12,-3-2 0,5 11-1,-3 3-2,3 6-2,0 2-1,2 5 0,1-2-3,0-2-1,2-2-7,-5-11-10,1-5-19,3-5-2,-10-11 1,13-6-1</inkml:trace>
  <inkml:trace contextRef="#ctx0" brushRef="#br0" timeOffset="63265.3259">23117 11688 74,'0'0'35,"8"23"-1,-12-1 2,-3 5-23,2 13-4,-5 1-2,1 8-1,-4-1-1,0 0-1,1-8-1,1-5-1,3-9-3,2-8 0,4-8-3,2-10-2,-3-10-3,2-9-1,7-2-1,-5-11 0,3 0 1,-2-8 2,0 0 4,-1 0 4,0 0 3,-1 8 4,-3 1 2,2 11 0,-2 1 1,3 19-2,0-11 1,0 11-2,13 22-2,3-2-1,2 2-1,8 5 0,3 1-1,5 2 0,2-4-1,1-4 1,-1-5-1,-2-4 0,-5-6 1,-4-7-1,-4-4 0,-3-8 1,-6-7-2,-6-5 1,-3-7-1,-5-4 0,-1-4-1,-6-1-1,0 3-1,-3 2-3,6 9-6,-6 0-10,8 9-15,4 17 0,5-12 0,6 16 0</inkml:trace>
  <inkml:trace contextRef="#ctx0" brushRef="#br0" timeOffset="63634.3628">23622 11730 42,'7'23'31,"-17"-3"2,-2 7 1,-9 1-11,-4-3-6,8 5-5,-7-3-3,9 0-3,0-5-1,11-1-1,5-7-1,8-3-1,6-7 0,6-3 0,3-6 0,1-2-1,0-4 0,-1-1 0,-4-2 0,-2-1 0,-6 2 0,-3 1 1,-9 12-1,6-15 1,-6 15-1,0 0 0,0 0 0,-4 19 0,4-4-1,0 3 0,2 0 0,0 2-1,3-1-1,0-5-2,5-1-6,-10-13-22,21 2-7,-5-9 0,1-8 0</inkml:trace>
  <inkml:trace contextRef="#ctx0" brushRef="#br0" timeOffset="64281.4275">23994 11822 104,'-10'26'35,"-1"5"2,-5-3-2,3-1-30,6 4-1,1-6 0,6 0 0,-1-8-1,4-2-1,0-4 0,-3-11 2,12 9-3,-12-9 0,5-11 0,-6-1-1,-1-6 1,-1-3-1,-1-5 1,1-5-1,-1-3 0,1-1 1,1 0-1,4 3 1,2 1-1,5 3 1,2 5-1,6 5 0,3 3 0,5 6 0,0 4 0,1 4-1,0 5 1,-4 3 0,-5 5-1,-5 5 1,-8 1 0,-8 5 0,-7-1 0,-5 1 1,-3-1-1,0-2 0,0-5 0,3-3 1,2-1-1,6-3 0,8-8 0,-5 16-1,5-16 1,10 20 0,2-7 0,1 2 0,0 0 0,1 1 0,0 1 0,-3 0 0,-3-2 0,-5 2 0,-6-3 0,-5 0 0,-4-2 0,-6-1 1,-4-3 0,-4-1-1,-2-2-2,0-5-1,4-1-2,-3-10-5,18 2-12,2-5-17,6-7 2,7-1-2,9-4 2</inkml:trace>
  <inkml:trace contextRef="#ctx0" brushRef="#br0" timeOffset="64588.4582">24230 11900 59,'22'9'35,"-3"7"0,-6 1 2,1 1-11,-1 11-11,-6-3-5,11 5-1,-4-4-4,-14-27 1,33 48-1,-16-30-3,-3-6-1,-14-12 3,19 7-3,-19-7 1,-2-12 1,1 0-5,1-4 2,1-3 2,-1 19-2,1-52 0,-1 52 0,8-51 0,-8 51 0,25-48 0,-25 48 0,32-37-11,-32 37-28,44-19-2,-44 19 1,39-8-2</inkml:trace>
  <inkml:trace contextRef="#ctx0" brushRef="#br0" timeOffset="100864.0854">7544 2703 6,'0'0'7,"0"0"0,0 0 0,0 0-3,-1 16-1,-2-4-2,1 5 0,-2 5-1,2 4 1,-2 4-1,2 3-3,4 4-7,-4-5-2</inkml:trace>
  <inkml:trace contextRef="#ctx0" brushRef="#br0" timeOffset="101309.1299">7556 3669 1,'-1'18'0,"-1"-1"1,2-6 0,-1 1-3</inkml:trace>
  <inkml:trace contextRef="#ctx0" brushRef="#br0" timeOffset="101716.1706">7520 4098 2,'-4'19'6,"4"1"-2,-3-1 0,2-1 0,-1-1 0,1-3-2,1-2-3,0-12-5,2 23-5</inkml:trace>
  <inkml:trace contextRef="#ctx0" brushRef="#br0" timeOffset="102069.2059">7533 4508 4,'-5'14'10,"6"5"-2,-5-2-1,4 3-2,-1-2-2,1 0-1,-2 0 0,1-2-1,0-2 0,0-1-1,-1-1-2,2-12-4,-2 21-6,2-21-1</inkml:trace>
  <inkml:trace contextRef="#ctx0" brushRef="#br0" timeOffset="102270.226">7522 5084 1,'3'26'1,"2"-2"-3</inkml:trace>
  <inkml:trace contextRef="#ctx0" brushRef="#br0" timeOffset="102414.2404">7609 5389 3,'-1'38'15,"-8"-7"-5,3 1-9,1 3-9,-3-8-2</inkml:trace>
</inkml:ink>
</file>

<file path=ppt/ink/ink4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3T14:57:11.342"/>
    </inkml:context>
    <inkml:brush xml:id="br0">
      <inkml:brushProperty name="width" value="0.05292" units="cm"/>
      <inkml:brushProperty name="height" value="0.05292" units="cm"/>
      <inkml:brushProperty name="color" value="#7030A0"/>
    </inkml:brush>
  </inkml:definitions>
  <inkml:trace contextRef="#ctx0" brushRef="#br0">18827 14816 72,'3'19'30,"-6"8"-1,3 26-1,-3 20-22,-4 25-5,-5 26 1,-4 19 0,2 15 1,-6-1 1,7-3-1,1-19 1,10-13 0,7-28 2,15-23-1,11-29 1,14-20-2,13-21-1,10-11 0,8-14-1,4-12-3,3-6-1,-2-6 0,-3 4-4,-10-3-3,-4 11-7,-14-2-8,-9 4-11,-8 7 2,-12-2-1,-9 2 1</inkml:trace>
  <inkml:trace contextRef="#ctx0" brushRef="#br0" timeOffset="285.0283">18718 14925 105,'-17'-22'37,"16"1"0,12-6-1,12-2-30,11-3-3,14-1-2,8 2 0,8-1-2,3 2 0,2 4-1,-2 3 0,-2 8-2,-7 2-3,-4 11-6,-12 2-8,-5 7-13,-5 9 0,-11 4 0,-7 11 1</inkml:trace>
  <inkml:trace contextRef="#ctx0" brushRef="#br0" timeOffset="503.0503">18967 15594 108,'28'21'36,"14"-11"3,11-11-8,7-9-27,7-7-5,8-3-5,-2-12-5,1-1-10,-7-7-13,-5-5-1,-3-4-1,-8-8 3</inkml:trace>
  <inkml:trace contextRef="#ctx0" brushRef="#br0" timeOffset="737.0737">20143 14728 78,'4'53'35,"0"30"0,-6 19 1,-2 20-15,-2 25-13,-5 14-4,-3 11-3,-1-5-3,-2-20-3,4-21-3,1-29-3,9-27-5,-1-35-13,4-35-6,8-29 1,-2-32 2,3-18 3</inkml:trace>
  <inkml:trace contextRef="#ctx0" brushRef="#br0" timeOffset="1060.106">20004 14931 87,'11'80'35,"7"5"1,16 3-1,7-3-7,13-11-25,7-2 0,2-11-1,4-11 2,-3-22-2,-3-16 1,-5-19 1,-2-14-2,-6-18 2,-2-13-3,-3-17 1,-5-12-2,-4-9 1,-7-7-3,-2 1-1,-9 1-1,-3 9-2,-8 0-6,-1 19-13,-4 6-14,-5 8 1,-1 11 2,-1 2-1</inkml:trace>
  <inkml:trace contextRef="#ctx0" brushRef="#br0" timeOffset="1225.1225">20995 14722 105,'20'113'36,"1"15"-2,-1 2-3,3-3-34,-2 2-27,-5-10-5,2-13 0,-6-26-1</inkml:trace>
  <inkml:trace contextRef="#ctx0" brushRef="#br0" timeOffset="1550.155">21138 14631 51,'-25'-20'25,"13"16"3,12 4 3,0 0-15,30 19-2,11 2 1,16 16-3,9 9-1,12 19-1,2 11-2,-3 13-3,-8 8-2,-12 7-1,-20-3-2,-22 1 1,-26-9 0,-22-9-1,-24-15-2,-14-14 0,-10-13-5,-11-18-15,0-10-15,7-15 1,9-15-1,18-14 0</inkml:trace>
  <inkml:trace contextRef="#ctx0" brushRef="#br0" timeOffset="1804.1802">21985 14668 107,'79'13'39,"13"1"1,8-5-3,3-8-16,0 1-23,2 2 0,-7 0-4,-8 3-3,-18-10-13,-9 1-16,-7-1 0,-10-4 1,-9 0-1</inkml:trace>
  <inkml:trace contextRef="#ctx0" brushRef="#br0" timeOffset="2022.2022">22396 14941 78,'-53'47'35,"18"-7"-1,31-2 2,29-4-16,28-15-13,26-1-1,22-6-3,17-5-3,17-6-3,4-10-7,5-2-11,-11-5-16,-15-6 1,-15-2-1,-31-2 2</inkml:trace>
  <inkml:trace contextRef="#ctx0" brushRef="#br0" timeOffset="2406.2405">17375 15561 97,'-5'15'35,"28"-4"0,20-11 1,21-8-32,19-5-9,19-1-4,11-7 0,19 0-1,-1-10-3,2 3 0,-9-6-8,-7-3-9,-3 4 0,-21-7 6,-10 6 0</inkml:trace>
  <inkml:trace contextRef="#ctx0" brushRef="#br0" timeOffset="2586.2585">17462 15998 97,'-15'77'37,"44"-20"0,33-27-7,37-33-49,25-15-19,22-20 1,20-24-1</inkml:trace>
</inkml:ink>
</file>

<file path=ppt/ink/ink4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19:34.751"/>
    </inkml:context>
    <inkml:brush xml:id="br0">
      <inkml:brushProperty name="width" value="0.05292" units="cm"/>
      <inkml:brushProperty name="height" value="0.05292" units="cm"/>
      <inkml:brushProperty name="color" value="#7030A0"/>
    </inkml:brush>
  </inkml:definitions>
  <inkml:trace contextRef="#ctx0" brushRef="#br0">12385 5057 8,'0'0'19,"9"12"1,-9-12 0,0 0-7,0 0-1,1 12-1,-1-12-2,0 0 0,0 0 0,0 0-1,0 0-1,2-14 1,-2 14-1,-2-26 0,0 8 1,-3-8-2,1-1-1,-5-7-1,1 1 0,-3-7-2,-2 0 0,-3-3-1,0 1 0,-5 0 0,-2 1 0,-2 1 0,-4 3 0,-5 2-1,-3 5 1,-3 4-1,-1 4 1,-4 6-1,-1 3 0,0 4 1,0 7-1,0 6 0,1 4 0,-1 6-1,-1 6 1,1 4 0,-2 5 0,1 5 0,1 4 0,2 1 0,2 3 0,2 0 0,3 1 1,2 5-1,4 0 0,3 1 0,3 0 0,5 1 0,1 4 0,5 1 1,2 2-1,3 0 0,5 1 1,2 1-1,2 3 1,3 0 1,5 0-2,4-2 1,4-1 0,3-2 0,4-1 0,5-1 0,3-4-1,3-1 0,2-2 1,2-2-1,3-2 1,3-3-1,4-2 0,0-4 0,1-4 2,2-5-1,0-4 1,1-7-1,-2-8 1,0-7-2,0-7 1,-1-8-1,2-7-1,-1-7 1,-1-6-1,-1-9 1,-2-2-2,-1-7 3,-4-4-2,-3-3 1,-5-3 2,-7-4-3,-2-5 2,-6-2-1,-2-2 0,-7-1 0,-3 2 0,-6 3 1,-5 4-2,-1 10 2,-4 8-1,-3 9 0,-2 7 0,-4 12-1,-3 4-1,-1 10-4,-2-1-13,-2 3-18,4 3 2,-2-6 0,9 1-1</inkml:trace>
  <inkml:trace contextRef="#ctx0" brushRef="#br0" timeOffset="1523.6741">13481 2281 33,'0'0'27,"-13"-19"1,3 17 0,-6 2-9,-6 1-6,-2 15-1,-11 4-1,-2 18-2,-8 6-1,-2 20-1,-6 6 0,-3 14-1,-2 1 0,0 5-2,1-2 0,3-3-1,4-4-1,4-8-1,5-9 1,8-6-2,5-9 1,8-7-1,4-7 0,5-9-1,6-6-1,5-20 0,-2 14-2,2-14-2,10-17-4,-6-5-4,6 2-5,-4-11-3,5 2-2,-3-5-2,1-1-5,2 5 2,-6-5 3</inkml:trace>
  <inkml:trace contextRef="#ctx0" brushRef="#br0" timeOffset="1884.0702">12729 2959 14,'-4'-15'21,"-5"-4"3,9 19-3,-19-14 0,6 13-4,0 8-2,-4 6-2,2 10-3,-3 4-1,3 10-2,-2 4 0,4 8-2,-1 0 0,4 3-2,1-7 0,5 0-1,-1-8 0,4-2-1,2-8 0,2-6 1,2-4-1,4-5 0,3-5 0,2-2 1,5-5-1,1-3 1,4 0-1,3-2 0,3-2 0,3 1 0,1 0-1,1 3 1,-2-1-1,0 1 0,-1 1-2,-5-3-3,-2 5-15,-5-5-15,-7-5 0,-1-3 1,-5-12-2</inkml:trace>
  <inkml:trace contextRef="#ctx0" brushRef="#br0" timeOffset="2667.9315">13717 1542 32,'6'-20'28,"-5"0"1,2 6 1,-3 14-8,-1-13-6,11 27 0,-1 7-5,4 21-3,1 11-2,4 14-2,0 7 0,3 8-2,-2 0 0,-2-6-2,-2-11 1,-1-13-1,-5-13 2,0-10-1,-1-15 1,-8-14-1,14-2 0,-6-17 0,0-10 0,2-8-1,-1-8 1,3-5-1,1-2 0,-1-3 0,1 6 0,-2 8 1,-1 15-1,3 11 0,-1 13 0,-1 11-1,1 11 1,-1 12 0,-1 10 0,1 6-2,0 0 1,-3 0 1,-1-2 0,-1-3 0,-1-5-2,-1-6-1,2-4-3,-5-13-5,5 0-13,-6-15-12,0 0 2,10-8-2,-7-8 3</inkml:trace>
  <inkml:trace contextRef="#ctx0" brushRef="#br0" timeOffset="2923.212">14340 1690 69,'0'0'32,"10"7"0,-8 8-3,-4 8-17,8 9-5,-4 4 0,2 10-5,1 3 0,0 1-3,1-3 0,-2-7-2,3-2-3,-2-13-5,4-4-12,4-11-8,1-15 0,6-9-1,-2-11 2</inkml:trace>
  <inkml:trace contextRef="#ctx0" brushRef="#br0" timeOffset="3759.1305">14650 1667 33,'0'0'27,"-24"13"2,7 12 0,-3 9-14,0 1-2,3 7-3,1-1-2,5-1-5,4-7 0,7-8-1,4-6-2,-4-19 1,20 9 0,-6-13 0,3-10 0,1-3 0,0-7 0,0 0 0,-1-4-1,-2 3 1,-2 2-1,-2 4 0,-3 6 1,1 8-1,-9 5 1,16 21 0,-8 9-1,1 15 2,0 11-1,0 9 1,-1 10 1,0 3-1,-3-2 0,-3-4 1,-5-10-1,-1-9 0,-5-14 0,0-9 1,-4-16-2,0-12-1,1-11-1,1-17-2,3-9-1,1-18-3,8-6-1,-1-19-3,8-5-2,-2-15 1,7-3-1,-5-7-1,4-4-1,-4-1 3,-1-2 0,-4 5 5,-3 7 4,0 17 5,-3 8 5,0 22 4,-1 12 3,2 22 0,2 22 1,-2 28 0,3 15-3,7 19-2,1 16-5,7 5 0,0 9-1,8-2-2,-1-10 0,2-13-3,0-13 3,-3-17-3,-2-15 3,-3-14-3,-1-12 3,-4-12-1,-1-8 1,0-9 0,-2-8-1,0-8 1,0-3-4,-1 5 4,-1 5-4,-3 7 2,1 15 0,-5 20 0,12 12 1,-6 18 0,1 11 1,-1 10-1,2 5 0,1 3-3,0-4 1,-2-11-5,2-3-2,-5-13-9,3-6-16,-4-10-2,-3-12 2,0 0 1</inkml:trace>
  <inkml:trace contextRef="#ctx0" brushRef="#br0" timeOffset="3941.3307">14467 1129 82,'-40'-27'32,"7"4"-1,11 2-1,22 21-30,0 0-7,0 0-13,-14-32-7,29 34-3,4 5 0,5 7-1</inkml:trace>
  <inkml:trace contextRef="#ctx0" brushRef="#br0" timeOffset="4451.8917">15558 1681 76,'12'14'31,"-12"-14"-2,12 8 2,-12-8-27,9-8-4,-9 8 5,13-22-2,-9 8 1,2-7-2,1-1 1,0-5-2,1-1 0,-2-6-1,-1-2 1,-2-2 0,-1 2-1,-3-2 0,-2 4 1,-2 1-2,-2 5 1,-3 6 1,-2 9-1,-1 6 0,-3 8 0,0 11 1,-1 11 0,1 12 1,1 11 0,3 6 0,6 3 0,5 1 1,7 0-1,7-3 0,7-10-3,6-12 2,5-8-3,5-11 0,1-13-3,3-5-2,-4-17-8,1-6-19,-2-7 3,-5-10-5,-5-9 4</inkml:trace>
  <inkml:trace contextRef="#ctx0" brushRef="#br0" timeOffset="4640.0985">15795 1117 85,'0'0'33,"0"0"0,0 0 0,0 0-29,36-41-4,-36 41-8,44-48-13,-44 48-11,55-46 1,-55 46-3,54-38 3</inkml:trace>
  <inkml:trace contextRef="#ctx0" brushRef="#br0" timeOffset="5248.7672">16696 983 36,'-40'6'27,"4"12"3,-4 10 1,0 18-20,10 4 2,0 12-1,11 0-2,3 3-4,12-8-1,6-8-1,12-12-2,6-15 0,8-12-1,4-17-1,2-13 1,1-12-1,-2-13 0,-3-12-1,-4-8 0,-7-6 0,-5-2-2,-7 0 3,-7 2-3,-5 2 3,-7 7-2,-4 9 3,-5 11-2,21 42 3,-47-55-1,47 55 1,-50-12-1,50 12 1,-38 36-1,27 3 0,4 13 0,7 13-1,6 6 2,5 6-3,8-5 0,7 1-5,1-12-2,9-5-8,-2-19-5,3-11-7,1-14-5,-3-12 2,0 0 1</inkml:trace>
  <inkml:trace contextRef="#ctx0" brushRef="#br0" timeOffset="5965.5549">16997 1209 34,'9'-15'23,"-8"0"3,3 1-7,-1 1-3,-1-3-3,3-2-2,-5 18-3,8-39 0,-8 39 2,3-51-6,-3 51 1,-4-50-3,4 50 3,-11-43-4,11 43 1,0 0-3,-26-43 0,26 43 2,0 0 0,-37 9 0,21 7-2,3 11 4,-1 7-2,2 6 2,5 4-2,4-1 2,5-1-3,5-3 2,6-4-1,3-9-1,4-9-1,1-7 1,3-9-1,0-8-1,1-6 1,0-8-1,0-6 0,-4-7 0,-21 34 1,39-66-3,-39 66 4,27-61-3,-27 61 3,16-41 0,-16 41 0,7-10-2,-7 10 2,4 24 3,-2 1-3,2 3 3,-1 4-2,3 1 0,0 1-1,0-4 4,-1-7-4,0-6 2,-1-7-1,-4-10 0,0 0 1,10-8-1,-7-8 1,2-6-1,1-6 0,-6 28-1,15-66 1,-15 66-1,21-69 0,-21 69-2,19-53 2,-19 53-2,0 0 3,0 0-3,29-18 2,-27 36 0,0 4 0,-1 4 2,1 3-4,-1-2 2,3-1-4,-1-7 0,7-5-6,-1-14-7,7-6-6,2-9-5,-18 15-5,46-45 2,-46 45 4</inkml:trace>
  <inkml:trace contextRef="#ctx0" brushRef="#br0" timeOffset="6242.8596">17609 859 28,'-3'-36'25,"3"36"1,0 0 1,-39-2-7,39 2-6,-35 19-3,35-19-4,0 0-2,-34 34-1,34-34-1,0 0-2,0 0 0,41 29 1,-41-29-1,40 23 1,-40-23 0,36 28 3,-24-11-1,-8 3-2,-3 0 2,-5-1-3,-1-4 0,-1-1-4,6-14-1,-10 10-10,10-10-8,0 0-7,0 0-5,27-45 3,-27 45 0</inkml:trace>
  <inkml:trace contextRef="#ctx0" brushRef="#br0" timeOffset="6411.0444">17769 804 63,'0'0'29,"0"0"-1,24 54-5,-24-54-16,6 61 0,-1-36-4,-1 2-8,-4-27-8,6 34-14,-6-34-1,0 0 0,0 0 0</inkml:trace>
  <inkml:trace contextRef="#ctx0" brushRef="#br0" timeOffset="6665.3238">17873 392 74,'0'0'33,"0"0"0,22 53-2,-10-15-28,-4 8-2,3 11 0,-4 4-3,0 4 1,3-2-6,-2-3-1,2-10-4,-3-7-10,-7-43-7,14 54-2,-14-54 4,0 0 0</inkml:trace>
  <inkml:trace contextRef="#ctx0" brushRef="#br0" timeOffset="7025.7198">18057 759 53,'0'0'25,"0"0"2,29 51-2,-29-51-19,19 43-1,-19-43-2,0 0-1,42 34-1,-42-34 0,32-12 0,-32 12-1,32-37 0,-32 37 0,25-51-1,-25 51 1,16-52 0,-16 52 1,11-35 0,-11 35 2,0 0 1,0 0 0,10 61 0,-7-8 2,-2 14-2,4 13 2,-1 8-4,3 2 2,1 0-2,1-9 0,1-9-3,0-17 0,2-13-7,-5-22-15,-7-20-8,14-1-2,-13-24-1,0-9 1</inkml:trace>
  <inkml:trace contextRef="#ctx0" brushRef="#br0" timeOffset="7283.0025">17832 550 74,'0'0'34,"0"0"0,0 0 0,0 0-33,37-39 3,-37 39-4,60-27-2,-28 11-15,3 2-13,-3 0-2,-32 14 0,42-28 1</inkml:trace>
  <inkml:trace contextRef="#ctx0" brushRef="#br0" timeOffset="7464.2016">17545 381 101,'-44'11'33,"44"-11"-2,0 0-16,0 0-49,-20-35 0,20 35-1,-2-37 0</inkml:trace>
  <inkml:trace contextRef="#ctx0" brushRef="#br0" timeOffset="13837.2042">15280 2902 14,'-3'-12'21,"-4"-6"1,3 3-5,0 3 0,1 1-2,3 11-4,-6-10-1,6 10-2,2 16-2,4 10-1,3 10-1,3 13-1,1 9 0,4 12-1,2 4 1,1 2-2,0-4 0,-2-7-1,-1-10 0,-3-10 0,-3-14 1,-1-10 0,-10-21 0,14 8 0,-7-22-1,-2-8 0,1-8 0,1-6-1,0-5 1,2-6-1,-2 2 0,3 3 1,-1 4 0,0 10 0,-1 7 1,3 9 0,-1 12 1,2 10 0,-2 9-1,1 5 1,0 4-2,-1 1 1,1 2-1,-1-5-1,-2-1-5,-1-8-2,1-3-7,-8-14-15,12 9 1,-3-13-2,-2-10 2</inkml:trace>
  <inkml:trace contextRef="#ctx0" brushRef="#br0" timeOffset="14050.4385">15788 3129 46,'8'-12'27,"-8"12"2,0 0-8,9 19-8,-3 1-3,-1 4-2,0 5-4,2 1-1,1 1-3,1-1-3,-2-6-5,2-1-8,1-6-11,-10-17-3,21 7 2,-13-16 0</inkml:trace>
  <inkml:trace contextRef="#ctx0" brushRef="#br0" timeOffset="14998.4802">16137 3055 12,'-9'-3'21,"-2"20"2,-9-1 1,-2 9-10,2 5-2,0 3 0,4 2-3,2-3-1,7-1-3,4-7-1,7-5-1,4-10-2,6-6 0,2-8 0,3-7 0,0-5 0,1-4 0,-2-4-1,0-3 0,-4 3 0,-1-1 0,-2 4 0,-2 4 0,-3 8 0,-6 10 1,13 2 0,-6 12 0,2 9 0,2 8 1,2 4 0,3 7 1,2 3-2,-1 2 1,0-3 1,-2 1-1,-8-5-1,-5-3 0,-6-2 0,-6-6 1,-8-6-2,-2-6 1,-4-8-3,-2-8-2,3-7-3,0-12-3,10-12-2,2-12-2,9-10 2,4-15-3,7-4 3,2-8 1,3-3 4,-2-3 3,-2 0 2,-5 1 3,-2 5-1,-4 5 3,-2 6 0,-3 8 3,-4 8 3,2 9-1,-1 9 1,3 15 0,-4 10 2,10 9-1,-16 30 0,15 10-2,2 8-2,7 12 0,5 7-1,7 5-1,5-2-1,6 0-2,1-9 0,0-8-1,0-9 1,-2-8-1,-4-10 1,-4-7 0,-2-9 0,-2-5-1,-5-11 1,0-6-1,-4-8 1,-3-4 0,-1-9-2,-3-2 2,-1-3-2,-1-1 1,-1 5-1,0 5 1,0 6-1,0 10 1,1 13 0,0 0 0,6 28 1,-1-1-1,1 3 1,2 5-1,-1 0 0,1-2-1,2-5 0,-3-8-3,1-3-4,-8-17-8,12 5-6,-12-5-8,11-25-2,-4 3 3,-5-14 0</inkml:trace>
  <inkml:trace contextRef="#ctx0" brushRef="#br0" timeOffset="15224.7288">16566 2454 31,'-10'-18'28,"-2"10"2,6 18 0,0 14-11,5 10-4,9 17-4,1 6-3,6 10-3,0 3-2,5 2-3,2-4-2,0-9-4,1-6-4,-4-15-5,5-7-4,-5-11-5,1-12-4,0-5 0,-5-11 2</inkml:trace>
  <inkml:trace contextRef="#ctx0" brushRef="#br0" timeOffset="15585.1248">16820 2977 33,'0'0'21,"0"0"1,0 0-2,-3 14-5,5-2-4,3 4-3,0-5-1,4 1-1,1-9-2,-1-1-1,2-7-2,0-7 0,-1-3 0,-2-4-1,1-3 0,-3-1 0,-1-2 0,-2 2 0,-2 3 0,0 6 1,-1 14 0,0 0 1,2 15 0,1 15 1,2 8 1,5 11 0,3 9 0,2 8-2,1 0 1,2 2-2,-1-5 1,-4-5-2,-4-4 0,-7-7 0,-10-9-3,-10-8-3,-7-6-7,-14-8-11,-7-10-6,-2-3-1,-7-15 0</inkml:trace>
  <inkml:trace contextRef="#ctx0" brushRef="#br0" timeOffset="15873.4416">15798 2811 83,'-9'10'32,"9"-10"-3,-9 10-1,9-10-35,0 0-10,16-6-12,-3-13-1,7-2-1,4-14 1</inkml:trace>
  <inkml:trace contextRef="#ctx0" brushRef="#br0" timeOffset="16450.0752">17604 2351 21,'-2'29'24,"-1"-15"0,2 8 4,-1 7-12,3 2-5,2 10 1,1 2-1,1 6-2,1-4-3,3 1-2,1-8-2,-3-6 0,0-10 0,0-9-1,-7-13 1,0 0-1,6-21 0,-7-2-1,-1-5 1,-1-6-1,0-6 0,1-4-1,0-2 1,1-2-1,3 2 1,1 5 2,3 3-2,2 8 2,3 11 0,3 12 0,2 12 0,4 15 0,1 9 0,3 10-1,-2 6 1,0 4-3,-2-1 2,-2-4-1,-5-4-1,-3-8-3,0-7-4,-8-12-12,-2-13-12,0 0 1,8-20-2,-5-2 1</inkml:trace>
  <inkml:trace contextRef="#ctx0" brushRef="#br0" timeOffset="16872.5393">17903 2358 38,'9'6'28,"-6"8"2,5 13-1,0 3-16,2-2 1,3 7-5,0-6-4,2-1 0,1-4-3,-1-8-1,1-7 0,-2-6 0,1-7 0,-2-5 0,2-8-1,-2-1 1,-4-3-1,3-5 1,-4-1-1,-1-3 0,-3-2 1,-3 3-1,-1 5 0,-2 3 3,0 3-2,2 18 1,-9-5 0,4 18 0,2 7-1,4 7 2,-1 2-2,4 5-1,-1 1 1,2-2-1,2-3 0,-1-4 0,2-4-3,-2-8-1,3-2-8,-9-12-12,10-9-9,-1-3 1,-2-12-1,4-1 1</inkml:trace>
  <inkml:trace contextRef="#ctx0" brushRef="#br0" timeOffset="17362.0773">18328 2140 24,'0'0'25,"3"21"2,-10-10 3,2 6-9,0 8-8,-4 6-2,5 10-1,0-3 0,6 5-4,3-3-2,6-2 0,6-5-3,6-6-2,3-13 2,2-7-1,4-9-1,0-7 0,3-7-2,-3-10 0,0-4 0,-4-8-2,-3-3-1,-7-8 0,-2 0 2,-9-10 1,-4 3 1,-7 1 1,-6 4 2,-3 6 2,-3 3 1,1 11 0,-2 7 1,2 15 1,-1 9 0,4 20-1,2 11 0,6 12-1,3 9 0,5 10 1,2 5-2,5 1 0,2-2-2,4-9-2,2-7-1,-1-11-2,2-5-4,-4-19-6,3-3-9,-4-12-5,-2-9-5,0-3 0,-4-9 2</inkml:trace>
  <inkml:trace contextRef="#ctx0" brushRef="#br0" timeOffset="17730.4821">18759 2310 30,'0'0'26,"5"-22"0,-5 22 0,13-9-7,-13 9-7,19-17-2,-7 3-4,4 0 0,-1-5-2,1 1 1,-3-7-1,-1 3-2,-6-4 1,-3 1-1,-4 0 0,-4 3-1,-4 5 0,-2 4-1,-3 8 0,-3 6 0,2 10 0,-1 7 0,2 7 0,4 6 1,3 3-1,5 2 4,5-2-3,5-1 2,4-1-1,3-4-1,3-7-1,2-10-1,2-5-2,0-9-5,5-2 0,-2-11-9,4-4-3,0-11-6,0-2-5,1 0 0,-6-6 5,-2 0 8</inkml:trace>
  <inkml:trace contextRef="#ctx0" brushRef="#br0" timeOffset="18015.7956">19137 2024 3,'-1'-23'16,"1"23"7,-16-11 4,4 24 0,-3 10-6,-3 2-4,5 10-2,-3-5-4,6 6-1,2-8-4,6-1-2,3-9-1,6-8 0,3-6-2,4-6 1,0-8 0,3-2-1,-2-5 1,1-2-2,-3-3 1,-5-2 0,-3-1-1,-5 2 0,-6 1 0,-3 3-1,-6 6 1,-3 4-1,-2 6-1,-3 3-1,5 11-5,-1-6-10,7 5-10,12-10-4,-9 11-1,9-11 0</inkml:trace>
  <inkml:trace contextRef="#ctx0" brushRef="#br0" timeOffset="18483.3092">19302 1910 50,'15'24'28,"0"12"3,-1 3-1,-1 3-23,9 9 1,-4-2 0,2 5 0,-2-7-3,0-3-2,-3-9-1,-1-7-1,-3-7 0,-6-5 0,-5-16 0,4 11 0,-4-11 0,-12-8 0,1-5 0,-1-3-1,-2-7 1,-3-3-1,-1-7-1,1-6 1,3-4 0,0-7 0,3 1 0,3-1-1,4 3 2,3 5-2,3 7 2,2 7-1,3 10 0,3 15 0,0 13 0,-1 10 1,0 12-1,-2 4 0,-3 5 0,-1 1-1,-3 1-2,-2-9-2,0-4-7,-4-15-11,6-15-9,0 0-1,-11-28 2,11-2 0</inkml:trace>
  <inkml:trace contextRef="#ctx0" brushRef="#br0" timeOffset="19379.2938">19408 1499 57,'4'10'28,"4"12"1,-3 6-6,7 12-13,5 10-1,-1 3-1,7 5-2,-3 1-2,3-5-3,-1-4 1,-2-7-3,-4-12 3,-3-5-1,-2-11 1,-2-7 0,-9-8-1,12-11 0,-8-6 0,0-4-1,0-6 1,0-3-1,1-4 0,-2 1 0,-1 4 0,0 6 0,0 3 0,-1 6 0,-1 14 0,0 0 0,0 0 0,9 16 0,-4 3 0,1 1 0,2 3 0,1 1 1,0-3-1,0-4 1,1-4-1,0-6-1,-1-6 0,0-7-2,3-3 0,-4-7-1,3-2 0,-2-5-2,1-1 2,-5-5 1,2 1 1,-4 3 4,-1 1-2,-2 6 4,-1 2-3,0 5 4,1 11-3,0 0 0,0 0 0,-6 23-3,7-9 2,3 4-2,0-1 2,3 2-2,2-6 2,0-1-1,3-6 0,1-5-1,1-2 0,1-7-2,1-4-1,0-7 1,2-4-2,-4-6 3,4-1-3,-5-6 3,0-4-1,-4-3 2,-3-4-2,-4 4 4,-3-1-1,-2 4 1,-6 0 2,1 10 1,-4 2 0,4 13 1,-5 5 0,13 10 1,-18 10-1,14 12-1,1 9 0,4 9-1,3 7 0,4 3 0,6 6-1,2-2-2,4-3 2,1-7-4,3-6 0,-3-11-3,2-5 0,-3-12-7,2-5-7,-4-13-6,-2-7-7,1-4 3,-5-8-1</inkml:trace>
  <inkml:trace contextRef="#ctx0" brushRef="#br0" timeOffset="19559.4918">20221 1446 43,'0'0'24,"-5"-11"0,5 11-8,3 25-2,-1 0-7,3 4-2,1 2-1,1 4 0,1 3-4,2-7-5,2 1-8,1-5-14,-4-17 1,3-3 1,-12-7 0</inkml:trace>
  <inkml:trace contextRef="#ctx0" brushRef="#br0" timeOffset="19748.6996">20192 1312 48,'-12'-24'29,"6"4"0,-1-1-1,4 0-12,0-3-15,1 1-5,-1 0-10,-1 4-13,2 7-2,2 12 2,-12-9-2</inkml:trace>
  <inkml:trace contextRef="#ctx0" brushRef="#br0" timeOffset="19974.9483">19559 1381 65,'-18'9'30,"8"2"-2,10-11 1,-12-6-27,12 6-3,9-20-5,-1 10-6,4-4-12,5 1-5,2-5 1,7 2 0</inkml:trace>
  <inkml:trace contextRef="#ctx0" brushRef="#br0" timeOffset="20335.3443">20553 1188 15,'32'-1'23,"-11"-4"1,-3 1 0,-18 4-7,0 0-11,-9 6 1,-8 1 1,-2 5 0,-3 4-2,0 5 1,0 5 0,6 10 0,3 1 1,6 5 0,3-1-1,8 0-1,3-5 0,7 1-2,7-10 1,6-5-1,1-9-2,3-7-2,3-6-5,0-12-10,1-3-18,2-7-1,-3-10-1,-3-5-1</inkml:trace>
  <inkml:trace contextRef="#ctx0" brushRef="#br0" timeOffset="23697.0381">18109 4153 23,'-4'-18'22,"4"18"-1,0 0 1,0 0-6,0 0-1,0 0-3,3 18-1,1 8-2,5 10-1,1 8-1,4 15 0,1 4-1,2 8-2,1 0-2,0-1 0,0-7-2,-2-6-1,-1-6-1,-2-13-3,-2-5-3,-3-11-8,-1-10-13,-7-12-1,0 0-1,11-7 1</inkml:trace>
  <inkml:trace contextRef="#ctx0" brushRef="#br0" timeOffset="23953.3196">18276 4199 39,'-4'-17'28,"-3"1"1,7 16 1,0 0-10,-4 22-6,12 11-2,-1 5-4,3 13-3,1 7-1,4 10 0,-1 4-2,1-2-2,-1-6-1,-2-8-3,3-3-5,-7-12-7,0-9-9,0-5-6,-9-14-2,0-1 2</inkml:trace>
  <inkml:trace contextRef="#ctx0" brushRef="#br0" timeOffset="24283.6827">18058 4866 70,'-20'9'31,"11"2"0,2 1-6,7-12-12,10 17-2,4-8-3,7 3-1,1-1-1,6-1 0,2-3-2,2 0 1,0-8-1,-1-1 0,-3-7-1,0-3-1,-5-2 0,-1-2 0,-6-3 0,0-2-1,-3-5 0,-4-2-1,-2-3 0,-3-3 0,0 0-2,-4-2-2,2 4-4,-5 0-15,2 4-14,4 7 0,0 1 0,4 2 0</inkml:trace>
  <inkml:trace contextRef="#ctx0" brushRef="#br0" timeOffset="25565.0907">17265 6274 58,'-5'-13'32,"5"13"-2,0 0-2,0 0-14,0 0-1,0 0-2,1 31-7,2-6 0,3 7-4,0 8 1,1 0-3,3 2-3,-3-4-9,3-8-14,1-3-3,-4-17-1,5-5 0</inkml:trace>
  <inkml:trace contextRef="#ctx0" brushRef="#br0" timeOffset="25887.4449">17429 6271 62,'9'25'33,"-4"-3"-2,4 8 0,-5-3-15,1-8-6,1 0-5,-1-7-1,-5-12-2,9 3-1,-9-3 2,8-25-4,-4 7 4,-1-4-2,0-2 3,-1 1-2,2 3 1,-3 5-2,-1 15 2,3-12-1,-3 12 0,6 17 1,-1-2-5,1 5 0,-1-4-6,6 2-11,1-3-17,-3-10 2,1-7 0,-5-14-2</inkml:trace>
  <inkml:trace contextRef="#ctx0" brushRef="#br0" timeOffset="26071.6473">17396 6013 75,'-18'-6'32,"7"7"0,0-5 0,11 4-14,-6-10-25,6 10-17,11-7-7,-11 7 0,23-13-1,-9 4 0</inkml:trace>
  <inkml:trace contextRef="#ctx0" brushRef="#br0" timeOffset="26527.1478">18228 5894 63,'0'0'29,"-12"-3"0,-7 10-3,-6 5-15,2 11-2,-4 4 1,5 8-2,-2-1-2,10 2-1,2-4-2,7-3 0,5-9 0,7-7-1,5-12-1,4-6 1,1-5-1,0-4 0,0-4 1,-1-1-1,-2 0 0,-3 1 0,-5 3 0,-1 3 0,-5 12-1,5-12 1,-5 12-1,5 12 1,-2 1-1,2 2 0,1 2-1,1-2 0,5 1-3,-1-5-2,6-4-6,-2-10-15,1-7-8,4-3 1,-2-10-2,4-1 3</inkml:trace>
  <inkml:trace contextRef="#ctx0" brushRef="#br0" timeOffset="26738.3798">18475 5778 61,'5'12'32,"-10"3"-1,3 12 0,-2 2-16,0 1-6,4 5-1,0-4-2,5-1-3,1-7-2,4-6-3,2-7-2,1-12-7,2-8-16,1-2-5,-4-13 0,2-2-1</inkml:trace>
  <inkml:trace contextRef="#ctx0" brushRef="#br0" timeOffset="27108.7869">18679 5686 55,'6'18'31,"-6"-3"-1,2 6 1,-6-2-10,1 2-14,4 5-2,-2-3-1,3 1-4,1-3-2,-1-6-4,3-2-9,-5-13-15,0 0 0,9-6-2,-10-15 2</inkml:trace>
  <inkml:trace contextRef="#ctx0" brushRef="#br0" timeOffset="27294.9915">18586 5563 67,'-11'-13'34,"11"13"-1,-9-9 1,9 9-10,0 0-18,0 0-3,0 0-5,4-10-7,-4 10-8,9-9-12,2 11-4,-2-2-1,5 4 2</inkml:trace>
  <inkml:trace contextRef="#ctx0" brushRef="#br0" timeOffset="27792.5382">19017 5562 43,'14'5'25,"-14"-5"3,0 0-1,-20 16-11,3-8-7,0 7 1,-4 1-2,1 6 0,0 2-1,7 3-1,0-2-1,9 3-1,3-6-1,5-2 0,5-6-1,7-7-1,2-8 0,4-6-1,0-7 0,-1-9 0,2-7-2,-4-6 0,-1-4 0,-7-3 0,-3 0 0,-5-3 1,-4 1 0,-4-1 0,-4 6 1,-5 4 1,-3 6 1,1 4 0,-1 8 0,3 7 0,-1 12 1,5 13-1,-1 10 1,7 7-2,3 8 1,3 4-1,5 5 0,2 2-1,5-5-2,1-7-4,3-2-4,-3-10-13,-1-8-12,4-4 2,-7-11-2,2-5 2</inkml:trace>
  <inkml:trace contextRef="#ctx0" brushRef="#br0" timeOffset="28138.9188">19146 5623 43,'16'4'29,"-6"-9"2,3 1-1,-2-1-11,1-7-7,1 2-1,-2-8-4,0 0-3,-6-2 1,0 6-3,-3-1 1,-1 2-1,-4 0 0,3 13-1,-12-12 0,1 9-1,-1 6 0,1 1 0,-2 6 0,0 2 1,3 4 1,3 6 0,5 1 1,6 2 0,4-2 0,6 0 0,6-3-1,4-4 0,2-4-3,0-7-1,0-3-3,-6-11-10,1-5-20,-5 0-1,-5-6 1,-2-1-2</inkml:trace>
  <inkml:trace contextRef="#ctx0" brushRef="#br0" timeOffset="28687.5216">19198 5476 2,'0'0'20,"0"0"2,0 0 2,0 0-5,0 0-2,0 0-1,0 0-2,0 0-3,0 0 0,0 0-1,2 17 0,-2-17-4,6 25 0,-5-5-2,4 5 1,-1 2-2,1 1-1,-2-1-1,2-3-1,-1-3-1,-2-5-4,-2-16-11,16 9-18,-16-9 1,18-23 0,-7-1 0</inkml:trace>
  <inkml:trace contextRef="#ctx0" brushRef="#br0" timeOffset="29003.8692">19515 5385 67,'-8'14'31,"-3"-10"0,2 0-2,-3 8-20,-4-3 0,2 10 0,-4-3-2,8 6-2,0-2 0,6 6-1,4-4 0,7 0 0,8-7-1,5-6 0,3-5-1,5-5-1,0-5-2,0-6-1,0-3-3,-5-6-6,-2-2-17,-6-1-9,-7-5 3,-4-1-2,-7-5 2</inkml:trace>
  <inkml:trace contextRef="#ctx0" brushRef="#br0" timeOffset="29156.0364">19440 5115 88,'-17'-8'34,"7"4"0,10 4 1,-15-10-26,15 10-8,4-12-9,-4 12-23,9-21-2,1 8 0,-2-7-2</inkml:trace>
  <inkml:trace contextRef="#ctx0" brushRef="#br0" timeOffset="29733.6711">20005 4998 57,'25'19'30,"0"5"1,-7-4 0,2 3-15,-4 3-9,-1 1-1,-1 1-1,-7-3-1,0-2-1,-3-5-1,0-4 0,-4-14-1,3 15 2,-3-15-1,0 0 1,0 0-1,1-14 0,-1 0-1,2-1 0,0-6 0,2 0-1,-1-3-1,2 3 0,1 4 1,1 3-1,2 7 1,-1 4-1,2 8 1,0 4-1,2 5 1,-2 2 0,3 2-1,-1 0 1,-2-2 0,0-2 1,-2-3-1,-8-11 1,12 10 0,-12-10 0,10-8 0,-10 8 0,11-23 0,-4 6 0,0-3 0,1 2 0,2-2-1,0 4 1,-2 3-1,2 4 0,-1 6 0,0 6 0,-9-3-1,15 19-1,-7-5-3,-2-2-6,3 1-18,-1 0-5,-8-13-1,17 9 0</inkml:trace>
  <inkml:trace contextRef="#ctx0" brushRef="#br0" timeOffset="30096.0693">20584 5102 54,'0'0'29,"16"-1"3,-16 1-1,8-15-19,-8 15 1,8-22-4,-7 11-2,-4-4-2,1 2-1,-5-1-1,1 1 0,-2 3-2,8 10 1,-18-8-2,18 8 1,-16 3 1,16-3-2,-13 16 2,8 0-2,1-1 2,2 2-1,3 1 1,2 1-1,1-1 1,3 0-1,3-3-1,1-1-1,2-4-1,0-6-3,3 1-4,-3-14-10,2-2-17,2-4 1,-1-6 0,0-3 1</inkml:trace>
  <inkml:trace contextRef="#ctx0" brushRef="#br0" timeOffset="30630.6567">20958 4834 40,'0'0'28,"0"0"2,0 0 0,-14 6-16,1 1-2,-4-3 0,-1 9-2,-3 1-3,2 6-1,1-1-1,5 4-2,3-1 1,3 0-1,5-2 0,6-4-1,2-5 0,7-4-1,3-7 0,1-4 1,3-4-2,-1-6 1,1-4-1,-3-3 0,0-3 0,-4-3 0,-4-1-1,-3-3 0,-3-2 1,-6 1-1,-3-4 1,-4 3 0,-1 0 0,-3 3 0,-1 5 0,3 4 1,0 6-1,3 8 1,1 7 0,8 0 0,-8 27-1,9-2 1,3 8 0,1 4-1,4 5 1,3 3-1,2-1 0,0-3-1,4-5-1,-3-8-2,3-4-2,-4-10-4,4-4-9,-4-12-13,1-9-2,1-3-1,-3-9 2</inkml:trace>
  <inkml:trace contextRef="#ctx0" brushRef="#br0" timeOffset="30809.8536">21137 4765 49,'1'-18'29,"-1"18"2,-5 14-6,0-2-7,5 7-5,-3-2-3,4 7-2,-1-5-4,2 2-2,3-2-2,-1-5-5,3-1-6,-7-13-21,12 3 0,-12-3-1,9-23 2</inkml:trace>
  <inkml:trace contextRef="#ctx0" brushRef="#br0" timeOffset="30970.0296">21080 4491 81,'0'0'34,"0"0"-2,0 0-1,-11 1-28,11-1-27,0 0-5,5-14-3,-5 14-1</inkml:trace>
  <inkml:trace contextRef="#ctx0" brushRef="#br0" timeOffset="32233.4178">21324 4789 19,'0'0'17,"4"-10"0,-4 10-1,0 0 1,0 0-3,0-11-3,0 11-1,0 0-2,-13-6-1,13 6-2,-13 2 0,13-2-1,-16 7 0,16-7 0,-13 17 1,10-3 0,0 0 0,4 3-1,1-2-1,5 1 0,0-2-1,5-2 1,1-5-1,2-4-1,1-4 1,0-4-1,1-5 1,-1-2-1,-1-3 0,-1-1 1,-4-1-1,-1 3 1,-3 3 0,-6 11-1,7-17 1,-7 17 0,0 0 0,0 0-1,5 17 1,-2-6-1,3 1-1,4 0 1,2-1-2,2-4-1,6-2-5,-3-11-13,4-4-16,2-4 1,-2-8-1,3-3 0</inkml:trace>
  <inkml:trace contextRef="#ctx0" brushRef="#br0" timeOffset="33250.5353">22666 4048 79,'0'0'36,"7"12"-1,2-22-7,5 7-19,1-5 0,7 1-2,-1-5-4,3 2-1,0-1-1,-3 3 0,-3 1-2,-3 1 0,-4 4-2,-11 2-3,12-6-4,-12 6-4,0 0-9,0 0-8,-15-18-3,15 18 1,-17-16 1</inkml:trace>
  <inkml:trace contextRef="#ctx0" brushRef="#br0" timeOffset="33520.8324">22674 3840 54,'0'0'32,"-1"28"-1,1-4-4,1 0-14,5 11-2,-2-1-1,4 7-4,-1-3-3,0 2 0,-1-6-2,1-2-1,-1-4-1,-4-9-1,2 0-2,-4-19-4,4 20-8,-4-20-9,0 0-7,11-11-1,-4-5 2</inkml:trace>
  <inkml:trace contextRef="#ctx0" brushRef="#br0" timeOffset="33882.2294">22964 3812 1,'5'-15'23,"-5"15"2,2-10 1,-2 10-8,0 0-2,0 0-1,0 0-2,0 0-2,0 0-2,5 23-2,2 3 0,0 4-2,3 10 0,-1 4 0,4 6-2,-3 2-1,2-2 0,-3-3-1,0-5 0,-4-7-2,-1-7 0,1-7-3,-4-9-4,4-1-13,-5-11-12,0 0 1,7-15-3,-7-5 2</inkml:trace>
  <inkml:trace contextRef="#ctx0" brushRef="#br0" timeOffset="35161.6352">23110 3746 13,'0'0'27,"0"0"1,0 0 4,6 10-10,-6 8-3,4 12-4,-3 4-4,4 10-1,-3 2-4,4 5-1,-2-2-3,3-2-1,0-7-2,0-10-3,2-3-3,-4-11-5,4-2-7,-3-2-13,-6-12-1,0 0 0,0 0 2</inkml:trace>
  <inkml:trace contextRef="#ctx0" brushRef="#br0" timeOffset="35373.8685">23016 4099 49,'-11'4'32,"11"-4"0,0 0 0,16-21-19,1 9-4,-1-3-2,3-1-5,1-1-4,-2-2-6,2 3-5,-5 1-12,-4-3-6,3 4-2,-6-6 2</inkml:trace>
  <inkml:trace contextRef="#ctx0" brushRef="#br0" timeOffset="35644.1654">23123 3599 53,'17'23'33,"0"-1"-2,11 16 2,4 9-23,0 8 1,4 13-3,-5 3-2,0 5-3,-8-1 0,-6-5-3,-7-6-3,-10-9-3,-1-6-8,-10-8-13,-3-12-6,-2-2-1,-5-17 1</inkml:trace>
  <inkml:trace contextRef="#ctx0" brushRef="#br0" timeOffset="36042.6032">22761 3844 37,'-17'-8'28,"6"4"2,-1-3 1,1 4-19,11 3 1,-12 23-2,9 6-2,-2 9-1,5 13-2,0 8-1,2 10-1,2 1 0,3 0-1,1-8-1,7-6 1,3-11-1,7-10-2,4-13-3,4-13-3,9-5-8,-1-14-13,1-8-7,4-6-1,-3-10-1,-1-2 1</inkml:trace>
  <inkml:trace contextRef="#ctx0" brushRef="#br0" timeOffset="36495.1005">23339 3579 59,'0'0'34,"0"0"0,14-15 0,-14 15-19,16-17-4,-3 10-4,-2-3-4,4 1-2,0-1-3,1 1-2,1 3-5,-6-3-8,3-1-14,-2 3-3,-5-3 0,-7 10 1</inkml:trace>
  <inkml:trace contextRef="#ctx0" brushRef="#br0" timeOffset="36682.3062">23363 3427 50,'-10'19'31,"6"9"2,1-1-2,4 7-12,1 6-11,2 2-3,1 0-8,4 0-14,2-1-14,-4-12 0,6-2-2,-3-16 0</inkml:trace>
  <inkml:trace contextRef="#ctx0" brushRef="#br0" timeOffset="44836.2656">16788 9992 43,'13'-5'22,"-13"5"2,0 0-4,10-10-12,-10 10-1,0 0 1,4 10 1,-4 9-1,-2 5-1,-2 11-1,-1 6 0,-1 11 1,-2 4-2,0 4-2,-2 0-1,0-2-1,0-4-3,2-8-5,0-8-15,6-4-7,-4-19 1,6-15-2,0 0 2</inkml:trace>
  <inkml:trace contextRef="#ctx0" brushRef="#br0" timeOffset="45099.555">17014 9854 64,'16'12'30,"-17"5"1,2 15 0,-7 8-14,0 6-7,3 15-1,-5 5 0,3 12-4,-1-1-2,2-2-1,2-3-3,0-9-3,4-7-4,-1-14-6,1-17-18,5-7 0,-7-18 0,13-14-1</inkml:trace>
  <inkml:trace contextRef="#ctx0" brushRef="#br0" timeOffset="45332.8113">16823 10350 92,'-6'11'33,"6"-11"1,0 0 1,0 0-22,10-19-5,9 6-2,-2-4-3,5-2-2,2 0-5,-2-4-5,6 6-18,-2 0-7,-6-1 0,4 1-1,-6-4 2</inkml:trace>
  <inkml:trace contextRef="#ctx0" brushRef="#br0" timeOffset="45643.1523">17281 9885 83,'-4'16'34,"4"-16"-1,11 0 2,5-2-19,0-8-6,7 4-2,-1-3-3,4-1-3,1-1-2,-1-2-4,-1 6-6,-6-2-15,-4-1-9,2 1 0,-6-4 0,-1 3 0</inkml:trace>
  <inkml:trace contextRef="#ctx0" brushRef="#br0" timeOffset="45882.4152">17433 9744 56,'-8'19'27,"8"-19"2,-5 15 1,1-1-11,2-3-7,4 9-2,-3-1 0,3 10-2,-2-3-3,3 4-2,0-2-3,-1-6-4,2 0-6,-1-8-10,-3-14-13,9 9 1,-9-9-1,13-21 1</inkml:trace>
  <inkml:trace contextRef="#ctx0" brushRef="#br0" timeOffset="46348.9278">17479 9517 19,'-18'3'19,"-6"-5"2,2 14-3,-6 2 1,0 8-4,-1 6 1,0 7-3,2 6 0,1 1-2,5 8 0,3 0-3,6 3-2,4-3-1,6 1-1,3-3 0,7-2-2,3-6 1,5-3-2,6-9 1,4-4-1,3-9 1,4-4-1,4-11-1,3-8 1,2-7-1,1-8 1,-3-5-2,1-6 2,-2-6-1,-4-5 1,-6-3 0,-5-1 0,-10-2 0,-7 2 0,-10 0 0,-7 5 0,-8 4-1,-5 4-1,-6 10-3,-3 2-7,-2 8-20,1 11-3,-3 0 1,4 7-1</inkml:trace>
  <inkml:trace contextRef="#ctx0" brushRef="#br0" timeOffset="47614.3182">16513 10000 57,'-1'-14'24,"1"14"1,-14-14-1,1 5-15,-3-3-6,-3 2 0,-3 0 1,-3 0-1,-2 2 0,-6 1 1,-2 1 0,-4 0 0,-3 2 1,-5 1-1,-3 2-1,-5-2-1,-2 5 0,-3 1 1,-4 4-1,-2 1 0,-2 5 0,-6 2 0,0 5 0,-3 1 0,-4 4-1,-3-1 0,0 2-1,-5 3 1,-1 0-1,-1 1 1,-2 1-1,-2 0 0,2 3 1,-2 2-1,-3 4 0,4 2 0,-1 1 0,0 6 0,3 3 0,-1 4 0,-1 1 0,4 2 0,1 3 1,4-1-1,4 3 1,2 0 0,6 3 1,1 1-1,6 2 1,3-5 0,6-2 0,6-2-1,5-6-1,7-9 1,7-6-1,7-11 0,6-5-1,7-9 1,3-5-2,9-10 2,0 0-2,0 0-1,-7-13-1,12-2-1,-1-10-1,5-2-2,-4-13-1,6-1-3,-3-9 2,5 2 1,-4-2 2,4 3 1,-2 2 2,-2 5 4,0 8 3,-1 7 3,-2 8 1,-3 5-1,-3 12 0,0 0 0,-11 4-2,0 11 1,-2 6-4,-3 6 0,-3 6 0,-3 6 0,0 4 1,-3 1 0,3 3 2,-1-1-2,1 2 0,1-5 1,2 0-1,2-6 0,2-1-1,3-8 0,3-2-1,2-6 1,3-4 1,4-4-1,0-12 1,13 14 1,2-11-1,2-3 0,8 1 1,4-3-1,5-2 0,4-3-1,5-2 0,5-4 0,3-2 0,4 0-3,-3-7-7,-3 0-24,2-1 0,-9-7-1,-2 0 0</inkml:trace>
  <inkml:trace contextRef="#ctx0" brushRef="#br0" timeOffset="50376.3531">17395 8918 42,'10'12'21,"-10"-12"1,11 6 0,-11-6-15,0 0-2,10-18 1,-7 2-2,1-9 0,2-8-1,0-10-1,0-8-1,-1-11 0,-2-8 2,-2-7 0,-3-7 1,-2-2 0,-6-10 1,-4-1 0,-3-9-1,-4 1 1,-4-7-3,-3 1 0,-4-4 1,-4-4-2,-6 0 0,-3 0 0,-4 0 0,-2-1-1,-2 0 1,-3 1-1,-1 2-1,-1 2 2,-2 2-2,-1 2 0,-4 0 1,-4 5 0,-3 2-1,-2 4 2,-4 4-1,-4 6-2,0 4 2,1 3 0,1 5 0,-1 3 0,-1 0 0,0 5-2,-4-1 2,-1 4 0,-3 0 0,-3 6 0,-4 4-1,-1 6 1,-3 2 0,0 3-1,3 5 1,2 2 0,3 2 0,2 4 0,2 0 0,2 3-1,3 3 2,0 2-1,0 3 0,2 2 0,-2 2 0,0 0 0,3 2 0,1 0 0,2 1 0,3 2 0,2 1 0,1 2 0,2 1 0,1 3 1,0 1-1,1 2 0,0 2 0,0 1 0,0 1 0,2 2 0,1 1 0,1 1 0,4 2 0,2 1 0,3 0 0,5 2 0,3 0-1,4 0 2,7 0-1,5-2 0,7-2 0,4-1 0,7-1 0,2-2 0,11-2-2,-9 0-1,9 0-4,0 0-1,12-14-3,-12 14-1,19-20-2,-7 5 1,4 0 1,2-2 2,-2 0 2,3-1 3,-3 1 3,0 1 2,-1 2 2,-3 1 1,-1 3 2,-11 10 0,14-17 1,-14 17 0,4-10 1,-4 10-1,0 0 0,0 0 0,-14-10-1,5 12-1,-3-1 0,-1 2-1,-5 2-1,-2 3 0,-4 3 1,-2-1-1,-1 3 0,1 1 1,0-1-1,0 1 0,2-3 0,3 2 0,4-5 0,0 3-1,4-4 0,0 0 0,3 0 0,2 0-1,8-7 1,-10 14-1,10-14 0,-1 14 0,1-14 0,4 13 2,-4-13-2,7 10 0,-7-10 0,0 0 0,9 16 0,-9-16 1,4 12-1,-4-12 0,4 17 0,-4-17 0,4 17 0,-4-17 0,6 19 0,-3-9 0,1 1 0,-1-1 0,1 1 0,-1 2 0,1-2 0,2 0 0,1 1 0,1-1 0,2 0 0,3 0 1,5 2-1,1 0 0,2 2 0,2 2 0,1 0-2,1 1-11,1-2-15,6 0-1,-11-20-1,-3-9 0</inkml:trace>
  <inkml:trace contextRef="#ctx0" brushRef="#br0" timeOffset="63779.0799">17186 12460 24,'1'-12'23,"-1"12"3,2-16-3,0 5-5,-2-1-2,0 1-1,0 0-4,-3-1-2,3 12-2,-4-14-3,4 14-1,-9-3-1,9 3 0,-19 13 0,5 1 0,-1 2-1,-1 5 1,1 3 0,0 0 0,3 2-1,3-3 1,3-2-1,6-2-1,6-3 1,4 0 0,7-2 0,4 0-1,3 0 1,2 0-1,2 2 0,-2-1 1,-4-1-1,-5 0 0,-5 0 1,-5 1 1,-9 1-1,-6 2 1,-7-2 0,-6 2-1,-4-3 1,-4 1-1,-2-3-2,-3-4-2,3-2-4,1-10-8,7-5-20,5 0 3,5-9-2,9 0 0</inkml:trace>
  <inkml:trace contextRef="#ctx0" brushRef="#br0" timeOffset="64056.3846">17321 12220 63,'3'-15'28,"-3"15"1,0 0-5,0 13-10,1 7-1,-1 10-4,5 10-3,-1 10-1,4 11-1,-2 4-1,2 3 0,1 1-5,0-9-4,0-5-9,-2-7-17,-5-20 0,3-9-1,-5-19 1</inkml:trace>
  <inkml:trace contextRef="#ctx0" brushRef="#br0" timeOffset="64975.3944">17266 12502 78,'0'0'33,"0"0"-1,16-7 2,1-2-19,2-7-8,5 2-2,0-5-2,2 3-4,3 1-4,-3-1-7,-1 5-9,-2 5-5,-3 3-3,0 6-2,-4 1 4,1 6 4,-6 2 8,1 3 12,-3 5 12,-3-1 10,1 7 5,-5-2 3,4 5-1,-4-2-3,1 1-5,0-1-3,-3-6-5,3 0-3,-3-7-2,2-3-1,-2-11 1,0 12 0,0-12 0,0 0-1,-8-14 0,7 2 0,-4-6-1,3-5-1,-1-3 0,2-4-3,2 1 1,4 0-3,5 3 0,1 0-2,6 7-1,1 0-3,5 9-1,-3-3-1,6 7 0,-5-1 0,3 7 2,-4-1 1,0 3 2,-3 2 2,-2-1 3,-2 3 3,-4 0 1,-9-6 1,6 15 1,-6-15 1,-12 19 1,3-8 1,-6 1 0,1 3-2,-5 0 0,4 3-1,-2-2 0,5 2-1,1-3-1,3 0-1,2-3 0,6-2-1,0-10 0,11 10 0,0-10 0,3-4 0,2-2-1,1-3 1,3-4-1,-1-2 0,0-1 1,-3-1-1,-3 2 1,-2 2 0,-3 3 0,-8 10 0,10-13 0,-10 13-1,0 0 1,0 0-1,3 15 0,-3-3 0,1 3 0,0 1 0,2 3 0,1 0 0,1-1-1,1-5-1,4-1-3,-1-9-5,6-2-9,-2-5-11,2-9-3,5-1-2,-1-8 1,2 2 5,-1-3 9</inkml:trace>
  <inkml:trace contextRef="#ctx0" brushRef="#br0" timeOffset="65119.5528">18137 12482 5,'11'-19'17,"3"11"8,-10-3 3,-4 11 3,0 0-2,0 16-7,-2-1-5,-4 0-5,4 4-4,-4-1-3,4 0-4,1-2-7,1-16-9,1 11-17,-1-11 0,16-7 0,-3-3 0</inkml:trace>
  <inkml:trace contextRef="#ctx0" brushRef="#br0" timeOffset="65449.9158">18326 12408 55,'-5'12'28,"4"12"1,-5-5 0,2 2-12,0 1-7,0-5-2,2-2-4,-1-5 0,3-10-2,0 0 1,0 0-1,0 0 1,11-11-1,-6-5 1,1 2 0,1-2 1,2 1-1,-2 0 1,1 4-1,-8 11 1,10-10-2,-10 10 1,10 6-2,-10-6 0,10 18 0,-3-5-2,-3-1-1,4 2-3,-8-14-5,11 9-22,-11-9-3,12-8 1,-6-5-2</inkml:trace>
  <inkml:trace contextRef="#ctx0" brushRef="#br0" timeOffset="65609.0907">18344 12109 106,'-13'-14'34,"2"0"0,8 4-2,4-1-29,-1 11-17,9-17-19,-4 4 1,5 5-2,-1-3 0</inkml:trace>
  <inkml:trace contextRef="#ctx0" brushRef="#br0" timeOffset="66076.6044">19091 12233 78,'0'0'34,"0"0"-1,-8 18 2,7-1-17,-3 3-10,2 8-1,-3 2-3,2 8 0,-1 0-3,1 0 0,1-2-4,-1-9-4,5-5-15,3-8-13,-5-14 1,12-7 0,-3-15-1</inkml:trace>
  <inkml:trace contextRef="#ctx0" brushRef="#br0" timeOffset="66391.9509">19230 12333 94,'-1'21'34,"2"4"0,-2-4 1,-4-5-22,9 3-6,-3-7-2,-1-12-2,5 13-1,-5-13-1,0 0 0,13-19 0,-5 3 0,1-3 0,2-1-1,0-1 1,1 1 0,-1 3-1,-2 5 1,-1 5-1,-8 7 1,16 3-1,-16-3 1,13 18-2,-6-6-1,-7-12-3,14 18-17,-14-18-13,11 1-1,-8-11 0,-2-10 0</inkml:trace>
  <inkml:trace contextRef="#ctx0" brushRef="#br0" timeOffset="66550.1247">19280 11976 120,'0'0'33,"-5"-13"1,12 3-5,4-4-36,5-2-24,4 4-5,1-3 2,3 4-2</inkml:trace>
  <inkml:trace contextRef="#ctx0" brushRef="#br0" timeOffset="67363.0178">19829 12198 95,'29'35'33,"-5"-13"0,1-7 0,-3-15-17,2-7-15,-1-8 0,-3-7 0,-2-4 0,-5-2 0,-2 0 1,-4 2-1,-3 1 1,-6 3-1,-3 5 0,-3 5 0,-2 3-1,-4 7 0,-1 6 0,1 5 0,0 4 0,1 7 0,2 3 1,4 3-1,4-1 1,3 1 0,4-1 0,5-4-1,3-4-1,6-4-1,2-6-1,4-2 0,1-7-1,3-1 1,0-5-1,3-3 0,-1-4 1,-2-1 2,-4 2 1,-2 0 1,-4 3 0,-4 5 1,-3 8 0,-11-2 1,9 25 0,-9 1 0,0 10-1,-1 7 1,2 10-1,-1 4 0,2 4 0,-1-2-1,1-3 0,1-7-1,0-9 0,-1-7-1,-1-13-1,-1-20-1,0 0-2,-6-14 1,-2-15-1,1-6 0,-5-9 0,0-7 1,-1-8 1,1 0 2,3-2 1,2-1 2,6 7 1,4 4 0,7 8-1,4 3 2,3 11 0,3 5 0,2 9-1,1 7 0,3 7-1,-4 7 0,-2 6 1,-5 6-2,-2 7 0,-8 2 0,-6 1 0,-5 0-1,-7-1 0,-5-3-1,-5-6-3,2-6-3,-6-9-14,5-8-15,9-5 2,4-11 0,8-4-2</inkml:trace>
  <inkml:trace contextRef="#ctx0" brushRef="#br0" timeOffset="67716.4061">20602 11951 71,'21'19'31,"-10"2"0,-2 6 1,-7 2-12,-1-5-13,4 3 1,-2-5-2,4 1 0,-1-6-2,5-3 0,2-6-1,4-4 0,0-6 0,4-3-2,0-6 1,1-3-1,-3-4 0,-2-2 0,-2-2 0,-4-1-1,-6 1 0,-8 1-1,-7 3 1,-9 4-1,-4 5 0,-6 4-1,-1 6-1,-5 2-3,7 5-5,0-4-3,14 5-6,4-4-13,10-5-1,12-4-1,7-8 3</inkml:trace>
  <inkml:trace contextRef="#ctx0" brushRef="#br0" timeOffset="67935.6471">21197 11878 93,'17'8'32,"-3"8"0,-15-2 2,-8 2-27,-5 7-3,-7 1-1,-3 4 0,-3-2-1,-1 2-1,3 1-2,3-7-3,5 1-6,3-9-11,3-7-13,11-7 2,-9 0-2,9 0 1</inkml:trace>
  <inkml:trace contextRef="#ctx0" brushRef="#br0" timeOffset="68166.9011">20971 11923 78,'0'0'34,"0"0"-1,0 0 2,5 11-17,-5-11-8,20 24-2,-6-8-2,5 5-1,-1 1-2,4 3-1,1-3-2,-3-1-1,1-2-5,-6-9-6,2-3-17,-1-2-8,-1-9 2,1 0-2,-2-10 3</inkml:trace>
  <inkml:trace contextRef="#ctx0" brushRef="#br0" timeOffset="68341.0925">21328 11981 87,'0'0'33,"0"0"-1,3 17-4,-3-17-17,1 20-3,-1-9-5,0-11-4,8 18-4,-8-18-8,13 10-14,-1-7-5,0-6 0,6 2-1</inkml:trace>
  <inkml:trace contextRef="#ctx0" brushRef="#br0" timeOffset="69160.9934">21659 11963 47,'10'-5'22,"-19"-1"3,9 6 1,-21 4-15,3-1-4,0 5 1,-2 1 0,3 5 1,3 1 0,5 4-1,3-1-3,8 0 0,4-1-2,7-3 1,2-4-1,7-2-1,2-4 0,4-4-1,0-6 0,2-3-1,-3-6 0,-2-5-1,-3-6 1,-2-6-1,-7-4 1,-8-5-1,-4-3 1,-5-1 0,-7-2 1,-3 5 1,-2 3-1,-2 9 1,1 5 1,1 9-1,1 10 0,3 12 1,2 10-1,4 10 0,4 7-1,5 7 0,1 4 1,5 3-2,2 0-1,2-3-1,3-6-1,-1-5-3,4-5-3,-6-11-4,6 0-6,-5-11-4,2-1 1,-2-5 2,0 0 5,-4-4 3,1 3 8,-11 1 7,14-4 9,-14 4 6,15 1 0,-4 3 2,-2-4-3,10 2-1,-3-5-3,10 1-3,-5-6-3,5 0-2,-4-6-1,-1-1-1,-3-6-1,-6-1-1,-6-3-1,-5-1 1,-6 1-1,-5 1-1,-5 6 1,-6 4 0,0 7-1,-3 8 1,1 8 0,2 8 0,3 5 1,8 6-1,5 1 1,8 1-1,7-1 1,7-2 1,6-3-2,5-6 1,2-5-1,0-5-1,3-4-3,-7-9-5,3-3-17,-6-4-11,-7-8 1,-3-2-2,-9-8 3</inkml:trace>
  <inkml:trace contextRef="#ctx0" brushRef="#br0" timeOffset="69343.1937">21422 11516 83,'-55'-7'37,"10"-3"-1,16-1 0,12 0-12,13-4-24,5 3-30,3-8-4,5 0 0,-3-13-4</inkml:trace>
  <inkml:trace contextRef="#ctx0" brushRef="#br0" timeOffset="71303.3474">22699 11597 8,'1'-11'23,"-6"-7"2,8 5 4,-4-3-8,3-1-2,0 7-2,-1-2-1,-1 12-3,0 0-3,0 0-3,-3 14-1,-2 15-1,-5 11-2,-3 15 1,-3 9 0,-3 13 0,-3 5 0,1 2-1,-1-6-1,4-4 0,1-11-1,5-13 0,5-12-3,1-12-2,9-7-8,-3-19-23,13-3-1,2-14 0,3-12 0</inkml:trace>
  <inkml:trace contextRef="#ctx0" brushRef="#br0" timeOffset="71958.0668">22867 11802 37,'0'0'25,"-7"16"4,7-16 0,-1 15-6,5-2-12,-1 2-3,3 5 1,-1-2-1,2 3-2,-4-1-1,3-2-2,-4-6-1,2-1-1,-4-11 1,2 10 0,-2-10-1,0 0 1,0-14-1,1 3 0,1-7 0,1-2-1,1-2 1,3 0-1,0 1 0,2 4 0,1 1 0,2 8 1,1 7-1,2 7 1,-1 6 0,2 5 0,-2 3 0,2 2 0,-1 1 0,-1 0 0,-3-5 0,-2-3-1,-3-4 1,-6-11 0,9 12-1,-9-12 1,0 0 0,8-16 0,-5 4 0,2-6-1,0-2 1,1-4-1,1-1 0,2 1-1,0 3 1,1 2 0,-1 6 0,0 6 0,0 7 0,-9 0 0,14 19 0,-7-2 1,-2 3-1,0 2-1,0 2 0,-1-6-4,1 3-4,-3-10-11,-2-11-16,16 10 0,-16-10-1,20-14 2</inkml:trace>
  <inkml:trace contextRef="#ctx0" brushRef="#br0" timeOffset="72432.5883">23374 11773 63,'0'0'33,"-9"31"1,1-10-1,0-2-14,8 8-6,-4-7-4,7 2-3,0-8-1,6-1-2,2-8 0,2-4-1,0-6-1,1-2 1,-3-4-1,-1-3-1,-4-4 1,-2-2-1,-4-1 1,-4-3-1,-2-1-1,-1 1 1,2 0-1,-1 2-1,4 3 1,2 3-1,0 16 0,15-9 1,-1 15-1,2 5 1,5 6 0,-1 5 1,1 2 0,-2 4 0,0-1 1,-5-2 0,-1-5 0,-5-4 0,-2-4 1,-6-12 0,3 12 0,-3-12 0,-3-10 0,2-2 0,-2-6-1,6-8-1,-1-4-2,3-7-3,7 6-9,-3-1-21,5 1-4,4 5 2,-3 6-1</inkml:trace>
  <inkml:trace contextRef="#ctx0" brushRef="#br0" timeOffset="72786.9777">23819 11837 71,'8'20'34,"10"-1"0,-8-13-1,4-9-20,6 0-5,-3-11-2,-1-2-1,-4-8-2,-1 0 1,-10-4-2,-1 3 0,-10 3-2,-2 2 0,-3 6 0,-3 7-1,0 9 1,-2 11 0,1 6 1,4 8 2,5 2-1,3 5 1,6 0 0,8 1 0,8-7 1,10-5 0,8-7-1,5-7-1,6-7-2,3-8-2,4-2-4,-4-12-16,-5 0-17,-4-1-1,-9-2 1,-9 1-1</inkml:trace>
  <inkml:trace contextRef="#ctx0" brushRef="#br0" timeOffset="73522.7861">17906 13381 66,'0'0'33,"-13"-19"1,13 19-1,0 0-9,-12-15-12,12 15-4,6 13-2,0 5-1,2 4-2,1 6-3,2 2 1,0 1-2,0 1 2,0-6-1,-5-6 1,-1-5 0,-5-15 0,9 5 1,-5-18-1,1-8 0,1-7 0,2-7-1,3-4-3,1-9-3,6 3-8,-2-1-10,2 6-11,5 13 1,-4 7-2,3 12 1</inkml:trace>
  <inkml:trace contextRef="#ctx0" brushRef="#br0" timeOffset="73848.1437">18236 13365 41,'4'23'26,"4"3"3,-4-12-1,3-2-6,-7-12-7,15-1-3,-6-7-4,-1-11-2,2 0 1,-2-6-2,1 1 2,-5-3-2,1 6 1,-5-1-2,0 7 0,-4 0-2,4 15 1,-13-12-2,13 12 1,-18 13-1,9 2 0,1 5-1,0 6 2,3 4-1,3 3-1,2 0 1,4-3-2,3-1 0,4-6-2,3-3-2,2-10-5,8-3-7,-1-12-14,4-8-6,3-4 3,0-10-2</inkml:trace>
  <inkml:trace contextRef="#ctx0" brushRef="#br0" timeOffset="74186.5155">18605 13229 50,'0'0'28,"-23"13"3,7 4-1,-4 4-6,-1-1-9,4 3-4,0-4-4,7 2-1,2-7-1,8 0-1,0-14-2,15 8 0,-1-11-1,5-5 1,3-5-1,2-4 0,-1-1 0,0-1 0,-3 0 0,-3 4 1,-3 2 0,-3 6-1,-11 7 1,9 4-1,-8 6 1,-2 5-1,1 4-1,0 1-1,1 1-1,0-3-2,5-1-4,-6-17-11,0 0-17,19-1 1,-8-17 0,5-5-1</inkml:trace>
  <inkml:trace contextRef="#ctx0" brushRef="#br0" timeOffset="74404.7553">18857 12968 88,'-7'-11'33,"7"11"0,-17 23 2,7-2-22,6 12-7,1 4-1,2 9-1,1 2-1,3-1-1,4 0-2,1-6-2,2-3-4,-2-9-7,0-7-12,0-4-10,-8-18 1,0 0-1,0 0 2</inkml:trace>
  <inkml:trace contextRef="#ctx0" brushRef="#br0" timeOffset="74621.9939">18815 13301 79,'-7'-14'33,"-2"-3"1,8 3 0,3-2-14,1-2-9,7 5-5,-1 0-2,5 5-2,1 4 0,1 8-1,0 6 0,0 7 0,0 3-1,-3 3-1,1 3-2,-2-5-3,-1 2-5,-4-10-10,2-6-14,2-4 0,-3-10 0,4-2 1</inkml:trace>
  <inkml:trace contextRef="#ctx0" brushRef="#br0" timeOffset="75187.6155">19103 13163 78,'8'16'34,"-6"6"-1,-3 1 2,-1 0-16,4 7-7,-3-8-5,2 1-2,-1-9-1,1-3-1,-1-11 0,0 0-1,10-12 0,-6-6-1,1-6-1,-1-8-1,1-1-2,0-6-1,2 5-1,-2 2-1,3 11 1,-2 5-1,3 16 2,-9 0 1,17 20 1,-7 1 1,0 4 1,2 0 1,1 0 2,4-3 0,0-6 1,4 0 1,-1-9-1,4-3 1,-4-7-2,2-4 1,-4-8-2,0-5-1,-5-4 0,-2-1-1,-3-1 0,-3-1 0,-3 4-1,-3 2 1,-4 7-1,-4 7 0,-4 6 0,-1 5 0,-3 9 0,1 6 1,1 5 0,4 4 0,5 3 1,4 0 0,6-3 0,7 1 0,6-3 0,3-4 0,4-4 0,4-5-1,-1-5-3,-2-10-3,1-6-21,-3-6-9,-8-10 0,-2-8 0,-11-10 0</inkml:trace>
  <inkml:trace contextRef="#ctx0" brushRef="#br0" timeOffset="75346.7904">19212 12877 87,'-21'7'33,"11"2"1,10-9-1,0 0-14,13-19-26,3 3-21,7 0-5,-2-5 0,5 4 0</inkml:trace>
  <inkml:trace contextRef="#ctx0" brushRef="#br0" timeOffset="75654.1281">20108 12915 87,'-5'-15'33,"5"15"0,-10-4 0,10 4-21,-8 12-4,5 4-1,5 11-2,1 6-2,3 6-1,1 6-1,0 0-2,3 2-3,-1-9-3,3 0-9,-3-10-14,-1-14-4,3-6-1,-11-8 1</inkml:trace>
  <inkml:trace contextRef="#ctx0" brushRef="#br0" timeOffset="76008.5174">20210 12880 64,'0'0'32,"-8"14"0,2 11 1,6 8-12,2 13-9,-2 0-4,6 6-2,-2-4-1,3-4-1,2-8-2,2-6 1,-1-10-1,-1-7-1,1-11 0,1-4 1,-1-8-1,0-6 0,0-3 0,1-1 0,-1-1 0,0 2 0,-2 3 0,-2 5-1,-6 11 1,10 0-1,-10 0 0,9 22 0,-4-5-2,-2-3-2,5 3-4,-5-6-10,-3-11-19,19 8 2,-9-16-1,4-3 0</inkml:trace>
  <inkml:trace contextRef="#ctx0" brushRef="#br0" timeOffset="76345.8882">20563 13005 81,'-11'18'34,"-2"-2"-1,1 6 1,-1 2-18,-3-2-8,6 5-3,-1-5 0,5 3-1,4-8-2,7-1 1,-5-16-2,21 12 1,-5-12-1,3-4 0,0-3 1,1-1-1,-1-2 0,-4 2 0,-1 2 0,-3 3 0,-11 3 0,12 4-1,-12-4 1,1 21-1,-2-7-1,-1-1-3,1 2-2,1-15-4,-2 23-9,2-23-16,0 0-1,2-11-1,-1-6 2</inkml:trace>
  <inkml:trace contextRef="#ctx0" brushRef="#br0" timeOffset="76655.2281">20693 13089 61,'0'0'32,"0"0"0,12 10-1,-12-10-6,1 13-15,-1-13-4,5 14-2,-5-14 0,7 11-2,-7-11 0,10 3 0,-10-3 0,13-1 0,-13 1 0,15-6 0,-6 4 0,1-3 1,0 5-1,1-1 0,2 4 1,-2 2-1,1 4 0,-2 1-1,0 0 0,0 0-1,-1-3-1,0 0-4,-9-7-6,9-11-25,-9 11-1,5-24 1,-5 6-2</inkml:trace>
  <inkml:trace contextRef="#ctx0" brushRef="#br0" timeOffset="76942.5437">20132 12938 81,'-15'8'35,"15"-8"1,0 0 1,9 6-12,12-8-17,3-6-2,5 3-2,3-3-1,3-3-5,3 4-3,-1-6-7,3 1-23,-2 5-1,-2-6 0,3 5-1</inkml:trace>
  <inkml:trace contextRef="#ctx0" brushRef="#br0" timeOffset="77423.0718">21483 13015 72,'0'0'33,"17"-1"1,-17 1 2,17-14-20,-3 8-4,-1-6-4,3 2-3,-2-4-1,2-1-2,-2-2 0,-1 0-2,-3-1 0,-2-1 0,-6-1 0,-3 1-1,-4 3 0,-5 1 0,-6 3 0,-3 4 0,-3 4 1,-5 9-1,2 4 1,1 6 0,0 4 0,4 6 1,4 0 0,8 6 1,4 1-1,9 0 1,6-2 0,8 1 0,5-7 0,7-2 0,1-5-2,3-7-1,2-5-2,-3-13-7,0-8-26,-3-2-2,-3-10 2,-2-4-2</inkml:trace>
  <inkml:trace contextRef="#ctx0" brushRef="#br0" timeOffset="77642.3127">21842 12608 102,'-4'29'34,"4"9"0,-2 3-3,2 0-26,3 7-2,0-2-1,0-1-1,2-1-4,-3-6-2,6-3-9,-5-8-16,0-13-4,-3-14 0,9 0-1</inkml:trace>
  <inkml:trace contextRef="#ctx0" brushRef="#br0" timeOffset="78032.7417">21916 12644 63,'0'0'32,"0"0"1,-7 16 0,5 8-11,0 5-12,5 12-3,-2 2 0,6 8-2,-3-1-2,4 1 0,0-7-1,1-2 0,0-13-1,-1-5 0,-1-10 0,-7-14-1,16 2 1,-8-13-1,0-5 1,3-5-1,0-1 0,-1-4 0,2 2 0,-1 3 0,-1 3 1,0 8-1,1 6 1,-1 9-1,0 3 0,0 6 1,0 3-1,0 2-1,2 1-2,-3-7-3,3 3-14,-4-6-17,-8-10 1,9-6 0,-11-9-2</inkml:trace>
  <inkml:trace contextRef="#ctx0" brushRef="#br0" timeOffset="78221.9495">21779 12791 85,'-25'7'34,"12"4"0,13-11 1,0 0-18,1-13-15,14 1-6,1-4-6,7-4-19,3 7-4,1-7 0,1 10-2</inkml:trace>
  <inkml:trace contextRef="#ctx0" brushRef="#br0" timeOffset="78898.6932">22232 12894 66,'29'27'32,"-9"-13"-2,2-4 0,-7-9-15,-15-1-8,16-18-3,-14 0 0,-3-2-1,-4-4 0,0 0 0,-4 0-1,0 5 1,-2 2-2,-1 5 0,0 4 1,-2 9-1,-1 7 0,2 7 1,0 5 0,3 6-1,0 0 2,4 3-1,3-2 0,6 1 0,6-7-1,5-4 0,4-4-2,3-7 0,4-4 0,2-5-2,1-6 1,1-3 0,-2-4-1,-1-2 1,-3-1 1,-3 2 1,-2-1 0,-4 4 1,-4 1 0,-10 13 0,13-14 1,-13 14-1,0 0 0,9 12-1,-6 0 0,-1 2 0,1 3 0,1 2 0,-1-1 0,1 0 0,-1-4 0,0-2 1,-3-12 0,4 14 0,-4-14 0,0 0 1,0 0-1,1-13 1,0 1 0,1-2-1,3-6 1,0-5-2,3-5 1,3 1 0,0 1-1,1 3 1,1 1-1,0 7 1,1 4-2,0 9 1,0 7-1,-2 0-2,1 9-2,-5-6-10,-8-6-22,17 17-1,-17-17 2,11 6-1</inkml:trace>
  <inkml:trace contextRef="#ctx0" brushRef="#br0" timeOffset="79666.5368">23094 12722 60,'0'0'31,"-13"-13"1,3 9 0,-2 0-14,-9-4-7,2 7-2,-7-3-3,4 8 0,-2-1-2,4 4 0,2-1-1,5 4 0,4-2-1,7 2-2,2-10 1,10 20-1,2-7 0,3 1 0,3 0 0,1 1 0,1 0 0,-2 0-1,-3 1 1,-3-1 1,-6-4-1,-5 2 2,-6-2-1,-6-1 1,-5-2-1,-2 1 1,-2-4 0,0 0-2,-1-3-2,-1-6-6,8-3-24,0-1-6,2-6 1,4-5 0</inkml:trace>
</inkml:ink>
</file>

<file path=ppt/ink/ink4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21:28.465"/>
    </inkml:context>
    <inkml:brush xml:id="br0">
      <inkml:brushProperty name="width" value="0.05292" units="cm"/>
      <inkml:brushProperty name="height" value="0.05292" units="cm"/>
      <inkml:brushProperty name="color" value="#7030A0"/>
    </inkml:brush>
  </inkml:definitions>
  <inkml:trace contextRef="#ctx0" brushRef="#br0">2658 4117 8,'0'0'19,"0"0"1,0 0-5,2-11 1,-2 11-1,0 0-3,-7-14-3,7 14-3,-7-12 0,7 12-2,-11-13 0,11 13-1,-16-12 0,6 9-1,-1 0 1,-1 2 0,-2 2-1,-4 3 1,1 3-1,-3 3 0,0 7 1,-3 1-1,0 8 0,1 1 1,1 4 0,5 2 0,2 2 0,7-1-1,6 0 0,6-4 1,9 0-2,5-3 1,5-1 0,4-5-1,3-2 0,1-2-1,-1-4-3,0-1-4,-7-5-11,-5-4-12,1 0 0,-10-8-2,2 0 1</inkml:trace>
  <inkml:trace contextRef="#ctx0" brushRef="#br0" timeOffset="308.3388">2747 3882 44,'0'0'27,"3"-15"0,-3 15-1,3 17-5,1 2-13,4 15-2,1 11-2,5 9 0,-1 11 2,2 8-2,-1 2-5,-4-3-8,3-4-11,-1-5-8,-7-16-1,1-5-1,-3-15 0</inkml:trace>
  <inkml:trace contextRef="#ctx0" brushRef="#br0" timeOffset="722.7942">2950 4450 33,'23'-10'22,"-11"2"2,8 3 1,-3-3-12,8-2-5,1-2-2,1-2 0,0-1 0,-1-1-3,-4-2 0,-2-1-2,-3 3 1,-7-1 0,-2 1 0,-7 1 1,-1 15-2,-9-18 2,-4 14-2,-3 3 2,-3 4-2,-1 6 2,-2 5-1,1 3 0,0 5 1,4 2 0,4 4-1,3 0 1,6 1-1,1-2 1,6 0-2,2-4 0,4-1 1,4-2-2,0-5-2,8-1-7,-1-7-11,2-6-10,6-1-1,0-9-1,5-2 1</inkml:trace>
  <inkml:trace contextRef="#ctx0" brushRef="#br0" timeOffset="1413.5531">3509 4310 54,'-25'9'27,"10"5"2,-8-4-1,1 4-16,5 6-4,-3-2 0,5 4-2,2-6-2,6 0-2,3-2 0,7-4 0,-3-10-1,16 11 1,-4-13-1,3 0 1,0-5 0,3-1-1,-2-4 0,1 0 1,-3 0 0,-2 1 0,-2 1 0,-10 10 1,14-14-1,-14 14-1,0 0 1,8 5-1,-8-5-1,5 20 0,-2-5 0,0 1 0,2 0-2,-1-2-1,2 0-4,-6-14-5,11 14-8,-11-14-5,13-6-2,-13 6 2,17-22-1,-9 6 5,1-4 6,1 1 8,-2-2 11,-4-1 10,4 7 4,-6-2 2,-2 17 0,7-15-2,-7 15-1,0 0-2,4 13-5,0 3-3,-2-2-1,4 5 0,-2-3-1,3 0 0,-1-5-1,1 0 1,-7-11 0,11 9 0,-11-9-2,0 0 1,10-14-1,-8 4-1,2-3 0,1-2 0,-1-5-3,0-4 1,1 0-3,-2-2-1,3 5-5,-3-3-5,4 7-6,-2 3-6,0 4-7,4 8-1,-9 2 3,19 4 2</inkml:trace>
  <inkml:trace contextRef="#ctx0" brushRef="#br0" timeOffset="1829.0097">4007 4325 55,'11'10'30,"-11"-10"0,9 1-1,-9-1-16,0 0-5,-7-14 2,-1 10-2,-1 1-2,-6 2-3,1 5-2,-3 0 2,3 8-2,-1-1 1,2 3-1,2-2 1,4 1-1,3-1 0,5-2 1,-1-10-1,12 12 0,-1-10 0,2 1 0,-1-4 0,0-1 0,1-1 0,-1-2 0,1-1 0,-2 2-1,-1-1 0,-1 0 1,-9 5-2,16-5 1,-16 5-1,10 2 1,-10-2-1,0 0-2,8 17-4,-8-17-5,11 11-8,-2-5-11,1-6-1,8 0-1,-1-6 1</inkml:trace>
  <inkml:trace contextRef="#ctx0" brushRef="#br0" timeOffset="2235.4563">4426 4226 60,'5'-13'28,"-5"13"-1,-6-12 1,-9 10-13,-1 8-7,-8 2-1,-2 5-3,-1 4 1,2 4-1,1-1 0,7 0-1,2-2 0,6-1-2,8-4 1,4-3-1,-3-10 0,18 11-1,-6-9 1,2 0 0,1-1 0,0 2-1,0 1 0,0 5 0,0 3 0,0 6 0,-2 5 0,0 4 1,-2 5 0,-4 2 1,-4-1 0,-4 0 0,-8-3 0,-5-4 1,-8-6-2,-7-7-2,-2-5-4,-5-12-9,4-1-11,3-6-9,3-9 0,8-5-1,7-8 2</inkml:trace>
  <inkml:trace contextRef="#ctx0" brushRef="#br0" timeOffset="2663.9271">4296 4376 68,'22'9'29,"-2"-6"0,7-2-2,1 0-17,0-4-2,5-1-2,-3-4 0,1-1 1,-2-3-3,-2-2 0,-5-1-1,-3 0 0,-6-3-1,-3 3 0,-6-3-1,-4 1-1,-4 1 0,-3 2-1,-2 1 1,-3 2 0,-1 4-1,1 3 1,-2 4 0,0 3-1,1 5 2,0 5-1,3 5 0,4 1 2,1 5-1,4 0 0,2 2 1,5-2-1,2 1 0,3-2 0,2-2 0,1-3-2,1-2-1,-1-4-3,5 1-7,-3-5-14,4-6-8,3 1 1,3-8-2,6-1 3</inkml:trace>
  <inkml:trace contextRef="#ctx0" brushRef="#br0" timeOffset="3228.5475">5367 4171 74,'15'0'29,"-15"0"0,10 1 0,-10-1-19,-8 10-6,8-10-2,-11 19 0,7-6 0,-1 0 0,3 0 0,2-1 0,2 0 1,-2-12-1,9 16 1,-9-16-1,12 5 0,-12-5-1,13-3 1,-13 3-1,10-13-1,-10 13 1,10-17-2,-10 17 1,8-10-1,-8 10 1,12 8-1,-2 8 0,2 7 1,4 8-1,4 8 0,3 8 1,3 6 0,0 1 0,-3-3 0,-3-5 1,-5-4-1,-6-9 1,-6-5 0,-7-11 1,-4-4 0,-5-10 1,0-2 1,-3-7 0,4-3 0,-1-10 0,5-2-1,2-10 0,6-5-1,2-4-1,2 2-1,4-1-1,1 3-2,2 8-2,-2 1-5,6 13-14,-1 5-12,-1 2 1,4 2-1,0-2 1</inkml:trace>
  <inkml:trace contextRef="#ctx0" brushRef="#br0" timeOffset="3673.0359">6312 4305 78,'17'12'30,"-17"-12"0,16 8-1,-16-8-19,15-7-8,-7 0 0,-1-5 1,3 0-1,-1-3 1,2-1-1,-3-3 0,-1 1-1,-3-2 1,-3 0-1,-4 0-1,-2 3 0,-4 2 0,0 4 0,-4 5-1,-1 6 1,-1 6 0,-1 7 1,1 5-1,0 6 1,2 4 0,5 4 1,3 1 0,6 1-1,5 0 1,6-2-1,5 0 0,4-2 0,5-4 0,0-5-1,0 0-3,-1-9-5,3-6-23,1-2-2,-3-10 0,2-4-1</inkml:trace>
  <inkml:trace contextRef="#ctx0" brushRef="#br0" timeOffset="3966.3582">6747 3796 62,'-12'8'29,"10"10"0,-3 6 0,3 11-23,3 12 0,-2 8 1,4 10 2,-1 5-4,3 3-1,0-5-2,1-3 0,-1-11-1,0-9-2,-2-10-1,-1-11-8,1-12-15,-3-12-5,10-3-1,-1-10-1,-4-16 1</inkml:trace>
  <inkml:trace contextRef="#ctx0" brushRef="#br0" timeOffset="4342.7717">6824 3986 66,'-4'-23'29,"5"12"-1,-1 11 0,0 0-19,2 31-3,4-1-1,0 10-2,2 6-1,2 7 1,0 2 0,0-1-1,1-7 0,-1-6-1,-3-9 1,-1-8-1,-1-7 0,-1-7 0,-4-10 1,0 0 0,0 0 0,0 0 0,8-10 1,-5-3 1,-1-7-2,3 0 0,-2-1-1,0 2 0,0 2-1,0 4 1,-1 3-2,-2 10 0,0 0 0,0 0 0,12 15-4,-12-15-6,12 18-11,-4-5-10,3-5-1,4 3 0,-3-6 0</inkml:trace>
  <inkml:trace contextRef="#ctx0" brushRef="#br0" timeOffset="4952.4416">7150 4396 38,'10'1'25,"5"7"1,-5-7-4,0 1-3,0 0-4,-10-2-2,16-5-4,-16 5 1,11-14-1,-9 1-3,1-1 0,-5-5-2,-1-2-2,-4-2-1,-1 1 0,-3 2-2,-2 2 0,0 4 1,-1 6-1,1 4 0,0 6 1,2 5 0,1 4 0,5 4 1,1 3 0,3-1 0,4 3 0,4-3 0,4 0-1,5-2 2,1-3-2,4-5 1,1-4-2,3-2 1,4-3 1,-1-2-1,2 0 1,0-1-1,0 2 0,-1 1 0,1 6 0,-4 3-1,-2 3 0,-3 4 1,-3 3-1,-3-1 0,-4 0 0,-1 0 0,-4-6 1,-6-10 0,3 13 0,-3-13 1,-11-2 0,1-6 1,0-2 0,-2-4 1,1 0-1,0-6 0,1-2 1,1-5-2,4-1 0,2 0-1,3-1 1,1 2-2,1 0 0,4 5-1,0 4-2,2 6-2,-5-2-7,-3 14-16,9-12-6,-9 12 1,0 0-1</inkml:trace>
  <inkml:trace contextRef="#ctx0" brushRef="#br0" timeOffset="5268.7892">6578 4108 48,'-9'7'28,"0"-6"3,9-1 0,0 0-17,13 7-3,0-5 1,4-2-2,7 2-2,4-2-4,6 0-1,2 0-2,1-2-2,2 2-3,-3-5-10,1 0-19,1 1 1,-4-4-2,3 2 2</inkml:trace>
  <inkml:trace contextRef="#ctx0" brushRef="#br0" timeOffset="5683.2446">7863 4040 57,'26'8'28,"-13"-7"0,-5 5 0,-8-6-16,-11 6-7,1 0 0,-5-2-1,2 5 0,-4-2-1,4 1 0,2-1-1,11-7 0,-11 18 0,14-6 0,5 1 0,4 2 0,5 2-1,1 1 0,4 3 0,-1 0 0,-1 3 0,-5-1 0,-4-2 0,-5 0 1,-7-2 0,-4-2 0,-7-3 1,-3-1-1,-6-6-1,0-2-2,-1-3-2,-4-8-7,7-1-13,2-2-10,1-11-1,10 1-1,2-8 2</inkml:trace>
  <inkml:trace contextRef="#ctx0" brushRef="#br0" timeOffset="9582.5292">2095 12691 64,'0'0'30,"-9"8"-1,9-8 1,10 8-12,5-8-8,13 5-3,5-2-1,15 4-1,5 1 0,11 3 0,6-1-1,4 2-1,-2-1-1,-1-1 0,-6 1-2,-8-2 1,-10 0-1,-9-2-2,-13 4-3,-12-5-6,-13-6-17,0 16-6,-20-11 1,-5 2-2</inkml:trace>
  <inkml:trace contextRef="#ctx0" brushRef="#br0" timeOffset="10245.2574">2080 12810 7,'4'-14'15,"4"6"3,-8-5-4,0 13 3,2-15 3,-2 15-3,0 0 0,-4-13-3,4 13-2,0 0-2,0 0-1,0 0-3,0 0-1,-14 24 0,7 1-1,-8 9 0,-2 15 2,-9 14-1,-3 14 0,-9 8-1,0 9-1,-4-3-1,1 1-1,0-8-1,4-7 0,5-16 0,6-9 0,4-16 0,7-9 1,4-7 0,3-7 0,8-13 0,-8 11 1,8-11 0,0 0 0,0 0 0,0 0 0,0 0 0,0 0-1,0 0 0,0 0-1,0 0-1,3 12 1,4 2 0,3 6-1,5 5 1,6 7 1,7 5 0,8 9 1,6 2 0,4 1-2,-1-3 2,4 3-2,-2-2 0,-5-1-1,-6-2 0,-7-5-2,-4-3-2,-7-9-4,0-4-23,-7-8-7,-11-15 2,16-5-2</inkml:trace>
  <inkml:trace contextRef="#ctx0" brushRef="#br0" timeOffset="11042.133">2833 12785 64,'0'0'29,"0"0"-1,0 0 1,0 0-13,3 19-5,1 1-3,0 2-2,5 11 1,4 5-2,8 10 2,4 3-3,7 7 0,3-4-1,7 1 0,0-3 0,4-3-1,-3-5 0,-1-3-1,-4-8 1,-1-3-1,-4-6 0,-4-3 0,-6-5-1,-4-4 1,-4-5 0,-4-1 0,-11-6-1,10 6 1,-10-6 0,0 0-1,0 0 1,0 0 0,0 0 0,0 0-1,0 0 1,0 0 0,-8 18-1,1 0 1,-2 10 0,-3 14 0,-2 11 0,-3 9 0,-1 8 0,-1 2-1,2 0 2,1-3-2,4-9 0,1-12-3,3-11 1,2-10-4,4-6-2,2-21-8,-7 12-22,7-12-2,-10-3 2,10 3-1</inkml:trace>
  <inkml:trace contextRef="#ctx0" brushRef="#br0" timeOffset="11441.5718">2276 14386 15,'9'-2'22,"-8"-8"2,-1 10 2,9-4-11,-9 4-1,0 0-1,0 0 0,0 0-1,8-2-1,6 4 0,1-5-1,11 5-1,4-4-1,13 3-1,5-4-1,11 3-1,2-4-2,3 3 0,-2 0-2,-5 0-2,-4 2-2,-11-5-4,-4 8-14,-10-3-15,-14-7 0,-14 6 0,7-23-1</inkml:trace>
  <inkml:trace contextRef="#ctx0" brushRef="#br0" timeOffset="11766.9294">2372 13057 67,'-17'-3'29,"7"11"-1,-6 0 2,1 5-16,-1 18-5,-6 10-3,0 12-2,-3 6 1,0 9-2,-2-1-1,2-1-2,5-4-5,1-14-10,3-11-17,12-4 0,1-18-2,10-4 2</inkml:trace>
  <inkml:trace contextRef="#ctx0" brushRef="#br0" timeOffset="12022.2099">2592 13424 77,'20'9'32,"-20"-9"0,15 8 1,-5 0-17,-1-3-8,6 7-3,0-2-2,4 7-2,1-1-1,1 1-1,4 4-6,-5-2-12,-1-1-14,2 3 0,-6-6-1,-2 3 1</inkml:trace>
  <inkml:trace contextRef="#ctx0" brushRef="#br0" timeOffset="12255.4661">2576 14059 89,'-9'15'35,"9"-3"0,0-12 2,12-3-24,5 1-5,2-4-3,6 1 0,3-2-5,3-4-2,6 3-8,-3-3-23,1-4-3,2 0 1,-3-7-2</inkml:trace>
  <inkml:trace contextRef="#ctx0" brushRef="#br0" timeOffset="12555.7962">3235 13528 75,'0'0'34,"10"2"0,-10-2 1,25-2-12,-2 3-15,2-1-4,8 1-2,5 0-2,2-2-2,6 3-8,-4-1-19,1-6-5,5 1 0,-4-10-1</inkml:trace>
  <inkml:trace contextRef="#ctx0" brushRef="#br0" timeOffset="13007.2923">4676 13358 42,'-23'-8'26,"10"6"2,-9-8 1,1 5-11,0 3-3,-6 0-1,2 7-1,-6-2-3,5 8-2,-4-1-2,5 10-2,-2 1-1,6 8 0,1 2 0,8 6 1,2 3-1,9 4 0,5-1 1,8 2-1,9-4 0,7-3 0,7-4-1,5-6-1,2-6-1,1-7 0,-2-5-3,-4-10-2,0 0-7,-11-9-20,-2-3-7,-5-2 2,-5-6-1</inkml:trace>
  <inkml:trace contextRef="#ctx0" brushRef="#br0" timeOffset="13993.3757">3562 13530 28,'0'0'18,"-18"-1"1,18 1 1,-14 1-1,14-1-1,0 0-2,-10 0-1,10 0-3,0 0 0,0 0-3,10 5-1,1-1 0,0-4-1,9 5-2,0-4 0,9 4-1,1-4-1,3 2 0,-3-1-2,-1-1 0,-4 0-2,-5-2-2,-3 4-4,-17-3-12,15-4-17,-15 4 1,14-9-1,-5 4 0</inkml:trace>
  <inkml:trace contextRef="#ctx0" brushRef="#br0" timeOffset="14490.9225">4578 13389 20,'0'0'22,"0"0"2,-7-12 4,7 12-7,0 0-2,0 0-2,0 0-1,2-13-2,-2 13-3,0 0-3,0 0-2,10 7-2,-10-7-2,16 15-1,-3 1 0,2 2 0,6 6 0,1 2 0,2 6-1,2 2 0,-2 1 0,-4 1 1,-1-1-1,-5 0 0,-9-1 1,-6 0 0,-4 1 1,-9-3 0,-3 1 1,-4-3-1,-3 0 0,-3-6-1,2-3 0,3-5-3,1-6-2,9-3-6,-1-13-10,9-7-17,12-3 1,6-11 1,7-1-1</inkml:trace>
  <inkml:trace contextRef="#ctx0" brushRef="#br0" timeOffset="14881.3515">5058 13609 40,'-10'0'27,"10"0"3,0 0 0,0 0-9,0 0-6,0 0-2,0 0-3,0 0-1,16 7-3,-5-8-1,6 2-1,3-1 0,5 1-2,3-1 0,4 2 0,3-2 0,2 1 0,-3 0-1,1 1 1,-4-1-1,0 2-1,-5-2 1,-3 0-1,-4 0-2,-6-1 0,-1 1-5,-12-1-8,11-7-21,-11 7 1,0 0 0,10-11-1</inkml:trace>
  <inkml:trace contextRef="#ctx0" brushRef="#br0" timeOffset="15250.7574">6017 13448 66,'13'-4'27,"-2"4"0,-11 0 1,-9-16-15,-3 14-4,-6-3-4,-6 8 1,-6 0-1,0 10 0,-4 2 0,3 6 0,-2 1-1,5 6-1,1-1 1,11 5-1,3-4 1,9 4 1,6-3-1,8 1 0,6-3-1,5 0 0,5-4-1,3-2-1,3-6-1,2-6-1,1-3-2,-1-9-4,6-1-13,-4-7-17,-1-10-1,1-3 1,-5-5-1</inkml:trace>
  <inkml:trace contextRef="#ctx0" brushRef="#br0" timeOffset="15897.468">6178 13146 74,'-7'15'32,"7"-15"0,0 0 0,13-16-14,3-6-10,9-4-2,7-7-3,6-2-1,4-6 1,5 3-1,-1-2 0,-3 7 0,-7 4 0,-7 8-1,-7 4 0,-6 5-1,-8 7-3,-8 5-2,0 0-9,0 0-19,0 0-1,-10 7 1,10-7-2</inkml:trace>
  <inkml:trace contextRef="#ctx0" brushRef="#br0" timeOffset="16477.1048">7136 12325 35,'1'15'24,"-1"-15"-1,0 0 3,-12-4-9,12 4-6,-13-5-2,2 4-1,-1 4-1,-4 2 1,-1 10 2,-5 3-2,2 9 0,-2 2-1,4 8 0,2 1 0,8 5 0,6-5-2,11 2 0,8-7-2,8-4 1,7-8-3,6-6 0,2-6-2,2-6-2,0-4-3,-5-12-9,-1-2-21,-2-3-2,-3-8 3,-3-3-2</inkml:trace>
  <inkml:trace contextRef="#ctx0" brushRef="#br0" timeOffset="16718.37">7574 12149 96,'7'19'31,"-9"-3"0,3 9-2,0 6-21,-2 3-5,1 9 0,-2 4 0,1 2 0,0 0-2,1-6-2,2-1-5,-2-13-5,3-10-19,2-5-2,-5-14-1,16-14-1</inkml:trace>
  <inkml:trace contextRef="#ctx0" brushRef="#br0" timeOffset="16944.6185">7814 12105 106,'0'0'32,"0"0"2,0 10-3,0 9-24,-2 2-4,2 8-3,-1 5 2,2 6-1,2 2-1,0 0-3,4 2-6,-3-8-15,-1-5-10,4-5 0,-5-13 0,-2-13 0</inkml:trace>
  <inkml:trace contextRef="#ctx0" brushRef="#br0" timeOffset="17140.8341">7633 12407 98,'-13'2'35,"3"-3"2,10 1-1,0 0-22,14-15-8,2 7-2,2-2-2,5-1-3,3 1-4,0-4-6,6 4-18,-1 3-7,-2-5 0,1 3 0</inkml:trace>
  <inkml:trace contextRef="#ctx0" brushRef="#br0" timeOffset="17592.3302">8056 12256 77,'0'0'31,"15"5"0,-15-5 3,14-6-21,2 7-5,-3-2-2,3 6 0,-3-2-2,0 7 0,-1 1-2,-3 3 0,-2 3-1,-4 0-1,-4 3 1,-2-1-1,-1-2 1,-2-1-1,-1-4 1,2-1-1,5-11 1,-8 12-1,8-12 1,0 0-1,0 0 0,0 0 0,10 2 0,-10-2 0,17 3 0,-7 2 0,1 3 1,0 5 0,-1 2 0,-3 5 1,-2 2 0,-3 2 1,-5 0-1,-1-1 0,-5-3 0,-2-2-2,-3-3-1,-4-8-4,1 3-7,-8-7-16,-1-2-9,-3 1 1,-6-3 0,-4 5-1</inkml:trace>
  <inkml:trace contextRef="#ctx0" brushRef="#br0" timeOffset="18058.8429">6453 13669 53,'0'0'32,"0"0"-2,0 0-3,0 0-5,0 0-1,0 0-5,15-5-5,1 9-3,0-5-2,9 4-1,1-2-1,6 5-1,3-1-2,2 1 0,1-1 0,-1 0-2,-1 0 0,-5-4-1,0 2-5,-9-8-9,-4-2-21,0-2-1,-4-2 1,-1-3-1</inkml:trace>
  <inkml:trace contextRef="#ctx0" brushRef="#br0" timeOffset="18382.1982">7537 13550 89,'34'13'32,"-12"-10"0,-4 4 1,-18-7-25,0 0-4,-5 15-1,-15-4 1,-1 4 0,-7 1 1,2 6 0,-1 2 1,6 0-1,1 0-1,11 0-2,5 0 0,8-1 0,8-3-1,7-2-1,5-2 0,5-4-2,6-2-3,0-10-5,8-3-18,0-5-11,-1-7 1,2-5 0,-1-8 1</inkml:trace>
  <inkml:trace contextRef="#ctx0" brushRef="#br0" timeOffset="18617.4567">8097 13433 98,'0'23'33,"-7"3"2,1 7 0,0 8-24,-2-3-7,3 10-2,-2 0 0,1 2 0,0 0-2,4-3-1,2-5-2,-1-8-2,5-4-6,-3-14-14,-1-16-11,17 6 0,-6-20 0,4-4 2</inkml:trace>
  <inkml:trace contextRef="#ctx0" brushRef="#br0" timeOffset="18833.6943">8257 13512 74,'0'0'35,"4"12"-1,-4 14 2,-1 11-11,-2-1-18,5 10-4,-2 2-1,1 3 1,1-2-2,1-3-1,3-6-4,-3-9-3,5-4-11,-5-9-16,-3-18-1,0 11-1,0-11 0</inkml:trace>
  <inkml:trace contextRef="#ctx0" brushRef="#br0" timeOffset="19015.8945">8102 13829 73,'-17'-8'36,"17"8"0,-11-12 0,11 12-12,20-14-14,-3 5-7,7-1-3,5 3-3,1-2-3,6 7-11,-2 3-18,0-4-1,2 6 1,-4-3 0</inkml:trace>
  <inkml:trace contextRef="#ctx0" brushRef="#br0" timeOffset="19443.3642">8575 13776 71,'10'10'32,"-10"-10"0,19 2 0,-6-2-17,1-2-8,3 6-2,-4-1 0,2 6-2,-5 1 0,-2 4 0,-4 2-2,-3 2 0,-3-1-1,-2 0 1,-1-3-1,1-1 0,4-13 1,-9 16-1,9-16 0,0 0 0,0 0-1,0 0 1,13 5-1,-13-5 1,19 2-1,-8 3 1,1 1-1,0 4 1,-1 3 1,-2 7 2,-3 1 0,0 4 0,-6-3 1,-2 2 0,-5-3 1,-1 0-2,-5-6-1,0-6-3,1-2-4,-4-11-9,3-2-24,5-1 0,-1-4-1,3-1 1</inkml:trace>
  <inkml:trace contextRef="#ctx0" brushRef="#br0" timeOffset="20249.2497">6182 14247 46,'0'0'30,"8"7"3,-8-7 0,12 16-13,1 4-3,-1 0-5,9 12-2,-1 3-2,9 9-2,2 0-1,4 6-2,1-2 0,3-1-1,-2-2-1,0-4 0,0-5-1,-4-7-3,-1-3-1,-6-7-6,1-1-15,-3 0-13,-5-5 2,-2 0-1,-3-2 2</inkml:trace>
  <inkml:trace contextRef="#ctx0" brushRef="#br0" timeOffset="20617.6544">7235 15155 72,'10'7'31,"-10"-7"-1,0 0 2,-12 7-18,-2-4-8,-10-3-1,0 7 1,-4-1-1,2 7 1,-2 0 0,8 5 0,3 1-2,9 6 1,4-1-2,9 3 1,5 0-2,8 2 0,5 0-1,7 0 0,3-3-1,3-5-2,4-2-1,-3-6-3,3-2-4,-8-12-14,0-2-15,-1-6 2,0-3-2,-3-5 3</inkml:trace>
  <inkml:trace contextRef="#ctx0" brushRef="#br0" timeOffset="20858.9195">7641 15207 95,'0'0'35,"-4"18"0,3-3 2,4 7-24,-4 2-8,3 8-1,-3 3-1,3 7 0,-1 1-1,1 2 0,1-2-3,-1-6-2,2-3-3,-2-14-8,7-6-18,-9-14-7,18 4 2,-5-15-1</inkml:trace>
  <inkml:trace contextRef="#ctx0" brushRef="#br0" timeOffset="21092.1758">7931 15189 92,'0'0'35,"10"17"1,-10 5 0,-3 4-22,3 11-8,-4 4-4,0 5 1,-2 0-2,2 3 1,0-1-3,1-4-1,4-5-3,-3-8-5,7-5-16,-3-7-11,-2-19 1,0 0-2,0 0 3</inkml:trace>
  <inkml:trace contextRef="#ctx0" brushRef="#br0" timeOffset="21319.4256">7614 15469 101,'-10'6'37,"10"-6"0,0 0 0,12-5-25,8-6-10,5 2-1,3-1-1,4 0-1,2 4-4,-1-3-3,4 8-14,-2-1-15,-3-3 1,-1 1-1,-2-1 1</inkml:trace>
  <inkml:trace contextRef="#ctx0" brushRef="#br0" timeOffset="21829.9866">8104 15461 61,'0'0'30,"0"0"1,12 3 1,-2-9-18,8 6-5,-3-1-1,6 7 1,-2 0-1,4 7-2,-3-2-1,1 7-1,-3-2-2,-3 3-1,-3 0 0,-5-1-1,-4 0 0,-4-2 1,-4-2-1,-2-1 0,-2-3 0,0-1 0,0-4 0,9-5 0,-15 3 0,15-3 0,0 0 0,0 0-1,0 0 1,6-12 0,6 11 0,1 1 0,2 3 1,3 4 0,1 0 0,1 6 1,0 4 0,0 5 0,-3 3 1,-3 6 0,-3-1 0,-3 2-1,-6 0 1,-5 0-2,-8-5-1,-4-5 0,-7-5-3,-6-7-2,-2-2-12,-6-9-22,-5-9-1,-4-8 2,-1-13-2</inkml:trace>
  <inkml:trace contextRef="#ctx0" brushRef="#br0" timeOffset="38091.855">10328 14230 13,'-22'3'22,"22"-3"3,-22 2 1,22-2-8,-18 3-4,8-3-3,10 0-2,-15 2-1,15-2-2,0 0 0,0 0-1,0 0-1,0 0 2,12 4-2,8-1 0,6-3 0,14 1 0,10-1-1,14 1-1,12-3 1,13 0-1,15 0 1,12 1-1,8 0 0,5 0 0,1-1 0,2 1 0,-7 0 0,-5 0-1,-15 0 0,-10 0 0,-12-2 0,-11 2-1,-15 0 0,-11 0-1,-13 2-1,-11-2-2,-5 2-3,-17-1-6,0 0-8,0 0-6,-17-12-7,5 9-1,-3-7 3,3 3 1</inkml:trace>
  <inkml:trace contextRef="#ctx0" brushRef="#br0" timeOffset="38422.218">11925 13956 7,'0'0'21,"0"0"2,12-4 1,-12 4-4,18 5-4,-4 3 0,4 3-2,4 8-1,3 2-2,3 8-2,1 1-2,4 9-1,-2 1-1,0 7-2,-4 0 0,-5 3-1,-7-1 1,-7 0 0,-11-3 0,-5-3-1,-12-6-1,-9-8-2,-6-4-4,-9-12-13,-6-9-16,-1-6-1,-3-12 1,0-6-3</inkml:trace>
  <inkml:trace contextRef="#ctx0" brushRef="#br0" timeOffset="38919.7646">10554 13003 54,'11'-5'31,"4"7"-1,-6-3 2,4 7-11,-2 12-8,-5 9-6,1 16-1,-5 6 0,0 11-2,-3 5 0,0 5-3,-3-3 0,0-5-1,-1-7-2,0-13-2,3-5-4,-3-14-7,5-10-13,0-13-6,0 0 0,15-17 0</inkml:trace>
  <inkml:trace contextRef="#ctx0" brushRef="#br0" timeOffset="39159.0275">10814 13041 58,'10'-19'32,"2"16"1,-3 6-1,-3 12-12,4 17-7,-7 6-5,1 15-1,-3 6-3,0 9-2,-2 0 0,0-3-2,-1-3-1,0-11-3,3-5-4,-2-15-12,1-13-14,2-6 0,-2-12-1,0-11 2</inkml:trace>
  <inkml:trace contextRef="#ctx0" brushRef="#br0" timeOffset="39393.2849">10679 13382 76,'-11'1'35,"11"-1"-2,0 0 3,0 0-19,26-7-7,-3-1-3,6 2-2,0-3-1,4 2-1,0-1-3,-1 0-1,0 2-3,-4-5-5,0 3-15,-2-2-13,-5-6 2,1 1-2,-7-9 3</inkml:trace>
  <inkml:trace contextRef="#ctx0" brushRef="#br0" timeOffset="39613.5269">11093 13099 87,'11'3'33,"6"-2"1,2-5 0,1-6-22,7 0-6,1-1-2,1 0-2,-1 0-1,-2-1-3,0 4-4,-6-5-9,0 2-15,0 4-4,-7-3 0,-1 3 0</inkml:trace>
  <inkml:trace contextRef="#ctx0" brushRef="#br0" timeOffset="39838.7745">11255 12890 85,'0'0'32,"-5"27"1,3-7-2,2 3-21,5 10-5,-3 7-1,3 6-1,0 3-3,0-3-9,1-4-24,5-1 1,-4-17-1,6-5-1</inkml:trace>
  <inkml:trace contextRef="#ctx0" brushRef="#br0" timeOffset="44816.2436">4905 12779 4,'-15'9'12,"15"-9"0,-13-3 0,13 3-7,-11-7-2,11 7 1,-14-11 1,14 11-1,-17-18 1,10 8 0,-4-6 0,2 0 1,-1-3 0,3-3 0,1-2-1,0-3 2,2-4-1,1-1 0,3-3-2,4-1 0,1-1-2,3-1 0,3 0-1,3 0 0,3 1-1,1-1 1,3 3 0,2 1 0,2 1 1,2 1-1,3 1 1,1-1 0,3 3 0,1 1-1,2-1 0,2 1-1,1 0 1,1 1-1,3-1 1,0 0-1,2 2 0,0 0 1,2 3-1,2 0 1,0-1-1,2 2 1,-2 2 0,5-1-1,0 1 1,3 1 0,0 0 0,2 0 1,3 1-1,3-1 0,1-1 0,3 0 0,2 0 0,2 1 0,3-2 0,-1-1-1,1 1 0,1 2 0,0 1 1,-1 2-1,0 1 0,0 2 0,2 1 0,-1 2 0,0 0 0,1 3 1,-3 1-1,0 1 0,0 0 1,-1 0-1,0 3 1,0 0-1,-1 0 2,0 1-2,1 1 1,0 3-1,-2 0 0,-1 2 0,-2 2 0,-2 1 1,-1 0-1,0 3 0,-2-1 1,0 2-1,-1 1 1,-1 2 0,-1 1 1,-3 5-1,-1 2-1,-5 3 1,1 1-1,-4 1 0,0 1 0,-3 0 0,0 1 0,1-5 0,-2 1 0,0 1 0,-1-2 0,-2 3 1,-1-1-1,-1 1 0,-3 0 0,1 2 0,0-1 1,-2-1-1,-1-1 1,1-3-1,-1 1 1,1-2 0,0-1 1,-3-2-1,0 0 0,0 0 0,-1 0 0,-1 2 0,0 2-1,-2 2 0,-2 1 0,0 1 0,-2 2 0,2 3 0,-3 2 0,-1 1 0,1 1 2,-1 4-1,-1 1 0,1 1 1,0 1 0,-3-2 0,1-2 1,-1-1-1,-1-4 1,0-3-2,-3-4 0,-2-7-1,-2-3 0,-3-6-1,-10-12-2,15 6-1,-15-6-6,5-22-11,-5 6-13,-6-6 2,-1 1-2,-6-7 2</inkml:trace>
  <inkml:trace contextRef="#ctx0" brushRef="#br0" timeOffset="45216.6836">10179 12632 28,'14'13'21,"-14"-13"3,24-2 1,-10 2-13,3 3-2,2 4 0,0 3-1,2 2 0,-3 2-2,4 4-1,-2-3-2,2 3 2,0-3-2,0 0-1,0-3 1,-2-3-2,-1-2 2,-4-1-2,-2-1 2,-3-2-2,-10-3 2,10-2-1,-9-9 0,1 0 1,-5-10-1,0-4-1,-5-6-1,0-9-1,-2-5-3,0-6-5,1 0-26,-2 3-1,-3-2 0,3 5-1</inkml:trace>
  <inkml:trace contextRef="#ctx0" brushRef="#br0" timeOffset="47760.4788">13428 13976 26,'0'0'24,"-12"0"2,12 0 2,0 0-12,-11-4-3,11 4-1,0 0-2,0 0-2,0 0 0,17 5-2,3-1-1,13 3 1,10-3-1,14 3 1,12-3-1,8 2-1,6-5 0,5 0 0,-5-1-2,0-1-1,-10 0 0,-11-1-1,-11 1 0,-11-1-3,-9 4-5,-15-4-12,-16 2-14,0 0-1,-24 1 1,-2 3-1</inkml:trace>
  <inkml:trace contextRef="#ctx0" brushRef="#br0" timeOffset="48438.2234">13402 14018 34,'5'-11'20,"-5"11"-1,0 0 0,0 0-5,0 0-3,0 0-2,-6 14-1,0-2-1,-2 8-1,-5 6 1,-2 9-1,-7 8 0,-1 10 2,-6 6-2,-1 6 0,-5-1-2,2 2 0,-2-7-1,4-3 0,1-11-1,5-6 0,1-11-1,5-5 0,4-8 0,5-5 0,1-4 0,9-6 0,0 0 0,-9 7 0,9-7 0,0 0 1,0 0-1,0 0 0,0 0 0,0 0-1,9 11 1,-2-1-2,1 6 1,6 7-1,6 8 2,6 9-1,6 8 1,6 8-1,4 3 1,2 4 0,3 0 0,-1-1 0,0-5-1,-5-6 0,-5-9-2,-5-10-1,-5-5-4,-8-14-13,-3-7-16,-1-9 0,-4-13 2,0-7-2</inkml:trace>
  <inkml:trace contextRef="#ctx0" brushRef="#br0" timeOffset="49251.1167">14378 14021 7,'0'0'19,"0"-22"0,0 22 2,0-17-7,0 17-2,-5-12-3,5 12-1,-11-4-2,11 4 0,-14 4 1,5-1-1,9-3 0,-11 12 2,8 0 0,0 1 1,4 7 0,2 2-1,8 9-1,1 5-1,7 11 0,4 3-1,8 9-1,5-2 0,7 1-1,-2-3 0,4-2-1,0-7 0,-1-7 0,-3-6-1,-2-7 0,-8-5 0,-2-3-1,-5-3 1,-3-3-1,-4-4 0,-3 0 0,-6-3 0,-8-5 0,12 7 0,-12-7 0,0 0 0,0 0 0,0 0 0,1 14 0,-5-3 0,-2 6 0,-2 6 0,-3 9 1,-6 7 0,-1 11 0,-6 8 0,0 0 0,-1 3 1,-1-2-1,2-4 1,4-6-1,4-10-1,3-10-1,5-8-2,1-11-2,7-10-7,0 0-17,0 0-8,-11 0-1,11 0 1,-13-15 0</inkml:trace>
  <inkml:trace contextRef="#ctx0" brushRef="#br0" timeOffset="49770.6876">13574 15438 12,'0'0'21,"-14"4"-3,14-4 1,-9 2 1,9-2 1,0 0-3,0 0 0,11 6-3,-1-7-1,8 6-4,6-7-3,13 6-1,9-5 0,10 2-1,10-2-1,5 0 0,5-2-2,2 1 1,-1 0-2,-3 0 0,-7 1-2,-8 0-1,-9 3-1,-11-4-4,-4 6-9,-15-4-20,-10-6 0,-10 6 1,-9-20 0</inkml:trace>
  <inkml:trace contextRef="#ctx0" brushRef="#br0" timeOffset="50109.0594">13562 14367 59,'3'-13'29,"-3"13"0,0 0 0,1 13-15,-2 7-6,-7 7 0,-1 11-2,-5 5-2,0 9 1,-3 1-2,0 1-2,1-5-4,2-9-9,3-13-20,9-6-1,2-21 0,11-3 0</inkml:trace>
  <inkml:trace contextRef="#ctx0" brushRef="#br0" timeOffset="50336.3091">13836 14351 72,'17'4'34,"2"8"-1,-2 1 1,-1 1-16,2 11-10,-2 3-5,0 4-1,-2 4-1,0 1-2,0 5-5,-5-5-13,0-1-15,5 0 1,-5-8-2,2 0 2</inkml:trace>
  <inkml:trace contextRef="#ctx0" brushRef="#br0" timeOffset="50554.5489">13869 15096 90,'-9'21'34,"9"-21"0,5 11 1,16-16-25,3-8-6,8-1-2,4-2 0,4-1-4,4 1-2,-2-1-6,5 5-14,1 2-11,-3-1 1,-1 4-1,0-4 1</inkml:trace>
  <inkml:trace contextRef="#ctx0" brushRef="#br0" timeOffset="50899.9284">14848 14733 41,'0'0'29,"0"0"2,14-2 0,-5 3-11,1-3-4,7 4-1,3-5-5,8 5-2,3-5-2,8 1-3,4-2-1,3-1-1,0 0-3,0-3-3,4 5-12,-5-3-18,-6-2 1,0 2 0,-7-3-1</inkml:trace>
  <inkml:trace contextRef="#ctx0" brushRef="#br0" timeOffset="51764.8788">16123 14533 16,'-10'-19'21,"10"19"1,-14-18-4,4 11-1,-5 0-2,-1 3-1,-2 3-3,-3 1-1,-1 4-1,-7 1-1,2 5-2,-4 1 2,2 6-3,-3 0 1,2 7-2,-4 1 1,4 4-1,3 4-1,5 4-1,3 0 1,9 2-2,7-1 2,8-1-2,10-4 1,7-2-2,7-10 2,6-4-1,3-5 0,5-7 0,0-8 0,2-4 0,-1-7 0,-2-3 0,-5-5 0,-2-6 0,-4-3-1,-5 0 1,-8-3-1,-4-1 1,-8-1-1,-5 1 1,-8 2-2,-5 5 2,-4 3-1,-7 4-1,-2 7-1,-4 2-1,3 8-5,-4-1-17,6 3-10,7 2 0,2-3-2,15 3 2</inkml:trace>
  <inkml:trace contextRef="#ctx0" brushRef="#br0" timeOffset="52420.5992">16477 14687 39,'0'0'28,"0"0"2,0 0 1,0 0-10,0 0-6,0 0-2,10 4-3,2-1-2,0-3-3,8 2 0,0-3-2,7 3 0,2-2-1,3 0-1,2-1 0,0 1 0,-1-1-1,-2 1 0,-2 0 0,-4-1-1,-3 2-2,-5-1-1,-3 2-4,-14-2-7,14 1-10,-14-1-9,0 0 1,9 9-2,-9-9 4</inkml:trace>
  <inkml:trace contextRef="#ctx0" brushRef="#br0" timeOffset="52895.1206">17450 14612 21,'0'0'22,"0"0"2,0 0 2,-12-6-7,1 3-7,-3 0-2,-3-1 0,-1 4-1,-4-3-1,2 6-1,-2-5-1,0 5-2,0-2-1,1 4-1,-1-2 0,4 3 0,-2 1 1,3 4-1,0 0 1,3 6 0,2-1 1,3 4-1,4 2 1,6 2-1,5 0 1,7 0-1,3 0 0,8-1-1,5-3 1,5-2-1,2-5-1,3-5 0,1-3-2,-2-5-1,2-3-1,-6-7-4,0 3-6,-9-7-15,-4-3-9,-3 0 2,-8-2-2,-2-1 4</inkml:trace>
  <inkml:trace contextRef="#ctx0" brushRef="#br0" timeOffset="53429.708">17265 13867 38,'0'0'29,"0"0"3,-4-10 0,4 10-12,0 0-6,0 0-1,6 11-4,-6 1-3,2 8-1,0 1-3,1 3 0,0 4-1,2 3-1,1-2-3,-2-7-5,5-2-18,1 0-6,-2-8-1,4 3-2,-2-9 2</inkml:trace>
  <inkml:trace contextRef="#ctx0" brushRef="#br0" timeOffset="53739.048">17704 14572 73,'0'0'35,"13"17"-1,0-13 1,4-3-20,8 5-6,2-5-3,7 4-3,0-3-2,3 1-1,1 0-5,-3-1-7,2-1-20,-3 5-2,-7-2 1,-1 4-2</inkml:trace>
  <inkml:trace contextRef="#ctx0" brushRef="#br0" timeOffset="54085.4286">17529 15297 45,'0'0'31,"-9"13"3,9-13-4,0 20-9,-2-6-6,6 10-2,-4 1-5,4 9-3,-1 1-3,0 2-3,1 3-5,-3-5-12,-1-5-17,3-3 2,-3-12-3,0-15 2</inkml:trace>
  <inkml:trace contextRef="#ctx0" brushRef="#br0" timeOffset="54701.105">17285 12798 21,'0'0'24,"-19"-3"1,6 4 3,-7-4-6,0 3-8,-1 4-2,-4-1 1,2 9-1,0 1-3,3 8-3,1 2 1,7 6-3,4 2 1,8 4-1,5-1-1,7 2-1,6-3 0,5-3 0,4-6-2,2-6-2,4-5-3,-4-12-9,2-7-21,1-4 2,-4-13-1,1 1-1</inkml:trace>
  <inkml:trace contextRef="#ctx0" brushRef="#br0" timeOffset="54912.3372">17525 12804 52,'0'0'29,"2"16"1,-1 2 1,-4 4-11,0 0-9,4 11-4,-3-1-2,3 8-1,-2-2-3,1-6-3,3 2-6,-2-7-15,0-11-7,6-3-1,-7-13-1,14-9 1</inkml:trace>
  <inkml:trace contextRef="#ctx0" brushRef="#br0" timeOffset="55138.5858">17704 12744 81,'0'0'33,"0"0"-1,1 18 3,2 2-21,-4-2-8,4 10-2,-2 3-1,2 5 0,0 2-3,1 1-3,2-1-8,-4-2-15,-1-7-9,2-2 2,-6-11-1,2-2 0</inkml:trace>
  <inkml:trace contextRef="#ctx0" brushRef="#br0" timeOffset="55325.7914">17517 13026 89,'-11'-7'33,"11"7"1,6-13 0,7 1-20,11 4-10,3-1-4,3-1-3,3 7-10,-1 2-21,-3-2 1,2 7 0,-4-3-2</inkml:trace>
  <inkml:trace contextRef="#ctx0" brushRef="#br0" timeOffset="55852.3701">18012 12977 61,'-12'0'33,"12"0"-1,0 0 0,10 2-7,3 1-14,-2-4-4,6 6-2,0-2-1,1 6-1,-2 0-1,-1 5 0,-5 1-1,-3 3 1,-7 3-2,-4 2 1,-5-1 0,-3 2-1,0-5 0,-1 0 0,-1-3 0,5-3 0,9-13 1,-10 15-1,10-15 1,0 0-1,19 2 0,-5-5 0,5 3 1,2 3-2,2 1 1,1 3 0,-3 6 0,-1 3 0,-7 4 0,-3 5 0,-9 0 0,-6 4 1,-8-1-1,-4 0 0,-8-5 0,-1-1-2,-3-3 0,-1-6-5,6-1-11,4-5-18,2-5 1,9 0 0,9-2-1</inkml:trace>
  <inkml:trace contextRef="#ctx0" brushRef="#br0" timeOffset="56296.8585">18672 14584 3,'0'0'22,"-14"-8"4,14 8 0,-7-17-2,7 17-2,-8-16 1,8 16-4,-4-13-3,4 13-5,-9-8-4,0 7-2,9 1-1,-19 12-2,7-1 1,-3 3-1,4 6 1,-2 0 0,6 5-1,2-2 1,6 0-1,5-3-1,4-2 0,5-6-2,4-3-3,5-4-2,0-9-9,7-2-15,0-3-7,1-7 2,1-1-2</inkml:trace>
  <inkml:trace contextRef="#ctx0" brushRef="#br0" timeOffset="56501.0829">19001 14465 89,'0'0'33,"3"15"0,-5 4-5,-1-2-16,3 11-5,-1 0-1,1 5-3,-1-1 0,3 0-2,0 0-2,0-8-3,4 0-8,-2-10-18,-4-14-4,14 5 0,-14-5-1</inkml:trace>
  <inkml:trace contextRef="#ctx0" brushRef="#br0" timeOffset="56712.315">19131 14472 98,'0'0'33,"0"0"1,0 0-4,-6 24-22,3-6-5,3 6 1,-2 2-2,2 3 0,1 2-3,0-3-3,4 2-7,-4-5-17,0-9-6,1-1 0,-2-15 0</inkml:trace>
  <inkml:trace contextRef="#ctx0" brushRef="#br0" timeOffset="56892.513">19002 14702 95,'0'0'35,"-10"-4"0,10 4 0,10-8-22,0-1-8,3 1-3,2-2-5,1-2-5,4 2-15,1 2-13,-3-2 2,2 4-2,-3-3 2</inkml:trace>
  <inkml:trace contextRef="#ctx0" brushRef="#br0" timeOffset="57290.9508">19314 14642 63,'0'0'32,"16"13"-2,-16-13 2,14 1-12,-14-1-11,12 5-5,-12-5-1,11 6-1,-11-6 0,9 15 0,-7-2 0,-2 2 0,-2 4-1,-1 1 1,-2-1-1,-1 0 0,0 0-1,0-4 1,0-2-1,6-13 1,-8 15-1,8-15 1,0 0 0,0 0 0,13 9 0,-5-8-1,3 2 1,1 1-1,1 3 0,1 3 0,-2 1 0,-3 5 0,-1 0 1,-3 2-1,-4 1 1,-5 0 0,-5-3-2,-4 1-2,-8-8-8,-2-2-24,-2 4 1,-8-3 0,-1 1-2</inkml:trace>
  <inkml:trace contextRef="#ctx0" brushRef="#br0" timeOffset="57825.5382">17738 16015 41,'8'-14'29,"-8"-2"3,0 16-1,-7-15-13,-6 9-7,1 7 0,-7 2-2,2 11-2,-4 3 0,3 8-3,-2 1 2,6 8-4,4-1 2,7 3-4,7-2 2,5-3-2,9-5 0,5-6-2,7-5-3,-1-13-4,8-1-15,1-6-13,-3-9 1,1-4 0,-4-5 0</inkml:trace>
  <inkml:trace contextRef="#ctx0" brushRef="#br0" timeOffset="58028.7614">18084 15953 72,'-7'15'34,"0"-2"-1,5 8 2,-4 3-16,3-3-15,2 3-4,1 2-1,1-1-2,2 2-4,-2-7-9,3-5-19,1-1 2,-5-14-2,14 6 2</inkml:trace>
  <inkml:trace contextRef="#ctx0" brushRef="#br0" timeOffset="58247.0013">18268 15873 78,'0'0'34,"-1"29"0,-3-5 0,3 4-20,-1 7-12,0 0 0,0 2-4,2 0 0,-1-6-7,6 1-15,1-6-10,-2-10 0,2-3-1,-6-13 2</inkml:trace>
  <inkml:trace contextRef="#ctx0" brushRef="#br0" timeOffset="58442.2158">18104 16157 75,'-9'3'36,"9"-3"-1,0 0-1,13-10-20,3 0-9,5-1-4,4 1-2,-1-5-4,6 5-11,-5 0-19,1-1 0,1 4 1,-3-2-1</inkml:trace>
  <inkml:trace contextRef="#ctx0" brushRef="#br0" timeOffset="58901.7206">18501 16119 75,'0'0'31,"-3"10"2,3-10 0,0 0-25,16-5-4,-6 1 1,2 5 0,0 0 0,1 5-1,-3 1-1,-1 5 0,-5 1-2,-3 1 0,-4 1-1,-2 0 0,-3 0 0,1-2 0,-1-1 0,8-12 0,-13 14 0,13-14 0,0 0 0,0 0-1,0 0 1,10 2 0,0-3 0,1 0-1,4 1 1,1 1-1,0 3 1,1 1 0,-1 5 0,-2-1 0,-4 5 0,-3 2 1,-7 1 0,-6 1 0,-4 0-1,-7 1 1,-4-2 0,-4-2-2,-1-2-2,-5-9-23,5-6-10,2-5 0,0-14-1,5-8 0</inkml:trace>
  <inkml:trace contextRef="#ctx0" brushRef="#br0" timeOffset="62723.9205">15902 14019 8,'4'-12'16,"-4"12"-2,0 0 0,0 0-2,2-12 2,-2 12 0,0 0 0,0 0-1,-6-11 0,6 11-2,0 0-2,-9-7-1,9 7-1,0 0 0,0 0-2,0 0-1,0 0 0,0 0-1,-7 14 0,7-14 0,-2 23 0,-1-5-1,2 5 0,-1 1 0,2 1 0,-1-1-1,1 0 0,1-4 0,0-1-1,0-7-1,-1-12-1,3 16-5,-3-16-10,0 0-18,0 0 2,-8-25-1,8 8 0</inkml:trace>
  <inkml:trace contextRef="#ctx0" brushRef="#br0" timeOffset="63755.0535">15648 13251 52,'0'0'28,"0"0"2,0 0-7,0 0-8,0 0-3,0 0-2,-1 19-2,-1-5-2,1 8-1,0 6 0,-1 7-1,-2 2 0,1 9-1,-1-4 0,0 1-1,0-6-1,1-2-1,-1-8 0,1-5 0,2-4-3,1-18-3,-2 17-7,2-17-14,0 0-7,3-18 1,-1-3-1</inkml:trace>
  <inkml:trace contextRef="#ctx0" brushRef="#br0" timeOffset="64033.3593">15774 13264 54,'0'0'29,"7"-13"2,-7 13 0,6 13-13,-6-13-5,5 25-4,-4-6-3,3 9 0,-1 3-2,2 5-2,-2 0 1,1 1-2,0-3 0,0-2-1,-2-6-1,1-6-3,1-2-2,-4-18-7,3 14-15,-3-14-5,0 0 0,0 0-1</inkml:trace>
  <inkml:trace contextRef="#ctx0" brushRef="#br0" timeOffset="64282.6332">15598 13524 42,'-14'11'30,"14"-11"2,0 0 1,0 0-10,0 0-5,0 0-6,19 5-2,-11-7-3,6 1-3,1-1-1,1-1-3,1 2-1,-3-4-4,2 4-7,-4-2-18,0-7-4,3 3 0,-6-7-1</inkml:trace>
  <inkml:trace contextRef="#ctx0" brushRef="#br0" timeOffset="80776.7567">15844 15352 43,'0'0'26,"0"0"2,-8 12-5,8-12-7,0 0-2,0 0-1,10 2-1,-10-2-3,19-2-1,-7-2-2,5 4-2,1-2-1,1 1-1,2-2 0,0 1-2,0 1 0,-4-1-3,-1 3-1,-6-6-6,2 7-9,-12-2-13,0 0-1,0 0-2,0 0 3</inkml:trace>
  <inkml:trace contextRef="#ctx0" brushRef="#br0" timeOffset="81116.1297">15917 15232 55,'0'0'31,"-5"11"1,5-11 1,0 12-12,4 3-8,-4-2-3,6 8-1,-3 0-3,2 5-2,-1-4-2,0 3-1,-1-3-3,-1-2-1,1-1-4,-4-6-3,3 1-6,-2-14-11,-5 13-8,5-13 0,0 0 2,0 0 2</inkml:trace>
  <inkml:trace contextRef="#ctx0" brushRef="#br0" timeOffset="81416.4597">15778 15232 47,'-8'13'30,"-5"-2"3,3 9-1,-3 5-6,-1-2-13,6 9-4,-2-2-2,6 6-2,2-2-1,4 0-2,4-4-4,4-7-1,4-1-6,0-12-11,3-6-15,3-4 2,-5-11-3,5-3 3</inkml:trace>
  <inkml:trace contextRef="#ctx0" brushRef="#br0" timeOffset="81651.7181">15987 15248 70,'12'8'34,"1"-1"1,7 4 1,-1 1-16,-3-2-11,5 10-3,-6 2-2,-3 6-2,-5 2-3,-6 2-3,-4 5-10,-9-2-21,-9-6 0,-3-3-1,-7-8 0</inkml:trace>
  <inkml:trace contextRef="#ctx0" brushRef="#br0" timeOffset="94894.269">16673 15064 17,'0'0'17,"4"10"0,-4-10 0,4 11-4,-4-11-3,5 22-1,-3-5-1,-2 4 0,0 6-2,-3 4 0,0 5 0,-3 2-1,-1 7 0,-5-2 0,-1 4 0,-4-4-1,-2 2 0,-1-3-1,-1 0 0,-5-7 1,3-1-1,-2-5-1,3-2 1,2-6-1,2-3 0,1-4-1,3-3 0,3 0 0,1-4-1,10-7 1,-13 9-1,13-9 0,0 0 0,0 0-1,-9 6 0,9-6-1,0 0-3,0 0-6,2-14-11,-2 4-9,0 10-2,3-26 3,1 10-1</inkml:trace>
  <inkml:trace contextRef="#ctx0" brushRef="#br0" timeOffset="95360.7816">16404 15490 18,'-1'-12'21,"1"12"2,0 0 1,0 0-9,0 0-5,0 0-2,0 0-1,0 0 0,-3 11-1,0-1 1,2 6-1,-3 4-1,1 8 0,-5 4 0,1 5 1,-2 1-2,1 1-1,0-3 0,0-2-1,0-6 0,2-3 0,1-8 0,4-3-1,1-14 1,4 13 0,-4-13 0,19-2 0,-3-5 0,6-1-1,2-3 1,5-1-1,0-2-1,2 2 0,-3-1 0,-3 0-1,-2 6-4,-7-2-8,-3 0-21,-1 5 0,-12 4 0,13-20-1</inkml:trace>
  <inkml:trace contextRef="#ctx0" brushRef="#br0" timeOffset="102178.2726">14230 17360 24,'0'0'14,"-10"4"1,10-4-4,0 0-3,-11 5-1,11-5 0,0 0-1,0 0 2,0 0 0,0 0 2,10 4-1,8-1 0,3-3 0,12 4 1,5-3-2,11 2 1,3-4-3,10 2 0,-1-3-2,3 0 0,-1-3-1,-2 0-2,-4-2 1,-4-1-3,-7 1-2,-7-2-4,-5 5-6,-10-4-19,-7 2-2,-7 0-1,-10 6 2</inkml:trace>
  <inkml:trace contextRef="#ctx0" brushRef="#br0" timeOffset="102713.8611">14242 17431 17,'0'0'17,"0"0"1,0 0-7,0 0-2,-12 12 0,8-2 4,-4 3-1,2 8 2,-7 0-2,2 12 0,-6-2-1,3 5-3,-5-1 0,1 5-4,-1-6 1,0 1-4,0-6 1,1-2 0,1-5-2,0 0-2,4-2-4,0-6-6,6-1-13,7-13-8,0 0-2,0 0 1</inkml:trace>
  <inkml:trace contextRef="#ctx0" brushRef="#br0" timeOffset="103203.2134">14920 17406 23,'1'-14'18,"-1"14"0,0 0-2,-1-11-1,1 11-3,0 0 0,0 0 0,0 0-2,1 16 0,-1-4-1,9 6 0,-4 3 1,11 10-3,-2 2-1,8 6-2,-1-3 1,4 4-3,-2-5 0,2-1-2,-3-4 0,-2-3 1,-3-6-3,-4-4 0,0-1-4,-6-3-3,2 3-9,-8-4-14,-1-12-3,-4 13-1,-4-11 1</inkml:trace>
  <inkml:trace contextRef="#ctx0" brushRef="#br0" timeOffset="103758.4354">13797 17994 11,'11'12'23,"-11"-12"-4,0 0-7,0 0 4,0 0 1,13 7-4,-13-7 1,0 0 0,35 26-1,-35-26 5,44 44-9,-14-14-1,0 4 0,6 8 4,-1 0-2,5 2-5,-3-2-5,0-6 4,-2 0 3,-2-7-5,-33-29-2,50 45 0,-50-45-2,33 28-1,-33-28 1,0 0-8,0 0-11,25 40-16,-25-40-4,0 0 0,0 0 2</inkml:trace>
  <inkml:trace contextRef="#ctx0" brushRef="#br0" timeOffset="104135.5863">15076 17921 31,'18'-7'27,"-18"7"1,0 0-7,0 0-6,0 0-3,0 0-1,-14 17-2,14-17 1,-21 51 1,10-11-3,-7 5-1,3 9-2,-3 3-1,1 1-2,0-2 5,1-3-2,2-11-1,2-6-2,12-36-4,-15 49-4,15-49-9,0 0-16,0 0-10,0 0-1,0 0 2</inkml:trace>
  <inkml:trace contextRef="#ctx0" brushRef="#br0" timeOffset="104420.7003">14505 18487 3,'0'0'29,"-56"32"3,56-32 4,-39 19-9,39-19-4,0 0 0,0 0-8,0 0-5,0 0 4,0 0-10,0 0 3,56-23-2,-26 18-3,3-4-3,0 2 3,-4-2-4,3-3-13,-32 12-15,43-29-12,-43 29-1,26-48 2</inkml:trace>
  <inkml:trace contextRef="#ctx0" brushRef="#br0" timeOffset="104705.8143">14266 17785 61,'0'0'35,"0"0"-2,1 10-3,5 1-18,-6 3-7,4 7-2,-2 6-1,1 3-2,-3-30-3,5 66 1,-5-66-15,16 48-16,-7-36-1,3-9-1,3-13 1</inkml:trace>
  <inkml:trace contextRef="#ctx0" brushRef="#br0" timeOffset="104909.8959">14715 17712 70,'13'6'36,"-2"3"-1,-3 7-2,-6-2-24,1 3-5,-1 5-2,-1 3-4,2 6-6,-6 0-16,1-6-10,3-1-1,-1-4-1,0 1 1</inkml:trace>
  <inkml:trace contextRef="#ctx0" brushRef="#br0" timeOffset="105129.9838">14586 18205 72,'0'0'40,"0"0"0,0 0 1,0 0-21,38 8-11,-38-8-5,47-22-4,-47 22-7,55-14-10,-55 14-23,57-21 1,-24 8-2,1-3 2</inkml:trace>
  <inkml:trace contextRef="#ctx0" brushRef="#br0" timeOffset="105444.1095">15240 17857 45,'-9'7'33,"9"-7"2,0 0-5,0 0-12,11 9-2,-11-9-6,19 6-1,-6-1-3,4 0-3,2-1-1,1-1-1,1-3-2,-1-2-1,2 2-2,-5-4-4,5 3-8,-7-4-17,3-7-4,-1 2 1,1-3 0</inkml:trace>
  <inkml:trace contextRef="#ctx0" brushRef="#br0" timeOffset="105880.2839">15745 17752 45,'-9'10'28,"1"4"4,-5 2-6,-1-2-15,4 6-1,-3 2 0,5 6 1,-3-3-2,9 6-2,2-31-1,1 52 3,-1-52-3,0 0-1,25 43-1,-10-40-3,1-9-1,3-3 0,-1-9 1,2 2-6,-3-4 1,-1-2 0,-1-3 1,-5 2 3,-2 2 0,-4 1 0,-3 3 1,-5 1-1,-3 5 0,-3 4 0,-3 1 1,-2 2-2,1 6 1,-2 0 0,2 1-2,-1 2-1,4 2-3,0-3-4,11-4-15,-6 11-10,6-11-1,0 0 0,10-10 1</inkml:trace>
  <inkml:trace contextRef="#ctx0" brushRef="#br0" timeOffset="106122.3807">16006 17725 57,'13'14'36,"-4"-3"-1,-3 0 0,-5 6-11,-4-1-17,2 7-3,-4 5-2,1 6 1,4-34-1,-8 69 4,5-33-2,3-36-1,1 57-4,-1-57-4,5 37-15,-5-37-17,0 0 1,15-25-5,-8-1 2</inkml:trace>
  <inkml:trace contextRef="#ctx0" brushRef="#br0" timeOffset="106348.4711">16201 17664 77,'12'17'37,"-11"4"-3,-1 1-4,0 9-19,-4 2-6,2 8 0,-2-2-2,1-2 0,0 1 1,1-1 0,2-37-4,-2 60-4,2-60-12,0 0-21,0 0 1,1 31-1,-2-42-2</inkml:trace>
  <inkml:trace contextRef="#ctx0" brushRef="#br0" timeOffset="106543.5491">16080 17882 45,'0'0'34,"-9"8"3,9-8-1,0 0-10,15 1-14,1-1-4,-2-1-4,5 0-4,3-1-12,1-3-24,-2-7 0,1-2-1,1-6 0</inkml:trace>
  <inkml:trace contextRef="#ctx0" brushRef="#br0" timeOffset="108055.1535">18774 17745 24,'0'0'27,"0"0"2,0 0-2,0 0-9,0 0-4,0 0-3,-8-14-2,-1 6-2,0 2-1,-4-1-2,-1 1 0,-5-1-2,-1 1 1,-4 4-1,0 3 0,-4 0 0,2 4-1,-2 2 1,3 5 0,-1 3-1,2 3 1,3 5 0,6-1-1,4 5 1,8-2 0,5 1 0,9 1 0,6-4-1,7-3 1,5-5-2,3-4 0,3-7-1,-2-2-3,2-1-3,-7-6-9,2-5-22,-3-1 1,-4-4-2,0-1 3</inkml:trace>
  <inkml:trace contextRef="#ctx0" brushRef="#br0" timeOffset="108483.3247">19111 17754 40,'0'0'27,"0"0"2,0 0-3,16 0-6,-5-4-5,9 5-2,0-4-3,11 3-3,-2 0-2,7-1-1,-1 0-1,-1 1-2,-2-1-2,-5-1-4,-3 3-5,-10-4-21,-3 0-5,-11 3 0,0 0 0</inkml:trace>
  <inkml:trace contextRef="#ctx0" brushRef="#br0" timeOffset="109070.5595">19894 17578 37,'0'0'22,"0"0"1,-15-10-2,6 11-4,-5-4-2,4 8-2,-6-3-2,3 8-4,-5-2 2,4 8-5,-2 3 3,4 3-4,0 0 2,4 4-3,2-2 2,7 2 0,4-4-1,4-1-1,6-3-1,4-4 0,3-5-2,-1-3-4,6-1-6,-8-9-21,2-3-5,2-7 1,-3-4-2</inkml:trace>
  <inkml:trace contextRef="#ctx0" brushRef="#br0" timeOffset="109298.6507">20110 17547 45,'2'10'30,"-4"2"0,2 4 2,-1 6-10,-2-2-10,5 9-6,-4-2 0,4 5-3,-2-3-1,0 0-4,3-3-8,-5-6-14,2-6-11,0-14 0,0 0 1</inkml:trace>
  <inkml:trace contextRef="#ctx0" brushRef="#br0" timeOffset="109529.7431">20273 17451 67,'0'0'33,"6"23"1,-7-6-2,-2 9-17,-3 1-6,5 6-6,-3 0 2,3 0-3,-1-1 0,4-4-5,0-2-1,-2-9-7,5-1-17,-5-16-7,-1 12 0,1-12-1</inkml:trace>
  <inkml:trace contextRef="#ctx0" brushRef="#br0" timeOffset="109708.8147">20138 17716 70,'0'0'35,"0"0"0,0 0-4,0 0-18,16-7-7,-4 1-5,1-1-7,5-1-29,-1-2 1,1-2-2,0-5 4</inkml:trace>
  <inkml:trace contextRef="#ctx0" brushRef="#br0" timeOffset="110199.0107">20444 17676 83,'0'0'32,"0"14"1,0-14-7,0 0-22,13-8-1,-13 8 1,12-4 0,-12 4-1,15 6 1,-15-6-1,11 14-2,-11-14 0,4 20-1,-6-8 0,-2 1 0,-3-1-1,-2 0 1,0-1 0,0-2 1,1-2-2,8-7 1,-13 11 0,13-11 0,0 0-1,0 0 1,0 0-1,13 4 0,-5-3 1,3 2-1,2-1 1,0 4 0,0 0 0,-2 2 1,-2 1-1,-2 3 1,-4 0 0,-1-1 0,-6 1 1,-3 0-1,-3-1-1,-3-4 0,-2 0-3,-6-3-5,5 2-12,-4-6-16,-2-5 0,1-1 0,-2-2 0</inkml:trace>
  <inkml:trace contextRef="#ctx0" brushRef="#br0" timeOffset="110724.2207">18772 18262 53,'0'0'39,"0"0"1,0 0-7,0 0-2,0 0-15,0 0-3,0 0-4,29 37-3,-29-37-1,5 46-3,-5-46-1,5 56-2,-5-56-2,3 54-5,-3-54-13,5 42-22,-5-42 1,0 0-1,0 0 2</inkml:trace>
  <inkml:trace contextRef="#ctx0" brushRef="#br0" timeOffset="111154.3927">18529 18583 43,'0'0'32,"0"0"-4,0 0-5,0 0-6,0 0-3,0 0 0,0 0 2,-38 20-5,38-20-5,0 0 1,0 0 3,-37 51-7,37-51 0,-4 46-1,4-46 0,10 47-3,-10-47 1,25 45-2,-25-45-2,39 27-4,-39-27-10,44 5-17,-44-5-3,51-30 0,-51 30 0</inkml:trace>
  <inkml:trace contextRef="#ctx0" brushRef="#br0" timeOffset="111387.4859">18876 18612 49,'0'0'36,"0"0"-9,0 0 5,33 17-6,-33-17-8,0 0-5,0 0-4,27 50-3,-27-50-3,10 48 2,-10-48-6,8 51-5,-8-51-6,7 42-17,-7-42-10,0 0 2,0 0-2</inkml:trace>
  <inkml:trace contextRef="#ctx0" brushRef="#br0" timeOffset="111612.5759">19080 18531 86,'0'0'38,"3"44"0,-3-44-5,-1 41-21,1-41-7,-3 52-2,3-52-2,-3 57 4,3-57-8,0 46-7,0-46-13,0 0-14,0 0-1,0 0 0,0 0 1</inkml:trace>
  <inkml:trace contextRef="#ctx0" brushRef="#br0" timeOffset="111783.6443">18982 18718 65,'0'0'37,"-32"13"0,32-13-3,0 0-13,0 0-12,0 0-5,0 0-6,29-24-7,-29 24-21,36-19-6,-36 19 0,38-30-1</inkml:trace>
  <inkml:trace contextRef="#ctx0" brushRef="#br0" timeOffset="112229.8227">19232 18609 51,'0'0'34,"0"0"5,27 35-7,-27-35-13,0 0-9,0 0-2,0 0-1,0 0 3,0 0-5,34-10-2,-34 10-1,0 0-1,31 21 0,-31-21-5,0 0 4,21 35 0,-21-35 0,0 0 0,-4 45 1,4-45 0,0 0-1,-22 36 5,22-36-4,0 0-1,0 0-1,-29 21 1,29-21-1,0 0 0,0 0 1,0 0-1,0 0 1,0 0 0,38-8 1,-38 8-1,0 0 1,37 9-1,-37-9 1,0 0-1,0 0 1,15 36-1,-15-36-2,0 0-5,-30 25-20,30-25-11,-46-6 1,46 6-2,-58-33 1</inkml:trace>
  <inkml:trace contextRef="#ctx0" brushRef="#br0" timeOffset="112726.0211">17905 17876 62,'3'16'36,"-3"-16"1,16 0-1,0-5-21,-3-3-7,3 4-3,0-1-4,-1-1-5,4 6-7,-7-3-19,-2-1-7,0-2 0,-10 6 1</inkml:trace>
  <inkml:trace contextRef="#ctx0" brushRef="#br0" timeOffset="113125.1807">17319 17766 29,'-16'10'28,"3"6"4,-1 1-8,0-3-8,7 7-3,-1-1-3,6 5-2,2-2-2,4-1-2,6-3-3,1-6-4,4-1-4,0-5-11,2-10-14,3-8-1,-2-6 1,5-5-1</inkml:trace>
  <inkml:trace contextRef="#ctx0" brushRef="#br0" timeOffset="113335.2647">17527 17715 48,'0'0'32,"-1"17"3,-3-2-3,-1-1-18,6 8-4,-3 2-3,4 5-1,0 0-4,1 0-4,-3-29-4,10 59-10,-4-43-18,2-4 0,-8-12-2,17-1 2</inkml:trace>
  <inkml:trace contextRef="#ctx0" brushRef="#br0" timeOffset="113553.3519">17657 17734 57,'0'0'35,"0"0"-1,0 0-5,3 20-14,-6-2-6,5 5-2,-3 6-1,2 3-3,0 4-4,-1-36-6,2 67-10,-2-67-19,-1 47 0,1-47 0,-5 19 0</inkml:trace>
  <inkml:trace contextRef="#ctx0" brushRef="#br0" timeOffset="113734.4243">17525 17924 66,'-11'-5'36,"11"5"-1,9-13 0,4 4-25,-1-3-7,3 2-7,4 5-12,-1 0-18,0-2 0,0 4-1,-3-1 0</inkml:trace>
  <inkml:trace contextRef="#ctx0" brushRef="#br0" timeOffset="114170.5987">17759 18048 34,'0'0'31,"12"9"3,-12-9-8,0 0-10,34-18-2,-34 18-1,34-7-1,-34 7-3,33 5-3,-33-5-1,0 0 2,33 32-2,-33-32-4,1 36-1,-1-36 0,-14 36 1,14-36-1,0 0 1,-30 44-1,30-44 1,0 0-1,0 0 0,0 0 1,0 0 0,0 0 1,0 0 0,-1 35 1,1-35-1,0 0 1,0 0 0,30 40-1,-30-40 0,0 0-1,-4 42 0,4-42-2,0 0-1,-39 36-3,39-36-6,-39 15-21,39-15-9,-32-19 1,32 19-2</inkml:trace>
  <inkml:trace contextRef="#ctx0" brushRef="#br0" timeOffset="114666.7971">18424 17432 43,'0'0'30,"0"0"4,9 5-1,2-5-15,-11 0-4,23-8-3,-10 2-3,4 6-3,-2-4-1,3 3-3,-1 1-3,-2-1-3,2 2-3,-7-6-6,5 5-10,-6-2-11,-9 2 1,14-8 1,-14 8 1</inkml:trace>
  <inkml:trace contextRef="#ctx0" brushRef="#br0" timeOffset="114914.8963">18556 17327 46,'0'0'32,"-2"13"5,2-13-3,3 21-9,-3-21-12,1 26-4,-2-9-2,4 5-2,-4-1-3,2 2-1,1-4-2,-2-1-3,4-2-4,-4-16-9,2 12-19,-2-12 0,0 0 0,9-20 1</inkml:trace>
  <inkml:trace contextRef="#ctx0" brushRef="#br0" timeOffset="115238.0255">18384 17228 46,'-22'12'30,"6"4"1,-2 1 1,4 0-18,7 10-2,0-5-1,9 8 0,-1-3-3,7 3 0,-1-3-2,4-2-1,1-5-4,1-4-3,3-3-2,-1-9-3,2 2-6,-3-9-20,2-4-2,2-5-1,-2-5 1</inkml:trace>
  <inkml:trace contextRef="#ctx0" brushRef="#br0" timeOffset="115464.1159">18658 17223 55,'13'7'34,"2"5"0,0 2 0,-5 2-17,6 12-6,-8-3-4,-1 5-2,-5 3-4,-4-3-3,-3 6-9,-8-4-23,-5-5 1,0-7-4,-4-6 3</inkml:trace>
  <inkml:trace contextRef="#ctx0" brushRef="#br0" timeOffset="119493.7271">21194 15061 72,'0'0'33,"0"0"0,0 0 2,-10-4-14,10 4-11,6 18-3,0 3-2,-1 7-2,2 7 0,-2 7-2,2 6 0,-1 4-1,-1-3 0,-2-4-2,-1-7-1,1-5-7,-4-13-11,2-7-15,-1-13 2,10-8-2,0-12 1</inkml:trace>
  <inkml:trace contextRef="#ctx0" brushRef="#br0" timeOffset="119718.8171">21460 14981 83,'2'16'34,"-4"9"1,-2 4 0,0 4-18,1 12-9,-2 4-4,3 7-1,-2 0-3,3-1 1,0-4-3,0-6-1,3-6-6,-3-11-9,2-10-17,3-8 1,-4-10 0,0 0-1</inkml:trace>
  <inkml:trace contextRef="#ctx0" brushRef="#br0" timeOffset="119898.8891">21272 15373 105,'-13'6'35,"4"-3"1,9-3-1,12-3-25,4-6-7,7-3-4,5 0-5,0-5-12,4 3-17,4 3 0,-3 2 0,0 4-2</inkml:trace>
  <inkml:trace contextRef="#ctx0" brushRef="#br0" timeOffset="120298.0487">21636 15444 79,'0'21'31,"0"-8"1,0-13 2,20 14-23,-8-14-4,4 2-2,1 0 0,0 3-2,-1 2-1,-3 6 0,-6 6-2,-5 3 1,-6 4-1,-5 4 0,-7 1 0,-3-2 0,-3 0 1,-2-2-1,0-5 1,1-3 0,3-7 0,4-2 1,3-7 0,13-3 1,-12-4-1,12 4 1,7-18 0,3 9-1,3-2 1,4 4-2,2 0 1,2 5-1,1 2-1,-3 1-2,0 4-2,-5-5-4,3 7-10,-4-8-18,-3-8-2,1-3 1,0-12-1</inkml:trace>
  <inkml:trace contextRef="#ctx0" brushRef="#br0" timeOffset="120689.2051">21874 15255 99,'-18'26'34,"4"7"0,-1-1 1,2 0-26,10 2-5,5-4 0,7 0 0,4-8-1,7-3-1,4-10 0,5-7 0,3-8-1,2-9-1,1-6 1,0-7 0,-2-4-1,-4-4 0,-4-4 1,-8-1 0,-7 1-1,-8-1 1,-9 3-1,-6 6 0,-8 2 1,-5 9-1,-3 6 0,-3 9 0,0 11 0,0 9 0,5 6-4,2-1-3,9 11-12,4-2-17,5 1-1,6-2 1,4-6-1</inkml:trace>
  <inkml:trace contextRef="#ctx0" brushRef="#br0" timeOffset="121014.3351">22067 15700 106,'6'13'36,"-6"-13"1,0 0-1,14-15-26,-12 4-7,-2 11-2,3-17-2,-3 17-3,0-12-3,0 12-9,-3-12-14,3 12-6,0 0 0,0 0 0</inkml:trace>
  <inkml:trace contextRef="#ctx0" brushRef="#br0" timeOffset="121177.4003">22202 15624 77,'17'1'36,"2"0"-1,-3-3 1,0-6-16,-1 2-14,-6 0-8,-5-5-13,-4-1-20,-1 1 1,-5-4-1,1-2-1</inkml:trace>
  <inkml:trace contextRef="#ctx0" brushRef="#br0" timeOffset="121495.5275">21812 14932 91,'-9'-2'34,"0"-2"1,9 4 0,0 0-22,0 0-8,-7-14-4,7 14-7,5-11-13,-5 11-16,11-11 1,-11 11 0,18-17-1</inkml:trace>
  <inkml:trace contextRef="#ctx0" brushRef="#br0" timeOffset="121659.5931">22076 14815 109,'17'5'36,"-6"-5"1,0-1-2,1-5-29,-12 6-10,10-15-18,-10 15-15,6-17 2,-6 17-1,0 0-1</inkml:trace>
  <inkml:trace contextRef="#ctx0" brushRef="#br0" timeOffset="122931.1015">21991 14792 11,'0'-25'18,"5"15"2,-6-9 1,7 4-5,-3 0-5,1-4-1,-3 2 1,-1-2-1,0-1-1,-5-2-2,-1-3-1,-3 0-1,-4-1-2,-5-1 0,-2-2-1,-6 0 1,-1 1 1,-6 0-1,-3 3 1,-3 2-1,-2 4-1,-5 2 0,-2 6-1,-1 4 0,-6 6-1,-1 3 0,-1 7 0,-1 2 0,-3 4 0,-1 4 0,0 2 0,-2 4 1,0 1-1,1 5 0,-3 0 0,2 1 0,1 3 0,1 2 1,1 2-1,4 3 1,0 2-1,2 0 0,0 4 1,0 2 0,3 2 0,1 0 0,3 2 0,2-4 1,2 0-1,3-1 1,4-1-1,2-1-1,2 1 0,0-1-1,1 2 1,-1 0 0,4 1 0,0 0-1,1-1 1,1-2 1,2-2-1,-1-2 0,2-1 1,0-1-1,-1 0 0,-2-1 1,1 3-1,-3 0 1,1 0-1,-2-1 1,1 3-1,0-1 2,1 3-1,-2 1 2,1 2-2,-2-1 1,4 2 1,-3 1-2,2-1 1,1 2-1,0-2-1,3-4 0,2-2-1,2-1 2,2 2-2,1-2 1,2 2-2,2-6 2,0-4-1,3-1 0,0-6-1,2-3-1,0-9-2,5-3-2,3-14-3,0 0-9,0 0-13,-6-26-3,10 3 0,-1-10 2</inkml:trace>
  <inkml:trace contextRef="#ctx0" brushRef="#br0" timeOffset="123255.2311">19113 16619 49,'0'0'28,"5"-17"2,-5 17-9,0 0-7,0 0-4,-13 12-2,6 3-4,-2 6-1,-3 2 2,2 7-2,-4-1 1,2 6-2,-1-4 2,0 3-3,-1-8 2,5 0-1,1-4 0,4-1 0,2-4 0,4 0 0,3-5 1,6 1-1,6-5 0,4-2-1,5-5-2,3-5-2,7-2-5,-1-13-14,6-2-14,4-3 1,-1-8-2,3 0 3</inkml:trace>
  <inkml:trace contextRef="#ctx0" brushRef="#br0" timeOffset="131249.4275">21377 17501 15,'-9'4'18,"9"-4"-1,0 0-1,0 0-3,0 0 2,-10-3-2,10 3 0,0 0-2,0 0 0,0 0-2,9-6-1,-9 6 0,20-4 0,-5-1-2,9 4 0,4-3 0,8 3-1,2-2-1,2 0-1,1 0 0,0 1-1,-5-2-1,-3 2-2,-4-1 0,-5 1-1,-6 2-2,-6-1 0,0 2-3,-12-1-3,10 1-12,-10-1-12,0 0 1,0 0-1,-7-15 3</inkml:trace>
  <inkml:trace contextRef="#ctx0" brushRef="#br0" timeOffset="131867.6747">21760 17137 42,'-10'10'28,"10"-10"2,-4 18-3,4-18-10,8 23-5,0-11-2,9 9 1,-1-2-3,7 10-1,0-5-2,3 7 0,-4-3-3,0 2 1,-5-2-3,-3 1 2,-6-2-2,-5-2 2,-7 1-2,-7-2-2,-3-1 2,-6 0-4,-2 0 1,-7-5-6,4 2-7,-2-5-21,3-9 1,4-6 0,6-7 3</inkml:trace>
  <inkml:trace contextRef="#ctx0" brushRef="#br0" timeOffset="133176.1979">22402 16644 33,'0'0'19,"2"-15"0,-2 15 0,0 0-2,4-15-5,-4 15-1,-1-13-4,1 13-2,-6-14-2,6 14 0,-13-12 0,5 8-1,-3 0 1,0 4-1,-3 3 1,0 4 0,-2 2 1,3 6 0,-2 5 0,4 7 0,0 1 0,6 4 0,1 0 0,8 2 0,3-3 0,6 0-2,4-8 0,5-4-1,3-5 0,1-5-3,2-3-1,-4-7-4,3 1-9,-8-6-17,-2-5-2,-2-1 0,-4-6 0</inkml:trace>
  <inkml:trace contextRef="#ctx0" brushRef="#br0" timeOffset="133432.3003">22578 16593 43,'0'0'29,"0"0"1,0 0 1,0 0-14,13 24-5,-11-3-2,5 9-4,-4 0 1,3 7-4,-1-2-1,0 0-4,0-1-3,-2-9-6,3-4-13,-2-7-8,-4-14-3,0 0 3,9-7 0</inkml:trace>
  <inkml:trace contextRef="#ctx0" brushRef="#br0" timeOffset="133665.3934">22725 16540 64,'1'11'33,"3"8"-1,-3 2 1,0 4-20,5 11-7,-2-1-1,0 7-2,-1-3-1,1-1-4,1 0-1,-4-10-8,4-4-15,-1-6-7,-4-18-1,0 10 1</inkml:trace>
  <inkml:trace contextRef="#ctx0" brushRef="#br0" timeOffset="133861.4719">22643 16788 62,'0'0'33,"0"0"-1,0 0 1,16-17-21,-4 12-6,1-2-7,-1-4-15,-3 2-14,3 3-1,-4-7-2,2 5 0</inkml:trace>
  <inkml:trace contextRef="#ctx0" brushRef="#br0" timeOffset="134349.6671">22821 16843 44,'0'0'25,"16"7"4,-6-12 0,2-2-16,4 4-6,-2-2-1,2 5 0,-3 0 0,0 7 1,-4 1-3,-1 6-2,-6 2 0,-2 3-1,-3 1 0,-1 1 0,-3-1 0,0 0 0,-1-5 0,3-1 0,5-14 0,-10 17 0,10-17 0,0 0-1,0 0 1,0 0-1,10 0 1,-10 0 0,17-4-1,-6 2 1,1 4 0,3 2 1,-1 1 0,0 5 0,-2 2 0,0 4 1,-6 0-1,-1 2 0,-6 1 0,-3 0-1,-5-2 0,-5 0 0,-3-3 0,-3-3-2,1-3-2,-4-6-3,8-1-12,-1-11-18,4-6 0,6-6-1,4-11 1</inkml:trace>
  <inkml:trace contextRef="#ctx0" brushRef="#br0" timeOffset="134664.7931">23126 16682 43,'0'0'32,"-1"17"2,1-17 0,14 8-11,3 2-8,-1-10-5,8 7-2,1-9-1,2 5-4,1-4-2,-5-6-4,0 5-6,-7-7-21,-2 0-4,0-2-1,-7-2-1</inkml:trace>
  <inkml:trace contextRef="#ctx0" brushRef="#br0" timeOffset="135033.9407">23702 16521 37,'-18'9'28,"8"1"3,-6-5 0,-2 3-12,6 9-6,-9-3 0,9 12-2,-7-1-1,10 6-3,-2-3 0,9 5-1,1-4-2,9 0-1,3-5-1,7-9-1,3-6-2,2-5-1,4-3-4,-6-13-8,6 1-20,-5-5-3,-4-5 0,-3-2-1</inkml:trace>
  <inkml:trace contextRef="#ctx0" brushRef="#br0" timeOffset="135320.0551">23861 16617 53,'19'0'36,"-7"0"1,5-2-7,4 7-7,-3-10-9,9 7-3,-3-6-6,6-1-4,1 4-8,-5-10-8,5 7-16,-5-2-5,0-2 0,-2 1-1</inkml:trace>
  <inkml:trace contextRef="#ctx0" brushRef="#br0" timeOffset="135635.181">24488 16473 35,'0'0'29,"0"0"3,0 0 1,-3 40-11,-13-34-5,-4 12-2,-1-5-3,0 10-2,2-3-4,2 9-1,7-3-3,5 3 2,5-29 0,14 50-1,-14-50-1,36 34-1,-36-34-5,53 6-8,-53-6-21,52-21-4,-52 21-1,46-43-2</inkml:trace>
  <inkml:trace contextRef="#ctx0" brushRef="#br0" timeOffset="135846.2655">24701 16474 63,'0'0'34,"0"0"0,0 0 0,-1 47-16,1-47-8,-3 39-1,3-39-3,0 54-1,0-54-3,4 61-3,-4-61-6,10 44-12,-10-44-18,0 0 0,0 0 0,0 0 0</inkml:trace>
  <inkml:trace contextRef="#ctx0" brushRef="#br0" timeOffset="136064.3527">24834 16450 67,'0'0'37,"0"0"0,3 47 1,-6-12-18,3-35-12,-6 60-3,6-60-1,-3 70-3,3-35-2,0-35-5,3 60-7,-3-60-18,4 38-6,-4-38 0,0 0 0</inkml:trace>
  <inkml:trace contextRef="#ctx0" brushRef="#br0" timeOffset="136235.421">24768 16729 76,'0'0'37,"-20"-36"0,20 36 1,0 0-19,0 0-13,34-31-5,-34 31-6,29-22-15,-29 22-17,0 0-1,40-34 0,-40 34 0</inkml:trace>
  <inkml:trace contextRef="#ctx0" brushRef="#br0" timeOffset="136688.6023">24962 16614 83,'9'45'39,"-9"-45"0,0 0 0,0 0-26,0 0-7,0 0-1,0 0-1,0 0-1,0 0-2,0 0 1,0 0-2,23 35 0,-23-35 0,0 0 0,3 46 0,-3-46 1,-3 36-1,3-36 0,0 0 1,-5 43 0,5-43 0,0 0-1,0 0 1,0 0-1,0 0 1,0 0-1,33 27-1,-33-27 1,0 0-1,32 14 1,-32-14 0,0 0 0,0 0 1,18 46 0,-18-46 0,0 0 1,-20 48-1,20-48 1,0 0-3,-40 35-1,40-35-9,-31 11-19,31-11-10,-35-2 0,35 2-2,-35-14 3</inkml:trace>
  <inkml:trace contextRef="#ctx0" brushRef="#br0" timeOffset="137140.7831">23748 17123 78,'0'13'37,"1"3"0,0 2 0,-3-2-25,8 7-6,-3-1-3,1 2-3,1 0-7,-6-4-19,2-2-11,2-1 1,-3-3-2,1 0 0</inkml:trace>
  <inkml:trace contextRef="#ctx0" brushRef="#br0" timeOffset="137470.9151">23813 17620 44,'0'0'30,"-17"1"4,7-4-10,0 7-5,-10-2-3,5 10-3,-9-2-3,4 8-2,-6 0-1,6 8-2,-1-2 0,7 4-1,3 0 0,12-1-2,3 0 0,10-3-1,5-4 0,7-3-1,2-8-1,2-8-2,2-3-5,-9-6-9,8-6-22,-4-4 3,-5-3-2,-1-1 0</inkml:trace>
  <inkml:trace contextRef="#ctx0" brushRef="#br0" timeOffset="137680.999">23994 17702 68,'0'0'37,"6"13"0,-6-13 1,-3 16-16,7 1-11,-5 1-4,4 7-1,-2 0-4,2 0-2,1 0-6,-2-6-8,7-8-23,-9-11-2,15 0 1,-4-12-1</inkml:trace>
  <inkml:trace contextRef="#ctx0" brushRef="#br0" timeOffset="137891.0831">24258 17599 73,'12'20'39,"-11"0"-2,-3 2 3,-12 1-24,8 9-8,0-3-2,4 7-2,1 2-2,3-6-3,4 4-6,1-8-11,-3-5-21,1-9 1,-5-14-1,0 0 1</inkml:trace>
  <inkml:trace contextRef="#ctx0" brushRef="#br0" timeOffset="138079.1583">24099 17819 99,'0'0'38,"0"0"2,11 10-3,-11-10-27,28-6-7,-2 4-3,0-4-6,10 4-19,-8-6-13,-6-2-1,1-2 0,-4 1 0</inkml:trace>
  <inkml:trace contextRef="#ctx0" brushRef="#br0" timeOffset="138539.3423">24409 17772 73,'26'44'39,"-26"-44"0,0 0 0,36 14-14,-36-14-17,0 0-3,43-10 1,-43 10-2,31-1-1,-31 1-1,0 0 0,37 9-1,-37-9-1,0 0 0,0 0 0,0 0-1,12 40 1,-12-40 0,0 0 0,-22 36 0,22-36-1,0 0 2,0 0-2,-33 31 1,33-31 0,0 0 0,0 0-1,0 0 0,0 0 1,0 0-1,0 0 0,40 3 0,-40-3 1,0 0-1,38 14 1,-38-14 0,0 0 0,0 0 1,17 47-1,-17-47 2,0 0 2,-30 53-3,30-53 0,0 0-11,-57 13-28,57-13 0,-51-42-2,31 3-3</inkml:trace>
  <inkml:trace contextRef="#ctx0" brushRef="#br0" timeOffset="139163.5919">23408 16122 52,'-6'-10'31,"6"10"2,0 0-3,5-11-12,-5 11-3,11 5-3,-2 7-3,-5 1-2,4 8-2,-1 2-2,1 5-1,-2 1-1,1 2-2,0-1-1,-2-8-4,4 3-10,-6-8-20,-3-17 0,0 0 1,0 0-2</inkml:trace>
  <inkml:trace contextRef="#ctx0" brushRef="#br0" timeOffset="139832.8594">23212 15535 49,'0'0'26,"0"0"3,0 0-1,-8 4-14,6 9-6,-3 3-1,2 7 0,-2 2 1,3 5-1,-2 2-2,5 2 0,-1-2-1,4 0-1,1-7-1,4-1 0,0-4-1,3-5 0,2-5 0,1-3 0,2-4 1,0-6 0,0-3-1,0-3 0,-2-5 0,-1-2 0,-2-4 0,-1-1 0,-5-2-1,0-1 0,-4-1 0,-2 0 0,-1 1 0,-2 0 0,-2 3 0,-5-1-1,-3 3 0,0 3 0,-4 4 1,-2 3-1,-2 3 1,-1 4-1,0 2 0,2 2 2,2 3-1,1 1 0,4 1-1,3-1-1,10-6-4,-9 12-8,9-12-21,13 10 1,-2-10-1,7 0 0</inkml:trace>
  <inkml:trace contextRef="#ctx0" brushRef="#br0" timeOffset="140163.9919">23511 15580 35,'0'0'30,"0"0"1,0 0-3,0 0-7,16-7-3,-1 3-3,1-5-5,6 2-3,0-4-3,3 1-4,-2-1-3,-3-2-7,1 2-18,-3 3-6,-7-6 0,1 1-1</inkml:trace>
  <inkml:trace contextRef="#ctx0" brushRef="#br0" timeOffset="140435.1003">23871 15192 61,'13'-8'33,"-13"8"-1,11 8 2,-4 6-20,-5 1-6,8 9-1,-6-1-3,6 5 0,-4 0-4,6-1-1,-3-3-9,1-5-13,-10-19-10,16 16 0,-16-16-1,14-8 1</inkml:trace>
  <inkml:trace contextRef="#ctx0" brushRef="#br0" timeOffset="140660.1903">24161 15105 56,'0'0'32,"0"0"1,0 0-1,-1 18-6,-7-4-18,4 7-3,-1 3-1,2 5 0,2-1-2,2 2-2,1 1-4,2-8-6,2 1-18,1-4-6,-7-8 1,0-12-2</inkml:trace>
  <inkml:trace contextRef="#ctx0" brushRef="#br0" timeOffset="140847.2651">23925 15357 81,'0'0'35,"0"0"-2,0 0 1,23-14-25,3 6-5,1-2-6,3-3-6,0 4-16,-2 1-10,-10-1 1,-3 3-1,-15 6 1</inkml:trace>
  <inkml:trace contextRef="#ctx0" brushRef="#br0" timeOffset="141368.4735">22878 15499 77,'13'11'33,"-2"-3"-1,4 2 0,-1 1-18,0-2-10,1 0-4,1 2-1,-1-3-3,2 3-4,-4-8-9,-1-2-14,3 1-1,-15-2-1,17-14 2</inkml:trace>
  <inkml:trace contextRef="#ctx0" brushRef="#br0" timeOffset="141714.6119">22564 15207 54,'0'0'29,"0"0"3,-3 19-2,7-4-13,-4-1-7,5 8-2,-3 2-3,4 3-2,-2-1-2,0 0-2,2-3-4,-4-6-7,1-6-18,-3-11-2,0 0 0,11 0 0</inkml:trace>
  <inkml:trace contextRef="#ctx0" brushRef="#br0" timeOffset="141946.7047">22697 15096 79,'0'0'33,"-9"12"-2,10 0 2,4 1-24,-3 1-5,3 7-1,-1 2-1,2 3-1,2 0-4,-2-1-6,2-2-12,0 0-11,-7-9 0,2-2-1,-3-12 1</inkml:trace>
  <inkml:trace contextRef="#ctx0" brushRef="#br0" timeOffset="142127.7771">22605 15340 95,'0'0'34,"9"13"-1,2-8-3,3-9-25,6 1-6,4 1-14,4-2-18,-1-4 1,3 2-2,-2-3 0</inkml:trace>
  <inkml:trace contextRef="#ctx0" brushRef="#br0" timeOffset="142669.9939">23588 15861 68,'0'0'33,"0"0"1,0 0-7,12 6-11,-12-6-5,27 1-2,-12-2-3,7 3-2,-2-2-2,2 0-1,1-1-3,-4-3-1,2 4-4,-9-8-6,6 5-13,-5-2-9,-13 5 0,13-16-1,-12 3 3</inkml:trace>
  <inkml:trace contextRef="#ctx0" brushRef="#br0" timeOffset="142925.0959">23723 15778 66,'0'0'33,"8"18"0,-8-18 1,7 19-20,2 1-6,-5-2-2,5 4-2,-3-2-2,2 0-3,-1 0-2,-1-9-5,4 2-13,-1-7-14,-9-6 2,10-6-3,-8-8 3</inkml:trace>
  <inkml:trace contextRef="#ctx0" brushRef="#br0" timeOffset="143203.2071">23568 15736 63,'-17'22'33,"-3"-1"1,8 4-1,5 4-15,-1-3-8,12 6-1,-1-5-3,10 2-1,2-5-3,7-4-4,4-4-6,-2-11-11,2-5-17,5-4 0,-5-10-1,1-3 1</inkml:trace>
  <inkml:trace contextRef="#ctx0" brushRef="#br0" timeOffset="143414.2915">23895 15762 69,'17'16'37,"6"3"-1,1 1 1,-1-3-21,6 10-6,-9-4-3,1 5-3,-9 0-3,-6-4-7,-2-1-23,-12-2-7,-8-8 0,-4-4 0</inkml:trace>
  <inkml:trace contextRef="#ctx0" brushRef="#br0" timeOffset="155995.3218">23557 15039 31,'8'5'18,"-8"-5"1,0 0 0,0 0-2,0 0-3,0 0-2,0 0-2,0 0-1,0 0-1,0 0-2,0 0-1,0 0 1,0 0-3,-6-12 0,6 12-1,-14-6-1,3 4 0,0 1-1,-4 0 1,0 2 0,-2 1 0,-1 3 0,-1 1 1,0 2-1,1-2 1,0 2-2,-2-1 1,4 1 0,-2 0 0,3 3-1,1-2 1,1 4 0,2 3-1,3 1 2,2 4-1,2 0 1,1 1-2,3 0 1,0 0 0,2 0 0,0-2 0,0-1-1,0-3 1,0-1-1,-1-3 0,-1-12 0,1 16 0,-1-16-2,0 0-1,0 0-2,0 0-2,0 0-4,0 0-6,-12-5-10,5-6-6,7 11 0,-13-23 2</inkml:trace>
  <inkml:trace contextRef="#ctx0" brushRef="#br0" timeOffset="156417.4907">23118 15191 21,'-16'0'24,"16"0"2,-11 1 2,11-1-9,0 0-3,0 0-3,2 19-2,-2-19-1,10 25 0,-5-9-3,5 6 0,-3-1-1,3 5-2,-2-3 0,4 1-1,-2-5-2,1 0 1,-1-5 0,2-1-1,-1-6 1,1-3-1,-1-5 1,-1-4-1,1-2 1,0-2 0,0-3-1,1 2 1,1-3 1,0 1-1,0 1-1,2 0 1,-2 3-1,1 1 0,-1 1 0,-4 0-2,-9 6 0,13-5-2,-13 5-6,0 0-21,0 0-7,-2-12-1,-4-3 0</inkml:trace>
  <inkml:trace contextRef="#ctx0" brushRef="#br0" timeOffset="163115.1687">24869 15159 6,'0'0'20,"0"0"0,20 39 1,-20-39-11,0 0-5,0 0 2,0 0-2,0 0 1,0 0 1,30 38-1,-30-38 0,0 0 1,0 0-1,0 0 0,0 0-1,0 0 2,0 0 0,0 0 0,0 0 1,0 0-2,0 0 0,0 0 0,0 0-1,0 0 0,3-52-1,-3 52 1,5-70-1,0 22 0,7-15-1,1-7 1,3-13 0,2-8-1,4-15 0,0-7 0,4-9-1,2-6 0,-2-6 0,1-4-2,1-1 0,0 2 1,-4 3-1,0 3 1,-3 3 0,-3 4 0,-3 8 0,-1 3 1,-3 4-1,0 4 0,-3 4 0,-2 4-1,0 9 0,-3 4 0,-2 5 0,-3 7-1,0 6 1,-1 3-1,0 2 1,-1 4 0,0-2-1,-1 1 1,0 0 0,1-2 0,-2 2 0,0-2 0,0-1-1,-1 0 0,0 0 0,0 0 1,2 2-1,-1 0 0,3 2 0,-2 1 1,1 4 0,-1 0 0,0 1 0,0-1 1,-1-1-1,0-2 1,-1-2-1,0-3 0,0 2 1,-1 1-1,0 2 0,-2 2 0,-2 3 0,0 3 0,-1 5 0,-2 1 0,2 2 0,-3-2 1,3 0-2,0 1 1,2-1 0,0-1 0,2-1 0,-3-1 0,0 1 0,3-2 0,-2 1 0,1-2 0,0 2 1,1 0-2,1-2 2,2 3-1,1 0 0,1 1 0,1 2-2,1 2 2,0 0-2,0 2 2,2 36-2,-4-63 2,4 63-1,-2-56 1,2 56 0,-5-49 1,5 49 0,-4-41 0,4 41 0,-4-35-1,4 35 1,0 0 0,-10-45 0,10 45-1,0 0 1,-23-45-1,23 45 1,0 0-1,-48-41 1,48 41-1,-51-26 1,18 13-1,-6 2 1,-5 0 1,-6 0-2,-10 3 0,-10 0 0,-4 1-2,-7 1 1,-4 0 1,-4 1-2,1 1-1,1 0 1,8 1 2,8 0-1,6 1 1,9 0-1,8-1 1,10 2 0,8 0 1,8 0-1,5 1 0,6-1 0,11 1 0,0 0 0,-9-1-1,9 1 1,0 0-1,0 0 1,0 0-1,9 1 1,-9-1 0,0 0-1,0 0 1,10-1 0,-10 1 0,9-3 0,-9 3 0,15-8 0,-5 1-1,5-2 1,2-2-1,3-1 1,1 0-1,3-2 0,-1-2 1,0 2-1,0 2 1,-2-1-1,-1 2 1,-1 1-1,-2 2 3,-4 2-3,-2 1 1,-11 5 0,11-5 0,-11 5 0,0 0 0,0 0-1,0 0 0,-10 9 0,1-5 1,-1 3 0,-4 3 1,-3 0-1,-4 2 1,-3 1-1,-2 1 1,-2-2-1,-2 2 1,-1-2 0,0 0-1,2-3 1,2-1 0,4-1 0,1-1 0,6-2 0,3-2-1,4-1 1,9-1-1,-9 1 1,9-1-1,0 0 0,0 0 0,0 0 0,0 0 0,0 0 0,0 0 0,9 16 0,-9-16 0,17 21 0,-3-6 1,5 3 0,6 3-1,6 3 1,6 0-1,3 2 0,4-2-1,4 1-1,-3-10-7,-1 0-28,-7-3-2,-11-11 1,-9-4-1</inkml:trace>
  <inkml:trace contextRef="#ctx0" brushRef="#br0" timeOffset="175514.1263">24221 8425 37,'2'-10'22,"-4"-4"0,1 2 2,1 12-4,-8-18-2,8 18-3,-7-11-2,7 11-3,-9 7-2,7 9-1,-5 5-2,0 10-1,-3 4 0,3 6 0,-2 1-1,3 2 1,2-4-1,3-5-1,3-8 0,6-4 0,4-8 0,4-1-1,5-6 0,4-3 0,5-3 0,3-3 1,1-2 1,1-2-2,1-3 1,-2-2-1,-2 1-1,-32 9-1,51-20-1,-51 20-5,38-16-5,-38 16-11,0 0-15,0 0 1,24-37 1,-24 37 0</inkml:trace>
  <inkml:trace contextRef="#ctx0" brushRef="#br0" timeOffset="175823.2499">24158 8383 38,'0'0'30,"0"0"2,0 0 0,0 0-10,0 0-8,9-14-1,1 4-2,10 2-5,3-4-1,4 3-2,3-2-1,2 2 1,-32 9-3,58-13-3,-58 13-4,46-6-7,-46 6-13,0 0-5,25 1-3,-25-1-1,-15 7 2</inkml:trace>
  <inkml:trace contextRef="#ctx0" brushRef="#br0" timeOffset="176079.3523">24116 8568 66,'-4'16'33,"4"-16"1,13-4-6,2 2-11,-1-7-4,10 5-3,-1-5-3,3 2-2,0 0-4,0 1-2,3 3-2,-6-3-3,-23 6-3,47-4-6,-47 4-11,36 2-7,-36-2 1,0 0-1,36-12 3</inkml:trace>
  <inkml:trace contextRef="#ctx0" brushRef="#br0" timeOffset="176372.4694">24684 8449 31,'0'0'27,"0"0"4,0 0-4,0 0-3,0 0-2,27 42-2,-27-42-5,-5 46-2,1-11-3,4-35-3,-4 73-1,3-37-3,1-36-1,-1 65-4,1-65-7,7 37-26,-7-37-4,0 0 2,0 0-2</inkml:trace>
  <inkml:trace contextRef="#ctx0" brushRef="#br0" timeOffset="200323.0459">17719 16566 8,'-11'1'21,"11"-1"2,0 0 1,0 0-9,0 13-5,0-13 0,20 7-1,-7-5 0,2 4 0,1-3-1,2 2-2,-1-2-2,0 0 0,0 0-2,0-1-2,0-1 0,-1-3-3,2 1-4,-3-4-4,1 1-5,-1 0-7,-7-6-8,5 6 2,-6-7 0</inkml:trace>
  <inkml:trace contextRef="#ctx0" brushRef="#br0" timeOffset="200602.1575">17697 16677 75,'-5'17'34,"8"1"-1,-3-18 1,16 14-29,0-7-4,5-5-2,2-1 0,4-1-2,0-8-2,3 5-4,-2-10-11,-1 0-11,3 1-3,-3-6 4,5 4-1</inkml:trace>
  <inkml:trace contextRef="#ctx0" brushRef="#br0" timeOffset="201534.5303">17728 16683 9,'0'0'23,"-11"4"2,11-4-1,0 0-9,0 0-5,0 0-1,0 0-2,16 5-1,-6-6-1,2 2-1,3-2 0,1 2 0,0-2-1,1 2 0,0-1-2,0 0 0,-2 1-4,0-4-11,-5-5-14,8 5-3,-6-13 3,3 4-2</inkml:trace>
  <inkml:trace contextRef="#ctx0" brushRef="#br0" timeOffset="202180.7887">18801 15269 48,'0'0'25,"0"0"0,-9 3 1,9-3-18,9 0-3,0-2 0,3 5 0,4-4 1,5 2 0,7-2 0,6 3 1,1-4-1,5 2-2,1-3-1,3 2-1,-1-2-1,1 0 0,-4 0-1,-2-1 0,-3 1-1,-5-2-1,-2 3-5,-7-4-6,-2 0-12,-3 4-6,-16 2 0,14-14 0</inkml:trace>
  <inkml:trace contextRef="#ctx0" brushRef="#br0" timeOffset="202450.8966">18846 15324 66,'-2'12'30,"16"-1"-2,7-9 1,11-2-22,10 1-3,9-4 0,8 1 0,3-5-1,2 0-3,0-2-1,-2-2-10,-3-3-17,0 5-1,-11-9 0,0 3 0</inkml:trace>
  <inkml:trace contextRef="#ctx0" brushRef="#br0" timeOffset="203264.2219">17962 13728 35,'0'0'25,"-4"11"3,4-11-2,0 0-12,0 0-5,0 0-2,13-7-3,0 5-1,3 2-1,7 0-1,3 0-1,4 0 0,1 0 0,1 1-2,-1-1-1,-1-1-5,-3-2-5,-5-6-8,4 5-7,-13-10 2,4 6-1</inkml:trace>
  <inkml:trace contextRef="#ctx0" brushRef="#br0" timeOffset="203466.3027">17876 13839 83,'26'21'31,"6"-13"-5,18-8-20,9 9-31,1-15-2,13 1-3,-5-15 0</inkml:trace>
  <inkml:trace contextRef="#ctx0" brushRef="#br0" timeOffset="208757.4183">20867 12342 10,'0'0'15,"0"0"0,0 0-2,0 0-6,0 0-2,0 0 0,0 0 1,0 0 3,0 0-1,0 0 0,0 0 0,0 0-1,9 3-1,1-4-2,2-1-1,5-1-1,3 0 0,4 0-1,3-1 0,4 0 0,3 1 0,6 0 1,2 0 0,4 1-1,6-1 1,5 1 0,5 1 0,5 0 0,3-1 0,5 4-1,5-2 0,5 1-1,3 1 1,1 2 0,3-2 1,5 3-1,-1-3 0,2 1 0,0 1 0,-2-1 0,0 1 0,1-1-1,0 2 0,-2-1 1,-1-1-1,-1-1 2,-1 1 1,2-2-2,2 0 0,-2 1 0,0 0 0,0-2 2,2 0 0,4 2-1,2-2 0,4 1 1,-9-3 2,1 2-1,-8-1 1,-4 1-2,-12-2-1,-6 2 0,-14 2-1,-9-4-3,-9 7-8,-4-3-16,-32-2-9,37 3 1,-37-3-1,0 0 1</inkml:trace>
  <inkml:trace contextRef="#ctx0" brushRef="#br0" timeOffset="209645.7735">22801 12728 66,'0'0'30,"0"0"0,0 0 0,-12 9-18,10 2-3,-6 6-3,3 9-2,-4 2 1,3 8-1,-3 2 1,4 4-1,1-5-1,3 1 0,2-9-1,5-4 1,4-7-1,6-4 0,3-6 0,7-3 0,5-4-1,5-5-1,0 0-1,-1-5 0,1 4-2,-6-6-2,-2 5-4,-10-7-8,-3 2-19,-5 3 1,-6-5-1,-1 2 2</inkml:trace>
  <inkml:trace contextRef="#ctx0" brushRef="#br0" timeOffset="209946.8939">22796 12756 44,'-20'-10'27,"11"5"2,-1-9-1,13-1-11,6 3-6,3-4-2,11 2 0,1-4-3,9 4 0,-1-3-1,5 1-2,-2 2-2,-3 2-2,-1 1-1,-5 1-4,-1 5-4,-8-1-9,-3 1-8,2 10-4,-16-5-1,16 12 1</inkml:trace>
  <inkml:trace contextRef="#ctx0" brushRef="#br0" timeOffset="210185.9894">22871 12916 47,'-13'20'29,"2"-13"2,11-7 0,0 0-16,13-3-4,5-4-2,-1-5-3,6 1-2,0-2-5,1-4-4,3 6-8,-3-2-10,-3-1-9,5 6 0,-5-5 1,4 8 1</inkml:trace>
  <inkml:trace contextRef="#ctx0" brushRef="#br0" timeOffset="210789.2307">23378 13007 37,'-4'10'26,"4"-10"3,0 0 0,-8-11-7,8 11-11,3-14-3,-3 14 1,7-12-2,-7 12 0,11-9-1,-11 9-1,14-5-1,-14 5-1,14-3 0,-14 3-2,9 0 0,-9 0-1,9 4 1,-9-4-2,6 13 1,-3-2 0,-1 0 0,-1 6-1,-1 1 1,-3 2 0,-2 1-1,-2 3 1,-3 0-1,-1 1 1,-3-1-1,-2-1 0,-3 1 1,2-2-1,-1-1 0,2-4 0,1-1 1,3-4-1,3-1 1,9-11 1,-9 13 0,9-13 0,0 0 1,10 8 1,2-8 0,3-2 0,4 0 1,4-1-1,1-2-1,-2-1 0,0 2-1,-4 0-1,-2 0-3,-2 2-3,-14 2-12,13-10-19,-13 10 1,11-15 0,-4 2-1</inkml:trace>
</inkml:ink>
</file>

<file path=ppt/ink/ink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15:07.407"/>
    </inkml:context>
    <inkml:brush xml:id="br0">
      <inkml:brushProperty name="width" value="0.05292" units="cm"/>
      <inkml:brushProperty name="height" value="0.05292" units="cm"/>
      <inkml:brushProperty name="color" value="#7030A0"/>
    </inkml:brush>
  </inkml:definitions>
  <inkml:trace contextRef="#ctx0" brushRef="#br0">21100 9841 67,'0'0'32,"0"0"0,0 0 0,8 11-13,-8-11-11,17 26-3,-6 0 0,-3 9-1,3 7-1,-4 7 0,3 2-1,-4-6 1,4-3 0,-2-13 1,6-17-1,9-21-1,11-19 1,14-26-1,14-18-1,15-16 0,10-13-2,10-9-3,3-2-5,3 3-18,-1 10-10,-8 7 1,-4 12-1,-10 6 1</inkml:trace>
  <inkml:trace contextRef="#ctx0" brushRef="#br0" timeOffset="16867.6866">18188 4387 22,'-3'24'19,"-5"-6"1,7 7-1,-1 2-13,0 6 1,3 4 0,-1 5 1,2 1 1,-1-2 0,3-1 0,1-10 1,2-2-1,0-10 0,6-4 0,0-15-2,9-6 0,2-15 0,10-4-2,7-13-2,8-9-4,11-8-4,1-11-12,9-7-12,4 1-5,1-6 0,4 2 1</inkml:trace>
  <inkml:trace contextRef="#ctx0" brushRef="#br0" timeOffset="19905.9904">19677 3481 14,'-5'17'18,"7"20"1,-4 3-13,1 15 0,-1 8-1,1 7 0,-1 3-1,2-4 0,0-5 0,1-12-1,1-9 1,1-12 1,-1-9 2,-2-22 0,0 0 0,0 0-1,8-26-1,-8-6 0,0-8 0,-2-9-2,-1-11 0,0-7-1,-2-3-1,-1-3 0,1 2 1,-1 6-1,3 8 1,-1 7-1,3 14 0,0 13 0,1 23 1,0 0-1,15 26 1,-5 11-2,1 11 1,6 6-1,1 7 1,5 0 0,-1-4-1,3-4 1,2-9-1,0-9 1,1-11 0,-1-13 1,2-8-2,-3-13 1,-1-8 0,0-13-1,-1-11 2,-2-9-2,-1-6 0,-4-8 0,-1-1 0,-3 4 0,-2 9 0,-3 9 0,-2 15-1,-4 18 1,-2 11 0,-1 35 1,-1 11-1,-1 12 1,0 10-1,2 11 1,0 4-1,4-2 1,2-6-1,4-5 0,4-11 0,3-10 0,-1-12 0,4-11 0,-2-9 0,2-7 0,-2-6-1,0-4 1,0-4 0,3-2-1,2-3 1,3-2-1,3-2 1,3-3 0,0-3 0,2-3 1,0-3-1,-3-2 1,-3-4 0,-5-1 0,-4-3 0,-6 0-1,-4 0 1,-8 1 0,-5 3-1,-4 6 0,-4 5 1,-1 8-2,-3 10 0,0 11 1,-1 12-1,2 14 1,3 9-1,4 7 1,3 5-1,6 2 1,6-2 1,7-4-1,6-8 1,4-10 0,4-8-1,0-11 0,1-8 0,2-10-2,-3-8-2,-1-10 0,-5-12-2,2-7 0,-8-13-2,3-6 0,-6-11 1,-3-3 0,-5-6 1,-3-1 2,-5 1 1,-3 3 3,-4 8 3,-3 10 2,1 11-1,-3 10 2,3 11 0,0 13 0,2 20 0,1 16-1,6 17-1,1 14-1,1 16-1,1 12 0,1 13 1,2 6-1,1-4-1,3-8-2,1-7-1,3-13-2,0-16 1,4-16-2,1-20-7,1-19-15,6-8-2,-5-25-1,8-10 2</inkml:trace>
  <inkml:trace contextRef="#ctx0" brushRef="#br0" timeOffset="20320.0318">20976 3308 14,'-5'25'23,"-7"11"1,8 28 2,-2 11-13,1 15-1,1 9-5,3 3-1,4-1-1,2-11-1,3-10 1,-3-15 0,3-15 1,-2-18 0,3-12 1,-9-20 0,11-6-3,-9-16-1,2-9-1,-2-11 0,2-5-2,-1-4 1,2 2-1,-1 5 0,0 9 0,0 13 1,-4 22-1,11 5 1,-4 18-1,-1 12 0,1 5 1,2 4-1,0 3 0,2-3 0,-1-6-1,1-8 0,-1-8 0,1-8-3,-11-14-6,13 0-8,-11-10-8,-5-14-4,-1-1-2,-9-13 2</inkml:trace>
  <inkml:trace contextRef="#ctx0" brushRef="#br0" timeOffset="21258.1256">20911 3850 16,'-38'-18'22,"11"15"1,-3-5 1,10 8-7,5 0-4,5 1-2,10-1-2,0 0 0,21 13-2,2-11 0,8 1-1,5 0-2,5 0 1,5-2-3,3-1 0,-2-1-1,-1 0-1,-4-1 1,-4-1-1,-5 0 1,-4-1-1,-6 2 0,-6 0 0,-4-1-1,-13 3 0,9 4 0,-9-4 0,-11 19 0,-1-4 0,-1 8 0,-4 5 0,-1 6 1,2 3 1,0 1-1,6-1 0,3-3 1,6-3 0,4-6 0,6-6 0,5-9 1,5-5-1,3-6 0,2-4 0,1-3 1,0-4-2,-2-2 1,-2-1-1,-4-2 1,-3 3 0,-4 3 0,-4 0-1,-6 11 1,7-13-1,-7 13 0,0 0 0,-1 16 0,0-4-1,1 5 1,0-1 0,3 2-1,0-1 1,3-3 0,3-4-1,1-6-1,3-6-1,2-4 0,-1-6 0,3-3-1,-2-3-1,2-4 1,-4-1-1,1 1 2,-3 2 1,-2 4 0,-3 1 0,-6 15 1,0 0 1,10-3 1,-10 17 0,-1 5 1,1 3 0,0 3 0,1 3 1,0-4-1,1-2 0,0-5-1,1-3 1,-3-14 0,5 14 2,-5-14-2,0 0 0,6-13-1,-6 13 1,5-25 0,1 8-1,1-6-1,1-2 1,1-1 0,-2 4-1,1 3 1,0 5 0,1 9 1,-9 5-1,13 17 0,-6 5 1,-3 3-2,3 3 1,-1 2-2,-1-2-1,3-1-3,-3-9-1,6-1-5,-11-17-8,19 8-13,-1-8-1,-4-9 2,6 0 1</inkml:trace>
  <inkml:trace contextRef="#ctx0" brushRef="#br0" timeOffset="23530.3528">21927 4026 19,'-11'13'15,"2"9"-1,-2 1 0,3 6-1,3 2 0,4 2-3,5 0-1,3-3 0,7-2 0,3-11-1,9-4-1,-1-11-1,4-8 0,-3-12-2,1-7-1,-6-7-1,-2-9-3,-10-4 0,-8-3-1,-8 3 0,-10 3-1,-7 7 0,-9 7 0,-4 13 1,-5 9 0,0 12 0,3 7 1,6 6 1,8 5 0,7 1 0,11-1 1,12-4 1,13-5-1,9-6 0,10-7 1,8-7 0,5-8-1,9-11 1,2-7-1,-2-9 0,-1-5 1,-6-10-1,-5-4 0,-8-5 0,-7-2 0,-13-2-1,-8 2 1,-11 1-1,-7 5-1,-9 8 2,-6 9-2,-6 10 1,-3 12 0,-3 14 0,1 16 0,1 15 0,4 17 1,3 13 0,6 13 0,9 12 1,9 8-1,12 5 0,8-2-2,10-5-1,4-10-2,6-7-2,-1-12-10,0-13-13,1-6-2,-12-12 1,0 1 1</inkml:trace>
  <inkml:trace contextRef="#ctx0" brushRef="#br0" timeOffset="24643.4641">19963 4829 6,'-12'-8'15,"12"8"1,-13-4-9,13 4-1,0 0 2,-10-1 1,10 1 1,0 0 0,0 0-2,14 7-1,0-3-1,7-2 0,8 2 0,10-2-2,11-1 0,10-1 0,11-2-2,9-3 0,8-1-1,9-2 0,8-1-1,8-3 1,3 2 0,7-2 0,6 0 0,5 3 1,4 2-1,1 1 0,-2 4 0,-6 0 0,-5 5 0,-11 0-1,-11 3 0,-12 0-3,-13-1-4,-15-1-14,-8 6-6,-19-10-2,-6 4 1</inkml:trace>
  <inkml:trace contextRef="#ctx0" brushRef="#br0" timeOffset="27133.7131">20367 5489 17,'-11'-21'19,"11"21"-1,-6-12-3,6 12-1,0 0-1,0 20-2,4 2-3,2 11-2,3 10-2,1 12 0,1 8-1,2 7 0,1-1-1,0-2 0,0-4 0,-2-11-1,-2-10 1,-1-12 0,-1-8 1,-2-10 0,-6-12 0,0 0-1,0 0 0,5-11 0,-5-4 0,0-5-1,1-1 0,2-4-1,1-1 0,2 3 0,2 2 0,1 4-1,0 7 1,4 5 0,-1 7-1,1 9 1,1 3-1,0 5 1,-1 2 0,0 2 0,-2 0-1,-4 0 1,0-4 1,-6-2-1,-3-2 1,-5-3-1,-5-2 1,-5-2-1,-2-3 0,-3-2-1,-2-1 0,1-5-1,-1-1-1,6-1-1,2-4-2,6-1-3,3-1-3,6-2-5,7 2-9,0-9 0,12 5 0,-2-9 1</inkml:trace>
  <inkml:trace contextRef="#ctx0" brushRef="#br0" timeOffset="27493.7491">20734 5591 19,'-5'-14'24,"-5"-3"-2,10 17-2,-8-18-4,8 18-3,0 0-2,0 0-3,-2 28-1,6-2-4,3 7 0,1 5-1,1 6 0,1 7 1,3 0-2,0-3 0,-1-4-2,2-4 1,-2-4 0,-2-6-1,1-5-2,-1-4-3,-1-7-4,-1-5-5,3 0-9,-11-9-5,21-4 2,-11-8 1</inkml:trace>
  <inkml:trace contextRef="#ctx0" brushRef="#br0" timeOffset="27795.7793">21086 5867 17,'0'0'22,"-7"18"1,7-18-8,-5 18 0,4-6-3,0 4-3,1 3 0,0-2-2,2 4-2,1-1-2,0-1-1,1-2 0,-1-2-3,1-3-2,-4-12-4,6 12-7,-6-12-11,0 0-2,12-4 1,-12-11 0</inkml:trace>
  <inkml:trace contextRef="#ctx0" brushRef="#br0" timeOffset="28044.8042">21047 5644 59,'0'0'29,"-12"-22"-1,12 22-1,-8-20-24,8 20 0,-8-18-3,8 18-1,-6-15-2,6 15 0,3-12-1,-3 12-4,14 0-6,-2 2-8,7 9-5,-3-4 2,8 10 0</inkml:trace>
  <inkml:trace contextRef="#ctx0" brushRef="#br0" timeOffset="28539.8537">21415 5917 23,'2'19'21,"6"4"-4,-6-2-4,5 2-1,-5-4-6,1-1 1,-2-3-1,-1-15 1,1 15 1,-1-15 0,0 0 1,0 0-1,-2-11 0,-2 0-2,3-3-2,-2-4-2,1-2-1,0-4-1,0-1 0,3 1 0,1 2 0,4 1 0,0 4 0,5 2 0,2 5 0,4 4 0,1 5 0,1 3-1,0 5 1,-1 3 0,-1 6-1,-2 2 1,-3 2 0,-5 5-1,0-1 1,-3 1-2,-2-2 0,0-1-3,-2-4-3,1-2-3,0-3-3,-1-13-7,10 15-8,-10-15 1,20-6 2</inkml:trace>
  <inkml:trace contextRef="#ctx0" brushRef="#br0" timeOffset="29110.9108">22022 5822 9,'0'0'17,"-12"-3"2,-5 2-1,-1 4-11,-3 2 0,-4 5 1,-1 7 0,-1 5 1,1 4-1,5 2-2,6 2-1,1-1-2,7 0 0,5-5 1,8-3-1,4-7 1,5-4 0,4-5-1,3-4 1,1-4-1,2-6 0,-1-3-1,0-7-1,1-5-1,-2-5 1,-1-8-1,-2-4 0,-2-6 1,0 0 0,-5-5-1,-4 2 1,-3 2-1,-4 6 2,-3 6-1,-4 8 0,-3 6-1,-2 7 1,-3 9 0,-2 9-1,-2 14 2,0 8-1,2 10 0,0 8 0,3 9 0,4 3 0,4 0-1,4-2 0,6-6 0,2-7-1,2-8-1,2-8 0,4-9-4,-2-9-2,4-5-6,-1-8-6,-1-8-2,2-2-1,-3-6 0,3 0 0</inkml:trace>
  <inkml:trace contextRef="#ctx0" brushRef="#br0" timeOffset="29477.9475">22237 5794 5,'0'0'12,"10"28"0,-4-5 1,2 6-1,0 2 1,1 3 0,-3-1-1,2-3-1,-2-4-2,-1-5-2,-2-4 0,-3-17-1,2 12-1,-2-12-1,-3-13 1,1 0-1,1-3-2,1-5 0,1-2-1,1-3-1,3 0 0,-1 3 0,2 3 0,1 5 0,0 4 0,-7 11 0,14 4 0,-7 6 0,-1 3 0,1 4-1,-1 0 0,2 2-2,-3-5-2,2-1-5,-7-13-4,15 14-3,-5-11-4,-2-6 0,6 1-1,-4-6 2</inkml:trace>
  <inkml:trace contextRef="#ctx0" brushRef="#br0" timeOffset="29877.9875">22548 5955 22,'0'0'14,"10"3"1,-10-3 0,10 1 0,-10-1 1,12-6-2,-12 6-3,9-16-2,-6 4 0,-4-4-3,0-2-1,-3-2-2,-1 1-2,-3 1 0,0 1-1,0 4 0,-2 2-1,1 7 1,0 5-1,1 7 1,0 6 0,2 7 0,2 3 0,0 7 1,4 1 0,2 1 0,2 0 0,3-4 0,2-3 0,0-6 1,2-4-1,2-6-1,-1-4 0,4-5-1,0-6-2,1-2-3,1-7-2,2-3-4,-1-5-4,3-6-5,2 1-6,-4-13 0,6 7 2</inkml:trace>
  <inkml:trace contextRef="#ctx0" brushRef="#br0" timeOffset="30503.05">22878 5646 12,'0'0'22,"0"0"3,0 0-2,-14 11-4,5 0-3,2 9-4,-3-1 1,5 8-2,1-3-2,6 4-4,2-2 1,3 1-2,0-5-2,2 0 0,0-2-1,0-3 0,-3 0-1,-3-2 1,-2 1-1,-3 1 1,-4 1-1,-4 0 1,-1-1-2,-1 0-1,0-2 0,0-5-2,12-10 0,-13 12-1,13-12 1,7-12-2,7 0 1,3-9 1,5-4 1,4-9-1,8-4 0,3-6-1,3-1 1,0-1 1,0 1-1,-2-1 3,-1 5-1,-5 6 2,-6 9 0,-5 6 1,-10 9 1,-11 11 2,0 0 1,-7 14 1,-12 5 0,-4 7 1,-7 0 1,3 7-1,-1-5 0,5 3-2,2-7-1,11 1-1,10-6 0,12-1-2,12-2 1,8 1-1,6 1 1,3 3 1,2 1-2,-4 3 0,-7 1-1,-11 2 1,-13-1-2,-13-1-1,-14-2-4,-10-6-4,-1 0-12,-3-3-11,-3-10-1,7-2-1,5-12 3</inkml:trace>
  <inkml:trace contextRef="#ctx0" brushRef="#br0" timeOffset="30767.0764">23710 5023 14,'-15'50'20,"-14"-1"1,6 15-2,-4 0-22,-2-3-9,9 7-6,-5-17 0,14-1-2</inkml:trace>
  <inkml:trace contextRef="#ctx0" brushRef="#br0" timeOffset="30970.0967">23962 4978 48,'-24'44'28,"-2"18"-1,-12-6-5,2 0-26,-5 9-21,-3-13-3,11 3 1,0-15 0</inkml:trace>
  <inkml:trace contextRef="#ctx0" brushRef="#br0" timeOffset="31540.1537">19413 5185 55,'12'1'26,"-12"-1"1,26 26-1,-9 5-22,4 11-3,1 10 1,-1 8-2,1 6 2,-4-2-1,0-6 0,-5-7-1,-1-13 0,1-11-1,-2-14-5,3-17-10,3-7-10,-6-17-1,7-3 2,-7-15-2</inkml:trace>
  <inkml:trace contextRef="#ctx0" brushRef="#br0" timeOffset="31721.1718">19768 5105 20,'3'18'21,"4"16"2,-6 1-1,6 12-10,0 5-7,1 5-4,2-2-6,1-6-3,4-4-5,0-17-6,6 0-2,-2-18-1</inkml:trace>
</inkml:ink>
</file>

<file path=ppt/ink/ink50.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25:24.524"/>
    </inkml:context>
    <inkml:brush xml:id="br0">
      <inkml:brushProperty name="width" value="0.05292" units="cm"/>
      <inkml:brushProperty name="height" value="0.05292" units="cm"/>
      <inkml:brushProperty name="color" value="#7030A0"/>
    </inkml:brush>
  </inkml:definitions>
  <inkml:trace contextRef="#ctx0" brushRef="#br0">1960 1116 16,'-7'-18'19,"-6"-1"2,8 5-1,-5 2-3,10 12-4,-12-12-2,12 12-1,-10 7-2,3 10-1,0 13 0,-2 7-2,1 18-1,-4 12 1,0 7-1,1 10 1,0-2-5,4-3 2,4-8-3,3-6 4,7-13-4,6-11 3,8-9-2,5-12 1,6-8 0,6-6-2,3-6-2,2-4-1,-3-9-4,0-1-2,-8-8-8,-5-4-11,-4 3 1,-12-7 0,-2 5 4</inkml:trace>
  <inkml:trace contextRef="#ctx0" brushRef="#br0" timeOffset="275.11">1743 1250 56,'4'-15'29,"0"-3"0,11 1-1,4 2-16,4-2-3,8 3-1,2 0-3,2 3-2,2-2-4,-2 5-3,-1 2-6,-5 4-7,-5 4-9,-3 8-3,-7 3-1,-2 2 2</inkml:trace>
  <inkml:trace contextRef="#ctx0" brushRef="#br0" timeOffset="467.1868">1953 1362 60,'-9'10'30,"9"2"-2,0-12 1,16 13-17,5-5-4,5-3-2,5-1-8,4-1-8,2-2-12,-1-1-6,4 3-2,-7-6 2,1 4-1</inkml:trace>
  <inkml:trace contextRef="#ctx0" brushRef="#br0" timeOffset="639.2556">2420 1426 37,'11'25'23,"-6"3"3,3 19-5,-3 9-7,2 11-3,1 5-7,-2 6-4,-1-2-6,-1-4-9,3-3-12,-6-19 1,3-6 1,-7-19 0</inkml:trace>
  <inkml:trace contextRef="#ctx0" brushRef="#br0" timeOffset="947.3788">2406 1444 58,'18'-23'27,"8"12"-2,-3 5 0,-1 12-16,3 10-2,1 8-2,-4 6-1,-4 5-2,-2 2 1,-4 2 2,-3-4-4,-5-1 2,-5-4-2,-8-5 2,-5-4-3,-6-4 3,-5-3-7,-1-4 1,-4-6-8,5-3-11,4-8-8,2-7-1,10-2 4</inkml:trace>
  <inkml:trace contextRef="#ctx0" brushRef="#br0" timeOffset="1346.5384">2954 1375 50,'10'12'25,"-1"8"1,-10 1-1,-1 2-14,3 4 0,-3-5 0,6 1-3,-2-6 0,5-2-1,2-8 0,7-1-2,-1-6 0,6-3-1,2-4-1,3-1-1,0-5 0,0 2 0,-3-5-1,-1 2 1,-7-2-1,-3 0 1,-11-1-1,-7 5 0,-9 0-1,-4 3 1,-7 4-1,-5 1-2,-1 8-2,-3-2-3,8 8-4,0-6-7,11 6-7,8-3-9,8-7 2,0 0-2,21-2 5</inkml:trace>
  <inkml:trace contextRef="#ctx0" brushRef="#br0" timeOffset="1581.6323">3486 1321 54,'28'2'29,"-5"6"0,-10-1 1,-6 7-11,-7 6-9,-8 8-3,-6 0-2,-4 7-1,-3 2-2,-3 0-1,-2-2-2,3 0-2,-1-10-6,5 1-2,1-11-8,1-7-10,8-3-1,9-5 0,-9-12 3</inkml:trace>
  <inkml:trace contextRef="#ctx0" brushRef="#br0" timeOffset="1813.7252">3371 1339 75,'0'0'30,"9"-8"-1,-9 8 2,18 16-22,-3 3-3,1 5 0,4 4-2,-1 6-1,0 3-2,0 1-1,-4-4-3,3-4-4,-7-9-5,1-2-11,1-5-7,-4-10 0,3-1 0,-2-10 2</inkml:trace>
  <inkml:trace contextRef="#ctx0" brushRef="#br0" timeOffset="1986.7943">3661 1502 50,'5'-18'28,"-4"0"2,2 5-5,-3 13-5,0 0-3,9 12-4,-4 5-7,3 8-3,-1 1-2,1 2-3,3 8-4,-2-9-13,-2-4-11,3-4 0,-10-19-2,9 13 2</inkml:trace>
  <inkml:trace contextRef="#ctx0" brushRef="#br0" timeOffset="2183.8732">3561 1147 102,'1'-15'32,"8"12"-1,1-1-2,5 4-36,0 0-16,5 5-7,3 4-2,-3 1 1,5 2-1</inkml:trace>
  <inkml:trace contextRef="#ctx0" brushRef="#br0" timeOffset="2693.0768">4078 1320 40,'6'11'22,"-6"-11"3,-20 22-1,2-10-12,-9 6-1,0 1-4,-6 3 1,1 4-1,-1-4 0,7 4-2,1-4 2,7 0-3,3-3-1,8-2 1,3-4-1,9-1 1,-5-12-1,23 7 0,-6-10 0,5-2-1,1-7 0,1-5-1,0-5-1,-2-6 0,-2-6-1,-3-2 1,-4-5-1,-6-4 1,-2-3-1,-5-3 1,-4 0 0,-1 5 0,-3 6 1,-1 4 0,-1 7 0,1 10 0,-2 12 0,1 13 0,1 11 0,2 10 0,1 8-1,3 4 0,3 6 0,4 4 0,4 2 0,1-5-2,5 0-1,-1-9-4,7-1-4,-5-8-6,5-4-13,0-7-2,2-8-1,2-4 3</inkml:trace>
  <inkml:trace contextRef="#ctx0" brushRef="#br0" timeOffset="4265.7056">4312 1354 29,'3'-21'25,"1"7"0,-8 2 3,4 12-9,-15-4-2,2 10-5,0 8-3,-2 1-1,1 5-3,-1 1 1,5 2-2,1 0 1,7-1-2,3-5 1,5-3-1,3-5 1,3-2-1,1-6 0,2-1 0,0-3-2,1-4 1,-4-3-1,0 0 1,-3-3-2,-9 13 2,12-20-2,-12 20 1,7-13-1,-7 13 0,0 0 0,3 11 0,-3-1 0,2 2 0,0 1 1,3 0-1,1 0 1,3-3-1,3-4 1,3-4-1,3-4-1,3-5 0,3-4-1,1-6 2,1-6-1,1-3 0,-2-3 0,-1-4 0,-2-4 1,-4-5 0,-3-5 0,-4-2 0,-5 1 1,-3-2-4,-5 2 4,-2 5-4,-3 7 4,7 36-3,-20-45 2,20 45-2,0 0 2,-40 31 0,29 6 0,1 12 2,2 6-2,2 9 2,5 5-3,2 0 3,5-3-4,0-7 1,4-8-4,-4-12-3,4-2-2,-6-16-1,4-5-4,-8-16 0,0 0 1,0 0 2,-14-18 4,2-1 2,-4-4 5,-1-3 4,-3-4 6,4 3 3,-1-2 0,7 6 1,0-1-1,10 8-1,2-1-2,10 10-2,4 0-3,7 5-1,3 1 0,3 5-1,2 9-1,-2 7 0,-4 5 2,-4 4-2,-5 3 0,-5 2-2,-5 2 0,-5-6-2,0-5-2,-3-10-1,3-1-3,-1-14-4,0 0-3,7-11 0,5-3 2,-2-11 0,6-3 3,0-6 1,1-3 4,0 2 7,-3 1 5,0 9 3,-5 0-1,-1 12 3,-8 13 1,0 0 1,4 15-1,-4 10-2,-3 2-1,4 4-2,-1 0 1,5 1-3,1-4 1,6-4-2,3-10 0,4-5-1,2-8-1,4-2 1,-3-6-2,0-4 1,-2-3-2,-6-2 1,-5-5-1,-7-1 0,-8 0-1,-7 2 1,-7 4-1,-5 4 1,-4 5-1,-2 6 1,0 5-2,0 2-1,8 5-2,2-4 0,10 2-2,11-9-2,0 0-4,9-2-3,12-3 3,1-7 2,10 2 3,0-2 2,3-1 4,1 3 3,-1-3 5,0 7 1,-3-3 1,0 10 0,-7 5 0,2 7 1,-7 5-3,1 8 0,-5 1 0,0 3 0,-1 3-1,1-2 0,-5-7-1,2-4-1,-3-8 1,-1-3-1,-9-9 0,15 2-1,-15-2 1,11-13-1,-6 3-1,3-4-1,1-3 0,2 0 0,-2 2 0,2 1 0,-1 3 0,0 6 0,-1 7 2,-9-2-1,17 18 0,-9-3 0,0 4-1,0-1-2,2 0-2,-4-7-6,3 3-10,-9-14-16,9 7 1,-9-7 0,0-19-2</inkml:trace>
  <inkml:trace contextRef="#ctx0" brushRef="#br0" timeOffset="4432.7724">5297 1004 100,'-23'-61'38,"6"7"-5,6 10 1,11 44-25,-2-54-10,2 54-7,0 0-11,0 0-13,0 0-2,29 0 1,-29 0 0</inkml:trace>
  <inkml:trace contextRef="#ctx0" brushRef="#br0" timeOffset="22736.0908">1452 9631 56,'-9'14'24,"-4"-10"4,13-4 1,-9 8-13,9-8-3,0 0-1,11-13 0,3 6-1,5-12-2,12-3-3,8-14-2,17-7-1,12-13-2,14-7-1,9-7 0,7-4 0,3-1 1,1 3 1,-5 3-2,-8 7 2,-12 8-2,-8 7 2,-12 7-2,-8 7 0,-12 7 0,-9 6 0,-7 5 0,-6 4-1,-4 4 1,-11 7 0,0 0 0,9-6-1,-9 6 1,0 0 0,0 0-1,0 0 1,0 0-1,0 0 1,0 0 0,0 0 0,0 0 0,0 0 0,0 0 0,0 0 0,0 0 0,0 0 0,0 0 0,0 0 0,0 0 0,0 0 0,0 0-1,0 0 1,0 0 0,0 0 0,0 0 0,0 0 0,0 0 0,0 0 0,0 0 0,0 0 0,0 0 0,0 0-1,10 14 1,7-1 0,9 3 0,11 9 0,11 5 0,8 6 0,12 4 0,4 2 0,2-1 0,-3-1-1,-5-4 2,-8-6-2,-11-4 0,-7-7-1,-10-1-3,-10-11-8,-6-1-15,-4 0-7,-10-6 1,0 0-1,-10-12 1</inkml:trace>
  <inkml:trace contextRef="#ctx0" brushRef="#br0" timeOffset="23112.2412">2615 9008 69,'-15'9'29,"15"-9"1,0 0-1,0 0-16,0 0-4,17 10-2,4 0 0,6 1 0,11 7-2,9 2 0,10 7-1,5 2-1,4 3-1,2 0-1,-1 0 0,-5-4 0,-3-4-1,-8 0-5,-8-8-26,-6-15-3,-2-8-1,-10-17 0</inkml:trace>
  <inkml:trace contextRef="#ctx0" brushRef="#br0" timeOffset="25384.1495">6331 9311 49,'-16'9'27,"16"-9"3,0 0-5,0 0-8,0 0-3,15-7-1,7 4-3,5-4-3,12 4-2,7-2-1,8 3-1,5 1 0,2 1-2,-2 1 1,-2 2-1,-7 0-2,-5-2-1,-7 1-4,-10-5-9,-6-6-18,-5 5 0,-9-11 0,-1 2 0</inkml:trace>
  <inkml:trace contextRef="#ctx0" brushRef="#br0" timeOffset="25639.2516">6708 9055 77,'-6'14'32,"7"10"0,0 3 3,3 8-23,4 13-4,-3 4-1,2 11 0,-2-1-2,0 0-1,1-4-5,0-7-2,3-6-8,-3-12-13,3-13-11,7-9 2,-1-13-3,7-6 3</inkml:trace>
  <inkml:trace contextRef="#ctx0" brushRef="#br0" timeOffset="26158.4591">8181 8857 70,'0'0'28,"-17"-2"2,4 10-1,-6 7-20,-7 5 0,1 13-2,-5 8 0,5 10-1,0 4 1,7 6-3,8-3 1,10-2-1,12-7-1,12-7 0,9-13-1,11-9 0,7-14 0,5-8 0,4-15 0,-2-7-1,-4-11 0,-5-6 0,-6-8 0,-10-3 0,-10-1-1,-11-2 2,-12 2-2,-12 7 2,-11 5-2,-9 8 1,-10 11-1,-7 7 1,-4 11-3,-3 9-2,3 11-2,0 3-7,13 9-11,6 5-14,8-1 2,12 7-2,8-8 4</inkml:trace>
  <inkml:trace contextRef="#ctx0" brushRef="#br0" timeOffset="26737.6908">8620 9281 6,'0'0'19,"0"0"3,0 0 3,0 0-5,0 0-1,0 0 0,0 0 0,0 0-2,-9 4-3,9-4-3,8-6-4,2 3-1,-10 3-2,21-7-1,-10 5-2,6 4 1,-2 4-1,2 9 0,-3 5 0,1 8 0,-1 5 0,-2 7 0,-3 3 0,-4 2-1,-4-1 1,-3-6-1,-5-4 1,-5-5 0,-5-6-1,-3-6 1,-6-9 0,0-3 1,-1-5 0,0-5 1,1-4-1,4-3 0,1-6 0,6-1 0,4-4-1,4 2 0,4 3 0,5 0 0,6 5-1,8 5 1,4 7-1,6 7 0,5 4 0,3 3-1,2 4-2,2-3-1,3 3-5,-5-5-17,4-8-12,4-2 2,-2-12-1,4-3 1</inkml:trace>
  <inkml:trace contextRef="#ctx0" brushRef="#br0" timeOffset="27528.0068">10120 9067 31,'0'0'24,"-21"5"2,21-5 3,-20 9-13,20-9-2,-10 9 0,10-9-2,11 10 1,5-8-4,15 4-1,8-5-1,18 4-1,14-6 0,16 1-1,14-5-1,18 2 0,13-3-1,12-1-1,11 0 1,6 0-1,6-1-1,5 2 1,-1 1-1,0 1 0,-5 0 0,-2 3 1,-9 0-1,-7 0 0,-12-1-1,-12 2 1,-13-1-1,-14-1 0,-12 0-2,-16-2 0,-13 2-3,-16-5-2,-7 3-6,-17-6-5,-6 4-3,-15-8-1,-3 3-1,-10-4 0,-7 0 1,-3-5 2,-4-2 7,0 1 9,-1-1 6,-1-2 4,4 2 4,1 1 7,6 4 2,4 3 2,4 3-2,15 11-1,-11-14-2,20 13-4,2 2-2,11 7-2,5 4-3,10 9-1,6 6-1,8 10 0,1 7-1,3 5-1,-3 3 0,-3 2-1,-7-2 1,-9-2-1,-12-3 0,-12-5 1,-18-4-1,-14-8 1,-14-4-2,-14-8-2,-6-3-8,-12-6-21,-6-14-4,0-4 0,-3-16 0</inkml:trace>
  <inkml:trace contextRef="#ctx0" brushRef="#br0" timeOffset="28242.2924">11255 8074 55,'0'-21'28,"3"11"2,-4-4-2,1 14-14,0 0-1,3 18-2,-2 17-4,-5 11-1,0 14-3,-4 11 0,0 10 0,-2 1 0,1-3-1,-2-10 1,2-12 0,0-13 0,4-12 0,2-18 0,3-14-1,1-23 1,4-10-1,1-12 0,4-9 0,0-13-1,1-8-1,1-8 1,0 0-1,-2 0 0,0 4 0,-1 5 1,1 9-1,-1 10 1,2 9-1,1 14 1,2 12-1,6 16 1,3 15 0,1 17-1,4 11 0,0 15 0,-1 10-1,1 9 1,-1 4-1,-6 0 1,-3 0 0,-3-6-1,-2-7 1,-3-9 0,0-7 0,-3-7 0,-2-8-2,2-7-4,-7-10-12,0-16-17,0 0 0,0 0 0,-6-24-1</inkml:trace>
  <inkml:trace contextRef="#ctx0" brushRef="#br0" timeOffset="28469.3832">11282 8389 111,'-16'7'34,"6"-4"2,10-3-1,20-5-27,2-4-4,11-1 0,4-1 0,9-2-2,2 0-2,0 0-3,1 5-2,-8-3-8,-1 7-17,-5 4-5,-7-1-1,-1 2 0</inkml:trace>
  <inkml:trace contextRef="#ctx0" brushRef="#br0" timeOffset="29039.6111">12069 8283 72,'-11'6'29,"-4"-7"0,2 5 1,-6 1-19,-3 2-4,-2 6-1,-6 4 1,4 7-1,0 1-1,5 5-2,3-1-1,6 0 1,5-5-1,8-3 0,6-5 0,8-7-1,1-7 1,4-3-1,1-7 1,4-5-1,-2-4 0,1-3-1,-3-5 1,-1 1 0,-1-2-1,-3 2 0,-2 1 1,-4 6 0,-2 3 0,-2 3-1,-6 11 0,0 0 0,0 0 0,10 18 0,-5 9-1,0 5 1,4 13 0,2 6 1,3 6-1,1 3 2,0-2-1,0-1 2,-3-5-1,-1-4 0,-6-12 0,-2-3 1,-7-10 0,-3-3-1,-9-9 0,-2-4 0,-8-7 0,0-3-2,-3-4 0,1-5 0,3 2-6,0-10-11,9 1-20,8 2-1,7-4 0,10 0-1</inkml:trace>
  <inkml:trace contextRef="#ctx0" brushRef="#br0" timeOffset="30251.0956">10989 9580 61,'-23'-5'32,"6"4"1,-1-4 0,3 0-11,15 5-7,-16-10-4,16 10-2,2-14-3,9 8-1,4 1-3,4 1 0,2 4-1,3 5-1,2 4 0,-1 6 0,-2 6-1,-5 4 1,-6 3-1,-6 4 1,-5 0 0,-8 2 0,-7 0 0,-6-2 0,-4 0 0,-3-3 1,1-2-1,3-4 1,1-4-1,7-3 1,6-3 1,9-1-1,0-12 0,22 13 0,0-12 0,7 0 0,5-2 0,4-4-2,2 0-1,-3-5-4,1 4-9,-6-3-20,-3-6-2,-3 2 1,-6-8 0</inkml:trace>
  <inkml:trace contextRef="#ctx0" brushRef="#br0" timeOffset="30446.1736">11390 9637 96,'15'2'32,"1"-6"0,8 1 1,1-2-22,5-4-9,3-2-6,3 3-11,-1-1-16,-8-6-1,1 6 1,-8-7-3</inkml:trace>
  <inkml:trace contextRef="#ctx0" brushRef="#br0" timeOffset="30740.2912">11552 9658 95,'-20'35'30,"-1"-10"0,14 3 2,8-5-26,7-3-4,10 3 1,2-1-1,4 3 2,-2-1-1,0 3 0,-4-3 1,-5 0-1,-11-2 1,-5-1-1,-9-4-1,-6-5 0,-5-2-1,-4-7-2,-1-2-5,-1-10-9,5-6-19,5-4-1,7-8 0,10-5 0</inkml:trace>
  <inkml:trace contextRef="#ctx0" brushRef="#br0" timeOffset="31033.4084">11766 9730 81,'10'37'32,"1"7"0,-6-4 1,4-8-16,2 7-9,2-9-4,6-5 0,1-12-1,8-5 0,1-9 0,4-5-1,-3-8 1,-1-4 0,-6-5-1,-7-3 0,-10-3 0,-8 0-1,-11-2 0,-6 2-2,-7 4-3,-9 1-3,2 10-9,-4 1-18,2 2-2,8 3 1,5-4 0</inkml:trace>
  <inkml:trace contextRef="#ctx0" brushRef="#br0" timeOffset="31349.5348">12069 9429 90,'1'19'30,"0"9"1,-8-7 1,2-2-23,1 2-7,2-4 2,4-3-1,-2-14 0,21 7 0,-4-14 1,4-2 1,1-5-1,1-1 0,-3-4-1,-2 1 1,-9-3-2,-5 5 0,-8-1-2,-5 3-1,-6 3-3,-8-1-5,2 8-19,-5 5-9,-1 1 2,6 6-1,1-1 0</inkml:trace>
  <inkml:trace contextRef="#ctx0" brushRef="#br0" timeOffset="33418.362">12754 10154 52,'1'13'33,"-1"-13"1,0 0-1,-3 19-6,-4-9-10,0 11-6,-6 0-4,-1 10-3,-5 0-3,-1 4-2,1 0-5,-1-9-11,1-8-17,9-5 0,0-14 1,10 1-2</inkml:trace>
  <inkml:trace contextRef="#ctx0" brushRef="#br0" timeOffset="33643.452">12662 9708 101,'-8'-18'33,"8"18"1,-4-19 0,0 5-24,5 1-9,3 0-7,-1-3-17,2-3-11,5 5 2,-2-2-3,6 4 2</inkml:trace>
  <inkml:trace contextRef="#ctx0" brushRef="#br0" timeOffset="34153.656">13430 9453 91,'0'0'31,"0"0"1,0 0 1,3 23-23,-6 1-7,0 12-3,-1 9 2,0 8-1,-1 7 1,0 4-1,1-1 0,2-4 0,0-10 0,0-7 0,1-11 0,1-7 0,-1-9 1,1-15-1,0 0 1,0 0-1,10-20 0,-3-1 0,1-6 0,2-2-1,3-2 0,1-1 0,3 5 1,1 6-1,0 6 1,1 9 0,-2 7-1,3 9 1,-4 6 0,1 6-1,-5 3 0,-1-1-2,1 3-4,-6-6-11,-1-5-18,3-2 2,-8-14-1,15-1-1</inkml:trace>
  <inkml:trace contextRef="#ctx0" brushRef="#br0" timeOffset="34336.7291">13793 9700 92,'-1'25'33,"2"10"0,-5-2 1,1 1-20,3 4-9,-1-6-6,-2-6-11,0-10-20,4-4-1,-1-12 0,0 0-1</inkml:trace>
  <inkml:trace contextRef="#ctx0" brushRef="#br0" timeOffset="34494.7923">13699 9582 94,'0'0'31,"-4"-15"0,4 15 0,13-1-24,0 0-18,5 2-20,0-7 1,10 7 0,-3-3-2</inkml:trace>
  <inkml:trace contextRef="#ctx0" brushRef="#br0" timeOffset="34914.9603">14176 9644 64,'-4'14'31,"-3"8"-1,-13 0 1,-4 3-13,0 5-8,-3-1-2,2 4-2,2-5-2,5-2-2,6-5 0,7-6-1,5-15 0,7 11 1,4-16-1,5-2 0,1-5-1,2-3 1,2 0-1,3 1 0,-1 3 0,0 7 0,0 7 0,-2 9 0,1 10-1,-2 11 2,-1 9-1,-2 7 1,-3 1 0,-4 5 1,-5-4 0,-5-3 0,-8-7 0,-3-7 1,-9-12-1,-1-7 0,-5-9-2,-1-12-2,2-7-3,-1-15-8,7-7-12,6-9-10,2-16 1,9-5-2,3-14 3</inkml:trace>
  <inkml:trace contextRef="#ctx0" brushRef="#br0" timeOffset="35268.1015">14361 9324 100,'10'46'33,"-5"3"-1,3 8 3,0 3-29,-2-1-3,4 1 0,-2-10 0,-1-8-1,-2-12 0,2-7 0,-1-9-1,-6-14 0,12 5 0,-12-5 0,10-22 0,-5 6 1,2-3-1,0-1 0,1 1 0,1 5-1,-1 5 1,1 9-1,0 7 0,-1 7 1,-1 6-3,0 1-1,3 5-7,-4-5-17,3-5-8,3-4 1,0-12 0,4-5-2</inkml:trace>
  <inkml:trace contextRef="#ctx0" brushRef="#br0" timeOffset="35689.2699">14895 9643 99,'11'51'32,"-6"4"1,3 6 2,-1 1-25,-3-3-6,5 0 1,-5-10-1,1-5-1,-1-10 0,0-6-2,-1-9 0,-1-5 0,-2-14 0,0 0 1,0 0-1,-7-19 0,0-5 0,0-6 0,-1-10 0,1-7-1,-1-9 0,2-4 0,3 0 0,3 2 0,3 4 0,4 4 0,3 11 0,1 8 0,3 14 0,0 11 0,3 12 0,-2 8 0,-2 7 0,-3 8-1,-1 5-2,-5-3-3,0 2-6,-6-9-11,-1-5-13,2-6 2,1-13-1,0 0 0</inkml:trace>
  <inkml:trace contextRef="#ctx0" brushRef="#br0" timeOffset="36840.7303">15085 9678 92,'4'24'32,"4"8"1,-2-1 1,1 0-21,5 3-6,-4-7-1,2-3-2,-4-8-1,1-4 0,-7-12-2,11 1 1,-9-14 0,1-4-1,1-8 1,1-3-1,1-3-1,2-1 0,1 4 0,2 3 0,-1 6-1,2 8 1,1 7-1,-1 7 1,3 5 0,0 4 0,3 3 1,1 2 0,2-2 0,0-1 1,0-3-1,0-2 0,-2-6 0,-3-1 1,-2-5-1,-4-3-1,-2-6 1,-4 0 0,-5-4-1,-3 0 0,-5 1 0,0 1-1,-4 3 1,-3 4 0,0 7-1,-2 6 1,1 6 0,2 4 0,3 5 0,2 1 1,5 2 0,4-3-1,7-4 1,4-2-1,5-3 0,4-7-1,5-5 0,3-5-1,4-4 0,0-3 0,2-1 0,-1-5 0,2-1 0,-4 0 1,-3 2 1,-3 3 0,-7 2 0,-3 4 1,-5 1 0,-9 7-1,0 0 2,0 0-1,2 14 0,-5-1 0,0 2 0,3 4 0,1 0 0,2 4 0,3 0 0,2-1-1,0 0 0,1-2 0,-3-2 0,-2-3 0,-4 0 0,-8-2 0,-5-3 1,-5-1-1,-4-5 0,-1 0 0,-2-4 0,0-5-2,6-4-2,2-8-3,13 1-6,1-14-8,13 1-6,5-9-1,9 2 1,3 0 3,7 2 2,1 4 7,3 3 10,-2 6 12,0 8 9,-8 2 5,-1 6 0,-8 1 0,-3 3-1,-7 7-1,-9-6-3,0 17-3,-10-4-4,0 8-1,-6-1-2,4 4 0,-3 1-2,6-1-1,2-1-1,7-1 0,4-4-1,6 0-1,3-2 0,2 0 1,1-2-1,-2-2 0,-1 1 0,-3 0 0,-5 0 0,-3-1 0,-7-2 0,-4-1 1,-4 0-1,-2-5-2,-2 1-1,-1-9-2,3 0-5,-1-13-8,7 0-10,3-4-9,3-8 1,7 1 1,1-6 3</inkml:trace>
  <inkml:trace contextRef="#ctx0" brushRef="#br0" timeOffset="37163.8596">15928 9723 51,'12'-1'30,"5"12"2,-7 2 0,4 4-5,0 8-9,-4-3-5,4 5-3,-4-4-5,2 2-1,-1-8-2,1-2 0,-2-4 0,2-7-1,-1-5 0,1-3 1,1-7-1,0-1 0,-1-3 0,0 0 1,-1-2-1,-2 2 0,-1 4 1,-8 11-1,11-14 0,-11 14 0,0 0 0,8 13-1,-7-2 0,0 2 1,1 1-3,-1-3 0,3 2-4,-4-13-12,0 0-17,17-13-1,-9-4 0,4-1-1</inkml:trace>
  <inkml:trace contextRef="#ctx0" brushRef="#br0" timeOffset="37698.0732">16351 9688 56,'19'3'32,"-14"7"0,3 11 1,-5 5-5,0-3-10,3 6-5,-4-5-5,3-2-3,-4-7-1,2-3-1,-3-12-1,0 0-1,0 0 0,5-18 0,-3 2 0,1-3 0,2-2 0,2 0-1,-1 1 0,3 3 0,1 4 0,1 5-1,1 6 1,3 4 0,0 5 0,3 2 0,4 4 0,3 0 1,1 0 0,2-3 0,-1-4 0,1-2 1,0-6-2,-3-3 1,-4-5 0,-3-4-1,-5-2 0,-5-3 0,-3-1 0,-6 1-1,-7-1 1,-3 2-1,-6 4 1,-1 5-1,-3 4 1,-1 8 0,1 6 0,5 6 0,2 6 1,7 6 0,6 3-1,7 3 2,8 0-1,9-1 1,6-2-1,6-7-1,2-4-1,3-11-5,6-7-24,-3-6-6,-2-11-2,-1-10 1,-1-9-2</inkml:trace>
  <inkml:trace contextRef="#ctx0" brushRef="#br0" timeOffset="40001.9943">17888 10483 69,'-13'14'34,"8"0"0,5-14 1,0 0-11,21-17-11,0-11-3,17-7-2,8-17-1,17-7-2,13-16-1,14-11-2,8-9 0,7-3 0,1-4-2,0 0 1,-7 4 0,-4 5-1,-11 6 1,-7 10-2,-10 8 2,-8 9-2,-5 9 1,-8 9 0,-6 10 0,-7 6 0,-7 8-1,-7 6 0,-5 5 1,-14 7-1,12-2 0,-12 2 0,0 0 1,-4 14-1,4-14 1,-5 12-1,5-12 1,-3 11 0,3-11 0,0 0 0,0 0 0,0 0 0,-4 10 0,4-10 0,0 0 0,0 0 0,0 0 0,0 0 0,0 0 0,0 0 0,0 0 0,4 12 0,-4-12 0,17 21 0,0-5 0,7 5 1,10 5-1,12 3 0,12 4 1,13 2-1,14 3 0,10 2 0,11 2 0,5-2 0,4 1-1,-1-3 1,-1 1 0,-3-2 0,-6-3-1,-4-4 2,-11-3-2,-7-4 0,-9-2-2,-13-10-5,-5-2-18,-17-8-10,-14-10-2,-12-5 1,-14-11-1</inkml:trace>
  <inkml:trace contextRef="#ctx0" brushRef="#br0" timeOffset="40618.2408">19357 9209 25,'-7'11'24,"-7"-9"3,14-2-1,-11 8-4,11-8 0,0 0-1,0 0-3,11-23-4,3-2-4,8-2-3,7-13-2,9-4-1,8-10-2,6-2-1,3-3 0,1 0 0,1 1-1,-4 3 1,-7 6-1,-5 7-1,-10 8 1,-8 5 0,-5 8 0,-7 6-1,-11 15-3,10-14-4,-10 14-14,0 0-13,0 0 0,-1-11 1,-1 0-1</inkml:trace>
  <inkml:trace contextRef="#ctx0" brushRef="#br0" timeOffset="41047.4124">20148 8309 52,'0'0'24,"11"4"4,-11-4 0,-6 17-7,-2 4-14,-2 7 0,-1 7 2,-1 3-1,4 7 0,1-1-3,6 2 0,5-8-1,8-3-1,8-10 0,7-6 0,5-8-1,4-5 0,3-11 0,1-4 0,-2-8-1,0-5 0,-6-5 0,-4-5-1,-6-6 1,-5-3-1,-7-1 1,-6-1-1,-6-1 1,-9 0-1,-6-1 0,-6 6 1,-3 2-1,-3 7 0,-2 7 0,0 4 0,3 8-3,1 8-1,6 13-3,3 6-10,4 7-17,7 11-1,5 4 1,7 11-1</inkml:trace>
  <inkml:trace contextRef="#ctx0" brushRef="#br0" timeOffset="41679.6651">20428 8781 63,'0'0'32,"-5"-10"-1,5 10 0,0 0-13,0 0-8,14 2-2,-2 12-1,-1 6-3,7 10-1,0 8 0,7 10 0,1 4 0,4 9-1,0 2 1,3 1-1,0-4-1,2-3 1,0-5-2,-2-5 1,-1-6 0,-2-5 0,-3-8 0,-3-5 1,-3-5-1,-5-5 0,-5-5-1,-1-2 1,-10-6 0,0 0-1,0 0 0,0 0 1,0 0-1,0 0 1,0 0-1,0 0-1,0 0-2,0 0-6,5-15-26,-5 15-2,-4-26 1,3 6-1</inkml:trace>
  <inkml:trace contextRef="#ctx0" brushRef="#br0" timeOffset="42685.0672">20720 9462 6,'14'-2'17,"-14"2"0,14-5 0,-14 5-6,14-6 0,-14 6 0,10-5-1,-10 5-1,0 0 1,0 0 0,10 5 0,-10-5 0,6 12-1,0-2-1,-1 2 1,4 4-2,-1-2-1,2 6 0,-1-1-1,4 4 0,-2-1-1,4 3 0,-1-3 0,5 3 0,-2-4-1,4 1 1,-1-2-1,3-1 0,-4-1-1,2-1 0,-4-3 0,0 0-1,-3-3 0,1-2 0,-5-2 0,0-1-1,-10-6 1,15 7-1,-15-7 1,11 3-1,-11-3 0,0 0 1,0 0-1,0 0 0,0 0 0,0 0 0,0 0-2,0 0-4,2-12-29,-2 12-3,-7-31 1,3 6 0</inkml:trace>
  <inkml:trace contextRef="#ctx0" brushRef="#br0" timeOffset="56629.6428">2641 14067 48,'-9'12'24,"9"-12"1,0 0-2,0 0-10,15-2-1,3 2-1,2-1 0,12 2 1,4-2-1,11 6-1,5-4-2,6 4-2,4-3-1,2 4-2,-2-4-1,-1 4 0,-3-4-1,-6 1 0,-6 0-1,-6-2-1,-7 3-1,-7-4-2,-2 3-5,-12-4-12,-3-1-15,-9 2 1,0 0-2,0 0 3</inkml:trace>
  <inkml:trace contextRef="#ctx0" brushRef="#br0" timeOffset="57072.82">2924 14407 54,'-22'8'31,"4"5"-1,-3-5 1,1-1-12,7 3-5,-2-4-5,7 5-1,8-11-1,-2 15 0,12-11-1,11 5 0,7-6 0,7 3-1,3-3-2,4 1-1,-1-3-3,1-2-2,-2 2-4,-7-6-6,2 3-16,-4 0-9,-2-4 1,4 0 0,1-6 2</inkml:trace>
  <inkml:trace contextRef="#ctx0" brushRef="#br0" timeOffset="57441.9676">3907 14349 27,'31'-9'23,"-11"-10"3,0 3-2,-4 0-5,-7-3-2,-3 6-1,-9-3 0,3 16-3,-16-20-3,4 15-3,-7 3-2,0 7-1,-6 4-1,3 8 0,-2 6 0,2 7 1,3 3-1,7 4 2,4 0-2,10 3 1,7-4 0,10-3-1,8-6 0,9-5-1,5-7-1,4-6-1,4-4-1,-2-10-3,1 0-3,-6-12-9,-1 0-21,-7-1-2,-8-2 1,-7 3 0</inkml:trace>
  <inkml:trace contextRef="#ctx0" brushRef="#br0" timeOffset="58058.214">2226 14063 58,'-5'-11'31,"-8"-6"1,2 5-1,-4 2-12,-5 0-7,0 7-3,-6 3-1,0 9-1,-6 6-2,4 9-1,-2 4 0,5 7-2,2 4 2,10 5-2,7 0 2,13 3-2,12-8 1,12-4-1,11-6 0,11-8-2,9-6-3,3-13-7,8-7-28,-2-7-1,0-7 1,-1-4-1</inkml:trace>
  <inkml:trace contextRef="#ctx0" brushRef="#br0" timeOffset="58931.5632">4407 14056 79,'-13'7'35,"13"-7"0,0 0-4,-7-18-13,19 3-3,4-15-5,13-2-1,9-12-3,13-5-2,8-5-1,8-4-1,6-1 0,2-1-2,-3 4 0,-4 5 1,-6 8-3,-11 3 0,-6 10-4,-12-1-9,-8 8-21,-5 8-1,-8-4 0,-1 4-2</inkml:trace>
  <inkml:trace contextRef="#ctx0" brushRef="#br0" timeOffset="59788.906">5699 12798 63,'0'0'30,"-5"-15"0,5 15 0,-15-13-5,0 4-16,0 6-4,-6 5 0,-1 8-1,-3 4 1,1 11-1,1 1 1,6 11-1,3 0 0,8 5-1,9-1 0,9-1 0,9-4-1,9-5 0,5-5-2,4-9-2,4-4-4,-2-14-11,1-7-18,1-7-2,-3-12 2,-1-6-2</inkml:trace>
  <inkml:trace contextRef="#ctx0" brushRef="#br0" timeOffset="60014.9964">6154 12630 98,'0'0'33,"0"12"-1,0 2 3,0 4-24,4 13-6,-2 5-3,2 9 1,-2 4-2,1 4 1,1-3-3,-4-2-2,3-4-5,-4-13-10,2-10-17,5-10 2,-6-11-1,17-19 0</inkml:trace>
  <inkml:trace contextRef="#ctx0" brushRef="#br0" timeOffset="60240.0864">6410 12552 104,'3'-14'34,"-3"14"2,-6 23 0,0-1-27,4 12-2,-1 9-4,3 10 1,-1 5-1,3 5-1,2-1-2,3-4-2,3-2-4,-2-12-8,0-10-22,1-12-1,-9-22 2,15 1-2</inkml:trace>
  <inkml:trace contextRef="#ctx0" brushRef="#br0" timeOffset="60445.1684">6203 12809 119,'-18'15'36,"5"-4"1,13-11-1,10 11-28,5-13-5,4-2-3,3 2-2,0-4-3,7 5-8,-4-4-20,3-3-4,1 0 1,-1-4-1</inkml:trace>
  <inkml:trace contextRef="#ctx0" brushRef="#br0" timeOffset="60962.3752">6703 12749 81,'0'0'32,"11"15"-1,-11-15 2,0 0-20,21-2-5,-7-2-2,3 6 1,1-5-1,-1 7-1,-1-1-2,-1 5 1,-4 4-2,-4 4-2,-6 2 1,-4 2-1,-4 0 0,-2 2 0,-4-2 0,-1-1 0,1-6 0,0-1 0,2-3 1,3-3-1,8-6-1,0 0 1,0 0 0,0 0-1,10-3 0,3-1 1,2 2-1,4 1 1,3 2-1,3 3 1,0 3 0,-1 5 0,-1 2 0,-4 4 0,-3 2 1,-4 2 0,-8 1 0,-5 2 2,-10-1 0,-3 1 0,-7-4 0,-1-3 0,-3-4 0,0-2-1,2-7-2,2-9-3,5-1-6,0-7-23,6-6-5,5-3-2,3-5 1,3-2-1</inkml:trace>
  <inkml:trace contextRef="#ctx0" brushRef="#br0" timeOffset="62246.8888">1786 14875 26,'12'-7'26,"-9"-5"2,6 3-1,-9 9-5,6-18-5,-6 18-2,0 0-2,0 0-2,0 0-3,0 0-2,-10 7-2,0 7-2,-8 6 0,-1 6 0,-10 5 0,-2 9 2,-9 3 1,-3 6 1,-7 0 0,1 2 0,-5-4-1,1-1 0,3-4-2,4-4 1,7-6-4,5-7-2,9-4-1,3-4-3,9-1-3,-3-8-12,4 3-19,12-11-1,-15 16 1,15-16 0</inkml:trace>
  <inkml:trace contextRef="#ctx0" brushRef="#br0" timeOffset="62835.124">439 15637 60,'0'0'36,"0"0"-1,-33-37-2,33 37-9,0 0-8,-37 29-3,37-29-4,-34 60-2,16-18-1,2 11-1,3 1 0,2 6-1,6-4-2,5-1-2,5-9 0,4-10 0,-9-36 0,28 45 0,-28-45 0,33-1-10,-33 1-30,37-38 0,-37 38 0,44-71 1</inkml:trace>
  <inkml:trace contextRef="#ctx0" brushRef="#br0" timeOffset="63059.2136">643 15457 103,'0'0'37,"23"48"2,-23-48-2,13 71-29,-7-19-3,0 5-2,-3 6-1,-1 1-1,-2-3-2,-1 1-3,-2-19-8,-3-2-20,6-41-6,2 35 1,-2-35-2</inkml:trace>
  <inkml:trace contextRef="#ctx0" brushRef="#br0" timeOffset="63308.3132">833 15372 110,'0'0'36,"0"0"3,5 47-8,-3-5-21,2 5-4,-1 12-2,-1 3 0,-1 1-2,-1-1-2,0-8-1,-1-3-5,1-15-5,0-36-19,-2 49-9,2-49 2,0 0-1,0 0 2</inkml:trace>
  <inkml:trace contextRef="#ctx0" brushRef="#br0" timeOffset="63505.392">709 15779 125,'0'0'39,"-31"20"1,31-20-7,0 0-28,0 0-2,0 0-2,42-43-3,-42 43-3,0 0-12,44-22-21,-44 22 0,38-7 0,-38 7-2</inkml:trace>
  <inkml:trace contextRef="#ctx0" brushRef="#br0" timeOffset="64031.6024">902 15924 72,'0'0'31,"0"0"-1,0 0 3,0 0-19,0 0-5,20-20-3,-1 10 1,6-4-2,0 7-1,3-2-1,-3 8-1,1 2-2,-4 5 0,-2 5 1,-7 4 1,-4 3-1,-6 4 1,-3 1-1,-7 6 1,-6-1-1,-3 1 0,-1-1-1,-2-3 0,3-3 1,0-4-2,2-4 1,14-14-1,-8 11 1,8-11 0,9 0 0,3-2-1,1 1 2,4 1-1,4 1 0,0 1 1,0 3 0,1 3 0,-1 0 0,-2 3 2,-3-2-1,-4 3 0,-3 0 0,-2 2 1,-7-2-1,-4 2 1,-6 2-2,-5 0 1,-3 0-1,-4 3-1,-3-3-2,-5-6-4,30-10-25,-56 16-7,56-16-1,-42-16 1,32-9-4</inkml:trace>
  <inkml:trace contextRef="#ctx0" brushRef="#br0" timeOffset="64838.9252">1730 13474 95,'0'0'35,"-12"-13"2,12 13-1,-7-16-24,7 16-5,0 0-2,15 18-1,-6 0-1,6 8-1,1 5-1,2 4-1,3 6-1,1-4-2,2 3-6,-8-8-19,0-8-9,0-5 0,-4-12 0,0-8 0</inkml:trace>
  <inkml:trace contextRef="#ctx0" brushRef="#br0" timeOffset="65378.1408">1190 12555 115,'0'0'36,"-6"-10"1,6 10-2,0 0-28,0 17-4,3 4 0,3 10-1,-2 5-1,3 6 2,0 5-2,3 0 1,-1 0-1,0-5-1,1-3-2,-3-9 0,2-3-5,-6-12-11,-3-15-19,19 10 0,-8-18 0,3-8 1</inkml:trace>
  <inkml:trace contextRef="#ctx0" brushRef="#br0" timeOffset="65627.2404">1574 12411 112,'9'-5'36,"-9"5"2,2 23-2,-6-2-28,4 11-5,-1 5-1,1 7-1,0 7 0,3 1 0,0 0-3,-1-5 1,4-2-3,-2-11-4,6-2-12,-4-7-17,-2-11 1,-4-14 0,0 0 0</inkml:trace>
  <inkml:trace contextRef="#ctx0" brushRef="#br0" timeOffset="65837.3244">1249 12715 119,'-18'11'38,"5"-4"1,13-7-2,0 0-27,17 3-5,5-4-4,4-1-1,3-4-5,7 6-11,6-4-22,5-3-2,3 0 2,1-3-2</inkml:trace>
  <inkml:trace contextRef="#ctx0" brushRef="#br0" timeOffset="66513.5947">4526 14807 78,'0'0'34,"15"16"0,-3-4 2,9 8-19,-1 0-7,8 11-2,1 0-2,3 8-1,-1 0-1,-2 2-3,-2-2-4,-3-5-4,0 0-19,-6-6-12,-1-4 2,0-3-1,-3-3 0</inkml:trace>
  <inkml:trace contextRef="#ctx0" brushRef="#br0" timeOffset="66748.6888">5384 15666 100,'17'47'34,"-8"-2"0,1 8-2,-2 0-26,-3-1-4,-1 3-3,-1-6-3,-3-12-9,2-4-19,2-9-3,-4-24 0,13 7 1</inkml:trace>
  <inkml:trace contextRef="#ctx0" brushRef="#br0" timeOffset="66962.7744">5858 15539 101,'7'35'36,"-5"16"1,-6 10 0,-8 3-25,5 7-8,-1-1-2,0-1-2,0-3-2,-2-12-3,6-2-11,-2-14-22,3-17 1,3-21 0,0 0-1</inkml:trace>
  <inkml:trace contextRef="#ctx0" brushRef="#br0" timeOffset="67167.8564">5547 15897 118,'-6'15'38,"9"-4"0,7-6-1,8-9-32,7-2-5,7-1-4,0-6-9,3 3-24,2 0-1,1-1 1,3-2-2</inkml:trace>
  <inkml:trace contextRef="#ctx0" brushRef="#br0" timeOffset="75226.0784">7956 14813 23,'0'0'16,"0"0"-1,-10-4 1,10 4 0,0 0-3,-9-4 0,9 4-1,0 0-1,0 0 0,0 0-2,0 0-1,16 2 0,-3-3-1,8 4-2,6-3 0,11 3 0,9-5-1,12 5 1,9-3-1,11 2 0,8-3-1,8 2 0,5-2 0,3 1-1,-1-1-1,-3-2 1,-5 1-1,-5-1 0,-8 0-1,-8 1 1,-12 0-1,-9-1 0,-9 1-2,-9 1 0,-8 1-2,-9-5-5,-3 4-16,-14 1-11,5-14 0,-5 14 0,-10-23 1</inkml:trace>
  <inkml:trace contextRef="#ctx0" brushRef="#br0" timeOffset="75566.2144">9169 14461 73,'-17'10'31,"17"-10"0,4 10 0,7-4-20,10 7-6,5 3 0,13 8 0,3 1 1,13 9-1,0 2 0,5 5-2,-3 0 0,-2 0-1,-9 1-1,-8-1-1,-12-2 0,-12 2 0,-15-3 0,-13-2 1,-15-1-2,-14-2 0,-9-2-2,-10-8-6,-2-3-22,-5-5-5,1-9 2,7-7-2</inkml:trace>
  <inkml:trace contextRef="#ctx0" brushRef="#br0" timeOffset="77294.9056">8434 13208 44,'0'0'26,"-8"-11"0,8 11-2,-12-11-7,2 7-4,0 6-2,-7 4-2,1 12-2,-6 4-1,1 13 0,-3 9-2,2 12-1,2 5 0,4 7 0,5-2 0,9 2 0,5-7-1,12-4 0,5-14 0,11-7 0,5-14 0,7-9 0,5-14-1,5-8 0,-1-13 0,1-9 0,-3-8 1,-2-6-1,-5-5 0,-4-4 1,-11-2 0,-7 0 1,-9 0-1,-8 1 0,-9 4 0,-8 3 0,-7 6-2,-5 9 2,-2 10-2,-4 9-1,0 12 1,1 9-2,4 11-1,0 8-3,10 16-5,-2 1-13,9 8-14,9 1 0,7-5 1,8-2-1</inkml:trace>
  <inkml:trace contextRef="#ctx0" brushRef="#br0" timeOffset="77798.1068">9011 13557 56,'14'2'33,"-14"-2"-1,12-7 2,-12 7-7,0-13-16,0 13-4,8-15-1,1 12-1,-9 3-1,22-3-1,-8 9 0,3 6-2,-1 4 0,2 5 0,-4 6-1,-2 3 1,-3 2-1,-5 2 0,-8-2 0,-4-1 0,-5-4 0,-3-3 1,-4-5-1,-1-5 0,-1-4 1,-1-5-1,2-5 1,1-5-1,2-3 1,2-2 0,3-3 1,2 0-1,3 1 1,8 12 0,-6-17-1,6 17 1,12-4-1,2 9 0,3 5 0,7 4 0,4 2-1,5 3 1,3 1-1,1 2 0,0-3 0,-1-3 0,-2-2-2,-6-5-3,-1-1-6,-9-6-25,-1-7-3,0-3 1,-4-5-1</inkml:trace>
  <inkml:trace contextRef="#ctx0" brushRef="#br0" timeOffset="78798.5067">8653 15293 60,'0'0'32,"0"0"1,7 16 0,-9 10-6,-3 7-17,4 18-3,-4 3-1,0 15 0,-6-1-1,3 3 0,-3-9-1,2-6 0,0-13-2,2-10 1,1-13-2,6-20 0,0 0 0,5-27-1,4-9 1,3-11-1,1-9 0,4-8 0,2-5 1,1-1-1,0 5 1,-1 5-1,-3 11 1,0 11 0,-3 10 0,0 11 0,-1 18 0,0 15-1,1 14 0,1 13 1,-2 13-2,3 9 2,1 10-2,-1 2 1,-1-2-1,-2-6 1,0-10-2,-2-11 0,0-12-1,-3-13-3,2-9-3,-9-14-5,11-12-10,-11-8-5,-1-4-2,-4-5-4,-4-4-1,-1 2 3</inkml:trace>
  <inkml:trace contextRef="#ctx0" brushRef="#br0" timeOffset="78994.5852">8778 15691 57,'-31'2'35,"6"1"0,1 2-4,3-5-5,10 7-6,-1-8-7,12 1-3,0 0-4,16-8-1,1 0-2,7-2-1,3-1-3,1-3-3,5 1-4,-5-6-11,4 5-19,-4 5-1,-2 3 0,-3 4 1</inkml:trace>
  <inkml:trace contextRef="#ctx0" brushRef="#br0" timeOffset="79499.7871">9151 15650 87,'0'0'33,"0"0"-1,-8 9-2,8-9-20,-21 8-5,11 2-1,-5 0-1,4 8 0,0-1 0,4 5 1,1-2-1,5 0-1,3-6 0,3-2-1,-5-12 0,17 7 0,-6-12-1,1-3 1,0-5-1,0-2 0,-2 1 0,-2-1 0,-1 2 1,-1 2-1,-6 11 0,7-13 0,-7 13 0,0 0 0,5 21 1,-2-2-1,2 6 0,0 3 1,2 5-1,1 5 0,0-1 0,0 1 1,-3-5-1,-2-1 0,-5-6 1,-4-3-1,-7-6 1,-2-1 0,-3-6 0,-2-5-1,-1-4 1,0-3-1,0-3-2,3-7-3,8 6-15,2-9-17,4-3-2,8-5 1,8-5 0</inkml:trace>
  <inkml:trace contextRef="#ctx0" brushRef="#br0" timeOffset="86124.4359">13966 14591 12,'0'0'23,"4"-11"1,-4 11 3,0 0-9,0 0 0,4-12-2,-4 12-3,-1-12-2,1 12-1,-4-14-2,4 14 0,-8-15-2,8 15-2,-13-17-1,4 9-1,1 1-1,-4 3-1,0 1 1,-3 4-1,-3 3 1,-1 5-1,-3 4 1,-3 5 0,-1 5 0,-2 4 1,2 6 0,1 3 1,3 7-1,4 0 1,6 4 0,8-1 0,11 0-1,11-4 0,10-5-1,12-9 0,8-5 1,8-9-2,3-9 0,4-6-1,-4-8-3,2-2-6,-10-8-12,-3-1-15,1-1 0,-5-4 0,-2 1 0</inkml:trace>
  <inkml:trace contextRef="#ctx0" brushRef="#br0" timeOffset="86605.6284">14600 14633 20,'-15'-12'22,"6"9"-1,-4-3-2,1 2 0,1 2-2,-1 1-2,1 2-1,-1-1-3,12 0 1,-17 4-3,17-4 0,-12 4-2,12-4 0,0 0 0,13 16-1,5-12 0,11 3 0,5-1-2,10 1 0,7-3-1,5 0-1,3-3-1,1 1 0,-5-5 0,-3 1-2,-7 0 0,-8-2-2,-8 3-4,-10-5-6,-2 1-21,-8 3-4,-9 2 1,0 0-1</inkml:trace>
  <inkml:trace contextRef="#ctx0" brushRef="#br0" timeOffset="87071.8147">15795 14530 37,'19'-1'26,"-9"-7"3,1 6 0,-11 2-11,7-11-5,-7 11-2,0 0-1,-14-12-3,2 9-2,-2 3-1,-4 0 0,-4 6 0,-5 2-1,0 7 2,-5 3-1,0 6 1,-2 2-1,2 5 0,-1 0 0,8 4-1,3-3 0,6 1-2,8-4 2,10-2-2,10-6 0,8-2 0,8-8 0,7-4-1,3-5 1,3-7-2,-1-2-3,-4-9-5,0-3-26,-8 0-2,-7-4 0,-6 0-1</inkml:trace>
  <inkml:trace contextRef="#ctx0" brushRef="#br0" timeOffset="87922.1548">13965 14269 27,'0'0'23,"-19"7"3,19-7 2,-11 8-11,11-8-4,0 0 1,-11 5 0,11-5 1,0 0-3,0 0-2,0 0-2,14-20-1,-1-1-2,6-6-1,6-9 0,7-5-2,5-9 0,5-6-1,3-6 1,5-4-1,1-1 0,-1-1-1,-4 3 1,-3 3-1,-5 7 0,-6 6 0,-7 10 0,-7 10 1,-5 9-2,-5 6 2,-8 14-2,0 0-1,0 0-3,0 0-5,-8 19-18,8-19-9,-7 16 1,7-16-1,0 0 1</inkml:trace>
  <inkml:trace contextRef="#ctx0" brushRef="#br0" timeOffset="88426.3564">14826 12984 22,'-9'-19'24,"9"19"1,-19-21 3,8 16-9,-2 4-3,-3 3-2,2 10-2,-7 4-1,5 10-2,-4 5-1,4 8-2,-1 4 0,5 6-2,2 0-1,6-1-1,5-5 0,8-4 0,5-7 0,9-9-2,6-10 1,8-10 0,7-7 0,3-10 0,4-10-1,1-6 0,2-12 0,-4-1 2,-5-6-1,-7-2 1,-10 0 0,-8 1-1,-13 3 1,-10 4 0,-14 6-1,-7 6 1,-9 7-1,-6 6-1,-2 10-2,-4 6-2,5 10-5,-1 5-13,6 7-14,8 8 0,7 2 0,10 6-1</inkml:trace>
  <inkml:trace contextRef="#ctx0" brushRef="#br0" timeOffset="88968.5732">15173 13578 36,'0'0'26,"-12"-6"3,12 6 0,0 0-6,0 0-10,0 0-1,14 16-1,0 4-1,2 3-1,9 15-1,1 5-2,8 12-1,0 4-1,4 11-1,1 3 0,2 0-1,-1-4 0,-1-2 0,-3-9-1,-1-5-1,-3-10-1,-5-14-6,-1-7-23,-7-9-8,-6-12 2,-4-8 0</inkml:trace>
  <inkml:trace contextRef="#ctx0" brushRef="#br0" timeOffset="90887.3404">13146 14307 49,'0'0'29,"0"0"3,2 12 1,2 6-13,0-1-5,9 11-5,0 0-2,9 8-1,0-1-3,5 0-2,1-1-5,-1-8-3,2-1-9,-6-6-17,-3-7-2,-3-4 1,-6-10-1</inkml:trace>
  <inkml:trace contextRef="#ctx0" brushRef="#br0" timeOffset="91270.4935">12468 13845 83,'0'0'32,"4"21"1,-4 4-3,1-1-20,5 13-3,-3 6-2,4 7 0,-1 2-1,2 2-2,-2-4-2,1-6-4,1-4-4,-4-14-11,2-11-15,3-8 0,-9-7 0,21-27 0</inkml:trace>
  <inkml:trace contextRef="#ctx0" brushRef="#br0" timeOffset="91488.5808">12769 13700 73,'1'-11'36,"-1"11"-1,2 10 1,-1 4-9,1 19-18,-2 4-5,3 9-1,-2 7-2,1 6-2,1 0-3,-4-5-6,4-4-18,-2-5-9,-4-13 2,0-7-2,-5-15 2</inkml:trace>
  <inkml:trace contextRef="#ctx0" brushRef="#br0" timeOffset="91683.6588">12520 14126 99,'0'0'36,"0"0"-1,0 0 1,22-22-26,3 6-7,2-3-3,4 4-4,0 0-4,6 8-13,0 10-13,-3 7-1,2 11-1,-4 6 1</inkml:trace>
  <inkml:trace contextRef="#ctx0" brushRef="#br0" timeOffset="92111.83">13603 15080 72,'0'0'34,"0"0"0,0 0 0,-2 13-17,2-13-6,-11 29-2,0-2-2,-2 10 0,-6 9-3,-2 10 0,-6 5-1,-2 6-1,-2-1 0,1-3-1,1-5-1,4-5-2,3-7-2,1-13-7,9-6-26,1-7-2,4-8 2,1 0-2</inkml:trace>
  <inkml:trace contextRef="#ctx0" brushRef="#br0" timeOffset="92525.9956">12496 16173 74,'-16'-3'33,"-4"2"0,-1 5 2,2 8-24,-8 3-4,1 14-1,-3 6 0,3 10 1,-2 2-1,5 4-1,5-3-1,6-1 0,7-7-2,9-9 0,8-11-1,7-8-1,8-9-1,2-6-1,6-6-4,-2-9-4,6 0-16,-3-7-13,-4-5 2,-2-4-2,-2-4 3</inkml:trace>
  <inkml:trace contextRef="#ctx0" brushRef="#br0" timeOffset="92754.0867">12681 16044 100,'1'28'34,"0"6"2,1 6-1,-1 3-29,6 8-4,2 4-1,-2 2-1,1 2-4,-5-10-5,9-1-12,-4-12-15,-1-16 0,-7-20 0,14 0 1</inkml:trace>
  <inkml:trace contextRef="#ctx0" brushRef="#br0" timeOffset="92970.1732">12864 15984 82,'0'0'37,"0"0"-1,11 26 2,-5 7-21,-1 3-9,5 12-3,-2 6-1,3 7-2,-2 2-1,-1-4-3,2-1-5,-6-12-8,4-4-21,-1-12-3,-4-10 2,-1-9-2</inkml:trace>
  <inkml:trace contextRef="#ctx0" brushRef="#br0" timeOffset="93159.2487">12764 16399 103,'0'0'36,"-1"-19"1,10 2-1,8-3-31,2-3-5,0-4-5,6 7-12,-3 1-19,-1 4 1,0 6-1,-3 3-2</inkml:trace>
  <inkml:trace contextRef="#ctx0" brushRef="#br0" timeOffset="93655.4471">13138 16445 87,'0'0'33,"12"4"1,-12-4 1,13-15-30,-4 8-2,-9 7 0,17-3 0,-17 3 0,12 18-1,-9 0 0,-3 3-1,-3 4-1,-2 4 1,-5 0 0,0 0 0,-4 0-1,0-1 2,1-3-2,1-4 2,1-5-2,11-16 1,-9 12-1,9-12 0,7-13-1,4 0-1,5 0 1,1-2 0,6 2 0,2 4 0,4 4 1,0 4 1,0 6 0,-1 6 0,-6 6 0,-2 6 0,-7 4 1,-6 5-2,-9 2 3,-8 5-3,-8 2 2,-7-3-1,-7-2 0,-2-3-1,0-7-3,-2-13-5,7-5-20,2-16-10,5-12 0,9-16 0,9-15 0</inkml:trace>
  <inkml:trace contextRef="#ctx0" brushRef="#br0" timeOffset="94466.7716">15951 14397 36,'0'0'24,"0"0"1,-5 13-3,5-13-1,0 0-3,0 0-3,0 0 0,0 0-4,12-26 0,5 8-1,2-13-3,10-4-1,5-9-2,10-5 0,4-6 0,8-1-2,0-1 0,1 3 0,-6 3-1,-3 5 0,-6 9 0,-10 8-2,-7 8 1,-8 4-2,-6 10-1,-11 7-3,0 0-2,0 0-6,0 0-12,0 0-12,0 0 2,0 0-1,0 0 3</inkml:trace>
  <inkml:trace contextRef="#ctx0" brushRef="#br0" timeOffset="94805.9071">16850 13250 43,'13'-28'25,"-8"-6"3,2 9-1,-9 2-11,-2 1-6,-2 10 1,-7 6-1,-3 19-1,-7 9 0,1 16-1,-2 5 0,3 14-2,-2 1 0,8 6-2,4-5-1,9-4-2,9-10 1,7-8-2,9-14 0,6-9-1,5-11-1,2-10-3,6-7-3,-3-15-7,5-7-16,-4-2-4,-3-10 1,-1-1-1</inkml:trace>
  <inkml:trace contextRef="#ctx0" brushRef="#br0" timeOffset="95006.9875">17210 13002 69,'0'0'33,"-4"11"1,3 11 1,2 11-17,-3 3-7,6 12-3,-4 1 0,4 7-3,-2-1-3,1-5-4,2-5-2,-3-11-5,4-3-6,-5-13-17,-1-18-3,10 4 0,-5-23 1</inkml:trace>
  <inkml:trace contextRef="#ctx0" brushRef="#br0" timeOffset="95241.0812">17406 12807 107,'0'0'35,"10"11"2,-9 13-1,-2 7-26,6 13-6,-1 6-2,1 11 0,0 2-1,1 0 0,2 1-3,-1-7-2,2 2-6,-5-14-15,-1-8-11,0-11-1,-5-13 1,2-13-1</inkml:trace>
  <inkml:trace contextRef="#ctx0" brushRef="#br0" timeOffset="95423.154">17293 13348 94,'-9'-5'35,"9"5"0,2-16 1,10-3-22,7 2-8,0-8-2,4-3-4,4 1-5,-2-3-8,4 1-17,-3 4-6,-2-2 1,-1 5-1</inkml:trace>
  <inkml:trace contextRef="#ctx0" brushRef="#br0" timeOffset="95866.3312">17750 12985 97,'12'10'33,"-2"-5"0,4-3 2,8-2-27,-6-3-4,5 2 0,-6-3-1,2 6 1,-4 3-1,-1 7 0,-4 3-1,-3 6 0,-8 5-1,-1 3 0,-3 1-1,-1-1 1,0-1-1,0-5 0,1-4 1,3-3-1,4-16 0,8 15 1,1-13 0,3-2-1,4-1 1,2 1-1,4 0 0,1 3 1,0 4-1,-1 7 1,-4 5 0,-1 8 0,-7 2 1,-5 5-2,-8 1 2,-5 1-2,-8-1 2,-4-1-3,-6-4 0,-6-5-5,0 1-7,-7-5-24,-1-6-1,-3-1 0,-4-7-1</inkml:trace>
  <inkml:trace contextRef="#ctx0" brushRef="#br0" timeOffset="96430.5567">15937 14844 69,'0'0'32,"10"10"1,-10-10 0,14 7-15,1 7-8,2-3-1,8 11-1,0 1-1,9 6-1,3 0-1,6 4-1,-1-1-1,3 1-2,-2-3 0,1 0-1,-1-5-2,-5-1 1,-2-2-2,-3-5-2,-1 3-3,-7-8-4,2 3-18,-7-1-8,-4-2 2,-2 1-1</inkml:trace>
  <inkml:trace contextRef="#ctx0" brushRef="#br0" timeOffset="96686.6592">16926 15442 92,'11'21'35,"0"5"0,-5 2 1,-2 7-28,1 13-4,-5 4 0,1 9-1,-1-1-2,-1 1-1,2-4-5,-2-11-6,6-11-20,2-15-5,2-18 0,4-14-1</inkml:trace>
  <inkml:trace contextRef="#ctx0" brushRef="#br0" timeOffset="96925.7548">17295 15407 119,'-3'50'37,"0"7"0,0 2 1,1 0-36,2 1-2,0-2 0,2-3 0,0-3-1,-1-8-3,4-6-6,-6-11-14,0-7-14,0-7 0,1-13 0,-8-4 1</inkml:trace>
  <inkml:trace contextRef="#ctx0" brushRef="#br0" timeOffset="97107.8276">17027 15775 117,'-9'18'38,"9"-5"1,0-13-2,14 2-35,4-19-12,7-4-27,1-5-2,-5-10 1,-1-6-1</inkml:trace>
  <inkml:trace contextRef="#ctx0" brushRef="#br0" timeOffset="117942.158">19396 11663 25,'0'0'25,"0"0"2,-7 11 0,7-11-4,5 13-4,-5-13-2,17 11-2,-6-8-4,4 1-3,1-4-2,3 0-2,-1-5 0,0-2-2,-3-4 0,-2-2 0,-3-2-1,-2 0 0,-6-4 0,-4 2-1,-5-2 1,-3 3-1,-2 2 0,-5 2 0,-2 6-1,-3 5 2,0 6-1,0 5 0,1 8 1,4 5 0,1 7 0,6 3 0,6 0 0,8 1 1,5-2-1,7-2 0,6-6 0,4-5-2,5-6-3,1-10-3,3-2-10,-3-9-11,-3-6-8,3-2 0,-7-8 1,1 3 1</inkml:trace>
  <inkml:trace contextRef="#ctx0" brushRef="#br0" timeOffset="118131.2336">19763 11654 68,'-1'14'31,"5"14"1,-4 5-6,2 5-8,4 9-5,-1 0-5,0 3-2,0-5-3,0-1-3,2-6-3,-4-11-5,5-5-7,-3-8-13,-5-14-4,0 0 0,5-15 0</inkml:trace>
  <inkml:trace contextRef="#ctx0" brushRef="#br0" timeOffset="118393.3384">19754 11686 56,'-8'-33'30,"6"10"1,0 2 1,7 5-5,7 8-13,1 1-6,8 6-2,-1 3-2,2 5 0,-2 5-2,1 4 0,-6 3-2,-3 4 0,-7 2 0,-8-2-1,-6 1-1,-5-5 0,-3-3-3,-4-8-2,3 0-6,-2-11-10,3-11-10,9-2 1,2-9 0,13-1 1</inkml:trace>
  <inkml:trace contextRef="#ctx0" brushRef="#br0" timeOffset="118725.4712">20062 11505 46,'9'22'29,"-13"-2"0,4 7 1,-7-2-12,2-1-6,4 1-2,0-6-1,6-2-2,-5-17-2,19 17-1,-5-18 1,4-3-1,-1-6 0,0-1-1,-2-5-1,-2-2 0,-5 0-1,-3-2 1,-5 1-1,-3 2-1,-4 1 1,-5 5-1,-2 1 0,-1 5-1,-1 3-2,1 1-2,4 5-4,-1-5-9,12 1-17,0 0 1,1-14 0,12 4 0</inkml:trace>
  <inkml:trace contextRef="#ctx0" brushRef="#br0" timeOffset="118935.5552">20464 11429 66,'11'15'28,"0"10"2,-12-7-1,-5 3-18,-1 7-3,-6-3-2,0 4-1,-5-2-2,2-4-4,1 0-7,0-5-14,-2-9-8,8-2 0,-1-11-2,10 4 2</inkml:trace>
  <inkml:trace contextRef="#ctx0" brushRef="#br0" timeOffset="119161.6456">20341 11484 86,'9'18'35,"-3"-1"-1,7 3 2,4 2-22,-3-1-6,5 3-1,-3-3-3,2-1-3,-3-1-2,-1-5-4,-1 0-5,-13-14-14,13 3-12,-13-3 1,14-14-1,-6 4 3</inkml:trace>
  <inkml:trace contextRef="#ctx0" brushRef="#br0" timeOffset="119325.7112">20602 11598 77,'9'20'33,"-5"-3"0,5 6 0,0-4-19,-5-1-8,2-3-4,-1-1-9,-5-14-18,0 0-7,9 2 0,-9-16-2,4-1 2</inkml:trace>
  <inkml:trace contextRef="#ctx0" brushRef="#br0" timeOffset="119513.7864">20588 11368 105,'-11'-19'35,"11"19"-2,9-17-5,0 4-25,2-2-6,5 2-4,-1-4-7,4 5-10,2 6-9,-2-1 0,3 11 0,0-3 2</inkml:trace>
  <inkml:trace contextRef="#ctx0" brushRef="#br0" timeOffset="119980.9732">20946 11384 37,'11'18'25,"-1"4"5,-10-2-6,-6 2-2,-4 3-5,-10-4-2,0 7-3,-6-6-2,3 2-2,-1-4-2,5 1-1,5-4-1,8-2 0,6-15-2,11 16 1,4-16-1,7-3 0,2-7 0,4-3-1,2-5 0,0-6-1,0-4 1,-3-5-1,-4-4-1,-3-1 1,-6-3-1,-3 1 2,-6 2-2,-4 3 2,-5 2-2,-3 9 2,-4 6 0,0 9 0,-4 8 0,0 9 0,-1 8 0,1 7 0,4 9 1,2 5-2,4 3 2,5 2-2,3-1 1,5-4-3,4-1 0,2-8-4,6-3-3,-5-12-4,9-2-8,-1-8-9,2-7-6,3-2 1,-2-8 0,4 0 6,-4-4 7</inkml:trace>
  <inkml:trace contextRef="#ctx0" brushRef="#br0" timeOffset="120500.1808">21293 11508 7,'18'-11'24,"-12"-7"3,-6 18 4,0 0-2,0 0-4,-19 6-4,1 7-3,1 9-6,-3-3-2,5 6-2,1-5-2,8 1-1,4-3-1,6-4-1,6-9-2,5-2 1,1-6-1,5-1 0,-2-6 0,1-1 0,-3-2 0,-2 0 0,-4 3 0,-2 1 0,-9 9-1,11-9 1,-11 9 0,2 11-1,-2 0 1,0 3-1,1 1 0,1 2-1,3-1 0,-2-3-1,6-3-1,1-8-1,5-5-2,-1-8-1,7-5 0,-4-9 0,4-3 2,0-10 0,1-4 1,-3-3 4,-4-4 0,0 1 4,-7 1 0,-1 8 2,-6 2-2,1 14 2,-6 8-1,4 15 0,-14 15 0,5 12-2,1 11 0,2 9-2,-1 8 2,3 3-3,4 2-1,1-5-4,7-3-2,-4-11-10,6-7-15,0-8-6,-2-14 1,-8-12 0</inkml:trace>
  <inkml:trace contextRef="#ctx0" brushRef="#br0" timeOffset="120727.2716">21578 11613 65,'0'0'36,"-10"-18"-2,10 18 2,0 0-11,8-14-11,8 11-7,1 0-2,6 4-2,2 2-2,1 6 0,0 5 0,-1 4 0,-6 3 0,-2 1-2,-7 3-2,-5-5-2,-2 1-4,-3-21-8,-3 14-17,3-14-1,0 0-1,9-22 1</inkml:trace>
  <inkml:trace contextRef="#ctx0" brushRef="#br0" timeOffset="121041.3972">21920 11541 68,'0'0'32,"10"15"1,-9 5-5,-1 0-10,5 7-5,-3-4-3,7 3-3,1-7-2,5-1-1,3-9-1,3-4-1,0-7 0,1-5-1,-3-6 1,-1-2 0,-7-4-1,-4-1 0,-7 0 0,-6 3 0,-7 3 0,-5 4-1,-5 8 0,-4 4 0,-3 7 0,0 0-2,6 6-2,0-4-2,11 3-3,1-10-7,12-4-18,10-3-2,4-8-1,8 0 2</inkml:trace>
  <inkml:trace contextRef="#ctx0" brushRef="#br0" timeOffset="121342.5176">22143 11554 71,'10'14'34,"2"9"0,-6 0 1,2 2-17,5 3-7,-4-6-5,1 0 0,0-7-2,2-3-1,-2-7-2,2-5 1,-3-5-1,1-4 1,0-3 0,2 0 0,0 0 0,1 1 1,0 2-1,1 4 1,-1 4-1,1 4 0,-1 4-1,2 5 0,1 1-1,-1 1-1,2 0-4,-6-8-8,1-4-25,-1-7-1,-6-11 1,-3-8-1</inkml:trace>
  <inkml:trace contextRef="#ctx0" brushRef="#br0" timeOffset="121491.5772">22058 11159 111,'-20'-1'35,"20"1"-3,-12-3-19,12 3-46,20-12-2,-5 3 0,5 2-2</inkml:trace>
  <inkml:trace contextRef="#ctx0" brushRef="#br0" timeOffset="128380.3316">22914 11719 46,'0'0'31,"0"0"1,13 6-1,-13-6-11,9 17-6,-2 4-4,-2 6-3,2 10-2,-2 4-1,4 8-1,0 3-1,-1 3 0,-2-3-1,1-6-1,-1-6-2,-1-7-1,2-5-4,-6-11-6,3-6-12,-4-11-8,0 0 0,0-18-1,-7-9 3</inkml:trace>
  <inkml:trace contextRef="#ctx0" brushRef="#br0" timeOffset="128642.4364">22918 11807 50,'-10'-28'30,"10"11"1,0-1 0,10 2-10,4 10-7,3-1-5,7 9-3,1 3-1,3 9-2,-3 3 0,-1 7 0,-4 1-2,-5 3 0,-6 2 0,-6-4-1,-6-2-1,-6-7-2,-1-2-1,-3-9-4,2-1-5,-3-10-9,3-5-6,6-3-5,-1-9 0,8 0 2</inkml:trace>
  <inkml:trace contextRef="#ctx0" brushRef="#br0" timeOffset="129229.6712">23172 11708 38,'10'-1'27,"5"12"2,-7 0 0,0 5-9,1 5-7,-2 0-4,1 5-2,-3-5-2,1 1 0,-3-8-2,1-1 0,-4-13 1,5 12 0,-5-12 0,2-11 0,-3-2-1,2-2 0,-1-7 0,2-3-2,0-3-1,1-1-2,2 3 0,0 3-2,5 4-1,-1 3-5,6 10-3,-5 0-4,6 11 0,-4 0 2,6 5-1,-4 1 3,0 3 4,-2 0 6,-1-1 6,-1 3 6,-1-2 3,0 5 2,-5-3 1,1 5 0,-5-5-1,5 4-3,-4-3-2,5 0-3,-3-5-1,6-2-1,0-6-1,2-2 0,2-7 0,0 0 0,-2-7 0,0-1 0,-3-4-1,-2-3 0,-6-4-1,-1 1 0,-7 0 0,-3 2-1,-5 2 1,-1 4-2,-4 5 0,-1 2-3,4 9-1,-2-2-5,10 9-8,-2-3-11,12-5-7,0 0 1,14 7-1,7-6 2</inkml:trace>
  <inkml:trace contextRef="#ctx0" brushRef="#br0" timeOffset="129694.8572">23815 11673 68,'0'0'31,"10"4"-1,-20-4 0,-5 2-18,1 5-6,-6 0 0,-1 5-1,-2 2-1,2 5 1,1 0 0,7 3 0,2 0-2,8 2 0,5-5-1,9 0 0,4-6-1,7-1 0,2-5-1,4-3 0,0-5 0,3-2 2,0-6-1,-4-2 0,-3-2 1,-3-2-1,-5-4 0,-3-1 0,-5 2 1,-8-2-3,-2 5 1,-7 2-1,-3 4 0,-3 6 0,-1 8 0,-1 6 1,2 5 1,0 3-1,4 5 1,6 1 1,5 1 0,4 0 0,7-6 0,6-2-1,2-4-1,3-7-3,6-1-8,-5-9-18,3-8-8,-1-3 0,-5-6-2,2-1 1</inkml:trace>
  <inkml:trace contextRef="#ctx0" brushRef="#br0" timeOffset="130139.0348">24067 11843 89,'3'19'35,"5"-9"0,8-3 1,10-2-27,2-10-1,12 3 0,-1-6-3,5 0-1,-4-3-1,-3 2 1,-7-2 0,-30 11-1,41-18 0,-41 18-1,0 0 1,11-28-3,-11 28 0,-15-17-3,2 10 1,-4 2-1,-1 1 1,-3 3 0,-4 2-1,2 4 4,1 3-1,1 2 1,2 6-1,4 1 1,1 3 0,5 3 0,4 1 0,4-1 0,3 0 0,5-1 0,2-3 0,4-4-1,2-2-1,2-6-1,7-2-3,1-10-6,6 3-9,1-5-16,-32 7-2,54-29 1,-24 9 1</inkml:trace>
  <inkml:trace contextRef="#ctx0" brushRef="#br0" timeOffset="130650.2392">24687 11809 72,'0'0'32,"0"0"1,0 0 1,0 0-20,0 0-2,-41-1-1,41 1-2,-30 3-3,30-3 0,0 0-1,-36 28-1,36-28-1,0 0-1,-14 47-1,14-47 1,0 0-1,25 41-1,-25-41 1,0 0-1,43 13 0,-43-13 0,31-10 0,-31 10-1,0 0 1,35-51-1,-35 51 1,15-54-1,-15 54 1,10-68 0,-8 30-1,-2 1 2,-1 1-1,1 36 1,-4-62-1,4 62 1,-5-41 0,5 41 0,0 0 0,0 0-1,0 0 1,0 0-1,-13 66 1,14-29-1,0 7 1,2 3-1,2-1-1,1-3-3,-6-43-3,20 67-19,-20-67-12,19 38-2,-19-38 0,0 0 0</inkml:trace>
  <inkml:trace contextRef="#ctx0" brushRef="#br0" timeOffset="130989.3748">24980 11676 111,'14'42'39,"-14"-42"0,0 0-5,-43 34-29,43-34-1,0 0 0,-39 42-1,39-42-2,-10 35 0,10-35-2,0 0 1,17 50 1,-17-50-1,0 0 1,33 39 0,-33-39 1,0 0 1,0 0 0,0 0 1,11 38-4,-11-38 0,0 0 0,-39 23-3,39-23-12,-36 9-24,36-9-3,-49 17 2,49-17-2</inkml:trace>
  <inkml:trace contextRef="#ctx0" brushRef="#br0" timeOffset="131944.7568">19328 12484 76,'0'0'33,"6"-15"0,-6 15 1,12-6-18,-12 6-6,11 18-2,-6 1-3,3 11-1,0 2-2,1 4 0,0 2 0,3-1 0,-1-8 0,-1-4 0,0-10-1,2-7 1,0-9-1,1-7 1,0-8 0,-1-4-1,1-7 0,-1-2-1,-2 1 1,-1 2-1,-3 4 0,-2 5 0,-4 17 0,0 0 0,11 6 0,-7 11 0,3 2 0,2 2 0,3 2 0,1-2 1,2-6-1,2-6 1,2-5 0,-2-7 0,0-7 0,-3-7 0,-4-5-1,-2-7 0,-6-2 0,-5-7-3,-3 3-2,-6-2-3,2 7-8,-7 0-16,2 3-6,2 6 2,-2 0-1</inkml:trace>
  <inkml:trace contextRef="#ctx0" brushRef="#br0" timeOffset="132169.8468">19400 12174 109,'-14'4'34,"5"2"3,9-6-3,0 0-24,0 0-4,25-12-2,0 7-1,5 1-5,1-3-2,7 8-10,0 3-21,1-1-1,1 5 0,-4-2-1</inkml:trace>
  <inkml:trace contextRef="#ctx0" brushRef="#br0" timeOffset="132545.9972">20211 12425 93,'4'15'35,"4"6"-1,0-1 1,0-1-23,6 7-3,-2-5-3,2 0-1,-6-5-1,1-3-1,-9-13-1,9 11 0,-9-11 1,1-11-1,-2-3 0,2-2-1,0-4 1,3-4-2,2-3 0,4-1-2,7 2-3,-1-2-5,9 9-11,-3 2-16,1 2-2,2 4 2,-4 5 0</inkml:trace>
  <inkml:trace contextRef="#ctx0" brushRef="#br0" timeOffset="132915.1448">20561 12488 73,'2'18'33,"8"3"-1,-1-7 2,4-7-17,6 4-4,-2-12-4,4 1-3,-1-9-1,0 1-2,-4-5 0,-2 2-2,-4-4 0,-4-1-1,-4 1 0,-5 1 0,-4 0 0,-4 3-1,-2 4 1,-4 0 0,-2 5 0,-3 8 0,2 4 1,-1 6 0,3 6 0,3 4 0,4 2 0,3 2 1,8 0-1,8 0 0,5-5-1,7-3-1,4-4-1,2-10-3,7-2-5,-3-13-15,2-7-11,1-2 0,-3-12 0,2-4 0</inkml:trace>
  <inkml:trace contextRef="#ctx0" brushRef="#br0" timeOffset="133126.2292">20922 12288 74,'-11'-5'33,"-2"3"1,4 9 1,0 8-13,1 4-12,7 8-3,-2 5-1,5 10-2,1 3-1,3 0-3,2 3-3,-2-7-2,5-1-7,-5-11-8,3-9-14,-3-5-1,-6-15 1,0 0-1</inkml:trace>
  <inkml:trace contextRef="#ctx0" brushRef="#br0" timeOffset="133877.5295">20843 12566 78,'-10'-13'35,"0"-1"-1,10 14 1,-1-16-14,7 4-11,9 6-3,3-4-4,8 3-1,4-2-2,3 2 0,3 2-1,1 2 1,2 0-1,-2 3 0,-4 2 0,-3-1 0,-5 3 1,-4 0-1,-6 1 0,-6 0 1,-9-5-1,2 10 1,-2-10 0,-16 11 0,5-4-1,-6-1 1,-1 1 1,-1 1-1,0 1 0,2 2 0,2 0 1,3 2-1,4-2 1,5 1 0,5-1 0,5 1 0,5-5 0,4-2 0,4-2 0,1-3 0,1-5 0,2-2-1,-2-2 1,-1-4-1,-3-1 1,-3 1 0,-4 1-1,-1 2 1,-10 10 0,10-14 0,-10 14 0,0 0 0,2 13-1,-3 1 1,2 2-1,1 4 0,2 1 0,2 2 1,3-2-2,3-4 1,0-5-1,4-4 0,1-7-1,0-7 0,1-4 0,-2-5-1,0-2 1,-3-5 0,0-1 1,-3 0 0,-5 2 2,-1 1-1,-4 3 2,-1 4-1,-2 2 1,3 11-1,-8-3 1,8 3 0,-8 21 0,6-1 0,1 1-1,4 2 1,0 2-2,1-3 0,3-2-2,0-6-2,5-4-4,-12-10-13,16-5-16,-4-3 1,-1-8 1,2-2-2</inkml:trace>
  <inkml:trace contextRef="#ctx0" brushRef="#br0" timeOffset="134237.6736">21623 12510 79,'-5'17'34,"3"7"-1,-2-3 1,4-5-17,3 5-9,-3-7-3,3 1-1,-3-15-1,3 18 0,-3-18-1,0 0 1,0 0-1,0 0 0,0 0 0,12-10 0,-9-3-1,2 1 0,0-4 0,2 1-1,-1 1 1,1 3-1,-7 11 0,13-12 0,-13 12 0,15 9 0,-8 2 0,0 2 0,2 1 0,-1-2-1,0 1-2,-8-13-1,15 18-4,-15-18-11,10-6-18,-10 6 1,13-19 0,-5 6-1</inkml:trace>
  <inkml:trace contextRef="#ctx0" brushRef="#br0" timeOffset="135142.0352">21983 12427 59,'-20'-2'30,"10"4"1,-6 0-4,-1-2-11,2 8 0,-4-5-3,5 8-3,-3-4-3,7 5-1,0-1-2,7 0 0,3 1-3,8 0 0,4 2 0,6 2-1,2 1 1,4 2-1,-1 1 0,-2 0 1,-2-2-1,-5 0 0,-8-2 1,-6-2-1,0-14 1,-14 17-2,-1-13 0,-2-5-2,-1 0-2,-3-10-5,6 4-6,0-7-13,2-2-6,8 2-1,3-6 2,10 6 1</inkml:trace>
  <inkml:trace contextRef="#ctx0" brushRef="#br0" timeOffset="136908.7416">21698 12254 71,'0'0'34,"9"22"-1,-8 0 1,2 9-16,6 13-8,-4 5-4,5 8-1,-2 2-2,0-3-4,1-1-2,-2-11-5,2-3-7,-6-15-8,-2-7-5,-1-7 0,0-12 0,-8 2 7,8-2 8,-13-19 9,6 0 11,3-1 10,4-4 6,2-5 1,7 3 0,4 0-3,3-1-3,10 7-6,-1 0-3,7 12-1,-1 4-1,3 11-1,-4 3 0,-2 8-2,-4 3-1,-5 3-1,-4 2-1,-4-2-1,-4 0 0,0-3-1,0-6 1,2-3 0,0-7 0,3-3 0,2-7 1,1-4 0,0-8-1,-1-1 1,-1-4 0,-3 0-1,-2 1 1,-4 4-1,-3 3 0,-1 3 1,0 11-1,0 0 0,0 0 0,0 0 0,6 13 1,3-4-1,4 2 0,3 1 1,3-1-1,1 0 1,1-3-1,-1-1 0,-2-1 0,-1-3 0,-1-2 0,-3-1 1,-1-1-1,-1-1 1,-2 0 0,2 0 0,-1 0 0,1 2 1,1 0-1,2 1 0,-1 0-1,2 1 0,0-1-1,-3-5-4,2 3-9,-5-6-24,-7-9-2,-3-4 2,-7-8-2</inkml:trace>
  <inkml:trace contextRef="#ctx0" brushRef="#br0" timeOffset="137058.8015">22197 12286 108,'-22'-5'35,"6"-4"0,16 9-5,0-13-33,17 5-18,7 1-14,4-4 0,9 4-1,4 1 0</inkml:trace>
  <inkml:trace contextRef="#ctx0" brushRef="#br0" timeOffset="137609.0215">23094 12540 80,'26'27'34,"-13"-6"0,-6-1 1,-10-3-20,-4-5-9,0 2 1,-6-4-2,5 3 0,8-13-2,-9 20 1,9-20-2,12 10-1,3-13 0,3-3 0,3-4 0,1-4-1,1-4 0,-3 0 0,-2-1-1,-3 3 1,-2 4-1,-4 6 1,0 12-1,1 8 1,-1 12 0,0 9 0,2 10 0,3 8 0,0 7 0,2 6 1,-2-3-1,-1-3 0,-3-3 0,-4-10 1,-6-7 0,-6-10 0,-5-11 0,-4-11-1,-3-8 1,2-9-1,0-9 1,3-5 0,8-10 1,6-5-1,7-6 0,10-6 1,3 0-1,6 1 0,5 5 0,3 4-1,1 9-2,-1 5-2,0 16-7,-10 1-17,0 13-12,-4 6 1,-9 6-2,-5 5 2</inkml:trace>
  <inkml:trace contextRef="#ctx0" brushRef="#br0" timeOffset="138203.2592">20453 13112 74,'-25'-6'32,"1"6"1,-12-1 1,-5 2-13,0 9-13,-5 0-2,2 9 1,1-2-2,8 9 0,10 0-1,12 3-1,11-1-1,14-3-1,8-1 0,11-2 0,5-2 0,0 0 0,-3-5 1,-3-1 0,-8 0 0,-8 0-2,-13-2 2,-12-1-2,-10 0 1,-7-3-2,-5 0 1,-6-3-2,-1-3-1,1-8-2,8 3-3,4-12-7,13-2-15,9-3-7,9-5 0,10-2 1,9-7 1</inkml:trace>
  <inkml:trace contextRef="#ctx0" brushRef="#br0" timeOffset="138421.3463">20538 13069 104,'25'10'35,"-4"13"2,-5 5-3,-8 4-22,4 13-6,-4 2-2,0 7-2,-4 2-1,1-2-1,1-3-1,-1-6-3,4-7-3,-5-12-16,0-12-14,-4-14 1,0 0-1,8-15 1</inkml:trace>
  <inkml:trace contextRef="#ctx0" brushRef="#br0" timeOffset="139158.6412">20454 13328 101,'-12'-4'35,"12"4"-1,0 0-1,25-9-25,1-1-10,7 1-6,0-5-7,6 7-4,-3-1 0,3 9 0,-5 3 2,2 10 6,-8 2 6,-1 5 9,-2 5 6,-1 0 5,0-3 2,-2-4 1,2-4 0,-5-10-6,5-3-2,-3-9-5,-1-2-1,-4-9-2,-2-1 1,-6-4-3,-4 2 2,-6-1-1,-6 3 0,-4 3 0,-7 4 0,-5 5 0,0 7 0,-4 6 0,3 7 1,1 5 0,4 7 0,6 3 0,9 2-1,8 1 1,7-2-1,8-5-1,7-5-2,6-7-1,3-11-3,6-2-3,-2-13-1,4 0-2,-6-10 0,2 5-1,-7-6 5,-2 5 2,-4 3 6,-9-1 3,-1 8 3,-15 10 3,12-11 0,-12 11 1,0 0-1,-6 19-2,5 0-2,-2 4 0,4 5-1,0 0 0,5 3-1,-1-3-1,4-2 0,-1-5 1,1-2-2,-9-19 1,14 11 0,-14-11 0,11-14 0,-5-4-2,0-6 1,-1-4-2,2-4-1,4-1-4,-3-4-2,3 10-7,-3-2-7,3 11-9,-2 8-6,-9 10 1,13-2 0,-13 2 7,8 24 10</inkml:trace>
  <inkml:trace contextRef="#ctx0" brushRef="#br0" timeOffset="139721.8663">21449 13374 3,'9'26'20,"-4"-6"8,10 5 4,-1-9 1,5 2-2,1-6-7,0-8-7,5-2-6,-4-10-4,1-1-2,-3-5-3,0 0 0,-6-4-1,-5 1 1,-5 2-2,-3 4 2,0 11-1,-14-6 2,-2 11 0,1 9 0,-4 6 1,4 7-1,2 2 0,4 2 0,3-2-1,6 1-1,6-7-1,6-8-2,7-6-1,5-9-1,6-2-2,1-8-1,6-1-1,-2-8-2,5 4 0,-4-8 2,-1 5 2,-7 0 2,-3 5 3,-6 1 2,-7 4 2,-3 8 3,-9 0 1,-5 13 1,-6-1-1,1 6-1,-3 0-1,4 4-1,2-5 0,7 2-1,3-5 0,9-5-1,7-5-1,5-5 0,4-5 0,3-5-1,1-3 1,0-1-1,-4-2 1,-5-1 0,-5 0-1,-8-1 1,-8 0-1,-7 2 1,-10 2-3,-8-2 1,-5 6-5,-5-5-2,3 11-7,-4-2-19,5-2-4,9 4 1,9-6 0</inkml:trace>
  <inkml:trace contextRef="#ctx0" brushRef="#br0" timeOffset="141761.682">22533 13466 45,'9'-8'30,"-12"-3"1,3 11 0,-11-8-9,-1 0-9,-1 9 0,-9 0-3,3 11-1,-6 1-2,5 10-1,-2 0 0,7 8-2,3-1 0,10 3-3,8-5 0,8-4 0,8-4-1,8-7-1,6-7-1,3-9-2,3-4-2,-3-11-4,3-1-5,-9-11-9,0-4-8,-7-1-3,-10-6 0,-3 1 7,-8-2 6,-4 0 8,-6 1 9,-3 4 14,-1 10 10,-7-1 8,7 15 3,-3 7-3,2 12-3,2 14-4,1 6-3,6 13-4,1 0-2,7 9-4,2-4-2,6 2-1,2-9 0,3-4-2,2-9 0,-2-7-2,-1-7 0,-3-6 0,-2-7 0,-4-4-1,-3-3 1,-3-3 0,-1-1 0,-2-2 0,0 0 1,-1 4-1,1 0 2,-1 12-1,2-11 0,-2 11 0,10 10 0,-1 1 0,3 2 0,4 2 0,5-1-1,2 0 1,6-2-1,1-6 0,2-4 0,0-3 0,-2-5 0,-2-3 0,-3-3 0,-5-1-1,-4-2 1,-6 1 0,-6-1-1,-3 0 2,-5 1-2,-5 2 2,-6 5 0,-1 4-1,-3 3 1,0 6 0,1 4 0,2 8 0,4 1 0,6 5-1,7-3 1,4 1-1,7-2-1,3-4 1,6-3-2,2-6 0,3-4 0,0-5-1,4-1 1,-2-7 0,0 0 1,-4-4-1,0 1 2,-5-1-1,-3 1 2,-4 3 0,-12 10-1,12-16 0,-12 16 0,0 0 1,0 0-1,-7 16 1,2-5 0,2 3 0,0 1 0,0 1 0,1-4-1,1 1 1,1-13-1,0 15 1,0-15-1,0 0 0,0 0 1,0 0-1,0 0 0,0 0 1,0 0-1,4-17 0,-2 3 1,-1-1-1,2-2 0,1 1 0,1 1 0,0 1 0,0 3 0,-5 11 1,11-8-1,-11 8 1,11 8-1,-11-8 1,13 20-1,-4-7 0,0 1 0,1 1 1,0-2-1,1-1 0,-3-2 0,2-3 0,-10-7-1,16 5 1,-16-5 0,13-9-1,-4-1 1,-1-3 0,3-1-1,1-1 1,1-1-1,-1 1 1,2 3 0,-1 3 0,-1 4 0,0 5 0,-2 6 0,-2 3 0,0 4 0,-1 2 0,-1 2 0,1-3-1,-1-2-2,-6-12-2,14 13-3,-14-13-8,20-8-9,-11-5-4,8 2-2,-4-6 1,6 1 3,-5-5 9,8 5 10,-6 0 10,-1 5 13,-3 3 5,-2 5 8,-10 3-1,10 8 0,-6 9-6,-12-2-7,8 8-3,-8-2-5,7 1-1,-5-1-6,3-4-2,5 0-6,-2-17-10,0 0-18,0 0 3,6-10-2,-1-7 3</inkml:trace>
  <inkml:trace contextRef="#ctx0" brushRef="#br0" timeOffset="142182.8503">23767 13308 77,'-14'-17'31,"14"17"-5,6-16-2,8 11-30,1-2-2,13 4 1,4 0 0,4 6 1,3 3 2,3 5 3,1 3 5,-6 2 1,4 4 3,-16-3-1,-2 7 1,-13-3 1,-4 7 1,-15-6 1,1 7 0,-11-7-1,2 5-2,-3-8-1,5 1-1,4-10-3,11-10 0,3 13-3,10-11 0,7-1 0,3 2-1,3 1 0,0 3 1,-4 4 0,-4 2-1,-9 2 1,-5 1 0,-6 0-1,-7-5-2,-5 2-4,-7-13-10,2-1-15,-1-5-4,0-8-1,6-4 0</inkml:trace>
  <inkml:trace contextRef="#ctx0" brushRef="#br0" timeOffset="143003.1784">24279 13144 81,'12'7'36,"-6"7"0,0 16 0,-1 7-25,-4 5-5,4 10-3,2 0-1,2 3-2,4-1-2,1-8-4,2 1-1,-16-47-4,34 63-6,-34-63-3,0 0 0,31 32 1,-31-32 4,0 0 8,-15-15 3,-2 5 10,3-6 7,-6 2 3,6-6 3,1 4-2,10-5 0,7 5-5,-4 16-1,0 0-2,41-40-3,-41 40 0,55 1 0,-55-1 0,49 27-1,-49-27 1,39 43-3,-39-43-1,30 45 0,-30-45-1,0 0 0,31 42 0,-31-42-1,0 0 0,30-18-1,-30 18 1,20-37-1,-20 37 1,21-43-1,-21 43 1,0 0 0,26-42 0,-26 42 0,0 0 0,0 0 1,0 0-1,0 0 1,34 5-1,-34-5 0,0 0 0,29-16 0,-29 16 0,25-39-1,-25 39 1,25-58-1,-25 58 1,22-62-1,-22 62 2,17-45-2,-17 45 1,0 0 0,0 0 0,21 46 1,-14 0-2,0 11 1,1 14 0,-1 8 0,2 4 0,-2 0 1,1-1-1,-4-9 1,-5-7 0,-5-11 0,-7-15 1,13-40 0,-39 45-1,39-45 1,-55 1-2,55-1 0,-57-30 0,57 30 0,-43-47-2,43 47-7,-16-54-24,16 54-7,14-63-2,2 28 0</inkml:trace>
  <inkml:trace contextRef="#ctx0" brushRef="#br0" timeOffset="151018.3831">3301 17691 39,'0'0'22,"0"0"0,0 0-2,0 0-3,0 0-5,-11-4-2,11 4-1,0 0-2,0 0 0,-9-10-2,9 10-1,0 0-1,0 0-1,-12-9 1,12 9-1,-9-7 0,9 7-1,-14-6 1,4 5-1,-1 0 0,-4 3 0,-2 3-1,-1 1 0,-1 4 0,-3 4 1,-1 5-1,0 3 1,-1 2 0,1 4 0,-1 5 0,4 2 0,2 3 1,18-38-1,-25 70 5,25-70 1,-2 66-1,2-66 0,24 56 0,-24-56-2,42 46-1,-42-46-2,55 32-14,-55-32-16,58 13-13,-25-19 1,1-6 0,2-7 1</inkml:trace>
  <inkml:trace contextRef="#ctx0" brushRef="#br0" timeOffset="151439.5515">3472 17835 18,'0'0'23,"0"0"-1,0-13 1,0 13-3,0 0-3,4-14-3,-4 14-1,9-10-2,1 5-1,-10 5-4,22-13-1,-7 7-1,5 1-1,0 0-2,2 1 0,1 1-1,-2-1-2,2 4-3,-5-2-7,2 4-14,-3-1-7,-4-1-2,-1 0 1</inkml:trace>
  <inkml:trace contextRef="#ctx0" brushRef="#br0" timeOffset="151943.7532">3582 17920 29,'0'0'27,"0"0"4,0 0-8,0 0-5,0 0-3,0 0-4,8-5-1,-8 5-2,22-7-2,-9 7-3,4-3-2,2 1-4,1 0-4,1 2-11,0-3-12,-3-4-3,2 1-2,-2-6 2</inkml:trace>
  <inkml:trace contextRef="#ctx0" brushRef="#br0" timeOffset="152431.9484">4160 17722 14,'0'0'16,"0"0"-6,0 0-2,0 0-2,0 0 1,0 0 1,-11-6 3,11 6 0,-14 1 1,14-1 0,-19 8-2,8 1 0,-4 2-3,4 3 0,-3 2-1,3 5 0,2 0-1,5 2 1,1-2-1,10 1 0,2-6-2,9-2 1,2-5-3,6-2-1,4-2-4,-2-6-7,6-1-16,-1-10-7,-4-3-2,0-4 2</inkml:trace>
  <inkml:trace contextRef="#ctx0" brushRef="#br0" timeOffset="153027.1863">4400 17160 34,'0'0'20,"0"0"0,0 0 1,0 0-6,0 0-3,0 0-4,0 0 0,-7 13-1,-1 1-1,0 8 0,-4 5-1,-1 8 1,-3 0-2,0 6 0,0-4-5,1-3-6,5-2-12,0-9-10,3-11-2,7-12-1,0 0 1</inkml:trace>
  <inkml:trace contextRef="#ctx0" brushRef="#br0" timeOffset="153508.3788">4575 16879 33,'0'0'27,"0"0"1,0 0-1,0 0-10,0 0-8,0 14-2,-4-1-2,3 7-1,-2 3 0,2 5-1,0 2 1,1 4 1,0-4-3,4 1 1,1-7-2,1 0 0,0-7-1,1 0 1,2-7 0,0 1-1,1-4 1,2-3-1,1 0 1,0-4-2,2-3-1,-1-2-2,1-1-3,-2-7-6,4 4-4,-3-7-6,0 0-8,2 0-1,-3-3 3</inkml:trace>
  <inkml:trace contextRef="#ctx0" brushRef="#br0" timeOffset="153846.514">4817 16849 26,'7'-16'27,"-7"16"2,0 0 1,0 0-10,0 0-8,0 0-2,5 12-2,-8 8-2,4 11 0,-3 4-3,2 9 0,-2 0 0,1 4-2,1-5-2,-2-6-2,4-5-7,-5-13-7,5-7-9,-2-12-6,0 0-1,13-8 1</inkml:trace>
  <inkml:trace contextRef="#ctx0" brushRef="#br0" timeOffset="154073.6048">4969 16871 45,'3'-15'29,"-3"15"2,0 0-2,0 0-10,0 12-6,-6 11-4,3 9-4,-3 4-1,3 8 1,-3 0-2,2 1 0,1-4-3,1-6-3,3-4-3,-4-13-9,6-4-15,-3-14-3,0 0-2,0 0 2</inkml:trace>
  <inkml:trace contextRef="#ctx0" brushRef="#br0" timeOffset="154243.6728">4860 17146 73,'0'0'32,"0"0"-1,0 0-7,14-10-14,-3 1-6,4 0-5,3 2-11,2-1-16,-1-5-3,3 1-1,-2-4 1</inkml:trace>
  <inkml:trace contextRef="#ctx0" brushRef="#br0" timeOffset="154681.848">5109 17094 49,'-5'16'27,"5"-16"2,0 0-7,14-5-10,-6-1-3,8 6-1,-2-4-1,5 5 0,-3-1-2,1 7 0,-5-1-2,-2 5-1,-5 1-1,-4 3 0,-5 2-1,-2-1 0,-4-1 1,-2 0-1,0-3 0,3-1 0,0-4 0,9-7 0,-9 5-1,9-5 1,0 0-1,17-3 0,-6-1 1,3 3-1,1 0 1,-1 2 1,-1 2-1,-1 2 1,-12-5 1,8 18 0,-12-6 0,-3-1 0,-8 2-2,-4-2-1,-4 3-8,-7-6-19,-4-5-5,-1-3-1,-3-6-1</inkml:trace>
  <inkml:trace contextRef="#ctx0" brushRef="#br0" timeOffset="155351.1156">2764 17313 36,'0'0'27,"0"0"2,-4-10-7,4 10-4,0 0-2,0 0-4,0 0 0,0 0-3,9 8-3,1 5-1,0 2-2,2 6-1,3 3-1,2 5 0,-1 4-3,0-4-6,0-1-23,-2-4-2,-4-10 0,-1-10-2</inkml:trace>
  <inkml:trace contextRef="#ctx0" brushRef="#br0" timeOffset="155908.3383">2399 16813 33,'0'0'25,"0"-12"3,0 12 0,-9 1-10,-1-5-7,10 4-2,-19 7 0,9 4 0,-4 0-2,2 9 0,-2 4-3,4 6 0,1 3-2,3 3 0,4 0 0,6 0-1,6-4-1,4-5 1,6-8-2,3-6-1,5-5-1,-1-11-3,6-2-7,-5-13-9,5-5-9,0-2-2,-4-7 0,2 1 1</inkml:trace>
  <inkml:trace contextRef="#ctx0" brushRef="#br0" timeOffset="156111.4196">2734 16811 32,'0'0'28,"5"-10"0,-5 10-2,0 0-8,0 0-4,0 15-4,-3-5-3,3 9-2,-1 1-1,1 6-1,-1 0-1,2 2-3,0-1-2,-1-6-7,3 0-9,1-6-11,-4-15-2,9-1 1,-3-14 0</inkml:trace>
  <inkml:trace contextRef="#ctx0" brushRef="#br0" timeOffset="156322.5039">2896 16707 47,'11'-3'28,"-11"3"2,1 23-1,-2-3-8,0-1-13,1 10-3,-1 1 0,1 8-4,-1 0-2,0-4-8,2 3-8,-1-5-11,-2-10-3,2-3-1,0-19 1</inkml:trace>
  <inkml:trace contextRef="#ctx0" brushRef="#br0" timeOffset="156492.572">2766 16972 48,'-16'5'30,"16"-5"1,0 0-1,8-16-8,3 6-16,3-3-5,2-3-8,4 0-16,4 3-7,0-3-1,3 3 2</inkml:trace>
  <inkml:trace contextRef="#ctx0" brushRef="#br0" timeOffset="156968.7624">3147 16778 53,'10'-1'26,"-10"1"3,12-4-6,-12 4-11,16-5-3,-16 5-2,17 0-1,-17 0 1,17 10-2,-17-10-2,12 20-1,-8-7 0,0 1-1,-3 0-1,-1 0 1,-2-1 0,-1-1-1,3-12 1,-5 15-1,5-15 0,0 0 0,0 0 0,0 0 0,0 0 0,14 3 0,-4-5 0,1-1 0,3 0 0,1 2 0,-2 1 0,0 1 1,-2 4-1,-3 1 1,-8-6 1,7 21 0,-10-10 1,-3 5-1,-3-2-1,-3 1 0,-2 1-2,-3-4-5,1 1-20,-1-4-8,-4-2 0,4-2-1,-1-4 1</inkml:trace>
  <inkml:trace contextRef="#ctx0" brushRef="#br0" timeOffset="162382.9272">4526 17894 31,'0'0'17,"-8"-12"2,8 12 1,0 0-2,0 0-4,6-17-2,-6 17-2,16-6-3,-4 4-2,2 2 0,4 5-1,0 1-1,4 2 0,-1-1 1,2 4-2,-3 1-1,-1 1 0,0 0-2,-4-4-1,2 2-4,-6-6-3,4 7-9,-4-8-14,-11-4-2,16-5 2,-12-6 1</inkml:trace>
  <inkml:trace contextRef="#ctx0" brushRef="#br0" timeOffset="162837.1088">5141 17868 63,'0'0'33,"0"19"0,0-19-7,0 26-13,0-26-5,-5 49 3,5-49-3,-4 69-6,1-32 5,1 1-1,2-38-3,-4 65-3,4-65-12,2 54-23,-2-54-4,0 0 5,0 0-7</inkml:trace>
  <inkml:trace contextRef="#ctx0" brushRef="#br0" timeOffset="163061.1984">5378 17834 85,'-6'30'36,"6"-30"-1,-16 69 3,16-69-28,-20 64-3,14-29-2,6-35-1,-12 62-2,12-62-6,-4 54-19,4-54-18,0 0 1,0 0-1,0 0 1</inkml:trace>
  <inkml:trace contextRef="#ctx0" brushRef="#br0" timeOffset="163250.274">5245 18005 101,'0'0'40,"-14"36"1,14-36-6,0 0-22,0 0-14,0 0-3,36 3-4,-36-3-10,0 0-21,0 0-1,31 9 0,-31-9 1</inkml:trace>
  <inkml:trace contextRef="#ctx0" brushRef="#br0" timeOffset="164114.6196">2839 18024 6,'0'0'20,"0"0"-3,0 0-8,0 0 12,0 0 1,0 0 0,0 0 1,0 0-6,0 0-1,-30 23 0,30-23-1,0 0-9,-31 20-2,31-20-1,-30 28-2,30-28 0,-33 36 0,33-36-2,-35 38-2,35-38-10,-31 34-22,31-34-2,0 0-1,-41 2-1</inkml:trace>
  <inkml:trace contextRef="#ctx0" brushRef="#br0" timeOffset="165407.1364">2486 17766 56,'0'0'27,"0"0"4,-4 14-9,4-14-11,-11 13-2,0 1 0,4 9 0,-2 3-2,9-26 0,-14 72 3,9-29 0,1 2-3,2-3 0,1-4-2,1-38 0,3 63-2,-3-63-4,7 49-13,-7-49-19,0 0-8,0 0 0,0 0 0</inkml:trace>
  <inkml:trace contextRef="#ctx0" brushRef="#br0" timeOffset="165890.3295">2255 18004 27,'0'0'30,"0"0"3,-10 8-3,10-8-10,2-14-4,-2 14-6,0 0-1,10 0-4,-1 4-2,-9-4-3,0 0 0,46 14-10,-46-14-17,40 10-7,-15-16 0,-1-3 0</inkml:trace>
  <inkml:trace contextRef="#ctx0" brushRef="#br0" timeOffset="166821.702">2232 17927 10,'-1'-10'9,"1"10"-1,0 0-1,-1-17-2,1 17-3,-3-11-2,3 11 0,-3-12 1,3 12 3,0 0 2,0 0 3,0 0 1,-6-11 2,6 11 1,0 0 0,-2-10 0,2 10-2,0 0-1,1-11-1,-1 11-1,0 0-1,0 0 0,0 0-1,-5 18-1,4 2 0,1-20-2,-4 51 6,0-15-1,3 4 1,-2-2-2,2 1 0,1-39-2,-2 63 0,2-63-2,0 54-8,0-54-2,3 39-8,-3-39-14,0 0-14,13 38 2,-13-38-1,0 0 3</inkml:trace>
  <inkml:trace contextRef="#ctx0" brushRef="#br0" timeOffset="171013.5722">6760 17696 24,'9'-1'28,"7"2"1,-3-6 1,4-3-12,5 2-9,1-3-2,6 2 0,0-2-1,6 2 0,0-4 1,7 4 1,1 0-3,4 1 2,2-1-5,1 1 4,-3 1-5,1 0 3,-4-1-3,-5 0-2,-4 2-1,-6-3-2,-4 3-3,-8-9-3,0 7-8,-9-8-12,-4-1-4,-4-3-1,-7-5 2</inkml:trace>
  <inkml:trace contextRef="#ctx0" brushRef="#br0" timeOffset="171374.6444">7344 17272 51,'12'10'32,"8"0"2,2-5-1,6-5-12,4 4-15,1-4-3,4 5 0,0 0 0,1 3 1,-2 2-1,0 7 1,-6 4-2,-1 4 2,-5 6-3,-5 3 2,-5 3-2,-6 5-3,-6 0 2,-8-1-2,-7 2 2,-7-2-3,-5-3 3,-5-1-4,-1-7 3,-5-7-1,2 0-2,-2-9-4,8-3-9,-3-7-9,8-10-9,9-7-1,5-6 0</inkml:trace>
  <inkml:trace contextRef="#ctx0" brushRef="#br0" timeOffset="171735.7166">8266 17168 37,'16'-3'32,"-5"-3"0,0 6 0,-1 2-13,-10-2-10,19-4-2,-6 0-2,6 5-1,-2-2 0,4 4-2,0-2 1,1 3-1,0 3 0,-1 6 0,-3 2-1,-2 4 0,-3 3 0,-3 3 0,-3 2-2,-4-2 1,-2 2-4,-7-6-3,3 5-13,-4-5-13,-4-3-2,0 0 0,0-3 1</inkml:trace>
  <inkml:trace contextRef="#ctx0" brushRef="#br0" timeOffset="171882.746">8384 17848 54,'-13'52'44,"8"-11"-4,0-8 0,4-16-40,1-17-30,7-29-3,2-16-3,-3-21 0</inkml:trace>
</inkml:ink>
</file>

<file path=ppt/ink/ink5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28:34.970"/>
    </inkml:context>
    <inkml:brush xml:id="br0">
      <inkml:brushProperty name="width" value="0.05292" units="cm"/>
      <inkml:brushProperty name="height" value="0.05292" units="cm"/>
      <inkml:brushProperty name="color" value="#7030A0"/>
    </inkml:brush>
  </inkml:definitions>
  <inkml:trace contextRef="#ctx0" brushRef="#br0">6237 9195 31,'-2'36'20,"8"12"2,-4-3-3,4 8-6,-2-1-1,2-4-3,-2-4-1,-2-8-1,1-7 1,-3-9 2,3-5-1,-3-15 0,0 0-2,-5-21-1,2-1-1,-1-11-1,0-7-3,-2-9 0,1-7-1,-1-7 0,2-1 0,2-3 1,2 1 1,2-2-1,5 7 1,4 5-1,5 9 1,6 7-2,6 9 2,3 10-2,3 13 0,1 14 0,-1 10-1,-3 11 1,-3 10-1,-7 7 1,-7 6 0,-6 3 0,-6 0-1,-7-1 2,-5-5 0,-7-4-1,-5-5 2,-5-6-2,-1-7 2,-3-5-1,-1-7-1,1-8 1,0-7 0,2-6-1,2-5 1,6-3-1,1-3 1,7 0 0,3 1-1,6 1 1,5 4 0,-1 13 0,21-5 1,-4 12-1,7 8 0,3 5 0,5 6 0,4 4 0,2 5 0,1-1-1,1-1 1,-2-1-1,-1-4 1,-1-2-1,-3-6-1,-5-3-2,-6-6-3,1 1-7,-6-8-12,-3-4-11,-1-2 1,-3-9-1,1 1 1</inkml:trace>
  <inkml:trace contextRef="#ctx0" brushRef="#br0" timeOffset="497.0994">7230 9181 33,'21'-10'25,"-11"-6"2,3 5 1,-8-3-8,-4 2-6,-4 1-2,-7-2-1,0 5-3,-9-2-1,1 4-2,-8 0-1,2 5 0,-5 1 0,1 6 0,-4 3 0,2 7 0,0 3 0,4 5-1,2 6 0,5 5 1,6 1-1,6 6 0,5 0 0,11-1 0,7-2-1,7 2 0,7-6 1,6-3-1,3-6-1,2-7 0,1-3 0,-2-6-1,-5-3 0,-4-5-1,-5 0-1,-7-5-3,-4 3-4,-15 0-8,15-15-18,-15 15-3,9-13 1,-9 13 0</inkml:trace>
  <inkml:trace contextRef="#ctx0" brushRef="#br0" timeOffset="1150.23">7695 9231 34,'-5'-21'23,"5"8"2,-7-7 2,1 5-12,-1 1-3,-2 3-3,9 11-1,-19-9 0,8 15 1,-3 4-2,3 11-1,-3 5 1,3 9-1,1 4 0,3 6-1,2-2 0,6 4 0,2-4-2,5-1 0,3-6-1,6-4 0,4-6 0,5-4-1,2-6 0,3-4 0,3-7 0,1-4-1,-2-7 1,0-3 0,-4-7 0,-2-5-1,-4-3 0,-5-4 0,-4-4 0,-5-3 0,-4-2 0,-5-3 0,-5-1 0,-5 3 0,-4 1 1,-6 2-1,-2 2 1,-3 6-1,0 4 1,-2 4-1,1 7 0,-1 4 1,2 5-1,1 5 0,1 5 0,1 3 0,1 4-1,1 5 0,4 4-2,-1 1-2,6 6-4,1-4-5,7 7-9,1-1-14,2-1 2,7-1-1,-2-6 3</inkml:trace>
  <inkml:trace contextRef="#ctx0" brushRef="#br0" timeOffset="1888.3776">7951 9607 27,'15'7'24,"-15"-7"2,14 0 0,-14 0-5,0 0-1,10-1-1,-10 1 0,0 0-4,0 0-4,12-6-3,-12 6-2,14-4-1,-2 2-2,2 2-1,1 0-1,2 3 1,-1 2-1,2 3 0,-3 3-1,0 0 1,-2 3-1,-4 3 0,0-2 1,-3 1 0,-4 1 0,-3-1 0,-4-1 0,-3 0 0,-3-2 0,-3 0 0,-3-3 0,1 0 0,-2-4 0,3-4 0,0-1-1,3-4 0,1-2 1,2-3-1,3-3 1,3 1-1,3-2 0,3 2 0,2-1 0,5 2 0,2 2 0,4 3-1,2 4 1,1 3 0,2 2-1,2 4 1,-1 3 0,-1 4 0,-2 1-1,-2 3 1,-2 0 0,-3 2 0,-5 0 0,-4-1 0,-3-1 0,-3-1 1,-5-2 0,-4-2 0,-3-2 0,-3-1 1,0-4-2,-3-1 0,0-3 0,0-2 0,1-2 0,2-4 0,1-1 0,1-5 0,4 1-2,-2-6-2,7 2-4,-1-8-5,7 2-14,2-4-11,3-5 1,5-1 1,2-8 0</inkml:trace>
  <inkml:trace contextRef="#ctx0" brushRef="#br0" timeOffset="2326.4652">8495 9006 54,'0'0'29,"-2"-17"2,2 17 0,0 0-13,-6-10-4,6 10-4,0 0-2,0 0-2,0 0 0,-1 13 0,2-1-1,4 12 0,0 5-1,4 12 0,-1 7-1,3 9 0,0 4-1,0 0 1,0 2-2,-1-3 0,-3-6 0,-2-6 0,0-10-2,-1-6-1,2-6-3,-6-10-4,6-4-11,-6-12-16,0 0-2,13-17 2,-11-9-1</inkml:trace>
  <inkml:trace contextRef="#ctx0" brushRef="#br0" timeOffset="2611.5222">8685 8943 71,'0'0'32,"0"0"0,0 0 1,3 25-13,-4 3-10,5 13-3,-1 9-1,3 12 0,0 6-1,3 3-1,1 0-2,2-4 0,1-8-1,-2-6 0,2-11-2,-2-11-2,1-5-4,-4-11-5,2-8-16,-1-4-7,-9-3 0,5-20 0,-7-2 2</inkml:trace>
  <inkml:trace contextRef="#ctx0" brushRef="#br0" timeOffset="2842.5683">8551 9427 63,'-14'2'34,"14"-2"0,0 0 2,0 0-6,10-4-17,3-5-4,7 6-1,0-4-2,5 2-3,1 1 0,2-1-4,0 4-3,-7-4-14,1 2-18,-2 0-1,-7-6 0,-2-2 0</inkml:trace>
  <inkml:trace contextRef="#ctx0" brushRef="#br0" timeOffset="5531.106">10506 4578 31,'0'0'18,"-14"6"0,14-6 2,-14 7-4,14-7-2,-15 6 0,15-6-2,-14 4-2,14-4 0,-10 5-1,10-5-2,0 0 0,0 0-1,0 0-1,15 9-1,4-4 0,6-4-2,5 4 1,4-3-1,3 1-1,0-1 0,-2-1 0,-5 1 0,-6-2-1,-5 2 1,-6-1-1,-13-1 0,14 1 0,-14-1 1,0 0-1,0 0 0,0 0 0,-16 8 0,3-6 1,-3 1-1,-4 0 1,-7 1-1,-3-1 1,-5 0-1,-1-1 1,1 1 0,0 1-1,5-2 1,5 1 0,6-2 1,5 1 0,5-2-1,9 0 1,0 0 0,20-1 0,3-1-1,9-1 1,6-1-1,5-2-1,4 0 1,3 1-1,-5 1 0,-6-1-1,-9 3-1,-9-4-4,-3 9-7,-18-3-9,12-3-14,-12 3-1,0 0 1,-1 11-1</inkml:trace>
  <inkml:trace contextRef="#ctx0" brushRef="#br0" timeOffset="6246.249">10652 4910 23,'-13'3'16,"13"-3"2,-20 5 0,12-2-1,-4 0 0,1-1-2,0 3 1,0-3-2,11-2-1,-19 7-1,19-7-2,-10 6-2,10-6-1,0 0 0,11 15-2,6-10 0,6 0-1,5 0-1,5 1 0,2 0-1,1-2 0,-1-2-1,-6 0-1,-7-2 1,-6 1-1,-6 0 0,-10-1-1,10 1 1,-10-1-1,0 0 1,-12 4-1,4-2 1,-5-1-1,-2 3 1,-3 1-1,-3-1 1,-3 1-1,-2 2 1,-1 0 0,0 1 0,4-1 0,4 0 0,3-1 0,5 1 1,11-7 1,-1 15 0,14-7 1,6-1 0,5 3 0,5-1 1,6 2-1,3-2 0,1 0-3,-2-2 0,-4 0 0,-6-1 0,-4-1 0,-6-2 0,-6-3-5,-3 5-3,-8-5-6,0 0-9,0 0-12,0 0-5,-11 12 3,2-11-1</inkml:trace>
  <inkml:trace contextRef="#ctx0" brushRef="#br0" timeOffset="6480.2958">10615 5310 88,'-16'22'36,"1"-4"0,8-2 2,7 1-20,0-17-9,27 20-1,-6-14-1,10 2-3,2-3-1,5 0-1,1-2-1,-2-2-1,-3 1-3,-8-6-5,1 4-23,-12-3-7,-6-7-1,-6-1 1</inkml:trace>
  <inkml:trace contextRef="#ctx0" brushRef="#br0" timeOffset="31735.3458">8327 3048 7,'0'0'9,"0"0"0,0 0 0,-11-8-2,11 8 0,0 0 0,0 0-1,-10-10 0,10 10 0,0 0-1,0 0 0,0 0 0,0 0-2,0 0-1,0 0-1,0 0 0,0 0-1,0 0-1,0 0 2,0 0-2,-7 18 2,8-5-2,0 3 2,-1 4-1,1 3 0,0 0 0,1 2 1,-1-2-1,1 2 0,-1-4 0,0-2 0,0-3 0,0-3 0,0-2 1,-1-11-2,0 16-3,0-16-3,0 0-5,0 0-5,0 0-3,0 0 0</inkml:trace>
  <inkml:trace contextRef="#ctx0" brushRef="#br0" timeOffset="32653.5294">8431 3058 6,'0'0'11,"0"0"1,0 0 0,0 0-1,0 0-2,0 0-1,0 0-1,0 0-2,0 0-1,0 0-2,0 0 0,0 0-2,0 0 1,-9 12-1,9-12 0,-8 15 0,3-4 0,1 1 0,0 2 0,1 3 0,-1-1 0,2 2 0,1-2 1,0 2-1,1-2 0,1 0 1,2-2-1,-1 0 1,2-1-1,-4-13 1,6 20 0,-6-20 1,10 16 0,-10-16 0,11 10 0,-11-10 1,10 7 0,-10-7 0,9 2 0,-9-2 1,0 0 0,10-4-1,-10 4 1,0 0-1,8-10 1,-8 10-1,0 0 0,3-13-1,-3 13 0,0 0 0,-1-12 0,1 12-1,0 0 0,0 0-1,-12-9 1,12 9-1,-10-2-1,10 2 1,-8-3 0,8 3 0,0 0 1,-11-1-1,11 1 0,0 0 0,0 0 0,0 0 0,0 0 0,0 0 0,0 0-1,0 0 0,0 0-2,0 0-5,0 0-15,0 0-4,0 0-1,-1-22 1</inkml:trace>
  <inkml:trace contextRef="#ctx0" brushRef="#br0" timeOffset="34321.863">10169 2926 3,'0'0'5,"0"0"0,0 0 1,0 0 0,0 0 0,0 0 0,0 0-1,0 0 0,0 0-1,0 0-1,0 0-1,0 0 0,0 0 1,0 0-1,0 0 1,0 0-1,0 0 0,0 0 0,0 0-1,0 0 0,0 0 0,0 0-1,0 0 0,0 0 1,0 0-1,0 0 0,0 0 0,0 0 0,0 0 0,0 0 1,0 0-1,0 0 0,0 0 1,0 0-1,0 0 0,0 0 1,0 0-1,0 0 0,0 0 0,0 0 0,0 0 0,0 0 0,0 0 0,0 0 0,0 0 0,0 0 0,-6 11 0,6-11 0,0 0 0,0 0-1,0 0 1,0 0-1,0 0 1,0 0 0,0 15 0,0-3 1,1 4 1,0 5 1,1 5 0,1 3 0,-1 4 0,2-1 0,-1 2-1,0-1 0,0-4-1,-2-4 0,1-3-1,-1-5 0,0-3-2,-1-14-4,3 18-10,-3-18-4,0 0 0,6-19-1</inkml:trace>
  <inkml:trace contextRef="#ctx0" brushRef="#br0" timeOffset="35256.0498">10425 3098 2,'0'0'14,"0"0"1,0 0-6,1-14 0,-1 14 2,0 0-1,-8-11-2,8 11 1,0 0-2,-13-12-1,13 12-1,-10-9-1,10 9-2,-14-7-1,14 7 0,-14-5 0,14 5-1,-13-3 1,13 3-1,-10 3 0,10-3 1,-9 8-1,9-8 0,-7 14 0,5-4 0,0 1 0,0 0 0,2 1 1,1 0 0,2-1 0,1 0 0,3 1 1,2-2-1,2 1 1,0 0 0,2 2 0,2 0-1,-2 0 0,0 2 0,0-2-1,-4 0 1,0 0-1,-2-2 1,-2 1-1,-5-12 0,2 17 1,-2-17-1,-9 16 1,9-16 0,-17 15-1,6-9 1,-3-2 0,-1 2-1,1-2 0,-2-1 1,1-1-1,0-2 1,2 0-1,0-1 1,1-1 1,2-3-1,10 5 1,-13-11 0,13 11 0,-5-18 0,5 18 0,3-20 0,2 9-1,1-2 1,1 2-1,1 0-1,2-1 1,-1 1-1,-1 0 1,1-1-1,0 2 1,-1-2-1,0 0 0,-1 2 1,0-2-1,0 1 0,-2 1 0,0-1-1,-2 1-1,-3 10-7,7-13-19,-9 0 0,2 13-2,3-23 2</inkml:trace>
  <inkml:trace contextRef="#ctx0" brushRef="#br0" timeOffset="78906.7782">7049 12031 27,'0'0'19,"12"-2"0,-12 2 2,0 0-2,10-12-1,-10 12-2,0 0 0,8-12-4,-8 12 0,0 0-4,0 0-2,0 0-1,0 0-2,0 0 0,-14 6-1,1 2 1,-4 5-1,-8 4 1,-5 4 0,-9 6 1,-6 6-1,-10 5 1,-4 6 0,-6 3-1,-2 6 0,-2 3 0,-1 2-2,4-6 1,4-4-1,7-6 0,5-7 0,5-7-1,9-12-1,7-5-1,4-11-3,10 0-4,4-14-5,13 2-12,8-6-12,8-7 2,10-3-1,5-8 3</inkml:trace>
  <inkml:trace contextRef="#ctx0" brushRef="#br0" timeOffset="79507.8984">7129 12022 20,'0'0'20,"0"0"1,-11-11-2,11 11-2,-8-2-2,8 2-2,-10 0-1,10 0-1,-9 2-1,9-2-2,0 0 1,0 0-2,0 0-1,0 0 0,-3 18 0,3-18 0,21 17 1,-3-5-1,12 3 1,8 4-2,12 2-1,8 1 0,10 1-2,4 1 0,4 0-1,-2 0 0,-3-1-1,-6-3 1,-6-2-1,-12-1 1,-7-3-1,-8-3 0,-8-2-2,-7-1-2,-7-6-4,-1 4-10,-9-6-17,0 0-3,-20-4 1,0-1 0</inkml:trace>
  <inkml:trace contextRef="#ctx0" brushRef="#br0" timeOffset="80546.106">6047 12705 37,'0'0'21,"8"-6"3,-8 6-4,0 0-7,0 0-3,0 0 0,0 0 1,0 0-1,0 0 0,2 10 0,4 4-1,-2 5-1,4 11 0,-1 7-1,3 12 0,0 9-1,3 14-1,-3 8-1,2 10-1,-4 1 0,2 6-2,-2-2 1,0 0-1,-1-8 0,-1-7-1,-2-9 1,2-8-1,-2-11 1,1-8-1,-1-12 1,-1-6 0,-2-8-1,1-6 1,-2-12-1,1 12 1,-1-12-1,0 0 1,0 0-1,0 0 1,0 0-1,0 0 0,0 0 0,0 0 1,0 0-1,0 0 0,9-1 0,-9 1 0,11-1 0,-1 1 0,7 0 0,3 2 0,11 0 0,7 5 1,8 5-1,7 2 0,6 5 0,6 2 0,2 3 0,3 3 0,-2 0 0,-2 0-1,-4-4 1,-3-1 0,-6-3-1,-3-4 0,-6-3 0,-6-5-2,-5 0-3,-10-8-5,3-2-19,-7-4-9,-5-7 1,0-3-1,-3-11 1</inkml:trace>
  <inkml:trace contextRef="#ctx0" brushRef="#br0" timeOffset="81395.2758">7972 12423 36,'2'-22'24,"-2"22"1,5-15-2,-5 15-6,3-12-2,-3 12-1,0 0-1,2 11 1,2 13-4,-3 8-2,6 13 0,-3 11-2,5 14 1,-1 7-1,6 12-1,-2 3-2,0 3 0,-1-2-1,1-2-1,-3-4 0,0-6 0,-1-5-1,-3-7 0,-1-7 1,-1-7-1,0-8 0,0-6 0,-1-9 1,0-7 0,-1-5 0,0-6 0,-1-14-1,0 12 1,0-12 0,0 0 0,0 0 0,-4-14 0,4 14 0,-5-16-1,5 16 2,-6-16-2,6 16 0,-12-13 0,2 11 0,-1 4 0,-5 5 0,-3 5 0,-7 6 0,-3 6 0,-6 8 0,-6 9 0,-6 7 0,-4 4 0,-4 3 0,-2 1 0,1 0 0,0-3 0,4-5 0,5-12-6,9-7-2,3-17-9,10-9-20,7-10-3,5-11 0,6-10 1</inkml:trace>
  <inkml:trace contextRef="#ctx0" brushRef="#br0" timeOffset="81869.3706">6439 13027 99,'0'0'35,"0"0"2,0 0-5,0 0-18,13-20-5,4 4-3,0-8-1,8-4 0,2-7-3,6-2 0,-2-2 0,2 0-1,-1 0 0,-3 1-1,-1 3-1,-5 3-1,-1 9-3,-6-3-7,2 13-13,-5 7-13,-13 6 2,11 18-1,-13 2-1</inkml:trace>
  <inkml:trace contextRef="#ctx0" brushRef="#br0" timeOffset="82185.4337">6514 13672 74,'2'14'36,"5"-3"0,4-5-2,1-9-13,13 6-5,-2-8-4,11 4-4,1-4-2,5 5-3,-1-1 0,1 5-2,-2 0-2,-3 1-1,0 3-2,-7-6-3,2 8-11,-5-9-18,-1-5-3,1-5 1,-1-7-1</inkml:trace>
  <inkml:trace contextRef="#ctx0" brushRef="#br0" timeOffset="82493.4954">7630 12772 86,'0'0'34,"12"-2"1,-10 13 2,-2 7-17,3 17-10,-3 6-3,4 15-2,-1 7 0,5 8-2,-1 3 0,2-4-2,1-7-2,1-12-2,3-5-6,-5-23-8,4-10-16,0-12-6,-2-14 2,2-9-1</inkml:trace>
  <inkml:trace contextRef="#ctx0" brushRef="#br0" timeOffset="82960.5888">7970 12353 28,'-14'8'22,"14"-8"-1,-10 5-1,10-5-3,0 0-3,-9 4-1,9-4-1,0 0-1,0 0 2,0 0-2,12-14 0,-4 0 0,8 1-2,3-7-2,8 1-1,3-8 0,7 3-1,4-4-1,4 2 0,-2 2-2,1 2 1,-6 2-2,-2 2 0,-5 7-2,-7-1-3,-5 5-5,-9-4-14,0 3-14,0 1-2,-4-3 1,4-2 0</inkml:trace>
  <inkml:trace contextRef="#ctx0" brushRef="#br0" timeOffset="83321.661">9022 11732 45,'0'0'23,"-3"-11"4,-8 9 2,-8 1-14,-7 0-3,-1 8 1,-8 1 1,1 9 0,-3-2-1,9 9-2,-1 1-3,10 6 0,2-1-3,11 3 0,6-3-1,10 2-1,7-3 0,4-2 0,5-5-3,4-3 0,1-5 0,1-6 0,-1-4 0,-2-9-2,-1-1-7,-6-11-8,1-3-16,-5-5-7,-2-7 2,-2-3-1</inkml:trace>
  <inkml:trace contextRef="#ctx0" brushRef="#br0" timeOffset="83667.7301">8844 11156 91,'-16'-10'33,"16"10"2,0 0 0,0 0-20,0 0-7,1 18-3,5 4-1,0 5-1,2 8 0,0 2-1,0 6 0,1 2-1,0-4 0,-1-6-2,-2-7-2,0-5-2,-3-10-8,-3-13-18,13 8-6,-9-18 0,3-6 2</inkml:trace>
  <inkml:trace contextRef="#ctx0" brushRef="#br0" timeOffset="83908.7784">9050 11069 75,'8'-11'33,"-8"11"1,0 0 1,0 0-11,1 25-14,-1 2-4,-2 4-3,1 5 1,-1 1-2,2 3 1,0-6-3,1-5 0,0-5-2,0-10-3,3-3-7,-4-11-17,1-12-7,3-3 1,-3-14 0,3-4 0</inkml:trace>
  <inkml:trace contextRef="#ctx0" brushRef="#br0" timeOffset="84336.864">8948 10468 64,'-24'-27'30,"4"13"1,-3-1 0,0 6-13,5 12-5,-1 5-3,3 12-1,0 6-2,5 9-1,1 2-1,8 5-2,3 0 0,7 0-2,6-5 0,5-6 0,4-9 0,6-5-1,2-12 1,2-5 0,-1-7-1,-1-7 1,-4-5 0,-2-6-1,-5-5 1,-4-4-1,-8-1 1,-5-2-1,-6-1 1,-4 2 0,-6 3-1,-3 5 1,-1 5-1,-2 5 0,0 7-1,-1 5 0,4 9-3,-2 6-3,8 13-9,-2 9-18,2 9-3,5 10 1,0 6-2</inkml:trace>
  <inkml:trace contextRef="#ctx0" brushRef="#br0" timeOffset="84831.9629">9203 11907 62,'-11'9'32,"11"-9"0,0 0 1,0 0-10,2 11-10,-2-11-2,12 17-3,-3-7 0,6 8-1,4-2-1,6 5-1,3 0 0,2 2-1,2-2-1,1 3 0,-2-2-3,-2-2 0,-4-3 0,-3-3 0,-6-2-2,-2-5-4,-2 1-3,-12-8-8,11-6-13,-11 6-8,2-13 0,-2 13 1,-1-16 2</inkml:trace>
  <inkml:trace contextRef="#ctx0" brushRef="#br0" timeOffset="85397.076">9848 12136 24,'22'0'26,"-9"-8"2,0 7 3,-13 1-6,0 0-6,0 0 0,0 0-4,-10 6-4,-5 3-2,4 9-3,-5 0-1,4 7-1,0 2 1,5 5-2,1 2 0,5 3 0,3 1-1,5-1 0,3-1 0,2-3 0,5-5-2,2-5 1,3-7 0,2-7 0,1-8 0,2-6-1,-1-7 0,1-5 1,-2-5-1,-1-4 0,-3-4 0,-2-1 0,-4-3 1,-3 1-1,-3 0 0,-5 2 0,-5-2 1,-2 3 1,-5 3-2,-4 4 2,-3 0-2,-4 4 0,-2 2 0,-1 3 0,0 7 0,-1 3 0,0 4 0,1 2 0,0 5 0,3 1 0,4 6-3,-1-2-6,8 8-7,-1-4-15,7 0-8,7 1-1,4-3 2,7 1 0</inkml:trace>
  <inkml:trace contextRef="#ctx0" brushRef="#br0" timeOffset="85885.1736">10321 12279 38,'-4'11'28,"4"-11"3,0 0-2,0 0-5,0 0-4,15-1-4,-15 1-2,24-10-2,-7-2-3,9 4-2,1-6-1,5 0-2,2-3 0,3 1-1,-1 1-1,-1 2 0,-5 0-2,-3 4 2,-5 1-2,-5 3 0,-5 3-2,-12 2-2,14-1-4,-14 1-5,0 0-14,0 0-11,0 0 1,0 0 0,1-11 1</inkml:trace>
  <inkml:trace contextRef="#ctx0" brushRef="#br0" timeOffset="86411.2788">11111 11898 36,'0'0'26,"0"0"4,-10-1 0,-5 9-9,-4 4-7,-1 9 0,-6 1-1,6 9-1,-3-1-3,8 6-1,0-2-2,10 1-1,4-5-1,9-1-1,5-7 0,6-1-2,3-7 1,5-4-2,2-6 2,1-4-1,1-4 0,-1-4-1,0-6 1,-2-3 1,-4-3-1,-2-3 0,-3-1-1,-3-4 1,-6-3 0,-2-2 0,-4 1-1,-4-1 0,-5 0 0,-3 2 0,-2 3 1,-5 3-1,-2 6 0,-1 5 1,-2 4-1,-2 7 0,0 3 0,-2 4 0,4 6-1,-1-2-2,3 6-3,-1-6-7,10 6-13,1-2-12,8-12 1,2 14-1,7-13 0</inkml:trace>
  <inkml:trace contextRef="#ctx0" brushRef="#br0" timeOffset="87315.4596">11606 11770 30,'-5'11'24,"5"-11"3,0 0-2,0 0-3,0 0-5,0 0-3,14 7 1,1-8-3,-1-7 0,9 3-3,0-6-1,8 0-1,3-4-2,2 2 0,-2-2-1,1 2-1,-5 0 0,-3 4-2,-5 0-1,-4 3-1,-6 2-2,-12 4-3,13-4-10,-13 4-19,0 0-4,0 0 2,-1-16-1</inkml:trace>
  <inkml:trace contextRef="#ctx0" brushRef="#br0" timeOffset="87630.5226">12281 11384 49,'8'-10'28,"3"8"2,-11 2 0,10-12-6,-10 12-10,4 10-3,-2 10 0,-7 4-1,6 13-3,-4 3 0,3 11-3,-3 2 0,3 4-2,-1-1-1,1-5-2,0-4-1,-1-10-2,3-4-4,-4-14-4,4-4-12,-2-15-12,0 0 1,4-13-1,-3-10 2</inkml:trace>
  <inkml:trace contextRef="#ctx0" brushRef="#br0" timeOffset="87871.5708">12448 11278 96,'7'-16'34,"3"14"1,-10 2 1,10 19-24,-2 14-5,-3 7-2,2 10-2,-3 7 0,2 7-2,0 3-1,1-3-2,0-1-2,-1-11-5,2-3-8,-1-11-15,-3-12-3,1-9-1,-5-17 0</inkml:trace>
  <inkml:trace contextRef="#ctx0" brushRef="#br0" timeOffset="88076.6118">12355 11714 89,'-12'-2'35,"12"2"0,0 0 1,7-11-17,9 5-13,4-3-3,5-2-3,3 2-4,1-5-8,2 2-18,-1 3-6,-6-3 1,-1 4 0</inkml:trace>
  <inkml:trace contextRef="#ctx0" brushRef="#br0" timeOffset="92191.4345">6563 16404 31,'1'-17'30,"-1"17"2,1-11-1,-1 11-9,0 0-4,0 0-3,-1 17-4,-1 1-2,2 16-3,-1 9-1,0 16-2,-2 8 0,2 10-1,-2 2 0,2 3-1,-1-6 1,1-6-2,-1-16 1,2-12 1,0-11-1,1-12 1,-1-19-1,0 0 0,2-27 0,-1-7-1,1-10 1,2-10 0,0-12 0,1-9 0,1-5 0,1-1 1,0-2-1,2 5 0,1 5 0,0 10-1,0 13 0,0 13 0,2 16 1,1 22-1,3 25 0,1 14 1,2 21-1,-2 11-1,5 8 1,0 5-1,1-3 0,0-11 0,-1-11 1,-1-10-1,-1-22 0,1-14 2,-2-17-1,1-12 1,-2-10 0,-3-16 0,1-8 0,-2-10 1,-1-6-2,-1-9 2,-2-3-2,-3 0 2,2 5-2,-1 10 0,-1 10 0,0 12 0,0 17 0,2 25 0,-1 25 0,2 17 0,-3 19 1,4 15-1,0 13 0,2 11-1,2 1 0,0-4 0,1-12 1,3-10-3,0-15 1,0-15-3,3-14-2,-6-28-12,3-8-22,1-19 0,0-9 1,-2-9-1</inkml:trace>
  <inkml:trace contextRef="#ctx0" brushRef="#br0" timeOffset="94071.8106">7757 16414 20,'0'0'25,"0"0"2,0 0-3,0 0-4,0 0-2,0 0-2,0 0-3,0 0 0,0-20-4,0 20-1,-5-18-2,2 6-2,-4-3-1,0 2-1,-5-1 0,-1 4 0,-5 1-1,-1 6 1,-4 4-1,-4 10 0,-2 5 1,0 8-1,-2 8 0,2 6 1,-1 4 0,5 11 0,3 0-1,8-1 0,6-4 0,10-1-1,8-8 1,11-4-1,10-8 0,7-12-1,8-9 2,5-7-1,4-7 0,0-6-1,-1-3 1,-5-5-1,-3 1-1,-9-2-1,-5 11-7,-13-6-17,-2 6-11,-8 0 1,-4 2-2,-4-1 2</inkml:trace>
  <inkml:trace contextRef="#ctx0" brushRef="#br0" timeOffset="94547.9057">8359 16218 41,'-14'5'30,"14"-5"3,-7 17 0,4 2-15,6 17-2,-4 4-3,4 16-1,-3 8-3,2 13-2,0-2-2,2 3-3,-1-10-1,0-8-3,1-8-1,-2-15-6,5-9-5,-6-15-23,-1-13-1,11-15 0,-6-10 1</inkml:trace>
  <inkml:trace contextRef="#ctx0" brushRef="#br0" timeOffset="94899.9761">8307 16203 96,'0'-18'36,"10"15"0,5 1 0,5-1-28,6 6-5,4 2-2,2 6 0,1 5 0,2 5 0,-5 3-1,-4 4 1,-7 1 1,-6 1-1,-8-1 0,-5-1 1,-9-2-1,-6-1 0,-9-2 0,-4-3 0,-6-3 0,0-1-1,-2-4-1,-1-3-1,4-2-3,1-7-3,11 4-7,1-10-11,20 6-12,-4-11 0,15-1 1,10-1 1</inkml:trace>
  <inkml:trace contextRef="#ctx0" brushRef="#br0" timeOffset="95569.11">9014 16308 5,'0'0'10,"0"0"1,0 0 3,0 0 0,0 0 0,0 0 0,0 0 1,0 0-3,0 0-1,0 0-2,0 0-1,0 0 0,0 0-1,0 0 0,0 0 0,0 0 0,0 0-1,0 0-1,0 0-1,0 0-1,0 0 0,0 0-1,0 0-1,-6 12 1,6-2 0,1 9 0,-2 5 1,1 9 0,0 6 0,0 12 0,-3 5-1,1 4-1,-2-6 0,2-2-1,-1-8-1,0-7-3,2-5-1,-3-17-6,8-4-13,-4-11-14,6-17 0,-2-3 1,0-9 2</inkml:trace>
  <inkml:trace contextRef="#ctx0" brushRef="#br0" timeOffset="96396.2754">9034 16313 18,'-16'8'26,"16"-8"2,-9-2 3,9 2-12,0-16-3,0 2-3,0 14 0,10-26-1,0 14-2,-2-4-3,6 4-2,0-2 0,7 3-3,2 0 0,2 5 0,1 1-1,2 5 0,0 4-1,-2 6 1,-2 4-1,-5 7 0,-6 5 0,-5 4 0,-7 5 0,-6 0 1,-6 3-1,-6-3 1,-7-4-1,-4-2 1,-2-4-1,-1-6 1,0-4-1,1-5 0,2-3 0,2-3 0,7-2 0,2-1-1,7-1 1,10 0 0,0 0 0,0 0 0,9-8 0,7 8 0,4 1 0,6 3 0,3 3 0,4 3-1,2 5 1,1 6 1,-1 4-2,-2 1-1,-2 0 1,-5 2 0,-5-2 0,-7 0-1,-6-4 2,-8-3-2,-7-5 2,-5-1 0,-9-4 0,-4-1 0,-5-3 1,-3-2-1,-3-3 0,-2-2 0,-1-2 1,2-1-1,0-1-1,4-2 1,4 1-1,3-3-1,7 4-2,4-5-3,15 11-7,-7-16-13,15 6-10,9-2 1,5-5 2</inkml:trace>
  <inkml:trace contextRef="#ctx0" brushRef="#br0" timeOffset="96953.3867">9776 16230 58,'-7'-12'34,"7"12"-2,-9 18 1,4 4-17,3 15-7,-3 6-3,1 13-1,-4 10 0,1 10-2,-3-4 1,1 3-1,-2-13 0,1-6-1,0-13 0,1-8-2,0-20 1,9-15-1,-10-6 0,8-14-1,1-13 2,1-11 0,2-6-1,0-7 1,4-6-1,3-4 1,1-2-1,1 1 1,4 7-1,-1 6 0,2 8 1,1 9-1,1 12 1,1 16 0,0 15 0,3 21 0,-1 13 0,1 11 0,-1 9 0,-1 14 1,-1 3-2,-4 1-1,-1-5 1,-3-8-3,-2-9 0,-4-12-5,3-3-9,-6-21-24,-2-19 2,0 0 0,0 0 1</inkml:trace>
  <inkml:trace contextRef="#ctx0" brushRef="#br0" timeOffset="97149.4259">9657 16600 121,'9'14'39,"7"-8"0,7 0-7,8-15-31,2-5-6,9 2-8,-5-7-26,1-4 0,-1-3 0,-4-7-1</inkml:trace>
  <inkml:trace contextRef="#ctx0" brushRef="#br0" timeOffset="100224.1393">8123 13775 51,'0'0'22,"0"0"3,0 0-4,-8 11-5,8-11-3,0 0-3,0 0 0,0 0-1,0 0-2,0 0 0,0 0-2,0 0 0,0 0-1,0 0-1,0 0-1,9 2-1,-9-2-3,0 0-6,0 0-19,0 0-7,2-12 0,-2 12-2</inkml:trace>
  <inkml:trace contextRef="#ctx0" brushRef="#br0" timeOffset="101834.6223">7286 14355 31,'0'0'19,"0"0"-2,0 0-3,9 3-5,-9-3-4,0 0 0,0 0 1,0 0 0,0 0 1,0 0 1,9 8-1,-9-8 0,0 0-1,0 0-1,5 10-1,-5-10 0,0 0 0,0 0 0,6 11 1,-6-11-1,0 0-1,0 0 0,2 13-1,-2-13 1,0 0-1,0 14 1,0-14-1,-1 21 1,1-5 0,-1 4-1,2 4 1,-2 7-1,1 4 1,-1 3-1,1 8 1,-2-1-1,0 3 0,-1-2 0,0-3 0,-2-4 0,1-2-1,0-8 0,1-8-1,0-5 0,2-5 1,1-11 0,0 0 0,0 0-1,0 0 1,-3-14-1,2-1 1,0-5-1,0-5 0,0-6 0,0-6 0,0-1 0,0-4-1,2-4 1,0 0-1,2-3 0,-1 2 1,1 5-1,0 0 0,1 6 1,-1 2-1,-2 7 1,1 6 0,-2 6 0,0 2 0,0 13 0,-1-12 0,1 12-1,0 0 1,-7 20 0,4 0 0,0 7 0,0 8 0,1 8 0,1 6 1,2 5 0,2 3 0,2 0 0,2-2-1,-1-4 1,3-4-1,0-5 1,0-5-1,-3-6 0,0-8 1,-1-4-1,-1-5 1,-4-14 0,0 0 0,0 0-1,0 0 1,1-23 0,-2 2-1,-1-9 1,-1-6-2,1-5 0,-1-3 1,0-2-1,0 1 0,-1-1 0,-1 3 0,0 2 0,-1 5 0,1 5 1,-1 3 0,1 5-1,2 5 1,-1 5-1,0 2-1,4 11-4,-7-11-14,7 11-17,0 0 1,-9-5-1,9 5-1</inkml:trace>
  <inkml:trace contextRef="#ctx0" brushRef="#br0" timeOffset="103436.1026">7260 15372 30,'0'0'23,"-1"-15"-2,1 15 1,5-13-5,-5 13-4,3-13 0,-3 13-1,2-10-1,-2 10 0,0 0-3,-7-13-3,7 13-1,-10-7-2,1 4 0,-4 1-1,-2 3 0,-4 2 0,-1 2 1,-4 4 0,0 3 0,-2 2 1,1 5 0,-3 1-1,4 7 2,0 0-2,3 3 1,4 0-1,4 5 0,3 2 0,8-2 0,5-3 0,9 0 1,5-3-2,6-2 1,5-6-1,4-6 0,4-6-1,3-4-1,1-6-1,0-9-3,1-1-2,-4-8-6,3 2-16,-3-4-9,-4-6 1,0 0 0,-5-3 1</inkml:trace>
  <inkml:trace contextRef="#ctx0" brushRef="#br0" timeOffset="103692.1794">7611 15150 107,'-7'13'35,"4"-3"2,1 6-2,4 5-28,-1 9-6,3 10 1,1 8 0,0 9 0,1 6-1,1 1 0,2-1-2,0-6-4,6-5-19,1-14-13,-1-16-1,3-15 1,-3-23-2</inkml:trace>
  <inkml:trace contextRef="#ctx0" brushRef="#br0" timeOffset="126429.9987">14850 13061 18,'0'0'19,"0"0"3,5 22 2,-16-9-4,-1 5-8,-3 12 0,-9 5 1,-3 15 2,-13 5 1,-4 12-3,-11 1-2,-1 10-2,-7-4-2,4 2-2,0-9-1,4-7-4,11-10-2,7-14-2,14-5-4,8-15-12,15-16-15,10 0 1,12-20-1,13-6 1</inkml:trace>
  <inkml:trace contextRef="#ctx0" brushRef="#br0" timeOffset="127024.1769">14893 12971 26,'-11'-4'18,"11"4"1,0 0-1,0 0 1,-7 15-2,7-15-1,14 26-2,-1-9 0,13 11 1,4 1-3,13 10-1,9 3-3,11 6-1,6 2-1,8 4-2,0-2-1,1-3-2,-3-6 1,-4-5-3,-7-5 1,-8-6-2,-6-7-2,-10-11-5,-5 0-16,-9-5-11,-14-8 0,-12 4 0,0-13 2</inkml:trace>
  <inkml:trace contextRef="#ctx0" brushRef="#br0" timeOffset="127844.4229">14228 14000 31,'0'0'25,"0"0"2,-12-4 2,12 4-11,0 0-4,0 0-3,1 11-2,-2 3-1,3 10-2,-2 6-1,2 12-1,-1 9 0,0 14-1,-2 8 0,2 8-1,-1-2 0,0 3 1,0-4-2,1-4-1,-1-8 1,1-6 0,-1-9-1,1-7 0,-2-4 1,2-7-1,-2-6 0,0-4 1,0-6 0,1-3-1,0-14 1,0 14 1,0-14-1,0 0 1,0 0-1,0 0 1,9 4-1,1-3 1,5 1-1,8 3 1,7 2-1,8 5 0,6 3 0,6 6 0,7 5 0,2 5 0,5 2-1,0 4 1,2 1-2,0-2 1,-1-1-1,-3-5 0,-3-2-1,-5-6-2,-4-1-3,-10-11-7,-4-2-22,-6-4 0,-8-5 0,-3-3 0</inkml:trace>
  <inkml:trace contextRef="#ctx0" brushRef="#br0" timeOffset="128618.6551">15867 13703 51,'0'0'27,"0"0"1,0 0 0,0 0-13,1 14-5,-1 13-2,-4 9 1,4 16-1,-4 11-1,5 18 0,-2 5 0,6 12 0,0-1-2,4-1-1,2-10 0,3-6-2,0-12 0,2-4 0,0-12-1,0-9 0,-2-7 0,1-5-1,-5-6 0,-1-4 0,-1-3 0,-3-8 0,-5-10 0,3 17 0,-3-17 0,-16 15 0,0-6 0,-9 5 0,-8 4 0,-12 4 0,-9 5 1,-9 7-1,-9 4 0,-9 4 1,-4 3-1,-1-3 0,2-3 0,7-4-2,8-7-3,7-14-4,17-10-17,12-15-12,11-17 2,13-8-2,10-13 2</inkml:trace>
  <inkml:trace contextRef="#ctx0" brushRef="#br0" timeOffset="129009.7724">14566 14166 48,'-13'6'32,"1"-4"1,12-2 2,0 0-8,0 0-11,8-11-4,5-7-1,8 1-2,1-8-3,5-2-3,2-2-1,1 0-2,2 2-2,-5 1-4,1 15-8,-5 5-22,-2 10 0,-5 14 0,-4 9-1</inkml:trace>
  <inkml:trace contextRef="#ctx0" brushRef="#br0" timeOffset="129280.8537">14629 14876 80,'-4'14'36,"4"-14"0,0 0 1,8 11-18,1-19-10,8 5-2,-2-4-2,2 3-2,2 1-2,-1 0-2,3 6-3,-5-2-2,6 6-10,-4-1-20,1-5-1,5-1 1,-2-6-1</inkml:trace>
  <inkml:trace contextRef="#ctx0" brushRef="#br0" timeOffset="129528.9281">15252 14443 80,'0'0'33,"19"16"-1,-10 5 0,0 6-19,6 13-6,-1 9 0,2 9-3,-2 3-1,1 2-2,1-3-4,-3-9-9,1-12-22,2-7-1,-4-20 1,5-12-1</inkml:trace>
  <inkml:trace contextRef="#ctx0" brushRef="#br0" timeOffset="130507.2215">15788 13631 18,'0'0'25,"0"0"2,0 0 1,0 0-6,0 0-4,0 0-1,0 0-1,0 0-4,0 0-1,13-9-2,1-7-1,11-3-2,5-12 1,13-4-2,4-11-1,9-4-1,2-8-1,6-1 1,-1-2-2,-1 2 0,-2 5-1,-2 5 0,-6 6 1,-3 7-1,-7 8 0,-6 6-1,-9 6 1,-6 7 0,-6 3 0,-6 3 0,-9 3-1,0 0 1,0 0-1,0 0 1,0 0-1,0 0 1,0 0 0,0 0 0,0 0-1,0 0 1,0 0 0,0 0 1,0 0-1,0 0 0,0 0 0,0 0 0,0 0 0,0 0 0,0 0 0,0 0 1,0 0-1,0 0 0,0 0 0,0 0 0,0 0 1,0 0-1,0 0 0,0 0 0,0 0 0,10-1 0,0 5 0,6 4 0,9 6 0,10 6 1,13 6-1,15 8 2,13 6-1,8 4 1,4 0-1,2 2 1,-1-3-1,-3-2 0,-11-7 1,-9-7-2,-14-6-3,-11-7 1,-8-2-5,-13-12-12,-9-1-18,-11 1-2,0-14 1,-9 3-1</inkml:trace>
  <inkml:trace contextRef="#ctx0" brushRef="#br0" timeOffset="131297.4584">16675 13156 24,'0'0'24,"0"0"1,0 0-1,0 0-4,0 0-3,0 0-2,0 0-2,0 0-1,0 0-3,0 0-1,0 0-1,0 0-1,-5 11-1,5-11 0,0 0-1,0 0-1,9 7 1,-9-7-1,17 14-1,-2-4 0,5 6 1,4 2-1,9 6 1,7 1-1,8 4 1,7 3-1,7 2-1,2-1 1,5 0-1,0-1 1,2-2 0,-4-2-2,-2 0 0,-4-6 0,-5-2 0,-7-5 0,-8-1 0,-9-4 0,-8-6 0,-7-1-9,-17-3-29,-1-27-3,-12 0 2,-10-14 0</inkml:trace>
  <inkml:trace contextRef="#ctx0" brushRef="#br0" timeOffset="137202.2293">18909 14430 14,'0'0'23,"0"0"0,-6 17 4,6-17-7,-14 6-4,14-6-2,-18 8-2,18-8-2,-15 9-2,15-9 0,0 0-2,-3 16 0,3-16-1,24 8 0,0-7 0,11 5-1,11-5 1,14 3-1,11-3 0,13 0-1,5-2 0,7 2 0,3-2-1,1 2-1,-5-1 1,-6 1-1,-8 2 0,-9-1-1,-12 1 1,-9 1-1,-13-2 0,-10-1-2,-8 3-2,-8-6-2,-12 2-3,0 0-7,-3-14-6,-8 2-6,-2-3-7,-1-2 0,-5-5 3,3 0 2</inkml:trace>
  <inkml:trace contextRef="#ctx0" brushRef="#br0" timeOffset="137525.3262">19878 14188 47,'0'0'29,"-12"-8"0,12 8-2,12 7-7,1-1-6,11 4-2,6 1-4,11 5-4,8 4-1,12 5 1,7 2-1,4 2-1,2 2 1,1 3-1,-7-1 0,-6 1 0,-11-2 0,-13 1 0,-15-2-1,-18 4 1,-18-1-1,-17 3 0,-16-2 1,-12 0-2,-10-2 1,-7-3-3,-4-2-1,0-9-3,8 0-9,1-8-20,7-9 1,10-6-1,10-12 0</inkml:trace>
  <inkml:trace contextRef="#ctx0" brushRef="#br0" timeOffset="138691.6761">18981 13223 72,'-8'24'30,"7"-3"1,4 17 0,3 7-19,-5 9-5,4 15-1,-4 0 1,1 5-3,-2-3 0,1-5-1,-1-11 0,1-10 0,-1-14-1,1-11 1,-1-20-1,0 0 0,2-26-1,-1-8 1,-1-9-1,0-8 0,1-11 0,-1-6 0,0-1 0,1 1 1,-1 5-1,1 10 1,0 6 0,0 12 1,0 9-1,2 15-1,-3 11 0,15 24 1,-4 11-1,2 11-2,3 9 1,1 6-1,4 7 1,1-4-1,-1-6 1,0-8-1,-3-12 1,2-11 1,-3-13 0,1-13 0,-2-12-1,-1-13 1,-3-10 0,-2-10 0,0-11-1,-3-6 2,-1-4-2,-3-1 1,0 3-1,-2 6 1,1 10 1,-1 8-2,1 12 0,-1 14 0,-1 13 0,12 26 0,-3 14 0,0 12 0,2 13 0,1 9 0,0 8 0,2 1 0,-2-5-2,-2-10-2,-1-11-1,-3-17-3,5-10-6,-6-20-15,-5-10-10,18-21 1,-9-9 1,3-7 1</inkml:trace>
  <inkml:trace contextRef="#ctx0" brushRef="#br0" timeOffset="139450.9038">19573 13400 48,'1'-18'29,"-1"18"0,0 0 1,0 0-5,8 29-8,-6-1-6,4 13-4,-1 5-1,3 10-2,-3 4 1,4 2-2,-1-6 0,0-5-1,-3-9-1,-1-7 1,0-11-1,-2-6 1,0-7-1,-2-11 0,0 0 1,0 0-1,0 0 0,0 0 0,0 0-1,-7-17 1,3 6-1,0-3 0,-2-4 0,-1-2 0,1-2 0,0-3 0,1-5 0,2-3 0,1-4 0,1-3 0,2-7 1,1 0 0,0-3-1,3 1 2,1 0-2,2 2 2,2 2-1,1 5 1,3 5-1,2 6 0,2 5-1,0 8 1,1 9-1,-1 9 0,0 9 0,-2 6-1,-2 8 1,-3 1 0,-2 2 0,-4-2 0,0-3 0,-2-6 0,-2-4 0,-1-13-1,-2 11 1,2-11 0,-10-3 0,1 0 0,-3 0-1,-4 3 1,-3 4 0,-4 3 0,-4 10 0,1 8-1,0 8 1,2 6-1,1 7 1,7 2-1,3 3 2,6-2-2,9-3 2,9-7 0,8-6 1,10-5 0,7-7-1,4-5 1,6-6-1,2-7 1,-1-4-2,-1-4 0,-4-3-3,-6-8-3,-3 3-9,-8-8-23,-4-7 0,-5-4 0,-4-5-1</inkml:trace>
  <inkml:trace contextRef="#ctx0" brushRef="#br0" timeOffset="139940.0504">20102 13337 89,'4'33'34,"-1"8"0,3 11 3,2 9-23,-2 0-5,5 5-3,-3-3 0,3-2-3,-2-11 0,-1-7-2,0-11 0,-1-13-2,-7-19 1,10 3-1,-5-20 0,-3-9-1,-1-9 1,0-9-1,-1-8 2,-1-5-1,-2-4 2,-1-1 1,-2 1-1,2 2 2,0 7 0,2 9 1,1 3-1,5 8 0,3 8 0,6 7-2,1 8 2,5 4-3,-1 5 0,2 6 0,0 6 0,-1 4 0,-4 6-2,-5 4 2,-6 3 2,-4 4-2,-6 1 0,-5-3-2,-4 0 1,-4-6-3,0 0 0,-3-9-4,6-2-5,-3-15-13,6-6-13,5-8 2,5-10 1,9-1 1</inkml:trace>
  <inkml:trace contextRef="#ctx0" brushRef="#br0" timeOffset="141136.4093">20576 13265 79,'26'23'33,"-4"16"-1,-9-1 1,-4 0-15,-3 8-11,-8 0-2,-1 1-2,-5-5 1,1 0-2,0-8 1,0-2 0,1-5 0,1-2 0,0-6-1,3-3 1,-1-6-2,3-10 1,-2 14-1,2-14 0,0 0 0,0 0 0,0 0 0,0 0 1,0 0-1,0 0 1,0 0-1,0 0 0,0 0 1,-2-12-2,2 12 1,0 0-1,-4-12 1,4 12-1,0 0 0,0 0 0,0 0 0,0 0 0,0 0-1,0 0 1,0 0 0,0 0 0,0 0 0,0 0 0,0 0 0,0 0 0,0 0-1,0 0 1,0 0 0,0 0 0,0 0 0,0 0-1,0 0 1,0 0 0,0 0 0,0 0 0,0 0 0,0 0 0,0 0 0,0 0 0,0 0 0,0 0-1,0 0 1,0 0 0,0 0-1,0 0 1,0 0 0,0 0 0,0 0 0,0 0 0,0 0 0,0 0 0,0 0 0,0 0 0,0 0 0,0 0 0,0 0 0,0 0 0,0 0 0,0 0 0,0 0 0,0 0 0,0 0 1,0 0-1,0 0 0,1-12 1,-1 1-1,2-4 0,0-8 1,1-6-1,1-10 0,0-8 0,2-6 0,2-4 0,2-1 0,-1 2 0,2 4 0,3 3 0,1 7 0,0 9 0,0 9 0,-2 7-1,1 14 0,-3 11 1,0 12-1,-3 10 1,-2 7-1,-4 9 1,-1 3 1,-2 2-2,-4-4 2,-4-4-2,-3-7 2,0-5-2,-3-7 2,2-5-2,0-6 1,2-4 0,2-4 0,9-5 0,0 0 0,0 0 0,-2-15-1,2 15 1,15-13-1,-3 9 0,3 3 1,3 5-1,2 6 0,3 5 1,-1 9-1,-2 3 1,-1 3-1,-4 4 1,-8 1 0,-6 0 1,-8 0-1,-5-4 0,-8-4 1,-3-4-1,-2-4-1,-5-7-1,2-5-2,-1-11-3,9-2-9,-3-11-20,7-13-2,6-9 2,5-8-1</inkml:trace>
  <inkml:trace contextRef="#ctx0" brushRef="#br0" timeOffset="141602.5491">21087 13296 70,'13'9'32,"-13"-9"1,2 29 0,-5 1-6,-9 6-20,3 15-2,-5 6 2,0 14-2,-5 0 0,3 4-1,-2-6-1,4-7-1,0-12-1,3-12 0,2-12-1,4-15 0,5-11-1,1-22 0,5-4 1,2-15-1,3-11 0,2-9 0,1-11 1,2-4 0,1 1-1,0 2 2,2 7 0,-1 12 1,-1 11-1,1 14 2,0 18-1,1 19-1,-1 20 2,1 14-3,-3 14 2,2 11-2,-3 11 0,-1 4-1,-1 0 0,-4-7-3,0-7-1,-4-15-3,3-7-13,-6-16-17,-4-16 2,2-14-1,-13-9 1</inkml:trace>
  <inkml:trace contextRef="#ctx0" brushRef="#br0" timeOffset="141767.5986">21034 13782 101,'-12'-6'36,"12"6"2,0 0-5,24-18-18,8 11-7,3-3-5,4-6-5,6 2-22,-2-5-12,-4-4-2,-2-1 2,-5-5-2</inkml:trace>
  <inkml:trace contextRef="#ctx0" brushRef="#br0" timeOffset="143785.2037">22765 13347 25,'20'9'24,"-20"-9"1,11 5 3,-23 1-8,-4-5-6,-4 8 0,-12-1 1,-4 11-1,-14 0 0,-4 11-2,-11-2-1,-1 8-3,-5-2-1,5 1-4,1-2 0,10-7-3,9-2-1,9-9-2,12-2-4,7-12-8,18-1-21,2-15-2,14-5 1,10-2 0</inkml:trace>
  <inkml:trace contextRef="#ctx0" brushRef="#br0" timeOffset="144222.3347">22711 13423 9,'0'0'22,"-9"2"5,9-2 1,0 0-6,0 0-5,0 0-1,0 0-1,0 0 1,11 8-4,3 11-3,1-1 0,11 12-3,5 3 1,13 12-2,6 0 0,10 6-2,0-2-1,3-3 0,0-3-1,-2-5-1,-8-7-1,-9-10-2,-7-3-3,-13-14-5,-3-4-22,-11-2-4,-10 2 0,-11-19-2</inkml:trace>
  <inkml:trace contextRef="#ctx0" brushRef="#br0" timeOffset="144959.5559">21896 13789 49,'0'0'29,"0"0"3,-2 21 0,8-7-11,-1 2-6,7 15-3,-6 7-2,7 19 0,-3 9-3,1 18-1,-3 6-1,1 7-1,-5-2 0,0 1-1,0-8-1,-1-9 0,-2-12 0,1-13-1,-1-14-1,-1-8 0,1-10 1,0-6-1,-1-16 1,-1 15-1,1-15 1,0 0 0,0 0 0,0 0 0,0 0-1,0 0 1,0 0 1,13-1-2,-4 2 0,3 2 0,4 1 0,5 4 0,10 5 0,5 7 0,6 5 0,9 6 0,4 7 0,7 2 0,2 4 0,0 0 0,-4-2 0,-2-6 0,-7-4-3,-6-8 0,-7-5-2,-13-14-6,-2-7-27,-11-6-1,-5-10 1,-5-8-2</inkml:trace>
  <inkml:trace contextRef="#ctx0" brushRef="#br0" timeOffset="145612.7518">23355 13961 39,'0'0'29,"0"0"2,0 0-4,0 0-6,0 0-5,1 10-1,-4 1-4,4 12-1,-4 6-1,3 16-1,-3 11-1,4 16 0,-3 8-1,4 8-1,-2 3 0,4 0-2,0-6-1,2-6-1,0-12 2,0-8-3,0-12 0,-2-7 0,0-9 0,-1-7 0,-2-8 0,1-3 0,-2-13 0,0 14 0,0-14 0,0 0 0,-10 1 0,2 1 0,-6 0 0,-4 1 0,-7 4 0,-8 0 0,-8 5 0,-7 3 0,-10 3 0,-5 2 0,-3 1 0,-2-2 0,3-3 0,1-4 0,11-3-4,3-16-7,16-4-17,8-13-11,10-14-2,9-10 2,7-11 0</inkml:trace>
  <inkml:trace contextRef="#ctx0" brushRef="#br0" timeOffset="146033.8781">22138 14035 96,'-5'13'35,"5"-13"2,0 0 1,15-6-24,-6-5-7,7-2-2,0-5-1,4-1-3,3-4-1,-2 0-2,3 2-3,-4-5-4,4 10-10,-5 2-19,-4 3 1,-1 7 1,-14 4-1</inkml:trace>
  <inkml:trace contextRef="#ctx0" brushRef="#br0" timeOffset="146358.9756">22259 14596 97,'1'14'36,"3"1"-1,2-3 3,-6-12-26,22 18-4,-6-7-1,7 0-3,2 0-1,4 1-2,2-1-1,-1-3-3,1 3-4,-6-10-8,3 1-22,-3-2-1,-4-4 1,0-2-1</inkml:trace>
  <inkml:trace contextRef="#ctx0" brushRef="#br0" timeOffset="146824.1151">22933 14209 57,'0'0'31,"0"0"0,0 0 0,0 0-15,0 0-5,0 0-3,0 0-1,9 11-1,-8 5 0,4 12 0,-1 4-1,3 9 1,-1 3-2,6 5 1,-1-4-3,1 0 0,0-7-3,-1-9-2,0-3-5,-3-15-13,-8-11-17,15 3 1,-9-16 0,4-8-1</inkml:trace>
  <inkml:trace contextRef="#ctx0" brushRef="#br0" timeOffset="147801.4082">23326 14034 14,'0'0'20,"0"0"-2,0 0-3,-9-1-4,9 1-1,0 0-3,0 0-1,0 0-1,0 0 1,-9-5 0,9 5 0,0 0 2,-12-2 1,12 2 0,0 0-1,0 0 2,0 0 0,0 0 0,0 0-2,0 0 1,8-16-2,6 4 0,2-8-1,6-2-2,4-8-1,6-4-1,3-5 0,3-3-2,0 0 1,0 0-1,-1 1 0,-2 3 0,-2 4 0,-7 6 0,-4 3 0,-5 8 0,-5 3 0,-3 6 0,-9 8 0,9-8 0,-9 8 0,0 0 0,0 0 0,0 0 0,0 0-1,0 0 1,0 0 0,0 0 0,0 0 0,0 0 0,0 0 0,0 0 0,0 0 0,0 0 1,0 0-1,0 0 0,0 0 0,0 0 0,0 0 0,0 0 0,0 0 0,0 0 0,0 0 0,0 0 0,0 0 1,6 11-1,2 1 1,4 5 0,11 7 1,8 7 1,11 7-1,13 5 0,7 1 0,7 3 0,7-4 0,-1-2-2,-5-6 0,-9-6 0,-8-7 0,-13-7 0,-9-3 0,-31-12-10,39-3-30,-39 3-2,0 0 1,17-41 0</inkml:trace>
  <inkml:trace contextRef="#ctx0" brushRef="#br0" timeOffset="148516.6227">23660 13573 26,'0'0'30,"0"0"0,0 0-2,0 0-3,0 0-4,0 0-2,8-12-5,6 8-3,0-9-3,11 1-1,5-8-1,11-1 0,2-4-3,7-2 1,3-1-2,0 0 1,-3 0-2,-3 2 0,-9 5-1,-6 4-1,-7 3 0,-8 2-2,-6 6-3,-5-7-5,7 7-15,-13 6-14,11-22 1,-6 7 0,5-7 1</inkml:trace>
  <inkml:trace contextRef="#ctx0" brushRef="#br0" timeOffset="148967.758">24489 12872 67,'0'0'32,"0"0"1,-13-23-2,-6 27-19,0 2-3,-6 12-1,2 1-1,1 14-1,5-1-3,5 9-1,9 1 1,10 3 0,6-7 0,9 0 1,-22-38-1,58 52 1,-26-38-1,3-7 0,-2-10-1,-1-6 1,-1-7-3,-1-5 0,-30 21 0,47-58 0,-29 22 1,-8-4-1,-7-1 1,-4 0 0,-6-1 0,-6 2 0,-4 4 1,17 36 0,-44-56-1,44 56 1,-49-31 0,49 31-2,-48-7-2,48 7-1,-38 18-3,38-18-6,-27 44-15,27-44-12,-18 67 0,15-26 1,3 1 0</inkml:trace>
  <inkml:trace contextRef="#ctx0" brushRef="#br0" timeOffset="149803.0085">24624 13503 33,'3'-35'30,"-3"35"3,0 0-1,0 0-6,0 0-7,0 0-5,0 0-3,0 0-2,0 0-3,0 0 0,0 0-2,0 0-1,-19 44 1,19-44-1,8 63 0,1-23 0,-1 7 0,3-2 0,2 4-1,0-3-1,2-2 1,0-4-1,-1-4 0,-14-36-1,26 57 0,-26-57 0,20 44 1,-20-44-1,0 0 0,18 40 0,-18-40 0,0 0 0,0 0 0,0 0 0,0 0 0,0 0 0,0 0 0,0 0 0,0 0 0,0 0 0,0 0 0,0 0 0,0 0 2,0 0-2,0 0 0,0 0 0,0 0 0,0 0 0,0 0 0,0 0 0,0 0 0,0 0 0,0 0 0,0 0 0,0 0 0,0 0 0,0 0 0,0 0 0,0 0 0,0 0 0,0 0 0,0 0 0,0 0 0,0 0 0,0 0-2,0 0-4,0 0-5,0 0-24,0 0-6,0 0 1,-9-38-1</inkml:trace>
  <inkml:trace contextRef="#ctx0" brushRef="#br0" timeOffset="150359.1753">24499 13915 50,'-11'40'30,"11"-40"1,0 0 1,0 0-10,0 0-8,0 0-1,0 0-1,0 0-2,8 38-1,-8-38-2,0 0 0,32 28-2,-32-28-2,38 19 0,-38-19-1,50 19-1,-50-19 0,52 16-1,-52-16 0,45 14 0,-45-14 0,35 12-1,-35-12 2,0 0-2,32 10 1,-32-10 0,0 0 0,0 0 0,0 0 0,0 0 0,0 0 0,0 0 0,0 0 0,0 0 0,0 0 0,0 0 0,0 0 0,0 0 0,0 0 0,0 0 0,0 0 0,0 0 0,0 0-1,0 0-2,0 0-2,0 0-6,0 0-29,0 0-1,31-38 1,-31 38-1</inkml:trace>
</inkml:ink>
</file>

<file path=ppt/ink/ink5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32:30.799"/>
    </inkml:context>
    <inkml:brush xml:id="br0">
      <inkml:brushProperty name="width" value="0.05292" units="cm"/>
      <inkml:brushProperty name="height" value="0.05292" units="cm"/>
      <inkml:brushProperty name="color" value="#7030A0"/>
    </inkml:brush>
  </inkml:definitions>
  <inkml:trace contextRef="#ctx0" brushRef="#br0">13107 4765 11,'5'-12'19,"7"7"-2,-4-9-5,3 0 0,-4-4 0,6-3-2,0-4-1,0-3-3,3-1 1,-2-5 1,2 3 0,-1-5-1,-1-1 2,-4-6-3,1 0 0,-5-7-1,-1-4-1,-4-7 0,-3-4-1,-4-6-1,-2 0-1,-5-2 0,-2 2 0,-4 1-1,-3 5 0,-5 3 0,-1 7 0,-3 5 0,-5 3-1,-3 5 1,-2 6-1,-2 4 1,-3 7-1,-2 5 0,-1 7 1,-4 7-1,1 7 0,0 9 0,-4 4 1,3 8-1,0 3 1,3 6 0,-1 0 0,4 3 0,2 0 0,1 3 0,3 2 0,3-1 0,2 2-1,4 2 2,4 1-2,5 3 1,3 2 0,5-2-1,5 3 2,5 0-2,5 2 2,5 1-1,6 2 0,4 0 1,4 0-1,2 2 1,2 2-1,5 0 1,1-2-1,0-1 0,2-3 1,-1-3 0,2-1 0,2-7 0,4-3 0,-1-9 1,3-4 0,3-8 0,4-7-1,1-7 1,5-8-1,-3-8-1,2-6-1,2-3-2,-3-7-3,-1 2-6,-4-2-10,-6 0-9,2 8-1,-10-3 1,-1 12 1</inkml:trace>
  <inkml:trace contextRef="#ctx0" brushRef="#br0" timeOffset="2909.8727">1722 11422 73,'2'-13'31,"-2"13"0,-3-20 0,-7 6-17,-4 12-7,-9 5-4,-7 8 0,-7 6-1,-3 5-2,-4 5 2,2 4-2,4 0 1,5 0 0,9-5 1,12-1-3,11-6 1,9-3 1,9-3 0,6-2 0,7 1-2,3 0 1,0 1 0,-1 1 0,-5 3-1,-5 3 1,-6 5 1,-7 4-1,-11 2 2,-9 5 1,-7 1 1,-3 0-1,-5-2-2,-3-4-1,2-1-6,-2-13-12,6-10-15,9-6-1,6-14 1,9-10-3</inkml:trace>
  <inkml:trace contextRef="#ctx0" brushRef="#br0" timeOffset="3119.9357">1758 11237 65,'8'-30'31,"3"13"0,-11 17-2,0 0-13,5 28-4,-9 10-3,4 18-3,-6 11-2,5 11-3,-2 12-4,-1-3-11,4-6-14,2-3-6,-2-16 1,7-11-1</inkml:trace>
  <inkml:trace contextRef="#ctx0" brushRef="#br0" timeOffset="4007.2018">1662 11701 108,'2'11'32,"11"-8"0,0-2-10,9-7-24,3-2-2,7 3-1,-1-2 1,2 5 0,-3 0 1,0 3 2,-2 2 3,-5 1 0,1 0 2,-5-2 0,3 0 1,-3-4 0,4-1-1,-6-4-1,2 0 1,-3-6-1,-1 2-1,-5-4 0,-2-1 0,-8 0 0,-3 2-1,-8 1 1,-4 5 0,-6 3-1,-3 8 0,-2 5 0,-2 7-1,0 6 1,5 2-1,5 4 0,4 1 0,9-1-1,6-5 0,10-2-1,6-8 1,10-4-2,4-7 0,5-3 1,2-6-1,2-3 1,-3-2 1,-1 0 1,-2 2 0,-9 1 1,-3 7 0,-3 8 0,-4 7 0,-3 12 1,-2 11 0,-2 10 0,1 11 1,0 7 0,1 4-2,-1-5 2,1-4-1,-2-8 0,1-9-1,-4-14 2,-1-11-3,-4-16 2,0 0-1,-13-26 1,0 0-1,-3-8-1,-3-7 1,0-10-2,-2-6 1,5-3-1,1-3 1,5 1-1,5 4 0,5 3 1,5 7 0,6 8 0,4 10 0,4 8 1,6 9-1,6 10 0,3 5-1,3 8 1,-2 9 0,-1 7 0,-3 5 0,-8 4 0,-7 4 1,-11 1-1,-6-2 0,-9-3-1,-8-7-1,-3-2-3,-5-12-3,3-1-3,-3-16-9,8-6-14,4-6-2,3-14 1,11-4 0</inkml:trace>
  <inkml:trace contextRef="#ctx0" brushRef="#br0" timeOffset="4662.3983">3441 11284 83,'0'0'32,"-4"19"1,2 11 0,-6 7-17,2 8-13,0 10-2,0 8 1,1 6-1,-2 1 1,1-6-2,3-6-3,0-10-4,5-7-12,1-10-14,-5-18 0,2-13 0,0 0 0</inkml:trace>
  <inkml:trace contextRef="#ctx0" brushRef="#br0" timeOffset="4886.4655">3489 11218 80,'0'0'34,"-17"28"-2,-3-5 2,-2 3-11,-5 12-21,-6 4-1,-4 7-2,-2 6-3,-3-1-8,2-3-13,6 0-8,1-10 1,6-3-2,0-10 2</inkml:trace>
  <inkml:trace contextRef="#ctx0" brushRef="#br0" timeOffset="5068.5201">3004 11885 92,'23'13'33,"6"-8"0,11-3 1,6-5-20,10-3-14,8-5-7,5 4-12,-1 1-14,-9-1 0,-1 6 0,-9-3 0</inkml:trace>
  <inkml:trace contextRef="#ctx0" brushRef="#br0" timeOffset="5647.6938">898 12577 82,'-29'11'30,"29"-11"-1,0 0 2,0 0-18,0 0-5,47-7-2,3 0-1,14 2-1,21-3 1,15 2-2,24-4 1,12 3-1,17-3-1,4 1 2,8-3-1,3 2-2,2-3 0,-3-2 1,-8-1 0,-7-3-3,-10 1-3,-11-1-19,-12-3-13,-12 1 0,-18-5-1,-12 1 0</inkml:trace>
  <inkml:trace contextRef="#ctx0" brushRef="#br0" timeOffset="10987.2952">2450 16969 72,'-6'-13'34,"6"13"0,-4-19-4,4 19-16,0 0-4,1 12-3,6 18-2,0 11-2,4 10-1,1 12-1,0 6 1,1 5-2,-1-4 0,0-7-4,-6-14-7,4-12-23,-4-13-1,-6-24 0,0 0-1</inkml:trace>
  <inkml:trace contextRef="#ctx0" brushRef="#br0" timeOffset="11265.3785">2513 16943 92,'2'-29'34,"1"3"1,6 5 0,8 8-28,2 3-4,8 8-1,5 6-1,4 10 0,-1 6-1,2 8 0,-2 4-1,-8 3 2,-7 1-1,-7-1 1,-11-3-2,-9-4 0,-7-5-1,-6-11-2,-1 0-4,-7-13-5,6 0-8,-2-10-11,3-9-2,8-4-1,3-8 2</inkml:trace>
  <inkml:trace contextRef="#ctx0" brushRef="#br0" timeOffset="11754.5253">2806 16902 51,'33'20'32,"-1"1"1,-1 6 0,-6 2-10,-6-7-14,2 4-4,-7-7-2,-3-3 0,-4-6-1,-7-10 1,4 11-1,-4-11 1,0 0 0,1-18-1,-1 2 1,2-1-1,0-4 0,3 0-1,-1 2-1,2 4 0,2 4 0,1 9 0,1 7 1,0 6-1,3 7 0,0 3 1,2 1-1,2 2 1,-1-3 0,3-3 0,-1-6 0,3-5 0,-2-7 1,2-7-1,-2-5 0,-1-4 0,-2-4-1,-2-2 1,-6-3-1,-3 1 0,-5 1 0,-5 5 0,-4 4-1,-5 4 1,-3 7-1,0 3 1,-1 8-2,1 3 0,3 5-2,-1-3-3,8 8-6,-4-12-6,12 4-14,-1-13-3,12 8-1,0-11 3</inkml:trace>
  <inkml:trace contextRef="#ctx0" brushRef="#br0" timeOffset="11986.5949">3534 16721 57,'27'-32'33,"-6"2"2,-7 8-1,-3 7-12,-9 2-9,-2 13-4,-1 18-1,-1 10-4,-2 7 0,2 10-2,0 9 1,2 7-2,0 2 0,3 0-3,1-7 0,0-8-2,2-3-7,-5-16-17,1-8-10,-2-21 1,0 0 0</inkml:trace>
  <inkml:trace contextRef="#ctx0" brushRef="#br0" timeOffset="12415.7236">3473 16920 92,'0'0'35,"0"0"0,8-4 1,5 0-27,7 2-5,1 0-2,3 1-1,2 1 0,0 2 0,0 4-1,-1 2 1,-1 5-1,-3 3 1,-1 3-1,-3 2 0,-2 2 1,-2 2 0,-2-3 0,-1 0 0,-2-4 1,1-4-1,0-6 1,1-5-1,-1-6 1,2-4-1,-1-6 0,1-2 0,-4-5 0,-1-3 0,-2-2-1,-5 2 1,-3 2-1,-4 3 0,-2 6-1,-5 3 1,1 8-1,-2 2-1,1 8-2,1-5-2,6 9-7,-3-11-10,11-2-15,0 0 1,0 0-1,0 0 3</inkml:trace>
  <inkml:trace contextRef="#ctx0" brushRef="#br0" timeOffset="12731.8184">3934 16909 77,'21'13'36,"-2"6"-2,-4 4 2,0 7-20,-9-4-9,0 4-2,-4-5-2,0-1 0,-3-7-1,0-3 0,1-14 0,0 0 0,0 0 0,0 0 0,11-13 0,-3 1 1,1-4-1,0 1-1,1 0 1,0 3-1,-1 1-1,-9 11 1,14-4-1,-14 4 0,10 10-1,-6 1-1,2 2-2,-6-13-3,16 25-5,-16-25-11,22 7-16,-3-8 1,4-4-1,5-7 3</inkml:trace>
  <inkml:trace contextRef="#ctx0" brushRef="#br0" timeOffset="13462.0374">4468 16919 70,'10'-3'34,"-10"3"0,-4 14 1,-6 8-19,-11-2-7,3 8-3,-3-2-1,2 3 0,2-4-1,5-3 0,4-6-2,6-4 0,2-12-1,9 4 0,0-6 0,3-3 0,2-3 0,1 1 0,0 0 0,0 1 0,-3 3 0,1 4-1,-1 3 1,-3 0-1,0 4 0,-9-8-1,16 19-2,-16-19 0,15 13-3,-15-13-4,22-5-4,-15-15-6,9 5-5,-4-16 2,6 0 1,-4-11 7,3 2 7,-3-1 8,-3-2 8,1 10 10,-7-1 3,2 13 2,-9 0 0,2 21-6,-9-8-6,3 22-2,-6 7-3,2 14-3,-1 5-1,3 10-1,1 2 0,2 3-1,4-1-3,0-10-3,8-2-6,-4-17-5,8-1-9,-11-24-8,16 13-2,-7-20 3,1-1 13,-4-10 9,1 1 9,-2-2 10,-5-5 11,0 4 10,-2 0 5,-2 4-3,-4-4-9,8 20-6,-7-27-5,7 27-4,2-19-2,-2 19-1,16-8-2,-3 10 0,1 5 0,3 5-1,-3 4 0,2 5-1,-4 2-1,-4-2-1,-2 2-2,-5-9-5,5 2-18,-6-16-10,0 0 0,0 0 0,0 0 1</inkml:trace>
  <inkml:trace contextRef="#ctx0" brushRef="#br0" timeOffset="13755.1253">4929 17001 69,'11'14'34,"-2"7"-1,-4 0 2,0-3-16,1 3-13,-3-6-2,4 0-1,-7-15 0,17 12 0,-3-14 0,1-3 0,1-4-1,-1-3 1,-1-2-1,-2-1-1,-6-2 0,-6 3 0,-6 4 0,-6 3-1,-6 6 0,-5 3-1,-1 5-1,-3 1-3,3 9-6,-2-9-13,7 5-14,7-5 2,12-8-2,0 0 2</inkml:trace>
  <inkml:trace contextRef="#ctx0" brushRef="#br0" timeOffset="14025.2063">5202 17014 90,'33'10'36,"-2"5"-1,-4 1 1,-4 5-27,-7-5-5,-2 3-2,-5-5 1,0 0-1,-9-14 0,8 18 1,-8-18 0,9 7 0,-9-7 0,13 0 0,-13 0-1,16-1 0,-5 1 0,0 1-2,0 1 0,0 0-1,-1 2-3,-10-4-6,14-4-29,-14 4-1,4-22 1,-7-1-2</inkml:trace>
  <inkml:trace contextRef="#ctx0" brushRef="#br0" timeOffset="14192.2564">5279 16770 111,'-13'4'36,"13"-4"1,-8 2-1,8-2-38,7-13-9,7 10-25,2 0-2,4 2-1,3 1 1</inkml:trace>
  <inkml:trace contextRef="#ctx0" brushRef="#br0" timeOffset="14723.4157">6047 16976 98,'14'45'37,"-7"-6"0,-4-10-1,-3-1-30,-1-15-6,-1-2-1,2 0 1,0-11 1,0 0 0,18 9 0,-3-14 0,1-6-1,1-5 1,3-7-1,0-2-1,-1-2 1,1 0-1,-2 3 1,-1 4 0,-2 7 0,0 7 0,-2 12 0,-1 10 1,1 12-1,1 10 0,-1 7 0,3 11 0,-2 6 2,2 2-2,-2-1 2,-4-2-1,-2-3-2,-5-7 2,-4-5-1,-6-10 1,-4-10-3,-5-10 3,-4-7-2,0-12 2,1-8 4,-2-8-4,4-10 3,3-6-3,6-4 2,5-4-2,6-1-1,9-1-1,3 1-4,12 4-1,2-2-6,10 13-5,-3-4-17,8 7-5,2 0 1,2 0 0</inkml:trace>
  <inkml:trace contextRef="#ctx0" brushRef="#br0" timeOffset="14951.4841">6794 16665 95,'-15'18'36,"3"10"-1,5 7 1,4 6-25,6 14-10,1 6-2,3 2-2,4 4 0,1-6-2,6 1-8,-4-13-20,4-10-4,2-17 0,-1-13 1</inkml:trace>
  <inkml:trace contextRef="#ctx0" brushRef="#br0" timeOffset="15520.6548">7014 16777 105,'-12'61'36,"0"3"2,6 3-3,3-8-33,3 1-1,3-7-1,1-8 1,4-12 0,1-10 0,1-9-1,1-8 1,0-9-1,0-5 1,1-6-1,-1-3 0,0-2 0,0 2 0,0 1 0,-1 7 0,0 6 0,1 4 0,1 7 0,0 2 1,3 3-1,0 1 0,2-2 1,1-3-1,0-3 0,0-4 0,-1-4 1,-1-4-1,-5-2 0,-1-4 0,-5 0 0,-5-2 0,-5-2 0,-4 3 0,-2 1 0,-4 3 1,-1 5-1,2 3 1,-1 4-1,5 5 1,5 5 0,5 2 0,4 3 0,6-2 0,7 1-1,5-3 1,5-2-1,4-2 0,2-6 0,1-4-2,2-3-1,-5-6-3,2 0-9,-9-7-25,-3-5 1,-7-7 0,-7 0-2</inkml:trace>
  <inkml:trace contextRef="#ctx0" brushRef="#br0" timeOffset="15712.7124">6951 16920 83,'-37'7'39,"15"0"-1,22-7 0,0 0-26,27-5-8,6-3-4,10 1-4,5-8-9,13 3-23,1 0-1,2 3-1,1 1 1</inkml:trace>
  <inkml:trace contextRef="#ctx0" brushRef="#br0" timeOffset="16486.9446">7861 16971 80,'27'27'36,"0"-6"1,-1-6-1,-2-14-26,6-2-6,-1-9-2,0-3-1,-1-6 1,1-1-1,-4-2 1,-4 1-1,-8 0 1,-4 2-1,-9 3 0,-6 3-1,-7 4 0,-7 5 1,-5 7-1,-4 6 0,-1 7 1,1 9 0,1 5 0,3 6 0,6 4-1,8 1 1,9-1 0,7-2 0,11-5-1,7-6-1,9-9-2,6-8 0,7-7-1,3-7-1,4-7 1,-2-5-1,0-3 1,-4-3 2,-4 1 1,-6 2 1,-9 3 3,-5 9-1,-10 4 1,-3 13 1,-6 7-1,-3 12 0,-4 10-1,1 10 2,1 8-3,3 7 0,3 6 0,2-2-1,3 0 1,1-7-1,2-7 0,0-12-3,-1-8 3,-2-12 0,-9-22-1,0 0 0,0 0 0,-4-32 3,-8-3-3,-4-8 3,-5-11-2,-1-7 2,0-4-2,-1-5 1,3-3-1,4 0-2,8 3 2,6 9-1,6 7 2,6 12-2,7 11 2,3 13 0,5 16 0,-1 16-1,-1 12 1,-2 6-1,-5 8 1,-4 2-1,-6 0 0,-7-4-1,-8-5 0,-5-9-1,-4-6-3,-6-13-5,4-1-8,-4-15-18,5-6-2,5-10 0,7-8 0</inkml:trace>
  <inkml:trace contextRef="#ctx0" brushRef="#br0" timeOffset="16763.0274">8647 17012 76,'29'33'38,"-2"3"-2,-1 1 2,-3-5-28,3 0-5,-2-7-2,2-6 0,-2-9-2,2-5 0,-1-9 0,-1-4-1,-4-6 1,-5-5 0,-5-5 0,-10-2-1,-6-1 1,-10 2-1,-7 2 0,-7 7 1,-4 3-2,-2 6 0,2 6-2,0-4-7,11 8-26,4-4-1,8-4-1,11-6-1</inkml:trace>
  <inkml:trace contextRef="#ctx0" brushRef="#br0" timeOffset="16968.0889">9253 16934 72,'17'36'38,"-11"4"-1,-11 2 1,-7-10-16,-7 4-19,-4-3-4,-6-4 1,1-3-3,-1-8-3,8 0-10,-1-11-21,7-8 0,4-6-1,4-7 2</inkml:trace>
  <inkml:trace contextRef="#ctx0" brushRef="#br0" timeOffset="17172.1501">9076 16968 65,'0'0'37,"0"0"1,1 12 0,-1 4-21,8 10-8,-2 0-3,5 7-2,1-3-2,1 0-2,3-4-2,-1-7-4,7-2-7,-7-11-14,7-3-10,-1-6-1,2-4-1,1-4 3</inkml:trace>
  <inkml:trace contextRef="#ctx0" brushRef="#br0" timeOffset="17332.1981">9405 17102 51,'11'-7'38,"-11"7"-1,12 2 0,-9 11-13,-3-13-12,-3 21-5,2-9-4,0 1-2,4 2-5,-3-15-4,17 16-10,-1-17-16,8-3-3,7-4-1,8-6 1</inkml:trace>
  <inkml:trace contextRef="#ctx0" brushRef="#br0" timeOffset="18026.4063">9944 16975 53,'0'0'36,"-18"7"0,-8 2 0,-7 0-10,-3 11-17,-8-2-5,3 4 0,1-2-1,7 3 0,6-2-1,8 0 0,9-3 0,10-3-1,10-4 1,9-1-1,5-4 0,7-4 0,5-4 0,5-4-1,2-5 1,0-3-1,-1-6 0,-2-2-1,-5-6 1,-5-3 0,-7-4 0,-9-4-1,-8 2 1,-8-1 0,-7 5 0,-6 2 0,-6 9 0,-3 8 0,-2 9 1,0 10-1,1 9 1,5 8 0,4 9-1,7 5 1,7 3-1,8 5 1,9-2-1,8-2 1,9-3-1,6-5 0,7-6 1,4-6-1,3-7 0,0-7 1,-1-6-1,-2-7 0,-4-5 0,-7-4 0,-7-8 0,-9-3 0,-8-4 0,-10-1 0,-8 2 0,-9 4 0,-6 4 0,-6 8 1,-6 9-1,-1 12 0,0 11 1,4 8 0,4 4-1,5 5 1,8 1 0,8 0 0,10-2-1,9-6 1,7-4-1,5-8 0,6-4-1,1-7 0,1-5-2,-1-7-2,-2-2-4,-11-14-11,-3 1-20,-8-8 1,-8-1-1,-10-5 1</inkml:trace>
  <inkml:trace contextRef="#ctx0" brushRef="#br0" timeOffset="18212.4621">9341 16561 115,'-44'0'41,"16"-3"-1,15-6-5,11-15-58,9-4-15,5-10-3,1-15 0,2-10-1</inkml:trace>
  <inkml:trace contextRef="#ctx0" brushRef="#br0" timeOffset="24257.275">5460 15663 39,'0'0'25,"0"0"2,0 0-1,0 0-11,0 0-5,0 0-1,0 0-2,-5 10-2,5-10 0,0 0 0,0 0-2,0 0 0,5 13 0,-5-13 0,7 15-1,-1-3 1,-2-2 0,3 4 0,1 1 0,2 4 0,0-3-1,2 2 0,2-2 0,1 3 0,1-3 0,2 1 0,1-2 0,1-1-1,2-1 1,0 0 0,0-3-1,3-1 1,0-2 0,1 0-1,2-1 0,1-1 0,0-2 0,2 1 0,0-2-1,3 1 1,2-2-1,2 0 0,-1-1 1,3 0-1,0-1 0,2 1 1,0-3-1,-1 2 0,1-1 0,0-2 0,1 2 1,0-1-1,1 0 0,1 0 0,1-2 0,1 0 0,2-2 1,1-1-1,0-1 0,3-4 0,-1-2 0,2-1 0,1-2 0,3-3 0,-1-1 0,1-2 0,4 2 0,-3-2 0,2-4 0,1-1 0,-1-2 0,-1 0 0,2-1 0,-1 0 0,-2-4 0,0 0 0,-3 1 1,-2 1 0,0-1-1,-4 2 1,-3-2-1,-2 0 1,-2-2-1,-2 1 1,-4 1-1,0 0 0,-3-1 0,-3 1 0,-2 1 1,-3 1-1,-3 3 1,-1 2-1,-3 1 1,-2 1 0,-2 2 0,-1 2 0,-2-2 0,-2 2 0,-1 0-1,0 0 1,-1 0-1,-2 0 0,1-1 0,0 2 1,1 3-2,-1-2 1,0 0 0,-1 1 0,1 1 0,0-1 0,0 0 0,1-1 0,-3 2 0,2-2 0,-2 2 0,1 2 0,0-1 0,0-1 0,-2 3 0,0 0 0,1 1 0,-1 0 1,1-1-1,-2 2 0,1 0 0,-1 1 0,1 2 0,-4 10 0,4-19 0,-4 19 0,5-15 0,-5 15 0,5-14 1,-5 14-1,6-14 0,-6 14 0,6-14 0,-6 14 0,7-14 0,-7 14 0,8-15 0,-8 15 0,11-18 0,-4 8 0,1-1 0,-2 1 0,2-1 0,-8 11 0,14-19 0,-14 19 0,12-18 0,-12 18 0,9-18 0,-9 18 1,10-15-1,-10 15 0,7-14 0,-7 14 2,0 0-2,7-10 0,-7 10 0,0 0 0,0 0 0,0 0 0,0 0 0,0 0 0,0 0 0,0 0 0,0 0-2,0 0 2,0 0 0,0 0 0,-13 18 0,3-5-1,-2 3 1,-6 4-1,-2 4 1,-5 4 0,-2 1 0,0 0-1,0-2 1,2-2 1,4-2-1,2-5 0,6-4 0,3-3 0,10-11 1,-10 9-1,10-9 0,0 0 0,0 0 1,6-16-1,-1 5 0,1-3 0,2-2 0,0-3 0,3-2 0,1-1-1,-1 1 1,2 1-1,-2 2 1,0 2 0,-3 5 0,-8 11-1,12-17 1,-12 17 0,0 0 0,0 0 0,0 0 0,0 0-1,0 0 1,0 0 0,0 0 0,0 0 0,5-10 0,-5 10 0,0 0 0,0 0 0,0 0 0,0 0 0,0 0 0,0 0 0,0 0 0,0 0 0,6-12 0,-6 12 0,0 0 0,0 0 0,9-10 0,-9 10 0,0 0 0,0 0 0,0 0 0,10-7 1,-10 7-1,0 0 1,0 0-1,0 0-1,0 0 1,0 0 0,-11 10 0,2-3-1,-6 6 1,-1 1-1,-6 6 2,-2 1-2,-4 1 1,-2 3 0,0 0 0,3 0 1,2-3-2,3-3 2,5-4-1,4-3 0,4-5 0,9-7 0,0 0 0,16-3 1,1-4-1,5-3 0,4-3 1,4-2-1,4-2 0,0-1 0,0 0 0,-5 1 0,-2 1 0,-4 2 0,-4 3 0,-4 1 0,-5 3 0,-10 7 1,14-8-1,-14 8 0,0 0 0,0 0 0,0 0 0,0 0 1,0 0-1,0 0 0,0 0 0,0 0 0,0 0 2,0 0-2,0 0 0,0 0 0,0 0 0,0 0 0,0 0 0,12 19 0,-6-5 0,4 6 0,1 4 0,3 7 0,3 1 0,1 1 0,1 0 0,-1-2 0,-1-3 0,-3-4 0,-1-7 0,-3-3 0,-10-14 0,11 14 0,-11-14 0,0 0 0,0 0-24,7-21-15,-7-3-2,1-10 1,1-12-1</inkml:trace>
  <inkml:trace contextRef="#ctx0" brushRef="#br0" timeOffset="57342.1975">18696 12404 60,'0'0'32,"0"0"-1,0 0 1,0 0-11,-3 11-7,7 14-4,-5 6-3,3 14-2,-3 7-1,1 11-1,-1 5-1,0 1 0,-1-5-2,-2-6 1,2-10-1,-1-9 0,2-14 1,0-8 0,1-17 0,0 0 0,-2-21 0,2-9 0,-1-6 0,0-7-1,-1-8 1,1-9 0,-2-5 0,0 1 0,0 1 0,2 9 1,-1 6 0,1 8-1,0 10 1,4 17-1,-3 13 0,15 29 1,-1 9-2,2 11 1,2 9-1,2 7 0,4 6-1,-2-4 1,1-5 0,-4-8 0,-1-12 0,-3-7 1,-2-14 1,-2-10 0,-1-13 1,0-13-3,-2-15 0,-1-9 0,-1-10 0,2-10 0,-3-10 0,1-1 0,-4 3 0,1 8 0,-2 8 0,-1 9 0,1 11 0,-4 6-5,3 25-10,0 0-17,0 0-7,8 20 0,-2-2 2,3 4-2</inkml:trace>
  <inkml:trace contextRef="#ctx0" brushRef="#br0" timeOffset="57741.3172">19092 12677 93,'2'10'32,"2"5"1,-4-2 2,0 2-23,5 8-5,-4-4-1,5 6-1,-2-4 0,3 1-1,-2-7 0,3-1-2,-8-14 0,15 6 0,-6-13-1,0-3 1,-1-6-1,2-2 0,1-3 0,-2-1-1,-1-3 1,-1 4 0,0 4 0,-2 3-1,-2 3 1,-3 11-1,0 0 1,0 0-1,4 25-1,-1-4 1,1 2 0,-1 1 0,3 2-1,1-3 0,2-2-2,-2-8-2,4 1-7,-11-14-24,15-3-2,-4-9 1,-1-8-2</inkml:trace>
  <inkml:trace contextRef="#ctx0" brushRef="#br0" timeOffset="58606.5767">19707 12675 37,'4'-11'28,"-4"11"1,-3-12 1,3 12-7,-13-17-7,0 5-1,2 6-4,-7-2-3,2 8 0,-5 2-2,3 10 0,-6 5-1,6 10 0,1 6-1,6 7 0,4 1-1,8 3 0,5-3-1,6-3 0,9-5-2,4-9-1,3-7-2,0-13-2,4-2-3,-8-18-9,3-6-17,-2-6-3,-5-9 0,-1-3 1</inkml:trace>
  <inkml:trace contextRef="#ctx0" brushRef="#br0" timeOffset="58801.6352">19795 12384 73,'-14'-31'32,"4"17"0,-3 13-3,2 12-8,8 20-6,-1 10-4,7 13-3,-2 3-2,7 9-2,0 2-3,2-2-3,2-6-5,-3-13-10,4-9-18,-2-5-2,-3-11 1,1-7 0</inkml:trace>
  <inkml:trace contextRef="#ctx0" brushRef="#br0" timeOffset="59855.9514">19909 12915 66,'11'-5'32,"5"6"1,-1-3 0,3-4-11,7 4-9,-4-8-3,3 3-3,-5-5-1,-1-1-1,-5-4-1,-2 1-2,-9-1 0,-2 0-1,-7 2 0,-5 1 0,-4 4 0,-1 6 0,-3 5-1,-1 10 2,-1 5-1,1 7 0,3 3 0,5 4 0,4 1 0,6 0-1,4-2 0,3-8-1,7-3-1,3-9-2,5-2-3,-1-10-1,5-1-3,-3-11-1,6 2 0,-5-9 0,3 3 1,-3-6 3,-2 4 4,-4 1 5,-2 1 2,-4 5 3,-5 0 3,-4 14-1,-2-10 0,2 10 1,-14 8-2,6 5-1,-4 0-1,4 6 0,0 0-2,4 7 1,2-4-1,7 1 0,4-1-1,8-2-1,5-5 1,6-3-1,1-5 0,1-4 0,-1-7 0,0-3-1,-4-5 1,-6-2-1,-5-2 0,-8-3 0,-4-1 0,-5 2 0,-7-1 0,-5 3 0,-3 2 0,-3 3 0,0 4-1,1 1-1,6 4-2,1-4-1,13 6-3,0 0-2,1-15-4,9 1 0,7 5-1,-1-6 0,5 5 5,0 0 3,0 7 4,1 8 4,-4 10 6,2 16 2,-5 9 2,3 18 1,-6 7-1,3 17-1,-6 1-1,1 5-3,-3-8-1,0-4-1,-3-15-1,0-8-1,-3-17 0,-1-13-1,0-23 0,0 0 1,-11-15-1,4-13 1,0-13-1,2-9 1,0-12-2,2-7 2,3-6-2,5-1 1,3 1 0,4 6-1,6 8 1,1 12-1,1 12 1,2 17 0,-2 14-1,0 15 1,-5 12-1,-3 9 0,-7 11 0,-7 3 0,-6 3 0,-5-4 0,-5-2-2,-3-8-2,-1-8-4,-3-18-7,5-10-17,5-12-6,4-16 1,6-10-1</inkml:trace>
  <inkml:trace contextRef="#ctx0" brushRef="#br0" timeOffset="60916.2693">20663 12300 74,'9'-20'34,"0"23"-1,-2 17 3,-2 16-16,4 20-7,-4 6-4,2 16-3,0 2-1,3 5-1,-1-7-1,1-5-1,0-14 0,3-10-2,-2-12 0,3-12 1,-1-10-1,-2-9 0,3-8-1,-2-10 1,1-6 0,0-4 0,0-1 0,-2 0 0,-1 2 0,0 3 1,-2 10-1,2 9 0,-1 7 1,1 10-1,0 5 1,3 3 0,2 1-1,2-2 1,1-2-1,-1-8 1,1-7-1,0-7-1,1-7 1,-2-5 0,-1-6 0,-2-3-1,0-3 1,-2 1 0,-1 1 0,-3 4 0,-3 5 0,-5 12 0,0 0 0,10 5 0,-9 11 0,1 3 0,1 2 0,3 3 0,1-2 0,2-3 0,3-8-1,3-7-1,3-6-1,2-10 0,2-6 0,-1-10-1,4-7 0,-3-8 1,2-6 1,-4-7 1,1-8 1,-5-4 1,-2-4 1,-4 4 1,-5 5 0,-2 9 0,-5 9-1,-5 13 0,-6 19 1,-2 20-1,-3 18 0,-1 14-1,1 11 1,1 9-2,3 9 0,5 3 0,6-1-2,5-6 0,6-2-1,3-8-1,7-6 0,1-7 0,6-7 0,-1-6 1,4-3 0,0-3 2,3-3-1,1-3 2,0-2 0,2-3 1,-2-3 0,0-3 1,-3-9 0,0 0-1,-4-12 1,-5-3 0,-4-8-1,-7-4 1,-5-2-1,-7-3 0,-4 3 1,-6 0-1,-4 7 0,-2 10 0,-2 9 0,-2 12 0,3 10 0,5 14 0,5 8 0,8 10 0,4 3 0,8 0 0,7-1 0,6-4-1,5-8 0,2-10-1,2-10-1,-4-10-2,0-8-2,-9-14-3,4-1-10,-12-12-19,-6-13 1,-5-6 1,-8-8-1</inkml:trace>
  <inkml:trace contextRef="#ctx0" brushRef="#br0" timeOffset="61106.3264">21226 12507 96,'-66'-17'36,"9"-1"0,15 6 2,10 3-22,12-8-9,13 3-3,6-1-5,4-8-16,5 0-18,6-1-3,1-7 1,7 1-1</inkml:trace>
  <inkml:trace contextRef="#ctx0" brushRef="#br0" timeOffset="62908.867">22625 12859 54,'0'0'31,"-9"8"0,11 4-3,1 10-12,-2 5-3,5 11-3,-4 6-1,4 11-2,-3 1-1,4 3 0,-3-7-2,2-4 0,-4-12-1,2-5 0,-4-11-1,1-8 1,-1-12-1,0 0-1,-2-18 1,1-6-1,-1-10 1,1-5-1,-2-10 1,1-6-2,-1-5 1,1 1-1,0 0 2,0 9-1,0 8 0,2 7 0,-1 11 0,1 24-1,0 0 1,15 16-1,-4 16 0,2 7 0,6 9 0,3 5 0,2 4 0,4-6 1,-2-4-1,0-7 0,-2-9 1,-2-9-1,-5-11 1,0-10-1,-3-14 1,-3-9-1,-2-12 2,-3-9-2,-4-10 0,-2-10 0,-2-3 0,-3-1 0,-1 5 0,-2 4 0,4 11-4,-4 7-1,6 14-4,-4 4-15,6 22-15,0 0-1,15 1 1,-3 8-1</inkml:trace>
  <inkml:trace contextRef="#ctx0" brushRef="#br0" timeOffset="63399.014">23138 12978 58,'-4'24'33,"-7"-9"1,2 2 0,-3-3-7,0-4-20,6 10-1,-5 1 0,5 10 0,0 0 0,6 6-2,2 0-1,5 1 1,3-5-2,4-6 0,1-9-1,4-6 0,0-10-1,0-5 1,-1-11-1,-1-6 1,-1-7-1,-2-4 0,-3-7 0,-3-1 1,-2-3-1,-2 2 1,-4 4 0,-1 5 0,-2 7 0,0 5 0,3 19-1,-11-7 1,4 21 0,1 10 0,2 7 0,3 6 0,4 7 0,5 2 0,6 1 1,8-4-1,3-8-1,5-7 0,2-9-1,1-10-2,2-8-2,-5-16-6,3-4-21,-8-12-9,-2-10 1,0-7-1,-5-8 3</inkml:trace>
  <inkml:trace contextRef="#ctx0" brushRef="#br0" timeOffset="64985.4898">22764 14440 55,'0'0'32,"-3"14"2,1 0 0,-1 6-11,6 14-7,-6 2-3,6 16-4,-6 0-1,5 8-1,-2-7-2,2 0-2,-2-11 0,1-6-1,0-10-1,0-14 0,-1-12-1,6-16 1,-2-8-1,1-10 0,-1-7 0,2-7 0,0-5 0,-1-7 0,1-1 1,-3 2-1,1 6-1,-2 7 2,1 7-1,0 9 1,1 11-1,-4 19 1,10 6-1,-2 18 1,0 11-1,4 10 0,3 7 1,2 9-1,3 1 1,1-1 1,1-5-2,2-5 0,-3-9 0,1-8 0,-4-10 0,0-10 0,-3-11 0,-1-12 0,-4-12 0,0-10 0,-3-10 0,-2-10 0,-2-10 0,-3-7 0,-2-2 0,-3 0 0,1 7 0,-2 4-3,2 11-3,-1 5-3,6 17-6,-6 6-15,5 20-11,8-9 3,-8 9-1,20 16 3</inkml:trace>
  <inkml:trace contextRef="#ctx0" brushRef="#br0" timeOffset="65458.6316">23261 14612 78,'-3'27'35,"-4"-3"0,2 3 2,4 6-23,-2-3-4,5 5-2,-1-3-1,8 0-1,2-6-1,5-3-1,4-9-1,2-5-1,3-9 0,1-6-1,0-7 0,0-3 0,-2-5-1,-2-4-1,-5-1 0,-4 0 1,-4 1 0,-6 2-1,-4 2 1,-4 4 0,-5 5 0,-2 5 1,-2 7 0,-1 7-1,1 8 2,1 6-1,3 7 1,4 4 0,4 5-2,5 0 0,6 0 0,8-2 0,4-5 0,6-6 0,4-5 0,1-10-3,1-4-1,-2-11-2,1-2-6,-10-13-21,1-7-8,-5-10 2,-3-4-1</inkml:trace>
  <inkml:trace contextRef="#ctx0" brushRef="#br0" timeOffset="65692.7019">23598 14276 124,'23'6'38,"5"-3"1,4 3-7,2-8-30,2-4-8,7-4-30,-5 1-2,-3-5 0,0-3-1</inkml:trace>
  <inkml:trace contextRef="#ctx0" brushRef="#br0" timeOffset="79080.7171">23249 12310 29,'0'0'22,"-13"4"-1,13-4-2,0 0-4,0 0-3,0 0-1,0 0-4,12 2-1,0-10 0,5-2-2,0-5 0,4-2-1,2-7 0,2-2-1,-1-6 0,2-2-1,-5-2 2,-1-2-2,-4-6 2,-2-1-1,-7-4 1,-4-3 0,-6-4 0,-2-1 0,-10-6 0,-1-5-1,-11-5-2,-5-8 1,-8-4-1,-8-4 0,-11-2 0,-9-3 0,-8-3 0,-10 1 0,-7 1 2,-7 1-2,-8 3 2,-4 5-2,-3 2 1,-5 4 0,-5 6-1,-2 4 0,-2 8 1,-4 4-1,-1 8 0,-1 4 1,-2 4-1,0 5 0,-1 4 0,3 2 0,3 7 0,2 2-1,0 6 1,4 5-1,0 5 0,0 5 1,-1 5-1,-1 4 1,-1 7-1,-2 2 1,-1 3 0,0 4 1,1 2-1,4 3 1,1 2-1,3 2 1,1 4 0,4 1-1,2 3 1,3 1-1,1 1 2,4 3-2,2 0 2,6 3-2,3 3 1,4 1 1,2 4-1,4 2 0,5 4-1,0 2 1,5 3-2,3 1 2,4-2-2,5-1 2,6-1-1,5 0 1,3-7-1,6-1 1,2 2-1,3-3 0,2 0 1,2 1-2,0-1 2,4 1-2,0 1 1,3 2 0,0-3 0,0-1 1,2 0-1,1-2 1,0-3 0,-2 2 0,0-3 0,0-1-1,-1-3 0,1-2 0,0-2 1,2-1-1,3-2 0,0-4-1,2-1 1,2-2 1,3-2-1,0-2 1,2-1-1,1-1 0,1-3 0,0-1 0,3-1 0,-1-3 0,3-2 0,-1-2 0,2-2 0,6-12 0,-10 16 0,10-16 0,0 0-1,0 0 1,0 0-1,0 0 0,0 0 1,0 0-1,-6-15 0,6-1 0,1-5 1,-1-6-1,2-2 0,-1-5 0,3-2 0,-2 1 0,3 1 1,-1 3-1,1 4 1,0 6 0,-3 3 0,3 5 0,-5 13 0,5-15 0,-5 15 0,0 0 0,0 0 1,0 0-1,0 0 0,0 0 0,0 0 0,0 0 0,0 0 0,0 0 0,0 0 0,-2 13 0,2-13 0,-6 19 0,1-5 0,-1 4 0,-1 0 0,-1 0 0,0 1 0,0 1 0,-1-2 0,1 0 1,2-2-1,1-3 0,1 0 0,2-1 0,1-2 0,1-10 0,0 16 0,0-16 0,2 13 0,-2-13 0,1 13 0,-1-13 0,4 11 0,-4-11 0,0 0 0,6 12 0,-6-12 0,0 0 0,0 0 0,12 11 0,-12-11 0,9 1 1,-9-1-1,14 0 1,-4 0-1,2-1 1,2-1 0,3-1 0,2-1-1,4-1 1,0-1 0,1-1-1,3-1-1,-1-3-2,1 4-12,0-5-19,-5-9 1,-2 0-1,-8-11-1</inkml:trace>
  <inkml:trace contextRef="#ctx0" brushRef="#br0" timeOffset="83724.1097">15306 14234 16,'0'0'23,"0"0"-2,0 0 0,0 0 0,0 0-3,0 0-1,0 0-3,12 9-3,-12-9-1,0 0-3,11 9 0,-11-9-1,16 16-1,-3-6-1,-1 2 0,6 2-1,0 3-1,4 4 0,-1 3 0,2 4-1,-1 3 0,-1 3 0,-2 1-1,-2 4 1,-3-2 0,-3-1-1,-2 2 1,-2 1 0,-5-1 0,-4 0-1,-3 1 1,-3 1-1,-5 1 1,-4 2-1,-5-2 0,-4 0 0,-3-1 1,-1 0 0,-1-4-1,0-1 1,1-4 0,2-2-1,2-1 1,4-2-1,3-5 0,3-1 1,2-2-2,3 0 2,1-3-2,3-1 1,0-1 0,2-1 0,1-2 0,2 1 0,2-11 0,-9 16-1,9-16 1,-7 12 0,7-12 0,0 0-1,-7 10 0,7-10-2,0 0-1,-1-12-5,1 12-5,5-25-11,-1 6-7,1 0-4,0-7 2,0 0 0</inkml:trace>
  <inkml:trace contextRef="#ctx0" brushRef="#br0" timeOffset="84160.2404">15208 15140 36,'0'0'28,"0"-20"2,0 20-3,0 0-5,-3-11-6,3 11-3,0 0-4,0 0-3,-10 17-1,7-6-1,-2 2-1,0 6 1,-2 1-2,0 4 2,-2 1-2,2 4 1,-2-1-1,2 2 0,-2-2-1,4-1 0,0-5 0,1-1 0,2-4-1,1-3 0,1-14 1,2 15 0,-2-15 0,0 0 1,10 10-1,-10-10 0,11 3 1,-2-3-1,-1-3 1,4 2-1,1-2 1,1-1-1,2-1 1,1 2-1,1-2 0,-2 2 0,1-1-1,-2 1 1,1 0-1,-2 0-1,-3 2-2,-2-5-4,4 2-27,-13 4-4,12-19 0,-9-2 0</inkml:trace>
</inkml:ink>
</file>

<file path=ppt/ink/ink5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34:46.715"/>
    </inkml:context>
    <inkml:brush xml:id="br0">
      <inkml:brushProperty name="width" value="0.05292" units="cm"/>
      <inkml:brushProperty name="height" value="0.05292" units="cm"/>
      <inkml:brushProperty name="color" value="#7030A0"/>
    </inkml:brush>
  </inkml:definitions>
  <inkml:trace contextRef="#ctx0" brushRef="#br0">10280 5989 16,'0'0'21,"5"12"1,-5-12 1,0 0-8,0 0-4,0 0 0,0 0 0,0 0-1,-12-2-1,12 2-2,-13-9-1,4 4-1,-2 0 0,-3-1-2,1 1-1,-4 1 0,1 1-1,-5 2 0,0 2 0,-2 3 0,-2 2-1,-1 2 0,-2 2 1,-1 3 0,-2 4 0,3-1 0,1 5 1,4 0 0,3 2 0,5 1 0,6 0 0,6 0 1,9 1-1,7-3 0,11 1 2,7-5-2,9 0 1,4-4-2,7-3 1,1-1-2,-2-4 2,-3-2-3,-6-3-1,-7 3-3,-10-5-7,-4 0-14,-11 3-9,-9-2 2,0 0-1,-15-12 1</inkml:trace>
  <inkml:trace contextRef="#ctx0" brushRef="#br0" timeOffset="1819.5457">10439 6096 10,'-5'-14'22,"5"14"2,0 0-3,-9-11-1,9 11-3,0 0-2,0 0-4,-9-6-1,9 6-1,3 19-2,1 2 0,1 6-2,2 10-1,-1 4 0,3 8 0,-1 1-1,1 3-1,-3-3 0,1-3-2,0-9-1,-2-6-2,0-3-3,-2-9-4,1-4-10,0-3-10,-4-13-2,0 0 0,7-18 2</inkml:trace>
  <inkml:trace contextRef="#ctx0" brushRef="#br0" timeOffset="2067.6201">10611 6159 43,'2'-28'27,"4"14"3,-4 1 0,-2 13-13,14 8-3,-9 11-3,4 10-2,-5 6-2,3 7-3,-3 3 0,1 4-3,0 0-1,-3-4-2,3-8-3,-3-7-7,1-3-5,-2-7-5,-1-20-8,2 19-2,-2-19 2,0 0 1</inkml:trace>
  <inkml:trace contextRef="#ctx0" brushRef="#br0" timeOffset="2270.681">10540 6427 41,'-21'-12'29,"8"8"3,1-2-6,12 6-4,0 0-5,1-14-2,15 12-6,5-7-3,8 2-1,4-2-4,5-3-2,4 2-4,-2-5-4,-1 3-13,-3 3-8,-10-5-3,-4 5-2,-11-5 3</inkml:trace>
  <inkml:trace contextRef="#ctx0" brushRef="#br0" timeOffset="2804.8412">9393 6190 26,'0'0'25,"-22"2"3,22-2 2,-11 4-12,11-4-3,0 0-2,0 0-3,13 3-1,7-4-4,7 1-2,5-2-2,4 0-4,4 2-7,-3-2-12,-5-1-8,3 4-1,-15-6 0,-2 5 0</inkml:trace>
  <inkml:trace contextRef="#ctx0" brushRef="#br0" timeOffset="4398.3191">8753 6091 30,'-7'-15'17,"7"15"-3,-8-13-1,8 13 0,-13-15-4,5 7-4,-2-1-1,-1 2-1,-1 0-1,-1 4-1,-2-1 1,-1 4 1,-1 1-1,0 2 1,-2 3 0,0-1 1,1 6 0,0 0 1,1 4 0,3 0-1,0 5 1,2 1-1,5 4 1,0 3-1,5 4 0,2 1 1,7 0-2,0 0 0,8 0 0,2-5-1,5 0 1,4-8 0,4-3-3,2-5 2,3-4-1,1-7 0,0-2 0,0-6 0,0-2-1,-7-4 0,-2-3 2,-4-3-2,-4 0 2,-7-2-1,-4-1 1,-8-3-1,-5 2 0,-5-3-1,-7 2 0,-5-1 1,-6 2-2,-3 2 1,-2 4-1,-2 4 1,1 2-1,1 8-1,3 0-5,5 8-4,0 1-13,4-1-8,5 4-1,3-6 0,4 2 2</inkml:trace>
  <inkml:trace contextRef="#ctx0" brushRef="#br0" timeOffset="4820.4456">7976 5451 25,'0'0'24,"1"-21"2,-1 21-4,9-13-5,-9 13-1,17 6-1,-3 6-3,8 10-2,2 5-2,8 9-1,0 3-1,6 5-2,0-2-1,-1 1-1,-3-4 0,-2-5-3,-4-8 1,-4-6-4,-3-1-4,-6-9-14,-7-8-10,1-4 1,-9-12-2,-1-1 1</inkml:trace>
  <inkml:trace contextRef="#ctx0" brushRef="#br0" timeOffset="5279.5833">7536 4851 21,'-1'-10'21,"-6"-8"3,7 8 1,-3-2-10,3 12-3,0-16-2,0 16-1,0 0 0,5 14-3,1 6-1,-2 6-1,4 9-1,1 4-1,4 5 0,-2 2 1,1-2-1,-1-3-1,0-5 0,-2-7 0,-1-5-1,-1-4-3,-1-10-6,-6-10-10,16 6-9,-10-18-1,4-1-1,-2-11 1</inkml:trace>
  <inkml:trace contextRef="#ctx0" brushRef="#br0" timeOffset="5535.6602">7795 4738 47,'0'0'27,"-2"-14"3,2 14 0,-3 13-9,2-2-10,3 12-2,-1 2-4,2 6 0,-1 5-1,5 4-1,1-2-1,0-2-1,1-2 0,-1-6-3,3-1-3,-4-8-4,2-5-10,-5-4-11,-4-10-2,0 0 0,0 0 1</inkml:trace>
  <inkml:trace contextRef="#ctx0" brushRef="#br0" timeOffset="5730.7186">7670 4982 47,'-24'-4'29,"9"7"2,0-3 1,15 0-11,0 0-6,0 0-5,10 10-3,10-9-1,7 1-4,3-1-4,2-5-6,7 3-14,3 1-10,-5-3 1,1 3-2,-6-4 0</inkml:trace>
  <inkml:trace contextRef="#ctx0" brushRef="#br0" timeOffset="6370.9106">8409 6754 25,'0'0'23,"-19"6"3,9 1-4,-2 1-3,0 2-1,-1 8-1,-4 3-1,0 8-2,-5 1-2,1 8-4,-2-2 0,1 4-4,-3-2 0,5-2-2,-1-3-2,1-6-2,4-1-4,-2-8-11,0-3-17,3-1 1,-6-5 0,4-1-2</inkml:trace>
  <inkml:trace contextRef="#ctx0" brushRef="#br0" timeOffset="6742.022">7169 7495 58,'15'15'31,"-15"-15"0,16 26 1,-9-6-7,-1 1-15,5 8-2,-5 3-3,3 4 0,-4 2-3,0 4 0,-2-2-3,1-5-2,0 0-3,-3-11-6,5-3-12,1-7-7,-7-14-1,13-5 0,-6-18 2</inkml:trace>
  <inkml:trace contextRef="#ctx0" brushRef="#br0" timeOffset="6974.0916">7424 7403 68,'0'0'31,"7"14"0,-3 8 2,-1 7-17,-3 3-6,6 10 0,-3 0-3,3 3-1,-1 0-4,1-2-1,1-2-4,-2-9-2,4 0-9,-3-8-13,-4-8-5,3-2 0,-5-14-2,0 0 3</inkml:trace>
  <inkml:trace contextRef="#ctx0" brushRef="#br0" timeOffset="7168.1498">7265 7741 89,'-13'3'33,"13"-3"0,18-4 1,2-5-19,7 3-8,3-4-3,2-2-5,7 1-7,-4 1-18,-2-5-8,0 3 2,-7-8-2,2 3-1</inkml:trace>
  <inkml:trace contextRef="#ctx0" brushRef="#br0" timeOffset="7890.3664">8687 5673 18,'0'0'21,"3"-23"4,-3 23 1,4-17-7,-4 17-6,6-15-1,-6 15-1,0 0-1,10-9-2,-10 9-1,12 4-2,-12-4-1,16 13-1,-5-2-1,0-3 0,3 2-1,-1-3 1,0 2-2,1-5-2,-2-3-2,-1 1-6,-1-4-12,-10 2-8,13-12-1,-13-2-1,3 3 1</inkml:trace>
  <inkml:trace contextRef="#ctx0" brushRef="#br0" timeOffset="8130.4383">8778 5504 48,'0'0'27,"9"27"0,-6-11 1,2 7-18,3 6-4,-1 3 0,0 3-3,-1 0 0,0-1-2,-2-5 0,1-4-4,0-4-4,-3-6-9,-2-15-12,0 0 0,0 0 1,12-14 0</inkml:trace>
  <inkml:trace contextRef="#ctx0" brushRef="#br0" timeOffset="8545.5628">8759 5424 13,'-23'4'20,"6"12"2,-8-4 1,9 10-7,-4 3-4,4 6-2,3 5 0,4-1-1,4 5-1,7-3-1,8 2-1,5-5 0,8 0-1,5-8-1,8-5 0,3-4-1,6-7 0,2-6-1,-1-8-1,0-6 1,-1-5-1,-5-8 0,-5-1 1,-7-6-1,-9-3 1,-9-3-2,-8-1 2,-12 0-2,-9 1 2,-13 1-2,-8 5 0,-9 5 1,-2 8-1,-5 7-2,0 3-4,5 11-11,6 4-16,5-1 2,11 6-2,10-3 2</inkml:trace>
  <inkml:trace contextRef="#ctx0" brushRef="#br0" timeOffset="9995.9978">10865 6696 13,'0'0'24,"-1"-24"2,1 24 3,3-21-10,-1 9-2,-2 12-2,7-18-1,-7 18-4,14-11-1,-3 10-4,1 2-2,2 5-1,0 3-1,2 8 0,-3 1-1,0 7 1,-4 1 0,-3 3 0,-5 1-1,-5 3 3,-7-4-2,-3-1 2,-3-3 0,-3-3 0,-3-5-1,2-2 1,-1-6-1,3-6-1,3-2 0,3-3 0,3-5-2,2-4 2,5-3-1,3 2-1,2-4 0,5 2 0,1 2 2,5 2-2,1 3 2,6 7-3,-1 3 3,1 2 0,4 4-2,-3-2-2,3 4-6,-5-6-6,-1-4-18,3 1-1,-7-9 0,4 0-1</inkml:trace>
  <inkml:trace contextRef="#ctx0" brushRef="#br0" timeOffset="10379.1128">11001 6295 35,'9'-2'22,"-7"-9"3,8 10 1,-10 1-13,12-7-2,-2 7 1,-1-1-3,6 6 0,-1-3 0,8 4-1,-1-4-1,8 5-2,1-5 0,5 3-2,-2-3 0,2 1-2,-4-2 0,-2-1-1,-3 1-4,-5-2-2,-4 2-8,-5 0-17,-12-1-1,13-6 0,-13 6-1</inkml:trace>
  <inkml:trace contextRef="#ctx0" brushRef="#br0" timeOffset="10823.246">12072 6226 20,'14'-6'23,"4"9"0,-18-3 1,0 0-13,6-12-1,-6 12-2,-16-3 0,2 0-2,1 3-2,-6 1 1,2 2 0,-5-1 0,3 5 0,-3 0-1,0 1 2,1 3-2,1 4 1,1 0 0,4 6-1,3 1 1,3 4-1,4-1 1,10 4-2,3-2 3,8-1-3,6-3 1,8-2-1,4-6 0,6-5-1,0-3-3,0-7-3,2 1-6,-7-6-14,-4-6-12,-1-1 1,-9-6-1,-2 0 1</inkml:trace>
  <inkml:trace contextRef="#ctx0" brushRef="#br0" timeOffset="12347.7032">12395 6169 54,'4'32'28,"-3"-11"3,4 9-2,-2 5-19,-1 3-3,1 6-2,-3 0-1,0 0-1,-2-5-1,0-6-7,1-3-2,-2-9-7,0-8-10,5-2-5,-2-11 0,0 0 0</inkml:trace>
  <inkml:trace contextRef="#ctx0" brushRef="#br0" timeOffset="12565.7686">12574 6219 63,'0'0'29,"8"-1"2,-9 15 2,-3 9-19,2 14-5,-3 3-2,0 12-2,-1 2-2,1 2-3,1-4-3,1-5-6,5-6-7,1-6-9,-1-15-6,6-5-1,-8-15 1</inkml:trace>
  <inkml:trace contextRef="#ctx0" brushRef="#br0" timeOffset="12746.8228">12494 6490 83,'-10'-9'34,"10"9"0,-9-4-7,9 4-15,9-10-4,2 3-7,4-3-7,7 1-14,4 1-13,1-5-1,5 4 0,-2-3 1</inkml:trace>
  <inkml:trace contextRef="#ctx0" brushRef="#br0" timeOffset="13091.9264">12847 6428 47,'0'0'25,"13"28"3,-13-28-1,13 21-12,0-8-5,0-1-3,4-1-2,-2-1-1,1 4 1,-1-1-1,-3 4-1,-4 2-1,-4 4-1,-6 0 1,-4 4 0,-4 0-1,-2-1 1,-4-2 0,2 1 1,-3-6-1,5-1 1,3-5 0,5 1 1,4-14 0,9 19-1,7-11 0,9-2 1,6-3-2,6 0-1,2 0-3,0-4-1,0 3-9,-5-2-18,-7-7-5,-6 3-2,-9-7 2</inkml:trace>
  <inkml:trace contextRef="#ctx0" brushRef="#br0" timeOffset="16219.8645">12156 6138 25,'-13'0'18,"13"0"-1,0 0 0,-9 5 0,9-5-2,0 0 1,0 0-1,-11 3-2,11-3-1,0 0-1,6-20-3,0 0-2,6-6-2,3-9-1,6-7-2,2-7 0,5-4 0,2-3-1,1-2 1,-1 5-1,0 2 0,-4 9 0,-3 7 0,-4 7-1,-6 6-1,-1 8-3,-8 3-5,-4 11-15,11-7-8,-11 7 1,0-12-1,1-1 1</inkml:trace>
  <inkml:trace contextRef="#ctx0" brushRef="#br0" timeOffset="16792.0361">12586 4994 44,'0'0'23,"-10"-17"1,10 17-5,0 0-14,-15-4 0,8 14-1,-5 4 0,3 8-1,-2 5 1,3 8-2,-1 4 2,7 4 0,0 0 0,5-1 0,3-6-1,6-1 1,3-9 0,3-4 0,3-8 0,6-6 0,-1-8-2,4-4 1,0-9-1,2-5 0,-2-5 0,-1-5 0,-5-5 0,-3-2-1,-5-3 1,-4 0-1,-7-1 0,-6-1 1,-6 0-1,-6 4-1,-4 2 1,-6 4 0,-3 4-1,-2 6 1,-3 4 0,1 7-1,-3 5 1,4 5-1,1 6 0,2 3 1,3 5-1,3 4 0,4 0 0,4 2-3,5 3-2,3-6-4,10 2-9,6-2-15,2-11 1,10-3-2,6-8 2</inkml:trace>
  <inkml:trace contextRef="#ctx0" brushRef="#br0" timeOffset="17077.1216">13039 4669 48,'0'0'27,"0"0"0,0 0 1,0 0-13,-3 18-8,3 3-1,-1 4 0,3 10-2,0 6 1,1 7-3,0 1 0,2 1-1,0-3 0,0-4-1,0-4-1,-2-8-4,2-6-7,-3-8-11,-2-17-6,0 0-1,0 0 0</inkml:trace>
  <inkml:trace contextRef="#ctx0" brushRef="#br0" timeOffset="17349.2032">13250 4555 61,'0'0'30,"6"16"-1,-4 12 0,-1 6-21,-3 4-2,2 10 2,1 4-3,1 1-2,1 1-1,1-3-1,2-6-1,-2-7-2,3-3-3,-3-10-6,0-9-12,1-3-6,-5-13-2,0 0 1,0 0 0</inkml:trace>
  <inkml:trace contextRef="#ctx0" brushRef="#br0" timeOffset="17569.2692">13028 4882 67,'-11'1'32,"11"-1"-1,0 0-6,0 0-14,17 7 1,-1-11-4,6 3-1,1-2-2,2 0-4,3 1-4,-2-5-9,-2 0-21,0 2 1,-3-8 0,1-1-2</inkml:trace>
  <inkml:trace contextRef="#ctx0" brushRef="#br0" timeOffset="45480.0586">8109 6983 7,'0'0'13,"0"0"-2,-6 14-1,6-14 0,0 0 0,-13 13 0,13-13-1,0 0 1,-10 14-1,10-14 0,-9 7 0,9-7-1,-15 1 0,6-4-2,-3-2 0,-2-1-2,-3-5 0,-2 0 0,-1-5-4,-5-1 3,1-5-3,-1 1 1,0-2-1,1 1 0,1-2 0,1 0-1,4 1 3,4 1-3,4 1 2,3 0 0,8-2 0,6 0 0,5 0 0,5 2 0,4-1 0,4 4-1,1 3 2,0 2-2,-1 4 1,0 2-1,-2 2 0,0 1 0,0 1 0,-2-1 0,0 0 0,-4 1 0,-2 0 0,-4 1 0,-2 0 0,-9 2 0,10-2-1,-10 2 1,0 0-3,0 0 0,0 0 0,-14-10 0,5 5 0,-2-2 0,-2 0 0,-3-1 0,-3 0 2,2 0 0,-4 1 1,1 0 0,-1 0 0,1 2 0,0 0 0,3 2 1,0-1 0,4 3 0,1 0 1,12 1 0,-14-1-1,14 1 2,0 0-1,0 0 1,11 7-1,3-2 0,2-1 0,6 3 0,3-1 1,4 2-1,3 0-1,3 1 0,-1 0 1,2 0-1,-2 1 0,-2 0 0,-2-1 0,-4 0 0,-7-2 0,-4 1 0,-3-1 0,-12-7 0,8 20 0,-10-6 0,-1 0 0,-1 3-2,-2 5-4,-1 3-22,-3-4-3,3 5 0,-8-12-2</inkml:trace>
  <inkml:trace contextRef="#ctx0" brushRef="#br0" timeOffset="48884.399">14360 6225 4,'-11'2'15,"11"-2"1,-10 3-2,10-3 0,0 0-3,-11 2 1,11-2-1,0 0-1,0 0 0,-8 1-1,8-1-1,8-1 0,4 1-2,7-3 0,6 1-1,8-3 1,11 1-1,7-4 0,10 2 0,7-3-1,6 2-1,-1-3 0,2 3 0,-1-2-2,-4 1 1,-5-1-2,-4-1 1,-7 1-1,-5 0 0,-5-2 0,-4 3 0,-9 1-1,-5-1-1,-6 4-2,-6-3-3,-3 6-9,-11 1-10,3-12-6,-3 12 0,-8-15 1</inkml:trace>
  <inkml:trace contextRef="#ctx0" brushRef="#br0" timeOffset="49162.4268">15028 5891 30,'-8'11'24,"-2"-7"2,9 9 3,4 1-16,3 4-1,8 9-1,0 4 1,6 11-3,0 5-1,3 4-2,-3 2-3,-2-2-4,-2 0-5,-5-5-15,-6-10-8,4-3-1,-5-18-1,4-4-1</inkml:trace>
  <inkml:trace contextRef="#ctx0" brushRef="#br0" timeOffset="50510.5615">18378 5812 54,'0'0'28,"0"0"0,0 0-2,-5-11-17,5 11-2,-12-9 0,1 3-2,-2 2-2,-5-1 1,-4 3-2,-4 0 0,-4 6 0,-6-1 1,-2 6 0,-3 2-1,0 6 2,-2 2-1,2 6 0,3 3 0,5 2 0,6 3-1,7 1 1,7-2-1,9 0 1,8-3-2,11-2 1,6-5-1,7-4 0,5-4-1,5-7-2,0-3-1,0-6-5,3 0-7,-6-6-16,-3-4-4,0-1 1,-6-7-1</inkml:trace>
  <inkml:trace contextRef="#ctx0" brushRef="#br0" timeOffset="50862.5968">18569 5931 35,'-9'3'27,"9"-3"4,-11 9 0,11-9-13,0 0-3,9-3 0,7 3-3,5-6-4,8 3-1,4-5-3,7 1-1,1-3-1,1 2-1,-4-1 0,-2 0-2,-4 2-3,-9-3-2,-3 7-6,-8-3-13,-12 6-8,18-13-1,-18 13-1,13-13 3</inkml:trace>
  <inkml:trace contextRef="#ctx0" brushRef="#br0" timeOffset="51299.6405">19469 5807 30,'12'4'24,"-12"-4"0,0 0-2,0 0-7,-20-6-3,8 7-3,-7-1-1,2 4-2,-7-1 1,2 5-1,-3 2 1,1 2-2,0 2 0,2 6 0,-2 0-1,7 3 0,0 2 0,9 2 0,3-3-1,8 3 1,6-3-1,11-1-1,5-4 0,8-4 0,6-4-1,4-4-1,2-4-1,-1-4-1,-2-2-3,-7-6-3,-2 4-4,-10-5-13,-8-2-10,-4 3 0,-9-4 1,-2 13 1</inkml:trace>
  <inkml:trace contextRef="#ctx0" brushRef="#br0" timeOffset="52728.7833">17389 5952 28,'2'-11'24,"-2"11"1,9-8-1,-9 8-9,0 0-3,0 0 0,9 8-2,-9 9-3,3 7-1,-2 7-2,1 5 0,-1 6-1,2 3 0,-1-3-2,1-2 0,0-6-2,-2-8-3,4-4-5,-2-8-11,-3-14-9,9-3-1,-5-12 0,6-1-1</inkml:trace>
  <inkml:trace contextRef="#ctx0" brushRef="#br0" timeOffset="52961.8067">17554 5821 52,'0'0'29,"0"0"2,4 25-1,-1-1-15,-2 4-5,4 10-1,-3 0-2,4 6-3,0 0-3,1-3-2,1-4-4,-2-8-4,2-2-8,-2-7-8,-3-9-6,2 1-1,-5-12 2</inkml:trace>
  <inkml:trace contextRef="#ctx0" brushRef="#br0" timeOffset="53156.8262">17440 6246 70,'-13'1'34,"13"-1"-2,-8 4 0,8-4-19,11-7-6,4 0-2,4 0-7,5-1-3,1-3-8,3 3-12,3 3-7,-5-1 1,0 5-2,-7 0 3</inkml:trace>
  <inkml:trace contextRef="#ctx0" brushRef="#br0" timeOffset="53487.8593">17729 6378 34,'5'26'22,"-6"-12"1,8 4 3,-2-5-15,4-2-3,2-2 0,0-1-1,-1 2-2,0-1 0,0 1-2,-4 4-1,-2 3-1,-5 1 1,-1 5 0,-4-1 2,0 3 0,-3-1 2,2 2-1,1-5 1,3 1 0,1-6-1,7 0 0,1-4-2,6-4-1,5-3-1,2-5-2,4-2-3,2-8-5,3-3-18,0-1-6,-4-10 0,2 2-1,-7-11 1</inkml:trace>
  <inkml:trace contextRef="#ctx0" brushRef="#br0" timeOffset="53946.9052">17827 5378 49,'0'0'29,"10"-5"2,-10 5 0,4 17-17,1 7-2,-1 2-2,1 7-3,-2 5-4,1 3 0,1-3-4,-2-4-3,2-4-5,-3-9-11,0-10-11,-2-11 1,0 0-2,13-17 1</inkml:trace>
  <inkml:trace contextRef="#ctx0" brushRef="#br0" timeOffset="54404.951">17664 4865 54,'-14'-16'24,"14"16"2,-12-13 1,12 13-20,-8 15 0,6 5 1,2 8-2,-1 2 1,5 5-1,0 0 0,5 0-2,4-5 0,5-6-3,1-12 1,5-6-1,0-7 0,1-8 0,-1-3 0,0-6 0,-4-5-1,-2-2 1,-7-2-1,-6-1 0,-5-1 0,-4 2 0,-7 0 0,-6 4-1,-2 6 1,-5 1 0,-1 6-1,2 3 0,0 6-1,3 0-2,4 3-2,2-3-4,14 1-11,-9 0-10,9 0 0,13-15-1,-1-2 3</inkml:trace>
  <inkml:trace contextRef="#ctx0" brushRef="#br0" timeOffset="54639.9745">17988 4531 62,'2'13'29,"3"12"-1,-6 6-5,0 4-15,2 8-1,-1 3-1,1 2-2,-1-1-4,2-7-1,1-2-3,2-11-2,3-5-2,0-11-6,3-7-10,2-3-5,-2-15 3,4 1-1</inkml:trace>
  <inkml:trace contextRef="#ctx0" brushRef="#br0" timeOffset="54857.9963">18132 4492 48,'-6'13'29,"-4"3"2,7 15-2,3 6-17,-1 3-2,6 8-1,-1-1-4,4-1-4,2-4-4,0-6-6,4-5-6,-2-6-8,-4-10-6,3-3-2,-11-12 3</inkml:trace>
  <inkml:trace contextRef="#ctx0" brushRef="#br0" timeOffset="55045.015">18036 4844 64,'-11'8'30,"-1"-3"0,12-5-2,0 0-19,8 12-2,6-10-4,7-2-10,1-3-8,6-3-9,7 2-6,0-6 0,3 4 0</inkml:trace>
  <inkml:trace contextRef="#ctx0" brushRef="#br0" timeOffset="55692.0797">19659 5826 70,'5'14'31,"5"3"-1,-2 3 1,0 8-25,2 11-1,-3 3-1,-2 3-3,-1 1-3,-5-4-4,1-2-6,-4-10-8,0-11-9,4-4-3,0-15 3,0 0 0</inkml:trace>
  <inkml:trace contextRef="#ctx0" brushRef="#br0" timeOffset="55894.0998">19848 5819 49,'0'0'29,"0"0"2,7 24-2,-6 1-16,1 10-5,-3 2-1,3 8-3,-2 0-7,-2 0-7,1-3-12,3 0-7,-6-13-2,4-1 1,-6-14 1</inkml:trace>
  <inkml:trace contextRef="#ctx0" brushRef="#br0" timeOffset="56068.1173">19674 6125 65,'0'0'30,"0"0"-1,11-10-1,4 2-22,6-1-9,4-3-13,-1-5-11,6 5-3,-5-3 2,5 7-1</inkml:trace>
  <inkml:trace contextRef="#ctx0" brushRef="#br0" timeOffset="56376.1481">20024 6110 23,'16'18'21,"-3"-11"-1,6 6 1,-5-6-14,2-1-2,-2 0-1,-5 0 0,-9-6 1,6 18 0,-10-3 2,-7 3 2,-1 5 2,-4 1-1,1 5-1,-1-5 2,4 4-3,2-4 0,9-1-2,5-7-1,12-3-4,5-5 0,6-5-3,7-3-3,-3-7-4,2-1-10,-4-5-12,-8-12-3,-3 1 0,-13-10 2</inkml:trace>
  <inkml:trace contextRef="#ctx0" brushRef="#br0" timeOffset="56829.1933">19294 5353 39,'-9'5'29,"7"6"2,2-11 0,-3 21-10,5-2-12,-3 2-1,3 5 0,-1 1-5,2 0-3,1 2-3,1-7-3,1-1-11,-1-4-12,-5-17 0,11 5-3,-11-5 3</inkml:trace>
  <inkml:trace contextRef="#ctx0" brushRef="#br0" timeOffset="57278.2383">19142 4827 32,'-19'1'23,"19"-1"2,-16 13 1,11 1-17,4 4-1,2 3 0,4 4 0,5-2-1,7 1-1,3-6-1,5-4-1,6-9-2,2-6 1,2-10-2,-1-3 2,-3-6-2,-3-3 1,-6-3-2,-4 1 0,-9-3 1,-7 2-1,-10 3 1,-9 1 0,-8 4 0,-7 3 0,-6 4 0,-3 7-1,-3 4 1,2 3-2,6 5-3,2-1-5,13 3-4,5-1-13,16-9-3,0 0-2,18-6 1</inkml:trace>
  <inkml:trace contextRef="#ctx0" brushRef="#br0" timeOffset="57511.2615">19615 4512 56,'10'21'27,"-8"2"3,1 13-1,-7 3-16,1 6-10,3 6 1,-3 3-2,1 1 0,1-5-4,1-5-3,5-7-4,0-9-4,2-12-12,4-5-5,-1-15 2,6-6 1</inkml:trace>
  <inkml:trace contextRef="#ctx0" brushRef="#br0" timeOffset="57721.2826">19806 4494 65,'3'14'31,"1"12"-2,-2 4 1,1 9-24,5 7 0,0 4-2,2 1-7,-1 0-6,-3-3-8,0-10-10,3-1-3,-6-15 0,2-2 1</inkml:trace>
  <inkml:trace contextRef="#ctx0" brushRef="#br0" timeOffset="57895.3">19618 4816 57,'-17'3'32,"17"-3"-1,-8 14 0,19-10-17,8 2-11,8-2-15,9 0-15,-1-11-2,11-1-2,0-12 0</inkml:trace>
  <inkml:trace contextRef="#ctx0" brushRef="#br0" timeOffset="59512.4616">16778 7593 46,'-10'19'19,"-3"-15"2,13-4-3,0 0-16,0 0-1,0 0 0,18-2 2,-4-7 0,2 1 3,5-2 0,1 1 1,5 0-1,2 2 0,5 2 0,1 4-2,3 7 0,2 1-2,1 8 0,0 0 0,-1 7 0,0 2 1,-2 2 0,0-2-1,0-2 0,0-5 1,4-5-1,1-8-1,3-9-1,1-9 0,2-6 0,1-8 0,-1-7-1,1-2 0,-3-3 0,-1 3 1,-1 0-1,-3 8 1,-1 5-1,-2 9 1,-2 9 0,-3 9 1,-2 9 0,-2 7 1,-1 5 0,-3 2 0,3-1 0,1-2 0,3-5 0,4-7-1,4-8 0,5-9-2,4-5 0,3-7-1,3-3 1,2-3-1,0-1 0,1 2 1,-2 4 0,0 6 0,0 5 1,-1 6 0,2 4-1,-1 5 1,3 3 0,3-1 0,0-2-2,6-1 0,1-5-1,4-1 0,0-4 0,2 0 0,-2-2 1,1 4 0,-1 0 1,-6 4 1,-1 0 0,-1 4 1,-1 2-1,2 1 0,3-1 0,4-2 0,4-2-2,6-3-5,1-3-12,-2-9-8,7 2-1,-8-11 1,7 4-1</inkml:trace>
  <inkml:trace contextRef="#ctx0" brushRef="#br0" timeOffset="115272.0371">1485 9360 58,'0'0'27,"0"0"-1,-17-9 1,5 2-11,0 0-9,-9-2 0,-1 2-1,-8-1 0,0 4-1,-4 1-1,0 6 0,-5 2-1,3 8-1,-3 3 1,4 11 0,1 5 0,5 7 3,3 2-3,10 4 1,13 0 0,10 1 0,12-2 0,11-4-1,11-7-1,4-3-2,5-4 1,-1-5 0,-5-5-2,-8-5-3,-3-2-4,-10-10-9,-2-2-15,-4-3-4,-3-7 1,-1-2 0</inkml:trace>
  <inkml:trace contextRef="#ctx0" brushRef="#br0" timeOffset="115560.0659">1596 9360 61,'0'0'31,"-1"-11"0,1 11 1,5 15-14,-5 2-5,6 14-4,-4 6-3,4 11-2,0 7 0,0 6-2,2-1 0,-1-3-2,2-3-4,-4-12-3,6-4-7,-5-13-13,1-13-6,4-7 0,-11-5 0,19-21 1</inkml:trace>
  <inkml:trace contextRef="#ctx0" brushRef="#br0" timeOffset="115785.0884">1865 9352 63,'0'-20'30,"0"20"0,0 0 1,0 0-11,5 34-9,-7 2-5,3 11-2,-3 7-1,2 8-1,-1 3-1,1-3-3,2-1-5,-2-11-6,3-11-14,1-3-4,-2-18 0,5-4-1</inkml:trace>
  <inkml:trace contextRef="#ctx0" brushRef="#br0" timeOffset="115982.1081">1748 9685 73,'-16'-9'35,"8"3"-1,8 6 1,-10-19-6,10 19-18,12-20-6,2 10-3,7-1-6,-1-4-10,8 3-20,1 4-1,1-2 1,2 4 0</inkml:trace>
  <inkml:trace contextRef="#ctx0" brushRef="#br0" timeOffset="116543.1642">2099 9606 63,'0'0'30,"6"11"-1,-6-11 1,12-8-15,1 6-5,-2-3-2,4 4-2,-6-1-1,2 3 0,-2 2-2,-9-3-1,10 20-1,-9-5 0,-3 2 0,-1 1-1,-3 1 1,-3 0 0,0-3-1,0-2 0,1-2 0,8-12 1,-14 15-1,14-15 1,-9 6 0,9-6 0,0 0 0,0 0 0,0 0 0,0 0-1,9-11 0,-9 11 0,10-2 0,-10 2-1,15 4 1,-6 1-1,1 3 1,1 2 0,0 1 0,0 1 0,-1 1 0,-3 0 0,-1 0 0,-3 1 0,-4-2 1,-2 4 0,-4-4 0,-4 1 1,-3 0 0,0 0 0,-4-4 0,2 1-1,-1-5 1,3 0-1,2-3-2,-1-4-2,13 2-12,-10-7-20,5-8 0,5 0 0,1-10-2</inkml:trace>
  <inkml:trace contextRef="#ctx0" brushRef="#br0" timeOffset="117220.2319">2742 9512 48,'14'2'25,"-14"-2"1,0 0-2,-3-10-11,3 10-3,-13-13-1,3 4-2,1 3-1,-4-3 2,2 5-3,-1-1 0,-2 5 0,1 3-3,-2 3 1,0 5-1,2 6 0,-1 4 1,2 4-1,1 3 1,6 4 0,2-1 0,4 2-1,2-3 0,5-2-1,3-2 0,3-3-1,1-4 0,2-1-1,1-6-1,-1-3-2,3-2-4,-1-10-4,2 0-8,0-4-9,-1-7-3,5 0-1,-4-7 2</inkml:trace>
  <inkml:trace contextRef="#ctx0" brushRef="#br0" timeOffset="117716.2815">2699 9543 60,'-3'-18'27,"3"18"0,11-20-2,-5 7-14,5 4-2,-1-2-1,4 6 0,1 1-3,5 6-2,0 5 0,5 6-1,1 5-1,0 3 0,0 5 0,-2 2 0,-3 1 0,-4 1 0,-4-3 0,-6-1 0,-6-2 0,-7-1 1,-6-2 1,-5 0-1,-7-4 0,-3-1 0,-4-3 0,-1-1 0,-1-7-2,4 0 0,3-5-2,2-3-3,6-1-8,2-3-20,6-8 0,8-3 1,4-6-2</inkml:trace>
  <inkml:trace contextRef="#ctx0" brushRef="#br0" timeOffset="118016.3115">3166 9377 72,'0'0'28,"0"0"0,-1 20-5,-1-2-13,-4 7 0,7 11-2,-2 4 0,2 10 0,-1 4-2,4 3-1,-1-2-1,1-2-2,0-6-3,-4-7-2,1-5-2,-4-13-7,4-7-14,1-3-6,-2-12 0,4-14-1,-1-11 2</inkml:trace>
  <inkml:trace contextRef="#ctx0" brushRef="#br0" timeOffset="118258.3357">3306 9387 88,'0'0'30,"0"0"1,0 0-3,9 29-18,-11-2-4,4 9-1,-1 4 0,1 6-1,0 3-1,2-1-1,-1-3-1,0-3-2,3-5-5,-6-10-7,4-3-16,0-3-3,-4-21-1,2 11 0,-2-11 1</inkml:trace>
  <inkml:trace contextRef="#ctx0" brushRef="#br0" timeOffset="118447.3546">3207 9686 101,'0'0'35,"0"0"1,5 12-2,6-8-19,2-6-10,7 0-4,2-1-4,-1-4-6,4 0-20,0 2-6,-3-7 0,-3 0 0</inkml:trace>
  <inkml:trace contextRef="#ctx0" brushRef="#br0" timeOffset="118928.4027">2608 9182 111,'0'0'34,"0"0"2,0 0-5,0 0-23,0 0-5,10-12 0,-10 12-3,0 0-2,0 0-4,10-14-10,-10 14-20,20-10 1,-10-1 0,7 1-1</inkml:trace>
  <inkml:trace contextRef="#ctx0" brushRef="#br0" timeOffset="119131.423">2899 9090 113,'1'10'37,"-1"-10"0,0 0-2,0 0-27,0 0-8,0 0-6,2-20-5,-2 20-16,11-14-10,-11 14 1,12-10 0,-12 10 2</inkml:trace>
  <inkml:trace contextRef="#ctx0" brushRef="#br0" timeOffset="119588.4687">2701 10037 105,'-8'11'36,"8"-11"0,0 0-1,0 0-25,0 0-6,0 0-2,0 0-4,0 0-7,0 0-17,0 0-10,0 0 1,0 0 0,18-11-1</inkml:trace>
  <inkml:trace contextRef="#ctx0" brushRef="#br0" timeOffset="119731.483">2989 10049 111,'10'7'29,"1"1"-23,-11-8-6,0 0-28,4-16-4,-5-9-2</inkml:trace>
  <inkml:trace contextRef="#ctx0" brushRef="#br0" timeOffset="123950.9049">2899 10208 8,'0'0'18,"0"0"1,0 0 1,-1-13-2,1 13 0,0 0-3,0 0-1,0 0-2,10-10-2,-10 10-2,9-2-2,-9 2-1,14 5-3,-14-5-1,16 14 0,-6-3 0,0-2 0,0 4 1,-1 0-1,0 1 0,-2 0 0,0 0 0,-2 0-1,-2 1 1,-3 1 0,-2 0 0,-3 1 1,-3-1-1,-3 0 1,-3 2 0,-3-1 0,-1 0-1,-2-3 0,0 0 0,-3-1 0,0 0-1,-1-1 0,-1 0 1,1 0-1,-1-2 0,-1 3 0,1 0 0,0-1 1,0 0-1,0 1 1,2 0-1,0 1 0,-2 1 1,2-1-1,0 3 0,0-1 0,0 0 0,0 1 0,0 1 0,2 0-1,-2-1 1,3 2 0,-1 1-1,3-1 0,1 0 1,2-1-1,1-1 1,2 1-1,0 1 1,1-3 0,2-1 0,0 1 0,1 1 0,1-1 0,2 0 0,0 1 1,2-1-1,0-1 0,1 3 0,1-1 1,1 2-1,-1-1 1,2 0 0,-1 1 0,1-2 0,0 1 0,1-2 0,0 1-1,0-1 1,0-1 0,2-1-1,-1 1 0,0-1 0,0-1 1,1-1-1,-1-1 0,-3-11 1,7 19-1,-7-19 0,7 15 1,-7-15-1,6 12 1,-6-12-1,0 0 1,7 10-1,-7-10 0,0 0 0,0 0-2,0 0 0,0 0-2,0 0-1,0 0-3,0 0-1,-11 0-3,2-5-4,0 3-1,-4-1-1,1-1 0,-1 3-1,-3-2 1,5 3 1,-5-4 3,5 5 4,-3-3 2,3 2 4,1-1 3,1-1 5,9 2 3,-14-3 4,14 3 1,0 0 2,0 0 1,0 0 2,-10-3 0,10 3-2,0 0 1,0 0-2,0 0-1,0 0-1,0 0-2,0 0-3,0 0-2,0 0-1,0 0-1,0 0-1,0 0-1,9 10-1,-9-10 1,18 10-1,-8-2 1,4 0-2,2 1 2,1 1-1,-1-1 2,0 0-1,-1 0 1,1-1-2,-2-4 2,0 3 0,-3-4 0,-1 0-1,-1 0 0,-9-3 0,11 3 0,-11-3 0,0 0-1,10 2 1,-10-2 0,0 0 1,0 0-1,0 0 1,9-10 0,-9 10 0,9-20 0,-3 7 0,1-2-1,1-1 1,0-1-2,0 0 1,0 2-1,1 2 1,-1 2-2,-8 11 0,12-14 0,-12 14-2,12-6-3,-12 6-16,0 0-16,2-16-1,-8-3 1,0-6-1</inkml:trace>
  <inkml:trace contextRef="#ctx0" brushRef="#br0" timeOffset="131328.6426">3749 13420 4,'0'0'5,"0"0"1,1-10-1,-1 10 1,0 0 1,0 0 1,0 0 0,4-11 2,-4 11 0,0 0 1,1-10 1,-1 10 0,0 0-3,0 0 1,0 0-2,0 0 0,0 0-1,3-12-1,-3 12 0,0 0-2,0 0 0,0 0 0,0 0-1,0-12-1,0 12 1,0 0-1,0 0 0,0-12 0,0 12 0,0 0 0,0 0 0,1-15-1,-1 15 0,0 0 0,2-11 0,-2 11 1,0 0-1,0 0 1,0 0 0,0-11 0,0 11 0,0 0-1,0 0 0,0 0-1,0 0 0,-2 17 0,1-7-1,1 8 1,-1 5-1,1 7 1,-1 7-1,0 3 2,0 6-1,-1-1 0,1 2 0,-1-5 1,1-3-1,-1-5 1,0-6-1,1-7 0,0-7-1,1-3-3,0-11-2,0 0-9,0 0-19,0 0 2,1-13-2,-3 1 1</inkml:trace>
  <inkml:trace contextRef="#ctx0" brushRef="#br0" timeOffset="131976.7074">3590 14122 15,'0'0'24,"1"-18"1,-1 18 4,4-13-7,-4 13-4,4-10-4,-4 10-1,0 0 0,1 17-5,1 4 0,-3 5-4,3 11 1,-2 4-3,2 11 1,-3 1-1,2 1 0,-2 0-1,0-5 0,-1-3-2,-1-7-2,1-5-3,-3-11-7,3-4-13,3-5-7,-1-14 0,0 0-1,5-11 2</inkml:trace>
  <inkml:trace contextRef="#ctx0" brushRef="#br0" timeOffset="132271.7369">3817 14159 52,'0'0'27,"0"0"2,6 16 0,-8 0-16,2 8-4,-3 6-1,4 9 1,-3 2-3,2 6 0,-1-3-2,3 0 0,-2-3-2,2-5-3,1-5-1,-2-8-3,3-3-4,-4-8-11,0-12-12,3 10 0,-3-10-1,-1-12 2</inkml:trace>
  <inkml:trace contextRef="#ctx0" brushRef="#br0" timeOffset="132517.7615">3609 14452 68,'0'0'34,"-7"11"-1,7-11 2,0 0-11,19-14-16,-9 3-3,6 3-1,0-4-1,4 2-2,-2 2-4,0-3-3,1 8-10,-1-3-20,-5-4 1,1 3-1,-5-5 2</inkml:trace>
  <inkml:trace contextRef="#ctx0" brushRef="#br0" timeOffset="133472.857">4118 13181 58,'0'0'31,"0"0"0,0 0-3,0 0-6,0 0-4,0 0-5,0 0-3,12 6-3,-2-4-2,0-1-2,2 2-1,2-2-1,1-1-1,0 2-3,0-3-2,0 4-5,-2-6-8,0-1-16,-1 3-1,-2-5 1,0 2-1</inkml:trace>
  <inkml:trace contextRef="#ctx0" brushRef="#br0" timeOffset="133774.8872">4197 13110 80,'0'0'31,"0"0"-1,0 0 1,0 0-21,-4 17-4,4-6-1,3 6 0,-3 3-1,3 7-1,-2 3-1,2 2 1,-1 2-3,-1-4-3,1 2-6,-2-8-14,-2-6-11,5-2 1,-3-16 0,0 0 1</inkml:trace>
  <inkml:trace contextRef="#ctx0" brushRef="#br0" timeOffset="134104.9202">4145 13050 44,'-17'0'24,"8"10"2,-9-5 2,6 5-9,-1 6-8,-3 4-1,4 9 1,-3 0-1,4 10-1,1-2-2,5 4-1,2 0-2,5 0-2,3-7-1,2-4-1,5-6-2,1-6-3,3-3-2,0-11-14,-1-10-11,6-4 0,-5-9 0,5-5 1</inkml:trace>
  <inkml:trace contextRef="#ctx0" brushRef="#br0" timeOffset="134323.9421">4312 13000 82,'12'13'34,"4"6"-1,-1-1 2,0 3-20,3 8-6,-3 2-5,-3 1-5,-2 5-13,-5 1-19,-12-6 1,-5-2-2,-9-13 0</inkml:trace>
  <inkml:trace contextRef="#ctx0" brushRef="#br0" timeOffset="140068.5165">3123 12618 52,'0'0'22,"0"0"-1,0 0-2,0 0-3,0 0-6,0 0-3,-14 1-3,5 5-1,-2 5-1,-2 0 0,-1 6 1,-2 0 0,0 6 1,0 2 1,-1 6 0,0 0-1,3 6 1,-1 2-1,5 5 1,0-2-2,5 5 1,2-1-1,7-1 0,3-1 0,5 1 1,3-6-2,3 0 1,3-4 0,1-4-1,0-5 0,-1-2-2,-2-7 0,-2-3-1,-4-5 1,-3-2-3,-1 0 0,-9-7-4,0 0-4,0 0-11,0 0-9,0 0-3,-2-10 0,2 10 1</inkml:trace>
  <inkml:trace contextRef="#ctx0" brushRef="#br0" timeOffset="140572.5669">2861 13288 42,'-19'3'25,"8"7"2,-8-6 0,6-1-9,3 3-4,0-4-2,10-2-1,-12 7-2,12-7-1,0 0 0,7 13-2,3-8-1,7 3 0,2 0-1,6 4 0,2-2-1,6 3-1,-1-2-1,1-2-1,-2-1 1,-1-2-2,-2-1 1,-1-3 0,-3-1 0,-3-1 1,-4-1 0,-2 0 0,-4-1 0,-2 0 1,-9 2 0,10-2 0,-10 2 1,0 0 1,4-14-1,-4 14 1,-2-23-4,1 5 0,0-2 0,-1-2 0,-2-2 0,-1-4 0,3 4-6,0-6-33,-2-5 1,3-6-3,3-9 1</inkml:trace>
  <inkml:trace contextRef="#ctx0" brushRef="#br0" timeOffset="143538.8634">5012 16916 10,'0'0'9,"13"-4"-1,-13 4-3,0 0-7,11 0-7,-11 0-3</inkml:trace>
  <inkml:trace contextRef="#ctx0" brushRef="#br0" timeOffset="143907.9003">5064 16898 25,'0'0'25,"0"0"1,0 0-4,9-5-2,-9 5-4,0 0-2,0 0-3,0 0-3,-11-8-1,11 8-3,-16-8-1,5 4-1,-2 2-1,0-1 1,-4 5-1,-1 1 0,-1 4 0,1 4 0,-1 5 0,1 3 1,2 6-1,2 3 1,3 4 0,3-1 0,5 3 1,6-2 0,6-2-1,4-4 0,8-3 0,3-7 0,5-2-1,1-4-1,-1-4-2,1-2-3,-5-7-5,1 0-23,-3-4-3,-6-3 0,0-4-1</inkml:trace>
  <inkml:trace contextRef="#ctx0" brushRef="#br0" timeOffset="144249.9345">5314 16799 43,'3'-10'31,"-3"10"1,0 0 0,0 0-14,0 0-7,0 0-2,-4 10-3,3 8-1,4 11-1,-2 6-1,3 10 1,1 4-2,2 5 0,-3 0-1,0-3-1,2-4-3,-5-11-3,6-3-8,-4-12-17,1-9-3,-4-12-2,12-3 2</inkml:trace>
  <inkml:trace contextRef="#ctx0" brushRef="#br0" timeOffset="144505.9602">5532 16802 72,'0'0'33,"0"0"-1,0 0 1,7 15-24,-11 5-4,4 10-1,-3 8-1,3 7 1,-2 5-1,3 5 0,0-2-1,2-5-2,2-5-4,-2-12-2,4-2-9,-3-11-17,-4-18-2,14 12-2,-14-12 2</inkml:trace>
  <inkml:trace contextRef="#ctx0" brushRef="#br0" timeOffset="144735.9831">5421 17105 55,'0'0'35,"-15"17"0,15-17 0,0 0-9,0 0-16,0 0-4,0 0-2,0 0-1,14-3-2,-2-1-2,3 0-4,1-8-9,6 5-22,3-2 0,-1 1-1,-1-3 2</inkml:trace>
  <inkml:trace contextRef="#ctx0" brushRef="#br0" timeOffset="145307.0403">5770 17148 42,'-1'11'31,"1"-11"2,2 12-1,-2-12-9,0 0-13,10-6-4,-10 6 0,14 0-2,-4 3 0,0 2-2,1 2 0,-1 4-1,-1 1 0,-3 4 0,-3 2-1,-4 1 0,-4 2 1,-5-1-1,-1 1 2,-4-4-2,-1 0 2,0-3-2,1-4 2,3-2-2,2-2 2,10-6-2,-10 5 0,10-5 1,0 0-1,11-5 0,-2 3-1,1-1 1,3 1-1,3 2 1,0 1-1,4 3 1,-1 0-1,2 2 0,-1 2 1,-1 3 0,-1 2 0,-3 0 0,-5 2 0,-4 0 1,-6 1 0,-4 2 0,-5-1-3,-7 1 4,-3-1-2,-6 1 2,0-1-3,-4 0 3,0-2-3,1-1 2,2-4-2,5 0-2,0-9-5,12-2-22,2-11-3,7-4-3,5-10 1</inkml:trace>
  <inkml:trace contextRef="#ctx0" brushRef="#br0" timeOffset="145730.0826">6248 17078 34,'-9'9'27,"9"-9"3,0 0-1,0 0-12,0 0-5,0 0-3,0 0 0,0 0 0,16 15-2,-7-14-1,7 6-1,1-4-1,5 4-1,3-3 0,3 2-1,0-3-1,1 1 0,-3-1-1,-3-2-1,-1 2-4,-6-9-11,-3 4-20,1-4 0,-3-4-1,1 0 1</inkml:trace>
  <inkml:trace contextRef="#ctx0" brushRef="#br0" timeOffset="146377.1473">7084 16940 36,'0'0'26,"0"0"3,-6-11-7,-4 4-9,0 7-4,-2-6-1,-2 9-1,-2-3-2,2 4 0,-2 1 0,3 4-2,-2 1 0,1 2-1,1 5 0,2 3 0,0-2 0,3 7 0,-1-2 0,3 3 0,0-1 1,3 2-1,2-3 0,4-2 0,1-1 0,5-1 0,1-4 0,4-1-1,3-3 1,1-3-1,3-4 1,0-2-1,1-3 0,1-2-1,-2-4 1,0-1-1,-3-2 1,1-3-1,-4-1 0,1 1 1,-4-6-1,0 2 1,-2-4 0,-2 1-1,-2-3 1,-2 2 0,-2-2 0,-3 2 0,-2 0 0,-2 2 0,-1 1 0,-3 2 0,-2 2-1,0 2 1,0 1-1,-1 2-1,1 2 0,0 0-2,2 5-2,-2-7-8,11 8-24,-9-7 0,9 7-1,-1-10 0</inkml:trace>
  <inkml:trace contextRef="#ctx0" brushRef="#br0" timeOffset="146955.2051">7045 16250 51,'0'0'30,"0"0"3,0 0-1,0 0-13,0 0-8,-4 20-3,-1-5-2,3 9 0,-2 2-2,2 8 0,-3 1-1,2 2 0,0 0-3,1-4-1,1-6-2,-2-7-3,4 0-11,0-9-19,-1-11 1,0 0-1,6-12 2</inkml:trace>
  <inkml:trace contextRef="#ctx0" brushRef="#br0" timeOffset="147479.2575">6980 15501 57,'6'-10'32,"-6"10"-1,0 0-5,0 0-8,0 0-5,0 0-3,0 0-3,3 14-1,0 6-2,-3 4-1,3 8 0,-2 4 0,2 7-1,-1 3 0,0-2-1,0-3-1,0-4-1,-1-6-1,-1-8-4,2-2-10,-2-8-20,0-13 2,0 0-1,6-15 0</inkml:trace>
  <inkml:trace contextRef="#ctx0" brushRef="#br0" timeOffset="147740.2836">7132 15512 73,'8'-13'34,"-8"13"0,0 0 0,0 0-15,0 0-12,0 0-4,5 29 0,-7-3 0,2 4-1,-1 5-1,1 5 0,1 2 0,0-3-2,1-4-1,0-10-5,3-1-12,0-8-16,-5-16 0,0 0 0,11-8 0</inkml:trace>
  <inkml:trace contextRef="#ctx0" brushRef="#br0" timeOffset="147964.3059">7050 15693 91,'0'0'34,"-5"13"1,5-13 1,0 0-26,9 4-5,-9-4-1,20 6-2,-7-1-1,2-4-5,6 5-12,3-4-20,-3-4 1,3 1-1,0-3-1</inkml:trace>
  <inkml:trace contextRef="#ctx0" brushRef="#br0" timeOffset="148698.3793">7411 17074 33,'-12'3'27,"12"-3"-1,0 0-4,0 0-6,0 0-3,0 0-3,0 0-1,0 0-2,0 0-2,-9 6 1,9-6-3,0 0 1,0 0-1,0 0 1,0 0-1,12 9 1,-2-4-1,2-1 1,6-1-1,3-1 0,4 1 0,3-4-1,2-1 0,2 0 0,1-3-1,-3 1 0,-2-1-1,-4 2 1,-2-2-2,-6 3 0,-5-2-1,-2 4-3,-9 0-5,0 0-15,0 0-14,1-10 1,-1 10 0,-7-19 1</inkml:trace>
  <inkml:trace contextRef="#ctx0" brushRef="#br0" timeOffset="149067.4163">8096 16941 41,'0'0'30,"12"6"1,-12-6-1,-14-6-17,5 9-5,-4-3-1,0 5-2,-3-3 1,1 8-1,-2-2-1,6 3 1,-1 2-2,5 5 1,0-2-1,6 5 1,0 0 0,2 2 0,3-2-1,5 4 0,0-5-1,3 1 0,2-4-1,1 0 0,-1-4-2,0-5-1,2-1-2,-4-11-8,6 1-23,-4-7-3,1-5 0,1-5-1</inkml:trace>
  <inkml:trace contextRef="#ctx0" brushRef="#br0" timeOffset="149348.4443">8431 16838 78,'3'12'36,"-3"-12"-2,-4 14 0,2 2-26,-2 4-4,1 10 1,-2 4-1,4 8 1,-2 1-1,3 4-1,0-3 0,1-2-2,1-4-2,-1-8 0,1-5-3,-3-10-5,8 0-12,-7-15-18,9 3 1,-9-3-1,15-24 2</inkml:trace>
  <inkml:trace contextRef="#ctx0" brushRef="#br0" timeOffset="149601.4696">8575 16867 58,'0'0'34,"4"-11"1,-4 11-1,0 0-15,-6 16-12,4 0-2,2 12 0,-2 5-1,3 7 0,-2 4 0,2 5-1,-2 0-1,2-2-1,-1-4-2,0-8-1,2-2-3,-5-12-4,7 0-14,-3-11-14,-1-10 0,0 0-2,0 0 3</inkml:trace>
  <inkml:trace contextRef="#ctx0" brushRef="#br0" timeOffset="149825.4921">8468 17198 72,'0'0'37,"-9"8"0,9-8 2,0 0-26,9 0-6,-1 0-2,-8 0-1,21-6-2,-7 1-1,3 1-2,4-1-3,0-4-4,6 6-13,-2-4-17,0 0-1,-1 0 1,-2 1 0</inkml:trace>
  <inkml:trace contextRef="#ctx0" brushRef="#br0" timeOffset="150300.5396">8799 17237 80,'1'12'35,"-1"-12"0,-1 10-7,1-10-19,0 0-4,11 14-1,-11-14-1,19 17-1,-8-3 0,4 6 0,1 2-1,1 3 1,-2 5-2,0 2 2,-3 3-2,-6 0-1,-2 0 1,-7 3-2,-4-7 2,-7-2-3,-4-2 4,-5-6-4,-1-3 3,-1-5 1,0-6-1,4-6 1,1 0 0,5-3 0,3-3 1,12 5-1,-11-16 1,10 3 0,2-1 0,4 2-1,2-1 0,4 0 0,2 2-1,4 1 1,2 5-1,0 3 0,2 5 0,2 3-1,0-1 1,-2 5 0,0 0-2,-5 0 0,1-2-2,-5-6-5,2 2-20,-5-14-8,-2-3-1,-1-8 1</inkml:trace>
  <inkml:trace contextRef="#ctx0" brushRef="#br0" timeOffset="150731.5827">8991 17032 46,'0'0'31,"0"0"-2,0 0-3,6 13-7,-6-13-4,13 7-3,-3-9-3,9 11-2,2-8-1,8 5-1,2-5-2,6 1-1,1-2 0,2 1-1,0-1 0,-2-1-2,-5 1 0,-5-3-3,-4 7-8,-9-6-25,-3-4-1,-12 6 0,6-21 0</inkml:trace>
  <inkml:trace contextRef="#ctx0" brushRef="#br0" timeOffset="151164.626">9902 16979 60,'0'0'33,"0"0"-4,-9-4-5,-3-5-9,12 9-4,-20-4-5,8 4-3,-3-1 0,3 4 0,-4 3-1,2 6 0,-3 2 0,-1 7 0,0 2 1,3 5-1,1 1 1,4 3-1,4-2 1,7 0-1,5-3 1,8-2-1,4-5 0,7-4 0,4-4-1,3-7-1,1-3-2,-2-7-4,4 3-11,-3-11-22,-1-1 1,-2-5-2,-1-2 2</inkml:trace>
  <inkml:trace contextRef="#ctx0" brushRef="#br0" timeOffset="151917.7013">10246 16923 31,'0'0'32,"-9"-2"1,9 2-4,0 0-8,0 0-5,0 0-2,0 0-4,0 0-3,0 15-1,6 8-1,-3 8-1,2 7-1,0 7 0,-1 5 0,2 4-2,-1-3 1,-1-4-3,-1-9 1,0-5-3,-1-11-2,4-2-7,-6-20-21,0 0-4,12 0 1,-2-15-2</inkml:trace>
  <inkml:trace contextRef="#ctx0" brushRef="#br0" timeOffset="152180.7276">10466 16959 61,'0'0'34,"3"-17"-1,-3 17-4,0 0-15,0 0-7,0 0-1,1 23 0,-1 5-1,0 4-1,0 9 0,-1 2-2,2 5 1,0-2-1,0-1-2,1-7-1,0-5-1,2-5-5,-5-12-10,2-2-21,-1-14 2,0 0-1,0 0 1</inkml:trace>
  <inkml:trace contextRef="#ctx0" brushRef="#br0" timeOffset="152400.7496">10336 17191 72,'0'0'36,"-9"5"0,9-5-1,0 0-22,0 0-8,12 4-2,-12-4-1,19 0-2,-5 1-2,2-4-6,9 5-13,0-4-16,3-2 1,4 1-1,1-2 1</inkml:trace>
  <inkml:trace contextRef="#ctx0" brushRef="#br0" timeOffset="152894.799">10807 17278 40,'0'0'34,"0"0"-1,0 0-2,0 0-7,0 0-5,0 0-7,16 11-4,-16-11-4,16 9-1,-6 0-2,1 5 1,-3 3-2,1 2 2,-2 5-2,-3 1 1,-3 2-1,-3 4 2,-4-3-2,-4-1 0,-5-3 0,-6-1-3,-2-2 3,-1-3-3,-3-4 3,1-4-3,1-5 3,2-3-2,5-3 2,2-3 4,6-5-3,2-1 3,4-2-3,4 1 3,4-1-3,-4 12 3,19-20-3,-3 15 0,2 1 0,6 4-1,2 6 1,1 1-3,1 5 2,0 0-2,-3 3 1,-2-1-3,1 0 1,-8-7-7,5 3-10,-6-14-17,0-4 0,-2-7 0,0-6 0</inkml:trace>
  <inkml:trace contextRef="#ctx0" brushRef="#br0" timeOffset="153262.8358">10935 17056 53,'-1'14'33,"1"-14"0,0 0-2,9 11-15,-9-11-4,20 7-2,-7-5-2,9 6-1,-1-4-1,6 4-2,2-5-1,2 2-2,-1-4-1,-2-2-2,0 0-3,-4-10-10,-2 3-23,-1-1 1,-2-4-2,0-3 3</inkml:trace>
  <inkml:trace contextRef="#ctx0" brushRef="#br0" timeOffset="153819.8914">11581 16978 52,'0'0'31,"0"0"2,-17 11-6,7 0-10,-6-3-5,4 12-3,-7 0-3,6 8 1,-3-2-2,6 6 0,0-1-1,6 0 0,4-4-1,5-1 0,4-6-1,4 0 0,3-6-1,4-2 1,0-2-1,1-3 1,-2-4-1,3-2 0,-3-4-1,1-4 0,-1-5 1,-3-2-1,-1-3 0,-1-3 0,0-1 0,-5-1 0,-1-2 0,-3 1 0,-3 0 1,-3 0-1,-2 1 0,-3 1 0,-4 0 0,0 3 0,-5 1 0,1 3 0,-5 3 0,1 5 0,-2 2 0,0 3 0,2 5-1,2 0 0,3 4-2,0-2-1,7 5-4,6-11-9,0 0-21,3 13 0,8-12-1,7-5 2</inkml:trace>
  <inkml:trace contextRef="#ctx0" brushRef="#br0" timeOffset="154097.9193">11957 16885 72,'10'13'33,"-10"-13"0,0 0 0,0 0-21,2 18-7,-3-4 0,2 8-1,-3 6 1,3 10 0,-2 3-1,3 9-1,-2 0-1,0-1-1,0-3-2,0-7 1,1-4-4,-2-10-3,3-1-14,-2-13-15,0-11-1,0 0 1,-1-12 1</inkml:trace>
  <inkml:trace contextRef="#ctx0" brushRef="#br0" timeOffset="154366.9462">12146 16921 99,'0'0'35,"8"-5"3,-8 16-7,-4 0-23,1 14-3,-1 4-1,0 10-1,-2 4 0,3 7 0,0-1-1,1-1 0,1-5-3,1-7 1,3-5-3,-3-10-2,4-2-5,-4-19-16,-3 14-13,3-14 2,0 0-1,0-21 0</inkml:trace>
  <inkml:trace contextRef="#ctx0" brushRef="#br0" timeOffset="154566.9662">12006 17200 73,'-3'17'39,"3"-17"-1,14 14 2,-4-15-14,8 5-18,-1-4-3,2 0-2,0 0-1,-3-3-5,4 3-10,-4-7-25,4-2-2,0-6 1,4-6-1</inkml:trace>
  <inkml:trace contextRef="#ctx0" brushRef="#br0" timeOffset="155879.0974">6931 17725 31,'0'0'29,"9"-8"0,-9 8-5,0 0-6,12-8-3,-12 8-2,0 0-2,9-6-4,-9 6-2,13 1-1,-2 0-2,2-2 1,2 0-2,4 0 1,2 0-1,0-1 0,0 1 0,0 1-1,-3 0-1,-1 0-1,-7 1-4,2 4-6,-12-5-10,0 0-14,0 0 0,0 0 0,0 0 1</inkml:trace>
  <inkml:trace contextRef="#ctx0" brushRef="#br0" timeOffset="156180.1275">7070 17545 49,'0'0'31,"9"11"3,-9-11-1,1 17-14,-8-5-8,3 7-7,-4 2 2,2 7-4,-2 1 3,3 2-5,-1-3 2,2-1-2,2-6-1,0-2-4,4-1-3,-5-7-9,3-11-12,0 0-7,0 0-1,10-2 3</inkml:trace>
  <inkml:trace contextRef="#ctx0" brushRef="#br0" timeOffset="156743.1838">6944 17530 0,'-13'-2'23,"4"4"1,-6 1 0,3-1-4,0 6 0,-4 0-3,4 6-5,-5 0 1,6 6-5,-5-2 1,6 3-5,0-3 2,5 3-5,1 0 3,6 1-1,2-2 0,4 2-1,3-2 1,4 0-1,1 1 0,4-3-1,-1-3 0,6 0 1,-2-2-1,2-1 0,1-3 0,2-1-1,-1-3 1,1-4 0,1-3-1,0-3 0,-1-4 1,-2-3-1,1-3 0,-1-3 0,-2-4 0,-2 1 0,0-3 0,-5-6 0,-2-1 1,-3-4 2,-3-1-3,-6 1 4,-5 2-4,-7 3 4,-5 2-3,-9 7 2,-5 9-2,-6 6-1,-5 12-1,-6 4-3,0 10-2,-8 2-29,4 2-4,1-3-2,1-11 2</inkml:trace>
  <inkml:trace contextRef="#ctx0" brushRef="#br0" timeOffset="159244.4339">7304 16219 20,'0'0'17,"0"0"0,0 0 2,-10-1 0,10 1-4,0 0-2,0 0 0,0 0-1,0 0-1,0 0-3,0 0 0,0 0-2,12-1-2,-1 5-1,1 0-2,1 4 1,1 4-1,0 4 1,0 5-1,-1 4 0,-4 2 0,0 2 0,-4 1 0,-4 2 0,-3-3 0,-4-1 0,-4-5 0,-2 1 1,-5-3-2,-1 0 2,-4-4-1,2 1 0,0-3-1,2-1 1,2-4 0,5 0-1,1-3 0,10-7 0,0 0-1,-10 7 0,10-7-2,0 0-4,0 0-11,0 0-17,7-18 0,-7 18 0,4-20 1</inkml:trace>
  <inkml:trace contextRef="#ctx0" brushRef="#br0" timeOffset="159567.4662">7211 16497 28,'0'0'26,"0"0"1,-11-10 2,11 10-12,0 0-8,0 0-2,-2 12 1,2-12-2,2 27 0,-1-9 1,3 5-2,-1 4 0,2 3 0,-1-5-1,3 1 0,-2-5-1,3-3-1,-1-5 0,2 0-1,0-8 2,3-3-2,1-2 2,2-4-1,3-6-1,2-3 2,2-1-4,-1-7-2,5 0-28,-1-5-4,-1-5-2,2-4 0</inkml:trace>
  <inkml:trace contextRef="#ctx0" brushRef="#br0" timeOffset="160732.5827">13261 17186 40,'-8'0'28,"8"0"0,0 0-2,-10-7-8,10 7-5,0 0-1,0 0-1,0 0-3,11 1-1,1-2-1,9 3-2,5-1 0,10 2-2,8-2 1,9 2-1,4-1-1,5 1 1,1-2-1,-1 2-1,-1-2 0,-10-2-2,-4 2-3,-11-6-3,-5 6-12,-12-5-17,-7-3 1,-12 7-2,1-21 3</inkml:trace>
  <inkml:trace contextRef="#ctx0" brushRef="#br0" timeOffset="160980.6075">13739 16976 74,'0'0'35,"17"-7"0,5 2-4,11 13-17,2-2-6,10 12-1,-2 3-2,4 8-1,-3 5-2,-6 5 0,-11 2-1,-12 1 0,-16-2-2,-15-3 0,-11-2-4,-15-10-9,-5-3-23,-3-8 1,-1-7-1,7-9 0</inkml:trace>
  <inkml:trace contextRef="#ctx0" brushRef="#br0" timeOffset="161890.6985">15049 17222 50,'0'0'31,"3"-14"-1,-4 4-4,1 10-9,-11-18-5,11 18-2,-21-10-2,7 11-2,-7-1-1,1 8-1,-6 4 1,2 7-1,-1 5 0,3 6 0,3 2 0,6 3 1,6-2-2,8 0 0,8-5-1,8-5 0,5-4-2,4-8 0,5-5-4,0-11-4,5 0-10,-3-9-22,0-5 2,-2-3-1,-3-5 0</inkml:trace>
  <inkml:trace contextRef="#ctx0" brushRef="#br0" timeOffset="162101.7196">15252 17188 75,'0'0'36,"7"12"0,-4 1-6,4 15-13,-6-3-7,4 10-1,-2 0-3,1 3-1,-2-3-4,0-4 1,-1-4-5,-1-7-2,4-1-8,-4-19-18,0 0-7,13-3 0,-1-13 0</inkml:trace>
  <inkml:trace contextRef="#ctx0" brushRef="#br0" timeOffset="162319.7414">15507 17144 63,'7'-11'36,"-7"11"0,0 0 2,13 24-18,-16-4-9,6 12-3,-3 2-2,3 9 0,-2 0-3,2 3 0,-1-3-2,0-3-2,3-4-5,-5-10-6,7-2-19,-6-12-8,-1-12 1,0 0-1</inkml:trace>
  <inkml:trace contextRef="#ctx0" brushRef="#br0" timeOffset="162508.7603">15348 17378 77,'-13'-1'37,"3"1"0,10 0 0,9-4-17,3-3-14,7 1-5,5 0-1,2 0-4,5 5-5,-3-3-22,3 4-6,0 2 1,0-2-1</inkml:trace>
  <inkml:trace contextRef="#ctx0" brushRef="#br0" timeOffset="163161.8255">15783 17460 67,'-8'11'34,"8"-11"-2,-11 10 1,11-10-15,0 0-12,1-14-1,-1 14 0,16-8-1,-5 6 1,1 0-1,2 5-1,-1 0-1,2 3-1,-2 2-1,-1 5 0,-3 5 0,-2 2-2,-2 3 1,-4 1-1,-2 3 2,-5-1-2,-3-2 2,-4-3-2,-1-2 1,-3-5 2,-1 0-1,-2-6 1,1-1-1,1-2 0,0-2 1,1-1-1,4-1 0,1-1 1,2-1 0,10 1 0,-9-4-1,9 4 1,9-7 0,1 4 0,4-1 0,1 1-1,3-1 1,2 1-1,1 1 0,1 4 0,-1-1 0,2 2 0,-2 3 0,0 2 0,-1 3 0,-4 2 0,-2 2 0,-2-1-1,-5 2 1,-5 2 0,0-2 0,-5 0 0,-3 0 0,-4-1 0,-4-2 1,-2-2-1,-4 0 1,-1-3-1,-2-1 0,-2-1 0,2-3-1,2-2-2,2 3-4,-1-4-12,7-5-20,4-4 2,5-6-2,5-4 1</inkml:trace>
  <inkml:trace contextRef="#ctx0" brushRef="#br0" timeOffset="163830.8924">16326 17250 42,'0'0'30,"0"0"2,-12-13-5,12 13-6,-20-4-9,10 7-2,-8-2-2,2 9-1,-5 0-2,2 9 1,-4 2-1,4 7 1,0 1-2,8 6 1,2-1-1,8 1 0,5-5-2,6-1-1,7-4 0,4-4-2,6-4 2,1-7-3,3-3 3,0-5-1,2-4 0,-1-4 3,-2-5-3,-2-3 2,-4-3-2,-3-4 2,-2-1-2,-5-3-1,-7-1 1,-3 1-1,-2-2 1,-4 1-2,-3 2 2,-3 3-2,-3 2 2,-3 2-1,-1 3 1,-2 3-1,-1 4 1,-3 4 0,1 1 0,-1 5 0,1 3 0,2 2 0,0 0 0,1 2 0,2 2-2,2-3-1,4 2-2,-2-6-6,12 5-14,-1-10-13,9 6 0,2-8 0,8-2 1</inkml:trace>
  <inkml:trace contextRef="#ctx0" brushRef="#br0" timeOffset="164220.9314">16830 17370 47,'-9'8'27,"-1"-3"6,10-5-9,0 0-9,-9 6-3,9-6 2,15 1-2,1 3-2,0-4-2,9 2-2,3-2-1,5 1-2,3 0-2,3 0 1,0 2-2,-1-1 0,-3-1 0,-5 0-2,-5 1-1,-6-4-3,-2 6-11,-9-8-20,-8 4 1,7-12-1,-6 0 2</inkml:trace>
  <inkml:trace contextRef="#ctx0" brushRef="#br0" timeOffset="164590.9685">17722 17248 49,'0'0'30,"-14"10"3,-8-4-9,-8-5-8,1 9-4,-9-5-1,3 11 0,-7-4-2,7 8 0,-1-1-3,5 4 0,5-1-2,7 3 1,7-2-3,8 1 2,7-2-2,7-1 0,8-2-1,3-2-2,5-3 1,2-2 0,2-4-3,-1-7-2,4 0-4,-7-9-13,5-1-17,-3-6 3,-2-2-3,-1-5 1</inkml:trace>
  <inkml:trace contextRef="#ctx0" brushRef="#br0" timeOffset="164823.9918">17842 17265 58,'0'0'35,"0"0"0,12 8 1,-7 11-16,-4-3-9,5 12-1,-4 4-3,6 8 0,-2 2-3,2 1-2,-1 1-1,2-4-3,1-3-1,-2-11-6,4-3-7,-3-13-25,1-12 4,0-8 0,2-11 1</inkml:trace>
  <inkml:trace contextRef="#ctx0" brushRef="#br0" timeOffset="165058.0152">18107 17255 67,'0'0'36,"0"0"0,0 0 2,-8 17-18,7 5-9,-3 4-5,5 9 1,-2 1-1,3 9-4,1-2 0,2 1-2,1-1-2,0-5-5,3-6-1,-5-8-12,3-7-20,-7-17 2,9 3-2,-7-17 4</inkml:trace>
  <inkml:trace contextRef="#ctx0" brushRef="#br0" timeOffset="165253.0347">17973 17472 82,'-10'6'37,"10"-6"0,0 0 1,0 0-22,19-1-11,-3-4-3,2 1-2,4 1-5,-3-3-15,2 1-17,5-1 0,-1-1 0,0 2 0</inkml:trace>
  <inkml:trace contextRef="#ctx0" brushRef="#br0" timeOffset="165696.079">18286 17544 80,'-3'14'34,"2"-3"0,1-11 0,12 3-24,-12-3-6,20 4 0,-10-2-1,3 4-3,-3 2 1,-1 4-2,-4 4 2,-2 3-3,-5 1 1,-2 1-1,-3 0 2,-3-2 0,-5 2 0,0-4 0,-4-3 1,0-4-1,-1 0 1,3-3-1,0-4 1,4 2 0,2-5 1,11 0 0,-11-1 0,11 1 1,0 0 0,20-6 0,-8 5 0,7-2 0,0 3-1,5 3-1,-1 1 0,0 1 0,0 0-1,-3 1 0,-1-1 0,-3 0-2,0-3-2,-5-3-2,5 2-7,-7-4-19,2-6-8,1-5 2,2-5-2</inkml:trace>
  <inkml:trace contextRef="#ctx0" brushRef="#br0" timeOffset="165982.1076">18563 17443 44,'0'0'31,"-9"-9"3,9 9 0,0 0-7,10-10-15,-1 10-2,1-4 0,8 6-1,-3-4-2,8 4-1,-2-1-2,3 2 0,-1-2-2,-3 1-1,-2 0-2,-6-2-2,0 1-2,-12-1-6,12-1-11,-12 1-18,1-11 2,-1 11-1,-3-21 3</inkml:trace>
  <inkml:trace contextRef="#ctx0" brushRef="#br0" timeOffset="166410.1503">19058 17301 23,'-19'-2'29,"5"4"2,-4 0 2,0-2-10,4 9-5,-3-4-3,4 9-4,-3-3-3,7 8 0,-2-2-2,8 4 1,3 0-3,7 3 1,4-4-2,5 1 0,5-5-1,3-3-1,2-4-1,1-3-2,3-4-5,-3-10-12,3-2-19,0-7 0,-2-2 1,0-8-2</inkml:trace>
  <inkml:trace contextRef="#ctx0" brushRef="#br0" timeOffset="166622.1716">19332 17220 63,'0'0'35,"0"0"1,-3 13 0,6 9-16,-7-1-10,5 11-1,-3 3-3,4 9 2,-2-2-4,2 1-3,-1-2 0,1-7-4,3-4-2,-4-13-9,6-6-23,-7-11-3,11-12 3,-3-9 0</inkml:trace>
  <inkml:trace contextRef="#ctx0" brushRef="#br0" timeOffset="166838.1932">19471 17209 75,'0'0'37,"-8"12"-1,5 10 2,-2 0-23,6 13-5,-2 0-3,5 8 1,-1-2-4,5-1 1,1-4-5,-1-5-4,3-1-6,-8-8-26,5-8-3,-8-14 0,0 0 0</inkml:trace>
  <inkml:trace contextRef="#ctx0" brushRef="#br0" timeOffset="167388.2482">19404 17441 79,'-10'-1'38,"10"1"0,0 0 0,0 0-12,20-2-21,-4 0-4,3-1-3,-1-1-6,4 6-7,-8-4-11,2 4-7,-5-1 0,-1 7 4,-10-8 7,10 18 6,-10-18 8,3 20 11,-1-9 13,2 1 8,1-1 5,-5-11-4,20 16-3,-8-14-4,6 8-3,-3-7-4,3 6-3,-3 0-3,-2 5-3,-3 1 0,-4 5-4,-4 1 3,-4 1-3,-4 1 3,-2-1-3,-2-2 3,-1-2 0,0-3 0,2-5 1,0-2 0,9-8 0,-10 10 0,10-10 1,0 0 0,6 10 0,-6-10 0,15 7 0,-6-3-1,4 1 0,1-1 0,-1 1-1,1-3-1,-2-1 0,2-2-1,-3-2-2,0-1 0,-2-3-3,2 1-2,-5-5-7,5-2-25,-3-2 1,0-6 0,0-4 3</inkml:trace>
  <inkml:trace contextRef="#ctx0" brushRef="#br0" timeOffset="167630.2724">19761 17425 77,'0'0'35,"0"0"1,14 4 0,3-3-20,-2-7-7,6 5-2,-2-4-1,2 3-2,0-2-2,0 0-3,-1 0-4,-4-5-10,2 2-21,-2-4-4,-1 1 3,2-4-2</inkml:trace>
  <inkml:trace contextRef="#ctx0" brushRef="#br0" timeOffset="168065.3159">20212 17220 70,'0'0'34,"-4"11"0,-6-2 1,1 6-21,-8-2-7,1 8-1,-2 1 0,6 6 1,1 0-3,7 2 1,4-3-3,8-3 1,5-2-1,6-5 0,5-3-1,4-5 0,3-3-1,2-2 0,1-5 0,-1-4 1,-2-3-1,-4-3-1,-4-4 1,-5-3-1,-4-4 1,-5-1-2,-6-3 2,-6-1-2,-4-1 2,-6 2-2,-3 2 2,-3 6-1,-1 2 1,-2 6 0,1 5 0,0 2 0,6 5-2,0 2-1,15-4-6,-18 5-9,18-5-19,0 0 0,9 4-1,3-8 2</inkml:trace>
  <inkml:trace contextRef="#ctx0" brushRef="#br0" timeOffset="168321.3414">20703 17152 92,'0'0'35,"11"11"1,-11-11 1,-5 16-29,3 1-3,-3 4-2,2 9 0,0 1 1,2 8 0,0-1-2,3 3 0,1-5-2,1-4 0,2-3-5,-4-12-4,6-4-27,-8-13-3,10-3 2,-5-14-2</inkml:trace>
  <inkml:trace contextRef="#ctx0" brushRef="#br0" timeOffset="168578.3672">20863 17046 85,'-6'11'36,"1"12"1,0 6 2,-4 0-24,7 15-7,-3 3-3,5 6 2,-2 0-3,5 1 1,1-4-4,1-4-2,2-7-2,-4-8-3,6-4-5,-7-15-13,-2-12-15,0 0 0,0 0 0,8-19 4</inkml:trace>
  <inkml:trace contextRef="#ctx0" brushRef="#br0" timeOffset="168780.3873">20656 17346 94,'0'0'37,"-1"14"3,11-12-2,10 6-24,2-4-7,5-1-3,1-3-1,-2-2-4,3 1-8,-7-6-28,-1-4-2,-3-4-1,-2-7 0</inkml:trace>
  <inkml:trace contextRef="#ctx0" brushRef="#br0" timeOffset="196781.1872">20348 17885 51,'-10'8'28,"10"-8"-1,0 0-4,-10-8-7,10 8-3,0 0-3,0 0-1,0 0-2,9-3 0,-9 3-2,19 5-1,-3 0 0,4-1-1,5-1-1,5 3 0,3-1 0,4-3-1,1 1 0,1-1-1,0 0 0,0-1 0,-2 3 0,-1-3 0,-4 2-2,-4-2-1,-2 3-2,-8-3-5,1 4-12,-7-5-16,-12 0 1,0 0 0,4-11 1</inkml:trace>
  <inkml:trace contextRef="#ctx0" brushRef="#br0" timeOffset="197180.2271">20534 18103 52,'0'0'38,"3"35"0,-3-35 2,0 0-14,0 0-10,40-18-4,-40 18-2,38-13-2,-38 13-1,48-10-1,-48 10-4,54-5-2,-54 5 0,53 0 0,-53 0 0,46 2 0,-46-2 0,37 9 0,-37-9 0,0 0 0,34 21 0,-34-21 0,0 0 0,0 0 0,0 0 0,0 0-6,0 0-13,0 0-19,0 0-6,0 0 0,34-5 0</inkml:trace>
  <inkml:trace contextRef="#ctx0" brushRef="#br0" timeOffset="198442.3532">16050 18263 21,'-34'27'29,"34"-27"4,0 0-7,0 0-5,0 0 0,0 0-4,0 0 1,0 0-5,0 0-3,35-10-6,-35 10 1,41 7 0,-41-7-2,54 4-1,-24-3-1,0 1 1,2-2-1,-1-2 3,1-2-4,0-1-1,-2 2 0,0-1 2,-30 4-7,55-7-4,-55 7-7,44-3-15,-44 3-9,30-12 2,-30 12-1</inkml:trace>
  <inkml:trace contextRef="#ctx0" brushRef="#br0" timeOffset="198684.3775">16167 18441 95,'0'0'39,"0"0"1,0 0 0,47 17-32,-13-28-4,3-1-3,7-1-3,6-2-3,-1 2-10,6-5-24,0 1 0,0-8-1,1 0-1</inkml:trace>
  <inkml:trace contextRef="#ctx0" brushRef="#br0" timeOffset="232200.7288">9108 14277 0,'0'0'11,"-12"-1"-3,12 1-3,-10-3-1,10 3 1,-8 0 1,8 0 1,0 0 1,-10 3 1,10-3-1,0 0 1,0 0-1,-9 3-1,9-3-2,0 0 1,0 0-2,0 0 0,0 0 0,0 0-1,0 0 0,0 0 1,14 6-1,-14-6 0,17 1 1,-3-1-1,3 1 1,4-2-1,3 1 0,4-1 0,4 0 0,5-1 0,3-1-1,3 0 0,3 0 0,2-1-1,3 0 0,2 1 1,4-1-1,0 1 0,4-1-1,0 1 1,4-1 0,1 2 0,1 0-1,2-1 1,2 2 0,1-1-1,3 1 1,2 1 0,2-2-1,3-1 1,2 1 0,3-2-1,1 1 1,6-2 0,-2 0 0,2-2 0,2 1 0,-3-1 1,2 2-1,-2-2 0,-3 0 1,-3 0 0,-3 0-1,-7 0 0,0 1 0,-5-1-1,-4 1-2,-2 2-6,-4 0-25,-5-9 0,1-1 1,-9-14-2</inkml:trace>
  <inkml:trace contextRef="#ctx0" brushRef="#br0" timeOffset="241180.6267">8934 12770 45,'0'0'30,"1"-13"4,-1 13-1,-3-16-8,3 16-10,-5-15-4,5 15-4,-6-14-2,6 14-3,-9-13-2,9 13-4,-6-12-2,6 12-6,-4-15-10,4 15-7,4-12-3,5 9-1,-9 3 2</inkml:trace>
  <inkml:trace contextRef="#ctx0" brushRef="#br0" timeOffset="241382.6469">9064 12682 45,'9'17'29,"-9"-17"3,0 0-7,6 10-3,-6-10-4,0 0-5,0 0-5,0 0-6,0 0-5,-5-16-11,4 2-17,6 3 0,-3-12-1,12 2 0</inkml:trace>
  <inkml:trace contextRef="#ctx0" brushRef="#br0" timeOffset="242527.7614">8875 13866 69,'0'0'33,"0"0"0,0 0-6,3-17-12,-3 17-6,6-12-2,-6 12-2,0 0-3,0 0-2,0 0-3,6-14-3,-6 14-6,0 0-13,0 0-8,13-12 0,-13 12 0,21-14 2</inkml:trace>
  <inkml:trace contextRef="#ctx0" brushRef="#br0" timeOffset="242743.783">9080 13885 81,'0'0'33,"0"0"0,0 0 0,3-21-22,-4 7-9,0-3-4,-1-1-7,2 3-14,4 2-9,-2-7 0,8 4-1,2-8 1</inkml:trace>
  <inkml:trace contextRef="#ctx0" brushRef="#br0" timeOffset="243459.8545">11650 12835 40,'-8'-3'28,"8"3"2,0 0 0,0 0-12,4-12-7,-4 12-3,0 0-1,0 0-5,0 0-3,8-10-7,-8 10-6,5-11-10,4 14-4,-9-3-3,16-3 3</inkml:trace>
  <inkml:trace contextRef="#ctx0" brushRef="#br0" timeOffset="243848.8935">11875 12936 69,'0'0'35,"0"0"-1,-12 9 0,12-9-11,0 0-16,0-10-6,0 10-3,2-13-7,-2 13-10,3-21-13,-3 21 0,11-19-2,-2 14 1</inkml:trace>
  <inkml:trace contextRef="#ctx0" brushRef="#br0" timeOffset="244345.9432">11783 13794 62,'8'-7'32,"-8"7"-1,0 0 0,12-6-16,-12 6-9,0 0-2,0 0-4,0 0-2,0 0-7,0 0-11,0 0-10,0 0-1,0 0-1,11-11 2</inkml:trace>
  <inkml:trace contextRef="#ctx0" brushRef="#br0" timeOffset="244511.9598">11957 13763 57,'0'0'32,"13"18"-1,-13-18 0,0 0-19,0 0-19,3-11-18,-3 11-2,-4-32-4,4 7 1</inkml:trace>
  <inkml:trace contextRef="#ctx0" brushRef="#br0" timeOffset="258601.3686">14230 12188 13,'0'0'13,"0"0"0,0 0 0,0 0 0,0 0-2,0 0 1,-10 1-1,10-1-4,-13-4-2,13 4 0,-19-2-2,8 2 1,-2 1-2,0 1 1,-1 2-1,-2 1 1,-1 2 0,0 1 0,1 2 0,0 2 1,0 1 0,4 2-1,1 0 1,4 0-1,2 0 0,4 1-1,2-2 0,5-2 1,4 0-2,5-3 1,0 1-1,4-3 0,0-2-1,2-1 0,-2 0-3,-1-4-3,-1 0-3,-3-3-5,-2-1-8,3 1-6,-6-6-2,5 4 2,-6-10 1</inkml:trace>
  <inkml:trace contextRef="#ctx0" brushRef="#br0" timeOffset="258963.4048">14364 12143 13,'0'0'14,"9"13"3,-9-13-1,0 0-9,2 14-1,-2-14 1,4 23 2,-4-6-1,1 3-1,-1 1 0,0 3-2,-1-1-2,2 1-1,0-2-2,0-3-1,0-1-2,2-2-3,-1-6-4,4 4-11,-6-14-1,0 0-1,8-3 1</inkml:trace>
  <inkml:trace contextRef="#ctx0" brushRef="#br0" timeOffset="259256.4341">14528 12134 6,'0'0'13,"7"20"3,-7-20 0,-5 14-5,3-1-4,-2 4 1,1 4 1,-2 4 0,1 3 0,-1 2-2,1-2-1,2 0-1,-1-1-3,2-3-3,0-4-2,0-3-4,2-2-8,-1-15-9,0 10 2,0-10-1,0 0 1</inkml:trace>
  <inkml:trace contextRef="#ctx0" brushRef="#br0" timeOffset="259543.4628">14374 12368 18,'0'0'20,"0"0"2,0 0 0,0 0-8,10 7-3,-10-7-2,14-2-2,-4 1 0,1-3-3,1 2-1,0-3-6,1 1-6,-4-7-15,6 8-2,-7-9 2,6 6-1</inkml:trace>
  <inkml:trace contextRef="#ctx0" brushRef="#br0" timeOffset="260128.5213">14599 12485 51,'0'0'24,"0"0"1,0 0 0,10 7-16,-10-7-6,14 4 0,-5-1 1,-9-3 0,13 11 0,-13-11 0,9 16 0,-9-16-1,6 22-1,-6-8-1,0 1-1,-2 2 1,-3 1 0,-2 1-1,-2 0 2,-4-2-1,0 1 0,0-4-1,-2-1 1,2-3-1,-1-2 1,2-3-1,4-3 1,8-2 0,-12-1 0,12 1 1,0 0 0,-9-13 0,9 13 0,2-10-1,-2 10 0,0 0 0,16-12-1,-5 9 0,4-1-1,0 2-3,2-3-3,1 3-6,0-3-4,-2-2-10,2 4-3,-8-9-1,2 4 2</inkml:trace>
  <inkml:trace contextRef="#ctx0" brushRef="#br0" timeOffset="260541.5626">14757 12412 13,'0'0'18,"0"0"-3,4 10-1,-4-10 2,0 0 1,15 6-2,-4-5-2,2 2-2,4-1-2,1 0-2,2-1-1,1 1-3,0-2 0,0-2-2,-3 4 0,0-5-1,-3 3-4,-2-2-4,-2 1-6,-2 3-9,-9-2-4,9-3-2,-9 3 2</inkml:trace>
  <inkml:trace contextRef="#ctx0" brushRef="#br0" timeOffset="260993.6078">15453 12353 0,'0'0'13,"-11"3"1,11-3-5,-19-3-3,8 4 2,-4-2 0,2 4 0,-4-2 0,4 2-1,-4 0 0,2 2-1,-1 0 1,1 2 0,3 0 0,-1 3 0,3 1 1,1 0 0,3 0 0,1 5-1,5 0-1,2 0-1,5 3 1,2-3-2,5 2-1,3-3-2,1-2-1,3-3-3,0-6-7,0-3-7,2 0-11,-7-13-2,6 3-1,-8-10 2</inkml:trace>
  <inkml:trace contextRef="#ctx0" brushRef="#br0" timeOffset="261264.6349">15619 12288 8,'6'12'19,"-6"-12"2,1 22-1,-2-7-6,2 6 0,-1 2-2,1 8-2,0-1-2,1 2-2,0-2-2,2-1-5,0-4-7,-1-6-8,5 2-8,-8-21-2,13 11 1,-11-22 1</inkml:trace>
  <inkml:trace contextRef="#ctx0" brushRef="#br0" timeOffset="261536.6621">15776 12303 11,'0'0'19,"-3"19"2,3-19 1,-7 27-8,4-6-2,2 4-2,0 1 0,1 2-2,2-1-2,1-3-4,1-3-3,1-2-4,1-6-6,-6-13-7,14 15-7,-14-15 0,12-3 0,-10-9 2</inkml:trace>
  <inkml:trace contextRef="#ctx0" brushRef="#br0" timeOffset="261798.6883">15650 12520 50,'-2'11'28,"2"-11"2,0 0-2,-5 10-11,5-10-9,9 0-3,-9 0-1,18-2-4,-8 0-6,4-5-5,1 0-4,2 0-7,-4-7-3,4 7-2,-5-7-1,4 7 1</inkml:trace>
  <inkml:trace contextRef="#ctx0" brushRef="#br0" timeOffset="262204.7289">15846 12527 9,'-1'15'10,"7"4"0,0-5-1,6 1 0,1-5 1,4-1-1,1-2 0,1 1 1,-2-1 1,-2 2-1,-3 2-1,-5 2-4,-3 2 0,-5 2-3,-5 1 1,-2 4-1,-4-2-1,-2 1-1,-3-3 0,-1-2 1,0-1-1,2-3 1,1-2-1,3-4 1,12-6 1,-14 9 1,14-9 0,0 0 1,10 7 0,0-5 0,5 0-1,3 0 1,2 2-2,1-1 0,3 2-2,-1 0 0,-2-2-2,1 2-4,-5-4-4,-2-3-15,0 3-3,-12-12-1,3 1 1</inkml:trace>
  <inkml:trace contextRef="#ctx0" brushRef="#br0" timeOffset="262895.798">14598 12167 30,'0'0'25,"0"0"1,0 0-3,0 0-8,0 0-1,0 0-1,0 0-2,11-11-3,-11 11-2,15-19-3,-6 7-1,3 0-1,-1-1-1,2 0-2,-1-1-5,-1 0-2,2 2-6,-1 1-6,-2-4-7,6 5-3,-5-5 3,7 7 1</inkml:trace>
  <inkml:trace contextRef="#ctx0" brushRef="#br0" timeOffset="263421.8506">14923 11846 12,'0'10'15,"0"-10"1,0 0-3,0 0-7,-12 2 0,12-2 1,-11 10 1,11-10 2,-14 18-1,6-5 0,1 0 0,1 2-2,2-1-1,4 1-2,3-2-1,3-1 0,3-4-1,5-1 1,0-3 0,5-3 0,-2-4 0,2 1 0,-3-5 1,1 1-1,-5-3 2,-1 1-2,-4-3 1,-7 11-1,6-20 1,-7 10-1,-5-2-1,-1 1 0,-2-1-1,-1 0-2,0 3 0,0 0-2,10 9-5,-15-13-11,15 13-12,0 0 0,-7-17 0,16 15 0</inkml:trace>
  <inkml:trace contextRef="#ctx0" brushRef="#br0" timeOffset="264053.9138">15130 12115 13,'0'0'15,"0"0"5,0 0 0,0 0-6,0 0-1,4 19-1,1-7-2,0 0 3,4 5-2,1 0-2,3 3-3,-3-4-1,5 2-3,-3-3-3,1-3-5,0-1-5,-1-2-9,-12-9-8,21 2-1,-21-2 1,18-16 1</inkml:trace>
  <inkml:trace contextRef="#ctx0" brushRef="#br0" timeOffset="265341.0425">14984 11628 9,'0'0'10,"0"0"-2,0 0 1,0 0-1,0 0 0,-4 11 1,4-11-1,-3 17 0,2-3 0,-1 0-2,1 6 0,0-2-1,0 2 0,1-2-2,-1-1-3,1-2-3,0-15-6,2 21-9,-2-21-3,0 0-1,0 0 1</inkml:trace>
  <inkml:trace contextRef="#ctx0" brushRef="#br0" timeOffset="266363.1446">14875 11441 6,'0'0'18,"2"-16"1,-2 16-5,0 0-3,0 0 0,0 0 0,0 0-4,0 0-1,0 0-2,7 11-3,-6-1 1,0 4-2,0 0 2,1 4-2,0 1 2,0-1-2,-1-3 1,0 2 0,2-4-3,-2-2-4,-1-11-5,5 17-8,-5-17-3,0 0 0,0 0 0</inkml:trace>
  <inkml:trace contextRef="#ctx0" brushRef="#br0" timeOffset="266626.1709">15030 11404 4,'0'0'17,"-3"17"0,3-17-6,-3 22-2,1-7 0,2 5 0,-2 0-2,3 2-2,-2 0-4,2-3 0,1 1-2,0-5-2,1-1-5,-3-14-5,8 16-6,-8-16 1,0 0-1</inkml:trace>
  <inkml:trace contextRef="#ctx0" brushRef="#br0" timeOffset="266882.1966">14873 11572 15,'0'0'20,"-13"7"2,13-7 0,0 0-9,12 3-4,0-4 0,1-1 0,6 2-3,2-1-2,1 0-4,0 1-5,-1 1-6,-4-5-13,4 6-1,-8-9 0,4 7 0</inkml:trace>
  <inkml:trace contextRef="#ctx0" brushRef="#br0" timeOffset="267326.241">15181 11807 4,'0'0'17,"0"0"2,10 8 1,-10-8-7,16 7-1,-6-2-3,-1-3-1,3 1-2,-1-2-1,0 0-2,0 0-3,0-1-4,-2 0-4,0-6-6,4 6-9,-8-10 1,6 7 0,-9-11 1</inkml:trace>
  <inkml:trace contextRef="#ctx0" brushRef="#br0" timeOffset="267619.2703">15210 11743 21,'3'15'19,"-3"-15"0,5 22 1,-2-9-9,1 5-6,-1 3 0,1 0-1,-1 0-1,0 0-2,-1-3-3,0-4-3,1 0-6,-3-14-11,0 0 1,0 0 0,13-1 0</inkml:trace>
  <inkml:trace contextRef="#ctx0" brushRef="#br0" timeOffset="267950.3034">15163 11763 9,'0'0'16,"-10"4"3,10-4 2,-3 12-8,3-12-2,-4 19 0,1-4-1,-1 4 0,0 0-1,0 5-3,0-2-2,2 0-2,0-3-2,1-3-2,4-4-4,-3-12-8,0 0-10,17 10-2,-10-21 1,9 1 0</inkml:trace>
  <inkml:trace contextRef="#ctx0" brushRef="#br0" timeOffset="268212.3296">15288 11719 16,'7'11'23,"-7"-11"2,15 13-1,-4-3-3,4 4-1,1 4-3,-2-1-4,3 8-2,-5-3-4,1 4-3,-5-3-4,-4-2-6,-3-2-15,-1 2-9,-10-13 0,10-8-2,-18 1 2</inkml:trace>
  <inkml:trace contextRef="#ctx0" brushRef="#br0" timeOffset="271317.64">11963 12700 11,'0'0'10,"0"0"-1,0 0 0,-10-1 0,10 1 2,0 0-1,0 0 0,0 0 0,0 0-2,0 0-2,-5-12-1,5 12-1,0 0-1,1-16-1,-1 16 1,1-19-1,0 6-1,1-2 1,1-2-1,0-2 0,1-2 0,1 0 1,-2-2 0,2-1 1,0 1 0,0 1 1,1-2 0,0 5 0,-1-4-1,0 3 1,2 2-1,-1 0-1,1 0 0,1 1 0,-1 0 0,3 0 0,1 0-1,1 1 0,1-2-1,3 1 1,-1-2 0,3 0 0,1 2 0,2-2 0,0 0-1,2 3 1,1-1-1,0 0 0,1 2 0,2 1 0,-1 0 0,2 2 0,0-1 0,1 3 0,2-1 0,-1 1 0,1 2 0,-1 0 0,0 1 0,-2 1 0,0 1 0,-3 0 0,-1 3 0,0 0 0,-1 2 0,-1-1 0,0 2 0,-1-1 0,2 1 0,1 0 0,1 0 0,1 2 0,2-2 0,0 1 0,3 0 0,2 1 0,2-1 0,1 0 1,0 0-1,1-1 0,1 0 0,-1-1 0,0 0 0,0 0 0,-2 0 0,-1 1 0,1 0 1,-1 3-2,-2-1 1,-1 2 0,-2 2 0,1 1 0,-3 0 0,-1 2 0,-3-1 0,-1 0 0,-2-1 0,0 2 1,-4-1-1,0-1 0,-4 3 0,1-2 0,-2 3 0,-2-2 2,-2 1-2,1-1 1,2 2-1,-1-1 0,1-1 0,-1-1 0,1 1 0,-1-2-1,0-1 1,0 0-1,-9-7 1,13 9 0,-13-9 0,10 5 0,-10-5 0,11 1 0,-11-1 0,11 0 0,-11 0 0,10-1-1,-10 1 0,0 0 0,11-1-2,-11 1 1,0 0-1,0 0-2,0 0-1,-9-4-3,9 4-4,-11-6-3,11 6-5,-13-14-4,3-1-2,10 15 2</inkml:trace>
  <inkml:trace contextRef="#ctx0" brushRef="#br0" timeOffset="271926.701">13689 12197 13,'0'0'18,"-4"10"3,4-10-4,0 0-1,0 0-1,0 0-2,4 13-1,-4-13-1,10 10 0,-10-10-1,17 8-2,-7-4-1,5 1-1,-2-3-2,6 2 0,-1-3-1,3-1-1,-3-1 1,3 0-2,-3-3 1,1 2-1,-4-3 0,0 2 0,-4-2 0,-2 2 0,-9 3 0,12-10 1,-12 10-1,5-13 0,-5 13 0,-1-21 0,0 9 0,-1-5 1,0 1-2,0-3 0,1-1-1,-1 1-1,3 0-3,-1-1-6,6 2-12,5 3-12,-1-6 2,10 3-1,-1-9 1</inkml:trace>
  <inkml:trace contextRef="#ctx0" brushRef="#br0" timeOffset="274407.9491">14627 11998 12,'0'0'8,"-10"-7"0,10 7 0,-9-11 0,9 11 0,-14-15-1,5 4-1,9 11 1,-13-21-1,7 9 1,-1 0-2,1-1 0,3 0 1,0-1 0,3 0-1,1-1 0,2 0 1,3-1-2,1 2 0,2-1 0,1 1-2,2 3-1,0-1 0,0 4 0,1 2 0,-2 1-1,1 4 1,-1 1-1,0 2 0,-1 2 0,0-1 0,1 3 0,-3 1 0,-8-7 0,16 12 0,-16-12 0,10 12 0,-10-12 0,0 0-1,0 0 0,8 10 0,-8-10-1,0 0-2,0 0 1,0 0-1,-11-13 0,11 13 1,-10-14 0,10 14 0,-13-20 1,13 20 0,-14-20 1,14 20 0,-15-19 0,15 19 0,-13-19 0,13 19 1,-12-15 0,12 15 1,-8-13 2,8 13-1,0 0 1,-8-13 1,8 13-1,0 0 0,0 0 0,0 0-2,0 0 1,0 0-1,0 0-1,12 13 1,-12-13 0,16 20 1,-6-7 0,2 2 0,1 0 0,-1 0 0,1-1 0,-2 1 0,-2-1-1,0 0 0,-4-1 1,-1-1 0,-4 0-1,0-2 2,-3 1-2,3-11 1,-7 18 0,7-18-1,-11 17-2,11-17-3,-9 16-5,5-4-18,4-12-1,-7 10 0,7-10 0</inkml:trace>
  <inkml:trace contextRef="#ctx0" brushRef="#br0" timeOffset="278114.3197">17517 12001 11,'0'0'10,"0"0"0,0 0-2,0 0 1,0 0-1,0 0-2,0 0-1,0 0 0,0 0 0,0 0 1,0 0-1,-11 1 0,11-1-1,0 0 0,-13 0-1,13 0-1,-15 5 0,6-1 1,0 3 0,-1 1 0,-1 4 1,1 1 1,2 3-1,0 3 0,1 1-1,3 2 1,2-1-2,2 0 0,4-1 0,3-1-1,3-4 0,1 0 0,4-5 0,1 0 0,2-3 0,-1-1 0,3-3-1,-2-1 1,-1-2 0,0-1-1,0-1 1,-2-3 0,-2-1 0,0 1 0,-1-4 0,-3 1 0,-1-2 0,-2-2 0,-2 2 0,-1-3 0,-3-2 0,-1 1 0,-2-2 1,-1 1 0,-1-1-1,-1 2 1,-2-1-1,3 2 1,-4 0-1,2 2 0,7 11 1,-15-17-1,15 17 0,-15-11 0,6 8-1,-1 1 1,1 2-1,-3 1 0,0 0 0,2 1 0,-1 1 0,2-1 0,9-2-2,-12 3-2,12-3-4,0 0-7,0 0-13,0 0-1,6-10-2,8 4 2</inkml:trace>
  <inkml:trace contextRef="#ctx0" brushRef="#br0" timeOffset="279234.4317">16958 11889 14,'0'0'19,"5"-13"-2,-5 13-3,0 0-2,4 13-1,-4-3-2,2 5-2,0 5 0,1 2-1,2 6 0,0 2-1,2 1 1,-1 1-1,0-1-2,0-4-1,0 0-1,-1-6 0,-1-1-2,0-5-1,-1-3-5,-3-12-5,6 12-7,-6-12-8,0 0 3,8-15-2</inkml:trace>
  <inkml:trace contextRef="#ctx0" brushRef="#br0" timeOffset="279522.4605">17160 11940 29,'0'0'23,"0"0"-1,0 0 1,0 0-11,0 0-3,-9 9-2,7 7 0,-1 0-1,2 5 0,-1 2-1,1 4 1,1 1-1,1 0-3,0-3-1,2-3-3,1-3-3,-2-4-5,1-4-7,2 1-7,-5-12-4,0 0 1,0 0 0</inkml:trace>
  <inkml:trace contextRef="#ctx0" brushRef="#br0" timeOffset="279761.4844">16964 12091 54,'0'0'26,"-11"7"3,11-7-2,10 2-15,-10-2-4,20-5-1,-7 2 0,2 1-3,1-2-3,-1 1-6,2 0-6,-2 3-13,-3-6-4,6 5-3,-4-7 3</inkml:trace>
  <inkml:trace contextRef="#ctx0" brushRef="#br0" timeOffset="280205.5287">17794 12183 15,'5'16'22,"-5"-16"2,0 0 3,13 3-8,-5-3-4,2-2-2,3 0-2,3 1-3,-1-3-3,2 3-2,0-1-2,1-2-1,-3 3-1,0-3-1,-3 2-6,-1-2-6,-11 4-13,21-11 1,-21 11-2,18-13 2</inkml:trace>
  <inkml:trace contextRef="#ctx0" brushRef="#br0" timeOffset="280543.5626">18319 12092 24,'0'0'21,"20"-1"0,-20 1 1,0 0-10,0 0-3,-10-7 0,1 9 0,-3 0 0,-1 4-1,-1 2 0,0 4 0,-1 0 0,5 5-1,1 1-2,3 2-1,4-1-1,5 4 0,3-5-1,4 2 0,2-5-1,3-1-1,0-2-1,1-5-2,3-1-7,-2-3-18,-1-10-3,5 0 0,-5-9-1</inkml:trace>
  <inkml:trace contextRef="#ctx0" brushRef="#br0" timeOffset="280807.589">18587 12024 44,'-2'25'21,"-1"-14"3,7 7-2,-3 3-13,1 3-1,0 3 0,0 2-1,1 1 1,-1-2-3,2-3-4,0-4-6,2-6-6,-6-15-13,16 16-2,-16-16-2,17-9 1</inkml:trace>
  <inkml:trace contextRef="#ctx0" brushRef="#br0" timeOffset="281062.6145">18760 12016 25,'0'0'22,"-8"13"2,-1-5 3,6 7-6,-3 4-8,1 4-2,4 8-1,-1-1 0,5 4-1,0-2-4,3 1-4,1-4-2,-1-4-4,2-4-5,-2-8-4,-6-13-15,11 10 0,-11-10 0,0 0 1</inkml:trace>
  <inkml:trace contextRef="#ctx0" brushRef="#br0" timeOffset="281256.6339">18659 12212 48,'-16'6'26,"16"-6"3,-8 7-1,8-7-9,11 1-9,-11-1-3,16-1-1,-4 0-7,0-2-10,1-7-16,4 6 0,-4-7-3,4 1 2</inkml:trace>
  <inkml:trace contextRef="#ctx0" brushRef="#br0" timeOffset="281716.6799">18849 12182 20,'-1'14'13,"6"6"2,-5-8 1,6 1-6,2 1 3,2-4 1,3-1 1,2-2 0,1 1 0,-2-2-1,1 1 0,-4 0-5,-1 2-5,-2 3-3,-5 2-1,-5 2 0,-4 2 0,-3 1 0,-2 0 1,-4 2-1,-1-2 0,-2 0 0,2-3 0,-2-2 0,3-2 1,3-4 0,1-3-1,11-5 1,-12-7 0,12 7 0,-2-18 0,5 6 0,4 1 0,3-1-1,4 2 1,1 1 0,4 6 0,2 1 0,2 0 0,-1 4-2,-2 0-1,0 4-4,-5-4-5,3 0-8,-3 3-11,-5-11-2,3 2 0,-4-10 2</inkml:trace>
  <inkml:trace contextRef="#ctx0" brushRef="#br0" timeOffset="282046.7129">19247 12111 26,'-8'4'21,"-9"-5"4,6 6 1,-1-2-8,-1 5-2,2 3-1,3 1-1,3 5-1,0-1-4,6 4-2,1-1-2,4 2-2,2-5 0,3-1-1,1-2-1,2-3 0,3-3-1,0-6-1,1-1-3,-1-7-7,2-4-15,3 1-5,-2-11-1,2 1 0,-3-7 1</inkml:trace>
  <inkml:trace contextRef="#ctx0" brushRef="#br0" timeOffset="282302.7385">19567 11990 57,'-12'11'26,"7"9"2,-8-5 0,5 7-18,0 5-1,1 1-1,0 3 0,2-1-2,3-1-2,1-4-3,2-1-3,2-7-2,-1-5-5,-2-12-8,12 13-9,-12-13-4,15-11 0,-10-4 2</inkml:trace>
  <inkml:trace contextRef="#ctx0" brushRef="#br0" timeOffset="282580.7663">19647 12019 47,'-8'2'26,"8"-2"2,-11 12 0,11-12-13,-9 23-4,2-7 0,5 6 1,-2-1-4,5 6-1,-1-1-4,3-1 0,1-1-3,1-4-3,3-3-3,-4-6-5,3-1-7,-7-10-7,0 0-5,0 0-2,0 0 2,0 0 2</inkml:trace>
  <inkml:trace contextRef="#ctx0" brushRef="#br0" timeOffset="282776.7859">19527 12206 33,'0'0'25,"-15"3"4,15-3-1,0 0-7,0 0-7,0 0-3,0 0-1,17 3-3,-7-5-5,3-4-6,0 2-8,2-1-7,-5-6-10,3 6 1,-6-6-3,5 4 4</inkml:trace>
  <inkml:trace contextRef="#ctx0" brushRef="#br0" timeOffset="283257.834">19704 12213 40,'0'13'21,"7"7"4,-3-10 0,5 3-10,2 0-5,-1-1 0,2 2-1,-3-1 0,1 1 0,-6 0-3,1 2 0,-6 0-2,-2 2 0,-2-2-1,-5 3 0,-2 1-1,-1 0 0,-4-2 0,1 2-1,-2-4 0,2 0 0,0-4-1,1-2 0,3-6 1,1-2-1,2-6 1,9 4-1,-13-20 1,8 6-1,2 0 1,1 0 0,2-1 0,3 5-1,1-2 1,-4 12-1,14-11 1,-3 13-1,3-2 0,1 1 0,4 3 1,0 0-1,2 1 0,-2-4 0,0 1-1,0-3-1,0-1-3,-5-7-8,1-1-15,-1-1-5,-3-6 0,2 1-1</inkml:trace>
  <inkml:trace contextRef="#ctx0" brushRef="#br0" timeOffset="283844.8926">19857 12129 37,'0'0'25,"0"0"2,0 0-1,0 0-9,12 4-2,-2-4-3,5 3 0,2-3-4,3 3-3,1-2-1,0 1 0,0-1-3,-1 0-2,-2 1-8,-3-4-8,-4-3-13,3 3-1,-14 2 0,17-14 0</inkml:trace>
  <inkml:trace contextRef="#ctx0" brushRef="#br0" timeOffset="284445.9527">20318 12063 23,'0'0'18,"0"0"-1,-10-10 1,10 10-5,-11-2-10,11 2 1,-15 5 2,7-1 0,-1 3 1,0 2-1,9-9 1,-15 19-1,9-7 2,0 2-2,3 2-1,0 0-1,3 1 1,1-1 0,3 2 0,2-2 0,2 3-2,3-5-1,3-1 0,0 0 0,4-2-1,0-1 1,4-3-1,-2-2 0,3-2 0,-3-2 0,1-2 0,-1-5-1,-1 0 1,-2-4-1,-2-2 0,-2-1 1,-2-4-1,-3 0 0,-2-3 0,-3 2 0,-1-2-1,-4 2 1,-3 2 0,-1 1 0,-4 4 0,-3 2 0,-1 3 0,-1 3-1,0 0 1,1 3-1,-2-1-3,5 4-6,-2-1-13,0-3-7,13 1 0,-13-3-1,13 3 0</inkml:trace>
  <inkml:trace contextRef="#ctx0" brushRef="#br0" timeOffset="285216.0298">20323 11787 65,'0'0'29,"0"0"-1,0 0-2,0 0-17,0 0-4,0 0-2,5 15-2,-5-15 0,-2 17-2,2-17 0,-2 22-2,2-22-2,0 20-2,0-20-5,0 0-9,0 0-6,0 0-1,11-7 3</inkml:trace>
  <inkml:trace contextRef="#ctx0" brushRef="#br0" timeOffset="285641.0723">20194 11198 10,'0'0'18,"0"0"3,0 0 1,-4 13-6,4-13-4,2 19-2,0-3 0,0 1 0,0 4-3,0 0-1,1 1-3,0 3 0,-1-3-3,0-1 1,0 1-1,1-3 1,-1-2-2,0-3-3,-1-1-5,-1-13-6,5 18-9,-5-18-3,0 0 2,-2-13-1</inkml:trace>
  <inkml:trace contextRef="#ctx0" brushRef="#br0" timeOffset="285921.1003">20331 11134 37,'10'-3'23,"-10"3"2,-2 14 0,0-1-14,-1 5-5,1 6 0,-1 6-1,2 4 0,0 4 0,3-2-3,1 0 1,0-2-3,3-6-1,-2-6-5,2-4-2,-2-4-10,-4-14-7,0 0-2,0 0 1,9-12 1</inkml:trace>
  <inkml:trace contextRef="#ctx0" brushRef="#br0" timeOffset="286147.1228">20164 11331 61,'-6'13'29,"6"-13"-1,15 3-1,-1-3-16,5-1-6,1 1-5,2 0-5,2 0-7,-2-4-15,5 7 0,-6-10-2,6 6 1</inkml:trace>
  <inkml:trace contextRef="#ctx0" brushRef="#br0" timeOffset="286853.1935">20652 12146 25,'0'0'17,"0"0"3,-12 8-2,12-8-8,0 0 0,0 0 1,0 0 0,0 11 1,0-11-1,9 6-1,-9-6-1,17 5-1,-5-2-1,3-3-2,5 5 0,3-5 0,3 2 0,1-2-1,1 3-1,-1-3-1,-2 2 0,-3-1-1,-3-1-1,-6 1 0,-3-1-2,-10 0-3,9-2-5,-9 2-19,0 0-4,9-9 0,-9 9 0</inkml:trace>
  <inkml:trace contextRef="#ctx0" brushRef="#br0" timeOffset="287485.2566">21384 12037 42,'0'0'21,"0"0"1,-12-9-7,12 9-8,-13-4-2,5 3-2,-2 2 1,-3-1 1,0 2 2,-2 0 0,1 2 1,-2 0 0,1 2-1,0-1 0,1 5 0,-2 0-2,5 4 0,-1 2-2,4 5 1,2-2-1,4 5 1,1-2-2,5 2 1,3 0 0,5-2-2,3-3 1,5-2 0,1-4-1,3-3 0,1-3-1,-1-3-1,1-3-1,-5-6-3,2 1-8,-4-4-13,-3-4-7,1 1-1,-3-5 0,4 1 2</inkml:trace>
  <inkml:trace contextRef="#ctx0" brushRef="#br0" timeOffset="288402.3483">21531 12031 10,'0'0'5,"0"0"-1,0-12-1,0 12-2,-2-10 0,2 10-2,0 0 2,-2-15 1,2 15 3,0 0 3,0-11 0,0 11 3,0 0 0,0 0 1,0 0 0,0 0-2,0 0-1,0 0 1,0 0 0,0 0-1,2 19 0,0-3 0,0 2-1,3 5 1,-2 3-3,2 3-1,-1-1-2,2 1 0,-2-3-2,0-3 0,-1-3-2,-1-5-2,1-3-1,-3-12-6,0 0-6,0 0-8,0 0-7,9-8 0,-8-7 0,6 2 2</inkml:trace>
  <inkml:trace contextRef="#ctx0" brushRef="#br0" timeOffset="288695.3776">21668 11993 59,'0'0'26,"0"0"-1,0 0-5,0 0-10,4 17-2,-4-17 0,1 26-1,1-10 0,2 8 0,0 2-2,3 5 1,-2-3-3,2 0-2,-1-4-1,0-3-2,1-2-4,-1-6-4,-6-13-7,13 13-10,-13-13-4,0 0-1,5-21 2</inkml:trace>
  <inkml:trace contextRef="#ctx0" brushRef="#br0" timeOffset="288929.4011">21578 12157 44,'0'0'27,"0"0"4,-9 6-2,9-6-12,9-5-3,-9 5-3,15-7-3,-6 2-4,2 0-5,3 1-9,-3 0-9,1-2-11,5 5 1,-5-5-2,6 6 1</inkml:trace>
  <inkml:trace contextRef="#ctx0" brushRef="#br0" timeOffset="289454.4536">21831 12238 12,'3'11'16,"-3"-11"1,0 0 2,13 7 2,-4-5 0,0-2-1,3-2-4,-1 4-4,0-2-4,0 1-4,-1 2-2,-2 2-2,-8-5 0,13 16 0,-11-3 0,0 0 0,-2 3 0,-4 1 0,-1 1 0,-4-1 0,-2 0 2,-3 0-2,-1-5 1,-1 0-1,-3-4 1,4-1 0,-2-3-1,4-1 1,0-5 0,2 2 0,3-2 1,8 2 0,-10-9 0,10 9 0,-1-14 1,1 14-1,7-12 0,-7 12-1,15-12 1,-3 10-1,1 2 1,2 2 0,4 3 0,1 2-1,0 0 1,-2 1-1,1-2-1,-3 1-1,2-3-5,-7-5-8,2-6-18,0 2 0,-6-9-1,5 0-1</inkml:trace>
  <inkml:trace contextRef="#ctx0" brushRef="#br0" timeOffset="289769.4851">22011 12127 72,'0'0'29,"9"2"1,-9-2-4,17 1-15,0 2-1,-2-3-6,6 2 0,-3-1-1,3 0 0,-2-1-3,0-1-2,-1-1-4,-2-3-4,-1 1-5,-1-3-4,0-3-6,3 4-7,-5-6 3,6 6 0</inkml:trace>
  <inkml:trace contextRef="#ctx0" brushRef="#br0" timeOffset="290154.5236">22538 12051 33,'0'0'26,"11"2"3,-11-2-2,0 0-10,0 0-2,0 0-3,0 0 0,0 0-4,-11 0-2,11 0-2,-14 3-1,5-2-1,0 2 1,-2 1-1,2 2 0,-1 1 1,0 2 0,10-9-1,-14 22 1,8-8-1,3 4 0,1-2-1,4 2 1,2-1-1,3 1 0,-1-2 0,4-2-1,0-2 0,3-4 0,1-1 0,1-5-2,2 0-4,-1-7-5,6 1-10,-1-4-11,0-8-3,2 0 0,-1-6 1</inkml:trace>
  <inkml:trace contextRef="#ctx0" brushRef="#br0" timeOffset="290432.5514">22829 12012 44,'-9'16'26,"9"-16"4,-8 10-2,6 2-13,-1-1-2,4 7 2,-2 2-3,5 7-2,-2-2-4,2 6 0,-1-3-3,1 0-1,0-3-2,-1-4-2,0-3-1,-3-8-1,3 1-6,-3-11-10,0 0-14,0 0 1,7-22-1,-2 11 3</inkml:trace>
  <inkml:trace contextRef="#ctx0" brushRef="#br0" timeOffset="290687.5769">22934 12016 56,'0'0'30,"0"0"-2,-1 16 3,-2-3-19,4 6-2,-1 4 0,3 9-2,-2-2-2,4 5 0,-2-2-2,3 1-1,-1-5-2,-2-5-3,2-3-5,-4-9-9,-1-12-17,0 0 0,0 0-2,0 0 2</inkml:trace>
  <inkml:trace contextRef="#ctx0" brushRef="#br0" timeOffset="290943.6025">22822 12237 47,'-5'11'30,"5"-11"3,-8 10 0,8-10-8,0 0-13,9 1-3,-9-1-2,19-4-3,-7 0-2,3-1-4,3 1-6,-3-4-4,5 4-6,-4-3-5,1-2-6,3 4-4,-4-4 1,2 6 3</inkml:trace>
  <inkml:trace contextRef="#ctx0" brushRef="#br0" timeOffset="291607.6688">23010 12307 34,'0'0'26,"0"0"3,0 0 0,0 0-14,14 7-2,-14-7-1,14-2 0,-14 2-2,21 2-2,-10-4-2,5 6-2,-2-2 0,1 4-1,-2 2-2,-1 3 0,-2 4-1,-1 2 0,-3 3 0,-2 3 0,-5 0 0,-3 0 0,-3 2-1,-4-4 1,-3-3-1,-4-2 1,-1-2-1,-3-5-1,1-1 1,-1-4 0,4-2 0,1-3 1,5-2 0,2-1 0,10 4 1,-9-12 1,9 12 0,5-13 0,-5 13 0,17-7 0,-5 6 0,4 3-1,1 2-1,2 1 0,0 0 0,0 0-3,0 0-2,-3-6-7,2-2-17,1-1-5,-6-9 0,3 1-1</inkml:trace>
  <inkml:trace contextRef="#ctx0" brushRef="#br0" timeOffset="292101.7183">23122 12141 11,'0'0'23,"-12"6"-1,12-6 3,0 0-6,0 0-3,0 0-2,0 0-1,0 0-2,0 0 0,14 10 0,-14-10-2,17 4-1,-7-4-2,7 3-1,-1-2-2,5 4 0,-4-4-2,3 3 0,-4-4 0,-1 1-1,-2-2 1,-3-2-3,0 2-4,-10 1-10,7-16-18,-7 16 1,11-19 0,-2 10-2</inkml:trace>
  <inkml:trace contextRef="#ctx0" brushRef="#br0" timeOffset="293237.8319">23601 12069 6,'-15'-8'17,"15"8"-1,0 0-7,-11-2-2,11 2-1,-13-6-2,13 6-1,-17-3 1,17 3-1,-17-4 2,17 4 2,-15-1-1,15 1 0,-14 2 1,14-2 1,-12 7-2,12-7 0,-11 15-1,11-15 1,-9 19-2,6-5 1,-1 0 0,1 5-1,1-1 0,3 1 0,-2-1 0,3 3 0,2-2 0,3 0-1,0-2 1,5 0-1,0-3 0,4 0 0,1-3 0,4-2 0,-1-2-1,2-3 0,-1-3-1,0-2-1,-1-4 1,-1-2-1,-4-1 1,-1-3-1,-4 0 1,0-1-1,-3-2 0,-1 0 0,-3-1 0,-2 1 0,-1-1 0,-2-3-1,-2 2 0,-2-1 1,-2 1 0,-2 1-1,-2 1 1,-2 1 0,-2 1 0,-2 4 0,0 2 0,-3 1-1,1 2 2,0 1-2,2 2 1,-1 0-3,5 2-4,-1-3-6,6 2-9,9-1-11,-13-1 1,13 1-2,0 0 3</inkml:trace>
  <inkml:trace contextRef="#ctx0" brushRef="#br0" timeOffset="293703.8785">24036 11988 13,'0'0'20,"0"0"1,0 0 1,0 0-4,0 0-2,3 12-1,-3-12-1,-3 16 1,-1-6-2,6 10 1,-7 0-4,5 7-2,-3 0-2,2 4-3,-2 0-1,1 0-1,0 0 0,1-3-2,0-5 1,1-3-2,2-3-2,-2-17-6,4 17-11,-4-17-14,0 0 1,11-7 0,-7-9 0</inkml:trace>
  <inkml:trace contextRef="#ctx0" brushRef="#br0" timeOffset="293996.9078">24207 12038 64,'0'0'29,"0"0"2,10 1 0,-4 10-15,-10-1-8,2 10 0,-3 4-3,6 7 2,-5 2-2,4 5 0,-1 0-2,1 0-2,3-3-1,2-7-3,2-1-3,-3-12-3,8 0-4,-12-15-8,15 0-11,-15 0-2,6-17 0,-4 5 2</inkml:trace>
  <inkml:trace contextRef="#ctx0" brushRef="#br0" timeOffset="294267.9349">24000 12218 69,'0'0'33,"-9"5"-1,9-5 2,0 0-21,0 0-3,18 4-3,-7-4 0,7 4-2,4-2-2,3 2-1,1-2-2,4 0-1,3 2-5,2-7-12,-1 0-18,3-1 0,-3-7 3,3-2-2</inkml:trace>
  <inkml:trace contextRef="#ctx0" brushRef="#br0" timeOffset="296948.2028">20264 12589 22,'0'0'18,"0"0"2,1 12 0,-1-12-6,0 0-4,10 1 2,-10-1-1,15 2 0,-5-2 0,2 1-1,0-2-3,4 1 0,-3-2-4,2 2-1,1-2-2,-4-2-2,1 3-4,-1-4-4,-2 2-4,-1 0-7,-9 3-7,15-7-1,-15 7 1,7-10 2</inkml:trace>
  <inkml:trace contextRef="#ctx0" brushRef="#br0" timeOffset="297265.2346">20342 12497 41,'0'0'23,"0"10"3,0-10 0,1 12-13,0 3-6,-3 2-1,1 6 0,-2 0-1,1 4 0,0 0-5,0-3-1,2-3-4,-1-3-2,3-5-7,0-3-6,-2-10-8,0 0 1,4-10 2,-4 10 1</inkml:trace>
  <inkml:trace contextRef="#ctx0" brushRef="#br0" timeOffset="297536.2616">20134 12475 48,'-6'20'24,"-5"-8"2,10 12 1,-4-3-11,6 2-8,2 5-2,2-1-2,2 2 0,1-4-1,0-3-4,4-3-6,1-5-7,0-11-9,7 3-5,-5-15 0,8 3 0</inkml:trace>
  <inkml:trace contextRef="#ctx0" brushRef="#br0" timeOffset="297776.2857">20429 12499 55,'0'0'31,"15"26"0,-6-14 1,3 4-14,5 7-2,-4-2-5,2 8-3,-5-2-3,-2 2-3,-5 3-4,-5-6-6,-5-2-19,-4 1-7,-8-16 1,-1-1 0</inkml:trace>
  <inkml:trace contextRef="#ctx0" brushRef="#br0" timeOffset="301692.6773">20561 11652 22,'0'0'20,"13"-4"-2,-13 4-3,18-1-2,-8 2-5,3 4-3,-1 2 0,-2 3-2,-2 4 1,-4 4 0,-2 1 1,-4 0-1,-4 3 1,0 0 0,-3-1-1,-3-3-1,0 0 0,2-4-2,-1-1-1,2-3-2,9-10-3,-12 11-2,12-11-4,0 0-4,0 0-9,-9-15-1,9 15 1,3-24 2</inkml:trace>
  <inkml:trace contextRef="#ctx0" brushRef="#br0" timeOffset="302075.7156">20462 11783 32,'-12'2'19,"12"-2"3,0 0-3,0 0-6,0 14-2,0-14 0,10 20 0,-3-7-1,4 4 0,0-1-2,2 3 0,1-3-3,2 3-1,2-5-2,0 0 0,-1-5 0,0-2 1,-1-4-1,2-6 0,-3-4-1,2-3 1,-4-5-1,2-3 1,0-3-2,0 1 0,1 2-1,-2-3-1,5 4-6,-5 0-16,2-3-8,2 5 1,-4-9-2,5 3 2</inkml:trace>
  <inkml:trace contextRef="#ctx0" brushRef="#br0" timeOffset="304429.951">23603 12841 16,'0'0'24,"25"-11"3,-11 5-4,3 2-3,6 4-1,-2-1-3,10 8-1,0-3 1,10 10-5,-3-3-2,7 10-2,-1 0-3,3 11 1,-2 0-3,-2 6 1,-7 5-2,-4 3-1,-4 0 0,-7 2 1,-7-1-1,-7-2 1,-7 1 0,-5-2-1,-10-3 1,-6-1-1,-8-3 1,-5 0-1,-7 1 0,-8-1-1,-3-2 0,-5 0 1,0-1 0,-5 0 0,0-4 0,1 1 0,3-6 2,5 0-1,3-4 0,4-4-1,4 0 0,6-3-1,4-2 1,4 1 0,5-1-1,4-3 0,2-1 0,6-2 0,11-6 0,-13 7-1,13-7 0,0 0-2,1-17-1,2-1-4,5 2-3,-4-9-2,7 2-2,-6-6 2,7 4 0,-6-3 1,5 6 4,-3-1 1,3 3 5,0 0 3,1 3 2,1 0 2,-3 1 2,4 3 2,-5-1 1,2 7 3,-5-3 0,-6 10 1,10-6 0,-10 6-3,0 10-2,-3 5 0,-7 2-3,-2 7-2,-6 3-1,-1 6-1,-4 1 1,0 2-1,-1-2 1,1 2-1,1-6 0,5 1 1,3-7 0,3-2-1,4-4-1,5-3 1,4-2 0,6-3 0,5 1 1,6-2-1,6 1 2,8-1-1,5-1 0,4 0 0,2-1-1,2 1 0,-2-2-1,-1-1-2,-6 1-2,-8-6-4,1 4-15,-10-4-15,-4-5 0,-3-4 0,-3-3-1</inkml:trace>
  <inkml:trace contextRef="#ctx0" brushRef="#br0" timeOffset="305610.069">24056 14083 52,'0'0'33,"0"0"-1,0 0-6,0 0-8,0 0-3,0 0-5,0 0-3,18 1-1,-3-4-4,2-1-1,8 0-4,2-4-4,9 1-4,-1-4-8,4-2-7,-2 4-7,-3-7 0,3 5 1</inkml:trace>
  <inkml:trace contextRef="#ctx0" brushRef="#br0" timeOffset="305949.1028">24607 13915 52,'0'0'30,"35"36"3,-35-36 0,11 46-17,-11-46-3,4 64-4,-2-23-2,-2 10-1,-1 2 0,-3 2-4,2-4-3,0-8-5,2-2-5,0-41-5,3 46-5,-3-46-4,0 0-10,0 0 0,23-46 3</inkml:trace>
  <inkml:trace contextRef="#ctx0" brushRef="#br0" timeOffset="306212.1292">24852 13936 77,'0'0'35,"0"0"1,-14 49-8,0-11-14,4-2-5,1 9-3,2 1-1,1 5-2,2-3 0,2-2-4,2-8-4,0-38-4,9 51-7,-9-51-7,0 0-9,0 0-5,0 0 0,32-21 2</inkml:trace>
  <inkml:trace contextRef="#ctx0" brushRef="#br0" timeOffset="306461.1541">24704 14195 76,'0'0'35,"0"0"0,0 0-1,0 0-18,0 0-10,30 4-2,-30-4-2,43-11-1,-43 11-3,49-14-3,-49 14-7,47-20-14,-47 20-10,36-23-1,-36 23 0,0 0 1</inkml:trace>
  <inkml:trace contextRef="#ctx0" brushRef="#br0" timeOffset="306731.1811">24932 14047 54,'0'0'36,"0"42"-1,0-42 0,0 0-17,29 11-6,-29-11-3,0 0-3,41 9-1,-41-9-2,32 10-2,-32-10-5,30 4-5,-30-4-6,0 0-10,36-15-7,-36 15-5,0 0 1,10-42 1</inkml:trace>
  <inkml:trace contextRef="#ctx0" brushRef="#br0" timeOffset="306964.2044">25049 13945 67,'0'0'36,"-2"46"-1,2-46 2,-6 58-14,-1-16-16,3-1-3,0 2-5,3 4-8,1-10-10,0-37-12,1 58-5,-1-58-1,0 0 1</inkml:trace>
</inkml:ink>
</file>

<file path=ppt/ink/ink5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41:02.221"/>
    </inkml:context>
    <inkml:brush xml:id="br0">
      <inkml:brushProperty name="width" value="0.05292" units="cm"/>
      <inkml:brushProperty name="height" value="0.05292" units="cm"/>
      <inkml:brushProperty name="color" value="#7030A0"/>
    </inkml:brush>
  </inkml:definitions>
  <inkml:trace contextRef="#ctx0" brushRef="#br0">657 4838 3,'0'0'4,"0"0"-2,0 0-1,-30-17 0,30 17 0,0 0 0,0 0 1,0 0 0,0 0 0,0 0 0,0 0 1,0 0-1,0 0 0,0 0-1,0 0 1,0 0 1,0 0 0,0 0 1,0 0 1,0 0 1,0 0 1,0 0 1,0 0 0,0 0-1,0 0 2,0 0-1,0 0 0,0 0 0,0 0-1,0 0 0,0 0 0,0 0-1,0 0-1,0 0 0,0 0-2,0 0 0,0 0 1,0 0 0,3 50 2,-3-50-2,2 74 1,0-21 0,0 11 1,1 2-1,-1 3 0,2-4-2,-1-3 0,0-8 0,0-8 0,-3-46-1,3 59-1,-3-59 0,0 0 1,3 35 0,-3-35 0,0 0 0,0 0 0,0 0 0,-11-47 0,11 47-1,-9-64 0,3 21-1,0-4 0,1-3 0,-1-2 0,-1 2 0,1 1 0,1 4 0,-1 5 0,2 5 0,4 35 0,-7-56 0,7 56 0,-3-43-1,3 43 1,0 0 0,0-39 0,0 39 0,0 0 0,0 0 0,0 0 0,0 0 0,0 0 0,0 0-1,28 43 1,-28-43 0,24 68 1,-8-25-1,2 4 1,1 1-1,-2-1 1,0-4-1,-1-5 1,-16-38-1,31 62 1,-31-62-1,21 42 0,-21-42 0,0 0 0,0 0 1,0 0-1,0 0 1,25 35-1,-25-35 2,0 0 0,0 0-1,0 0 1,3-42 0,-3 42 0,0-52-1,0 17 0,-2-6 0,0-4-1,-1 1 0,1 2 2,0 0-2,1 5 0,1 37 0,-1-59 0,1 59 0,-1-38 0,1 38 0,0 0 0,0 0 0,0 0 0,0 0-2,0 0-1,0 0-2,0 0-6,0 0-9,0 0-12,0 0-6,0 0 1,0 0-1,0 0 3</inkml:trace>
  <inkml:trace contextRef="#ctx0" brushRef="#br0" timeOffset="1045.1045">933 5113 18,'0'0'22,"-31"-12"-1,31 12 1,0 0-5,0 0-3,0 0-3,0 0-3,0 0-1,0 0-2,0 0 1,0 48 0,0-48 0,6 49 1,-6-49 0,8 63-1,-4-28 0,-4-35-1,11 58-1,-11-58-1,12 46 0,-12-46 0,0 0-1,13 36 0,-13-36-1,0 0 1,0 0 1,0 0 0,0 0 0,15 0-2,-15 0-1,4-23 0,-1 4-1,0-3 1,1-5-2,1-1 1,-1-1-2,1 1 4,-2 3-1,2 4 1,-4 4-1,1 2 1,-2 15-1,-2-16 0,2 16 0,0 0 0,0 0 0,0 0 0,0 0 0,0 0-1,-9 19 1,10 0 0,-2 4 0,1 5 0,3 4 0,0 1 0,3 1 1,1-3-1,1-4 1,1-4-1,-1-4 0,-1-5 0,-2-4-1,-5-10-3,0 0-1,11 8-5,-11-8-3,2-11-4,-3-2-6,1 13-2,8-22-2,-3 5-4,-5 17 1,13-26 5</inkml:trace>
  <inkml:trace contextRef="#ctx0" brushRef="#br0" timeOffset="1723.1722">1123 5062 16,'-10'-8'20,"10"8"1,0 0 2,-14 3-7,14-3-3,-1 15-2,0-2 0,2 5-1,-2 2 0,3 7-1,-1-1 1,3 4-3,-2-3-2,2 2-1,-1-3-1,1-3 0,0-2-1,-1-2 0,1-3-1,0-1 1,1-4-1,0 1 1,-5-12-1,11 15 0,-11-15 1,11 8-1,-11-8 0,15 2 0,-6-3 0,0-2-1,0-2-1,0-4-3,0 0-5,-3-6-7,1 0-10,1 0-7,-2-3-1,0 2 1,0-6 1</inkml:trace>
  <inkml:trace contextRef="#ctx0" brushRef="#br0" timeOffset="2332.2332">1281 4975 60,'-10'-4'29,"6"15"-1,-2 6-1,1 7-17,5 11-2,-4 3 1,4 9-1,-2 2-3,4 2-1,2-3-2,1-3-3,2-8-3,-1-8-3,4-3-6,-2-11-5,2-7-5,0-3-3,0-7-1,0-3 3,-1-3 5,0-2 7,-9 10 8,15-17 10,-15 17 7,8-13 6,-8 13 1,9-2 2,-9 2-3,14 1-2,-5-4-3,5 3-1,3-5-5,1 0 1,3-7-2,2 1-2,-5-7-1,3 1-1,-6-4-1,0-2-1,-9 0 1,1 1-3,-7 1 2,-5 2 1,-1 4-1,-4 3 0,-2 7 1,-2 6 0,-3 6-1,2 9 1,-2 5 0,4 6-1,-3 3 1,6 5-1,4 0-1,1-1 1,5-3 0,2-6-2,4-3-1,1-6-5,11-5-7,-6-7-7,8-7-8,1-1-5,1-11-1,2-2 2</inkml:trace>
  <inkml:trace contextRef="#ctx0" brushRef="#br0" timeOffset="2631.2631">1690 5257 11,'0'0'21,"0"0"1,0 21 1,-6-3-6,2 4-5,2 5-1,-1 0 0,6 1-1,0-6-2,6 1-1,0-9 0,6 0 0,0-9 1,1-3-3,0-5 0,0-3 0,-2-6 0,-1 0-1,-4-6 0,0-1-1,-7-3 0,-3 0-1,-7 1-1,-5 1-1,-3 4-1,-6 3-2,-3 11-5,-4 0-9,1 8-18,5 8 1,2-3-1,7 4 2</inkml:trace>
  <inkml:trace contextRef="#ctx0" brushRef="#br0" timeOffset="3143.3143">1935 5350 61,'9'57'28,"-8"-5"0,5 0-3,-2 4-17,-1-5-2,1-4-2,-3-8 1,1-6 0,-1-9-1,0-6-2,-1-18 2,-2 13 0,2-13 0,-10-15 0,2-3 0,1-3 0,-4-9-2,0-5 0,2-9-2,0-5 1,2-5-1,2-4 1,4 0-2,2 1 1,3 7 1,1 6-1,2 7 1,1 9 0,1 11-1,2 11 0,0 13 1,-1 9-1,1 11 0,-3 7-1,-2 7 1,-3 2 0,-2 1-2,-3-4-2,0-4-4,-8-9-8,4-12-17,1-3 0,5-12 0,-5-12 0</inkml:trace>
  <inkml:trace contextRef="#ctx0" brushRef="#br0" timeOffset="3573.3573">2115 4915 51,'6'41'29,"-4"6"3,2 10-2,-1 6-14,-2 3-3,3 4-5,-2-7-3,2-4-1,-1-6-3,1-10 1,-1-10-2,0-9 0,0-8-2,-3-16-3,0 0-3,10-8-5,-3-8-1,-3-10 0,5-2 0,-3-7 2,4 3 4,-2 1 5,0 5 5,0 5 4,-4 10 3,-4 11 2,9 6 0,-5 11 0,-3 4-4,2 6-1,0 1-1,1 2-1,0-3-1,0-2-2,0-8-3,1-5-6,-5-12-14,16 2-7,-12-17-1,6-2 1,-3-16 0</inkml:trace>
  <inkml:trace contextRef="#ctx0" brushRef="#br0" timeOffset="4106.4106">2382 4941 63,'0'0'29,"-6"39"-2,0-3 1,-1 10-20,3 11-2,-3 3-2,4 3-2,0-3-2,1-8-5,4-3-4,1-10-4,4-8-3,1-7-3,2-9 0,2-7-1,2-3 6,0-3 6,1-1 8,1 0 6,1 3 4,-1-3 5,0 5 0,0 0 0,1 1-1,2 0 0,-2-4-3,5 2-1,-6-6-1,3 1 0,-6-7 0,2 1-1,-6-9-3,-3 1-2,-7-6 0,-3 1 0,-5-3 0,-2 2-2,-2 3 1,0 3-1,-1 6 0,0 6 1,0 8 0,4 7-1,1 5 0,5 4 0,1 2 0,4 4 1,3-1-1,4-1 0,5-5-1,2-3 0,0-4-2,1-5-3,0-2-5,-4-12-12,-1-4-14,-2-4 0,-4-7 0,-1-2 1</inkml:trace>
  <inkml:trace contextRef="#ctx0" brushRef="#br0" timeOffset="4873.4872">2190 5078 16,'0'0'18,"0"0"0,0 0-1,0 0-4,0 0-1,0 0-4,0 0-1,0 0 0,0 0-1,7 21 0,-2-1 0,0 6-1,3 9 2,-1 7-1,2 6 0,1 1-2,0 1 1,0-5-1,-1-3-1,0-8-2,-2-10-2,2-2-6,-4-10-7,-5-12-15,9 5-1,-9-5 0,3-14 0</inkml:trace>
  <inkml:trace contextRef="#ctx0" brushRef="#br0" timeOffset="5106.5106">2214 5027 92,'0'0'34,"-1"-15"-1,1 15-1,3-15-29,-3 2-22,2-1-14,-3-3 1,3 0-3,-1-2 2</inkml:trace>
  <inkml:trace contextRef="#ctx0" brushRef="#br0" timeOffset="30855.0852">9481 4396 18,'0'0'10,"0"0"2,0 0-1,0 0-1,0 0-1,0 0-1,0 0 0,0 0-2,0 0-1,0 0-2,0 0 0,0 0 0,0 0 1,0 0-1,12 6 0,-3-6 1,1 0 0,3 0 0,4 0 0,-1-1-1,3-1 0,0-1 0,0 2-1,1-3 0,-2 2 0,-1 0 1,-1 0-1,-3-1 0,-2 3-1,-2-2 1,-9 2 0,11-2-1,-11 2 0,0 0-1,0 0 0,9 0 1,-9 0-1,0 0 0,0 0 0,0 0 0,0 0 0,0 0-2,0 0-8,0 0-17,0 0 0,0 0-2,0 0 2</inkml:trace>
  <inkml:trace contextRef="#ctx0" brushRef="#br0" timeOffset="33157.3154">9899 3516 5,'0'0'8,"0"0"1,0 0 1,0 0-1,0 0 2,0 0 1,0 0 0,0 0 1,0 0-3,0 0 0,0 0-1,-9-13-2,9 13-1,-4-15-1,2 4-1,-1-3-1,1-1 1,-2-5-1,3-3-1,-2-3 1,2-2-1,-1-3 0,2-1 0,-1 0-1,1 0 0,0 2 0,1 4 0,0 1-1,0 4 1,0 4 0,1 3 0,-1 2-1,-1 12 2,3-15-1,-3 15-1,0 0 0,0 0 1,0 0-1,2-10 0,-2 10 0,0 0-1,0 0 1,0 0 0,9 1 0,-9-1 0,16 0 0,-4 1 0,4-1 0,2 0 0,4 1 0,4 0-1,2 0 1,2 1 0,2-1 0,3 0-2,3-1 2,4 0 0,2 0 0,2-2 2,4-1-2,4 1 1,3-2-1,2 1 0,2 1 0,1-1 0,1 1 1,0 1-1,2 0 0,-3-1 0,1 1 0,0 0 0,-1 0-1,-1 0 1,-1-2 0,-2 0 0,-2 2 0,-3-4 0,-2 3 0,-2-3 0,-6 3 1,-1-4-1,-4 1 0,-3 3 1,-3-3 0,-4 3-1,-3-2 1,-4 2 0,-2 0 0,-5-1-1,-1 3 1,-2-1-1,-2 1 0,-9 0 1,15 0-1,-15 0 0,13 0 0,-13 0 0,9 1 0,-9-1 0,0 0 0,10 3 0,-10-3 0,0 0 0,0 0 0,9 1 0,-9-1 0,10 2 0,-10-2-1,11 4 1,-11-4 0,15 3-1,-15-3 1,11 4 0,-11-4-1,0 0 1,10 1 0,-10-1 0,0 0 0,0 0 0,0 0 0,0 0 0,0 0 0,5 13 0,-5-13 0,5 20 0,-1-8 0,-3 7-1,2 2 1,-2 2 0,2 3 0,-1 1 0,-1 2-1,-1-1 1,2 1 0,-1-2 0,1 1 0,-1-1 0,1 0 0,-1-1 0,1-4 0,0-1 0,-1-3 0,1-1 0,-1-3 1,1-4-1,-2-10 0,2 17 0,-2-17 0,0 0-1,2 11-3,-2-11-8,0 0-17,0 0 0,-12-17-2,2 5 2</inkml:trace>
  <inkml:trace contextRef="#ctx0" brushRef="#br0" timeOffset="35327.5323">4585 3171 2,'0'0'6,"3"16"-1,-3-16 1,2 16 0,-2-16 0,0 18 1,0-18 1,-1 12 2,1-12 1,0 0-1,0 0 2,0 0-3,-6-17 0,4 1-1,-1-5-2,1-3-3,-2-5-1,2-1-1,-1-4 0,1 0 1,1-1-2,2 0 1,1 0-1,1-1 1,0 2 0,2 1 1,-1 3 0,0 3 0,0 0 1,0 5 0,-2 2 0,0 3 0,-2 0 0,1 6-1,-2 0 0,1 11 0,-1-14-1,1 14 0,0 0 0,1-10 0,-1 10-1,0 0 0,18 3 0,-5 1 0,7 0 1,6 1-1,10 1 0,9 0 0,10-1 0,9 2 0,11-2 0,7 1 0,6-1 0,7-1 0,2 3 0,3 0 1,0 0-1,-3 3 0,-2 0 0,-2 1 0,-4-2 0,-3-1 0,-6 0 0,-6-2 0,-3-2 0,-6-2 0,-5-1 0,-6-1 0,-5-1 1,-4-1-1,-4-1 0,-4 0 0,-3-1 0,-3 1 0,-5-2 0,-3 0 0,-1 1 0,-4-1 0,-2 2 0,-4-1 0,-1 2 0,-11 2 0,16-3 0,-16 3 0,8-2 0,-8 2 0,0 0 0,0 0 0,0 0 0,9 0 0,-9 0 0,0 0 0,0 0 0,0 0 0,0 0 0,0 0 0,2 13 0,-2-13 0,1 10-1,-1-10 1,-1 16 0,1-16 0,-1 19 0,0-5 0,-1 2 0,0 3 1,-1 5-1,0 4 3,0 5-1,0 4-1,-2 1 1,2 3 0,0 0 0,1 0 0,0-4 0,1 0-1,1-8 0,0-5 0,1-5-1,-1-19-15,0 0-15,0 0 0,-4-53-3,1-7 2</inkml:trace>
  <inkml:trace contextRef="#ctx0" brushRef="#br0" timeOffset="48261.8256">2840 787 28,'14'-45'20,"-14"45"2,0 0-2,0 0-7,0 0-1,0 0-2,19 46-2,-12-5 0,-3 12-5,3 5 4,-2 7-4,1-4 3,-3-2-4,-1-12 4,-2-6-1,1-13 0,-2-11 1,1-5 1,0-12-1,0 0 0,-7-21 0,6-1-2,0-9 0,1-6-1,1-6-2,1-7-3,3-2 3,0 0-1,4 0 1,3 6-3,1 4 2,4 6-2,-17 36 2,38-53 0,-38 53 0,44-22-4,-44 22 4,48 10-1,-48-10 0,48 38 0,-48-38 0,37 60-1,-24-23 1,-7 0 1,-8-1-1,-6 0 4,-8-3-3,-4-4 3,-6-3-3,0-6 3,-2-5-3,1-6 4,3-4-4,2-6 1,4-4-1,3-2 1,3 0 0,3-1 0,9 8 0,-8-11 0,8 11 0,0 0 0,17 17 0,-2-2 0,4 5-1,6 1 0,2 3 0,4 0 0,0-2-1,-2-2 0,-1-3-2,-7-6-5,0-3-9,-4-5-18,-3-3 1,-1-6 0,-1-3 0</inkml:trace>
  <inkml:trace contextRef="#ctx0" brushRef="#br0" timeOffset="48540.8536">3363 957 83,'17'27'33,"-4"-13"-2,1-2 5,2 5-29,6 0 0,0-1-4,-2-6-1,0 1-8,-4-6-2,3-4-21,-3-2-3,-2-6 1,-14 7-2</inkml:trace>
  <inkml:trace contextRef="#ctx0" brushRef="#br0" timeOffset="49185.9181">3896 843 44,'0'0'31,"28"35"1,-15-12 1,-5 12-11,-2 6-14,4 2 1,-5 4-4,0-5 3,-5-2-8,1-10 2,-3-2-3,1-9 4,1-19 1,-5 12-1,5-12 1,-4-17 0,1-3 0,5-6 0,-2 26-2,5-67-4,-1 27 4,4 0-2,1 4 0,-9 36-2,21-58 2,-21 58-4,0 0 4,35-27 0,-35 27-1,25 26-2,-13-4 2,0 7 4,0 1-4,-1 3 4,-2-4-3,-1-2 3,-2-7-3,-1-3 3,-2-5-2,-3-12-1,0 0 1,0 0 0,10-16 0,-10 16 0,11-45 0,-11 45 0,20-67-1,-7 27-2,2 1 2,-1 3 0,-14 36 1,26-55-4,-26 55 5,0 0-5,29-24 2,-29 24 1,0 0 1,14 57-4,-11-30 1,1 4 1,3 2-8,-3-4 1,6-1-7,-4-8-3,4-3-18,3-8 6,2-6-3,2-10 2</inkml:trace>
  <inkml:trace contextRef="#ctx0" brushRef="#br0" timeOffset="49667.9663">4683 821 42,'0'0'27,"0"0"3,0 0-2,-55 32-17,23 0-2,2 2 3,-1 2-4,6-2 2,4-2-6,9-6 0,8-4-2,8-8 3,-4-14-3,22 13 0,-7-16 0,4-7 0,-19 10 1,41-28-5,-41 28 6,36-38-6,-36 38 3,29-38-3,-29 38 2,0 0-3,0 0 2,29-19 4,-26 29-6,1 11 5,-1 9-2,1 7 3,3 5-2,-1 2 2,2 0-2,-1 2 0,-2-3-1,-3-2 2,-3-6-1,-5-4 0,-8-4-1,-4-5 2,-7-2-1,-6-7 0,-2-5-3,-2-9-1,3-6-5,1-14-6,9-1-13,6-7-6,7-6-1,10-5 1</inkml:trace>
  <inkml:trace contextRef="#ctx0" brushRef="#br0" timeOffset="50494.0489">5166 738 16,'0'0'10,"0"0"1,0 0-4,0 0-4,0 0 0,0 0-1,0 0 2,0 0 1,0 0 1,0 0 0,0 0 0,0 0 2,0 0-1,0 0 0,0 0-2,0 0 0,0 0 0,0 0 0,0 0 1,0 0-1,0 0-1,0 0 0,0 0 0,0 0 1,0 0-1,0 0 0,-27 50 0,27-50 1,-38 70 0,11-23-1,-1 2 3,-5 3-4,3-3 1,-1-1-3,1-7 3,4-6-4,4-7 2,6-7-4,3-9-3,13-12-6,-11 4-15,11-4-4,3-21-1,3 0-1,5-4 2</inkml:trace>
  <inkml:trace contextRef="#ctx0" brushRef="#br0" timeOffset="50743.0738">4929 772 56,'0'0'30,"0"0"1,0 0 0,0 0-18,0 0-3,17 51-3,-6-20 0,5 10 1,-1 8-4,6 3 0,-2 0-4,-1-5 0,4-3-12,-4-6-18,4-7-2,1-12 0,1-11-2</inkml:trace>
  <inkml:trace contextRef="#ctx0" brushRef="#br0" timeOffset="52021.2015">8403 893 11,'0'0'22,"0"0"-2,0 0-7,0 0 1,0 0-1,0 0-3,0 0-2,0 0-2,-38 1-3,38-1 1,-33 1 1,33-1-2,-38 10 2,38-10 1,-44 23 2,21-6-1,0 10-2,4 5 3,-1 5-4,7 3 3,1 2-3,7-1 0,5 0-2,7-6 3,4-5-2,10-4 1,3-6-2,5-5 1,3-6-2,1-4 0,-1-4-2,-3-2-2,0-4-2,-8-3-5,1 1-6,-8-2-16,-1-3 0,0-1-2,-3-3 2</inkml:trace>
  <inkml:trace contextRef="#ctx0" brushRef="#br0" timeOffset="52518.2512">8637 905 35,'0'0'22,"0"0"1,0 0 3,0 0-13,0 0 0,0 0-1,8 32-4,-5 2 0,-3 11-3,2 0 2,-2 8-3,1-6 0,-1-3-6,1-5 2,0-9-4,-2-9-4,4-9-5,-1-1-16,-2-11 1,0 0-3,13-15 2</inkml:trace>
  <inkml:trace contextRef="#ctx0" brushRef="#br0" timeOffset="52752.2746">8782 886 49,'0'0'26,"0"0"4,0 0-5,4 35-12,-1 1-2,-4 10-2,4 2 1,-3 3-8,1-4 1,0-1-4,-1-11-5,1-3-6,-3-10-4,2-6-9,0-4-5,0-12 1,0 0 0</inkml:trace>
  <inkml:trace contextRef="#ctx0" brushRef="#br0" timeOffset="52926.292">8701 1145 67,'0'0'30,"0"0"1,0 0-4,9-6-16,1 5-5,3-2-7,6-1-13,0 4-13,2-1-3,3 3-1,-5-1 2</inkml:trace>
  <inkml:trace contextRef="#ctx0" brushRef="#br0" timeOffset="53247.3242">8957 1272 35,'0'0'21,"15"19"1,-15-19 0,18 11-15,-5-4-2,-4-3-1,1 1-1,-10-5 1,9 19-2,-10-7 0,-4 2-1,-7 7 2,-1-2 0,-4 3 2,1 3-1,-1-7 1,3 2 1,2-6 2,7 1 0,4-4-1,9-1 0,2-6-2,5 2 0,2-3-1,1 0-2,2-2-5,-4-6-6,4 2-16,-2-2-6,-3-6-1,2 0-2</inkml:trace>
  <inkml:trace contextRef="#ctx0" brushRef="#br0" timeOffset="53573.3568">9323 1178 64,'-15'4'32,"15"-4"-1,0 0-2,0 12-15,12-4-4,0-3-2,8 3 0,-3-3-5,4-2-3,1 1-4,-2-8-6,2 1-13,-3-1-8,-4-3-1,0-2-1,0-3 3</inkml:trace>
  <inkml:trace contextRef="#ctx0" brushRef="#br0" timeOffset="53841.3836">9805 1042 41,'0'0'23,"0"0"4,-3 12-1,-6 6-13,-5 1-3,0 7 1,-2 1-1,2 4 1,0 1-5,4-2-1,5-4-1,4-5-2,5-2 0,5-8-2,2-1-3,4-8-5,4-2-9,0-6-8,-1-2-5,4-2-1,-1-8 1</inkml:trace>
  <inkml:trace contextRef="#ctx0" brushRef="#br0" timeOffset="54022.4017">9971 1084 49,'0'0'26,"0"0"1,-1 28-2,-1 5-11,-2 1-4,2 6-1,-1 2-4,2-1-2,0-3-3,0-9-6,2-1-9,2-7-13,-3-7 1,0-14-2,0 0 1</inkml:trace>
  <inkml:trace contextRef="#ctx0" brushRef="#br0" timeOffset="54249.4244">10115 976 57,'0'0'31,"-1"30"1,0 2-2,-1 4-8,-2 11-17,4-1 2,-2 6-2,3-3-2,1 0-4,-1-12-8,4-2-9,0-8-12,-2-8 0,3-5-2,-6-14 2</inkml:trace>
  <inkml:trace contextRef="#ctx0" brushRef="#br0" timeOffset="54736.4731">10098 1305 92,'0'0'31,"0"0"0,0 0-3,0 0-23,13-3-5,-4-2-6,5 3-4,-3-5-4,4 3-1,-3-1-1,1 5 0,-3-1 1,0 5 2,-10-4 7,13 8 5,-13-8 3,11 17 7,-2-10 0,0 2 1,3-2 1,2 0-1,5-3-1,3 4-2,5-3-1,-1 3-3,1 2 0,-3-1 0,-4 4 0,-6 3 0,-7 6-1,-11 2 0,-8 4-1,-6 1 3,-4 2-1,-4-2 0,1 2 1,0-7 1,6 1 0,3-3 0,6 1 0,6-5-1,10-1-2,5-3 1,9 2-2,5-5 2,7 1-4,2-7 1,2-5-4,3 1-5,-7-12-15,-2-2-10,-3-3 2,-8-7-3,-6-3 3</inkml:trace>
  <inkml:trace contextRef="#ctx0" brushRef="#br0" timeOffset="55353.5348">9021 718 26,'0'0'29,"0"0"1,-29 2-1,29-2-8,0 0-3,0 0 0,0 0-5,0 0-5,0 0-2,34-15-3,-34 15 1,31-20-2,-31 20-2,38-21 0,-38 21-3,39-22-3,-39 22-9,33-21-13,-33 21-4,30-16 1,-30 16-1</inkml:trace>
  <inkml:trace contextRef="#ctx0" brushRef="#br0" timeOffset="55803.5798">9426 439 13,'0'0'20,"0"0"1,0 0 2,0 0-8,0 0-5,0 0-1,0 0 2,-38 10-3,38-10 1,-14 42-2,14-42 0,-6 53 0,6-53 0,12 51-2,-12-51 0,31 38 0,-31-38-1,47 18 0,-47-18-1,54-2 0,-54 2-1,53-20 2,-53 20 0,41-33-1,-41 33 1,25-42-1,-25 42 1,8-43-1,-8 43 0,-10-39-2,10 39-3,0 0 1,-37-41-6,37 41-6,0 0-11,-37-8-11,37 8 0,0 0 0,0 0 2</inkml:trace>
  <inkml:trace contextRef="#ctx0" brushRef="#br0" timeOffset="56188.6183">9616 705 55,'0'0'28,"0"0"2,0 0-7,0 0-10,0 0-3,0 0-2,0 0 0,0 0-4,-13 48-1,13-48 0,10 47-1,-10-47-7,12 38-11,-12-38-13,0 0 0,0 0-2,0 0 1</inkml:trace>
  <inkml:trace contextRef="#ctx0" brushRef="#br0" timeOffset="57895.789">3364 1327 2,'0'0'8,"0"0"0,0 0-1,0 0-1,-11-6 0,11 6-2,0 0 1,0 0-3,-11-5 0,11 5-1,0 0 1,0 0-1,-9 0-1,9 0-6,0 0-5,-9 3-2,9-3 0</inkml:trace>
  <inkml:trace contextRef="#ctx0" brushRef="#br0" timeOffset="59450.9445">3288 1325 13,'0'0'16,"0"0"2,0 0-3,0 0-1,0 0 0,-3 12-1,3-12-2,2 15 0,-2-5-2,3 4-2,-2 1 1,4 6-3,-2-1 1,2 5-2,1-2 2,2 2-3,0-1 1,2 1-2,-1-3 0,3 0 1,-1-1-1,1-2 0,1 2-1,0 0-2,1-3 2,1 1-3,-1 0 3,2-3-3,-1 2 2,2-3-2,0-2 2,1-2 1,0 1-1,0-2 1,1 1-1,3-1 0,1 1 1,2-1-1,0 2 0,2-1 0,2 0 0,2 1 1,4 1-1,3 0 0,1 0 0,3-1 0,3 1 0,2 0 1,4 0-1,1 0 0,0 0 0,1-1 0,0-1 1,3-1-1,-2 1 0,2-3 0,0-1 0,0-1 1,2-3-1,0 1 0,0-2 0,0-1 0,0-1 0,1 0 1,-1-1-1,0 0 0,0-1 0,-2-2 0,1 2 0,-1-2 1,-1 2-1,0-1 0,-1-1 0,-1 1 1,0 0-1,1 0 0,-2-1 1,0 1-1,1-2 0,-1 0 1,-1 0-1,0-1 1,0-1-1,1 0 0,0-1 1,0-3-1,0 2 0,-1-2 1,1 1-1,1 0 0,-2-1 1,-1 0-1,0-2 1,2 2-1,-1-2 0,2 0 0,-2-2 1,-1 1-1,0 0 0,-3-1 1,0 1-1,-2 0 1,-3 0-1,-2-4 0,-1 1 1,1-1 1,0-1-1,1 2 1,-2-2-2,-1 2 3,0-3-2,-1 5 1,-1 0-1,-3-2 0,-3-1 0,0-1-1,-1-1 0,0-1 0,-1 0-1,-3 0 1,0-1-1,1 1 0,-3 1 0,0 1 1,-2 1 0,-3 2 0,0 2 1,-3 3-1,-2 1 0,-3 3 0,-10 7 0,11-8 0,-11 8 0,0 0-1,0 0 1,0 0-1,0 0 1,0 0-1,0 0-1,0 0-1,0 0 0,-5-10 0,5 10-1,-10-13 0,10 13-1,-17-21 1,8 8 0,-1-3 1,-2 0 1,1 0 0,0 1 2,1 2-1,-1 1 2,3 2 1,8 10 0,-12-12 1,12 12 1,0 0 0,-10-6 1,10 6-1,0 0 0,0 0 0,10-1-1,-10 1-1,17-4-1,-3 2 0,2 0 0,2 2-1,1 2 1,2 3-1,-2 0 0,1 2 0,-2 2 0,1 0 0,-2 2 0,-1 1 0,-1-2 0,1 2 0,0-1 0,-1 1 0,1 0 0,-2 1 0,0-2-1,-1 3 1,0 2 0,-2 0 0,-2 0-1,-2 2 1,0-2-1,-3-2 0,-1 2-3,-3-16-4,4 20-9,-4-20-18,0 0 2,13 7-2,-2-16 2</inkml:trace>
  <inkml:trace contextRef="#ctx0" brushRef="#br0" timeOffset="60639.0633">8986 501 29,'0'0'21,"-4"-35"-7,4 35 2,0 0-4,0 0 0,0 0-3,0 0 3,0 0-3,0 0 1,0 0 1,0 0 0,0 0-1,0 0-2,0 0-2,0 0-2,-36-14 1,36 14-4,0 0 3,-29-38-2,29 38 0,0 0 0,-20-51 0,20 51 2,0 0-3,6-50 3,-6 50-3,0 0 0,44-45-1,-44 45 1,51-23-1,-18 13 1,2 1 0,2 2 0,-2 2 0,-1 1 0,-5 3-1,-29 1 1,46 1-1,-46-1 0,0 0 0,31 8-1,-31-8 1,0 0 0,0 0-1,0 0 2,0 0-1,0 0-1,0 0 1,0 0 0,0 0-1,0 0 0,0 0 0,-29 6 0,29-6 1,0 0-1,0 0 0,-35-13 1,35 13 0,0 0 0,0 0 0,-31-15 1,31 15-1,0 0 0,0 0 1,0 0-1,0 0 1,0 0-1,0 0 0,0 0 0,0 0 1,0 0-1,0 0 1,0 0-1,0 0 0,30-15 1,-30 15-1,0 0 1,37 16-1,-37-16 0,0 0-1,34 29 1,-34-29 0,0 0 0,0 0 0,27 41 0,-27-41 0,0 0 0,0 0 0,5 36 0,-5-36 0,0 0 1,0 0-1,-19 47 0,19-47 0,0 0-2,-27 36 1,27-36-1,0 0-6,-29 21-24,29-21-3,0 0 0,0 0-1</inkml:trace>
  <inkml:trace contextRef="#ctx0" brushRef="#br0" timeOffset="61437.143">11390 857 40,'-31'1'29,"31"-1"-3,0 0 1,0 0-10,0 0-4,-31 9 1,31-9-2,0 0-4,0 0 0,31 22 1,-31-22-3,58 14 0,-16-7-2,2 0-2,1-1-1,-1-1-2,-3 0-1,-7-2-2,-34-3 0,45 0-6,-45 0-4,0 0-8,0 0-9,0 0-1,-17-37-1,17 37 3</inkml:trace>
  <inkml:trace contextRef="#ctx0" brushRef="#br0" timeOffset="61670.1664">11578 766 36,'-9'-40'24,"9"40"6,0 0-1,0 0-12,41-2-2,-41 2-1,38 30-5,-38-30-2,41 53-2,-41-53 0,30 70-3,-21-31 2,-7 6-3,-5-3 0,-5-1-2,-4-8-1,-1-2-7,-5-10-11,1 1-12,5-12 0,2-8-1,10-2 1</inkml:trace>
  <inkml:trace contextRef="#ctx0" brushRef="#br0" timeOffset="62722.2715">12794 880 16,'0'0'16,"0"0"1,0 0 1,35-44-2,-35 44-1,0 0-1,0 0-3,32-14 1,-32 14-2,0 0-1,18 56-1,-13-19-3,1 6 2,-1 9-4,2 1 3,-2 1-5,0-7 4,-2-4-5,0-8 2,-2-11 0,0-6 0,-1-7-1,0-11 1,0 0 0,0 0 0,-8-12 0,6-5 0,-1-8-1,0-9 0,0-6 1,1-5-1,0-4 1,2-3-1,2 1-1,2 2 1,2 3-1,4 7 1,3 1-1,-13 38-1,37-58 0,-37 58 1,49-37 1,-49 37-3,48-17 2,-48 17-2,39 11 1,-39-11 1,0 0-1,27 59-2,-27-59 3,-3 59-1,3-59 1,-17 63 0,17-63-1,-29 53 3,29-53-2,-38 40 2,38-40-2,-41 22 0,41-22 0,-35 9 2,35-9-2,0 0-1,-33-2 4,33 2-3,0 0 1,0 0 0,0 0 0,0 0-3,0 0 3,0 0-1,0 0-2,46 3 2,-23 7 0,6 5 3,4 4-3,0 3 2,1 2-2,-2-2 2,-1 0-2,-3-1 0,-3-5-1,-6-3 0,-3-4-1,-7-4-3,3-1-6,-12-4-16,12-11-8,-6 1 0,1-8 1,4-4 0</inkml:trace>
  <inkml:trace contextRef="#ctx0" brushRef="#br0" timeOffset="63091.3085">13549 926 40,'0'0'27,"0"0"4,0 0-7,0 0-5,0 0-1,0 0-3,0 0-2,20 43-5,-20-43-1,37 14-3,-37-14-1,41 9-3,-41-9-1,39 5 1,-39-5-2,0 0 1,34 1-2,-34-1-3,0 0-9,0 0-5,0 0-12,0 0 1,30-29-2,-30 29 3</inkml:trace>
  <inkml:trace contextRef="#ctx0" brushRef="#br0" timeOffset="63460.3454">14298 894 22,'0'0'18,"0"0"3,0 0-3,-46-6-5,46 6 1,-51 7 0,51-7-3,-52 17-3,52-17 3,-40 29 1,27-9-2,3 5-4,9 2 1,2 7-3,9-1 2,2 3-1,6-2 0,1 0-4,5-6 2,-2-4-2,2-6-1,0-6-1,-2-7-4,4-4-8,-8-10-13,3-3-7,1-6-2,-1-8 1,3-7 1</inkml:trace>
  <inkml:trace contextRef="#ctx0" brushRef="#br0" timeOffset="63693.3687">14522 845 32,'0'0'27,"0"0"2,0 0 1,0 0-16,-14 60-2,11-17-2,3 1 1,-2 8-5,2-2 0,-1-1-5,1-7-1,1-4-6,-1-11-2,4-6-4,0-7-16,-4-14-1,18 1-2,-6-13 2</inkml:trace>
  <inkml:trace contextRef="#ctx0" brushRef="#br0" timeOffset="63934.3928">14675 826 26,'0'0'24,"-15"-35"0,15 35 2,0 0-10,0 0-2,-4 60-1,4-25 0,6 7-2,-1 9-3,4 1-1,-2 3-5,3-5-1,0-2-6,-3-12-2,1-4-10,-4-8-7,-1-9-6,-3-15-1,0 0 1</inkml:trace>
  <inkml:trace contextRef="#ctx0" brushRef="#br0" timeOffset="64136.413">14564 1067 58,'-10'-2'33,"10"2"-1,0 0 1,0 0-16,15 4-9,-3-4-2,4-2-4,2 0-7,-2-7-7,5 2-7,-4 0-5,-3 5-6,-1 4-2,-2 1 2,-1 5 2</inkml:trace>
  <inkml:trace contextRef="#ctx0" brushRef="#br0" timeOffset="64513.4507">14757 1103 25,'12'16'22,"-12"-16"1,11 17-2,-4-7-4,0 1-4,4 0-4,-2 0-3,1 3-2,-1 1 0,1 4 0,-3-1 0,-1 5 0,-5 5-2,-2 1 2,-4 2 0,-2 3 0,-4-3 0,1-2-1,-3-1 0,2-5-1,0-7 1,4-2 0,7-14 0,-10 14 1,10-14 1,0 0 0,0 0 0,0 0-1,0 0 0,14 4 0,-6-4-2,4 0-1,1 1 0,0 0 0,2 2-1,-2-2-1,1 2-1,-4-3-1,1 4-4,-11-4-8,16-14-20,-7 4 1,-1-4-2,1-4 0</inkml:trace>
  <inkml:trace contextRef="#ctx0" brushRef="#br0" timeOffset="64858.4852">15081 1023 55,'-3'12'32,"7"-1"0,5-2 1,3 1-17,9 1-3,-1 0-4,8-2-1,-2-1-4,2-2-2,-3-4-1,-3 0-2,-4-2-3,-6-9-8,2 1-16,-4-1-5,-1-4 0,-9 13-2</inkml:trace>
  <inkml:trace contextRef="#ctx0" brushRef="#br0" timeOffset="65266.526">15728 944 36,'0'0'22,"0"0"0,0 0-4,0 0-8,-40-24 0,40 24 2,-42 4-1,42-4-1,-39 20-1,27-8 1,-3 7-3,7 4 0,1 5-3,6 5 3,0 2-4,7 0 3,0 1-4,7 2 2,1-7-1,2-4-1,1-3 0,0-2-1,0-5-1,-2-4 0,0-3-1,-2-4-1,0-1-2,-2-7-3,3-2-7,-2-13-10,4 1-10,2-6-1,3-7 1,2-4 0</inkml:trace>
  <inkml:trace contextRef="#ctx0" brushRef="#br0" timeOffset="65513.5507">15989 1017 23,'29'-39'28,"-29"39"-1,0 0 2,0 0-9,0 0-6,0 0 0,-1 20-7,0 1 2,-2 9-7,2 4 3,-1 8-3,1-2 1,0 7-3,2-2 2,-1-3 0,1-8-3,2-4-2,-3-11-5,4-1-5,-3-6-16,-1-12-1,9-4-3,-4-9 2</inkml:trace>
  <inkml:trace contextRef="#ctx0" brushRef="#br0" timeOffset="65783.5777">16104 928 52,'0'0'26,"0"0"2,0 0-4,0 0-13,0 37-1,1-7-2,3 3-1,0 11-3,2-1-1,0 2-2,3-2 1,-2 3-3,1-7 1,0-3-2,-2-11-6,1-2-5,-2-6-14,-2-6-2,-3-11-2,0 0 2</inkml:trace>
  <inkml:trace contextRef="#ctx0" brushRef="#br0" timeOffset="66018.6012">16058 1191 43,'0'0'29,"-11"8"2,11-8-1,4 13-16,-4-13-3,11 11-1,-11-11 0,12 7-6,-12-7-2,13 4-4,-13-4-6,13-3-11,-13 3-12,14-2 0,-5 0-1,4-2 1</inkml:trace>
  <inkml:trace contextRef="#ctx0" brushRef="#br0" timeOffset="66565.6559">16335 1373 35,'0'0'25,"-4"16"4,4-16-5,0 0-10,-1 15 2,1-15-2,0 0-4,10 11-1,-10-11-2,13 11-2,-13-11-3,15 16 1,-7-5-2,-1 1-1,0 3 1,-1 1-1,0 2 0,-1 1-1,-1-1 1,-2 0 0,-3-2 0,-3-2 0,-3-1 0,-3-2 0,-4-3 0,-2-1 0,0-1 0,-2-4 1,0 0-1,0-1 1,4 1 0,2-4 0,2 2 0,10 0 1,-12 2 1,12-2-1,0 0 1,0 0 0,0 0 0,10 8 0,0-2-1,3-1 1,3 2-1,3 0-1,1 5 0,0-1 0,-2-3-3,1 0-1,-4-8-7,2 3-15,-3-7-13,-1-6 2,3-5-1,1-6 1</inkml:trace>
  <inkml:trace contextRef="#ctx0" brushRef="#br0" timeOffset="67908.7901">16436 1063 23,'0'0'17,"11"-10"1,-11 10-1,0 0 0,10-7-3,-10 7-1,0 0-1,13-1-1,-13 1-1,17 0 0,-5 0-1,10 2-2,0-1-1,10 4 0,1 0-2,7 2 1,0 0-3,1 0 1,-2-2-2,-3-1 1,-5-1-2,-4 1 1,-4-3-2,-9-3 0,-2 2-2,-12 0-3,15-13-9,-15 13-17,2-18-1,-2 18-2,0 0 4</inkml:trace>
  <inkml:trace contextRef="#ctx0" brushRef="#br0" timeOffset="68787.8781">17290 888 14,'0'0'19,"0"0"-6,0 0-2,0 0-2,2-37-2,-2 37-1,0 0 3,0 0 0,0 0-2,0 0-2,-33 14 1,33-14 2,0 0 1,-24 52-1,13-28-1,3 4-1,-1 6-4,4 1 6,0 3-4,5 0 2,1-1-4,5-3 3,1 2-4,4-6 3,2-6-1,5-3 0,1-4-1,2-4 0,0-2 0,1-4 0,-1-3-1,1-1 1,-3-2-1,-1-2 0,-4-3 0,-1-1 0,-2-3 0,-2 0-1,-1-5 1,-1-1 0,-2-4-1,-2-4 0,-1-3 1,-1-6-1,-2-2 0,-2-2 0,3 35 0,-10-69-2,10 69 3,-13-66-4,13 66 4,-15-56-4,15 56 4,-17-41-4,17 41 3,0 0 2,-29-43 0,29 43-2,0 0 0,-40-23 0,40 23 2,-32-9-2,32 9-1,-31-6-4,31 6-4,0 0-5,-34-14-14,34 14-3,0 0-3,0 0 1</inkml:trace>
  <inkml:trace contextRef="#ctx0" brushRef="#br0" timeOffset="69457.9451">17389 557 26,'0'0'26,"0"0"-2,0 0-2,0 0-2,0 0-4,0 0-3,0 0-2,0 0-2,0 0-2,0 0-3,0 0-1,0 0-1,29-32 0,-29 32-1,0 0 0,42-4 1,-42 4-1,35-2 0,-35 2 0,36 0-1,-36 0 1,30 0-1,-30 0-1,0 0-1,0 0-2,0 0-3,0 0-10,0 0-8,0 0-5,0 0-1,0 0-1</inkml:trace>
  <inkml:trace contextRef="#ctx0" brushRef="#br0" timeOffset="69879.9872">17386 421 24,'-32'-22'13,"32"22"3,0 0 2,0 0-6,0 0 0,0 0-2,0 0 0,0 0-1,0 0-1,0 0-1,0 0-2,-22 40 0,22-40 0,-3 36-1,3-36 1,0 43-3,0-43 1,5 42-1,-5-42 0,9 36-1,-9-36-1,0 0-2,0 0-2,29 37-3,-29-37-6,0 0-6,34-5-9,-34 5-1,29-13 1,-29 13 1</inkml:trace>
  <inkml:trace contextRef="#ctx0" brushRef="#br0" timeOffset="70202.0195">17608 368 32,'0'0'28,"0"0"1,37 7 0,-37-7-13,0 0-3,41 29-2,-41-29-4,22 35-4,-22-35 0,15 49-2,-15-49-1,10 56-1,-10-56-2,0 52-2,0-52-1,-6 39-9,6-39-13,0 0 0,0 0-1,0 0 0</inkml:trace>
  <inkml:trace contextRef="#ctx0" brushRef="#br0" timeOffset="72992.2984">9002 473 17,'0'0'11,"0"0"2,0 0 1,0 0-2,0 0-2,0 0 2,0 0 0,0 0-1,0 0 2,0 0-3,0 0-2,0 0 2,0 0 0,0 0-2,0 0-1,-33-3-1,33 3-1,0 0 0,0 0 2,0 0-3,-20-44-2,20 44 1,0 0-2,-8-43 2,8 43 0,0 0-1,7-46 0,-7 46-1,0 0 2,20-43-1,-20 43 0,0 0-1,38-36 0,-38 36-1,35-22 1,-35 22 0,43-17 0,-43 17 0,51-10 0,-51 10 0,49-2 0,-49 2-1,44 4 1,-44-4-1,35 8 1,-35-8-1,0 0 0,37 17 0,-37-17-1,0 0 1,0 0 1,30 16-1,-30-16-1,0 0 1,0 0 0,0 0 0,0 0 0,0 0 0,0 0-1,0 0 0,0 0 0,0 0-1,0 0 0,0 0 0,0 0-1,0 0-1,0 0 0,0 0 0,-37-24-1,37 24 1,0 0-1,-34-21 0,34 21 1,0 0 0,-37-20 2,37 20 0,0 0 1,-38-25 1,38 25 1,-31-18 0,31 18 1,-34-20 1,34 20-1,-36-18 2,36 18-1,0 0 1,-40-14-1,40 14 1,0 0 0,0 0 0,0 0 0,0 0 0,0 0-1,0 0 1,0 0-2,0 0 0,0 0 0,0 0 0,0 0-1,40 43 0,-40-43 0,55 35-1,-25-16 1,2 0 0,1-2-1,-2-2 0,-31-15 0,50 24 0,-50-24 0,31 17 0,-31-17 0,0 0 0,0 0 0,-4 39 0,4-39-1,-36 28 0,36-28-2,-45 31-7,45-31-22,-44 27-6,44-27 2,0 0-2</inkml:trace>
  <inkml:trace contextRef="#ctx0" brushRef="#br0" timeOffset="77337.7329">4096 1623 30,'-11'4'22,"11"-4"2,0 0-3,0 0-1,0 0-3,0 0-4,0 0-3,2-10-1,-2 10-1,0 0-1,0 0-2,0 0-1,0 0-1,0 0-1,10-1 0,1 1 0,4 0 0,7 1-1,6 0 0,5 0 1,8 3 0,6-2 0,4 1 0,5 0 0,3 1 0,1 0 0,3-1-1,0 0 1,-1-1-1,-3-1 0,-4 0 0,-7-1-1,-7-1 1,-7 0-1,-7 0 0,-10-1 0,-6 0 0,-11 2-1,0 0-1,0 0 0,-15-10 0,0 8-2,-7-3 0,-4 1 0,-6 1-1,-4 1 1,-5-1 0,-2 3 0,-3 0 1,1 3 1,-3 0 0,2 2 1,3 1 0,1 1 0,3 0 1,3 0 0,4 0 1,1 0 0,6-2 0,4-1 1,5 1 0,4-3 2,3 1 0,9-3 0,0 0 0,0 0 0,0 0 0,11 7 0,5-4 0,7-1-1,8 2 0,9-2-2,8 1 1,7 0 0,6-1 0,4 0 0,3 3-1,2-4 0,0-1 0,-3-1 0,-4 1-1,-6-2 0,-4 1 1,-10-2-1,-8 0 0,-8 0 0,-11 2 0,-16 1-1,0 0 1,-9-6-1,-13 4 1,-6 0-1,-7 1 0,-8-1 0,-6 4 1,-4-1-1,-5 1 0,-4 2 1,-3 4-1,-2 1 1,0 0-3,1 2 2,4-2-1,5 2 1,8-1-2,10-2 3,8-3-2,11-1 2,10 0 1,10-4 0,14 5 1,9-3-1,10 3 1,9-3 0,9 3 0,7-2-1,5 1 0,1-3 0,-1 1 0,-6-3 0,-4 0-2,-8-2-2,-9-6-6,-1 2-25,-10-7-3,-6-3 1,-1-5 1</inkml:trace>
  <inkml:trace contextRef="#ctx0" brushRef="#br0" timeOffset="80670.0661">18045 888 6,'0'0'8,"0"0"1,0 0-3,-11-37 0,11 37 1,0 0 2,0 0-1,0 0 2,0 0 1,0 0 1,0 0-1,0 0 0,0 0-3,0 0 0,-29-7-1,29 7 1,0 0-1,-10 44 0,7-16-1,-1 12-1,3 4 1,-2 8-3,2-2 2,0 2-5,2-6 2,-1-8-4,1-7 2,0-10 1,0-6 0,-1-15 1,1 12 0,-1-12 0,0-12 0,-1-1 0,1-3 0,-1-6 0,0-8 0,0-6-1,1-3-1,-1-3 1,0 0-3,-1-2 3,1 2-3,0 5 3,1 37-1,-2-60 1,2 60-3,1-37 2,-1 37 1,0 0-1,0 0 0,29 20-1,-29-20-1,28 51 2,-9-18 2,0 3-3,0 2 3,-2-5-2,0-5 2,-2-4-2,-2-7 3,-2-3-3,-2-7 1,-9-7-1,13-2 1,-13 2 0,11-25-1,-11 25 1,13-42-2,-13 42 4,15-61-5,-6 23 3,1-2-1,-1 1 0,2 3-1,-2 1 3,-9 35-2,19-54 0,-19 54 0,0 0 0,0 0-2,31-19 2,-31 19 0,13 43-3,-13-43 3,10 72-2,-6-29 3,0 4-1,-2-2 1,0-2-2,-1-5 0,1-8-4,-3-9-2,5-4-7,-4-17-13,0 0-6,10-3-1,-1-11-1,1-7 3</inkml:trace>
  <inkml:trace contextRef="#ctx0" brushRef="#br0" timeOffset="81212.1204">18495 830 28,'0'0'24,"0"0"4,0 0 2,0 0-13,0 0-3,0 0-2,-30 51-3,18-15-3,3 3 2,0 5-4,6-3 1,2-1-3,5-7 2,2-5-5,5-5 2,0-7 0,3-6 0,-1-8 1,0-6-1,0-5 0,0-6 0,-2-4 0,-11 19 0,21-51 0,-21 51-3,14-58 3,-14 58-3,8-53 3,-8 53-1,3-35 0,-3 35-2,0 0 2,0 0 0,0 0 0,3 33 2,3-2-3,1 8 1,2 5 0,1 5 2,2 0-3,-2 2 3,0 1-1,-3-7 0,-4-1 0,-4-7-1,-4-2 2,-5-5-1,-3-3 1,-4-5-1,-3-4-1,-3-5 1,-1-4 0,0-3-1,0-5-1,2-8-2,5-4-3,1-14-10,10-4-18,5-5-1,6-7 0,6-5 0</inkml:trace>
  <inkml:trace contextRef="#ctx0" brushRef="#br0" timeOffset="82205.2197">19004 773 10,'0'0'18,"0"0"-1,0 0-1,31-13-1,-31 13-2,0 0-1,0 0-1,0 0-2,0 0 0,0 0-2,0 0 0,0 0-2,0 0 0,0 0 0,-16 41-1,16-41 1,-30 52 0,9-18-1,2 6 2,-4 2-3,1 2 1,1-1-3,1-3 2,3-3-2,1-4 1,4-4-2,0-8-1,4-4-1,8-17-2,-9 16-5,9-16-10,0 0-13,-2-14-1,6 2 0,3-5 1</inkml:trace>
  <inkml:trace contextRef="#ctx0" brushRef="#br0" timeOffset="82521.2513">18827 756 27,'0'0'27,"0"0"0,0 0 3,0 0-13,0 0-2,31 45-1,-31-45-3,35 69-2,-12-31-5,-3 4-1,3 0 0,-3 0-2,-1-4 1,-2-5-2,-2-6 0,-3-5-4,-4-8-1,2-2-8,-10-12-10,0 0-9,9 1-1,-9-1 1,-1-20 1</inkml:trace>
  <inkml:trace contextRef="#ctx0" brushRef="#br0" timeOffset="84438.4429">18564 378 39,'0'0'25,"0"0"-1,0 0-2,0 0-5,0 0-1,0 0-3,0 0-5,0 0 2,0 0-6,0 0 1,34 7-1,-34-7-1,35 7-1,-35-7-1,42 8 0,-42-8-1,40 9 0,-40-9-1,34 5-1,-34-5-4,0 0-9,34-1-9,-34 1-8,0 0-2,0 0 1,0 0 0</inkml:trace>
  <inkml:trace contextRef="#ctx0" brushRef="#br0" timeOffset="84724.4716">18684 327 12,'0'0'22,"0"0"3,0 0 3,0 0-12,0 0 1,0 0-3,-4 37-3,4-37-4,6 38 1,-6-38-4,7 43-3,-7-43-1,6 37-3,-6-37-4,0 0-6,0 0-10,5 37-5,-5-37 0,0 0-1</inkml:trace>
  <inkml:trace contextRef="#ctx0" brushRef="#br0" timeOffset="84987.4978">18468 285 42,'0'0'29,"-35"38"1,35-38-1,-23 51-21,23-51 1,-12 56-2,12-56-2,5 49-3,-5-49-3,24 35-4,-24-35-3,40 16-7,-40-16-10,55 6-3,-55-6 1,59-12-1</inkml:trace>
  <inkml:trace contextRef="#ctx0" brushRef="#br0" timeOffset="85205.5197">18821 281 55,'36'25'32,"-36"-25"1,51 42-1,-51-42-18,49 52-6,-49-52-1,37 63-5,-37-63-7,2 58-9,-2-58-13,-34 46-4,34-46-1,-57 29 2</inkml:trace>
  <inkml:trace contextRef="#ctx0" brushRef="#br0" timeOffset="90495.0486">19721 1292 23,'-10'-4'24,"10"4"0,-8-6-2,8 6-7,-9-7 1,9 7-3,-12-10-1,4 3-2,8 7-1,-12-8-1,12 8-2,-12-7-1,12 7-1,0 0-1,-10-3 0,10 3 0,0 0-1,0 0 1,0 0-2,0 0 1,0 0-1,0 0 0,0 0 0,10 5 1,1-2-1,2-1 1,7-1-1,5 2 0,8-2 1,7 0-1,5-1 0,7-1-1,8-2 1,5 1 0,8-1 0,5-1-1,3-1 1,5 0 0,5 1 0,0-1 0,4 1 0,0 0 0,-3 2-1,-2 0 1,-3-1 0,-4 3 0,-3-1-1,-6 2 1,-4 2-1,-5-1 1,-5 1-1,-5 2 0,-5-1 0,-5-1 0,-6 2 0,-9-2 0,-7 0 0,-6-1-1,-7-1-1,-10-1 0,0 0-2,9-5-3,-15-5-3,6 10-5,-10-26-8,5 10-14,-3-3 2,-1-2-1,-1-4 3</inkml:trace>
  <inkml:trace contextRef="#ctx0" brushRef="#br0" timeOffset="90761.0752">21509 955 39,'0'0'29,"0"0"0,-30-27-4,30 27-6,0 0-1,0 0-6,35 2-5,-35-2-3,36 7-3,-36-7 2,48 17 0,-25 1-1,0 8 3,-3 7-3,-3 5 3,-4 4-3,-3 5 2,-6-2-2,-8 2 1,-4-1-3,-7-10-6,-1-1-9,-7-8-19,-2-9 0,1-7-1,-1-8 0</inkml:trace>
  <inkml:trace contextRef="#ctx0" brushRef="#br0" timeOffset="91918.1909">20260 538 42,'0'0'27,"0"0"3,0 0-5,0 0-6,0 0-4,0 0-2,0 0-4,0 0-2,0 0-3,0 0-1,0 0 0,0 0-2,0 0 0,12 36 1,-12-36-2,9 60 1,-4-22-1,1 2 1,-2 1-1,0-1 0,-3-4-1,-1-36 0,0 63-1,0-63-2,-1 44-3,1-44-3,0 0-4,0 0-10,0 0-7,0 0-1,35-12 2,-35 12 2</inkml:trace>
  <inkml:trace contextRef="#ctx0" brushRef="#br0" timeOffset="92188.2178">20481 522 48,'0'0'29,"0"0"2,0 0-2,0 0-8,0 0-5,0 0-8,0 0-4,2 59-3,-2-59 1,1 62-1,0-27 1,-1 0-1,1 0-1,-1-35 0,1 64-1,-1-64-1,4 49-3,-4-49-3,0 0-6,12 37-1,-12-37-14,0 0-1,0 0-1,0 0 2</inkml:trace>
  <inkml:trace contextRef="#ctx0" brushRef="#br0" timeOffset="92390.2381">20403 752 44,'0'0'29,"0"0"2,0 0-2,0 0-11,0 0-3,0 0-4,0 0-5,34 6-4,-34-6-4,36-9-5,-36 9-12,38-11-10,-38 11-1,42-11-1,-42 11 2</inkml:trace>
  <inkml:trace contextRef="#ctx0" brushRef="#br0" timeOffset="92835.2825">20650 760 53,'-16'36'28,"16"-36"4,0 0-8,0 0-11,29 30-1,-29-30-1,0 0-5,39 20-2,-39-20-2,0 0-1,0 0 0,0 0 0,22 42 0,-22-42-1,0 0 1,-17 43-1,17-43 0,0 0 0,-26 46 0,26-46 0,0 0 1,0 0 0,-17 34 0,17-34 3,0 0-3,4 13 4,-4-13-3,0 0 3,11 11-3,-11-11 3,13 10-3,-13-10-1,16 4 0,-7-5-1,2-1-1,-11 2-1,0 0-2,41-26-6,-41 26-1,33-32-7,-33 32-9,40-39-7,-40 39 1,35-43 0,-35 43 4</inkml:trace>
  <inkml:trace contextRef="#ctx0" brushRef="#br0" timeOffset="93308.3299">20993 603 41,'0'0'25,"0"0"0,0 0-1,0 0-8,0 0-3,0 0-3,0 0-3,-32 25-3,32-25 1,-19 54-2,19-54 1,-15 60-1,15-60 1,-4 53-2,4-53 1,8 37 3,-8-37-3,0 0 1,0 0-1,40 25 1,-40-25 2,0 0-4,42-21 1,-42 21-4,29-31 5,-29 31 0,25-39-1,-25 39-2,19-45 0,-19 45 2,10-44 0,-10 44-2,3-40-1,-3 40 0,0 0 0,-10-42 3,10 42-4,0 0-1,-30-21 2,30 21 2,0 0-5,-33-7 3,33 7-4,0 0-1,0 0-4,0 0-12,-30 4-16,30-4 1,0 0 2,0 0-4</inkml:trace>
  <inkml:trace contextRef="#ctx0" brushRef="#br0" timeOffset="102669.2659">22103 917 15,'0'0'20,"0"0"1,0 0-7,-22-38 2,22 38 1,0 0-6,0 0-2,0 0 1,0 0-5,0 0 1,0 0 2,11 40-1,-11-3-5,1 9 2,-1 10-2,1 0 4,-1 8-5,0-6 4,-1 1-6,0-13 2,1-7 1,0-11-1,-1-8 1,2-4 1,-1-16 1,0 0-1,-2-11-2,1-5 1,-3-7-1,1-4 1,-2-8-2,1-7 0,0-7 0,1-1 0,2-2 1,2-1-4,2-1 4,4 3-3,1 4 3,2 6-3,1 6 3,-11 35-3,29-53 3,-29 53-1,34-30 1,-34 30-1,39-8 0,-39 8 0,38 14 0,-38-14 0,35 42-1,-35-42 0,25 62 0,-18-26 3,-3 4-2,-4-1 2,-2 0-3,-1-5 4,-3-3-4,-2-4 4,-1-2-3,0-8 0,1-4 0,-2-6 1,10-7-1,-15 6 1,15-6 0,-12-6 0,12 6 1,0 0 0,-11-14 0,11 14-1,0 0 1,0 0-1,0 0 0,0 0 0,0 0-1,0 0 1,17 21-1,-8-6-1,4 4 1,2-2 0,2 6 0,3 2 0,-1 1 0,1-2 0,0 0 0,-3-3-1,1-3-1,-4-2-2,3-1-4,-7-13-9,3-3-16,-1-4-2,0-4-1,1-5 2</inkml:trace>
  <inkml:trace contextRef="#ctx0" brushRef="#br0" timeOffset="104136.4125">22741 995 16,'0'0'21,"0"0"0,0 0-4,0 0 1,0 0-3,0 0-2,0 0-4,0 0-1,0 0-5,0 0 1,0 0-4,0 0 1,0 0 1,0 0-1,-31 3 1,23 12-3,-1 3 6,-2 6-5,3 2 6,0 4-6,2-1 3,2 4-3,4-3 3,2-2 1,3-2-2,2-8 0,2-3 0,1-1-1,1-5 0,0-2-1,0-1-2,3-5-3,-4-3-5,5 2-4,-1-4-13,-1-3-3,3-1-1,-5-7 2</inkml:trace>
  <inkml:trace contextRef="#ctx0" brushRef="#br0" timeOffset="104421.4411">22929 950 39,'0'0'29,"11"1"2,-6 19-12,1 7-7,-2 10-1,2 3 0,-2 7-6,2-3 1,-1 3-6,0-8 2,-1 1-1,-2-8-1,1-3 1,-2-9-4,1-3-2,-2-17-4,2 20-5,-2-20-12,0 0-4,8-10 1,-6-9 0</inkml:trace>
  <inkml:trace contextRef="#ctx0" brushRef="#br0" timeOffset="104672.4661">23106 949 25,'0'0'27,"0"0"2,0 0 2,-1 11-17,1 14-3,-2 13-2,3 1-2,-2 11-3,3-4 0,0 3-5,1-7 2,2 4-3,0-10-1,0-4-2,0-9-5,0-5-9,3-1-9,-8-17 0,7 11-1</inkml:trace>
  <inkml:trace contextRef="#ctx0" brushRef="#br0" timeOffset="104889.4878">23064 1264 34,'-10'-2'30,"10"2"2,0 0-1,0 0-11,18-3-8,-8 1-1,5 1-3,-1-5-5,3-1-6,2-2-7,-3-3-3,1 4-5,-2 2-10,-2 3-4,4 4 1,-5 1 1</inkml:trace>
  <inkml:trace contextRef="#ctx0" brushRef="#br0" timeOffset="105355.5345">23324 1335 29,'11'9'24,"-11"-9"-7,14 12 1,-14-12-5,17 18-3,-8-6-3,-3 5-3,-2 4-2,-1 4-1,-3 1-1,-4 2 1,-3 0-1,-3 2 1,-4-4-1,-1 0 0,-2-5-1,-2-1 2,1-6-1,1-1 2,4-5 0,0-1 3,13-7-1,-15 0 3,15 0 3,-6-12-4,6 12 4,2-18-4,-2 18 1,9-22-4,-9 22 2,11-20-3,-11 20 0,14-11 0,-14 11-1,14-2 0,-14 2 0,12 6-1,-12-6 0,15 11 0,-15-11-1,16 14-1,-16-14-1,15 11-4,-15-11-4,16 0-13,-7-2-8,-9 2-1,18-20 0,-10 1 1</inkml:trace>
  <inkml:trace contextRef="#ctx0" brushRef="#br0" timeOffset="105686.5676">23524 978 40,'0'0'27,"0"0"2,0 0-5,0 0-18,-31 3 0,23 22-2,2 1 2,-1 8-6,3-2 3,1 9-3,2-7 2,2 6-3,3-10 3,0-3-1,2-6 0,1-2-1,0-8-1,2-1-2,-9-10-4,20 2-7,-8-2-13,-3-8-1,8 1 0,-8-12 1</inkml:trace>
  <inkml:trace contextRef="#ctx0" brushRef="#br0" timeOffset="105957.5947">23670 938 20,'0'0'22,"0"0"4,0 0 3,0 0-17,0 0 0,14 13-1,-15 20-4,2 2-1,-1 12-3,4-2 3,-3 5-6,2-5 3,0 3-4,1-10 2,2-2-4,-3-12-3,4-4-7,0-6-12,-7-14-4,15 8 0,-15-8 0</inkml:trace>
  <inkml:trace contextRef="#ctx0" brushRef="#br0" timeOffset="106218.6208">23819 937 36,'0'0'28,"0"0"5,0 0 0,0 0-19,15 34-1,-7-9-3,-2 10-2,2 1-2,0 9-5,-1-1 1,-1 1-3,-3-6 0,0 2-2,-2-9-2,4-1-5,-3-10-5,4-4-9,2-2-7,-8-15 0,9 11 0</inkml:trace>
  <inkml:trace contextRef="#ctx0" brushRef="#br0" timeOffset="106451.6441">23800 1226 28,'0'0'29,"-11"-10"3,11 10-4,0 0-8,0 0-3,0 0-1,0 0-6,15 5-3,-15-5-2,20-5-2,-4 4-1,3-2-3,3 1-3,-2-2-6,4 4-7,-3 1-10,-2 5-5,3 4-2,-9 0 1</inkml:trace>
  <inkml:trace contextRef="#ctx0" brushRef="#br0" timeOffset="106956.6946">24025 1431 27,'0'0'27,"0"0"-5,12 7 1,-12-7-4,11 2-4,-11-2-5,12 4-2,-12-4-3,13 9-3,-13-9 0,9 20-1,-8-7 0,-1 4-1,-2 4 0,-2 0 1,-3 2-1,-1-2 1,-4-1 0,-2-4 0,-1-1 0,-3-4 0,2-2 1,-1-3-1,2-2 1,2-2 0,2-1 2,1-1-1,10 0 2,-9-3 0,9 3-1,0 0 1,0 0 0,0 0-2,0 0 0,0 0-1,12-1-1,-2 2 0,4 2 0,1-1-1,5 4 0,-2 3-1,4 1-1,-2 0 0,0-1-2,2 1 0,-4-7-4,4 4-4,-3-10-11,3-5-13,-2 1 2,-1-7-2,2-2 3</inkml:trace>
  <inkml:trace contextRef="#ctx0" brushRef="#br0" timeOffset="107535.7524">24247 1021 14,'0'0'28,"-20"-10"-1,10 22 3,0 9-13,-5 5-3,2 5 0,1 5-4,3-2-2,2 3-4,4-1 2,3-6-4,3-7 1,0-3 0,4-5 0,-1-5 0,3-1 0,-9-9 0,19 5 0,-9-6 0,4 0-1,-2-5 0,1-3-1,0-5 0,-1-2-1,-1-7 1,-1 0-1,-2-3 0,-2-3 0,-3 0 0,-2 3 0,-3 2 0,0 4 0,-2 2 0,-3 6 0,7 12-1,-17-16 1,8 14-2,-3 0-2,3 3-4,-1-2-4,10 1-10,-10 11-11,10-11-1,-4 12-2,4-12 3</inkml:trace>
  <inkml:trace contextRef="#ctx0" brushRef="#br0" timeOffset="107843.7833">24481 934 47,'0'0'28,"42"-10"3,-42 10-3,0 0-17,0 0-2,11 55-2,-11-55-2,0 61-4,1-26 2,0 6-2,1-4 0,0 2-1,-2-39 0,3 60 0,-3-60 0,6 40-2,-6-40-5,0 0-3,0 0-9,0 0-11,0 0-2,0 0 2,0 0-1</inkml:trace>
  <inkml:trace contextRef="#ctx0" brushRef="#br0" timeOffset="108142.8132">24699 851 68,'0'0'33,"0"0"-2,0 0-9,0 0-15,0 0 0,12 50-2,-13-9-3,-1 7-1,2 10 0,-1 1-1,0 2 1,1-3-1,0-1 0,-1-13-1,2-6 0,-1-38-2,6 49-5,-6-49-3,0 0-12,0 0-10,0 0 0,0 0 3</inkml:trace>
  <inkml:trace contextRef="#ctx0" brushRef="#br0" timeOffset="108444.8434">24623 1164 24,'0'0'29,"0"0"3,0 0 0,0 0-16,0 0 1,0 0-2,0 0-2,0 0-5,0 0-3,37-10-2,-37 10-1,35-8-2,-35 8-3,33-3-4,-33 3-7,29-3-22,-29 3 1,0 0 0,0 0 0</inkml:trace>
  <inkml:trace contextRef="#ctx0" brushRef="#br0" timeOffset="112322.2311">23160 2413 26,'0'0'18,"0"0"0,-9 6-2,7 6-1,1 7-2,-1 6-3,1 7-1,-2 5-1,2 7 0,-2 0-2,1 2-2,0-5 0,-2-4-2,0-7 0,0-4 0,-1-7-1,1-5 1,4-14 0,-10 12 2,10-12-2,-12-7 0,4-4 1,3-3-1,-3-8 0,3-4-1,-1-7 1,1-2-2,2-2 1,1 0-1,-1 0 1,3 6 0,-1 3-1,1 7 1,1 4-1,-1 17 0,5-11 0,-5 11 0,17 18-1,-3 2 1,3 6-1,3 3 1,2 3-1,1 0 1,0 1 0,-2-6-1,-4-4 1,-2-5 0,-6-7 0,-9-11 1,13 13-1,-13-13 1,0 0 0,12-22 0,-9 1 1,3-5-1,2-6 1,1-4-1,0-3 1,-1 1-1,0 2 1,0 7-1,-3 5 1,0 6-1,-3 7-1,-2 11-1,0 0 1,0 0-1,0 0 0,11 17 0,-5 4 0,2 4 0,0 4 0,-1 5 1,2 2 0,0-1-1,-1-2 0,-3-8-3,-1 0-3,-2-11-4,3 0-7,-5-14-12,0 0-2,9 2-2,-7-15 3</inkml:trace>
  <inkml:trace contextRef="#ctx0" brushRef="#br0" timeOffset="112956.2945">23593 2625 37,'0'0'25,"0"0"-1,0 0-5,0 0-4,0 0-4,0 0-2,-6 17-4,1-5-2,-3 2-1,1 5-1,0 1 0,1 2-1,1-2 1,3 0-1,2-5 1,2-2 0,-2-13 0,7 15 0,-7-15 1,10 3 0,-10-3 0,12-7 1,-12 7-1,14-17 1,-8 3 0,2 1-2,-3 0 1,2 2-1,-3-1 0,-4 12-1,7-14 0,-7 14 0,0 0 0,5 17 0,-2 0-1,1 1 0,2 7 0,2 2 1,1 4 0,1 3 0,0-2-1,-1-2 1,-1-3 1,-2-3-1,-2-3 1,-2-1 0,-5-7 1,-1-1-1,-4-4 2,-3-1-1,-5-2 0,-2-1 1,-4-1-1,-1 0 0,0-1-1,2 0 0,2-1-1,3-4-2,7 2-3,9 1-6,-4-20-13,15 5-10,0-8 1,9-2-2,-1-8 1</inkml:trace>
  <inkml:trace contextRef="#ctx0" brushRef="#br0" timeOffset="114798.4787">23930 2552 9,'5'-12'20,"-5"12"-1,0 0-1,0 0-1,0 0-1,0 0-2,0 0-3,0 0-1,0 0-2,0 0-2,0 0-1,-2 14-1,-6 6-3,2 6 1,-5 6-2,-2 4-1,0 5 1,-1 0-1,0-1 1,3-5-1,2-6 1,-1-7-3,3-7-2,5-2-3,2-13-6,0 0-11,0 0-6,0 0 2,4-18 0</inkml:trace>
  <inkml:trace contextRef="#ctx0" brushRef="#br0" timeOffset="115083.5072">23672 2469 11,'4'15'23,"-2"-5"1,11 13 1,2-1-13,3 5-3,3 4 1,5 3-2,1 1-3,1-1-1,2-3-1,-3-3-1,-1-3-1,-2-5-3,1-5-5,-3-8-12,4 2-7,-8-13-1,2 1-1</inkml:trace>
  <inkml:trace contextRef="#ctx0" brushRef="#br0" timeOffset="115661.565">24366 2536 2,'9'5'20,"-9"-5"2,-8 12-8,-3 2-1,-2 9-1,-3 5-1,-1 5-3,2 3 0,0-1-1,6 2 0,3-5-2,7-3 0,4-10-1,7-4 0,2-7 0,2-3-1,1-6 1,2-3 0,-19 4 2,31-17 1,-31 17 0,0 0-1,26-55-3,-22 33 0,-4-4-1,-5 1 0,-3 1-3,-5 2-1,-3 3-1,-6 4 0,-3 8 1,-1 1-2,3 8-3,-2-3-7,10 6-5,2 0-12,4-10-3,9 5 2,2-16 0</inkml:trace>
  <inkml:trace contextRef="#ctx0" brushRef="#br0" timeOffset="115924.5913">24529 2437 23,'0'0'27,"28"59"2,-28-59 2,9 55-17,-7-16 0,2 1-3,-1 3-4,3-3-2,-1-1-2,-5-39-2,14 61-2,-14-61-4,15 37 0,-15-37-4,0 0-6,0 0-11,0 0-5,0 0 1,0 0 1</inkml:trace>
  <inkml:trace contextRef="#ctx0" brushRef="#br0" timeOffset="116158.6147">24676 2486 23,'0'0'26,"0"0"3,0 0 1,0 0-16,0 0-3,27 55-1,-23-19-2,3 2-2,1 6-1,1-1-3,0-2-3,1-1-4,-10-40-6,22 56-10,-22-56-11,13 35 0,-13-35 1,0 0 0</inkml:trace>
  <inkml:trace contextRef="#ctx0" brushRef="#br0" timeOffset="116345.6334">24615 2724 41,'0'0'29,"0"0"1,0 0-1,0 0-21,48 16-3,-48-16-3,55 1-8,-25-6-16,-30 5-8,49-7-1,-49 7 0</inkml:trace>
  <inkml:trace contextRef="#ctx0" brushRef="#br0" timeOffset="117690.7679">24170 2590 23,'-3'21'14,"-1"-4"0,2 8 0,-3 3 0,1 6 0,-4 3-3,0 0-2,-2 1-1,0-2-2,0 1 0,3-8-3,2-1 0,2-6-1,3-3-2,7-5-2,3-4-3,5-5-7,4-2-11,1-13-5,8 0-1,-2-11 1</inkml:trace>
  <inkml:trace contextRef="#ctx0" brushRef="#br0" timeOffset="117984.7973">24914 2483 19,'0'0'26,"37"35"1,-37-35-9,25 64-2,-14-24-1,-5 5-2,-2 2-6,-4-3-9,-4-6-15,-5 1-8,9-39-5,-28 44-1</inkml:trace>
  <inkml:trace contextRef="#ctx0" brushRef="#br0" timeOffset="139001.8988">16714 7563 14,'-12'10'21,"8"5"2,-5-9 4,9-6-7,-5 12-4,5-12 0,0 0 0,0 0-2,0 0-1,10-2-4,6-10-1,3-8-1,10-2-2,6-11-1,11-2-1,4-7-1,3-1-1,2-4 1,-4 3-1,-3-2 0,-4 4-1,-7 3 1,-6 4-1,-6 1 0,-3 5 1,-1 2-2,-4 6 2,-2 2-2,-2 4 2,-2 3-2,-2 3 2,-9 9-2,12-9 1,-12 9-1,0 0 1,0 0 0,0 0 0,0 0 0,0 0-1,0 0 1,0 0 0,0 0 0,0 0 0,0 0 0,0 0 0,0 0 0,0 0 0,0 0-1,0 0 1,2 10 1,-2-10-1,2 15 1,1-4-2,3 4 2,2 3-1,4 1 1,4 5-1,7 1 0,8 2 1,7 0-1,7 1 1,8 0-1,6 0 0,2-1 1,4 1-1,-1-2 0,-3-1 1,-1 2-1,-5-1 0,-4-4 1,-6-1 0,-3-3-1,-4-2 1,-5-3 0,-5-2 0,-5-4-1,-6 0 1,-4-2-1,-4-1 0,-9-4 0,8 3 0,-8-3 0,0 0 0,0 0 0,0 0 0,0 0 0,0 0 0,0 0 0,0 0 0,0 0 0,0 0 0,0 0 0,0 0 0,0 0 0,0 0 1,0 0-1,0 0 0,0 0 0,0 0 0,0 0 0,0 0 0,0 0 1,0 0-1,0 0 0,0 0 0,0 0 0,0 0 0,0 0 1,0 0-1,0 0 0,0 0 0,0 0 1,0 0-1,8-17 0,0 5 0,3-6 0,5-5 0,7-8 0,7-7 0,7-5 0,6-5 0,7-3 0,4 1-1,3 1 1,-3 4 1,-3 7-2,-6 4 2,-6 9-2,-9 6 2,-8 6-2,-6 3 1,-7 4-4,-9 6-3,9-7-16,-9 7-14,0 0 2,0 0-1,-13-17-1</inkml:trace>
  <inkml:trace contextRef="#ctx0" brushRef="#br0" timeOffset="139799.9786">16678 7640 42,'0'0'25,"0"0"1,0 0-2,0 0-16,0 0-11,0 0-11,0 0-6,0 0-4,0 0-1</inkml:trace>
  <inkml:trace contextRef="#ctx0" brushRef="#br0" timeOffset="140071.0057">17264 7161 45,'15'-3'19,"-15"3"-1,11-7 0,-11 7-23,10-11-9,1 14-5,-11-3 0,9-3 0,-9 3 0</inkml:trace>
  <inkml:trace contextRef="#ctx0" brushRef="#br0" timeOffset="140363.0349">18302 7598 33,'13'14'20,"2"2"-2,-15-16 2,14 8-18,-14-8-1,10 6-1,-10-6-6,0 0-12,0 0 0,-4-13 0,4 13-1</inkml:trace>
  <inkml:trace contextRef="#ctx0" brushRef="#br0" timeOffset="140657.0643">18976 7089 5,'0'0'8,"-14"10"1,14-10-10,0 0-3,0 0 1,0 0 2,-11-3-7</inkml:trace>
  <inkml:trace contextRef="#ctx0" brushRef="#br0" timeOffset="141326.1312">18932 7020 11,'11'7'17,"-11"-7"-4,0 0-1,0 0 1,11-2 0,-11 2-2,0 0-2,0 0 0,0 0-2,12 14 1,-12-14 0,15 21-1,-6-6 2,6 5-1,1 1 0,7 4 1,1 1-3,8 1 0,2 0-1,6 2-1,1-3 0,5 0-1,1-2 0,2-1 0,0-2-1,-1-1 0,-4-2 1,1-2-1,-4-3 0,0-2-1,-5-2 0,-2-2 0,-2-2 0,-2 0 0,-3-3-1,-2 1 0,-6-1 0,-3-1 0,-4 0 0,-3 1 0,-9-2 0,0 0-3,10 1-2,-10-1-14,-9-12-16,9 12 1,-4-16 0,5 5-2</inkml:trace>
  <inkml:trace contextRef="#ctx0" brushRef="#br0" timeOffset="144161.4147">19864 7539 19,'-12'7'13,"12"-7"-1,-11 9-1,11-9-3,-9 4-2,9-4-2,0 0 0,-9 5 1,9-5 2,0 0-1,0 0 2,0 0 1,0 0 0,0 0 1,9-13-1,-2 1 0,4 1-1,1-9-1,6 1 1,0-8-1,7 2-2,1-8 0,4 3-2,-1-3 0,1 2 0,-1-1-1,-1 4-1,-4 2-1,-3 3 0,-5 4 0,-3 2-1,-3 4-2,-4 0-5,3 5-11,0 2-14,-3-7 1,5 4-1,1-7 1</inkml:trace>
  <inkml:trace contextRef="#ctx0" brushRef="#br0" timeOffset="144620.4606">20649 6844 17,'-6'10'24,"3"14"1,-7-3 2,-1 5-16,-1 4 0,2 0 1,0 2-3,1-4-1,7-2-5,4-2-1,6-7 0,5-3 1,4-4-1,3-6 1,2-3 0,1-5 1,2-4-2,-3-8 3,-1 0-2,-2-6 0,-2 0 1,-4-5-3,-3-2 3,-5-3-3,-4 1 1,-5-3-1,-4 3-1,-4 2 0,-2 5-1,-3 3 2,-1 7-2,-4 8 1,2 6 0,-1 8-1,0 3-2,4 5-3,1 0-4,8 5-5,3-2-7,5-7-9,10 0-2,3-9 3,9 1 1</inkml:trace>
  <inkml:trace contextRef="#ctx0" brushRef="#br0" timeOffset="144898.4883">21010 6684 27,'9'-4'28,"-9"4"2,4-10-1,-4 10-8,0 0-10,0 0-1,0 0-2,-3 12-1,1 5-4,2 8-1,0 6-1,1 8 1,-2 3 0,1 3 0,0-2-1,1-2-1,1-5-1,-2-8-6,2-5-10,1-6-14,-3-17 1,0 0-2,0 0 1</inkml:trace>
  <inkml:trace contextRef="#ctx0" brushRef="#br0" timeOffset="145160.5146">21155 6572 41,'0'0'26,"12"14"1,-13 1 0,1 9-20,2 10 0,-2 6 0,0 10 0,-2 4-2,0 3-1,0-1-1,0-2-1,1-4-1,0-7-2,3-5-5,1-10-6,-2-12-14,6-1-2,-7-15-2,0 0 2</inkml:trace>
  <inkml:trace contextRef="#ctx0" brushRef="#br0" timeOffset="145387.5373">20949 6918 46,'0'0'28,"-17"7"4,17-7-3,10 7-16,1-9-4,6 2-1,0-1-1,4-1-5,1 0-4,0 0-11,0-6-16,6 8-2,-5-12 1,7 8-2</inkml:trace>
  <inkml:trace contextRef="#ctx0" brushRef="#br0" timeOffset="153017.3002">19838 7974 22,'0'0'22,"0"0"3,0 0-3,0 0-1,0 0-2,0 10-3,0-10-3,0 0-1,-2 17-3,2-6-3,-3 2-2,0 1-2,0 0 0,0 1-2,1-2-3,2-13-7,-5 14-14,5-14-7,0 0 1,0 0-2,5-21 1</inkml:trace>
  <inkml:trace contextRef="#ctx0" brushRef="#br0" timeOffset="153949.3933">18946 6453 15,'0'0'21,"-11"3"1,11-3-3,0 0-1,0 0-1,0 0-3,0 0-2,9 1-2,-9-1-3,16-3-1,-16 3-2,18-2-1,-8 3-1,1 1-2,-2 4 0,0 1 0,-3 3-2,-1 2 2,-1 1-1,-3 1 1,0 1 0,-1 0-1,-2 0 1,-2 1 0,-1-2 0,0-2 0,0-1 0,5-11 1,-7 15 0,7-15 1,0 0 0,-1 13 1,1-13-1,10 5 0,-10-5 1,17 4-1,-5-1-1,1-2-3,3 1-10,2-1-19,-5-9 0,6 2-1,-7-11 1</inkml:trace>
  <inkml:trace contextRef="#ctx0" brushRef="#br0" timeOffset="159436.9421">18429 7849 20,'0'0'12,"0"0"1,-9-1-1,9 1 0,-9-3-1,9 3 1,0 0-1,-10-3-1,10 3-2,0 0 0,0 0-1,0 0 0,0 0-1,0 0-1,13 1-1,-13-1 0,15 5-1,-4-1-1,-2 1-1,2 3 2,-11-8-3,13 18 1,-9-8 0,-1 2-1,-2-2 1,-3 2 0,-1 0-1,3-12 1,-13 17-1,13-17 0,-13 14 1,13-14-1,-13 8 1,13-8-1,0 0 0,0 0 0,0 0 0,0 0 0,0 0 0,12-5-1,-12 5 1,17 2 0,-8 1-1,0 4 1,-9-7 0,12 21 0,-10-8 1,-1 1-1,-3 0 0,-4-1 1,-3-1-1,-4-2-1,0-2-6,-5-3-11,0-8-10,5 1 0,-2-12-1,9 0 0</inkml:trace>
  <inkml:trace contextRef="#ctx0" brushRef="#br0" timeOffset="160084.0068">17268 6468 43,'0'0'23,"0"0"0,0 0 0,-7 16-18,1-2 0,1 4-1,0 4-1,1 5 1,-1 0 0,2 2 1,2-5-1,4 1 0,0-6 1,3-3-1,-1-6 0,4-3 0,3-3-1,1-4-1,2-4-1,0-1-4,2-4-5,-1-3-5,-1-7-11,4 5-6,-8-8 0,3 3 1</inkml:trace>
  <inkml:trace contextRef="#ctx0" brushRef="#br0" timeOffset="160310.0293">17379 6445 28,'-1'17'23,"-7"-3"0,9 13 2,-6 1-14,4 5-6,1 5 0,-1 3 0,2 0-6,-1-1-5,3-2-9,-6-10-9,7 4 0,-7-17 1,6 1-1</inkml:trace>
  <inkml:trace contextRef="#ctx0" brushRef="#br0" timeOffset="160822.0805">16376 7467 29,'-4'15'26,"4"-15"2,0 0-1,10 6-10,-10-6-1,15 2-2,-6-3-4,2 1-4,0 0-6,-3-2-7,3 0-3,-2-1-8,-9 3-10,16-9-2,-16 9 2,16-13 0</inkml:trace>
  <inkml:trace contextRef="#ctx0" brushRef="#br0" timeOffset="161159.1143">16399 7502 38,'-18'13'22,"6"4"0,-3-6 2,4 1-17,3 0-2,3 0-1,1 1 0,3-1-1,4-1 1,3 0-1,2 1 1,2-1 1,0 0-1,2-1 0,-1 1 0,-2-2 0,0 2-1,-9-11 1,8 19 0,-9-8 0,-3 1 0,-6-1-1,0 1 0,-6 1 0,0-3-3,-5 2-9,-2 1-20,-5-9-1,2 2 1,-3-10-2</inkml:trace>
  <inkml:trace contextRef="#ctx0" brushRef="#br0" timeOffset="170738.0721">1222 7015 25,'0'0'19,"0"0"1,-12 0-4,12 0-2,0 0-2,0 0-1,-10-7-1,10 7-3,-11-7-1,11 7-1,-17-8 0,6 4-1,2 0 0,-4 0 0,2 2 0,-2 1 0,-2 2-1,-1 1 1,1 6-1,-2 1 1,17-9 2,-34 30 0,34-30 1,-29 50-1,29-50 0,-18 67 0,15-30-1,1 1 0,5-1-4,6-2-1,2-2-1,6-5 1,2-5-1,5-4 0,0-5 0,1-5-1,-1-4 0,-2-2-3,-6-6-6,2 0-10,-4-2-14,-3-6 2,-1 1-1,-4-6 0</inkml:trace>
  <inkml:trace contextRef="#ctx0" brushRef="#br0" timeOffset="171107.109">1318 7005 57,'0'0'26,"0"0"0,0 0-4,0 0-8,0 14-1,6 7-4,-2 7-1,3 6-2,-3 5-1,4 8 0,-1 0-1,0-1-1,-2-3-2,1-6 0,-2-7-3,-1-6-4,2-7-5,-2-4-14,-3-13-5,10 2 0,-5-12-1,-5 10 2</inkml:trace>
  <inkml:trace contextRef="#ctx0" brushRef="#br0" timeOffset="171334.1317">1443 7049 59,'2'-13'27,"-6"-1"-2,4 14 2,0 0-11,2 23-4,2 1-4,-2 5-3,3 7 0,-2 5-1,2 6 0,0-2-4,-1-2-2,1-4-6,-3-7-10,-1-10-11,3 0 0,-4-22-1,6 19 1</inkml:trace>
  <inkml:trace contextRef="#ctx0" brushRef="#br0" timeOffset="171567.155">1358 7301 57,'0'0'31,"-17"5"-1,17-5 1,0 0-6,0 0-12,0 0-5,15-1-3,-2-2-3,0 1-3,2-3-7,3 3-8,0 2-15,-4-3 1,3 4-1,-6-5 0</inkml:trace>
  <inkml:trace contextRef="#ctx0" brushRef="#br0" timeOffset="172152.2135">1507 7371 14,'0'0'21,"0"0"4,11 14 2,-11-14-2,12 2-4,-1 0-1,-1-3-5,3 4-2,-4-4-4,5 5-5,-5-2-2,4 4-2,-3 0 0,-2 1 1,-8-7-1,11 18 0,-8-7 0,-2-1 0,-2 1 1,-2-1 0,3-10-1,-11 18 1,11-18 0,-11 11-1,11-11 1,-10 9 0,10-9-1,0 0 1,0 0-1,0 0 0,0 0 0,0 0-1,0 0 0,0 0-1,16-6 0,-16 6 0,19-1 0,-7 1 1,2 3 0,-2 3 0,0 3 1,-3-1 0,-1 5 0,-4 1 0,-2 0 1,-2 1 1,-6-2 0,0 2 1,-5-4 1,0 2 0,-4-5 0,2 1 0,-4-3 0,0 0 0,-2-2-1,3-1-1,0 1-4,0-7-5,4 1-21,1 0-6,0-5 1,11 7-1,-4-20-2</inkml:trace>
  <inkml:trace contextRef="#ctx0" brushRef="#br0" timeOffset="172678.2661">2042 7115 38,'0'0'21,"0"0"1,-14-17 2,14 17-13,-12-3-2,2 2 1,-1 3-1,-2 0 0,1 4-1,-5 2-1,2 5 0,-5 3-2,2 7 0,-2-1-2,2 3 0,2 2-2,3 2 1,4-1-1,5-1 1,3-2 0,7-3 0,2-2 0,4 0-1,1-5 1,3-1-1,0-4-1,0-3-6,2-1-11,1 0-15,-6-8 1,5 1 0,-3-6-1</inkml:trace>
  <inkml:trace contextRef="#ctx0" brushRef="#br0" timeOffset="172963.2946">2207 7130 43,'0'0'23,"6"-11"3,-6 11 0,3 22-10,-4-6-5,3 7-2,-2 4-1,1 7-2,-2 2 2,1 5-4,-2-3-1,1 1-4,0-4-4,-2-5-5,3-3-10,3-4-9,-4-11 1,6 0-3,-5-12 3</inkml:trace>
  <inkml:trace contextRef="#ctx0" brushRef="#br0" timeOffset="173220.3203">2337 7236 47,'0'-32'26,"2"13"2,-3-1-2,0 6-9,1 14-4,0-12-3,0 12 0,1 23-5,2 0-1,-1 5-2,1 5-1,-1 5 0,1 2 0,0-2-6,-3-4-4,3-1-9,-1-3-12,-4-10 1,2-2-2,0-18 2</inkml:trace>
  <inkml:trace contextRef="#ctx0" brushRef="#br0" timeOffset="173452.3435">2233 7429 70,'0'0'31,"-6"-13"-1,6 13 1,5-12-15,-5 12-8,14-16-3,-3 9-2,1 0-3,5 2-8,-2-1-10,1 0-12,5 5 0,-6-3-1,4 5 1</inkml:trace>
  <inkml:trace contextRef="#ctx0" brushRef="#br0" timeOffset="174039.4022">2573 7521 31,'0'0'23,"-15"-1"1,15 1 4,-11 0-9,11 0-4,0 0-1,-12-4-2,12 4-1,0 0-4,0 0-2,12 5-2,-12-5-2,12 13 1,-4-3-2,-1 4 1,0 2-1,-3 3 0,-2 2 1,-2 0-1,-2 1 0,-4-2 0,-3-2 0,-2-3 0,0-1 0,-2-4 0,1 0 1,1-4-1,1-2 1,0-1-1,10-3 1,-14 0 1,14 0-1,-11-6 2,11 6-1,-8-13 1,8 13 0,-1-15-1,1 15 1,6-17-1,-6 17 0,15-11-1,-4 8 0,1 3 0,2 4 0,1 1 0,2 2-1,0 1 0,0 0-1,-2 2-1,0-3-2,-1 3-6,-3-7-12,-1-2-13,2-1 1,-3-5 0,5-4 0</inkml:trace>
  <inkml:trace contextRef="#ctx0" brushRef="#br0" timeOffset="174400.4383">2898 7252 49,'0'0'28,"-4"-23"2,4 23 0,-12-9-11,2 4-3,-1 10-5,-5 0-4,3 9-1,-3 3-3,2 7 0,2 4 0,2 6-1,2 0 0,5 0-1,2-1 1,6-4 0,1-2-1,6-4 0,1-6 1,3-3-2,1-4-2,2-7-3,0 2-6,0-10-9,-1-4-14,1-2 1,-4-5 0,5 0 0</inkml:trace>
  <inkml:trace contextRef="#ctx0" brushRef="#br0" timeOffset="174679.4662">3227 7145 66,'3'-12'31,"-3"12"-1,0 0 0,0 0-12,2 13-6,-7 6-5,1 9-2,-3 4-3,1 7 1,0 1-1,1 3 0,1-3-2,2-7-2,2-1-4,-1-10-6,2-6-16,4-2-4,-5-14 1,10 10-2,-10-10 2</inkml:trace>
  <inkml:trace contextRef="#ctx0" brushRef="#br0" timeOffset="174910.4892">3339 7224 53,'7'-15'29,"-7"-2"1,0 17-1,0 0-7,0 0-8,0 0-5,-8 24-4,6 3-2,-3 2-1,2 7 1,-2 2-1,2 1-2,1 2-4,0-6-8,2-3-16,3-1-2,-3-10-1,4 0-1</inkml:trace>
  <inkml:trace contextRef="#ctx0" brushRef="#br0" timeOffset="175160.5143">3231 7424 96,'0'0'32,"0"0"1,0 0-6,0 0-16,0 0-5,13-4-4,-4 4-5,1-3-7,3 1-17,4 2-5,-4-4 1,5 5-2,-4-4 1</inkml:trace>
  <inkml:trace contextRef="#ctx0" brushRef="#br0" timeOffset="175978.5961">3376 7726 26,'0'0'23,"0"0"3,-8-9 1,8 9-5,0 0-5,-5-15-3,5 15-1,-2-17-2,2 17-3,1-19-2,-1 19-1,9-19-1,0 11 0,2 1-1,4 2-1,2 3 0,5 3-1,1 2 1,0 6-1,0 3-1,-2 6 1,-2 2-1,-4 3 0,-4 4 0,-5 1-1,-4-2 1,-4-1 0,-2 0 0,-5-3 0,-2-2 0,-2-4 0,-3-2 0,-1-2 0,2-3 0,0-1 0,3-4 0,0-3 0,1-2 1,11 1 0,-15-12-1,15 12 1,-12-16 0,12 16-1,-10-20 1,10 20 0,-5-16 0,5 16 0,2-11 0,-2 11 0,13-1 0,-3 3-1,4 4 1,4 1-1,2 2 0,2 0-3,3 2-5,-4-5-15,1-1-11,0-1 0,-4-6 0,-2 0-2</inkml:trace>
  <inkml:trace contextRef="#ctx0" brushRef="#br0" timeOffset="178205.8188">3736 7285 25,'0'0'21,"-11"-9"2,11 9 1,0 0-8,0 0-6,0 0-2,-8 11 0,9 4-2,-1 2-1,2 7-1,0 2 0,1 6-1,-1 0 1,1 1-2,-1-5-1,1-5 0,-1-4 0,1-6 1,-3-13 3,2 15-1,-2-15 1,0 0-1,1-20 1,1 10-1,-3-10 1,3 1-1,-2-9-2,1-1 0,1-6-1,1 0 1,0-1-1,1-2 0,1 2 1,1 3-1,0 4 0,2 6 0,-2 5 0,2 7-1,-8 11 1,15-7-1,-5 14 0,1 7-1,1 3 1,1 7-1,0 2 1,0 5 0,-1 0-1,-4 1 1,-6-2 0,-3-3 0,-5-1-1,-5-5 1,-3-3 0,-2-2-1,-2-4 1,3-2-1,1-4 0,3-2 0,11-4 0,-12-2 1,12 2-1,-1-12 1,1 12-1,6-18 1,-1 7 0,2-1-1,3 3 1,2 2 0,1 2-1,2 3 1,1 4 0,1 3 0,0 4 0,-2 4 0,0 2-1,-4 2 1,-2 3 0,-3 1 1,-4-2-1,-4 0 0,-4-3 0,-2 1 1,-4-4 0,-2-2-1,-2-4 1,1-1 0,-1-3-1,1-1 0,1-3 0,2-3-4,2-1-4,2-6-9,4-4-14,6 1-1,1-6 1,8 2-2</inkml:trace>
  <inkml:trace contextRef="#ctx0" brushRef="#br0" timeOffset="178588.8571">4048 7377 47,'0'0'23,"0"0"1,0 0 1,0 0-11,0 0-3,7 19-3,-1-4-1,-2 0-1,4 5 2,-2-1-3,1 2 0,-2-3-2,2-2-1,-4-4 0,-3-12 0,4 16 1,-4-16 1,0 0 0,0 0 1,0 0 0,0 0 0,-4-11-1,4 11 0,-3-20-1,2 7-1,1-2-1,2 0 0,1 0-1,3 1 0,1 1 0,1 3 0,1 3 0,2 0-3,2 5-4,-4 2-26,5-4-2,1 1 1,2-4-1</inkml:trace>
  <inkml:trace contextRef="#ctx0" brushRef="#br0" timeOffset="179897.9879">4775 7387 35,'-10'-4'22,"10"4"-1,0 0-1,0 0-3,0 0-2,0 0-2,0 0-2,0 0-2,0 0-1,0 0-2,0 0-1,16 2-1,-2 1-1,1-3 0,8 2 0,3 0-1,7 1 1,6-2-1,7 2 0,4-1-1,7 0 1,4-1 0,5 1 0,1 0 0,4-1 0,-1-1 0,-2 1 1,-4-2-1,-1 1 0,-7-1-1,-4-1 0,-5 2 0,-5-1 0,-7 2-1,-4 1 0,-6-1 0,-4 0 0,-5 1 0,-4-1 0,-12-1 0,13 3 0,-13-3-1,0 0-1,0 0-1,0 0-3,0 0-6,0 0-6,2-13-9,-2 13-5,-6-20-1,4 10-1,-5-9 3</inkml:trace>
  <inkml:trace contextRef="#ctx0" brushRef="#br0" timeOffset="180168.015">5903 7243 21,'-13'-16'23,"13"16"0,0 0 2,0 0-5,0 0-5,0 0-2,9-3-2,-1 10-2,8 5-2,0 4 0,5 6-1,-1 3-1,2 4-1,-3-1-1,0 3-1,-4-2 0,-4 0-1,-7-5 1,-6 0-2,-10-2 2,-5-3-1,-8-2-2,-5-4-4,-2-1-16,0-3-10,-6-7 0,5-3-1,-1-9 1</inkml:trace>
  <inkml:trace contextRef="#ctx0" brushRef="#br0" timeOffset="181393.1375">4962 6680 5,'0'0'15,"0"0"2,7-13-1,-7 13-2,0 0 0,1-14 1,-1 14-1,0 0-1,0 0-2,0 0-1,0 0-3,0 0-3,0 0-1,2 13-2,-1 6 0,2 7 0,0 4 0,0 7 1,-1 4 0,1 1 0,-1-2 1,-1-3-1,0-6 0,-1-6 1,-3-7 0,3-4 0,0-14 2,-2 10 0,2-10 0,-1-15 1,0-2-3,0-7 1,1-6-2,0-4 0,0-7-3,1-4 0,1-2 0,0 4 0,1 2 1,2 6-1,-1 6 1,0 4 0,1 9 0,-5 16-1,11-6 1,-1 15-1,2 10 1,0 7-1,5 7 1,1 4 0,4 6-1,-2 1 3,0-2-1,-4-2 0,0-6 0,-4-6-1,-3-7 2,-2-5-2,-3-5 2,-4-11-2,0 0 1,0 0-1,0 0 0,0 0 2,9-17-3,-8 1 3,1-5-3,2-3 0,1-4 0,1-2 1,1 0 0,0 2-2,0 2 2,0 7-1,-1 2 1,-1 4 0,-5 13-1,7-10 1,-7 10-1,9 14 0,-5 1 1,1 5-1,3 6 0,-1 3 3,1 2-3,1 1 1,0-1-1,-1-5-3,1-2-3,-4-7-5,3-3-6,-8-14-9,15 12-4,-6-10-1,-9-2 0,17-12 5</inkml:trace>
  <inkml:trace contextRef="#ctx0" brushRef="#br0" timeOffset="181927.1909">5553 6826 35,'2'-10'24,"-2"10"-1,6-11-2,-6 11-9,0 0-1,-11-7-3,11 7-2,-18 8-3,9 2 1,-2 5 0,1 4 0,1 0 0,2 4-1,1-1-1,4-1 0,2-3 0,2-2 2,1-6-1,-3-10-2,11 11 1,-11-11 1,13 0 0,-13 0 1,12-11-3,-12 11 2,13-20-3,-5 5 2,-1-4-3,1 1 0,0 0 0,0 2 0,-1 3 1,-2 0-2,-5 13 2,10-8-2,-10 8 2,11 19 1,-4-2 0,1 4-1,3 4 1,1 4-1,0 2 2,-1 2-1,-1-2 1,-3-3-3,-3-3 2,-5-1 1,-4-5-1,-4-2 1,-5-4-1,-2-5 1,-4-4-1,0-1-1,0-4-2,-2-6-6,5-2-12,3 1-12,-2-6 1,16 14-1,-16-23 0</inkml:trace>
  <inkml:trace contextRef="#ctx0" brushRef="#br0" timeOffset="182793.2775">4936 7757 32,'0'0'25,"0"0"3,0 0 0,-6-12-7,6 12-6,0 0-4,0 0-3,-2 13-2,-1 2-3,0 8-1,-2 6 0,-1 8 0,-1 3 0,0 5 1,-1-2-1,2-2 0,2-6 0,2-2 1,3-10 0,4-3-1,4-7 1,5-4 0,5-4-1,2-4 0,3-2-1,1-4-2,2-2-1,-2-4-4,0 3-6,-6-5-10,-6-3-11,0 3 1,-9-7 0,0 3 1</inkml:trace>
  <inkml:trace contextRef="#ctx0" brushRef="#br0" timeOffset="183013.2995">4858 7808 91,'0'0'31,"0"0"0,9-6 1,6 1-24,2-4-4,3 2-2,2-1-1,1-1-6,1 3-11,0 2-15,-6-2 0,-1 4-1,-8-1 0</inkml:trace>
  <inkml:trace contextRef="#ctx0" brushRef="#br0" timeOffset="183191.3173">4961 7922 57,'-2'24'30,"-2"-11"0,11 3-1,3-7-11,4-5-7,7-3-5,0-5-7,1-4-6,6-1-8,-1-3-9,-3-8-6,3 5 0,-6-9 1</inkml:trace>
  <inkml:trace contextRef="#ctx0" brushRef="#br0" timeOffset="183477.3459">5262 7764 8,'0'0'17,"0"0"1,0 0 4,0 0-2,-2-11-3,2 11 2,0 0-2,0 0 0,0 0 0,-8-10-4,8 10-3,0 0-2,1 18-2,-1-3-2,1 9-2,-2 3 0,2 6 0,-2 6 0,2 2-1,-1-3 0,2-3-2,0-3-2,-1-10-4,2-2-9,-2-6-15,-1-14-3,0 0 1,0 0-1</inkml:trace>
  <inkml:trace contextRef="#ctx0" brushRef="#br0" timeOffset="184529.451">5352 7727 53,'9'-2'27,"-9"2"1,9-2 1,-9 2-11,4 18-5,-3 3-1,-2 2-5,1 7 0,-1 3-2,1 4 0,-1-2-1,2 0-2,-2-5 0,2-4-1,-1-5-1,0-6 0,0-15 1,1 17 0,-1-17 0,0 0 0,0 0 0,0 0 0,9-13 0,-4 2 0,1-4 0,1-2-1,1-2 0,2 0 1,-1 3-1,1 2 0,-2 3 0,1 8 0,0 5-1,-9-2 1,12 22 0,-6-5 0,-1 0-2,-1 1-1,3 0-4,-5-5-2,4 1-3,-6-14 0,6 15-1,-6-15 2,0 0 3,0 0 2,11 0 6,-11 0 4,0 0 4,10-12 1,-10 12 1,11-18-1,-5 6-1,5 1-1,-2-4-2,4 1-2,-3-3 0,1 3 0,-3-1-1,-1 2 0,-4 1 1,-3 12-1,0-18 0,0 18-1,-11-10 0,11 10-1,-17 0 0,6 4 0,3 3 0,1 5 0,3 0 0,2 4 0,4-2 1,3 0-1,2-1 0,2-3 1,4-3-1,2-2 0,2-5 0,2-1-1,1-2 1,1 1 0,3 0 0,0 2-1,0 2 1,-2 3 0,-3 3-1,-1 0 1,-5 2 0,-2-1-1,-11-9 1,13 15 0,-13-15-1,0 0 2,0 0-1,-9 6 0,9-6 1,-11-11-1,11 11 1,-8-20 0,6 6-1,2-3 1,3-3-1,2 1 0,4-1 0,2 0 0,1 3 0,0 1-1,1 4-1,-3 1-4,1 7-7,-11 4-18,9-11-3,-9 11 1,0-10-1</inkml:trace>
  <inkml:trace contextRef="#ctx0" brushRef="#br0" timeOffset="184913.4894">5218 7860 31,'0'0'21,"0"0"3,-11 10-2,11-10-5,0 0 0,0 0-2,0 0 0,0 0-2,0 0-2,10 4-3,3-5-2,5-3-2,5-2-3,3 1-6,1-5-12,1-3-15,6 2 1,-2-5-1,5 3-1</inkml:trace>
  <inkml:trace contextRef="#ctx0" brushRef="#br0" timeOffset="186769.6751">6711 7157 42,'0'0'23,"0"0"2,-14-5-7,14 5-7,-9-7-1,9 7 0,-15-8-2,6 3 0,0 3-2,-2-2-1,0 3-1,-2 1-1,2 2-1,-3 4-1,2 4 0,0 1 1,1 7-1,-1 2 1,4 5 1,0 2 0,4 5 1,1-1-1,5 3 0,3-5 0,3 0 0,3-3-1,4-3 0,2-5-1,1-4 0,1-5-1,0-4-3,1-2-4,-4-6-10,-2-6-16,3 0 1,-6-6 0,3 1-2</inkml:trace>
  <inkml:trace contextRef="#ctx0" brushRef="#br0" timeOffset="187055.7037">6895 7105 35,'-1'13'23,"7"15"1,-9-2 2,3 12-12,0 4-2,-2 5-4,-1 2-1,-1-1-3,1-3 1,-1-4-3,0-5-1,1-6-7,0-7-8,-2-10-12,6 0 2,-1-13-3,0 0-1</inkml:trace>
  <inkml:trace contextRef="#ctx0" brushRef="#br0" timeOffset="187324.7306">7080 7134 42,'0'0'22,"0"0"3,6 16 0,-4-1-14,2 7-2,-3 5 0,2 8 1,-4 2-1,2 6-1,-2-2-3,1 0-1,-1-1-3,-1-6-3,2-3-10,-1-5-8,-3-10-9,5-1 2,-1-15-3,0 0 1</inkml:trace>
  <inkml:trace contextRef="#ctx0" brushRef="#br0" timeOffset="187534.7516">6991 7384 75,'-14'7'32,"14"-7"-1,0 0 2,0 0-18,6 12-7,-6-12-2,23 1-1,-11-2-2,7-3-3,0 3-7,2-3-15,-2-5-11,4 5 0,-3-7-1,2 4 1</inkml:trace>
  <inkml:trace contextRef="#ctx0" brushRef="#br0" timeOffset="188535.8516">7410 7532 37,'-11'3'21,"11"-3"2,-12 7 4,12-7-17,0 0-1,0 0 1,0 0 1,0 0-1,0 0-1,0 0 0,0 0-3,0 0-1,0 0 0,0 0-2,0 0 1,0 0-2,9-4 1,-9 4-1,14-3 0,-3 0 0,2 3 0,-1 0-1,1 3 0,-1-1 1,-2 3-3,1 3 2,-3 2 0,-4 6-1,-3 0 1,-3 4-1,-3 1 1,-3 1-1,-2 1 2,-5-2-2,-1-2 0,-1-3 0,-2-2 1,1-3-1,-1-3 0,1-2 1,0-4-1,2-2 0,1-2 1,2-2 0,3 0-1,1-2 1,9 6 0,-13-11 0,13 11 0,0 0 0,-7-11-1,7 11 1,0 0 0,0 0 0,0 0-1,0 0 1,0 0-1,0 0 1,0 0-1,0 0 0,0 0 0,2-11 0,-2 11 0,0 0 0,0 0 0,10-2 0,-10 2 0,10-1 0,-10 1 0,11-3-1,-11 3 1,11-1 0,-11 1 0,12 0 0,-12 0 0,14 0 0,-14 0 0,17 0 0,-7 1 0,1 2 0,0-1 0,1 0 0,2 2 0,-1 2-1,1 1 1,0 1 0,-1 4 0,0 2-1,-2 3 1,0 2 0,-4 2 0,-3 1-1,-3 1 1,-3 2 0,-5-2 0,-6-1 0,-4-2 0,-9-2 0,-3-2 0,-2-4-2,-2-6-3,5-1-11,0-6-18,3-9 0,11-5 0,6-11-1</inkml:trace>
  <inkml:trace contextRef="#ctx0" brushRef="#br0" timeOffset="188918.8899">7710 7302 35,'1'-15'24,"-1"15"2,6-23 1,-5 12-10,-1 11-2,-2-19-2,2 19-2,0 0-1,-10-9-3,10 9 0,-14 17-2,3-1 0,2 7-2,-2 4 0,3 6 0,1 0 0,3 2-1,3-3 0,7-2 0,4-7-1,5-4-1,4-7 0,3-3-2,3-4-3,-1-8-4,5-1-6,-4-7-8,1-6-6,0 1-4,-4-8 0,0-1 1</inkml:trace>
  <inkml:trace contextRef="#ctx0" brushRef="#br0" timeOffset="189129.9111">8009 7185 41,'0'-13'24,"0"13"4,0 0 1,0 0-7,1 23-8,-2-3-2,3 10-2,-2 2-2,3 9-1,-2-2-3,1 3-1,0 0-4,-1-4-1,2-4-7,-4-9-7,0-7-16,4-2 2,-3-16-2,0 0 1</inkml:trace>
  <inkml:trace contextRef="#ctx0" brushRef="#br0" timeOffset="189369.9351">8162 7145 49,'3'-15'25,"-3"15"2,-1 11-2,2 5-6,-3 3-14,-2 7-2,2 8 1,-1 2 0,1 5-1,2-1-2,0-1 1,1-2-5,1-5-6,0-8-14,4-1-4,-7-13 0,6 1-1</inkml:trace>
  <inkml:trace contextRef="#ctx0" brushRef="#br0" timeOffset="189565.9546">8037 7418 62,'0'0'30,"-9"-1"0,9 1-1,10-5-6,0-2-16,5 1-5,2-1-4,1-1-11,1-3-14,6 8-2,-7-4-1,6 8 0</inkml:trace>
  <inkml:trace contextRef="#ctx0" brushRef="#br0" timeOffset="190047.0028">8247 7527 63,'0'0'28,"-3"16"0,3-16 1,0 0-17,0 0-1,15 14-2,-5-4 0,-1-1-1,4 8-2,-5 1-2,3 5 0,-2 0-3,-4 5 0,-2-1-1,-4 1 1,-4 0-1,-5-3 0,-2-3 0,-4-1 1,-5-7-1,1 0 0,-2-6 1,1-2 0,1-4-1,2-3 1,5-2 1,2-6-1,11 9 1,-13-19 0,12 8 0,3-2 0,2 0 0,5 3 0,2 1-1,2 4 0,5 3 0,1 4 0,4 3-1,0 3 1,-1 2-2,-1 1-1,1 3-4,-4-6-12,-2-2-16,4 0-1,-6-10 0,4-1 0</inkml:trace>
  <inkml:trace contextRef="#ctx0" brushRef="#br0" timeOffset="190431.0412">8641 7399 50,'1'-14'26,"-1"14"1,2-22 1,-3 11-15,1 11-4,-6-19 1,6 19-1,-13-8-2,13 8-2,-19 9 0,8 5 1,-3 0-1,3 8 0,-2 0-1,6 6 0,2-2-1,5 4 0,2-3-1,7-2 1,5-4-1,3-3 0,3-2-1,0-6-1,3-3-3,-3-10-4,4-1-12,0-5-16,-5-10 1,3-1-1,-1-10 0</inkml:trace>
  <inkml:trace contextRef="#ctx0" brushRef="#br0" timeOffset="190650.0631">8960 7218 65,'0'0'30,"0"0"0,7 21 1,-11 0-14,0 4-8,2 9 0,-4 2-2,3 6-2,-2 2-2,0 2-2,3-3-4,-3-6-4,5-4-9,-2-5-10,0-11-6,6-5 3,-4-12-4,11-7 3</inkml:trace>
  <inkml:trace contextRef="#ctx0" brushRef="#br0" timeOffset="190898.0879">9104 7225 69,'0'-16'29,"0"16"1,0 0 0,0 0-14,-3 23-7,-1 0-2,2 7 0,-1 3-2,2 8 0,-1-2-2,3 4-2,1-1-1,0-4 0,2-6-3,-2-7-3,3-4-10,-1-4-15,-4-17-2,0 0 3,0 0-3</inkml:trace>
  <inkml:trace contextRef="#ctx0" brushRef="#br0" timeOffset="191115.1096">8983 7496 102,'-11'8'35,"11"-8"1,0 0 0,0 0-27,8-5-3,-8 5-1,21-12-2,-6 5-4,1-2-3,4 2-7,-4-3-11,0 1-13,5 3 0,-9-3 1,4 5-1</inkml:trace>
  <inkml:trace contextRef="#ctx0" brushRef="#br0" timeOffset="191762.1743">9232 7559 35,'-9'5'26,"9"-5"3,0 0 0,0 0-6,0 0-5,0 0-2,0 0-3,13 8-3,-4-2-2,0-4-1,3 5-2,1-3-1,1 4-1,-3-3-1,0 5-1,-1-2 0,-5 3-1,-1 1 0,-4 2 0,-4 1 0,0 1 1,-4 3-1,-1-1 0,-4 1 0,0 0 0,-3-1 0,0 0 0,-3-1 1,-1 0-1,-2-4 0,1 1 0,1-5 0,0 0 0,3-3 0,1-2 1,3-2-1,13-2 0,-13 2 1,13-2 0,0 0 0,0 0 1,0 0-1,0 0 1,0 0-1,0 0 1,13-10-1,-2 7 0,3 1 0,3 2-1,3 1 1,1 2-1,1 4 1,4 2 0,-1 4-1,1 1 1,-1 1-1,-2 0 0,1 0-2,-1-4-1,0-2-5,-5-10-14,2-5-13,1-4-3,0-8 2,0-3 0</inkml:trace>
  <inkml:trace contextRef="#ctx0" brushRef="#br0" timeOffset="192070.2051">9448 7438 57,'0'0'30,"0"0"0,0 0 1,0 0-13,0 0-2,0 0-2,10 6-4,3-4-2,1-3-3,6 1-1,2-2-1,3 0-1,0-1-3,-2-3-5,1 3-15,0-2-14,-9-3 1,2 2 0,-5-5-1</inkml:trace>
  <inkml:trace contextRef="#ctx0" brushRef="#br0" timeOffset="193401.3382">9944 7313 21,'0'0'22,"-6"-19"1,6 19-2,-4-11-2,4 11-2,0 0-2,-14-14-2,14 14-3,0 0 0,-12 0-3,12 0 0,-11 23-2,3-2-1,1 7 0,-3 2-1,2 7 0,-1 1 0,1 2 0,-1-5-2,2-4 1,2-5-1,1-6 1,0-5-1,2-3 2,2-12-2,0 0 1,0 0 0,0 0 0,1-25 0,4 8-1,1-6 0,0-3-2,3-6 1,2-2-1,-1-2 1,3 1-1,0 2 2,-2 4-1,0 5 0,-1 3 0,-1 9 0,-9 12 0,14 2 0,-6 12 0,-3 6 0,2 7 1,0 2-1,3 5 0,0 0 0,1-1 0,-2-3 0,1-3 1,-1-5 0,-1-6 0,-3-3-1,-5-13 2,8 14-2,-8-14 2,0 0-1,3-10-1,-3-1 0,2-4 0,0-4 0,1-3-1,1-6 0,0-3 0,3-2 1,-1 0-1,1 2 1,0 2 0,-1 4 0,0 5 0,-1 6 0,-5 14 0,12-5 0,-12 5 0,14 23-1,-6-5 1,-1 7 0,2 4 0,-1 4 0,0-1 1,-1 3-1,-2-2 0,0-1-2,-2-8-2,2-1-8,-5-6-9,0-17-14,10 16 1,-10-16-1,15-9-1</inkml:trace>
  <inkml:trace contextRef="#ctx0" brushRef="#br0" timeOffset="193987.3967">10409 7405 58,'0'0'29,"0"0"-2,0 0 2,0 0-8,-15-6-10,2 8-4,-1 3 0,-3 1-1,1 7-2,-1 0 0,3 3 0,3 2-2,3-1 0,4 2-1,4-3 1,3-1-1,3-4 1,2-2-1,2-4 1,2-5-1,-1-1 0,1-6 0,1 0-2,-2-6 2,2 1-2,-2-4 1,0 0-1,0-1 1,-2 3 0,-1 0 0,-2 4 0,-6 10 0,8-15 0,-8 15 0,0 0 0,0 0 0,11 17 0,-7-1 0,1 3-1,2 7 1,2 4 1,1 3 0,0 1 0,-1 1 0,1 0 0,-3-3-1,-1 0 3,-5-5-3,-1-4 1,-4-3 0,-5-4 1,-4-4-1,-5-3 1,-4-4 0,-4-3-1,-3-3 0,-1-2 0,2-3-3,0-4-2,7 2-8,1-5-16,7-3-7,10 0 0,5-6 0,8 1 0</inkml:trace>
  <inkml:trace contextRef="#ctx0" brushRef="#br0" timeOffset="195364.5344">10696 7236 12,'0'0'17,"0"0"2,0 0-2,-6 10-3,6-10 2,0 0-1,0 0-1,0 0-1,0 0-1,0 0-1,0 0-1,0 0-3,0 0-2,0 0-1,0 0-1,0 0-1,0 0 0,0 19-1,1-5 1,0 6 1,2 5-1,-1 5 0,1 4 0,1 1 1,1 4-3,-2-4 2,1-2 0,0-6-1,-2-5 0,0-7 0,-1-3 1,-1-12-1,0 0 2,-3-11-2,2-1-1,0-6 1,1-3-2,-2-5 1,1-2-1,0-3 1,1-1-1,1-1 1,1-1 0,0 0 0,1 2 0,2 2 1,1 3 0,2 3-1,1 5 1,2 4 0,2 3 0,1 3-1,-1 2 0,-1 3 0,0 4 0,-1 5 0,-2 4 0,-3 3-1,-3 3 1,-1 5 0,-2 1 0,-2 1-1,-1 1 1,-1-2 0,-2-1 0,-2-2 0,-1-3 0,-1-3 0,-1-3 0,2-2 1,9-7-1,-14 7 0,14-7 1,-10 1-1,10-1 1,0 0-1,0 0 0,11-3 1,-11 3-1,14 0-1,-14 0 1,18 6-1,-8 1 1,-2 2 0,2 4-1,0 3 1,-1 2 0,-2 0 0,1 2-1,0 1 1,-3-1 1,-1-3 0,-3 0 0,-3-3-1,-3-3 1,5-11-1,-21 18 3,6-13-3,-4-2 0,0-2 0,-3-1-1,4-1-4,-2-7-5,6 1-11,5-1-15,2-7 3,9 1-2,1-6 1</inkml:trace>
  <inkml:trace contextRef="#ctx0" brushRef="#br0" timeOffset="195747.5728">10984 7360 59,'0'0'26,"9"7"0,-9-7 1,3 11-15,2 5-3,-2-1 0,3 7 1,-2 0-2,4 4-2,-1-2 0,0 0-1,-2-6-1,0-1 0,-1-7-2,-4-10 2,3 13 0,-3-13 1,0 0-2,0-12 0,-1 1 1,2-1-2,-1-4 0,2-4-1,0-2 0,3-2-1,2 1 1,1 1-2,1 1 1,2 1-2,3 5-3,-5-2-7,4 3-23,1 7-1,-4-4 0,4 0 0</inkml:trace>
  <inkml:trace contextRef="#ctx0" brushRef="#br0" timeOffset="204353.4333">11677 7509 28,'0'0'14,"0"0"1,-14 1-2,14-1-1,0 0 0,0 0-2,0 0-1,0 0-2,0 0 0,0 0 0,0 0 0,0 0 0,0 11 0,0-11-2,12 3 1,-12-3 1,22 5-1,-7-4 0,6 1-2,1-3 0,7 4 0,-1-5-2,3 2 0,-1 0 0,0 0-1,-3 0-1,-3 0 1,-3 2-1,-4-2 0,-5 1 0,-2-1 0,-10 0 0,11 1 0,-11-1-2,0 0-3,0 0-4,0 0-3,0 0-6,0 0-11,0 0-1,0 0-2,-3-11 4</inkml:trace>
  <inkml:trace contextRef="#ctx0" brushRef="#br0" timeOffset="204616.4595">11891 7385 36,'-14'-8'21,"14"8"0,0 0 3,0 0-11,-9 20-2,9-5 0,2 7-1,-3 5-2,2 6 1,-2 1 0,2 3-2,-2-2-3,1 0-2,0-3-6,-1-4-7,0-11-18,6 3 1,-5-20-1,10 14-1</inkml:trace>
  <inkml:trace contextRef="#ctx0" brushRef="#br0" timeOffset="206633.6613">12658 6965 18,'-10'-6'17,"1"-2"1,9 8 1,-15-8-11,4 4-1,-2-1-1,-2 2 0,-1 1 0,-3 3 1,-1 1-2,-1 4 1,1 4-1,0 1 2,3 4-2,2 2 2,6 3-2,4 1 1,8 2-1,2-1 2,7 2-2,3-2 0,3 0-2,2-1-1,0-5-1,-1-2-4,-2-6-7,0-5-19,3 0 0,-5-13 0,5 3-1</inkml:trace>
  <inkml:trace contextRef="#ctx0" brushRef="#br0" timeOffset="206934.6913">12797 6813 27,'0'0'19,"0"0"1,0 18 0,-2 1-11,0 4 0,-1 7 0,1 4 1,-1 5-1,0-1-2,1 0-1,0-2-3,1-5-2,0-5-1,1-5-4,1-6-6,-1-15-14,4 11-1,-4-11 0,8-14 0</inkml:trace>
  <inkml:trace contextRef="#ctx0" brushRef="#br0" timeOffset="207197.7177">12945 6796 39,'0'0'21,"0"0"2,0 0 1,0 0-13,2 19-5,-6 2 0,2 5 1,-2 6-1,2 5 1,-1 3-2,2 2 0,-2 0-2,2-3-2,-1-7-5,0-3-4,1-8-9,4 0-9,-3-21-1,-2 20 0,2-20 1</inkml:trace>
  <inkml:trace contextRef="#ctx0" brushRef="#br0" timeOffset="207399.7379">12829 7141 70,'-13'2'33,"13"-2"0,0 0 1,0 0-18,0 0-4,1-17-3,-1 17-3,13-15-4,-3 5-5,2 3-5,-2-4-9,4 2-16,2 5 1,-3 0-1,6 4 0</inkml:trace>
  <inkml:trace contextRef="#ctx0" brushRef="#br0" timeOffset="207880.786">13036 7178 29,'0'0'23,"-3"15"3,3-15 2,0 0-12,0 0-1,0 0-1,0 0 0,11-7-3,-11 7-5,10-3-3,-10 3-1,11 4-1,-11-4-1,6 20 0,-5-5 0,-2 4 0,-1 4 0,-3 3 0,-2 1 0,-1-2 0,-2-3 0,0-2 1,-3-3-1,0-6 0,1-4 1,0-6-1,1-3 1,1-3 0,0-2-1,1-2 1,3-1-1,1-2 1,2 0 0,2 2 0,2-1-1,-1 11 1,9-14-1,0 10 1,3 2-1,1 4 0,4 0 1,1 3-1,3-1 0,-1 2 0,0-1-2,0 1-3,-3-5-6,1-4-16,2 3-3,-7-8 0,5 2-2</inkml:trace>
  <inkml:trace contextRef="#ctx0" brushRef="#br0" timeOffset="208233.8212">13183 6980 62,'0'0'30,"-10"5"-1,10-5 1,0 0-17,0 0-1,0 0-3,0 0 0,15 2-3,-15-2-2,19-2-1,-7 0-1,4 2 0,1-2-1,-1 2 0,0 0-2,-2-1-1,3 2-3,-7-2-4,3 4-4,-13-3-5,15 2-4,-15-2-6,0 0-4,11 12 3,-11-12 3</inkml:trace>
  <inkml:trace contextRef="#ctx0" brushRef="#br0" timeOffset="208511.8491">13277 7090 14,'-10'5'17,"7"5"2,3-10-2,-8 12-1,8-12 1,0 0-4,-3 12 0,3-12 0,0 0-1,0 11-1,0-11 1,9 7-2,0-1-3,2-5 0,2 3-2,2-3-1,1 1-1,0-2-2,0 0 0,-3 0-3,-2-2-3,-1 3-8,-10-1-13,11-6-5,-2 4-1,-9 2-1,19-13 1</inkml:trace>
  <inkml:trace contextRef="#ctx0" brushRef="#br0" timeOffset="208909.8889">13832 6983 26,'-8'2'20,"-8"-7"0,5 6 2,-4-2-10,-3 1-1,0 0 0,-3 3 1,1 1-4,0 1 0,4 3-1,-2 0-1,5 5-1,0 0 2,4 5-3,2-1 1,4 3-1,1 1 1,5 1 0,2-1-1,7 0 0,2-5-1,4 0-1,4-6-1,0-1-1,2-4-4,-2-6-5,2 0-10,-2-3-13,-5-5 0,2-2-1,-6-4 1</inkml:trace>
  <inkml:trace contextRef="#ctx0" brushRef="#br0" timeOffset="210069.0048">13228 7076 26,'0'0'17,"0"0"1,0 0 0,0 0 0,0 0-3,0 0-2,-9 0-2,9 0-1,0 0-1,0 0 0,0 0 0,0 0-2,12 2 0,2 0-1,1-2-2,8 2 0,0-2-1,5 2 0,0-2-2,2 1 0,-4 1 0,-4-1 0,-4-1-1,-6 1 0,-3-1 0,-9 0 0,10 0 0,-10 0-1,0 0 1,-10-2 0,0-1-1,-2 1 1,-5 0 0,-3-1 0,-5 0 0,-5-1 0,-1 2 0,-2 1 0,1 1 0,3 0 0,4 1 0,4 0 1,7 0 0,3 2 0,11-3 0,0 0 0,16 4 0,4-3 0,4-1 0,5 0 0,4-1 0,1 0-1,-1-1 0,-5-1 0,-6 1 0,-4 1 0,-8 0-1,-10 1 1,0 0-1,0 0 1,-8 4-1,-6 1 1,-3 0 0,-3 1-1,-3 2 1,-1 0 0,1 0 0,2 0 0,3-1 0,4-1 0,6 1 1,8-7 0,1 13-1,8-8 1,8-2 0,4 1 0,3-2 0,2 1-1,1-1 0,-1-5-2,-1 4-9,-6-2-21,-2-7-2,1 0 2,-2-8-3</inkml:trace>
  <inkml:trace contextRef="#ctx0" brushRef="#br0" timeOffset="210401.038">14071 7001 51,'-9'-1'26,"9"1"1,0 0 0,0 0-8,-4 15-9,4-4 1,4 9-1,-6 3-2,3 9-2,-3 0 0,2 7-1,-2-3-3,1-1-1,0-4-4,-3-6-3,5-6-6,-1-9-15,0-10-5,0 0 1,12-20-2</inkml:trace>
  <inkml:trace contextRef="#ctx0" brushRef="#br0" timeOffset="210620.0599">14208 6989 47,'11'-13'23,"-9"-3"4,-2 16 0,9 0-11,-8 12-2,0 8-4,-2 5 1,3 8-5,-4 4 1,2 6-3,-2 2-4,-1-3-5,2 1-6,-2-5-9,-3-9-10,2-2 0,-4-12-1,3-3 1</inkml:trace>
  <inkml:trace contextRef="#ctx0" brushRef="#br0" timeOffset="210775.0754">14071 7272 70,'0'0'31,"-10"-17"0,10 17 0,9-11-8,1 3-16,8 1-7,2 0-9,5 0-17,-3-1-5,6 4 1,-4-3-2</inkml:trace>
  <inkml:trace contextRef="#ctx0" brushRef="#br0" timeOffset="211092.1071">14395 7307 56,'0'0'25,"22"22"2,-22-22-1,16 7-16,-6-1-3,-10-6 0,12 13-2,-12-13-1,-1 21 1,-5-8-2,-3 6 1,-3-2 0,-2 5 1,-1-4 0,4 0 1,-1-4-1,4 0 0,8-14-1,-1 18 0,1-18-2,21 6 0,-6-6-1,3-3-1,1 0-3,0-5-6,-1-4-19,-1 2-6,-8-6 1,0 0-2,-8-5 2</inkml:trace>
  <inkml:trace contextRef="#ctx0" brushRef="#br0" timeOffset="211656.1635">13090 6620 9,'-17'5'21,"4"8"4,-8-9 1,8 3-6,-1-1-1,5-3 0,0 2-1,9-5-2,0 0-4,-6-15-3,17 4-2,0-8-2,10 0-1,0-8-2,6-2-2,3-3 0,-1 3 0,-2 0 0,-2-2 0,0 7-7,-7-3-6,1 2-21,-1 7 0,-2-3 1,2 3-2</inkml:trace>
  <inkml:trace contextRef="#ctx0" brushRef="#br0" timeOffset="212069.2048">13466 6135 37,'0'0'24,"-12"8"2,12-8-1,-12 16-16,5-6-2,1 5 1,-3 5 0,3 5 1,2 0-3,3 3-2,3 0 3,5-1-2,2-5 0,6-1-1,2-9 1,4-1-3,-1-10 2,3-1 0,-3-7-1,2-3 1,-6-4-2,2-2 1,-7-5-2,-4 0 1,-4-4-2,-4 1 1,-6-2-1,-3 1-2,-5 0 2,-3 5-2,-1 4 0,1 0-3,4 7-4,-1 4-3,15 5-11,0 11-10,8 1 0,10 7-1,2 2 3</inkml:trace>
  <inkml:trace contextRef="#ctx0" brushRef="#br0" timeOffset="212468.2447">13644 6648 45,'0'0'29,"-11"-7"2,11 7-2,0 0-12,0 0-4,0 0-1,0 0-3,0 0-3,0 19-3,7 0 0,-1 1-1,4 3 0,0 3 0,3 2 0,-1-1-2,-1-5-6,2-7-27,0 4 1,-3-13 0,4 0-2</inkml:trace>
  <inkml:trace contextRef="#ctx0" brushRef="#br0" timeOffset="213513.3492">14978 7472 28,'0'0'23,"0"0"1,0 0 2,0 0-13,0 0 1,0 0 0,0 0-2,0 0-1,0 0-1,0 0-3,0 0 0,0 0 0,9 3-2,-9-3-1,11-1 0,0-1 0,9 3-1,6-2 0,9 1-1,9 0 1,8 1-1,5 1 0,4 3-1,-1-2 1,-1 2-1,-6-3-1,-5 2 1,-8-2-1,-7 1 0,-9-3 0,-6-2 0,-6 1-1,-12 1-3,14-3-3,-14 3-6,-3-13-10,3 13-13,-13-20 2,6 7-2,-6-5 3</inkml:trace>
  <inkml:trace contextRef="#ctx0" brushRef="#br0" timeOffset="213753.3732">15430 7220 64,'-10'0'30,"10"10"0,0-10 1,15 21-18,7 2-2,3 0-1,8 9 0,-1 0-3,5 4-3,-3 1 0,-2 0-2,-8-4 0,-9-2-1,-9-3-2,-11-5-4,-8-1-9,-12-1-19,-11-10 1,-2 1-1,-7-9-1</inkml:trace>
  <inkml:trace contextRef="#ctx0" brushRef="#br0" timeOffset="215280.5259">15091 6464 8,'-3'-18'21,"3"18"3,0-26 0,1 16-3,-2-2-3,0 1-1,1 11-3,-1-14-1,1 14-2,0 0-2,0 0-2,3 19-1,0 9-3,-3 5 0,2 9-1,-1 4 0,0 7 1,-1 2-2,0-1 1,-3-9-2,1-4 1,-1-5-1,-1-7 0,2-4-4,-4-11-4,6-1-12,0-13-12,0 0-1,0 0-1,9-33 1</inkml:trace>
  <inkml:trace contextRef="#ctx0" brushRef="#br0" timeOffset="215520.5499">15238 6412 47,'2'-19'30,"-2"19"2,6-11-1,-6 11-6,3 15-10,-5 3-5,4 12-3,-4 5-2,2 7-2,-3 4 0,0 6-1,0-1-2,-1-3 0,0-5-4,-1-10-3,4-1-8,-3-9-13,1-11-5,3-12 0,0 0-1</inkml:trace>
  <inkml:trace contextRef="#ctx0" brushRef="#br0" timeOffset="215692.5671">15128 6787 79,'-10'-4'34,"10"4"-1,0 0 2,1-12-21,11 8-6,1-4-4,3-1-3,3 1-6,0-5-9,3 4-15,2 6-4,-7-3-1,3 7 0</inkml:trace>
  <inkml:trace contextRef="#ctx0" brushRef="#br0" timeOffset="216061.604">15380 6790 21,'0'0'23,"10"18"3,-10-18 2,12 7-6,-1-4-5,2-3-3,3 1-3,-1-2-1,2 2-2,-3-2-2,-1 5-1,-3-1-1,-3 8-2,-6 3 0,-5 4 1,-6 3 0,-3 4-1,-5 2 1,-2 2 0,-5-3 1,2 0 0,0-6-1,4-1-1,5-6 0,4-2 1,10-11-2,3 11 1,8-11-1,6-4 0,4 0-1,3-3 0,2-1-1,0-4-2,1 1-4,-6-5-6,2 2-11,-2-1-11,-5-7-1,1 2-1,-3-7 3</inkml:trace>
  <inkml:trace contextRef="#ctx0" brushRef="#br0" timeOffset="216400.6379">15732 6588 48,'-2'-10'28,"-9"-1"2,3 13 0,-5 8-11,-1 4-7,4 8-1,-1 1-3,7 6-2,0-2-2,10 4 0,4-6 0,7-2 0,5-9-1,6-6 1,4-7-1,3-5 0,0-5-1,-3-3 1,-4-6 0,-3-2-1,-9-5-1,-7 1 1,-12-5-1,-9-2 0,-8 0-1,-6-1 0,-6 4-2,-4 4-1,-1 11-5,-4 2-14,2 14-15,6 10 2,0 5-1,4 13-1</inkml:trace>
  <inkml:trace contextRef="#ctx0" brushRef="#br0" timeOffset="218793.8772">9554 7140 19,'0'0'19,"0"0"3,13-7 0,-13 7-8,0 0-3,0-10-1,0 10-1,2-11-1,-2 11-1,3-20-3,0 6 1,1-1-1,1-5 0,2 2 0,-1-4-2,3-1 2,-2-1-2,0-1 0,1 0-2,0 0 1,-1 1-1,0-2 0,2 3 1,0-1-2,1 3 2,0 0-1,2 0 1,0 3-1,1-1 0,1 0 1,0 2-1,2 1 0,1 1 0,1 0 0,3 1 0,2-1 0,1 1 1,4 0-1,1 0 1,2 0 0,1-1-1,1 2 2,0 0-1,1 1 0,0 0 0,2 1-1,-2-1 1,2 3 0,0-1 0,2 1-1,1 1 1,3 1 0,-2 0-1,1 1 1,1 1-1,0 1 2,1-1-1,-2 3 1,2 0-1,-2 1 1,0-1-2,1 4 1,-1 0-1,2 1-1,0 2 1,0 1-1,1 1 1,1 1-1,2 1 1,-1 1 0,2 0 0,0 2 0,-1 0 1,1 0-1,-2 2 2,-1 0-1,-1 2 0,-1 0 0,-2-2 1,-1 3-1,-1 0 0,-1-2 0,-1 0-1,-3 1 0,1 0 0,-2-1 1,-2 1-1,-1-2 0,-4 0 0,-1 0 0,-4-1 1,-1 0-1,-3-1 0,-3-1 0,0 1 0,-1 1 1,0-2-1,1 1 0,0 0 0,-1-1 0,2-1 1,-3-2-1,-2-1 0,1-1 0,-11-6 0,14 8 1,-14-8-1,11 6 0,-11-6 0,9 4 0,-9-4 0,10 6 0,-10-6 0,8 5 0,-8-5 0,0 0-1,9 5-3,-9-5-3,0 0-12,0 0-13,0 0 0,0 0-2,-11-6 1</inkml:trace>
  <inkml:trace contextRef="#ctx0" brushRef="#br0" timeOffset="219230.9209">11978 6874 13,'-20'1'18,"7"6"-6,1-4 4,12-3 1,-15 7 3,15-7-3,0 0-2,0 0-1,0 0 0,0 0 0,0 0-4,0 0-3,3 10 0,-3-10-2,16 7 1,-3-3-2,5 5 1,3-3-1,3 4-2,4-2 2,1 3-3,0-3 3,1 3-3,-2-2 2,-1-1-3,-4-1 3,-2-1-1,-5-4 0,0 1 0,-4-4 0,-1-3 0,-11 4-1,15-19 2,-10 5-2,0-3 3,-3-5-4,0-4 0,-2-1-3,1-1 1,1 0-1,-1-2-6,7 5-6,-1 3-25,8-4 2,6 4 1,4-2-1</inkml:trace>
  <inkml:trace contextRef="#ctx0" brushRef="#br0" timeOffset="220530.0508">13060 6378 4,'-12'-2'18,"12"2"1,0 0 0,-7 13-6,7-13-3,-2 15 3,2-15-2,-4 17-1,4-17 0,-4 15 1,4-15-1,0 0 0,-5 12-1,5-12-1,-14-12-2,3 1 0,-1-3-1,-3-5-3,0-1 1,-3-6-3,3 1 2,-1-4-2,4-1 2,3-1-2,3-3-1,3-1 2,4-1-3,4 1 3,5 1-1,5 1 0,6 3 0,7 4 0,4 3 0,5 3 0,3 4 0,1 1 0,4 4 0,-1 3 0,-1 2 0,-5 4 0,-3 1 0,-6 2-1,-6 0 1,-4 2-1,-7 0 0,-3-1-1,-9-2-2,0 0-3,0 0-2,0 0-1,0 0 0,-14-15 0,1 4 1,0 2 0,-4-4 4,-2 0 2,1 1 4,-2-1 3,2 3 2,0 0 2,6 5 1,-2-3 0,14 8 1,-13-6 0,13 6-2,0 0-2,0 0-1,0 0-2,10-8-1,-1 7-1,4 0 0,4 1-1,3 2 0,1 5 0,3 2 0,1 5-1,-1 4 1,-4 4 0,-1 1-1,-6 4 1,-4 0 0,-6 2 0,-5-2 0,-5 0-3,-4-6-7,2-2-19,0 2-3,0-11 0,8 1-1</inkml:trace>
  <inkml:trace contextRef="#ctx0" brushRef="#br0" timeOffset="224149.4127">12263 8355 16,'11'12'20,"-11"-12"2,0 0 1,0 0-3,0 0-7,0 0-2,-8-14 0,8 14-3,-9-7-2,9 7-1,-13-6-1,4 5-1,-2 0 0,1 3 2,-4-1-1,1 5 0,0-1 0,0 5 0,0 0 0,5 5 1,-1 0-1,6 3 1,2 0-2,6 2 1,2-2-1,5 0 0,2-1 0,4-2-2,1-2 0,0-5-2,2-1-2,-2-8-7,3-1-12,0-1-13,-4-10 2,1 1-2,-3-7 2</inkml:trace>
  <inkml:trace contextRef="#ctx0" brushRef="#br0" timeOffset="224397.4375">12458 8319 48,'3'-10'26,"-3"10"3,0 0 0,1 13-11,1-1-3,-2 4-2,2 5-4,-3 2-2,1 6-2,-2 0-2,-1 0-2,1 1-3,-2-8-3,3 0-6,-3-7-9,4-15-11,0 0-1,0 0 0,14-10 2</inkml:trace>
  <inkml:trace contextRef="#ctx0" brushRef="#br0" timeOffset="224623.4601">12566 8273 64,'0'0'29,"2"11"1,-2-11-1,-9 20-17,7 1-2,-3-1-2,2 7-2,-1-2-3,1 1-1,1 0-2,1-4-2,0-2-6,0-5-7,1-15-13,-1 19-1,1-19-2,0 0 1</inkml:trace>
  <inkml:trace contextRef="#ctx0" brushRef="#br0" timeOffset="224809.4787">12472 8469 69,'0'0'31,"0"0"-1,2-11 1,-2 11-14,15-9-7,-5 2-4,2 1-5,2 0-4,-1-1-6,1 1-13,1 6-7,-6-7-2,5 7 0,-14 0 1</inkml:trace>
  <inkml:trace contextRef="#ctx0" brushRef="#br0" timeOffset="225300.5278">12621 8476 43,'0'0'25,"0"16"2,0-16 0,0 0-10,14 1-5,-5-2-2,0 3 1,-9-2-4,20 5-2,-20-5-1,16 12-1,-16-12-1,8 19-1,-8-6 0,-2 2 0,-1-1 1,-3 1-1,1-3 0,-3 0 0,8-12 0,-13 19 0,13-19 0,-9 8 0,9-8-1,0 0 0,0 0 1,0 0-1,12 3 0,-12-3 0,14 3 0,-14-3 0,16 8 0,-6-1 0,-1 1 0,-2 4 0,-1 2 0,-2 1 1,-2 0 0,-3 0 1,-3-1-1,-3 1 1,-4-3 0,-3-1 0,-1-2-2,-2-3-1,2 0-3,1-5-4,2 1-7,2-4-12,10 2-6,-8-15 0,8-1 1,8 2 1</inkml:trace>
  <inkml:trace contextRef="#ctx0" brushRef="#br0" timeOffset="225639.5617">12995 8432 41,'12'-4'27,"-9"-8"0,-3 12 0,0 0-4,-7-12-10,7 12 0,-20 6-4,8 5-2,-3 2 0,2 8 0,-1 0 0,5 7 0,0-3-3,6 4 1,2-3-3,5-1 1,5-7-2,3-4-1,4-3-2,1-8-1,2-1-4,0-12-6,4 0-10,-2-5-9,-1-5-2,1 0 0,-2-6 1</inkml:trace>
  <inkml:trace contextRef="#ctx0" brushRef="#br0" timeOffset="225842.582">13189 8407 57,'0'0'30,"4"-15"0,-4 15-3,0 0-6,0 0-3,2 24-6,-4-9-4,4 6-2,-2 0-2,1 5-1,-1 0-2,0-2-2,0-1-3,-1-6-4,2 0-5,-1-17-12,-2 12-8,2-12 0,0 0 0,16-17 2</inkml:trace>
  <inkml:trace contextRef="#ctx0" brushRef="#br0" timeOffset="226067.6045">13285 8385 49,'6'-12'27,"-7"-3"3,1 15 0,4-11-11,-4 11-2,0 0-4,1 18-3,2 2-2,-5 2-2,4 7-2,-4 2 0,1 3-4,0 2-3,-4-5-5,5 2-7,-6-7-11,-2-6-7,4-1 0,4-19-1,-11 17 3</inkml:trace>
  <inkml:trace contextRef="#ctx0" brushRef="#br0" timeOffset="226247.6225">13208 8623 63,'-9'-17'34,"9"17"-1,0-17 0,5 6-6,4 5-13,-2-4-6,6 2-5,1 0-4,-2-2-6,5 7-6,-5 0-10,-2 1-11,1 6 1,-11-4 0,15 8 1</inkml:trace>
  <inkml:trace contextRef="#ctx0" brushRef="#br0" timeOffset="226705.6683">13319 8644 57,'0'0'30,"1"10"0,-1-10-1,9-4-11,3 2-2,0-3-5,4 3-3,0-2-3,3 6-1,-2 0 0,0 5 0,-3 4-2,-2 4 0,-5 3-1,-1 3-1,-6 2 0,-3-1 0,-3 4 0,-3-4-1,-2-1 1,-2-1-1,-1-5 1,-1-2-1,2-4 1,0-2 0,-1-4 1,3-2-1,0-5 1,2-2-1,9 6 1,-13-17 1,9 6-1,2 0 0,3-1 0,-1 12 1,12-20 0,-1 14 0,2 3 0,3 3-1,1 2 1,1 4-1,0 1 0,1 5 0,-1 0-1,-2-1-2,2 2-2,-5-9-4,5 5-13,-3-6-16,-4-9 2,1-3-1,-2-9 1</inkml:trace>
  <inkml:trace contextRef="#ctx0" brushRef="#br0" timeOffset="227112.709">13739 8353 35,'0'0'27,"0"0"3,-10 7 1,0 1-7,1 4-4,-7 2-2,4 7-4,-5-1-3,6 4-3,-2 0-2,6 1-2,1 0 0,6-1-1,3-4 0,4-1-1,2-6-1,4 0 0,2-5 0,0-5-1,4 0-3,-2-9-3,4 3-9,-5-5-16,1-6-6,1-1 2,-4-6-2</inkml:trace>
  <inkml:trace contextRef="#ctx0" brushRef="#br0" timeOffset="227466.7444">13971 8333 63,'0'0'29,"0"0"1,0 0-1,0 0-8,0 0-11,0 0 0,3 22-1,-4-6-3,3 8 0,-2 2-1,4 6 0,-1 3-2,1 4 0,0-2-2,0-2 0,-1-3-1,0-8-1,0 0-3,-3-11-3,4-1-7,-4-12-11,0 0-10,0 0 1,7-19-1,2 5 2</inkml:trace>
  <inkml:trace contextRef="#ctx0" brushRef="#br0" timeOffset="227729.7707">14145 8343 57,'9'-10'30,"-7"0"0,-2 10 2,0 0-10,2 11-6,0 7-4,-5 1-2,4 9-3,-2 2-2,3 5 0,-2 1-2,2 1-1,0-2-1,-1-3-1,2-5-2,-2-7-1,2 0-4,-3-20-4,1 15-12,-1-15-13,0 0 2,0 0 0,-6-20 1</inkml:trace>
  <inkml:trace contextRef="#ctx0" brushRef="#br0" timeOffset="227938.7916">14056 8529 87,'-17'4'33,"17"-4"0,0 0 1,0 0-21,11 4-5,-1-6 0,5 2-4,3-1-3,2-3-2,2 3-4,-4-6-6,5 4-11,-3 0-11,-3-5 0,-1 6-1,-5-6 1</inkml:trace>
  <inkml:trace contextRef="#ctx0" brushRef="#br0" timeOffset="228525.8503">14228 8632 43,'-1'14'25,"1"-14"2,0 0-1,0 0-9,11 11-2,-11-11-1,13 3-2,-2 2-2,0-5-2,4 6 0,-2-4-2,5 6 0,-2-1-1,3 4-2,-3 1 0,0 5-1,-5 0-1,-1 8 0,-4-1 0,-4 3-1,-6-1 1,-5-1-1,-1-1 0,-5-3 0,-3-5 1,1-4-1,-2-4 0,3-2 1,0-4-1,3-2 1,-1-2-1,4-2 0,1-3 1,9 7 0,-13-19-1,9 6 1,2-2-1,2 0 1,2 1-1,2 2 0,2 1 0,3 4 1,1 2-1,3 9 0,2 2 1,2 2-1,2 1 0,2 3 0,-1 0 1,1-1-2,-2 0 0,-3-6-4,1 0-11,-2-3-19,-5-6-2,-1-3 2,-1-8-2</inkml:trace>
  <inkml:trace contextRef="#ctx0" brushRef="#br0" timeOffset="231114.1091">14621 8537 13,'0'0'16,"-13"-3"-1,13 3-3,0 0 0,0 0 1,0 0 0,0 0-2,0 0-1,0 0 0,0 0 0,0 0-1,0 0-1,0 0-1,0 0 0,0 0-1,0 0-1,0 0-2,0 0 0,8-1 0,1 1-2,0-1 1,5 1 0,3-3 0,5 3 0,2-2 1,3 1 0,0 0 0,2-1 0,0 0 0,-1 1-1,-4 0 0,-3 1-1,-4 0 0,-3 1-1,-5-1 0,-9 0 0,10 2-3,-10-2-5,0 0-20,0 0-5,-11-10 1,11 10-1</inkml:trace>
  <inkml:trace contextRef="#ctx0" brushRef="#br0" timeOffset="232197.2174">15249 8406 22,'0'0'20,"0"-12"2,0 12 0,0 0-5,0 0-2,0 0-2,-9-6-3,9 6-1,-12 2-1,12-2 0,-17 7-1,6 2-1,-3-2 0,2 7 1,-4-2-1,3 8 0,0-1-1,4 5 0,0 1-2,6 3 0,3-2 0,7 2-1,3-4 0,4-2 0,3-2-1,3-3 1,3-7-1,1-2-1,0-3 0,-3-5-2,-1-1-2,-3-5-2,0 2-8,-5-4-14,-4-2-7,-8 10 1,11-25 0,-7 14 1</inkml:trace>
  <inkml:trace contextRef="#ctx0" brushRef="#br0" timeOffset="232648.2625">15425 8408 34,'0'0'23,"0"0"0,7 10 3,-7-10-11,0 0-2,0 0-1,-2 11-2,3 1-2,-2-1 1,4 10-1,-4 0-2,1 6 0,0 1-2,0 1-1,1-2-2,0-1 0,1-3-1,-2-5-1,3-3-5,-3-15-7,3 12-16,-3-12-2,0 0 0,12-7 0</inkml:trace>
  <inkml:trace contextRef="#ctx0" brushRef="#br0" timeOffset="232942.2919">15547 8443 48,'0'0'24,"0"0"2,0 0 1,0 0-14,-1 13-1,1-13-1,2 27-1,-2-11-3,4 5-1,-1 1-1,2 1-1,-2 0-2,3-1 0,-3-2-2,1-4-1,1-1-3,-5-15-7,5 19-7,-5-19-9,0 0-3,0 13-1,0-13 1</inkml:trace>
  <inkml:trace contextRef="#ctx0" brushRef="#br0" timeOffset="233166.3143">15492 8639 68,'0'0'29,"0"0"0,0 0 0,0 0-16,0 0-2,11-8-3,-2 4-3,1-1-3,2 0-2,0 1-3,0-1-4,2 2-9,-2 2-10,-3-5-4,4 6-1,-13 0 1</inkml:trace>
  <inkml:trace contextRef="#ctx0" brushRef="#br0" timeOffset="233656.3633">15623 8631 17,'-6'12'20,"6"-12"2,0 0 2,0 0-4,0 0-2,0 0-1,15-4-3,-4 4-2,0-3 0,6 4-4,-5-1-1,3 3-2,-3 2-3,-2 4 0,-4 2-2,-1 2 1,-7 1-1,-3 1 0,0 1 0,-3-1 1,-2-1-1,-1-1 1,0-4-1,-1 1 1,1-4-1,1-1 1,1-1 1,9-4-1,-14 2 2,14-2-1,-9-1 1,9 1-1,0 0 1,0 0 0,-2-13-1,2 13-1,0 0 1,14-10-1,-5 7 0,1 3 1,4 0-1,2 3 0,1-1 0,1 3 0,-1-2 0,1 1-1,-3-1-1,-1-2-3,-2 3-4,-12-4-11,12-7-16,-12 7-1,14-14 2,-6 3-2</inkml:trace>
  <inkml:trace contextRef="#ctx0" brushRef="#br0" timeOffset="234265.4242">15974 8469 26,'0'0'21,"11"-3"3,-11 3-3,0 0-3,0 0-1,1-13-2,-1 13-3,0 0-2,-12-8-1,12 8-2,-16-4-1,4 1 0,0 4-2,0 1 0,-1 2 0,1 2 0,2 5 0,-1 0-1,5 6 1,2-2-1,4 2 0,2 0 0,5 0-1,2-2 0,3-2-1,1-3 0,2-5 0,0 0-2,0-4 0,-1-1-2,-2-6-2,2 5-4,-14 1-8,19-16-12,-8 8-6,-3-3 1,1 2 0,-2-6 2</inkml:trace>
  <inkml:trace contextRef="#ctx0" brushRef="#br0" timeOffset="234521.4498">16123 8422 57,'0'0'28,"0"0"-1,0 0 1,0 0-12,0 0-5,0 0 0,0 0-2,4 21-3,-2-4 0,-2 1-1,2 5-1,-2 2 0,2-1-2,-1 0-2,0-6-1,1 1-4,-2-19-5,3 19-11,-3-19-12,0 0 1,9 1-2,-7-14 3</inkml:trace>
  <inkml:trace contextRef="#ctx0" brushRef="#br0" timeOffset="234767.4744">16243 8375 60,'10'3'30,"-10"-3"-1,2 14 1,1-2-16,-4 1-1,4 7-3,-4-1-3,2 4-2,-2 2-3,2-1 0,-1 1-2,0-4-2,2-1-5,-2-8-8,0-12-17,2 18 1,-2-18 1,0 0-2</inkml:trace>
  <inkml:trace contextRef="#ctx0" brushRef="#br0" timeOffset="234986.4963">16180 8550 58,'-10'6'31,"10"-6"0,0 0-1,0 0-7,0 0-12,0 0-2,9-3-2,-9 3-4,18-7-2,-7 3-3,0-4-5,2 2-18,2 1-7,-7-5 1,5 3-1,-6-8 1</inkml:trace>
  <inkml:trace contextRef="#ctx0" brushRef="#br0" timeOffset="236256.6233">16376 8595 9,'0'0'7,"0"0"2,0 0 2,0 0 1,0 0 0,0 0 2,0 0 0,0 0 0,0 0-2,0 0 0,0 0-1,0 0-1,0 0-1,0 0-1,0 0 0,0 0-3,0 0 0,0 0-1,11 2 0,-3 0-1,1 0 0,2 1-1,0-1 1,0 3-1,0 1 0,-1 2-1,-10-8 0,12 21 0,-10-9 0,-2 1-1,-3 1 0,-2 0 1,-3-2-1,-3 1 1,-2-2-1,2-1 1,-3-3-1,1 0 1,1-2-1,1-3 1,1-1-1,2-1 1,8 0-1,-13-4 0,13 4 1,-9-7-1,9 7 1,0 0 0,-9-12-1,9 12 1,0 0-1,0 0 1,0 0 0,13-6 0,-13 6 0,20 5 0,-6 0 0,5 0 0,1 1 0,1 0 0,-1 1 0,1 0 0,-1-1-1,-2 0-1,-1-2-1,-4-1-2,2 0-6,-5-4-11,0-2-14,3 0 1,-2-6 0,1 1 0</inkml:trace>
  <inkml:trace contextRef="#ctx0" brushRef="#br0" timeOffset="236673.665">16578 8512 40,'0'0'26,"0"0"3,0 0-2,0 0-9,11 9-2,-11-9 0,13 4-5,-3 0-3,0-4-2,3 3-3,-2-3-2,1 0-4,2 0-10,-5 2-17,-9-2-1,18-8 0,-18 8-2</inkml:trace>
  <inkml:trace contextRef="#ctx0" brushRef="#br0" timeOffset="237227.7204">16775 8424 27,'0'0'20,"-9"1"0,9-1 0,0 0-10,-10 6 1,10-6 1,-11 7-1,11-7-1,-13 17 0,9-3-1,-4-2 1,6 7-2,-2-1-1,4 1-2,0 0 0,3 1-2,2-6 1,3 0-1,1-3 0,2-3-1,1-4 0,2-1 0,-2-4-1,1-3 0,0-3 0,-1-1 0,-2-1-1,0-3 1,-2 0-1,-2-2 0,-1-2 0,-2-1 0,-3 1 0,-1 0 0,-4-1 0,-1 0 0,-2 2 0,-3 2 0,-1 1 0,-3 5 0,-2 1-1,1 2 0,2 5-4,-1-3-5,5 4-10,10-2-13,-14 1 0,14-1 0,10-7 0</inkml:trace>
  <inkml:trace contextRef="#ctx0" brushRef="#br0" timeOffset="237581.7558">16749 8239 13,'-16'7'23,"16"-7"2,0 0 2,0 0-5,-9 10-3,9-10-1,0 0-3,12 5-2,0-2-5,-2-3-2,4 4-1,-1-3-2,1-1-3,1 1-3,-5-3-8,0-4-18,1 5-1,-11 1-1,15-10 0</inkml:trace>
  <inkml:trace contextRef="#ctx0" brushRef="#br0" timeOffset="238122.8099">16673 8180 17,'-9'3'21,"9"-3"2,0 0 2,-9 7-6,9-7-3,-5 11 0,5 0-2,-2 2-3,4 4-1,-1-2-3,4 4-2,0-1-1,2-2-5,3-2-5,0-4-12,1-8-11,8 1 0,-2-9-2,5 0 2</inkml:trace>
  <inkml:trace contextRef="#ctx0" brushRef="#br0" timeOffset="238340.8317">16942 8186 64,'0'0'29,"13"11"0,-13-11-4,14 18-13,-4 0 0,-3-1-4,0 6-2,-3 0-3,-2 1-4,0 2-11,-1 2-18,-8-12 1,5 2-1,2-18-1</inkml:trace>
  <inkml:trace contextRef="#ctx0" brushRef="#br0" timeOffset="239084.9061">17049 8481 26,'15'24'22,"-15"-24"3,6 27 2,-5-11-9,-1 3-2,-1 3-1,-3-1-4,1 2 0,-2-2-4,2-1-2,-1-6-1,2-1-2,2-13 0,-3 10 0,3-10 0,0 0 0,-3-12 0,3 12 0,1-20 0,2 7-1,-1-2 1,3-3-1,1 0-1,0 0 1,0 2-1,3-1 0,1 2 0,-1 3 0,0 4 0,1 4 0,-1 2 0,0 5 0,-9-3 1,15 15-1,-9-5 0,0 3 0,-1 0 0,1 1 0,-2-2 1,-4-12-1,8 16 0,-8-16 1,0 0-1,10 7 1,-10-7-1,0 0 1,7-17-1,-7 17 1,5-21-1,-1 5 0,1 0 0,0 0 0,2-2 0,-1 3 0,0 2 1,0 2-1,-6 11 0,8-12 0,-8 12 0,0 0 0,7 15 1,-5-3-1,0 3-1,0 0-2,2 5-6,-3-4-10,1-2-14,3 3 1,-5-17 0,6 18-2</inkml:trace>
  <inkml:trace contextRef="#ctx0" brushRef="#br0" timeOffset="239581.9558">17427 8548 21,'-14'-11'20,"14"11"2,-15-9 2,15 9-9,-12-8-1,12 8 2,-14 0 0,14 0-2,-10 12-1,10-12-3,-7 23-2,3-10-2,4 4-2,0-3-1,2 3-1,0-3 0,2-3-1,-4-11 0,9 16 0,-9-16 0,12 5 0,-12-5-1,12-1 1,-12 1-1,13-4 1,-13 4-1,14-5 0,-14 5 0,12 0 0,-12 0 0,11 10-1,-11-10 1,8 21 0,-6-5 0,0 0 1,-2 1-1,-1 2 1,-2-1-1,-1-1 1,-3-3-1,0-1 0,-2-1-1,-1-5-1,0 1-5,-2-11-8,3-1-14,9 4-4,-14-18 0,11 4-1</inkml:trace>
  <inkml:trace contextRef="#ctx0" brushRef="#br0" timeOffset="240394.037">17565 8462 22,'0'0'21,"0"0"2,0 0 2,0 0-8,-6 16-1,7-2-1,2 6-2,-1 0-1,2 5-2,-1-2-3,2 1-1,-2-5-3,0-2 0,-1-4-1,0-2 0,-2-11 0,0 0 0,0 0 0,0 0 0,0 0 0,-8-17 0,4 3-1,0-1 0,0-2-1,-1-4 1,1-1-1,2 1 0,0 3 0,2 0 1,2 3-1,3 2 1,1 3-1,-6 10 0,15-12 1,-6 11-1,0 2 0,0 3 0,0 4 0,-1 3 0,-2 2 0,-1 2 0,-1 4 0,-3 0 0,-1-1 0,-1 0 0,-2-4 0,-1-1 0,-2-3 1,6-10-1,-10 14 0,10-14 0,0 0 1,0 0-1,-9 6 0,9-6 0,0 0 0,0 0 0,14-9 0,-14 9 0,17-1-1,-8 3 1,3 3 0,0 3 0,-3 2 0,0 4 0,-3 2 0,-3 1 1,-2-2-1,-4 2 1,-2-3 0,-2-2-1,-2-2 1,0-3-1,0-3-2,-2-4-1,11 0-5,-14-5-8,14 5-13,-5-17-4,4 2 0,7 2-1</inkml:trace>
  <inkml:trace contextRef="#ctx0" brushRef="#br0" timeOffset="240687.0663">17769 8577 60,'13'19'30,"-7"-4"-1,6 10 0,-2-6-16,-1-1-2,0 2-2,-1-7-3,-1-1-2,-7-12 0,8 14 0,-8-14-1,0 0 1,0 0 1,0-10-2,-4-1 1,4 1-1,-1-5-1,1-2-1,3-2 1,0-1-2,2 1-1,1 0-2,4 5-10,1 3-20,-2-6-2,5 7 1,-3-7-1</inkml:trace>
  <inkml:trace contextRef="#ctx0" brushRef="#br0" timeOffset="245537.5513">18268 8804 48,'0'0'24,"0"0"2,1 11-3,-1-11-11,11 5 1,-11-5 0,21 6 1,-6-6-2,7 4-2,3-4-3,9 4-1,2-4-3,7 1 0,4 0-2,2 0 0,5-1 0,2 0-1,-1-1 1,2-1-1,0 0 0,-1 0 0,-2-1 1,-3 2-1,-2 0 1,-5 2-1,-1 1 1,-5 3 0,-4 1-1,-4 1 1,-3 1 0,-6-2 0,-3 2 0,-5-2 0,-4-1 0,-9-5 1,0 0 0,0 0 0,0 0-1,0 0 1,0 0-1,-2-18 0,-2 3 0,0-5-1,0-5 0,1-3 0,0-6 0,2-4 0,2-5 0,-1-5-1,4 0 2,0 0-2,2 3 1,0 5 0,-1 5 1,-1 6-1,0 8 0,-2 7 0,-2 14 0,1-15 0,-1 15 0,0 0 0,0 0 0,0 0 0,-9 1 0,9-1 0,0 0 0,-10 6 0,10-6 0,0 0 0,-12 5 0,12-5 0,-12 4 0,12-4 0,-20 2 0,7-1 0,-4 1 0,-2 1 1,-5 1-1,-2 3 0,-4 2 0,0 3 0,1 0 0,0 1 0,5 0 0,4-1 0,4-3 0,6-2 0,10-7 0,0 0-1,22-10 1,2-4 0,7-4 0,7-3-1,5-3 1,5-4-1,0 0 0,-2 3 1,-4 3-1,-6 5 2,-6 6-1,-8 6-1,-5 9 2,-6 7-1,-6 6 1,-2 3-1,-4 2 1,1 1-1,3 2-1,4-8-2,8-5-29,1-5-4,3-14 0,5-7 0</inkml:trace>
  <inkml:trace contextRef="#ctx0" brushRef="#br0" timeOffset="246928.6904">21964 8152 63,'0'0'34,"-15"10"1,15-10-1,0 0-13,0 0-7,28 12-3,-7-13-4,10 4-2,4-5-2,5 2-2,3-1-1,0-2-2,-2 2-3,-8-6-5,0 3-10,-8 1-15,-6-7-1,-4 2 1,-8-6-1</inkml:trace>
  <inkml:trace contextRef="#ctx0" brushRef="#br0" timeOffset="247148.7124">22197 8005 82,'-10'12'35,"-2"0"-1,8 4-4,2 11-16,-3 2-3,6 9-4,-5 2-2,4 6-2,-2-1-2,0-2-4,4 3-5,-4-10-13,4-8-14,8-3 0,0-13 0,7-6-1</inkml:trace>
  <inkml:trace contextRef="#ctx0" brushRef="#br0" timeOffset="248358.8333">22868 8061 31,'-13'-8'27,"13"8"0,-8-6-2,8 6-2,0 0-3,-10-7-3,10 7-3,-6 17-2,3 2-2,-4 5-4,-1 8-2,-4 3-1,1 6 0,-2-1-1,1-1-1,0-8 0,2-4-1,2-8 0,4-7 2,4-12-2,0 0 1,0 0-1,2-24 1,7-1-1,0-4 1,4-6-1,1-7 0,3-3 0,2-3 1,0 0-2,-1 5 1,-1 4 0,0 8 0,-3 5 0,2 11 0,-2 12 0,-1 15 0,1 9 0,-2 10 1,1 5-1,-2 2 1,1 7-1,0-3 0,-2-3 0,-1-6 0,0-6 0,-2-6 0,-1-6 1,-6-15-1,10 11 1,-10-11 0,9-19-1,-4 1 0,-1-4 0,1-6 0,1-3 0,-2-3 0,2-1-1,0 3 1,1 2 0,1 2 0,0 6 0,0 4 0,1 8-1,1 6 1,-1 9 0,2 8 0,0 5 0,-1 7 0,-2 5 0,0 3 0,0 3-1,-2-1-1,1-1 0,-4-6-2,4 0-2,-3-10-6,9-1-5,-13-17-15,16 11-4,0-11 1,-2-11 0</inkml:trace>
  <inkml:trace contextRef="#ctx0" brushRef="#br0" timeOffset="248809.8785">23460 8143 55,'-16'1'33,"2"10"-1,-7-3 1,-4 5-15,7 5-6,-3-1-2,5 2-4,0-1-1,8 1-4,4-4 2,7-1-2,-3-14 2,19 13-1,-5-12-1,1-1 1,2-4-1,1-1 1,-2-2-2,-2-3 0,-1 3 1,-3 0-1,-1 3 1,-9 4-1,10 1 1,-10-1 0,5 21 0,-4-1 1,-1 1-1,1 5 0,0 2 0,-1 2 0,0-1 0,-2-4 0,-3-1 0,0-4-1,-5-6 1,-3-3 0,-2-6-1,-5-3-1,2-6-2,-2-6-2,9 0-1,-5-14-8,12 2-8,2-5-11,4-5-3,10-1 0,1-5 2</inkml:trace>
  <inkml:trace contextRef="#ctx0" brushRef="#br0" timeOffset="249471.9447">23677 8001 26,'0'0'22,"0"0"-3,0 0-3,0 0-1,0 0-3,0 0-4,0 0 0,-9-10 0,9 10-1,0 0 1,0 0 0,0 0 0,0 0 1,0 0-2,0 0-1,-9 4-1,9-4 0,0 0-2,0 0 0,-6 14 1,4-4-1,-4 2 0,2 5 1,-3 4-1,1 5 1,-1 2-1,3 2-1,1 1 0,5-1 0,3-4 0,4-3-2,4-6 1,5-6-1,2-4 1,2-6-1,1-4 0,-1-8 0,0-1-1,-3-4 1,-3-1-1,-3-2 2,-5-2-2,-5 0 1,-7 0 0,-4 4 1,-7 0-1,-5 3 0,-3 4 0,-4 3 0,-2 3 0,-2 4-1,7 3-2,0-1-1,9 3-3,1-7-7,14 2-14,9 0-11,5-7 3,6 0-2,4-5 2</inkml:trace>
  <inkml:trace contextRef="#ctx0" brushRef="#br0" timeOffset="249719.9695">23919 7933 62,'0'0'36,"18"-4"1,-18 4-1,0 0-18,18 20-3,-14-5-5,9 10-2,-7 2-3,2 7-3,-3 1 0,0 2-1,-1 0 0,-1-4-2,1-4-1,-3-8-3,5-2-6,-6-19-12,9 2-12,-9-2-2,12-26-1,-3 7 2</inkml:trace>
  <inkml:trace contextRef="#ctx0" brushRef="#br0" timeOffset="249938.9913">24147 7892 53,'5'-12'34,"-5"12"0,9-6-5,-5 23-6,-5 3-7,4 14-2,-5 1-5,2 9-1,-2-1-5,1 4-1,1-2-1,-1-3-4,2-3-1,-5-11-6,5 0-7,-5-8-14,-1-9-5,5-11 1,-16 3-1</inkml:trace>
  <inkml:trace contextRef="#ctx0" brushRef="#br0" timeOffset="250141.0116">23991 8185 76,'0'0'36,"9"2"-2,5-4 2,7-3-21,6 5-6,-1-6-5,5 3-2,-1-2-3,-2-2-6,1 6-6,-7-6-11,-9 0-10,-13 7-1,8-10-1,-8 10 3</inkml:trace>
  <inkml:trace contextRef="#ctx0" brushRef="#br0" timeOffset="250411.0386">24234 7905 55,'17'3'34,"3"3"1,7 10 0,-27-16-12,50 53-9,-19-17-2,-11 4-3,0 7-3,-7 0-1,-5 2-4,-12-3-1,-9-5-3,-4-4-2,-11-10-5,1-2-7,-8-10-13,-5-8-7,-2-3 3,-2-11-2,2 0 4</inkml:trace>
  <inkml:trace contextRef="#ctx0" brushRef="#br0" timeOffset="250968.0943">23492 7922 11,'0'0'23,"-2"-10"2,2 10 3,0 0-9,0 0 0,0 0-2,-15 8-1,12 12-1,-7 1-2,4 13-2,-5 0-1,4 8-1,-2 0-2,5 4-2,3-5-1,5-2-2,6-7 0,7-5-2,8-7-2,4-7-3,10-5-5,-3-11-9,9-6-19,2 0 1,-1-10-2,3 1 2</inkml:trace>
  <inkml:trace contextRef="#ctx0" brushRef="#br0" timeOffset="251885.186">24680 8038 14,'0'0'27,"0"0"4,0 0 2,-10 42-9,10-42-2,-7 57-1,3-20-5,4-37-3,-5 70-5,5-70-1,-2 59-4,2-59 1,-1 37-3,1-37 0,0 0 0,0 0 0,0 0-1,0 0 1,0 0 0,-6-41-1,6 41 0,0-51 0,0 51 0,2-61-1,-2 61 1,7-62-1,-7 62 2,13-52-1,-13 52 0,17-42 1,-17 42-1,0 0 1,38-32 0,-38 32-1,0 0 1,36 5-1,-36-5 0,0 0 0,20 44 0,-20-44 1,-2 46-1,2-46 1,-17 47-1,17-47 1,-22 38 0,22-38-1,0 0 1,-34 34 0,34-34-1,0 0 1,0 0-1,0 0 0,0 0 0,0 0 0,0 0 0,0 0-1,0 0 1,0 0 1,34 16-2,-34-16 2,0 0-1,21 40 2,-21-40-2,1 41 2,-1-41-2,-10 40 1,10-40-1,0 0 1,-22 38-2,22-38-1,0 0-2,0 0-4,0 0-6,0 0-7,0-42-7,0 42-4,19-48-3,-19 48-1,25-57 5</inkml:trace>
  <inkml:trace contextRef="#ctx0" brushRef="#br0" timeOffset="252163.2138">24854 8141 51,'0'0'30,"0"0"3,39 31-3,-39-31-4,20 43-6,-20-43-5,14 47-4,-14-47-4,10 37-1,-10-37-3,0 0-1,0 0 0,0 0 0,0 0 0,0 0 0,0 0 0,0 0 0,0 0 0,0 0-2,-8-42 1,8 42-1,7-42 0,-7 42-1,19-41 1,-19 41-2,28-36-1,-28 36-9,39-20-28,-39 20 0,37-30-1,-37 30 1</inkml:trace>
  <inkml:trace contextRef="#ctx0" brushRef="#br0" timeOffset="263019.2993">13199 7118 11,'0'0'10,"-9"-3"0,9 3 0,0 0-1,0 0-1,0 0-2,0 0-1,0 0-1,-8-7 0,8 7 0,0 0 1,0 0 0,0 0 0,0 0 1,0 0 0,0 0 0,0 0-1,0 0-1,0 0-1,0 0 0,15 3 1,-5-2-1,2 2 0,5-1-1,4 1 1,2 1 1,3-1-2,-1 1 1,1-1-1,-1-1 0,-2 0 0,-1-2-1,-5 0-1,-2-1 1,-4 1 0,-2-3-1,-9 3 1,9-1-1,-9 1 0,0 0 0,0 0 0,0 0 0,-16-6 0,6 4 0,-3-1 0,-3-1 0,-2 1 0,-3-2 0,-3 1 0,-1 0 0,-1-1 0,-2 0 1,0 2-1,2-1 0,1 1 0,1 1 0,6 0 0,3 0 0,4 1 0,11 1 1,-12 0 0,12 0 0,0 0 0,11 1 2,0-1-2,3 1 0,4 0 1,4 1-1,4-2 0,0 0-1,3 1 1,-3-2 0,-1 1 0,-4 0-1,-1-2 1,-6 2-1,-5 0 0,-9 0 0,10-1-1,-10 1 1,0 0 0,-12-1 0,4 0 0,-4 0 0,-2-2 0,-2 1 0,-4 0 0,0-1 1,0 1-1,1 1 0,0 0 0,3 0 0,3 1 0,3 0 0,10 0 0,-9 1 1,9-1 0,11 3-1,3-2 1,5 1 0,3-1 0,3 0 0,3-1 0,2-1-1,-3 0 1,-2-2-1,-4 2 1,-5-1-1,-4 1 1,-12 1-1,11-3 0,-11 3 0,-10-2 0,-3 1 0,-3 0 0,-5-1 0,-5 1 0,-2-1 0,-5 0 0,0 0 1,-1 0-1,0 0 0,3 1 0,5-1 0,5 1 1,2 1-1,7 0 1,12 0-1,0 0 1,0 0 0,10 6-1,7-5 1,5 2 0,6-2-1,4 1 1,3-1-1,0-1 0,-2 0 1,-6-1-1,-4 0 1,-4 0-1,-9 0 0,-10 1 0,0 0 0,0 0 0,-19-5-1,1 4 1,-4 0 0,-3-1 0,-3 2 0,-1 0 0,1-1 0,2 1 0,3 0 0,5 0 0,4-1 0,4 1 1,10 0-1,0 0 1,0 0-1,0 0 1,20 5-1,-3-3 1,4 0-1,2 1 0,5 0 0,-1 0 0,-2-1 0,-2 0 0,-3-1 0,-4 1 0,-4-1 0,-12-1 0,10 0 0,-10 0 0,-10-1 0,-3-1 0,-5 1-1,-3 0 1,-6-1 0,-3-1 0,-1 2 0,0 0 0,2 0 0,3 0 0,7 1 0,2 0 0,8 1 0,9-1 0,0 0 0,11 7 0,8-4 1,2 1-1,7-1 0,3 2 1,3-1-1,1-1 0,-2 1 0,-2-2 0,-5 0 0,-3 1 0,-6-2 0,-5 0 0,-12-1 0,8 1 0,-8-1 0,-13 0 0,-2 0 0,-2 0-1,-5 1 1,-2 0 0,-2 1 0,-1-1 0,0 2 0,3 1 0,4-1 0,2 1 0,5 0 0,5 2 0,8-6 0,5 13 1,7-6-1,9 0 1,4-1-1,6 1 1,3-1-1,3-2 0,-2-1 0,-3-1 1,-5-1-1,-5-1 0,-6 0 0,-6-1-1,-10 1 1,0 0 0,-14-5 0,-2 4-1,-6-1 1,-3 1 0,-5 0-1,-3-1 1,0 2 0,1 2 0,3-2 0,3 1 0,7 0 0,3 0 0,16-1 0,-10 5 0,10-5 0,8 2-1,2-1-4,1-2-19,-2-6-8,5 1 1,-6-14-2,5 2 2</inkml:trace>
  <inkml:trace contextRef="#ctx0" brushRef="#br0" timeOffset="279081.9054">1616 12921 20,'0'0'21,"0"0"2,0 0-2,0 0-1,0 0-3,0 0-3,0 0-3,0 0-1,0 0-1,-13-14-1,3 9 0,-4-2-2,0 1 0,-4-1-1,-2 2-1,-2 0 0,-1 3-1,-3 1-1,4 2-1,-3 3 0,-2 4 1,-1 3-1,1 4 0,1 3 1,2 6-1,3 1 0,4 5 0,5-1 0,8 2 1,7 1-1,7-2 1,9-2 0,8-2-1,7-3 1,5-4-1,6-4-3,0-4-2,2-3-5,-7-9-9,-2-4-18,-3 3 0,-5-10 1,-2 0-1</inkml:trace>
  <inkml:trace contextRef="#ctx0" brushRef="#br0" timeOffset="279419.9392">1927 12876 95,'0'0'32,"3"-11"0,-3 11 2,0 0-24,0 0-4,0 0-1,0 0-2,0 19-1,5 5-1,1 6 0,1 6-1,2 6 0,1 5 1,0 2-2,-2-3 1,2-3-3,-4-11-4,4-2-12,-2-7-15,-8-23 2,13 10-2,-8-22 1</inkml:trace>
  <inkml:trace contextRef="#ctx0" brushRef="#br0" timeOffset="279668.9641">2156 12851 73,'-2'-11'32,"2"11"-2,0 0 0,0 0-7,4 26-19,-4-3-1,3 13-1,-1 6-1,1 10 1,0 4 0,2 1-1,0 0-3,-1-9-2,2-3-9,-1-10-12,-3-11-6,5-5-1,-7-19 0,0 0 1</inkml:trace>
  <inkml:trace contextRef="#ctx0" brushRef="#br0" timeOffset="279870.9843">2032 13134 108,'0'0'34,"-11"1"1,11-1-3,19-3-25,-7-3-4,6 0-3,3 0-3,1-3-5,5 4-9,0 4-16,-1-3 0,1 2 0,-5 0-1</inkml:trace>
  <inkml:trace contextRef="#ctx0" brushRef="#br0" timeOffset="280390.0362">2341 13177 49,'-7'21'25,"7"-21"1,0 0 0,0 0-7,12 4-11,-1-4-1,-1-1 0,2 3-1,-1 0 0,0 5-2,-11-7 0,15 23-2,-13-8 0,0 2 0,-4 1-1,-2 2-1,-2-4 1,-2 1 0,0-4 0,1-1 0,7-12-1,-12 15 1,12-15-1,0 0 0,0 0 1,0 0-1,0 0 0,0 0 0,14 6 0,-14-6 0,18 1-2,-8 0 2,2 4-2,2 2 1,-2 5 0,1 2 0,-1 2 0,-2 3 1,-2-2 1,0 4 0,-6-2 2,-2 3 1,-8-6 1,-2 4 0,-8-2-1,-3 0 1,-4 0-1,-2-1-2,0-1-1,-1-6-3,7 2-4,1-12-7,7-5-22,13 5-1,-1-29 0,14 4 0</inkml:trace>
  <inkml:trace contextRef="#ctx0" brushRef="#br0" timeOffset="281300.1272">2743 12956 67,'0'0'31,"1"-13"1,-1 13 0,-3-13-14,3 13-6,0 0-4,0 0-2,0 0-2,0 0-1,-3 16-2,2 3 0,-1 3 0,1 5 0,-1 5-1,1 4 1,-1-1 0,2-1 0,-2-5 0,2-5 0,-1-3 1,2-4 0,-1-17 0,2 17 2,-2-17-1,9 6 1,0-7-1,3 1 0,2-3 0,5 2-1,1-1 0,1-2-1,-1 2 1,-1-1-4,0 1 0,-3-1-2,-1 4-1,-6-6-5,4 5-16,-1-1-10,-1-3-2,1-3 2,-1-6 0</inkml:trace>
  <inkml:trace contextRef="#ctx0" brushRef="#br0" timeOffset="281548.1519">3120 13008 95,'-5'18'31,"1"-7"1,5 5 2,-2 5-20,1-4-8,3 8-1,-1-2-1,2 5 0,-3-5 0,4-1-2,1-2-3,-2-5-2,5-2-7,-9-13-20,16 0-5,-3-10 1,-1-12-2,4-6 2</inkml:trace>
  <inkml:trace contextRef="#ctx0" brushRef="#br0" timeOffset="281720.1692">3111 12698 128,'-15'1'38,"4"-2"-1,11 1-4,-6-12-32,13 1-27,1-1-11,3-9-1,5-3 0,3-5 0</inkml:trace>
  <inkml:trace contextRef="#ctx0" brushRef="#br0" timeOffset="283137.3109">4261 13204 12,'0'0'18,"-20"-2"-1,20 2 1,-14-4 0,14 4 3,-10-2-1,10 2-2,0 0-2,0 0-1,0 0-4,0 0-3,9 4-1,1-3-3,7 3-1,3 0-1,6 1 0,3-1-2,3 1 0,3 0-1,-3-5-3,1 3-10,-3-1-18,-7-10 0,0 1 1,-9-9-2</inkml:trace>
  <inkml:trace contextRef="#ctx0" brushRef="#br0" timeOffset="283370.3342">4366 12996 78,'0'0'28,"3"27"0,-1-9-1,5 10-20,1 7-3,-2 7-1,0 3-1,-1 3-4,-2-1-13,-4-6-14,7 1 1,-4-20 0,10-4-1</inkml:trace>
  <inkml:trace contextRef="#ctx0" brushRef="#br0" timeOffset="284265.4237">6280 12889 28,'-10'-2'20,"-8"-6"2,2 3-3,-5 0-7,-4 3 0,-1 3 1,-4 3 0,1 7-1,-1 3-1,5 7-2,0 5-2,8 8 0,3 0-2,9 5 0,6 0-1,10 1-1,4-4 0,9-2 0,4-5-2,3-6-2,3-4-2,-1-9-3,3-3-15,-1-4-12,-7-10 1,2-3-1,-8-10 1</inkml:trace>
  <inkml:trace contextRef="#ctx0" brushRef="#br0" timeOffset="284543.4515">6412 12893 62,'0'0'28,"-3"15"0,3-15 0,-4 28-14,7-1-7,0 3-1,1 9-1,-2 4 0,2 1-2,-3 0-1,0-3-2,2-3-4,-4-8-10,-3-9-15,7 0-1,-3-21 0,4 12 0</inkml:trace>
  <inkml:trace contextRef="#ctx0" brushRef="#br0" timeOffset="284790.4762">6521 12940 64,'6'-18'29,"-6"18"0,0 0-2,0 0-5,9 0-18,-8 16-3,0 7 0,-1 8 0,1 5 1,1 6-1,0 2 0,1 0-2,-2-6-6,3-6-14,2-2-7,-4-14-1,4-3-1,-6-13 1</inkml:trace>
  <inkml:trace contextRef="#ctx0" brushRef="#br0" timeOffset="284985.4957">6448 13102 96,'-15'12'33,"15"-12"0,0 0 1,13-3-22,2 1-8,0 0-4,3-3-4,1 2-12,5 2-17,-4-6 0,4 2 1,-5-5-2</inkml:trace>
  <inkml:trace contextRef="#ctx0" brushRef="#br0" timeOffset="285747.5719">6735 13216 33,'0'0'20,"0"0"-3,0 0 0,0 0-4,0 0-3,0 0-2,0 0-2,0 0 0,0 0-1,0 0 0,0 0 0,0 0 0,0 0 1,0 0 0,0 0-1,0 0 0,0 0-1,0 0-1,11 3-1,-11-3 0,16 12-1,-6 0 0,1 4 0,-1 4 0,-3 4 0,-1 6 0,-3 4-1,-4 1 0,-4 0 1,-3 0-1,-5-6 2,-1-1-2,-2-7 2,-2-1-1,-1-11 1,1-2 0,1-5 0,2-3 0,2-5-1,2-2 1,1-4 0,4 0-1,2-2 1,5-3-1,0 2 0,4 0 0,3 2-1,3 3 2,0 5-2,4 4 0,1 3-1,2 3 0,1 1-1,-2 1-3,2 2-3,-5-2-16,0-7-11,1 0 3,-4-11-2,3 1 3</inkml:trace>
  <inkml:trace contextRef="#ctx0" brushRef="#br0" timeOffset="286047.6018">6966 13128 86,'0'0'31,"-3"13"0,3-13 2,9-6-22,4 9-4,1-6 0,6 6-1,2-3-1,6 4-1,-2-1-1,2 0-1,0 0-1,-2 0-1,-5 1-1,-2-4-4,-4 4-4,-6-5-16,-9 1-11,0 0 2,8-14-2,-8 14 2</inkml:trace>
  <inkml:trace contextRef="#ctx0" brushRef="#br0" timeOffset="286393.6365">7778 13019 45,'0'0'21,"-9"0"4,-8-6 0,-5 3-13,1 3-4,-4 2 1,-1 6 0,-2 1 1,6 9 1,-1-2-2,8 9-2,1-2 0,7 7-1,3-3-1,9 5 1,2-6-2,8 2 0,2-5 0,5-2-2,0-5-1,2-6-2,4-1-5,-5-13-6,2-3-20,1-2-4,-4-9 1,1-4-2</inkml:trace>
  <inkml:trace contextRef="#ctx0" brushRef="#br0" timeOffset="287197.7169">8048 12946 2,'0'0'17,"-12"-13"4,12 13-3,-11-10-1,11 10 3,0 0-2,-10-7 0,10 7-2,0 0-3,0 0-2,0 0-3,-2 17 0,0-5-1,3 8-1,-2 2-1,4 10 0,-3 2-1,2 5 0,-1 0-2,0 0 0,0-2-1,0-5-2,-1-1-3,-3-10-4,4-3-12,-1-5-15,0-13 1,0 0-1,5-10 0</inkml:trace>
  <inkml:trace contextRef="#ctx0" brushRef="#br0" timeOffset="287445.7416">8189 12898 73,'12'-1'29,"-12"1"0,2 14 0,-4 4-15,0 2-9,3 8-1,-1 5-1,1 8 0,0 4 0,1 3 1,0-4-2,1-3-2,0-3-5,-2-10-9,1-8-17,1-1-1,-3-19 1,0 0-2</inkml:trace>
  <inkml:trace contextRef="#ctx0" brushRef="#br0" timeOffset="287642.7614">8066 13173 74,'-11'1'34,"11"-1"0,-10 7 1,10-7-8,12-8-19,-12 8-5,20-8-3,-6 4-4,0-4-8,5 0-19,4 4-3,-5-3 0,3 4-1</inkml:trace>
  <inkml:trace contextRef="#ctx0" brushRef="#br0" timeOffset="288085.8056">8335 13235 60,'7'16'30,"-7"-16"0,13 17 0,-13-17-8,18 5-13,-2 1-2,-4-4-2,2 5 0,-2 0-2,0 5 1,-3 1-3,-3 3 1,-4 3-2,-2 0 1,-3 4-1,-3-1-1,-3 0 1,0 0-1,-4-2 1,-1-1 0,2-4 0,0-1-1,0-5 2,12-9-1,-15 12 2,15-12-1,-9 5 1,9-5 0,0 0 1,0 0-1,0 0 0,9-1 1,-9 1-2,14 2 1,-3 3-2,2 0 1,3 4-1,3 1 0,-1 2 0,0-2-2,0 2-3,-3-6-4,0-3-19,-2-3-8,-13 0 1,11-20-2,-12-1 2</inkml:trace>
  <inkml:trace contextRef="#ctx0" brushRef="#br0" timeOffset="288664.8636">6431 12615 56,'0'0'29,"0"0"2,14-7 0,-3 2-12,0-5-4,8 0-3,-1-5-3,7 1-2,1-6-1,6 2-3,1-6-1,3 2-1,0-2 0,-1 0-1,-1 1-1,-2 1-1,-2 2-1,-6-2-3,0 5-5,-5 0-12,-3-2-12,3 5 2,-5-5-1,4 5 2</inkml:trace>
  <inkml:trace contextRef="#ctx0" brushRef="#br0" timeOffset="289031.9003">7101 12070 89,'0'0'28,"0"0"0,0 0-3,0 0-19,-14 21-4,8 1 1,-1 4 0,4 6 0,1 2 0,6 5 0,4-3 1,9 0-2,4-9 1,9-6 0,4-10 0,4-5 0,1-10 0,0-7-1,-1-8 0,-3-3-1,-6-5 1,-6-2-1,-9-3 1,-7 1 0,-9 0-1,-7 3 0,-9 2-1,-8 3-1,-3 8-3,-7 2-3,3 10-16,-1 8-12,0 2 0,10 7 2,6 2-2</inkml:trace>
  <inkml:trace contextRef="#ctx0" brushRef="#br0" timeOffset="289417.9389">7404 12596 93,'-4'-14'32,"4"14"0,0 0 1,0 0-25,-2 18-2,6 1-3,2 8-1,2 5-2,3-1-6,4 4-21,5 3-6,-2-14 0,9-2-1</inkml:trace>
  <inkml:trace contextRef="#ctx0" brushRef="#br0" timeOffset="291451.1421">9129 13118 35,'0'0'25,"13"3"3,-13-3 1,22 3-6,-2 1-8,3-1-4,14 4 1,6-4-2,14 7 0,4-6-3,12 7 0,7-4-2,9 2-1,2-3-1,2 2-1,-2-3-1,-3 1 0,-3-4 0,-4 0-1,-6-1-2,-10-2-1,-5 4-4,-12-9-6,-4 1-20,-9 0-4,-13-4 2,-5 0-1</inkml:trace>
  <inkml:trace contextRef="#ctx0" brushRef="#br0" timeOffset="291713.1683">10229 12952 92,'6'15'32,"10"-7"1,10 6 0,8 5-25,2 3-5,5 9 0,-2 5 1,-2 7-1,-8 3-1,-7 3 0,-10 1-1,-10-2-2,-13-2-1,-9-7-4,-7-3-19,-7-4-11,-8-10 2,0-2-3,-4-15 3</inkml:trace>
  <inkml:trace contextRef="#ctx0" brushRef="#br0" timeOffset="296360.6331">1829 12642 14,'0'0'17,"0"0"0,-14-2 1,14 2-1,0 0 1,0 0-3,0 0-2,-11-11-2,11 11-3,-5-11-2,5 11-1,-4-15-1,4 15-1,-4-20 1,4 9-2,0-2 0,1-2 0,-1-1 0,2 1-1,1 0 0,2-1 0,-1-2 0,3 2-1,0-2 1,3 2-1,0-1 0,3-1 0,1 0 1,1 1-1,1 1 0,2-2 0,2 2 0,2-1 0,3 1-1,2 1 0,1 0 1,2-2-1,1 2 1,1 0 0,3-1 0,1 1 0,1-1 0,1 0 0,3 1 0,1 0 1,2 0-1,1-1 0,3 2-1,2 0 2,-3-1-1,4 1 1,-1 1-1,2-1 0,1 1 0,-1 1 0,-1 0 1,-1 1-1,1 2 1,-1 0-1,-3 2 1,1 2-1,-4 2 1,1 1-1,0 1 0,0 4 1,-2 0-1,-1 2 1,2 2-1,-1 1 0,-1 1 1,0 3-1,1 0 0,2 0 1,-1 1 0,2 1 1,0-1-1,2 0 1,2 1 0,0 1 0,-1 0 1,0 2 0,0-1-2,0 3 1,-4 1-1,0 1-1,-1 0 2,-1-2-2,-1 1-1,-1-1 1,-1 0 0,-1-3-1,1 1 2,-1 0 0,-2 0-1,-1 2 1,-3-2 0,1 4 0,-3-2-1,-1 1 0,-1 1 0,1-1 0,-3 1 1,1-1-1,1 0 0,-2-1 0,1 1 1,0 0 0,-1-1-1,1-1 1,0 0-1,-1 2 0,-2-3 0,0 3 1,1 0-1,-2 0 1,1 2-1,2 0 0,0 0 1,1 1-1,0-2 1,0 0 0,2-2-1,-1 0 1,-1-3 0,-1 0 0,-2-1-1,-1-1 1,-3 0-1,0 0 1,-2-3-1,-1 2 1,-1-1-1,-1-1 0,-1-2 1,-1 0-1,0-2 1,-2 0-1,-2-2 0,0 0 1,-10-5-1,12 5 0,-12-5 0,0 0 0,0 0 0,9 4-1,-9-4-2,0 0-1,0 0-2,0 0-4,0 0-5,-10-12-6,10 12-5,-14-4-6,0-2-2,2 5 4,-5-6 1</inkml:trace>
  <inkml:trace contextRef="#ctx0" brushRef="#br0" timeOffset="296880.6851">5523 13070 20,'-16'6'20,"16"-6"2,-9 2 2,9-2-6,0 0-3,0 0-2,0 0 1,0 0-2,0 0 0,0 0-3,0 0-1,0 0-2,0 0-1,0 0-1,0 0 0,0 0 0,4 13 0,-4-13-1,13 12 1,-2-5-1,5 3 0,0-2 1,5 3-2,-1-3 1,3 0-1,1-1-1,-3-1 1,-1-1-2,-3-3 1,0-1 0,-3-1-1,-2-2 1,-1 0-1,-3-2 1,1-2 0,-9 6-1,15-14 1,-15 14 0,12-16 0,-12 16 0,9-18 0,-7 7 0,0 0-1,-3-2 1,-1 1 1,-2-4-2,0 1 0,-2-1 0,0-1 0,1 2 0,-1 1 0,2 0 0,0-1-3,2 3-1,-1-6-9,3 1-24,2 1-1,1-5 1,6-3-1</inkml:trace>
  <inkml:trace contextRef="#ctx0" brushRef="#br0" timeOffset="297992.7963">6571 12225 60,'0'0'27,"0"0"-1,-9 8 0,9-8-15,0 0-5,-6 12-2,6-12 0,-6 14-1,6-14 2,-8 16-1,8-16 1,-10 15-1,10-15-1,-10 10 1,10-10 0,-9 2 1,9-2-1,-8-8 0,8 8-1,-9-20 0,6 7-1,-2-7 0,1-2 0,2-2-2,1-4 1,1-2-1,3 0 0,2-3 0,3 1 1,3 1-1,1 2-1,3 1 1,0 1 0,4 3 1,1 3-1,3 2 0,-1 3 0,1 3 0,1 4-1,-2 3 1,0 3-1,-4 3 1,-1 4-1,-3 1 0,-2 0 1,-2 2-1,-10-7-1,14 11 1,-14-11-2,0 0 1,0 0-2,0 0 0,0 0 0,1-19 1,-10 6-1,1-1 2,-6-3 0,-3-2 1,-4 2 1,-2-2 1,-3 3 1,0 0 0,2 6 1,0-1-1,7 7 1,0-2 0,9 5 1,8 1-1,-10 0 0,10 0 0,11 7-1,1-3 0,8 6 0,3-1-1,5 5 0,3 2-1,4 3 1,0 2-1,-1 3 1,-5 0-1,-5 3 1,-5 0-1,-3 0 1,-7 1 0,-4 1-1,-5-1 0,-5-3-2,-1 3-5,-6-2-20,1-5-9,3-2 3,8-19-2,-4 16 0</inkml:trace>
  <inkml:trace contextRef="#ctx0" brushRef="#br0" timeOffset="299789.976">11512 13028 22,'0'0'23,"0"0"1,0 0-3,0 0-4,0 0-2,0 0-2,0 0-2,0 0-2,0 0-1,0 0-1,0 0-1,0 0 0,1-12-1,-1 12-1,0 0 0,0 0-1,0 0-1,-8-11-1,8 11 0,-9-7-1,9 7 0,-16-5-1,7 4 1,-1 2 0,-3 2 0,0 4 1,-1 4 0,0 3 0,0 4 0,-1 5 1,1 4-1,3 4 0,3 2 0,5 2 1,4 0-1,5-1 1,5 0-1,6-5 1,6-5 0,6-3-1,2-4-2,2-7-1,3-3-1,-3-8-4,3 0-8,-6-6-16,-3-7-3,-1-1 0,-8-6 0</inkml:trace>
  <inkml:trace contextRef="#ctx0" brushRef="#br0" timeOffset="300062.0032">11791 12998 62,'0'0'31,"0"0"0,0 0 0,0 0-12,8 12-8,-7 7-3,4 10-1,-3 5-2,3 8-1,-2 4 0,1 2-1,-1-3-2,-1-5-1,0-3-4,-2-10-2,5 0-10,-3-10-17,-2-17-1,11 9 0,-11-9 0</inkml:trace>
  <inkml:trace contextRef="#ctx0" brushRef="#br0" timeOffset="300324.0294">11989 13006 85,'0'0'30,"0"0"0,5-17-3,-5 17-19,2 16-1,-1 5-1,-2 7 0,2 13-1,-2 5 0,3 10-1,-2 5 0,2 2-2,1-6-2,-2-5-4,4-8-2,-3-13-10,2-8-19,1-7 0,-5-16 0,0 0 0</inkml:trace>
  <inkml:trace contextRef="#ctx0" brushRef="#br0" timeOffset="300565.0535">11855 13356 70,'-10'5'32,"10"-5"-1,0 0 2,0 0-12,13 0-11,-5-6-4,5 4 0,-2-5-1,3 2-2,1-1-4,-1-2-3,3 3-8,-4-2-15,0-1-8,3 2 1,-3-3-1,4 3 1</inkml:trace>
  <inkml:trace contextRef="#ctx0" brushRef="#br0" timeOffset="301121.1091">12066 13351 75,'0'0'31,"0"0"-1,0 0 1,16 0-20,-1-2-5,-1-3-1,3 4-1,0-1 0,0 4-2,-1 2 0,-2 3 0,-2 2-1,-4 4-1,-2 1 0,-2 1-1,-4 1 1,-2 1-1,-2-1 2,-2 0-2,-1-3 1,0 0 0,7-13 0,-14 19 1,14-19-1,-9 10 0,9-10 1,0 0-1,0 0 0,0 0 0,0 0 0,9 6 0,-9-6 0,18 2 0,-5 1 0,2 1 0,3 2 0,0 4 0,1 0 0,-1 3 0,-1 1 0,-3 2 1,-2 3-1,-3 0 1,-4-2 0,-3 2 1,-6-3 0,-2 2 0,-5-3 0,-3-1 1,-3-2-1,-2-2-1,-3-1 0,1 0 0,0-5-2,2-1-1,2-2-2,2-8-5,6-1-21,1-5-6,2-7 1,4-5-1</inkml:trace>
  <inkml:trace contextRef="#ctx0" brushRef="#br0" timeOffset="302866.2836">12760 13085 3,'0'0'18,"0"0"2,0 0-3,0 0-1,0 0 2,0 0-2,0 0-2,0 0-3,0 0-2,0 0-3,0 0-1,0 0-1,0 0-1,0 0-1,0 0 0,0 0 0,-10 3-1,10-3 2,-11-2-1,1 2 0,1 2 1,-1-4-1,-1 5 1,-3-2 0,4 4 0,-5-2 0,2 3 1,2 0-2,0 4 1,-1 3 0,4 5 0,0 0-1,3 6 1,2 0-1,4 4 1,1-1-1,5 1 1,2-4 0,4 1-1,4-6 0,4-2 0,5-5 0,5 0-1,2-5 1,1-3-1,-1-1 0,-3-2-1,-2-1 0,-6 0-1,-4 0-2,-7-3-2,-11 3-4,0 0-18,0 0-10,0 0 1,4-17 0,-2 6 1</inkml:trace>
  <inkml:trace contextRef="#ctx0" brushRef="#br0" timeOffset="303294.3264">13144 13048 38,'0'0'26,"-12"-11"2,12 11-5,0 0-4,0 0-4,0 0-3,0 0-2,0 0-3,0 0-2,0 0 0,-1 11-1,2 2 0,-2 4-1,2 10 1,-1 6-1,2 6 1,-1 5 0,1 3 0,1 1-2,0-1 0,-1-5-1,0-5-1,1-6 0,-2-7-4,2-3-1,-4-8-5,5-2-9,-4-11-15,0 0-1,0 0 0,10-28 2</inkml:trace>
  <inkml:trace contextRef="#ctx0" brushRef="#br0" timeOffset="303571.3541">13296 13097 70,'8'-16'30,"-8"16"0,0 0 0,3-11-20,-3 11-4,1 15 0,-1 5-1,-2 5 0,3 7-1,-2 3-1,3 7 1,-1 0 0,3 4-1,-1-5-1,2-5-2,-1-6-1,0-5-3,2-4-3,-4-7-10,-2-14-17,9 11 1,-9-11-2,5-12 3</inkml:trace>
  <inkml:trace contextRef="#ctx0" brushRef="#br0" timeOffset="303836.3806">13191 13372 58,'0'0'30,"0"0"2,-7 12-1,7-12-11,0 0-8,0 0-2,0 0-2,16-6-1,-16 6-3,17-6 0,-7 3-3,1 1-1,2 0-3,-3-3-5,5 3-14,-1 2-13,-3-5 2,3 2-3,-4-4 3</inkml:trace>
  <inkml:trace contextRef="#ctx0" brushRef="#br0" timeOffset="304529.4499">13379 13428 47,'21'-1'30,"-9"-3"2,4 2 0,-1 2-11,0-4-3,4 6-4,-5-4-4,3 5-2,-4 1-3,0 4-3,-4 0 0,0 4-2,-3-1 0,-2 5-1,-1 1 1,-1 4-1,-1 0 1,-1 2 0,-1 2 1,-1-1-1,-2 0 0,-2 0 1,-3-3-1,-2 0 1,-3-3-1,0-3 0,0-4 1,-1-1-1,3-4 0,1 0 0,2-4 1,9-2 0,0 0 0,-10 5 0,10-5 0,0 0 1,0 0-1,0 0 1,0 0-1,0 0 0,11-17 0,-11 17 0,10-11 0,-10 11-1,12-13 0,-12 13 1,18-6-1,-9 5 0,1 3 0,3 1 0,0 0 1,3 3-1,2 0 0,-1-2 0,3 2 0,1 0 0,0-1 0,0 1 0,0-2 0,-2 0 0,-2-2 1,-2 2-1,-1 0 0,-4-3-1,-1 3-2,-9-4-2,13 0-16,-13 0-15,7-11-2,-2-1 1,-1-9-1</inkml:trace>
  <inkml:trace contextRef="#ctx0" brushRef="#br0" timeOffset="305316.5286">13746 13239 25,'0'0'25,"-13"10"4,13-10 2,0 0-7,0 0-5,10 15-1,-10-15-3,14 6-1,-4-6-4,9 5-1,-2-3-2,7 2-1,1-3-2,3 3-1,-1-3-1,0 1 0,-3 0-1,-4-1 0,-3 0 0,-5-1-2,-3 1-1,-9-1-2,9-1-2,-9 1-3,0 0-7,0 0-12,7-11-10,1 7 2,2-6 0,4 2 3</inkml:trace>
  <inkml:trace contextRef="#ctx0" brushRef="#br0" timeOffset="305737.5707">14448 13153 32,'12'-6'21,"-1"7"1,-11-1 2,0-13-14,0 13 0,-10-10 0,0 8 0,-4-2-1,0 4-2,-4 0 1,2 4-1,-2-1-2,1 4 0,-2 1 0,4 5-1,-2 2 1,4 4 0,0 2-1,4 6 1,-1-2-1,7 6 0,1-1 0,6 3-1,4-4 1,6 3-1,6-6 0,7 1 0,5-5-1,4-1 0,0-5-1,3-4 1,-2-3-2,-2-5 0,-4-1-2,-9-6-2,-3 1-5,-9-7-16,-2-2-12,-2-2 0,-4-4 0,2-3 0</inkml:trace>
  <inkml:trace contextRef="#ctx0" brushRef="#br0" timeOffset="306084.6054">14723 13096 39,'0'0'27,"-1"-15"3,1 15 0,0 0-10,1-12-7,-1 12 0,0 0-3,2 16-1,-3 1-2,2 8-2,-1 6 0,3 7-1,-1 4 0,2 8 0,0-1-1,1 0-1,-1-4-1,0-3 0,0-6-1,-1-5-1,0-3-2,-2-9-3,2-3-4,-3-16-13,-3 12-13,3-12 2,0-10-2,3-3 2</inkml:trace>
  <inkml:trace contextRef="#ctx0" brushRef="#br0" timeOffset="306399.6369">14913 13093 74,'0'0'31,"0"0"-2,0 0 2,0 0-21,-1 11-3,0 1-1,4 10 1,-3 2-2,4 9 1,-2 1-1,4 8 1,-3 0-2,2 1-2,-1-4 0,2-4-1,-1-5 0,-1-3-2,0-5-1,-3-7-3,3-1-6,-4-14-16,0 0-8,0 0 0,-9 2-1,9-2 2</inkml:trace>
  <inkml:trace contextRef="#ctx0" brushRef="#br0" timeOffset="306632.6602">14744 13426 95,'-10'11'33,"10"-11"2,0 0 0,9-16-25,1 13-3,1-8-2,3 6 1,-1-5-4,3 2-1,-1 2-4,-1-3-4,5 5-8,-5 0-18,2-4-3,0 2 0,-1-4 1</inkml:trace>
  <inkml:trace contextRef="#ctx0" brushRef="#br0" timeOffset="307175.7145">15073 13421 47,'0'0'27,"0"13"3,0-13-1,0 0-14,0 0-2,0 0 0,0 0-2,11-9-4,-2 9 0,-9 0-3,15 0-1,-5 2-2,-1 6-1,2 1 1,-3 6-2,0 6 1,-3 4-1,-1 3 1,-4 7 1,-4 2-1,-3 1 0,-3-3-1,-4-2 1,-3-3 0,-2-6 0,-1-6-1,0-6 1,1-5-1,1-6 1,2-1 1,2-3 0,2-3 0,3-4 0,3-1 2,2 0-1,1-2 1,4 3 0,1-1 0,-2 11-1,11-17 1,-1 15-1,2 2 0,2 4 0,5 3 0,2 3-1,4 0 0,2 4 1,1-1-1,0-1-1,0-2 0,-2-3-3,0-1-1,-5-7-5,0 0-14,-2-5-15,-3-7 2,0-2-1,-3-7 0</inkml:trace>
  <inkml:trace contextRef="#ctx0" brushRef="#br0" timeOffset="307889.7859">15235 13246 4,'-9'7'19,"9"-7"4,0 0 1,0 0-5,0 0-1,0 0 0,-8 11-1,8-11-2,0 0-2,0 0-2,14 9-2,-14-9-2,23 5-1,-5-4-1,5 2-1,2-1 0,2 0-2,-1-2 0,1 0-1,-3 0 0,-5-2-2,-2 0-1,-8-1-3,3 3-4,-12 0-13,7-11-13,-7 11 1,11-15-1,-2 7 1</inkml:trace>
  <inkml:trace contextRef="#ctx0" brushRef="#br0" timeOffset="308640.8609">15839 13056 32,'0'0'23,"-20"4"0,20-4-3,-16 4-7,16-4-1,-15 11-2,6-2 0,2 6-1,-3 3-1,2 6-1,0 2 0,1 5-2,-1 2 0,3 3-1,0-2 0,5 3 0,0-4-1,5 0 0,2-5 0,4 0-1,1-6 0,5-2 0,1-4 0,4-5-1,2-5 1,3-4-1,1-3 1,-1-5-1,0-5 0,-1-3-1,0-4 1,-3-3 0,-5-3-1,-2 0 2,-4-2-2,-4 1 1,-3 0-1,-4 2 1,-5-1-1,-3 2 0,-6 1 0,-2 1-1,-4 0 1,-4 2 0,0 1 0,-3 1-1,1 4-1,-2 2-1,5 4-4,-3-3-8,4 3-19,6 4 0,1-7-1,14 9 0</inkml:trace>
  <inkml:trace contextRef="#ctx0" brushRef="#br0" timeOffset="309205.9175">15850 12680 20,'0'0'22,"0"0"3,0 0-3,0 0-2,0 0-1,0 0-2,0 0-2,0 0 0,0 0-3,8 11-2,-8-11-1,16 7-2,-5-5-1,3 4-1,0-4 0,2 2-2,0-3-1,1 1 0,-3-2-2,0 0 1,-4 0-1,-10 0-2,16-2-2,-16 2-4,11-5-12,-11 5-17,3-10 2,-3 10-1,-2-19 0</inkml:trace>
  <inkml:trace contextRef="#ctx0" brushRef="#br0" timeOffset="309580.955">15736 12502 36,'0'0'24,"-6"12"1,6-12 2,0 0-14,0 0-1,-6 14 0,6 3-1,-3-1-1,3 9-2,-3-1-1,3 8-2,0-2-1,1 2-1,1-2-1,2-2-1,1-4-1,2-3-1,1-3-1,1-5-3,6-3-10,1 0-18,-1-15 2,8 4-1,-2-13 0</inkml:trace>
  <inkml:trace contextRef="#ctx0" brushRef="#br0" timeOffset="309874.9844">16062 12500 74,'15'13'33,"-1"-1"0,3 8 1,3 5-19,-6 1-6,1 7-3,-4 1-3,-3 2-1,-6 2-2,-2-1-4,-5-1-5,-6-5-17,-3-9-7,4-2-1,-4-10 0,5-2 1</inkml:trace>
  <inkml:trace contextRef="#ctx0" brushRef="#br0" timeOffset="312552.2521">16445 13110 15,'0'0'21,"6"10"3,-6-10-3,0 0-1,0 0-5,0 0-1,0 0-2,0 0-1,0 0-2,7-10 0,-7 10-3,0 0-1,0 0 1,8-11-2,-8 11 1,0 0-2,0 0 0,0 0-1,0 0-1,0 0 1,7 18-1,-7 0 0,0 9 1,-1 6-1,2 5 0,-2 7 1,1 0-2,0 1 1,0-3-1,0-4 1,2-6-1,-1-3 0,1-7-1,0-7 2,0-3-1,-2-13 2,3 14-1,-3-14 1,0 0 0,0 0 1,12 4 0,-12-4-1,18-4 0,-3 3 0,3 0-1,5-2 0,0 3-1,1-1 1,1 2-1,-2 1 0,-4-2-1,-2 1-1,-6-1-2,-2 1-4,-9-1-6,9-11-18,-9 11-6,5-15 1,-3 4 0</inkml:trace>
  <inkml:trace contextRef="#ctx0" brushRef="#br0" timeOffset="312845.2814">16793 13344 65,'0'0'32,"0"0"-1,0 0 2,0 0-11,11 10-11,-11-10-3,1 29 0,-1-9-2,4 8-2,-2 0 1,4 3-3,-2 0 1,4-2-3,0-5 1,2-4-2,-1-6 1,3-6-2,2-4 0,-3-9-3,5-2-2,-4-9-3,2 1-10,-2-10-13,-3-8-2,-2 1 0,-5-9 2</inkml:trace>
  <inkml:trace contextRef="#ctx0" brushRef="#br0" timeOffset="313024.2993">16797 13009 86,'-9'-7'35,"9"7"0,-3-11 1,8-2-14,6 2-19,1 1-8,-2-3-23,1-3-7,3 0 0,-1-5 0</inkml:trace>
  <inkml:trace contextRef="#ctx0" brushRef="#br0" timeOffset="317375.7344">16907 12673 44,'6'12'29,"-6"-12"3,0 0 0,14 0-9,-14 0-6,20-1-5,-7-3-4,1 5-2,2-2-2,1 2-2,-1-1-1,-1 0-2,0 1-2,-1-1-1,0 2-6,-2-5-10,-1-1-13,2 0 0,-4-6 0,1 3 1</inkml:trace>
  <inkml:trace contextRef="#ctx0" brushRef="#br0" timeOffset="317630.7599">17059 12555 52,'0'0'28,"0"0"2,-5 13 0,5-13-11,1 25-7,-4-7-6,1 7 0,-1 0-2,1 5 0,-1 0-3,2-3-1,1-1-4,-2-9-8,3-4-15,4-3-4,-5-10 0,0 0-1</inkml:trace>
  <inkml:trace contextRef="#ctx0" brushRef="#br0" timeOffset="317909.7878">16870 12484 60,'-10'12'29,"-3"-5"0,5 13 1,1 2-16,-1 1-4,4 10-3,-1-2-1,2 7-1,0-3-3,3 0-1,2-4-4,1-5-4,3-6-13,3-3-11,-9-17 0,21 5-1,-11-19 1</inkml:trace>
  <inkml:trace contextRef="#ctx0" brushRef="#br0" timeOffset="318157.8126">17045 12488 88,'14'11'33,"5"7"1,1-2 1,-4 2-22,9 7-6,-5 2-3,-2 3-1,-4 1-4,-8-1 0,-5 4-5,-10-5-7,-3-3-21,-7 2 1,-5-11-1,0 1-2</inkml:trace>
  <inkml:trace contextRef="#ctx0" brushRef="#br0" timeOffset="319713.9682">17607 13480 48,'0'0'28,"0"0"0,0 0-4,0 0-7,0 0-3,-2 10-1,2-10-3,0 0-2,0 0-2,13-1 0,-3 0-2,4 1 0,5-2-1,4 3-1,6-4 1,10 2-1,5-3 0,10-1-1,7-2 0,9 1 1,8-1-1,7 0 1,7-1-2,4 2 2,2 0-1,2 4 1,-1 1-2,-5 0 1,-2 1 0,-7 1 0,-3 0 0,-8 1 0,-7 3 0,-6 0-2,-8-1 2,-7 2-2,-7-1 1,-8-1-1,-7 1 0,-8-1-3,-4-2 0,-12-2-2,10-2-7,-10 2-18,-7-18-6,4 6 2,-4-5-1</inkml:trace>
  <inkml:trace contextRef="#ctx0" brushRef="#br0" timeOffset="320021.999">19210 13166 95,'0'0'32,"-4"20"1,4-20 1,25 11-28,3 3-2,4 1 0,6 8 0,5 2 1,5 7-2,-2 4-1,-2 4-1,-6-1 0,-7 1-1,-7 0 1,-10-1-2,-14-1 1,-13-4-2,-10-4 0,-13-7-3,-8 1-4,-12-11-11,-5-8-16,-1-3 2,-2-14-2,6-4 3</inkml:trace>
  <inkml:trace contextRef="#ctx0" brushRef="#br0" timeOffset="320466.0434">18332 12645 87,'11'16'31,"-9"-4"2,2 3-1,1 13-20,-5 2-4,5 9-2,-3 2-1,1 7 0,-3-1-1,1-1-2,-1-1-1,-1-9-2,1-2-3,-3-12-5,5-1-10,-1-7-16,-1-14 0,10-6 0,-3-13 0</inkml:trace>
  <inkml:trace contextRef="#ctx0" brushRef="#br0" timeOffset="320707.0675">18531 12693 89,'0'0'35,"7"-18"-2,-7 18 2,0 0-21,7 11-6,-3 5-2,-4 7-3,3 7 0,-2 5-1,2 6-1,0 4-1,0 0-1,1-1-3,-3-7-3,4-3-13,-1-7-15,-3-12 0,0-4 0,-1-11-1</inkml:trace>
  <inkml:trace contextRef="#ctx0" brushRef="#br0" timeOffset="320918.0886">18400 12910 110,'0'0'35,"0"0"1,17-8-3,2 4-26,2-4-5,4 0-3,3 0-4,-2-5-15,2 0-15,2 3 1,-4-4-1,-1 3-1</inkml:trace>
  <inkml:trace contextRef="#ctx0" brushRef="#br0" timeOffset="321278.1246">18747 12917 74,'5'20'30,"-5"-20"0,12 19 0,-2-15-16,2-8-8,7 1 0,-4-5-1,3 3 0,-4-2 0,-2 3-1,-3 0-2,-9 4 0,10 3-1,-10-3 0,-5 14-2,-2-4 1,-3 4 0,-1 4 1,-2 1 0,-2 4 1,3-2-1,0 1 1,2-2 0,4 0-1,2-2 1,4-1-1,2-5 1,3 0-1,-5-12 0,18 13 0,-6-11-1,0-5-2,3-3-2,-3-7-2,5 1-8,-3-6-17,0-7-5,4 1 1,-4-9-1</inkml:trace>
  <inkml:trace contextRef="#ctx0" brushRef="#br0" timeOffset="321669.1636">19026 12632 63,'-9'6'28,"9"-6"1,-5 18 0,2-2-15,1 1-5,4 8-1,-2 0 0,5 6-1,0-4-2,5 1 0,1-7 0,6-1-1,2-10-1,5-3-1,0-8 1,2-6-1,-1-6 0,1-4 0,-4-4-1,0-4 0,-8-3 1,-3-1-1,-7-1 1,-5 2-1,-5 2 0,-5 3 0,-5 3-1,-5 5 0,-1 5-2,-3 2-3,4 8-15,3 0-16,-3-5 0,10 0 0,3-9-1</inkml:trace>
  <inkml:trace contextRef="#ctx0" brushRef="#br0" timeOffset="324593.4561">20185 13162 42,'0'0'26,"14"-7"2,-14 7-1,7-14-11,-7 14-2,3-14-2,-3 14-2,-3-11-3,3 11-1,-11-12-3,11 12-1,-19-7-1,8 5 0,-4 3-1,1 3 1,-4 5 0,0 5 1,-3 2 1,3 8 1,-1 2-1,4 7 1,1 1 0,5 2 0,1 0 0,10 1-1,4-3 0,7-2-2,3-7 1,6-2-1,2-8 0,2-4-3,5-6-1,-3-10-3,1 1-3,-5-13-10,2-1-17,-3-2 1,-5-6-1,1 2 1</inkml:trace>
  <inkml:trace contextRef="#ctx0" brushRef="#br0" timeOffset="324879.4847">20399 13069 59,'0'0'31,"0"-13"-1,0 13 1,0 0-14,5 13-5,-1 3-4,-4 4-1,3 10-1,-3 3-2,3 8-1,-1 2 0,1 0-1,-2 0-1,1-4-2,0-4-1,-1-8-4,2-1-3,-3-10-12,0-16-13,3 16 0,-3-16-1,5-15 4</inkml:trace>
  <inkml:trace contextRef="#ctx0" brushRef="#br0" timeOffset="325133.5101">20522 13054 85,'0'0'31,"0"0"1,0 0 1,0 0-23,3 27-3,-2-3-2,3 11 1,-1 4-2,2 8 0,-1 5-1,1-1-2,0 1-2,-1-9-5,1-2-3,-5-11-13,1-8-13,1-2-1,-2-20 1,-5 12 1</inkml:trace>
  <inkml:trace contextRef="#ctx0" brushRef="#br0" timeOffset="325345.5313">20425 13392 92,'0'0'34,"0"0"1,0 0 1,5-16-24,9 12-5,0-5-3,3 3-1,0-2-3,-1-1-3,3 3-4,-6-4-11,1 2-15,-1 5-2,-13 3 1,19-7-2</inkml:trace>
  <inkml:trace contextRef="#ctx0" brushRef="#br0" timeOffset="325925.5893">20636 13356 42,'4'16'28,"-4"-16"4,0 0-1,10 9-7,-10-9-8,16-3-4,-16 3-3,19-4-2,-9 0-1,3 5-2,-3 0-2,1 4 0,-11-5 0,15 23-1,-9-5 0,-2 2-1,-2 3 0,-3 3 0,-1-2 1,-3 1-1,-1-2 0,-2-3-1,-2-3 2,-1-3-1,2-2 0,0-3 0,9-9 1,-15 11-1,15-11 0,0 0 1,0 0-1,0 0 0,-2-15 1,2 15-1,12-14 0,-12 14 0,17-15 0,-7 9 0,3 2 0,0 3-1,0 2 1,0 4 0,-2 2-1,-1 2 1,0 4 0,-4 1 0,-2 4-1,-4-1 2,-3 3-1,-3-2 0,-2 0 1,-4 1 0,-1-2 0,-3 1 0,-2-3 0,-1 0 1,0-3-1,-3-2-1,3 0-1,0-6-2,2 0-2,0-9-6,6-3-17,2-1-9,1-10 2,8-3-1,3-8 3</inkml:trace>
  <inkml:trace contextRef="#ctx0" brushRef="#br0" timeOffset="326346.6314">21118 13132 46,'4'-14'26,"-4"14"2,0 0-3,2-16-13,-2 16-1,0 0 1,-9 2 0,-2 4-2,5 9-1,-8 1-2,3 11 0,-4 0-1,3 8-1,0-2 0,5 3-1,1-2-1,6-2 0,3-1-1,5-4-2,4-5 2,3-5-3,3-3 1,3-4-2,2-3-2,-2-11-5,6 1-9,-6-8-17,0-8-2,2-2 2,-6-8-2</inkml:trace>
  <inkml:trace contextRef="#ctx0" brushRef="#br0" timeOffset="326601.6568">21368 13064 56,'0'0'32,"0"0"-1,0 0 2,0 0-9,4 13-13,-5 1-3,4 11 0,-2 3-2,4 9-1,-3 4-1,3 4-1,-2 2-1,0-4-3,1-4-2,-4-9-5,3-3-9,-1-8-19,-2-19 1,0 0 0,4-14-1</inkml:trace>
  <inkml:trace contextRef="#ctx0" brushRef="#br0" timeOffset="326849.6816">21502 13078 79,'0'0'33,"0"0"0,0 0 2,0 0-21,-3 19-7,5 1-1,3 10-2,-2 4 0,1 6-1,0 3-1,0 0 0,0 1-3,-3-5-2,2-4-3,-4-11-8,2-6-18,-2-2-3,1-16 0,-10 10-1</inkml:trace>
  <inkml:trace contextRef="#ctx0" brushRef="#br0" timeOffset="327073.7041">21391 13348 75,'0'0'35,"0"0"0,0 0 1,13-5-15,3 4-11,-2-5-3,7 3-2,-2-3-2,1 0-3,1 1-3,-5-2-4,1 6-8,-8-4-12,-9 5-9,10-2-1,-10 2 1,0 0 2</inkml:trace>
  <inkml:trace contextRef="#ctx0" brushRef="#br0" timeOffset="327586.7554">21541 13377 63,'0'0'33,"-3"12"-1,3-12-3,0 0-10,14 7-5,-14-7-2,21 2-3,-10-2-2,3 5-2,-2-1-1,2 7-1,-2 1-1,-3 4-1,-1 1 0,-2 6-1,-2 1 1,-1 3-1,-4 1 0,-2 0 0,-3 0 0,-1 0 1,-4-2 0,-1-1-1,-2-4 1,0-2 0,-1-4-1,0-3 0,3-4 1,1-2-1,11-6 1,-13 3 0,13-3 0,0 0 0,0 0 0,0 0 1,0 0-1,-1-12 0,1 12 1,10-11-1,-10 11 0,19-9 1,-8 4-2,4 4 0,0 0 0,1 3 0,1 2 0,-1 0 0,-1 1 0,-2 1 0,-2-2 0,-2 0 0,-9-4-5,10 6-1,-10-6-3,0 0-9,0 0-19,10-18-3,-7 4 2,2-3 0</inkml:trace>
  <inkml:trace contextRef="#ctx0" brushRef="#br0" timeOffset="327992.796">21963 13237 57,'5'-29'29,"-3"18"-1,-6-4 2,-1 0-22,5 15-1,-8-20 1,8 20 0,-13-12-2,13 12-1,-19 5 0,8 7 0,-3 1 0,2 9 0,-3 3 0,4 8 0,0 1-1,5 7 1,2-3 0,6 3-2,4-3 1,6-1-2,4-6 1,6 1-1,4-6 0,3-5-2,0-6 1,1-4-1,-1-4-1,-3-5-3,2-4-5,-11-12-13,1-2-16,-3-7-2,-2-8 2,-1-4-1</inkml:trace>
  <inkml:trace contextRef="#ctx0" brushRef="#br0" timeOffset="328270.8238">22218 13151 71,'0'0'34,"5"10"0,-5-10 2,9 21-18,-9-21-9,11 29-2,-6-8 0,4 11-2,-3 0 0,3 9-1,-3 0-1,0 0-2,-2-4 0,-1-3-4,0-6-1,-3-9-5,4-2-13,-4-17-16,0 0 1,0 0 1,7-18-1</inkml:trace>
  <inkml:trace contextRef="#ctx0" brushRef="#br0" timeOffset="328524.8492">22359 13096 77,'10'-15'33,"-10"15"0,0 0 1,11 7-21,-6 12-7,-5 5-1,4 8 0,-1 5-2,2 6 1,-2 1 0,3 2 0,-2-4-2,1-6-4,-1-3-1,-3-11-6,2-1-11,-3-6-17,0-15 2,-9 10-2,-1-13 1</inkml:trace>
  <inkml:trace contextRef="#ctx0" brushRef="#br0" timeOffset="328743.8711">22248 13439 76,'0'0'37,"-9"6"-1,9-6 1,0 0-16,13-8-12,4 3-2,-3-8-2,8 4-1,-1-4-3,1 1-1,-1 2-2,-4-2-2,2 6-5,-9-5-13,-2 2-15,-8 9-1,10-9 2,-10 9-1</inkml:trace>
  <inkml:trace contextRef="#ctx0" brushRef="#br0" timeOffset="329301.9269">22381 13353 72,'-5'10'34,"5"-10"-2,0 0-5,11 5-12,1-1-4,-3-4-2,6 6-3,-1 0-1,2 5-1,-3 4 0,1 5-3,-2 2 1,-1 5-1,-2 2 0,-1 1-1,-3 2 1,-3-1-2,-1-3 1,-1-1 0,-4-4 1,-2 0-1,-1-5 1,-3-1-1,0-5 1,0-1-1,-1-4 1,1-2 0,1-2 0,0-2-1,-1-2 1,10 1 0,-13-3 0,13 3 0,-11-3 1,11 3-1,0 0 1,0 0 0,0 0 0,0 0 1,0 0-1,0 0 0,0 0 0,0 0-1,10 0 1,-2 0-2,3 1 0,4 2 0,3 0 0,4 0 0,0 0 0,1 1 0,1-2 0,-3 1 0,-2 0 0,-3-3 0,-4 0-2,-12 0-2,14-4-5,-15-6-16,1 10-14,4-22-1,-3 4 1,2-4-1</inkml:trace>
  <inkml:trace contextRef="#ctx0" brushRef="#br0" timeOffset="330015.9983">22606 13051 37,'0'0'27,"9"-1"2,-9 1 1,0 0-11,-1 20-6,-1-6-2,3 12 0,-3-2-1,4 10-1,-2-1-2,4 5 0,-2-4-3,3 0 0,0-5-1,1-3 0,3-6-1,3-3 0,1-5-1,0-3 1,2-4-1,3-3 0,1-3 1,1-2-1,0-4 0,-1-3 0,-1-1-1,-2-3 1,0-4 0,-4-1-1,-2 1 1,-3-3-1,-2 0 0,-4 0 0,-1-2 0,-4 1 0,-2 1 0,-3 0 0,-2 3 0,-2 0-1,-2 3 1,-1 2-1,-3 6 1,1 6 0,-3 1 0,0 6 0,-1 4-1,-1 4 1,2 3 1,-1 1-1,4 1-1,0-4-2,7 3-2,-1-9-4,9 3-11,3-12-18,0 0 0,0 0 1,12-21-1</inkml:trace>
  <inkml:trace contextRef="#ctx0" brushRef="#br0" timeOffset="330384.0351">22859 12908 48,'0'0'31,"5"11"1,0 2 1,1 5-13,-4 2-6,5 11-3,-5 3-1,5 10-2,-3 2-1,2 5-2,-1-3-1,0 1-1,-2-5-1,1-1-1,-2-8 1,1-7-3,-1-5 1,-1-7-2,1-2-1,-2-14-3,2 14-5,-2-14-16,-3-15-11,5 3 2,-1-7-2,4-5 3</inkml:trace>
  <inkml:trace contextRef="#ctx0" brushRef="#br0" timeOffset="330677.0644">23082 12995 68,'0'0'34,"0"0"-1,0 0 0,0 0-17,0 0-7,6 24-3,-4-1 1,-2 4-2,4 10 0,-1 3 0,2 7-1,0-2-2,2 1 0,-1-6-1,0-1 0,-1-5-1,-2-6-2,0-5-2,-5-8-4,3 2-8,-1-17-19,-11 9-2,11-9 0,-19-15-1</inkml:trace>
  <inkml:trace contextRef="#ctx0" brushRef="#br0" timeOffset="330924.0891">22871 13321 72,'-16'6'36,"16"-6"-1,0 0 2,0 0-21,0 0-4,14 0-2,1 2-2,-1-3-2,6 2-2,-1-2-1,0 0-2,1 1-2,-4-4-3,2 3-6,-8-8-16,-1 1-13,2-3 1,1-3-1,2-2 0</inkml:trace>
  <inkml:trace contextRef="#ctx0" brushRef="#br0" timeOffset="331535.1501">23394 13243 50,'-10'3'32,"10"-3"2,-11 8 1,11-8-15,0 0-6,0 0-2,20 11 0,-8-10-3,8 6-2,1-3-2,4 1-1,0-1-2,3 1-1,-3-4-2,-1 0-1,-1 0-2,-9-6-5,4 4-16,-8-3-15,-10 4 3,10-18-3,-12 4 3</inkml:trace>
  <inkml:trace contextRef="#ctx0" brushRef="#br0" timeOffset="331784.1751">23525 13162 74,'-4'12'34,"4"-12"1,2 10 1,5 3-23,-4-2-3,7 10-2,-6-1-1,6 6-2,-4 1 0,5 2-3,-1-2-1,-2-3-3,1 0-4,-6-12-8,8-4-22,-2-1-3,0-9 2,0-4-2</inkml:trace>
  <inkml:trace contextRef="#ctx0" brushRef="#br0" timeOffset="332197.2164">23960 13000 64,'0'0'34,"0"0"-1,0 0 1,-5 28-14,0-12-11,5 14 0,-4-1-2,5 8 1,-2-1-2,3 4-1,-1-4-2,2-2 1,-1-6-2,0-2 0,1-6 0,2-4 0,-2-2-1,3-1 1,-6-13 0,18 18 1,-7-12-2,6 1 1,0-2-2,4 1 0,3-3 0,-4 0 0,3-2 0,-4-4 0,2 3-5,-8-9-5,10 6-16,-7-10-14,-7-1-1,1-4 0,-1-4 0</inkml:trace>
  <inkml:trace contextRef="#ctx0" brushRef="#br0" timeOffset="332481.2448">24342 13190 71,'-3'14'35,"3"-14"0,0 12 1,0-12-18,1 14-11,-4-2 0,5 7-1,-1 1-1,2 7-1,1-2 0,3 2-1,-1-4 0,-1 0-2,3-4 0,0-4-1,-2-3 0,-6-12-2,14 14-1,-14-14-3,0 0-11,0 0-19,33-28-1,-33 28 2,13-45-2</inkml:trace>
  <inkml:trace contextRef="#ctx0" brushRef="#br0" timeOffset="332676.2643">24341 13042 92,'-15'-2'37,"15"2"0,0 0 1,-13-15-29,22 9-4,3-3-3,2 0-5,-14 9-6,44-14-23,-44 14-4,30-16 1,-30 16-1</inkml:trace>
  <inkml:trace contextRef="#ctx0" brushRef="#br0" timeOffset="333257.3224">24634 13077 60,'0'0'32,"0"0"-2,0 0 2,0 0-14,0 0-10,0 0-3,0 0 0,0 0-1,0 0 1,-11 55 0,11-55 0,-8 51-1,8-51 1,-7 70-1,7-34 0,2 2 0,-2-38-2,10 66-1,-10-66 1,22 51-1,-22-51 0,33 32-1,-33-32 1,35 13-1,-35-13 1,38-12 1,-38 12-2,31-28 1,-31 28-1,21-43 1,-21 43-1,8-59 1,-8 59-1,-11-65-1,11 65 1,-26-63 0,26 63 1,-44-49-1,44 49 0,-54-25 0,54 25 1,-55 6-1,55-6-2,-48 25-2,48-25-4,-26 38-7,26-38-16,-8 37-8,8-37 2,0 0-2</inkml:trace>
  <inkml:trace contextRef="#ctx0" brushRef="#br0" timeOffset="333573.354">24879 12985 67,'0'0'35,"0"0"1,0 0 1,0 0-21,6 45-6,-6-45-2,2 63 0,0-17 0,2-1-3,0 8-1,0 1-2,-1-3-1,1-4-1,0-8-1,-4-39-1,6 59-4,-6-59-4,0 0-16,9 36-14,-9-36 1,0 0-1,0 0 2</inkml:trace>
  <inkml:trace contextRef="#ctx0" brushRef="#br0" timeOffset="333858.3825">25022 13049 100,'0'0'35,"0"0"2,0 0 0,0 0-28,0 0-3,0 0-1,10 61 0,-8-19 0,1 2-1,0 9 0,-1 0-2,1-2-1,-1-7-1,1-7-2,-3-37-1,4 54-4,-4-54-5,0 0-15,4 35-13,-4-35 0,0 0 0,0 0 2</inkml:trace>
  <inkml:trace contextRef="#ctx0" brushRef="#br0" timeOffset="334085.4052">24928 13288 85,'0'0'36,"0"0"0,0 0 3,0 0-23,0 0-8,34 21-1,-34-21 0,31-14-2,-31 14-5,31-14-9,-31 14-27,0 0-3,0 0 2,0 0-4</inkml:trace>
  <inkml:trace contextRef="#ctx0" brushRef="#br0" timeOffset="367844.7808">1966 17826 6,'0'0'19,"0"0"1,0 0 0,0 0-7,-12-9-4,12 9-2,-18-12 0,4 6-1,-1 2 1,-5 1-1,0 3 0,-5 1 1,1 5-1,-4 3-1,2 7 2,-4 3-1,8 4 0,-2 3 1,24-26-1,-30 60 3,30-60 0,-9 63-1,9-63-1,17 53 0,-17-53 0,39 42-1,-39-42-1,55 32-6,-25-24-3,4-2-5,-34-6-14,59 0-17,-27-11 2,-5-6-2,4-5 1</inkml:trace>
  <inkml:trace contextRef="#ctx0" brushRef="#br0" timeOffset="368099.8063">2189 17774 46,'3'19'29,"2"-6"3,-1 1-2,-1 0-17,6 9-5,-9-23-3,14 64 6,-10-25-2,2 3 0,-4 0-2,0 1-3,0-3-4,-5-2-8,3-38-17,3 42-13,-3-42 0,0 0-1</inkml:trace>
  <inkml:trace contextRef="#ctx0" brushRef="#br0" timeOffset="368362.8326">2403 17758 41,'8'-12'26,"-8"12"3,3 12 0,-3-12-16,-1 29-4,-3-3-2,4 5-1,-4 7-1,2 7 8,-3 1-3,3 1-2,-1 0-2,1-2-3,3-5-3,-3 0-4,2-40-11,9 47-24,-9-47 1,0 0-1,0 0 2</inkml:trace>
  <inkml:trace contextRef="#ctx0" brushRef="#br0" timeOffset="368740.8704">2286 17971 40,'0'0'20,"0"0"2,0 0 1,0 0-6,4-11-3,-4 11-4,0 0-1,-4-11-2,4 11 1,0 0-1,5-10-1,-5 10 0,0 0-2,10-8 0,0 4-2,1 2-1,3-3 0,1 3-2,2-1-2,2 2-2,-1-2-4,3 5-7,-5 2-11,0-6-7,3 2-1,-4-3 1</inkml:trace>
  <inkml:trace contextRef="#ctx0" brushRef="#br0" timeOffset="369619.9583">2642 18026 77,'0'0'30,"0"0"0,0 0-8,0 0-11,15-20-10,-15 20-1,17-11-1,-6 6 1,2 0 3,0 1 0,2 1 0,-2 3-2,0 2 0,-1 1-1,-4-1 0,-8-2-1,12 12 1,-12-12 0,0 0 5,0 0-1,0 0 2,-3 39-2,3-39 2,0 0-1,0 0 0,0 0 0,0 0-5,0 0 0,0 0 1,0 0-1,0 0 0,0 0 0,0 0 0,0 0 1,0 0-1,0 0 0,0 0 0,29 30 0,-29-30 0,0 0 0,41 17 0,-41-17-1,0 0 1,31 32 0,-31-32 0,0 0 0,15 39 0,-15-39-1,0 0 1,-6 35 0,6-35 0,0 0 0,0 0 0,-39 44 0,39-44 1,-30 17-1,30-17 0,-32 11 0,32-11 0,0 0-1,-41 8-1,41-8-4,0 0-10,-30 0-22,30 0 0,0 0-1,-1-36 1</inkml:trace>
  <inkml:trace contextRef="#ctx0" brushRef="#br0" timeOffset="370177.014">3365 17850 18,'0'0'22,"0"0"1,-16-5 1,7 1-12,1 0-6,-5 2-1,0 1 0,-2 2 1,2 2 1,-3 2 0,3 4 0,-2 2 0,5 4-2,-2 3 0,4 0 0,2 1-1,4 2 1,2-21-1,3 42 4,-3-42 0,16 40 0,-16-40-1,0 0 0,44 39 0,-44-39-1,40 12-2,-40-12-6,42 2-4,-42-2-10,38-8-24,-19-4 1,-2-2 0,1-1-2</inkml:trace>
  <inkml:trace contextRef="#ctx0" brushRef="#br0" timeOffset="370666.0628">3825 17798 30,'0'0'28,"0"0"3,11 4 0,-11-4-13,23-9-7,-10 4-2,8 3 0,-4-3-2,6 3-2,-2-1-1,3 2-2,-3 0-3,-1 0-2,1 3-7,-7-1-18,2-2-6,-1 0 0,-6-4 1</inkml:trace>
  <inkml:trace contextRef="#ctx0" brushRef="#br0" timeOffset="370966.0929">3888 17928 33,'0'0'30,"-1"14"2,1-14 1,18-1-17,-9-6-4,9 4-2,-1-6-1,7 6-3,-3-4-2,2 2-2,-2 1-1,-1 0-1,0 4-3,-6-3-3,2 7-9,-7-3-15,-1 1-4,-8-2 0,14-4 0</inkml:trace>
  <inkml:trace contextRef="#ctx0" brushRef="#br0" timeOffset="371251.1214">3928 18031 69,'-8'43'38,"8"-43"-1,0 0 2,0 0-22,37 0-7,-37 0-3,37-7-1,-37 7-1,42 0-2,-42 0-2,43 1-5,-43-1-10,42 6-21,-42-6-5,41-9 0,-19-2-1</inkml:trace>
  <inkml:trace contextRef="#ctx0" brushRef="#br0" timeOffset="371936.1899">4717 17840 12,'-3'-11'24,"3"11"1,-6-12 1,6 12-12,-13-17-4,3 9-2,0 1-1,-5 1-2,2 2-1,-4 1 0,1 2 1,-4 1-1,4 3 0,-4 3 0,3 3 0,-3 2 0,4 5 0,-1 1 1,5 1-1,1 2-1,6 1 0,4-1 0,7 1 0,-6-21-1,26 36 6,-26-36-2,50 32 1,-20-21-1,1-1-3,3-5-4,-34-5-22,60 7-12,-28-12-7,-3-12 1,-1-3-1</inkml:trace>
  <inkml:trace contextRef="#ctx0" brushRef="#br0" timeOffset="372786.2749">4954 17879 50,'0'0'33,"0"0"2,0 0 0,19-13-17,-10 5-8,7 2-3,-2 1-2,3 2-1,0 0-2,2-1-2,1 4-1,-1 0-3,3 4-8,-3-2-18,4-3-6,2-3 0,1-3 1</inkml:trace>
  <inkml:trace contextRef="#ctx0" brushRef="#br0" timeOffset="373057.3019">5446 17736 38,'-1'10'31,"4"1"1,-1 1 0,3-1-12,1 10-12,-3 4-3,2 7 0,-5-32-1,7 67 4,-4-32-5,0 2-4,-3-37-20,14 53-12,-14-53 0,16 10-1,-7-20 0</inkml:trace>
  <inkml:trace contextRef="#ctx0" brushRef="#br0" timeOffset="373305.3268">5677 17722 64,'-2'15'33,"2"2"0,2 5-9,-3 1-15,5 5-2,-3 0-3,2 3 0,0 0-3,-1-3-2,-2-28-5,3 59-3,-3-59-15,0 0-9,8 36-2,-8-36 2</inkml:trace>
  <inkml:trace contextRef="#ctx0" brushRef="#br0" timeOffset="373535.3497">5603 17834 61,'0'0'34,"0"0"0,0 0-3,0 0-17,22 4-8,-5-4-3,2 3-1,2-1-3,-4 0-17,2 0-16,0-6 1,-3-5-4,-1-6 2</inkml:trace>
  <inkml:trace contextRef="#ctx0" brushRef="#br0" timeOffset="374912.4875">6519 17912 15,'0'0'24,"-9"6"-2,9-6-2,0 0-1,0 0-3,0 0-1,0 0-3,18 0-1,-1-3-3,9 5 0,5-2-2,12-2-2,5 1 0,11 0-2,6-1 0,9-3 0,9 0 0,7 1-1,6-3 0,4 2-1,1-2 1,2 0-1,-2 1 0,-3 0 0,-8 2 0,-6-2 0,-9 4 0,-7-3 0,-10 3 0,-12 0 0,-9 2-2,-10 2-2,-6 0-4,-21-2-17,0 0-12,0 0 1,-17-9-1</inkml:trace>
  <inkml:trace contextRef="#ctx0" brushRef="#br0" timeOffset="375181.5144">7913 17640 26,'16'13'29,"9"3"2,1 0-3,6-2-11,1 9-9,-3 2-3,0 8 1,-10 0-1,-3 2-1,-12 1 0,-9 1 1,4-37 3,-38 70 0,7-39-3,-9 1-4,-1-4-13,-4-8-22,-5-13 0,3-7-2,1-10-2</inkml:trace>
  <inkml:trace contextRef="#ctx0" brushRef="#br0" timeOffset="376114.6076">6628 17319 33,'0'0'28,"0"0"1,9 2 0,-9-2-13,2 15-6,0 5-1,-4 4-3,1 11-3,-4 3 1,3 7 0,-3 0 0,0-1-3,1-6 0,0-6-2,-1-7 2,3-8 1,-1-6-1,3-11 0,0 0 0,0 0 0,0-14 0,1-4 3,1-5-4,0-4 4,1-3-5,-1-5 4,1-1-3,-1 2 3,2 5-3,0 1 0,1 5 1,2 4-2,0 2 2,1 7-2,2 5 1,2 7 1,2 4-1,3 6 0,2 4 1,2 5 0,0 4 0,4 1 1,-3-3-2,0-2 1,-3-2 0,-3-5-1,-2-5 1,-3-3 0,-11-6 0,14-4 0,-14 4-1,9-24 1,-6 6-1,0-4 0,-2-5 0,0-2-2,0-3 2,-1 0-2,0 3 1,-1 2-3,2 6 1,-3 0-6,2 21-9,1-20-11,-1 20-6,0 0-1,11 0 2</inkml:trace>
  <inkml:trace contextRef="#ctx0" brushRef="#br0" timeOffset="376565.6527">7163 17360 31,'3'14'25,"-3"-14"1,-13 7 2,-1-1-13,-3-1-7,2 7-2,-6 0 1,4 6 0,-3-1 0,7 6 1,1-4-2,6 4-1,3-6-2,6 0-1,-3-17 0,18 18-1,-5-16 0,2-3 0,2-4 0,-2-4 0,1-3 0,-3-3-1,-1 0 1,-1-2 0,-4 0 0,0 3 1,-3 1 0,-1 2 0,-3 11-1,4-12 1,-4 12-1,0 0 0,2 10 0,0 1 0,1 3-1,2 2 0,0 4 1,3 2-4,1-1 1,-1-2-4,2 3-5,-2-8-28,3-6 3,2-7-1,-2-8 2</inkml:trace>
  <inkml:trace contextRef="#ctx0" brushRef="#br0" timeOffset="377241.7204">7466 17261 16,'0'0'20,"0"0"2,0 10-1,0-10 0,-2 26-3,-4-9-3,4 12 0,-7-1-4,5 11 1,-5-4-4,3 5-4,-3-5 0,2-1-3,0-9 1,3-4-4,0-6 3,4-15-3,-6 11 3,6-11 3,-5-16-3,3-1 3,1-5-3,1-4 3,1-5-4,0-2 3,2 0-3,1 3-2,0 3 2,0 4-2,-1 5 3,0 4-3,-3 14 3,0 0-2,13 2 1,-6 12 2,2 5-2,2 5 2,5 5-2,1 2 3,2 1-2,-2-3-2,2-3 2,-2-6-3,-2-5 3,-1-6 0,-4-9 0,-1-6-1,0-8 1,-1-4 2,-2-8-2,2-4 2,-1-5-4,1-4-1,-2 3 2,-2 1-3,1 5 0,-4 0-4,3 12-6,-6 1-24,1 7 1,1 10-2,0-16 3</inkml:trace>
  <inkml:trace contextRef="#ctx0" brushRef="#br0" timeOffset="377481.7444">7820 17234 44,'3'13'33,"2"3"2,-3 4 0,-3-2-11,3 13-13,-4-2-5,3 8 1,-3-1-3,1 3-3,0-5 0,0-6-3,3-4-1,-2-10-4,7-1-12,-7-13-18,16-13 2,-5-6 2,1-8-2</inkml:trace>
  <inkml:trace contextRef="#ctx0" brushRef="#br0" timeOffset="377699.7662">8023 17171 48,'0'0'32,"0"0"2,-2 17 0,-1 11-17,-6 0-6,6 12-1,-6 1-3,5 8 1,-2-1-3,3 3-4,0-2 0,1-3-5,2-7-2,-5-7-14,4-5-18,-1-9-2,2-18 2,0 0 2</inkml:trace>
  <inkml:trace contextRef="#ctx0" brushRef="#br0" timeOffset="377918.7881">7824 17467 73,'-9'-1'36,"9"1"-1,0 0-2,2-15-18,10 8-9,1-1-3,3-1-1,2 2-2,1-1-2,1 5-4,-4-4-12,2 4-16,-1 1-2,-3 1 1,1 1-1</inkml:trace>
  <inkml:trace contextRef="#ctx0" brushRef="#br0" timeOffset="378451.8413">8047 17451 55,'0'0'34,"0"0"-1,0 0-1,0 0-16,11-10-6,-1 2-2,4 4-2,2-2-2,2 3-1,0 1-1,0 3 0,-3 2-1,-1 1 0,-3 6-1,-11-10 0,14 18 0,-10-6 0,-4 0 0,-1-1 1,-2 0-1,3-11 0,-9 16 0,9-16 1,-9 10-1,9-10 1,0 0-1,-8 3 1,8-3-1,0 0 0,0 0 1,0 0-1,12-12 0,-12 12 0,15-4-1,-6 1 1,0 6-1,0-1 1,0 4 0,-9-6 0,14 20 0,-12-9-4,-1 2 4,-2 4-3,-4-3 3,-2 0-3,-3-2 4,0-1-4,0-2 3,0-2 1,1-1-1,9-6 1,-11 6-2,11-6 0,0 0-3,0 0-10,-9-5-23,9 5 1,1-15-1,1 1 3</inkml:trace>
  <inkml:trace contextRef="#ctx0" brushRef="#br0" timeOffset="379422.9385">8028 17465 32,'0'0'30,"13"-8"2,-13 8-1,14-13-11,2 9-5,-5-3-2,9 7-3,-6-1-3,6 6-1,-4 2-2,1 6-2,-1 3 0,-3 5-4,-3 6 2,-2 0-2,-4 1 2,-2 1-3,-4-3 4,-3-4-4,-3-4 3,-2-1 0,0-8 1,-3-2-1,1-2 0,1-4 1,0-3-1,2-3 1,9 5-1,-12-22 1,9 9 0,3-2 0,0 0 0,3-1 4,2 1-4,4 4 5,2 2-4,5 6-1,4 2 1,6 4 1,4 4-2,6 4-2,2 0 2,3 5-3,0-2 2,-1-4-3,-2 4-5,-10-7-30,0-8-3,-4-11 4,-1-6-3</inkml:trace>
  <inkml:trace contextRef="#ctx0" brushRef="#br0" timeOffset="381614.1576">6765 18030 48,'0'0'18,"0"0"12,-8-11-9,8 11-7,0-10-3,0 10-5,0 0-1,0 0 3,0 0-3,0 0 0,0 0 2,-9 64 2,4-29-2,1 6 2,-2 0-1,2 1 0,-1-4-1,5-38-5,-4 60-2,4-60-1,0 38-1,0-38-3,0 0-9,0 0-21,0 0-5,0 0-1,40-18 1</inkml:trace>
  <inkml:trace contextRef="#ctx0" brushRef="#br0" timeOffset="381854.1816">6974 18053 72,'30'27'38,"-30"-27"-2,0 0-1,-4 50-23,4-50-4,-5 49-1,5-49-2,-6 61 0,6-61-1,-6 54-2,6-54-3,-1 45-4,1-45-8,0 0-21,0 0-7,0 0 1,0 0-2</inkml:trace>
  <inkml:trace contextRef="#ctx0" brushRef="#br0" timeOffset="382043.2005">6986 18004 58,'0'0'34,"0"0"-1,0 0-2,8-22-19,2 11-20,3 11-3,-1 2-16,1-4-6,2 5-1,-1-1 2</inkml:trace>
  <inkml:trace contextRef="#ctx0" brushRef="#br0" timeOffset="382531.2493">7247 18107 53,'0'0'34,"-32"33"1,32-33 0,0 0-20,-44 39-7,44-39-2,-22 35 0,22-35-1,-9 35 0,9-35-1,0 0-1,19 39-1,-19-39-1,30 8 0,-30-8-6,39-13 5,-39 13 0,41-24 0,-41 24-1,37-34 1,-37 34 0,0 0 0,38-42 5,-38 42-5,0 0 1,0 0-1,0 0 2,0 0-1,15 58 1,-17-18 1,-3 6-6,4 7 4,-2-2-1,4 2-4,1-5 4,3-7-1,-5-41 0,18 54 0,-18-54 5,30 19-5,-30-19-1,36-9 5,-36 9-9,39-29-5,-39 29-13,41-51-17,-41 51 3,28-68-2,-18 28 3</inkml:trace>
  <inkml:trace contextRef="#ctx0" brushRef="#br0" timeOffset="382990.2952">7559 18108 24,'0'0'34,"-27"40"1,27-40 0,0 0-10,0 0-11,0 0-6,0 0 2,0 0-7,5 49 4,-5-49-2,2 49-1,-2-49 0,5 51-2,-5-51 0,9 35-1,-9-35 5,0 0-5,0 0-1,39-7 0,-39 7 0,26-37 0,-26 37 4,27-52-4,-27 52-1,22-52 1,-22 52 0,15-44 0,-15 44 0,0 0 1,0 0-1,0 0 1,0 0 0,0 0 0,0 0 0,10 39 0,-10-39 1,4 48-1,-4-48-1,7 41-1,-7-41-4,0 0-8,24 38-23,-24-38-6,0 0 1,38-17-2</inkml:trace>
  <inkml:trace contextRef="#ctx0" brushRef="#br0" timeOffset="383231.3193">7899 18081 63,'18'39'40,"-18"-39"-2,-5 43 2,5-43-25,-5 38-7,5-38-4,0 46-3,0-46-4,3 42-12,-3-42-23,0 0-1,0 0 0,0 0-1</inkml:trace>
  <inkml:trace contextRef="#ctx0" brushRef="#br0" timeOffset="383772.3734">7869 18046 68,'-7'-10'33,"7"10"-2,0 0 0,20-23-28,-8 20-5,3-4-5,4 6 2,0-3 4,3 7-1,-2-2 0,-20-1 0,43 13 6,-43-13-2,39 16 1,-39-16-1,30 19 2,-30-19 0,0 0 4,24 35-1,-24-35-3,0 0 1,-5 55-6,5-55 7,-18 46-1,18-46 0,-22 56 0,22-56-1,-21 54-2,21-54 0,-9 38 5,9-38-5,0 0 0,0 0-1,35 19 0,-35-19 0,35-22 0,-35 22 0,42-40 0,-42 40-1,37-50 0,-37 50 0,29-59 0,-29 59 1,18-56 0,-18 56 1,5-45-1,-5 45 0,0 0 1,-11-36-1,11 36 0,0 0-5,0 0-1,-27 44 1,27-44 5,-10 65-6,7-25-1,2 6 2,2-1 3,4-1 5,-1-4-3,9 0-9,-8-2-20,-5-38-10,31 43 1,-31-43-2,44 10-4</inkml:trace>
  <inkml:trace contextRef="#ctx0" brushRef="#br0" timeOffset="384056.4018">8700 18115 57,'0'0'35,"0"0"1,0 0 1,0 0-20,0 0-9,0 0-7,-32 18 7,32-18 0,-11 45 0,11-45-1,-8 69-3,5-31 0,-1 3-3,1-5 4,3-36-10,-3 61-6,3-61-22,0 0-11,0 0 2,0 0-2</inkml:trace>
  <inkml:trace contextRef="#ctx0" brushRef="#br0" timeOffset="384705.4667">8644 18088 43,'0'0'35,"0"0"1,0 0-8,0 0-11,0 0-2,0 0-2,0 0-2,34-20-2,-34 20-2,0 0-1,37 41-2,-37-41 0,32 55-1,-32-55 0,33 62-1,-33-62 1,28 55-2,-28-55 1,21 35-1,-21-35 0,0 0 0,0 0 0,0 0 0,0 0-5,0 0 0,0 0 0,0 0 6,0 0-5,0 0 5,0 0 0,0 0-1,0 0 0,0 0 6,0 0-1,0 0-6,33-42 2,-33 42-2,0 0 0,20-48 0,-20 48 0,19-48 0,-19 48 0,19-57 0,-8 29 0,-3 3-6,2 2-3,-3 4-3,2 8-3,-6-2-10,6 9-12,-9 4-9,16-7 7,-7 4 2</inkml:trace>
  <inkml:trace contextRef="#ctx0" brushRef="#br0" timeOffset="384938.49">9087 17968 24,'9'0'32,"-9"0"2,0 0 0,0 0-12,0 0-1,0 42-5,0-42-1,-1 66-4,2-22 1,-2 0-3,2 4-1,0-3-3,0-6-9,-1-39-8,6 56-28,-6-56-4,0 0 1,0 0 0</inkml:trace>
  <inkml:trace contextRef="#ctx0" brushRef="#br0" timeOffset="385162.5124">9312 17876 65,'0'0'36,"0"0"-1,-8 14-3,8-14-20,-11 50-2,5-13 2,-4 10-8,2 2 7,-1 6-4,3-4 0,1-3-4,-2-4-5,8-4-28,-1-40-14,-4 39 6,4-39-7,0 0 3</inkml:trace>
  <inkml:trace contextRef="#ctx0" brushRef="#br0" timeOffset="385357.5319">9191 18080 71,'-29'9'43,"29"-9"1,0 0-1,0 0-15,0 0-17,0 0-8,0 0-3,0 0-4,42-22-15,-42 22-24,0 0 0,38-6 0,-38 6 0</inkml:trace>
  <inkml:trace contextRef="#ctx0" brushRef="#br0" timeOffset="385870.5832">9362 18115 77,'0'0'42,"0"0"-1,0 0 2,0 0-26,0 0-11,0 0-1,36-8-2,-36 8-5,0 0 4,0 0 0,23 38-8,-23-38 7,4 46-1,-4-46 1,-3 48-1,3-48 6,-8 36-6,8-36 1,0 0 6,0 0-7,-12 37 1,12-37-1,0 0 0,0 0 1,0 0-1,0 0 0,0 0-6,31-34 6,-31 34 0,0 0 0,39-17 0,-39 17-1,32 5 1,-32-5 0,29 19 0,-29-19-5,23 37 5,-23-37-5,11 45-1,-11-45 1,-8 47-1,8-47 7,-29 42 7,29-42-1,-43 34-7,43-34 7,-49 17 0,49-17-2,-41 7-2,41-7-17,0 0-30,-22-42-1,22 42 0,23-82 0</inkml:trace>
  <inkml:trace contextRef="#ctx0" brushRef="#br0" timeOffset="388087.8049">11309 17535 17,'0'0'19,"0"0"3,0 0-2,0 0-1,0 0-4,0 0 0,0 0-3,0 0-1,-9-11-3,9 11-2,0 0 0,-10-12-3,10 12-1,-18-13-1,6 7 1,-2 1-1,-4 2 0,-2 4 1,-4 0-1,-2 4 1,-2 3 0,-1 5 1,-1 3 0,2 7-3,1 4 3,6 1-2,2-1 2,9 3-3,5-3 2,10 0-2,6-5 2,12-5 0,7-6-1,6-4 0,4 0-1,2-7-2,0 0-3,-4-7-6,4 4-17,-8-7-8,-5 0-1,-3-5 0,-3-4 1</inkml:trace>
  <inkml:trace contextRef="#ctx0" brushRef="#br0" timeOffset="388365.8326">11564 17487 44,'0'0'32,"0"0"1,9 2-1,-9-2-8,-1 11-10,5 5-8,-5 8 1,2 6-4,-3 5 1,1 6-3,-2 2 2,1 0-3,-2-2 0,0-6-1,3-7-3,-2-7-5,10-7-27,-7-14 0,13 1-1,-4-12 1</inkml:trace>
  <inkml:trace contextRef="#ctx0" brushRef="#br0" timeOffset="388620.8581">11765 17467 80,'0'0'33,"0"0"-1,0 0 0,4 14-23,-6 4-4,2 10-3,-1 1 2,2 8-2,-2 3 2,4 1-2,-2-3 0,2-3-3,1-3-1,-1-9-1,2-2-4,-4-7-8,-1-14-19,7 14-2,-7-14-2,0 0 3</inkml:trace>
  <inkml:trace contextRef="#ctx0" brushRef="#br0" timeOffset="388860.8822">11636 17733 47,'-12'4'31,"12"-4"4,0 0-2,1-14-18,9 8-3,-1-5-5,4 4 0,1-2-2,3 2-1,0 1-2,0 0-3,1 3-3,-4-4-8,2 8-17,-2-3-6,-2 1-2,0-3 3</inkml:trace>
  <inkml:trace contextRef="#ctx0" brushRef="#br0" timeOffset="389471.9433">11922 17680 57,'0'0'33,"9"-3"-2,-9 3-6,12-10-11,-12 10-4,15-11-4,-15 11-2,18-3-1,-8 4 0,1 5-1,-3 1 0,-8-7-1,14 20 0,-9-9-1,-3 2 1,-2 0 0,-3 1-1,-1-4 1,-3 1-1,7-11 0,-16 17 0,16-17 1,-16 12-1,16-12 1,-11 5-1,11-5 1,0 0-1,0 0 1,0 0-1,0 0 1,5-11-1,-5 11 0,19-6 0,-7 6 0,2 3 0,3-1 0,-1 3 0,0 2 0,-1 2 0,-1 2 0,-2-1 0,-4 2 0,-2-2 0,-3 3 0,-3-13 0,-6 19 0,-3-11 0,-2-1 0,-5 0 1,-1-1-1,-2-1 0,2-3-1,-1 1-1,1-6-1,5 2-8,-1-4-24,6-5 0,4-3-1,4-5 0</inkml:trace>
  <inkml:trace contextRef="#ctx0" brushRef="#br0" timeOffset="389996.9958">12433 17576 35,'-9'2'27,"9"-2"-1,-11-3-2,11 3-3,0 0-3,0 0-4,-11 1 0,11-1-7,14 8 1,0-3-4,1-3 1,6 1-3,0-3 1,3 2-1,2-2 1,-4-3-3,-1 1 0,-3-2-1,-3 6-4,-6-7-5,5 8-17,-5-5-8,-9 2-1,13-6 1,-13 6 0</inkml:trace>
  <inkml:trace contextRef="#ctx0" brushRef="#br0" timeOffset="390450.041">13172 17440 2,'13'-4'17,"-13"4"4,-10-10 1,-2 6-8,-4-2-1,1 3 0,-7 0 1,4 5 0,-4-2-1,1 5-1,-4-2-3,4 7 0,-6 0-2,5 8 0,-2 1-1,3 4-3,0 1 1,7 7-2,1-2 1,8 1-2,2-2 1,6-2-1,3-5 1,6-2 0,4-4 0,5-5 0,2-3-1,3 0 0,0-4 0,1-1-1,-1-1 0,-1-2-2,-2 0-1,-4-4-4,2 5-11,-4-6-20,-1 0 0,1-6 0,-2-4 0</inkml:trace>
  <inkml:trace contextRef="#ctx0" brushRef="#br0" timeOffset="390886.0847">13421 17467 37,'0'0'26,"0"0"4,0 0-7,0 0-7,-9 1-2,9-1 1,0 0-2,0 0-2,0 0-2,10 2-2,-10-2-1,14-2 0,-1 1-2,4 2 0,1-2-1,4 1 0,0 0-1,1-1-1,-1 1 0,-1-1 0,-4 0 0,0-1-2,-3 1 1,-5-1-3,1 3-1,-10-1-5,13 1-13,-13-1-17,0 0 2,0 0-1,0 0 1</inkml:trace>
  <inkml:trace contextRef="#ctx0" brushRef="#br0" timeOffset="391240.1201">13432 17601 10,'-14'11'23,"14"-11"3,-19 14 2,19-14-8,-10 5-6,10-5 2,0 0-3,-9-5-1,9 5 0,0 0-3,16 0-1,-6-4-1,8 6-1,0-5-1,7 1-1,0 0-1,2-1 0,-1 0-2,0-1 1,-4 2-2,-5-2-1,-2 3-1,-5-1-2,-10 2-3,10-1-7,-10 1-25,0 0 2,0 0 0,0 0 2</inkml:trace>
  <inkml:trace contextRef="#ctx0" brushRef="#br0" timeOffset="391563.1523">13431 17730 18,'0'0'28,"-11"16"3,11-16 2,0 0-12,0 0-5,0 0-1,0 0-1,11 8-3,6-8-2,1-2-3,5 2 0,2-4-3,3 2 0,0-1-2,-2 1 0,-4-1-1,-3 1-2,-4 0-2,-6 0-6,3 4-16,-12-2-12,12-4 0,-12 4 0,14-15 1</inkml:trace>
  <inkml:trace contextRef="#ctx0" brushRef="#br0" timeOffset="392065.2026">14120 17474 41,'-11'-6'26,"11"6"1,-15 2-4,5-6-11,1 6-2,-2-2-1,1 4 0,-4-3 0,5 5-1,-4-3-2,3 6-1,-3 0-1,2 3 0,-3 0-1,3 6-2,-3-2 3,2 4-3,1 1 2,2 2-2,1-3 1,5 0-2,2-2 2,5-1 1,4-3-1,4-1 0,3-3 0,7-4 0,2 0-1,4 0 1,2-5-1,3-1 0,-1-1-1,0 0 1,-4-3-1,-5 1 0,-4-1-1,-5 1 0,-3 0-4,-11 3-5,9-3-23,-9 3-6,-2-11 0,1-1 0</inkml:trace>
  <inkml:trace contextRef="#ctx0" brushRef="#br0" timeOffset="392767.2728">14234 17259 24,'0'0'19,"0"0"0,0 0 0,0 0 0,0 0-2,0 0-1,0 0-2,0 0-1,0 0-2,0 0-2,9 9-2,-9-9-1,17 2-1,-5-1-2,2-1-1,-1 0 0,2 1-1,-2-2 0,-1 0-1,-2 1-1,-10 0-4,14-4-6,-14 4-16,0 0-7,7-14-2,-7 14 0</inkml:trace>
  <inkml:trace contextRef="#ctx0" brushRef="#br0" timeOffset="393285.3246">14180 17141 10,'0'0'23,"-14"0"2,14 0-3,0 0-3,-13 9-4,10 1-1,3-10-1,-8 21-1,3-9-2,4 8-1,-1-4-3,3 7 0,0-3-2,2 2 0,1-3-2,1 0 1,2-4-2,2-3-2,3-2-6,-3-6-17,6-3-10,3-4 0,2-4-1,1-3 0</inkml:trace>
  <inkml:trace contextRef="#ctx0" brushRef="#br0" timeOffset="393554.3515">14420 17139 40,'0'0'31,"8"11"2,-8-11-1,11 8-10,0 6-9,-4-1-5,4 8-1,-3-3-1,1 7-2,-4-3 0,0 3-2,-5-3 0,-3-1-2,-4-4-4,-7-5-7,0-3-25,-4-1 3,-3-5-2,0-6-1</inkml:trace>
  <inkml:trace contextRef="#ctx0" brushRef="#br0" timeOffset="395698.5659">14706 17440 0,'0'0'21,"0"0"2,0 0-2,0 0-1,0 0-2,1-13-2,-1 13-1,0 0-2,0 0-3,-6 14-2,2 3 0,-3 2-3,0 7-2,-2 5 1,2 6-1,-3-3 1,4 0-3,-1-5 1,2-3-2,2-8 1,0-4 0,3-14 0,-2 11-1,2-11 1,0 0-1,5-15 1,-1 1-1,0-4 1,1-4 1,2-4-1,0-2 1,1 0-2,-1-2 3,0 2-3,0 3 2,1 4-1,-2 4-1,0 2 1,-6 15-1,10-14 1,-10 14 0,15 9 0,-5 4 0,0 6 1,4 3-3,2 3 2,2 5-2,0-4 2,1 0-2,-2-4 2,1-2-2,-2-8 1,-2-4 1,-1-6 0,-3-6-1,1-6 0,-1-4 3,-1-4-2,-2-6 1,-1-3-2,-2-2 2,-2-2-2,-1-1 1,-3 3-1,-2 1-2,0 3 0,-2 4-2,2 6-1,-3 1-5,7 14-10,0 0-18,0 0 2,0 0-1,0 0 1</inkml:trace>
  <inkml:trace contextRef="#ctx0" brushRef="#br0" timeOffset="396225.6186">15146 17461 64,'0'0'31,"-9"7"0,-2-3-4,-4-3-16,4 8-2,-7 0-1,5 7-3,-3 1 0,5 6-1,2-1-1,3 2-2,3 1 0,5-3-1,3-2 0,3-6 1,4-5 0,2-4 0,0-6 0,3-3 0,0-5 0,0-4-1,-2-2 1,-1 0 2,-2-3-2,-3 2 2,-2-2-2,-4 2 2,-2 1-1,-1 2 1,-2 2-2,2 11-1,-7-10 1,7 10 0,-10 7-1,6 3-1,0 6 0,3 3 0,1 5 1,4 0-1,2 0 1,2 0-2,6-4 2,0-3 0,2-4 0,-1-6-1,1-2-2,-2-6-1,2 1-2,-6-8-7,5 4-10,-7-9-13,0-4 0,0-4 1,-2-5 1</inkml:trace>
  <inkml:trace contextRef="#ctx0" brushRef="#br0" timeOffset="396592.6553">15283 17241 46,'0'0'32,"0"0"1,0 0 1,0 0-9,0 0-13,11-10-4,1 10-2,0-3-1,3 2-1,1-3-1,2 3 0,-2-1-2,0-1 0,0 1-1,-2-1-1,0 0-2,-3-1-1,0 2-5,-11 2-9,11-14-17,-11 14-1,3-12 0,-3 12 1</inkml:trace>
  <inkml:trace contextRef="#ctx0" brushRef="#br0" timeOffset="396911.6872">15415 17111 27,'0'0'27,"0"0"1,0 0 3,-5 14-12,5-14-6,-5 19-2,0-9 0,5 13 1,-2-6-3,5 10-1,-2-4-3,3 4-1,1-2-1,2-2-1,1-2-2,-2-5-1,3-1-5,-9-15-7,11 16-20,-11-16-2,9 3 0,-9-3-2</inkml:trace>
  <inkml:trace contextRef="#ctx0" brushRef="#br0" timeOffset="408294.8254">17611 17296 19,'0'0'16,"0"0"0,10-11 1,-10 11 1,5-10-1,-5 10-2,0 0-3,10-12 0,-10 12-3,0 0 0,-1-12-3,1 12 1,0 0-3,-10-7-1,10 7-1,-14-4-1,5 1 0,-2 2-1,-2 1 0,1 2 1,-3 3-1,0 2 1,-1 2 0,1 5 0,1 3 1,1 3 2,1 1-2,5 2 2,1 0-1,5 1 1,4-2-1,6-1 1,4-4-2,5 0 0,1-6 0,3 0-1,3-4-2,-2-2-1,2-4-2,-4-6-7,4 4-12,-3-7-15,-2-3 2,0-3-1,0-1 1</inkml:trace>
  <inkml:trace contextRef="#ctx0" brushRef="#br0" timeOffset="408903.8863">17910 17276 13,'0'0'23,"-11"-13"-2,11 13-4,0 0 0,-5-13-2,5 13-1,0 0-2,0 0-1,0 0-3,0 0-1,0 0-2,0 0-1,-3 14 0,3 2-1,0 2-1,1 5 2,0 2-2,0 4 2,-1-1-2,1 0 1,-1-4-2,-1 0 0,1-4-4,-3-4-2,4 0-7,-1-16-8,-1 16-10,1-16-3,0 0-1,11-11 2</inkml:trace>
  <inkml:trace contextRef="#ctx0" brushRef="#br0" timeOffset="409172.9132">18028 17227 42,'0'0'27,"5"-13"2,-5 13-1,4 12-15,-4-12-6,-1 25-3,-1-6 1,3 8 0,-2 0-1,3 6 4,-2-2-5,3 1 2,-1-1-4,1-3 1,0-4-4,-1-3-3,2-2-6,-5-5-9,1-14-10,0 15-4,0-15 3,0 0 0</inkml:trace>
  <inkml:trace contextRef="#ctx0" brushRef="#br0" timeOffset="409410.937">17910 17440 58,'0'0'33,"0"0"-2,0 0 1,10-11-12,5 7-13,0-3-5,4 1-1,0 3 0,0-2-4,3 6-6,-6-2-11,0 5-12,1 0 0,-4 1-1,1 0 1</inkml:trace>
  <inkml:trace contextRef="#ctx0" brushRef="#br0" timeOffset="409873.9833">18187 17548 50,'0'0'32,"0"0"0,0 0 0,0 0-17,0 0-4,11-14-2,-2 10-3,-9 4-2,18-6-1,-8 6-1,1 5 0,-2 3-2,1 5-2,-1 3 1,-2 4-1,-3 5 1,-2-2-1,-2 0 1,-2 0-1,-3-5 2,-4-1 0,-2-3 0,-2-5 0,0-3 0,-1-2 1,0-1-1,1-2 1,1-3 0,3-2 0,0-3 1,9 7-1,-9-13 1,9 13 0,-1-16 0,1 16-1,0 0 0,18-9 0,-8 7 0,3 4-1,4 0 0,0 3 1,2 0-1,2 0 0,-2-1-1,-2-1-1,-1 2-2,-3-3-3,1 3-10,-6-8-18,-8 3-1,14-12-1,-9-2 2</inkml:trace>
  <inkml:trace contextRef="#ctx0" brushRef="#br0" timeOffset="410205.0164">18440 17409 24,'0'0'28,"0"0"1,0 0 4,0 0-13,0 0-6,0 0-1,0 0 1,0 0-3,0 0-3,10-7-2,-10 7-1,16-1-1,-4 2-2,2-1 1,0 0-1,2 0-1,-2-1 0,0 1-2,-4-2-2,0 4-2,-10-2-8,15 0-11,-15 0-13,14-4 2,-6 2-3,4-2 4</inkml:trace>
  <inkml:trace contextRef="#ctx0" brushRef="#br0" timeOffset="410565.0524">19067 17341 38,'12'2'24,"-12"-2"1,0 0 1,-7-10-17,-5 4-2,0 4-1,-5-3 1,-1 6-1,-3-2 2,3 7 0,0-3 0,2 7-1,-1-1-2,3 5 1,0 1-2,8 6 2,-2-1-2,5 6 1,0-4-1,7 4 1,2-3-1,4-1-4,5-5 3,4-5-4,2-3 2,1-7-1,2-2-3,-1-9-4,2 3-11,-4-11-18,-5 0 0,-2-5 0,-4-3-2</inkml:trace>
  <inkml:trace contextRef="#ctx0" brushRef="#br0" timeOffset="411604.1562">19283 17264 29,'0'0'27,"0"0"4,0 0-7,0 0-7,0 0-2,0 0-4,0 0-2,0 0-1,-1 19-3,0-4-1,1 7 0,-1 1-1,0 7 1,-1 0-2,1 3 3,-2-3-3,0-1 1,-2-5-3,1-5-1,2-1-4,-2-8-5,5 2-13,-1-12-11,0 0 0,0 0-1,13-24 2</inkml:trace>
  <inkml:trace contextRef="#ctx0" brushRef="#br0" timeOffset="411873.1832">19428 17216 48,'0'0'31,"0"0"1,0 0-1,0 0-8,3 15-14,0 3-4,-3 3-1,2 7 1,-2 1-1,3 7 1,-2-2-2,2 2 1,-2-4-2,0-2 0,0-4-4,-1-5 0,3 0-3,-5-8-6,5 2-9,-3-15-7,0 0-7,0 0-1,-10 1 2</inkml:trace>
  <inkml:trace contextRef="#ctx0" brushRef="#br0" timeOffset="412491.245">19341 17489 73,'-9'4'35,"9"-4"-1,0 0 1,0 0-21,14-11-7,-5 6-3,6 0-2,0-1 0,2 0-3,1 4 0,-2-2-3,3 5-3,-6-2-6,5 7-3,-7-4-3,5 8 0,-6-5 0,3 6 1,-3-3 2,1 4 7,-1-3 6,-10-9 7,14 18 6,-14-18 3,11 13 3,-11-13-1,9 8 1,-9-8-1,9 5-2,-9-5-3,14 7-5,-14-7 0,16 14-4,-7-3 1,-1 4-4,-1 2 3,-2 3-3,-2-1 2,-3 2 1,-4-1-1,-1 0 1,-5-2 0,0-3 0,-3-1 0,0-4 0,-1 0 0,2-2 0,-1-2 1,4-2-1,9-4 1,-12 5 1,12-5 0,0 0 0,0 0 1,0 0-1,0 0 0,0 0 0,9 0-1,0 1 0,4 0-2,2 3 0,1-1 0,3 0 0,1 1-2,-3-1-2,5 3-5,-9-4-24,4-3-5,-4-6 0,-4-4-1</inkml:trace>
  <inkml:trace contextRef="#ctx0" brushRef="#br0" timeOffset="413212.3171">18166 17192 34,'-19'8'29,"19"-8"2,-12 1 1,12-1-11,0 0-8,-4-10-3,4 10-2,7-11-1,1 4-2,2-3-1,4 0-1,3-4-2,3 0 0,2 1-1,0-2 0,2 1 0,-3-1-1,1 3-3,-5-4-5,3 7-16,-2-3-8,-4-3-2,-1 0 0,-1-4 1</inkml:trace>
  <inkml:trace contextRef="#ctx0" brushRef="#br0" timeOffset="413670.3628">18555 16735 35,'-9'-3'26,"9"3"0,-9 2 2,9-2-18,-10 13-4,1-5 2,2 10-2,-3-2 1,5 11-1,-5-3 0,6 6-2,0-4 1,4 5-1,1-7-2,5 1 1,3-5-1,4-6 1,3-7-1,4-4 0,2-5 0,1-5 0,1-5 0,1-4-1,-4-3 1,-1-1-1,-4-2 0,-3 1 0,-8-2 0,-1 2 0,-7-1 0,-4 2-1,-6 1 0,-4 3 2,1 4-4,-4 0 0,4 9-5,-4-3-5,8 9-20,3 4-2,9-7-2,-1 16 0</inkml:trace>
  <inkml:trace contextRef="#ctx0" brushRef="#br0" timeOffset="414123.4082">18701 17033 38,'12'-4'29,"-12"4"1,0 0-1,0 0-14,5 11-5,0 1-3,-5-12 1,11 26 0,-4-10-2,5 7 0,0-3-1,4 3-1,-1-2-1,1-2-2,-2-3-4,-2-6-9,3-1-20,-1-3-3,-1-5 0,0-6 0</inkml:trace>
  <inkml:trace contextRef="#ctx0" brushRef="#br0" timeOffset="417615.7574">14394 17053 19,'0'0'22,"0"-14"-5,0 14 0,-1-18-2,1 5-6,0 3-1,0-3-2,1 3-1,-1-6-1,2 5 0,1-6 0,2 2-2,0-2 0,3 2 0,0-4-1,1 4 0,-1-4 1,2 5 2,-2-2-2,-1-1 3,0 3-2,0-2 1,0-2-1,1 2 1,-2-1-3,4 0 0,1-1-1,3 4-1,1-4 1,3 3 0,1 0 0,2 1 0,2 0 0,1 0 0,1 1 0,3-1 0,0 1 0,1-1 0,2 1 0,0 0 0,1 0 1,1 1-1,1 0 1,-1-1 1,-1 1-1,0 1 0,0-1 1,0 2-1,-1-1 0,0 2 0,-1-1 0,1 2 0,-1 1-1,0 0 1,0 0-1,0 1 0,1 1 1,1 0 0,2 0 0,1 2-1,0-1 1,2 2 0,-1 0 0,3 0 0,-1 1-1,1 1 1,-2 0-1,0 3 0,-1-1 0,0 3 1,-3 0-1,-2 1 0,0 1 0,0 1 1,-2 1-1,-1 1 0,-2 1 1,1 0-1,-2 1 0,-1 1 1,-1 1-1,-1 0 0,0 0 0,1 1 1,-1-1-1,0 1 0,2 1 0,-1 0 1,1-1-1,1 1 0,-3-1 0,0 1 1,0-1-1,-1 0 0,-3-1 0,0 0 1,0 0-1,0 3 0,-1 0 0,-1-1-1,0 0 2,-2 1-2,2 0 1,-1 0-1,-2-2 1,0-1-1,0-1 1,-1 1 0,2 0 1,-1 0-1,1 0 0,1 1 0,-1 0 1,2 0-1,0 0 0,0 1 1,-2-1-1,1-1 1,0 1-1,-2-1 1,0 0-1,-3-1 0,-2-2 1,0 1-1,0-1 0,-1-1 1,0 1-1,-7-11 0,12 17 0,-6-6 1,1-1-1,-7-10 0,12 18 0,-12-18 0,9 16 0,-9-16 0,7 12 0,-7-12 1,0 0-1,8 14 0,-8-14 0,0 0 0,0 0 0,10 11 1,-10-11-1,0 0 0,7 11 0,-7-11 0,0 0 1,0 0-1,11 10 0,-11-10 0,0 0 1,13 10-1,-13-10 0,15 7 1,-5-3-1,2 2 1,1 1 0,2-1 0,0 1-1,2 0 1,-1 1 0,-1 0 0,2 1-1,-3-1 1,0 0-1,-2-1 1,-2 0-1,-1 0 0,-9-7 0,15 12 0,-15-12 1,11 11 0,-11-11-1,12 10 1,-12-10 0,11 9 0,-11-9 0,11 7 0,-11-7 0,9 5-1,-9-5 0,0 0 0,11 4 0,-11-4 0,0 0 0,0 0-1,0 0-1,0 0-2,0 0-3,0 0-11,0 0-19,-2-11 1,2 11-1,-7-13 0</inkml:trace>
  <inkml:trace contextRef="#ctx0" brushRef="#br0" timeOffset="418195.8154">16992 17381 7,'-11'2'24,"11"-2"2,0 0-5,0 0 0,0 0-2,0 0-1,0 0-3,0 0-4,0 0 0,0 0-3,0 0-2,0 0 0,0 0 0,5 11-2,-5-11 1,16 5-1,-5-1 0,1-2 0,2 3-1,2-3-1,0 1-1,1-3 1,-1 2-1,0-3-1,1 2 1,-2-1-1,1 0 1,-2-1-1,0 0 1,-2-1-1,-2 1 1,-10 1 0,15-4-1,-15 4 1,11-10 0,-11 10-1,5-13 0,-5 13 1,7-17-2,-7 17 2,6-20-2,-6 20 1,6-21-1,-6 21 2,4-20-1,-4 20-1,5-20 1,-5 20-1,6-19 0,-6 19-2,6-23-4,3 18-17,-2-8-15,0-1 1,1-4-2,0-5 1</inkml:trace>
  <inkml:trace contextRef="#ctx0" brushRef="#br0" timeOffset="419556.9515">18182 17018 10,'-8'3'16,"8"-3"-1,-13 11 0,13-11 0,-15 3 2,7-6-1,8 3-2,-17-15-3,17 15-2,-18-27-2,9 12-1,-3-8 0,3 4-2,-1-7 1,2 4-1,-1-2 0,3 3-1,1-1 1,3 5 1,2-3-2,3 2 2,2-2-3,3 2 2,3-1-3,3 0 2,4 1-2,1 0-1,3 1 1,0 3-1,1 2 1,2 2 0,-3 3 0,0 1 0,-2 2-1,0 4 0,-1 3 1,0 1-1,1 3 0,-2 1 0,0 2 0,-2-2 0,-1 1 0,-2-2 0,-4-1 0,-9-6 0,11 6-1,-11-6 0,0 0-1,0 0 1,-7-15-2,-3 4 1,1 0 0,-5-5 1,-2 0-1,-3-3 1,-2 2 0,-2-2 1,2 3 0,-1 1 0,4 2 0,1 3 1,4 1 1,3 4-1,10 5 2,-11-4-1,11 4 0,0 0 1,0 0-2,12-1 1,0 2-1,2 2-1,5 1 1,2 2-1,6 1 0,2 1 0,1 1 0,0 2 0,-3 0 0,-1 1 0,-1 2 0,-5-1 0,-3 3 0,-7 2 1,-5 0-1,-5 6 1,-5 0-1,-4 2-1,-4 0 0,-2-4-6,3 1-22,-1-8-7,3-9 0,8-16-1</inkml:trace>
  <inkml:trace contextRef="#ctx0" brushRef="#br0" timeOffset="421441.1399">20224 17391 15,'0'0'13,"0"0"2,0 0 0,-12 1 1,12-1 0,0 0-2,-9-3-1,9 3-1,-10-5 0,10 5-1,-11-3-1,11 3 0,-10-1-4,10 1 0,0 0-1,-10 0-1,10 0 0,0 0-1,0 0 1,0 0-1,0 0-1,0 0 2,12 1-1,0 1 0,7-2 0,3 2-1,6 1 0,4-1 1,4-1-2,1 0 1,0-1-1,-2 2-1,-2-2 1,-3-2-1,-5 1 1,-3 0-1,-4 0 0,-4 0-1,-3 1-2,-11 0 0,11-1-4,-11 1-4,0 0-10,0 0-14,0 0-1,-12-14-3,12 14 4</inkml:trace>
  <inkml:trace contextRef="#ctx0" brushRef="#br0" timeOffset="421719.1676">20441 17266 44,'0'0'29,"-12"0"2,12 0 0,0 0-13,0 0-6,21 12-2,-9-8-1,8 6-2,-2-1-1,9 7 0,-2-2-1,2 3 0,-4 2-2,0 1 0,-5-1-1,-3 1 1,-6 0-2,-7 0 0,-6 0-1,-6-4-2,-2 3-4,-5-5-21,1-4-10,4-5 1,2-8-1,7-10-1</inkml:trace>
  <inkml:trace contextRef="#ctx0" brushRef="#br0" timeOffset="425951.5909">20565 16607 2,'0'0'13,"0"0"-3,8-9-1,-8 9 2,0 0 0,10-4 1,-10 4 2,0 0 0,0 0-2,0 0 0,0 0-2,3-10-2,-3 10-2,0 0-1,0 0-2,-14-11-1,14 11 0,-14-3-1,4 3 0,-1 0 0,0 2 1,-4 1 0,1 3 1,0 2-1,0 3 2,0 5 0,2 4-1,1 0 0,5 3-1,3-2 1,3 4-1,5-4 1,5 0-2,3-7 2,3 0-3,3-5 2,1 0-1,1-4-1,-1-3-1,0 1-3,-3-9-5,2 5-13,-3-5-10,-2-5-2,0 1 1,-4-8 0</inkml:trace>
  <inkml:trace contextRef="#ctx0" brushRef="#br0" timeOffset="426252.621">20763 16575 36,'0'0'26,"0"0"2,0 0 0,0 0-11,3 16-5,-3-4-3,3 9-2,-2 0-2,3 6-1,-1-2-1,1 2-1,-1-4-1,1-1-1,-1-3 1,0-5-4,0-1 0,-3-13-6,3 15-7,-3-15-11,0 0-4,0 0 0,0 0 0</inkml:trace>
  <inkml:trace contextRef="#ctx0" brushRef="#br0" timeOffset="426522.6479">20923 16551 55,'0'0'27,"8"2"4,-8-2 0,-4 14-16,7 5-4,-5 1-4,4 8-2,-4 1 2,5 6-3,-4-5 1,2 3-4,-2-4 1,2-1-3,0-7 0,0-3-1,2-2-5,-3-16-6,4 16-10,-4-16-10,0 0-1,0 0 0,6-17 1</inkml:trace>
  <inkml:trace contextRef="#ctx0" brushRef="#br0" timeOffset="426798.6756">20840 16760 45,'-11'9'29,"11"-9"4,0 0-2,0 0-15,0 0-4,0 0 0,0 0-2,0 0-3,0 0-2,0 0-2,0 0 0,16-12-3,-6 7 1,4 1-4,0-6-1,4 7-4,-4-6-2,4 9-8,-6-6-5,2 6-7,-2 4-4,-12-4 2,16 9 2</inkml:trace>
  <inkml:trace contextRef="#ctx0" brushRef="#br0" timeOffset="427371.7329">20995 16778 20,'1'11'25,"-1"-11"-1,0 0 0,0 0-5,0 0-1,15 0-4,-15 0-2,17-1-2,-17 1-3,20 1-1,-9-1-3,1 3 1,-1 2-2,0 2 0,-3 1 0,1 4-1,-3 1 0,-2 2 0,-3 1 0,-1 1 0,-4 0-1,-2 0 1,-1-1-1,1-3 0,-1-3 1,7-10-1,-13 15 1,13-15-1,0 0 1,0 0 0,0 0 0,0 0-1,0 0 1,0 0 0,0 0-1,0 0 0,12-5 0,-12 5 0,15-4 0,-5 5-1,0 4 1,0 1 1,-2 4-1,1 3 0,-2 0 0,-1 3 0,-4 1 0,-1-1 1,-2 0-1,-5-1 0,-1-2 1,-3-1-1,0-3 1,-3 1 0,-1-3-1,0 0 1,0-3-1,2 0 0,2-2-1,0-3-1,10 1-4,-17-8-11,17 8-19,-8-19 2,8 4-2,3-3 1</inkml:trace>
  <inkml:trace contextRef="#ctx0" brushRef="#br0" timeOffset="428222.8179">21435 16717 12,'0'0'21,"12"-5"3,-12 5-2,0 0-3,0 0-3,6-11-1,-6 11-1,0 0-3,0 0-2,0 0-1,0 0-4,0 0-1,0 0-1,2-10-1,-2 10 1,-1-11-1,1 11 0,-1-10 0,1 10 0,0 0-1,-9-13 1,9 13 0,-9-5-1,9 5 1,-11-3-1,11 3 1,-12-1 0,12 1 0,-11 2 0,11-2 0,-14 6 1,14-6-1,-13 19 0,5-8 1,0 4-3,1 1 2,2 2-1,-1 2 2,4 1-2,1-3 1,3 0-1,1 0 2,4 1 1,-1-4-1,6 1 0,0-3 1,2 1-1,3-5 0,2 1 0,0-5 0,1 0-1,0-3 0,-3-2-1,2-1-2,-4-3-2,1 1-6,-6-7-19,1 2-9,1-5 1,-1-1-1</inkml:trace>
  <inkml:trace contextRef="#ctx0" brushRef="#br0" timeOffset="429078.9036">21671 16708 31,'-10'-2'26,"10"2"2,0 0-5,0 0-6,0 0-2,0 0-2,0 0-2,0 0 0,0 0-4,0 0-1,-3 12-2,3-12 0,0 0-2,0 0 1,0 0 0,13 3 0,-4-2 0,4 1 0,4-1 0,3 0-1,4 0 0,2 0 0,2 0-1,-3 1 0,0-1-1,-1 0 1,-4 0-1,-2-1 0,-4 1 0,-1-1 0,-4 0-2,-9 0-1,11-1-2,-11 1-3,0 0-5,12-5-13,-12 5-10,0 0 1,10-3 0,-10 3 2</inkml:trace>
  <inkml:trace contextRef="#ctx0" brushRef="#br0" timeOffset="429619.9577">21737 16825 13,'0'0'22,"0"0"-2,0 0-1,0 0-1,0 0-2,0 0-1,0 0-2,0 0-2,0 0-2,0 0-1,0 0 0,0 0-1,0 0-1,6 11 1,-6-11-2,15 3 1,-5-3-1,4 4-1,2-4 0,2 1-2,0 0 0,1-1-1,-1-1 0,-2 0-1,-2 0 0,-2-1-1,-3 2-1,-9 0-2,13-1-2,-13 1-6,0 0-8,0 0-11,0 0-5,0 0 0,0 0 2</inkml:trace>
  <inkml:trace contextRef="#ctx0" brushRef="#br0" timeOffset="430040.9998">21717 16975 10,'-2'12'24,"2"-12"1,0 0 2,-5 12-8,5-12 0,0 0-2,0 0-1,16 9-1,-16-9-3,20 0-1,-6-3-3,5 4-1,1-4-1,3 1-2,1-2-1,1 1 0,-4 1-1,0 0-1,-4 1 0,-3 1-1,-3-2 0,-11 2 0,10 2-2,-10-2-1,0 0-2,0 0-5,0 0-15,12-2-12,-12 2-1,16-12 1,-5-1 0</inkml:trace>
  <inkml:trace contextRef="#ctx0" brushRef="#br0" timeOffset="431178.1135">22294 16789 23,'0'0'21,"0"0"1,0 0-3,0 0-4,0 0-2,0 0-2,0 0-1,0 0-1,0 0-1,0 0-1,0 0-1,0 0 0,0 0-3,0 0 0,0 0-1,-8-12 0,8 12-1,0 0-1,-12-3 0,12 3 0,-13-3 0,13 3 0,-14 0 0,14 0-1,-15 0 1,15 0 0,-16 4 0,16-4 0,-13 5 1,4-3 0,9-2 0,-13 10 1,13-10-1,-14 13 1,14-13 0,-15 19-1,8-7 1,0-1 0,2 1-1,-1 1 0,3 0 0,-1-2 0,3 2 1,0-1-1,2 0 0,0-2 0,3 1 1,1-1-1,1 1 1,-6-11 0,15 17 0,-6-9 0,2 0 0,0-2 0,3 2 0,0-3 0,1 1 0,0-4 0,-2 2 0,0-3-1,-2 1 0,-2-2 0,-9 0-1,10 1 0,-10-1 0,0 0 0,0 0 0,0 0 0,0 0-1,0 0 1,0 0-1,0 0-2,0 0-1,0 0-3,0 0-9,11-9-21,-11 9 0,11-15 0,-2 1 0</inkml:trace>
  <inkml:trace contextRef="#ctx0" brushRef="#br0" timeOffset="432110.2067">22404 16893 25,'-11'0'16,"11"0"1,0 0 0,0 0 0,0 0-4,0 0-3,0 0-2,0 0 0,0 0-2,0 0 1,0 0-1,0 0-1,0 0 0,0 0 0,0 0 0,-8 8-1,8-8-1,0 0 0,0 0 0,0 0-1,0 0 2,0 0-1,10 9 1,-10-9 0,22 4 0,-7-3-1,7 1 1,1-2-1,5 0-1,0-2 0,2 1-1,-4-1 0,-2 0 0,-4 0-1,-5 1 1,-4 0-1,-11 1 0,12-1 1,-12 1-1,0 0 0,0 0 0,0 0 0,0 0 0,0 0-2,0 0-1,0 0-4,0 0-16,0 0-15,4-13 2,-4 13-2,14-21 1</inkml:trace>
  <inkml:trace contextRef="#ctx0" brushRef="#br0" timeOffset="433035.2992">22924 16847 20,'0'0'16,"0"0"-2,0 0-1,-3-10-2,3 10 0,0 0-3,-12-6 0,12 6 0,-13-4 0,4 2 1,1 3-1,-3-1 0,1 4-1,-1-3-1,-1 4-1,-1-3 1,3 5-1,-2-1-1,3 2-1,-1 1 0,4 3-1,-1 0 0,4 4 1,0-1-1,4 4 1,3 1 0,3 1 1,1-4-1,5 1 0,1-3 0,2-3-1,2-2 0,-1-2 0,0-3-1,0-4-1,0 1-1,-3-4-2,3 3-2,-6-8-5,5 8-10,-5-6-14,-1-2-1,-1 0-1,-2-6 2</inkml:trace>
  <inkml:trace contextRef="#ctx0" brushRef="#br0" timeOffset="433478.3435">23055 16782 26,'7'10'25,"-7"-10"2,0 0 2,0 0-15,0 0-1,0 0-2,-1 16 0,3-4-2,-2 0 0,4 8-3,-2-1 0,3 5-2,-2 1 0,3 3-1,-2-4-1,2 1 0,-1-4-1,-1-1 0,0-4-1,0-3 0,-4-13-2,5 14-4,-5-14-2,0 0-7,0 0-15,0 0-3,0 0-3,10-19 3</inkml:trace>
  <inkml:trace contextRef="#ctx0" brushRef="#br0" timeOffset="433861.3818">23204 16796 26,'0'0'26,"0"0"-1,0 0 3,0 0-11,0 0-7,0 0-3,0 0 1,-4 19 0,4-19-1,-1 28 2,-1-11-3,5 8 1,-3-1-1,4 5-2,-2-3 0,4 1-1,-1-3-1,0-1 0,0-5-1,0 0-1,-1-5 0,-4-13-1,7 18-2,-7-18-5,0 0-8,0 0-16,0 0-2,0 0-2,4-10 1</inkml:trace>
  <inkml:trace contextRef="#ctx0" brushRef="#br0" timeOffset="434147.4104">23133 17026 36,'0'0'30,"0"0"3,-11 8-1,11-8-9,0 0-10,0 0-1,0 0-1,0 0-3,0 0-2,0 0-2,10 0-1,-10 0 0,9-5-2,-9 5 0,17-8-2,-5 6-2,0-5-4,5 8-10,-4-3-18,2-1-1,0 1-1,-2 0 1</inkml:trace>
  <inkml:trace contextRef="#ctx0" brushRef="#br0" timeOffset="434712.4669">23327 17127 43,'0'0'27,"4"11"5,-4-11-8,0 0-10,18 15 1,-18-15-3,18 13 0,-18-13-5,19 16 0,-10-7-4,1 2 0,-3 0-2,1-1 1,-4 1-2,0 0 1,-3 1-1,-2 0 1,-2-2-1,-1 1 1,4-11-1,-16 20 1,4-12 0,-2-1-2,-3 0 1,0-3-1,-1 1 1,0 0 0,0-3 0,3 0 0,1 1 0,5-2 1,9-1 1,-12 1 0,12-1 0,0 0 0,0 0 0,0 0 0,0 0 0,0 0 0,0 0 0,0 0-1,12 1 0,-12-1 0,16 5 0,-4-3 0,3 1 1,1 0-1,-1 1 0,1-2-1,0 1 1,-1-1 0,-1 0-1,-3-2-4,0 1-1,-11-1-10,14-10-21,-14 10-3,11-18 2,-7 4-2</inkml:trace>
  <inkml:trace contextRef="#ctx0" brushRef="#br0" timeOffset="435268.5225">23330 16987 34,'0'0'26,"0"0"4,0 0-7,0 0-6,0 0-3,0 0-1,0 0 0,0 0-4,0 0-1,0 0-2,10 9 0,-10-9-2,18-3 0,-6 1-1,4 2 1,1-4-3,1 3 1,1-1-2,-2 0 1,0 0-1,-1 0 0,-4 0 0,-2-1-1,-10 3-1,12-3-2,-12 3-8,0 0-13,0 0-12,0 0 2,5-12-2,-5 12 2</inkml:trace>
  <inkml:trace contextRef="#ctx0" brushRef="#br0" timeOffset="435772.5729">23763 16917 21,'0'0'25,"0"0"1,0 0 3,-2 12-14,2-12-4,0 0 0,0 0-2,0 0-1,0 0-1,-10-2-3,10 2 1,-10 1-2,10-1 1,-14 5-1,3-3 1,2 6 1,-1-2-1,1 4-1,-2 1 1,4 3-1,-2 0 0,5 2-1,0-1 1,4 2-1,2-1 0,4 2 0,1-3 0,3 1 0,2-3 0,1 1-1,1-4 0,2 0 1,-2-3-2,2-1 0,-1-3 0,-1-3-2,1 1-2,-4-8-3,9 7-7,-10-9-22,6-3 0,-1-2 0,-1-3-1</inkml:trace>
  <inkml:trace contextRef="#ctx0" brushRef="#br0" timeOffset="436170.6126">23979 16881 32,'0'0'27,"0"0"2,0 0-1,0 0-12,0 0 0,0 0-2,0 0-1,2 19-2,-2-19-3,1 24-1,0-7-1,3 7 0,-2 0-2,1 6 0,-1-3-1,1 2-1,-1-5-1,0-1 0,-1-6 0,-1-2-2,1-3-2,-1-12-2,2 14-4,-2-14-11,0 0-17,3-12 0,-1-2 0,2-1 1</inkml:trace>
  <inkml:trace contextRef="#ctx0" brushRef="#br0" timeOffset="436465.6421">24110 16836 76,'9'15'33,"-9"-15"-2,0 0-4,3 15-17,-5-4-3,4 8 0,-2 0 0,3 10-2,0-2 0,2 5-1,-3-3-1,3 0-1,-1-2-1,0-4-1,-1-4-1,0-5-2,1 0-3,-4-14-6,-1 16-13,1-16-11,0 0 0,-11-4 0,11 4 1</inkml:trace>
  <inkml:trace contextRef="#ctx0" brushRef="#br0" timeOffset="436699.6656">24022 17070 79,'-3'13'36,"3"-13"-1,0 0 2,8 4-23,-8-4-6,0 0-1,14-9-2,-4 7-2,1-1-3,1-2-3,5 6-9,-1-6-20,1 2-6,-2-1 1,1 0-1</inkml:trace>
  <inkml:trace contextRef="#ctx0" brushRef="#br0" timeOffset="437186.7143">24216 17152 43,'-3'11'31,"5"1"4,-2-12-1,12 6-12,1 2-7,-4-8-4,7 6-2,-4-3-3,5 4-2,-2-2-1,-2 5-1,-1 0-2,-7 4 1,-3 1-1,-2 2 1,-5 0-1,-4 3 0,-4-2 0,-2-1 0,-5-1 0,0 1 0,-1-4 0,0-1 0,2-2 0,2-3 0,3-1 1,3-2 0,11-4 0,-13 4 1,13-4 1,0 0-1,0 0 0,-2-13 0,2 13 1,6-13-2,-6 13 1,10-9-2,-10 9 1,14-8 0,-4 6 0,3 2-1,1 3 1,6 0 0,1 2-1,4 2 1,0 0-1,1 1 0,-3-2 0,-23-6 1,37 13 0,-37-13-4,30 9-6,-30-9-28,0 0-2,34-23 0,-34 23-1</inkml:trace>
  <inkml:trace contextRef="#ctx0" brushRef="#br0" timeOffset="440579.0535">24435 16979 8,'0'0'9,"0"0"-5,0 0-3,0 0-5,0 0 0,0 0 0,0 0-1</inkml:trace>
  <inkml:trace contextRef="#ctx0" brushRef="#br0" timeOffset="441089.1045">24391 16998 8,'0'0'19,"0"0"0,11 5 1,-11-5-3,0 0 1,0 0 0,-11-2-2,11 2-1,0 0-1,0 0-2,0 0 0,0 0-2,0 0-2,29 11-1,-29-11-1,0 0-2,35 2 0,-35-2-1,0 0-3,30 0 0,-30 0 0,0 0 0,0 0 0,37-2-1,-37 2-3,0 0-8,0 0-24,31-12-1,-31 12 0,0 0 0</inkml:trace>
  <inkml:trace contextRef="#ctx0" brushRef="#br0" timeOffset="442532.2487">24679 16935 21,'0'0'24,"21"35"4,-21-35 0,0 0-11,0 0-4,0 0-1,0 0-2,0 0-1,0 0-3,0 0 1,0 0-2,-17 41 0,17-41 0,0 0-1,-7 56 1,7-56-1,-5 42-1,5-42 0,0 36 0,0-36-1,0 0 0,12 43-1,-12-43 0,0 0 1,0 0-1,35 27 0,-35-27 0,0 0 0,34 1 0,-34-1-1,0 0 1,32-14 0,-32 14-1,0 0 0,0 0 1,31-39 0,-31 39-1,0 0 1,8-36-1,-8 36 1,0 0-1,-7-40 1,7 40-1,0 0 1,-21-41-1,21 41 0,0 0 0,-41-27 0,41 27 0,-32-5 0,32 5-1,-29 5-1,29-5-2,0 0-5,0 0-13,0 0-16,0 0 1,0 0-2,-18-41 3</inkml:trace>
  <inkml:trace contextRef="#ctx0" brushRef="#br0" timeOffset="442848.2804">24660 16749 81,'0'0'34,"-31"11"2,31-11 0,0 0-25,0 0-4,0 0-1,0 0-1,0 0 0,0 0-3,36-11 0,-36 11-1,0 0-2,42-7-3,-42 7-12,32-14-19,-32 14-4,0 0 1,33-16-1</inkml:trace>
  <inkml:trace contextRef="#ctx0" brushRef="#br0" timeOffset="443976.3932">24896 17120 29,'0'0'27,"0"0"-1,0 0-4,0 0-5,0 0-3,0 0-2,0 0-3,0 0-2,0 0 1,0 0-2,0 0-1,0 0 0,19 40-1,-19-40 0,0 0 0,3 52-1,-3-52-1,0 0-1,0 44 1,0-44-1,0 0 0,0 0-1,0 0 1,0 0 0,0 0-1,0 0 1,0 0-1,0 0 1,0 0-1,0-39 0,0 39 0,2-44 0,-2 44 0,3-44 0,-3 44 0,5-40 1,-5 40 0,0 0 0,5-36 0,-5 36 0,0 0 0,0 0 0,0 0 0,0 0-1,0 0 0,0 0 0,0 0 0,19 43 0,-19-43 2,0 0 0,18 50 0,-18-50 0,0 0 0,16 36 0,-16-36 0,0 0 0,0 0-1,0 0-1,0 0 1,0 0 0,0 0 0,0 0-1,31-8 1,-31 8-1,0 0 1,18-37-1,-18 37-1,0 0 1,17-52 0,-17 52 0,0 0-1,7-39 0,-7 39-1,0 0-3,0 0-5,0 0-23,2-38-6,-2 38 0,0 0 0</inkml:trace>
  <inkml:trace contextRef="#ctx0" brushRef="#br0" timeOffset="444517.4473">25139 17069 41,'0'0'28,"0"0"2,0 0 2,0 0-18,0 0-4,-25 42-1,25-42 1,0 0-2,-34 46-1,34-46-2,-15 42-1,15-42-1,-4 35-1,4-35 0,0 0 0,10 39 0,-10-39 0,0 0 0,0 0 0,0 0-1,34-5 1,-34 5-1,0 0 0,0 0-1,30-48 1,-30 48-1,0 0 1,18-43 0,-18 43 0,0 0 0,0 0 0,0 0 0,0 0 0,0 0 0,0 0-1,0 0 1,0 0-1,0 0 1,0 0-1,13 37 0,-13-37 0,0 0 1,11 41-1,-11-41 0,0 0-1,0 0-1,0 0-3,0 0-9,30 16-22,-30-16-3,0 0 0,12-40-1</inkml:trace>
  <inkml:trace contextRef="#ctx0" brushRef="#br0" timeOffset="444908.4864">25012 16827 43,'0'0'32,"0"0"2,0 0 0,0 0-11,0 0-8,0 0-5,0 0 1,0 0-2,0 0-2,0 0-3,40-14 0,-40 14-2,31-1 0,-31 1-1,29-1-1,-29 1 0,0 0-1,31-1-2,-31 1-2,0 0-7,0 0-13,0 0-14,0 0 0,29-18 0,-29 18 0</inkml:trace>
  <inkml:trace contextRef="#ctx0" brushRef="#br0" timeOffset="445240.5196">25110 16676 54,'0'0'33,"-2"36"-1,2-36 3,0 0-21,0 0-1,0 0-3,-3 43 1,3-43-1,0 41-2,0-41-2,1 49-2,-1-49-1,4 47-3,-4-47 0,6 36-4,-6-36-6,0 0-13,0 0-17,17 35 2,-17-35-3,0 0 3</inkml:trace>
  <inkml:trace contextRef="#ctx0" brushRef="#br0" timeOffset="450658.0613">22810 17868 11,'4'-13'22,"-1"-1"-1,-1 1 1,0 1-1,-2-1 0,0 13-3,1-16-2,-1 16-3,0 0-2,0 0-3,0 0-1,0 20-2,-2-1-1,3 5 1,-1-24-1,-2 70 0,0-27 4,2 0 0,-1 1-6,1-4 5,-1-1 0,1-39-7,0 62 4,0-62 0,2 41-8,-2-41-2,0 0 1,0 0-12,0 0-18,0 0-3,0 0-4,0 0-1</inkml:trace>
  <inkml:trace contextRef="#ctx0" brushRef="#br0" timeOffset="450996.0951">22661 18061 55,'0'0'38,"0"0"-2,0 0 2,0 0-16,0 0-4,0 0-8,0 0-3,0 0-5,32 49 4,-32-49-1,34 51-6,-34-51 5,41 50-1,-41-50 0,39 35 0,-39-35 3,40 9-6,-40-9 0,41-28 0,-41 28 0,42-58 0,-20 19 0,-1-2 0,-1-1 0,-2 3-4,-2 6-2,-4 5-1,1 8-4,-9 6-23,3 4-10,-1-1 6,-1 1-2</inkml:trace>
</inkml:ink>
</file>

<file path=ppt/ink/ink5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49:33.851"/>
    </inkml:context>
    <inkml:brush xml:id="br0">
      <inkml:brushProperty name="width" value="0.05292" units="cm"/>
      <inkml:brushProperty name="height" value="0.05292" units="cm"/>
      <inkml:brushProperty name="color" value="#7030A0"/>
    </inkml:brush>
  </inkml:definitions>
  <inkml:trace contextRef="#ctx0" brushRef="#br0">4528 16823 15,'0'0'22,"9"-25"1,-3 15-5,-6 10-2,5-17-5,-5 17 0,0 0-3,0 0-1,4 18 1,-4 5-3,-4 10 1,4 9-2,-6 9 1,1 8-1,-3 1-1,0 3 2,0-1-3,-1-1 1,-1-10-1,0-4 1,3-11-3,0-4-1,2-7-2,0-6-2,5-7-7,0-12-8,0 0-11,2-18-2,1-5 3,4-3 0</inkml:trace>
  <inkml:trace contextRef="#ctx0" brushRef="#br0" timeOffset="354.0354">4081 16920 43,'-16'0'27,"16"0"3,0 0-1,3-20-12,17 11-6,8-9-3,12 4 0,6-7-2,13 3 0,4-1-1,6 3 0,-1 0-2,1 3 1,-4 2-4,-4 0 0,-5 6-4,-8-5-4,-7 9-17,-3 2-8,-8-2 0,-5 2-2,-8-2 2</inkml:trace>
  <inkml:trace contextRef="#ctx0" brushRef="#br0" timeOffset="737.0737">4884 16835 36,'0'0'24,"12"-5"2,-12 5-7,0 0-6,8 19-2,-9-2 0,3 13-2,-4 7-1,3 12-1,-3 2 0,1 6-2,-3-1-2,1-1-1,0-6-1,1-7-1,1-8-5,-2-11-2,5-4-8,-2-19-6,0 0-11,14 2-1,-6-18 2,6-4 0</inkml:trace>
  <inkml:trace contextRef="#ctx0" brushRef="#br0" timeOffset="988.0988">5119 16854 49,'7'-14'29,"-7"14"1,0 0 1,0 0-17,-3 26-4,-1 13-2,-5 8-2,2 13-1,-3 5-1,1 9 1,0-4-3,3 0 2,2-11-4,1-11-1,4-9-5,-1-15-4,7-6-13,-7-18-10,14-1 0,-7-13-2,-3-9 3</inkml:trace>
  <inkml:trace contextRef="#ctx0" brushRef="#br0" timeOffset="1222.1221">4826 17187 58,'-14'8'32,"0"-7"-1,14-1 2,0 0-20,11-8-3,10 4-5,3-5 0,8 2-2,2-1-1,4-1-4,3 3-6,-3-8-12,2 5-13,1-2-1,-4-2-1,1-1 2</inkml:trace>
  <inkml:trace contextRef="#ctx0" brushRef="#br0" timeOffset="1662.1661">5456 17041 52,'0'21'29,"-4"-2"2,4 4 0,2 5-20,-5 0-4,5 7 0,-5-2 0,4 5 1,-4-7-4,3-2 1,-3-8-2,2-2 0,-1-8-1,2-11 0,0 0 0,-2-10-3,1-7 2,2-4-2,-1-8 2,2-5-2,0-5 1,0-4-2,0-2 2,0-2-1,1 0 2,0 2-2,1 3 2,1 4-1,2 5 1,3 5 0,4 6 0,4 5 0,5 5 0,4 5 0,2 2 0,3 5-1,0 2 0,0 2 0,-2 2-2,-4-1-3,-2 5-5,-6-6-17,-3 2-8,-2-2 0,-4-4-2</inkml:trace>
  <inkml:trace contextRef="#ctx0" brushRef="#br0" timeOffset="1867.1867">5499 17081 68,'-18'29'35,"11"-9"0,7-20 0,25 11-19,6-19-10,13-1-3,5-3-4,4-9-8,4 1-26,2 1 1,-4-7-3,1-3 2</inkml:trace>
  <inkml:trace contextRef="#ctx0" brushRef="#br0" timeOffset="10985.0984">6067 2782 30,'0'0'23,"-5"15"2,5-15-4,13-7-10,6-4-1,7-7 1,8-6-1,5-6-2,6-5-3,3-6-2,2-1-1,1-1 0,-3 2-1,-6 1 0,-3 2-1,-5 2 0,-2 4 1,-7 3-1,-4 4 0,-3 3 1,-5 5 0,-2 3-1,-11 14 2,14-15 0,-14 15-1,0 0 0,0 0 0,8-9 0,-8 9-1,0 0 0,0 0 0,0 0-1,0 0 1,0 0 0,10 11 0,-10-11 0,20 13 0,-5-4 1,6 2 1,5 1-1,6 0-1,8 2 1,4 0-1,2-1 1,2 0-1,2-2 0,-2-1-2,-2-2 2,-2 0 0,-5-1 1,-4-2-1,-5-1-1,-4 1-1,-3 0-5,-4-3-7,-2-1-15,-1 3 0,-5-8-2,1 4 2</inkml:trace>
  <inkml:trace contextRef="#ctx0" brushRef="#br0" timeOffset="11520.1518">7688 2303 3,'-15'4'18,"5"13"1,-6-3 3,4 4-10,-2 8-3,2 7 0,1 3 0,2-1-1,4 1-2,6-4-1,6-4-1,6-8 1,6-5 0,6-9-1,3-5 1,3-10 0,2-5-1,0-8 0,-1-3 0,-4-5-2,-1-1 1,-9-5-1,-4 1-1,-8-1 2,-6 3-2,-10 2 0,-6 4-1,-7 6 0,-6 5 0,-5 10 0,-2 5-2,1 11-4,1 1-3,6 7-6,4 2-8,7-2-5,12 0-2,5-18 1</inkml:trace>
  <inkml:trace contextRef="#ctx0" brushRef="#br0" timeOffset="12068.2067">8113 2322 23,'5'22'23,"-5"-22"-2,13 2 5,-2-9-16,4-8 0,7 0 0,3-10 1,5 0-4,2-9-2,3 0-2,-1-2 0,0-3 0,-4 2-1,-2 1-1,-4 3 0,-3 4 0,-5 3-1,-1 6 1,-6 4-1,-9 16-1,15-14 1,-15 14 0,10 0 0,-10 0-1,10 11 1,-10-11 0,21 21 1,-5-6 0,2 5 1,4 3 0,4 4-1,2 2 1,5 1 1,5 2 0,4-3-2,4-1 1,6-4-1,3-1 1,3-6-1,-1-2 0,-1-2 0,-5-2 0,-5-3-4,-7-6-6,-4-1-19,-5-1-2,-9-8-1,1-1-1</inkml:trace>
  <inkml:trace contextRef="#ctx0" brushRef="#br0" timeOffset="34659.4655">5106 7981 48,'0'0'25,"0"0"2,0 0 0,0 0-14,0 0-2,0 0-1,0 0-1,0 0-3,0 0-2,0 0-2,0 0-1,0 0 0,-6-11-1,6 11-1,0 0-2,9-7-4,-9 7-5,16-3-4,-4-2-5,4 6-6,-3-3-1,8 5 1,-7-5 3</inkml:trace>
  <inkml:trace contextRef="#ctx0" brushRef="#br0" timeOffset="34907.4903">5431 8036 56,'0'0'26,"15"-9"2,-15 9 0,12-16-15,-12 16-3,12-9-1,-12 9-4,0 0 0,10-7-4,-10 7-4,0 0-9,0 0-12,10-8-3,-10 8-1,13-13 0</inkml:trace>
  <inkml:trace contextRef="#ctx0" brushRef="#br0" timeOffset="35532.5529">5079 7151 38,'-1'-20'20,"1"20"1,7-22 0,-3 10-15,-4 12-2,11-14-2,-11 14-1,11-9 0,-11 9-1,9-10 0,-9 10-3,15-11-6,0 8-8,-4-6-4,9 4 2,-5-5-1</inkml:trace>
  <inkml:trace contextRef="#ctx0" brushRef="#br0" timeOffset="35759.5755">5512 7028 78,'10'-2'30,"3"2"-1,-13 0-1,11-12-19,-11 12-6,10-7-5,-10 7-6,0 0-9,15-11-10,-15 11-1,20-13-1,-5 3 0</inkml:trace>
</inkml:ink>
</file>

<file path=ppt/ink/ink5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51:40.363"/>
    </inkml:context>
    <inkml:brush xml:id="br0">
      <inkml:brushProperty name="width" value="0.05292" units="cm"/>
      <inkml:brushProperty name="height" value="0.05292" units="cm"/>
      <inkml:brushProperty name="color" value="#7030A0"/>
    </inkml:brush>
  </inkml:definitions>
  <inkml:trace contextRef="#ctx0" brushRef="#br0">8650 648 20,'34'-19'25,"-34"19"0,0 0 0,0 0-9,0 0-2,0 0-1,0 0-3,0 0-1,0 0-2,0 0 0,-1-38-2,1 38-1,0 0-1,0 0-1,0 0 1,0 0-1,-40-32-1,40 32 1,-30 1-1,30-1 1,-39 18-1,39-18 0,-48 41 0,48-41 1,-45 64 0,26-22-1,1 3 1,8 4 2,3-1-1,10 1 1,5-1-2,11-3 1,8-7-2,7-5 1,5-9-1,3-7-1,3-6-3,-3-8 1,0-7-2,-7-12-5,0-2-14,-5-3-13,-30 21 3,46-56-3,-46 56 3</inkml:trace>
  <inkml:trace contextRef="#ctx0" brushRef="#br0" timeOffset="835.0835">9206 706 11,'0'0'21,"0"0"0,0 0-7,0 0-2,0 0 4,0 0-1,0 0-2,0 0-3,-1 59-2,1-59 0,5 64 1,-5-64-3,4 64-2,-4-64 2,2 44-2,-2-44 2,0 0-1,0 0-1,0 0-2,0 0 4,0 0-1,0 0-2,-13-64-2,10 29 0,2-7 0,1-1 1,4 0-1,2 1-2,2 3 0,2 4 1,-10 35 2,31-54-2,-31 54 1,43-25-3,-43 25 2,49-3 0,-49 3 0,49 21-2,-49-21 1,39 41-2,-39-41 2,24 52 0,-24-52 1,5 56-1,-5-56 1,-14 50 0,14-50 0,-31 40 0,31-40 0,-41 26 0,41-26 0,-45 16 1,45-16-1,-44 2 0,44-2 1,-39-6 2,39 6 0,-32-12-2,32 12 1,0 0 2,-30-17 0,30 17 1,0 0-1,0 0-2,0 0-2,0 0 2,0 0-1,0 0 0,44 3-1,-44-3-1,57 25-1,-23-9 0,4 4 2,1 2 0,2 0-1,-1 1-2,-2-2 0,-1-2 0,-5-1-1,2-5-4,-34-13-8,59 10-15,-59-10-3,51-1 1,-51 1-1</inkml:trace>
  <inkml:trace contextRef="#ctx0" brushRef="#br0" timeOffset="1270.127">9885 647 54,'0'0'29,"0"0"0,-30 49 2,30-49-20,-9 64-2,9-27 2,-2-1-1,2-36-5,13 62-1,-13-62 0,32 36 2,-32-36-2,46 6 0,-46-6-1,54-22-1,-54 22 2,53-48-1,-53 48 0,40-69-2,-26 31 1,-7-2 0,-6 2-1,-7 0-3,6 38 1,-33-59 0,33 59-1,-60-29 1,23 25-1,-1 8 0,-1 5-1,4 4 1,2 2-3,33-15-1,-48 29-5,48-29-6,0 0-6,0 0-7,-12 40-2,12-40 1,30 8 3</inkml:trace>
  <inkml:trace contextRef="#ctx0" brushRef="#br0" timeOffset="1850.185">10212 595 27,'0'0'23,"35"-2"0,-35 2 6,0 0-10,0 0-4,28 51 0,-28-51-4,2 56 0,-2-56-4,1 66-1,-1-66-1,3 58 1,-3-58-1,7 41-1,-7-41 2,0 0-2,0 0 2,0 0-2,31 8 1,-31-8-2,0 0-1,26-55 1,-26 55-2,21-57 1,-21 57-2,20-54 2,-20 54-2,14-40-2,-14 40 1,0 0 0,0 0 1,0 0-2,0 0 1,32 21 0,-32-21 1,21 39 0,-21-39 0,27 42-2,-27-42 1,31 35 2,-31-35 1,31 25-3,-31-25 3,0 0 1,39 11 0,-39-11 0,0 0 0,30-35-1,-30 35-1,15-52 2,-15 52-3,14-72 0,-9 32 0,-1 1 0,-4 39-3,6-63-1,-6 63-4,5-43-3,-5 43-10,0 0-11,0 0-6,0 0 1,0 0 1,0 0 3</inkml:trace>
  <inkml:trace contextRef="#ctx0" brushRef="#br0" timeOffset="2383.2383">10790 505 19,'0'0'25,"0"0"1,24 48-1,-24-48-6,-9 46-3,9-46-3,-7 56-2,7-56-3,-7 55-2,7-55 2,-2 38-2,2-38 0,0 0 2,0 0-1,0 0 0,0 0-1,0 0 0,0 0-3,-5-36 1,5 36-2,0-57-2,0 57 1,5-61-1,-5 61 0,4-49-1,-4 49 0,0 0 0,0 0 0,0 0 0,37-5 0,-37 5-1,30 47 3,-30-47-1,40 59-1,-40-59 3,49 56-1,-49-56 1,51 40 1,-51-40 0,48 20-1,-48-20 2,44-1-1,-44 1 0,32-27-1,-32 27-1,20-52 0,-20 52-1,4-73-3,-5 32 1,-5 1-4,2 2-1,-6 3-13,10 35-17,-7-49-1,7 49 1,0 0 2</inkml:trace>
  <inkml:trace contextRef="#ctx0" brushRef="#br0" timeOffset="3045.3045">11896 349 51,'0'0'27,"0"0"4,0 0-3,0 0-16,0 0 1,0 0-2,17 51-4,-17-51-3,0 65-1,0-26 0,-1 2-2,1-1 0,-1-2-1,1-3 1,0-35 0,0 61 1,0-61 1,4 48 1,-4-48-1,11 37-1,-11-37 1,0 0 1,44 41-2,-44-41 0,61 21-3,-21-10 2,2-3 0,2 0-2,-2-2-1,-4-2-3,-3-4-3,-35 0-12,41-9-13,-41 9-2,0 0 1,9-50 2</inkml:trace>
  <inkml:trace contextRef="#ctx0" brushRef="#br0" timeOffset="3309.3309">11812 455 78,'0'0'32,"0"0"-1,0 0-2,0 0-22,0 0 0,51-20-2,-20 18-3,-1-1 0,3-2-4,3-1-2,-5 0-8,1 0-4,-32 6-10,51-8-5,-51 8 0,38-3 1</inkml:trace>
  <inkml:trace contextRef="#ctx0" brushRef="#br0" timeOffset="3564.3564">11939 553 65,'0'0'32,"-8"36"-1,8-36-7,0 0-15,49 19 0,-20-17-1,4-2-2,1-1-2,1-3-3,-2-1-1,-4-1-4,-29 6-3,47-16-9,-47 16-7,36-13-7,-36 13-3,0 0 4,41-21 1</inkml:trace>
  <inkml:trace contextRef="#ctx0" brushRef="#br0" timeOffset="3857.3857">12553 459 70,'0'0'26,"0"0"2,0 0-2,0 0-20,0 0-1,17 43 1,-17-43 0,-2 56-3,2-20 2,-2 4-4,4 2 1,-1-2-1,2-3-2,-3-37-1,10 58-4,-10-58-8,0 0-8,29 36-7,-29-36-1,0 0 1,46-29 1</inkml:trace>
  <inkml:trace contextRef="#ctx0" brushRef="#br0" timeOffset="4098.4097">12806 440 79,'0'0'30,"0"0"1,0 0-3,15 60-22,-14-25-5,2 7 3,-3 0-3,3 1-1,0-2-1,-1-5-2,-2-36-1,8 54-4,-8-54-6,0 0-8,0 0-7,37 17 1,-37-17 1,0 0 0</inkml:trace>
  <inkml:trace contextRef="#ctx0" brushRef="#br0" timeOffset="4331.433">13033 368 69,'0'0'31,"0"0"-2,0 0 1,-19 49-25,14-11-2,-2 8-2,1 4 1,0 4-1,2-2-4,2-3-1,1-4-5,4-7-1,-3-38-3,8 57-5,-8-57-9,0 0-1,0 0 2,0 0 3</inkml:trace>
  <inkml:trace contextRef="#ctx0" brushRef="#br0" timeOffset="4766.4766">12792 585 67,'0'0'31,"0"0"-1,0 0 0,0 0-25,0 0-3,60 30 1,-23-26 1,6-3-1,4-2 0,4-2 0,-4-1 0,-2-1 0,-8-1 0,-3 0 0,-34 6-1,47-8 0,-47 8-2,0 0 1,30 5-1,-30-5 0,0 0 0,2 49 0,-2-49 0,-3 56 1,3-56-1,2 69 3,-2-69-1,10 65 0,-10-65 1,22 53 0,-22-53 1,39 36-1,-39-36-1,53 17-2,-22-13 1,1-5-2,1-5-1,-3-5-3,0-4-4,-30 15-6,46-42-10,-46 42-8,20-48 0,-20 48-1,-5-52 3</inkml:trace>
  <inkml:trace contextRef="#ctx0" brushRef="#br0" timeOffset="5030.503">13156 535 87,'0'0'33,"0"0"-1,0 0-7,0 0-21,46-9-1,-46 9-1,58-10-1,-26 4-3,0-1 0,-2 1-3,-30 6-5,47-13-3,-47 13-4,31-8-9,-31 8-3,0 0-1,0 0 3</inkml:trace>
  <inkml:trace contextRef="#ctx0" brushRef="#br0" timeOffset="5849.5849">13295 535 31,'0'0'23,"-35"19"5,35-19-2,0 0-6,0 0-4,6 44-5,-6-44-2,51 15-1,-15-11-3,3 0-1,2-5-2,0-2-1,-1 0 1,-4-3 0,-3-1 0,-33 7 0,51-13 0,-51 13 0,0 0 0,36-14-1,-36 14 0,0 0-1,0 0 1,0 0-1,0 0 0,0 0-1,10 43 1,-10-43 0,2 45-1,-2-45 1,5 52 0,-5-52 1,7 45-1,-7-45 1,0 0 1,9 39 2,-9-39-1,0 0-1,0 0 3,0 0-1,0 0 0,10-40 0,-10 40-2,4-52-2,-4 52 2,12-67 1,-3 31-5,2 1 2,-11 35 1,33-65-1,-33 65 1,47-52-1,-47 52-2,57-31 2,-28 25 2,3 6-3,0 6 0,-2 5-1,-30-11-1,50 35 0,-50-35 3,34 46-3,-34-46 0,13 49 1,-13-49 0,-19 46 2,19-46 0,-45 34 2,45-34-2,-59 19 0,27-14 2,-1-2-2,3-4 2,30 1 0,-49-5 0,49 5-2,-31-6 2,31 6 0,0 0-3,0 0 3,0 0-3,0 0-1,0 0 1,24 35 2,-24-35-2,53 46 0,-17-16 1,4 4-1,1 0 1,2-1 0,-1-1 0,-1-4-2,-1-5 0,-4-5-2,-7-9-3,-29-9-8,48-1-20,-48 1 1,0 0 0,31-41-1</inkml:trace>
  <inkml:trace contextRef="#ctx0" brushRef="#br0" timeOffset="6451.6451">12325 365 58,'-34'-3'32,"34"3"1,0 0-4,0 0-9,0 0-2,0 0-3,0 0-4,0 0-4,38 2-1,-8-3-2,5-1-1,9 1-2,8-1 0,0 1-1,2 0 0,-4 0-3,-3 0-3,-7-2-3,-1 1-8,-39 2-13,53-7-7,-53 7 1,47-9-1</inkml:trace>
  <inkml:trace contextRef="#ctx0" brushRef="#br0" timeOffset="7098.7098">14823 455 19,'0'0'24,"0"0"-1,-36-6 1,36 6-10,-36-1-4,36 1 0,-49 8-1,49-8-3,-50 13 0,50-13 0,-44 18-1,44-18-1,-35 18-1,35-18 0,0 0-1,0 0 1,-15 41 0,15-41-1,0 0 0,43 35 1,-43-35-2,53 27 1,-18-12-1,3 1 0,1 2-1,-2 2 0,-3 0 1,-5 2-1,-29-22 0,44 46 0,-44-46 1,7 42-1,-7-42 2,-38 33 1,3-20-1,-11-1 2,-5-5-2,-6-2-1,-1-2-1,1-3-2,4-1-4,10-4-14,5 4-11,7-2-3,31 3 2,-43-7 1</inkml:trace>
  <inkml:trace contextRef="#ctx0" brushRef="#br0" timeOffset="8859.8858">8473 1397 7,'0'0'13,"-10"6"-2,10-6-6,0 0 1,0 0 1,0 0 2,0 0 0,0 0 1,10-5 1,-10 5 0,16-7-1,-3 4-3,1-3-2,3 3-1,3-3-1,4 0 0,1 0 0,2 1-1,2 1 1,3-1-1,3 2 0,2 0 0,0 2 0,3 1-1,2 1 0,2 0 0,1 2 0,0 0 0,2 0 0,1 0 0,-2 1 0,4-1 0,0 1 0,1-2 0,1 1 0,1 0 0,1-1 0,-1 2-1,3-4 1,-1 0-1,1 0 1,0-2-1,1 1 1,1 0-1,0-1 1,2-1-1,1 2 1,0 1 0,0 0 0,2 1 1,1 1 0,1 0-1,1 1 1,1 3-1,0-2 0,0 0-1,1 1 1,1-1-1,-1-1 0,1-1 0,0 0 0,2-1 0,0-1 0,1 1 0,2-1 0,1 1 0,1 1 0,1 1 0,1-1 0,1 0 0,-1 1 1,1-1-1,1-1 1,2 2-1,-1-2 1,0 1-1,2 2 1,-1 0-1,1 0 0,1 2 0,-1-2 0,-2 2 0,-2 0 0,0-1 0,-2-1-1,0 1 1,-2-2 0,1 0 0,-2-1 0,-1-1 0,0 0 0,-1-1 0,-2 0 0,-2 0 0,-1-1 0,-2 0 0,-1-1 1,0-2-1,-2 1 0,2-3 0,1 0 0,1-1 1,0 0-2,0-1 0,0 0 0,1 1 2,-1 0-3,-1 0 2,-2 1-1,1 0 1,0 0 0,0 2 0,-1 0 0,2 1 0,-1 1 1,2 2-1,-4 2 0,-2 0 1,-4 0-1,-5 2 0,-3 0 0,-5-2-2,-4 1-9,-4 1-19,-4-8 1,1-1-3,-7-9 2</inkml:trace>
  <inkml:trace contextRef="#ctx0" brushRef="#br0" timeOffset="9755.9754">15308 270 95,'0'0'33,"0"0"-1,0 0 1,0 0-30,0 0-2,0 0 0,0 0-1,5 47-1,-5-47 0,5 62-2,-1-27-3,-4 0-7,6 0-9,0 2-9,-6-37 1,13 66-2,-13-66 1</inkml:trace>
  <inkml:trace contextRef="#ctx0" brushRef="#br0" timeOffset="9922.9922">15445 1033 90,'8'12'35,"4"-3"-11,-2-5-21,-10-4-20,0 0-18,40-27-1</inkml:trace>
  <inkml:trace contextRef="#ctx0" brushRef="#br0" timeOffset="10723.0722">15773 264 51,'0'0'30,"0"0"1,0 0-1,0 0-13,0 0-8,0 0 2,0 0-5,20 43-3,-20-43 0,14 65-1,-8-26-2,-1 1-1,-2-1 0,-2 0-1,1-2 0,0-1 1,-2-36-2,4 66 0,-4-66-2,6 55-5,-6-55-5,10 47-13,-10-47-1,6 41-1,-6-41 2</inkml:trace>
  <inkml:trace contextRef="#ctx0" brushRef="#br0" timeOffset="10919.0918">15859 933 58,'0'0'35,"-10"36"-3,10-36 0,0 0-15,0 0-8,0 0-2,0 0-7,0 0-11,0 0-21,0 0 3,27-35-2,-27 35-2</inkml:trace>
  <inkml:trace contextRef="#ctx0" brushRef="#br0" timeOffset="63738.3732">5918 16110 8,'11'3'20,"-11"-3"0,3-10-1,-3 10-6,2-17 0,-2 17-3,-3-17-1,3 17-2,-9-20-1,1 9 0,-3 3-2,-3 1 0,-2-2 1,-3 3-1,-2-2 1,-4 3 0,-2 2-1,0 3 0,-3-1 1,0 5-1,-1 3-2,1 6 0,0 2 1,4 4-2,1 3 2,6 4-1,1-1 0,8 8 2,4-3-1,8 3 0,6 0-1,7 1 1,5-4-1,4-3-1,4-4 0,0-3 0,1-5-1,-3-4-2,-3-3-2,-6-7-2,0 4-7,-7-6-13,-1-2-8,0 0 0,-1-9 0,1-1 2</inkml:trace>
  <inkml:trace contextRef="#ctx0" brushRef="#br0" timeOffset="64013.4007">6004 15958 40,'10'-2'26,"4"11"2,-7 5-1,4 8-10,-4 12-6,-2 2-4,1 10-1,-4 6-2,-1 2 0,-2-3-1,1-5-3,0-5-2,-3-11-8,4-6-12,2-4-8,-3-20 0,10-6 0</inkml:trace>
  <inkml:trace contextRef="#ctx0" brushRef="#br0" timeOffset="64255.4249">6308 15875 63,'2'14'29,"3"11"-1,-5 3-2,0 8-16,3 8-5,-3 5-1,2 4-2,-3 1 1,1 0-6,0-2-1,-2-10-6,3-7-11,2-4-8,-3-13-1,5-4 0</inkml:trace>
  <inkml:trace contextRef="#ctx0" brushRef="#br0" timeOffset="64470.4464">6239 16195 67,'-10'-5'32,"10"5"1,0 0-2,-6-19-16,6 19-9,15-18-2,-3 8-2,0 1-3,0-1-4,4 3-18,-1 3-8,-2-2-1,1 6-1,-2-1 0</inkml:trace>
  <inkml:trace contextRef="#ctx0" brushRef="#br0" timeOffset="64935.4929">6523 16272 64,'0'0'29,"7"19"0,-7-19 0,0 0-20,9-11-4,-9 11 0,13-8-1,-13 8 0,16-5-1,-16 5 1,16 6-1,-16-6 0,13 21-2,-10-3-1,-2 3 1,-3 1-1,-3 3 0,-5 1 0,-2 1 1,-5-3-1,0 1 1,-2-5-1,0-4 1,1-2-1,3-3 1,2-5 0,3-3 0,10-3 0,0 0 0,-6-12-1,6 12 1,11-15 0,-1 7-1,2 1 1,3 2 0,2 4-1,2 1 1,2 4 0,1 1-1,-1 1 1,0 1-2,-1 0-2,-4-3-2,0 3-6,-3-5-22,-2-6-1,0-2 0,0-7-1</inkml:trace>
  <inkml:trace contextRef="#ctx0" brushRef="#br0" timeOffset="65224.5218">6897 16160 58,'0'0'32,"0"0"0,8 6 1,-8-6-14,23-3-11,-2 2-2,4-4-1,7 5 0,1-2-2,5 1 0,0 0-2,0 0-1,-3 1-2,-3-3-5,1 4-7,-7-2-14,-1-1-7,1 0 1,-2-4-2</inkml:trace>
  <inkml:trace contextRef="#ctx0" brushRef="#br0" timeOffset="65573.5567">7819 16072 48,'0'0'23,"-22"-3"0,8 0-7,-6 0-10,-4 1 0,-1 3 0,-3 0 2,3 9 1,0-1 0,7 7-1,2-1 1,7 7-2,1-1-1,9 6 0,3-2-2,8 0 0,2 0-1,5-1 0,1-3 0,5-2-2,-1-4 0,-1-5-4,2-3-2,-6-11-8,4-3-22,-2-1 1,-3-10-2,2-3 1</inkml:trace>
  <inkml:trace contextRef="#ctx0" brushRef="#br0" timeOffset="65816.581">7960 15953 65,'-2'11'30,"2"9"0,-3 2 0,4 2-18,0 10-6,-3 3-3,1 8 0,-3 0 0,1 2-1,-2-1-2,0-7-2,3-1-3,-5-12-11,2-6-16,4-2 1,1-18-2,0 0 0</inkml:trace>
  <inkml:trace contextRef="#ctx0" brushRef="#br0" timeOffset="66071.6065">8157 15944 65,'8'16'29,"-10"2"0,0 9-2,3 6-17,-7 5-5,2 8 1,-1 6-2,1 2-2,-1-3 1,3-3-2,2-4-3,0-8-3,5-4-9,-2-7-14,1-14-4,4-4-1,-8-7 1</inkml:trace>
  <inkml:trace contextRef="#ctx0" brushRef="#br0" timeOffset="66286.628">8054 16209 78,'-9'6'35,"9"-6"-1,0 0 1,0 0-25,0 0-6,13-4-2,-2 0-1,0-1-2,5 4-6,-4-6-10,1 4-18,4 3 1,-3-2-1,4 3 2</inkml:trace>
  <inkml:trace contextRef="#ctx0" brushRef="#br0" timeOffset="66717.6711">8461 16249 54,'12'14'31,"-12"-14"-2,11 16 1,-11-16-14,0 0-11,5 13 0,-5-13-2,0 0 0,7 13 0,-1-1 0,-1 1 0,0 5-1,1 0-1,0 3 0,-3 2-1,-1-1 1,-3-2-1,-4-1 1,-3-3-1,-3-1 1,-4-2 0,-1-3 0,0-3-1,-2-1 1,3-2 0,1-2-1,4-2 1,10 0 1,-12-2-1,12 2 1,0 0 0,0 0 0,13-10 0,-1 10 0,2-1 0,3 3-1,2 2-1,1 2 1,1 1-1,-3 1 0,0 2-4,-7-3-4,6 5-23,-6 0-6,-1-2 2,2 0-2</inkml:trace>
  <inkml:trace contextRef="#ctx0" brushRef="#br0" timeOffset="67382.7375">8805 16494 43,'0'0'27,"-1"10"4,1-10-1,17 26-15,-8-10-5,11 17-1,-1 0 1,10 11-2,0-1-1,7 10-3,0-1 0,6 5-1,-1-2-1,2-5-1,-1-5 1,-2-3 0,-3-8 0,-4-5-1,-5-9 0,-5-5 0,-7-7-2,-5-3-2,-11-5-2,0 0-7,0 0-25,0-16 0,-9 11-1,9 5 1</inkml:trace>
  <inkml:trace contextRef="#ctx0" brushRef="#br0" timeOffset="68135.8128">9733 17417 10,'4'-12'19,"-4"12"2,-7-17-7,7 17-4,-6-19 2,6 19-3,-5-19 3,5 19-3,-6-15 1,6 15-2,-10-10-1,10 10-2,-13-7-1,13 7 0,-17-4-1,7 5 1,-3-1-1,2 3 0,-3-2 1,3 6-1,-4 1 1,0 4 1,-1 2-2,1 3 2,0 1-2,2 4 2,1 1-2,6 3 2,0-1-3,7 3-3,4 0 4,4 1-5,6-1 4,3-4-3,3 1 3,3-4-4,4-4 3,0-4 1,2-6-1,-3-3 0,-2-2 0,0-2-1,-5-4 1,-3 0-1,-4-4 1,-2-3-1,-4-2 0,-2-2 3,-1-6-3,-2-1 3,-1-4-3,-1-3 3,0-2-3,0-1 3,0-1-3,1 3-2,-1 0 3,0 3-3,-2 3 2,0 6-1,-4 4 0,-2 4-2,-3 7-2,-9-4-10,-2 8-24,1-2 0,-2-1 0,3-4-2</inkml:trace>
  <inkml:trace contextRef="#ctx0" brushRef="#br0" timeOffset="69054.9047">5414 16579 46,'0'0'26,"0"0"1,-9-2 0,9 2-15,-21 1-4,6 6 0,-7 0 0,-2 11 1,-8 2 0,-4 11-1,-9-1-1,0 8-1,-7 1-1,-1 6-2,-2-1 0,-1-2-2,2-5 0,5-2 1,5-5-2,7-6-1,8-4-2,5-12-3,9-1-3,4-12-5,11 5-12,0 0-10,4-13 1,-4 13 0,8-16 2</inkml:trace>
  <inkml:trace contextRef="#ctx0" brushRef="#br0" timeOffset="70026.0019">4329 17049 28,'-5'-10'19,"5"10"-3,0 0-1,-11-7-1,11 7-3,-13-3-3,5 1-1,8 2-1,-20 2-1,11 3 1,-3-1-1,1 4 0,-2-1 0,4 6 0,-3-2 0,3 10 1,1-1-1,2 6 0,1-2-1,3 8 0,2-5-1,4 4 1,2-4-1,3 2 2,5-5-2,5-2 1,2-7-1,5-1 1,1-7-2,5-4 2,1-7-3,2-7 0,-3-3 0,-1-1 0,-3-5 0,-4-2-1,-5-4 1,-7 0-1,-7 0 1,-7-3 0,-6-2 0,-7 0-1,-6 2 0,-5 4 0,-4 3 0,-4 4-1,-1 9-2,-3 1-6,3 8-28,2 2-1,3 2 1,5-2-2</inkml:trace>
  <inkml:trace contextRef="#ctx0" brushRef="#br0" timeOffset="72357.235">10056 17480 9,'0'0'10,"0"0"-1,0 11-1,0-11 0,0 0-1,0 0 1,0 0 0,0 0 1,0 0 1,0 0 0,0 0-1,0 0 1,0 0-2,0 0 1,0 0-1,0 0-1,14-9 1,-1 11 0,3-5 0,9 2-1,6-6-1,13 2 0,7-3-1,12 1-2,4-2 1,4-1-2,1 0-2,1-1-1,-2 4-3,-7-4-7,-3 4-21,-8 0-3,-7-1 0,-3-2-3</inkml:trace>
  <inkml:trace contextRef="#ctx0" brushRef="#br0" timeOffset="73291.3284">11589 17216 12,'-12'-15'21,"12"15"2,-17-19-7,4 8-3,0 1 0,-7-1-1,1 4 0,-6-3-2,1 9-1,-5-1-2,3 9 0,-6 1-1,3 12 0,-1 0 0,6 9 0,3 1-1,9 8 1,6-3-1,10 2 0,9-4-2,10-4 0,7-6-1,6-5-1,6-7-3,0-7-3,4-1-2,-4-11-10,2 1-12,-2-6-7,-5-4 1,0-3-1</inkml:trace>
  <inkml:trace contextRef="#ctx0" brushRef="#br0" timeOffset="73544.3537">11817 17126 48,'-7'-13'29,"7"13"2,0 0-1,0 0-17,2 21-4,0-3-2,3 10 0,-1 0-3,1 7 1,-2 0-2,2 1 1,-1-3-3,-1-5-1,3-2-4,-4-10-5,7-2-15,-1-9-8,2-9-1,2-5-1,0-8 2</inkml:trace>
  <inkml:trace contextRef="#ctx0" brushRef="#br0" timeOffset="73758.3751">12029 17020 56,'5'-17'31,"-4"4"0,-1 13-1,0 0-16,3 24-3,-2 4-4,-1 5-3,1 8 0,-1 3-1,3 3 0,0-4-3,1-2-1,4-4-5,-5-8-11,2-6-17,1-7 1,-6-16-1,8 9 1</inkml:trace>
  <inkml:trace contextRef="#ctx0" brushRef="#br0" timeOffset="73945.3937">11930 17238 78,'0'0'34,"0"0"-1,-1-10 0,10-1-25,8 2-8,2 0-2,0-3-5,6 7-13,-2 2-12,1-2 0,0 5-2,-2-2 2</inkml:trace>
  <inkml:trace contextRef="#ctx0" brushRef="#br0" timeOffset="74305.4298">12261 17241 37,'0'0'28,"10"13"3,-10-13-1,10 4-12,1 2-7,-2-4-3,4 4-1,-4 0-2,1 3-1,-2 2-1,-1 4 0,-4-1-2,-1 5 1,-3-1-2,-2 3 2,-2-2-1,-2 0 1,-2-3-1,2 0 1,-2-4 0,3-1 0,6-11 0,-11 13 1,11-13 0,0 0 0,0 0-1,15 10 1,-4-9 0,2 2-1,4-2 0,2 2-1,3 0-2,-3-2-3,3 3-5,-5-5-25,3-1-3,1-5 0,0-5 0</inkml:trace>
  <inkml:trace contextRef="#ctx0" brushRef="#br0" timeOffset="74771.4764">12680 17184 16,'-16'2'25,"16"-2"-3,-13 5 1,13-5-2,0 0 0,-11 7-4,11-7-3,11 9-2,5-2-4,1-6-1,10 5-3,1-5 0,6 1-4,2-2-1,2-2-5,5 2-8,-2-2-20,-2-5 0,4-1-1,-2-3 2</inkml:trace>
  <inkml:trace contextRef="#ctx0" brushRef="#br0" timeOffset="75313.5306">13557 17126 32,'0'0'26,"-12"11"3,-6-10-1,-3-2-8,-5 9-10,-9-3-1,-1 9 0,-6-4 1,5 10-1,-1-5-1,8 7-1,4-4-3,8 3-1,9-4 0,9 0-1,9-2-1,10-1 2,7-4-1,7 1 0,7-4-1,3-4-2,4 1-2,0-6-2,4 0-2,-4-6-1,2 5-3,-7-10-2,0 5 1,-8-6 0,-1 3 4,-10-4 0,-1 2 3,-9-1 2,-3 0 3,-5 1 4,-5-1 2,0 4 1,-6-3 2,6 13 0,-8-15 0,8 15 0,0 0-1,-8 0-2,8 0 0,-2 21-2,3-5-1,2 8 0,-1 0-1,4 4 0,-1-1-1,2-1-1,3-2-4,-3-8-2,6 2-10,-2-10-20,1-8 1,2-7-2,3-8 2</inkml:trace>
  <inkml:trace contextRef="#ctx0" brushRef="#br0" timeOffset="75516.5509">14102 16992 57,'0'0'32,"0"0"1,0 0 0,-1 23-14,2 7-12,-1 1-4,2 10 1,-2 0-2,2 3 0,1-2-5,-1-4-6,4-6-24,0-4 1,-2-9-3,1-7 2</inkml:trace>
  <inkml:trace contextRef="#ctx0" brushRef="#br0" timeOffset="75705.5698">13987 17237 91,'0'0'36,"0"0"-2,15-2-2,5-5-30,1 2-7,1-6-4,5 8-9,-5-1-12,0 1-4,-1 3-1,-5 0 3</inkml:trace>
  <inkml:trace contextRef="#ctx0" brushRef="#br0" timeOffset="76042.6035">14241 17277 26,'16'21'27,"-7"-13"0,9 1 3,-2 1-10,3-4-8,3 4-3,-4-4-2,2 7-1,-5-4 0,-2 5 0,-5-1-3,-4 3 0,-7-1 0,-4 2 0,-6-2-1,0 1 2,-4-2-1,1 2 0,-1-2 0,5 0 1,1-4-1,6 3-3,4-1 2,7 2-2,5-3 2,6 2-2,4-2 1,5 0-2,2-3 0,1-1-2,2-1-4,-5-8-14,2-2-17,0-5 2,-2-4-1,0-8 2</inkml:trace>
  <inkml:trace contextRef="#ctx0" brushRef="#br0" timeOffset="76538.6531">14691 17287 23,'0'0'28,"-13"6"4,13-6 2,0 0-10,10 5-7,9 1-2,0-7-2,11 5-3,2-4-3,8 3-2,1-5-2,1 2-2,0 0-3,-4-3-2,1 4-4,-9-7-7,2 5-17,-4-1-4,-3-2-1,1 1 2</inkml:trace>
  <inkml:trace contextRef="#ctx0" brushRef="#br0" timeOffset="76967.696">15594 17241 38,'9'2'25,"-9"-2"2,0 0-5,-16 0-8,0 4-3,-2 11 0,-6-1 0,3 10 2,-2 0-3,7 8 0,1-3-4,9 6 1,6-3-3,10-2 1,8-4-2,9-3-4,9-7 3,5-4-1,6-7 1,1-6-1,0-5-1,-1-6 1,-5-3-1,-6-5 2,-9-3-2,-9-3 0,-10-2 0,-10-1-2,-9-1 2,-13 1-2,-9 1 1,-9 3-1,-4 5 0,-7 3-4,6 11-10,-1-1-21,5 3 1,11 2-2,11 0 2</inkml:trace>
  <inkml:trace contextRef="#ctx0" brushRef="#br0" timeOffset="78230.8223">16329 17447 19,'0'0'26,"-9"1"3,9-1-3,0 0-3,0 0-3,0 0-2,0 0-3,10 2-3,4-4-3,11 7-2,5-4-1,11 3-3,9-1 0,7 1-2,5-1-3,3-1-4,7 5-12,-2-7-20,-1-2 3,-2-2-3,-4-5 1</inkml:trace>
  <inkml:trace contextRef="#ctx0" brushRef="#br0" timeOffset="78960.8953">17605 17353 41,'-10'-3'28,"1"2"1,-7-2-1,-1-4-14,0 6-7,-7 1 0,1 8 2,-6 1 0,4 12 0,-1 0-2,8 9 1,1 2-3,8 3-3,8 0 1,9-1-3,9-5 0,7-4-5,10-3-2,0-13-15,6-7-15,6-7 4,-1-9-3,1-10 2</inkml:trace>
  <inkml:trace contextRef="#ctx0" brushRef="#br0" timeOffset="79179.9171">17868 17301 55,'-10'26'34,"7"7"-2,0 1 1,6-2-16,6 8-15,1 0-1,3 2-1,-1-6-1,1-5-6,2 0-9,0-9-17,-4-9-1,3-10 3,-2-11-1</inkml:trace>
  <inkml:trace contextRef="#ctx0" brushRef="#br0" timeOffset="79383.9375">18085 17306 59,'-3'-15'33,"3"15"-1,0 0 3,0 0-18,2 10-9,-2 9-3,4 9 0,-2 5-3,2 3 0,1 5-5,-3-4-10,2-2-23,2-3 1,-2-9-2,0-9 0</inkml:trace>
  <inkml:trace contextRef="#ctx0" brushRef="#br0" timeOffset="79553.9546">17916 17443 80,'-11'-3'36,"11"3"-2,0 0 0,17-18-22,4 6-18,10 5-11,-2-2-12,2 3-5,2 3-2,-3 1 3</inkml:trace>
  <inkml:trace contextRef="#ctx0" brushRef="#br0" timeOffset="79862.9855">18228 17480 41,'5'14'31,"6"0"1,-2-2 0,4-5-12,5 6-8,-5-4-3,3 3-6,-7-3 1,0 5-3,-6 1 1,-3 1-2,-8 1 1,-2 0-2,-5-2 4,1 3 0,-1-3 0,3 1 0,3-3 0,6 0 1,7-2-2,9-3 1,5 0-2,6-2 0,4-2-1,2-4-3,4 0-5,-6-4-17,3-4-14,-1-5 2,-3-5-2,-2-6 2</inkml:trace>
  <inkml:trace contextRef="#ctx0" brushRef="#br0" timeOffset="80104.0096">18547 17478 81,'0'0'36,"-12"11"1,12-11 0,16 3-22,2-8-10,8 2-2,5-2-1,3-3-4,4 3-4,-3-7-19,2 3-12,1-3 0,-3-1 0,-1-3 1</inkml:trace>
  <inkml:trace contextRef="#ctx0" brushRef="#br0" timeOffset="80359.0351">19170 17291 83,'-27'6'34,"-1"1"1,-4 4-5,-1-1-23,4 7-1,0 2-1,6 7 2,4 0-2,11 5 1,8-2-3,10-1-3,7-3 0,8-8-2,7-2-4,2-10-8,9-4-19,-1-8-4,1-5 0,0-5 1</inkml:trace>
  <inkml:trace contextRef="#ctx0" brushRef="#br0" timeOffset="80556.0548">19410 17268 78,'-8'12'34,"-2"7"1,3 2-8,4 13-16,-2-1-6,5 7 0,1 1-3,3 1-4,3 0-4,1-4-19,4-8-10,5-10 0,3-12-2,2-9 3</inkml:trace>
  <inkml:trace contextRef="#ctx0" brushRef="#br0" timeOffset="80781.0773">19620 17199 93,'-14'14'35,"1"3"0,3 3 1,9 5-32,-2 4-3,1 6 2,1 2-1,4 4 0,2 1-4,0-6-6,3-2-29,0-5 1,1-10 0,0-10-1</inkml:trace>
  <inkml:trace contextRef="#ctx0" brushRef="#br0" timeOffset="80946.0937">19414 17412 89,'-18'4'36,"18"-4"-1,0 0-2,10 0-24,12-7-25,7 2-20,3 0 1,1 2-1,1-2 0</inkml:trace>
  <inkml:trace contextRef="#ctx0" brushRef="#br0" timeOffset="81352.1344">19718 17537 97,'0'14'35,"4"-3"-1,-4-11-3,14 7-22,-3-4-6,-2 0 2,2-1-3,-11-2 2,14 6-3,-14-6 1,7 15-3,-8-3 1,-1 3 0,-2 1 0,-3 3 0,-4 2 1,-2 1-1,-2 1 1,-2-2-1,0 0 0,-1-4 1,2-2-1,1-3 0,3-2 1,4-3-1,8-7 1,-9 6-1,9-6 1,0 0-1,16-4 1,-4 3 0,5-1-1,2 1 0,2 0-1,0-2-1,2 1-2,-2-3-5,5 4-26,-6-5-5,2-2 1,-4-4-1</inkml:trace>
  <inkml:trace contextRef="#ctx0" brushRef="#br0" timeOffset="81593.1585">19950 17459 88,'-13'15'36,"13"-15"-1,9 5 2,5-10-21,8 3-13,2 0-2,2-1-2,3 2-4,-4-5-19,2 0-12,0-2 1,-2-2-1,-2-3 0</inkml:trace>
  <inkml:trace contextRef="#ctx0" brushRef="#br0" timeOffset="82022.2014">20600 17299 50,'-5'12'31,"5"-12"2,-20 14 0,4-7-14,2 11-5,-6 0-4,3 10 1,-2-1-3,5 5-3,4 0-1,8 0-1,8-3-2,11-4-2,8-5 2,7-7-2,8-7 1,5-7 3,3-6-2,-1-7 1,-2-6-2,-7-6 2,-10-5-2,-11-3 2,-13-2-2,-12-1-2,-15 4 1,-13 0-4,-8 10-10,-11-1-23,-4 4-1,-1 2 1,5-4-1</inkml:trace>
  <inkml:trace contextRef="#ctx0" brushRef="#br0" timeOffset="87966.7957">8476 10559 30,'-11'18'25,"6"4"1,-5-7-2,6-3-5,1-2-2,3-10-1,0 0 0,2-11-4,10-8-3,2-14-3,6-4-1,3-10-1,7-4-1,1-9-2,1 0 0,-1 1 0,-1 4-1,-4 5 1,-1 7 0,-7 7-1,-3 5 1,-4 10 0,-2 7-1,-9 14 0,9-14 0,-9 14 0,0 0 0,0 0 0,0 0-1,0 0 1,0 0 0,0 0-1,0 0 1,0 0 0,0 0 0,0 0 0,0 0 0,0 0 0,0 0 0,0 0 0,0 0 0,0 0 0,0 0 1,11 9-1,-3-5 1,5 2 0,8 2 1,8 0 0,9 1 0,11-2 0,9 0 0,12-3 0,8 0-1,11-3 0,2-2 0,5-2-1,-1 0 1,-1-2-1,-1-2 0,-6 1 1,-7-1-1,-8 0 0,-6 2 0,-9-2 1,-6 1-1,-8 1 0,-9 2 0,-9-1 0,-4 2 0,-8 1 0,-2-1 1,-11 2-1,10 0 0,-10 0 0,0 0 0,0 0 1,0 0-1,0 0 0,0 0 0,0 0 0,0 0 0,0 0 0,0 0 0,0 0-1,0 0 1,0 0 0,6 16 0,0-5 0,4 7 0,5 6 1,4 8 0,8 6 0,6 6 1,6 3-1,5 7 0,1 0 0,2 1 0,-4-4-1,0-3 1,-6-5-3,-8-7-3,-1-2-7,-13-9-21,-7-11-5,-8-14 2,-11 5-1</inkml:trace>
  <inkml:trace contextRef="#ctx0" brushRef="#br0" timeOffset="88649.8641">8291 11009 49,'-14'-2'27,"14"2"2,-14 0 0,14 0-15,0 0-4,-11 0-3,11 0 1,-11 20-1,5 1-1,-4 6-1,4 8 0,-3 1-1,5 8 2,1-5-2,8 1 1,5-9-2,8-5 0,6-13-1,7-7 0,4-12 0,1-6-1,0-10 0,-1-4 0,-6-6 0,-6-3 0,-8-4 0,-9 0 0,-11 1-1,-9 4 1,-7 5-1,-6 6-1,-2 6-1,-2 6-2,3 11-5,0 1-11,9 6-16,19-7 1,-6 16 0,19-10-1</inkml:trace>
  <inkml:trace contextRef="#ctx0" brushRef="#br0" timeOffset="89229.9221">10748 10906 23,'0'0'24,"-6"20"3,6-20 3,-8 21-8,7-3-5,-1 2-2,6 6-1,0-3-2,6 3-3,3-4-2,7-2-2,2-7-1,5-7 0,2-12-2,1-5 0,-2-10 0,-2-3 0,-8-9 0,-6-4 0,-10-1-1,-8 3 0,-8 5 0,-8 4 0,-6 8-4,-3 3-1,2 12-5,-2 3-5,8 8-13,8 5-9,3-2 1,11 3 0,1-14 3</inkml:trace>
  <inkml:trace contextRef="#ctx0" brushRef="#br0" timeOffset="90358.0349">11108 11255 28,'-10'6'25,"10"-6"0,0 0 4,0 0-10,5 11-5,-5-11 0,18 17 0,-6-8-2,8 7-2,2-2-2,7 5 0,3-4-2,7 3-1,1-4-1,6-1-1,0-2 0,4-1-3,-2-2 1,2-3-1,-5-1 1,-1-1-3,-5-3 3,-4 1-1,-5-4 0,-5 2 1,-4-1 0,-5 2 0,-3-2-1,-13 2 1,13-2-1,-13 2 0,0 0 0,0 0 0,0 0 0,0 0 0,0 0 0,0 0 0,0 0-1,0 0 0,9 16 1,-6-6-1,3 4 1,1 6-1,1 3 1,3 8 0,3 4 0,-1 7 1,3 1-1,-1 5 1,1 0 0,-1 1 0,1-3-1,0 0 1,-2-9-1,0-4 1,-3-6-1,0-5 0,-3-6 0,-2-4 1,-6-12-1,8 12 0,-8-12 0,0 0 1,0 0-1,0 0 0,0 0 0,0 0 1,0 0-1,0 0 0,0 0 0,0 0 0,0 0 0,-5 11 1,5-11-1,-12 17 1,1-3 0,-2 4 0,-5 4 0,-2 4 0,-6 4 1,-1 4-2,-2 4 1,0 1-1,2 0-1,-2-5-4,8 1-20,3-8-12,3-13-1,15-14 1,-10-10-2</inkml:trace>
  <inkml:trace contextRef="#ctx0" brushRef="#br0" timeOffset="91907.1898">8030 11605 9,'0'0'19,"10"-7"1,-10 7-1,0 0 1,5-13-3,-5 13 0,0 0 0,8-10-2,-8 10-1,0 0-1,0 0-3,-8-12-3,-1 13 0,-12-1-2,-2 5-2,-10 0 0,-8 2-1,-8 1 1,-4 2-1,-4 0 0,-4 1 0,0 0-1,1 0 0,2 1 0,5 1 0,2 0-1,4 1 1,5 1-1,3-1 0,6 1 0,3-1 0,5-2 0,5 0 0,2 2 0,4 2 0,-1 4 0,2 3 1,0 5-1,-2 6 0,-1 7 1,-2 5 1,-3 5-1,-1 5 0,-1 4 1,-1 3-1,-2 2 1,3 0-1,2-2 0,4-5-1,4-5-1,3-10-2,7-4-4,1-15-5,11-3-14,2-5-10,3-9 0,3 0-1,1-8 1</inkml:trace>
  <inkml:trace contextRef="#ctx0" brushRef="#br0" timeOffset="92728.2719">6837 12596 69,'0'0'33,"19"5"2,-6 6 2,6 7-20,8 17-3,0 4-3,8 14-2,-2 3-3,6 10-3,-1-1-2,0-1-4,-1 0-4,-7-12-11,2-7-17,-1-4-2,-5-11 2,0-5-2</inkml:trace>
  <inkml:trace contextRef="#ctx0" brushRef="#br0" timeOffset="93088.3079">7447 13397 76,'-16'27'32,"3"14"0,-3 3 3,5 5-17,5 15-10,4-3-2,9 1-1,5-13 1,12-7-1,7-18-2,10-12 0,6-19-1,5-14 0,-2-14-1,-3-6 0,-7-7 0,-9-3 0,-15-4 0,-16 4 0,-15 2-1,-13 4 1,-10 7-3,-7-2-5,0 7-28,0 8-2,3 4 0,10 5 0</inkml:trace>
  <inkml:trace contextRef="#ctx0" brushRef="#br0" timeOffset="94221.4212">11684 12791 32,'0'0'26,"-27"-9"2,13 17 2,-10 6-10,-4 2-3,5 15-2,-4 1-1,8 9-4,3-2-1,14 1-3,9-10-2,17-10 0,11-13-1,9-12 0,6-13 0,5-7 0,-5-13 0,-4-4 0,-11-4-1,-17 0 0,-17 3 0,-16 6-2,-16 9-2,-20 3-9,-9 14-25,-6 10-1,-4-1 0,9 5 0</inkml:trace>
  <inkml:trace contextRef="#ctx0" brushRef="#br0" timeOffset="113752.3741">2547 9571 9,'-20'-2'16,"20"2"2,-12-2-3,12 2 0,0 0 1,0 0-1,0 0 0,0 0-1,0 0-4,0 0-1,0 0-2,0 0-2,0 0-1,15 4 1,-1-4-3,6-2 0,7 1-1,6 0 0,7 0 1,5 1-1,5 0-1,1-1 1,3 1 0,-5-1 0,1-3 0,-9 2-1,-1-3 1,-10 3-1,-3-3 0,-11 3 1,-1-3-1,-15 5-1,11-2 1,-11 2-2,0 0 0,0 0-2,-7-13 0,7 13-1,-16-17-1,6 7 2,-8-1 0,3-1 1,-8 1 1,2 1 0,-2 0 2,1 1 0,1 1 0,2 0 0,4 2 1,1 1 0,4 2 0,10 3 0,-9-4 0,9 4 0,0 0 1,0 0-1,15 4 0,-2 0 0,4 2-1,3 3 1,4 2-1,4 2 2,5 2-1,-3 4 0,4 0 0,-4 2 1,-1 2 1,-5-1 0,-3 4-1,-10-1 0,-7 4 1,-12-2-1,-12 2 0,-8-1-2,-6-1-2,-2 0-11,1 0-16,-5-11 0,9-1-1,4-15 1</inkml:trace>
  <inkml:trace contextRef="#ctx0" brushRef="#br0" timeOffset="122244.2232">5339 1545 6,'0'0'17,"-3"-16"-3,3 16 1,-2-15 1,2 15-3,-1-11-1,1 11-2,0 0-1,0 0-3,0 0 1,0 0-3,0 18 0,0-3-1,-1 4 1,-1 2-1,0 1 1,-2 6 0,3-5-4,-2 2 1,1-8-2,0 2 0,1-7-4,2 2-4,1-4-12,-2-10-5,11 3-1,-5-16 1,9 5 2</inkml:trace>
  <inkml:trace contextRef="#ctx0" brushRef="#br0" timeOffset="123088.3076">6656 1105 7,'-10'-10'18,"-5"-3"2,15 13 1,-13-12-11,13 12 2,0 0-1,-9-3 0,9 3-1,9-1-2,3 1-2,0 1-2,4-1-3,1 1 0,-1 3 0,2 1 0,-2 4-1,-3 2 0,-2 2 0,-3 1 1,-5 2-1,0 1 1,-3 1 0,-2 1 0,-3-1 0,-4 0 0,1-1 1,-2 0-1,1-3 1,-1-1-1,2-1 0,8-12 0,-12 15 0,12-15 0,0 0 0,3 10 0,-3-10-1,21 3 0,-5-3-2,5-1-2,2-3-2,5 4-6,1-2-9,2 1-6,6 1-2,-6 1 3,6 6-1</inkml:trace>
  <inkml:trace contextRef="#ctx0" brushRef="#br0" timeOffset="123891.3879">7873 2225 29,'0'0'21,"-11"-13"2,11 13-7,0 0-9,0 0 0,0 0-1,0 0 0,0 0-1,8-12-2,-8 12-1,0 0 0,13-2-1,-13 2 0,9 5-1,-9-5 1,0 0-1,10 12 0,-10-12 0,5 13 0,-5-13 1,1 17-1,-1-17 1,-2 16-1,2-16 0,-4 14 1,4-14-1,-3 13 1,3-13-1,-2 13 0,2-13 0,2 10 0,-2-10 1,7 11-1,-7-11 1,13 10 0,-13-10-1,17 11 0,-9-7 1,2 2-1,-1 2-1,-9-8 1,13 19 0,-13-19 0,7 20 0,-7-20 1,-3 22 0,3-22 0,-12 19 1,2-11-1,-1-1 0,1-1-2,1-2-1,9-4-4,-15 5-3,15-5-7,0 0-11,0 0 1,20 0 1,-8-5 0</inkml:trace>
  <inkml:trace contextRef="#ctx0" brushRef="#br0" timeOffset="124545.4533">7741 4343 23,'-7'12'20,"2"10"1,-8-5 3,0 6-19,-1 4 1,-1 1 0,0-2 1,2-2 0,2-3-1,3-3-1,5-3 1,3-15-1,11 14-1,2-13 1,3-1-1,5-4 0,1 0-2,0-4-2,1-1-3,0 0-2,-4-1-3,-2 0-4,-3 2-4,-3-2-7,3 5-5,-7-7 2,3 8 1</inkml:trace>
  <inkml:trace contextRef="#ctx0" brushRef="#br0" timeOffset="124778.4766">7792 4468 20,'-7'12'21,"7"13"0,-8-7 0,6 10-14,-2 1 0,2 5-1,-3-1-2,4-2-4,0 0-4,0-8-4,8 0-10,-2-11-3,13 2-1,-5-15 1</inkml:trace>
  <inkml:trace contextRef="#ctx0" brushRef="#br0" timeOffset="125223.5211">9205 4484 34,'-4'16'22,"4"-16"1,0 0 1,0 0-15,0 0-7,0 0 1,0 0 0,13 9 1,-13-9-1,16 0-1,-5 0-1,-1 0 0,0 0 0,-1-1-3,0 1-5,-9 0-6,14-5-8,-3 7-4,-11-2 1,15-7-1</inkml:trace>
  <inkml:trace contextRef="#ctx0" brushRef="#br0" timeOffset="125672.566">9192 4610 3,'-3'10'14,"3"-10"-7,-8 14 1,8-14 0,-6 12 1,6-12 0,-2 10-2,2-10 0,3 12 0,-3-12 0,6 12-1,-6-12 0,6 14-1,-6-14 1,11 14 0,-11-14-2,10 15 0,-10-15-2,12 15 0,-12-15 0,10 19-1,-10-19 1,8 16 0,-8-16-1,4 18 1,-4-18 0,-5 17 0,5-17-1,-11 18-2,11-18-4,-14 15-5,14-15-6,-14 11-5,12 0-6,2-11 1,-3 15 0</inkml:trace>
  <inkml:trace contextRef="#ctx0" brushRef="#br0" timeOffset="126590.6578">9131 6047 0,'0'0'11,"15"-9"0,-15 9-3,0 0-1,0 0-1,0 0 1,0 0 0,-1 11 1,1-11 1,-13 23-1,6-5 0,-2 4 0,2 1-2,-3 4 0,4-1-1,1-1-2,2-1 1,2-4-2,2-4 2,3-4-1,-4-12 2,18 12-1,-9-9 0,2-4 0,0-2 0,-1 0 0,-2-3 0,-8 6-1,10-12-1,-10 12-1,-11-9 0,-1 7-1,-1-1 0,-5 6-4,-3 0-3,0 4-3,-4 4-6,2-1-8,4 9-5,-6-5 1,8 9 0</inkml:trace>
  <inkml:trace contextRef="#ctx0" brushRef="#br0" timeOffset="127214.7202">8123 6724 21,'-10'4'18,"10"-4"3,0 0 1,0 0-10,0 14-5,0-14 0,17 10 1,-4-7 1,2 2-1,1-3-2,1 0-1,-1 0-1,-1 0-2,-4 1 0,-1 2-1,-10-5 0,12 19 0,-11-5 0,-1 1 0,-2 5 0,-2-2-2,2 5-6,-2-1-6,1-5-7,7 7-6,-4-9 0,9 6-1,-4-11 1</inkml:trace>
  <inkml:trace contextRef="#ctx0" brushRef="#br0" timeOffset="127853.7841">8064 7855 41,'0'0'21,"-21"1"4,8 3-1,-5 2-15,-1-2-2,0 5 0,0-2 0,2 1-1,3 0-1,4 2-2,5 0 0,5 2 0,4 0-1,5 2 0,4 1 1,3 4 0,4-1-1,1 2-1,-1-1 0,-1 1 0,-4-1 0,-4 1 0,-4-1 0,-6 0 1,-8-1-1,-4-1 2,-4-2-1,-2-4 2,-1 0-1,0-5 0,1-4 0,3-3 0,3-7 0,11 8-1,-11-22-1,12 5-1,4-3 0,3-2-2,4 1-5,-2-3-8,3 0-12,3 7-5,-6-4 1,1 8-2</inkml:trace>
  <inkml:trace contextRef="#ctx0" brushRef="#br0" timeOffset="128673.8661">6624 8159 34,'-2'-17'21,"2"17"0,-8-17 4,8 17-13,-17-10-2,6 8-1,0 2-1,-4 3-1,1 5 0,-2 2-1,2 5-1,1 2 0,3 4-2,2-1 0,4 0-1,3-3 1,4 1-1,4-6 0,3-2 0,1-6 0,4-3 0,2-5 1,-1-3-1,2-3-1,-2-3 1,1-1-2,-3 0 1,-1 1 0,-2 1-1,-11 12 0,11-14 1,-11 14-1,0 0 0,7 14 1,-8 4-1,1 3 1,0 4-1,1 1 1,2 2-2,1 3-4,0-8-3,6-5-12,2-6-12,-12-12 1,23 0-1,-16-14 1</inkml:trace>
  <inkml:trace contextRef="#ctx0" brushRef="#br0" timeOffset="129207.9195">5235 7277 60,'0'0'27,"0"18"-1,-2-7 1,1 8-18,1 5-5,-2 3-2,0 3 0,-1 2 0,1-2-1,-3-3-2,3-6-2,0-5-5,4-4-5,-2-12-13,9 4-1,-9-4 2,18-17-2</inkml:trace>
  <inkml:trace contextRef="#ctx0" brushRef="#br0" timeOffset="129515.9503">5418 7331 33,'3'30'20,"-6"-6"0,7 7 1,-5-6-14,5-1-2,2-4 3,2-6-1,1-5 2,2-6 0,1-3 1,-1-5-1,1-2 1,-3-5-1,0 1-4,-6-3-3,-1 0-2,-5 2-1,-3-1-3,-3 3-3,-5 3-7,-1 4-9,1 6-7,-8 1 0,3 8 2,-6-1 1</inkml:trace>
  <inkml:trace contextRef="#ctx0" brushRef="#br0" timeOffset="130126.0113">4046 8143 61,'0'0'28,"0"0"-1,-2 12 0,2-1-14,-4 8-7,-1 2-3,0 2-2,-2 2 0,1 1-1,1-4 0,1-4-6,2-5-5,2-13-9,0 0-7,10 8 0,-3-19 0,7-2 1</inkml:trace>
  <inkml:trace contextRef="#ctx0" brushRef="#br0" timeOffset="130305.0292">4184 8104 71,'0'33'25,"-7"-5"-3,6 6-4,-3-3-29,-1-4-10,6 5-4,-4-13 2,7 0-1</inkml:trace>
  <inkml:trace contextRef="#ctx0" brushRef="#br0" timeOffset="131074.1061">2124 8103 62,'2'21'25,"-2"-10"0,7 11-2,-4-2-22,0 2 0,1 2-1,-1 0 0,0-2-3,0-3-5,0-3-7,-3-16-8,12 15-1,-12-15 0,19-2 1</inkml:trace>
  <inkml:trace contextRef="#ctx0" brushRef="#br0" timeOffset="131464.1451">2339 8078 51,'20'5'21,"-20"-5"0,18-7-4,-8 6-16,3 1-1,-2 3 1,0 0 0,-1 3 0,-10-6 1,13 15-1,-13-15 2,7 20-1,-7-10 1,-2 2 0,-2-1 0,0 0 0,-2 3 0,-1-2-1,1 1 1,2 1-1,1-3 0,3 2 0,0-13-1,9 19 0,0-14-2,2-3-6,3-9-13,6 4-4,-4-14-1,8 4 0</inkml:trace>
  <inkml:trace contextRef="#ctx0" brushRef="#br0" timeOffset="131976.1963">3311 6154 51,'6'21'24,"-10"-8"0,3 15 1,-2 1-23,-1 6-1,0 3 0,0 3 0,-1-2 0,0-2-2,2-5-2,2-5-3,1-6-5,1-9-7,8 2-6,-9-14 1,15 3 0</inkml:trace>
  <inkml:trace contextRef="#ctx0" brushRef="#br0" timeOffset="132441.2428">3448 6252 19,'0'0'17,"22"-11"-1,-22 11 2,17-8-15,-5 8 2,-1 3 0,-1 0 1,-10-3 0,16 15 2,-10-3 1,0 1-1,-4 1-1,0 2-2,-3 2 0,0 0-1,-2-1 1,-2 0-4,0-3 1,1-1-2,0-2 1,4-11 0,-2 15 0,2-15 1,0 0-2,14 9 1,-14-9 0,17 6 0,-7-1 0,0 3 0,-2 2 0,1 5 0,-4 3 1,-2 2-1,-3 2-1,-2 0-2,-2 1-7,-3-2-10,-3-8-8,3 1-2,-5-13 2,12-1-1</inkml:trace>
  <inkml:trace contextRef="#ctx0" brushRef="#br0" timeOffset="133075.3062">1113 5625 67,'-12'13'26,"6"7"0,-2-4-1,6 10-24,0 3-2,-2 6 2,1 0-1,-2-1 0,1-4 1,1-3-2,1-7-2,2-5-5,0-15-6,0 0-12,21 8 0,-10-19 1,8 0 0</inkml:trace>
  <inkml:trace contextRef="#ctx0" brushRef="#br0" timeOffset="133350.3337">1230 5704 29,'1'18'24,"-1"-4"0,5 11 1,-5-6-9,7 5-8,2-1-2,3-2-2,-1-2-1,2-6 0,1-3 0,2-4 0,4-5-1,-2-4 0,1-4-3,1-2-1,-4-3-4,1-4-6,-1 1-8,-5-8-5,3 7-2,-6-11 3</inkml:trace>
  <inkml:trace contextRef="#ctx0" brushRef="#br0" timeOffset="133517.3503">1471 5674 30,'-8'23'20,"-10"0"1,6 12-3,-6 2-6,5 9-2,-1 1-5,2 1-4,4 0-6,3-8-9,11 3-9,-2-14 2,10 2-1,-3-17 0</inkml:trace>
  <inkml:trace contextRef="#ctx0" brushRef="#br0" timeOffset="134270.4257">1294 3997 47,'2'25'23,"-7"0"2,5 10-2,-7 1-20,4 6-1,0 4 1,-2-2-1,1-3-1,0-6 1,1-6-3,1-6-2,2-5-4,0-18-6,12 14-9,-3-21-2,7 2 2,-4-13-1</inkml:trace>
  <inkml:trace contextRef="#ctx0" brushRef="#br0" timeOffset="134540.4527">1433 4069 38,'0'0'21,"23"-10"-2,-13 1 2,4 6-19,-1 1 2,2 0-5,-6 2 2,1-1-2,-10 1 2,13-2-2,-13 2-5,12-7-4,-2 6-9,-6-10-1,9 9-1,-8-10 1</inkml:trace>
  <inkml:trace contextRef="#ctx0" brushRef="#br0" timeOffset="134884.4871">1488 4095 21,'0'0'15,"-6"21"1,6-21 1,-7 15-13,9-4-1,4-1 1,-6-10 3,15 18-1,-3-10 0,1-2 0,3 1-1,0-2 0,1 2-1,-2 2 0,0 0-2,-2 1 0,-4 3 0,-2 2 1,-4 3 0,-4 1-3,-2-2-3,-3-2-10,4 5-10,-7-11-2,7 3 1,2-12-1</inkml:trace>
  <inkml:trace contextRef="#ctx0" brushRef="#br0" timeOffset="135441.5428">3288 3687 18,'0'0'21,"0"0"3,-3 18 1,3-18-12,-4 22-2,0-4-2,-1 5 0,0 3-3,0 3-2,-1 0-2,0 0-2,2-3 0,1-4-3,2-4-4,2-7-7,6 1-11,-7-12-1,16 0 1,-6-12 0</inkml:trace>
  <inkml:trace contextRef="#ctx0" brushRef="#br0" timeOffset="135839.5826">3485 3718 10,'-2'18'16,"5"13"1,-7-6 0,2 8-12,3 1-1,-1 1 3,2-5 0,1-2 2,2-3 0,2-6-1,2-3 0,-1-7 0,3-2 0,-2-4-1,1-1 0,-10-2 0,12-4-2,-12 4-1,0 0-1,2-10-1,-2 10 1,-16 0-2,2 2-3,-2 4-5,-2-1-8,2-2-14,6 5 1,10-8-2,0 0 2</inkml:trace>
  <inkml:trace contextRef="#ctx0" brushRef="#br0" timeOffset="136592.6579">2503 1970 44,'0'0'24,"0"0"2,5 21 0,-1 0-20,-4 4-2,1 8 1,-1 0-1,1 6 1,-1-3-2,1 0 0,0-4-3,1-9-4,3-3-4,0-9-7,-5-11-11,20 1-1,-10-13 1,7 4-3</inkml:trace>
  <inkml:trace contextRef="#ctx0" brushRef="#br0" timeOffset="137005.6992">2706 1875 24,'6'10'20,"-6"-10"1,0 0 1,15 13-15,-15-13-6,12 5 1,-12-5 1,11 3 2,-11-3 0,9 6 1,-9-6 0,6 21 0,-4-2 0,-2 5 0,2 5-1,-2 4-2,2 2-1,-1-1-3,0-3-5,2-3-5,1-4-13,-4-24-3,19 18 0,-5-25 0</inkml:trace>
  <inkml:trace contextRef="#ctx0" brushRef="#br0" timeOffset="137585.7572">3840 1102 43,'0'0'22,"0"0"3,0 0-1,2 30-13,-4-4-9,-1 7 0,-1 9 1,0 2 0,-2 4 0,0-4-2,2-2-1,1-9-2,2-3-5,3-8-6,2-11-10,7-3-1,-2-13 0,8 0-1</inkml:trace>
  <inkml:trace contextRef="#ctx0" brushRef="#br0" timeOffset="138088.8075">4146 1031 7,'-17'-5'14,"3"5"1,-10 2 1,5 9-11,-1 1 0,4 7-3,1-3 6,6 7-2,7-3 4,6 4-2,11 1-1,3-1 1,5 2 1,1-4 1,2 0-2,-2 1-2,-3-1-1,-8-2-1,-5-2 0,-8-1-1,-6-5 0,-6 1-1,-3-2 0,-3-4 1,0-4-1,-1-4 0,3-2 0,2-4 0,3-3 0,3-3 1,6 3-1,2-5 0,5-2-1,3-2 0,6 0 0,2-3 0,3-1-2,0 4-1,1-9-6,0 2-13,-1 4-9,-5-2 0,0 1-2,-5-1 2</inkml:trace>
  <inkml:trace contextRef="#ctx0" brushRef="#br0" timeOffset="139058.9044">2633 1899 2,'0'0'12,"0"0"-1,0 0 0,0 0-1,0 0 0,0 0 0,0 0-1,0 0 1,0 0-3,0 0 0,0 0-1,0 0 0,0 0 0,0 0 0,0 0-1,10 1 1,2-4-2,-2-2 0,6 2-2,-3-2 0,3 1 0,-3 2-1,-2 0 0,-1 1-1,-10 1 0,14 1 0,-14-1 0,0 0-2,9 3-7,-9-3-17,11 3 0,-11-3-2,14-6 2</inkml:trace>
  <inkml:trace contextRef="#ctx0" brushRef="#br0" timeOffset="188323.8304">12390 7138 31,'0'0'26,"-11"-9"2,11 9 0,0 0-7,-3-14-6,3 14-3,0-12-3,0 12-3,-1-11-2,1 11-3,0 0-1,-1-12-3,1 12-7,0 0-5,0 0-10,0 0-3,0 0-1,12-7 1</inkml:trace>
  <inkml:trace contextRef="#ctx0" brushRef="#br0" timeOffset="188700.8682">12661 7203 41,'0'0'28,"9"5"2,-9-5-1,0 0-8,1-13-8,-1 13-1,-4-13-4,4 13-4,-7-15-7,7 15-8,-8-14-12,2 1-6,6 13 0,-5-21-2,5 21 2</inkml:trace>
  <inkml:trace contextRef="#ctx0" brushRef="#br0" timeOffset="189332.9313">12405 7984 85,'0'0'30,"0"0"0,9 0 1,-9 0-22,0 0-4,0 0-1,0 0-2,0 0-2,6-11 0,-6 11-3,0 0-2,0 0-6,-5-13-10,5 13-8,-6-12-1,0 1 0,6 11 2</inkml:trace>
  <inkml:trace contextRef="#ctx0" brushRef="#br0" timeOffset="189551.9533">12118 7836 94,'-16'6'31,"-3"-9"0,8 6 1,-2-1-23,13-2-9,-9-3-6,9 3-13,0 0-12,13-17 1,-1 10-2,-1-10 2</inkml:trace>
  <inkml:trace contextRef="#ctx0" brushRef="#br0" timeOffset="190242.0223">14953 7378 76,'0'0'30,"-9"7"0,9-7-1,0 0-18,0 0-6,-6-10-2,6 10-1,0 0-5,0 0-7,11-13-10,-2 12-9,-9 1 0,18-14-1,-8 1 1</inkml:trace>
  <inkml:trace contextRef="#ctx0" brushRef="#br0" timeOffset="190451.0432">15208 7209 96,'0'0'32,"0"0"0,0 0-4,0 0-21,0 0-3,6-12-4,-6 12-5,0 0-8,3-14-9,-3 14-9,9-7-1,0 10 0,-9-3 2</inkml:trace>
  <inkml:trace contextRef="#ctx0" brushRef="#br0" timeOffset="190889.087">15379 7893 68,'0'0'30,"0"11"-1,0-11 0,0 0-18,0 0-1,0 0-4,0 0-5,0 0-7,0 0-8,0 0-6,11-3-8,-11 3-1,19-11-1,-8-1 2</inkml:trace>
  <inkml:trace contextRef="#ctx0" brushRef="#br0" timeOffset="191054.1035">15615 7804 64,'0'0'30,"14"3"-1,-14-3 0,0 0-16,0 0-7,10-7-14,-10 7-18,5-12-1,-5 12-3,5-24 0</inkml:trace>
  <inkml:trace contextRef="#ctx0" brushRef="#br0" timeOffset="191490.1471">15117 7127 101,'0'0'34,"0"0"1,2-12-2,-2 12-26,-7-14-8,7 14-13,1-14-18,-2-3-1,4 0 1,-1-14-4</inkml:trace>
  <inkml:trace contextRef="#ctx0" brushRef="#br0" timeOffset="192234.2214">16134 5389 78,'0'0'31,"11"12"-1,-11-12-1,0 0-24,0 0-4,-9-6-1,9 6-2,0 0-9,-11-12-7,3 1-12,8 11 0,-12-26 1,6 12 1</inkml:trace>
  <inkml:trace contextRef="#ctx0" brushRef="#br0" timeOffset="192430.2411">15835 4984 76,'-14'0'30,"0"-7"-1,14 7-1,-10-3-27,10 3-7,2-11-8,-1-2-14,-1 13 0,13-25-2,0 11 1</inkml:trace>
  <inkml:trace contextRef="#ctx0" brushRef="#br0" timeOffset="192791.2772">16686 4745 88,'-1'20'30,"1"-20"-2,0 0-1,0 0-38,-9 2-14,9-2-4,-9-6-1,9 6 1</inkml:trace>
  <inkml:trace contextRef="#ctx0" brushRef="#br0" timeOffset="192957.2938">16539 4432 67,'-9'1'25,"-6"-5"-16,5-1-8,10 5-20,-13-22-8,15 10-1</inkml:trace>
  <inkml:trace contextRef="#ctx0" brushRef="#br0" timeOffset="193678.3659">13798 3768 81,'0'0'33,"0"0"-1,0 0-5,-9 1-19,9-1-1,0 0-2,0 0-3,0 0-4,0 0-2,0 0-7,0 0-13,9-16-7,1 8 0,0-5-2,4-1 2</inkml:trace>
  <inkml:trace contextRef="#ctx0" brushRef="#br0" timeOffset="193839.3819">14057 3603 47,'14'11'27,"-6"-6"2,-8-5-3,12 11-13,-12-11-18,10 10-17,-10-10-3,6-11-3,-4-8 1</inkml:trace>
  <inkml:trace contextRef="#ctx0" brushRef="#br0" timeOffset="194266.4246">13724 2721 70,'0'0'31,"0"0"-2,0 0 0,0 0-24,0 0-4,0 0-4,0 0-7,8-12-10,-2 1-9,7 1 0,-2-6 0,8 2 1</inkml:trace>
  <inkml:trace contextRef="#ctx0" brushRef="#br0" timeOffset="194401.4382">14014 2552 40,'11'2'19,"3"9"-13,-3-2-6,-11-9-16,17 9-3</inkml:trace>
  <inkml:trace contextRef="#ctx0" brushRef="#br0" timeOffset="195025.5006">11885 5275 85,'0'0'28,"11"1"-1,-11-1-4,0 0-33,0 0-15,-1-16-4,1 16-1,3-26 1</inkml:trace>
  <inkml:trace contextRef="#ctx0" brushRef="#br0" timeOffset="195188.5169">12097 4936 79,'16'6'19,"-16"-6"-18,0 0-1,0 0-28,-1-24-1</inkml:trace>
  <inkml:trace contextRef="#ctx0" brushRef="#br0" timeOffset="195672.5653">10953 4840 90,'0'17'30,"0"-17"-2,9 5-2,-1-10-35,1-1-11,4-1-10,-5-7 0,4 0-1,-3-8 2</inkml:trace>
  <inkml:trace contextRef="#ctx0" brushRef="#br0" timeOffset="195799.578">11169 4540 49,'13'-5'26,"-9"-7"-2,5 8-18,-9 4-19,2-18-9,0 6-1</inkml:trace>
  <inkml:trace contextRef="#ctx0" brushRef="#br0" timeOffset="210263.0241">13597 5303 1,'0'0'16,"0"0"0,0 0 1,0 0-6,1 16-3,-1 6 1,-1 17 2,-1 10-1,-1 15 0,-2 11 0,-2 11 0,-2 7-3,-1-4 0,0-5-2,-2-12 0,2-10-1,0-15 0,2-9 0,0-14-1,6-6 1,2-18-1,-6 16 1,6-16-1,0 0 1,0 0-1,0-27 0,5-7-1,1-12 0,3-15 0,3-15 1,1-13-4,4-9 1,2-4 0,2 0 0,-3 8 0,1 5 0,-1 9 0,-1 13-2,-1 8 3,-1 13-1,-1 10 0,-4 7 0,-1 11 0,-2 6 0,-7 12 0,13 22 0,-8 22-1,0 15 1,-1 22 0,1 10 0,-1 13 1,3 4-1,-1 1 1,1-10-1,1-15 0,2-16 0,0-17 1,-1-13-1,1-11 1,-1-9 0,-9-18 0,12 10 1,-5-24 0,2-13 0,2-16 0,2-16 1,2-16-2,3-14 0,2-11-2,-1-5 1,2 2 0,-2 10 0,-2 11 0,-3 16-1,-1 14 1,-3 17 0,-3 11 0,-1 11 0,-6 13 0,4 22-1,-4 24 1,-2 17 0,0 21 0,-2 15 0,1 18 0,-1 10 0,1 4 1,1-11-1,2-12 1,2-11 1,2-17-1,0-14-1,2-15 1,2-11 0,-3-11-1,0-8 0,-1-7 0,-4-14-4,0 0-6,2-12-5,0-17-11,-1-7-9,1-15 0,4-6 0,-2-14 1</inkml:trace>
  <inkml:trace contextRef="#ctx0" brushRef="#br0" timeOffset="210750.0729">14430 5284 23,'0'0'21,"-2"14"3,2-14 2,0 0-12,0 0-3,13-3 1,1 3 1,-2-4 0,8 5-3,-2-3-1,5 2-3,-2-2-2,3 3-1,-2-3-2,0 3 0,1-2-1,-2-1 0,0 0-1,0-3-2,-1 3-3,-4-5-11,-2-2-14,3 2-1,-8-6 0,0 0 1</inkml:trace>
  <inkml:trace contextRef="#ctx0" brushRef="#br0" timeOffset="211172.1151">14600 5079 59,'0'0'28,"9"10"0,-9-10-2,5 27-18,3 4-2,-3 7 1,2 13 1,-2 4-3,1 8-1,-2 2-1,0-2-1,-2-9-5,-2-8-6,2-15-18,1-6-3,-3-25 0,0 0-3</inkml:trace>
  <inkml:trace contextRef="#ctx0" brushRef="#br0" timeOffset="212360.2339">14952 5241 28,'0'0'22,"0"0"1,4-23 2,-8 8-17,-1-2-3,-2-5 0,-3 0 0,-4-5-1,-4 1-1,-4-1-1,-2 2 0,-5-1-2,-1 3 1,-3 2-1,-5 1 1,-4 0-1,0 4-1,-7-1 2,-3 2-2,-6 0 2,-3 1 0,-3-1 1,-2 3 0,-1 2 0,0 3 0,-1 2-1,1 5 1,0 5-1,1 4 1,2 6-1,1 4 0,2 7 0,2 4 0,2 5 1,5 3-1,2 7 0,4 4 0,3 6 0,2 4 0,3 3-1,3 2 1,3 3-1,4-1 2,2-1-1,6-2 0,4-2 0,4-1 0,2-2 2,6 0-2,3-4 0,3 2 0,2-1 0,5-1 1,0 0 0,6-2 1,0-3 0,5 1 0,2-4 0,4-1-1,1-1 1,2-2-1,2-5 0,1 0-1,3-5 0,2-1 1,0-3-1,3-1 1,1-5-1,4 1 0,0-7 0,3 0 0,1-3 0,-1-1 0,3-5-1,1-1 1,1-5 0,-1-1-1,0-5 1,0-2-1,-1-3 0,2-3 1,-2-2-1,0-4 0,-3-2 1,1-4-1,0-4 1,-2-1 0,-1-6 0,-1-3 1,-1-6-3,-2-5 2,-1-5-1,-2-4 0,-5-8 0,-2-6 1,-3-6-1,-4-3 1,-7-1-1,-4 2 1,-8-1 0,-6 5-1,-8 6 0,-8 8-1,-7 12-3,-13 4-15,-12 11-17,-11 8 0,-19-3 0,-10 4-1</inkml:trace>
  <inkml:trace contextRef="#ctx0" brushRef="#br0" timeOffset="242363.2339">15755 5415 43,'0'0'23,"-5"20"1,-7-13-1,2 1-19,-4 4-4,-1 2 1,-4 0-1,0 0-2,-1-4-3,1-2-3,4-1-6,-1-7-6,7 4-3,-1-12 1,10 8 0</inkml:trace>
  <inkml:trace contextRef="#ctx0" brushRef="#br0" timeOffset="242565.2541">15543 5484 20,'-12'20'19,"-11"-10"0,5 9-1,-11-6-14,1 1-7,0 0-3,-1-4-1,4-2-2,-1-6-4,11 2-4,-3-11 0</inkml:trace>
  <inkml:trace contextRef="#ctx0" brushRef="#br0" timeOffset="242714.269">15275 5567 10,'-20'11'18,"4"10"-2,-10-3-2,0 5-6,-3 1-10,-3-7-12,7 4-2,-6-14-1</inkml:trace>
  <inkml:trace contextRef="#ctx0" brushRef="#br0" timeOffset="243625.3601">13855 3881 21,'1'15'10,"-1"-15"0,2 17 0,-1-7-3,0 2-2,0 0-3,0 0-1,0 0-1,0 0-2,1 1-3,-1-3-5,6 5-4,-7-15-3,10 21 1</inkml:trace>
  <inkml:trace contextRef="#ctx0" brushRef="#br0" timeOffset="243819.3795">13801 4235 9,'0'27'15,"-3"-9"-1,6 5-3,-2-5-14,1-1-3,2-1-1,-4-16-5,12 15-3</inkml:trace>
  <inkml:trace contextRef="#ctx0" brushRef="#br0" timeOffset="243969.3944">13976 4562 4,'1'55'10,"-5"-2"-8,-1-1-8,3 0-3</inkml:trace>
  <inkml:trace contextRef="#ctx0" brushRef="#br0" timeOffset="244603.4579">12063 4915 77,'19'9'29,"10"8"-7,-7-8-2,3 7-32,1 1-4,2 2 0,-3-2-2,-4-4-1,0-4 3,-5-9 3,4-1 2,-4-8 0,7 4-1</inkml:trace>
  <inkml:trace contextRef="#ctx0" brushRef="#br0" timeOffset="244784.476">12547 5119 20,'14'18'18,"10"7"0,-4-15-1,5 3-17,2-2-5,-1-8-6,5 4-6,-9-15-1,6 4-1</inkml:trace>
  <inkml:trace contextRef="#ctx0" brushRef="#br0" timeOffset="245484.546">13188 6797 38,'20'-27'19,"6"11"-2,-7-7-12,-2-7-20,7 8-5,-5-13 0</inkml:trace>
  <inkml:trace contextRef="#ctx0" brushRef="#br0" timeOffset="246190.6166">14926 6679 60,'-18'-37'1,"-5"-1"-2,-4 7-4,-5-15-19</inkml:trace>
</inkml:ink>
</file>

<file path=ppt/ink/ink5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56:16.590"/>
    </inkml:context>
    <inkml:brush xml:id="br0">
      <inkml:brushProperty name="width" value="0.05292" units="cm"/>
      <inkml:brushProperty name="height" value="0.05292" units="cm"/>
      <inkml:brushProperty name="color" value="#7030A0"/>
    </inkml:brush>
  </inkml:definitions>
  <inkml:trace contextRef="#ctx0" brushRef="#br0">22116 15498 12,'-11'-5'16,"-3"-3"-1,5 5 0,-2-3-1,11 6 3,-10-5-2,10 5-2,0 0-3,0 0-2,0 0-1,12 5-1,5-1 0,6 1 0,11 2 0,7-2 1,14 3 0,7-2-1,11 3 0,2-3-2,7 2 0,0-2-1,2 0-1,-2 0-1,-2-1 0,-5-1 0,-5 0 0,-7-3-1,-7 0 0,-9-1 0,-9 0-2,-9 0-1,-11-4-3,-4 7-4,-14-3-8,0 0-10,-11 4-5,-8-1-1,-2 3 2</inkml:trace>
  <inkml:trace contextRef="#ctx0" brushRef="#br0" timeOffset="751.0751">21977 15625 34,'-10'-4'25,"10"4"2,0 0-1,0 0-8,0 0-8,0 0-5,0 0-1,0 0-1,4 18 0,-1 2 0,3 13 0,0 8 1,1 15 1,-1 17-1,2 23 1,-3 15-1,0 17 0,-4 11-1,1 12-1,-5 3 1,3 2-1,-3-9 1,3-6 0,-1-13-1,4-8-2,-1-14 2,3-10-1,-1-12 1,0-5-2,0-6 0,0-9-1,-2-7 1,1-10 6,-2-5 0,0-7-6,-1-35 6,2 51 0,-2-51-1,0 0 1,0 0-1,0 0-4,2 36 0,-2-36 3,0 0-4,0 0 0,0 0 0,0 0 0,0 0 0,0 0 0,0 0 0,0 0 0,0 0 0,37-18 0,-37 18 0,33 4 0,-33-4 0,56 16 0,-17-4 0,10 6 0,9 4 0,8 3 0,8-1 0,4-1 0,2 1 0,-1-1 0,0-3 0,-8-4 0,-2-6-7,-15 1-8,0-8-23,-12-9-6,-8-7 1,-4-8 0</inkml:trace>
  <inkml:trace contextRef="#ctx0" brushRef="#br0" timeOffset="1383.1382">23243 15818 59,'-1'-17'26,"1"17"0,3-14-3,0 0-15,-3 14-3,7-18 0,-7 18 1,0 0-1,0 0 0,0 0 1,12 20-2,-9 15-2,1 15 0,-1 23 0,1 22 0,-2 22 0,-1 20 1,-4 16-1,-1 15 0,-3 4 1,-1 5-1,-3-5 0,2-6 0,0-10-1,3-9 0,0-14 6,3-11-1,1-15-5,3-14 4,0-14 0,2-15 1,1-13 0,-1-11 0,-3-40-6,6 42 0,-6-42 5,0 0-8,0 0-4,0 0-8,2-44-20,-2 44-8,-12-68 2,4 25-2</inkml:trace>
  <inkml:trace contextRef="#ctx0" brushRef="#br0" timeOffset="2000.2">22116 16324 13,'-9'7'23,"9"-7"2,0 0-5,0 0 1,0 0-1,0 0-2,22 0-2,-4-8-4,10 7-1,6-7-2,13 4-2,6-3-2,8 4-2,1-1 0,1 4-1,-3 0-1,-4 4-1,-3 1 0,-8-1-1,-5 2-2,-9-4-4,0 8-4,-10-7-10,-3 2-12,-3 3 0,-15-8-2,9 16 2</inkml:trace>
  <inkml:trace contextRef="#ctx0" brushRef="#br0" timeOffset="2428.2427">22190 16900 25,'0'0'24,"-6"17"3,6-17-2,4 12-8,8 0-3,0-6-1,12 6 0,1-7-1,11 6-2,7-7-4,9 3-1,4-6-2,4 3-2,2-2 0,0 1-1,-3 1 0,-4-1-2,-3 4-4,-11-6-5,-1 6-13,-9 2-7,-9-4-2,-4 4-1,-9-5 1</inkml:trace>
  <inkml:trace contextRef="#ctx0" brushRef="#br0" timeOffset="3271.3271">22371 15713 57,'0'0'24,"0"0"0,0 0-5,-1 15-11,1 0-2,-3 4 0,2 6 0,-2 3 0,3 6 0,-2-2 0,3 1 1,-1-5-3,3-3-2,-1-4 1,3-3-1,-1-5 0,2-2-1,-6-11 1,13 15-1,-13-15 0,16 6 1,-6-7-2,-1-1 0,4-1-3,-3-4-1,2-1-5,-2-2-3,4 2-8,-1-2-7,-2-3-4,4 5-1,-6-5 4</inkml:trace>
  <inkml:trace contextRef="#ctx0" brushRef="#br0" timeOffset="3466.3466">22614 15904 29,'0'0'24,"0"0"1,0 0-1,0 0-4,-2 18-5,1-7-5,2 5-2,-1-1-3,3 3-1,-1 2-2,1-3-6,2-2-6,-2-4-14,-3-11-4,0 0-2,0 0 1</inkml:trace>
  <inkml:trace contextRef="#ctx0" brushRef="#br0" timeOffset="3646.3646">22606 15714 78,'0'0'30,"0"0"-1,0 0-1,0 0-26,0 0-10,0 0-8,-2 14-13,0-4 0,5 13-1,-7-1 2</inkml:trace>
  <inkml:trace contextRef="#ctx0" brushRef="#br0" timeOffset="4774.4773">22373 16623 44,'0'0'26,"0"0"-1,0 0-4,0 0-8,0 0-3,5 11-2,-6 4-1,3 7-2,-2 1 0,2 7-2,-1-2 2,1 2-2,-2-4 0,1-3-3,-1-9 2,1-2-1,-1-12 1,0 0-1,0 0 1,0 0-1,-2-20 0,2 2 2,0-9-2,-1-2 0,0-2 0,2 2 1,-1 3-1,0 4 1,0 4-1,1 7 0,-1 11 0,0 0-1,6 22 1,0-2-2,1 4 1,2 2-1,0 1 2,2-1-1,0-2 1,0-4-1,-3-9 2,-8-11-1,13 12 1,-13-12 0,11-8-1,-6-4 0,-3-4 0,1-10-1,0-1-2,-2-7-1,2 6-1,-3-4-2,2 11-3,-5-5-4,5 14-4,-2 12 0,0 0 0,0 0 0,0 0 1,4 13 0,1 1 5,1-1 2,1 2 6,1-3 5,2-2 2,0-1 4,0-2 1,-2-3 2,-8-4 0,13 5 1,-13-5-2,0 0-2,0 0-2,8 17 1,-8-17-1,-2 21-1,0-10 0,4 5-1,-1-4 2,2 4-1,-3-16-1,9 18-1,-9-18 0,13 8-1,-13-8 1,16-4-1,-16 4 0,14-12 0,-8 1 0,-6 11 1,10-16-1,-10 16 1,6-12-2,-6 12 0,0 0 0,0 0 0,0 0-1,4 18 0,-2-8 0,1 2-1,1 1 1,1-1 0,1 0 0,-6-12-2,14 18-1,-14-18-4,16 11-9,-16-11-13,11 5-6,-11-5 0,8 7 0</inkml:trace>
  <inkml:trace contextRef="#ctx0" brushRef="#br0" timeOffset="5249.5249">22414 17554 14,'0'0'23,"1"-12"4,-1 12 1,0 0-6,1-15-6,-1 15-2,0 0-3,0 0-1,0 0 0,-1 24-5,-3 0 1,3 9-4,-2 4 1,1 7-1,-3 3 0,3-1-1,-1-4-1,1-5-2,2-4-4,-3-8-11,4-11-17,-1-14-1,0 0 0,9-9 0</inkml:trace>
  <inkml:trace contextRef="#ctx0" brushRef="#br0" timeOffset="5721.5721">22565 17559 45,'0'0'27,"0"0"4,0 0-10,0 0-8,0 0-1,-5 11-2,5-11-1,-14 22-2,2-7-2,1 7-2,-5-1 0,2 4-2,0-5 1,1 0-2,2-6 2,3-2 0,8-12-1,-11 14 1,11-14-1,0 0 1,0 0 0,0 0 0,0 0 0,9-1 1,-9 1-2,13-4 1,-4 2 0,3 4-1,2 0 0,0 5 0,3 1 0,2 4 0,1 0-1,2 2 1,0-2-1,1 1 0,-1-3 0,-3-5-2,1 0-1,-4-5-2,3 1-10,-8-5-20,-2-8-2,-1-2 0,-4 0-2</inkml:trace>
  <inkml:trace contextRef="#ctx0" brushRef="#br0" timeOffset="7000.7">22081 18116 21,'0'0'30,"0"0"4,0 0 0,0 0-11,-20-41-5,20 41-3,0 0-5,0 0-1,0 0-2,-9 65-2,8-22-1,-2 13 0,3 7-2,-3 8-1,4 1-4,-1 1 4,4-4 0,-1-2 0,3-5-2,-1-8 1,3-7 2,1-10 0,-9-37 5,21 56-6,-21-56 1,0 0 0,39 30 0,-39-30-1,32-7 0,-32 7 0,41-15 1,-41 15-1,56-19 0,-21 11 0,7 2 0,4 3 0,5 3-1,3 0 1,2 6-1,2 3 0,0 5 0,-3 2 0,-2 0 0,-6 0 0,-2 0 0,-3 2 0,-4-3 1,-7-5 0,-31-10-1,52 12 0,-52-12 1,37 1-1,-37-1 1,0 0 0,27-36-1,-27 36-1,13-59 1,-8 17 0,1-10 0,0-5 1,2-7 0,1-3 0,-2 0 2,-1-2-3,-3 6-2,-1 4-1,-5 10-4,5 4-25,-6 2-12,-4-2 1,1 3-1,0 0 2</inkml:trace>
  <inkml:trace contextRef="#ctx0" brushRef="#br0" timeOffset="8779.8778">22452 18369 19,'0'0'25,"0"0"3,3-38-10,-3 38-3,0 0 0,0 0 1,0 0-2,-19-35-2,19 35 0,0 0-4,-39 20 0,39-20-1,-33 42 2,33-42-2,-34 68-2,20-32-1,1 3-1,5 0-1,2-3-1,6-36-2,3 58 0,-3-58-1,0 0 2,32 44-3,-32-44-1,31 8-3,-31-8-3,33-3-6,-33 3-9,38-11-15,-38 11 4,34-21-4,-34 21 8</inkml:trace>
  <inkml:trace contextRef="#ctx0" brushRef="#br0" timeOffset="9133.9133">22624 18518 46,'25'38'32,"-25"-38"4,0 0-6,0 0-14,0 0-3,0 0-3,-30 27-3,30-27-1,0 0-1,0 0-1,0 0-7,-6 39 7,6-39-1,0 0 1,35 32-1,-35-32 0,0 0-1,38 35 0,-38-35 6,0 0-6,12 38 0,-12-38-1,0 0-2,-38 30-5,38-30-16,-51 8-17,51-8 1,-49-24-1,49 24 1</inkml:trace>
  <inkml:trace contextRef="#ctx0" brushRef="#br0" timeOffset="22841.2839">23827 15961 12,'0'0'13,"0"0"-1,0 0 0,0 0-1,0 0 2,0 0-3,-1-10-2,1 10-2,0 0-2,0 0 0,0 0 0,0 0-1,0 0 0,-4-12 0,4 12-1,0 0 0,0 0-1,-11-8-1,11 8 1,-10-3 0,10 3-1,-14-3 2,14 3 0,-16-1 0,7 1 1,-1 0 0,0 1 0,-1-1 0,-1 3 0,-1-2 0,2 2 0,-2 0 0,1-1-1,0 1 0,-1 1 1,2-1-1,0 2 0,0-1-1,1 0 2,2 1-2,8-5 0,-13 12 0,13-12 0,-8 11 0,8-11 0,-4 14 0,4-14 0,-1 19 0,2-9-1,-2 3 1,2 1-2,1 1 2,0 1-1,1-1 0,1 1 0,2-2 1,-1 1-1,2-2 1,1-1 0,0-1 0,3-1 0,-2-1 0,1-1-1,0-2 1,1 0 0,-2-2-1,1-2 1,0-1-1,1-1 1,-2-2-1,2-1 0,0-1 1,0-2-1,1-1 0,1-1 0,-2-2 0,0 1 0,0-2 0,-2 1 0,0-2 0,-1 2 0,-2-2 0,-2-1 1,-1-2-1,-1 1 1,-1-1-1,-2 0 2,-1 1-2,-1 1 1,-1 0-1,4 13 1,-15-17 0,5 10-1,-2 2 0,-3 0 0,2 2-2,-5-2-2,4 7-5,-5-3-12,3 2-11,5 5-1,-2-3 0,13-3 1</inkml:trace>
  <inkml:trace contextRef="#ctx0" brushRef="#br0" timeOffset="24104.4101">23841 16739 26,'0'0'17,"0"0"0,-5-12-1,5 12-2,0 0-4,-11-15-3,11 15 0,-8-16-2,8 16 1,-9-19-1,9 19 0,-13-19-1,13 19 0,-15-16-1,15 16 0,-17-12 0,7 8-1,-2-1 0,0 1 0,-3 0 0,-2 0 0,-2 2 1,-2 1 0,-4 0 2,0 2-2,-2 1 0,2 3-1,-3-1 0,3 6 0,1-2 0,3 2 0,1 4-1,3 3 0,2-3 0,3 2 1,1-1-1,2 2-1,0-1 1,0 0-2,3-2 2,0 1-2,2 1 2,-2 0-2,3 2 2,0-1 0,3 2-1,3 1 2,-1-2-1,3 3 1,-1 1-1,3-1 0,-1 0 0,3 2 1,-1-1-2,2 1 1,-2-2-1,4 1 1,0-3-1,1 2 1,2-2 0,2-1 0,1-2-1,3-1 1,3 0 0,0-1 0,2-2-1,1-1 1,1-1-1,0-1 1,0-2-1,2 0 0,-2-5-1,1-1 1,1-2 2,2 0-1,-1-5 1,1 0 0,-1-2-1,-1-2 1,-1-3 0,-1-1-1,-4-2-1,-2-2 0,-3-2 1,-2-1-2,-5-3 2,-2-1-1,-3-3 0,-5-2 0,-4-2 0,-2 0 0,-6-1 1,-2 0-1,-6 2 0,-1 0 0,-6 6 1,-1 1-1,-5 4-2,-5 3 1,1 4-2,-4 4 1,3 4-3,-2 2-1,5 7-5,-8-3-9,14 8-15,-1 3 0,2 2-2,6 4 3</inkml:trace>
  <inkml:trace contextRef="#ctx0" brushRef="#br0" timeOffset="25375.5373">23981 17788 21,'0'0'16,"7"-10"-1,-7 10 0,0 0-1,0 0-1,2-12-2,-2 12-2,0 0-1,-9-15 0,9 15 0,-9-15 1,9 15-1,-10-14 0,10 14-1,-11-20-1,2 9-4,1 0 1,-3-1-2,-1-1 0,-1-2-1,-1 0 1,0 3 0,-3 0-1,4 3 3,-7 0-3,3 3 2,-2 1 0,0 4-1,-3 1 1,0 1-1,-2 3 0,-2 2 1,0 3 0,0 0-1,-1 5 1,1 0-1,1 1 0,1 2 0,1-1 0,3 3 0,2-2 0,2 3 0,0-2 0,3 3 0,0 1 0,2 0 0,2 4-1,1-1 1,1 1-1,2 1 1,5-27-1,-6 57 1,6-57 4,1 61 0,-1-61 0,6 65-1,-6-65 1,13 68-1,-13-68 1,19 66-1,-19-66-4,30 62 0,-30-62 0,45 53 0,-45-53-5,61 41 5,-25-25 0,0-2-4,2-2 4,0-2 0,0-2 0,0-1-3,-2-2 4,-2 1-4,1 0 4,0-6 1,2-1-1,1-5-5,3-1 5,-3-4-1,0-2 0,0-1 5,-1-3-10,-1 0 5,-2 0-4,-1-1 4,-4-3-4,-29 21 8,58-45-2,-58 45-3,49-60 3,-49 60 2,39-71 2,-25 33-2,-5-2-4,-4-1 0,-4-1 0,-5 2 0,-4 0 0,-6 0-2,-9 1-2,-6 7 0,-5-1 4,-1 6-2,-7 4 0,-4 6 0,-6 8 2,1 2 0,2 8-2,-2-1-1,6 8-3,-3 2-3,11 8-9,-1 0-23,8 1 2,4 2-1,1 1 1</inkml:trace>
  <inkml:trace contextRef="#ctx0" brushRef="#br0" timeOffset="86085.6077">23930 18769 2,'0'0'19,"0"0"-1,0 0-5,0 0-3,0 0 0,0 0-2,-38 22-1,38-22-1,-29 17-2,29-17-1,-31 26-4,31-26-3,-36 28-9,36-28-3,-36 26-6,36-26-1</inkml:trace>
  <inkml:trace contextRef="#ctx0" brushRef="#br0" timeOffset="86303.6295">23662 18754 42,'0'0'32,"26"43"0,-26-43-2,36 42-18,-36-42-12,51 44-13,-21-23-15,-30-21-4,47 34 1,-47-34 0</inkml:trace>
</inkml:ink>
</file>

<file path=ppt/ink/ink5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58:31.296"/>
    </inkml:context>
    <inkml:brush xml:id="br0">
      <inkml:brushProperty name="width" value="0.05292" units="cm"/>
      <inkml:brushProperty name="height" value="0.05292" units="cm"/>
      <inkml:brushProperty name="color" value="#7030A0"/>
    </inkml:brush>
  </inkml:definitions>
  <inkml:trace contextRef="#ctx0" brushRef="#br0">9949 6754 16,'-6'-27'21,"6"27"1,-5-21-3,5 21-1,-2-15-4,2 15-1,0 0-3,0 0-2,0 0-2,-11 24-1,9 4-1,-2 11 2,2 12 0,-3 12 2,2 12-1,-3 8-1,3 8 0,-4-2 0,2 2-3,-2-7-1,0-5 1,-1-7-2,3-4 1,-2-8-2,2-8 2,-1-4-2,1-6 3,1-5-3,0-5 0,2-6 0,-1-8-2,3-4-2,0-14-5,0 0-13,6-12-10,-1-18 0,5-4-1,1-15 1</inkml:trace>
  <inkml:trace contextRef="#ctx0" brushRef="#br0" timeOffset="548.0548">10318 6873 34,'0'0'25,"-8"29"1,-8-8 1,-2 12-14,-2 8-1,-5 7 2,-1 9 1,-5-1-2,0 6-3,-4-4-2,3 0-1,-2-6-1,2-4-2,2-9-1,5-7 0,4-8-1,4-6 0,4-5 0,5-6 0,8-7-1,0 0 3,0 0-2,0 0 0,0 0 0,0 0-1,5-12-1,-5 12 0,12-12 0,-3 9-1,2-2 1,2 6-2,5 6 1,3 4 2,3 3-1,4 3 0,3 4 1,3 3 0,5 0-1,1 1 2,-1-4-2,-1 0 0,-1-3 0,-2 0 0,-3-4 0,-4-1-1,-4-3-1,-5-4-4,1 0-4,-7-8-10,-1-8-15,2 0 1,-3-12-1,2-3 0</inkml:trace>
  <inkml:trace contextRef="#ctx0" brushRef="#br0" timeOffset="901.0901">10561 7136 60,'0'0'29,"-10"11"0,10-11 2,0 0-16,13 4-2,2-3-1,0-6 0,9 3-2,3-5-4,6 2 0,1-2-3,1 0-1,-2 0-1,-2 1 0,-4 2 0,-3 0-2,-4 3-2,-6-1-3,-1 4-6,-13-2-7,16-2-12,-7 3-2,-9-1-1,12-7 0,-8-4 3</inkml:trace>
  <inkml:trace contextRef="#ctx0" brushRef="#br0" timeOffset="1218.1217">10896 6906 60,'-15'-2'27,"15"2"0,-15 7 0,7 0-14,1 11-4,-3 1 4,2 12-3,-3 3 0,4 10-4,-1 3 2,3 3-4,2-1 0,3 0-1,1-4-1,3-4 0,0-6-2,2-5 0,-2-2-3,0-5-6,1-2-15,-1 1-11,-4-6 2,4-2-1,-4-14-1</inkml:trace>
  <inkml:trace contextRef="#ctx0" brushRef="#br0" timeOffset="4024.4024">12982 7287 32,'0'0'17,"3"14"-1,-13-17-2,2 2-10,-5-2-2,-4 1 0,-5-2 1,-6 3 1,-6-2 1,-6 2 1,-5 2 1,-4 0 0,-5 4 1,-5-1 0,-4 6-1,-3-2 1,-1 4-2,-5-1 0,0 3 0,-2-1-1,0 2-1,0-1-1,2 0 0,1 0-2,3-1 0,5-1 0,3-2-1,6 1-4,6-5-4,7-5-18,11 2-3,2-13 0,19-3-1</inkml:trace>
  <inkml:trace contextRef="#ctx0" brushRef="#br0" timeOffset="4873.4872">12063 4123 11,'13'2'14,"-13"-2"-1,0 0-3,-2 22-7,-1-2 0,-3 5 1,-4 9 1,-3 4-1,-1 8 1,-3 6 1,0 10 1,-3 9 0,-1 10-1,-3 10 0,-4 9 0,-2 9 0,-4 11 0,-4 3-1,-3 3 0,1-4-2,0-3-1,4-7-1,2-9 0,3-11-1,5-12 1,6-13-1,2-12-2,4-9-5,2-10-5,3-7-6,0-17-8,6-2 1,-6-19 0</inkml:trace>
  <inkml:trace contextRef="#ctx0" brushRef="#br0" timeOffset="5566.5566">8327 4439 6,'7'12'14,"12"7"0,-2-2-5,10 10-6,4 4 0,8 11 2,2 3 0,5 7 2,3 4 0,3 10 1,2 5 1,4 11-2,4 6 0,2 8-1,2 3-1,3 4-1,1 0-1,0-4-1,-2-5-1,-3-8 1,-2-9 0,-1-7 0,-6-6-1,0-7-1,-6-3-4,-3-7-7,0-2-10,-12-13-4,1-2 0,-14-18 0</inkml:trace>
  <inkml:trace contextRef="#ctx0" brushRef="#br0" timeOffset="6235.6235">6244 7111 33,'21'2'21,"10"5"-1,-7-10 2,10 2-16,7 0 0,7-4 0,8-1-1,7-3 1,8-4-1,9-3 1,8-2 0,11-3-1,8-3 1,8-3-3,8 0 0,4-1-1,6-1 1,0-1-2,0 1 0,-2 0 0,-1 2-1,-7 2 3,-4 1-2,-8 3-1,-7 3-1,-9 6-6,-8 0-7,-10 2-15,-7 10 0,-16-7-1,-4 7 1</inkml:trace>
  <inkml:trace contextRef="#ctx0" brushRef="#br0" timeOffset="6784.6784">8139 9837 49,'-7'21'27,"-4"-13"1,11-8 2,0 0-13,9-14-7,12-11 0,9-16 0,12-10-3,11-20 0,12-12-3,9-16-2,4-6-1,4-1-1,-4-1 0,-3 3-1,-6 8 0,-6 11-2,-11 8-5,-4 14-15,-3 13-7,-9 2-1,3 17-1,-5-1 0</inkml:trace>
  <inkml:trace contextRef="#ctx0" brushRef="#br0" timeOffset="7446.7446">11834 10238 101,'0'0'33,"-17"-3"0,12-11 0,-6-8-24,0-11-9,-1-12-2,-4-9 2,-5-14-1,-4-14 1,-7-9 0,-4-10-1,-4-9 1,-5-7 0,-4 0 0,-1 2 2,0 7 0,-3 12 0,1 13 2,-3 13-1,4 15 2,-2 13-2,8 13 1,0 5-2,5 10 0,7 5-3,6 1-3,9 2-18,7-5-13,7-12-1,12-7 1,8-18-2</inkml:trace>
</inkml:ink>
</file>

<file path=ppt/ink/ink5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7T14:59:36.941"/>
    </inkml:context>
    <inkml:brush xml:id="br0">
      <inkml:brushProperty name="width" value="0.05292" units="cm"/>
      <inkml:brushProperty name="height" value="0.05292" units="cm"/>
      <inkml:brushProperty name="color" value="#7030A0"/>
    </inkml:brush>
  </inkml:definitions>
  <inkml:trace contextRef="#ctx0" brushRef="#br0">9000 4542 8,'0'0'19,"-3"13"3,3-13-8,0 0 0,0 0 0,0 0 0,0 0-2,0 0-2,0 0-3,0 0-2,0 0-2,0 0-1,0 0-2,0 0-2,0 0-4,0 0-6,0 0-7,10-15-8,2 13 1,-2-9 0</inkml:trace>
  <inkml:trace contextRef="#ctx0" brushRef="#br0" timeOffset="247.0247">9232 4524 36,'-3'17'23,"3"-17"0,0 0 1,0 0-19,0 0-3,0 0 0,0 0-2,0 0-2,0-13-4,6 2-5,0-5-6,7 3-4,-5-10-2,9 7 1</inkml:trace>
  <inkml:trace contextRef="#ctx0" brushRef="#br0" timeOffset="738.0738">8980 3870 15,'7'-23'22,"-7"23"0,9-18-8,-9 18-1,5-14-3,-5 14-3,2-11-3,-2 11-3,0 0-2,0 0-3,-4-12-1,4 12-4,0 0-6,8-11-6,2 11-1,-10 0 1</inkml:trace>
  <inkml:trace contextRef="#ctx0" brushRef="#br0" timeOffset="938.0938">9182 3749 39,'13'6'21,"-13"-6"-3,0 0-3,0 0-22,0 0-8,12 7-3,-12-7-3,0 0 0</inkml:trace>
  <inkml:trace contextRef="#ctx0" brushRef="#br0" timeOffset="1632.1631">7539 5524 35,'-1'11'22,"1"-11"0,-9 8 2,0-6-17,9-2-5,0 0-2,-12-4 0,12 4-3,-7-14-2,6 2-4,0-5-6,8 1-5,-6-11-1,8 3-1</inkml:trace>
  <inkml:trace contextRef="#ctx0" brushRef="#br0" timeOffset="1812.1811">7479 5060 49,'-12'1'24,"-7"-7"-2,8 5-6,2 2-27,0-5-12,9 4 1,0 0-1,14-3 0</inkml:trace>
  <inkml:trace contextRef="#ctx0" brushRef="#br0" timeOffset="2406.2405">8756 6204 59,'-12'6'28,"12"-6"-2,0 0 0,0 0-22,0 0-5,0 0 0,0 0-3,0 0-1,0 0-4,6-16-5,5 12-5,1-8-7,9 8 1,0-10 2</inkml:trace>
  <inkml:trace contextRef="#ctx0" brushRef="#br0" timeOffset="2564.2563">9132 6080 56,'10'16'20,"-10"-16"-6,0 0-12,3 12-21,-3-12-6,0 0-1</inkml:trace>
  <inkml:trace contextRef="#ctx0" brushRef="#br0" timeOffset="3263.3263">12264 6604 58,'0'0'27,"0"0"-1,0 0-1,0 0-23,0 0-4,0 0-3,0 0-6,0 0-10,0 0-5,21 3 1,-13-8 0</inkml:trace>
  <inkml:trace contextRef="#ctx0" brushRef="#br0" timeOffset="3414.3414">12706 6538 43,'8'13'1,"-3"-2"-1,-3 0 1,-2-11-11</inkml:trace>
  <inkml:trace contextRef="#ctx0" brushRef="#br0" timeOffset="4068.4068">15963 6169 35,'0'0'26,"-1"-16"3,1 16-5,-3-11-12,3 11-2,0 0-1,0 0-3,-8-10-2,8 10-2,0 0-3,0 0-4,10 1-6,-10-1-13,22 8-4,-9-7 0,9 7 0</inkml:trace>
  <inkml:trace contextRef="#ctx0" brushRef="#br0" timeOffset="4302.4302">16426 6204 72,'5'14'32,"3"4"-1,-8-18 1,5 18-11,-5-18-22,0 0-4,-3 11-2,3-11-7,0 0-2,15-20-5,-1 11-9,5-12 0,11 4 0,0-12 4</inkml:trace>
  <inkml:trace contextRef="#ctx0" brushRef="#br0" timeOffset="4805.4805">17726 5638 76,'0'0'29,"18"-4"-2,-18 4 0,8-8-29,-8 8 0,0 0-1,0 0 1,0 0 0,0 0-1,0-14 0,0 14-3,4-21-4,2 8-7,-3-9-7,8 5-3,-6-15 3,7 7-2</inkml:trace>
  <inkml:trace contextRef="#ctx0" brushRef="#br0" timeOffset="4993.4992">17880 5011 92,'-10'-6'25,"10"6"-4,0 0-3,-4-10-41,14 10-9,1-8 0,5 1 1,-4-10 4</inkml:trace>
  <inkml:trace contextRef="#ctx0" brushRef="#br0" timeOffset="5668.5668">16022 4543 67,'11'16'27,"-11"-16"-1,17 21-5,-6-11-23,0 0-1,2-2-1,0-3-2,-2-4-2,4-1-2,0-4-2,1-3-2,3-3 1,2-5 0,4 2 0,0-7 1,3 5 3,-2-6 1,2 4 5,0 0 5,-4 3 4,-1 5 4,-4 1 3,0 8 0,-4 1 0,-2 6-8,-2 4-10,-11-11-9,13 17-2,-13-17-2</inkml:trace>
  <inkml:trace contextRef="#ctx0" brushRef="#br0" timeOffset="6729.6729">12486 4215 20,'0'0'19,"2"11"0,-2-11-2,0 0-13,0 0-9,2-13-5,-2 13-8,8-12 0,1 7 0</inkml:trace>
  <inkml:trace contextRef="#ctx0" brushRef="#br0" timeOffset="6888.6888">12838 4110 35,'11'13'0,"-2"-6"1,-9-7-1,12-12-22</inkml:trace>
</inkml:ink>
</file>

<file path=ppt/ink/ink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16:20.496"/>
    </inkml:context>
    <inkml:brush xml:id="br0">
      <inkml:brushProperty name="width" value="0.05292" units="cm"/>
      <inkml:brushProperty name="height" value="0.05292" units="cm"/>
      <inkml:brushProperty name="color" value="#7030A0"/>
    </inkml:brush>
  </inkml:definitions>
  <inkml:trace contextRef="#ctx0" brushRef="#br0">5310 9932 15,'17'6'19,"-9"-9"1,8 5 2,-5-7-5,0 3-3,-1-3-1,-10 5-1,14-8-1,-14 8 0,9-7-1,-9 7-1,4-11-1,-4 11 0,0-14-2,-2 3-1,2 11 0,-4-17-2,1 6 0,-3-1-1,-2 2 1,-2-3-1,0 1 0,-3 1 1,-2-1 0,0-1-1,-2 3 0,-2-1 0,1 4-1,0-1 0,-2 3 0,-1 1 0,0 2-1,-2 2 1,2 2-1,-2 1 0,1 2 1,0 3-1,-1 2 0,1 2 0,0 3-1,1 2 1,1 2 0,-1 4 0,2 2 0,1 1-1,1 2 1,1 0 0,3 1 0,1 2 0,0 0 0,3-1 0,2 2-1,2-1 1,2 1 0,3 0 0,3-1 0,2-1 0,4 0 1,2-2 0,6-2 0,2-1 0,4-2 1,5-1-1,1-1 0,5-2 0,1-1-1,1-3 1,0-1-1,-2-4 0,-3 0 0,-5-3-1,-3-4 0,-5 1-3,-4-3-2,-2 1-7,-12-2-19,14-9-5,-5 0 2,-3-8-1</inkml:trace>
  <inkml:trace contextRef="#ctx0" brushRef="#br0" timeOffset="754.0754">5422 10097 11,'0'0'17,"0"0"4,0 0-6,0 0 0,0 0 1,0 0-1,3 13-1,-3-13-1,0 0-3,14 13 0,-14-13-2,17 9 1,-6-4-3,2-1 0,2 0-1,2-1 0,3-2-2,2 1-1,3-4 0,1 1-1,1-2 0,1-2-1,1 0 1,-3 1-1,-3-1 0,-1 0 1,-6 2-1,-2-1 0,-4 2-1,-10 2 1,12-2 0,-12 2-1,0 0 0,0 0 0,0 0-1,0 0-1,0 0-2,0 0-5,11-5-8,-11 5-10,0 0-2,16-5-1,-16 5 1</inkml:trace>
  <inkml:trace contextRef="#ctx0" brushRef="#br0" timeOffset="3205.3205">6363 9872 13,'0'0'16,"0"0"2,0 0-7,0 0-1,-10-7 2,10 7-1,0 0-1,0 0-2,-12-3 1,12 3-1,0 0-2,-12-1 0,12 1-1,-11 5 0,11-5-1,-14 12 0,6-1 0,-1 2 0,-2 6-1,-1 1 1,1 4 0,-3 2-1,2 4 0,0 0 0,1 4-1,0-2 1,5 0-1,-2-2 0,6 0 0,0-3-1,3-1 0,2-7 0,3 0 1,1-3-1,3 0 0,1-4 0,1-2 0,-1-2-1,4-2 1,-2-3 0,3-3 0,0-1-1,-2-2 1,2-3-1,-2 0 1,0-2-1,0 0 0,0-3 0,1 1 0,-3-2-1,1 0 1,-1-1 0,-1-1-1,-1-1 1,0 1 0,-4-1 0,-1-1-1,-1-2 1,0 0 1,0-1-1,-2-2 0,0 1 0,-1-1 0,-1 0 0,0 1 0,-1 3 1,-2-1-1,-2 2 0,0 2 0,-1 1 1,-4 1-1,1 2 1,-3 2-1,1-1 1,-2 2-1,-1 2 1,1-1 0,-3 1-1,3 2 1,-3-1-1,2 3 0,0 2 0,-1 1 0,2 4 0,0 1-1,2 3 1,1 0-1,2 2-1,0-1-1,3 3-2,0-3-1,5 3-3,0-14-4,2 17-11,5-6-7,-7-11 0,18 9 0,-9-12 3</inkml:trace>
  <inkml:trace contextRef="#ctx0" brushRef="#br0" timeOffset="3684.3684">6802 9812 33,'0'0'22,"0"0"1,0 0 3,0 0-16,0 0-1,0 0 0,-6 15 1,6-15-1,-1 24 0,-1-8-2,2 9 2,-3 1-2,2 8-1,-3 2-1,2 5-1,-1 1-1,1 1 0,-1-1-1,3-1-1,-1-1 0,1-4-1,1-2 1,0-5-1,1-3 1,-1-3-1,0-2-1,-1-4 0,2-2-2,-2-15-2,1 20-2,-1-20-5,0 0-11,0 0-9,0 0 0,5-19 0,-5-3 2</inkml:trace>
  <inkml:trace contextRef="#ctx0" brushRef="#br0" timeOffset="4090.409">7086 9774 5,'0'0'20,"0"0"2,-7 11 1,2 1-6,-2 0-2,0 4-1,-1 3-1,1 2-3,2 3-1,-1 2-2,3 5 0,-1 1 1,3 4-3,-1 1 0,2 5-1,-1-2-1,1 1-1,0-2 0,2-1 0,-1-3-1,1-2-1,0-5 0,0-5-1,1-2-1,-1-6-1,2-1-4,-4-14-4,2 13-10,-2-13-7,0 0-2,0 0-1,-3-17 1</inkml:trace>
  <inkml:trace contextRef="#ctx0" brushRef="#br0" timeOffset="4760.476">6724 10242 33,'0'0'19,"0"0"1,0 0-1,0 0-4,0 0-4,0 0-3,0 0-1,0 0 1,0 0-2,0 0 0,0 0 0,8 7 0,-8-7 1,13-4-2,-3 2-1,1-2-1,5 1 0,0-2-1,6 2 0,-2-2 0,3 2 0,0-2-2,-2 1 1,2 2-3,-4-4 0,1 4-5,-5-4-9,-1-3-14,1 5-1,-7-7-1,5 2 2</inkml:trace>
  <inkml:trace contextRef="#ctx0" brushRef="#br0" timeOffset="5880.588">3839 10009 13,'0'0'17,"-4"11"1,4-11 0,0 0-6,0 0-2,0 0-1,0 0 1,0 0-1,0 0 1,13 1-1,-3 0 1,4-1-2,6 0 0,4-1-1,6 0 0,5-3-2,7 2 0,3-3 0,6 2-2,-3-3 0,4 1 0,-3 0-2,0 0-1,-2 1-2,-5-1-4,-6 1-14,-1 4-12,-8-7 2,-2 2-2,-6-9 1</inkml:trace>
  <inkml:trace contextRef="#ctx0" brushRef="#br0" timeOffset="6340.634">5128 8996 16,'-11'-22'21,"11"22"0,-17-13-1,17 13-2,-17-6-2,17 6-2,-14-1-3,14 1-2,-9 0-2,9 0 0,0 0 0,-9 13 1,8 0-2,-3 2-2,1 7-1,-2 6-1,0 5-2,-1 3 0,0 1-3,1 5-3,-1 1-10,0 0-14,4 8 1,-4-2-2,4 11 2</inkml:trace>
  <inkml:trace contextRef="#ctx0" brushRef="#br0" timeOffset="6756.6756">4879 10845 81,'-1'18'30,"5"11"-1,-8 0 2,0 8-24,1 12-3,-2 5-1,0 5-1,-1-2-2,-1-2-5,3-4-14,2-2-9,-3-14-2,5-6 0,0-29 0</inkml:trace>
  <inkml:trace contextRef="#ctx0" brushRef="#br0" timeOffset="7552.7552">5063 8237 21,'0'0'17,"0"0"0,0 0 2,0 0-13,0 0 1,-10 2 0,10-2 0,-4 15 0,2-2 0,-1 4 0,1 7-1,1 5-1,-1 5-1,4 5-1,-3 3-2,3 0 1,-1 0-1,1-2-1,0-3-2,-1-5-5,-1-9-10,5 1-6,-5-24-2,7 17 1,-7-17 0</inkml:trace>
  <inkml:trace contextRef="#ctx0" brushRef="#br0" timeOffset="7883.7882">5393 8197 50,'0'0'23,"-4"12"2,2 8 0,-9 4-16,2 4-5,0 8 0,-2 6 0,2 3-1,1 1-1,4-3-1,2-1-1,2-6-1,3-4-3,-1-9-2,2-6-2,-4-17-5,0 0-4,0 0-6,0 0-1,-5-13 1,-7-7 2</inkml:trace>
  <inkml:trace contextRef="#ctx0" brushRef="#br0" timeOffset="8109.8109">5052 8464 71,'-12'0'27,"12"0"0,-10 8-3,10-8-14,12-2-4,1-1-1,6 2-2,2-1 0,3 0-1,0-2-2,0 1-7,1-1-13,2 6-7,-11-5-1,5 6-1,-10-1 1</inkml:trace>
  <inkml:trace contextRef="#ctx0" brushRef="#br0" timeOffset="8687.8684">4684 11787 52,'-1'45'25,"-9"-3"2,7 8 3,-2 2-20,-1 3-2,2 6-1,-4-2 1,2 2-2,-2-4 0,2-1-4,1-2-5,0-8-1,3-4-8,-1-9-9,-2-10-8,8-4-1,-3-19 2,0 0-1</inkml:trace>
  <inkml:trace contextRef="#ctx0" brushRef="#br0" timeOffset="9236.9236">4650 11933 4,'0'-14'20,"0"14"3,1-16 1,-1 16-3,5-20-6,-2 9-1,-3 11 0,6-19-2,-6 19-4,7-17-2,-7 17-2,7-11-1,-7 11 1,0 0-1,9-7-1,-9 7 1,0 0 0,0 0-1,0 0-1,8-11 0,-8 11-1,0 0 1,9-8-1,-9 8 0,0 0 0,0 0 0,0 0 0,0 0 0,0 0 0,0 0 0,0 0 0,0 0-1,0 0 1,0 0 0,0 0 0,0 0 1,9-7-1,-9 7 0,0 0 1,0 0-1,0 0 0,0 0-1,0 0-2,0 0-2,0 0-5,0 0-11,0 0-10,7-15 1,-7 15-1,8-11 2</inkml:trace>
  <inkml:trace contextRef="#ctx0" brushRef="#br0" timeOffset="9581.9578">4924 11717 71,'-2'11'29,"2"16"-1,-6 5-1,-1 8-19,3 11 0,-4 9-2,0 7-3,-1 4 1,1 1-1,2-4-1,0-5-2,3-9-3,-1-9-3,4-10-6,-1-12-4,2-11-8,-1-12-6,0 0 0,8-11 2,-9-12 1</inkml:trace>
  <inkml:trace contextRef="#ctx0" brushRef="#br0" timeOffset="9820.982">4693 12158 89,'0'0'29,"-4"12"1,4-12 0,10-8-25,8 1-2,5-5-2,6-2-5,5-6-19,6 3-6,-5-10-2,8 4 0,-7-11 0</inkml:trace>
  <inkml:trace contextRef="#ctx0" brushRef="#br0" timeOffset="12142.2141">2975 9749 38,'-2'16'20,"8"19"-1,-8 2 2,3 15-18,0 16 0,-2 12 1,-1 11 2,-2 6 2,0 1 1,-3-7 1,2-4 2,-2-19 0,4-9 2,-3-18-3,4-8-1,-8-21-3,10-12 0,-21-10-2,7-15-1,-5-13-2,-1-9-1,-1-11 0,-1-12-2,2-11 2,3-5-1,6-9 0,5-2 0,6-3 0,7 1-1,6 0 1,6 4-2,6 8 1,6 6-1,6 12 1,3 11 0,4 12-1,-2 9 0,1 12 1,0 10 0,-4 11 0,-2 9 1,-4 15-1,-2 9 0,-4 11 2,2 7-1,-4 4 1,-3 4 0,0 1 0,-6-1 0,-5-5 0,-5-4 0,-6-6-2,-7-5 2,-5-3-2,-1-5 1,-3-5 0,-1-3 0,-2-5 0,0-4 0,-1-4 0,-3-2 0,-1-3 0,-1-1 1,-2-3-1,1 2 0,0-1 0,2 0 1,3 2-1,3 0 0,4 2-1,1 1 1,3 2-1,10-5 1,-11 18-1,10-6 1,5 7-1,5 2 2,6 6-1,7 7 0,6 3 1,6 8-1,5 2 1,3 7-1,4 3-2,0 3-2,5 3-13,-1-2-17,-5-8 1,1 1 0,-8-13-2</inkml:trace>
  <inkml:trace contextRef="#ctx0" brushRef="#br0" timeOffset="14913.4912">5212 13941 54,'-6'-14'31,"6"14"-3,-8-14-1,8 14-10,-8-6-2,8 6-5,-10 10-2,1 6-2,1 12-1,-5 10-2,0 16-1,-5 15 0,0 14-1,-3 7 0,0 3 1,3-4-1,0-5-3,7-11 0,-1-12-4,8-14-5,-1-17-15,4-14-7,1-16-2,9 0 0,1-13 1</inkml:trace>
  <inkml:trace contextRef="#ctx0" brushRef="#br0" timeOffset="15318.5317">5419 13610 73,'1'-12'32,"-1"12"-1,0 0 0,1 10-16,-4 16-11,1 8-3,0 5 0,1 3-1,2 2 1,2-2 1,3-6 1,4-18-1,5-12 1,6-17-1,2-15-1,2-11 1,3-9 0,-4-8 0,-2-4-1,-6-2 1,-6 4 0,-10 5 0,-8 9 0,-10 9-2,-6 9-1,-3 12-3,-6 10-10,2 14-21,3 14-1,5 4 0,8 8 0</inkml:trace>
  <inkml:trace contextRef="#ctx0" brushRef="#br0" timeOffset="18084.8083">12442 10932 52,'0'0'28,"12"3"1,-12-3-5,0 0-10,-14-9-3,4 4-2,-1 0 0,-7-2-3,2 0 0,-8-2-1,2 1-1,-5-1 0,-1 0-1,-2 2 0,-2 6-2,-2 5 1,-1 9 0,0 9-1,1 12 1,2 8-1,5 10 0,4 8-1,8 5 2,7 0-2,12 1 1,13-6 0,10-4-1,11-9 0,9-8 0,7-11 0,3-8-2,6-8-2,-4-12-4,0-3-7,-6-9-14,-6-9-5,-2-1 0,-8-8-1</inkml:trace>
  <inkml:trace contextRef="#ctx0" brushRef="#br0" timeOffset="18685.8684">12316 10046 50,'0'0'25,"-7"-19"2,7 19 0,0 0-18,-2-13-4,2 13 1,0 0 1,0 0 0,0 0 1,-6 16-1,2-5-1,3 6 0,-4 6 0,2 7-1,-4 1-2,1 7-2,1 2-3,-1-3-5,6 4-10,1-2-16,-1-11 0,9-1 0,-1-10 0</inkml:trace>
  <inkml:trace contextRef="#ctx0" brushRef="#br0" timeOffset="19002.9001">12576 11158 94,'14'7'32,"7"-7"0,2-5 0,5 2-28,5 3-5,4 3 0,-2 0-2,0 6-7,-4-1-17,-3-5-4,2 1 0,-8-8-1</inkml:trace>
  <inkml:trace contextRef="#ctx0" brushRef="#br0" timeOffset="19503.9502">13496 10944 100,'-4'13'31,"2"13"1,-5-2 1,-2 10-31,4 6-2,2 7 1,0 4 1,3-1 0,4-1 0,6-7 0,7-3 1,2-11-1,6-5 1,2-11-1,4-6 0,2-11-1,2-4 1,-3-11 0,-1-6-1,-2-8 1,-3-3-1,-6-6 0,-6-3 0,-8-2-1,-7 2 0,-8 0 1,-6 6-1,-6 7 0,-4 6-1,-4 9 1,-2 10-1,0 9 1,0 7-2,4 9-2,-1 0-2,11 12-8,-1 1-14,10-5-8,7 0 1,6-9-1,8-3 2</inkml:trace>
  <inkml:trace contextRef="#ctx0" brushRef="#br0" timeOffset="19873.9872">14124 10842 76,'0'0'32,"0"0"-1,-7 11 2,8 1-21,-2 0-6,3 6-1,0 6-1,2 10 0,-2 8 0,3 11 1,-3 6-2,0 6 0,-1 5-1,-1 0-1,-1-1-1,-2-8-1,0-11 0,1-12 0,0-8 0,1-12-3,1-18-1,0 0-4,0 0-15,7-11-10,-5-9 0,4-1 0,-2-8 1</inkml:trace>
  <inkml:trace contextRef="#ctx0" brushRef="#br0" timeOffset="20176.0174">14484 10857 79,'10'1'32,"-15"11"0,-1 13 3,-5 13-21,0 7-8,1 16 0,-3 8-1,3 10 1,-4-3-2,5-1-4,4-6-1,1-11-3,4-10-2,-2-17-4,6-8-5,-4-23-15,0 0-4,13-10 1,-9-14 0</inkml:trace>
  <inkml:trace contextRef="#ctx0" brushRef="#br0" timeOffset="20393.0389">14269 11253 60,'-28'0'31,"9"9"1,0-4 1,6-2-11,10 8-8,3-11-3,14 14-2,6-10-2,11 2-2,5-2-4,5-3-4,6 1-4,-2-7-15,0-3-14,-1 1 1,-11-4-1,-7 2 0</inkml:trace>
  <inkml:trace contextRef="#ctx0" brushRef="#br0" timeOffset="21085.1083">12097 12001 71,'0'0'31,"12"22"0,-16-9 1,-1 9-21,1 14-4,-5 10 0,2 16 0,-6 10 0,1 11-1,-3 1-1,4 1-3,2-6-4,-1-9-2,5-9-6,0-16-18,2-27-7,3-18 1,0 0-1,12-32 1</inkml:trace>
  <inkml:trace contextRef="#ctx0" brushRef="#br0" timeOffset="22363.2361">12082 9126 43,'-3'-20'27,"3"20"1,2-23-2,-2 23-7,0 0-15,0 0 0,5 23-1,-6 6 0,2 10-1,1 4 1,3 7 0,0 0 2,2 0-3,0-3 1,1-7-2,-2-11 2,1-7 0,-3-7 2,0-4-1,-4-11 1,0 0-1,0 0-1,3-15 1,-4-2-3,0 1 1,-1-9-2,-1-3 0,1-5-2,-2-5 2,1-4-1,0-3 1,2-2-1,0-1 1,3 1 0,1 3-1,2 2 1,3 4 0,2 3 0,4 4 1,2 4-1,0 5 1,2 3-1,1 5 0,1 5 0,2 4 0,-2 8 0,1 7-2,-1 5 1,1 5 0,-2 5 0,-3 3-1,-5 3 2,-3 2-1,-5-3 1,-5-2 0,-6-1 1,-3-3-1,-6-6 1,1-1 0,-4-5 0,1 0-1,0-7 1,1-1 0,2-2 0,3-2 0,2-2 1,11 2 0,-13-4-1,13 4 1,0 0-1,0 0 0,0 0 0,0 0 0,16 0-1,-4 7 0,5 3 0,2 4 1,4 3-1,1 3 0,2 1 0,1 0 1,-2 1-1,-2-2 0,-1-3 0,-4-3 0,-2-2-1,-5-5-2,-2-3-1,-9-4-2,11-2-6,-11 2-14,2-22-8,2 7 0,-2-12 0,7 0 2</inkml:trace>
  <inkml:trace contextRef="#ctx0" brushRef="#br0" timeOffset="22634.2632">12731 8787 51,'0'0'26,"0"0"2,-11 4 0,11-4-12,-5 10-7,-3 3 0,2 8-1,-5 2-1,3 9-1,-2 4-2,1 9-1,3 1-2,-2 3-4,5 3-8,0 0-15,-1-2-5,5 2-1,-3-9-1,5 4 2</inkml:trace>
  <inkml:trace contextRef="#ctx0" brushRef="#br0" timeOffset="23243.3241">11150 11125 42,'-19'4'28,"10"5"2,-3-8 1,12-1-10,0 0-7,10 9-1,14-4-1,5-2-2,12 4-2,3-1-2,10 2-1,1 0-4,3-1-1,-2 3-4,-4-5-2,-6 4-7,-7-3-18,-8-7-3,-2 2-1,-14-8 0</inkml:trace>
  <inkml:trace contextRef="#ctx0" brushRef="#br0" timeOffset="24071.4069">10233 11112 55,'-5'31'25,"12"17"4,-7 0 0,3 10-22,1 10 0,-3-3 1,1 0-1,-3-9 1,2-8-1,-5-13-1,5-9-2,-5-16 0,4-10 0,-5-14-1,3-7-1,-3-10 1,3-10-1,1-10 0,1-10 0,5-6-1,3-4 0,1-5-1,3-4 1,5-1-1,3 5 1,6 4 0,4 8-1,3 7 1,4 9-1,1 10 1,1 12 0,-3 8 0,-3 11-1,-4 9 0,-6 10 1,-5 9-1,-8 11 0,-7 5 0,-4 5 0,-7 4 0,-6 0 1,-4 1-1,-7-3 1,-4-3-1,-3-9 1,-1-4 0,-1-6-1,2-6 1,4-3 0,0-7-1,7-4 1,3-3 0,5 1 0,4-2 1,9 2-1,0 0 1,0 0 0,0 0-1,11-10 1,5 10-1,6 2 1,5 2-1,5 2-1,4 7 1,3 4-1,0 4 1,-1 2-1,-1 1-1,-4-1-2,-2 1-2,-6-11-4,4-3-16,-2-8-13,-4-13 0,-1-9 1,0-13 0</inkml:trace>
  <inkml:trace contextRef="#ctx0" brushRef="#br0" timeOffset="24290.4288">11108 10236 94,'0'0'30,"-17"9"0,5 10 2,-6 7-28,-2 10-4,-3 8 0,1 11-4,-1 6-17,3-2-8,11 9-2,0-7-1,15 5 1</inkml:trace>
  <inkml:trace contextRef="#ctx0" brushRef="#br0" timeOffset="24889.4887">11975 13309 102,'-6'44'33,"-3"1"0,1 5-5,-1 14-21,-1 6-4,2 8-2,-2 2-1,0-1-3,4-3-2,-1-8-7,5-12-17,5-9-5,-1-19 0,7-11-1</inkml:trace>
  <inkml:trace contextRef="#ctx0" brushRef="#br0" timeOffset="25136.5134">12334 13355 91,'6'22'33,"1"13"2,-7 5 0,-1 5-20,0 16-10,-3 3-2,0 9-2,-1-5 0,-1 0-3,4-1-10,-4-10-22,1-17-2,5-11 1,-2-18-1</inkml:trace>
  <inkml:trace contextRef="#ctx0" brushRef="#br0" timeOffset="25364.5362">12039 13677 92,'-10'19'37,"5"-5"-1,11-4 2,6 1-19,7-15-15,7-3-5,7-1-3,1-7-2,6 0-6,-2-4-19,3-6-7,3 2 2,-2-4-1</inkml:trace>
  <inkml:trace contextRef="#ctx0" brushRef="#br0" timeOffset="25790.5788">13086 13878 65,'0'0'27,"3"18"1,-6 3-2,-1 4-15,1 11-2,-5 4 2,1 14-1,-8-1 1,4 11-1,-7-3-1,4 3-4,0-8-1,2-3-2,2-9-3,4-9 0,5-9-1,2-13-3,-1-13-2,13-3-8,0-13-20,1-3 0,-1-11-1,5-1 1</inkml:trace>
  <inkml:trace contextRef="#ctx0" brushRef="#br0" timeOffset="26589.6587">12981 14031 48,'-16'-5'31,"16"5"2,-13-12 0,7 2-14,6 10-5,0-23-4,7 12-1,0-4-3,5 3-1,2 2-1,5 4 0,2 6-1,2 9 0,-1 10 0,0 11-1,-4 6 0,-3 10-2,-6 6 1,-6 6-1,-7 0-1,-8 0 1,-5-3-1,-6-5 1,-4-4 0,-4-5 0,-2-7 0,-1-6 1,1-9-1,2-5 1,0-5 0,6-7 0,3-7 0,6-2 0,6-6 0,6-2 1,7-1-1,5 0 0,8 0 0,5 7 0,7 6 1,7 5-1,2 7-1,4 6 1,0 6-1,1 4 0,0 2-2,-4-5-3,-1 1-6,-10-11-17,0-7-10,-2-8-1,-6-12 2,-1-9-2</inkml:trace>
  <inkml:trace contextRef="#ctx0" brushRef="#br0" timeOffset="26928.6926">13442 13737 87,'0'0'32,"-10"9"3,7 7-1,1 12-24,0-2-2,6 5-1,0-5 1,10 1 0,4-10-2,7-1-1,3-13-2,5-5 0,0-10-1,1-7-1,-1-4 0,-5-5 0,-8-5-1,-6 0 0,-10-2 0,-9 0 0,-10 3 0,-8 4-2,-8 7 0,-7 1-5,-1 14-9,-2-1-22,1 1-2,7 2 2,9-7-1</inkml:trace>
  <inkml:trace contextRef="#ctx0" brushRef="#br0" timeOffset="28732.873">18925 10765 46,'-6'-13'28,"6"13"2,0 0 0,0 0-7,-10-14-12,10 14-3,-9-11-1,0 4 0,9 7-1,-21-6 0,6 6-2,-5 2 1,-2 5-1,-7 2 0,-2 8-1,-6 7 0,0 10 0,-2 7-1,3 11 1,0 5-1,8 5 0,6 1-1,9 1 2,12-8-2,10-3 1,11-10 0,10-8-1,6-9 0,5-8-1,3-5 0,-2-6-2,-2-2-2,-6-9-3,0 2-8,-9-8-14,-1-7-10,0-1 2,-1-10-1,4-2 2</inkml:trace>
  <inkml:trace contextRef="#ctx0" brushRef="#br0" timeOffset="29100.9098">19215 10977 48,'0'0'27,"-13"2"2,13-2 2,0 0-14,0 0-5,2 11 0,-2-11-2,24 9-1,-3-8 0,13 6-2,6-5-2,11 2-1,1-4-2,7 1 0,0-3-2,0-3-1,-2 3-3,-7-5-5,-4 2-12,-3 0-14,-7-7-1,-1 3 1,-7-9 0</inkml:trace>
  <inkml:trace contextRef="#ctx0" brushRef="#br0" timeOffset="29723.9721">20809 10734 36,'0'0'20,"-12"-16"0,3 14 1,-11-2-14,-2 1-4,-1 3 1,-3 2 3,-2 4 2,-4 2 1,2 5 1,-3 1 1,2 6 1,-3 3-4,4 7 0,-3 1-3,8 4 0,1 1-2,10 4 1,4-2-1,12 1 0,7-6 0,10 1 0,7-4 0,10-5-1,4-4-1,4-4 0,1-9-2,2-4 1,1-7-1,-2-6 0,-1-8 0,-4-5 0,-4-7 0,-4-5 0,-5-5 0,-8-3 0,-7 0 0,-8-1 0,-8 5 1,-8 4-1,-6 6 0,-5 7 0,-6 8 0,-3 8 0,-2 8-2,0 0-2,4 8-4,1-5-3,9 6-7,0-7-6,19-5-9,0 0-4,0-20 2,16 3 2</inkml:trace>
  <inkml:trace contextRef="#ctx0" brushRef="#br0" timeOffset="29986.9984">21101 10472 58,'11'9'29,"2"16"1,-10 0 1,-1 7-14,1 13-1,-5 7-6,3 11-1,-7 2-2,4 11 0,-5 1-2,4 3 0,-3-1-3,2-6-1,2-7-1,0-12-3,3-8 0,-2-16-3,6-9-11,-5-21-19,10-2 1,2-16 0,-3-17-2</inkml:trace>
  <inkml:trace contextRef="#ctx0" brushRef="#br0" timeOffset="30234.0231">21434 10538 75,'12'1'32,"-12"-1"1,6 31 0,-11-1-14,-4 6-13,-1 11-2,-2 7-2,-1 8 1,-2 4-3,2 1-1,3-1-2,-1-5-3,8-5-4,1-12-7,4-9-13,2-7-3,-4-28 0,7 11 1</inkml:trace>
  <inkml:trace contextRef="#ctx0" brushRef="#br0" timeOffset="30479.0476">21119 10986 101,'-16'18'35,"11"2"1,8-9-1,8-4-29,14-1-3,2-2-2,6-2-1,3-3-1,0-6-3,4 1-4,-8-8-12,-1-5-16,-2 3 2,-8-10 1,-2 2-1</inkml:trace>
  <inkml:trace contextRef="#ctx0" brushRef="#br0" timeOffset="31094.1091">18811 9867 48,'8'-20'27,"-8"20"2,0 0-1,5-15-13,-5 15-2,0 0-1,-8 22-1,1-10 0,3 9-2,-6 1-1,4 8 0,-3 2-2,2 3-2,-1 0-2,1 2-3,4-1-1,0-2-3,5 3-1,-1-5-5,5 8-6,-3 1-10,1 3-7,3 11 0,-6 0 1,3 10 2</inkml:trace>
  <inkml:trace contextRef="#ctx0" brushRef="#br0" timeOffset="31385.1382">18603 11801 102,'5'36'35,"-3"1"1,1 7-1,-2 7-27,-5 6-4,2 9-2,-3 3-2,-4 0-2,1 1-3,-3-7-5,5-5-12,0-8-13,-1-17 1,5-10-1,2-23 3</inkml:trace>
  <inkml:trace contextRef="#ctx0" brushRef="#br0" timeOffset="31763.176">17641 11453 70,'-11'-1'34,"11"1"0,18 1 2,1-3-19,14 7-6,3-6-4,9 4-3,-2-3-2,6-3-3,0 1-3,-6-7-7,3 1-8,-5-7-11,-4-12-4,3-6 1,-5-12 1</inkml:trace>
  <inkml:trace contextRef="#ctx0" brushRef="#br0" timeOffset="32753.275">18803 8688 10,'-16'-9'16,"5"6"4,-5 2 2,4 7 2,0 2 2,3 9-2,0 2-2,2 9-6,4 10-8,-1 1-2,6 8-2,0 2 0,1 6-1,-1-2 0,1-1-1,0-6 1,0-3-1,-2-7 0,0-6 0,-3-7 0,2-7 0,0-16 0,-3 12-1,3-12 1,-6-19-1,3-2 1,-1-5-1,-2-8-1,0-7 1,-1-4-1,0-5 0,2-2 0,2-1 0,2-1-1,3 1 1,3 2 0,6 0 0,6 3 0,3 7-1,5 5 1,2 7 1,0 8-1,1 7 0,-2 8 0,0 12 0,-3 10 0,-3 7 0,-4 8 0,-6 4 0,-4 4 0,-5 3 1,-3 2 0,-6-4-1,-4-2 1,-2-5-1,-4-5 1,0-5 0,1-4 0,-1-5-1,-2-5 1,3-3 0,-1-3-1,2-3 1,3-1 0,2-1 0,2-2 0,9 4 0,-11-6 0,11 6 0,0 0-1,0 0 0,0 0 1,0 0-1,18 20 0,-1-5 0,5 5 0,4 6 0,6 2 0,3 2 1,1 2-1,0-3 0,-2-2 0,-4-4 0,-4-4-2,-5-7 0,-2-2-4,-7-9-2,2 2-16,-4-6-12,-10 3-1,7-13 0,-7 13 1</inkml:trace>
  <inkml:trace contextRef="#ctx0" brushRef="#br0" timeOffset="33363.336">19381 8346 87,'0'0'33,"-11"-9"0,11 9-1,0 0-18,-12-1-7,12 1-3,-18 18-2,4-1-1,-1 7-1,-4 5-1,1 6-1,-5 1-2,4 9-5,-3-3-9,1 1-14,4 6 0,-3-3 0,3 6 0</inkml:trace>
  <inkml:trace contextRef="#ctx0" brushRef="#br0" timeOffset="34312.4309">16944 11211 75,'-2'35'31,"-8"3"-2,4 16 1,-5 6-20,-3 2-3,4 8-1,-5-5 1,5-4-1,-2-15 1,5-6 1,0-16-2,4-7 0,3-17-2,-4-14-2,4-13-1,3-8 0,2-10 0,2-11-1,2-9 0,3-7 1,4-6-1,2-1 1,4-1-1,2 3 0,1 4 0,1 11 0,1 11 0,-2 11-1,-2 16 0,-2 13 1,-5 15 0,-3 10 0,-4 13 0,-5 9 0,-7 7 0,-4 7 1,-3 3-1,-4-2 1,-4-3 0,0-4-1,-2-8 1,3-8-1,1-8 0,4-7 1,2-7-1,10-6 0,-13 0 0,13 0 0,0 0 0,-6-12 0,6 12 0,0 0 0,0 0 1,16-2-1,-4 9 0,7 6 0,3 4 1,5 3-2,2 2 1,3 3-1,-1-1 1,-1 1 0,-1-5-1,-2-5 0,-2-3-2,-3-8-2,1-1-6,-6-9-17,-2-8-9,-1-7 1,-2-11-1,0-4 2</inkml:trace>
  <inkml:trace contextRef="#ctx0" brushRef="#br0" timeOffset="34537.4534">17503 10555 101,'-18'5'33,"9"14"0,-5 2 1,0 6-24,4 10-7,2 9-5,2 3-2,2 6-6,-1-2-11,2-2-13,8 3 2,-1-8-3,8 1 3</inkml:trace>
  <inkml:trace contextRef="#ctx0" brushRef="#br0" timeOffset="35703.57">17790 10423 79,'0'0'33,"-18"-6"0,9 13 1,1 6-18,-2 3-7,3 12-5,-3 8-2,0 6-2,1 10-3,-2 1-1,3 7-3,-1-2-5,6 3-15,5 1-5,-1-6-1,9 3 1,0-6 2</inkml:trace>
  <inkml:trace contextRef="#ctx0" brushRef="#br0" timeOffset="36552.6549">18504 13414 104,'-5'59'33,"4"8"2,-2 1-1,-6 1-26,8 2-7,0-4-1,1-5 2,-2-11-1,1-10 1,-1-12-1,1-11 0,1-18-1,1-12 0,0-15 1,1-12-3,1-10 3,1-9-2,-1-10 2,2-5-1,0-3 1,3-2 1,2-2-1,2 3 1,2 5-2,5 5 2,1 9-2,3 9 2,0 9-2,1 11 1,0 9 0,0 10-1,-3 8 1,-2 6 0,-4 7-1,-3 6 1,-4 8-1,-5 3 0,-6 3 0,-6 3 0,-4-1-1,-4-2 1,-6-2 0,-1-5-1,-2-6 1,0-5-1,-1-3 1,3-7-1,1-2 1,1-3 0,4-2 1,3 1 0,4-2 0,3 3 0,8 2 0,0 0 0,0 0 0,2 14 0,10 6 0,7 7-1,6 8 0,6 8-1,7 6 1,5 5-2,5 2-3,-1-7-9,6-4-22,1-3-2,-2-11 1,1-7-2</inkml:trace>
  <inkml:trace contextRef="#ctx0" brushRef="#br0" timeOffset="38385.8382">20710 13886 85,'0'0'34,"0"0"0,10-7 3,5-1-24,9 7-6,3-1-1,6 7-2,2 3 0,3 6-1,-3 3-1,-1 4-1,-5 1 0,-6 1 0,-6 2 0,-6 0-1,-7 0 1,-7-2 0,-7 1-1,-6-1 1,-6-1 0,-5-2-1,0-3 1,-2 0-1,1-3 0,2-4 0,7-2 0,3-2-1,8-2 1,8-4-1,0 0 1,10-1 0,7-1-1,6 4 1,5 0 0,4 4 0,3 3 0,1 5 0,1 5 0,-2 1 0,-3 3 0,-8-1 0,-6 0 0,-7-1 0,-9-1 0,-9-1 1,-10-3-1,-8-1 0,-9-2 0,-6-1 0,-5-2-1,-6-1 0,3-4-1,0-6-4,4 0-3,0-9-11,9-6-16,8-2 0,9-10 1,11-6-1</inkml:trace>
  <inkml:trace contextRef="#ctx0" brushRef="#br0" timeOffset="38822.8819">21271 13552 75,'0'0'28,"-19"5"0,19-5-5,-14 21-15,4-1 0,4 11 0,-2 2 0,4 8 1,1-4 0,5 4-1,1-10-1,9-3-2,3-15-2,5-10-1,1-10 0,4-10-1,-3-8 0,-2-8 0,-6-2-1,-6-2 1,-7 3-2,-9 2-1,-4 10-4,-11 1-15,-3 9-16,0 9 1,-3-1-1,5 2 0</inkml:trace>
  <inkml:trace contextRef="#ctx0" brushRef="#br0" timeOffset="46866.6862">6697 16825 34,'0'0'28,"-8"12"2,8-12-7,0 0-6,0 0-6,0 0-3,0 0-1,12 5 1,5-7 0,0-5-1,8 1-1,5-6-1,7-1 1,4-11-3,8-1 0,2-3-1,3-1 2,3-4-2,2 0 1,-1 2-1,-1 2-1,-5 5 0,-4 6 0,-6 1-1,-8 5 0,-8 4 0,-6 4 0,-6 1 0,-4 2 0,-10 1 0,9 1 0,-9-1 1,0 0-1,0 0 1,0 0-1,0 0 1,0 0-1,0 0 1,0 0-1,0 0 0,0 0 1,0 0-1,12 13 0,-3-1 0,3 5 0,3 9 0,8 9 0,5 8 0,8 10-2,2 3 2,4 7-1,3-1 1,1 0-1,0-4 0,-3-7 0,-3-6 1,-4-8-1,-2-7-2,-5-11-2,-2-1-5,-9-13-26,0-6-2,-5-8-1,-4-12 0</inkml:trace>
  <inkml:trace contextRef="#ctx0" brushRef="#br0" timeOffset="47347.7342">7506 15807 44,'0'0'27,"0"0"3,2-15 0,-2 15-13,0 0-8,-9 11-1,7 11 1,-5 7-2,3 13-1,-4 5-1,4 11 0,-4 4-2,3 3 0,-1-1-3,1-4-3,1-9-1,-2-10-3,6-3-8,-2-12-19,2-26-1,0 0 0,5-15 1</inkml:trace>
  <inkml:trace contextRef="#ctx0" brushRef="#br0" timeOffset="47971.7964">7502 15052 53,'-9'20'29,"-3"-6"1,7 8 0,1 1-14,0 3-8,6 4-1,-2 4-1,4 5 1,0-4-2,3 2 0,1-8 0,5-2-1,-3-9-1,4-7-1,1-9 1,1-7-1,2-8 0,0-4-1,0-9 0,-1-3 0,1-5 0,-4-3-1,-1-2 1,-3 0-1,-6 2 0,-3 0 0,-4 3 0,-4 2 0,-4 6-1,-5 3 1,-1 8-1,-6 8 1,-5 8-1,-1 10 0,-2 8 1,-1 5-1,2 10-3,0-1-2,8 5-8,3-8-11,8-3-9,9-8-1,2-19-1,18 9 2</inkml:trace>
  <inkml:trace contextRef="#ctx0" brushRef="#br0" timeOffset="48272.8268">7994 14694 57,'0'0'30,"3"13"-1,-3-13 3,-11 23-17,6 4-4,-3 7-3,1 12 0,-5 9-1,3 14 0,-3 3-1,2 5-2,0-2-4,0-6 0,4-7-3,-3-11-1,5-9-3,-3-16-5,6-12-19,1-14-3,0 0 1,12-26-2</inkml:trace>
  <inkml:trace contextRef="#ctx0" brushRef="#br0" timeOffset="48573.8569">8174 14637 75,'9'-2'34,"-9"2"-1,-4 18 2,-4 8-17,-5-1-12,1 13-2,-5 7 1,1 11-1,-3 9 0,3 9 0,-1 2-2,2-4-2,5-2-2,1-9 0,4-7-3,-2-13-1,7-9-5,-4-18-8,4-14-15,0 0-1,10-8 1,-3-5 1</inkml:trace>
  <inkml:trace contextRef="#ctx0" brushRef="#br0" timeOffset="48865.8861">7954 15158 22,'0'0'22,"0"0"2,0 0 3,0 0-9,0 0-6,0 0 0,0 0 0,0 0 0,0 0-1,0 0-1,0 0-3,15 3-2,-4-7-1,8-1-5,3 2-9,2-1-21,4-8-1,3 2-2,-3-8 0</inkml:trace>
  <inkml:trace contextRef="#ctx0" brushRef="#br0" timeOffset="50360.0355">12743 17467 38,'-9'7'27,"9"-7"-3,-9 18 1,9-18-7,-7 16-4,7-16-2,-5 14 0,5-14-1,0 0-2,0 0-1,4 11-1,-4-11-1,17-17-2,-2-1 0,5-5 0,6-6-1,8-6-3,5-7 1,6-5-1,4-4 0,3-3-1,3-2 1,2 0-1,-1 3 1,-1 0-1,-3 6 1,-6 5 0,-4 9 0,-6 6 0,-8 7 0,-6 6 1,-9 4-1,-3 6 1,-10 4-1,0 0 1,0 0-1,0 0 1,0 0-1,0 0 0,0 0 1,0 0-1,0 0 0,0 0 0,0 0 0,0 0 0,0 0 0,0 0 0,0 0 0,13 17 0,-4-4 0,5 4 0,4 4 0,7 7 1,6 4 0,6 4-1,4 3 1,2 1-1,3-2 0,-1-1 0,-1-3 0,-5-7-1,-4-2-2,-8-11-3,-4 0-3,-10-15-11,-3-1-19,-10 2 0,4-19 0,-7-1 2</inkml:trace>
  <inkml:trace contextRef="#ctx0" brushRef="#br0" timeOffset="50795.079">13495 15776 58,'-20'11'32,"13"3"0,-1 4 3,3 2-15,6 18-8,-1 2-3,7 15-2,-2 6 0,5 12-2,-2 2 0,1 3-3,-4-3 0,1-8-3,-1-6-1,-5-13-3,2-6-5,-8-17-16,3-9-11,3-16 0,0 0-2,9 3 2</inkml:trace>
  <inkml:trace contextRef="#ctx0" brushRef="#br0" timeOffset="51430.1425">13574 16274 46,'0'0'27,"-12"15"4,12-15-1,-16 18-16,8 3-7,-4 2 0,3 13 2,-4 3-1,5 11 1,-3 2-1,4 7-3,0-6 0,5-2-4,0-6-1,2-7-3,2-6-2,-2-9-2,5-7-3,-5-16-11,0 0-14,0 0 1,10-2-1,-10 2 3</inkml:trace>
  <inkml:trace contextRef="#ctx0" brushRef="#br0" timeOffset="51803.1798">13471 16824 48,'0'0'31,"8"-13"3,-8 13 0,16-17-16,2 12-4,0-7-4,10 6 1,0-9-4,9 5 1,-2-5-4,6 2 0,-1-1-3,1 1 1,-4 0-2,-3 1-1,-4 7 1,-5-2-1,-4 2-2,-6-1-1,-1 4-4,-14 2-3,17-8-7,-17 8-10,9-14-8,-9 14-1,13-16 3,-4 8 1</inkml:trace>
  <inkml:trace contextRef="#ctx0" brushRef="#br0" timeOffset="52211.2203">14245 16415 36,'0'0'30,"13"-4"2,-13 4 0,0 0-12,-6 20-5,-3-8-4,4 15-2,-4-3-1,6 8 0,-2 0-1,7 9-1,2-5-1,7-1-2,4-9-1,8-7 1,3-13-2,5-7 0,2-9 0,1-13-1,1-6 0,-3-6 1,-2-3-1,-6-3-2,-6 0 2,-5 2 0,-9 2 0,-7 3 0,-7 4 0,-6 5 0,-7 8 0,-3 5-1,-3 10 0,-3 5-1,2 9-3,1-4-2,8 11-6,-2-12-7,14 5-11,9-12-6,0 0-1,8-11 3</inkml:trace>
  <inkml:trace contextRef="#ctx0" brushRef="#br0" timeOffset="52474.2469">14658 16143 88,'7'21'36,"-3"0"0,0 5 1,2 6-27,-5 2-6,3 5-1,-1 2-1,1 2 0,-1-1-2,1-3 0,0-4-3,-1-11-2,5-4-2,-8-20-2,13 11-7,-9-22-14,3-6-5,2-4-1,-1-12 3</inkml:trace>
  <inkml:trace contextRef="#ctx0" brushRef="#br0" timeOffset="52700.2692">14865 16091 60,'0'0'35,"0"0"1,8 16 0,-2 11-13,-6 0-13,5 12-3,-4 4-2,4 9 0,-2 0-2,0-1-2,3-1-1,-2-7-2,3-3-3,-4-12-2,4-3-6,-7-14-17,0-11-6,0 0-1,0 0 0</inkml:trace>
  <inkml:trace contextRef="#ctx0" brushRef="#br0" timeOffset="52912.2904">14686 16401 56,'-12'5'34,"12"-5"-1,0 0 1,9 1-7,11-3-19,2-6-4,5 1-2,4 0-3,-2-3-5,7 6-19,-1-1-9,-2-2-1,1 0-2,-3-5 2</inkml:trace>
  <inkml:trace contextRef="#ctx0" brushRef="#br0" timeOffset="54187.4182">17819 17506 72,'-13'13'33,"2"-5"1,2-6-3,9-2-17,0 0-5,15-7 0,2-3-1,11 0-1,5-7 0,14-2-2,10-8-1,9-2-4,10-5 2,6-3-4,3-4 3,3 0-3,0-1 2,-2 4-1,-6 1 1,-8 7 0,-8 3 1,-8 6-1,-9 5 1,-10 5-1,-11 5 0,-6 3 0,-8 3 0,-12 0 0,10 6 0,-10-6 0,-3 11-1,3-11 1,0 0-1,-12 14 1,12-14 0,0 0 0,-8 11 0,8-11-1,0 0 1,0 0 0,0 0 0,0 0 0,0 0 0,0 0 0,0 0 0,0 0 0,0 0 0,0 0 0,0 0 0,0 0 0,0 0 0,0 0 0,2 12 1,-2-12-1,9 11 1,0-1-1,3 4 1,5 2 0,7 5 0,6 2 1,8 2-1,9-1 0,9 0 0,3 1 0,6-4 0,2-1 1,1-3-2,-4-3 2,-3 0-2,-5-3 2,-5 0-2,-2-3 1,-7 0-2,-6-1-1,-6-1 0,-9-3-3,-2 2-2,-10-7-5,0 4-17,-9-2-12,0 0 3,-14-21-2,3 8 3</inkml:trace>
  <inkml:trace contextRef="#ctx0" brushRef="#br0" timeOffset="55232.5227">19884 17350 64,'0'0'36,"0"0"-7,0 0 0,1-11-10,9 3-8,-2-11-2,6 1-2,-2-6-2,5-3-2,-2-3 1,4-3-2,-1-1-1,2 1 1,-2 2-1,1 3 0,-2 2 0,0 4 0,-2 6-1,-2 3-1,-3 6 0,-10 7-3,14-8-2,-14 8-8,0 0-20,0 0-3,7-12 0,-7 12 0</inkml:trace>
  <inkml:trace contextRef="#ctx0" brushRef="#br0" timeOffset="55699.5693">20418 16511 66,'0'0'31,"-11"1"0,0 8 2,-1 5-20,4 15-5,-5 1-2,5 9-1,2-1 0,6 5-1,3-7 1,9-2-3,4-9 1,4-11-3,4-10 1,4-6 0,-2-8 0,-1-10 1,-1-5-2,-3-3 2,-3-2-1,-3-3 0,-6-1 0,-5 2 1,-5 0-2,-4 7 0,-5 2 1,-4 5-2,-4 4 1,-1 5 0,-2 9-1,1 3 0,1 6-2,2 0-2,4 6-1,0-7-2,12 5-7,1-13-13,0 0-7,16-2 0,2-12 1,7-1 2</inkml:trace>
  <inkml:trace contextRef="#ctx0" brushRef="#br0" timeOffset="55961.5955">20816 16215 79,'-4'10'33,"4"-10"-2,-12 18 3,9-3-24,-3 6-4,4 12-1,-2 5 0,3 12 1,-2 2-1,4 8-1,-2 0-2,1-3-3,2-7-2,-1-11-2,1-8-1,-3-12-5,4-2-10,-3-17-16,0 0 3,0 0 0,-2-25 1</inkml:trace>
  <inkml:trace contextRef="#ctx0" brushRef="#br0" timeOffset="56321.6315">21055 16112 82,'0'0'35,"3"15"0,-5 4 1,-6 9-23,6 17-6,-3 10-2,3 11 0,-2 4-1,3 5-1,-1-3-2,0-8-4,4-10-2,-3-18-4,6-7-4,-5-29-6,1 14-10,-1-14-7,-2-26 0,1 6 4,-4-8 2</inkml:trace>
  <inkml:trace contextRef="#ctx0" brushRef="#br0" timeOffset="56513.6508">20732 16450 68,'-12'7'35,"12"-7"-1,0 0 3,23 10-20,1-17-7,10 2-5,3-3-3,4-6-9,1-2-27,0 2 0,-2-6-2,0 2-2</inkml:trace>
  <inkml:trace contextRef="#ctx0" brushRef="#br0" timeOffset="71388.1381">6673 17949 43,'0'0'29,"-4"15"2,4-15-5,0 0-16,0 0-3,0 0-1,0 0 1,13-9 0,0 10 0,0-1-1,5 3-2,0-2-1,2 6-1,0 2-2,-20-9 0,32 23 5,-32-23 1,15 45-1,-15-45 1,-8 62-1,8-62 2,-27 67-1,8-30 1,19-37-7,-37 63 1,37-63-5,-31 47 5,31-47 1,-12 39 0,12-39 0,10 36 0,-10-36-6,32 32 6,-32-32 6,45 29-8,-45-29-2,48 16-1,-48-16-6,37 8-8,-37-8-13,33-12-15,-33 12 2,22-35-1</inkml:trace>
  <inkml:trace contextRef="#ctx0" brushRef="#br0" timeOffset="71704.1697">7069 17788 62,'-5'12'36,"1"2"-1,1 0-1,1-2-25,7-1-5,1 1-1,4-3 1,1-4-1,4-3 0,0-3 0,3-2 0,-4-8-1,-2-2 0,-6-4-1,-4-3-1,-5-2 1,-4 2-2,-2-1-3,-10-4-11,-2 9-24,-1 4 2,-2 4-2,3-1 1</inkml:trace>
  <inkml:trace contextRef="#ctx0" brushRef="#br0" timeOffset="75487.548">13635 18323 79,'0'0'37,"41"17"-7,-41-17-2,0 0-14,42-28-6,-42 28 0,0 0-2,38-27 0,-38 27-2,0 0 0,0 0-2,32-10 1,-32 10-2,0 0 1,0 0-1,0 0 1,0 0-1,34 1 1,-34-1 0,0 0-1,0 0 1,33 11 0,-33-11-6,0 0 0,33 23 5,-33-23 0,0 0-6,32 52 1,-32-52-1,14 52 5,-14-52 0,6 61 0,-6-61-5,-6 64 4,6-64 5,-19 53 0,19-53 1,-30 46-6,30-46 6,-32 31-1,32-31 1,0 0-5,-38 27 0,38-27-1,0 0 1,0 0 0,0 0 0,0 0 0,0 0 0,0 0 0,36-17 0,-36 17 1,36-7-1,-36 7 0,43 9 0,-43-9 0,41 28 0,-41-28 0,35 45 1,-35-45-1,23 51-1,-23-51 1,-1 51 0,1-51-1,-29 41 0,29-41-2,-54 25-1,23-18-2,-8-6-5,9-5-13,-5-9-15,35 13 0,-49-52-1,37 13 2</inkml:trace>
  <inkml:trace contextRef="#ctx0" brushRef="#br0" timeOffset="75856.5849">14271 17840 78,'-15'18'37,"0"1"0,1 0 1,0-3-29,8 0-6,4 5-1,4-1 0,2-6 0,8-6 1,5-2-1,5-6 0,3-6 0,2-2 0,-2-9-1,-2-1 0,-4-4 0,-6 0-1,-10-5 0,-6 4-1,-8 3-1,-8 0-3,-3 8-3,-8 4-11,2 6-21,-1 3 2,5 6-1,4 2 1</inkml:trace>
  <inkml:trace contextRef="#ctx0" brushRef="#br0" timeOffset="76801.6794">19594 18247 15,'-38'-6'27,"38"6"1,0 0 2,-35-23-10,35 23-6,0 0-3,0 0 0,-18-40 1,18 40 1,0 0-2,0 0 1,0 0-3,0 0 0,0 0-1,0 0-1,0 0-1,0 0-1,0 0-5,0 0 4,0 0-6,22 36 4,-26 3-6,-2 6 4,-3 10-2,-1 2-1,1 1 2,-4-2-5,5-7 2,-2-6-9,10-43-2,-10 62-16,10-62-10,0 0 2,0 0 0,0 0 2</inkml:trace>
  <inkml:trace contextRef="#ctx0" brushRef="#br0" timeOffset="77353.7346">19508 17785 24,'0'0'27,"0"0"2,0 0 0,-7-11-15,7 11-4,-9 14 0,7 0-1,-5 0 0,8 5 1,-2-3-3,10 2 1,1-8-2,9 0-1,2-9-2,4-5 1,1-4-2,-1-4 0,-4-4-2,-4-1 0,-6-3 0,-8 0 0,-5 1-2,-6 2-1,-2 3-4,-8 1-25,-1 3-4,0 2-1,-3 2-1</inkml:trace>
</inkml:ink>
</file>

<file path=ppt/ink/ink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18:01.600"/>
    </inkml:context>
    <inkml:brush xml:id="br0">
      <inkml:brushProperty name="width" value="0.05292" units="cm"/>
      <inkml:brushProperty name="height" value="0.05292" units="cm"/>
      <inkml:brushProperty name="color" value="#7030A0"/>
    </inkml:brush>
  </inkml:definitions>
  <inkml:trace contextRef="#ctx0" brushRef="#br0">6314 8673 63,'-12'31'28,"-4"-3"-1,7 6-1,0 8-21,5 3 0,6 5-1,0-2 3,5-2 1,1-12 0,7-9-2,7-24 1,10-17 1,7-22-1,10-12-1,7-20-4,4-13-5,6-11-16,1-8-14,-7-9 0,-3 7-2,-6-5 0</inkml:trace>
  <inkml:trace contextRef="#ctx0" brushRef="#br0" timeOffset="30642.1616">16944 5438 9,'0'0'12,"0"20"-3,0-20-8,5 20 1,-5-20 0,13 16 0,-13-16 0,18 9 2,-9-9 3,1 0 1,2-5 1,1-2 0,-2-4 1,3 0-1,-1-7 0,-2 0-2,3-7-3,0-4 0,-1-6-2,-1-5 1,-1-4 0,-4-9 1,3-4 1,-3-8 0,1-4 0,-3-8 0,2-5 0,-1-8-1,2-2 0,-3-8-1,0-2 0,-3-8 0,-1-1-1,-5 1 0,-2 1 1,-5 2-2,-2 2-1,-4 3 0,0 4 0,-5 3 0,-1 5 0,-3 3 0,-1 3 0,-1 2 0,1 4 1,-1 4-1,-1 6 0,1 5 0,-1 4 0,1 7-1,-1 3 1,-1 4 0,-1 3 0,0 4 0,-1 4 0,0 1 0,1 3 0,0 1 0,0-2 0,-1 6 0,3-2 0,-1 1 0,0 3 0,0 1-1,-1 4 1,-3 3 0,1 6 0,-2 0-1,0 8 0,-1 4 0,0 2 3,0 8-3,0 4 0,3 4 1,-3 4-1,1 3 1,-1 4 0,0 3-1,1 3-1,1 2 2,-2 3 0,-1 3-1,2 2 1,0 2-1,1 1 1,0 3-1,0 0-1,1-2 2,0-1-1,1-2 1,-1-1 0,1-1 0,-1-1-1,0-3 1,0-2 1,0-1-2,1-1 1,2-3 0,0-1 0,2-3 0,1-2 0,0-1 0,3-2 0,1 1 0,0 2 1,0-2 0,2 2-1,-1-2 0,2 0 0,-1 0 2,2 0-4,0-4 4,3 1-4,1 0 1,2 1 1,1 3 0,0 2 0,3 1 0,0 2 0,1 1 0,1 1 0,1 2 0,1-2 0,1 2 0,0 2 0,2-3 1,0 3-1,1 0 0,1 1 0,0 2 2,2 0-2,0 0 0,1 0 0,2 3 0,0-2 0,-1-1-2,1 1 2,0-2 0,-1-3 0,0 3 2,0-1-2,-1-3 0,1 0 0,-1-2 1,2 0-2,0-1 2,1-1-1,2 0 0,0-2 0,1 0 0,1-1 0,0 1 0,1 0 1,-2-1-1,2 1 0,-1-3 0,0 0 1,0-1-1,2-1 1,-1-2-1,2-1 1,2 0-1,0-1 2,2-1-2,0-2 1,4-3 0,1 2 0,0-4 0,3 0 1,1-2-1,3-1-2,4-2 2,3 1-2,1-2 3,3 1-3,2-1 2,2 0-2,0 1 2,2-2-1,0 0 1,1 1-1,-2 2 0,1-1 1,1 2-1,-1 0 0,3 1 1,1-2-1,-3 2 0,2-1 1,-1-1 0,1-1-1,0-2 1,2 0-1,0-2 0,1-1 1,-1-3-1,3-3 1,0-5 0,0-1 0,0-4 0,1-3 0,-3-1 0,2-3 0,-2-2 0,2-1-1,-2-1 1,0-1 0,-4 1-1,0-1 1,-4-3 0,-4-2 0,-6-3 0,-6-3 0,-7-6 0,-7-7-1,-11-6-1,-10-13-4,-6-4-4,-8-8-26,-4-15 2,1-5 0,0-13-2</inkml:trace>
</inkml:ink>
</file>

<file path=ppt/ink/ink8.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19:17.165"/>
    </inkml:context>
    <inkml:brush xml:id="br0">
      <inkml:brushProperty name="width" value="0.05292" units="cm"/>
      <inkml:brushProperty name="height" value="0.05292" units="cm"/>
      <inkml:brushProperty name="color" value="#7030A0"/>
    </inkml:brush>
  </inkml:definitions>
  <inkml:trace contextRef="#ctx0" brushRef="#br0">1007 3264 7,'-29'2'8,"29"-2"-2,0 0-1,0 0 1,0 0 0,0 0 0,0 0 0,-21 6-2,30-4 1,-9-2-1,21 3 1,-6-2-1,12-1 0,-3 1-2,11 0 1,-2-1 4,6 1-1,4-1 0,3-1-1,0 0 0,4 1-2,1-2-1,2-2 1,2 2-1,-1-4 1,3 2-1,1-1 0,2 0 1,-1-1 1,1 0-1,2 0-1,2 1 0,-1-1-1,2 1 0,-3-1 0,2 2 0,0-2-1,1 1 1,-2 0 0,0 1 0,0-1 0,-2 2 0,-1-2 0,-2 2 0,0 0 0,-2 1 0,-2 0 0,-2 1 1,0-1-1,-2 1-1,-3 0 1,1-1-1,-3 0 1,-1 0-1,0-1 0,-1 1 1,-1 0-1,-3-1 0,0 1 1,-4 0-1,-1 1 0,-4-2 1,-2 2-1,-2 0 0,-2 0 0,-3 0 1,-1-2-1,-1 2 0,-3 0 0,1 0-1,-2-2 1,-3 2 0,1 0 0,-1-1 0,-3 1 0,0-1-1,0 2-8,-9 0-18,9-7-2,-9 7 0,5-31-1</inkml:trace>
  <inkml:trace contextRef="#ctx0" brushRef="#br0" timeOffset="2443">5281 3129 9,'-11'-4'7,"11"4"1,0 0 1,0 0-1,-10-6 0,10 6-1,0 0-1,0 0 0,0 0-1,0 0-2,0 0-1,0 0-1,0 0 1,0 0 0,0 0 1,0 0-1,0 0-1,0 0 1,0 0 0,0 0 0,0 0-1,0 0 0,0 0 0,0 0 0,8 6 0,-8-6 1,13 3-1,-2 0 1,1 0 0,3-1 0,1 2-1,3-2 1,2 2-1,3-1 0,1 2 0,2-2 0,1 2 0,4-1 1,0-1 0,3 2-1,1-2 1,0 2 0,2-1 0,-1-1 0,0 2-1,2-2 0,2 2 0,-1-2 0,1 1-1,0 1 1,-1-2 0,0 1 0,-1-2 1,-2 1-1,-1 0 0,-2-2 1,0 1-1,-5-1 0,-2 1 0,-3-2 0,0 1-1,-6-1 0,-1 0 1,-3 0-1,-2 1 0,-2-1 0,-10 0 1,11 0-1,-11 0 1,0 0-1,0 0 1,0 0 1,0 0-1,0 0 0,-9-4 0,-2 3 1,-1-1-1,-4 0-1,-3-1 1,-4 2-1,-3 0 0,-5 0 0,-2 0 0,-4-1 0,-2 2 0,-4-1 0,-4 1 0,-3 0 0,-2-1 1,-4 1-1,0 0 0,-1-1 0,-2 1 0,0 0 0,1-1 0,0 1 0,0-1 0,2 1 0,5 0 0,1 0 0,4 0 0,5 0 0,4 0 0,7 1 0,5 0 0,9-1 0,2 0 0,14 0 1,-11 0-1,11 0 0,12 0 0,3-1 0,4 0 1,7-1-1,7 1 0,6-1 1,7 0-1,6-1 0,4 0 0,5-1 1,5 2-1,4-2 1,4 1 0,4-1 0,4 1 1,2 1-1,1-1 0,-1 1 1,-1 1-1,-5-1 0,-4 2 0,-7 0 0,-7 2 0,-11-2 0,-8 1-1,-9 0 1,-7-1-1,-8 0 1,-6 0-1,-11 0-2,10-1-2,-10 1-14,0 0-12,-1-12-1,1 12-1,-2-26 1</inkml:trace>
  <inkml:trace contextRef="#ctx0" brushRef="#br0" timeOffset="4300">8374 3285 0,'0'0'11,"-10"0"0,10 0-8,0 0-3,0 0 2,0 0 2,0 0 1,0 0 1,0 0 0,0 0-1,0 0 1,0 0-1,0 0-2,14 1 0,-3-1 0,2 0 1,5-1 0,3 2 0,5-2 0,4 2 0,4-1-1,6 1 1,3-1 0,2 2 0,5-2 0,1 3 0,3-2 0,0 0-1,-1 0 1,-1 0-1,0-1-1,0 0 0,-6-1-1,-1 1 0,-3-1 0,-4-1 1,-3 1-1,-5-2 0,-6 2 0,-5-1 0,-6 1 1,-3-1-1,-10 2 1,0 0-1,0 0 0,0 0 0,-20-11-1,2 7 1,-6 2-1,-5-2 0,-7 2 0,-5 2 0,-4 0-1,-6 0 1,-2 2 0,-4 1 0,-4 0 0,0-2 0,1 3 0,-3-2 0,4 1 0,4-1 0,2 1 0,5 0 0,7 0 0,3 0 0,7-1 1,6-1-1,8 0 0,3 0 0,14-1 0,-10 0 0,10 0 0,16-1 0,0-1 0,6 0 0,5-1 0,7 0 0,6-1 1,7 0-1,3 0 0,5 1 0,3-2 0,3 1 0,2 1 0,-1 1 0,0-1 0,-2 1 0,-5 0 0,-4 0 1,-7 0-1,-6 1 0,-6 0 0,-6 0 1,-9-1-1,-5 1 1,-12 1 0,0 0-1,0 0 1,-20-4-1,-5 2 1,-6 1-1,-9 1-1,-9-1 0,-6 2-6,-7 0-15,-7-6-6,3 1-2,-9-15 1</inkml:trace>
  <inkml:trace contextRef="#ctx0" brushRef="#br0" timeOffset="34414">7082 5076 10,'0'0'6,"0"0"-1,-6-11 1,6 11 1,-3-12-1,3 12 0,-5-17 1,2 4 1,-1 1 0,-1-3 0,-2 0 1,-1-3-4,-1 0 1,-2 0-4,-2-1 1,-4 1-3,1-2 1,-4 0-1,-2 0 0,-2-2 1,-5 1-1,-1-4 1,-4 2-1,-2 0 0,-5-1 1,-2 1-1,-1 2 1,-5-1-1,-1 2 0,0 3 0,-2-1 1,-1 2-1,-1 1 0,0 1 0,-2 0 0,1 2 0,-1 1 0,-1 2 1,0 1-1,0 1 0,2 2 0,-1 2 0,2 2 0,0 1 0,3 3-1,2 2-2,2 3 1,3 0-1,1 5 0,2 0 0,1 3 0,3 2 1,1 1 0,2 4 0,1 2-2,1 4 1,1 2 0,3 3 0,0-2 0,2 5 0,2 0 0,1 0 2,3 1 0,3-1 0,4-1-1,3 0 1,4-2 0,3-2 0,5-2-1,3-1 1,2 0 1,4-2-1,1-1 1,4-2 0,0 1 0,4-2 0,-1-1 0,2-1 0,0-2 1,0-1-1,-2-1 1,0-1-1,0 0 1,-2-1-1,3-2 1,0 1-1,2-3 1,-1 0-1,3-2 0,0 1 1,0-3-1,0 0 1,1-2-1,-3 0 1,2 0-1,1-1 1,0 1-1,1-1 0,3-2 0,1-1 0,1 0 1,3-1-1,2-1 0,2 0 0,0 0 1,3 0-1,-2-1 0,2 0 1,3 1 1,1-1-1,0-1 0,0 0 0,3-1 0,-1 0 0,2-2 1,1-1 0,-1-1-1,-2-3 1,0-1 0,-3-2 1,-3-2 2,-2-3 0,-4-2 1,-3-1 0,-4-2 0,-3 0 0,-4 0 0,0 0-2,-6 2-2,0 0-3,-2 0-10,-2 4-13,-12-8-2,1 3 2,-17-12-1</inkml:trace>
  <inkml:trace contextRef="#ctx0" brushRef="#br0" timeOffset="38503">4981 4426 2,'0'0'10,"-11"4"1,1-11-1,0 2-10,1-1 0,-4 0 1,-2-1 2,-2 0 3,-6-2 1,0 3 0,-3-2 0,-1 2-3,-3 3-1,-1 0-1,-2 3 0,1 3-1,-1 4 0,0 3 0,-2 4-1,-1 5 1,0 4-1,0 8 0,1 3 0,1 8 0,1 3 1,0 8-1,4 4 1,2 6-1,3 6 1,2 7-1,2 6 1,4 9-1,3 5 0,5 6 0,2 3 0,3 5 0,3 2 0,4 2 0,2-1 0,2 0 2,2-2-2,4-3 1,-1-3 0,3-6 1,1-4 0,-1-9 1,1-7 0,-1-4-1,-3-6 2,-4-4-1,-1-5-1,-5-4 0,-2-5-1,-3-4 0,-1-7 0,-1-7-1,0-7 0,-1-4 1,-2-7-1,3-4 1,4-11-1,0 0 0,-10 10 0,10-10-1,0 0 1,0 0-1,10 3 1,-10-3-1,18 3 1,-6-2 0,3 5 0,2-1 1,0 4-1,5-1 0,-2 3 1,2 1-1,1 3 0,0 3 1,-1 4-1,-1 2 1,-3 1 0,0 1 2,1 4 1,-2-1 0,4-1 1,-1-3 0,2-1 0,3-4 0,6-4 0,-1-4-2,7-8-2,3-4-4,2-6-9,3-10-12,7 3-4,-7-11 1,6 3-1</inkml:trace>
  <inkml:trace contextRef="#ctx0" brushRef="#br0" timeOffset="60802">10893 4362 20,'0'-12'20,"-10"-7"0,3 2-3,-5 0-6,2 3 0,-6 0-1,0 3-2,-2 7 0,0 0-1,-2 8 0,1 7-1,-1 9-1,0 6-1,2 4-1,3 4 0,3 1-2,3 0 1,6-2-1,6-6 0,7-9 0,6-6 0,5-7 0,4-10 2,4-6-1,1-6-1,0-5 1,-2-6 0,-2 0-1,-4-3 0,-3 1 1,-5 1-1,-4 4 0,-5 5 0,-1 5 0,-2 4-1,-2 11 0,0 0 1,0 0-1,-12 16 1,7 1-1,0 4 0,0 4 0,2 1 0,2-1 0,2-3 0,2-3-1,1-5 1,3-3 1,-7-11-1,16 8 0,-5-12 0,1-6-1,2-7 1,2-7 1,1-8-2,2-6 1,-1-8-1,1-6 1,-3-8 0,-1 0 0,-6-1 0,-4 4-1,-3 7 2,-3 5 0,-2 10-1,-1 11 1,-4 13 0,8 11-1,-16 22 1,9 11 0,0 10-1,1 11 0,1 10 1,3 7 0,4 1-1,3-5 0,6-4 0,2-8 0,5-7-2,0-13 0,4-8-1,-2-13-2,3-5-2,-3-10-3,3-4-1,-3-9 0,3-4-1,-2-7 2,3-3 1,-3-3 2,-1-2 2,-2 1 4,-5 3 1,-3 2 2,-6 6 2,-3 4-1,-6 6 1,5 11 2,-18 6-1,3 9 1,0 6-1,0 9 1,1 2-2,3 6 1,5-1-2,4-2 0,5-6 0,9-7 0,3-9 0,7-8 0,1-13 1,3-6 0,-1-12-1,1-6-1,-5-7-2,-2-4 0,-5-5 0,-4-4-1,-4-2 0,-5 0 0,-3 0 1,-5 5 0,-3 5 2,1 8-1,-4 5 0,0 10 0,0 12 0,-1 14 1,0 12-2,2 12 1,0 12-1,1 7 1,1 9 0,2 6 0,2-1-1,4-2 1,3-8-1,3-6 1,3-10 0,3-7 0,1-11-1,2-8 2,1-8-1,3-5 0,-1-8 0,0-3-1,1-6 1,-2 1 0,-1-2-1,-2 1 0,-3 5 0,-2 3 0,-7 12 0,0 0 0,9 9 0,-9 5-1,2 4 1,1 2-1,2-2 2,3 0-1,4-4 1,5-5-1,4-5 1,3-5 0,1-5 1,3-4-1,0-4 0,0-3 0,-1-5-1,-1-5 1,-5-2 0,-1-2-1,-5 3 0,-3 3 0,-3 1-1,-5 4 0,-5 6 1,1 14-1,-13-7 0,1 12 1,0 6-1,-1 3 1,-1 5 0,2 4-1,2 1 2,3 1-1,5-1 0,4-1 0,4-2 1,4-3-1,3-6 1,4-4-1,1-4 1,3-2-1,-1-5 1,1-3 0,-1-3-1,0-3 0,-2-2 0,-2-3 1,0-3-1,-2 0 0,-2 0 0,-1 3 0,0-1-1,-4 4 1,0 3 0,-7 11 0,10-13 0,-10 13-1,0 0 1,0 0 0,0 0 0,0 0-1,0 0 1,0 0 0,0 0 0,0 0 0,0 0-1,0 0 1,0 0 0,0 0 0,0 0 0,0 0 0,0 0 0,0 0 0,0 0 0,0 0 0,0 0 0,0 0 0,0 0 0,0 0 0,0 0 1,0 0-1,0 0 0,0 0 0,0 0 0,0 0 0,0 0 0,0 0 0,0 0 0,0 0 0,0 0 0,0 0 0,0 0 0,0 0-1,0 0 1,0 0 0,0 0 0,0 0 0,0 0 0,0 0 0,0 0 0,0 0 0,9 3 0,-9-3 0,0 0 0,0 0 0,0 0 0,0 0 0,0 0 1,0 0-1,0 0 0,0 0 0,0 0 1,0 0-1,0 0 0,0 0 0,0 0 1,0 0-1,0 0 0,0 0 0,0 0 0,0 0 0,0 0 0,0 0 0,0 0 0,0 0 0,0 0 1,0 0-1,0 0 0,0 0 0,0 0 0,0 0 0,0 0 0,0 0 0,0 0 0,0 0 0,0 0 0,0 0 0,0 0 0,0 0 0,0 0 0,0 0 0,0 0 0,0 0 0,0 0 0,0 0 0,0 0 0,0 0 0,0 0 0,0 0 0,0 0 0,0 0 0,0 0 0,0 0 0,0 0 0,0 0 0,0 0 0,0 0 0,0 0 1,0 0-1,0 0 0,0 0 0,0 0 0,0 0 0,0 0 1,0 0-1,0 0 0,0 0 1,0 0-1,0 0 0,0 0 0,0 0 0,0 0 1,7-14-1,-7 14 0,3-12 0,-3 12 0,4-17 0,-4 17 0,6-15 0,-6 15 0,3-12 0,-3 12 0,0 0 0,0 0 0,0 0-1,0 0 1,1 23 0,-2 1 0,0 3 0,0 6 0,0 0 0,2 2 1,2-2-1,1-6 1,2-5-1,3-8 1,2-6 0,2-7-1,1-2 1,0-6 0,1-2-1,-2-2 1,0 0-1,-3 0 0,-2 2 0,-8 9-1,10-12 0,-10 12 0,0 0 1,0 0-1,0 0 1,10 10-1,-10-10 1,11 1 1,-3-5-1,2-3 1,1-1-1,1-6 1,0 0-1,1 0 0,-4 1-1,-9 13 0,14-8 1,-14 8-1,8 25 0,-7 4 1,-1 9-1,-1 10 1,0 7 0,0 3 0,-1-2 1,-4-2-1,-1-7 0,-3-9 1,-4-8-1,-3-13 1,-2-10-1,-1-9 1,-2-8-1,5-7 0,3-7 0,8-1 0,8-4 0,9-2 0,8 0-1,9 0 1,7 1 0,5 2 0,2 2 0,1 1 0,-1 1 0,-3 1 1,-4 1-1,-7 0 0,-5-3 1,-6 1-1,-6-1 0,-7 1 0,-5 1 0,-4 4-1,-6 2 0,-2 7 1,-3 6-1,-2 11 0,0 6 1,1 7-1,2 2 1,3 3 0,3 1 0,5-2 1,5-2-1,5-9 2,6-4-1,2-7 0,6-5 0,0-8 0,5-6 1,-2-6-2,2-8 1,0-4-1,-3-6 0,-3-5 0,-2-3 0,-6-2 0,-5 4-1,-5 2 1,-4 4-1,-3 9 1,-7 8-1,-2 13 1,-4 11-1,0 13 1,-1 10-1,3 10 1,2 6 0,4 6-1,5 2 2,7 3-1,9-3 0,9-5 1,6-5 0,8-7 0,6-6 0,7-6 0,2-5-1,1-11 1,0-5 1,-2-9-2,-3-6 1,-4-7-1,-6-6 0,-8-6-1,-6-5 1,-9-2 0,-6-1-1,-7 7 0,-7 4 1,-6 12-1,-6 12 0,-2 16 1,-1 13 0,1 12-1,4 9 1,5 9 1,8 5-1,11-2-1,10-4-2,16-2-4,3-14-10,14-5-18,7-7 0,4-13-1,1-6 1</inkml:trace>
  <inkml:trace contextRef="#ctx0" brushRef="#br0" timeOffset="62925">9608 4820 8,'0'0'14,"-17"-24"-9,3 14-1,-8-3 0,-4 2 1,-9-1-1,-5 2 0,-5 1 1,-1 1-3,-5 1 0,-1 3 1,1 2 0,-1 2 0,2 5 0,2 3 0,1 5 0,4 5-1,3 7 0,5 6-2,4 8 1,3 5-1,8 9 0,4 10 0,5 12 0,4 11 0,4 11 0,1 12 0,3 13 0,2 10 0,0 4 0,2 4 1,0 3 0,-2-2 0,2-1 2,1-4 0,0-7-1,1-5 2,0-3-2,0-5 1,-1-8-1,1-10 0,0-9 0,0-9 0,0-12 2,-1-8-2,2-11 2,-1-13-1,0-7 1,2-8 0,3-4 0,3-9-1,3-2-1,4-5 1,5-3 1,4-1 0,7 1 0,1-1-1,4 2 0,1 1-3,0 3-6,-1-2-12,5 8-8,-10-9-2,4 6 1,-12-11-1</inkml:trace>
  <inkml:trace contextRef="#ctx0" brushRef="#br0" timeOffset="108970">1101 2346 7,'-53'-17'6,"53"17"0,-54-13 0,54 13-2,-50-14 1,50 14-4,-49-12 3,49 12-4,-47-3 2,47 3 0,-52 0 1,52 0-1,-54 10 1,54-10 0,-52 17-1,52-17 1,-49 21-3,49-21 1,-43 30-1,43-30 1,-40 31 0,40-31-1,-38 39 1,38-39-1,-36 47 1,36-47 0,-32 51-1,32-51 2,-29 57-1,29-57 1,-22 63 0,22-63 0,-17 67-1,10-32 1,7-35 0,-5 64-2,5-64 1,2 57-1,-2-57 0,10 55 1,-10-55-1,22 56 1,-22-56 0,28 54 1,-28-54-4,33 52 1,-33-52 0,37 49 1,-37-49-1,41 45 1,-41-45 0,48 42 0,-48-42 2,57 38 1,-26-18-1,3-4 0,0 1 0,5-1 0,-1-3 0,6 0-3,6 0 0,-1-5 1,8-1 1,-4-1-1,13-3 0,-8-1 1,14-2-3,-12 0 6,5-1-3,-3 0 0,3-1 0,-2 1-1,2-1 1,-1 2-1,-2 0 2,2 0-2,0 0 0,0 2 0,-1-2 0,3 1 0,-3 0 0,2 0 0,-1 0 0,2 0-1,-1 1 1,2-2 1,0-2-1,1 2 0,0-2 0,2 1 0,-3-1 0,1-2-1,-1 2 2,-1-2-1,0 2 0,0 1-1,-2 0 1,1 1 0,0 1 0,0 0-1,0 0 1,0 0-1,1 2 0,-2 0 0,2-1-2,0 1 0,1-1-1,0 2 1,1-1-2,1 1 2,1-1 0,2 1 1,0-1 0,2 3 1,-2 0 1,0 1 0,0-1 0,0 2 0,-1-2 1,0 1-1,-2 1 1,-1-2 0,0-2 0,-2 1 0,-1 0 0,-1-1 0,-1 0-1,1-1 1,-3 0-1,0-1 1,0-1 1,1 0 0,-3 1-1,0-2 2,1 2-1,-1 0 0,0 1-1,2-1 0,-2 1 0,1 2-1,1 0 0,0-1 0,-1 1 1,1-1-1,-2 0 0,0 1 1,1-2-1,-2 1 1,1-2 0,0 2 0,-3-3 0,-2 0-1,3-1 1,-2 1 0,-1-1 0,1-1 0,1 0-1,1-1 1,3 0 0,2-1-1,2 1 1,1-2 0,2-1 0,2 2 0,2-2 0,1 1 0,1 0 0,1-1 1,0 1-1,2 0 0,2 0-1,2-2 1,-2 0 0,1-1 0,1 0 1,1 0-1,-3-1 1,0-2-1,0 1 1,0-2-1,-2 1 0,-1-3-1,-1-1 1,-1-1-1,-1 0 0,-1-3 1,-2 0-1,-3-1 1,-2-2-1,-2-1 1,-4-2-1,-5-1 1,-1-2 0,-5-2 0,-5-2 0,-2-1 0,-5-2-1,-3 0 2,-4 1-2,-3 2 2,-6-1-2,-3 2 1,-5 0 0,-3 2 0,-4-2 1,-4 1-1,-3-1 1,-2-3-1,-4 0 0,-1 1 0,-4 0 0,0 1 0,-2-2-1,-1 3 0,-1-1 1,0 1-1,-2 0 0,1-2 0,-3 1 0,0-1 0,-2 3 0,-3 1 0,0 2 0,-2 2 0,0 0 0,-3 4 1,-3-1-1,0 0 0,-2-1 0,0-1 0,-2 1 0,-2-2-1,-2 5 1,1 0 0,0 5 0,-1 1 0,-2 5-1,-2 1 1,-1 2 0,-1 4 0,-2 0 0,-1 1-1,-3 0 0,-1 1 1,-2 1-1,-1 0 0,-3 1 0,-2-2-2,-3 4 0,-2-3-1,-2 3-1,-4-3-1,-3 2 0,-5-2-1,-3 2-6,-4 3-9,-9-12-2,-1 8 1,-13-14 0</inkml:trace>
  <inkml:trace contextRef="#ctx0" brushRef="#br0" timeOffset="120230">9675 13309 17,'0'0'11,"0"0"0,0 0 1,0 0-2,0 0-1,9 11-1,-9-11 0,0 0-1,0 0 0,0 0-1,0 0 2,0 0 0,0 0 0,11 4-1,-2-6-1,1-4 0,6-1-1,2-6 0,6-1-1,5-7-1,7-1 2,2-6-3,4-1 0,3-2 0,0-1-1,2-1 0,-1 2 0,-1 1 0,-3 3 0,-1 1 0,-2 4 0,-2 0 0,-3 4 0,-1 2 0,-3 1 0,-2 2-1,-5 2 1,-3 2 0,-2 0-1,-2 2 1,-6 1-1,-1 1 1,-9 5-1,11-7 0,-11 7 1,0 0-1,0 0 0,0 0 1,0 0-1,0 0 1,0 0-1,0 0 0,0 0 0,0 0 0,0 0 0,0 0 0,0 0 0,0 0 0,0 0 0,0 0 0,0 0 0,0 0 0,0 0 0,0 0-1,0 0 1,0 0 0,0 0 0,0 0 0,0 0 0,0 0-1,0 0 1,0 0 0,0 0-1,0 0 1,0 0 0,0 0 0,0 0 0,0 0 0,0 0 0,0 0 0,0 0 0,0 0 0,0 0 0,0 0 0,0 0 0,0 0 0,0 0 0,0 0 0,0 0 0,0 0 0,0 0 0,0 0 0,0 0 0,0 0 0,0 0 0,0 0 0,8 6 0,-8-6 0,13 14 0,-4-5 0,3 6 1,4 3-1,5 3 1,2 0-1,4 1 1,3 3 0,5-1 1,1 1-1,4 2 0,2-3 0,3 3 0,0 1-1,3 0 1,-1-1 0,-2 0 0,0-3-1,-1 1 1,-2-6 1,-3 0-1,-5-4 0,-2-2 0,-4-2 1,-2-2-1,-3-2-1,-3-2 1,-4-1-1,-3 0 0,-2-2 1,-11-2-1,14 4 0,-14-4 0,0 0 0,0 0 0,0 0 0,0 0 1,0 0-1,0 0 0,0 0 0,0 0 0,8 0 0,-8 0 0,0 0 1,0 0-2,0 0 1,0 0 0,0 0 0,0 0 0,0 0 0,11-4 0,-11 4 0,14-6 0,-3 1 0,3-3 0,4-2 0,5-3 0,5-4 0,4-4 0,5-5 1,4-3-2,6-4 2,1-2-1,4-2 0,2-2 0,1 3 0,0 1 0,1 3 0,-1 3 0,-3 4 0,-3 4 0,-3 4 1,-4 4-1,-4 4 0,-6 3 1,-6 2-1,-3 2 0,-5 1-1,-4 1-1,-2 3-2,-12-3-6,13-12-25,-13 12 1,1-22-1,-2 7 0</inkml:trace>
  <inkml:trace contextRef="#ctx0" brushRef="#br0" timeOffset="120891">12320 12192 4,'0'0'13,"2"-11"0,-2 11-5,0 0-1,0 0 1,0 0 2,0 0 2,0 0 1,0 0-1,0 0 1,0 0-1,10 17-3,-7-4-1,2 9 0,-3 7-1,2 10 0,-2 5 1,3 8-2,-3 1-2,2 2 0,-2-2-3,0-6 0,2-6-3,-2-9-4,2-6-7,-3-9-5,-1-17-14,0 0 1,0 0 0,9-12 0</inkml:trace>
  <inkml:trace contextRef="#ctx0" brushRef="#br0" timeOffset="121186">12581 12179 75,'-7'20'28,"4"12"1,-5-7-2,0 10-22,3 7-4,0 7-1,1 2 1,1 0-2,1-4 0,3-4-5,0-9-5,0-9-7,6-5-11,-7-20-1,11-6 2,-7-19 0</inkml:trace>
  <inkml:trace contextRef="#ctx0" brushRef="#br0" timeOffset="121656">12611 11583 61,'0'0'29,"-9"-12"-1,9 12 1,0 0-20,-13 20-5,10-2-1,-3 8 0,3 7 1,1 6-2,1 4 1,3 0-2,4-1 1,2-5 0,5-6 0,1-13 0,5-8 1,1-15-1,3-7 0,0-11 0,2-7-1,0-9 0,-3-5-1,-3-5-1,-3-3 1,-4 0 0,-6-2 1,-5 2 0,-6 3 0,-6 3-1,-6 9 2,-2 6-2,-4 8 1,-5 10-1,-1 9 0,0 11-1,0 7-2,2 15-5,1 9-12,2 8-12,8 17-1,1 1 0,9 13 0</inkml:trace>
  <inkml:trace contextRef="#ctx0" brushRef="#br0" timeOffset="122108">12630 12728 35,'0'0'22,"0"0"0,0 0 2,0 0-12,-4 13-2,7-3 1,-1 1 1,6 8 0,-1-3 1,7 8-2,4-1-1,8 5-2,1-5-3,7 5 0,1-5-2,6 2 1,-1-3-1,1-1-1,-6-1 0,-2 0-2,-4-2-2,-5-4-3,-1 6-5,-12-6-17,0-1-9,-1 0 0,-10-13 0,12 9 1</inkml:trace>
  <inkml:trace contextRef="#ctx0" brushRef="#br0" timeOffset="122530">13352 12970 58,'3'15'30,"2"10"0,-6 1 1,2 6-13,1 9-9,-1 2-3,5 6 1,-2-5-1,6 2 1,1-9-1,6-4-2,3-15-1,7-7 0,-1-16-1,3-10-1,0-12 0,0-8-1,-3-8 1,-4-5-1,-6-3 0,-6-1 0,-5 3 1,-7 5-1,-4 7 0,-5 7 0,-5 9 0,-5 10-1,-4 11 1,-3 8-1,1 9-2,-1 2-2,4 9-5,-2-5-6,11 4-7,3-7-2,9-7-5,3-13-5,19 0 3,2-9 2</inkml:trace>
  <inkml:trace contextRef="#ctx0" brushRef="#br0" timeOffset="122776">13811 12755 34,'21'3'26,"-9"-3"2,2 16 2,-7 3-8,-1 7-6,3 13-2,-5 4-1,5 16-2,-7 2-2,5 11-3,-3 1-2,1 0-3,0-4-2,-2-7-2,3-8-2,-4-15-3,4-6-8,-1-14-19,-5-19 0,12-17 2,-7-13 0</inkml:trace>
  <inkml:trace contextRef="#ctx0" brushRef="#br0" timeOffset="123027">14174 12740 106,'4'50'34,"-6"4"2,1 10-3,-1 5-28,-2 4-5,1 3-1,0-2-1,-4-7-2,2-4-1,0-14-2,5-5-6,-1-18-7,1-10-8,0-16-5,0 0 0,8-23 3</inkml:trace>
  <inkml:trace contextRef="#ctx0" brushRef="#br0" timeOffset="123247">13935 13142 113,'-6'23'34,"1"-12"1,5-11-8,18 6-24,4-13-5,4-3-2,6-2-2,-2-7-4,5 2-13,0 0-11,-6-5 1,0 7-1,-14-4 2</inkml:trace>
  <inkml:trace contextRef="#ctx0" brushRef="#br0" timeOffset="124611">11490 13428 8,'0'0'7,"0"0"1,0 0-1,0 0-2,0 0 1,0 0-1,0 0 3,0 0-1,0 11 3,0-11-1,0 0 1,0 0-2,0 0-1,0 0-1,0 0-1,0 0-1,0 0-1,0 0 1,0 0 0,0 0 0,0 0 1,0 0 0,0 0-1,0 0 1,0 0-2,0 0 1,0 0-2,0 0 1,0 0-1,0 0 2,0 0-2,0 0 0,0 0 0,0 0 1,0 0 0,0 0 0,-1 14 0,1 5 0,-2 5 1,1 13-1,-4 8 1,2 13-1,-3 2 0,3 5 0,-3-2 0,2 0 0,-1-5-2,2-7 0,0-10-1,2-12-1,0-7 0,1-8-1,1-4-2,-1-10-2,0 0-2,0 0-6,3-18-14,1 7-7,-4-5 1,4 3 0,-5-3 1</inkml:trace>
  <inkml:trace contextRef="#ctx0" brushRef="#br0" timeOffset="125657">11474 14527 28,'0'0'25,"0"0"-1,0 0-3,0 0-3,0 0-3,-5 10-2,5-10-3,-8 21-1,3-6-2,1 9-1,-1 0-2,4 7 1,-1-2-2,4 1 0,2-2 0,4-1-1,2-8 0,3-4 0,3-8-1,2-5-1,2-6 1,-2-5-1,1-5 1,-2-2 0,-1-4-1,-3-2 0,-3-4 1,-3 0-1,-4-2 1,-1-2 0,-6-1-1,-1 2 1,-4 1 1,-2 3-2,-4 4 1,-3 5 0,0 6-1,-1 7 1,-1 6-1,0 7-1,-1 6 0,3 4-1,1 6-1,2-1-3,4 8-3,-2-6-9,7 0-14,6-2-2,1-9 0,9-2 1</inkml:trace>
  <inkml:trace contextRef="#ctx0" brushRef="#br0" timeOffset="126004">11924 14237 91,'0'0'34,"1"17"0,-1-17 1,-2 16-28,4 4-6,-1 7 0,-1 11 1,-1 8-1,0 9 1,-1 3 0,0 4 0,-1-3-1,0-5-3,2-6-1,-1-13-4,3-6-1,-2-13-4,5-4-5,-4-12-9,4-13-8,3-2 1,-2-12 3,5 2 1</inkml:trace>
  <inkml:trace contextRef="#ctx0" brushRef="#br0" timeOffset="126297">12158 14199 86,'1'15'33,"4"9"0,-5 3 1,-3 10-28,3 7-4,0 7-1,-2 4 0,-1 1 0,0-1 1,0-2-2,0-9-2,2-6 0,-1-8-2,1-8-3,0-11-4,1-11-8,3 12-8,-3-12-5,2-13 0,-2-3 2</inkml:trace>
  <inkml:trace contextRef="#ctx0" brushRef="#br0" timeOffset="126562">11904 14549 56,'0'0'30,"-9"1"1,9-1-1,10-5-17,0-2-5,9 3-1,2-4 0,11 1-3,3-4-3,3-2-12,5-4-21,3 3 0,-2-10-2,0 3 1</inkml:trace>
  <inkml:trace contextRef="#ctx0" brushRef="#br0" timeOffset="132072">12477 13049 33,'6'12'18,"-6"-12"-3,0 0-3,0 0-17,0-15-15,0 15-1,-3-19 1</inkml:trace>
  <inkml:trace contextRef="#ctx0" brushRef="#br0" timeOffset="145755">12584 13121 6,'0'0'18,"0"0"-3,0 0 0,0 0-1,0 0 0,0 0-1,0 0-3,0 0-1,-1 13-2,1-13-1,-2 24-2,-1-7 0,1 3-2,0 3 1,0 3-1,-1-2-1,0-1-4,2-5-9,1 3-13,0-21 0,-2 18-1,2-18 1</inkml:trace>
  <inkml:trace contextRef="#ctx0" brushRef="#br0" timeOffset="146935">11326 12786 8,'-19'2'20,"19"-2"2,-9-7 0,9 7-6,-1-13-1,1 13-2,6-13-3,1 2 0,4 3-4,-1-2-1,4 2-2,0-1-1,-1 2-1,0 3-1,0 2 1,-3 4-1,-10-2 0,13 15-1,-9-3 2,-1 6-2,-3 4 1,-3 3 0,-2 1-1,-4-1 1,-2 2-1,0-1 1,-3-3-1,-1-3 1,0-5 0,2-2 0,1-4 0,1-2 0,11-7 1,-15 7-1,15-7 1,0 0 0,0 0 0,0 0 0,0 0 0,2-11 0,-2 11-1,18-4 1,-5 4-1,0 4 1,4 1-1,-1 2 0,2 3 0,-3 0 0,2 2 0,-3 0-1,0-3-2,1 0-4,-4-2-9,-11-7-12,22 7 0,-22-7 1,16 0-1</inkml:trace>
  <inkml:trace contextRef="#ctx0" brushRef="#br0" timeOffset="147966">10435 12357 8,'-9'-7'21,"9"7"1,0 0-5,-7-11-3,7 11 0,-3-11-3,3 11-3,3-13-2,-3 13-1,12-15-2,-12 15-1,16-14-1,-7 9-1,0 1 1,-1 2-1,-8 2 0,13 4-1,-13-4 1,6 11 0,-6-11 0,1 20-1,-4-7 1,0-1 0,-1 0 0,-1-1 0,0-1 0,5-10 1,-8 14-1,8-14 0,0 0 0,0 0 1,0 0 0,0 0-1,0 0 1,0 0-1,0 0 0,13 3 0,-13-3 0,17 5-1,-8 2 1,-9-7 0,12 19-1,-8-5 1,-3 5 1,-3 1-1,-4 1 1,-3 1-1,-4-1 0,-2-2-3,-1-3-8,-1 3-12,-5-16-2,5 4 0,-6-14 0</inkml:trace>
  <inkml:trace contextRef="#ctx0" brushRef="#br0" timeOffset="148637">9057 13432 5,'-24'35'13,"4"6"-4,-2-4-1,3 3 2,1-9 1,5-2 1,1-9 0,3-2 2,3-8-2,6-10-1,-3 11-1,3-11-1,14-5 0,-3-4-1,8 2-1,1-4-1,7 1 0,0-3-3,3 2-1,-1 0 0,1 3-2,-2-1 0,-3 4 0,-3 0-2,-1 0-2,-1 2-4,-3-3-5,-3-2-12,3 4-6,-7-9 0,2 5 1</inkml:trace>
  <inkml:trace contextRef="#ctx0" brushRef="#br0" timeOffset="148908">9181 13388 17,'-11'2'19,"8"12"-1,3-14 2,-8 17-11,7 2-2,1 6-1,0 7 0,1 11 0,-1 6 0,2 5-1,0 5-1,1-1-5,1 0-5,-1-6-12,6 0-7,-8-17 1,8-1 0</inkml:trace>
  <inkml:trace contextRef="#ctx0" brushRef="#br0" timeOffset="151298">16285 12400 17,'0'0'21,"-14"-6"2,14 6 2,-11-2-11,11 2-3,-9-8 0,9 8 0,0 0-1,-9-13 0,9 13-3,2-13 0,-2 13-2,5-14-1,-5 14-2,9-18 0,1 9 0,-1-1-1,3 1-1,3 0 1,2 0-1,2 2 0,1 0 0,4 2 0,-2 4 0,2 1 0,1 5 0,-1 4 0,-1 5 0,-1 6 0,-3 7 0,-3 6 0,-4 5 0,-4 4 1,-5 1-1,-6 3 0,-5-3 1,-5-2-1,-6-4 1,-3-4-1,-3-4 0,-3-3 0,0-5 0,0-4 0,2-5-1,2-5 2,4-5-1,3-3 1,2-5-1,4-4 1,2-3 1,4-4-1,3 1 0,1-1 0,4-1 0,2 2 0,4 0-1,3 2 2,2 4-1,2 2 0,2 3 0,0 5-1,1 4 1,1 4-1,-1 3 0,-1 3 0,0 3 0,-2-1-1,-1 2 1,-1-3-1,-2-1-1,-1-1-4,-11-13-4,19 13-12,-8-8-9,-11-5-2,18-7 1,-9-7 1</inkml:trace>
  <inkml:trace contextRef="#ctx0" brushRef="#br0" timeOffset="151621">16735 12513 33,'0'0'26,"0"0"2,0 0-4,0 0-3,0 0-2,0 0-5,16 11-1,-4-12-3,6 3-2,1-2-2,5 2-2,0-2-1,0 3-1,-1-2-1,-1 0-2,-3 1-3,-4-3-3,0 1-7,-4-3-13,-3-8-6,3 3-1,-5-8 0,2 2 2</inkml:trace>
  <inkml:trace contextRef="#ctx0" brushRef="#br0" timeOffset="152732">17244 12038 78,'12'-5'27,"-12"5"-1,0 0-7,-7 24-15,3-2-4,-1 10 1,0 7 1,1 10 1,0 11 0,2 5-1,0 2 1,4-1-1,-1-7 0,2-8-1,0-9 0,-1-8 1,-1-13 0,1-7 1,-2-14 0,2 10 0,-2-10 0,0 0 1,0 0-1,2-16-1,0 4-1,1-2 0,0-2-1,2-4 0,0 0 0,2-1 0,0 3-1,1 0 1,-1 4 0,1 4 0,-8 10 0,18-9 0,-9 13 0,0 4 0,0 5-1,1 3 1,-2 2 1,1 3-1,-2-1 0,-1-2 0,-1 0 0,-1-3-1,-2-3 0,-2-12-3,4 16-1,-4-16-3,0 0-5,0 0-5,7-13-4,-1 1-2,0-6 1,3-1 1,-2-7 4,6 2 2,-2-3 6,1 4 7,1 3 7,-3 1 4,1 10 3,-11 9 3,16-1 2,-16 1 1,9 29 1,-7-6-2,0 5-2,2 1-2,-2 2-4,2-2-2,1-5-2,2-3 0,0-7-2,2-5 0,-1-8 1,3-3-2,-1-9 2,0-2-2,0-4 1,1-4-1,-1-3 0,-1 1-1,1 1 0,-3 3-1,0 4 1,-1 4-1,-6 11 1,9 2 0,-4 8 1,1 9 0,1 3 0,2 8 1,1 8-1,1 4 0,0-1 1,0 2-1,-1-4 1,0 1 0,-4-7 0,-3-2 0,-4-10 0,-4-2 0,-5-5 0,-4-4 0,-4-3-1,-3-2-1,-3-3 1,-1-2-1,0-2 0,2-4 0,2-3 1,2-3-1,3-2-1,2-3 0,6-3-2,1-7-4,8 0-5,2-4-9,8-4-6,8 2-6,1-5 0,9 2 2</inkml:trace>
  <inkml:trace contextRef="#ctx0" brushRef="#br0" timeOffset="153335">18151 12382 17,'-24'-4'20,"2"6"0,-5-4 0,2 2 0,-2 0-2,1 3-3,3 6-2,3 0-2,2 8-2,4 6-2,2 6-2,4 1-1,3 5-1,4-1-1,5 0 1,1-4-2,6-3 1,1-8 0,5-7 0,1-6-1,5-6 1,0-8-1,2-7 0,3-7 1,-1-10-2,1-4 1,-1-6-2,0-5 1,-3-3-1,-5-1 0,-2-4 1,-6 1-1,-6 5 1,-6 3-1,-5 5 1,-5 6 0,-4 7 0,0 4 0,-3 10 0,3 6 1,-2 6-1,3 4 1,1 9 0,2 5 0,2 10-1,5 6 1,0 9 0,1 8-1,3 6 1,2 5-1,1 0 0,2-4-1,-1-7-1,3-5-1,-4-12-2,4-7-4,-3-15-8,-4-10-10,16-8-5,-9-13 0,6 1 1</inkml:trace>
  <inkml:trace contextRef="#ctx0" brushRef="#br0" timeOffset="154050">18293 12309 31,'13'10'24,"-12"4"1,5 14-4,-3 2-4,1 5-4,1 3-2,0-2-2,1-1-2,-3-7-1,3-3 1,-4-9 0,2-3-1,-4-13-1,0 0 1,0 0-1,-1-22-1,0 3-1,2-1-1,-1-3-1,2-1-1,0-2 0,3 1 0,3 0 0,2 1-1,1 3 1,0 3-1,2 0 1,-1 4 0,0 4-1,-1 1 1,-2 5-1,-9 4 1,15 2 0,-15-2 0,16 15 0,-8-3 0,0 3 0,1 1 0,1 2 0,0 1 0,-1 1 0,1-1 0,0-1 1,-1-2-1,2-2 0,0-2 1,1-4-1,1-3 1,1-4-1,0-6 1,0-3-1,-1-2 1,-2-4-1,1-4 1,-3-2 0,-2 0-1,-3-3 1,-2 1-1,-4 1 1,-1 0-1,-3 2 0,-5 5 1,-3 4-1,-3 4 0,-1 3 0,0 7 0,-1 3 0,2 1-1,1 4 0,4-3-1,3 3-2,9-12 0,-6 14-3,6-14-1,13 1-5,-2-8-6,8-2-2,3-2-2,4-5 0,6 1 0,-1-5 2,4 5 3,-3-5 4,4 5 5,-3-1 4</inkml:trace>
  <inkml:trace contextRef="#ctx0" brushRef="#br0" timeOffset="154298">18907 12191 0,'31'-10'6,"-1"7"4,-4-3 3,-2 9 3,-6-1 2,-2 6 1,-16-8 2,13 20-2,-14-6-1,-6 1-4,-3 6-3,-5 1 0,-2 5-3,-3 1-1,0 4-2,-1 2-1,2 1-2,2-1 0,0-2-1,4-3 0,3-6-1,2-2-1,2-9-1,6-12-2,0 0-4,0 0-7,0 0-8,5-25-2,3 8-7,-3-9-1,5 0 3</inkml:trace>
  <inkml:trace contextRef="#ctx0" brushRef="#br0" timeOffset="154614">18901 12202 28,'0'0'22,"-8"11"2,8-11 2,-5 17-7,5-17-7,-1 18 0,0-7 0,4 5-1,0 0 0,4 5-2,2-1-1,2 5-2,-1-3-1,4 1-3,-2-2 0,1-3-1,-1-3-1,-1-4 1,-3-2-2,-8-9 0,15 8-4,-15-8-6,10-7-9,-10 7-8,8-21-3,-2 9-3,-1-9 2,6 5 1</inkml:trace>
  <inkml:trace contextRef="#ctx0" brushRef="#br0" timeOffset="155251">19116 12311 31,'9'6'25,"-9"-6"0,3 23-1,-2-6-4,1 3-3,3 2-4,-2 0-3,2 1-2,1-3-2,2 0-1,0-5 0,2-3-1,0-6 0,2-3-1,-3-9-1,0-1 1,1-5-1,-1-5 0,-1-1-2,-1-1 0,-1-2 0,0 3 0,0 2 0,-2 2-1,0 3 1,-4 11 0,5-12-1,-5 12 0,0 0 1,0 0-1,7 11 1,-1 4 0,1 5 0,3 6 0,0 7 1,3 4 0,1 5-1,-1 2 1,-1 1 0,-2-1-1,-3 2 1,-3-3-1,-6-3 1,-3-3-1,-7-4 1,-4-3 1,-4-4-1,-1-4 0,-3-8 1,2-5 0,0-5 0,5-7 1,3-7-1,5-5 0,7-9 0,4-3-1,2-4 1,6-4-2,6-4 1,3 0 0,4-1-1,3 0 1,0 2-1,0 0-1,2 2 2,-3 2-2,-1 3 0,-5 3 0,-2 3-2,-5 1-2,-1 8-3,-8-6-8,2 6-14,-4 3-6,-6-2 1,4 2-1,-3-3 3</inkml:trace>
  <inkml:trace contextRef="#ctx0" brushRef="#br0" timeOffset="157306">19602 11801 25,'-20'-3'23,"20"3"2,-15 0-4,15 0-3,-17 10-2,8 2-2,1 8-1,2 4-3,2 9-1,-1 4-3,5 5-1,-1 4-2,5 3-1,-1-5-1,2-3 0,-2-7 0,2-6 0,-2-7 1,2-5-2,-5-16 2,4 13-1,-4-13 1,0 0-1,0 0 1,7-14-1,-7 14 0,8-20-1,-3 9 0,4-5 0,1 2 0,2 2 0,1 0 0,4 4 0,-1 5 0,2 5 0,1 5-1,-3 4 1,-1 4 0,-2 4-1,-3 1 1,-6 1-1,-3-1 1,-6-2 0,-5-1 0,-5-2 0,-3-3 0,-2-2 0,-3-3-1,1-5 0,0-2 0,1-4-2,4-2-2,0-8-3,8 1-4,1-6-7,6-3-8,8 4-4,1-10-1,10 5 4</inkml:trace>
  <inkml:trace contextRef="#ctx0" brushRef="#br0" timeOffset="158087">19852 12063 5,'15'13'17,"-15"-13"3,8 15 1,-8-15-2,4 25-2,-1-6 0,-2 2-1,2 4-1,-2-2-2,1 4-1,-1-3-5,3 2-3,0-9 0,1 0-1,-1-6-1,-4-11 0,12 13 0,-12-13 0,14-3 0,-5-4 0,0-3-1,0-2 0,-1-2-1,2-2 0,-2 0 0,0 3 0,-3 2 0,-5 11 0,8-17 0,-8 17 0,0 0-1,0 0 2,6 15-1,-4-3 0,2 3 0,2 2 0,0 1 0,3-1 0,1-3 1,3-3-1,0-4 0,3-3 1,-1-5-1,3-4 0,0-6 1,3 0-1,1-6 0,1-1 0,0-3 1,0-4-2,-2 0 2,-3-3-1,-1-2 0,-3-1-1,-3-2 2,-3-2-1,-2-1 0,-4 4 1,1 2 0,-2 6 0,-2 1 0,-1 7 0,-1 3 0,3 13 0,0 0 0,-14 6-1,7 8 1,2 7-1,0 6 0,2 6 2,2 6-2,-1 3 1,2 3-1,3-1 1,-1-2-1,2-3 0,2-4 0,0-4-1,2-6 1,0-6-1,1-3-1,-9-16 0,18 15-4,-18-15-3,16-5-8,-16 5-9,11-26-7,-4 12 0,-6-9-1,3 4 2</inkml:trace>
  <inkml:trace contextRef="#ctx0" brushRef="#br0" timeOffset="159344">20219 12155 13,'-11'7'25,"-5"-9"1,16 2 5,-16 4-6,16-4-4,0 0-2,-4-13-3,4 13-3,15-9-4,-1 6-2,1-7-3,5 6-1,0-3 0,3 2-2,-2 0 1,1 1-3,1 0 0,-2-2-2,1 4-2,-1-4-1,2 5-1,-3-6-2,4 6-1,-4-6-4,6 2-3,-1 0-4,-1-2-2,5 5 0,-4-5 2,3 7 1,-3-4 3,3 7 5,-7-2 7,-3 1 7,0 4 3,-7-1 3,-3 4 1,-8-9 4,-1 14 0,-8-8 1,-2 3 0,-6 0 2,-2 1-2,-3-1 1,-2 2-2,2 1-1,-2-2-3,4 4 1,1-3-4,4 0-1,3-3 0,7 4-2,5-12 1,-3 18-2,3-18 0,15 9 0,-3-6 0,3 1-1,-1-4 0,4 0 0,-1-2 0,3-2-1,-3 1 0,0-2 1,-1-1-1,0 0 0,-2 0 0,-1 1 0,-3 0 0,-10 5 0,12-6 0,-12 6 0,0 0 0,0 0 0,0 0-1,0 0 1,4 15 0,-4-15 0,2 19 1,0-9-1,1 2 0,1-1 0,2-1 1,-6-10-1,10 13-1,-10-13 0,14 5-2,-14-5-1,20-10-1,-9 1-1,6 0 1,-3-8-1,5 3 0,-3-4 0,4-1 3,-6 0 0,1 3 2,-3 0 1,-4 2 1,-1 3 0,-2 1 2,-5 10-1,0 0 1,4-11 0,-4 11 0,0 0 1,0 0-2,-9 19 2,5-5-2,2 6 0,-1-1 1,0 6-1,0-2 0,1 2-1,0-3 0,1-3-1,1-5 1,-1-4 0,1-10-1,0 11 1,0-11 1,0 0 0,0 0-1,0 0 1,1-13 0,1 2-1,-1-4 0,3-2 0,0-6-1,0 1 1,3-1-1,1 1 0,0 2 0,1 2 1,1 4-1,0 6 0,0 5 0,-1 3 0,1 7 0,-1 3-1,-1 3 1,-3 2-1,3 3-1,-2-2-1,1 0-2,-4-4-2,5-1-4,-8-11-5,10 2-7,-1-7-4,-1-8-4,6 2 1,-5-10 2</inkml:trace>
  <inkml:trace contextRef="#ctx0" brushRef="#br0" timeOffset="159983">21308 12016 22,'9'2'20,"-9"-2"0,2 18 0,-7-1 1,-3 10-5,-1 5 0,-4 2-2,4 2-2,-3-2-3,5-2-1,0-4-2,7-3-2,2-11 0,-2-14-1,19 9-1,-5-14 1,2-6-1,1-3 0,2-5 0,-2-3-1,-2-1-1,-2-1 1,-6 1-1,-2 2 0,-7 3 0,-3 2 0,-6 4 0,-4 4-1,-3 6 1,-3 1-1,1 3 1,0 3 1,2 1-2,2-1 1,5 1-1,11-6 0,-10 7 0,10-7-2,10 0-2,-1-4-1,9 0 1,-1-3-2,7 1 2,1-4-3,4 0 2,0 0 0,2 2 3,-2 0 0,-2 3 2,-2 0-1,-2 4 1,-5 2 2,-4 3 0,-4 3 0,-10-7 2,7 16 0,-7-16 0,-6 21 3,1-10-1,-1 3 1,-1-3 0,2 6-1,-1-3 0,3 4-1,0-1-1,2 1-1,1-3 0,1 2-2,1-4-1,-2-13-1,6 17-5,-6-17-13,0 0-12,7-15 0,-6-6-1,3 1 2</inkml:trace>
  <inkml:trace contextRef="#ctx0" brushRef="#br0" timeOffset="160208">21524 11923 53,'-9'-14'29,"9"14"2,-9-11 0,9 11-14,0 0-6,0 0-6,0 0-2,0 0-3,0 0-4,0 0-5,14-12 0,-5 11-2,0-3-2,5 1-3,1 2-4,1-2-2,4 6 3,0-4 2,5 9 0</inkml:trace>
  <inkml:trace contextRef="#ctx0" brushRef="#br0" timeOffset="160501">21844 12033 43,'-12'12'26,"-2"-8"0,1 1-3,-5 2-2,-2 1-5,-1 3 0,0-1-6,4 5-2,0 0-2,6 5-1,5-3-1,8 4-1,5-3 0,7-2-1,4-2-1,5-2 0,1-5 0,1-3-2,1-2-3,-4-7-3,4 3-10,-2-3-16,-4-4-1,4-3 0,-4-6-2</inkml:trace>
  <inkml:trace contextRef="#ctx0" brushRef="#br0" timeOffset="161810">22647 11947 19,'-9'-15'24,"9"15"0,-24-11-3,7 9-5,-5 2-1,-1 2-2,-1 7 0,-3 1-3,6 9-1,-2-1 0,9 7-3,0-1-1,8 2 0,5-2-3,7-1 1,5-2-1,6-6-1,3-3 0,3-4 1,2-7-1,1-3 0,-1-4 0,0-3-1,-4-5 0,-2 0 1,-4-2 0,-2 4 0,-5 0 1,-8 12-1,11-17 0,-11 17 1,0 0-1,0 0 0,0 0 0,-5 22 0,1-4-1,1 3 1,0 3-1,1-1 0,2 0-2,1-4-1,3-4-1,-4-15-3,21 9-2,-10-18-2,8-1-3,-1-10-2,7 0 2,0-6-1,4 2 3,-1-3 1,3 1 3,-2 2 3,-1 3 5,-3 3 3,-2 3 2,-5 2 2,-4 4 0,-5 3 1,-9 6 0,0 0 1,-9 2 0,-5 8-1,-5-2 1,0 7-1,-4-2 1,3 7-1,-1-4-1,7 5-1,4 0-1,7 4-1,4-4-1,7 1-1,7-2 0,6-2 0,3-4 0,6-1-1,2-7-1,2-1 1,1-5-1,-1-4 0,-2-3 0,-3-5 0,-3-2 0,-4-1 0,-3-2 1,-5-1-1,-3 1 1,-3-1 0,-3 3 0,-2 5 0,-3 10 0,1-16 0,-1 16 0,0 0-1,0 0 1,0 0 0,-5 17-1,5-2 1,0 4-1,1 0 0,0 2 0,1 0-1,1-2-2,0-5-1,4-2-2,-7-12-6,11-3-10,-8-8-11,1-6-2,2-2-2,-3-9 4</inkml:trace>
  <inkml:trace contextRef="#ctx0" brushRef="#br0" timeOffset="162036">23273 11863 34,'-12'-17'25,"12"17"2,-6-14-4,6 14-4,0 0-3,-1-16-3,1 16-4,10-12-1,-10 12-4,16-18 0,-5 6-2,1 0-2,-1-3-2,2 4-5,-1-3-7,3 2-9,4 9-8,-5-6-1,9 11 0,-4-5 1</inkml:trace>
  <inkml:trace contextRef="#ctx0" brushRef="#br0" timeOffset="162637">23754 11835 6,'21'21'18,"-15"-10"2,2 4-4,-10-5-2,2-10-1,-20 14-1,1-10 1,-3 2 0,-5-4 1,-1 5-2,-5-2-1,4 6 0,-3 1-3,6 7-1,0-2-1,7 6-2,1 1-1,9 0-1,4 2 0,6 0-1,4-5 0,5 0 0,2-6-1,6-1 1,2-5 0,4-3-1,3-7 0,2-6 1,2-6-1,3-3 0,1-6 0,-1-5 0,2-5 1,-1-3 1,-2-3-1,-4-3 0,-2-1 0,-6-4 0,-3 2 0,-5 0 1,-7 0-2,-5 6 0,-5 3 0,-6 4-1,-5 8 0,-3 7 0,-1 4 0,-3 10 0,1 6 0,-1 8 0,0 10 0,6 7 2,4 8-1,3 5 1,5 4 0,5 3-1,8 0 1,6-2 0,9-4 0,6-7 1,6-4-1,5-8 0,7-4-3,5-8-1,11 0-9,5-5-20,-7-10-4,-2-1 0,-3-9 1</inkml:trace>
</inkml:ink>
</file>

<file path=ppt/ink/ink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3-06-12T15:23:02.818"/>
    </inkml:context>
    <inkml:brush xml:id="br0">
      <inkml:brushProperty name="width" value="0.05292" units="cm"/>
      <inkml:brushProperty name="height" value="0.05292" units="cm"/>
      <inkml:brushProperty name="color" value="#7030A0"/>
    </inkml:brush>
  </inkml:definitions>
  <inkml:trace contextRef="#ctx0" brushRef="#br0">22645 5744 13,'0'0'21,"0"0"-1,0 0 0,3-10-4,-3 10-4,0 0-1,0 0-4,0 0-1,0 0-1,0-11-2,0 11 0,0 0-1,0 0 0,-12 19 0,6-4 0,-3 7 0,-1 6 0,-1 6 0,0 7 1,-2 6 0,1 5 0,3 2 0,1 4-1,3-1 1,2 1 0,4-5-2,4-1 1,2-7-1,5-2 1,0-6-1,4-6 1,0-5-1,2-5 0,-2-5 1,3-2-1,-3-6 1,1-2-1,-2-5 0,0-2 0,1-4 0,-1-3 0,0-5 1,-1-1-1,0-4 0,-1-3-1,-1-3 1,0 1 1,-2-3-2,-2-2 0,0-1 0,-1 1-1,0-1 0,-3 1 1,0-1-1,-2 0-1,-1-2 2,-1 2-1,-1 0 0,0-1 1,-3-2 0,-1 0-1,-2 2 1,-1-1 0,-1 1 0,0 2 0,-3 3 1,0 1-2,1 3 1,-1 2-1,0 0 1,0 4 0,0-2-1,0 5 1,0-1-1,0 1 1,1 3 0,0 0 0,-1 2 0,1 4 0,-1 2 0,0 2 0,-1 4 0,0 3 0,-1 2 0,0 3-1,1 4 1,0 0 0,3 4 0,0 0-1,3 2 0,1-2-3,6 3-2,-1-7-11,6 0-14,7 4-1,-1-10-2,9 4 2</inkml:trace>
  <inkml:trace contextRef="#ctx0" brushRef="#br0" timeOffset="630">23055 6128 13,'0'0'18,"0"0"-2,0 0 0,0 0 0,0 0-2,0 0-1,0 0 0,0 0-2,0 0 0,15 4 0,-15-4-2,22-1 1,-7-3-2,7 4-1,-1-2-2,5 1 0,0-2-2,4 4 0,-3-1 0,0 3-2,-1-1 0,-3 0 0,-3 2-1,0-3-2,-2 3-2,-6-7-8,2 1-17,-3 0-6,-2-7 0,2 1-2</inkml:trace>
  <inkml:trace contextRef="#ctx0" brushRef="#br0" timeOffset="1136">23864 5920 0,'0'0'24,"0"0"1,-13-16 2,13 16-13,-11-6 0,11 6-1,0 0-2,-13 0-1,11 12-2,-5 3-1,4 11 0,-2 4-1,1 11 1,-3 6-2,4 8 0,-2 2-2,4 3 0,-1-2 0,2-1-2,1-3 0,1-4 0,-1-8-1,1-7 0,0-3-1,0-8-2,1-3-2,-5-11-6,2-10-14,7 12-9,-7-12-1,6-14 1,-4-8 1</inkml:trace>
  <inkml:trace contextRef="#ctx0" brushRef="#br0" timeOffset="1489">24166 5938 54,'-3'12'32,"3"-12"0,-8 23-6,0 5-12,-3 3-1,5 16-1,-3 3-4,4 10-1,0 2-2,4 2-2,3-2 0,2-5-3,3-3 0,0-11-3,0-3-1,-2-12-2,1-2-5,-3-13-10,-3-13-14,0 0 0,0 0 1,10-13 1</inkml:trace>
  <inkml:trace contextRef="#ctx0" brushRef="#br0" timeOffset="1782">23838 6368 56,'-20'5'33,"10"2"3,0-4-1,0-4-21,10 1-2,0 0-1,13-4-4,2-4 0,9 0-1,0-4-3,4 0 0,0 1-3,1-5 1,-2 6-5,-5-3-3,-2 8-14,-9 2-17,-11 3 1,11-7-2,-11 7 3</inkml:trace>
  <inkml:trace contextRef="#ctx0" brushRef="#br0" timeOffset="13069">22710 7725 36,'0'0'27,"-7"33"1,-1-5-3,2 9-6,0 10-4,-3 3-3,3 7-2,-4-3-3,3 0 0,-3-9-2,4-5 0,-3-11-1,2-7 1,-3-9-1,10-13 0,-15 6-1,6-11 0,1-10 0,0-5-1,1-9-1,2-6 0,0-11 0,2 0 0,1-7 0,3 1-1,1 3 2,2 4-1,-1 8 0,1 8 0,0 9 0,4 9 0,1 14-1,3 10 1,0 11-1,2 10 0,0 8 0,0 6 0,2 3 0,-2 1 0,-1-6 0,-1-5 0,-3-8 1,0-10-1,-1-9 1,-8-14 0,13 5 0,-13-5 1,14-28-1,-8 1 1,0-8 0,1-8-1,-2-9 0,0-4 0,0-1-1,-1 3 0,-3 7 0,0 6-1,1 10-2,-3 5-2,3 14-5,-2 12-7,0 0-22,9-1 0,-3 11 1,3 4-1</inkml:trace>
  <inkml:trace contextRef="#ctx0" brushRef="#br0" timeOffset="13372">23046 7914 52,'0'0'33,"0"0"1,0 0 2,0 0-14,13 4-5,-5-10-2,13 5-4,0-9-3,7 4-2,2-3-3,2 0-1,1-1 0,-1 3-2,-3-1-1,-6 0-3,-2 7-4,-9-7-9,-2 4-20,1 2-1,-11 2 0,8-11-1</inkml:trace>
  <inkml:trace contextRef="#ctx0" brushRef="#br0" timeOffset="13958">23794 7629 28,'2'-20'31,"-2"20"3,0-12-2,0 12-11,0 0-4,0 0-1,3 18-5,-4 7-4,4 15-1,-3 6-2,2 13-1,-3 5 0,3 5 0,-1-3-3,-1-4 0,0-6-3,-1-15-1,3-5-5,-5-15-10,6-10-16,-3-11-1,0 0-1,15-17 2</inkml:trace>
  <inkml:trace contextRef="#ctx0" brushRef="#br0" timeOffset="14198">24040 7534 60,'0'0'36,"0"0"-1,6 17 2,-6 16-19,-11 4-5,8 17-1,-6 3-3,5 11-3,0-1-4,3 0-2,3-3-3,0-10-1,5-6-4,-4-16-8,8-7-16,-4-6-4,-7-19 0,9 11-1</inkml:trace>
  <inkml:trace contextRef="#ctx0" brushRef="#br0" timeOffset="14499">23804 8001 29,'0'0'27,"0"0"0,0 0 1,0 0-4,0 0-5,20 0-2,-4-7-6,6 1-3,0-1-6,3-3-9,0 2-21,-1 8-5,-6-1 1,-2 8-1</inkml:trace>
  <inkml:trace contextRef="#ctx0" brushRef="#br0" timeOffset="15365">22622 9225 65,'-4'12'34,"6"9"1,-3 3-1,1 5-16,5 17-8,-5 3-2,4 14-1,-5 4-3,1 3 0,-5-2-2,1 0 0,-5-10 0,1-6 1,-1-14-2,0-11 1,-2-15-1,11-12-1,-16-19 1,9-11-1,1-12 0,1-12 0,2-10 0,1-6 0,4-6 0,1-2 0,2 5 0,3 7 0,1 6 1,1 10-1,2 7 2,2 9-1,0 7 1,3 11-1,1 1 1,2 5-1,0 3 0,2 0 1,0 3-2,1 0 0,-1 2 0,-4 1-2,1 3-1,-6-2-3,2 9-2,-15-9-7,16 20-13,-11-3-10,-5-1 1,0 6-1,-6-1 3</inkml:trace>
  <inkml:trace contextRef="#ctx0" brushRef="#br0" timeOffset="15597">22679 9488 55,'-12'16'34,"6"1"0,-1-6 2,7-11-12,4 11-7,-4-11-5,21-10-4,-4-2-2,5 2-1,2-3-3,1 0-2,0 3-2,-2-2-4,2 7-7,-8 0-15,-1-1-9,1 3-1,-2-2 1,2 3 1</inkml:trace>
  <inkml:trace contextRef="#ctx0" brushRef="#br0" timeOffset="15974">23238 9468 67,'0'0'37,"11"13"0,-11-13 1,20-3-18,0 3-7,0-7-4,8 3-2,-2-3-6,0-2-2,4 4-5,-7-6-8,1 2-23,-1 4-2,-6-2 1,2 0 0</inkml:trace>
  <inkml:trace contextRef="#ctx0" brushRef="#br0" timeOffset="16320">23919 9151 81,'0'0'35,"1"19"0,1 6-6,-5 0-18,6 16-1,-6 8-1,6 14 0,-5 4-5,5 7 1,-3 2-3,2-3-3,0-3-2,0-13-2,5-7-6,-8-16-17,4-15-10,-3-19 1,9 0 0,-3-17 1</inkml:trace>
  <inkml:trace contextRef="#ctx0" brushRef="#br0" timeOffset="16596">24187 9031 88,'4'14'35,"-8"4"2,-1 2 0,-8 4-28,13 12-4,0 5-1,0 12 1,0 2-2,0 6-2,6 4-3,0-5-1,3 0-3,-3-12-4,7-4-8,-1-10-14,-6-12-5,3-6 0,-9-16 2</inkml:trace>
  <inkml:trace contextRef="#ctx0" brushRef="#br0" timeOffset="16837">24048 9497 101,'-12'10'38,"12"-10"2,-9 14-1,9-14-29,10-3-6,9-6-2,3-4-3,7 0-5,4-9-6,16 4-16,-2-2-13,-4-3 3,-5 2 0,-6-7 0</inkml:trace>
  <inkml:trace contextRef="#ctx0" brushRef="#br0" timeOffset="18598">24485 6760 48,'0'0'31,"42"15"1,-42-15 0,45-23-16,-45 23-5,48-41-2,-48 41-2,59-66-3,-29 25-1,1-8-1,-1-4 0,-7-9-1,-5-2-1,-6-5 0,-4-6 1,-6-3-1,-6-1 0,-6-3 0,-5 1 0,-6 1 1,-7-1-1,-8 3 0,-6 2 1,-8 1-3,-14 4 0,-9 2 0,-12 4 0,-6 3 1,-8 5-1,-2 4-1,-8 4 1,0 7 2,0 7 0,5 5-1,0 5 0,1 8-1,-1 5 2,-2 6-1,-1 8 0,3 8 1,1 6-1,0 9 0,1 5 0,4 11 1,5 7 0,4 10-1,5 8 1,2 8 0,3 8 0,4 9 1,4 7-1,6 8 1,6 5-1,5 4 2,6 5-2,8 5 1,3 7 0,7 7 1,4 4-1,4 11 0,1 7 1,4 9-1,1 1 1,3 2 0,4-4 0,3-6-1,3-6 1,4-13-1,3-7 0,5-8 0,3-5 0,4-4 0,4 0 0,0-1-1,4 1 1,3 2-1,2-4 1,4-4-1,2-3 0,4-8 0,4-4 0,5-5 0,2-5-1,3-6 1,2-1-1,-2-4 1,0-2-1,-1-2 0,1-1 1,-2-3-1,1 1 1,-2 0-1,0-4 2,3-1-1,1-4 1,0-1-2,0-3 1,3-6 0,-1-7 0,1-5 0,1-5 0,-3-6-1,1-3 0,-1-8 1,0-5 1,-1-6-1,-1-6 0,3-6 1,0-7-1,3-4 0,0-8 0,-3-4 0,1-6-1,3-4 2,1-6 0,0-8 1,0-6-2,3-6 2,2-4-1,4-3-1,2-8 1,-6-1 1,-1-4 0,-8-4 1,1-2 0,-9-4 1,1-3 0,-9-3 0,-1-1 0,-2-3-3,-2 3-1,-1 0 0,-5 6 1,-4 0-2,-4 2 1,-3-1 1,-3-2-1,-1-4 1,-2-2-1,2-3-1,1-3 2,-1-3-2,1 4 1,-3-2-2,-1 5 2,-2 5-1,-2 1 1,-2 4 1,-4 1-1,1 0 2,-3-3-1,0 1 0,0-2 1,0-1-1,-4 1 0,-3 1-2,-5 1-1,-7 6 0,-3 1-3,-3 9-20,-5-2-16,-6-4 2,-4 1-1,-3-10 1</inkml:trace>
  <inkml:trace contextRef="#ctx0" brushRef="#br0" timeOffset="39899">4601 7645 0,'0'0'9,"0"0"0,0 0-1,-10 4 1,10-4 2,0 0-1,0 0 0,12 8 0,-12-8 1,18 6-1,-4-3 0,4-1-1,2-1 0,5 0-2,6-2 1,6 0-2,4-3 0,5 1-2,3-4 0,4-1-2,3 0 0,0-3-1,-2 0 0,0-1-1,-4 1-2,-4-1-4,-5 2-3,-6-1-5,-8 2-3,-3 3-6,-13-3-5,0 8 0,-11 1 4</inkml:trace>
  <inkml:trace contextRef="#ctx0" brushRef="#br0" timeOffset="40282">4582 7855 41,'-22'5'20,"11"6"1,-1-8 0,12-3-13,1 12-8,8-5 1,5 0 1,7 0 2,5-1 1,6 0 2,6-4-1,2 0 1,4-2-1,-1-2-1,2 1-1,0-4-1,-1-1-2,-4-1-3,-2-3-2,-1-1-3,-4-1-6,-4-6-11,-2 5-2,-11-4-2,1 5 3</inkml:trace>
  <inkml:trace contextRef="#ctx0" brushRef="#br0" timeOffset="46801">13371 7667 16,'1'13'16,"-1"-13"-1,0 0-1,0 0-9,0 0-1,9 1 1,-9-1 1,15 1 2,-4 0 0,5-1 1,4 0 0,5 0-1,6-1-1,3 1 0,5 0-2,3 0-2,5 0-1,3 0-1,-2 0-1,-1 0-4,1 0-5,-2 3-11,-4-8-5,6 6-1,-10-12 0</inkml:trace>
  <inkml:trace contextRef="#ctx0" brushRef="#br0" timeOffset="47561">19051 7663 13,'-7'11'16,"7"-11"0,0 0-8,0 0 0,0 0 1,16 11 1,-3-8 3,4-1-2,6 2-1,5-2-2,8 0 0,5 2-2,6-2-2,3 0-3,2 1-7,3-2-8,-6-6-11,5 6-2,-12-12 1,-1 5 0</inkml:trace>
  <inkml:trace contextRef="#ctx0" brushRef="#br0" timeOffset="48539">8091 8034 13,'-13'-3'16,"13"3"-1,-19 0 0,19 0-12,-13 0-1,13 0-1,0 0 2,-10 3 1,10-3 2,0 0 3,0 0 0,0 0 0,10 0 1,2-1-1,5 0 0,4 0-3,7 0-1,7-2-2,7 1-1,6-1-2,2-2 1,6-1-1,0-1-1,5 0-1,0-2-2,-1 1-6,2 1-8,-4-9-8,7 9 0,-8-10 1,8 6 0</inkml:trace>
  <inkml:trace contextRef="#ctx0" brushRef="#br0" timeOffset="56696">7986 3931 23,'0'0'26,"-9"-14"2,2 3 1,0-3-10,0 2-3,-5-4-1,1 3-4,-7-2-3,1 5-2,-6 0-1,2 5 0,-4 5-2,-1 10 1,0 4-1,2 7 0,1 3-1,6 4 1,3 2-1,5 2 0,6-3 0,6-2-1,8-7 1,5-3 0,1-4-1,6-5 1,1-5-1,1-5 0,0-3 0,-1-5 0,-4-4 0,-1-1-1,-4-2 1,-3-1-1,-4 1 1,-1 3-1,-5 1 1,0 2-1,-2 11 0,1-10 0,-1 10 0,0 0 0,0 14-1,-1 1 1,2 4 0,0 3 0,1 3-1,1 5 1,0-2 0,0-2 0,1 0-2,-2-7-2,1 1-4,-4-10-9,3 1-14,-2-11-5,0 0 1,0 0-1</inkml:trace>
  <inkml:trace contextRef="#ctx0" brushRef="#br0" timeOffset="56947">8039 3694 63,'2'-23'33,"-2"23"-3,4-13 2,-4 13-15,9 24-7,-5-1-3,4 13-2,-2 4-1,2 11-2,-1 3 0,0 2-3,0 1-3,-4-6-2,2-3-6,-4-10-4,3-7-6,-2-6-11,1-14 0,-3-11 1,13-4 3</inkml:trace>
  <inkml:trace contextRef="#ctx0" brushRef="#br0" timeOffset="57493">8294 3805 60,'0'0'31,"3"24"-1,-6-2-6,-1 7-11,-5 3-3,4 3-1,-3-3-5,4 1-1,3-4-3,4-4-1,4-4 0,2-6-1,3-4 0,0-6-2,6-4-4,-2-8-4,5-3-4,-1-8-5,0-5-3,2-2 1,-3-3 4,1 0 6,-5 4 8,-2 3 7,-4 5 7,-5 4 7,-4 12 6,0 0 1,-9 19-3,1 2-4,-3 0-4,4 5-3,-2-1 1,5 3-3,2-7-2,6-1-1,3-7-1,5-5 1,3-6-1,2-2 0,-1-7 1,1-1-1,-4-5 1,0-2-2,-5-5 1,-3 1-1,-5-2-1,-4 2 0,-6 0-1,-4 4 0,-3 3 0,-4 4-1,3 6-2,-3-2-2,7 8-4,-2-6-10,8 5-12,8-3-3,0 0 0,0 0-1</inkml:trace>
  <inkml:trace contextRef="#ctx0" brushRef="#br0" timeOffset="58480">8578 3720 46,'14'-13'27,"-8"2"3,3 9 0,-9 2-14,7 21-3,-3 5-2,-3 4-3,4 11-2,-2 4 1,5 5-3,-3-1 0,3-2-1,-4-8-1,2-6-1,-1-9 0,-1-5 0,-4-19 0,6 13 1,-6-13-1,8-13 0,-2-1 0,2-5 0,3-2 0,2-1-1,1-1 1,1 3-1,-2 5 1,2 4 0,-2 9-1,-2 8 1,-1 7-1,-1 4 1,-1 5-1,-1 2-1,1 0-1,-3-2-1,3 1-3,-4-10-2,4-1-5,-8-12-6,16 2-6,-7-11-2,1-4 0,4-4 0,-1-9 3,2 1 5,-1-5 8,0 4 10,-3 3 6,-2 1 5,0 12 5,-9 10 3,0 0 2,0 0 1,1 21-5,-2 0-2,0-1-1,4 2-1,0-5-4,6 1 0,2-9-2,5-1 0,-2-9-1,4 1 1,-4-8 0,1 2-1,-6-7 1,-2 2-1,-5-5-1,-3 2-2,-4 0 0,-3 2-1,-4 1-1,-3 2 0,0 4 0,-3 4-1,3 2-1,0 0 0,5 4-2,0-3-1,10-2 0,0 0-1,10 5-2,2-12 1,12 1 1,1-7 0,5-1 2,3-6 1,4-4 2,-1-4 3,0-4 2,-1-3 0,-7-3 1,-1 2 0,-6-4 0,-5 5 0,-9-1-1,-4 4 0,-9 2 0,-2 9-2,-8 3 1,-2 9-1,-4 8 0,0 10 0,-2 11 0,3 10 0,-1 9 0,3 6-1,6 4 1,4 6-1,6-1 0,5 1-1,5-5 0,1-3-2,9-2-2,-3-6-4,7 0-19,-1-2-10,2-7 1,3-2-1,2-9 2</inkml:trace>
  <inkml:trace contextRef="#ctx0" brushRef="#br0" timeOffset="59798">12423 4053 4,'4'11'20,"-4"-11"3,0 0 2,5 14-6,-5-14-2,12 10 1,-12-10-2,18 8-3,-9-8-2,7 3-1,-2-6-3,5 2-2,-1-5-1,0 0-1,1-3-1,-2-1 0,-2 1-1,-2-3 1,-2 1-1,-4-1 0,-2-1 0,-4 0-1,-4-1 0,-1 0 0,-3 0 0,-2 2 0,-1 1-1,-1 2 0,0 3 1,0 4-1,1 4 1,0 6 0,1 5 0,2 6 1,3 3-1,1 6 1,3 1 0,3 4 0,4-1 0,7 0 1,3-2-1,6-4 0,1-4 0,1-6-1,3-3 0,-3-7-2,0-2-3,-5-10-8,-1-4-15,-1 0-5,-6-9-1,2 1 0,-4-10 1</inkml:trace>
  <inkml:trace contextRef="#ctx0" brushRef="#br0" timeOffset="60063">12864 3678 57,'0'0'31,"0"0"-1,-4 16 1,8 8-19,-4 4 0,5 13-3,-4 4-3,3 12-2,-1 4-1,0 1-1,0-3-2,0-4 0,-1-6-2,0-10-3,1-6-5,-1-15-13,-2-18-9,0 0 0,12-4 0,-4-14 0</inkml:trace>
  <inkml:trace contextRef="#ctx0" brushRef="#br0" timeOffset="61001">12999 3743 66,'-2'-17'31,"2"17"0,0 0 0,-10 22-16,13 8-8,-2 7-1,2 8-1,0 7-2,3 4-1,-1 0-1,2-3 0,0-5-1,-1-6 1,0-9-1,-1-9 1,-2-7 0,0-6 1,-3-11-1,0 0 0,0 0 1,12-17-1,-9 1 0,2-3 0,1-2 0,-1 1-1,1 1 1,-1 5-1,1 4 0,-6 10 1,13-4-1,-5 11 0,3 4 0,1 1 0,3 2 0,1 1-1,0 0 0,2-1 0,2-1-1,0-4 1,-1-2 0,2-3 0,-2-4 1,2-3 0,-1-4 0,-1-2 1,-1-5 0,-3-4 0,-3-4 0,-1-1-1,-3-3 1,-3 0 0,-4 3-1,0 2 0,-3 4 0,-2 4 1,4 13-1,-17-6 0,7 12 0,0 4 0,-2 3 1,1 3-1,3 3 0,1 1 1,4-1-1,2-1 0,4 0 1,4-3-1,2-2 1,5-4-1,3-1 0,4-3 1,3-3-1,2-2 0,3-1 0,1-2 0,-1-2 0,-1 2 0,-1 0-1,-2 3 1,-5 0 0,-2 4-1,-4 2 1,-2 1 0,-12-7-1,14 16 1,-14-16 0,4 14 0,-4-14-1,0 0 2,-4 12-1,4-12 1,0 0-1,-9-4 1,9 4 1,-5-16-1,4 1 1,3-4-1,1-8 0,2-2 0,3-4 0,0 2-1,3 0 0,0 3 0,-1 5 0,0 4-1,0 8 0,-10 11-1,12-12-1,-12 12-4,0 0-7,0 0-18,0 0-3,0 0 0,-20-2 0</inkml:trace>
  <inkml:trace contextRef="#ctx0" brushRef="#br0" timeOffset="61377">12773 3859 45,'0'0'31,"-11"9"2,11-9 0,0 0-8,0 0-12,13 7-2,1-11-2,8 1-3,7-2-3,6 0-2,3-2-2,2-1-3,4 2-9,-4 1-19,-1-4-2,1 3 1,-7-6-2</inkml:trace>
  <inkml:trace contextRef="#ctx0" brushRef="#br0" timeOffset="62602">18278 4119 46,'8'-6'26,"-8"6"1,-6-19-6,-1 7-12,-3-2 0,-2 1-1,-3 1-3,-2 7 0,-3 1 0,-3 9-1,-2 3 1,1 7 0,0 3-2,3 4 1,4-1-1,4 1 0,5-3 0,8-2 0,4-4-1,9-2 1,0-6-1,7 0 0,2-5-1,3-3 0,3-4 0,0-4-1,1-2 1,-2-2-1,0-1 0,-3 1 0,-6 0 0,-2 4 0,-5 3-1,-11 8 1,10-4-1,-10 4 1,-2 19-1,-1-4 1,2 3-1,0 0 1,1 3 1,2-1-1,3-2 1,4-4-1,4-6 1,2-4-1,5-5 0,1-5 1,2-6-1,1-5 0,-1-5 0,0-5-1,-5-5 1,-2-6 0,-5-3 0,-4-3 0,-4-3 0,-5 1 0,-4 2 1,-1 5 0,-1 6-1,0 6 2,0 7-3,1 10 2,7 10-1,-11 10 1,9 11-1,1 11-1,2 6 2,1 8-2,2 6 1,1 3 1,5 1-2,1-3 1,1-4-2,1-9-1,4-4-3,-4-13-8,4-7-17,0-5-3,-1-11 0,2-5 0</inkml:trace>
  <inkml:trace contextRef="#ctx0" brushRef="#br0" timeOffset="62841">18848 3778 51,'0'0'29,"0"0"2,0 21-1,1 4-20,4 11-1,-4 7-1,5 8 0,-3 3-5,2 2-1,-1-2-4,0-8-3,4-3-8,-4-13-6,2-12-11,4-7-2,-10-11 2,22-11-1</inkml:trace>
  <inkml:trace contextRef="#ctx0" brushRef="#br0" timeOffset="63513">19058 3774 48,'0'0'28,"-10"0"1,0 17 0,-3 4-20,-8 3 1,1 6-2,-5-1-2,1 3-1,1-3-1,3 0-1,2-4 0,7 0 0,3-4 1,8 1 0,4-3-1,9 3 1,4-4-1,9 2 0,2-5-1,5-1-1,4-4-2,2-4-3,4-2 0,-2-9-3,2 0-3,-5-7-2,4 0-1,-8-8 1,0 1 1,-8-5 3,-4 2 3,-8-2 3,-6 0 4,-5 3 2,-6 2 3,-3 5-1,-5 1 2,-1 11-1,-5 1 0,-2 11 0,-3 7 0,2 6-1,-2 1 0,3 6-1,1-2-1,5 1-1,3-5 0,7-1 0,2-8-1,7-4 0,-6-11 0,20 10 1,-6-11-2,1-3 1,1-4 0,0-3-1,0-3 0,-1 2 0,-3-1 0,-1 2 0,-11 11-1,13-17 0,-13 17 0,0 0 0,9 5 0,-9-5 0,2 20-1,-1-8-1,1 1 0,0-3-2,2 2-2,-4-12-7,11 4-12,-11-4-10,16-13 0,-4 2-1,-1-5 3</inkml:trace>
  <inkml:trace contextRef="#ctx0" brushRef="#br0" timeOffset="63872">19501 4024 32,'0'0'26,"0"0"3,10 9-5,-7 11-4,-3 3-4,4 9-4,-3-3 0,4 5-4,-3-9-4,3 0 0,-4-9-2,2-2 0,-3-14 0,2 11 1,-2-11-1,1-11 1,0 1-1,1-3 0,0-6 0,2-2-1,2-3 0,1-1 0,0 3 0,1 3 0,-1 3-1,2 7 1,-9 9 0,14-2 0,-14 2-1,14 21 0,-7-5 0,-1-1 0,0 0-1,-2-1-3,2 1-2,-6-15-5,7 19-8,-7-19-9,5 10-5,-5-10-3,9 9 3</inkml:trace>
  <inkml:trace contextRef="#ctx0" brushRef="#br0" timeOffset="64212">19756 4195 43,'16'-3'27,"-3"-7"1,3 1-4,0-1-4,-1-6-4,2 1-2,-7-6-4,3-1-3,-5-4-2,-2 1-1,-6-6-1,-2 2-1,-5 0 0,-2 4-1,-4 3 0,1 7-1,-4 5 1,-1 7 0,-2 8 0,3 8 0,-1 4 0,5 5 0,2 4 1,6 2-1,6 2 1,10 2-1,12-2 1,10-1-1,15 1-1,9-2-1,11 1-5,2-8-8,10 1-22,-2-3 1,-5-10-1,-3-3-1</inkml:trace>
  <inkml:trace contextRef="#ctx0" brushRef="#br0" timeOffset="99989">5053 14521 44,'-5'-14'29,"4"2"2,-9-6-1,1-5-7,-3 6-8,-6-4-7,-1 5-2,-5 0 0,-3 8-1,-5 5-1,1 5 0,-3 6-2,1 10 1,-1 7-1,2 13 0,2 8 0,5 12 0,4 2 0,7 3-2,5 3 1,7-3 0,7-6 0,6-4-1,5-14 0,2-6-3,3-7 0,-2-8-4,4-4-9,-3-7-19,-1-11 0,1-6 0,-1-8-1</inkml:trace>
  <inkml:trace contextRef="#ctx0" brushRef="#br0" timeOffset="100244">5201 14538 59,'9'-12'30,"2"9"1,-11 3 0,5 14-14,-3 14-4,-6 8-3,2 16-3,-6 6-1,3 13-2,-3 1 0,0 1-4,2-5-2,0-11-4,7-7-10,0-11-17,2-21 0,-3-18-1,17-7-1</inkml:trace>
  <inkml:trace contextRef="#ctx0" brushRef="#br0" timeOffset="100468">5399 14552 76,'0'0'32,"4"-11"1,-4 11 1,2 27-20,-5-5-6,3 9-2,-3 9-1,2 9-2,0 6 0,1 4-3,2 4-3,-1-5-5,3 0-10,-3-9-12,2-14-4,1-7 0,-2-16-1</inkml:trace>
  <inkml:trace contextRef="#ctx0" brushRef="#br0" timeOffset="100695">5298 14900 85,'-12'-3'33,"12"3"2,-3-11 0,8-2-21,8-1-7,1-5-3,4-2-2,4-2-2,1 0-3,4 3-3,-4-3-5,4 7-16,-2 6-7,-1 4 0,-1 8 0,-5 1 1</inkml:trace>
  <inkml:trace contextRef="#ctx0" brushRef="#br0" timeOffset="101214">5522 15035 58,'0'0'30,"-6"16"-1,6-16 1,0 0-18,21-9-1,-9 3-2,8 7-2,-2-2-3,4 7 0,-2 1 0,1 7-1,-6 4 0,-2 7-1,-5 3-1,-5 3 0,-6 2-1,-4 0 1,-5-2 0,-2 0-1,-3-5 0,0-5 0,0-5 0,3-4-1,4-3 1,1-5 0,9-4-1,0 0 1,0 0-1,0 0 1,17-8-1,-2 3 1,3 3-1,4 2 0,2 1 1,1 5 0,1 3 0,-3 8-1,-1 4 2,-4 4-1,-4 3 1,-8 6 0,-7 5 1,-7-3-1,-11 1 0,-5-3 0,-7-2 0,-4-4-1,-2-6-2,-1-8-1,6-5-3,1-8-8,9-10-21,10-7 2,7-13-1,12-9-1</inkml:trace>
  <inkml:trace contextRef="#ctx0" brushRef="#br0" timeOffset="101597">6049 14987 47,'0'0'30,"10"11"1,-10-11 1,16 5-8,-2 1-10,0-4-4,6 5-2,3-3-2,5 2-1,1-2-1,4 1-3,0-2-2,-2-3-4,4 4-11,-2-3-19,-4-6 0,-2 3 1,-4-6-2</inkml:trace>
  <inkml:trace contextRef="#ctx0" brushRef="#br0" timeOffset="102003">7073 14965 57,'4'-12'28,"-4"12"-2,-24-14 1,2 6-17,0 3-6,-5 3 0,1 6 1,-3 7 0,3 10 4,-1 3-2,8 10 1,0 2-1,9 8 0,1-2-1,10 3 0,3-3-1,8-1-1,5-8-1,8-3 0,2-9-1,3-6-2,1-7-4,-4-9-4,4-5-20,-4-5-10,-2-9 1,-5-1-1,-3-7 1</inkml:trace>
  <inkml:trace contextRef="#ctx0" brushRef="#br0" timeOffset="103470">7010 14488 34,'4'-15'20,"-4"1"2,0 14 2,3-15-4,-3 15-1,0 0-4,0 0-3,0 0-3,-2 13-2,2 4-2,-2 5-1,0 6-1,-1 3-1,1 3-1,-1 1-1,-1-4-2,3-3-7,-4-7-16,2-9-8,3-12 0,0 0 0,0 0 0</inkml:trace>
  <inkml:trace contextRef="#ctx0" brushRef="#br0" timeOffset="103785">6962 13787 60,'0'0'32,"0"0"-1,0 0 0,-4 18-8,4 6-17,-4 7-5,1 11 1,-1 8-1,0 5-1,0 4-1,-2-6-4,3-1-5,-1-10-10,1-15-12,6-6 0,-3-21 0,11-2 2</inkml:trace>
  <inkml:trace contextRef="#ctx0" brushRef="#br0" timeOffset="104005">7138 13724 62,'0'0'33,"0"0"0,0 0 1,4 35-17,-8-4-7,2 11-2,-3 7-4,1 8-2,-2 5-4,1-6-6,1 0-10,1-7-16,-2-11 0,3-9-1,-2-16 1</inkml:trace>
  <inkml:trace contextRef="#ctx0" brushRef="#br0" timeOffset="104192">7007 14063 87,'0'0'33,"3"-10"-2,-3 10 1,20-19-27,-5 12-5,1 4-8,-1 3-16,-2 6-8,2 9 0,-6 5-1,-1 11 1</inkml:trace>
  <inkml:trace contextRef="#ctx0" brushRef="#br0" timeOffset="104582">6897 15810 81,'13'14'35,"-13"-14"-1,0 0 1,6 21-20,-10-10-9,2 9-3,-3 6-1,1 5-2,-3 8-2,-2 2-2,2 7-4,-4-6-18,1-3-11,4 1 1,-2-10 0,2-3 2</inkml:trace>
  <inkml:trace contextRef="#ctx0" brushRef="#br0" timeOffset="104892">6657 16617 87,'2'11'36,"0"9"-1,-2 3 1,-8 5-27,4 12-6,-2 5-1,-1 8-4,-1 5 0,-1-3-5,4 1-11,1-12-18,1-10 0,3-14-1,0-20 1</inkml:trace>
  <inkml:trace contextRef="#ctx0" brushRef="#br0" timeOffset="105095">6874 16729 88,'-2'44'34,"-3"6"-1,-6 2 0,-3 0-30,1-2-6,1 0-3,-5-11-15,4-7-14,3-7 1,-1-14-2,11-11 3</inkml:trace>
  <inkml:trace contextRef="#ctx0" brushRef="#br0" timeOffset="105282">6704 16856 80,'14'0'34,"1"-6"-1,7-5-2,0 4-30,4-1-7,-1-1-26,-1-5 1,0 3-2,-4-4 1</inkml:trace>
  <inkml:trace contextRef="#ctx0" brushRef="#br0" timeOffset="105771">7294 15294 68,'2'14'34,"-2"-14"1,16 3 0,1 1-15,-2-7-10,10 5-3,5-4-2,6 1-2,2-1-2,2 0-1,5 2-4,-2-5-7,5 1-20,-3 4-6,-2-2 2,-1 1-2</inkml:trace>
  <inkml:trace contextRef="#ctx0" brushRef="#br0" timeOffset="106212">8301 15253 74,'-5'17'32,"-7"1"0,-2 9 2,0 8-24,-8 1-3,6 9 0,-3 2-1,7 3 0,4-6-2,9-4 0,6-10-1,12-5 0,6-11-2,9-9 1,5-10 0,5-6-1,3-7 0,3-4 0,-1-4 0,-4-5-1,-5-1 1,-7 1 0,-9 0 0,-7 1 0,-10 2 0,-12 1 1,-8 3-1,-10 1 0,-7 5 0,-7 1-1,-3 7-2,-3-1-4,5 9-4,-2-3-26,8 2-3,8 1 1,8-3-1</inkml:trace>
  <inkml:trace contextRef="#ctx0" brushRef="#br0" timeOffset="107137">8657 15867 41,'0'0'30,"-2"10"3,2-10-1,6 21-9,-5-8-8,5 14-4,-1 2-2,7 13-2,-1 5-1,7 12-2,0 4 0,5 8-3,0-1 2,2-4-2,1-2 0,-1-7 0,-1-6-1,-2-12 0,-2-5-1,-5-13-4,0 0-2,-15-21-11,13 17-20,-13-17-1,5 18 0,-5-5 0</inkml:trace>
  <inkml:trace contextRef="#ctx0" brushRef="#br0" timeOffset="107560">9080 17470 51,'0'0'35,"15"-12"-1,-15 12 2,10-1-16,0 15-9,-5 3-3,4 16-3,-6 4 1,1 10-5,-2 7 3,0 2-6,-2 2 1,-1-7-5,1 1-1,-5-16-9,5-9-23,0-9 1,0-18-1,0 0 2</inkml:trace>
  <inkml:trace contextRef="#ctx0" brushRef="#br0" timeOffset="107809">9302 17390 63,'12'0'36,"-12"0"0,8 30 1,-6-7-21,0 19-12,-5 6 1,2 5-4,-4 7 2,1 0-4,-1 5 0,-1-9-6,5-3-5,-7-13-15,6-15-10,1-9 0,1-16-1</inkml:trace>
  <inkml:trace contextRef="#ctx0" brushRef="#br0" timeOffset="108027">9117 17607 71,'0'0'37,"13"18"-3,1-16 2,7-5-27,0-7-6,1-4-6,1-6-32,0-3 2,-4-8-4,0-7 3</inkml:trace>
  <inkml:trace contextRef="#ctx0" brushRef="#br0" timeOffset="108823">8240 15012 97,'-13'3'36,"13"-3"-1,-10-8 1,-2-1-27,12 9-8,-6-15-6,2 2-8,4 2-23,0 11 1,2-19 0,-2 19-1</inkml:trace>
  <inkml:trace contextRef="#ctx0" brushRef="#br0" timeOffset="109002">8346 14884 93,'0'0'36,"15"5"-1,-15-5 0,6-11-24,-6 11-12,3-13-9,-3 13-14,-4-15-13,4 15 2,0 0-2,0 0 4</inkml:trace>
  <inkml:trace contextRef="#ctx0" brushRef="#br0" timeOffset="109418">8762 15611 97,'0'0'37,"14"7"1,-14-7-3,12 0-27,-12 0-7,0 0-5,2-10-12,-2 10-21,-1-15 1,4 4 0,-1-2-1</inkml:trace>
  <inkml:trace contextRef="#ctx0" brushRef="#br0" timeOffset="109551">8890 15489 94,'0'0'33,"0"0"-4,10-6-11,-10 6-44,-3-25-6,3 10-1,-2-8-1</inkml:trace>
  <inkml:trace contextRef="#ctx0" brushRef="#br0" timeOffset="110236">8984 14555 77,'-10'-7'32,"-6"-3"0,-2 6 2,3 3-24,-10-2-4,2 8-2,-1 1 0,3 10-1,3 4 1,7 8-1,7 5 0,9 4-2,4 2 1,7 3-1,2-2 1,3 0-2,-2-3 1,-3-2-1,-6-4-1,-8-3 1,-7-2-1,-9-7-1,-6 0 0,-5-6-1,-1-3 0,-2-6 0,4-4 0,4-7 1,6-5 0,7-4 1,7-6 0,7-4 1,7-2 1,4 0 0,5-2 1,4 4-1,0 1 1,-2 3-2,-1 4-4,-7 0-15,-3 2-14,-2 4 0,-6-1-2,0 3 1</inkml:trace>
  <inkml:trace contextRef="#ctx0" brushRef="#br0" timeOffset="110582">9105 14730 74,'0'0'36,"15"9"-1,-4-5 2,5 2-20,-6-4-7,7 1-3,-3-3-2,4 2-3,0-4-2,0 0-3,3 1-3,-2-5-14,3 0-17,3 2 1,-1-6 0,-1 1-1</inkml:trace>
  <inkml:trace contextRef="#ctx0" brushRef="#br0" timeOffset="111632">9753 17538 12,'0'0'30,"0"0"1,-10 12-2,10-12-5,0 0 0,0 0-3,14 5-7,-14-5-3,20 1-4,-9-1-1,3 3-2,1-3-2,0 2-1,1-1-2,-2-2-1,1-1-2,-2 1-2,5 4-5,-7-10-14,4 2-11,-2-2-2,-1-2 1,0-1 2</inkml:trace>
  <inkml:trace contextRef="#ctx0" brushRef="#br0" timeOffset="112527">9908 17431 4,'-15'-4'20,"15"4"1,-12-1-3,12 1-8,-15 1-3,6 1 0,0 2-1,-1 0 1,1 4 1,-2-1 2,3 7 0,-3-5 1,6 8 0,-2-3-1,5 7 0,1-3-2,7 10-3,0-3 1,10 6-2,1 0 1,8 4-3,-1-1 3,2 1-5,-2-1 3,-2-3 0,-5-1-1,-7-6 0,-8-4-2,-9-6 1,-6-6-2,-7-7 1,-3-5-1,-4-3 0,1-7 0,-2 2 0,5-6 0,4-1 1,4 3 0,7-4 0,5 0 0,6-2 0,6 5 0,5-2 1,3 0-1,5 3 0,2 1 0,0 1-1,0 3-2,-2 0-1,1 5-16,-3-4-16,-4 3-1,0-2 1,-2-1-2</inkml:trace>
  <inkml:trace contextRef="#ctx0" brushRef="#br0" timeOffset="112762">10116 17587 78,'4'11'37,"-4"-11"-1,15 10 4,4-6-29,-7-6-2,7 2-7,-5-3 3,5 2-3,-2-1-1,0-1 0,-1 3-7,-6-7-7,4 0-26,-2-2 3,-2-3-3,-2 0-1</inkml:trace>
  <inkml:trace contextRef="#ctx0" brushRef="#br0" timeOffset="112965">10239 17447 73,'-4'19'38,"3"3"0,0 4 1,3 11-24,-3-5-9,5 3-6,-2 8-4,-5 1-35,4-6 2,-1-9-4,0-9 1</inkml:trace>
  <inkml:trace contextRef="#ctx0" brushRef="#br0" timeOffset="116245">10115 14583 47,'0'0'30,"0"0"2,0 0 0,-5 18-14,5 4-4,-6 4-4,3 12-3,-5 5-2,2 11 0,-3 2-3,1 2 0,-1-5-2,1-6-1,2-6-3,-1-14-5,5-4-11,0-11-15,2-12 2,0 0-2,6-28 2</inkml:trace>
  <inkml:trace contextRef="#ctx0" brushRef="#br0" timeOffset="116495">10272 14522 61,'0'0'33,"12"15"-1,-12 10-2,-4 6-12,4 16-7,-8 3-3,4 12-2,-4 1-3,2 1-1,-1-6-3,-1-9-3,3-6-5,0-16-10,3-10-16,2-5 2,0-12-2,0 0 2</inkml:trace>
  <inkml:trace contextRef="#ctx0" brushRef="#br0" timeOffset="116729">10085 14868 61,'0'0'33,"-11"10"0,11-10 1,0 0-13,8 6-12,2-3-3,0-3-3,2 5-1,2 0-4,1-1-5,4 5-11,2 0-16,-2-6-1,3 5 0,0-7 1</inkml:trace>
  <inkml:trace contextRef="#ctx0" brushRef="#br0" timeOffset="117037">10460 14904 30,'7'10'29,"-7"-10"2,3 14 1,-1 0-7,0 2-9,7 8-2,-1 5-2,8 11-3,3 2-2,5 9-1,3 1-3,4 3 0,1-1-2,1 1 1,0-5-2,-3-5 1,-3-7-1,-2-7-2,-5-5-1,-5-10-7,-2-8-23,-4-5-4,-9-3 1,0 0-1</inkml:trace>
  <inkml:trace contextRef="#ctx0" brushRef="#br0" timeOffset="117623">10964 15745 43,'4'-14'28,"-4"14"3,0 0-7,-11 19-6,6 4-4,-7 2-2,5 10-2,-4 2-3,5 10-1,-2-5 0,8 2-2,2-7 0,8-2-2,4-11 2,6-4-3,3-13 2,5-7-1,3-13 0,0-6 0,0-6-1,-3-8 1,-4-3-2,-4-4 2,-6-1-2,-6-1 1,-8 4-1,-6 3 0,-4 4-1,-7 6-2,-1 6 0,-6 4-2,3 14-2,-5 2-4,7 14-5,-2 0-12,5 5-7,8 5 0,3-2 0,9 4 3</inkml:trace>
  <inkml:trace contextRef="#ctx0" brushRef="#br0" timeOffset="118177">11469 15964 11,'0'0'23,"0"0"3,0 0 2,0 0-8,0 0-4,0 0 1,10 1-2,3-3 0,1-11-3,12 2-2,4-11-2,12 0-2,2-9-1,11 1-2,0-5 0,4 0-2,-3 2 1,1 4-2,-6 5 1,-3 3-1,-10 6 1,-8 3-1,-7 5 0,-5 2-2,-6 6-3,-12-1-5,13-2-21,-13 2-6,0 0 1,0 0 0</inkml:trace>
  <inkml:trace contextRef="#ctx0" brushRef="#br0" timeOffset="118532">12557 15297 63,'-13'-9'31,"13"9"0,-18 1-3,3 1-14,3 11-3,-6 6-2,3 10-2,-5 4 0,6 9-2,-2 0 0,7 4 0,1-2-2,9 0-1,5-10 0,7-6-1,2-7-2,5-9 0,4-7-4,0-10-6,5-6-15,0-6-10,-3-8 0,1-4 0,-1-6 1</inkml:trace>
  <inkml:trace contextRef="#ctx0" brushRef="#br0" timeOffset="118737">12825 15246 73,'0'0'34,"0"0"0,3 26 2,-5 2-18,-3 0-9,3 11-4,-4 4-1,2 9-2,0 1-2,-1-1-4,4-3-6,-3-12-13,3-5-13,3-10 1,-2-22-1,9 6 1</inkml:trace>
  <inkml:trace contextRef="#ctx0" brushRef="#br0" timeOffset="118963">12976 15196 106,'-3'30'36,"-2"4"0,0 4-1,3 1-30,1 3-5,0 5 0,0 2-1,-2 0-1,3 0-5,-3-7-11,3-6-18,5-6 2,-1-9-3,1-8 2</inkml:trace>
  <inkml:trace contextRef="#ctx0" brushRef="#br0" timeOffset="119141">12866 15579 90,'-12'8'33,"12"-8"1,9-3 0,3-7-26,7-1-9,5 1-4,-2-3-7,6 4-14,-2 4-7,-4-1 0,2 5-1</inkml:trace>
  <inkml:trace contextRef="#ctx0" brushRef="#br0" timeOffset="119577">13136 15567 42,'3'12'29,"-3"-12"2,8 2 0,-8-2-9,16-5-7,1 6-5,-5-3-2,6 8-1,-4 1-2,3 9 0,-5 3-1,-2 5-1,-5 3-2,-4 4-1,-3 0 0,-6-1 1,-3 1-2,-4-4 1,-1-6 0,-2 0 0,1-6 0,-2-2 0,2-4 0,1-3 0,2-3 0,3-1 1,1-2-1,10 0 1,-13-6 0,13 6 0,-3-11-1,3 11 1,5-10 0,-5 10 1,15-6-1,-4 6 0,2 2 0,5 3 0,0 0 0,4 2-1,2 1 0,-1-4-3,2 2-4,-3-9-9,1-1-21,1-4 0,-3-8 1,0-5-1</inkml:trace>
  <inkml:trace contextRef="#ctx0" brushRef="#br0" timeOffset="119856">13672 15286 68,'0'0'31,"-9"5"1,-6 6 1,-6 4-18,4 12-8,-3 1 0,4 8-1,-1 0 1,7 5-2,4-4-2,8-2-2,5-5-1,6-8-1,4-6-3,4-10-3,6-1-9,-2-11-15,3-8-4,3-4 1,-2-7-2</inkml:trace>
  <inkml:trace contextRef="#ctx0" brushRef="#br0" timeOffset="120051">13931 15301 67,'9'-8'34,"-8"19"0,-5 8 3,-2 4-16,4 13-11,-5 2-4,4 7-1,-1 0-3,2 0-2,2-5-3,1-7-4,5-4-9,-2-8-20,-4-21 1,12 0-2,-4-19 2</inkml:trace>
  <inkml:trace contextRef="#ctx0" brushRef="#br0" timeOffset="120269">14127 15165 100,'0'29'37,"-5"4"0,-3 3 0,2-5-24,3 10-11,1 3-2,1 3 0,1-1-2,0-1-2,4 1-5,-3-9-13,2-6-15,2-4 2,-3-12-2,-2-15 1</inkml:trace>
  <inkml:trace contextRef="#ctx0" brushRef="#br0" timeOffset="120473">14006 15595 64,'-10'3'35,"10"-3"1,0 0 1,0 0-10,0 0-18,14-14-4,2 6-1,0-2-3,3-3-3,3 3-4,0-2-5,5 6-12,-1-1-13,-2 1 0,3 2 0,-2 0 2</inkml:trace>
  <inkml:trace contextRef="#ctx0" brushRef="#br0" timeOffset="120908">14377 15518 59,'0'0'33,"0"0"-1,0 0 1,0 0-16,11-1-8,-3-1-1,-8 2-1,20-7-3,-10 5 0,1 3-2,-2 5 0,0 6 0,-5 3-1,-3 6 0,-5 4 0,-2 4 0,-3-4 0,-2 0 0,1-3 0,-1-3-1,1-5 0,10-14 0,-11 13-1,11-13 1,0 0-1,16-6 0,-1 0 0,3 0 1,4-1-1,1 2 1,4 3 0,1 3 1,-5 5 0,-1 8 1,-3 7-1,-5 8 2,-6 3 0,-5 4 0,-12 1 0,-3 3-1,-9-10 0,-1-4-2,-4-7-1,-2-12-5,4-3-11,2-9-21,2-11-1,5-6 1,3-5 0</inkml:trace>
  <inkml:trace contextRef="#ctx0" brushRef="#br0" timeOffset="122809">11117 16529 63,'-5'-20'34,"5"20"-1,-17-15-8,-1 4-8,5 9-6,-10-2-2,4 10-3,-3 1-1,2 7-1,1 5-1,5 4-1,4 4-1,7 7-1,6 1 1,7 2-2,8 1 1,3-2-1,3-2 1,1-3-1,-4-2 1,-2-4 0,-8-4-1,-8-5-2,-10-1 0,-10-5-1,-5 0 0,-6-5-1,2-2 0,-4-6 0,5-2 1,3-4 2,8-4 0,10-3 2,6-4 0,5-2 0,7 0 2,4 0 3,4 1-2,2 3 2,-1-3-2,0 3 0,-1 7-3,-4-3-3,0 9-7,-7-6-15,0 3-8,0 4-3,-1 1 1,1 4 2</inkml:trace>
  <inkml:trace contextRef="#ctx0" brushRef="#br0" timeOffset="123112">11296 16656 40,'0'0'31,"0"0"1,0 12-7,0-12-4,0 0-3,0 0-2,18 5-5,-9-7-2,5 3-2,0-3-3,2-2-3,3 1-6,-4-9-12,4 5-19,-1-1-1,2-1 0,0-1 0</inkml:trace>
  <inkml:trace contextRef="#ctx0" brushRef="#br0" timeOffset="124229">10636 14082 65,'0'-17'33,"-6"-6"-1,0 4-4,-2 6-12,-6-5-6,3 9-2,-6-2-3,1 8-2,-1 0 0,2 7 0,1 2-2,6 6 1,4 5 0,5 5-2,6 4 0,8 4 0,4 3 0,5 3 0,0 0 0,1 0-1,-3-4 2,-3-2-1,-6-2 1,-6-3 0,-9-4-1,-7-1 0,-7-6-1,-5-1 1,-3-4-1,-2-2 0,2-1-1,0-4 1,5-2-1,3-5 1,7-3-1,5-5 1,6-2-1,6-3 0,5-2 0,2-5-1,6 3-1,-2-3-4,4 7-14,-1 3-10,-7-2 0,1 7-1,-9-4 1</inkml:trace>
  <inkml:trace contextRef="#ctx0" brushRef="#br0" timeOffset="124495">10543 14192 47,'0'0'29,"0"0"4,-3 11-8,3-11-5,10 5-3,0-7-4,9 4-2,3-8-4,5 3-3,4-4-5,1-5-7,5-1-22,-1-1-4,-5-4-2,0 1 1</inkml:trace>
  <inkml:trace contextRef="#ctx0" brushRef="#br0" timeOffset="125148">10887 14055 51,'11'3'34,"-11"-3"0,18-5-5,-4 4-5,-3-6-8,8 4-3,-7-4-5,6 5-3,-3 0-2,1-2-4,-1 3-2,-5-2-3,5 1-9,-3 0-21,-2-8 1,3 0 0,-4-7-1</inkml:trace>
  <inkml:trace contextRef="#ctx0" brushRef="#br0" timeOffset="125369">11061 13875 67,'-9'12'35,"5"6"0,1-3 2,1 1-20,7 9-6,-5 0-2,5 6-4,-3-1-3,4-1-4,2 2-5,-4-7-16,1-4-13,6-1-1,-1-9 0,3 1 1</inkml:trace>
  <inkml:trace contextRef="#ctx0" brushRef="#br0" timeOffset="127240">10105 16934 50,'9'0'35,"-9"0"-6,10 1-2,-1 6-8,-9-7-6,16 8-6,-16-8-3,20 15-3,-9-4-1,0-2-1,4 5-3,-4-7-2,4 7-10,-4-7-15,0-6-2,-1-3-2,-3-10 2</inkml:trace>
  <inkml:trace contextRef="#ctx0" brushRef="#br0" timeOffset="127494">10269 16783 39,'0'0'33,"14"4"3,-14-4-3,10 2-13,1 7-8,-11-9-6,19 17-1,-19-17-4,16 20-2,-7-8-4,-9-12-3,15 18-15,-6-11-11,-9-7-1,12-1 2,-12 1-1</inkml:trace>
  <inkml:trace contextRef="#ctx0" brushRef="#br0" timeOffset="127729">10386 16617 39,'0'0'32,"19"-1"1,-9-1 0,2 0-11,-1 7-10,0-3-6,1 5-3,-3 0-2,0 1-1,0 6-5,-9-14-8,18 11-15,-6-6-5,-3-6 0,3-1 0</inkml:trace>
  <inkml:trace contextRef="#ctx0" brushRef="#br0" timeOffset="127960">10617 16362 46,'18'18'31,"-18"-18"0,16 19-1,-6-8-14,-10-11-12,12 14-2,-12-14-4,10 10-5,-10-10-11,10 11-12,-10-11 0,0 0 0,4-24 0</inkml:trace>
  <inkml:trace contextRef="#ctx0" brushRef="#br0" timeOffset="128147">10702 16162 50,'12'6'29,"7"6"-2,-5-10-9,-1-2-36,9 7-8,-8-8-2,7 1-1</inkml:trace>
  <inkml:trace contextRef="#ctx0" brushRef="#br0" timeOffset="131173">9297 15212 39,'0'0'28,"0"0"-1,0 0-2,0 0-3,0 0-6,7 10-5,-4 2-3,-2 1-5,2 2-2,1 3-3,0-1-1,2 2-7,-3-5-9,-2-4-13,6 1 0,-7-11 2,0 0-1</inkml:trace>
  <inkml:trace contextRef="#ctx0" brushRef="#br0" timeOffset="131411">9420 15121 69,'8'19'31,"-4"-5"0,4 2-1,0-2-20,0 0-7,1 2 0,0 1-3,-3-2-2,3 1-7,-1-4-10,-8-12-10,16 14-2,-7-20 0,4 1 0</inkml:trace>
  <inkml:trace contextRef="#ctx0" brushRef="#br0" timeOffset="131616">9657 15096 72,'-1'13'31,"3"5"0,-3-2-7,-1-1-15,4 3-2,0-2-6,0-2-4,4 0-7,-2-2-13,-4-12-7,15 4-2,-10-14 2</inkml:trace>
  <inkml:trace contextRef="#ctx0" brushRef="#br0" timeOffset="131796">9754 14977 63,'0'0'31,"4"26"-2,-3-15-4,3 0-26,4 9-23,-6-8-3,4 5-3,-6-17 0</inkml:trace>
  <inkml:trace contextRef="#ctx0" brushRef="#br0" timeOffset="161435">18685 13416 40,'0'0'26,"9"-4"2,-9 4-2,0 0-8,0 0-6,4 12-1,-1 11-1,-5 7-2,1 18-2,-4 12-2,-1 13-2,-2 11 0,0 4-2,1-6 2,1-6 0,4-15 1,8-14 1,7-24 0,14-20 0,14-30 0,17-22 0,17-21-3,14-24-6,14-14-27,7-11-3,2-14 0,4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50A328-DD1E-0C4E-847C-227E50D69459}" type="datetimeFigureOut">
              <a:rPr lang="en-US" smtClean="0"/>
              <a:t>6/17/2013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899856-8AC7-D143-8E8E-88FE3F848EEC}" type="slidenum">
              <a:rPr lang="en-US" smtClean="0"/>
              <a:t>‹#›</a:t>
            </a:fld>
            <a:endParaRPr lang="en-US"/>
          </a:p>
        </p:txBody>
      </p:sp>
    </p:spTree>
    <p:extLst>
      <p:ext uri="{BB962C8B-B14F-4D97-AF65-F5344CB8AC3E}">
        <p14:creationId xmlns:p14="http://schemas.microsoft.com/office/powerpoint/2010/main" val="42495996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B323DB-ACAF-4249-A971-4959CDE11569}" type="slidenum">
              <a:rPr lang="en-US" sz="1200"/>
              <a:pPr/>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1E4046-0689-3340-A39D-493426E3020A}" type="datetimeFigureOut">
              <a:rPr lang="en-US" smtClean="0"/>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3115234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E4046-0689-3340-A39D-493426E3020A}" type="datetimeFigureOut">
              <a:rPr lang="en-US" smtClean="0"/>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347195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E4046-0689-3340-A39D-493426E3020A}" type="datetimeFigureOut">
              <a:rPr lang="en-US" smtClean="0"/>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164645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E4046-0689-3340-A39D-493426E3020A}" type="datetimeFigureOut">
              <a:rPr lang="en-US" smtClean="0"/>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64329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1E4046-0689-3340-A39D-493426E3020A}" type="datetimeFigureOut">
              <a:rPr lang="en-US" smtClean="0"/>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303538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1E4046-0689-3340-A39D-493426E3020A}" type="datetimeFigureOut">
              <a:rPr lang="en-US" smtClean="0"/>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105218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1E4046-0689-3340-A39D-493426E3020A}" type="datetimeFigureOut">
              <a:rPr lang="en-US" smtClean="0"/>
              <a:t>6/17/2013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6462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1E4046-0689-3340-A39D-493426E3020A}" type="datetimeFigureOut">
              <a:rPr lang="en-US" smtClean="0"/>
              <a:t>6/17/2013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284242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E4046-0689-3340-A39D-493426E3020A}" type="datetimeFigureOut">
              <a:rPr lang="en-US" smtClean="0"/>
              <a:t>6/17/2013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73560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E4046-0689-3340-A39D-493426E3020A}" type="datetimeFigureOut">
              <a:rPr lang="en-US" smtClean="0"/>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281306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E4046-0689-3340-A39D-493426E3020A}" type="datetimeFigureOut">
              <a:rPr lang="en-US" smtClean="0"/>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93D42-14B9-F04F-809E-02DD96548F36}" type="slidenum">
              <a:rPr lang="en-US" smtClean="0"/>
              <a:t>‹#›</a:t>
            </a:fld>
            <a:endParaRPr lang="en-US"/>
          </a:p>
        </p:txBody>
      </p:sp>
    </p:spTree>
    <p:extLst>
      <p:ext uri="{BB962C8B-B14F-4D97-AF65-F5344CB8AC3E}">
        <p14:creationId xmlns:p14="http://schemas.microsoft.com/office/powerpoint/2010/main" val="1303806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E4046-0689-3340-A39D-493426E3020A}" type="datetimeFigureOut">
              <a:rPr lang="en-US" smtClean="0"/>
              <a:t>6/17/2013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93D42-14B9-F04F-809E-02DD96548F36}" type="slidenum">
              <a:rPr lang="en-US" smtClean="0"/>
              <a:t>‹#›</a:t>
            </a:fld>
            <a:endParaRPr lang="en-US"/>
          </a:p>
        </p:txBody>
      </p:sp>
    </p:spTree>
    <p:extLst>
      <p:ext uri="{BB962C8B-B14F-4D97-AF65-F5344CB8AC3E}">
        <p14:creationId xmlns:p14="http://schemas.microsoft.com/office/powerpoint/2010/main" val="886516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customXml" Target="../ink/ink10.xml"/></Relationships>
</file>

<file path=ppt/slides/_rels/slide1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customXml" Target="../ink/ink12.xml"/></Relationships>
</file>

<file path=ppt/slides/_rels/slide1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customXml" Target="../ink/ink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customXml" Target="../ink/ink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customXml" Target="../ink/ink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customXml" Target="../ink/ink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customXml" Target="../ink/ink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customXml" Target="../ink/ink1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customXml" Target="../ink/ink20.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customXml" Target="../ink/ink2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customXml" Target="../ink/ink22.xml"/></Relationships>
</file>

<file path=ppt/slides/_rels/slide25.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69.emf"/><Relationship Id="rId4" Type="http://schemas.openxmlformats.org/officeDocument/2006/relationships/customXml" Target="../ink/ink24.xml"/></Relationships>
</file>

<file path=ppt/slides/_rels/slide27.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4.emf"/><Relationship Id="rId4" Type="http://schemas.openxmlformats.org/officeDocument/2006/relationships/customXml" Target="../ink/ink26.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customXml" Target="../ink/ink27.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31.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customXml" Target="../ink/ink30.xml"/></Relationships>
</file>

<file path=ppt/slides/_rels/slide33.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customXml" Target="../ink/ink3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5.emf"/><Relationship Id="rId4" Type="http://schemas.openxmlformats.org/officeDocument/2006/relationships/customXml" Target="../ink/ink33.xml"/></Relationships>
</file>

<file path=ppt/slides/_rels/slide36.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37.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38.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customXml" Target="../ink/ink3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customXml" Target="../ink/ink4.xml"/></Relationships>
</file>

<file path=ppt/slides/_rels/slide40.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customXml" Target="../ink/ink39.xml"/></Relationships>
</file>

<file path=ppt/slides/_rels/slide42.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43.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44.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45.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46.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94.emf"/><Relationship Id="rId4" Type="http://schemas.openxmlformats.org/officeDocument/2006/relationships/customXml" Target="../ink/ink45.xml"/></Relationships>
</file>

<file path=ppt/slides/_rels/slide48.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49.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customXml" Target="../ink/ink48.xml"/><Relationship Id="rId4" Type="http://schemas.openxmlformats.org/officeDocument/2006/relationships/image" Target="../media/image98.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customXml" Target="../ink/ink5.xml"/></Relationships>
</file>

<file path=ppt/slides/_rels/slide50.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51.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52.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92.emf"/><Relationship Id="rId4" Type="http://schemas.openxmlformats.org/officeDocument/2006/relationships/customXml" Target="../ink/ink52.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95.emf"/><Relationship Id="rId4" Type="http://schemas.openxmlformats.org/officeDocument/2006/relationships/customXml" Target="../ink/ink53.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customXml" Target="../ink/ink54.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04.emf"/><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customXml" Target="../ink/ink55.xml"/><Relationship Id="rId5" Type="http://schemas.openxmlformats.org/officeDocument/2006/relationships/image" Target="../media/image91.jpeg"/><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59.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60.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61.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112.emf"/></Relationships>
</file>

<file path=ppt/slides/_rels/slide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customXml" Target="../ink/ink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p 206 07_UN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60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TextBox 1"/>
          <p:cNvSpPr txBox="1">
            <a:spLocks noChangeArrowheads="1"/>
          </p:cNvSpPr>
          <p:nvPr/>
        </p:nvSpPr>
        <p:spPr bwMode="auto">
          <a:xfrm>
            <a:off x="762000" y="3048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Chapter 7: Alcohols, Phenols and Thiols</a:t>
            </a:r>
          </a:p>
        </p:txBody>
      </p:sp>
      <p:pic>
        <p:nvPicPr>
          <p:cNvPr id="14339" name="Picture 2" descr="p 206 07_UN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14478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6960" y="914760"/>
              <a:ext cx="8595720" cy="5469480"/>
            </p14:xfrm>
          </p:contentPart>
        </mc:Choice>
        <mc:Fallback xmlns="">
          <p:pic>
            <p:nvPicPr>
              <p:cNvPr id="2" name="Ink 1"/>
              <p:cNvPicPr/>
              <p:nvPr/>
            </p:nvPicPr>
            <p:blipFill>
              <a:blip r:embed="rId5"/>
              <a:stretch>
                <a:fillRect/>
              </a:stretch>
            </p:blipFill>
            <p:spPr>
              <a:xfrm>
                <a:off x="52920" y="909360"/>
                <a:ext cx="8622000" cy="5477760"/>
              </a:xfrm>
              <a:prstGeom prst="rect">
                <a:avLst/>
              </a:prstGeom>
            </p:spPr>
          </p:pic>
        </mc:Fallback>
      </mc:AlternateContent>
    </p:spTree>
    <p:extLst>
      <p:ext uri="{BB962C8B-B14F-4D97-AF65-F5344CB8AC3E}">
        <p14:creationId xmlns:p14="http://schemas.microsoft.com/office/powerpoint/2010/main" val="187831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p 210 Fig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266541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TextBox 1"/>
          <p:cNvSpPr txBox="1">
            <a:spLocks noChangeArrowheads="1"/>
          </p:cNvSpPr>
          <p:nvPr/>
        </p:nvSpPr>
        <p:spPr bwMode="auto">
          <a:xfrm>
            <a:off x="457200" y="2362200"/>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Electronic potential map for 1-propanol</a:t>
            </a:r>
          </a:p>
        </p:txBody>
      </p:sp>
      <p:pic>
        <p:nvPicPr>
          <p:cNvPr id="24579" name="Picture 2" descr="p 210 07_UNF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85800"/>
            <a:ext cx="26543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TextBox 2"/>
          <p:cNvSpPr txBox="1">
            <a:spLocks noChangeArrowheads="1"/>
          </p:cNvSpPr>
          <p:nvPr/>
        </p:nvSpPr>
        <p:spPr bwMode="auto">
          <a:xfrm>
            <a:off x="4572000" y="2362200"/>
            <a:ext cx="441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The lower-molecular-weight alcohols can readily replace water molecules in the hydrogen-bonded network. This accounts for the complete miscibility of such alcohols with water.</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19920" y="287280"/>
              <a:ext cx="6419520" cy="4929840"/>
            </p14:xfrm>
          </p:contentPart>
        </mc:Choice>
        <mc:Fallback xmlns="">
          <p:pic>
            <p:nvPicPr>
              <p:cNvPr id="2" name="Ink 1"/>
              <p:cNvPicPr/>
              <p:nvPr/>
            </p:nvPicPr>
            <p:blipFill>
              <a:blip r:embed="rId5"/>
              <a:stretch>
                <a:fillRect/>
              </a:stretch>
            </p:blipFill>
            <p:spPr>
              <a:xfrm>
                <a:off x="609480" y="278280"/>
                <a:ext cx="6436440" cy="4955040"/>
              </a:xfrm>
              <a:prstGeom prst="rect">
                <a:avLst/>
              </a:prstGeom>
            </p:spPr>
          </p:pic>
        </mc:Fallback>
      </mc:AlternateContent>
    </p:spTree>
    <p:extLst>
      <p:ext uri="{BB962C8B-B14F-4D97-AF65-F5344CB8AC3E}">
        <p14:creationId xmlns:p14="http://schemas.microsoft.com/office/powerpoint/2010/main" val="1302732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p 210 Tab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0"/>
            <a:ext cx="9144000" cy="431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39120" y="2861640"/>
              <a:ext cx="8696520" cy="2679480"/>
            </p14:xfrm>
          </p:contentPart>
        </mc:Choice>
        <mc:Fallback xmlns="">
          <p:pic>
            <p:nvPicPr>
              <p:cNvPr id="2" name="Ink 1"/>
              <p:cNvPicPr/>
              <p:nvPr/>
            </p:nvPicPr>
            <p:blipFill>
              <a:blip r:embed="rId4"/>
              <a:stretch>
                <a:fillRect/>
              </a:stretch>
            </p:blipFill>
            <p:spPr>
              <a:xfrm>
                <a:off x="327600" y="2849760"/>
                <a:ext cx="8724600" cy="2695320"/>
              </a:xfrm>
              <a:prstGeom prst="rect">
                <a:avLst/>
              </a:prstGeom>
            </p:spPr>
          </p:pic>
        </mc:Fallback>
      </mc:AlternateContent>
    </p:spTree>
    <p:extLst>
      <p:ext uri="{BB962C8B-B14F-4D97-AF65-F5344CB8AC3E}">
        <p14:creationId xmlns:p14="http://schemas.microsoft.com/office/powerpoint/2010/main" val="1507660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p 211 07_UNF1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4724400" cy="163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extBox 1"/>
          <p:cNvSpPr txBox="1">
            <a:spLocks noChangeArrowheads="1"/>
          </p:cNvSpPr>
          <p:nvPr/>
        </p:nvSpPr>
        <p:spPr bwMode="auto">
          <a:xfrm>
            <a:off x="533400" y="533400"/>
            <a:ext cx="678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Review of Acidity and Basicity</a:t>
            </a:r>
          </a:p>
        </p:txBody>
      </p:sp>
      <p:sp>
        <p:nvSpPr>
          <p:cNvPr id="26627" name="TextBox 2"/>
          <p:cNvSpPr txBox="1">
            <a:spLocks noChangeArrowheads="1"/>
          </p:cNvSpPr>
          <p:nvPr/>
        </p:nvSpPr>
        <p:spPr bwMode="auto">
          <a:xfrm>
            <a:off x="381000" y="3581400"/>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Bronsted-Lowry definition, Acid proton donor, and base proton acceptor</a:t>
            </a:r>
          </a:p>
        </p:txBody>
      </p:sp>
    </p:spTree>
    <p:extLst>
      <p:ext uri="{BB962C8B-B14F-4D97-AF65-F5344CB8AC3E}">
        <p14:creationId xmlns:p14="http://schemas.microsoft.com/office/powerpoint/2010/main" val="2563577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p 213 07_UN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47800"/>
            <a:ext cx="2743200" cy="89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0" name="TextBox 1"/>
          <p:cNvSpPr txBox="1">
            <a:spLocks noChangeArrowheads="1"/>
          </p:cNvSpPr>
          <p:nvPr/>
        </p:nvSpPr>
        <p:spPr bwMode="auto">
          <a:xfrm>
            <a:off x="457200" y="452438"/>
            <a:ext cx="853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Acidity of Alcohols and Phenols</a:t>
            </a:r>
          </a:p>
        </p:txBody>
      </p:sp>
      <p:pic>
        <p:nvPicPr>
          <p:cNvPr id="32771" name="Picture 2" descr="p 213 07_UNF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86200"/>
            <a:ext cx="54864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2" name="TextBox 2"/>
          <p:cNvSpPr txBox="1">
            <a:spLocks noChangeArrowheads="1"/>
          </p:cNvSpPr>
          <p:nvPr/>
        </p:nvSpPr>
        <p:spPr bwMode="auto">
          <a:xfrm>
            <a:off x="152400" y="2743200"/>
            <a:ext cx="8991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Phenols are much stronger acids than alcohols mainly because the corresponding phenoxide ions are stabilized by resonance. The negative charge of an alkoxide ion is concentrated on the oxygen atom, while the negative charge on the phenoxide ion can be delocalized to the </a:t>
            </a:r>
            <a:r>
              <a:rPr lang="en-US" sz="1400" i="1"/>
              <a:t>ortho</a:t>
            </a:r>
            <a:r>
              <a:rPr lang="en-US" sz="1400"/>
              <a:t> and </a:t>
            </a:r>
            <a:r>
              <a:rPr lang="en-US" sz="1400" i="1"/>
              <a:t>para</a:t>
            </a:r>
            <a:r>
              <a:rPr lang="en-US" sz="1400"/>
              <a:t> ring positions through resonance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06080" y="328680"/>
              <a:ext cx="8533080" cy="6384240"/>
            </p14:xfrm>
          </p:contentPart>
        </mc:Choice>
        <mc:Fallback xmlns="">
          <p:pic>
            <p:nvPicPr>
              <p:cNvPr id="2" name="Ink 1"/>
              <p:cNvPicPr/>
              <p:nvPr/>
            </p:nvPicPr>
            <p:blipFill>
              <a:blip r:embed="rId5"/>
              <a:stretch>
                <a:fillRect/>
              </a:stretch>
            </p:blipFill>
            <p:spPr>
              <a:xfrm>
                <a:off x="394560" y="322200"/>
                <a:ext cx="8560800" cy="6405480"/>
              </a:xfrm>
              <a:prstGeom prst="rect">
                <a:avLst/>
              </a:prstGeom>
            </p:spPr>
          </p:pic>
        </mc:Fallback>
      </mc:AlternateContent>
    </p:spTree>
    <p:extLst>
      <p:ext uri="{BB962C8B-B14F-4D97-AF65-F5344CB8AC3E}">
        <p14:creationId xmlns:p14="http://schemas.microsoft.com/office/powerpoint/2010/main" val="858034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p 214 Tab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3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39960" y="1308600"/>
              <a:ext cx="7067520" cy="5273640"/>
            </p14:xfrm>
          </p:contentPart>
        </mc:Choice>
        <mc:Fallback xmlns="">
          <p:pic>
            <p:nvPicPr>
              <p:cNvPr id="2" name="Ink 1"/>
              <p:cNvPicPr/>
              <p:nvPr/>
            </p:nvPicPr>
            <p:blipFill>
              <a:blip r:embed="rId4"/>
              <a:stretch>
                <a:fillRect/>
              </a:stretch>
            </p:blipFill>
            <p:spPr>
              <a:xfrm>
                <a:off x="1825920" y="1304640"/>
                <a:ext cx="7086600" cy="5285520"/>
              </a:xfrm>
              <a:prstGeom prst="rect">
                <a:avLst/>
              </a:prstGeom>
            </p:spPr>
          </p:pic>
        </mc:Fallback>
      </mc:AlternateContent>
    </p:spTree>
    <p:extLst>
      <p:ext uri="{BB962C8B-B14F-4D97-AF65-F5344CB8AC3E}">
        <p14:creationId xmlns:p14="http://schemas.microsoft.com/office/powerpoint/2010/main" val="10593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p 214 07_UNF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71600"/>
            <a:ext cx="365760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8" name="TextBox 1"/>
          <p:cNvSpPr txBox="1">
            <a:spLocks noChangeArrowheads="1"/>
          </p:cNvSpPr>
          <p:nvPr/>
        </p:nvSpPr>
        <p:spPr bwMode="auto">
          <a:xfrm>
            <a:off x="381000" y="685800"/>
            <a:ext cx="586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Stabilization by inductive effect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352680" y="3062880"/>
              <a:ext cx="4536720" cy="1112040"/>
            </p14:xfrm>
          </p:contentPart>
        </mc:Choice>
        <mc:Fallback xmlns="">
          <p:pic>
            <p:nvPicPr>
              <p:cNvPr id="2" name="Ink 1"/>
              <p:cNvPicPr/>
              <p:nvPr/>
            </p:nvPicPr>
            <p:blipFill>
              <a:blip r:embed="rId4"/>
              <a:stretch>
                <a:fillRect/>
              </a:stretch>
            </p:blipFill>
            <p:spPr>
              <a:xfrm>
                <a:off x="3337560" y="3052440"/>
                <a:ext cx="4556520" cy="1139040"/>
              </a:xfrm>
              <a:prstGeom prst="rect">
                <a:avLst/>
              </a:prstGeom>
            </p:spPr>
          </p:pic>
        </mc:Fallback>
      </mc:AlternateContent>
    </p:spTree>
    <p:extLst>
      <p:ext uri="{BB962C8B-B14F-4D97-AF65-F5344CB8AC3E}">
        <p14:creationId xmlns:p14="http://schemas.microsoft.com/office/powerpoint/2010/main" val="3737720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p 214 07_UNF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600200"/>
            <a:ext cx="5276850" cy="201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extBox 1"/>
          <p:cNvSpPr txBox="1">
            <a:spLocks noChangeArrowheads="1"/>
          </p:cNvSpPr>
          <p:nvPr/>
        </p:nvSpPr>
        <p:spPr bwMode="auto">
          <a:xfrm>
            <a:off x="228600" y="4572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Electron-withdrawing groups increase acidity by stabilizing the conjugate base, while electron-donating groups decrease acidity because they destabilize the conjugate base.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060000" y="2657520"/>
              <a:ext cx="5850360" cy="1027800"/>
            </p14:xfrm>
          </p:contentPart>
        </mc:Choice>
        <mc:Fallback xmlns="">
          <p:pic>
            <p:nvPicPr>
              <p:cNvPr id="2" name="Ink 1"/>
              <p:cNvPicPr/>
              <p:nvPr/>
            </p:nvPicPr>
            <p:blipFill>
              <a:blip r:embed="rId5"/>
              <a:stretch>
                <a:fillRect/>
              </a:stretch>
            </p:blipFill>
            <p:spPr>
              <a:xfrm>
                <a:off x="3052440" y="2649600"/>
                <a:ext cx="5864760" cy="1041120"/>
              </a:xfrm>
              <a:prstGeom prst="rect">
                <a:avLst/>
              </a:prstGeom>
            </p:spPr>
          </p:pic>
        </mc:Fallback>
      </mc:AlternateContent>
    </p:spTree>
    <p:extLst>
      <p:ext uri="{BB962C8B-B14F-4D97-AF65-F5344CB8AC3E}">
        <p14:creationId xmlns:p14="http://schemas.microsoft.com/office/powerpoint/2010/main" val="72925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p 216 07_UNF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6324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TextBox 1"/>
          <p:cNvSpPr txBox="1">
            <a:spLocks noChangeArrowheads="1"/>
          </p:cNvSpPr>
          <p:nvPr/>
        </p:nvSpPr>
        <p:spPr bwMode="auto">
          <a:xfrm>
            <a:off x="228600" y="5334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Dehydration of Alcohols to Alkenes</a:t>
            </a:r>
          </a:p>
        </p:txBody>
      </p:sp>
      <p:pic>
        <p:nvPicPr>
          <p:cNvPr id="40963" name="Picture 2" descr="p 216 07_UNF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05200"/>
            <a:ext cx="5410200"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187640" y="1944720"/>
              <a:ext cx="7590960" cy="4424760"/>
            </p14:xfrm>
          </p:contentPart>
        </mc:Choice>
        <mc:Fallback xmlns="">
          <p:pic>
            <p:nvPicPr>
              <p:cNvPr id="2" name="Ink 1"/>
              <p:cNvPicPr/>
              <p:nvPr/>
            </p:nvPicPr>
            <p:blipFill>
              <a:blip r:embed="rId5"/>
              <a:stretch>
                <a:fillRect/>
              </a:stretch>
            </p:blipFill>
            <p:spPr>
              <a:xfrm>
                <a:off x="1173240" y="1938600"/>
                <a:ext cx="7621560" cy="4445640"/>
              </a:xfrm>
              <a:prstGeom prst="rect">
                <a:avLst/>
              </a:prstGeom>
            </p:spPr>
          </p:pic>
        </mc:Fallback>
      </mc:AlternateContent>
    </p:spTree>
    <p:extLst>
      <p:ext uri="{BB962C8B-B14F-4D97-AF65-F5344CB8AC3E}">
        <p14:creationId xmlns:p14="http://schemas.microsoft.com/office/powerpoint/2010/main" val="4142995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 216 07_UNF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85800"/>
            <a:ext cx="5257800" cy="116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descr="p 216 07_UNF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200400"/>
            <a:ext cx="4876800" cy="148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18360" y="1838160"/>
              <a:ext cx="6976080" cy="2422800"/>
            </p14:xfrm>
          </p:contentPart>
        </mc:Choice>
        <mc:Fallback xmlns="">
          <p:pic>
            <p:nvPicPr>
              <p:cNvPr id="2" name="Ink 1"/>
              <p:cNvPicPr/>
              <p:nvPr/>
            </p:nvPicPr>
            <p:blipFill>
              <a:blip r:embed="rId5"/>
              <a:stretch>
                <a:fillRect/>
              </a:stretch>
            </p:blipFill>
            <p:spPr>
              <a:xfrm>
                <a:off x="909000" y="1833480"/>
                <a:ext cx="6992640" cy="2440440"/>
              </a:xfrm>
              <a:prstGeom prst="rect">
                <a:avLst/>
              </a:prstGeom>
            </p:spPr>
          </p:pic>
        </mc:Fallback>
      </mc:AlternateContent>
    </p:spTree>
    <p:extLst>
      <p:ext uri="{BB962C8B-B14F-4D97-AF65-F5344CB8AC3E}">
        <p14:creationId xmlns:p14="http://schemas.microsoft.com/office/powerpoint/2010/main" val="50716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p 217 07_UNF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62000"/>
            <a:ext cx="5791200" cy="190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descr="p 217 07_UNF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733800"/>
            <a:ext cx="53340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363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p 206 07_UNF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990600" cy="6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p 206 07_UNF0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533400"/>
            <a:ext cx="16859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2" descr="p 206 07_UNF03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57200"/>
            <a:ext cx="150336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2" descr="p 206 07_UNF0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200400"/>
            <a:ext cx="18129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2" descr="p 206 07_UNF03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895600"/>
            <a:ext cx="172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275400" y="137160"/>
              <a:ext cx="7826400" cy="5790240"/>
            </p14:xfrm>
          </p:contentPart>
        </mc:Choice>
        <mc:Fallback xmlns="">
          <p:pic>
            <p:nvPicPr>
              <p:cNvPr id="2" name="Ink 1"/>
              <p:cNvPicPr/>
              <p:nvPr/>
            </p:nvPicPr>
            <p:blipFill>
              <a:blip r:embed="rId8"/>
              <a:stretch>
                <a:fillRect/>
              </a:stretch>
            </p:blipFill>
            <p:spPr>
              <a:xfrm>
                <a:off x="260640" y="125280"/>
                <a:ext cx="7851240" cy="5817960"/>
              </a:xfrm>
              <a:prstGeom prst="rect">
                <a:avLst/>
              </a:prstGeom>
            </p:spPr>
          </p:pic>
        </mc:Fallback>
      </mc:AlternateContent>
    </p:spTree>
    <p:extLst>
      <p:ext uri="{BB962C8B-B14F-4D97-AF65-F5344CB8AC3E}">
        <p14:creationId xmlns:p14="http://schemas.microsoft.com/office/powerpoint/2010/main" val="3463558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 217 07_UNF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57200"/>
            <a:ext cx="5791200" cy="127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4" name="Picture 2" descr="p 217 07_UNF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3276600"/>
            <a:ext cx="82645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5" name="TextBox 1"/>
          <p:cNvSpPr txBox="1">
            <a:spLocks noChangeArrowheads="1"/>
          </p:cNvSpPr>
          <p:nvPr/>
        </p:nvSpPr>
        <p:spPr bwMode="auto">
          <a:xfrm>
            <a:off x="533400" y="2667000"/>
            <a:ext cx="762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Sometimes a single alcohol gives two or more alkenes</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629160" y="2571480"/>
              <a:ext cx="5391360" cy="3277080"/>
            </p14:xfrm>
          </p:contentPart>
        </mc:Choice>
        <mc:Fallback xmlns="">
          <p:pic>
            <p:nvPicPr>
              <p:cNvPr id="2" name="Ink 1"/>
              <p:cNvPicPr/>
              <p:nvPr/>
            </p:nvPicPr>
            <p:blipFill>
              <a:blip r:embed="rId5"/>
              <a:stretch>
                <a:fillRect/>
              </a:stretch>
            </p:blipFill>
            <p:spPr>
              <a:xfrm>
                <a:off x="3617280" y="2564280"/>
                <a:ext cx="5408640" cy="3299040"/>
              </a:xfrm>
              <a:prstGeom prst="rect">
                <a:avLst/>
              </a:prstGeom>
            </p:spPr>
          </p:pic>
        </mc:Fallback>
      </mc:AlternateContent>
    </p:spTree>
    <p:extLst>
      <p:ext uri="{BB962C8B-B14F-4D97-AF65-F5344CB8AC3E}">
        <p14:creationId xmlns:p14="http://schemas.microsoft.com/office/powerpoint/2010/main" val="1268917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 218 07_UNF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52578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Box 1"/>
          <p:cNvSpPr txBox="1">
            <a:spLocks noChangeArrowheads="1"/>
          </p:cNvSpPr>
          <p:nvPr/>
        </p:nvSpPr>
        <p:spPr bwMode="auto">
          <a:xfrm>
            <a:off x="304800" y="304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Reaction of Alcohols with Hydrogen Halides</a:t>
            </a:r>
          </a:p>
        </p:txBody>
      </p:sp>
      <p:pic>
        <p:nvPicPr>
          <p:cNvPr id="45059" name="Picture 2" descr="p 218 07_UNF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52800"/>
            <a:ext cx="8001000"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20960" y="1585800"/>
              <a:ext cx="7468560" cy="4762800"/>
            </p14:xfrm>
          </p:contentPart>
        </mc:Choice>
        <mc:Fallback xmlns="">
          <p:pic>
            <p:nvPicPr>
              <p:cNvPr id="2" name="Ink 1"/>
              <p:cNvPicPr/>
              <p:nvPr/>
            </p:nvPicPr>
            <p:blipFill>
              <a:blip r:embed="rId5"/>
              <a:stretch>
                <a:fillRect/>
              </a:stretch>
            </p:blipFill>
            <p:spPr>
              <a:xfrm>
                <a:off x="1006200" y="1579680"/>
                <a:ext cx="7499880" cy="4779000"/>
              </a:xfrm>
              <a:prstGeom prst="rect">
                <a:avLst/>
              </a:prstGeom>
            </p:spPr>
          </p:pic>
        </mc:Fallback>
      </mc:AlternateContent>
    </p:spTree>
    <p:extLst>
      <p:ext uri="{BB962C8B-B14F-4D97-AF65-F5344CB8AC3E}">
        <p14:creationId xmlns:p14="http://schemas.microsoft.com/office/powerpoint/2010/main" val="374332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p 218 07_UNF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38200"/>
            <a:ext cx="5029200"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descr="p 218 07_UNF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7848600" cy="61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695240" y="3120840"/>
              <a:ext cx="5760720" cy="2367000"/>
            </p14:xfrm>
          </p:contentPart>
        </mc:Choice>
        <mc:Fallback xmlns="">
          <p:pic>
            <p:nvPicPr>
              <p:cNvPr id="2" name="Ink 1"/>
              <p:cNvPicPr/>
              <p:nvPr/>
            </p:nvPicPr>
            <p:blipFill>
              <a:blip r:embed="rId5"/>
              <a:stretch>
                <a:fillRect/>
              </a:stretch>
            </p:blipFill>
            <p:spPr>
              <a:xfrm>
                <a:off x="1679760" y="3107160"/>
                <a:ext cx="5783040" cy="2390760"/>
              </a:xfrm>
              <a:prstGeom prst="rect">
                <a:avLst/>
              </a:prstGeom>
            </p:spPr>
          </p:pic>
        </mc:Fallback>
      </mc:AlternateContent>
    </p:spTree>
    <p:extLst>
      <p:ext uri="{BB962C8B-B14F-4D97-AF65-F5344CB8AC3E}">
        <p14:creationId xmlns:p14="http://schemas.microsoft.com/office/powerpoint/2010/main" val="661275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p 218 07_UNF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67818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Box 1"/>
          <p:cNvSpPr txBox="1">
            <a:spLocks noChangeArrowheads="1"/>
          </p:cNvSpPr>
          <p:nvPr/>
        </p:nvSpPr>
        <p:spPr bwMode="auto">
          <a:xfrm>
            <a:off x="152400" y="152400"/>
            <a:ext cx="876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Reaction occurs by an S</a:t>
            </a:r>
            <a:r>
              <a:rPr lang="en-US" sz="1600" baseline="-25000"/>
              <a:t>N</a:t>
            </a:r>
            <a:r>
              <a:rPr lang="en-US" sz="1600"/>
              <a:t>2 mechanism when the alcohol is protonated by an acid.</a:t>
            </a:r>
          </a:p>
        </p:txBody>
      </p:sp>
      <p:pic>
        <p:nvPicPr>
          <p:cNvPr id="47107" name="Picture 2" descr="p 218 07_UNF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432175"/>
            <a:ext cx="6781800" cy="129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922120" y="716040"/>
              <a:ext cx="5936400" cy="3503160"/>
            </p14:xfrm>
          </p:contentPart>
        </mc:Choice>
        <mc:Fallback xmlns="">
          <p:pic>
            <p:nvPicPr>
              <p:cNvPr id="2" name="Ink 1"/>
              <p:cNvPicPr/>
              <p:nvPr/>
            </p:nvPicPr>
            <p:blipFill>
              <a:blip r:embed="rId5"/>
              <a:stretch>
                <a:fillRect/>
              </a:stretch>
            </p:blipFill>
            <p:spPr>
              <a:xfrm>
                <a:off x="2917440" y="711360"/>
                <a:ext cx="5954400" cy="3520800"/>
              </a:xfrm>
              <a:prstGeom prst="rect">
                <a:avLst/>
              </a:prstGeom>
            </p:spPr>
          </p:pic>
        </mc:Fallback>
      </mc:AlternateContent>
    </p:spTree>
    <p:extLst>
      <p:ext uri="{BB962C8B-B14F-4D97-AF65-F5344CB8AC3E}">
        <p14:creationId xmlns:p14="http://schemas.microsoft.com/office/powerpoint/2010/main" val="199692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p 219 07_UNF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7010400" cy="148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0" name="TextBox 1"/>
          <p:cNvSpPr txBox="1">
            <a:spLocks noChangeArrowheads="1"/>
          </p:cNvSpPr>
          <p:nvPr/>
        </p:nvSpPr>
        <p:spPr bwMode="auto">
          <a:xfrm>
            <a:off x="228600" y="4572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Other Ways to Prepare Alkyl Halides from Alcohols</a:t>
            </a:r>
          </a:p>
        </p:txBody>
      </p:sp>
      <p:pic>
        <p:nvPicPr>
          <p:cNvPr id="48131" name="Picture 2" descr="p 220 07_UNF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0"/>
            <a:ext cx="6324600"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51880" y="3178440"/>
              <a:ext cx="8122320" cy="3285000"/>
            </p14:xfrm>
          </p:contentPart>
        </mc:Choice>
        <mc:Fallback xmlns="">
          <p:pic>
            <p:nvPicPr>
              <p:cNvPr id="2" name="Ink 1"/>
              <p:cNvPicPr/>
              <p:nvPr/>
            </p:nvPicPr>
            <p:blipFill>
              <a:blip r:embed="rId5"/>
              <a:stretch>
                <a:fillRect/>
              </a:stretch>
            </p:blipFill>
            <p:spPr>
              <a:xfrm>
                <a:off x="547560" y="3164760"/>
                <a:ext cx="8136720" cy="3304080"/>
              </a:xfrm>
              <a:prstGeom prst="rect">
                <a:avLst/>
              </a:prstGeom>
            </p:spPr>
          </p:pic>
        </mc:Fallback>
      </mc:AlternateContent>
    </p:spTree>
    <p:extLst>
      <p:ext uri="{BB962C8B-B14F-4D97-AF65-F5344CB8AC3E}">
        <p14:creationId xmlns:p14="http://schemas.microsoft.com/office/powerpoint/2010/main" val="3284281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p 220 07_UNF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5334000" cy="163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4" name="TextBox 1"/>
          <p:cNvSpPr txBox="1">
            <a:spLocks noChangeArrowheads="1"/>
          </p:cNvSpPr>
          <p:nvPr/>
        </p:nvSpPr>
        <p:spPr bwMode="auto">
          <a:xfrm>
            <a:off x="685800" y="3810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 Comparison of Alcohols and Phenols</a:t>
            </a:r>
          </a:p>
        </p:txBody>
      </p:sp>
      <p:sp>
        <p:nvSpPr>
          <p:cNvPr id="49155" name="TextBox 2"/>
          <p:cNvSpPr txBox="1">
            <a:spLocks noChangeArrowheads="1"/>
          </p:cNvSpPr>
          <p:nvPr/>
        </p:nvSpPr>
        <p:spPr bwMode="auto">
          <a:xfrm>
            <a:off x="381000" y="34290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Phenyl cations are energetically unstable and are difficult to form. Phenols can also never undergo displacement by the S</a:t>
            </a:r>
            <a:r>
              <a:rPr lang="en-US" sz="1600" baseline="-25000"/>
              <a:t>N</a:t>
            </a:r>
            <a:r>
              <a:rPr lang="en-US" sz="1600"/>
              <a:t>2 mechanism</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23160" y="1441800"/>
              <a:ext cx="1744200" cy="1496880"/>
            </p14:xfrm>
          </p:contentPart>
        </mc:Choice>
        <mc:Fallback xmlns="">
          <p:pic>
            <p:nvPicPr>
              <p:cNvPr id="2" name="Ink 1"/>
              <p:cNvPicPr/>
              <p:nvPr/>
            </p:nvPicPr>
            <p:blipFill>
              <a:blip r:embed="rId4"/>
              <a:stretch>
                <a:fillRect/>
              </a:stretch>
            </p:blipFill>
            <p:spPr>
              <a:xfrm>
                <a:off x="610200" y="1432080"/>
                <a:ext cx="1764360" cy="1519560"/>
              </a:xfrm>
              <a:prstGeom prst="rect">
                <a:avLst/>
              </a:prstGeom>
            </p:spPr>
          </p:pic>
        </mc:Fallback>
      </mc:AlternateContent>
    </p:spTree>
    <p:extLst>
      <p:ext uri="{BB962C8B-B14F-4D97-AF65-F5344CB8AC3E}">
        <p14:creationId xmlns:p14="http://schemas.microsoft.com/office/powerpoint/2010/main" val="3703071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p 221 07_UNF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6781800" cy="176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TextBox 1"/>
          <p:cNvSpPr txBox="1">
            <a:spLocks noChangeArrowheads="1"/>
          </p:cNvSpPr>
          <p:nvPr/>
        </p:nvSpPr>
        <p:spPr bwMode="auto">
          <a:xfrm>
            <a:off x="0" y="381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Oxidation of Alcohols to Aldehydes, Ketones, and Carboxylic Acids</a:t>
            </a:r>
          </a:p>
        </p:txBody>
      </p:sp>
      <p:pic>
        <p:nvPicPr>
          <p:cNvPr id="50179" name="Picture 2" descr="p 221 07_UNF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146550"/>
            <a:ext cx="4800600" cy="187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773720" y="2688480"/>
              <a:ext cx="6598440" cy="3827520"/>
            </p14:xfrm>
          </p:contentPart>
        </mc:Choice>
        <mc:Fallback xmlns="">
          <p:pic>
            <p:nvPicPr>
              <p:cNvPr id="2" name="Ink 1"/>
              <p:cNvPicPr/>
              <p:nvPr/>
            </p:nvPicPr>
            <p:blipFill>
              <a:blip r:embed="rId5"/>
              <a:stretch>
                <a:fillRect/>
              </a:stretch>
            </p:blipFill>
            <p:spPr>
              <a:xfrm>
                <a:off x="1762560" y="2684160"/>
                <a:ext cx="6613920" cy="3843000"/>
              </a:xfrm>
              <a:prstGeom prst="rect">
                <a:avLst/>
              </a:prstGeom>
            </p:spPr>
          </p:pic>
        </mc:Fallback>
      </mc:AlternateContent>
    </p:spTree>
    <p:extLst>
      <p:ext uri="{BB962C8B-B14F-4D97-AF65-F5344CB8AC3E}">
        <p14:creationId xmlns:p14="http://schemas.microsoft.com/office/powerpoint/2010/main" val="669105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 221 07_UNF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2000"/>
            <a:ext cx="6324600" cy="258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27800" y="296280"/>
              <a:ext cx="7633080" cy="5286960"/>
            </p14:xfrm>
          </p:contentPart>
        </mc:Choice>
        <mc:Fallback xmlns="">
          <p:pic>
            <p:nvPicPr>
              <p:cNvPr id="2" name="Ink 1"/>
              <p:cNvPicPr/>
              <p:nvPr/>
            </p:nvPicPr>
            <p:blipFill>
              <a:blip r:embed="rId4"/>
              <a:stretch>
                <a:fillRect/>
              </a:stretch>
            </p:blipFill>
            <p:spPr>
              <a:xfrm>
                <a:off x="1018800" y="285480"/>
                <a:ext cx="7650720" cy="5304960"/>
              </a:xfrm>
              <a:prstGeom prst="rect">
                <a:avLst/>
              </a:prstGeom>
            </p:spPr>
          </p:pic>
        </mc:Fallback>
      </mc:AlternateContent>
    </p:spTree>
    <p:extLst>
      <p:ext uri="{BB962C8B-B14F-4D97-AF65-F5344CB8AC3E}">
        <p14:creationId xmlns:p14="http://schemas.microsoft.com/office/powerpoint/2010/main" val="846732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p 221 07_UNF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324600" cy="122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6" name="Picture 2" descr="p 221 07_UNF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02038"/>
            <a:ext cx="5943600" cy="135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7" name="TextBox 1"/>
          <p:cNvSpPr txBox="1">
            <a:spLocks noChangeArrowheads="1"/>
          </p:cNvSpPr>
          <p:nvPr/>
        </p:nvSpPr>
        <p:spPr bwMode="auto">
          <a:xfrm>
            <a:off x="381000" y="3810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With primary alcohols, oxidation can be stopped at the aldehyde stage by special reagents, such as Pyridinium Chlorochromate (PCC)</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291320" y="2624400"/>
              <a:ext cx="6950880" cy="2405160"/>
            </p14:xfrm>
          </p:contentPart>
        </mc:Choice>
        <mc:Fallback xmlns="">
          <p:pic>
            <p:nvPicPr>
              <p:cNvPr id="2" name="Ink 1"/>
              <p:cNvPicPr/>
              <p:nvPr/>
            </p:nvPicPr>
            <p:blipFill>
              <a:blip r:embed="rId5"/>
              <a:stretch>
                <a:fillRect/>
              </a:stretch>
            </p:blipFill>
            <p:spPr>
              <a:xfrm>
                <a:off x="1285920" y="2613600"/>
                <a:ext cx="6970680" cy="2420640"/>
              </a:xfrm>
              <a:prstGeom prst="rect">
                <a:avLst/>
              </a:prstGeom>
            </p:spPr>
          </p:pic>
        </mc:Fallback>
      </mc:AlternateContent>
    </p:spTree>
    <p:extLst>
      <p:ext uri="{BB962C8B-B14F-4D97-AF65-F5344CB8AC3E}">
        <p14:creationId xmlns:p14="http://schemas.microsoft.com/office/powerpoint/2010/main" val="2096866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p 223 07_UNF6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1524000" cy="13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descr="p 223 07_UNF6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828800"/>
            <a:ext cx="18192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2" descr="p 223 07_UNF6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905000"/>
            <a:ext cx="28575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0" name="TextBox 1"/>
          <p:cNvSpPr txBox="1">
            <a:spLocks noChangeArrowheads="1"/>
          </p:cNvSpPr>
          <p:nvPr/>
        </p:nvSpPr>
        <p:spPr bwMode="auto">
          <a:xfrm>
            <a:off x="457200" y="4572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Alcohols with More Than One Hydroxyl Group</a:t>
            </a:r>
          </a:p>
        </p:txBody>
      </p:sp>
      <p:sp>
        <p:nvSpPr>
          <p:cNvPr id="55301" name="TextBox 2"/>
          <p:cNvSpPr txBox="1">
            <a:spLocks noChangeArrowheads="1"/>
          </p:cNvSpPr>
          <p:nvPr/>
        </p:nvSpPr>
        <p:spPr bwMode="auto">
          <a:xfrm>
            <a:off x="685800" y="3505200"/>
            <a:ext cx="152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Ethylene glycol</a:t>
            </a:r>
          </a:p>
          <a:p>
            <a:r>
              <a:rPr lang="en-US" sz="1400"/>
              <a:t>(1,2-ethanediol)</a:t>
            </a:r>
          </a:p>
          <a:p>
            <a:r>
              <a:rPr lang="en-US" sz="1400"/>
              <a:t>bp 198 </a:t>
            </a:r>
            <a:r>
              <a:rPr lang="en-US" sz="1400" baseline="30000"/>
              <a:t>0</a:t>
            </a:r>
            <a:r>
              <a:rPr lang="en-US" sz="1400"/>
              <a:t>C</a:t>
            </a:r>
          </a:p>
        </p:txBody>
      </p:sp>
      <p:sp>
        <p:nvSpPr>
          <p:cNvPr id="55302" name="TextBox 5"/>
          <p:cNvSpPr txBox="1">
            <a:spLocks noChangeArrowheads="1"/>
          </p:cNvSpPr>
          <p:nvPr/>
        </p:nvSpPr>
        <p:spPr bwMode="auto">
          <a:xfrm>
            <a:off x="3581400" y="3505200"/>
            <a:ext cx="1752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Glycerol (glycerine)</a:t>
            </a:r>
          </a:p>
          <a:p>
            <a:r>
              <a:rPr lang="en-US" sz="1400"/>
              <a:t>1,2,3-propanetriol</a:t>
            </a:r>
          </a:p>
          <a:p>
            <a:r>
              <a:rPr lang="en-US" sz="1400"/>
              <a:t>bp 290 </a:t>
            </a:r>
            <a:r>
              <a:rPr lang="en-US" sz="1400" baseline="30000"/>
              <a:t>0</a:t>
            </a:r>
            <a:r>
              <a:rPr lang="en-US" sz="1400"/>
              <a:t>C</a:t>
            </a:r>
          </a:p>
          <a:p>
            <a:endParaRPr lang="en-US" sz="1400"/>
          </a:p>
          <a:p>
            <a:endParaRPr lang="en-US" sz="1200"/>
          </a:p>
        </p:txBody>
      </p:sp>
      <p:sp>
        <p:nvSpPr>
          <p:cNvPr id="55303" name="TextBox 6"/>
          <p:cNvSpPr txBox="1">
            <a:spLocks noChangeArrowheads="1"/>
          </p:cNvSpPr>
          <p:nvPr/>
        </p:nvSpPr>
        <p:spPr bwMode="auto">
          <a:xfrm>
            <a:off x="6629400" y="35052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Sorbitol</a:t>
            </a:r>
          </a:p>
          <a:p>
            <a:r>
              <a:rPr lang="en-US" sz="1400"/>
              <a:t>1,2,3,4,5,6-hexanehexaol</a:t>
            </a:r>
          </a:p>
          <a:p>
            <a:r>
              <a:rPr lang="en-US" sz="1400"/>
              <a:t>Mp 110-112 </a:t>
            </a:r>
            <a:r>
              <a:rPr lang="en-US" sz="1400" baseline="30000"/>
              <a:t>0</a:t>
            </a:r>
            <a:r>
              <a:rPr lang="en-US" sz="1400"/>
              <a:t>C</a:t>
            </a:r>
          </a:p>
          <a:p>
            <a:endParaRPr lang="en-US" sz="1400"/>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72800" y="1895040"/>
              <a:ext cx="8005320" cy="4659480"/>
            </p14:xfrm>
          </p:contentPart>
        </mc:Choice>
        <mc:Fallback xmlns="">
          <p:pic>
            <p:nvPicPr>
              <p:cNvPr id="2" name="Ink 1"/>
              <p:cNvPicPr/>
              <p:nvPr/>
            </p:nvPicPr>
            <p:blipFill>
              <a:blip r:embed="rId6"/>
              <a:stretch>
                <a:fillRect/>
              </a:stretch>
            </p:blipFill>
            <p:spPr>
              <a:xfrm>
                <a:off x="161280" y="1886760"/>
                <a:ext cx="8021880" cy="4679280"/>
              </a:xfrm>
              <a:prstGeom prst="rect">
                <a:avLst/>
              </a:prstGeom>
            </p:spPr>
          </p:pic>
        </mc:Fallback>
      </mc:AlternateContent>
    </p:spTree>
    <p:extLst>
      <p:ext uri="{BB962C8B-B14F-4D97-AF65-F5344CB8AC3E}">
        <p14:creationId xmlns:p14="http://schemas.microsoft.com/office/powerpoint/2010/main" val="3780627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 207 07_UNF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6629400" cy="130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TextBox 1"/>
          <p:cNvSpPr txBox="1">
            <a:spLocks noChangeArrowheads="1"/>
          </p:cNvSpPr>
          <p:nvPr/>
        </p:nvSpPr>
        <p:spPr bwMode="auto">
          <a:xfrm>
            <a:off x="457200" y="4572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Nomenclature of Alcohols</a:t>
            </a:r>
          </a:p>
        </p:txBody>
      </p:sp>
      <p:sp>
        <p:nvSpPr>
          <p:cNvPr id="16387" name="TextBox 2"/>
          <p:cNvSpPr txBox="1">
            <a:spLocks noChangeArrowheads="1"/>
          </p:cNvSpPr>
          <p:nvPr/>
        </p:nvSpPr>
        <p:spPr bwMode="auto">
          <a:xfrm>
            <a:off x="228600" y="1066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In the IUPAC system, the hydroxyl group in alcohols is indicated by the ending </a:t>
            </a:r>
            <a:r>
              <a:rPr lang="en-US" sz="1600" b="1"/>
              <a:t>–ol</a:t>
            </a:r>
            <a:r>
              <a:rPr lang="en-US" sz="1600"/>
              <a:t>. In common names, the separate word </a:t>
            </a:r>
            <a:r>
              <a:rPr lang="en-US" sz="1600" i="1"/>
              <a:t>alcohol</a:t>
            </a:r>
            <a:r>
              <a:rPr lang="en-US" sz="1600"/>
              <a:t> is placed after the name of the alkyl group.</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30920" y="1411560"/>
              <a:ext cx="7270200" cy="5069880"/>
            </p14:xfrm>
          </p:contentPart>
        </mc:Choice>
        <mc:Fallback xmlns="">
          <p:pic>
            <p:nvPicPr>
              <p:cNvPr id="2" name="Ink 1"/>
              <p:cNvPicPr/>
              <p:nvPr/>
            </p:nvPicPr>
            <p:blipFill>
              <a:blip r:embed="rId4"/>
              <a:stretch>
                <a:fillRect/>
              </a:stretch>
            </p:blipFill>
            <p:spPr>
              <a:xfrm>
                <a:off x="422640" y="1400040"/>
                <a:ext cx="7282440" cy="5086080"/>
              </a:xfrm>
              <a:prstGeom prst="rect">
                <a:avLst/>
              </a:prstGeom>
            </p:spPr>
          </p:pic>
        </mc:Fallback>
      </mc:AlternateContent>
    </p:spTree>
    <p:extLst>
      <p:ext uri="{BB962C8B-B14F-4D97-AF65-F5344CB8AC3E}">
        <p14:creationId xmlns:p14="http://schemas.microsoft.com/office/powerpoint/2010/main" val="2531029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p 226 07_UNF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52578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14320" y="33480"/>
              <a:ext cx="4741560" cy="3418560"/>
            </p14:xfrm>
          </p:contentPart>
        </mc:Choice>
        <mc:Fallback xmlns="">
          <p:pic>
            <p:nvPicPr>
              <p:cNvPr id="2" name="Ink 1"/>
              <p:cNvPicPr/>
              <p:nvPr/>
            </p:nvPicPr>
            <p:blipFill>
              <a:blip r:embed="rId4"/>
              <a:stretch>
                <a:fillRect/>
              </a:stretch>
            </p:blipFill>
            <p:spPr>
              <a:xfrm>
                <a:off x="1706760" y="19080"/>
                <a:ext cx="4762080" cy="3446280"/>
              </a:xfrm>
              <a:prstGeom prst="rect">
                <a:avLst/>
              </a:prstGeom>
            </p:spPr>
          </p:pic>
        </mc:Fallback>
      </mc:AlternateContent>
    </p:spTree>
    <p:extLst>
      <p:ext uri="{BB962C8B-B14F-4D97-AF65-F5344CB8AC3E}">
        <p14:creationId xmlns:p14="http://schemas.microsoft.com/office/powerpoint/2010/main" val="3863636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p 231 07_UNF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3048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8" name="TextBox 1"/>
          <p:cNvSpPr txBox="1">
            <a:spLocks noChangeArrowheads="1"/>
          </p:cNvSpPr>
          <p:nvPr/>
        </p:nvSpPr>
        <p:spPr bwMode="auto">
          <a:xfrm>
            <a:off x="3200400" y="457200"/>
            <a:ext cx="579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Thymol is an antibacterial oil obtained from thyme (</a:t>
            </a:r>
            <a:r>
              <a:rPr lang="en-US" sz="2000" i="1"/>
              <a:t>Thymus vulgaris</a:t>
            </a:r>
            <a:r>
              <a:rPr lang="en-US" sz="2000"/>
              <a:t>). The IUPAC name of this compound is 2-isopropyl-5-methylphenol. Draw the structure of thymol.</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088880" y="1457280"/>
              <a:ext cx="4535280" cy="4441680"/>
            </p14:xfrm>
          </p:contentPart>
        </mc:Choice>
        <mc:Fallback xmlns="">
          <p:pic>
            <p:nvPicPr>
              <p:cNvPr id="2" name="Ink 1"/>
              <p:cNvPicPr/>
              <p:nvPr/>
            </p:nvPicPr>
            <p:blipFill>
              <a:blip r:embed="rId4"/>
              <a:stretch>
                <a:fillRect/>
              </a:stretch>
            </p:blipFill>
            <p:spPr>
              <a:xfrm>
                <a:off x="4077360" y="1445760"/>
                <a:ext cx="4551480" cy="4467960"/>
              </a:xfrm>
              <a:prstGeom prst="rect">
                <a:avLst/>
              </a:prstGeom>
            </p:spPr>
          </p:pic>
        </mc:Fallback>
      </mc:AlternateContent>
    </p:spTree>
    <p:extLst>
      <p:ext uri="{BB962C8B-B14F-4D97-AF65-F5344CB8AC3E}">
        <p14:creationId xmlns:p14="http://schemas.microsoft.com/office/powerpoint/2010/main" val="1361963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p 234 08_UN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900"/>
            <a:ext cx="9144000" cy="362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p 234 08_UN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0"/>
            <a:ext cx="2590800" cy="147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TextBox 1"/>
          <p:cNvSpPr txBox="1">
            <a:spLocks noChangeArrowheads="1"/>
          </p:cNvSpPr>
          <p:nvPr/>
        </p:nvSpPr>
        <p:spPr bwMode="auto">
          <a:xfrm>
            <a:off x="457200" y="4572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Chapter 8: Ethers and Epoxides</a:t>
            </a:r>
          </a:p>
        </p:txBody>
      </p:sp>
      <p:sp>
        <p:nvSpPr>
          <p:cNvPr id="13316" name="TextBox 2"/>
          <p:cNvSpPr txBox="1">
            <a:spLocks noChangeArrowheads="1"/>
          </p:cNvSpPr>
          <p:nvPr/>
        </p:nvSpPr>
        <p:spPr bwMode="auto">
          <a:xfrm>
            <a:off x="3048000" y="58674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Diethyl ether in starting fluid</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758120" y="733320"/>
              <a:ext cx="4029480" cy="5254920"/>
            </p14:xfrm>
          </p:contentPart>
        </mc:Choice>
        <mc:Fallback xmlns="">
          <p:pic>
            <p:nvPicPr>
              <p:cNvPr id="2" name="Ink 1"/>
              <p:cNvPicPr/>
              <p:nvPr/>
            </p:nvPicPr>
            <p:blipFill>
              <a:blip r:embed="rId5"/>
              <a:stretch>
                <a:fillRect/>
              </a:stretch>
            </p:blipFill>
            <p:spPr>
              <a:xfrm>
                <a:off x="4745880" y="720000"/>
                <a:ext cx="4049640" cy="5283000"/>
              </a:xfrm>
              <a:prstGeom prst="rect">
                <a:avLst/>
              </a:prstGeom>
            </p:spPr>
          </p:pic>
        </mc:Fallback>
      </mc:AlternateContent>
    </p:spTree>
    <p:extLst>
      <p:ext uri="{BB962C8B-B14F-4D97-AF65-F5344CB8AC3E}">
        <p14:creationId xmlns:p14="http://schemas.microsoft.com/office/powerpoint/2010/main" val="3632397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p 234 08_UNF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51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TextBox 1"/>
          <p:cNvSpPr txBox="1">
            <a:spLocks noChangeArrowheads="1"/>
          </p:cNvSpPr>
          <p:nvPr/>
        </p:nvSpPr>
        <p:spPr bwMode="auto">
          <a:xfrm>
            <a:off x="304800" y="5334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Examples of compounds with ether groups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65000" y="2448720"/>
              <a:ext cx="8091720" cy="2266560"/>
            </p14:xfrm>
          </p:contentPart>
        </mc:Choice>
        <mc:Fallback xmlns="">
          <p:pic>
            <p:nvPicPr>
              <p:cNvPr id="2" name="Ink 1"/>
              <p:cNvPicPr/>
              <p:nvPr/>
            </p:nvPicPr>
            <p:blipFill>
              <a:blip r:embed="rId4"/>
              <a:stretch>
                <a:fillRect/>
              </a:stretch>
            </p:blipFill>
            <p:spPr>
              <a:xfrm>
                <a:off x="753840" y="2439000"/>
                <a:ext cx="8116200" cy="2279520"/>
              </a:xfrm>
              <a:prstGeom prst="rect">
                <a:avLst/>
              </a:prstGeom>
            </p:spPr>
          </p:pic>
        </mc:Fallback>
      </mc:AlternateContent>
    </p:spTree>
    <p:extLst>
      <p:ext uri="{BB962C8B-B14F-4D97-AF65-F5344CB8AC3E}">
        <p14:creationId xmlns:p14="http://schemas.microsoft.com/office/powerpoint/2010/main" val="3052070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p 235 08_UNF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7325"/>
            <a:ext cx="914400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p 235 08_UNF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5888"/>
            <a:ext cx="9144000" cy="217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TextBox 1"/>
          <p:cNvSpPr txBox="1">
            <a:spLocks noChangeArrowheads="1"/>
          </p:cNvSpPr>
          <p:nvPr/>
        </p:nvSpPr>
        <p:spPr bwMode="auto">
          <a:xfrm>
            <a:off x="381000" y="3810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Nomenclature of Ethers</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66040" y="184320"/>
              <a:ext cx="8714160" cy="5455800"/>
            </p14:xfrm>
          </p:contentPart>
        </mc:Choice>
        <mc:Fallback xmlns="">
          <p:pic>
            <p:nvPicPr>
              <p:cNvPr id="2" name="Ink 1"/>
              <p:cNvPicPr/>
              <p:nvPr/>
            </p:nvPicPr>
            <p:blipFill>
              <a:blip r:embed="rId5"/>
              <a:stretch>
                <a:fillRect/>
              </a:stretch>
            </p:blipFill>
            <p:spPr>
              <a:xfrm>
                <a:off x="259920" y="176400"/>
                <a:ext cx="8732160" cy="5477400"/>
              </a:xfrm>
              <a:prstGeom prst="rect">
                <a:avLst/>
              </a:prstGeom>
            </p:spPr>
          </p:pic>
        </mc:Fallback>
      </mc:AlternateContent>
    </p:spTree>
    <p:extLst>
      <p:ext uri="{BB962C8B-B14F-4D97-AF65-F5344CB8AC3E}">
        <p14:creationId xmlns:p14="http://schemas.microsoft.com/office/powerpoint/2010/main" val="2573211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 235 08_UNF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260191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TextBox 1"/>
          <p:cNvSpPr txBox="1">
            <a:spLocks noChangeArrowheads="1"/>
          </p:cNvSpPr>
          <p:nvPr/>
        </p:nvSpPr>
        <p:spPr bwMode="auto">
          <a:xfrm>
            <a:off x="457200" y="3048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What are the correct names for the following ethers? </a:t>
            </a:r>
          </a:p>
        </p:txBody>
      </p:sp>
      <p:pic>
        <p:nvPicPr>
          <p:cNvPr id="16387" name="Picture 2" descr="p 236 08_UNF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57600"/>
            <a:ext cx="357028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509480" y="975240"/>
              <a:ext cx="7205760" cy="4408200"/>
            </p14:xfrm>
          </p:contentPart>
        </mc:Choice>
        <mc:Fallback xmlns="">
          <p:pic>
            <p:nvPicPr>
              <p:cNvPr id="2" name="Ink 1"/>
              <p:cNvPicPr/>
              <p:nvPr/>
            </p:nvPicPr>
            <p:blipFill>
              <a:blip r:embed="rId5"/>
              <a:stretch>
                <a:fillRect/>
              </a:stretch>
            </p:blipFill>
            <p:spPr>
              <a:xfrm>
                <a:off x="1501920" y="968760"/>
                <a:ext cx="7219800" cy="4430160"/>
              </a:xfrm>
              <a:prstGeom prst="rect">
                <a:avLst/>
              </a:prstGeom>
            </p:spPr>
          </p:pic>
        </mc:Fallback>
      </mc:AlternateContent>
    </p:spTree>
    <p:extLst>
      <p:ext uri="{BB962C8B-B14F-4D97-AF65-F5344CB8AC3E}">
        <p14:creationId xmlns:p14="http://schemas.microsoft.com/office/powerpoint/2010/main" val="287964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p 236 Tab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0" name="TextBox 1"/>
          <p:cNvSpPr txBox="1">
            <a:spLocks noChangeArrowheads="1"/>
          </p:cNvSpPr>
          <p:nvPr/>
        </p:nvSpPr>
        <p:spPr bwMode="auto">
          <a:xfrm>
            <a:off x="381000" y="4572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Physical Properties of Ethers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182400" y="3193560"/>
              <a:ext cx="5460480" cy="1348200"/>
            </p14:xfrm>
          </p:contentPart>
        </mc:Choice>
        <mc:Fallback xmlns="">
          <p:pic>
            <p:nvPicPr>
              <p:cNvPr id="2" name="Ink 1"/>
              <p:cNvPicPr/>
              <p:nvPr/>
            </p:nvPicPr>
            <p:blipFill>
              <a:blip r:embed="rId4"/>
              <a:stretch>
                <a:fillRect/>
              </a:stretch>
            </p:blipFill>
            <p:spPr>
              <a:xfrm>
                <a:off x="3178800" y="3187440"/>
                <a:ext cx="5468760" cy="1367280"/>
              </a:xfrm>
              <a:prstGeom prst="rect">
                <a:avLst/>
              </a:prstGeom>
            </p:spPr>
          </p:pic>
        </mc:Fallback>
      </mc:AlternateContent>
    </p:spTree>
    <p:extLst>
      <p:ext uri="{BB962C8B-B14F-4D97-AF65-F5344CB8AC3E}">
        <p14:creationId xmlns:p14="http://schemas.microsoft.com/office/powerpoint/2010/main" val="2467157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p 237 08_UNF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14400"/>
            <a:ext cx="29718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4" name="TextBox 1"/>
          <p:cNvSpPr txBox="1">
            <a:spLocks noChangeArrowheads="1"/>
          </p:cNvSpPr>
          <p:nvPr/>
        </p:nvSpPr>
        <p:spPr bwMode="auto">
          <a:xfrm>
            <a:off x="152400" y="2971800"/>
            <a:ext cx="899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Although ethers cannot form hydrogen bonds with one another, they do form hydrogen bonds  with alcohols. This explains why ethers and alcohols are mutually soluble.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19600" y="282240"/>
              <a:ext cx="3162960" cy="2552040"/>
            </p14:xfrm>
          </p:contentPart>
        </mc:Choice>
        <mc:Fallback xmlns="">
          <p:pic>
            <p:nvPicPr>
              <p:cNvPr id="2" name="Ink 1"/>
              <p:cNvPicPr/>
              <p:nvPr/>
            </p:nvPicPr>
            <p:blipFill>
              <a:blip r:embed="rId4"/>
              <a:stretch>
                <a:fillRect/>
              </a:stretch>
            </p:blipFill>
            <p:spPr>
              <a:xfrm>
                <a:off x="3805200" y="270000"/>
                <a:ext cx="3182400" cy="2578680"/>
              </a:xfrm>
              <a:prstGeom prst="rect">
                <a:avLst/>
              </a:prstGeom>
            </p:spPr>
          </p:pic>
        </mc:Fallback>
      </mc:AlternateContent>
    </p:spTree>
    <p:extLst>
      <p:ext uri="{BB962C8B-B14F-4D97-AF65-F5344CB8AC3E}">
        <p14:creationId xmlns:p14="http://schemas.microsoft.com/office/powerpoint/2010/main" val="7795682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p 237 08_UN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1213"/>
            <a:ext cx="6705600" cy="129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extBox 1"/>
          <p:cNvSpPr txBox="1">
            <a:spLocks noChangeArrowheads="1"/>
          </p:cNvSpPr>
          <p:nvPr/>
        </p:nvSpPr>
        <p:spPr bwMode="auto">
          <a:xfrm>
            <a:off x="457200" y="3810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Ethers as Solvents</a:t>
            </a:r>
          </a:p>
        </p:txBody>
      </p:sp>
      <p:sp>
        <p:nvSpPr>
          <p:cNvPr id="19459" name="TextBox 2"/>
          <p:cNvSpPr txBox="1">
            <a:spLocks noChangeArrowheads="1"/>
          </p:cNvSpPr>
          <p:nvPr/>
        </p:nvSpPr>
        <p:spPr bwMode="auto">
          <a:xfrm>
            <a:off x="304800" y="1143000"/>
            <a:ext cx="868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Ethers are relatively inert compounds. They do no usually react with dilute acids or bases or common oxidizing and reducing agents.</a:t>
            </a:r>
          </a:p>
          <a:p>
            <a:r>
              <a:rPr lang="en-US" sz="1800"/>
              <a:t>They do not react with metallic sodium unlike alcohols.</a:t>
            </a:r>
          </a:p>
          <a:p>
            <a:r>
              <a:rPr lang="en-US" sz="1800"/>
              <a:t>Their inert nature and the fact that most organic compounds are ether-soluble makes them  excellent solvents for organic reactions.</a:t>
            </a:r>
          </a:p>
        </p:txBody>
      </p:sp>
      <p:sp>
        <p:nvSpPr>
          <p:cNvPr id="19460" name="TextBox 3"/>
          <p:cNvSpPr txBox="1">
            <a:spLocks noChangeArrowheads="1"/>
          </p:cNvSpPr>
          <p:nvPr/>
        </p:nvSpPr>
        <p:spPr bwMode="auto">
          <a:xfrm>
            <a:off x="457200" y="54864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When ethers are exposed to air for a long time, they form peroxides and may result to explosives. FeSO</a:t>
            </a:r>
            <a:r>
              <a:rPr lang="en-US" sz="1800" baseline="-25000"/>
              <a:t>4</a:t>
            </a:r>
            <a:r>
              <a:rPr lang="en-US" sz="1800"/>
              <a:t> is usually added to destroy the peroxides.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05480" y="462600"/>
              <a:ext cx="6366600" cy="3828240"/>
            </p14:xfrm>
          </p:contentPart>
        </mc:Choice>
        <mc:Fallback xmlns="">
          <p:pic>
            <p:nvPicPr>
              <p:cNvPr id="2" name="Ink 1"/>
              <p:cNvPicPr/>
              <p:nvPr/>
            </p:nvPicPr>
            <p:blipFill>
              <a:blip r:embed="rId4"/>
              <a:stretch>
                <a:fillRect/>
              </a:stretch>
            </p:blipFill>
            <p:spPr>
              <a:xfrm>
                <a:off x="999360" y="457920"/>
                <a:ext cx="6387840" cy="3845880"/>
              </a:xfrm>
              <a:prstGeom prst="rect">
                <a:avLst/>
              </a:prstGeom>
            </p:spPr>
          </p:pic>
        </mc:Fallback>
      </mc:AlternateContent>
    </p:spTree>
    <p:extLst>
      <p:ext uri="{BB962C8B-B14F-4D97-AF65-F5344CB8AC3E}">
        <p14:creationId xmlns:p14="http://schemas.microsoft.com/office/powerpoint/2010/main" val="1609224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p 237 08_UNF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09800"/>
            <a:ext cx="5943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TextBox 1"/>
          <p:cNvSpPr txBox="1">
            <a:spLocks noChangeArrowheads="1"/>
          </p:cNvSpPr>
          <p:nvPr/>
        </p:nvSpPr>
        <p:spPr bwMode="auto">
          <a:xfrm>
            <a:off x="381000" y="4572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Grignard Reagent : an Organometallic Compound</a:t>
            </a:r>
          </a:p>
        </p:txBody>
      </p:sp>
      <p:pic>
        <p:nvPicPr>
          <p:cNvPr id="20483" name="Picture 2" descr="p 238 08_UNF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50101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TextBox 1"/>
          <p:cNvSpPr txBox="1">
            <a:spLocks noChangeArrowheads="1"/>
          </p:cNvSpPr>
          <p:nvPr/>
        </p:nvSpPr>
        <p:spPr bwMode="auto">
          <a:xfrm>
            <a:off x="838200" y="12192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Pronounced greenyar(d)</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204200" y="892080"/>
              <a:ext cx="6285240" cy="5315400"/>
            </p14:xfrm>
          </p:contentPart>
        </mc:Choice>
        <mc:Fallback xmlns="">
          <p:pic>
            <p:nvPicPr>
              <p:cNvPr id="2" name="Ink 1"/>
              <p:cNvPicPr/>
              <p:nvPr/>
            </p:nvPicPr>
            <p:blipFill>
              <a:blip r:embed="rId5"/>
              <a:stretch>
                <a:fillRect/>
              </a:stretch>
            </p:blipFill>
            <p:spPr>
              <a:xfrm>
                <a:off x="1197000" y="884160"/>
                <a:ext cx="6297480" cy="5336280"/>
              </a:xfrm>
              <a:prstGeom prst="rect">
                <a:avLst/>
              </a:prstGeom>
            </p:spPr>
          </p:pic>
        </mc:Fallback>
      </mc:AlternateContent>
    </p:spTree>
    <p:extLst>
      <p:ext uri="{BB962C8B-B14F-4D97-AF65-F5344CB8AC3E}">
        <p14:creationId xmlns:p14="http://schemas.microsoft.com/office/powerpoint/2010/main" val="284292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p 207 07_UNF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1628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descr="p 207 07_UNF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71800"/>
            <a:ext cx="6096000" cy="127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780560" y="933840"/>
              <a:ext cx="6694560" cy="5446440"/>
            </p14:xfrm>
          </p:contentPart>
        </mc:Choice>
        <mc:Fallback xmlns="">
          <p:pic>
            <p:nvPicPr>
              <p:cNvPr id="2" name="Ink 1"/>
              <p:cNvPicPr/>
              <p:nvPr/>
            </p:nvPicPr>
            <p:blipFill>
              <a:blip r:embed="rId5"/>
              <a:stretch>
                <a:fillRect/>
              </a:stretch>
            </p:blipFill>
            <p:spPr>
              <a:xfrm>
                <a:off x="1775160" y="930600"/>
                <a:ext cx="6703200" cy="5464800"/>
              </a:xfrm>
              <a:prstGeom prst="rect">
                <a:avLst/>
              </a:prstGeom>
            </p:spPr>
          </p:pic>
        </mc:Fallback>
      </mc:AlternateContent>
    </p:spTree>
    <p:extLst>
      <p:ext uri="{BB962C8B-B14F-4D97-AF65-F5344CB8AC3E}">
        <p14:creationId xmlns:p14="http://schemas.microsoft.com/office/powerpoint/2010/main" val="99504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 238 08_UNF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934200" cy="289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93320" y="144720"/>
              <a:ext cx="7775280" cy="6343560"/>
            </p14:xfrm>
          </p:contentPart>
        </mc:Choice>
        <mc:Fallback xmlns="">
          <p:pic>
            <p:nvPicPr>
              <p:cNvPr id="2" name="Ink 1"/>
              <p:cNvPicPr/>
              <p:nvPr/>
            </p:nvPicPr>
            <p:blipFill>
              <a:blip r:embed="rId4"/>
              <a:stretch>
                <a:fillRect/>
              </a:stretch>
            </p:blipFill>
            <p:spPr>
              <a:xfrm>
                <a:off x="1083240" y="131760"/>
                <a:ext cx="7800480" cy="6372360"/>
              </a:xfrm>
              <a:prstGeom prst="rect">
                <a:avLst/>
              </a:prstGeom>
            </p:spPr>
          </p:pic>
        </mc:Fallback>
      </mc:AlternateContent>
    </p:spTree>
    <p:extLst>
      <p:ext uri="{BB962C8B-B14F-4D97-AF65-F5344CB8AC3E}">
        <p14:creationId xmlns:p14="http://schemas.microsoft.com/office/powerpoint/2010/main" val="4272427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p 238 08_UNF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981200"/>
            <a:ext cx="157956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TextBox 2"/>
          <p:cNvSpPr txBox="1">
            <a:spLocks noChangeArrowheads="1"/>
          </p:cNvSpPr>
          <p:nvPr/>
        </p:nvSpPr>
        <p:spPr bwMode="auto">
          <a:xfrm>
            <a:off x="152400" y="533400"/>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A carbanion is an alkyl or aryl group with a negatively charged carbon atom. Carbanions are strong bases</a:t>
            </a:r>
          </a:p>
        </p:txBody>
      </p:sp>
      <p:pic>
        <p:nvPicPr>
          <p:cNvPr id="22531" name="Picture 2" descr="p 238 08_UNF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102100"/>
            <a:ext cx="91440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89680" y="2849040"/>
              <a:ext cx="6940080" cy="1990080"/>
            </p14:xfrm>
          </p:contentPart>
        </mc:Choice>
        <mc:Fallback xmlns="">
          <p:pic>
            <p:nvPicPr>
              <p:cNvPr id="2" name="Ink 1"/>
              <p:cNvPicPr/>
              <p:nvPr/>
            </p:nvPicPr>
            <p:blipFill>
              <a:blip r:embed="rId5"/>
              <a:stretch>
                <a:fillRect/>
              </a:stretch>
            </p:blipFill>
            <p:spPr>
              <a:xfrm>
                <a:off x="575280" y="2843640"/>
                <a:ext cx="6960600" cy="2008440"/>
              </a:xfrm>
              <a:prstGeom prst="rect">
                <a:avLst/>
              </a:prstGeom>
            </p:spPr>
          </p:pic>
        </mc:Fallback>
      </mc:AlternateContent>
    </p:spTree>
    <p:extLst>
      <p:ext uri="{BB962C8B-B14F-4D97-AF65-F5344CB8AC3E}">
        <p14:creationId xmlns:p14="http://schemas.microsoft.com/office/powerpoint/2010/main" val="15246125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p 239 08_UNF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69620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4" name="TextBox 1"/>
          <p:cNvSpPr txBox="1">
            <a:spLocks noChangeArrowheads="1"/>
          </p:cNvSpPr>
          <p:nvPr/>
        </p:nvSpPr>
        <p:spPr bwMode="auto">
          <a:xfrm>
            <a:off x="457200" y="762000"/>
            <a:ext cx="624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Grignard reagent reaction with water</a:t>
            </a:r>
          </a:p>
        </p:txBody>
      </p:sp>
      <p:sp>
        <p:nvSpPr>
          <p:cNvPr id="23555" name="TextBox 1"/>
          <p:cNvSpPr txBox="1">
            <a:spLocks noChangeArrowheads="1"/>
          </p:cNvSpPr>
          <p:nvPr/>
        </p:nvSpPr>
        <p:spPr bwMode="auto">
          <a:xfrm>
            <a:off x="381000" y="3581400"/>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Reaction of Grignard reagent with water can be used to place deuterium isotopes by reacting them with heavy water (D</a:t>
            </a:r>
            <a:r>
              <a:rPr lang="en-US" sz="1800" baseline="-25000"/>
              <a:t>2</a:t>
            </a:r>
            <a:r>
              <a:rPr lang="en-US" sz="1800"/>
              <a:t>O), where the deuterium substitutes the halogen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33800" y="299160"/>
              <a:ext cx="7341840" cy="2971080"/>
            </p14:xfrm>
          </p:contentPart>
        </mc:Choice>
        <mc:Fallback xmlns="">
          <p:pic>
            <p:nvPicPr>
              <p:cNvPr id="2" name="Ink 1"/>
              <p:cNvPicPr/>
              <p:nvPr/>
            </p:nvPicPr>
            <p:blipFill>
              <a:blip r:embed="rId4"/>
              <a:stretch>
                <a:fillRect/>
              </a:stretch>
            </p:blipFill>
            <p:spPr>
              <a:xfrm>
                <a:off x="1322280" y="293040"/>
                <a:ext cx="7359480" cy="2991960"/>
              </a:xfrm>
              <a:prstGeom prst="rect">
                <a:avLst/>
              </a:prstGeom>
            </p:spPr>
          </p:pic>
        </mc:Fallback>
      </mc:AlternateContent>
    </p:spTree>
    <p:extLst>
      <p:ext uri="{BB962C8B-B14F-4D97-AF65-F5344CB8AC3E}">
        <p14:creationId xmlns:p14="http://schemas.microsoft.com/office/powerpoint/2010/main" val="1037837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p 239 08_UNF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00400"/>
            <a:ext cx="80772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TextBox 1"/>
          <p:cNvSpPr txBox="1">
            <a:spLocks noChangeArrowheads="1"/>
          </p:cNvSpPr>
          <p:nvPr/>
        </p:nvSpPr>
        <p:spPr bwMode="auto">
          <a:xfrm>
            <a:off x="609600" y="68580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Question: Show how to prepare CH</a:t>
            </a:r>
            <a:r>
              <a:rPr lang="en-US" sz="2000" baseline="-25000"/>
              <a:t>3</a:t>
            </a:r>
            <a:r>
              <a:rPr lang="en-US" sz="2000"/>
              <a:t>CHDCH</a:t>
            </a:r>
            <a:r>
              <a:rPr lang="en-US" sz="2000" baseline="-25000"/>
              <a:t>3</a:t>
            </a:r>
            <a:r>
              <a:rPr lang="en-US" sz="2000"/>
              <a:t> from CH</a:t>
            </a:r>
            <a:r>
              <a:rPr lang="en-US" sz="2000" baseline="-25000"/>
              <a:t>2</a:t>
            </a:r>
            <a:r>
              <a:rPr lang="en-US" sz="2000"/>
              <a:t>=CHCH</a:t>
            </a:r>
            <a:r>
              <a:rPr lang="en-US" sz="2000" baseline="-25000"/>
              <a:t>3</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68760" y="1179000"/>
              <a:ext cx="8080920" cy="5484240"/>
            </p14:xfrm>
          </p:contentPart>
        </mc:Choice>
        <mc:Fallback xmlns="">
          <p:pic>
            <p:nvPicPr>
              <p:cNvPr id="2" name="Ink 1"/>
              <p:cNvPicPr/>
              <p:nvPr/>
            </p:nvPicPr>
            <p:blipFill>
              <a:blip r:embed="rId4"/>
              <a:stretch>
                <a:fillRect/>
              </a:stretch>
            </p:blipFill>
            <p:spPr>
              <a:xfrm>
                <a:off x="953280" y="1174320"/>
                <a:ext cx="8112960" cy="5499360"/>
              </a:xfrm>
              <a:prstGeom prst="rect">
                <a:avLst/>
              </a:prstGeom>
            </p:spPr>
          </p:pic>
        </mc:Fallback>
      </mc:AlternateContent>
    </p:spTree>
    <p:extLst>
      <p:ext uri="{BB962C8B-B14F-4D97-AF65-F5344CB8AC3E}">
        <p14:creationId xmlns:p14="http://schemas.microsoft.com/office/powerpoint/2010/main" val="1540068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p 239 08_UNF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467600" cy="122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TextBox 1"/>
          <p:cNvSpPr txBox="1">
            <a:spLocks noChangeArrowheads="1"/>
          </p:cNvSpPr>
          <p:nvPr/>
        </p:nvSpPr>
        <p:spPr bwMode="auto">
          <a:xfrm>
            <a:off x="381000" y="4572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Organolithium compounds</a:t>
            </a:r>
          </a:p>
        </p:txBody>
      </p:sp>
      <p:sp>
        <p:nvSpPr>
          <p:cNvPr id="25603" name="TextBox 1"/>
          <p:cNvSpPr txBox="1">
            <a:spLocks noChangeArrowheads="1"/>
          </p:cNvSpPr>
          <p:nvPr/>
        </p:nvSpPr>
        <p:spPr bwMode="auto">
          <a:xfrm>
            <a:off x="304800" y="3697288"/>
            <a:ext cx="861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These compounds contain carbon- metal (lithium) bond. They react in a similar manner to Grignard reagents, and are very useful in synthesis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94480" y="149040"/>
              <a:ext cx="7320600" cy="6169680"/>
            </p14:xfrm>
          </p:contentPart>
        </mc:Choice>
        <mc:Fallback xmlns="">
          <p:pic>
            <p:nvPicPr>
              <p:cNvPr id="2" name="Ink 1"/>
              <p:cNvPicPr/>
              <p:nvPr/>
            </p:nvPicPr>
            <p:blipFill>
              <a:blip r:embed="rId4"/>
              <a:stretch>
                <a:fillRect/>
              </a:stretch>
            </p:blipFill>
            <p:spPr>
              <a:xfrm>
                <a:off x="1191240" y="137160"/>
                <a:ext cx="7340040" cy="6197400"/>
              </a:xfrm>
              <a:prstGeom prst="rect">
                <a:avLst/>
              </a:prstGeom>
            </p:spPr>
          </p:pic>
        </mc:Fallback>
      </mc:AlternateContent>
    </p:spTree>
    <p:extLst>
      <p:ext uri="{BB962C8B-B14F-4D97-AF65-F5344CB8AC3E}">
        <p14:creationId xmlns:p14="http://schemas.microsoft.com/office/powerpoint/2010/main" val="14787268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p 240 08_UN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83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extBox 1"/>
          <p:cNvSpPr txBox="1">
            <a:spLocks noChangeArrowheads="1"/>
          </p:cNvSpPr>
          <p:nvPr/>
        </p:nvSpPr>
        <p:spPr bwMode="auto">
          <a:xfrm>
            <a:off x="457200" y="533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Preparation of Ethers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480" y="2037240"/>
              <a:ext cx="7365240" cy="1176480"/>
            </p14:xfrm>
          </p:contentPart>
        </mc:Choice>
        <mc:Fallback xmlns="">
          <p:pic>
            <p:nvPicPr>
              <p:cNvPr id="2" name="Ink 1"/>
              <p:cNvPicPr/>
              <p:nvPr/>
            </p:nvPicPr>
            <p:blipFill>
              <a:blip r:embed="rId4"/>
              <a:stretch>
                <a:fillRect/>
              </a:stretch>
            </p:blipFill>
            <p:spPr>
              <a:xfrm>
                <a:off x="688320" y="2031840"/>
                <a:ext cx="7389360" cy="1197720"/>
              </a:xfrm>
              <a:prstGeom prst="rect">
                <a:avLst/>
              </a:prstGeom>
            </p:spPr>
          </p:pic>
        </mc:Fallback>
      </mc:AlternateContent>
    </p:spTree>
    <p:extLst>
      <p:ext uri="{BB962C8B-B14F-4D97-AF65-F5344CB8AC3E}">
        <p14:creationId xmlns:p14="http://schemas.microsoft.com/office/powerpoint/2010/main" val="204974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p 240 08_UNF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76438"/>
            <a:ext cx="6400800" cy="175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TextBox 1"/>
          <p:cNvSpPr txBox="1">
            <a:spLocks noChangeArrowheads="1"/>
          </p:cNvSpPr>
          <p:nvPr/>
        </p:nvSpPr>
        <p:spPr bwMode="auto">
          <a:xfrm>
            <a:off x="152400" y="609600"/>
            <a:ext cx="899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Methyl </a:t>
            </a:r>
            <a:r>
              <a:rPr lang="en-US" sz="2000" i="1"/>
              <a:t>tert</a:t>
            </a:r>
            <a:r>
              <a:rPr lang="en-US" sz="2000"/>
              <a:t> Butyl Ether (MTBE) has a high octane value of about 110, it is used as an octane number enhancer in unleaded gasoline. It is prepared by the acid-catalyzed addition of methanol to 2-methylpropene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84320" y="2954160"/>
              <a:ext cx="7526880" cy="2472480"/>
            </p14:xfrm>
          </p:contentPart>
        </mc:Choice>
        <mc:Fallback xmlns="">
          <p:pic>
            <p:nvPicPr>
              <p:cNvPr id="2" name="Ink 1"/>
              <p:cNvPicPr/>
              <p:nvPr/>
            </p:nvPicPr>
            <p:blipFill>
              <a:blip r:embed="rId4"/>
              <a:stretch>
                <a:fillRect/>
              </a:stretch>
            </p:blipFill>
            <p:spPr>
              <a:xfrm>
                <a:off x="1069560" y="2948400"/>
                <a:ext cx="7556400" cy="2491560"/>
              </a:xfrm>
              <a:prstGeom prst="rect">
                <a:avLst/>
              </a:prstGeom>
            </p:spPr>
          </p:pic>
        </mc:Fallback>
      </mc:AlternateContent>
    </p:spTree>
    <p:extLst>
      <p:ext uri="{BB962C8B-B14F-4D97-AF65-F5344CB8AC3E}">
        <p14:creationId xmlns:p14="http://schemas.microsoft.com/office/powerpoint/2010/main" val="1262175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p 241 08_UNF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391400" cy="76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TextBox 1"/>
          <p:cNvSpPr txBox="1">
            <a:spLocks noChangeArrowheads="1"/>
          </p:cNvSpPr>
          <p:nvPr/>
        </p:nvSpPr>
        <p:spPr bwMode="auto">
          <a:xfrm>
            <a:off x="381000" y="4572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Williamson Synthesis</a:t>
            </a:r>
          </a:p>
        </p:txBody>
      </p:sp>
      <p:pic>
        <p:nvPicPr>
          <p:cNvPr id="28675" name="Picture 2" descr="p 241 08_UNF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0"/>
            <a:ext cx="7467600" cy="63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86720" y="2283480"/>
              <a:ext cx="2692800" cy="2176560"/>
            </p14:xfrm>
          </p:contentPart>
        </mc:Choice>
        <mc:Fallback xmlns="">
          <p:pic>
            <p:nvPicPr>
              <p:cNvPr id="2" name="Ink 1"/>
              <p:cNvPicPr/>
              <p:nvPr/>
            </p:nvPicPr>
            <p:blipFill>
              <a:blip r:embed="rId5"/>
              <a:stretch>
                <a:fillRect/>
              </a:stretch>
            </p:blipFill>
            <p:spPr>
              <a:xfrm>
                <a:off x="3175200" y="2277720"/>
                <a:ext cx="2709360" cy="2196000"/>
              </a:xfrm>
              <a:prstGeom prst="rect">
                <a:avLst/>
              </a:prstGeom>
            </p:spPr>
          </p:pic>
        </mc:Fallback>
      </mc:AlternateContent>
    </p:spTree>
    <p:extLst>
      <p:ext uri="{BB962C8B-B14F-4D97-AF65-F5344CB8AC3E}">
        <p14:creationId xmlns:p14="http://schemas.microsoft.com/office/powerpoint/2010/main" val="3703541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p 242 08_UNF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2362200" cy="102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6" name="TextBox 1"/>
          <p:cNvSpPr txBox="1">
            <a:spLocks noChangeArrowheads="1"/>
          </p:cNvSpPr>
          <p:nvPr/>
        </p:nvSpPr>
        <p:spPr bwMode="auto">
          <a:xfrm>
            <a:off x="381000" y="3810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Show how this compound could be made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33000" y="973080"/>
              <a:ext cx="7616160" cy="3518640"/>
            </p14:xfrm>
          </p:contentPart>
        </mc:Choice>
        <mc:Fallback xmlns="">
          <p:pic>
            <p:nvPicPr>
              <p:cNvPr id="2" name="Ink 1"/>
              <p:cNvPicPr/>
              <p:nvPr/>
            </p:nvPicPr>
            <p:blipFill>
              <a:blip r:embed="rId4"/>
              <a:stretch>
                <a:fillRect/>
              </a:stretch>
            </p:blipFill>
            <p:spPr>
              <a:xfrm>
                <a:off x="1220040" y="969120"/>
                <a:ext cx="7635960" cy="3538440"/>
              </a:xfrm>
              <a:prstGeom prst="rect">
                <a:avLst/>
              </a:prstGeom>
            </p:spPr>
          </p:pic>
        </mc:Fallback>
      </mc:AlternateContent>
    </p:spTree>
    <p:extLst>
      <p:ext uri="{BB962C8B-B14F-4D97-AF65-F5344CB8AC3E}">
        <p14:creationId xmlns:p14="http://schemas.microsoft.com/office/powerpoint/2010/main" val="28696967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p 242 Fig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389255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0" name="TextBox 1"/>
          <p:cNvSpPr txBox="1">
            <a:spLocks noChangeArrowheads="1"/>
          </p:cNvSpPr>
          <p:nvPr/>
        </p:nvSpPr>
        <p:spPr bwMode="auto">
          <a:xfrm>
            <a:off x="381000" y="381000"/>
            <a:ext cx="891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Cleavage of Ethers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253200" y="5214240"/>
              <a:ext cx="2215800" cy="657360"/>
            </p14:xfrm>
          </p:contentPart>
        </mc:Choice>
        <mc:Fallback xmlns="">
          <p:pic>
            <p:nvPicPr>
              <p:cNvPr id="2" name="Ink 1"/>
              <p:cNvPicPr/>
              <p:nvPr/>
            </p:nvPicPr>
            <p:blipFill>
              <a:blip r:embed="rId4"/>
              <a:stretch>
                <a:fillRect/>
              </a:stretch>
            </p:blipFill>
            <p:spPr>
              <a:xfrm>
                <a:off x="6243480" y="5209200"/>
                <a:ext cx="2230200" cy="676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4012200" y="115200"/>
              <a:ext cx="4713480" cy="4776480"/>
            </p14:xfrm>
          </p:contentPart>
        </mc:Choice>
        <mc:Fallback xmlns="">
          <p:pic>
            <p:nvPicPr>
              <p:cNvPr id="3" name="Ink 2"/>
              <p:cNvPicPr/>
              <p:nvPr/>
            </p:nvPicPr>
            <p:blipFill>
              <a:blip r:embed="rId6"/>
              <a:stretch>
                <a:fillRect/>
              </a:stretch>
            </p:blipFill>
            <p:spPr>
              <a:xfrm>
                <a:off x="3997800" y="110520"/>
                <a:ext cx="4733280" cy="4796280"/>
              </a:xfrm>
              <a:prstGeom prst="rect">
                <a:avLst/>
              </a:prstGeom>
            </p:spPr>
          </p:pic>
        </mc:Fallback>
      </mc:AlternateContent>
    </p:spTree>
    <p:extLst>
      <p:ext uri="{BB962C8B-B14F-4D97-AF65-F5344CB8AC3E}">
        <p14:creationId xmlns:p14="http://schemas.microsoft.com/office/powerpoint/2010/main" val="4076010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p 208 07_UNF1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5" y="1295400"/>
            <a:ext cx="38639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extBox 1"/>
          <p:cNvSpPr txBox="1">
            <a:spLocks noChangeArrowheads="1"/>
          </p:cNvSpPr>
          <p:nvPr/>
        </p:nvSpPr>
        <p:spPr bwMode="auto">
          <a:xfrm>
            <a:off x="381000" y="45720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Industrial Alcohols</a:t>
            </a:r>
          </a:p>
        </p:txBody>
      </p:sp>
      <p:pic>
        <p:nvPicPr>
          <p:cNvPr id="19459" name="Picture 2" descr="p 208 07_UNF1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0"/>
            <a:ext cx="56388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541920" y="1171440"/>
              <a:ext cx="2084760" cy="2504160"/>
            </p14:xfrm>
          </p:contentPart>
        </mc:Choice>
        <mc:Fallback xmlns="">
          <p:pic>
            <p:nvPicPr>
              <p:cNvPr id="2" name="Ink 1"/>
              <p:cNvPicPr/>
              <p:nvPr/>
            </p:nvPicPr>
            <p:blipFill>
              <a:blip r:embed="rId5"/>
              <a:stretch>
                <a:fillRect/>
              </a:stretch>
            </p:blipFill>
            <p:spPr>
              <a:xfrm>
                <a:off x="6533640" y="1160280"/>
                <a:ext cx="2098080" cy="2530440"/>
              </a:xfrm>
              <a:prstGeom prst="rect">
                <a:avLst/>
              </a:prstGeom>
            </p:spPr>
          </p:pic>
        </mc:Fallback>
      </mc:AlternateContent>
    </p:spTree>
    <p:extLst>
      <p:ext uri="{BB962C8B-B14F-4D97-AF65-F5344CB8AC3E}">
        <p14:creationId xmlns:p14="http://schemas.microsoft.com/office/powerpoint/2010/main" val="3614840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p 242 08_UNF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0"/>
            <a:ext cx="9144000" cy="190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84280" y="1366560"/>
              <a:ext cx="8545680" cy="5421240"/>
            </p14:xfrm>
          </p:contentPart>
        </mc:Choice>
        <mc:Fallback xmlns="">
          <p:pic>
            <p:nvPicPr>
              <p:cNvPr id="2" name="Ink 1"/>
              <p:cNvPicPr/>
              <p:nvPr/>
            </p:nvPicPr>
            <p:blipFill>
              <a:blip r:embed="rId4"/>
              <a:stretch>
                <a:fillRect/>
              </a:stretch>
            </p:blipFill>
            <p:spPr>
              <a:xfrm>
                <a:off x="568440" y="1360800"/>
                <a:ext cx="8578080" cy="5439960"/>
              </a:xfrm>
              <a:prstGeom prst="rect">
                <a:avLst/>
              </a:prstGeom>
            </p:spPr>
          </p:pic>
        </mc:Fallback>
      </mc:AlternateContent>
    </p:spTree>
    <p:extLst>
      <p:ext uri="{BB962C8B-B14F-4D97-AF65-F5344CB8AC3E}">
        <p14:creationId xmlns:p14="http://schemas.microsoft.com/office/powerpoint/2010/main" val="19115307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p 244 08_UNF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190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7920" y="284760"/>
              <a:ext cx="8900280" cy="6296760"/>
            </p14:xfrm>
          </p:contentPart>
        </mc:Choice>
        <mc:Fallback xmlns="">
          <p:pic>
            <p:nvPicPr>
              <p:cNvPr id="2" name="Ink 1"/>
              <p:cNvPicPr/>
              <p:nvPr/>
            </p:nvPicPr>
            <p:blipFill>
              <a:blip r:embed="rId4"/>
              <a:stretch>
                <a:fillRect/>
              </a:stretch>
            </p:blipFill>
            <p:spPr>
              <a:xfrm>
                <a:off x="81360" y="270360"/>
                <a:ext cx="8931600" cy="6319440"/>
              </a:xfrm>
              <a:prstGeom prst="rect">
                <a:avLst/>
              </a:prstGeom>
            </p:spPr>
          </p:pic>
        </mc:Fallback>
      </mc:AlternateContent>
    </p:spTree>
    <p:extLst>
      <p:ext uri="{BB962C8B-B14F-4D97-AF65-F5344CB8AC3E}">
        <p14:creationId xmlns:p14="http://schemas.microsoft.com/office/powerpoint/2010/main" val="3206421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p 244 08_UNF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215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76920" y="1053360"/>
              <a:ext cx="6755400" cy="5118840"/>
            </p14:xfrm>
          </p:contentPart>
        </mc:Choice>
        <mc:Fallback xmlns="">
          <p:pic>
            <p:nvPicPr>
              <p:cNvPr id="2" name="Ink 1"/>
              <p:cNvPicPr/>
              <p:nvPr/>
            </p:nvPicPr>
            <p:blipFill>
              <a:blip r:embed="rId4"/>
              <a:stretch>
                <a:fillRect/>
              </a:stretch>
            </p:blipFill>
            <p:spPr>
              <a:xfrm>
                <a:off x="2168280" y="1046520"/>
                <a:ext cx="6772680" cy="5141160"/>
              </a:xfrm>
              <a:prstGeom prst="rect">
                <a:avLst/>
              </a:prstGeom>
            </p:spPr>
          </p:pic>
        </mc:Fallback>
      </mc:AlternateContent>
    </p:spTree>
    <p:extLst>
      <p:ext uri="{BB962C8B-B14F-4D97-AF65-F5344CB8AC3E}">
        <p14:creationId xmlns:p14="http://schemas.microsoft.com/office/powerpoint/2010/main" val="1695858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 244 08_UNF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825" y="838200"/>
            <a:ext cx="371633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6" name="TextBox 1"/>
          <p:cNvSpPr txBox="1">
            <a:spLocks noChangeArrowheads="1"/>
          </p:cNvSpPr>
          <p:nvPr/>
        </p:nvSpPr>
        <p:spPr bwMode="auto">
          <a:xfrm>
            <a:off x="609600" y="3429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solidFill>
                  <a:srgbClr val="3366FF"/>
                </a:solidFill>
              </a:rPr>
              <a:t>m</a:t>
            </a:r>
            <a:r>
              <a:rPr lang="en-US" sz="1800">
                <a:solidFill>
                  <a:srgbClr val="3366FF"/>
                </a:solidFill>
              </a:rPr>
              <a:t>-chloroperbenzoic </a:t>
            </a:r>
            <a:r>
              <a:rPr lang="en-US" sz="1800"/>
              <a:t>acid (MCPBA) is an oxidizing agent frequently used in epoxidation reactions.</a:t>
            </a:r>
          </a:p>
        </p:txBody>
      </p:sp>
    </p:spTree>
    <p:extLst>
      <p:ext uri="{BB962C8B-B14F-4D97-AF65-F5344CB8AC3E}">
        <p14:creationId xmlns:p14="http://schemas.microsoft.com/office/powerpoint/2010/main" val="8744655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 245 08_UNF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562600" cy="15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Box 1"/>
          <p:cNvSpPr txBox="1">
            <a:spLocks noChangeArrowheads="1"/>
          </p:cNvSpPr>
          <p:nvPr/>
        </p:nvSpPr>
        <p:spPr bwMode="auto">
          <a:xfrm>
            <a:off x="457200" y="4572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Reactions of Epoxides</a:t>
            </a:r>
          </a:p>
        </p:txBody>
      </p:sp>
      <p:pic>
        <p:nvPicPr>
          <p:cNvPr id="45059" name="Picture 2" descr="p 246 08_UNF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0"/>
            <a:ext cx="5029200" cy="162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2840" y="1200960"/>
              <a:ext cx="8292240" cy="5193720"/>
            </p14:xfrm>
          </p:contentPart>
        </mc:Choice>
        <mc:Fallback xmlns="">
          <p:pic>
            <p:nvPicPr>
              <p:cNvPr id="2" name="Ink 1"/>
              <p:cNvPicPr/>
              <p:nvPr/>
            </p:nvPicPr>
            <p:blipFill>
              <a:blip r:embed="rId5"/>
              <a:stretch>
                <a:fillRect/>
              </a:stretch>
            </p:blipFill>
            <p:spPr>
              <a:xfrm>
                <a:off x="299520" y="1188720"/>
                <a:ext cx="8312400" cy="5220360"/>
              </a:xfrm>
              <a:prstGeom prst="rect">
                <a:avLst/>
              </a:prstGeom>
            </p:spPr>
          </p:pic>
        </mc:Fallback>
      </mc:AlternateContent>
    </p:spTree>
    <p:extLst>
      <p:ext uri="{BB962C8B-B14F-4D97-AF65-F5344CB8AC3E}">
        <p14:creationId xmlns:p14="http://schemas.microsoft.com/office/powerpoint/2010/main" val="1688171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p 246 08_UNF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153400" cy="119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descr="p 246 08_UNF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352800"/>
            <a:ext cx="7589838" cy="216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65760" y="1617120"/>
              <a:ext cx="8674200" cy="5028120"/>
            </p14:xfrm>
          </p:contentPart>
        </mc:Choice>
        <mc:Fallback xmlns="">
          <p:pic>
            <p:nvPicPr>
              <p:cNvPr id="2" name="Ink 1"/>
              <p:cNvPicPr/>
              <p:nvPr/>
            </p:nvPicPr>
            <p:blipFill>
              <a:blip r:embed="rId5"/>
              <a:stretch>
                <a:fillRect/>
              </a:stretch>
            </p:blipFill>
            <p:spPr>
              <a:xfrm>
                <a:off x="350640" y="1611720"/>
                <a:ext cx="8695440" cy="5048280"/>
              </a:xfrm>
              <a:prstGeom prst="rect">
                <a:avLst/>
              </a:prstGeom>
            </p:spPr>
          </p:pic>
        </mc:Fallback>
      </mc:AlternateContent>
    </p:spTree>
    <p:extLst>
      <p:ext uri="{BB962C8B-B14F-4D97-AF65-F5344CB8AC3E}">
        <p14:creationId xmlns:p14="http://schemas.microsoft.com/office/powerpoint/2010/main" val="7918669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p 246 08_UNF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112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descr="p 246 08_UNF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7" name="TextBox 1"/>
          <p:cNvSpPr txBox="1">
            <a:spLocks noChangeArrowheads="1"/>
          </p:cNvSpPr>
          <p:nvPr/>
        </p:nvSpPr>
        <p:spPr bwMode="auto">
          <a:xfrm>
            <a:off x="76200" y="5029200"/>
            <a:ext cx="899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Grignard reagents and organolithium compounds are strong nucleophiles capable of opening the ethylene oxide (epoxide) ring. The initial product is a magnesium alkoxide of lithium alkoxide, but after hydrolysis, we obtain a primary alcohol with two carbon atoms than the organometallic reagent.</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08440" y="33120"/>
              <a:ext cx="8870760" cy="6679800"/>
            </p14:xfrm>
          </p:contentPart>
        </mc:Choice>
        <mc:Fallback xmlns="">
          <p:pic>
            <p:nvPicPr>
              <p:cNvPr id="2" name="Ink 1"/>
              <p:cNvPicPr/>
              <p:nvPr/>
            </p:nvPicPr>
            <p:blipFill>
              <a:blip r:embed="rId5"/>
              <a:stretch>
                <a:fillRect/>
              </a:stretch>
            </p:blipFill>
            <p:spPr>
              <a:xfrm>
                <a:off x="192960" y="17280"/>
                <a:ext cx="8894160" cy="6710040"/>
              </a:xfrm>
              <a:prstGeom prst="rect">
                <a:avLst/>
              </a:prstGeom>
            </p:spPr>
          </p:pic>
        </mc:Fallback>
      </mc:AlternateContent>
    </p:spTree>
    <p:extLst>
      <p:ext uri="{BB962C8B-B14F-4D97-AF65-F5344CB8AC3E}">
        <p14:creationId xmlns:p14="http://schemas.microsoft.com/office/powerpoint/2010/main" val="719233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p 247 08_UNF4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17383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descr="p 247 08_UNF4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657600" y="1600200"/>
            <a:ext cx="1752600"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2" descr="p 247 08_UNF4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600200"/>
            <a:ext cx="18605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1"/>
          <p:cNvSpPr txBox="1">
            <a:spLocks noChangeArrowheads="1"/>
          </p:cNvSpPr>
          <p:nvPr/>
        </p:nvSpPr>
        <p:spPr bwMode="auto">
          <a:xfrm>
            <a:off x="228600" y="4572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Cyclic Ethers</a:t>
            </a:r>
          </a:p>
        </p:txBody>
      </p:sp>
      <p:pic>
        <p:nvPicPr>
          <p:cNvPr id="48133" name="Picture 2" descr="p 247 08_UNF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76600"/>
            <a:ext cx="6705600" cy="270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463400" y="685800"/>
              <a:ext cx="1906200" cy="5607000"/>
            </p14:xfrm>
          </p:contentPart>
        </mc:Choice>
        <mc:Fallback xmlns="">
          <p:pic>
            <p:nvPicPr>
              <p:cNvPr id="2" name="Ink 1"/>
              <p:cNvPicPr/>
              <p:nvPr/>
            </p:nvPicPr>
            <p:blipFill>
              <a:blip r:embed="rId7"/>
              <a:stretch>
                <a:fillRect/>
              </a:stretch>
            </p:blipFill>
            <p:spPr>
              <a:xfrm>
                <a:off x="1453680" y="674280"/>
                <a:ext cx="1921320" cy="5629680"/>
              </a:xfrm>
              <a:prstGeom prst="rect">
                <a:avLst/>
              </a:prstGeom>
            </p:spPr>
          </p:pic>
        </mc:Fallback>
      </mc:AlternateContent>
    </p:spTree>
    <p:extLst>
      <p:ext uri="{BB962C8B-B14F-4D97-AF65-F5344CB8AC3E}">
        <p14:creationId xmlns:p14="http://schemas.microsoft.com/office/powerpoint/2010/main" val="23749240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p 247 08_UNF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153400" cy="337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4" name="TextBox 1"/>
          <p:cNvSpPr txBox="1">
            <a:spLocks noChangeArrowheads="1"/>
          </p:cNvSpPr>
          <p:nvPr/>
        </p:nvSpPr>
        <p:spPr bwMode="auto">
          <a:xfrm>
            <a:off x="304800" y="44958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These compounds are called </a:t>
            </a:r>
            <a:r>
              <a:rPr lang="en-US" sz="1800" b="1"/>
              <a:t>Crown ethers </a:t>
            </a:r>
            <a:r>
              <a:rPr lang="en-US" sz="1800"/>
              <a:t>because their molecule have a crown-like shape. The bracket number represents the ring size and the terminal numbers gives the number of oxygens. The oxygens are usually separated by two carbons.</a:t>
            </a:r>
            <a:endParaRPr lang="en-US" sz="1800" b="1"/>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2320" y="95040"/>
              <a:ext cx="7125840" cy="6325920"/>
            </p14:xfrm>
          </p:contentPart>
        </mc:Choice>
        <mc:Fallback xmlns="">
          <p:pic>
            <p:nvPicPr>
              <p:cNvPr id="2" name="Ink 1"/>
              <p:cNvPicPr/>
              <p:nvPr/>
            </p:nvPicPr>
            <p:blipFill>
              <a:blip r:embed="rId4"/>
              <a:stretch>
                <a:fillRect/>
              </a:stretch>
            </p:blipFill>
            <p:spPr>
              <a:xfrm>
                <a:off x="371880" y="82440"/>
                <a:ext cx="7151760" cy="6353640"/>
              </a:xfrm>
              <a:prstGeom prst="rect">
                <a:avLst/>
              </a:prstGeom>
            </p:spPr>
          </p:pic>
        </mc:Fallback>
      </mc:AlternateContent>
    </p:spTree>
    <p:extLst>
      <p:ext uri="{BB962C8B-B14F-4D97-AF65-F5344CB8AC3E}">
        <p14:creationId xmlns:p14="http://schemas.microsoft.com/office/powerpoint/2010/main" val="18347602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p 248 08_UNF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TextBox 1"/>
          <p:cNvSpPr txBox="1">
            <a:spLocks noChangeArrowheads="1"/>
          </p:cNvSpPr>
          <p:nvPr/>
        </p:nvSpPr>
        <p:spPr bwMode="auto">
          <a:xfrm>
            <a:off x="152400" y="3962400"/>
            <a:ext cx="8839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Crown  ethers have the unique property of forming complexes with positive ions (Na</a:t>
            </a:r>
            <a:r>
              <a:rPr lang="en-US" sz="1800" baseline="30000"/>
              <a:t>+</a:t>
            </a:r>
            <a:r>
              <a:rPr lang="en-US" sz="1800"/>
              <a:t>, K</a:t>
            </a:r>
            <a:r>
              <a:rPr lang="en-US" sz="1800" baseline="30000"/>
              <a:t>+</a:t>
            </a:r>
            <a:r>
              <a:rPr lang="en-US" sz="1800"/>
              <a:t> ) the positive ions fit within the macrocyclic rings selectively depending on the sizes. For example [18]crown-6 binds K</a:t>
            </a:r>
            <a:r>
              <a:rPr lang="en-US" sz="1800" baseline="30000"/>
              <a:t>+</a:t>
            </a:r>
            <a:r>
              <a:rPr lang="en-US" sz="1800"/>
              <a:t> more tightly than it does the smaller Na</a:t>
            </a:r>
            <a:r>
              <a:rPr lang="en-US" sz="1800" baseline="30000"/>
              <a:t>+ </a:t>
            </a:r>
            <a:r>
              <a:rPr lang="en-US" sz="1800"/>
              <a:t>(too loose a  fit) or the larger Cs</a:t>
            </a:r>
            <a:r>
              <a:rPr lang="en-US" sz="1800" baseline="30000"/>
              <a:t>+</a:t>
            </a:r>
            <a:r>
              <a:rPr lang="en-US" sz="1800"/>
              <a:t> (too large to fit in the hole). Similarly [15]crown-5 binds Na</a:t>
            </a:r>
            <a:r>
              <a:rPr lang="en-US" sz="1800" baseline="30000"/>
              <a:t>+</a:t>
            </a:r>
            <a:r>
              <a:rPr lang="en-US" sz="1800"/>
              <a:t> , and [12]crown-4 binds Li</a:t>
            </a:r>
            <a:r>
              <a:rPr lang="en-US" sz="1800" baseline="30000"/>
              <a:t>+</a:t>
            </a:r>
            <a:r>
              <a:rPr lang="en-US" sz="1800"/>
              <a:t>. The crown ethers act as hosts for their anionic guests.</a:t>
            </a:r>
            <a:endParaRPr lang="en-US" sz="1800" baseline="300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908120" y="5569560"/>
              <a:ext cx="899640" cy="1281960"/>
            </p14:xfrm>
          </p:contentPart>
        </mc:Choice>
        <mc:Fallback xmlns="">
          <p:pic>
            <p:nvPicPr>
              <p:cNvPr id="2" name="Ink 1"/>
              <p:cNvPicPr/>
              <p:nvPr/>
            </p:nvPicPr>
            <p:blipFill>
              <a:blip r:embed="rId4"/>
              <a:stretch>
                <a:fillRect/>
              </a:stretch>
            </p:blipFill>
            <p:spPr>
              <a:xfrm>
                <a:off x="7897320" y="5559120"/>
                <a:ext cx="927000" cy="1308960"/>
              </a:xfrm>
              <a:prstGeom prst="rect">
                <a:avLst/>
              </a:prstGeom>
            </p:spPr>
          </p:pic>
        </mc:Fallback>
      </mc:AlternateContent>
    </p:spTree>
    <p:extLst>
      <p:ext uri="{BB962C8B-B14F-4D97-AF65-F5344CB8AC3E}">
        <p14:creationId xmlns:p14="http://schemas.microsoft.com/office/powerpoint/2010/main" val="67795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p 209 07_UN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43000"/>
            <a:ext cx="4267200" cy="136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TextBox 1"/>
          <p:cNvSpPr txBox="1">
            <a:spLocks noChangeArrowheads="1"/>
          </p:cNvSpPr>
          <p:nvPr/>
        </p:nvSpPr>
        <p:spPr bwMode="auto">
          <a:xfrm>
            <a:off x="304800" y="381000"/>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Classification of Alcohols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92520" y="2950920"/>
              <a:ext cx="6730560" cy="3864240"/>
            </p14:xfrm>
          </p:contentPart>
        </mc:Choice>
        <mc:Fallback xmlns="">
          <p:pic>
            <p:nvPicPr>
              <p:cNvPr id="2" name="Ink 1"/>
              <p:cNvPicPr/>
              <p:nvPr/>
            </p:nvPicPr>
            <p:blipFill>
              <a:blip r:embed="rId4"/>
              <a:stretch>
                <a:fillRect/>
              </a:stretch>
            </p:blipFill>
            <p:spPr>
              <a:xfrm>
                <a:off x="977400" y="2944440"/>
                <a:ext cx="6757920" cy="3885480"/>
              </a:xfrm>
              <a:prstGeom prst="rect">
                <a:avLst/>
              </a:prstGeom>
            </p:spPr>
          </p:pic>
        </mc:Fallback>
      </mc:AlternateContent>
    </p:spTree>
    <p:extLst>
      <p:ext uri="{BB962C8B-B14F-4D97-AF65-F5344CB8AC3E}">
        <p14:creationId xmlns:p14="http://schemas.microsoft.com/office/powerpoint/2010/main" val="10678105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 248 08_UNF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0"/>
            <a:ext cx="5499100"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2" name="TextBox 1"/>
          <p:cNvSpPr txBox="1">
            <a:spLocks noChangeArrowheads="1"/>
          </p:cNvSpPr>
          <p:nvPr/>
        </p:nvSpPr>
        <p:spPr bwMode="auto">
          <a:xfrm>
            <a:off x="762000" y="5638800"/>
            <a:ext cx="647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Model of [18]crown-6 complex with K</a:t>
            </a:r>
            <a:r>
              <a:rPr lang="en-US" baseline="30000"/>
              <a:t>+</a:t>
            </a:r>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47840" y="1484280"/>
              <a:ext cx="2427120" cy="2201760"/>
            </p14:xfrm>
          </p:contentPart>
        </mc:Choice>
        <mc:Fallback xmlns="">
          <p:pic>
            <p:nvPicPr>
              <p:cNvPr id="2" name="Ink 1"/>
              <p:cNvPicPr/>
              <p:nvPr/>
            </p:nvPicPr>
            <p:blipFill>
              <a:blip r:embed="rId4"/>
              <a:stretch>
                <a:fillRect/>
              </a:stretch>
            </p:blipFill>
            <p:spPr>
              <a:xfrm>
                <a:off x="2243520" y="1479960"/>
                <a:ext cx="2437560" cy="2216880"/>
              </a:xfrm>
              <a:prstGeom prst="rect">
                <a:avLst/>
              </a:prstGeom>
            </p:spPr>
          </p:pic>
        </mc:Fallback>
      </mc:AlternateContent>
    </p:spTree>
    <p:extLst>
      <p:ext uri="{BB962C8B-B14F-4D97-AF65-F5344CB8AC3E}">
        <p14:creationId xmlns:p14="http://schemas.microsoft.com/office/powerpoint/2010/main" val="992081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p 248 08_UNF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590232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6" name="TextBox 1"/>
          <p:cNvSpPr txBox="1">
            <a:spLocks noChangeArrowheads="1"/>
          </p:cNvSpPr>
          <p:nvPr/>
        </p:nvSpPr>
        <p:spPr bwMode="auto">
          <a:xfrm>
            <a:off x="304800" y="4191000"/>
            <a:ext cx="868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selective binding of metallic ions by macrocyclic compounds is important in nature. Several antibiotics, such as </a:t>
            </a:r>
            <a:r>
              <a:rPr lang="en-US" sz="1800" b="1"/>
              <a:t>nonactin</a:t>
            </a:r>
            <a:r>
              <a:rPr lang="en-US" sz="1800"/>
              <a:t>, have large rings that contain regularly spaced oxygen atoms. Nonactin (which contains four tetrahydrofuran rings joined by four ester links) selectively binds K</a:t>
            </a:r>
            <a:r>
              <a:rPr lang="en-US" sz="1800" baseline="30000"/>
              <a:t>+</a:t>
            </a:r>
            <a:r>
              <a:rPr lang="en-US" sz="1800"/>
              <a:t> (in the presence of Na</a:t>
            </a:r>
            <a:r>
              <a:rPr lang="en-US" sz="1800" baseline="30000"/>
              <a:t>+</a:t>
            </a:r>
            <a:r>
              <a:rPr lang="en-US" sz="1800"/>
              <a:t>) in aqueous media. Thus allowing selective transport of K</a:t>
            </a:r>
            <a:r>
              <a:rPr lang="en-US" sz="1800" baseline="30000"/>
              <a:t>+</a:t>
            </a:r>
            <a:r>
              <a:rPr lang="en-US" sz="1800"/>
              <a:t> (but not Na</a:t>
            </a:r>
            <a:r>
              <a:rPr lang="en-US" sz="1800" baseline="30000"/>
              <a:t>+</a:t>
            </a:r>
            <a:r>
              <a:rPr lang="en-US" sz="1800"/>
              <a:t>) through the cell membranes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670840" y="1349640"/>
              <a:ext cx="3778920" cy="1029240"/>
            </p14:xfrm>
          </p:contentPart>
        </mc:Choice>
        <mc:Fallback xmlns="">
          <p:pic>
            <p:nvPicPr>
              <p:cNvPr id="2" name="Ink 1"/>
              <p:cNvPicPr/>
              <p:nvPr/>
            </p:nvPicPr>
            <p:blipFill>
              <a:blip r:embed="rId4"/>
              <a:stretch>
                <a:fillRect/>
              </a:stretch>
            </p:blipFill>
            <p:spPr>
              <a:xfrm>
                <a:off x="2664000" y="1344240"/>
                <a:ext cx="3788640" cy="1043640"/>
              </a:xfrm>
              <a:prstGeom prst="rect">
                <a:avLst/>
              </a:prstGeom>
            </p:spPr>
          </p:pic>
        </mc:Fallback>
      </mc:AlternateContent>
    </p:spTree>
    <p:extLst>
      <p:ext uri="{BB962C8B-B14F-4D97-AF65-F5344CB8AC3E}">
        <p14:creationId xmlns:p14="http://schemas.microsoft.com/office/powerpoint/2010/main" val="4218776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 209 07_UNF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90600"/>
            <a:ext cx="4495800" cy="169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extBox 1"/>
          <p:cNvSpPr txBox="1">
            <a:spLocks noChangeArrowheads="1"/>
          </p:cNvSpPr>
          <p:nvPr/>
        </p:nvSpPr>
        <p:spPr bwMode="auto">
          <a:xfrm>
            <a:off x="457200" y="304800"/>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Nomenclature of Phenols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55040" y="821880"/>
              <a:ext cx="3950640" cy="2439000"/>
            </p14:xfrm>
          </p:contentPart>
        </mc:Choice>
        <mc:Fallback xmlns="">
          <p:pic>
            <p:nvPicPr>
              <p:cNvPr id="2" name="Ink 1"/>
              <p:cNvPicPr/>
              <p:nvPr/>
            </p:nvPicPr>
            <p:blipFill>
              <a:blip r:embed="rId4"/>
              <a:stretch>
                <a:fillRect/>
              </a:stretch>
            </p:blipFill>
            <p:spPr>
              <a:xfrm>
                <a:off x="2243880" y="809640"/>
                <a:ext cx="3975840" cy="2464560"/>
              </a:xfrm>
              <a:prstGeom prst="rect">
                <a:avLst/>
              </a:prstGeom>
            </p:spPr>
          </p:pic>
        </mc:Fallback>
      </mc:AlternateContent>
    </p:spTree>
    <p:extLst>
      <p:ext uri="{BB962C8B-B14F-4D97-AF65-F5344CB8AC3E}">
        <p14:creationId xmlns:p14="http://schemas.microsoft.com/office/powerpoint/2010/main" val="2426565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p 209 07_UNF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5105400" cy="153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TextBox 1"/>
          <p:cNvSpPr txBox="1">
            <a:spLocks noChangeArrowheads="1"/>
          </p:cNvSpPr>
          <p:nvPr/>
        </p:nvSpPr>
        <p:spPr bwMode="auto">
          <a:xfrm>
            <a:off x="152400" y="5334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The hydroxyl group is named as a substituent when it occurs in  the same molecule with carboxylic acid, aldehyde, or ketone functionalities, which have priority in naming. Examples are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3920" y="718200"/>
              <a:ext cx="8631720" cy="4620600"/>
            </p14:xfrm>
          </p:contentPart>
        </mc:Choice>
        <mc:Fallback xmlns="">
          <p:pic>
            <p:nvPicPr>
              <p:cNvPr id="2" name="Ink 1"/>
              <p:cNvPicPr/>
              <p:nvPr/>
            </p:nvPicPr>
            <p:blipFill>
              <a:blip r:embed="rId4"/>
              <a:stretch>
                <a:fillRect/>
              </a:stretch>
            </p:blipFill>
            <p:spPr>
              <a:xfrm>
                <a:off x="127080" y="707040"/>
                <a:ext cx="8644680" cy="4643280"/>
              </a:xfrm>
              <a:prstGeom prst="rect">
                <a:avLst/>
              </a:prstGeom>
            </p:spPr>
          </p:pic>
        </mc:Fallback>
      </mc:AlternateContent>
    </p:spTree>
    <p:extLst>
      <p:ext uri="{BB962C8B-B14F-4D97-AF65-F5344CB8AC3E}">
        <p14:creationId xmlns:p14="http://schemas.microsoft.com/office/powerpoint/2010/main" val="3332263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p 210 07_UNF1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6400800" cy="89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4" name="TextBox 1"/>
          <p:cNvSpPr txBox="1">
            <a:spLocks noChangeArrowheads="1"/>
          </p:cNvSpPr>
          <p:nvPr/>
        </p:nvSpPr>
        <p:spPr bwMode="auto">
          <a:xfrm>
            <a:off x="533400" y="609600"/>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Hydrogen bonding in Alcohols and Phenols</a:t>
            </a:r>
          </a:p>
        </p:txBody>
      </p:sp>
      <p:pic>
        <p:nvPicPr>
          <p:cNvPr id="23555" name="Picture 2" descr="p 210 07_UNF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657600"/>
            <a:ext cx="5181600" cy="109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633320" y="1260720"/>
              <a:ext cx="7353720" cy="5205600"/>
            </p14:xfrm>
          </p:contentPart>
        </mc:Choice>
        <mc:Fallback xmlns="">
          <p:pic>
            <p:nvPicPr>
              <p:cNvPr id="2" name="Ink 1"/>
              <p:cNvPicPr/>
              <p:nvPr/>
            </p:nvPicPr>
            <p:blipFill>
              <a:blip r:embed="rId5"/>
              <a:stretch>
                <a:fillRect/>
              </a:stretch>
            </p:blipFill>
            <p:spPr>
              <a:xfrm>
                <a:off x="1624680" y="1246320"/>
                <a:ext cx="7378200" cy="5226840"/>
              </a:xfrm>
              <a:prstGeom prst="rect">
                <a:avLst/>
              </a:prstGeom>
            </p:spPr>
          </p:pic>
        </mc:Fallback>
      </mc:AlternateContent>
    </p:spTree>
    <p:extLst>
      <p:ext uri="{BB962C8B-B14F-4D97-AF65-F5344CB8AC3E}">
        <p14:creationId xmlns:p14="http://schemas.microsoft.com/office/powerpoint/2010/main" val="27101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TotalTime>
  <Words>968</Words>
  <Application>Microsoft Office PowerPoint</Application>
  <PresentationFormat>On-screen Show (4:3)</PresentationFormat>
  <Paragraphs>70</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Maurice Odago</dc:creator>
  <cp:lastModifiedBy>odagomo</cp:lastModifiedBy>
  <cp:revision>7</cp:revision>
  <dcterms:created xsi:type="dcterms:W3CDTF">2013-06-12T13:28:40Z</dcterms:created>
  <dcterms:modified xsi:type="dcterms:W3CDTF">2013-06-17T19:25:55Z</dcterms:modified>
</cp:coreProperties>
</file>