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notesSlides/notesSlide6.xml" ContentType="application/vnd.openxmlformats-officedocument.presentationml.notesSlide+xml"/>
  <Override PartName="/ppt/ink/ink6.xml" ContentType="application/inkml+xml"/>
  <Override PartName="/ppt/notesSlides/notesSlide7.xml" ContentType="application/vnd.openxmlformats-officedocument.presentationml.notesSlide+xml"/>
  <Override PartName="/ppt/ink/ink7.xml" ContentType="application/inkml+xml"/>
  <Override PartName="/ppt/notesSlides/notesSlide8.xml" ContentType="application/vnd.openxmlformats-officedocument.presentationml.notesSlide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notesSlides/notesSlide10.xml" ContentType="application/vnd.openxmlformats-officedocument.presentationml.notesSlide+xml"/>
  <Override PartName="/ppt/ink/ink10.xml" ContentType="application/inkml+xml"/>
  <Override PartName="/ppt/notesSlides/notesSlide11.xml" ContentType="application/vnd.openxmlformats-officedocument.presentationml.notesSlide+xml"/>
  <Override PartName="/ppt/ink/ink11.xml" ContentType="application/inkml+xml"/>
  <Override PartName="/ppt/notesSlides/notesSlide12.xml" ContentType="application/vnd.openxmlformats-officedocument.presentationml.notesSlide+xml"/>
  <Override PartName="/ppt/ink/ink12.xml" ContentType="application/inkml+xml"/>
  <Override PartName="/ppt/notesSlides/notesSlide13.xml" ContentType="application/vnd.openxmlformats-officedocument.presentationml.notesSlide+xml"/>
  <Override PartName="/ppt/ink/ink13.xml" ContentType="application/inkml+xml"/>
  <Override PartName="/ppt/notesSlides/notesSlide14.xml" ContentType="application/vnd.openxmlformats-officedocument.presentationml.notesSlide+xml"/>
  <Override PartName="/ppt/ink/ink14.xml" ContentType="application/inkml+xml"/>
  <Override PartName="/ppt/notesSlides/notesSlide15.xml" ContentType="application/vnd.openxmlformats-officedocument.presentationml.notesSlide+xml"/>
  <Override PartName="/ppt/ink/ink15.xml" ContentType="application/inkml+xml"/>
  <Override PartName="/ppt/notesSlides/notesSlide16.xml" ContentType="application/vnd.openxmlformats-officedocument.presentationml.notesSlide+xml"/>
  <Override PartName="/ppt/ink/ink16.xml" ContentType="application/inkml+xml"/>
  <Override PartName="/ppt/notesSlides/notesSlide17.xml" ContentType="application/vnd.openxmlformats-officedocument.presentationml.notesSlide+xml"/>
  <Override PartName="/ppt/ink/ink17.xml" ContentType="application/inkml+xml"/>
  <Override PartName="/ppt/notesSlides/notesSlide18.xml" ContentType="application/vnd.openxmlformats-officedocument.presentationml.notesSlide+xml"/>
  <Override PartName="/ppt/ink/ink18.xml" ContentType="application/inkml+xml"/>
  <Override PartName="/ppt/notesSlides/notesSlide19.xml" ContentType="application/vnd.openxmlformats-officedocument.presentationml.notesSlide+xml"/>
  <Override PartName="/ppt/ink/ink19.xml" ContentType="application/inkml+xml"/>
  <Override PartName="/ppt/notesSlides/notesSlide20.xml" ContentType="application/vnd.openxmlformats-officedocument.presentationml.notesSlide+xml"/>
  <Override PartName="/ppt/ink/ink20.xml" ContentType="application/inkml+xml"/>
  <Override PartName="/ppt/notesSlides/notesSlide21.xml" ContentType="application/vnd.openxmlformats-officedocument.presentationml.notesSlide+xml"/>
  <Override PartName="/ppt/ink/ink21.xml" ContentType="application/inkml+xml"/>
  <Override PartName="/ppt/notesSlides/notesSlide22.xml" ContentType="application/vnd.openxmlformats-officedocument.presentationml.notesSlide+xml"/>
  <Override PartName="/ppt/ink/ink22.xml" ContentType="application/inkml+xml"/>
  <Override PartName="/ppt/notesSlides/notesSlide23.xml" ContentType="application/vnd.openxmlformats-officedocument.presentationml.notesSlide+xml"/>
  <Override PartName="/ppt/ink/ink23.xml" ContentType="application/inkml+xml"/>
  <Override PartName="/ppt/notesSlides/notesSlide24.xml" ContentType="application/vnd.openxmlformats-officedocument.presentationml.notesSlide+xml"/>
  <Override PartName="/ppt/ink/ink24.xml" ContentType="application/inkml+xml"/>
  <Override PartName="/ppt/notesSlides/notesSlide25.xml" ContentType="application/vnd.openxmlformats-officedocument.presentationml.notesSlide+xml"/>
  <Override PartName="/ppt/ink/ink25.xml" ContentType="application/inkml+xml"/>
  <Override PartName="/ppt/notesSlides/notesSlide26.xml" ContentType="application/vnd.openxmlformats-officedocument.presentationml.notesSlide+xml"/>
  <Override PartName="/ppt/ink/ink26.xml" ContentType="application/inkml+xml"/>
  <Override PartName="/ppt/notesSlides/notesSlide27.xml" ContentType="application/vnd.openxmlformats-officedocument.presentationml.notesSlide+xml"/>
  <Override PartName="/ppt/ink/ink27.xml" ContentType="application/inkml+xml"/>
  <Override PartName="/ppt/notesSlides/notesSlide28.xml" ContentType="application/vnd.openxmlformats-officedocument.presentationml.notesSlide+xml"/>
  <Override PartName="/ppt/ink/ink28.xml" ContentType="application/inkml+xml"/>
  <Override PartName="/ppt/notesSlides/notesSlide29.xml" ContentType="application/vnd.openxmlformats-officedocument.presentationml.notesSlide+xml"/>
  <Override PartName="/ppt/ink/ink29.xml" ContentType="application/inkml+xml"/>
  <Override PartName="/ppt/notesSlides/notesSlide30.xml" ContentType="application/vnd.openxmlformats-officedocument.presentationml.notesSlide+xml"/>
  <Override PartName="/ppt/ink/ink30.xml" ContentType="application/inkml+xml"/>
  <Override PartName="/ppt/notesSlides/notesSlide31.xml" ContentType="application/vnd.openxmlformats-officedocument.presentationml.notesSlide+xml"/>
  <Override PartName="/ppt/ink/ink31.xml" ContentType="application/inkml+xml"/>
  <Override PartName="/ppt/notesSlides/notesSlide32.xml" ContentType="application/vnd.openxmlformats-officedocument.presentationml.notesSlide+xml"/>
  <Override PartName="/ppt/ink/ink32.xml" ContentType="application/inkml+xml"/>
  <Override PartName="/ppt/notesSlides/notesSlide33.xml" ContentType="application/vnd.openxmlformats-officedocument.presentationml.notesSlide+xml"/>
  <Override PartName="/ppt/ink/ink33.xml" ContentType="application/inkml+xml"/>
  <Override PartName="/ppt/notesSlides/notesSlide34.xml" ContentType="application/vnd.openxmlformats-officedocument.presentationml.notesSlide+xml"/>
  <Override PartName="/ppt/ink/ink34.xml" ContentType="application/inkml+xml"/>
  <Override PartName="/ppt/notesSlides/notesSlide35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notesSlides/notesSlide36.xml" ContentType="application/vnd.openxmlformats-officedocument.presentationml.notesSlide+xml"/>
  <Override PartName="/ppt/ink/ink37.xml" ContentType="application/inkml+xml"/>
  <Override PartName="/ppt/notesSlides/notesSlide37.xml" ContentType="application/vnd.openxmlformats-officedocument.presentationml.notesSlide+xml"/>
  <Override PartName="/ppt/ink/ink38.xml" ContentType="application/inkml+xml"/>
  <Override PartName="/ppt/notesSlides/notesSlide38.xml" ContentType="application/vnd.openxmlformats-officedocument.presentationml.notesSlide+xml"/>
  <Override PartName="/ppt/ink/ink39.xml" ContentType="application/inkml+xml"/>
  <Override PartName="/ppt/notesSlides/notesSlide39.xml" ContentType="application/vnd.openxmlformats-officedocument.presentationml.notesSlide+xml"/>
  <Override PartName="/ppt/ink/ink40.xml" ContentType="application/inkml+xml"/>
  <Override PartName="/ppt/notesSlides/notesSlide40.xml" ContentType="application/vnd.openxmlformats-officedocument.presentationml.notesSlide+xml"/>
  <Override PartName="/ppt/ink/ink41.xml" ContentType="application/inkml+xml"/>
  <Override PartName="/ppt/notesSlides/notesSlide41.xml" ContentType="application/vnd.openxmlformats-officedocument.presentationml.notesSlide+xml"/>
  <Override PartName="/ppt/ink/ink42.xml" ContentType="application/inkml+xml"/>
  <Override PartName="/ppt/notesSlides/notesSlide42.xml" ContentType="application/vnd.openxmlformats-officedocument.presentationml.notesSlide+xml"/>
  <Override PartName="/ppt/ink/ink43.xml" ContentType="application/inkml+xml"/>
  <Override PartName="/ppt/notesSlides/notesSlide43.xml" ContentType="application/vnd.openxmlformats-officedocument.presentationml.notesSlide+xml"/>
  <Override PartName="/ppt/ink/ink44.xml" ContentType="application/inkml+xml"/>
  <Override PartName="/ppt/notesSlides/notesSlide44.xml" ContentType="application/vnd.openxmlformats-officedocument.presentationml.notesSlide+xml"/>
  <Override PartName="/ppt/ink/ink45.xml" ContentType="application/inkml+xml"/>
  <Override PartName="/ppt/notesSlides/notesSlide45.xml" ContentType="application/vnd.openxmlformats-officedocument.presentationml.notesSlide+xml"/>
  <Override PartName="/ppt/ink/ink46.xml" ContentType="application/inkml+xml"/>
  <Override PartName="/ppt/notesSlides/notesSlide46.xml" ContentType="application/vnd.openxmlformats-officedocument.presentationml.notesSlide+xml"/>
  <Override PartName="/ppt/ink/ink47.xml" ContentType="application/inkml+xml"/>
  <Override PartName="/ppt/notesSlides/notesSlide47.xml" ContentType="application/vnd.openxmlformats-officedocument.presentationml.notesSlide+xml"/>
  <Override PartName="/ppt/ink/ink48.xml" ContentType="application/inkml+xml"/>
  <Override PartName="/ppt/notesSlides/notesSlide48.xml" ContentType="application/vnd.openxmlformats-officedocument.presentationml.notesSlide+xml"/>
  <Override PartName="/ppt/ink/ink49.xml" ContentType="application/inkml+xml"/>
  <Override PartName="/ppt/notesSlides/notesSlide49.xml" ContentType="application/vnd.openxmlformats-officedocument.presentationml.notesSlide+xml"/>
  <Override PartName="/ppt/ink/ink50.xml" ContentType="application/inkml+xml"/>
  <Override PartName="/ppt/notesSlides/notesSlide50.xml" ContentType="application/vnd.openxmlformats-officedocument.presentationml.notesSlide+xml"/>
  <Override PartName="/ppt/ink/ink51.xml" ContentType="application/inkml+xml"/>
  <Override PartName="/ppt/notesSlides/notesSlide51.xml" ContentType="application/vnd.openxmlformats-officedocument.presentationml.notesSlide+xml"/>
  <Override PartName="/ppt/ink/ink52.xml" ContentType="application/inkml+xml"/>
  <Override PartName="/ppt/notesSlides/notesSlide52.xml" ContentType="application/vnd.openxmlformats-officedocument.presentationml.notesSlide+xml"/>
  <Override PartName="/ppt/ink/ink53.xml" ContentType="application/inkml+xml"/>
  <Override PartName="/ppt/notesSlides/notesSlide53.xml" ContentType="application/vnd.openxmlformats-officedocument.presentationml.notesSlide+xml"/>
  <Override PartName="/ppt/ink/ink54.xml" ContentType="application/inkml+xml"/>
  <Override PartName="/ppt/notesSlides/notesSlide54.xml" ContentType="application/vnd.openxmlformats-officedocument.presentationml.notesSlide+xml"/>
  <Override PartName="/ppt/ink/ink55.xml" ContentType="application/inkml+xml"/>
  <Override PartName="/ppt/notesSlides/notesSlide55.xml" ContentType="application/vnd.openxmlformats-officedocument.presentationml.notesSlide+xml"/>
  <Override PartName="/ppt/ink/ink56.xml" ContentType="application/inkml+xml"/>
  <Override PartName="/ppt/notesSlides/notesSlide56.xml" ContentType="application/vnd.openxmlformats-officedocument.presentationml.notesSlide+xml"/>
  <Override PartName="/ppt/ink/ink57.xml" ContentType="application/inkml+xml"/>
  <Override PartName="/ppt/notesSlides/notesSlide57.xml" ContentType="application/vnd.openxmlformats-officedocument.presentationml.notesSlide+xml"/>
  <Override PartName="/ppt/ink/ink58.xml" ContentType="application/inkml+xml"/>
  <Override PartName="/ppt/notesSlides/notesSlide58.xml" ContentType="application/vnd.openxmlformats-officedocument.presentationml.notesSlide+xml"/>
  <Override PartName="/ppt/ink/ink59.xml" ContentType="application/inkml+xml"/>
  <Override PartName="/ppt/notesSlides/notesSlide59.xml" ContentType="application/vnd.openxmlformats-officedocument.presentationml.notesSlide+xml"/>
  <Override PartName="/ppt/ink/ink60.xml" ContentType="application/inkml+xml"/>
  <Override PartName="/ppt/notesSlides/notesSlide60.xml" ContentType="application/vnd.openxmlformats-officedocument.presentationml.notesSlide+xml"/>
  <Override PartName="/ppt/ink/ink61.xml" ContentType="application/inkml+xml"/>
  <Override PartName="/ppt/notesSlides/notesSlide61.xml" ContentType="application/vnd.openxmlformats-officedocument.presentationml.notesSlide+xml"/>
  <Override PartName="/ppt/ink/ink62.xml" ContentType="application/inkml+xml"/>
  <Override PartName="/ppt/notesSlides/notesSlide62.xml" ContentType="application/vnd.openxmlformats-officedocument.presentationml.notesSlide+xml"/>
  <Override PartName="/ppt/ink/ink63.xml" ContentType="application/inkml+xml"/>
  <Override PartName="/ppt/notesSlides/notesSlide63.xml" ContentType="application/vnd.openxmlformats-officedocument.presentationml.notesSlide+xml"/>
  <Override PartName="/ppt/ink/ink64.xml" ContentType="application/inkml+xml"/>
  <Override PartName="/ppt/notesSlides/notesSlide64.xml" ContentType="application/vnd.openxmlformats-officedocument.presentationml.notesSlide+xml"/>
  <Override PartName="/ppt/ink/ink65.xml" ContentType="application/inkml+xml"/>
  <Override PartName="/ppt/notesSlides/notesSlide65.xml" ContentType="application/vnd.openxmlformats-officedocument.presentationml.notesSlide+xml"/>
  <Override PartName="/ppt/ink/ink66.xml" ContentType="application/inkml+xml"/>
  <Override PartName="/ppt/notesSlides/notesSlide66.xml" ContentType="application/vnd.openxmlformats-officedocument.presentationml.notesSlide+xml"/>
  <Override PartName="/ppt/ink/ink67.xml" ContentType="application/inkml+xml"/>
  <Override PartName="/ppt/notesSlides/notesSlide67.xml" ContentType="application/vnd.openxmlformats-officedocument.presentationml.notesSlide+xml"/>
  <Override PartName="/ppt/ink/ink68.xml" ContentType="application/inkml+xml"/>
  <Override PartName="/ppt/notesSlides/notesSlide68.xml" ContentType="application/vnd.openxmlformats-officedocument.presentationml.notesSlide+xml"/>
  <Override PartName="/ppt/ink/ink69.xml" ContentType="application/inkml+xml"/>
  <Override PartName="/ppt/notesSlides/notesSlide69.xml" ContentType="application/vnd.openxmlformats-officedocument.presentationml.notesSlide+xml"/>
  <Override PartName="/ppt/ink/ink7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7" r:id="rId2"/>
    <p:sldId id="259" r:id="rId3"/>
    <p:sldId id="260" r:id="rId4"/>
    <p:sldId id="262" r:id="rId5"/>
    <p:sldId id="263" r:id="rId6"/>
    <p:sldId id="267" r:id="rId7"/>
    <p:sldId id="268" r:id="rId8"/>
    <p:sldId id="269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1" r:id="rId17"/>
    <p:sldId id="284" r:id="rId18"/>
    <p:sldId id="288" r:id="rId19"/>
    <p:sldId id="291" r:id="rId20"/>
    <p:sldId id="292" r:id="rId21"/>
    <p:sldId id="293" r:id="rId22"/>
    <p:sldId id="296" r:id="rId23"/>
    <p:sldId id="297" r:id="rId24"/>
    <p:sldId id="299" r:id="rId25"/>
    <p:sldId id="302" r:id="rId26"/>
    <p:sldId id="304" r:id="rId27"/>
    <p:sldId id="305" r:id="rId28"/>
    <p:sldId id="306" r:id="rId29"/>
    <p:sldId id="309" r:id="rId30"/>
    <p:sldId id="310" r:id="rId31"/>
    <p:sldId id="316" r:id="rId32"/>
    <p:sldId id="317" r:id="rId33"/>
    <p:sldId id="319" r:id="rId34"/>
    <p:sldId id="320" r:id="rId35"/>
    <p:sldId id="321" r:id="rId36"/>
    <p:sldId id="324" r:id="rId37"/>
    <p:sldId id="325" r:id="rId38"/>
    <p:sldId id="326" r:id="rId39"/>
    <p:sldId id="328" r:id="rId40"/>
    <p:sldId id="330" r:id="rId41"/>
    <p:sldId id="331" r:id="rId42"/>
    <p:sldId id="332" r:id="rId43"/>
    <p:sldId id="333" r:id="rId44"/>
    <p:sldId id="334" r:id="rId45"/>
    <p:sldId id="336" r:id="rId46"/>
    <p:sldId id="339" r:id="rId47"/>
    <p:sldId id="341" r:id="rId48"/>
    <p:sldId id="343" r:id="rId49"/>
    <p:sldId id="344" r:id="rId50"/>
    <p:sldId id="345" r:id="rId51"/>
    <p:sldId id="348" r:id="rId52"/>
    <p:sldId id="350" r:id="rId53"/>
    <p:sldId id="352" r:id="rId54"/>
    <p:sldId id="357" r:id="rId55"/>
    <p:sldId id="358" r:id="rId56"/>
    <p:sldId id="360" r:id="rId57"/>
    <p:sldId id="361" r:id="rId58"/>
    <p:sldId id="362" r:id="rId59"/>
    <p:sldId id="363" r:id="rId60"/>
    <p:sldId id="364" r:id="rId61"/>
    <p:sldId id="366" r:id="rId62"/>
    <p:sldId id="387" r:id="rId63"/>
    <p:sldId id="389" r:id="rId64"/>
    <p:sldId id="391" r:id="rId65"/>
    <p:sldId id="392" r:id="rId66"/>
    <p:sldId id="394" r:id="rId67"/>
    <p:sldId id="396" r:id="rId68"/>
    <p:sldId id="397" r:id="rId69"/>
    <p:sldId id="398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19:40.77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20326 2860 9,'0'0'6,"0"0"1,-9-1 0,9 1 1,0 0 1,-11-5-1,11 5 0,0 0 0,0 0 0,-9-1 2,9 1-1,0 0 1,0 0-2,0 0 0,-9 0-1,9 0-1,0 0 0,0 0 0,0 0-1,0 0-1,0 0 0,0 0 0,0 0 1,0 0-2,9 1 1,0 1 0,1-3 0,7 3-1,2-3 1,7 2-1,1-2 0,4 1-1,1-1 0,2 1 0,-1 0-1,-1 0 0,-2 0 0,-2 0 0,-2 0-1,-2 0 1,0 1-1,-5-1 0,-1 0 0,-4 0 0,-2 1 0,-2-2 0,-10 1 0,12 0 0,-12 0-2,0 0 0,0 0-3,0 0-2,0 0-4,0 0-8,0 0-10,9 0-4,-9 0 0,14 0 1</inkml:trace>
  <inkml:trace contextRef="#ctx0" brushRef="#br0" timeOffset="1043.3545">21270 2782 12,'0'0'18,"0"0"-3,9-16 0,-9 16 0,0 0-1,9-9-1,-9 9-2,0 0 0,0 0-2,3-12-2,-3 12-2,0 0-1,0 0-1,-9-12-1,9 12-1,-9-10 0,9 10 0,-12-10 0,12 10 1,-15-10-1,15 10 0,-15-7 0,6 5 0,0 0-1,1 1 1,-2 1 0,-1 3-1,0 1 1,-1 1 0,0 2 1,1 4-1,-1-1 0,0 6 1,0 0-1,2 3 2,0 0-1,0 5 1,1-1-1,2 2 1,1-2 0,3 2-1,3-2 1,3 0 0,3-2 0,3 0-1,2-3 1,6-1-2,1-4 2,5 0-2,1-6 0,1-1 0,1-3-1,0-2 1,-3-2-1,-2 1 0,-3-3-1,-3-1-1,-4 1 0,-11 3-2,15-13-3,-14 0-3,-1 13-11,4-19-11,-6 5-2,0 0 0,-4-4 2</inkml:trace>
  <inkml:trace contextRef="#ctx0" brushRef="#br0" timeOffset="1721.2347">21126 2065 8,'0'0'21,"0"0"2,7-12 1,-7 12-10,0 0-1,2-14 0,-2 14-1,0 0-2,2-11-1,-2 11-2,0 0-2,0 0-1,0 0-1,0 0 1,0 0-2,5 22 0,0-2 0,-2 2-1,3 7 2,-2 2-2,2 3 4,-1 2-2,-1 2-1,-1-3-1,-1-2 1,-1-4-1,-1-2-1,0-4 1,-1-3-4,0-5 3,0-5-1,1-10 0,-2 16-2,2-16-3,0 0-5,0 0-9,0 0-10,1-13-2,2 1 1,-1-10 0</inkml:trace>
  <inkml:trace contextRef="#ctx0" brushRef="#br0" timeOffset="2152.795">21327 1996 16,'0'0'21,"11"0"1,-11 0-6,0 0-3,0 0-1,0 0-3,-4 11-1,4-11-2,-2 26 0,0-7 1,2 8-1,-2 1 0,3 6 0,-3-2 0,4 3 0,-2-2-1,1 0-3,-1-5 0,1-4-1,-1-3 0,1-3-1,0-3 0,0-3-2,-1-12 1,1 10 0,-1-10-1,0 0-2,0 0-3,0 0-4,3-11-15,-1 0-3,-3-8-1,4 1 1</inkml:trace>
  <inkml:trace contextRef="#ctx0" brushRef="#br0" timeOffset="3048.9585">21126 1493 33,'0'0'19,"0"-12"-4,0 12-3,0 0 0,0 0-5,-9 8-1,9-8-1,-7 13 1,7-13-1,-7 22 1,5-8 0,3 4-1,-2 1 0,4 3 0,0-1 0,3 1-2,1 3 1,2-1-4,0-2 3,3-2-3,0-4 3,2 1-2,-2-4 3,5-3-4,-5-5 3,3-3-1,-3-2 0,1 0 0,0-5 0,-1 0 0,-1-4-1,0-3 0,-1-4 1,0 0 1,-1-3-1,-1-2 1,-2-1-2,-1 0 2,-1-4-2,-1 5 2,-3-2-2,1-2-1,-3 1-1,-1-2 1,-1 1-1,0-1 1,-3 0-1,-1 4 0,-2 0 0,0 2 1,-3 1 0,0 2 0,0 2 0,-2 2 0,0 2 1,-1 1-1,-1 0 0,1 3-1,-1 3 1,1 1 0,0 3 0,1 4 0,0 2 0,1 2-1,2 4 1,2-1 0,0 2 0,2 4 0,1-1 0,1 1 0,2 1 0,1 1 0,2-2-1,1 1-2,5 0-2,-2-4-6,7 4-10,0-1-10,4 1 1,4 2-2,-1-1 1</inkml:trace>
  <inkml:trace contextRef="#ctx0" brushRef="#br0" timeOffset="3878.0349">21556 2957 10,'-13'7'15,"13"-7"-2,0 0 1,0 0-2,-9 7 0,9-7-2,0 0-2,0 0 0,0 0-1,-8 3 0,8-3 1,0 0-1,0 0 1,0 0-1,15 10 0,-6-9 1,6 5-2,1-3 2,6 4-3,2-3-1,5 3-1,-2-3 0,3 3-1,-2-3 0,-1-1 0,-4 0-1,-3-1-1,-6-1 0,-5 0 0,-9-1-2,11 0-1,-11 0-3,0 0-5,0 0-9,0 0-13,0 0 2,0 0-2,10-10 2</inkml:trace>
  <inkml:trace contextRef="#ctx0" brushRef="#br0" timeOffset="4793.2231">22234 2915 24,'-9'-15'20,"9"15"-6,0 0 1,-2-12-3,2 12-2,0 0-3,-6-13 0,6 13-2,0 0-1,-14-13-1,14 13-1,-14-5-1,14 5 1,-17-1-1,9 2 1,-2 2 0,1 0 0,0 2 1,1 3 0,-1-2 1,1 5-1,8-11 1,-14 21 0,7-7 0,1 2 0,0-1-1,4 3 0,-1-1 2,4 2-2,0-2 0,3 2-1,1-4 1,3 1 0,0-2-1,4 0-1,0-1 1,1-1-1,2-3-1,3 2 2,0-4-1,1 0-1,2-3 1,0 0 0,1-3 0,-1 0-1,1-2 1,-3-1-1,0-2 0,0 0 0,-2-2 1,0-1-1,-1-1 0,-3-2 0,0 1 1,-3-2-1,-1 1 0,-2-3 1,-3 0-2,-2-1 2,-2 0-1,-4-2 0,-1-2 0,-2 1 0,-2 1 0,0-2 0,-3 2 0,0-1 0,0 2 0,-2 2 0,0 3 0,-2 1 0,1 2 0,-3 1 0,1 2 1,0 3-1,-3 2-1,2 3 1,0 0 0,0 2 0,1 0 0,1 2 0,2 0-1,2 1 1,3-1-1,9-8-1,-13 21-2,13-21-3,-1 20-8,1-20-19,8 14 1,5-12-1,0-6 2</inkml:trace>
  <inkml:trace contextRef="#ctx0" brushRef="#br0" timeOffset="5359.9589">22774 2616 16,'0'0'21,"-9"5"1,9-5-6,0 0 2,0 0-4,0 17-1,0-17-2,5 27 0,-4-10-2,5 9 0,-5 0-2,5 8 0,-3-2-3,3 6 0,-2-1-2,1 4 0,-2-4 0,2 1 0,-1-2-1,1-1 0,0-3 0,0 0 0,-1-5 0,0-3-1,-1-3 0,0-3 0,-2-3 0,0-4-1,-1-11-1,-1 14-2,1-14-4,0 0-8,0 0-12,2-13-4,-2-2-1,4-2 1</inkml:trace>
  <inkml:trace contextRef="#ctx0" brushRef="#br0" timeOffset="5744.4581">23005 2712 24,'0'0'24,"0"0"1,0 0-3,0 0-6,2 12-1,-5 5-3,3 10-2,-4-1-2,4 12 0,-2 3 0,3 5-3,-1-1-2,2 0-1,1-4 0,1-1-1,0-4 0,1-3-2,0-5 1,-1-6-2,-1-1-1,0-8-1,0 0-4,-3-13-3,0 0-8,9 7-12,-9-7-1,4-18 2,-5 1 1</inkml:trace>
  <inkml:trace contextRef="#ctx0" brushRef="#br0" timeOffset="6125.9532">22804 2986 20,'0'0'22,"0"0"1,0 0-7,11-1 0,-11 1 0,12-7-4,-1 4-2,0-4 0,7 5-2,0-4 0,3 4-1,0-4-1,4 5-2,-4-3-2,0 3 0,-3-1-2,-3 0 0,-4 2-1,-2-3-4,-9 3-5,12 1-13,-12-1-8,0 0-1,0 0 0,0 0 1</inkml:trace>
  <inkml:trace contextRef="#ctx0" brushRef="#br0" timeOffset="42850.6333">10998 16760 2,'0'0'12,"0"0"-4,0 0 0,0 0 0,0-11 0,0 11 0,0 0 0,0 0 0,0 0-1,0 0 1,0 0-2,0 0 1,0 0-1,0 0 0,-7 11-1,7-11 0,0 0 0,0 0 0,0 0-2,0 0 0,0 0 0,0 0 0,0 0-2,0 0 1,0 0-1,11 6 2,-11-6-2,11 4 1,-1-1-1,0-2 1,3 1 0,2-1 0,2 2 0,1-2-1,2 0 1,2 0-1,1 0 1,2-1-1,2 0 1,1-1-1,3 0 0,0 0 0,2-2-1,0 2 1,0-1 0,1 0 0,1-1-1,-2 0 1,-1 0-1,0 1 0,0 0 3,-1-2-3,0 1 2,-2-1-1,-1 2 2,1-2-2,-2-3 3,-1 0-3,2 3 0,-2-2 0,1 0-1,-2 0 1,2 2-1,0-1 1,1 4-1,-2 0 1,-1-1 0,2 1 0,-3 1 0,0 1-1,2-1 1,-2 2 0,0-1 0,0-1-1,-1 1 0,0-1 0,2 1 1,-1-1-1,-1 0 0,2 0 0,-1 0 0,0 0 1,2-1-1,-1 1 0,1 0 0,2-1 0,1 0 0,-1-1 0,2 1 0,-1 0 0,2-1 1,1-1-1,0 1 0,1 1 0,0-1 0,-1 0 0,-3 1 0,3 1 0,-3 0 0,-1 0 0,-1 1 0,-4 1 0,-1-2-1,-2 2-4,-7-4-13,-3 0-16,-10 2-1,5-21 0,-10-1-1</inkml:trace>
  <inkml:trace contextRef="#ctx0" brushRef="#br0" timeOffset="82398.9796">18544 15061 11,'16'2'21,"-16"-2"1,0 0 2,9-6-3,-9 6-5,0 0-2,0 0-1,0 0-2,0 0-1,0 0-1,0 0-3,0 0-2,-1 15-1,0-5 0,-4 3 0,2 5 0,-2 2-1,3 5 1,-2 1-2,4 2 1,0 0 0,4-1-1,3-3-2,2-3 2,6-4-2,3-3 2,3-7-1,3-4 1,3-3-1,2-6 0,-1-3 2,0-5-2,-3-2 1,-1-5-1,-6 0 0,-2-4 0,-4-2 0,-6 0-1,-3-2 1,-4 0 0,-3-1 0,-2 1 0,-3 1-1,-2 1 1,-2 3 0,-2 2 0,-2 5 0,0 3 0,-3 3 0,-1 3 0,-1 3 1,-3 4-1,1 3 0,0 3 0,-1 5 1,2 1-1,2 4 0,2 4 1,4 1-1,4 3 0,3 2 0,5-1 0,5 0 0,2-3-1,6-2-2,-1-6-3,8 2-7,-1-6-15,2-8-5,4 0 0,-1-7-1</inkml:trace>
  <inkml:trace contextRef="#ctx0" brushRef="#br0" timeOffset="82819.5256">19040 15179 30,'0'0'24,"5"13"2,-5-13 3,0 0-8,0 0-5,0 0-2,10 8 0,-10-8-3,13 5 0,-13-5-2,21 3-1,-7-1-2,6 0-2,-1 0-2,3-1 0,-2 1-2,-1-2-2,-1 1-2,-5-5-6,2 2-16,-3-3-10,-12 5 1,13-18-1,-9 2 1</inkml:trace>
  <inkml:trace contextRef="#ctx0" brushRef="#br0" timeOffset="83446.3394">19460 14903 16,'0'0'23,"0"-11"1,0 11 2,0 0-7,0 0-3,0 0-1,-3 14-3,4 4-1,-3 3-2,4 11-2,-3 7-1,2 8-1,-2 2-2,2 3 0,0-3-2,0 0 1,-1-4-2,1-7 1,0-11-1,1-5 1,1-10-1,-3-12 0,0 0 0,13-7 0,-6-8 2,1-4-1,-1-3 0,2-3 0,1 0 0,0 0-1,-1 4 2,1 2-2,-1 5 0,-1 3 1,-8 11-1,15-5 0,-15 5 1,14 15 0,-8-1 0,0 4 0,0 2 0,1 2 0,-2 1 0,1 2 0,-2-4-1,0-2 0,1-2-2,-2-6 0,-3-11-3,0 0-5,13 7-6,-10-18-8,2-6-8,2 0-1,0-6 0,3 0 2</inkml:trace>
  <inkml:trace contextRef="#ctx0" brushRef="#br0" timeOffset="83890.9164">19751 15203 48,'0'0'27,"10"9"2,-7 1-4,1 4-6,4 4-4,-3-4-4,4 2-3,-1-4-3,4 0-1,-2-5-2,3-4-1,0-3-1,-1-3 1,0-3-1,1-2 0,-3-3 0,0 0 0,-1-2 0,-2 1 0,-2 1 0,-5 11 1,6-14 0,-6 14 0,0 0 1,0 0 0,4 22 1,-1-5-1,0 4 0,3 5 0,1 2-1,2 3 0,1 1-1,1 0 1,-2-2-1,-1-2 0,-3-3 1,-2-4-1,-6-4 1,-4-4-1,-5-5 0,-5-5 0,-4-2 0,-3-3-1,-1-4-1,0-5-2,4 0-1,-1-7-4,11 3-10,3-1-13,7-7-1,7 2 0,6-3 2</inkml:trace>
  <inkml:trace contextRef="#ctx0" brushRef="#br0" timeOffset="84438.6277">20366 15218 50,'-14'-4'28,"-5"0"1,2 4 0,-6-2-6,-1 1-11,3 6-3,-3 2-1,4 8-1,-3 2 0,7 7-2,-1 2-1,7 3-1,3-1-1,5 0-1,5-6-1,4-2-1,5-6 0,4-7 0,3-7-1,3-8 0,2-6 0,-1-8 0,1-5 0,-5-6 0,-1-3 0,-4-6 1,-3-1 1,-6-3 1,-6 1-1,-1-1 1,-4 5 1,-2 5-1,-3 6 1,3 8 0,-3 3 0,11 19 1,-16-7-1,16 7 1,-11 27-1,11-2 0,1 7 0,4 6-1,0 7 0,3 0 0,0 2-2,0-5 0,1-3-3,-4-10-1,3-4-6,-4-12-9,-4-13-15,9 5 0,-9-5 0,12-21 2</inkml:trace>
  <inkml:trace contextRef="#ctx0" brushRef="#br0" timeOffset="84942.2816">20430 15147 33,'0'0'27,"12"12"2,-8 4 0,3 7-6,-1 5-5,-1-1-5,3 3-3,-4-4-4,3-2 0,-4-6-2,0-2 0,-3-16-2,2 14 0,-2-14-1,0 0 0,0-15 0,1 2 0,2-3 0,2-4-1,3-2 0,2 0 0,1 1 0,1 0-1,5 3 1,-2 3 0,2 4 0,-2 4 0,-1 7 0,-1 4 1,-3 5-1,-1 5 0,-3 3 0,-1 4 1,-1 1-1,1 0 1,-1-2-1,3-3 1,1-4-1,3-5 1,1-3 0,3-6 0,0-4 0,0-3 0,0-4 0,-2-4 0,-2-3 1,-3 0-1,-6-4 0,-2 2 0,-7 1-1,-5 5-1,-3 5-1,-5 2-2,3 10-7,-6 1-19,5 4-5,3 3 0,4-4 0</inkml:trace>
  <inkml:trace contextRef="#ctx0" brushRef="#br0" timeOffset="85645.1942">21159 15093 33,'0'0'25,"-3"-15"3,3 15 0,0 0-9,-15-4-3,6 11-3,-6 3-2,0 9-2,-5 4-2,2 6-1,-6 2-1,3 4-2,-2-1-2,3 1 1,2-1-4,1-8-1,4-2-3,2-9-3,5 1-9,-2-6-5,8-10-9,0 0-1,0 0 2,0 0 2</inkml:trace>
  <inkml:trace contextRef="#ctx0" brushRef="#br0" timeOffset="85908.5361">20860 15128 38,'0'0'27,"0"0"3,17-1 1,-8 7-8,1-2-8,7 11-1,-4-1-4,5 10-1,-3-2-4,3 4-2,-2-2-3,-1-2-1,1 1-4,-3-9-3,2-2-11,-1-2-14,-2-11 1,6-1-2,-5-8 4</inkml:trace>
  <inkml:trace contextRef="#ctx0" brushRef="#br0" timeOffset="86343.1003">21203 15233 62,'0'13'29,"5"7"-1,-2-5 2,5 0-14,4 0-7,1-4-3,1-2-2,1-4 0,-1-3-1,1-3-2,-2-4 0,-1-4-1,0-3 0,-3-1 0,-2-1-1,0 2 1,-2 0 0,-5 12 0,6-15 0,-6 15 0,0 0 1,1 15-1,0 2 1,1 7 0,2 5 0,0 6-1,2 1 1,0 4-1,1-2 1,-1 0 0,1-5 0,-6-4 1,0-7 0,-6-6-1,-5-4 1,-5-9-1,0-3 0,-5-6-2,-2-4-1,2-3-2,-4-7-5,7 2-10,2-1-14,3-6 0,6 3 0,3-5 1</inkml:trace>
  <inkml:trace contextRef="#ctx0" brushRef="#br0" timeOffset="86854.7646">21551 14899 58,'-18'-12'28,"6"10"2,-5 1 0,5 7-14,2 12-7,2 6-2,3 11 0,-1 7-1,3 7-1,1 2-2,3 3-2,0-4 0,2-5 0,-1-7-1,1-10 0,0-9 0,0-8 0,-3-11 0,0 0 0,11-5 1,-7-8-1,1-4 1,2-2-1,2-4 0,3 1 0,-1 2 1,3 4-1,0 5 1,0 8 0,1 6-1,-3 11 1,-1 5 0,-3 8 1,-5 6-1,-3 3 0,-6-2-1,-5-3 0,-4-3-1,-6-7-2,0-2-2,-5-12-7,4-5-10,1-5-12,0-11 1,8-3-1,2-7 3</inkml:trace>
  <inkml:trace contextRef="#ctx0" brushRef="#br0" timeOffset="87565.6876">21604 15272 73,'18'10'29,"-5"-6"0,5 1 0,1-2-17,-2-7-7,2 1-1,-1-7 0,0 1 0,-2-4 0,0 1 0,-6-3-1,-1 2-1,-5-2 0,-3 4-1,-5 0 0,4 11 0,-18-8 1,6 11 0,-3 4 0,1 5 0,-2 3 0,3 6 0,2 2 0,4 0 0,5 0-1,5 1 0,4-2-1,6-5-1,4-2 0,2-5-1,5-6-2,-2-5 0,3-2-2,-2-9-1,2-1 1,-6-4 0,0-1 1,-4-3 0,-2 4 2,-3-2 2,-4 5 2,-1 3 1,-5 11 1,0 0 1,0 0 1,0 0 0,2 25-1,0-5 1,2 0-2,3 2 0,1-1-1,2 0 0,0-6-1,1-4-1,1-7 1,-1-1-1,0-7 1,0-3 0,1-5-1,-2-3 1,1-1-1,0 0 0,0-1 1,0 3 0,-1 1 0,-1 6 1,0 4 0,1 5 0,-10-2-1,17 21 2,-8-4-2,2 4 0,2 1-2,-2-1-1,2-1-3,-2-9-4,3 1-18,-1-9-9,-3-6 0,1-6-1,-2-9 2</inkml:trace>
  <inkml:trace contextRef="#ctx0" brushRef="#br0" timeOffset="87985.2321">22325 15148 87,'0'0'33,"0"0"1,0 0 1,13 3-22,-1-5-5,9 3-2,0-3-2,7 3 0,1-2-1,1 2-1,-1 0 0,-3 0-1,-3-1-1,-5 4 0,-6 0 0,-12-4 0,8 13-1,-15-2 1,-5 0 0,-3 5 0,-5 0 0,-3 3 1,-2-2-1,0 3 1,2-2 0,3-2 0,5 0 0,5-1 0,6-2 0,6-1 1,7-3-1,5 1 0,4-5 0,3-1-1,3-3 0,-2-4-2,3-2-3,-4-6-2,3 4-8,-7-8-17,1 0-5,0 0-1,-3-1 1</inkml:trace>
  <inkml:trace contextRef="#ctx0" brushRef="#br0" timeOffset="88347.7027">22723 15226 53,'-4'13'30,"2"-3"1,2-10 2,-7 17-12,11-4-8,-2-3-4,7 4-1,0-3-1,6 3-1,2-6-1,4 1-2,-1-5 0,2-2-1,-2-4-1,-1-2 0,-4-3 0,-4-1-1,-3-3 1,-5 0 0,-5-1-1,-5 0 1,-4 2 0,-3 2-1,-3 1 0,-3 2 0,0 4 0,0 1-1,4 2 0,1 2-2,6 2-2,9-6-2,0 0-9,0 0-14,9 8-4,6-8-1,1-6 0</inkml:trace>
  <inkml:trace contextRef="#ctx0" brushRef="#br0" timeOffset="88572.9954">23108 15198 79,'0'0'33,"-2"12"0,2-12 2,-13 14-23,7 0-6,-3 0-2,3 6 0,-1-1-2,4 1-1,0 0-3,1-5-4,6-1-13,-4-14-16,0 0 1,0 0-1,6-15 2</inkml:trace>
  <inkml:trace contextRef="#ctx0" brushRef="#br0" timeOffset="88753.2294">22981 15061 95,'-9'-9'33,"9"9"-1,-1-13-1,1 13-24,17-16-11,-2 11-2,0-2-4,7 7-8,-1 1-10,0 1-4,5 6 0,-4-5 2</inkml:trace>
  <inkml:trace contextRef="#ctx0" brushRef="#br0" timeOffset="89009.5621">23296 15100 35,'16'8'22,"-16"-8"-1,0 0 4,-9 6-15,-5-6-1,2 5 0,-9-1 2,2 11 2,-9-3 3,7 11 0,-4-3-3,9 8-3,1-4-1,10 4-2,4-6-2,10-1-1,9-4-3,7-4-2,8-2-1,1-8-3,6 2-8,-5-5-24,2-7-1,0-2 1,-2-4-1</inkml:trace>
  <inkml:trace contextRef="#ctx0" brushRef="#br0" timeOffset="89604.3344">24105 15150 16,'-29'-9'28,"2"9"3,-9 2-3,-3 3-5,3 9-1,-3-1-3,6 10-3,-1-3-5,10 8-3,2-4-4,13 2 1,6-3-3,8 0 0,6-7 0,9-1 0,1-6 1,6-3-1,1-3 0,2-5 0,-1-2-1,-4-2 1,-3-1 1,-5-1-2,-3 1-1,-14 7 1,11-11 0,-11 11 0,0 0 0,0 0-1,-10 13 1,10-13-2,-12 20 0,9-8-1,5-1-2,-2-11-1,10 20-6,-1-20-13,6 0-14,4-2 1,6-5-1,1-3 2</inkml:trace>
  <inkml:trace contextRef="#ctx0" brushRef="#br0" timeOffset="90054.9194">24432 15226 64,'-13'-2'31,"-4"6"0,-5 0 1,-3 3-11,-3 9-10,7-2-3,-2 8-1,11-1-1,12 7-1,10-4-2,-10-24 2,46 42-2,-15-26 0,4-4-2,3-4-1,-1-5 0,-3-4 0,-5-2-1,-29 3-2,52-18 0,-52 18 1,37-25 0,-37 25 0,0 0 1,28-51 1,-28 51 0,0 0 2,-1-44 0,1 44 0,0 0 1,0 0 0,0 0 0,0 0 0,0 0-1,0 0 0,-25 36-1,25-36 0,-1 47-1,1-47-1,4 44-1,-4-44-3,0 0-5,15 35-15,-15-35-14,0 0 1,0 0-1,14-39 2</inkml:trace>
  <inkml:trace contextRef="#ctx0" brushRef="#br0" timeOffset="90236.1547">24604 15166 73,'-11'-43'35,"11"43"-2,0 0 1,0 0-12,31-25-20,-31 25-5,39-10-3,-39 10-7,49-1-9,-49 1-8,48 6-3,-48-6-1,48 13 1</inkml:trace>
  <inkml:trace contextRef="#ctx0" brushRef="#br0" timeOffset="90679.7306">24956 15196 23,'0'0'31,"0"0"3,0 0 0,0 0-10,-29 29-6,29-29-4,-31 27-3,31-27-2,-26 37-4,26-37-2,-14 41 1,14-41-2,0 41-1,0-41 0,0 0-1,33 27-1,-33-27 1,36-6 0,-36 6-1,40-25 2,-40 25 0,37-43 0,-37 43 1,26-54-1,-26 54 1,18-63 0,-18 63 1,4-63-2,-4 63 0,-5-51 1,5 51 1,0 0 0,0 0 0,-42-27 0,42 27 0,-28 37-1,28-37 1,-21 63-3,20-25-1,3 0 0,7 1 1,6-4-1,-15-35-1,47 61-1,-16-40-3,2 0-4,-1-10-26,-1-4-5,-31-7 0,53-6-1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45:55.75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1360 11338 36,'23'-14'25,"-6"-5"0,-2 7-1,-2 1-1,-6 0-3,-7 11-5,10-11-1,-10 11-4,0 0-3,0 0-3,-14 12 0,4 4-2,-6 6 0,-4 8 0,-5 6 0,0 9-3,-2 3 2,1 2-1,-1-1 0,2 0-1,1-3-1,3-7-2,4-2-2,-2-10-4,3 0-7,0-6-9,5-7-7,6 1-1,5-15 2,0 0 1</inkml:trace>
  <inkml:trace contextRef="#ctx0" brushRef="#br0" timeOffset="383">929 11362 60,'0'0'31,"0"0"-1,-38-8-1,38 8-16,0 0-2,0 0-2,0 0-2,0 0 1,0 0-1,27 57-4,-4-30 0,4 7-1,10 3 1,2 4-3,3-1 1,-3 1-2,3-5 0,-5-3 2,-5-4-1,-7-3 0,-6-3-1,-4-4-2,-1 0-2,-6-7-2,0 2-2,-8-14-4,8 16-8,-8-16-11,0 0 1,0 0-1,-13-1 3</inkml:trace>
  <inkml:trace contextRef="#ctx0" brushRef="#br0" timeOffset="678">938 11827 43,'0'0'28,"-50"7"4,50-7 1,0 0-15,0 0-1,0 0-3,0 0-1,9-34-5,16 21-3,9-3-1,2 1-2,8-3 0,-2 2-1,0-1-1,-5 2-1,0 4 1,-11 0-1,-5 3-2,-7-1-3,-2 5-7,-12 4-13,11-13-9,-11 13 1,9-15-1,-9 15 3</inkml:trace>
  <inkml:trace contextRef="#ctx0" brushRef="#br0" timeOffset="933">1167 11431 70,'-19'-1'32,"2"3"-1,0-3 2,2-5-20,15 6-2,-13 14-3,8 6-2,-3 4 1,3 9-4,-1 7 2,5 9-4,3 7-1,-2 2-8,1 1-23,5 3-5,-3-6 1,0-4-1</inkml:trace>
  <inkml:trace contextRef="#ctx0" brushRef="#br0" timeOffset="18444">4798 14109 15,'0'0'8,"0"0"0,14-9 0,-14 9-2,0 0-1,14-12-1,-14 12 1,12-2 1,-12 2 0,17 4 1,-7 0 1,2 3-2,3-3-1,1 2-1,6 0 0,1 1 1,4-2-1,3 1 0,4-2 0,3 2 0,1-1 0,4 1 0,3-1-1,4 2-1,1-2 0,4 0-1,0-2 1,5 1 0,2-3 1,2 0-1,1-3 0,2 1 0,-1-3 1,0 2-2,-1-1 1,1 1 0,-2 2 0,1 1-1,-3 2 1,-1-1 1,2 1-1,-1 1 0,-2-1 0,1 1 0,0-3 0,-1 0 0,0-1 1,0 1-1,-5-3 1,2 1-1,-3-1 0,-1-1 1,-4-1-1,0-1-1,-2 0 1,-1 1-1,-2-2 0,-2 1-1,-2 0 1,-2 2-1,-3-1 1,-2 1-1,-5-1 0,-2 0-2,-4 1-4,-5-1-17,-3-8-12,1 0 2,-6-9-2,2-3 1</inkml:trace>
  <inkml:trace contextRef="#ctx0" brushRef="#br0" timeOffset="20437">15357 13991 7,'0'0'9,"-16"-2"-1,16 2-2,-17-4 0,17 4-1,-15-2 0,15 2-2,-16-2-1,16 2 0,-12-4 1,12 4 1,-10-4 0,10 4 1,0 0 0,0 0 1,-10-4 0,10 4-1,0 0 0,0 0-2,0 0 0,0 0 0,0 0-1,0 0 0,11 8-1,-11-8 1,17 6 0,-5-1 1,3-2 0,2 1 1,3-1 1,0-1 0,3 2 0,2-2-1,2 2 0,1-3 0,2 2 0,0 0-1,1 0-1,1-2 0,1 3 0,0-3 0,1 1 0,-1 1 0,3-1-1,2-2 0,0 1 0,2 0 1,1 1-1,0-2 1,3 1 0,0-1 0,3 0 0,-3-1 0,4 1 0,-1 0 0,-1 0-1,0 0 0,0 0 0,0-2-1,-2 2 0,1 2 1,-1-2-1,0 1 0,0 0 1,1 0-1,2 1 1,0 1-1,-2-1 1,2 0-1,0 1 1,0-2-1,-1 1 0,-1 2 0,0-2-1,-1 2 1,1-1-1,-1 1 1,0-1-1,-2 2 2,1-3-2,0-1 1,0 2 0,0-2 0,-3 0 0,0-1 0,-1 1 0,-2-1 0,-3 0 0,-3 0 0,-2 0 0,-4 1-1,-4-2-5,-1-4-24,-2 5 0,-8-11-1,0 0-2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47:07.1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10834 3882 28,'17'5'21,"-17"-5"2,16-5-4,-16 5-5,13-5-1,-13 5 0,8-11-1,-8 11-1,0-15-1,0 15-1,-6-20-2,6 20-2,-15-22-2,4 11 0,-5 0-1,-1 2-1,-5 1 0,-1 4 0,-3 2-1,-4 7 1,-1 6-1,-1 8 0,-4 12 1,0 10 0,0 7 0,4 4 0,5 4 1,7 1 1,9-2 0,12-2 1,12-11-1,15-5 1,10-9-1,7-5-1,7-5 1,1-6-2,0-4-1,-4-7-1,-2-2-3,-8-9-4,-1 5-10,-9-7-18,-5-6 1,0 0-1,-5-8-1</inkml:trace>
  <inkml:trace contextRef="#ctx0" brushRef="#br0" timeOffset="700">10666 3156 37,'3'-23'26,"-3"23"3,2-20 0,-2 20-15,2-14-1,-2 14-1,0 0-1,0 0-4,0 0-1,-1 11-2,1 6-1,0 5-2,-1 5 0,0 5-1,1 4 2,-2 2-2,0 1 1,0-3-1,0 0 1,-1-3-1,-1-4-1,1-2 0,0-6-3,2-2-4,-2-9-7,3-10-13,0 0-4,0 0-1,12-15 2</inkml:trace>
  <inkml:trace contextRef="#ctx0" brushRef="#br0" timeOffset="985">10879 2932 47,'5'-15'29,"-5"15"1,0 0 1,0 0-16,5 27-3,-10-5 0,3 12-4,-3 1 0,3 7-4,-2 2 0,2 3-3,1-5 0,0-3-1,0-4 0,0-5 0,0-3-3,0-10-2,1 0-5,0-17-11,0 0-11,0 0 0,-7-17-2,7-3 3</inkml:trace>
  <inkml:trace contextRef="#ctx0" brushRef="#br0" timeOffset="1480">10754 2194 36,'-23'-2'26,"4"9"1,-6 0 1,2 7-15,3 11-1,-4 0-1,5 8-2,-1-1-3,7 1 0,3 0-3,7 0 0,4-9 0,9-2 0,3-8 1,7-2 0,1-10 0,6-2 0,0-8 0,4-5-1,-2-6 0,1-4 0,-3-8-1,-2-3 0,-6-3 0,-2-1-1,-8-2 1,-6 0-2,-5 1 0,-9 3 0,-5 6-1,-5 5 0,-5 9 0,-5 7-2,0 11-2,-5 6-2,2 17-1,-3 4-4,6 21-7,-5 6-5,4 14-8,2 15-1,0 6 3,6 10 3</inkml:trace>
  <inkml:trace contextRef="#ctx0" brushRef="#br0" timeOffset="1887">10133 3996 19,'-4'11'25,"4"-11"2,-9 11 3,9-11-10,0 0-2,-1 13 0,1-13 0,13 9-6,-2-7-3,6 5-1,4-4-3,4 2-1,1-2-2,1-1-1,-1-1-1,-4-2-4,-2 5-3,-9-7-12,-11 3-16,10 0 1,-10 0-1,-10-1 0</inkml:trace>
  <inkml:trace contextRef="#ctx0" brushRef="#br0" timeOffset="2653">9707 3976 26,'0'0'25,"13"1"1,-13-1 1,-6 10-10,-1 6-1,-5 2-4,3 8-2,-4 3-2,3 5 0,-1-1-1,7 1 0,2-6-2,8 0 0,5-10-1,7-3 1,3-9-1,5-3 0,3-10-1,2-3 0,-1-6 0,-2-3-1,-5-3-1,-2-2 1,-8-3-1,-5 0 0,-7 1-1,-6 3 0,-6 2 0,-7 6-1,-4 4 0,-7 4-3,-3 11-2,-4-2-4,2 12-5,-5-5-7,4 5-9,2 0-5,-1-3 1,4-1 2</inkml:trace>
  <inkml:trace contextRef="#ctx0" brushRef="#br0" timeOffset="2998">9112 3921 63,'0'0'31,"0"0"0,0 0 1,0 0-19,6 16-4,-6 6-1,3 12-1,-3 6-2,2 9-1,-2 4-1,1 3-1,-1-4 0,-2-3-1,1-7-1,-1-7 0,0-6-3,0-9-2,3-5-5,-1-15-4,0 0-15,11-4-4,-2-17-1,5-6 1</inkml:trace>
  <inkml:trace contextRef="#ctx0" brushRef="#br0" timeOffset="3232">9387 3776 49,'9'-9'30,"-9"9"2,1 11 0,-2 14-17,-10 9-2,4 13-3,-5 3-2,4 9-1,-2 1-4,3-3-1,2-2-2,2-7 0,4-9-4,-1-9-4,5-7-11,-2-3-14,-3-20 1,5 14-1,-5-14 1</inkml:trace>
  <inkml:trace contextRef="#ctx0" brushRef="#br0" timeOffset="3420">9220 4205 62,'-10'1'31,"10"-1"0,0 0 2,0 0-19,10 8-6,4-9-2,7-2-2,2 0-5,3-5-8,7-4-21,6 3-2,0-8 0,5 2-2</inkml:trace>
  <inkml:trace contextRef="#ctx0" brushRef="#br0" timeOffset="3918">11516 4074 23,'-20'3'25,"7"8"3,-2-8 2,6 0-8,9-3-7,-13 7 1,13-7-1,0 0-3,2 11-2,8-11-3,8 4-1,5-3-1,9 1-1,5-1-1,7 1-1,0-2-1,3-2 0,-2 1-1,-3-2-2,-3 2-2,-6-5-2,-2 3-5,-8-6-9,0 0-13,1 1-2,-4-4 0,2 3 2</inkml:trace>
  <inkml:trace contextRef="#ctx0" brushRef="#br0" timeOffset="4271">12774 3965 44,'38'5'25,"-14"-6"2,-6 2-1,-18-1-17,0 0 0,-10 8 2,-14-4 0,-3 6 1,-8-1-3,-1 9-2,-5 1 0,3 5 0,2 3-2,6 3-1,7 2-1,8 1 0,7-2-1,10-1 1,7-3-1,10-3-1,4-5 1,5-3-1,6-7-1,0-3-1,1-6-2,-2-8-5,1-3-8,-8-5-19,-1-9-1,-1-3 1,-7-9-1</inkml:trace>
  <inkml:trace contextRef="#ctx0" brushRef="#br0" timeOffset="4595">12789 3471 65,'-7'13'30,"7"-13"1,-3 12 1,5 1-22,-3 1 1,4 10-2,-4 4 0,4 7-4,-3 2 0,2 2-3,-1 0 0,0-2-2,-1-4 0,0-10-3,0-1-4,0-11-7,0-11-14,0 0-6,12 0 1,-3-14-1</inkml:trace>
  <inkml:trace contextRef="#ctx0" brushRef="#br0" timeOffset="4820">13036 3405 70,'0'0'31,"0"0"0,1 16 1,-9 3-23,4 7-4,-4 2 1,2 4-1,-1 3-1,0-2-3,2-3-2,-1-6-3,4-3-5,-2-10-13,4-11-9,0 0 0,3-12-2,4-8 1</inkml:trace>
  <inkml:trace contextRef="#ctx0" brushRef="#br0" timeOffset="5247">12860 2549 58,'-27'27'30,"7"13"-1,-3 2-6,7 1-13,6 6 1,2-6-1,10-1-3,6-11-2,11-6-1,2-12 0,8-5 1,3-11-1,5-6-1,-1-10 0,1-7-1,-3-9-1,-3-6 0,-3-8 0,-6-2 0,-6-4 0,-6-1-1,-5 0 1,-7 1-1,-5 5 0,-4 8 0,-7 7-1,-2 9 0,-4 11-1,-2 6-1,3 15-4,-1 8-3,7 16-6,0 7-12,7 13-5,6 13-1,5 8 2</inkml:trace>
  <inkml:trace contextRef="#ctx0" brushRef="#br0" timeOffset="5715">13210 4200 71,'0'0'32,"0"0"0,0 0 1,8 10-21,1-12-3,10 3 1,1-3-3,7 2-1,2-1-1,5 0-2,-2-1-1,1 1-1,-2 0-1,-4 0-1,-3 1-2,-6-4-3,1 3-3,-5-7-8,3 1-11,-2 0-7,-2-6 1,3 2-1,1-6 3</inkml:trace>
  <inkml:trace contextRef="#ctx0" brushRef="#br0" timeOffset="6136">14007 3947 27,'18'-10'23,"0"10"2,-18 0 2,10-4-12,-10 4-2,-10 22 1,2 2-2,-9 2-2,4 9-1,-2-1-2,4 7-1,2 0-1,7-1 0,5-6 0,10-3-1,6-9 0,9-5 0,3-6-1,5-8 0,3-9-1,2-3-2,-3-5 1,-2-5-2,-4-3 1,-6-2 0,-7-4 1,-7-1-2,-8-4 2,-10 0-1,-8 2 0,-6-1 0,-5 5-1,-5 4 0,-2 7 1,0 4-2,2 8-1,2 3-1,9 6-4,2 0-4,11 5-9,6-10-15,4 14 2,9-9 0,3-6 1</inkml:trace>
  <inkml:trace contextRef="#ctx0" brushRef="#br0" timeOffset="6625">14773 3760 35,'0'0'28,"0"0"2,0 0-1,0 0-12,-5 11 0,6 3-1,-4 5-5,4 13-3,-5 6-2,3 10 0,-3 6-1,1 5-1,-1 0-2,2-1-1,-1-5 1,0-6-2,0-8 1,1-6-3,2-7-1,-2-7-4,4-1-5,-2-18-14,0 0-8,0 0 0,14-17-1,0-4 2</inkml:trace>
  <inkml:trace contextRef="#ctx0" brushRef="#br0" timeOffset="6896">15051 3692 60,'2'-10'30,"-2"10"1,0 0 0,-6 23-19,3 10 0,-4 2-2,3 15-3,-4 5 0,3 7-3,-2 2-2,3 0 0,1-3-2,1-8 1,2-5-3,0-10-3,4-6-4,-3-10-7,5-6-13,-1-5-4,-5-11-1,0 0 1</inkml:trace>
  <inkml:trace contextRef="#ctx0" brushRef="#br0" timeOffset="7128">14782 4087 67,'-22'2'34,"8"3"-1,2-2 1,12-3-20,2 11-3,11-9-1,9 3-3,3-4-2,7-1-3,3-1-3,3-5-5,5-1-18,-1-3-12,-3-6 1,-1-3-2,-5-5 2</inkml:trace>
  <inkml:trace contextRef="#ctx0" brushRef="#br0" timeOffset="44403">11903 7619 28,'10'10'18,"-10"-10"1,0 0-2,0 0-8,0 0 0,-11-8 0,11 8 1,-14-6-1,4 2-1,-2-2-1,-1 0 1,-1-2-3,-2 1 1,0-1-2,-3-3 1,-2 3-3,-1-1 0,-4 3 0,-1-1 0,-4 4-1,-1 1 0,-2 4-1,-1 5 0,0 4 2,0 3-1,-1 5 0,0 4 0,2 4 1,0 7-1,3 3 1,1 4-1,3 3 1,6 4-2,5 1 2,7 0-2,5-2 1,9-3 0,6-4 1,10-5-1,8-5 0,5-5 1,7-5-2,4-4 2,4-3-2,-1-4 2,-2-2-2,-5-3 0,-5-3-1,-5-1-1,-6-4 1,-6 2-5,-7-6-1,0 2-5,-12 6-7,11-21-12,-1 14 1,-4-6-1,6 6 2</inkml:trace>
  <inkml:trace contextRef="#ctx0" brushRef="#br0" timeOffset="45283">12199 8094 13,'0'0'17,"-15"-12"2,15 12 1,-12-14-8,12 14-1,-19-18-2,9 9 1,-4 0-1,-1 1-2,0 0 1,-2 2-2,2 2 0,-4 1 0,4 4 0,-2 1-1,3 5 1,-3 3-2,4 4 0,2 2-1,1 5 0,3 1-1,3 2 1,4 2-2,5-2 0,3-1 1,4-1-2,4-3 2,4-4-2,1-3 2,3-3-2,1-5 2,-2-4-1,0-3 0,0-4 0,-3-2 0,-1-3 1,-4-2-1,0-1 0,-4-1-1,-1 1 1,-2-3 0,-1 3-1,-2 0 1,-1 0-1,-3 1 0,1 2 0,-1 0 0,-1 12 0,2-16 0,-2 16 1,-1-11-1,1 11 0,0 0 0,0 0 0,0 0 0,0 0 0,-4 14 0,5-3-1,1 2 1,1 2 1,2 4-1,2-1-1,2 3 1,1-1 0,2 0 1,1 0-2,0-2 2,2 0-1,0-2 0,0-2 0,0-1-1,-2-2-1,2-2-2,-5-5-5,3 0-12,1 0-12,-5-9 1,3 2-1,-3-13 2</inkml:trace>
  <inkml:trace contextRef="#ctx0" brushRef="#br0" timeOffset="47876">13502 7704 10,'0'0'13,"0"0"-2,0 0 1,0 0 0,9-2 0,-9 2 1,0 0 0,0 0-2,0 0-1,0 0-2,-12-12-1,12 12-3,-10-10 0,10 10 0,-14-12-1,6 5 0,-2 0 0,0 1 0,-3-1 0,1 1-1,-3 2 0,1-1-1,-3 1 0,1 2 0,-1 0 0,-1 2-1,2-2 1,-1 4-1,2-1 2,-1 0-2,2 1 0,-2 1 0,2 0 1,-1 2-1,0 1 0,2 0 0,-2 1 0,2 0 0,1 2 0,1 0 1,1 2-1,2-1 1,-1 3-1,2 0 1,-1 2-1,2 0 2,0 3-1,1-1 0,0 2 1,1 2-1,1 0 1,1 1-1,0 0 1,2 0-1,1 1 0,1-2 0,1 0 1,1-1-1,2-3 0,1 1 1,0-4-1,3 1 1,0-4 0,2 1 0,-1-1 0,4-2-1,1-1 1,4-1-1,-1-1 0,5-1 1,0-3-1,3-1 0,-1 0 0,2-1 0,-3-2 0,-1 1-1,-1-2 1,-4 0-2,-3 1 1,-4-1-2,-2 2 0,-10 1-3,14-3-6,-14 3-11,0 0-10,0 0 0,8-17 0,-8 17 1</inkml:trace>
  <inkml:trace contextRef="#ctx0" brushRef="#br0" timeOffset="49614">13671 8156 40,'0'0'22,"0"0"3,-11 4 1,11-4-11,0 0-2,0 0 1,0 0 2,0 0-2,0 0-2,0 0-2,15 7-2,-15-7-3,17 0-1,-6 0-1,3 2-2,-1 0 0,3 3 0,-3 2 0,2 2-2,-2 5 1,0 2-1,-1 2 1,-2 2 0,-5-2 0,-1 2-1,-4-1 1,-3 0 1,-3-5-1,-5-2 0,-3 0 0,-1-3 1,-2-2-1,1-2 0,-2-1 0,4-4 1,-1-3-1,3 0 1,2-3 0,1 0 0,9 6-1,-11-15 1,11 15 0,-2-14-1,2 14 1,9-11-1,2 8 0,2 2 0,4 0 1,2 2-1,4 1 0,0 3 0,1 1 0,1 1 0,-3 0 0,-1 0 0,0 0-1,-4-2 0,0 0-2,-3-5-1,1 1-4,-5-8-8,2 0-13,2-2-6,-4-6 1,5-3 0,-2-7 2</inkml:trace>
  <inkml:trace contextRef="#ctx0" brushRef="#br0" timeOffset="50262">14205 7641 61,'0'0'24,"0"0"0,0 0 2,-10 5-14,4 6-4,1 9 0,-2 7-1,1 8 0,-2 4-2,4 3 1,-1 2-2,5-1-1,1-2-1,5-4 1,1-6-1,4-7 1,1-5-1,3-4 1,1-6 0,3-3-1,-1-5 0,3-2 0,-3-3 0,1-3-1,-3-4-1,1-1 1,-3-4 0,-1-3-1,-1-2 1,-3-1-1,-1-2 0,0-2 1,-3-1-1,-1 0 0,-3 2 0,-1 0 1,-2 2-1,-3-1 0,-2 3-1,-2 2 1,-2 2 0,-2 2 0,0 2 0,0 3 0,-2 0 0,0 5 0,0 0 0,1 3 0,1 2 0,-3 1 0,1 2 0,0 2 0,1 1-1,1 1 1,1 1 0,1 0-1,3 1 1,8-9-1,-12 20-2,12-20-2,-6 24-3,4-13-5,4 6-11,4 1-9,-3-3 1,6 5-1,-2-7 3</inkml:trace>
  <inkml:trace contextRef="#ctx0" brushRef="#br0" timeOffset="50862">14695 8071 55,'-9'2'23,"6"8"2,-5-7 0,8-3-14,-16 17-2,6-6 1,-1 5 2,-6 2-2,2 3-1,-5 2-1,4 6-1,-3-2-2,5 1-2,-2-2 0,4-2-3,4-4 1,2-1 1,2-8-1,3 0 1,1-11 0,6 12-1,-6-12 1,16 4 0,0-3-1,3 1 0,5-2 0,3 0 0,2-2-1,2 1 0,0 0 1,-2 0-1,-3 0 0,-4 1 0,-4-1-1,-5-1 0,-2 4-2,-11-2-1,13-2-3,-13 2-2,0 0-5,0 0-5,8-10-9,-8 10-4,7-13 0,-7 13 2,6-22 2</inkml:trace>
  <inkml:trace contextRef="#ctx0" brushRef="#br0" timeOffset="51150">14681 8128 58,'0'0'25,"-3"15"4,7 0-1,2 4-15,-1 6-4,3 9 2,-1 6-3,1 6-2,-1 4-3,0 3-1,0 1-2,-2-4 0,1-4-1,-2-8-2,2-5-3,-1-10-3,2-9-12,4-5-9,-11-9 2,19-18-2,-10-8 2</inkml:trace>
  <inkml:trace contextRef="#ctx0" brushRef="#br0" timeOffset="57464">15603 8894 76,'0'11'28,"0"-11"-1,-7 12 0,-3-5-19,0 0-4,0 2-2,-5 1 3,0 2-1,-1 0 2,2 1-1,1-4 0,3 2 0,1-3-1,9-8-2,-6 14 0,6-14 0,9 10-1,1-3 0,2-1 1,3 2 0,1 1-1,2 0 0,-1 1 0,-2 1 0,-2-1 0,-2 1-1,-5 1 1,-3-2-1,-3 2 0,-4-1 1,4-11-1,-18 19 0,6-10-2,-2-2 0,1 0-3,-3-4-3,6-1-3,-5-8-6,15 6-8,-11-14-7,5-4-1,6 0 2,-3-10 2</inkml:trace>
  <inkml:trace contextRef="#ctx0" brushRef="#br0" timeOffset="57778">15337 8879 92,'-6'22'30,"-3"-4"0,5 3-1,1 4-23,-1 5-2,2 6 0,-2 3 0,2 2-1,1-1-1,2-1-2,2-2-1,1-5 0,4-5-2,0-9-2,6-4-3,-1-8-5,4-7-11,5-2-7,-4-13 1,7 0-1,-4-11 3</inkml:trace>
  <inkml:trace contextRef="#ctx0" brushRef="#br0" timeOffset="58034">15703 8947 105,'13'17'33,"9"5"1,-3 3-6,1 3-21,2 6-2,-5 4-1,-5 4-2,-5 1-2,-5 0 0,-4-1-5,-7-8-2,1-4-8,-5-3-14,-4-13-4,6-5 0,-3-13 0</inkml:trace>
  <inkml:trace contextRef="#ctx0" brushRef="#br0" timeOffset="59404">18702 7730 39,'0'0'21,"-18"0"2,18 0-3,-20 2-9,2-1 0,-2 3 0,-5 0 0,-2 6 0,-7 0-2,2 8 1,-5 3-3,1 8-1,-4 6-1,2 8 0,-2 4 0,3 4-1,1 3-1,7 1 0,6-4-1,6-1 0,9-8 0,9-4 0,8-8 0,10-2-1,6-7 0,5-3 1,6-6-2,3-1 0,0-4-1,-2-5-2,1-1-3,-6-5-2,2 0-3,-6-5-5,0 0-9,-2-1-8,-2-4 1,2 3 0,-5-8 3</inkml:trace>
  <inkml:trace contextRef="#ctx0" brushRef="#br0" timeOffset="60035">19175 8269 34,'10'-9'18,"-15"-3"0,5 12 2,-16-14-12,0 3-2,-1 6 1,-4-4 2,-1 7 2,-3 1 1,0 4 0,-1 1-1,3 8-1,-1-1-2,5 6-3,1 0-1,5 3-1,2-2-1,6 3 0,4-5 0,4 1 0,5-4 0,6 0 0,0-5 0,5-1 0,1-3-1,2-3 1,0-2-1,1-3-1,-2-2 1,-2-1-1,1-1 1,-3-2-1,-1-2 1,-2 0-1,-1 0 0,-1 0 0,-4 0 1,1 2-1,-9 10 0,11-17 0,-11 17 1,0 0-1,0 0 0,0 0 0,8 2 0,-8 8 0,1 5 0,2 4-1,0 2 1,2 3 0,3 2 0,2-1 1,1-3-2,4-5 0,1 1-1,0-8-2,4 0-5,-2-10-6,2-5-14,2 0-3,-4-8-1,5 1 0,-4-9 2</inkml:trace>
  <inkml:trace contextRef="#ctx0" brushRef="#br0" timeOffset="60653">19814 8018 13,'8'1'15,"-8"-1"0,0 0 2,0 0-9,0 0-1,0 0-1,0 0 3,4 14 0,-4-14 1,-2 21 1,1-4 0,1 6 0,-1 6 0,1 7-3,0 3 1,1 5-3,-1 2-2,1 0-1,0 0 0,1-3-2,-1-7-1,1-5 0,0-5 1,1-6-1,0-3-1,0-7 1,-3-10-4,0 0-3,12 2-9,-12-2-9,8-23-4,1 8-1,-5-11 1</inkml:trace>
  <inkml:trace contextRef="#ctx0" brushRef="#br0" timeOffset="61606">19846 8050 19,'0'0'12,"-2"-17"0,2 17 0,0 0-3,0 0-2,0 0-3,-2-10-1,2 10-2,0 0 0,0 0 1,0 0 1,0 0-1,0 0 1,0 0-1,0 0 0,0 0 0,0 0 0,0 0-2,0 0 1,0 0-1,0 0 0,0 0 0,0 0 1,0 0 0,0 0 0,0 0 1,0 0 0,0 0 1,0 0 1,0 0 1,0 0 0,0 0 0,0 0 0,0 0 1,0 0-1,0 0-1,0 0-1,0 0 1,0 0-1,-2-12-1,2 12 1,0 0-1,10-13 0,-10 13 1,13-10 0,-3 4-1,1 0-1,2 1 1,2 1-1,0 0 0,2 1 1,-1 2-2,4 1 1,-1 1-1,1 1 0,-1 4 0,1 2 0,-1 4-1,0 3 1,-2 2 0,-2 4 0,-3 2 0,-1-1 0,-3 1 0,-2 2 0,-5-4 0,-1 0 1,-4-3-1,-4-1 0,-4-2 1,-1-2 0,-6-2-1,-3-5 0,-1 2 1,-3-4-1,0-2 1,1-1 0,-1 1-1,3-4 1,3 2-1,2-1 0,4 1 0,2-1 1,3 1-1,9 0 0,-9-1-1,9 1 0,0 0 0,0 0-1,0 0-3,12 0-5,-12 0-7,14-5-12,-1 8 1,-2-9-2,7 5 2</inkml:trace>
  <inkml:trace contextRef="#ctx0" brushRef="#br0" timeOffset="62718">20506 8129 20,'0'0'13,"0"0"2,0 0-1,0 0 1,0 0-2,0 0-3,0 0-2,-11-1-1,11 1-1,0 0-1,-10 3-1,10-3 1,-10 4 0,10-4 1,-12 6-1,12-6 1,-13 12-2,13-12 1,-16 23 1,8-6-2,-1 2 0,1 6-1,-2 4 1,2 2-1,2 3 0,1 1-1,1-1 0,3 0 0,2-4 0,3-2 0,3-4-1,3-1 1,2-6 0,2-2 0,1-4 0,4-3 0,-3-2 0,3-3 0,-1-4-1,0-3-1,0-2 1,1-4-1,-3 0 1,1-3-1,-3-3 0,1-2 0,-3-1 0,1 1 0,-4-3 0,0-1 0,-2-1 0,0 1 0,-1 0 0,-2 1 0,-1 0 0,-1 1 0,-1 0 0,-3 1 0,-1 0-1,-2 0 1,-1 2 0,-2-1 0,0 2-1,-2-1 1,-2 2 0,0 2 0,-2 2 0,0 0 0,0 2 0,-1 1 0,2 2 0,-2 2 0,1 2 0,2 2 0,0 4 0,0 1 0,1 4 0,0 1 0,1 3 0,2 2 0,0 4 0,2 1 0,3-1-1,1 2-2,3 0-1,1-2-4,6 2-4,-2-3-9,3-5-14,6 2 3,-2-5-1,7 3 2</inkml:trace>
  <inkml:trace contextRef="#ctx0" brushRef="#br0" timeOffset="63839">20780 8668 11,'0'0'10,"0"0"-1,0 0 1,0 0 0,0 0-1,0 0 0,0 0 1,0 0 0,-8-1 0,8 1-1,0 0 0,0 0-1,0 0 0,0 0-2,0 0 0,0 0 0,0 0 0,0 0-1,0 0-1,0 0 1,0 0-2,0 0 0,0 0-1,0 0 0,0 0 0,-9 7-1,9-7 1,0 0 1,-7 14 0,7-14 0,-10 23 0,3-7 0,0 3-1,-3 2 0,1 4 0,0-1 1,0 2-2,0-4 0,2-2 0,1-2 1,2-3-1,1-3 0,3-12 0,-4 14 0,4-14 1,0 0-1,0 0 1,0 0 0,0 0 0,0 0-1,0 0 1,0 0-1,0 0-1,0 0 1,10 3-1,-10-3 1,10-2-1,-1 1 0,2-1 0,3 0 0,5 1 1,2 0-1,2-2 0,2 2 0,1 0 0,-1 0 0,0 0 0,-5 0 0,-2 1 0,-5 0 0,-1 0-1,-12 0 0,13 0 0,-13 0-2,0 0 0,0 0-2,0 0 1,0 0-3,0 0-1,9-6-3,-9 6-3,2-11-9,-2 11-8,2-15 1,-2 15-2,0-21 4</inkml:trace>
  <inkml:trace contextRef="#ctx0" brushRef="#br0" timeOffset="64165">20808 8725 30,'0'0'22,"-5"12"2,5-12 4,0 0-7,1 19-8,-1-6 0,2 9-1,-3 5 1,5 9-2,-4 1-3,4 8-2,-2 1-1,0 2-3,2-5-1,0-2-3,2-5-2,-1-9-3,2-2-6,1-9-13,-8-16-6,20 2 0,-8-15-1,6-3 3</inkml:trace>
  <inkml:trace contextRef="#ctx0" brushRef="#br0" timeOffset="65825">19377 8895 15,'0'0'18,"0"0"1,0 0-1,0 0-2,0 0-3,0 0-1,0 0-2,0 0 1,0 0-1,0 0-2,0 0 0,0 0-1,1 10 0,-1-10-1,0 0 0,0 0 0,0 0 0,0 0 0,0 0-1,0 0-1,0 0 0,0 0-2,0 0 0,0 0-2,0 0 1,11-4-2,-11 4 2,9-7-2,-9 7 2,12-10-2,-12 10 1,15-8 1,-15 8-2,15-7 2,-6 6-2,-9 1 1,14-5 0,-14 5 0,14-1 0,-5 0 0,-9 1 0,15 0 0,-15 0 1,16 1-1,-16-1 0,13 0 0,-13 0 0,9 2-1,-9-2 1,0 0 0,9 6 1,-9-6-1,0 0 0,9 11 0,-9-11 1,5 11-1,-5-11 0,3 14 0,-3-14 0,0 18 0,-2-8 0,-3 1 0,-3 1-1,-2-2 2,-1 2-1,-3-2 1,-1 1-1,0-2 1,0-1-1,1-1 0,1-2 1,1 0-1,4-2 0,8-3 1,-13 4-1,13-4 0,0 0 0,0 0 1,0 0-1,0 0 0,0 0 1,11-2-1,-3 2 0,2-1 0,2 1 0,-1 0 0,2 3 0,1-1 0,-1 4 0,1 1-1,-1 1 1,-2 4 0,0 0 0,-1 2-1,-3 0 1,-3 0 0,-3 2 0,-2-2 0,-3-3 0,-5 1 0,-5-2 1,-1-1-1,-4-1 0,-1-2 1,-3-2-1,1 1-1,-1-4 0,5 0-2,1-4-1,4-1-3,1-7-4,8 0-7,2-4-14,3-10-1,9 1 1,1-10 0</inkml:trace>
  <inkml:trace contextRef="#ctx0" brushRef="#br0" timeOffset="66464">19813 7804 7,'-17'-11'15,"17"11"2,-18-11-1,18 11-3,-14-8-1,14 8 0,-15 0 0,15 0 1,-16 12-3,8-2-1,-2 8-1,-2 3-1,0 7 0,-4 4-2,3 7 0,-4 0 0,4 4-1,-4 1 0,4 2-1,-1-4 1,2 1-2,2-5 1,3 0-2,1-4 2,4 1-2,2-4 1,4 1 0,3-2 0,1 0-1,5-1 0,2 2 1,1-2-2,3 0 1,1-2-1,1 0 0,1-4 0,0-1 0,-1-2-1,-2-5-3,3-1-4,-5-7-7,2-3-14,1-2-3,-3-8 1,5 1-2</inkml:trace>
  <inkml:trace contextRef="#ctx0" brushRef="#br0" timeOffset="67128">21057 7825 31,'0'0'20,"0"0"-1,9 5 2,-9-5-12,19 8-5,-4 0 1,1 2 0,3 3 3,-1 2-1,2 6 2,2 3-1,1 8-1,-3 3 0,1 6-2,-3 4-2,-2 7 0,-3-2-2,-3 2-1,-4 0 2,-2-2-1,-6-2 0,-3 0 0,-4-4 0,-4-1 0,-4-2 0,-1 0 1,-2-5-2,-2-2 0,3-4-3,-1-5-5,8-7-6,0-1-9,2-11-6,10-6-1,0 0 1,24-5 0</inkml:trace>
  <inkml:trace contextRef="#ctx0" brushRef="#br0" timeOffset="68185">21557 8861 14,'-8'15'19,"-1"-17"3,9 2 1,-10 7-7,10-7-4,-11 1 0,11-1-1,-10 2 1,10-2 0,0 0-2,-9 0 1,9 0-2,0 0-2,0 0-1,0 0-1,9-6-1,-9 6-2,9-7-1,-9 7 0,16-9-1,-5 3 1,3 3-1,0-1 1,4 2-1,0-1 1,4 2-1,-1 1 0,-1 0 1,0 3-1,-2 0 0,-1 4 1,-3 0-1,-2 2 1,-3 2-2,-3 1 2,-1 1-2,-2 1 2,-3 1-1,-2-1-1,-2 1 1,-3 0 0,-1 0 0,-4-1 0,-3 0 0,-2-1 0,0-1 0,-3-3 0,0-1 0,0 0 0,-2-2 0,4 0 0,1-1 1,1-2-1,2 0 0,2-1 0,4 0 0,8-2 0,-11 4 0,11-4 0,0 0 0,0 0 0,0 0 1,14 10-1,-3-5 0,2-2 1,4 3-1,3-1 1,5 1 0,2-2 0,4 3-1,0-1 1,0 1 0,-2-1-1,-1 1 1,-4-1-1,-2 1 0,-6 0 0,-3 0 0,-1 0-1,-12-7 0,16 16-4,-16-16-4,12 11-13,-3-4-12,-9-7-1,16-1 0,-6-5 2</inkml:trace>
  <inkml:trace contextRef="#ctx0" brushRef="#br0" timeOffset="69913">16650 7906 35,'-8'5'23,"5"10"1,-7-2 2,2 7-13,2 5-3,0 7 0,3 4-1,-1 2 0,5 2-2,2 0 0,5-2-1,2-6-1,7-3 1,-1-8-1,5-5-1,2-7 1,2-5-2,-1-11 0,0-3-1,-4-8 0,0-3-1,-5-3-1,-2-2 1,-6-3-1,-4 1 1,-4 0-2,-2 3 1,-1 3 0,-1 3 0,1 3 0,1 4-1,3 12 1,6-11-1,-6 11 1,20 6 0,-3 3-1,2 3 1,5 4-1,0 1 1,0 3 0,1-1 0,-5-2 0,-2 0 0,-6-4 1,-2-4-1,-10-9 0,4 10 0,-4-10 1,0 0-1,-13-9 1,13 9 0,-12-22 0,8 6 0,3-4 0,2-1 0,3-3 0,2 1 0,3 0-1,2 2 0,2 1 0,0 1-1,2 4-2,-2 0-5,4 2-17,0 2-9,-2-5 1,3 1 0,-1-7-1</inkml:trace>
  <inkml:trace contextRef="#ctx0" brushRef="#br0" timeOffset="176937">11932 12762 55,'0'0'28,"2"-21"1,-2 21 0,-5-21-10,-5 7-7,-4 4-5,-6 0-1,-3 5-1,-6 1 0,-4 7-1,-6 3-1,-2 8 1,-3 9-2,-1 10 0,-1 8 0,2 10 1,3 4 0,9 7 0,6 0 1,12 2-1,9-7 0,14-4 1,8-10-1,11-7-1,5-8-1,4-7 0,1-8-1,-2-6-1,-3-3-2,-6-9-3,-1 1-9,-9-4-21,-2-9-1,-1-2 0,-4-9 0</inkml:trace>
  <inkml:trace contextRef="#ctx0" brushRef="#br0" timeOffset="177666">11542 12037 77,'0'0'34,"0"0"0,8 21-1,-5-2-19,6 10-5,-6 2-2,3 9-2,-3 2-3,-1 1-2,-1-1-2,-3-4-5,3-6-3,-6-8-8,3-9-13,4-5-2,-2-10-1,0 0 1</inkml:trace>
  <inkml:trace contextRef="#ctx0" brushRef="#br0" timeOffset="177905">11737 11945 54,'10'-10'32,"-10"10"1,9-1 0,-8 18-9,-3 1-9,5 14-3,-6 2-4,3 7-3,-2 2-2,2 0-1,-1-5-2,0-6-3,2-5-2,-2-12-8,1-15-20,11 1-1,-6-21 0,4-5 0</inkml:trace>
  <inkml:trace contextRef="#ctx0" brushRef="#br0" timeOffset="178280">11655 11247 81,'-24'16'33,"-3"5"0,3 13-3,5 6-17,-1-2-4,10 9-2,1-5-2,7-1-1,6-7-2,8-6-2,5-13 2,7-7-1,4-12 0,1-7 1,2-11-1,0-9 1,-3-6 0,-3-5 0,-7-4-1,-4-2 0,-8 2 0,-6 3-1,-7 6 0,-7 8-2,-4 9-2,-9 6 0,0 19-5,-8 6-5,4 15-15,-2 14-7,-2 8 2,4 14-1</inkml:trace>
  <inkml:trace contextRef="#ctx0" brushRef="#br0" timeOffset="178694">11384 13098 57,'0'0'32,"-10"-1"1,-2-6 1,1-1-7,-4 3-15,-9-3-4,-1 7-2,-10-2-2,-2 9-1,-6 2-2,0 3 0,0 4-3,-2-1-2,6 6-9,1 1-22,3-7 1,5 1 0,2-6-1</inkml:trace>
  <inkml:trace contextRef="#ctx0" brushRef="#br0" timeOffset="179185">10515 13068 56,'0'0'27,"0"0"2,0 0-1,-14 24-15,4 7-3,-5 5 0,3 13-1,-4 2-2,5 10 0,1-4 0,6 1-2,1-10 0,9-5-2,3-15 0,7-9-1,3-17 0,7-7 0,-1-15 1,1-7 0,0-10-1,-4-4 0,-4-6-1,-6-1 0,-6 0 0,-7 3-1,-7 6-1,-5 5 0,-7 9-2,-7 5-2,0 13-2,-7 0-8,1 10-21,0 9-1,-2 2 2,3 5-1</inkml:trace>
  <inkml:trace contextRef="#ctx0" brushRef="#br0" timeOffset="179615">9833 13072 89,'0'0'36,"18"5"1,-1-10 0,4 5-19,2-10-10,5 2-6,3 1-4,-5-4-7,3 8-19,-5 2-9,-5-2 1,-1 6-1,-6-5 2</inkml:trace>
  <inkml:trace contextRef="#ctx0" brushRef="#br0" timeOffset="179945">9774 12805 77,'-22'21'32,"5"7"2,2 1 0,2 4-14,9 11-12,4 4-4,7 7 0,1 1-2,5-2-4,5-1-4,0-13-5,7-6-15,1-13-9,-1-18 1,3-8-2,0-20 3</inkml:trace>
  <inkml:trace contextRef="#ctx0" brushRef="#br0" timeOffset="180185">10181 12667 104,'19'22'36,"4"1"2,6 1-9,3 7-18,-5-1-5,2 8-3,-6 2-4,-11-1-5,-9 4-19,-16-4-13,-10-3 3,-8-5-1,-7-9-1</inkml:trace>
  <inkml:trace contextRef="#ctx0" brushRef="#br0" timeOffset="180741">12119 13069 85,'24'10'35,"2"-3"0,5-2 0,4 3-19,0-7-8,9 6-2,0-4-4,0 0-1,1-2-4,-3-3-4,2 3-12,-3-3-16,-7-6 1,1 1-1,-7-6-1</inkml:trace>
  <inkml:trace contextRef="#ctx0" brushRef="#br0" timeOffset="181079">13338 12821 62,'0'0'24,"0"0"3,-24 9 0,-1 0-15,-1 10-2,-7 0 1,1 14 1,-4 1-1,8 9 1,0-3-1,11 7-4,4-7-2,12 1-1,7-6-1,9-3-1,7-10-1,6-3 0,4-9-3,1-6-1,3-2-7,-4-14-11,0-2-17,1-2 2,-5-6-1,2-2 0</inkml:trace>
  <inkml:trace contextRef="#ctx0" brushRef="#br0" timeOffset="181547">13401 12120 106,'-15'8'32,"10"6"3,-1 4-5,-2 6-23,4 13-4,-1 7 1,-1 8-2,-2 4 0,1 3 0,2-5-2,-1-6-3,4-5-5,-1-13-6,4-12-14,-1-18-8,0 0 2,12-16-1</inkml:trace>
  <inkml:trace contextRef="#ctx0" brushRef="#br0" timeOffset="181756">13507 12043 102,'12'27'35,"-3"7"1,-1 10 0,-1 10-23,-4-5-9,4 3-3,-1-6-3,-3-9-4,2-5-2,-3-18-7,-2-14-15,16-5-4,-8-20-1,4-9 0</inkml:trace>
  <inkml:trace contextRef="#ctx0" brushRef="#br0" timeOffset="182096">13714 11605 37,'-8'-57'25,"3"17"2,-10 10-1,-1 14-4,-3 13-4,-6 8-2,2 17-2,-6 1-3,5 14-1,1-2-3,7 3-4,4-4 0,8-5-2,7-9 0,8-10-1,7-11 1,5-8-1,3-12 1,3-7-1,0-9 0,-2-5 2,-5-6-1,-3 0 1,-7 1-2,-7 4 1,-6 8-2,-7 7 0,-5 15-3,-7 7-5,0 23-7,-3 13-17,-1 10-2,2 15 0,-1 10 0</inkml:trace>
  <inkml:trace contextRef="#ctx0" brushRef="#br0" timeOffset="182397">13596 13086 106,'12'16'36,"9"-6"2,5-5-2,4-11-25,11 0-6,2-3-2,2-4-3,-2 2-3,-5-3-3,0 9-10,-9-2-14,-4 1-8,0 7 2,-3-2-1</inkml:trace>
  <inkml:trace contextRef="#ctx0" brushRef="#br0" timeOffset="182800">14472 12849 37,'9'-3'27,"-9"3"2,-6 10 2,-6 13-7,-4 3-7,2 14-2,-3-1-3,4 11-2,1-7-1,10 4-2,4-10-2,9-4 0,6-12-2,8-10 0,6-11 0,4-8-1,1-9 0,0-8 0,-2-5 0,-4-5-1,-4-2 0,-7-2 0,-10 2-1,-7 2 0,-9 5 0,-10 7-1,-9 7 0,-5 6-1,-5 10-1,-4 4-4,4 10-7,-1-1-22,6-5-2,9-2 1,6-12-1</inkml:trace>
  <inkml:trace contextRef="#ctx0" brushRef="#br0" timeOffset="182980">14792 12523 137,'40'22'40,"3"0"-2,-2-8-3,4-2-39,-3-15-34,11-10-2,1-10 0,-5-12 1</inkml:trace>
  <inkml:trace contextRef="#ctx0" brushRef="#br0" timeOffset="183711">16445 12729 77,'-27'6'36,"9"2"-1,6-4 3,12-4-16,14-3-10,12-2-4,15 2-1,7-3-2,8 4-2,4-3 0,2 3-3,-3 1-3,-5-1-2,-6 5-8,-15-4-17,-7-4-8,-7-2 1,-10-7 0,-6-1 0</inkml:trace>
  <inkml:trace contextRef="#ctx0" brushRef="#br0" timeOffset="183946">16579 12420 99,'-9'34'36,"2"5"1,9 8 0,5 11-25,-1 2-6,6 12-2,-2 5 0,-1 3-3,-1-4-3,-1-9-4,3-4-10,-4-16-15,3-15-7,5-15 2,4-16-2</inkml:trace>
  <inkml:trace contextRef="#ctx0" brushRef="#br0" timeOffset="184309">17949 12411 83,'13'-11'32,"-13"11"0,-10 5-1,-16-2-19,-4 11-2,-11 1-3,-4 13 0,-8 5-1,1 14 0,-2 4-1,8 9-1,5-1-2,9 4 0,11-6-1,11-4 1,13-8-1,13-7-1,11-13 0,10-7 0,7-9-1,5-6 0,5-7-4,0-10-2,5-1-12,-2-6-17,-1-7-2,0-1 2,0-6-2</inkml:trace>
  <inkml:trace contextRef="#ctx0" brushRef="#br0" timeOffset="184766">18439 12615 74,'-29'2'32,"0"12"1,-8-1 3,-3 3-10,3 13-19,0 1-1,6 8 1,1-2-1,9 5 0,7-5-3,11-2 0,11-7-1,9-8-1,7-11-1,7-6 0,2-6 0,2-8 0,2-6 0,-1-6 0,-3-4 1,-3-2-1,-4-3 1,-4 1 0,-5 2 1,-4 3-1,-7 4 0,-4 8 1,-2 15-1,-8-6 2,-1 17-3,-1 15 0,-1 6 0,4 6 0,0 5 0,5 4 0,5-1 0,4-3 0,5-6 0,4-10 0,4-6-2,1-14-4,5-2-5,-5-18-6,7-5-16,-3-9-6,-2-9 2,0-5 0</inkml:trace>
  <inkml:trace contextRef="#ctx0" brushRef="#br0" timeOffset="185337">18474 11778 105,'-12'-15'33,"11"3"3,1 12-6,11-21-21,10 16-3,4 3 0,5 10-1,-1 5 0,2 9-2,-3 5-1,-4 6-1,-8 3-1,-5 0 0,-8-2 0,-9-4 0,-6-3 0,-6-6 0,-3-6 0,-4-4 0,-1-5 0,0-4 0,1-4 1,2-2-1,5-3 1,5 0 0,4-2 1,9 9-1,2-17 0,10 12 0,5 1 0,7 3 0,7 1 0,4 3 0,3 3-1,0 0-1,-1 0 0,-2 0-1,-3-2-2,-7-4-2,0 3-7,-9-11-9,1-3-12,-4-1-4,-1-5 1,-1-3 1</inkml:trace>
  <inkml:trace contextRef="#ctx0" brushRef="#br0" timeOffset="185548">18911 11738 79,'0'0'35,"11"13"1,-2-7 1,3-3-18,11 9-6,0-6-3,5 3-4,-1-4-2,1 0-2,-2-2-3,-5-4-3,0 2-6,-9-10-8,-3-1-19,0 0 0,-5-6 0,-2-1 0</inkml:trace>
  <inkml:trace contextRef="#ctx0" brushRef="#br0" timeOffset="185751">19056 11556 80,'-11'4'35,"3"8"0,-1 7 3,2 6-20,4 13-5,-5 2-4,5 10-1,-3-1-5,2-1-5,4 0-15,3-9-19,-1-13-1,3-10 0,-5-16-1</inkml:trace>
  <inkml:trace contextRef="#ctx0" brushRef="#br0" timeOffset="188239">19669 12875 13,'0'0'20,"0"0"2,0 0 4,0 0-5,9-10-4,0 4 0,6 0-2,2-1 1,10 1-2,4-4-3,9 3-2,8-5-2,10 4-2,6-4 0,11 5-1,4-5-1,10 5 1,2-1-2,6 4 0,-2-2 0,1 3-2,-3 1 1,-5 2-1,-9 1 0,-5 2 0,-11 0 0,-7 2 0,-12-2 0,-9 0-1,-7-1-1,-11-2-1,-3 0-2,-14 0-2,6-15-5,-14-2-6,2 3-7,-7-7-2,0-3-3,-2-1-2,-3-5 1,3 3 4</inkml:trace>
  <inkml:trace contextRef="#ctx0" brushRef="#br0" timeOffset="188548">21027 12440 41,'0'0'26,"-18"-21"4,18 21-3,0 0-2,-4-13-6,15 16-3,5-3-5,13 9-2,3-5-2,11 9-2,3 1-1,6 7-1,2 2 0,2 5-2,-5 3 0,-3 1 0,-7 5 0,-7 0 0,-11 1 0,-8 2 0,-17 0 1,-14 1 0,-16 0 1,-13 2-1,-10-4 1,-8-1-1,-5-8-1,0-6-2,4-7-3,5-12-5,15-4-12,11-14-17,11-12-1,16-5 1,16-14-1</inkml:trace>
  <inkml:trace contextRef="#ctx0" brushRef="#br0" timeOffset="191365">19844 15042 58,'0'0'29,"-11"-13"0,11 13 0,-6-12-13,-1 0-5,7 12-4,-10-14 0,10 14-2,-19-5 0,9 6-1,-6 2 0,0 7-1,-4 0-1,-2 9 1,-6 6 0,1 9 0,-5 6 0,2 7 1,-2 3-1,6 6 1,0 1-2,8 1 1,4-3-2,9-2 1,9-7-1,8-2 0,6-9 0,8-6 0,3-7-1,5-9-1,3-7-1,-2-11-3,4-3-6,-7-12-13,2-2-15,-1-5 2,-3-1 0,0-1-1</inkml:trace>
  <inkml:trace contextRef="#ctx0" brushRef="#br0" timeOffset="191975">20316 15350 46,'-15'-15'26,"15"15"2,-21-14 0,8 7-9,1 4-5,-4 1-1,2 8-2,-5 1-3,3 9-1,-4 4-2,4 7 0,-1 2-2,3 5 0,3 0-1,5 1 0,4-4-1,6-2 1,5-8-1,5-4 0,4-7 0,4-6 0,3-8 0,1-4-1,0-6 0,1-5 0,-3-2 0,-1-4 0,-2-2 0,-4-4-1,-3 1 2,-5 1-1,-3 0 1,-3 3 0,-2 3 0,-2 3 0,-1 6 0,2 14 0,-6-12 0,6 12 0,-8 14-1,7 5 2,0 4-2,4 6 2,2 3-2,3 2 2,6 0-2,3-3 1,4-5-1,1-6 0,4-6-1,-1-8 0,1-5-3,-3-11-3,2 0-20,-6-9-11,-2-5 1,-3-3 1,-3-5-1</inkml:trace>
  <inkml:trace contextRef="#ctx0" brushRef="#br0" timeOffset="193913">20472 14526 45,'-10'9'29,"10"-9"3,0 0-2,-8 7-8,8-7-4,0 0-3,0 0-3,0 0-2,15 12-3,-6-12-2,5 2-1,1-2-2,3 2 0,1-2-1,2-1 0,-3 0-1,0 0-1,-3 1-1,-3-3 0,-1 5-3,-11-2-3,13-2-3,-13 2-7,0 0-10,0 0-7,-3-11 1,3 11-1,-9-11 4</inkml:trace>
  <inkml:trace contextRef="#ctx0" brushRef="#br0" timeOffset="194229">20556 14423 34,'0'0'27,"0"0"3,0 0 0,0 0-7,0 0-6,-9 6-2,11 7-2,-5 1-2,4 8-3,-3 2-1,3 8-1,-3 0-2,3 6 0,0-4-2,1-2-1,1-1-2,0-9-1,1 0-2,-3-11-5,5 3-6,-6-14-15,0 0-7,0 0 2,8-7-1</inkml:trace>
  <inkml:trace contextRef="#ctx0" brushRef="#br0" timeOffset="194991">20182 14536 56,'-19'-1'32,"19"1"0,-17-5-1,17 5-9,-8-7-6,8 7-4,0 0-2,5-15-2,8 15-1,-1-1-3,5 3 0,0 3-2,1 4 0,1 5-2,-4 3 1,-2 2-1,-5 4 0,-4 0-1,-5-1 1,-4-1 0,-5-2 0,-2-3 0,-2-3-1,-4-2 1,1-4-1,-1-4 1,1-1 0,1-3 0,2 0 0,3-2 0,2 0 1,9 3-1,0 0 1,-7-11-1,7 11 0,17-4 1,-3 3-1,7 1 0,2 1 0,4 1-1,2 0-4,3 1-3,-4-5-10,2 1-18,0 1-1,-2-3 0,2 1 0</inkml:trace>
  <inkml:trace contextRef="#ctx0" brushRef="#br0" timeOffset="196718">19722 17271 25,'0'0'27,"-10"-15"1,10 15 1,0 0-11,-16-11-6,16 11-2,-15-3-2,15 3-2,-19 2 1,8 5-2,-2-1 0,0 6-1,-2-1 0,2 7 1,-3-1-2,3 7 1,3-2-2,2 6 2,3-1-2,6 1 2,4 1-2,7-1-3,3-3 3,8-2-3,2-3 2,6-4-3,1-5 2,1-6-4,1-1 1,-4-8 1,1 3-7,-8-8-10,-3-2-17,-3 0 2,-5-1-2,-2 0 3</inkml:trace>
  <inkml:trace contextRef="#ctx0" brushRef="#br0" timeOffset="197258">19986 17271 21,'0'0'23,"0"0"0,0 0-1,0 0-6,0 0-1,0 0-1,9 7-1,-9-7 0,13 4-1,0 0-1,-3-5-3,7 3-1,-1-3-3,2 1-1,1 0-1,0 0-1,0-1-1,-1 1-1,-2 0-2,-4-1-3,1 3-3,-13-2-7,13-4-12,-13 4-7,0 0 0,0 0 1</inkml:trace>
  <inkml:trace contextRef="#ctx0" brushRef="#br0" timeOffset="197569">20013 17415 51,'-7'14'30,"7"-14"3,0 0-5,18 8-11,-9-11-4,8 7-2,-2-5-2,6 4-3,-3-4-2,4 1-3,-2 0-2,-2-2-4,1 1-2,-7-5-7,3 5-11,-4-5-9,-2 2 0,0 0 1,-9 4 2</inkml:trace>
  <inkml:trace contextRef="#ctx0" brushRef="#br0" timeOffset="198500">20731 17171 11,'0'0'20,"0"0"1,0 0-4,0 0-3,0 0-2,0 0-1,0 0-1,-9-1 0,9 1 0,0 0-1,-9 0-1,9 0-1,-8 2-2,8-2 1,-13 6-2,13-6-1,-19 8 0,9-1 0,-3-1-1,0 3 0,-1 0 1,1 4-1,0-1 1,1 2-1,0-1 0,4 1 0,-1-1-1,3-1 0,2 0 1,2 1 0,1-1-1,3-1 2,2 1-2,2 0 2,2-1-1,2 1 1,2-2-1,2 1-1,0-4 1,3-1 0,0-3-1,2 1 0,-2-3-1,1-1 1,-2 0-1,-1-2 0,-2 2-1,-2-3-1,-1 3-1,-10 0-3,12-3-5,-12 3-26,-3-12 0,3 12 0,-9-17 0</inkml:trace>
  <inkml:trace contextRef="#ctx0" brushRef="#br0" timeOffset="199419">20209 17350 40,'-13'-2'28,"13"2"2,-13 1-5,13-1-6,-9 4-4,9-4-1,0 0-3,0 0-2,4 15-3,-4-15-1,20 7-1,-7-6 0,5 1-1,-1-3 0,2 2-1,-3-1 0,-2-1-1,-2 1 1,-3-1-2,-9 1 1,10-1-1,-10 1 0,0 0 0,-14-6 0,3 4 0,-3-3-1,-2 2 1,-7-1 0,0 2-2,-3-1 2,-2 3 0,-1 0 0,1 3 0,2-1 0,2 2 1,3-1-1,5 1 2,5 0-1,11-4 0,0 0-1,0 0 1,23 10 0,-3-9 0,4 0 0,4-2-1,2-2 1,2 0 0,-1-2-1,-4 1 0,-4 0 1,-4 1-1,-4-1 0,-4 1-2,-11 3 2,0 0-1,-2-13 0,-9 8 0,-2 2 0,-4-3-1,-2 1 2,-5 3 0,0 1-1,-1-1 2,-1 2-1,2 2 0,2-1 0,3 1 1,4 0-1,3-2 0,12 0 1,-12 2-1,12-2 1,0 0 0,18 1 0,-4 0 0,1-1 0,3 1-1,2-1 1,1-1 0,0 0-1,-2-2 0,-1 1-1,-3-1-1,1 0-2,-4-3-2,3 4-6,-15 2-20,22-15-6,-10 7 0,5-3 0</inkml:trace>
  <inkml:trace contextRef="#ctx0" brushRef="#br0" timeOffset="200674">20940 17470 26,'0'0'29,"10"2"3,-10-2-1,0 0-5,19 9-4,-10-5-4,8 7-3,-2 1-4,7 6-5,2 0 0,3 6-5,1 5 2,0-4-4,1-1 1,-2-2-4,0-2 1,-5-5 0,0-2-2,-8-7-3,3-3-3,-17-3-10,16-1-16,-16 1 1,6-16-1,-6 2 5</inkml:trace>
  <inkml:trace contextRef="#ctx0" brushRef="#br0" timeOffset="200968">21234 17420 71,'0'0'35,"5"17"1,-5-17-1,22 21-19,-9-14-5,8 7-3,-1 0-2,5 5-1,-1 0-2,3 4-4,-1-2 1,-1 1-4,-1 1 1,-4-5-4,-1-1-1,-6-6-8,2 1-9,-6-6-10,-9-6-2,12 4 1,-12-4 1</inkml:trace>
  <inkml:trace contextRef="#ctx0" brushRef="#br0" timeOffset="201411">21614 17830 48,'-2'19'28,"1"5"2,-5 4-5,6-28-14,-9 59 3,9-59-3,-5 72 3,5-72-1,8 70 0,-8-70-2,25 56 1,-25-56-2,45 31-6,-45-31 1,59 5-2,-28-12 0,0-4-3,-2-8 0,-29 19 0,42-52 0,-30 21 0,-8-4-4,-9 1-1,-7 0 0,-6 1 0,-7 2 0,-6 8-1,-3 3 1,-2 8 5,0 3-2,-1 2-1,4 2-3,-3-2-16,6-2-17,6-5 2,1-7-2,5-11 4</inkml:trace>
  <inkml:trace contextRef="#ctx0" brushRef="#br0" timeOffset="201952">20767 17004 72,'0'0'33,"0"0"-2,0 0-4,4-15-13,8 2-6,-1-13-1,6 2-2,-1-9 0,5 0-1,-2-2-2,2-1 0,-1 2-1,-2 3 1,-1 5-2,-1 4 1,-5 4-2,-1 3-2,-10 15-2,11-17-3,-11 17-8,0 0-11,1-11-8,-1 11 1,0 0-1,0 0 2</inkml:trace>
  <inkml:trace contextRef="#ctx0" brushRef="#br0" timeOffset="202554">21164 16238 5,'3'-10'20,"-3"10"3,0 0 1,-1-11-6,1 11-3,0 0-1,0 0-1,-12 2-1,12-2 0,-12 19-2,9 0 0,-5 1-3,3 9-1,-3 0-1,5 7 0,0-4-2,4 3 0,4-6 0,5-2-1,2-9 0,5-5-1,3-8 1,3-7-1,2-8 0,1-4 0,-1-6-1,0-4 1,-2-4-1,-2-4 1,-4 0-1,-2-1 0,-5 1 0,-6 2 0,-3 2 1,-6 4-1,-4 5 1,-4 5 0,-4 3-1,-4 8 1,0 3 0,-2 3-1,2 3 0,3 1-1,3 0 0,3-1-2,12-6-2,-9 6-3,9-6-5,9-7-14,1-4-9,6-2 1,0-5 0,6-3 2</inkml:trace>
  <inkml:trace contextRef="#ctx0" brushRef="#br0" timeOffset="202786">21458 15970 59,'0'0'35,"20"-2"0,-6 1 1,2-3-12,11 5-8,-1-6-4,6 4-4,-2-4-3,2 2-3,-2-1-2,-3-3-3,-1 4-4,-10-7-5,3 8-8,-10-1-18,-9 3 3,5-12-2,-5 12 2</inkml:trace>
  <inkml:trace contextRef="#ctx0" brushRef="#br0" timeOffset="203080">21399 15689 68,'-11'14'33,"7"10"1,-2 3 1,3 2-20,7 12-4,-1-3-4,4 5-2,2-1-3,4-2-4,3-5-3,1-13-4,5 0-6,0-15-14,-1-9-6,5-3 1,-2-13 1,1-2 2</inkml:trace>
  <inkml:trace contextRef="#ctx0" brushRef="#br0" timeOffset="203291">21787 15681 90,'15'18'35,"6"9"0,2 6-2,-4-2-20,7 11-4,-5-1-5,-6 3-3,-2 3-6,-14-8-15,-8-4-17,-8-3 0,-9-9 1,-5-2-2</inkml:trace>
  <inkml:trace contextRef="#ctx0" brushRef="#br0" timeOffset="204425">19607 17131 11,'-8'1'22,"8"-1"1,0 0 2,-10 0-2,10 0-4,0 0-2,0 0-1,-11-12-1,11 12-3,-9-19-3,5 5-3,-6-9-2,0-1-1,-3-4-1,0 0-1,-4-1 1,-2 0-2,0 1 1,1 2-1,-1 1 0,3 4 0,0 3 0,1 1 0,5 3-2,0-4-1,10 18-4,-15-28-3,15 28-14,-7-19-10,2 7 0,5 12-3,-12-21 4</inkml:trace>
  <inkml:trace contextRef="#ctx0" brushRef="#br0" timeOffset="205104">19063 16253 35,'1'-10'28,"-1"10"2,0 0-6,0 0-8,0 0-4,0 0-3,-10 27-3,5-6-2,2 9 0,-1 3-1,3 4-1,1 1 0,4 0 0,2-6 0,4-3 0,3-11 0,5-5 0,1-8-1,5-8 1,-1-6 0,3-5 0,0-8 0,-1-5-1,-2-6 1,-2-2-1,-6-3 0,-1-1 1,-6 0 0,-5 2 0,-5 1 0,-5 6 0,-4 2 0,-5 4 0,-5 7 0,-2 5-1,-4 4 0,0 6 0,2 4-2,1 3-2,3 9-3,1-4-4,9 10-10,3 0-17,3 1 1,5 4 0,2-2 1</inkml:trace>
  <inkml:trace contextRef="#ctx0" brushRef="#br0" timeOffset="205636">18869 16013 33,'-6'-13'30,"6"13"4,-6-14 1,6 14-12,0 0-3,-4-16-4,4 16-4,10-10-4,2 4-3,2-2-3,3-2-3,3 2-4,1-6-6,3 3-23,-1 8-2,-4 1 1,0 7-1</inkml:trace>
  <inkml:trace contextRef="#ctx0" brushRef="#br0" timeOffset="206253">19529 17563 64,'0'0'32,"-5"15"3,5-15-3,-9 19-17,-3-9-6,3 7-4,-6-1 1,0 4-5,-1 0 1,1-3-4,2 2 0,-2-5-3,6 2-6,-3-7-13,12-9-11,-9 11 0,9-11-1,0 0 2</inkml:trace>
  <inkml:trace contextRef="#ctx0" brushRef="#br0" timeOffset="206508">19614 17671 46,'-3'14'34,"-3"2"1,0-1 1,-1 1-15,-6-3-9,4 4-4,-6-1-2,1 0-3,-1 0-2,-2 1-4,4-1-5,-6-2-9,5-7-20,1-3 1,1-6-2,1 0 3</inkml:trace>
  <inkml:trace contextRef="#ctx0" brushRef="#br0" timeOffset="207049">18899 17964 59,'0'0'33,"-14"40"0,14-40 2,-15 41-17,15-41-7,-12 54 0,12-54-3,-4 60 1,4-60-2,10 61 1,-10-61-7,25 42-1,-25-42 1,40 14-1,-40-14 1,48-13 0,-48 13 0,49-39 0,-49 39 0,45-66-1,-26 23-4,-4 0 0,-3-6 0,-3 3 0,-5-2 1,-4 2-1,-5 4 2,-4 4-1,-5 7 5,-3 7-1,-5 7 0,-4 5-1,-2 9 0,-1 5-1,-1 6-3,-2 5-6,3 7-29,4-5 2,9-7-1,16-8-1</inkml:trace>
  <inkml:trace contextRef="#ctx0" brushRef="#br0" timeOffset="246834">7549 9149 76,'9'108'29,"-8"-8"0,6 3-5,-1-11-17,2-13-1,7-15 0,0-26 2,9-22-1,7-38-1,16-28 0,14-38 0,19-25-1,19-33-1,18-23-2,17-17-4,12-12-4,13 3-8,4 2-19,0 6-1,5 14 0,-9 6-1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1:41.75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6382 7781 18,'-14'-3'9,"14"3"1,-13-2 1,13 2-1,-12 0-2,12 0-1,-10 2 0,10-2-1,0 0 0,-9 3-1,9-3 1,0 0 0,0 0 0,0 0 0,0 0 0,0 0 0,0 0 0,0 0-2,8 5 0,-8-5 0,15 0-1,-4 0-1,1 0 1,6-1-1,3 1 1,3-2-1,5 2 0,3-2 0,6 1 0,5-1-1,4-1 0,4 1 1,2-2-1,6 1 1,2 1 0,3-3-1,4 1 1,1-1-1,3 0 1,1 0-1,3 1 1,0-2 0,3 2 0,1-2 0,-1 3 0,1-1 0,-1 1 0,0 1 0,-2 0-1,-2 1 1,-2 1 0,-6-1-1,-3 0 0,-5 1 0,-2 0 0,-8-2 0,-3 0-1,-6 0 0,-6 0-2,-4 1-5,-9-2-13,-5-4-14,-1 1 2,-11-9 0,0-1-2</inkml:trace>
  <inkml:trace contextRef="#ctx0" brushRef="#br0" timeOffset="10991.099">11210 7769 7,'0'0'9,"0"0"1,0 0 0,0 0 0,0 0 0,0 0 0,0 0 0,0 0 0,0 0 0,0 0-2,0 0-2,0 0-1,0 0-1,0 0-1,0 0 0,8 11 1,-8-11-1,0 0 1,0 0 0,11 5 0,-11-5 1,13 2-1,-13-2 0,17 2-1,-4-1 0,3-1-1,2 2 0,3-4 1,4 4-1,3-4-1,4 1 0,4 0 1,4-1-1,3-2 1,3 2-1,4-3 1,3 1-1,2-2 0,3 0 0,3 0 0,2-1-1,1 0 1,2 1-1,1-1 1,2 1-1,1 1 1,0-1-1,2 0 1,1 1-1,1-2 0,2 3 1,1-2-1,2 1 1,-2-1 0,2 2 0,-2-1 0,2 0 1,-3 1-1,-1 0 0,-1 1 1,-1-1-1,-3 2 0,-1-2-1,-5 2 1,-2 0-1,-3 0 0,-3 0 1,-6 1-2,-5 0-2,-5 1-4,-7-1-11,-8-3-13,-1 3 0,-10-6-1,-2 1 2</inkml:trace>
  <inkml:trace contextRef="#ctx0" brushRef="#br0" timeOffset="18308.8307">16152 7913 5,'0'0'14,"-11"0"-2,11 0 0,-12-1-2,12 1 1,-12-1-2,12 1 1,-11-4 0,11 4 0,-9-2-1,9 2 0,0 0-2,-9-3 1,9 3-2,0 0 0,0 0-1,0 0 0,0 0-1,0 0 0,0 0 1,0 0-2,15 0-1,-15 0 0,18 2 0,-4-1-1,2-2 1,5 3 0,4-2 0,1 2-1,5-2 1,2 3 0,6-3-1,1 1 0,5 1 1,2-2-1,2 0 0,5 0 1,3-1-1,1 0 0,1-2 0,2 1 0,2 2 0,2-3 0,0 1-1,-2-1 1,2 2-1,1-3 1,0 2-1,1 0 1,0-2-1,0 1 1,0-2-1,1 1 1,-2-1-1,0 1 0,1-2 1,-2 0 0,1 1 0,-2 0 0,0 0 0,-1 1 0,0 1 0,-1 0 0,-2-1 0,0 2 0,-4 0-1,-1-2 0,-1 2 0,-2 1 0,-1-2 1,-4 2-1,-3 0-1,-5 0 0,-4 0-1,-2 2-3,-9-5-6,-1 2-12,-1 2-11,-7-7 0,4 1 0,-5-7 1</inkml:trace>
  <inkml:trace contextRef="#ctx0" brushRef="#br0" timeOffset="22981.2979">6691 8962 18,'0'0'19,"-5"-12"2,5 12 1,-5-12-7,5 12-3,-10-12 1,10 12-2,-14-4-1,5 6 0,-1 8-2,-4 4-1,3 7-2,-2 4 0,2 3-3,3 2 1,3 1 0,3-3-1,7-2 0,3-8 0,8-3 1,4-8 0,6-6-1,3-8 1,4-3-1,-1-9 0,2-4 0,-5-5-1,-3-1 0,-5-5-1,-7 0 2,-9 0-1,-7 3 0,-5 3-1,-6 2 0,-4 5 0,0 3 1,0 5-1,2 5-1,3 2 1,12 6-1,0 0 1,0 0 0,13-7 0,6 11-1,7 1 1,3 4 0,5 5-1,2 3 0,-2 3 1,-3 3-1,-3 0 0,-4 0 0,-6-2 1,-3-2-1,-7-6 1,-8-13 1,9 16 1,-9-16 0,0 0 1,0 0 0,0 0 0,9-19 0,-6 5 0,2-4 0,-1-3-1,3-3 0,1 1-2,0 0 0,1 2-1,-1-2 0,4 6-3,-2-1-3,4 8-7,-1-3-14,2-3-6,4 2 0,1-5 0,4 2 2</inkml:trace>
  <inkml:trace contextRef="#ctx0" brushRef="#br0" timeOffset="23275.3273">7376 8427 55,'-9'-3'28,"-5"-3"1,14 6 1,-14 12-9,10-1-5,5 13-6,0 5-3,4 12-2,0 6-1,3 7 0,-2 3-2,2 1-2,1-1 0,0-5-2,1-8-1,-2-9-1,2-5 0,-1-11-5,3-7-9,0-6-14,-3-13 1,5-4 0,-6-13 2</inkml:trace>
  <inkml:trace contextRef="#ctx0" brushRef="#br0" timeOffset="23725.3723">7609 8369 68,'6'17'29,"-1"17"-2,-6 4 1,3 13-16,0 10-3,-2 8-4,0 2-4,0-3 0,1-3-1,0-11 2,1-8 0,-1-13 1,2-6 0,-2-13 1,-1-14 1,0 0-1,9-1-1,-7-11-1,1-4 1,1-7-2,0-5 1,2-5-2,2 0 1,1 4-1,0 2 2,0 5-1,2 8 0,1 9-1,-1 10 1,2 10 0,0 7-2,-2 4 2,2 3-2,1 1 1,-2-1-2,0-2 1,-1-3-1,-3-4 0,-1-6 0,1 0-4,-8-14-6,0 0-15,0 0-5,0 0 0,-11-7-1,-3-12 2</inkml:trace>
  <inkml:trace contextRef="#ctx0" brushRef="#br0" timeOffset="23987.3985">7468 8797 49,'-51'-7'25,"10"9"3,1-3 1,12 2-12,6 2-2,5-1-1,17-2-3,-9 5-1,19-3-3,5-5-2,6 1-1,4-4-1,5 0-1,2-3-2,3-2 0,0 0-3,-3-2-1,0 1-3,-3-3-4,2 5-4,-3-2-6,0 0-6,0 6-4,-4-2 0,3 7 2</inkml:trace>
  <inkml:trace contextRef="#ctx0" brushRef="#br0" timeOffset="24365.4363">7854 8794 30,'-2'17'20,"8"7"1,-6-8 3,7 3-10,2 0-2,3-3 0,4-1-1,0-5 0,4-1-1,-1-7 0,3 0-3,-4-6 0,1 1 0,-2-6-1,0 0 0,-4-3-1,-1 1 0,-7-1-2,-1-1 1,-4 0-3,-4 2 0,-3-1 0,-4 3 0,-2 0-2,0 2 1,-2 3-1,2 0 1,0 4-2,-1 1-1,6 4-1,-3-1-2,11-4-3,-9 11-4,9-11-5,5 14-10,-5-14-3,20 4 0,-5-9 2,8 5 2</inkml:trace>
  <inkml:trace contextRef="#ctx0" brushRef="#br0" timeOffset="24515.4513">8294 8724 7,'0'0'5,"0"0"-1,0 0-1,4-11-9,-4 11-4</inkml:trace>
  <inkml:trace contextRef="#ctx0" brushRef="#br0" timeOffset="26396.6392">11908 8703 29,'0'0'21,"0"0"0,-10 7 4,10-7-8,0 0-5,0 18-1,0-5 0,-1 5-1,2 7 0,-1 0 0,3 6-3,-2-2-1,2 1-3,-1-3 0,0-1-2,-1-10 0,0-3 0,-1-13 1,0 15 0,0-15 1,0 0-1,0 0 0,0 0 0,0 0 1,-3-15-2,3 2 0,1-1 1,1-7-2,2-2 1,1-3-1,2-1 1,0 2-1,3-1 0,2 3 0,1 3 0,3 7-1,0 6 1,1 8-1,0 6 1,1 6 0,-1 6 0,-1 5-1,0 1 0,-4 1 1,1-1-1,-3-3 1,-1-3-1,-4-4 1,1-4-1,-6-11 1,6 10 1,-6-10 0,0 0 0,0 0 0,0 0 0,2-17 0,0 1 1,1-3-1,1-6 0,2-3-1,2-6 1,2-2-1,1-3 0,1 2 0,1 4 0,0 4 0,-1 6 0,1 8 0,-1 10-1,-2 11 1,0 10 0,-1 9 0,-2 5 0,-1 7 0,-1 4-1,0 0 0,-1-4-2,0-3 0,-1-7-4,2-2-2,-3-10-5,-2-15-7,14 12-6,-14-12-5,21-13 0,-10-5 3,6 3 2</inkml:trace>
  <inkml:trace contextRef="#ctx0" brushRef="#br0" timeOffset="26855.6853">12527 8843 37,'1'12'20,"6"8"1,-7-9 0,4 5-6,1-3 0,-5-13-3,17 12 0,-7-13-1,3-5 1,0-5-3,2-2-1,1-7-4,0-1 0,-4-4-2,2 0-1,-4-2 0,-2 1 0,-4 2 0,-2 0-1,-4 3 0,-4 3-1,-2 3 1,-6 4-1,-2 4 0,-4 6 1,1 2-1,-4 6 1,0 4-1,0 3 1,4 2 0,2 4 1,5 1-1,4 2 1,5 3 1,8 2-1,6-1 1,5 2-1,6-4 0,6 1 0,1-4 1,2-2-2,2-6 0,-1-3 0,-1-4-1,-3-5-1,-2-2-4,-5-8-5,3-1-9,-4-5-10,-2-10-2,1 1-1,-2-10 2</inkml:trace>
  <inkml:trace contextRef="#ctx0" brushRef="#br0" timeOffset="27162.716">12969 8263 59,'-8'0'28,"-7"0"0,6 14 1,2 5-17,-1 5-3,4 11 1,-2 7-1,3 10-3,1 1-3,3 5 0,0-2-2,3-1 0,1-6 0,0-7 0,3-5-1,-3-8-2,3-7 0,-4-9-3,3 0-3,-7-13-5,0 0-5,10 6-7,-14-17-5,4 11 0,-6-28 2,5 14 3</inkml:trace>
  <inkml:trace contextRef="#ctx0" brushRef="#br0" timeOffset="27416.7414">12841 8672 39,'-10'-5'26,"-4"-4"3,14 9 1,-11-3-7,11 3-6,0 0-1,0 0-5,18-7-1,-7 3-3,7 0-2,-2-2-1,5 1-2,-2-5 1,3 2-2,-4-2 0,-1 0-2,-2-1-1,-2-1-2,-1 4-1,-1-4-4,1 6-5,-3-2-8,2 1-8,5 3-2,-3-1 0,8 6 2</inkml:trace>
  <inkml:trace contextRef="#ctx0" brushRef="#br0" timeOffset="28057.8055">13397 8651 50,'-8'-4'23,"8"4"2,-22 0-4,8-1-10,-5 1 0,-2 2-3,-3 4-1,-1 1-1,2 7-1,-2 0 1,4 6-1,2 0 0,4 1-1,1-1-1,8 0 0,1-5 0,4-1 1,1-14-1,9 15 1,-1-13-1,6-1 0,-1-2 0,2 0 0,2-4-1,0 0-1,0-2-1,-2-2 1,0 0-1,-2 0 1,-2-3-1,-1 0 0,-2 0 1,-1 1-1,-3 1 0,-4 10 0,7-18 1,-7 18-1,3-10 0,-3 10 0,0 0-1,0 0 1,0 0-1,0 10 1,1 2-1,0 1 1,0 4 0,2 3 1,2 4 1,1 1-1,1-1 0,4 0 1,0-2 0,1-2-1,0-3 1,1 0-2,-3-7 1,0-2 0,-1-3-1,-9-5-2,15 1-1,-15-1-3,11-14-10,-5-1-19,0-7-1,4-3 2,-1-9-2</inkml:trace>
  <inkml:trace contextRef="#ctx0" brushRef="#br0" timeOffset="28816.8814">17424 8820 75,'3'30'29,"-3"-4"-1,3 11-3,-2 8-19,-1 7 2,0 9-2,-4-2 1,2 3-3,-3-4-1,2-8 0,-2-8-1,2-8 0,-1-11 0,2-6-1,2-17-2,0 0-4,0 0-7,2-15-12,-1-10-6,5-5 0,-3-9-2,5-4 1</inkml:trace>
  <inkml:trace contextRef="#ctx0" brushRef="#br0" timeOffset="29168.9166">17416 8743 57,'0'0'26,"-15"-13"1,15 13 0,0 0-15,10-2-3,3 5-2,4 1 0,6 2-2,5-1-2,4 4-1,0-1 0,1 1 0,-3-1-1,-4 0 0,-3-2 0,-8 0 0,-5-1-1,-10-5 1,-9 9 0,-8-4-1,-9 2 1,-8 0 0,-5 2-1,-6 0 0,-3 1-1,0-1 0,6 0-1,3-2-2,10 1-2,6-4-4,14-3-8,9-1-12,14-7 2,11 0-1,6-9 1</inkml:trace>
  <inkml:trace contextRef="#ctx0" brushRef="#br0" timeOffset="30699.0696">18120 8779 32,'0'0'21,"-9"-9"2,-5-1-1,1 3-6,-2 0-2,-2 2-1,0 3-1,-2 5-3,2 6 0,-1 4-3,1 8-1,1 3 0,2 7-3,2-1 1,2 3-1,2-4 1,5-2-1,2-5 1,4-4-1,3-8 1,3-3 0,1-6 0,4-2 0,0-6 0,1-1-2,2-5 1,0-2-1,0-1-1,-2-5 1,0-2-1,-2 1 0,-3 1 0,-2 2 0,-1 3 0,-3 1-1,-2 4 1,-2 11-1,0 0 0,0 0 1,0 0 0,0 0-1,0 23 2,0-6-2,3 3 2,0 2-1,1-1 1,3 0-1,0-3 2,3-3-3,0-7 0,2-6-1,3-2-1,-3-5 0,5-5-2,-2-7 1,2-3-2,-1-6 2,0 0-1,-2-4 3,-1 0-1,-2 2 1,-2 3 2,-1 5-1,-4 6 2,-4 14 0,0 0 0,9 4 1,-7 12 0,1 5 0,1 6 0,0 3 0,0 1 0,1-2 0,-1-4 0,0-4-1,-2-5 2,1-2 0,-3-14 0,0 0 0,0 0 1,0 0-1,0 0-1,0 0 1,-5-13-1,4 0 0,-1-2-2,1-4 1,1-1-1,1-1 1,2 0-1,2 0 0,2 2 0,4 2 0,2 4 0,2 4 0,0 2 0,0 2 0,0 2 0,-2 2 0,1 1-2,-3 0 0,0 2-1,1-1-1,3 4 0,-2-4-1,7 4 1,-1-3-1,4 2 0,0-3 1,2 1 1,-1-3 1,2 1-1,-5-2 1,0 0 1,-4 0-1,-3 0 2,-4 1 0,-10 1 0,9-3 0,-9 3 1,-10-1-1,0 2 2,-5 0-1,-3 2 0,-5 0 1,-2 3 1,0 3-1,-3 1 1,5 3 0,0 2-1,5 2 1,2 2-1,6 1 0,4-3 1,5 3-1,5-2 1,4-1-1,2-4 1,3 0-2,2-4 2,3-1-2,0-3 0,2-3 1,1-2-2,0-1 1,0-5 0,0-1-1,-2-2 1,0-3 0,-2-4-1,-1-3 1,-3 0-1,-3-3 0,-1 1 0,-2 0 1,-2 4-1,-1 1 0,-3 4 0,-1 12 0,2-13 0,-2 13 0,0 0 0,0 0 0,0 0-1,-5 19 1,5-4 1,1 2 0,1 2 0,2 3 1,2-1 0,3-1-1,3-1 1,3-2-1,3-4 1,0-2-2,1-2 0,-2-3-1,2 0-2,-5-7-6,3-3-26,-3-3-1,-1-9 0,4-5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2:36.2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2140 828 40,'0'0'22,"-7"-40"1,7 40-1,0 0-7,0 0-3,-32-34-3,32 34-2,-32-13-2,32 13-1,-46-3 1,46 3-1,-58 17 0,20 3 2,1 10-1,-3 8 1,7 10-1,0 6-1,9 6 1,5 1-3,11-2 2,13-5-4,12-6 1,10-3-2,5-8 2,7-8-1,3-7 0,4-5-4,-4-8-3,1 1-8,-8-6-17,-3-8 0,-2-2-1,-5-5 0</inkml:trace>
  <inkml:trace contextRef="#ctx0" brushRef="#br0" timeOffset="1213.1211">2581 1157 27,'-20'-61'22,"20"61"-4,-26-58 3,26 58-5,-33-48 3,33 48-3,-40-25-3,40 25-2,-46 3 0,24 8-3,-3 12-5,3 6 4,1 7-6,4 2 2,5 3-1,4-2 0,6-2-3,8-5 2,2-8 0,8-6 1,1-8-1,4-6 1,0-5 0,2-6-1,-4-7 1,0-3-1,-4-4 1,0 0-1,-4 1 0,-4 2-1,-1 4 0,-6 14 0,7-11 0,-7 11 0,3 19 0,-1-2-1,1 3 1,1 2-1,2-3 1,1 1 0,3-6-2,0-4-1,2-3-1,-1-5 0,4-7-2,-2-7 0,3 1 0,-4-13 1,2 0 1,-2-9 1,-1-1 0,-1 3 3,-3 3 2,-1 7-1,-2 8 1,-4 13 1,8 9 0,-2 13 0,0 6 1,2 5-1,0 0 1,1 2 0,0-10-1,0-5 1,-2-6 0,-7-14 0,10 17 1,-10-17-1,0 0 0,9-12 0,-8 0-1,3-5 0,1-8-1,2-10-3,3-8-1,1-7-5,5-3 0,-3-3-8,10 0-3,-6 1-9,7 3-3,-6 5 1,1 2-2,-5 4 6,2 5 6,-16 36 11,15-59 11,-15 59 7,3-35 9,-3 35 1,0 0 8,0 0-3,-14 47-3,14-3-7,-5 10-2,8 9-4,-4 9-3,5 2 0,-1-4-4,4-6 1,-2-7-2,2-12 3,-2-12-2,0-9 4,-3-10-1,-2-14-1,0 0 1,0 0-1,9-18 0,-4-3 0,1-7-2,-6 28-1,20-64 0,-20 64-4,29-58 3,-29 58-3,34-36 2,-16 32 1,0 11-1,-3 8 1,-2 6-1,-2 4 4,-4 2-4,-3-1 4,-5 4-4,-5-2 1,-2-5 0,-3-4-1,-2-5-2,0-6-2,2-4-3,-2-11-8,9-4-13,3-8-8,3-7 3,-2 26-2</inkml:trace>
  <inkml:trace contextRef="#ctx0" brushRef="#br0" timeOffset="1542.154">3385 893 71,'9'20'30,"0"5"-1,-5 4-3,-3 6-16,7-3 3,-5 1-6,6-6-2,-2-5-3,5-2 2,1-9 1,3-2-1,-3-9 1,3-4-1,-2-6 0,0-3-1,-3-6 0,-11 19-1,11-43-1,-11 43-3,-7-46 3,7 46-4,-27-38 2,27 38-4,-36-26 1,36 26-5,-32-16-2,32 16-5,0 0-16,0 0 1,0 0 1,0 0-1</inkml:trace>
  <inkml:trace contextRef="#ctx0" brushRef="#br0" timeOffset="1807.1807">3987 783 52,'0'0'22,"51"-6"3,-51 6 4,0 0-18,0 0-2,-37 41 0,37-41 0,-58 59 1,26-22-2,-4 6-3,6 3 2,0 2-5,6-4 2,2-3-6,4-7 2,8-6-8,-2-10-1,11-6-15,1-12-8,0 0 0,0 0-1,5-16 3</inkml:trace>
  <inkml:trace contextRef="#ctx0" brushRef="#br0" timeOffset="2844.2842">3738 840 47,'0'0'29,"0"0"-2,0 0 0,0 0-8,11 39-5,-1-12-5,5 4 0,0 7-4,4-2 1,2-1-4,0-6 1,1-4-5,-1-10 0,-2-4 0,0-9-1,-2-8 1,-2-8-1,-15 14 1,25-36-2,-25 36 6,17-41-5,-17 41 3,0 0 1,11-36 1,-11 36-3,2 10 3,1 5 4,-1 5-6,3 0 6,0 2-3,3-1 0,-1-3 0,3-6 4,-1-3-4,2-6 0,-3-4-1,2-4 1,-1-4-1,0-4 0,-1-1-1,1-1 0,0 1-1,-1 2 0,0 8 0,1 5-1,2 9 1,-1 9 0,2 7-1,1 5 1,0 3-1,-2 7 2,-2 2-1,-4-1 0,-4-2 2,-5-2-1,-6-3 1,-4-3 0,-6-4 0,0-7-1,-2-8 1,4-5 0,1-7-3,6-8 2,5-8-2,6-10 0,7-4 0,5-7 0,7-10-2,4-13 0,5-4 1,1-6 0,-1 0 3,-3-2-3,-3-1 4,-3 0-5,-5 6 3,-8 10 1,-4 4 0,-5 8-1,-2 8-1,5 36 0,-18-50 0,18 50 2,0 0 1,-30-12-3,30 12 2,-15 42-2,11-6 1,4 12 1,3 7 0,4 6-1,3 6 0,2 1 2,4-4-3,-1-5 2,1-9-4,-1-11 0,0-6-6,-5-15-1,6-8-10,-7-13-8,4-8-5,-1-8-1,-1-10 1,0-6 9,1-7 10,-4 4 8,0-4 17,-8 42 6,13-63 9,-13 63 5,0 0 1,0 0-9,0 0-4,7 15-4,-7 16-11,5 4 3,-4 5-4,3-3-3,2 0-7,0-12 1,5 2-16,-1-9-9,-1-9 0,3-8-1,-1-9 1</inkml:trace>
  <inkml:trace contextRef="#ctx0" brushRef="#br0" timeOffset="3011.3011">4592 923 63,'-9'-37'33,"9"37"0,-17-57-4,17 57-8,0 0-9,-7-41-7,7 41-8,0 0-4,29-19-8,-29 19-5,42-1-5,-42 1-4,48 13-1,-48-13 2</inkml:trace>
  <inkml:trace contextRef="#ctx0" brushRef="#br0" timeOffset="3286.3286">4818 924 67,'0'0'28,"0"0"3,0 0-3,0 0-11,0 0-3,0 0-6,0 0-3,0 0 0,-40 28 0,30-10 0,-2 8-1,5 6 3,1 3-5,5 6 4,4-1-3,7 0-1,5-4 0,6-6-1,2-6-1,2-8-1,3-4-3,-3-12-6,5-4-26,-6-4-2,0-5 2,-2-8-2</inkml:trace>
  <inkml:trace contextRef="#ctx0" brushRef="#br0" timeOffset="3888.3888">5797 871 38,'-45'-1'28,"-3"5"1,-2 7 3,0 9-9,4 4-6,-1 8-4,9 0-2,3 2-5,11-2 1,8-1-4,12-3 2,10-4-3,9-5 3,8-6-4,7-7 1,3-4 0,3-5-1,1-8 0,-1-4 0,-4-3 0,-5-2 0,-6 1 0,-5 4 0,-5 1 0,-11 14 0,10-13-1,-10 13 1,-1 14-1,0 1 0,1 3-1,0 2 1,3 2 0,3-1-2,4 0 0,3-7-2,6-3-3,0-8-4,10-3-6,-4-10-9,7-1-6,-2-4-2,0-5 0,1-5 2</inkml:trace>
  <inkml:trace contextRef="#ctx0" brushRef="#br0" timeOffset="4091.4091">6075 976 68,'0'0'33,"0"0"-2,0 0-6,1-19-7,-8 39-6,5 7-2,-3 7-5,5 1 1,-1 4-4,6 0 1,3-2-1,5-2 2,4-6-4,3-7 0,4-7-3,-1-8-3,6-5-6,-5-8-18,1-4-4,-2-8-1,-2-6 0</inkml:trace>
  <inkml:trace contextRef="#ctx0" brushRef="#br0" timeOffset="4497.4496">6248 802 94,'0'0'34,"-29"-39"2,29 39 3,0 0-28,0 0-4,0 0-5,0 0-4,0 0-5,0 0-2,0 0-9,0 0-14,0 0-1,0 0 0,33 0 0</inkml:trace>
  <inkml:trace contextRef="#ctx0" brushRef="#br0" timeOffset="4813.4812">6316 877 55,'0'0'28,"0"0"2,0 0-1,0 0-8,0 0-7,-10 39-5,14-21-4,-1 3-3,2 6 4,1 2-4,2 0 3,-2 1-5,2-5-1,2-2-11,-5-2-19,2-6-2,-7-15 0,15 12-2</inkml:trace>
  <inkml:trace contextRef="#ctx0" brushRef="#br0" timeOffset="5311.5311">6742 873 39,'-31'-7'26,"-6"6"3,1 4 0,2 10-10,1 6-5,9 2 0,4 5-7,10 1-1,7 2-2,9-4 1,6 0-2,6-5 2,7-4-3,1-8 0,3-7 0,2-9-1,-1-6 1,-30 14-3,55-46 2,-55 46-2,42-70 1,-26 29-1,-4-1 2,-3 0-2,-6 0 4,-1 1-2,-5 6 2,3 35-2,-10-54 1,10 54-1,0 0 1,-29-13 2,29 13-5,-23 41 3,23-41-3,-15 72 1,11-26 0,4-1-2,8 3-2,0-6-3,9-1-7,-5-6-16,4-4-6,0-10 3,1-9-4</inkml:trace>
  <inkml:trace contextRef="#ctx0" brushRef="#br0" timeOffset="6635.6635">7779 779 57,'0'0'30,"-29"-38"1,0 36 3,-7 9-27,-10 5 1,-1 6 1,-7 8 0,4 4-1,0 4-3,7 0-1,3 1-3,9-1 2,8-3-2,8-5 2,6-4-1,10-4 1,7-7-2,7-2 3,6-9-3,3-5 1,-24 5-1,56-25 0,-26 6 2,-1-7-5,-29 26 3,49-63-1,-30 28 3,-3-4-3,-6-3 3,-2 0-3,-6-1 0,-2 1 2,-4 1 0,-1 4-2,5 37 1,-16-60-3,16 60 0,-19-37 3,19 37-1,0 0-1,-29-1-1,29 1 1,-16 44-1,11-9 2,2 7 0,3 7-3,6 4 0,5 2 1,6-4-2,1-3 1,7-4-4,0-9 1,4-6-5,-4-11 1,3-5-3,-6-11 4,3-1 0,-25-1 2,36-11 6,-36 11 1,29-19 6,-29 19 0,0 0 2,43-34 2,-43 34 1,25-35-4,-25 35-2,21-43-1,-21 43-2,7-42 0,-7 42 3,0 0-4,-21-40-1,21 40 3,-30 6-2,30-6 3,-33 33-3,33-33 0,-22 52-2,19-20 4,6-3-2,7-1 1,8-5-1,5-5-1,3-7 1,5-6 1,-1-6-1,0-4-1,0-3 1,-1-5-3,-29 13 2,51-23-2,-51 23 2,42-12-1,-26 15 1,-1 2-1,-4 6 1,-3 8 2,-1-1-2,-1 2 2,-2-2-2,-1-2 2,-1-3-1,-2-13-1,2 15 1,-2-15 0,0 0 1,4-13-1,1 0 0,-5 13 0,17-35 2,-17 35-3,29-50 0,-29 50-1,38-48 3,-38 48-5,38-34 2,-38 34-2,32-16 0,-32 16 1,0 0 2,31 26-2,-22-8-1,1 6 5,0-1-1,2 4 1,-1-1-2,0-5 3,0-4-3,-3-2 3,-8-15-2,11 15 0,-11-15 0,0 0 0,6-15 1,-3 0-1,-3 15 0,8-42-2,-8 42 2,14-59-3,-14 59 4,17-66-3,-17 66-1,22-59-3,-22 59 1,22-47-3,-22 47-3,23-35-3,-23 35-11,31-23-11,-31 23 2,31-12 0,-31 12 2</inkml:trace>
  <inkml:trace contextRef="#ctx0" brushRef="#br0" timeOffset="7566.7566">8213 613 65,'0'0'33,"0"0"-1,0 0-1,0 0-22,0 0-8,0 0-5,0 0-11,0 0-13,0 0 0,0 0-2,0 0 2</inkml:trace>
  <inkml:trace contextRef="#ctx0" brushRef="#br0" timeOffset="9918.9918">8474 767 7,'0'0'21,"-33"-33"5,33 33 0,0 0-6,0 0-4,0 0-1,0 0-3,0 0-3,0 0-1,0 0 0,0 0-1,19 52-2,-19-52 0,25 52-1,-25-52 0,34 69-1,-14-31 0,1-1-1,-1-2 0,-2-7 1,-3-5-2,-3-4 1,-3-6 0,-2-3 1,-7-10-1,0 0 0,0 0 1,0 0-1,0 0 0,0 0 0,9-8 0,-9 8-1,1-12-1,-1 12 0,1-11 1,-1 11-1,0 0 0,0 0 0,0 0 0,0 0 0,0 0 0,0 0 0,0 0 0,0 0 0,0 0 0,0 0-1,0 0 1,0 0 0,0 0-1,0 0 1,0 0 0,0 0 0,0 0 0,0 0 0,0 0 0,0 0 0,0 0 0,0 0 0,0 0 1,0 0-1,0 0 0,0 0 0,0 0 0,0 0 1,0 0-1,3-14 0,-3 14 1,0 0-3,0 0 5,13-42-3,-13 42 1,13-41-2,-13 41 1,15-48 1,-15 48 1,16-53 1,-16 53-3,12-46 1,-12 46 1,0 0-1,9-46-1,-9 46-4,0 0-2,0 0-1,0 0-4,0 0-3,37-21-2,-37 21-5,43-3 1,-43 3 0,59-6 1,-29 1 3,4-1 4,-34 6 9,48-9 6,-48 9 6,0 0 4,31-2 3,-31 2 2,0 0 0,-48 36-1,48-36-5,-61 49-3,30-20-2,-3 4 1,34-33-5,-48 60 0,35-36 1,9-6-2,11-2 2,-7-16-2,35 11 2,-35-11-4,53-8 2,-23-1 0,1-2-1,-31 11-1,51-22-1,-51 22 1,33-19-1,-33 19 0,0 0 1,0 0 0,23 20-3,-22-5 3,2 5 2,3 0-3,4 1 3,4-3-1,6-4 1,3-9-2,5-3 3,2-8-3,1-7 0,1-5 1,-1-7-1,-2-6 2,-3-5-2,-4-5 2,-4-3-2,-6-4 2,-4-2-2,-7-1 2,-6 2-2,-6 4 1,-5 8-3,16 37 3,-43-50-2,43 50 0,-48-5 0,48 5 0,-41 38 0,41-38-1,-23 78 2,20-28-2,8 5 1,7 2 0,4-2-2,9-2 0,0-2 1,4-8-4,-5-11 1,2-6-4,-11-13 1,0-8-3,-15-5 3,0 0 1,-11-39-1,11 39 5,-37-54 1,37 54 6,-46-57 1,46 57 6,-43-47-3,43 47 2,-27-35-1,27 35-2,0 0-1,0 0-2,0 0-1,32-38-2,-32 38 1,43 0-1,-43 0-2,49 14 4,-49-14-4,43 27 2,-43-27-2,35 34 1,-35-34 0,30 33-2,-30-33 4,0 0-4,44 32 1,-44-32 1,38 1 1,-38-1 0,42-19-1,-42 19 1,41-30-3,-41 30 2,34-31 1,-34 31-1,0 0-2,0 0 1,32-24 1,-32 24 0,0 0 1,0 0 0,14 46 1,-14-46 0,0 0 0,28 38 2,-28-38 0,0 0-2,41 6 1,-41-6 0,0 0-2,35-36 1,-35 36 1,19-37-3,-19 37-3,15-40 3,-15 40-2,0 0 1,0 0-2,23-36 3,-23 36-1,0 0-1,0 0 1,39 31-1,-39-31 2,42 25-2,-42-25 4,62 18-4,-26-13 2,2-4 2,-1-4-2,-2-4 2,-1-4 0,-34 11 1,50-29-4,-50 29 3,0 0-2,31-49 0,-31 49 2,0 0-2,0 0 0,-32-29-1,32 29 1,-32 10 0,32-10-1,-30 26-1,30-26 1,0 0 0,-20 51 0,20-51 1,0 0 0,28 46-2,-28-46 1,44 17 0,-44-17-3,62 2-3,-31-9-4,10-7-7,-8-4-9,-1-2-8,-3-3 0,-29 23 1,43-57 2</inkml:trace>
  <inkml:trace contextRef="#ctx0" brushRef="#br0" timeOffset="10318.0317">10390 551 71,'-32'-15'31,"32"15"-1,-46-17 2,46 17-14,0 0-4,0 0-4,0 0-4,0 0 0,36 6 0,-36-6-2,58-7-2,-26 1 1,0 1-2,-32 5 1,50-11-2,-50 11 0,31-5 0,-31 5-1,0 0-1,0 0 0,21 35 0,-21-35 2,8 41 0,-8-41-2,21 52 3,-21-52 0,31 55 2,-31-55-1,37 51 0,-37-51 0,30 43 1,-30-43 0,0 0 0,10 40 1,-10-40-2,0 0 0,-46 3-2,46-3-2,-45-9-1,45 9-3,-41-14-6,41 14-19,0 0-8,-31-25 3,31 25 0,0 0-1</inkml:trace>
  <inkml:trace contextRef="#ctx0" brushRef="#br0" timeOffset="15588.5587">5961 4369 12,'0'0'15,"5"-19"-2,0 8 0,-3-8-2,1-1-2,1-7-1,1-3 2,-1-6-2,1-6-1,-1-5-1,0-3 0,0-5-1,-2-3 0,0-6-1,-1-3-1,-1 2-1,-2-3 0,1 0-1,-2-3 0,0 1 0,-1 0 0,1 1-1,-2 1 0,-1 0 1,-1-1-1,-1 2 1,-2 3-1,-2-1 0,0 0 0,-4 1 1,-1 1-1,-4 4 0,0 1 1,-4 5-1,-2 2 0,-2 6 0,-5 5 0,-1 4 0,-4 5-1,-3 4 1,-1 5-1,-2 2 1,-1 5-1,-2 5 0,1 3-1,-4 5 2,0 4-2,-2 4 4,-2 7-3,-4 4 0,0 4 1,-2 5-1,-1 3 1,-1 5-1,2 5 1,-1 0-3,1 5 2,2 1 1,0 4 0,5 1-1,1 3 1,4 2 0,1 4 0,5 5 0,4 2 0,3 3-1,2 2 1,3 2 0,2 1 0,1 1-1,3-4 1,0-2 1,4-5-1,2-5-1,4-3 2,2-1-2,4-1 2,3 0-2,4-1 1,1 1-1,4 2 1,1 1 0,4 3 0,2-3 0,3-3 0,1-3 0,4-3 1,1-4-1,3 1 1,-1-3-1,0-5 0,2 2 1,1-2-1,1-1 1,1-2 0,1-1 0,1-4 0,2-2 0,3-4 0,3-3 0,0-4 1,2-1 0,2-1-1,2-2 1,0-1 1,2-3-1,-2-2 1,4-1-1,0-2 1,2-3-1,0-5 0,4-1 0,1-4-1,5-3 1,0-2 1,2-3-1,1-2 0,1 0 0,-1-3-1,1 1 1,-2-3-1,-1 1-1,-3-3 1,-2 3-1,-5-2 1,-6 1-1,-4 3-2,-7-2-4,-4 0-20,-8 7-3,-10-7-1,-3 6-1</inkml:trace>
  <inkml:trace contextRef="#ctx0" brushRef="#br0" timeOffset="26920.6918">3588 9212 37,'0'0'20,"-11"-7"2,11 7-2,-2 22-10,1 2-1,2 7 1,-2 10 0,6 8 0,-1 5 0,3 4-1,-1-5-1,3-2-2,-2-10-1,1-6 1,-4-12 0,2-5 1,-6-18-1,0 0 0,0 0 0,0-25-1,-2-4-1,0-4-2,-3-10 0,2-7-3,-1-10 1,0-3-1,2-4 1,3-3-1,0 0 2,5 0 0,3 4-1,4 9 1,5 7-1,2 10 0,3 12-1,2 11 2,1 14-2,1 11-1,-2 11 2,-2 8-1,-4 9 2,-4 7-2,-5 4 1,-7 4-1,-4-3 1,-6-1 0,-5-4 0,-5-5 0,-2-9 0,-2-6 1,-2-8-1,1-7 0,0-5 1,-1-7 0,2-4 0,1-4 0,5 1 0,2-1 0,2 0-1,11 12 1,-10-12-1,10 12 1,10 9-1,2 5 0,7 6-1,2 4 1,5 7 1,4 6 0,4 1 0,2 2 0,0-2 0,-1-1-1,-3-2-1,-2-5-2,0 1-6,-6-12-8,-1-3-19,-1-1 0,-2-8-1,1-4 1</inkml:trace>
  <inkml:trace contextRef="#ctx0" brushRef="#br0" timeOffset="27275.7273">4264 9497 58,'-13'-1'31,"13"1"1,-16 1 2,16-1-14,0 0-6,0 0-3,0 0 0,18-4-3,-1 6-2,4-4-3,5 4 1,5-2-2,6 1 0,0-2 0,1 1 0,-3 0-2,-4-3-1,-1 2-3,-7-4-5,-1 4-9,-6-1-18,-4-5 0,2 2 0,-3-4-1</inkml:trace>
  <inkml:trace contextRef="#ctx0" brushRef="#br0" timeOffset="27627.7625">5288 9299 54,'17'-9'26,"-4"7"0,-13 2 0,-11-13-14,-4 14-2,-12 1 1,-2 7 0,-7 1-3,1 11 0,-1 0 1,6 10-1,3 0 0,8 8-1,8-3-1,11 4 0,6-5-2,12 1 0,5-5-1,6-1 0,1-9-2,2-5 0,-1-6-3,-3-7-1,-1-4-3,-6-12-8,1-6-22,-3-7-1,-5-6 0,1-4-1</inkml:trace>
  <inkml:trace contextRef="#ctx0" brushRef="#br0" timeOffset="27930.7928">5167 8542 80,'0'-14'34,"-3"1"-2,3 13 1,0 0-11,2 14-12,1 10-4,-1 6-1,1 10-2,0 3-1,1 7-1,-1 1 1,1 0-2,0-7-1,0-8-4,2-5-4,-2-14-13,-4-17-12,16 8 0,-7-23 0,5-4-1</inkml:trace>
  <inkml:trace contextRef="#ctx0" brushRef="#br0" timeOffset="28142.814">5386 8424 106,'0'0'34,"-3"17"1,0 6-1,2 7-25,-5 4-4,3 8-1,-2 1-1,0 1-2,2-4-3,-1-6-3,6-1-5,-4-13-14,4-10-10,-2-10-1,10-8 1,0-8 0</inkml:trace>
  <inkml:trace contextRef="#ctx0" brushRef="#br0" timeOffset="28507.8504">5295 7867 82,'-25'-26'31,"6"14"0,-2 5 1,6 6-19,3 15-6,2 4-2,5 12 0,3 0 0,6 5-2,5-1 0,7 0 0,7-6-2,7-4 1,4-11-1,5-7 1,3-12-1,2-9 0,-1-10 1,-2-4-1,-7-8 0,-6-4 0,-8-3 0,-11 0 0,-12 2-1,-11 6 0,-9 7 0,-9 6-3,-6 11-3,-6 6-4,1 16-8,0 9-16,1 8 0,8 12 0,2 5-1</inkml:trace>
  <inkml:trace contextRef="#ctx0" brushRef="#br0" timeOffset="28924.8922">5753 9526 92,'0'0'36,"-3"18"-1,3-18 2,9 2-20,6 0-7,1-5-4,8 4-1,-2-6-1,6 2-3,-1-1 0,-1 0-3,0 4-5,-5-4-10,-5-1-19,2 5-1,-5-2 0,4 1 1</inkml:trace>
  <inkml:trace contextRef="#ctx0" brushRef="#br0" timeOffset="29340.9338">6409 9367 78,'0'0'29,"4"14"0,-12 0 2,-3 10-22,2 10-2,-5 4 0,6 8 2,-2-1-2,8 4 0,3-7-1,10-3-1,3-12-1,8-9-1,2-13 0,5-7 0,-1-11 0,2-6-1,-4-9 1,-4-3-2,-4-7 1,-6 1-2,-7-2 1,-7 1-1,-7 0 1,-5 3-2,-7 4 1,-4 5-1,-4 8 1,-1 4 0,0 8 0,0 5-1,4 6-1,2 4-2,5 6-2,3-4-4,9 8-7,-1-4-13,8-1-7,7 0 1,3-6 0,9 1 3</inkml:trace>
  <inkml:trace contextRef="#ctx0" brushRef="#br0" timeOffset="29619.9617">6864 9344 66,'13'-5'30,"2"8"-1,-15-3 2,0 0-21,13-5 0,-13 5 0,3 18-1,-4-3 0,3 10-3,-2 6-1,4 10-1,-2 2 0,2 5-1,-1-2-1,1 0-2,1-4-2,-3-8-3,4-5-11,-3-9-18,-3-20-2,11 4 1,-5-16-1</inkml:trace>
  <inkml:trace contextRef="#ctx0" brushRef="#br0" timeOffset="29837.9835">7099 9302 97,'2'-19'35,"-2"19"0,0 0 2,-5 18-23,1 10-7,-1 5-2,3 10-1,-2 5-1,2 5 0,0 1-2,3-4-2,2-2-5,-3-11-6,4-5-24,0-8-1,-3-12 0,-1-12 0</inkml:trace>
  <inkml:trace contextRef="#ctx0" brushRef="#br0" timeOffset="30057.0054">6952 9536 118,'0'0'38,"0"15"1,0-15-1,20-4-26,-3 1-8,4-3-2,4 0 0,0-1-4,-2-1-4,6 4-18,-3 1-13,-6-3-1,0 1-1,-6-4 0</inkml:trace>
  <inkml:trace contextRef="#ctx0" brushRef="#br0" timeOffset="33185.3182">7946 9213 36,'0'0'24,"-3"-20"2,3 20 1,-1-19-12,-2 2-2,2 0-3,-3-4 0,2 0 0,-5-5-2,3 2 0,-4-7-2,1 2 0,-3-4-2,-1 2 1,-5-3-1,2 2 0,-6-1-2,-2 0 1,-4-1-2,-4 1 0,-5 0-1,-2 0 1,-5 4-1,-3 1 1,-4 1-1,-3 3 0,-4 5 1,-3 1-1,-4 4 1,-1 5-1,-3-2 0,-1 5 0,0 2 1,-1 1-1,3 2 0,1 4 1,2 0-1,0 2 0,4 2 0,4 2 0,1-1 1,5 3-1,2-1 0,5 3 0,2 0 0,4 1 0,2 0 0,2 1 1,4 2-1,1 1 0,1 0 0,3 0 0,1 2 0,0 0 1,2 1-1,1 0 0,0 0 0,1 0 0,2 2 0,1 1-1,2-2 1,0 0-1,1 2 2,2-1-2,1 1 1,-1 3-1,2-1 1,0 0 1,2 0-1,0 4 0,0-2 0,2 1 0,-1-1 0,1 1 1,1-2-1,-2 1 1,-2-2-1,1-1 1,-1 1-1,0-2 1,1 0 0,0-1 0,-1 0 0,3 0 0,2 1-1,-1 1 1,0-2 0,2 2 0,-1-2 0,2 0 0,0-1-1,1 3 0,0-4 1,2 1-1,0 1 0,0 2 0,2-1 1,0 1-1,0-1 1,0 2-1,2 1 1,0-1-1,1-1 0,0 0 1,-1-1-1,1 2 0,1-1 0,-2-2 1,1 0-1,-2-2 1,1 0-1,0 0 0,0-1 1,0-1-1,-1-3 0,2 2 0,0-2 1,0-1-1,0 0 0,0-2 1,2 0-1,0 0 2,-1-1-2,1 0 0,1 0 0,0 1 0,0-3 0,2 3 0,0-2 0,2-1 0,1 1 0,1-2 0,2 2 0,0-2 0,2 1 0,-1 0 0,4-1 0,0 0 0,1 1 0,2-2 0,2-1 0,0 0 0,3 0 0,0-2 0,1 1 0,2-2 0,2 0 0,0 0 0,1-1 0,1 0 0,0-3 0,0 1 0,1 1 0,0-4 0,-2 2 0,0-1 0,-2 1 0,-1-1 0,-1 0 0,0-1 0,-1-1 0,-2 2 0,-1-4 0,2 2 0,-3-3 0,0 0 0,-1 0 0,0-1 0,-1-1 0,-2 0 0,0-1 0,-1-2 0,-1-1 0,1 1 0,-1-3 0,-1 0 0,-2 0 0,1-1 0,-2-1 0,0 2 0,-2 0 0,-3 0 0,0 0 0,-2 0 0,0 2 0,-1-2 0,-1-3 0,1 0 0,1-1 0,-1 0 0,2-2 0,0 0 0,-1-1 0,1 0 0,0 1 0,-2-1 0,1 0 0,0 0 0,-2-2 0,1-1 0,-1 1 0,-1 0 0,1-2 0,-2 1 0,0-1 0,-2 0 0,-1 1 0,-1-1 0,-1 0 0,-1 0 0,-1 1 0,0-1 0,-2 3 0,0-2 0,-1 0 0,-1 1 0,0 0 0,-1 0 0,1 1 0,-2 0 0,1 2 0,0 3 0,0 0 0,0 2 0,0 1 0,0 1 0,1 3 0,0-1 0,3 11 0,-6-17 0,6 17 0,-7-21 0,7 21-13,-8-24-27,-4 2-1,-3-7 0,-8-12-1</inkml:trace>
  <inkml:trace contextRef="#ctx0" brushRef="#br0" timeOffset="34759.4756">8782 9472 35,'0'0'25,"-10"3"3,10-3 1,0 0-12,0 0-2,0 0-1,0 0-1,0 0-2,0 0-3,0 0-1,9 2-3,-9-2 0,14-2-2,-1 1 1,3-3 0,7 2-1,4-2 1,6 2-1,6-3 1,8 2-1,3-2 0,7-1 0,4 0-1,3-1 1,3 0 0,2 0 0,-2 0-1,1 0 1,-4 0 1,-1 2-1,-4-1 0,-3 2 0,-4 1 0,-5 0-2,-4 1 0,-4 2 0,-5-1 0,-4 1 0,-6 0 0,-3 0 0,-6 0 0,-3 0 0,-12 0 0,13-1 0,-13 1 0,0 0 0,0 0 0,0 0-6,2-12-3,-7 0-3,5 12-8,-6-23-8,2 6-7,-1-2-2,-3-4 1,0 3 2</inkml:trace>
  <inkml:trace contextRef="#ctx0" brushRef="#br0" timeOffset="35060.5055">9940 9122 41,'-13'-9'28,"-4"-3"2,7 8-1,1 0-4,9 4-5,0 0-5,0 0-3,13 15-3,7-4-2,8 6-2,5 3-2,6 6 0,6 3-1,2 4 0,0 1-1,-2-1 0,-7-1 0,-6-1 0,-8-1-1,-6-2 1,-14 0 0,-13-2 0,-13 1-1,-12-1 1,-11 1-1,-10-1-3,-5-1-1,-7-6-5,4-2-6,0-6-10,10-6-12,12-5 1,12-10 1,16-1 2</inkml:trace>
  <inkml:trace contextRef="#ctx0" brushRef="#br0" timeOffset="35888.5885">11243 8988 67,'-9'35'30,"-2"-6"-1,7 7-3,-1 12-15,-2 4-1,5 5-1,-3-1-1,6 0 0,-1-8-2,4-4-2,-1-11 2,2-6-2,-3-10 0,2-6 0,-4-11 0,0 0-1,2-14-2,-3-3 1,-1-7-1,-1-5-1,-1-8 0,1-6 0,-1-2-1,0-5 1,2-3 0,2-1 0,2 2 1,3 2-1,4 4 0,3 4 1,7 6 0,4 8 1,4 6-1,5 6 0,1 11 0,1 6-1,1 7 0,-1 8 0,-3 7 0,-5 5-2,-4 4 2,-6 3-1,-7 1 0,-7-1 1,-8-1 0,-8-2 0,-5-5-1,-6-4 1,-2-4 0,-1-5 1,-3-6-1,1-2 0,2-4 0,3-2 1,5-2-1,3-1 1,5 0 0,2 1 1,10 2 0,0 0 0,0 0 0,0 0-1,10-2 2,2 9-3,5 2 0,4 2 0,5 3 0,6 4 0,2-1 0,2 2 0,-1-2 0,1 0 0,-2-3 0,-2-4 0,-2 0 0,-4-6 0,-1 1-2,-5-6-6,3 2-5,-7-9-13,-2 1-13,1-1 1,-4-4 1,-1 1-1</inkml:trace>
  <inkml:trace contextRef="#ctx0" brushRef="#br0" timeOffset="36173.617">11905 9251 73,'15'6'35,"-15"-6"0,16 3 2,-1 2-18,-2-6-3,8 5-3,2-5-4,7 6-3,0-5-1,4 1-3,-1-2 0,1 1-1,-3-3-2,-3-1-1,-3-1-2,-5-5-2,2 4-7,-6-6-9,2-1-16,2 4 0,2-4 1,4 2 1</inkml:trace>
  <inkml:trace contextRef="#ctx0" brushRef="#br0" timeOffset="36498.6495">12869 9035 42,'27'-8'25,"-14"-8"1,-3 7 1,-10-1-14,0 10 0,-22-13-2,-1 9 0,-1 9 0,-5 2-2,3 9 0,-3 3 0,6 10-1,1 0-1,10 9-1,2-1 0,12 3-1,6-2-1,8-2 0,6-4-2,6-4 1,3-5-1,5-6 0,2-5-2,-2-6 0,0-2-3,-4-9-2,1 0-7,-7-9-22,1-8-5,-6-2 1,-3-12 0</inkml:trace>
  <inkml:trace contextRef="#ctx0" brushRef="#br0" timeOffset="36852.6849">12717 8341 76,'-12'-10'33,"12"10"0,0 0 1,-1-13-15,1 13-7,0 0-2,13 22-2,-10-2-3,3 7-2,-1 6 0,3 6-1,-1 4 0,0 3-1,-2-3 0,0-3-2,0-6-1,-4-9-2,4-1-6,-5-11-18,0-13-8,0 0 0,12-7 1,-5-9-2</inkml:trace>
  <inkml:trace contextRef="#ctx0" brushRef="#br0" timeOffset="37091.7088">12948 8329 101,'9'-10'33,"-9"10"1,0 12 2,-8 0-26,5 9-3,-4 2-1,4 7-1,-2 1-1,2 4 0,1-3-3,2-1-1,2-6-1,0-7-3,4-5-5,-6-13-12,0 0-14,14-17-1,-8-5 0,3-4 0</inkml:trace>
  <inkml:trace contextRef="#ctx0" brushRef="#br0" timeOffset="37506.7503">12917 7831 75,'-21'-45'31,"7"12"0,-3 5 2,4 7-19,4 14-1,-2 5-3,11 2-2,-10 24-3,10 1 0,1 2-2,5 6 0,4 2 0,5 3-2,5-4 1,4-3-1,3-6 1,4-8-1,1-5 1,3-9 0,-1-8-1,1-7 1,-4-6-1,-1-4 1,-4-5-1,-6-3-1,-7-3 1,-9 1-1,-10-1 2,-10 3-2,-9 2 0,-7 4-2,-7 7 1,-3 4 0,0 7-3,0 6-1,8 9-3,1 2-6,12 11-16,6 7-7,7 9 2,12 7-1,5 6 3</inkml:trace>
  <inkml:trace contextRef="#ctx0" brushRef="#br0" timeOffset="38015.8012">13278 9074 54,'-8'11'32,"8"-11"1,0 0-3,0 0-7,10 5-3,7-3-1,1-8-4,12 5-4,2-4-2,8 3-3,-1-3-3,-1 3-3,-5-2 0,-5 3 0,-6 1 0,-7-2 0,-15 2-2,9-4-7,-9 4-12,0 0-17,0 0-2,3-10 2,-3 10-1</inkml:trace>
  <inkml:trace contextRef="#ctx0" brushRef="#br0" timeOffset="70682.0674">21054 5682 20,'0'0'12,"-12"0"1,12 0-2,0 0 0,0 0-1,0 0 0,0 0-2,-10-1 0,10 1-1,0 0 1,0 0-1,0 0 0,0 0 0,0 0 1,0 0-2,0 0 1,0 0-2,0 0 1,0 0-2,0 0-1,0 0-1,0 0 0,13-1 0,-13 1-1,13 1 0,-4 0 0,1-1 0,3 1 1,0-1-1,4 2 0,0-4 0,0 4 0,1-4 0,-1 1 0,2 0 0,-1 0-1,-1-1 1,0 0 0,1 0-1,-2 0 1,3-1-1,-2 1 1,1 0-1,-1 1 0,1-2 0,-1 2 0,0-1 1,-1 1-1,0-1 0,-2 0 0,0 1 0,0 0 1,-4 0-1,1-1 0,0 1 0,-3 0 1,2-1-1,-1 1 0,0-2 0,-1 2 0,1-1 0,-9 2 0,15-3 0,-15 3 0,11-1-1,-11 1 1,0 0-2,10 0-3,-10 0-2,0 0-8,0 0-18,0 0-1,0 0 0,0 0 1</inkml:trace>
  <inkml:trace contextRef="#ctx0" brushRef="#br0" timeOffset="71931.1924">16942 5784 14,'0'0'8,"3"-11"0,-3 11 2,0 0-1,8-10 0,-8 10-1,0 0 1,0 0 1,0 0-1,0 0-1,0 0 0,0 0-1,5-11-1,-5 11 0,0 0 1,0 0-1,0 0 0,0 0-1,8 2 1,-8-2-1,0 0 1,15 4-2,-15-4-1,15 4 0,-7-3-1,5 2 0,0-1 0,3 1-1,1-2 1,3 0 0,1-1 0,0 2-1,1-4 1,1 2 0,-1-1 0,1 0-1,-2 0 1,0 1 0,0-1 0,0 1 0,-2-1-1,-1-1 1,-1 1 0,-1 0 0,-1-1-1,-1 1 1,-3-2 0,1 2-1,-3-1 0,1 1 0,-10 1 0,16-3 0,-16 3-1,12-2 1,-12 2-1,10-1 0,-10 1-1,9 0 1,-9 0-2,0 0-2,11 3-5,-11-3-11,0 0-16,0 0 1,0 0-2,2-10 2</inkml:trace>
  <inkml:trace contextRef="#ctx0" brushRef="#br0" timeOffset="85419.5411">16474 8092 26,'0'0'24,"0"0"1,0 0 1,0 0-8,0 0-2,-2 12 0,4 1-4,3 7-2,-2 5-3,4 5-2,-2 1 0,2 6-2,-1-5-1,-1-1-2,-1-7 0,-1-3 0,1-8 1,-4-13 0,0 0 0,0 0 0,0 0 0,0-29 0,-4 3 0,0-4 1,-2-6-2,-1-5 1,-1-2 0,-2-3 1,2-3-1,-1 4 0,3-1 0,4 4 0,2 2 0,5 6 0,3 5 1,6 7-1,5 8 0,5 6 0,2 6 0,2 5 0,-1 8-1,-1 3 1,-1 5-1,-6 6 0,-4 3-1,-6 2 1,-6 2 0,-5-1 0,-5 1-1,-6-3 1,-3-2 0,-6-4 0,-1-3 0,1-4 1,-2-4-1,5-3 0,0-2 0,6-2 0,4-4 0,9-1-1,0 0 1,10-2 0,6 2 0,4 2-1,5 3 1,2 2-1,7 7 1,0 2 0,-4 4 0,-4 2-1,-5-1 2,-4 3-1,-9-2 1,-8 0 0,-9-6 1,-6 0-1,-4-4 1,-3-1-1,-2-5 1,0-3-2,0-5-2,3-6-3,7-3-9,2-3-18,4-11-3,9 0 1,4-4 0</inkml:trace>
  <inkml:trace contextRef="#ctx0" brushRef="#br0" timeOffset="86134.6124">16851 8271 98,'10'19'33,"6"-1"1,1-9-2,4-7-18,8 3-4,-1-11-4,3-2-2,0-5-2,-1-1 0,-3-2-1,-5-1 0,-5 2 0,-5 0 0,-4 0-1,-4 2 1,-4 13-1,-12-18 0,0 14 0,-5 3-1,-2 3 1,-4 5-1,1 5 2,1 5-1,1 2 0,6 2 0,3-1 1,6 1-1,7-3 1,8-2 0,3-4-1,5-5 0,3-3-1,4-4 0,3-2-2,-1-7 1,1 0-1,-3-6 0,0 1 0,-3-2 1,-1 2 1,-5 1 1,-3 2 0,-3 3 0,-10 8 1,11-2 0,-11 2 0,5 22-1,-1-7 1,0 4-1,2-1 1,1 3 0,-1-2-1,3-3 1,-1-4 0,1-4 0,-9-8 0,13 6 0,-13-6-1,13-9 1,-6-2 0,0 0 0,3-6 0,0-3-1,1 1 1,-1 0 0,1 1-1,-2 4 2,0 3-1,-9 11-1,13-10 1,-13 10-1,11 12 0,-11-12 0,13 21-1,-6-10-3,5 3-4,-3-6-10,2-1-18,4 0 0,0-7 0,3-1 0</inkml:trace>
  <inkml:trace contextRef="#ctx0" brushRef="#br0" timeOffset="86584.6576">17782 8186 90,'0'0'33,"0"0"0,-10 7 2,10-7-23,0 0-2,11 0-1,2 1-2,3-4-1,4 3-3,0-4 0,3 2-1,-2 0-1,0-1-1,-5 2 1,-3-1-2,-13 2 1,14 1-1,-14-1 1,0 0-2,-6 21 2,-3-7-1,-2 2 1,-2 3-1,-1 1 2,0 0-2,3-2 2,1 0 0,5-4 0,4-1 0,2-3 1,7 2-1,1-4 0,4 0 1,3-2-1,2-1 0,3-3-1,-1-2-1,4-1-1,-1-6-3,3 3-3,-2-7-5,5 4-7,-6-5-8,2-2-8,0 2 1,-4-3 0,-1 4 4</inkml:trace>
  <inkml:trace contextRef="#ctx0" brushRef="#br0" timeOffset="87633.7623">18255 8261 42,'0'0'27,"-8"6"2,3 5-1,-2 2-6,2 0 0,2 5-5,1-7-4,8 4-2,-6-15-3,18 20-1,-5-15-1,5 1-1,-2-7-2,3 1 0,-3-5-1,-1-1-1,-4-1 1,-2 0-1,-9 7 0,9-17 0,-9 6 0,0 11 0,-8-17-1,8 17 0,-13-17 0,13 17 0,-15-11-2,15 11 0,-11-6-2,11 6-1,0 0-2,0 0-4,0 0-5,10-12-7,1 11-3,-2-5 3,8 5 3,-1-5 6,4 5 6,-2 0 6,1-1 10,-2 4 9,0-1 3,-2 6 0,-4-2-1,-1 5-3,-10-10-4,14 25-4,-9-13-1,3 8-2,0-5 0,5 4-1,1-3 0,7 0 0,0-6-1,4-1-1,2-5 0,0-4-1,-1-6-1,-2-2 1,-1-5 0,-6-1-1,0-3 0,-5 0 0,-2 2 0,-3 1 1,-2 4-1,-5 10-1,5-13 1,-5 13 0,5 10 0,-2 5 0,5 8-1,3 7 1,5 7 0,3 9 0,1 6 0,2 1 0,-2-1 0,-2-3 0,-7-3 0,-6-6 0,-12-8 0,-7-8 1,-9-8-1,-7-7 1,-4-5 0,0-5 0,-1-6 2,5-6-3,8-6 0,7-5 0,11-8 0,9-2 0,9-7 0,7-3 0,9-2 0,5-1 0,5-1 0,1 1 0,1 0 0,-1 1 0,-2 0 0,-3 3 0,-6 1 0,-6 1 0,-5 1 0,-8 3 0,-8 2 0,-7 4 0,-6 1 0,-6 5 0,-3 4 0,-1 4 0,0 6 0,-1 7 0,4 11 0,1 8 0,5 10 0,5 6 0,3 6 0,5 3 0,4 7 0,6 0 0,6-3 0,1-3 0,4-2-3,1-8-4,4 4-8,-2-5-21,1-7-3,3-5 2,-2-4-1</inkml:trace>
  <inkml:trace contextRef="#ctx0" brushRef="#br0" timeOffset="88577.8569">20098 8153 30,'-17'-5'25,"5"5"2,-6-5 3,0 3-9,-2 4-4,-4 1-2,1 7 0,-1 3-4,6 8-3,0 0-1,8 7-1,3-3-1,8 6-2,6-4 0,8-2-1,3-5 0,9-2 0,3-6-1,3-3-1,2-6 0,0-4-1,1-5-1,0-6 0,1-2-1,-5-5-1,0-5 0,-7-6 1,1-2-1,-7-5 2,-2-2-1,-9-3 2,-4-1 0,-5-1 1,-5 5 0,0 6 1,-5 5 0,-1 9 1,-1 11 0,0 12 1,1 12 0,3 13-1,3 5 1,4 10-2,3 4 1,5 2 0,2-2-1,5-1 0,4-7 0,2-3-1,1-8 1,2-6 1,-1-7-2,2-4 1,-2-6 0,-1-5 1,-1-6-1,-1-4 1,-2-4-1,-1-1 0,-4-1 1,0 1 0,-3 1 0,-2 3-1,-6 10 0,9-8 0,-9 8 0,7 11 0,-1 1-1,0 1 0,1 1-1,-1-1-2,3-1-2,-9-12-4,18 13-11,-8-12-16,-10-1-2,18-18 2,-9-1-2</inkml:trace>
  <inkml:trace contextRef="#ctx0" brushRef="#br0" timeOffset="88798.879">20712 8003 68,'0'0'34,"-9"-8"0,4 21 1,-2 10-15,1-1-8,4 11-2,-1 1-2,3 5-4,2-1-2,2-2-4,4-2-2,-1-6-5,6-1-5,-2-10-13,2-8-9,4-3 1,0-8 0,4-3 2</inkml:trace>
  <inkml:trace contextRef="#ctx0" brushRef="#br0" timeOffset="89389.9381">20881 8223 41,'0'0'30,"0"0"2,-11 25 0,5-5-8,0-3-4,7 9-3,-2-7-5,10 3-4,2-8-3,6-2 0,2-5-2,4-3 0,-2-5-1,-1-2-1,-2-4 0,-3-2 0,-5-3-1,-5-1 1,-6-2-1,-5-1 0,-2 0-1,-2-1 1,1 0-1,1 2 1,3 1-1,4 1 1,6 3-1,4 3 1,4 2-1,3 4 1,3 7 0,1 4-1,2 3 2,1 4-1,-1 2 0,-3 0 0,0 0 1,-4-2-1,-2-5 0,-3-3 1,-10-9 0,9 9 0,-9-9 0,0 0 1,1-12-1,1 0 0,1-2 0,1-6 0,3-3-1,3-2 0,1 2-1,4 1 0,0 3-1,2 4 2,1 5-1,-2 9 0,2 6 1,-3 8 0,1 4 1,-1 5-1,0 2 1,-1 2-1,1-1 1,-2-1-3,0-2-1,-3-9-6,2-1-9,-3-7-18,-9-5-2,12-8 1,-10-6 0</inkml:trace>
  <inkml:trace contextRef="#ctx0" brushRef="#br0" timeOffset="90264.0255">21361 8018 88,'-10'-17'30,"10"17"1,7-24-1,6 14-25,7-1-2,7 2-3,3 2-1,4 2 0,3 4-1,3 7 1,1 2 0,-3 5 1,-2 3 0,-4 3 1,-4 2 0,-6 0 1,-5 2 1,-11-2-1,-6 3 2,-9-3 0,-7 1 1,-8-1 0,-1 2-2,-4-3 2,3-1-2,2-3 0,5 0-1,5-3 1,10-1-2,4-12 1,9 14 0,3-11-1,8 0 1,2-3-1,5-3 0,2-2 0,3-6 0,1-4-1,0-5 1,-2-6-2,-3-4 2,-5-6-2,-5-7 1,-5-4 0,-8-1 0,-6-1-1,-4 3 1,-6 7 0,-2 5 0,0 8 1,-2 11-1,0 12 0,4 11 0,1 9 0,3 9 0,5 8 0,4 4 0,5 4 0,6 2 0,6-1 0,3-4-1,3 0 1,2-6-2,2-5 2,-1-5-1,2-3 1,-3-4 0,-2-3 0,1-2 0,2-7 2,0-1-1,-2-6-1,0-4 2,-2-4-1,-2-6 0,-2-4 0,-5-3 0,-6-4 0,-4-2-1,-4 2 1,-4 4-1,-3 3 0,-2 3 0,-2 7 1,0 5-1,-2 7 0,2 6 0,3 4 0,2 3 1,3 4-1,5 3 1,5 1-1,5 2 1,8-1-1,4-1 0,5-1 1,4-3-2,3-2-1,0-5-4,5 2-11,-3-5-21,-4-7-1,-3 0 1,-7-2-2</inkml:trace>
  <inkml:trace contextRef="#ctx0" brushRef="#br0" timeOffset="91111.1102">17484 10121 48,'-11'5'28,"-1"-6"4,12 1 1,-10 10-10,10-10-5,17 6-2,3-6 0,14 6-3,8-6-3,15 5-1,8-5-3,12 1-3,6-2-3,4-2 0,2-1 0,-2-1 0,-2 0 0,-7-2 0,-8 0 0,-9 0 0,-9 0 0,-14 0 0,-7 4-8,-15-5-16,-16 8-14,0 0-1,-17-7 2,-9 9-2</inkml:trace>
  <inkml:trace contextRef="#ctx0" brushRef="#br0" timeOffset="91818.1809">17591 10188 42,'0'0'26,"-7"-15"1,7 15 0,0 0-8,-8 10-5,2 4-2,-5 2 0,-2 14-3,-8 4-1,-2 14 0,-9 6-1,-1 12 0,-8 4-3,0 3 0,-2 4-2,-3-1 0,-1-3-2,3-4 1,-1-6-1,4-9 0,4-6-1,4-3 2,3-10 0,6-5 0,7-7 0,2-3 0,5-8 1,4 0-1,6-12 1,-5 12-1,5-12 0,0 0 1,0 0-1,11 14 1,-11-14 0,17 18 0,-3-6-1,3 6 2,7 7-3,5 6 0,5 9 0,5 8 0,5 9 0,6 7 0,4 9 0,3 0 0,2 1 0,2-4 0,-2-5 0,-2-8 0,-3-9 0,-6-11 0,-4-8-6,-12-17-14,-5-5-17,-6-8-2,-6-13 1,-3-8-2</inkml:trace>
  <inkml:trace contextRef="#ctx0" brushRef="#br0" timeOffset="92599.259">18507 10064 64,'0'0'32,"0"0"0,0 0-1,0 0-12,17 22-2,-8-6-3,15 13-4,3 2-2,12 14-2,6 4-1,10 11-1,6 3 0,6 6-1,4-2-1,0-1 0,1-1-2,-1-6 2,-3-3-2,-5-7 0,-4-7 0,-3-7 0,-8-6 0,-5-6-2,-8-7 2,-6-3 2,-6-6-2,-6-3 0,-4-2 0,-4-1 0,-9-1 0,0 0 0,8-1 0,-8 1 0,0 0 0,0 0 0,0 0 0,-11 17 0,1 4 0,-6 7 0,-4 13 0,-5 13 0,-6 15 0,-5 12 0,-4 13 0,-3 7 0,-2 4 0,3 1 0,2-3 0,4-5 0,5-10 0,6-11 0,7-13 0,5-14 0,6-12 0,2-13 0,5-6 0,0-19-17,0 0-21,-9-6-2,2-4 1,-4-3-1</inkml:trace>
  <inkml:trace contextRef="#ctx0" brushRef="#br0" timeOffset="93163.3154">17745 12155 42,'0'0'23,"0"0"0,0 0 1,0 0-3,0 0-2,0 15-3,0-15-1,0 13-3,0-13-2,5 16-2,-5-16-1,22 15 0,-2-11-2,13 1 0,11-5 0,15 0-1,15-3 0,15 0 1,7-2-5,9-1 0,1 2 0,2 0 0,-5-2 0,-9 2 0,-13-2 0,-13 0 0,-14 1 0,-15-2 0,-10 3-14,-15-3-24,-14 7-2,-18-23 0,-9 7 2</inkml:trace>
  <inkml:trace contextRef="#ctx0" brushRef="#br0" timeOffset="93585.3576">17884 10562 21,'-16'-24'22,"16"24"2,-16-11 4,16 11-6,-12 10-3,3 6 1,0 15-1,-5 8-5,1 20 1,-7 8-4,2 18 0,-6 3-4,2 8-1,-4-6-3,5-3-1,0-11-1,3-13-2,4-14-3,2-18-5,10-10-12,2-21-17,10-7 1,4-16 0,7-16 0</inkml:trace>
  <inkml:trace contextRef="#ctx0" brushRef="#br0" timeOffset="93863.3854">18342 10609 80,'0'0'35,"7"17"0,-3-6 2,3 2-20,10 12-3,-2-1-2,10 10-3,0 1-4,7 6-1,2 0-3,2-1-1,0-1-5,-3-8-5,2-2-26,-5 0-2,-5-6 1,-6 3 0</inkml:trace>
  <inkml:trace contextRef="#ctx0" brushRef="#br0" timeOffset="94110.4099">18350 11756 102,'-15'35'37,"10"-7"2,13-11-1,11-16-19,15 2-12,10-7-1,11 1-2,3-4-1,3-3-3,2 0-3,-6-5-5,0 3-19,-6-2-11,-12-6-1,-5-2 1,-8-6-1</inkml:trace>
  <inkml:trace contextRef="#ctx0" brushRef="#br0" timeOffset="94462.4451">19538 11011 52,'0'0'33,"20"2"2,-11-1 1,4 1-6,6 6-12,-1-7-3,10 8-4,1-4-4,10 4-1,1-3-2,6-1-3,1-2-1,-1-3-3,3 1-6,-9-9-17,1-1-12,-3-3-1,-4-5 0,2-3 1</inkml:trace>
  <inkml:trace contextRef="#ctx0" brushRef="#br0" timeOffset="94763.4754">20565 10763 74,'-17'-1'29,"-2"-2"1,-6 2-3,-2 6-17,-8 0 0,2 10 0,-6 3-1,8 10 0,1 0-1,10 8 0,7-2-2,12 2-1,9-4-2,15-1 1,5-9-2,8-4 0,3-5-3,2-9-2,2-1-3,-6-14-7,2-2-18,-7-4-8,-7-10 1,-3-5-1</inkml:trace>
  <inkml:trace contextRef="#ctx0" brushRef="#br0" timeOffset="95056.5047">20316 10110 91,'-5'-12'36,"5"12"1,5 11 1,0 1-22,7 14-6,-5 0-2,3 10-4,-4 3 0,1 4-3,0 0 0,-1 0-2,-1-7-1,-5-5-3,3-2-6,-5-10-21,1-8-6,1-11 2,0 0-2</inkml:trace>
  <inkml:trace contextRef="#ctx0" brushRef="#br0" timeOffset="95293.5284">20495 10162 86,'0'0'35,"0"12"1,-3 3 1,-2 5-17,5 7-11,-4 1-1,4 6-4,-1-2-1,1 0-2,0-1-2,1-5-2,1-1-4,-3-13-5,1-12-21,7 11-4,-7-11 1,4-25-1</inkml:trace>
  <inkml:trace contextRef="#ctx0" brushRef="#br0" timeOffset="95696.5687">20283 9379 61,'-14'-3'30,"-4"3"1,6 15 1,1 12-15,-1 2-6,6 13 0,1 0-3,5 8-1,4-3-1,6 2-2,4-8-1,8-5 1,4-11-1,4-5 0,2-10 0,3-8-1,-3-9 0,0-6 0,-4-8-1,-3-6 0,-8-3 1,-5-3-1,-8-1 0,-8 2-1,-8 5 0,-5 4 0,-7 10-3,-4 5-2,3 13-6,-4 4-9,7 12-16,7 10-2,5 8 1,10 8 0</inkml:trace>
  <inkml:trace contextRef="#ctx0" brushRef="#br0" timeOffset="96217.6208">20797 10895 30,'0'0'31,"0"0"2,0 0 2,0 0-7,0 0-6,5 11-4,-5-11-3,22 1-3,-4-3-4,10 3-1,3-6-2,7 5-2,1-4 0,4 2-2,-1 1 1,-3 0-2,-3 0 0,-5-1-1,-7 3 0,-6-5-3,-4 7-2,-14-3-5,16-6-10,-16 6-18,0 0 1,6-17 0,-3 6 2</inkml:trace>
  <inkml:trace contextRef="#ctx0" brushRef="#br0" timeOffset="96615.6606">21704 10711 69,'22'-1'30,"-11"-11"0,-11 12-2,9-19-19,-13 5 0,-4 4-2,-7-3-2,1 5-1,-5 2 0,2 7 0,-4 4 0,2 8 0,-4 4 0,5 8-1,-2 3 0,3 7-1,1 2 0,5 5 1,3-2-2,7 3 2,4-3-1,8-1 1,5-2-1,9-4 1,6-5 0,4-7 0,1-4-2,6-5 1,0-8-2,-1-6 0,-1-5-1,-4-8-1,-1-1-4,-9-8-5,3-1-21,-7-1-7,-7-7 2,-2 0-3</inkml:trace>
  <inkml:trace contextRef="#ctx0" brushRef="#br0" timeOffset="96856.6847">22129 10377 101,'6'23'36,"-5"5"1,-2 10-5,-3 5-23,7 12-1,-2 7-3,2 4-2,3 2-3,2-7-4,10-4-26,2-8-7,2-13-1,5-7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5:24.63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17309 10576 5,'0'0'11,"-14"7"2,14-7-5,0 0-5,0 0 1,15 12 0,-4-7 2,4-1 0,6 0 2,3-3 0,6 1 1,6-4-1,6 2 0,3-2-2,5 0 0,4-1-1,6 1-2,5 1 0,4 0-1,4 1-1,5 0 0,4-1 0,5 1 0,6 1 0,1-2 0,4-1 1,2 1 0,2 0 0,1-1 1,2-1-1,2 0 1,1 1 0,0-1-1,0 1 0,0 0-1,2-1 0,-3 1 0,0 0 0,-4-1 0,-1 0 0,-2 0 0,-1 0 1,-4-1-1,-3 2 1,-2-4-1,0 2 0,-4-2 2,1 1-2,-3-3 0,-5 3 1,0-3-1,-2 3 1,-7 1 0,-3 0 0,-4 0 0,-5 1 0,-5 0-1,-2-1 0,-5 2 0,-5-2 0,-2 1-2,-5-2-1,-1 2-3,-8-6-10,-4-2-16,5 0 0,-9-12-1,6-2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6:18.42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3445 822 57,'0'0'28,"0"0"-3,0 0-1,0 0-10,0 0-3,-5 64-3,8-7 1,0 11-6,2 3 4,0 10-5,1-4 2,1-1-3,0-11 3,0-9-3,1-13-2,1-8 0,1-8-3,1-7-1,-1-14-5,4-4-9,-3-10-3,0-7-8,3-8-1,-6-10 2,3-2 2</inkml:trace>
  <inkml:trace contextRef="#ctx0" brushRef="#br0" timeOffset="360.0358">3479 845 39,'-35'-49'24,"35"49"2,0 0 4,-30-28-11,30 28-4,0 0-3,0 0-1,0 0-4,43 37-2,-14-16-2,4 6-1,5 8-2,5 7 1,0 5 1,-1 7-2,-4-2 2,-5 1-3,-6-3 3,-5-8-2,-5-4 2,-9-4-2,-7-6 1,-8-2-1,-9-4 1,-7-1 1,-7-3-1,-4 2 0,-5-5-2,-1-2 0,0-8-4,6 0-2,2-8-8,11-3-16,7-2-1,8-8 0,11-1 1</inkml:trace>
  <inkml:trace contextRef="#ctx0" brushRef="#br0" timeOffset="669.0667">3974 1145 20,'0'0'23,"0"0"3,0 0 1,0 0-8,-9 7-3,12 5 1,-3-1-3,6 9-3,-2 0-4,3 1-2,0 4-1,3 2-1,0 1-2,-1-2 0,1 0-1,-1-5-2,0 0-2,-5-5-6,3 0-9,0-5-12,-7-11 2,0 0-3,10-6 2</inkml:trace>
  <inkml:trace contextRef="#ctx0" brushRef="#br0" timeOffset="864.0864">3986 1010 90,'0'0'34,"-13"-56"-2,13 56 1,0 0-28,0-38-3,0 38-3,0 0-2,0 0-9,0 0-7,30-22-10,-30 22 1,0 0-1,0 0 1</inkml:trace>
  <inkml:trace contextRef="#ctx0" brushRef="#br0" timeOffset="1516.1516">4148 1150 42,'7'28'26,"-4"0"3,4-4-2,-1 4-11,-2-1-2,3-2-2,-4-8-3,2 0-3,-5-17-1,3 16-2,-3-16 1,1 10 0,-1-10 0,0 0 0,0 0-1,1-10 1,-1 10-1,3-16-1,-1 3 0,3-2-1,-1-4 0,2-1-1,2 1 0,0 2 0,1 0-1,0 3 1,-9 14 0,16-9-1,-16 9 1,16 12-1,-10 1 1,1 3 0,-2 1 0,1-1-1,0 0 1,-1-3 0,-1-3 0,-4-10 0,6 16 0,-6-16 0,0 0 1,0 0 0,0 0 0,0 0 0,0 0 0,8-13 0,-6 1 1,2-4-2,1-3 1,0-2-1,0 2 0,0 1 0,-1 1 0,-1 4 0,-3 13 0,0 0 0,9-4 0,-9 4 0,7 22-1,-2-7 1,1 1 0,1 4-1,2-2-2,-1-2-1,5 3-4,-5-9-8,5 4-15,0-2-3,-1-4 1,1-2-2</inkml:trace>
  <inkml:trace contextRef="#ctx0" brushRef="#br0" timeOffset="2252.2252">4580 1339 36,'0'0'26,"0"0"2,0 0 0,9-1-9,-9 1-7,14-5 1,-2 4-1,-4-6-4,4 2-2,-2-4-1,0 1-2,-3-4 0,0-2-1,-3-2-1,-2-1 0,-2 0-1,-1 0 1,-2 1-1,0 3 0,-2 2 0,5 11-1,-11-13 1,11 13 0,-17 6 0,8 3-1,1 5 1,-1 3 0,1 4 1,3 2-1,2-1 0,4 0 0,2-1 0,4-2 1,1-3-1,1-3 1,3-4-1,0-3 1,0-2-1,1-6 0,0-3 0,-2-2 0,0-4 0,0-2 0,-1-2 0,-2-1 0,0 1 1,-2 2-1,-6 13 1,9-19-1,-9 19 0,0 0 0,0 0 0,7 11 0,-7-11-1,7 22 1,-2-7 0,0 2 0,1-1 0,-1-2 0,1-2-1,-6-12 2,4 19 0,-4-19 0,1 11 2,-1-11 0,0 0 0,-1-13 0,1 13 0,-2-21 1,3 6-2,2-5 0,1-1-1,1-3 0,0 2-1,3 0 0,0-1-1,1 3 0,-1 2-2,-1 3-2,3 3-3,-6-3-16,-4 15-12,15-15 1,-15 15 1,18-14-2</inkml:trace>
  <inkml:trace contextRef="#ctx0" brushRef="#br0" timeOffset="3526.3526">5025 1207 20,'3'-13'15,"-3"13"2,1-13-1,-1 13 1,-1-11-2,1 11 1,0-11-2,0 11 0,0 0-3,0 0 0,0 0-2,0 0-2,0 0-2,4 18-1,-2-2-1,2 5-1,1 0-1,0 3 1,-1 3-1,3 0 0,-2-2-1,1-7 0,-3-1-1,1-7-1,-1 2-3,-3-12-3,0 0-9,0 0-11,8-16-3,-6 5-2,-1-8 3</inkml:trace>
  <inkml:trace contextRef="#ctx0" brushRef="#br0" timeOffset="3706.3706">4989 945 78,'0'0'29,"0"0"1,-14-38-3,14 38-19,0 0-3,0 0-7,0 0-6,37-15-8,-37 15-8,31 3-3,-31-3-1,41 14 1</inkml:trace>
  <inkml:trace contextRef="#ctx0" brushRef="#br0" timeOffset="4238.4236">5244 1060 50,'0'0'24,"-4"19"3,4-19 0,-5 12-15,10-1-2,-5-11-3,14 15 0,-3-10 0,6 1-1,-1 2-2,1 1-1,0 2-1,-2 3-1,-3 0 0,-4 2-1,-6 4 1,-7 1 0,-5-1 0,-3-2 0,-2-2 0,-2-4 0,2-1-1,-1-4 1,4-1-1,12-6 0,-8 3 1,8-3-1,13 1 0,2 1 0,3-1 0,4 1 0,2 3 0,1 2 0,1 3 0,-3 2-1,-5 4 1,-2 2 0,-4 0 1,-6 3 0,-5-1 0,-4 0 1,-8-2 1,-5-2-1,-7-2 2,-3 0-2,-5-5 0,-2 1-1,0-6 1,1 1-1,4-4-1,5-1-1,6-1-1,5-5-1,12 6-5,-5-21-10,13 7-16,8-3 1,2-4 0,8-5-1</inkml:trace>
  <inkml:trace contextRef="#ctx0" brushRef="#br0" timeOffset="5442.5442">5735 1140 41,'10'-10'24,"-12"-1"3,2 11-1,-17-5-15,-3 8 0,2 6-1,-8 4 0,4 6-2,-2 0 0,5 3-4,4 1-1,4-1 0,6-1-1,7-2 0,3-7 1,6 1-1,3-5 1,6-4-1,-1-5 1,4-2-1,-1-7 0,0-1-1,-1-3 0,-2-6 0,-3-2 0,-4-2 0,-4 2-1,-2 2 1,-3 4-1,-3 4 0,0 12 0,-10-4 0,10 4 0,-14 24 0,8-4 0,0 2 0,2 4 0,3-2 0,4-4 0,5-1 1,2-5-1,5-5 0,3-5 0,4-1 1,2-4-1,2-6 0,2-1 1,1-5-1,0-6 0,1-4 1,-2-6-1,-2-10 0,-3-2 1,-4-3-4,-4-4 6,-5-2-3,-6 1 1,-4 5-3,-5 5 6,5 39-6,-18-56 3,18 56 0,0 0-3,-39-17 1,39 17 1,-25 37 0,13-7-3,4 12 6,1 9-4,2 5 3,5 1-2,1-1 2,5-6-3,2-6 2,2-2-3,3-12 0,1-8-2,1-12 0,4-4 0,-4-6 0,4-1 0,-4-8 0,3-5 2,-3-5-1,-1-3 3,-1 3 1,-3 1 2,-1 2 0,-4 2 1,-5 14 0,7-13-1,-7 13 1,1 11-2,-1-11 0,-1 21-1,2-10-1,1 2 0,2 0-1,2-1-2,-6-12 0,19 10-2,-9-11-1,6-1-1,-2-9 0,4 1 0,-2-8 1,2 0 0,-2-1 3,-1 1 1,-2 3 2,-3 2 1,-10 13 2,9-5 0,-9 5 2,0 19-1,0-1 0,-4-1-1,6 3 1,0-1 0,6-3-1,2-3-1,4-5 0,3-3 1,3-4-1,1-3 1,-1-3 0,-2-3 0,-4-1 0,-4-4 0,-4 0-1,-7-1 0,-5 1 0,-6-1-2,-4 4 1,-5 0-2,-3 4 1,0 5-1,-1-1-2,4 4-3,-1-4-4,10 3-5,-2-4-8,14 3-11,0 0-1,11-9 1,3 4 2</inkml:trace>
  <inkml:trace contextRef="#ctx0" brushRef="#br0" timeOffset="5818.5818">6665 1070 54,'18'24'28,"-7"4"3,-1 0-2,-2 4-15,-5 3-6,1-5 2,-3-9-4,0-5-2,0-5 0,-1-11 0,1 10 1,-1-10 0,0 0 0,8-2 0,-8 2 0,0 0-1,13-15-1,-13 15-1,12-12-1,-12 12 0,13-5 0,-13 5-1,14 5 0,-14-5 0,14 12 0,-14-12 0,16 14 0,-7-9-1,1 0-1,0-3-1,2 0-2,-2-5-2,3 2-7,-13 1-11,16-13-10,-16 13 0,11-15 1,-11 15 1</inkml:trace>
  <inkml:trace contextRef="#ctx0" brushRef="#br0" timeOffset="6208.6208">5928 972 46,'0'0'31,"-30"5"1,30-5 2,0 0-17,0 0-7,0 0 1,29 1-1,-29-1-6,52-6-5,-20 3 1,4-2-5,-2-1 1,4 0-6,-3 1-7,0 1-15,-1 1 3,-4-2-1,-1 0 1</inkml:trace>
  <inkml:trace contextRef="#ctx0" brushRef="#br0" timeOffset="6413.6413">6382 824 102,'0'0'35,"0"0"0,0 0-3,0 0-37,0 0-12,0 0-15,0 0 1,0 0 0,40-24-2</inkml:trace>
  <inkml:trace contextRef="#ctx0" brushRef="#br0" timeOffset="7178.7178">7685 1003 55,'-30'3'28,"-2"2"3,4 7-4,2 7-15,-2 6-3,6-2 2,0 5-6,8 0 0,4-3-1,8-1-1,6-5 0,10-3-1,4-4 0,5-6 1,2-4-1,5-5 0,0-6 0,-1-1-1,-5-6 1,-2-3-1,-6-2-1,-5-1 1,-5-2-1,-6 1 0,-3 2 0,-3 2-1,0 4-1,-1 5 1,7 10 0,0 0 0,1 28-1,13 1 1,7 9 0,7 10 0,6 11 2,4 6-1,4 3 1,-2-5-2,-2-3 2,-6-7 0,-8-5 0,-6-12 1,-9-9-1,-6-10 2,-3-17 0,-17 12 0,0-17 1,1 0 0,-4-7 0,3-2-1,-1-6 0,6-2 0,2-5-3,5-2 1,4 0-2,5-2 2,5 3-2,4 0 0,2 4-2,4 2 1,4 4-1,-1 3-4,7 6-11,-3-2-19,1 1 1,1-1 0,0-1-1</inkml:trace>
  <inkml:trace contextRef="#ctx0" brushRef="#br0" timeOffset="7900.79">8902 930 40,'-29'-13'27,"29"13"0,0 0-1,-43-12-17,43 12-3,-29 1 3,29-1 1,-34 9-3,34-9-1,-36 21 1,20-7 0,-3 7-4,6 1 2,1 5-2,4 1 1,4 1-2,5-2 2,4-1-2,4-2 0,3-4 0,4-5 0,4-6-1,3-5 1,3-5-1,0-5 1,2-4-1,-2-5 0,-1-5 0,-2-5 0,-23 25-1,34-50-1,-34 50 4,15-54-3,-15 54 1,3-52-2,-3 52 1,-6-39-1,6 39 1,0 0 0,-13-36-1,13 36-1,0 0 2,0 0 0,0 0 0,-14 46 2,16-22-2,2 7 2,2 2-2,0 2 2,4-2-2,1-3 2,2-2-2,-2-3-1,1-4-1,0-6-2,1-3-2,-2-9-3,6 2-10,-3-6-12,6-4-4,3-2 1,-1-5 0</inkml:trace>
  <inkml:trace contextRef="#ctx0" brushRef="#br0" timeOffset="8457.8457">9449 885 36,'0'0'22,"0"0"2,0 0 2,-41-15-13,41 15 1,-39 11-1,39-11 1,-45 28-3,24-9-4,-1 5-1,4 3 0,3 4-3,5 0 2,2 1-3,8-2-1,3-2 1,6-2 1,3-5-2,4-6 1,5-5-1,2-4-1,1-6 1,2-4 0,1-8 0,-1-1-1,-1-6 0,-1-3 1,-4-1-1,-20 23 1,31-47-1,-31 47-1,22-43 1,-22 43-1,0 0 2,12-43 0,-12 43 0,0 0-3,0 0 5,0 0-2,0 0-1,0 0 0,0 0 1,6 16-1,-2 3 0,2 4 2,1 3-4,0 1 4,3 0-2,0-2 1,1-1-2,-3-7-1,3-4-3,-11-13-4,17 8-10,-17-8-12,12-13-4,-6-2 1,-1-7 0</inkml:trace>
  <inkml:trace contextRef="#ctx0" brushRef="#br0" timeOffset="8653.8651">9617 814 83,'-28'-39'32,"28"39"1,0 0 0,0 0-28,0 0-2,0 0-1,0 0-5,0 0-5,40-1-8,-40 1-5,46 6-8,-46-6-2,52 16 2,-52-16 2</inkml:trace>
  <inkml:trace contextRef="#ctx0" brushRef="#br0" timeOffset="9225.9225">10049 929 43,'0'0'23,"0"0"5,0 0-7,0 0-6,-32 9-1,32-9 1,-54 9-4,21-2-4,3 1 0,-2 2-3,6 1 0,1 3-2,8 1 1,6 4-3,5-2 3,6 2-2,6-2 3,2-1-3,6-1 3,3-4-3,1-4 1,3-4-1,2-7-1,0-6 1,-1-5-1,-22 15 0,45-41-1,-45 41 1,36-57-3,-36 57 3,24-69-3,-19 34 3,-2 0-1,-3-3 1,0 38 0,-8-66 0,8 66 1,-15-49 0,15 49 0,0 0 0,-22-41-2,22 41 2,0 0 1,0 0-1,0 0-1,-32 34 2,32-34-1,-8 53-1,4-18 0,3 4 0,2 2-2,3 3 2,-1 1 2,2-1-4,0-4 3,1-4-1,0-6 1,0-4-3,-1-5 0,3-7-5,-8-14-5,22 2-9,-9-8-13,3-5 1,4-8-1,-20 19 2</inkml:trace>
  <inkml:trace contextRef="#ctx0" brushRef="#br0" timeOffset="9571.9569">10281 770 55,'0'0'27,"0"0"3,0 0 1,0 0-8,-34-29-13,34 29 0,-30 22-2,30-22-2,-30 33-2,30-33-1,-13 43-1,13-43-1,7 47-1,-7-47 3,26 49-3,-9-27 0,2 0 2,0 2-2,-2-2 2,-4 0-2,-1 0 3,-7 2-3,-5-1 4,-5 1-1,-6 0 0,-4-6 1,-2 2-1,-1-3 0,-1-5-2,3-1-2,1-5-2,7-2-10,8-4-23,0 0-2,-5-15 1,10-1-1</inkml:trace>
  <inkml:trace contextRef="#ctx0" brushRef="#br0" timeOffset="25358.5356">4692 2710 13,'-5'-17'14,"4"4"0,-4-2-2,1 3-1,-1-1 0,0 3 1,5 10-2,-12-18-2,12 18-1,-14-10-1,14 10-2,-17-4-2,9 6 0,-2 2-1,0 4 0,1 4-1,1 3 0,2 5 1,1 2 0,4 3 0,5 3 0,2 0 0,3 2 1,4-2 0,3 1-1,-1-3 1,2 0-1,-4-2 0,1-2 0,-4-1 0,-3-2 0,-3-1 1,-3-3-1,-3-1 0,-2-3 0,4-11 1,-15 18-1,6-13 0,0-2 0,0-1 0,9-2 1,-17-1-1,17 1 1,-12-8 0,12 8 0,-11-14-1,11 14 1,-8-22 0,6 9 1,0-1-3,2-1 2,-1 0-2,2 0 1,-1-1 0,1 4-1,0 0 1,1 1-1,-2 11-1,5-18 1,-5 18 0,10-15-1,-10 15-1,13-11-2,-4 9-3,0-4-3,1 3-6,1 2-10,-2-3-3,4 1 1,-5-4 1</inkml:trace>
  <inkml:trace contextRef="#ctx0" brushRef="#br0" timeOffset="25846.5844">4744 2804 10,'0'0'11,"0"0"0,0 0 1,0 0 0,0 0 0,0 0 1,0 0 0,0 0-2,0 0-1,0 0 0,-1 10-2,1-10 0,0 0 0,0 0-1,13-3-2,-13 3 1,20-4-1,-8 1-1,3 2 0,-1-2-1,2 1-1,-4 1-1,1 0 0,-13 1-1,13-2-4,-13 2-21,10 5-5,-10-5-1,0 0-1</inkml:trace>
  <inkml:trace contextRef="#ctx0" brushRef="#br0" timeOffset="27998.7996">4542 3302 16,'0'0'17,"0"0"1,0 0-4,0 0-1,0 0-1,0 0 0,0 0-2,0 0 1,0 0-2,0 0-2,0 0 0,0 0-1,0 0-1,8-8-1,-8 8-1,0 0-1,0 0 0,0 0 0,0 0-2,0 0 0,0 0-3,10-2-2,-10 2-5,0 0-8,0 0-10,0 0-1,12 2 2,-12-2-1</inkml:trace>
  <inkml:trace contextRef="#ctx0" brushRef="#br0" timeOffset="28436.8434">4774 3215 38,'0'0'24,"0"0"2,0 0-4,0 0-1,0 0-4,0 0-1,9-6-2,-9 6-4,0 0-3,0 0-1,0 0-3,0 0 0,0 0-2,0 0-1,0 0-1,0 0-2,-1-11-4,1 11-10,0 0-16,0 0 0,13 0 0,-13 0 0</inkml:trace>
  <inkml:trace contextRef="#ctx0" brushRef="#br0" timeOffset="29158.9156">4810 3823 32,'0'0'24,"0"0"1,0 0-1,0 0-6,0 0-2,12 1-5,-12-1-1,0 0-3,0 0 0,9 0-3,-9 0-1,0 0-2,0 0 0,9-2-1,-9 2-1,0 0-3,0 0-8,11 2-12,-11-2-6,9-2 0,-9 2 1</inkml:trace>
  <inkml:trace contextRef="#ctx0" brushRef="#br0" timeOffset="29397.9394">4972 3777 69,'0'0'33,"8"-2"-1,-8 2 1,0 0-14,0 0-8,10-1-5,-10 1-3,0 0-2,0 0-2,0 0-4,0 0-16,0 0-12,0 0 1,9 0-1,-9 0 0</inkml:trace>
  <inkml:trace contextRef="#ctx0" brushRef="#br0" timeOffset="32642.2639">4710 4778 8,'0'0'15,"0"0"-2,-11-3 2,11 3 1,0 0 0,0 0 1,0 0 0,0 0-3,0 0 1,-9-7-3,9 7 0,0 0-3,0 0-2,0 0-2,0 0-1,0 0-2,0 0 0,0 0-1,0 0-1,0 0-2,0 0-1,0 0-3,0 0-5,8-4-8,-8 4-5,11-2-7,0 5-1,-3-6 3,7 7 1</inkml:trace>
  <inkml:trace contextRef="#ctx0" brushRef="#br0" timeOffset="32920.2915">4866 4803 18,'0'0'25,"4"11"3,-4-11 3,0 0-6,0 0-2,0 0-3,0 0-3,0 0-5,0 0-3,0 0-3,0 0-2,0 0-2,0-12-1,0 12-2,0 0-1,0 0-3,0 0-3,0 0-10,0 0-12,0 0-4,13 1 1,-13-1-1</inkml:trace>
  <inkml:trace contextRef="#ctx0" brushRef="#br0" timeOffset="33654.365">4633 5457 7,'0'0'19,"0"0"2,0 0 0,0 0-3,0 0-1,0 0-1,0 0-2,6-10-2,-6 10-3,0 0 0,0 0-2,9-5-3,-9 5-1,0 0-2,0 0 0,8-2-1,-8 2-2,0 0-4,0 0-8,12 0-10,-12 0-5,13 0 0,-3 2 0</inkml:trace>
  <inkml:trace contextRef="#ctx0" brushRef="#br0" timeOffset="33913.3909">4860 5415 58,'0'0'30,"0"0"0,0 0-1,6 12-14,-6-12-2,0 0-4,0 0-3,0 0-3,0 0-3,0 0-3,0 0-9,0 0-20,0 0 1,0 0-1,0 0 0</inkml:trace>
  <inkml:trace contextRef="#ctx0" brushRef="#br0" timeOffset="36244.6239">5849 5674 13,'-22'1'21,"10"4"2,-7-6 2,2 4-6,-3 3-7,-3 3 1,1 8-3,-2-1 1,4 6-4,0 4-1,7 3-3,3 2 0,7 2 1,5 4-2,5 1 0,5 1 0,1 0 0,1-1 0,-3-1 0,-4-2 0,-2-2-1,-5-3 0,-4-4 2,-5-5-2,-2-4 1,-1-4 0,0-2 0,-1-7 0,2-3 1,3-6-1,8 5-2,-9-25 2,8 8-2,2-4 2,2-4-3,-1-1 2,2 2-2,0-1 2,0 2-1,2 2 0,0 2 0,1 4 0,0 1 0,-7 14-3,15-20-3,-5 17-10,-1 0-15,-9 3-1,19-2-1,-10-1 0</inkml:trace>
  <inkml:trace contextRef="#ctx0" brushRef="#br0" timeOffset="36605.6602">5846 5989 20,'3'17'21,"-3"-17"1,0 0 4,0 0-12,0 0-1,0 0 1,0 0 0,0 0-2,0 0-3,14-10 1,-14 10-4,17-10-1,-5 3-3,1 1 0,2 0-1,-1 0-1,-3 3 1,2-1-2,-3 3 0,-10 1-5,14 1-11,-14-1-14,0 0 1,12 1-2,-12-1 1</inkml:trace>
  <inkml:trace contextRef="#ctx0" brushRef="#br0" timeOffset="36996.6991">5921 5836 27,'0'0'22,"0"0"1,0 11-2,0-11-7,-1 13-2,2 2 1,-3 2-1,2 10-1,-1 2-2,1 9 1,-2-1-3,3 4-2,-2-1-1,1-3-2,2 0-5,-2-6-4,3-6-17,2-1-6,-3-13-1,4 1-1,-6-12 1</inkml:trace>
  <inkml:trace contextRef="#ctx0" brushRef="#br0" timeOffset="72104.2097">5409 3235 0,'-3'24'0,"0"-2"0,1 2 1,-1-3 0,2 0 0,0-3 0,1 1 1,1-2 0,1 3 0,0-1 2,2 2-1,-3 0 0,3 2 1,-1 0-2,1 0 1,0-1-1,0 1-1,0 0 1,1-2-1,0-3 1,0 0-1,2-2 0,1 0 0,1 1 1,0-3-1,2 0 0,1 1 0,0 0-1,-2 0 0,1 1 1,0-1-1,-3-1 1,2-1-1,-3-2 0,0 0 1,-7-11-1,10 15 0,-10-15 0,0 0 0,8 14 0,-8-14 0,0 0 0,4 14 0,-4-14 0,0 13-2,0-13-2,-4 10-5,4-10-4,0 0-1</inkml:trace>
  <inkml:trace contextRef="#ctx0" brushRef="#br0" timeOffset="75028.5021">6205 2616 2,'-23'-1'14,"2"9"-1,-7-8 0,0 5-12,1 3-1,-3 1 0,-1 0 0,-1 0 1,-1-1 0,0 0 1,0 1 0,1 1 0,-1 0 0,1 3 0,0 1 0,-2 2 0,0 3-1,0-2-1,0 3 0,1 0 1,1 1-1,1-1 0,2 1 0,2 0 0,4-1 0,2 1 0,2-1 0,3 1 0,1 0 0,3-1 0,-1 2 0,2-2 1,1 2-1,1 1 0,1-1 0,0 3 0,3-2 0,2 1 0,1 0 0,3-1 0,1 0 0,3 0 0,0 0 1,3 2-1,-1-1 0,1 2 0,-3 0 1,3-1-1,0 1 0,-2-1 0,2-2 0,-2-2 0,3-1 1,1 0-1,2-5 1,0 1-1,2-2 1,-1 0-1,1 0 1,0-1 0,-2 2-1,0-2 0,0 2-1,-2-1 1,2 2 0,1-2 0,0 0 0,2 2 0,0-5 0,0 2 0,0-1 0,-2 0 0,0-2 0,-3 3 0,0 0 0,0 0 0,-2 2 0,1 0 0,-1 1 0,1 2 0,1 0 0,0 0 0,-2 1 0,1 2 0,0-3 1,-1 3-1,-1 0 0,1 0 1,-1 0-1,-1-1 1,0 0-1,0 0 0,-1-1 1,0 2 0,2 0 0,-1-2-1,1 1 1,0 0-1,1 1 1,1 0-1,0-2 1,0-2-1,-1 0 0,2 0 1,0-1 0,-1 2 0,1-2 0,-1 2 1,1-2 0,-2 3 0,3-2-1,-2 0 1,1-1 0,0-1 0,0-1 0,2-2 0,-2-2 0,3 0 0,-1-1 0,0 2 0,1-2-1,0 0 1,0-1-1,-2 2 0,2-1 0,-2-1 0,2 0 0,-1 1 0,-1-2 0,0 1-1,0 0 1,2 0 0,-2 2-1,1-2 1,-2 1 0,1 0-1,1 0 1,-1 0 0,2 3 0,0-2-1,0 1 1,1-1 0,1-1 0,-2 1 1,2-1 0,1 2 0,-2-2 0,1 1 0,0 0 0,-1 3-1,-1-1 0,-1 1-1,0 1 0,-4-3 0,2 3 0,-4-3-1,1 3 1,-1-1 0,-2 1 0,1 4 0,0 1 0,-1 0 0,-1 1 0,0 4 1,0-2-1,0 5 0,-1-4 1,1 0-1,0 1 0,-1-1 0,2 0 1,0 1-2,0 0 2,1-1-1,0 1 0,0-2 0,0 0 0,0 2 0,1-1 0,1 0 1,0-3-1,2 2 1,-1 0 0,4-1 0,1 3-1,0-3 1,2-1-2,1-2 2,2 2-1,0-2 0,1-2-1,0 3 1,2-2 1,-1 0-1,1-1 0,-1 1 1,2 0-1,2-1 0,1 0 1,1-3 0,2 1-1,1-1 1,1-1-1,2-2 1,1 1 0,0-1-1,2-2 0,2 1 1,2-2-1,1-2 1,2 1-1,2-1 0,1-3 0,3-2 0,1-2 1,1-2-1,4-1 0,0-4 0,3 0 0,-1-3 1,1 1-1,4 0 0,-1-2 0,1-1 0,1 0 0,2-2 0,1-3 0,1 0 1,0-2-1,1-5 0,2 0 2,0-4-3,0-3 3,1-3-3,-1-1 2,0-4-2,-2-4 2,0-2-1,-2-5-1,-3-1 1,0-5-1,-4-1 2,-3-4 0,0-4-1,-5 2 0,-5-3 1,-4-1-1,-6-2 1,-6-1-1,-7-2 0,-6 2 0,-6-2 0,-4 0 1,-7-1-1,-4 1 0,-4 3 0,-3 1 0,-5 2 1,-4 3-1,-5 1 0,-4 5 0,-5 5 1,-3 1 0,-4 4-1,-2 3 0,-3 3 0,-3 1 0,0 1-1,-2 3 1,-1-3 0,-4 1-1,-1 2 1,0-1-1,-4 2 2,-2 1-2,-1 0 1,-2-1 0,0 4 0,0 0 0,-1-1 1,1 1-1,1 1 0,0-3 0,0 1-1,-1 2 2,-1 0-2,-3 2 1,-2 5 0,-2 0 0,-1 3-1,-1 5 1,-1 0 0,-1 2 0,2 0 0,1-2 0,1 3 0,-1 0 0,1 0 0,-1 2 0,3-1 0,0 0 0,0 5 0,2-2 0,-2 3 0,2 3 0,1 0 0,0 3 0,0 3-1,1 4 1,0 2 0,2 5 0,5 2 0,1 3 0,8 1-3,5-3-4,8-6-20,10-1-1,5-28-1,12-14 0</inkml:trace>
  <inkml:trace contextRef="#ctx0" brushRef="#br0" timeOffset="83153.3144">17973 5929 1,'0'0'16,"0"0"0,0 0-3,-10 10-3,10-10 1,0 0 1,0 0 3,6 12-2,-6-12-1,19 3 1,-3-2-2,6 1-1,1-2-2,5 1-2,2-2-1,2 1-2,-1-2-2,-1 2 0,-4-2 0,-3 1-1,-3-1 1,-5-1-1,-3 1-1,-12 2-3,14-7-5,-14 7-3,0 0-4,-5-14-5,5 14-8,-9-14-1,2 1 2,7 13 2</inkml:trace>
  <inkml:trace contextRef="#ctx0" brushRef="#br0" timeOffset="83546.3538">18140 5764 1,'0'0'15,"0"0"2,-11 4 0,11-4-9,0 0 1,0 0 0,0 0 3,-3 18-1,3-3 0,-2 6-1,2 7-1,-1 7-1,0 7-1,0 3-2,0 1-2,-1 1-1,0-2-1,-1-5-1,1-3 1,-1-7-1,0-7-2,2-3-5,-1-6-6,2-14-13,0 0-2,0 0 2,0 0-2</inkml:trace>
  <inkml:trace contextRef="#ctx0" brushRef="#br0" timeOffset="84486.4476">18088 5761 9,'-9'-5'17,"-5"-6"1,2 8-6,-2-3 0,3 6-2,-3 0 0,-1 2-1,1 4-1,-2 2 0,0 4-2,-1 2 0,0 5 0,-1 2-1,2 2-1,-2 3 0,3 1 0,0 2 0,3 2-1,0 1 0,4 2 0,1-3-1,2 3 0,2-1-1,1 1 1,2-2-2,2 1 4,2-3-2,2-1-2,2-2 2,1-2-1,2-2 1,3-2-1,0-3 0,3-4-1,1 0 0,2-3 1,-1-2 0,4-4 0,-1-1 0,2-4 1,1-2-1,1-2 0,-1-4 1,1 0-1,-1-4 1,0 0 0,-1-3-2,-1 0 3,-2-1-4,1-4 3,-1 0-2,0-1 1,-2-1-2,-2 2 1,0-1 1,-2 1-2,-2 0 2,-1 4-2,-1-2 2,-2 2-1,2 0 0,-1-1 1,-1 1-1,1 0 0,-2-1 0,0-1 1,-1 0-1,-2 1 1,-2-2 0,-2 0 0,-1-2 0,-1 1-1,-2-2 1,-1 1 0,-3-1 1,-2 0-2,-1 0 1,-1 1 0,-3 1 0,0 2 0,-2 2-1,-2 3 2,-1 3-2,-3 3 1,-1 2-1,-4 4 0,0 3 0,-3 3 0,2 1 0,1 1-2,2 2 0,2-2-3,7 2-1,0-4-5,16-5-8,-12 18-15,12-18 1,0 0-1,8 9 3</inkml:trace>
  <inkml:trace contextRef="#ctx0" brushRef="#br0" timeOffset="86396.6388">19732 2047 9,'0'0'11,"-13"-2"-1,13 2 0,-10-1 0,10 1 0,0 0 0,0 0-1,-9-1 0,9 1-2,0 0 0,0 0-1,0 0-1,0 0 0,0 0 0,0 0-1,0 0 1,0 0 0,0 0-1,0 0 0,0 0 0,0 0-2,0 0 1,0 0-2,0 0 0,0 0 0,0 0-1,0 0 1,0 0-1,-4 10 1,1 3-1,-2 3 1,-1 8 0,-2 1-1,0 7 0,-2 4 1,0 3 0,0-4 0,0-3 0,2-4-1,0-3 1,2-6-1,2-3 0,4-16 0,-6 15-2,6-15-2,0 0-5,0 0-6,6-16-7,-2-3-6,6 0-2,-2-7 3</inkml:trace>
  <inkml:trace contextRef="#ctx0" brushRef="#br0" timeOffset="86742.6734">19533 2171 4,'-1'11'16,"1"-11"1,0 0-7,0 0 1,0 0 1,17 9 3,-6-11-2,5 0 1,1-1-2,4 1-2,2-3-2,0 3-3,-1-1-2,1 3-1,-4 1-1,-1 1 0,-5-1-1,-1 0-1,-2 0-2,-10-1-3,16-6-7,-7 0-8,1-8-3,2 3-5,0-10 3</inkml:trace>
  <inkml:trace contextRef="#ctx0" brushRef="#br0" timeOffset="87666.7657">19840 1863 14,'-26'-1'12,"3"4"0,-1-3-1,2 4 1,-1-3-1,3 1-2,1 2-1,1-2-1,1 3-2,1-1 0,1 2-1,1 1-1,1 3 0,-1 0-1,1 2 0,0 4 0,-1 1 0,1 2-1,0 2 1,1 3-1,2 0 0,-1 0 0,3 4 1,-1-4-1,3 3 0,0-1 1,1 0 0,0 1 0,1 3 0,1-4 0,0 1-1,1-2 1,2 0-1,1-2 0,1 0 0,1-4 0,2-2 0,1-1 0,2 1 0,1-3 0,2-1 0,2-2 0,1-1 0,2-2 0,1-2 0,0-3 0,2 0 0,1-5 0,1 0 0,1-3 0,0-2 0,2-1-1,1-1 1,-1-2-1,0 1 1,1-2-1,-2 0 2,0 0-2,-1 0 0,-2-2 1,0 1-1,-2-2 1,0-1-1,-3 0 0,0 1 0,-3-1 0,0 0 1,0-2-2,-2 2 1,-1-2 0,1 2 0,0-3 0,-2-1 0,2 0 0,0-2 0,-2 0 0,0-2 0,-2-1 1,-1-3-1,-3 1 1,0 0 0,-4 1-1,-2 0 1,-3-1 0,0 4 1,-4-2-1,0 5 0,-2-2 1,-2 3-1,-2 2 0,2 1-1,-3 2 1,1-2-1,-2 7-1,0 0 0,1 4-1,-3-1-2,5 9-6,-5-5-4,5 7-13,-1 7-4,-2-4 0,1 8 0</inkml:trace>
  <inkml:trace contextRef="#ctx0" brushRef="#br0" timeOffset="90943.0934">17601 2391 27,'0'0'15,"0"0"0,0 0 2,-6 11-3,6-11 0,0 0-2,0 0 1,0 0-2,11 5-1,1-3-2,1-2-1,5 3 0,3-5-2,3 4-1,1-5-1,3 2-1,-2-2 0,1-1 0,-4 1-1,1-1 0,-6 1 0,-1-1 0,-5 1-1,0 0 0,-12 3 0,14-6-1,-14 6 0,8-8-2,-8 8-2,8-10-2,-8 10-4,11-12-2,-11 12-4,13-13-3,-13 13-5,11-11-2,-7 0 0,-4 11 2</inkml:trace>
  <inkml:trace contextRef="#ctx0" brushRef="#br0" timeOffset="92257.2248">17904 2164 9,'0'0'17,"-13"-2"-7,13 2 0,-18-5 2,8 4-2,-2-3 0,-1 2-2,1-1-2,0 0 0,0 1-1,0-2 0,1 2-1,0 0-1,-1 1 0,2-1-1,-1 2-1,0 0 0,1 2 0,1 0 0,-1 0 0,0 2 0,2 2 0,-1-1 0,-1 4 0,1-1 0,1 1 0,-1 2 0,1 0-1,-2 1 1,2 1 0,1-1 0,-1 0 0,0 5 0,0-3 0,2 1 1,-1 2-1,0 1 1,1-1-1,1 1 0,1-1 0,0-3 0,3 3 1,0-3-1,2 0 1,1 0-1,0 0 1,1-1-1,0 1 0,1-2 0,-1 1 0,1 0-1,1-1 0,-1-2 1,0 1-1,1-1 1,1 1-1,-6-11 0,12 20 1,-12-20-1,13 18 1,-13-18-1,12 19 1,-12-19-1,15 15 1,-15-15-1,15 12 1,-15-12-1,17 9 1,-8-6 0,-1-1-1,1 0 2,0-1-2,0-1 1,0 0-1,1 0 1,0-1-1,1-1 0,-1 1 0,0-2 1,1 1-1,-1-1 0,1-1 0,0 1 0,-1-2 0,3-1 0,1 0 0,-1 0 1,2-1-1,0-1 0,0 0 0,2-1 0,-1-1 0,-1 0 0,0-1 0,0 0 0,-1-1 0,0-1 0,-1 0 0,-2-1 1,0 1-1,-1-1 0,0 2 0,-3-2 1,0 0-1,-1 0 0,-1-2 1,-1 0-1,-2-3 1,-2 0-1,-1-1 1,-3-1-1,-1 1 0,-4-1 1,0 1-1,-1 0 1,-3 5-1,-1 0 0,0 2 1,-3 1-1,0 3 0,-1 2 0,-1 1 0,0 3 0,1 0-1,0 3 1,1 1-2,3 5-2,0-3-4,4 7-9,2 2-13,1-2 0,5 3-2,2-13 2</inkml:trace>
  <inkml:trace contextRef="#ctx0" brushRef="#br0" timeOffset="93387.3377">19993 5922 5,'-2'12'18,"2"-12"0,0 0-5,0 0 0,4 13 1,-4-13 2,12 5-3,1-3 1,1-2-3,7 3 0,0-6-1,5 3-2,2-4-1,0 2-3,-2-1-1,-1 2-1,0-4 0,-4 2-1,-4-1-1,-3 2 1,-3-1-1,-2 1-1,-9 2-2,0 0-3,9-3-4,-9 3-5,0 0-6,0 0-9,0 0-1,1-11 2,-1 11 2</inkml:trace>
  <inkml:trace contextRef="#ctx0" brushRef="#br0" timeOffset="94484.4473">20196 5741 12,'-9'3'15,"0"-6"0,9 3-9,-13 0-3,4 1 2,-1-1 1,1 2 1,-2-1 1,1 2 1,-2-1-2,3 2 0,-3 0 0,-1 2-1,1 1-1,-2 1-2,1 2 0,1 0 0,0 2-1,0 1 1,1 1-1,0 1 0,1 1 0,0 0 0,0 2 0,0-1-1,1 3 1,0-1-1,-1 1 0,1-2 0,1 3 1,1-1-1,0 1 1,1-2 0,1 2 0,0-1 0,3 2 0,-1-2 0,3 1 0,1-1 0,1 0 2,3-2-2,1 2 1,2-4-2,2 1 2,1-3 0,3 0 0,0-4 0,3 2-3,1-5 2,1 0-2,2-3 2,3-3-2,-1-2 1,2-1-1,0-2-1,0-1 3,0-1-3,0-1 2,-2-1-2,-1-1 1,1-2-1,-2-1 0,-2 2 1,-2-2-1,0-1 2,-2 2-2,-1-2 1,-2 2-1,-2 0 2,-1-1-1,1-1 0,-2 0 1,0 1-1,0-2 0,-1 0 1,-1 0-1,-2 0 1,0 0-1,-1-2 1,-1 2-1,-2-1 1,0 1-1,-1-1 0,0 1 1,-2-1-1,1 2 0,-1 0 0,-1 1 1,-1 1-1,-1 0 0,6 11 1,-13-18-1,13 18 0,-15-19 0,6 11 1,0 0-1,-1-2 0,2 3 0,-2-1 1,1 1-1,0 0 0,-1 1 0,1 0-1,-1 2 1,1 0 0,-2 2-2,0 0 0,-1-1-1,1 4-1,-3-3-1,4 6-4,-2-7-4,12 3-7,-15 5-10,7-9-1,8 4 1,-11-5 2</inkml:trace>
  <inkml:trace contextRef="#ctx0" brushRef="#br0" timeOffset="96417.6407">19344 5354 3,'-6'-17'14,"6"17"0,-8-20-3,8 20-1,-9-13-1,9 13 0,0 0-2,-12 0 1,12 0-1,-14 26 0,7-2 0,-3 11-2,-1 13 0,-3 13 1,1 12-1,-3 13 1,1 12-2,-3 9 0,1 11-1,-1 10 0,0 9 0,-3 7 0,3 3 1,-2 1 1,2 0 0,0-4 1,1-5-2,1-11 1,1-9 0,-2-9 0,3-8 0,-1-10-2,0-7 1,-1-12-1,2-5 1,-2-13-2,3-7 0,1-12-2,2-10-1,3-8-3,7-18-1,-10 10-3,10-10-5,-1-23-5,3 4-6,1-8-8,4 3 1,-5-7 2,4 5 1</inkml:trace>
  <inkml:trace contextRef="#ctx0" brushRef="#br0" timeOffset="96787.6778">18603 7792 63,'0'0'25,"0"0"1,-3 12 1,10-1-19,1 5-1,3 8-1,0 5 0,3 8 2,1 2-3,2 4 0,1-5-2,3 0 1,1-9 0,4-8 0,4-14-1,3-8 1,4-14-1,3-8 0,0-10-1,0-7-1,-1-7-1,-2-3 0,-3 0 0,-4 2-2,-5 5-1,-5 4-3,-2 9-12,-2 7-16,-7 0 1,1 11 1,-7-4-1</inkml:trace>
  <inkml:trace contextRef="#ctx0" brushRef="#br0" timeOffset="99061.9051">17121 8362 51,'12'18'27,"-17"3"2,4 22 0,-4 11-12,-6 13-5,3 19 0,-8 8-1,2 9-4,-4 0 0,1-3-2,0-12-1,2-11-1,3-18-2,1-12 1,3-17 0,5-11-1,3-19 0,0 0 0,12-27 1,2-2-2,1-11 1,5-6 0,2-7-1,3-2 0,2 4 0,0 4 2,-2 10-2,-1 9 1,0 11 0,-3 16 0,-2 13 0,-3 12 1,-4 11-1,-1 7-1,-3 6 1,-1 4 0,-2-2-2,-2-7 0,2-3-4,-4-12-2,5-7-8,-6-21-13,10 6-7,-1-17 0,-1-11 0,3-4 2</inkml:trace>
  <inkml:trace contextRef="#ctx0" brushRef="#br0" timeOffset="99504.9494">17432 9035 52,'0'0'30,"-1"21"2,-2 7 1,-3 4-4,-3 2-12,6 5-5,-3-4-3,5-2-3,0-10-2,5-6-2,-4-17-1,15 7 0,-5-17-1,2-5 1,1-7-1,0-5 0,2-5 0,-1-1 0,-1 1 1,-1 3-1,-1 4 1,-3 5 0,1 9 0,-9 11 0,14 7 0,-9 11 0,1 10 0,-1 10-1,3 8 1,1 8-1,0 3 0,2 4 0,0 1 0,-2-3 1,-5-3 0,0-2 0,-8-7 0,-7-5 1,-11-4-1,-8-4 1,-7-7-1,-5-5-1,-2-6 0,-1-6-1,3-4-3,4-13-3,14-4-9,4-10-16,13-9-6,12-4 3,10-12-2</inkml:trace>
  <inkml:trace contextRef="#ctx0" brushRef="#br0" timeOffset="100068.0058">17992 8997 71,'-14'-7'28,"14"7"1,-15-1 0,2 4-18,2 7 0,-3 5-2,1 11 0,-5 2-2,7 8 0,-3 0-1,7 4-1,1-3-2,8-2 0,3-8-2,6-7 1,3-7-2,2-8 1,4-10-1,1-8 1,1-7-1,0-9-1,0-7 1,-1-6-1,-1-7 0,-3-7 1,-3-3-2,-4 0 2,-3-2-1,-4 3 1,-5 5 0,-2 9 1,-4 8-1,-1 11 1,-2 11 0,0 15 1,-1 13-1,2 12 1,2 14 0,2 9-1,1 7 0,1 6-2,2 1-1,0-4-3,5 0-5,-3-14-13,3-11-13,3-8 1,1-15 0,3-8 0</inkml:trace>
  <inkml:trace contextRef="#ctx0" brushRef="#br0" timeOffset="101595.1585">18236 8986 99,'10'29'34,"-5"6"1,-1 9 1,1 5-24,-8-1-3,2 0-3,-6-7-1,1-5-2,-3-8-1,0-8 0,0-10-2,9-10 0,-11-9 0,10-8 0,2-8-1,5-9 1,3-5 0,5-4-1,4 3 1,4 1-1,1 6 1,0 9 0,3 8 0,-2 11 0,-3 11 0,-2 9 0,-4 6 1,-4 5 0,-1 2 0,0 0 0,-4-3 0,2-4 0,2-5-1,3-8 1,0-7-1,5-6 0,-1-8 0,2-4 1,-3-5-1,0-5 0,-4-2 0,-4-1 0,-4 2 0,-6 4 0,-5 4 0,-4 6 0,-6 6 0,-2 7-1,-3 7 1,1 2-1,1 3 0,-1 1-1,7 0 0,5-4-1,9-8-2,0 0 0,0 0-1,14-1 0,5-6 0,3-4 1,6 0 1,2-3 0,4 1 2,1-1 2,1 1 2,0 2 0,-6 1 2,-1 3 0,-10 0 2,-1 6-1,-9 0 0,-9 1 1,-5 17-2,-8 2 1,-6 4-1,-2 7-1,-4 2 0,2 4-1,0-2 0,5 0 1,3-6-3,8-5 0,5-6 0,2-17 0,12 10 0,1-13 0,3-3 0,4-4 0,1-1 0,3 0 0,-1 3 0,-1 4 0,2 9 0,-1 8 0,-2 8 0,0 8 0,-1 10 0,0 4 0,-5 5 0,-2 2 0,-6-3 0,-4-4 0,-8-8 0,-5-7 0,-9-9 0,-5-11 0,-2-11-4,-2-13-2,4-4-1,1-12-1,10-2 0,5-11 0,11 3 2,6-4 0,10 4 3,2 4 1,6 4 3,4 6 2,-3 3 1,3 8 1,-4 1 1,2 7 0,-3-2-1,0 3 0,-6-4-1,1 3-1,-5-5-1,-2-1 0,-5-2-1,-5 0-1,-4-1 1,-3 3 0,-6 2-1,-2 5 1,-4 7 0,-2 8 0,-2 8 1,0 9-1,2 4 2,3 4-3,3 3 0,5 0 0,4-3 0,7-6 0,4-8 0,4-8 0,4-7 0,2-6 0,1-8 0,1-4 0,1-4 0,-2-2-2,0 1 2,-2 2-1,-1 2 1,-5 6 0,-1 6 0,-2 7 1,-9-3-1,11 20 2,-7-4-2,0 3 0,1-2 0,3 0 0,2-6 0,1-4 0,4-6 0,0-4 0,2-6 0,1-3 0,-1-4 0,1-2 0,-1-1 0,1 3 0,-3 2 0,1 6 0,-3 4 0,2 9 0,-1 5 0,-3 8 0,0 4 0,0 4 0,0 2 0,2-4 0,2 1 0,-3-11-2,9 1-15,-2-10-21,6-13-1,3-8 1,2-8-1</inkml:trace>
  <inkml:trace contextRef="#ctx0" brushRef="#br0" timeOffset="102647.2637">20145 8576 108,'-3'15'35,"-9"18"2,-6 17 1,-2 14-29,-6 5 1,1 10-2,-4 0-2,3-1-2,0-8-4,6-7 0,4-15 0,5-10 0,3-12 0,3-13 0,5-13 0,0 0 0,18-32 0,-4 3 0,8-7 0,2-4 0,6 1 0,3 2 0,2 11 0,0 8 0,0 13 0,-2 14 0,-4 12 0,-7 11 0,-7 9 0,-7 3 0,-8 2 0,-8-3 0,-7-3 0,-7-9 0,-3-4 0,-4-14-3,5-6-5,-4-14-4,12-5-4,-2-14-7,13-6-6,4-10-2,7-5 1,9-1 1,4-1 5,7 5 8,1 3 10,4 9 12,1 11 11,-3 7 7,3 12 5,-4 11-1,-2 5 1,1 7-3,-4 1-7,4 5-4,-6-5-5,6 0-3,-5-8-3,1-5-1,-1-8-2,-3-4 0,-2-9 0,-2-3-1,-5-5 0,-4-2 1,-4-1-1,-3 1 1,-5 2-1,-4 6 1,-2 4-1,-6 8 0,0 7 1,-1 5-1,1 4-1,1 1 0,5 3-2,4-5 0,8-3-2,0-10-1,14 3-1,0-13 0,7 1 0,0-7 1,6 0 1,-1-1 1,-1 4 2,1 3 2,-4 4 3,0 9 1,-6 4 1,2 11 1,-9 2 0,1 9 1,-4-1-2,0 3 0,-2-4-2,0-2-1,0-7-1,1-6 0,-5-12 0,13 1-1,-13-1 0,18-22 0,-6 6 1,2-3-1,0-1 0,2 1 0,1 3 0,2 6 1,-1 3-1,0 4 1,-2 6-1,-1 4 1,0 3-1,-1 3-2,1 1-1,-4-6-3,6 4-3,-4-11-8,9 1-10,0-4-10,3-7 0,4-2 1,-2-5 2</inkml:trace>
  <inkml:trace contextRef="#ctx0" brushRef="#br0" timeOffset="103240.323">21369 8957 72,'2'-13'32,"-2"13"1,-15-6 1,-7 8-14,-2 13-6,-13 4-4,1 10-3,-4 0-1,5 8 0,4-6-2,6 1 0,8-7-2,8-4-1,14-7-1,9-9 1,7-9-1,7-7 0,5-4 0,5-8 0,5-5 0,2-3-1,-1-4 1,1-6 1,-3 0-2,-3-3 1,-6-1-1,-8 0 1,-7 2 0,-9 4 1,-10 5-1,-8 12 1,-11 9 0,-4 16 1,-8 11 0,-2 15 0,-1 9 0,1 11-2,4 5 0,4 2 0,10 0 0,5-6 0,12-4 0,8-12-4,8-9-1,5-12-1,8-5 0,0-13 0,5-4 0,-2-7 2,1-3 1,-4-2 1,-3 0 3,-4 6 1,-7 1 2,-3 11 1,-13 3 0,9 14 1,-15 2-1,0 9 0,-4-1-2,1 5-1,-1-3-2,1-5-2,6-2-4,3-19-2,4 10-10,-4-10-11,18-17-10,-2-1 2,5-5-1,4-2 3</inkml:trace>
  <inkml:trace contextRef="#ctx0" brushRef="#br0" timeOffset="103556.3546">21835 8978 67,'14'-2'34,"-3"14"1,-7 6 1,-6 5-14,3 11-7,-7-5-5,2 5-3,-2-6-4,2-4 0,1-7-2,3-17-1,4 12 0,-4-12 0,14-9 1,-2-3-1,2-3 1,2-1 0,2-2 1,2 3 0,0 0 0,1 5 1,-3 4 0,2 7 0,-6 5 1,3 5-4,-5 5 0,-2-1 0,1 2 0,-2-4-3,1 1-5,-10-14-8,17 1-23,-7-8 0,-2-8 0,-2-5 0</inkml:trace>
  <inkml:trace contextRef="#ctx0" brushRef="#br0" timeOffset="103745.3735">21987 8744 108,'-19'-10'34,"9"6"0,0-3-2,1 4-34,9 3-2,13-7-3,-3 1-6,10 6-9,1 1-6,5-1-4,7 7-1,3-2 3</inkml:trace>
  <inkml:trace contextRef="#ctx0" brushRef="#br0" timeOffset="104214.4204">22366 8805 58,'29'15'34,"-10"-3"0,-4 3-2,-10 5-6,-11-4-8,-1 10-5,-15-3-4,1 7-2,-7 1-2,3 1-1,-1-2-2,5-2 0,5-4 0,6-4-2,6-6 1,4-14-1,12 7 0,1-14 1,3-4-1,5-4 0,0-3 0,2-2 0,2-1 0,-2 1 0,0 4 0,-2 3 0,-3 7 0,-1 6 1,-3 10-1,0 11 1,-3 9-1,-2 9 2,-2 10-1,0 8 1,-3 7-2,-3 3 0,-6 0 0,-4-3 0,-9-4 0,-5-9 0,-11-9 0,-5-12 0,-7-10 0,-4-13 0,1-9 0,1-12 0,5-8 0,5-10 0,12-1 0,5-6 0,17 5-13,1-5-23,13 3-5,10 5 2,6 5-1</inkml:trace>
  <inkml:trace contextRef="#ctx0" brushRef="#br0" timeOffset="104718.4708">18980 10397 82,'9'-11'35,"-1"9"1,-8 2 1,3 13-12,-7 14-15,-5 5-2,-2 14-2,-6 5-2,-2 7-1,-2-1-4,-2-6-2,5-3-6,-1-16-12,6-14-15,13-18-1,-9 0 0,14-18 0</inkml:trace>
  <inkml:trace contextRef="#ctx0" brushRef="#br0" timeOffset="105039.5027">19057 10493 104,'3'45'37,"-5"5"1,0 3 0,-2-4-19,-1-8-12,8-5-2,-1-15-1,5-9-1,2-15-3,7-8 0,3-10 0,3-6 0,1-5-2,2 0 2,0 0 0,-2 5 0,-2 7 0,-3 10 2,-2 10-2,-5 9 0,-2 10 0,-4 7 0,-1 2 0,-2-2-2,2 1-3,-3-12-5,6-3-14,2-11-14,1-14 0,4-8 0,0-14 0</inkml:trace>
  <inkml:trace contextRef="#ctx0" brushRef="#br0" timeOffset="105245.5235">19561 10142 97,'6'-26'36,"-3"15"1,-3 11 1,-13 23-20,1 18-7,-6 8-3,2 13-2,-3 5-2,2 2-4,2 0 0,1-10-5,8-1-7,-2-14-15,6-12-11,4-7-1,-1-15 1,-1-10-1</inkml:trace>
  <inkml:trace contextRef="#ctx0" brushRef="#br0" timeOffset="107519.7509">19413 10495 109,'0'0'33,"-4"-21"1,4 21-4,15-15-27,-1 7-6,1-4-2,5 3-2,0-1-1,3 8 1,-3 1 1,2 7 3,-2 5 5,-4 3 2,3 7 3,-2-2 2,5 4 0,0-5 2,5 1-1,-2-12-1,6-2-2,-3-7-2,2-7-1,-6-8-2,-3-5 0,-8-3-2,-6-2 1,-8 1-1,-8 4 0,-5 4 0,-6 11 0,-4 10 1,-4 11-1,1 5 0,3 7 2,5 4-2,7 2 0,8-3 0,9-2 0,10-7 0,11-7 0,6-5 0,6-5 0,4-3 0,3-1 0,1 1 0,-2 1 0,-4 4 0,-5 4 0,-6 3 0,-6 2 0,-8 1 0,-9 2 0,-7-3 0,-5-3 0,-6-3 0,-3-3 0,-1-3 0,2-4 0,3-5 0,4-3 0,7-6 0,6-5 0,6-3 0,7-3 0,7 1 0,5 0 0,4 1 0,3 2 0,4 3 0,0 3 0,0 5 0,-4 1 0,-3 2-2,-5 1 2,-7 2 0,-7 2 0,-16 4 0,0 0 0,-4 13 2,-11 0-2,-6 6 0,-4 4 0,-1 2 0,3 1 0,2 0 0,5 0 0,6-6 0,8-4 0,2-16 0,18 12 0,-2-15 0,4-3 0,0-2 0,2-1 0,-1 1 0,-4 3 0,-2 4 0,-4 6 0,-4 5 0,-2 3 0,-1 3 0,-2 2 0,1-2 0,1-4 0,5-2-6,-1-10-2,12-1-3,-2-12-4,12 2-1,-5-13 0,9 4 0,-4-9 2,5 4 5,-6-5 5,-2 5 6,-5 5 4,-8 0 5,-5 13 3,-9 7-1,0 0 2,-19 15-2,5 10-2,-7-1-3,5 7-2,1-5-1,5 2-2,6-5 0,9-7-2,8-9 0,7-6-1,8-8 0,6-7-1,7-7 1,3-6-1,2-4 1,2-5-1,-1-4 0,-1-5 1,-5 0-1,-5-3 1,-5-2 1,-6 0 0,-8 1-1,-7 4 2,-8 8-1,-6 9 2,-7 10-3,-7 14 0,-4 15 0,-3 14 0,1 10 0,2 11 0,1 6 0,4 5 0,4 3 0,4-5-2,7-1-8,-3-10-5,8 0-7,-6-12-6,5-6-3,-4-9 1,2-6 3,0-11 7,0 0 11,-12 5 10,12-5 11,-10-19 9,7 2 2,3-4 2,4-6-2,6 0-2,2-5-6,9 5-5,-2-3-2,8 12-3,-2 4 0,2 14 0,-3 4-1,0 14 0,-8 5-2,-1 5 0,-3 5-2,-5-1-1,0-2-1,-3-4-1,3-3-1,-3-11-2,6-4-1,-1-12 0,6-2 0,-1-9 1,5-1 0,-1-7 2,2-3 2,-1 1 3,-2 0 1,-2 7 3,-3 2 0,-3 11 2,-9 5 0,0 0 0,1 25 0,-3-3-1,-2 1-1,4 4 0,1-4-2,5-3 0,2-5-3,2-5 0,3-8 0,1-4 0,-1-9 0,-1-5 0,-2-4 0,-5-4 0,-2-3 0,-5-1 0,-2-1 0,-3 0 0,-3 5 0,-1 2-2,1 3 2,2 5-1,2 4 0,6 10 0,0 0 0,0 0 1,19-6-1,-4 13 0,3 3 1,2 8 0,0 4 1,2 6 0,-4 5 0,0 3 0,-4 0 0,-1 0 0,-3-4 1,-2-5-2,-2-8 0,-2-5 0,-4-14 0,0 0 0,13-2 0,-6-10 0,1-4 0,3-3 0,1-2 0,2 2 0,1 0 0,0 4 0,2 2 0,0 2 0,2 4 0,0 0 0,8 2-3,0-6-3,7 2-1,1-8 0,9 2-1,-1-6 0,4 1 0,-2-4 1,0 0 2,-7 0 3,-5 1 2,-6 2 2,-10 0 3,-7 5 1,-11 4 1,1 12 2,-20 0 0,4 14-1,-3 4-1,2 13-1,0 6-4,5 11-2,3 4 0,4 7 0,3-3 0,3-3 0,-1-5 0,1-8 0,-1-10 0,-6-12 0,-3-10 0,-5-14 0,3 1-14,-9-6-27,2-3 0,-3-1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8:47.11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13393 888 0,'0'0'2,"0"0"-3,0 0 3,0 0 0,0 0-1,0 0 3,0 0-5,-9-35 2,9 35-2,0 0 2,0 0-3,0 0 1,0 0-1,0 0 0,-5-37 4,5 37-3,0 0 2,0 0 0,0 0 0,0 0 0,-5-35 0,5 35 1,0 0 1,0 0 1,0 0 2,0 0 0,0 0 0,-16-35 2,16 35 1,0 0-1,0 0-2,0 0 0,0 0-1,0 0 0,0 0 1,0 0-1,0 0 0,0 0-1,0 0 1,0 0 1,0 0 0,0 0 0,0 0-1,0 0 1,0 0 0,-26-37 0,26 37-1,0 0 1,0 0-1,0 0 2,0 0-3,0 0 1,0 0-2,-1-35 0,1 35 0,0 0-1,0 0 0,4 36-1,-4-36 1,7 66-1,-3-18 1,1 14 1,0 9-2,-1 4 2,0-3-2,-1 1 1,-1-3-1,-1-6 1,0-7-1,-1-9-1,-1-10 1,0-5 0,-2-3-1,0-7 0,0-6-1,0-5-2,3-12-1,0 0-4,0 0-6,0 0-11,-4-27-9,9 1 1,0-6-1,4-6 2</inkml:trace>
  <inkml:trace contextRef="#ctx0" brushRef="#br0" timeOffset="331.0329">13577 651 29,'0'0'26,"0"0"-1,0 0 3,0 0-11,0 0-4,24 58-1,-19-9-1,-4 10 1,3 11-4,-2 8-4,0-1 0,0 0-3,-1-5 2,0-2-1,-1-12 0,1-4-3,0-15 0,1-6-2,-2-12-3,2 0-2,-2-21-7,0 0-10,0 0-7,6-13 0,-3-9 1</inkml:trace>
  <inkml:trace contextRef="#ctx0" brushRef="#br0" timeOffset="624.0622">13406 1016 48,'-47'1'29,"27"0"2,4 2 2,3 0-16,13-3-2,-7 13-4,16-11 0,3-3-6,-12 1 1,50-7-1,-16 1-1,2-1-2,2-2-2,-2-1 0,-3 1-2,-33 9 0,50-15-5,-50 15-2,30-17-8,-30 17-6,0 0-9,35-22 0,-35 22-1,0 0 3</inkml:trace>
  <inkml:trace contextRef="#ctx0" brushRef="#br0" timeOffset="1226.1226">14077 724 18,'0'0'25,"34"-7"2,-34 7 3,0 0-14,-18 60-1,4-20 2,5 13-2,-8 10-5,2 4 0,-2 6-4,2-8 0,0-1-3,1-7 2,2-6-6,0-14 3,3-10-1,2-10 1,7-17-1,-6 13 1,6-23-1,2-4 0,3-10 1,3-7-1,2-12 0,1-9-1,3-7 1,1-4-3,0-1 5,3-6-3,-1 1 1,1 6-2,-1 7 3,-1 9-1,-2 10 0,-14 37-1,24-49-1,-24 49 0,0 0 2,0 0 0,0 0-3,34 65 1,-29-18 1,1 11 0,3 12 0,-1 4 2,1 1-2,-1-1 2,0-4-3,2-4 3,1-7-2,-2-9 2,2-10-3,0-10-1,0-5-1,-3-10-2,4-6-3,-12-9-6,18-21-13,-10 0-8,-2-5 0,1-6 1,-4-6 1</inkml:trace>
  <inkml:trace contextRef="#ctx0" brushRef="#br0" timeOffset="1480.148">14115 1103 49,'-20'5'31,"5"-1"2,3 1 0,3 0-14,8 5-3,1-10-3,7 12-3,2-11-3,9-2-1,1-5-3,6 0 0,0-3-2,0 0-1,-1-2-2,-7-3-4,2 0-11,-7 1-20,-4 3 2,-8 10-1,0 0 2</inkml:trace>
  <inkml:trace contextRef="#ctx0" brushRef="#br0" timeOffset="3392.3392">14809 927 8,'-32'-20'10,"32"20"2,0 0 1,0 0 2,0 0 1,0 0 0,-32-9-1,32 9-3,0 0 0,0 0-2,0 0-1,0 0-1,0 0-2,0 0 2,0 0-4,0 0 3,0 0-1,0 0-2,0 0 2,35 36-3,-35-36 0,52 3-1,-15-4 1,3 0 0,4 0-3,1-2 1,-4 1-2,-3 1 1,-5 1 0,-33 0-1,45-1-1,-45 1-4,0 0 0,0 0-2,0 0-4,0 0-3,0 0-12,0 0-4,0 0 0,-4-38 3</inkml:trace>
  <inkml:trace contextRef="#ctx0" brushRef="#br0" timeOffset="3805.3805">15024 700 18,'0'0'22,"0"0"-1,0 0-5,0 0 0,0 0-1,0 0-3,0 0-2,0 0-1,0 0-1,0 0-2,0 0-1,0 0 0,0 0 0,0 0 1,0 0-2,9 68 0,-6-26 1,2 7 1,-2 6-3,2 3 2,-1 1-4,0-4 2,-2-6-3,0-9 3,-1-2-6,0-9 3,0-6-2,-1-10-2,2-1-3,-2-12-8,0 0-17,0 0-2,7-19 1,0 2 0</inkml:trace>
  <inkml:trace contextRef="#ctx0" brushRef="#br0" timeOffset="5213.5213">15627 676 27,'0'0'14,"-13"-35"2,13 35 0,0 0-1,0 0-1,0 0-1,0 0-1,0 0 0,0 0-2,0 0-2,0 0-2,0 0 1,0 0-2,0 0-1,-1 55-1,1-55-1,6 60 1,-2-23-1,-2 1-1,1-1 0,-2 1 0,-1-7-1,-1-1 1,0-4 1,-1-1-2,0-5 2,0-3-3,-1-5 1,2-2-4,1-10 1,0 0-6,0 0-6,0 0-9,0 0-8,0 0 2,6-47-1,-6 47 4</inkml:trace>
  <inkml:trace contextRef="#ctx0" brushRef="#br0" timeOffset="5565.5565">15798 588 21,'0'0'24,"0"0"3,0 0 0,0 0-11,0 0 0,0 0-1,0 0-4,0 42-3,0-42 0,-3 74-2,2-27-2,-2 5 0,1 2-2,-1 1-1,2-3 2,-2-3-3,2-6 1,1-5-2,0-9 0,3-6-4,-1-9 0,-2-14-9,0 0-5,13-13-8,-8-3-5,-5 16 1,9-48 1</inkml:trace>
  <inkml:trace contextRef="#ctx0" brushRef="#br0" timeOffset="5820.582">15680 830 26,'0'0'27,"0"0"5,-29-4-4,29 4-7,0 0-2,0 0-4,0 0-5,0 0-3,0 0-4,0 0-2,37-11 0,-37 11-3,29-19-3,-29 19-2,33-17-8,-33 17-5,30-12-10,-30 12-1,30-4 2,-30 4 0</inkml:trace>
  <inkml:trace contextRef="#ctx0" brushRef="#br0" timeOffset="6454.6454">15887 996 28,'0'11'27,"0"-11"-3,0 0 5,6 18-14,-6-18 1,15 15-6,-2-4-1,-2 1-3,4 5 0,-1 3-2,-1 3-1,-2 4-1,-1 3-1,-5 0 0,-4 1 0,-2 0 0,-2-1 0,-5-4 0,-2-2 0,-3-4 1,-1-4-1,-2-1 1,0-3-1,-2-5 0,2-4 1,-1-3 0,3-3 0,-1-4-2,4-4 3,1-4-2,3 3 1,2-2 0,3 0 0,3 2 0,3 0 0,-4 12 0,19-14-1,-2 14 1,2-4-1,5 6 0,2 2 0,1 3-1,2 3 1,-1 0-1,-2 3 0,-3-1 0,-2 2 0,-3 0-1,-4-5-1,-2 0-2,-3-6-2,3 0-3,-7-13-11,4-1-15,0-2 0,0-5 0,2-9 1</inkml:trace>
  <inkml:trace contextRef="#ctx0" brushRef="#br0" timeOffset="6972.6972">16301 689 23,'0'0'27,"-30"-6"1,30 6 2,-29 16-10,29-16-9,-30 46-1,30-46-2,-25 59 0,25-59 0,-13 66-2,13-66-1,4 58 0,-4-58 1,20 43-3,-20-43 2,35 29-4,-35-29 0,44 11 0,-44-11-1,45-6-1,-45 6 1,41-19 1,-41 19-2,31-34 4,-31 34-2,20-43-1,-20 43 3,7-52-3,-7 52 1,-9-55 0,9 55 1,-26-54-4,26 54 2,-45-45 1,45 45-3,-60-36 2,26 22 0,0 3 1,-1 2-3,4 3 4,2 2-3,29 4-1,-41-3-3,41 3-2,0 0-6,0 0-13,0 0-6,0 0-2,32 21 0,-1-19 3</inkml:trace>
  <inkml:trace contextRef="#ctx0" brushRef="#br0" timeOffset="7693.7693">17476 832 30,'0'0'27,"0"0"3,-30-2 1,30 2-14,0 0-4,0 0 3,0 0-5,0 0-4,0 0-1,0 0 0,0 0-3,0 0-2,41 15 2,-41-15-2,61-8 3,-22 2-2,6-1 0,0 0-1,0 1 2,-3 2-2,-3-1 0,-5 1-1,-34 4-1,51-4 1,-51 4 0,30-1 3,-30 1-5,0 0 3,0 0-1,0 0 1,0 0 1,0 0 0,0 0 0,-42-31-4,42 31 4,-52-18 0,20 8 0,-2 1-1,-2 0-1,0 2-2,0 0 3,2 1 1,1 0-4,4 1 1,29 5 1,-46-9 2,46 9-3,-29-6 1,29 6-3,0 0-1,0 0-1,0 0-4,0 0-7,0 0-13,0 0-4,41-36-1,-41 36 0,34 3 2</inkml:trace>
  <inkml:trace contextRef="#ctx0" brushRef="#br0" timeOffset="8145.8145">17441 1089 38,'0'0'26,"0"0"-1,0 0-2,0 0-3,-3 11-3,3-11-3,0 0-1,12 16-4,-12-16-1,23 10-2,-3-5 0,7 3-2,4-2 0,7 1-1,3 0-1,2-1 0,-2 0-1,1 0 0,-5-2-1,-4 1 0,-4-2 1,-7 1-1,-6-3-1,-4 0 0,-2 0-2,-10-1-2,0 0-4,2-10-3,-2 10-12,-12-9-12,0 4 1,-1-1 0,-5-2 2</inkml:trace>
  <inkml:trace contextRef="#ctx0" brushRef="#br0" timeOffset="8521.8519">17522 1054 20,'-6'-10'24,"6"10"3,0 0 2,0 0-13,0 0 0,0 0-1,0 0-3,-7 12-1,7-12-3,0 11-2,0-1-1,4 7-1,0 5 0,2 7 0,2 1 0,2 10 0,2 2-1,3 4 1,-2-4-1,3-1-1,-3-5 0,1-6-1,-1-1 0,-5-7-2,1-5-1,-9-17-6,16 14-19,-16-14-9,12-10 0,-2-4-2,2-8 2</inkml:trace>
  <inkml:trace contextRef="#ctx0" brushRef="#br0" timeOffset="10168.0167">18759 724 12,'0'0'17,"13"-38"1,-13 38-1,0 0-1,0 0-1,0 0-2,0 0-3,0 0-2,0 0-1,0 0-1,0 0-1,0 0-1,-10 49 0,0-8 0,-6 9 3,0 9 1,-4 4-4,1 1 2,-2-3-3,3-6 1,1-9-3,2-8 2,5-7-5,1-11 3,3-7 0,6-13 1,0 0-1,-9 5 1,7-18-1,2-6 1,0-10-1,3-7-1,0-10 1,3-5-3,1-5 2,2-4-2,1 1 2,1 1 0,2 6 0,-1 4-2,2 7 3,0 6 1,-14 35-2,32-56 0,-32 56 0,33-30-1,-33 30 1,36 1 0,-36-1 1,35 37-3,-35-37 3,30 75-1,-17-26 0,1 5-1,-1 2 1,-2 0 2,0-2-2,0-4 2,-1-6-2,-2-5 2,0-8-3,-1-6 3,1-6-4,-4-7-1,-4-12-3,0 0-1,12-5-5,-13-12-9,5-3-6,-4-2-6,0 22 1,-6-48 1</inkml:trace>
  <inkml:trace contextRef="#ctx0" brushRef="#br0" timeOffset="10476.0475">18679 940 25,'-32'3'25,"32"-3"2,0 0-4,0 0-5,0 0 2,0 0-4,0 0-2,0 0-5,0 0 0,51 24-1,-51-24-3,53-2-3,-53 2-1,56-3-2,-56 3 0,47-2 0,-47 2-5,31-5-4,-31 5-7,0 0-12,34-15-3,-34 15 0,29-23 0</inkml:trace>
  <inkml:trace contextRef="#ctx0" brushRef="#br0" timeOffset="10904.0903">19151 624 6,'0'0'25,"0"0"-1,0 0 6,0 0-10,0 0 0,0 0-2,0 0-4,0 0 2,0 0-6,0 0 1,0 0-3,0 0-1,0 0-1,0 0-2,42-24 0,-42 24-1,47-4 1,-47 4-3,46-3 1,-46 3-2,35-2-1,-35 2 0,0 0-3,32-4-4,-32 4-5,0 0-18,0 0-6,0 0 1,0 0 0</inkml:trace>
  <inkml:trace contextRef="#ctx0" brushRef="#br0" timeOffset="13703.3702">19869 951 10,'0'0'16,"0"0"4,-23-38-7,23 38 0,0 0 0,0 0-4,0 0 0,0 0-2,0 0 5,0 0-5,0 0 2,0 0-1,0 0 0,0 0 2,0 0-3,0 0 0,0 0-1,0 0-1,0 0 0,0 0 0,0 0-1,47-4-2,-12 3 0,5 0 1,7-1-4,2-1 2,2 0 0,0-1-1,-6 1 0,-3-1-1,-8 2 0,-5 0-2,-29 2-1,40-4-3,-40 4-3,0 0-8,0 0-4,0 0-10,0 0 0,0 0 2,0 0 1</inkml:trace>
  <inkml:trace contextRef="#ctx0" brushRef="#br0" timeOffset="13990.3988">20209 725 40,'-36'-30'27,"36"30"1,0 0 0,0 0-13,0 0-1,0 0-2,0 0-3,0 0-3,-1 47-1,1-47-2,14 62 0,-6-24-1,0 1-1,-1 0-1,0-1 2,-1-1-3,0-5 3,0-3-5,-2-6 0,5-2-7,-4-11-8,6 2-15,2-10 0,2-9 0,-15 7 0</inkml:trace>
  <inkml:trace contextRef="#ctx0" brushRef="#br0" timeOffset="14478.4477">21225 577 29,'-30'-35'24,"30"35"2,0 0 5,0 0-16,0 0-1,0 0-2,0 0-3,0 0-3,0 0 0,-2 56-2,2-56-2,7 56 0,-3-21 0,1 2-1,0-1 0,1 0-1,-6-36 0,10 65 0,-10-65 0,4 57 0,-4-57-2,-1 45-1,0-27-2,1-18-2,0 0-5,0 0-13,0 0-4,0 0 0,0 0 1</inkml:trace>
  <inkml:trace contextRef="#ctx0" brushRef="#br0" timeOffset="14779.4778">21374 544 27,'0'0'23,"0"0"5,0 0 2,0 0-15,5 41-4,-5-41-1,2 62-2,0-25-3,2 5-2,-1 0-1,4 0-1,-1-1-1,0-4 0,0-2-1,-1-7 2,1-2-6,-6-26-1,0 0-6,13 43-10,-13-43-7,0 0 2,0 0 1</inkml:trace>
  <inkml:trace contextRef="#ctx0" brushRef="#br0" timeOffset="15014.5013">21267 821 52,'0'0'25,"-35"-4"3,35 4-7,0 0-7,0 0-3,0 0-3,0 0-3,37 1-3,-37-1-2,41-10-4,-41 10-5,50-14-8,-50 14-4,48-8-7,-48 8 0,50 1 2,-50-1 1</inkml:trace>
  <inkml:trace contextRef="#ctx0" brushRef="#br0" timeOffset="15736.5735">21574 938 24,'0'0'21,"0"0"-1,0 0 0,0 0-5,0 0-3,0 0 0,0 0-2,0 0-2,0 0-2,0 0-3,0 0-2,33 32 5,-33-32-3,0 0-3,37 11-1,-37-11 3,24 14-1,-16-3-1,-1 1 3,-1 7-5,-2-1 5,-4 6-3,-1-1 5,-4 3-9,-3-2 6,-2 1-1,-1-3 0,-5-5 0,2 0 0,-4-5 0,3-1 1,0-4-1,2-1 1,3-3 0,10-3 0,-12 2 0,12-2 0,0 0 0,5-12-1,-5 12 0,18-15 0,-3 6-1,2 2 0,3 4 0,1 2 0,0 3-1,-1 4 1,-1 3 0,-4 4 1,-2 0-2,-3 2 2,-6 3-1,-2 0 0,-4 2 0,-4 0 1,-6-1 0,-5-2 0,-5 3 1,-3-4-1,-4-2 1,-2-3-2,-2-3 2,2-3-2,2-4-2,3-6-2,5-2-2,4-11-6,10-1-15,6-6-6,7-5 1,10-6-2</inkml:trace>
  <inkml:trace contextRef="#ctx0" brushRef="#br0" timeOffset="16353.6352">21953 710 33,'0'0'19,"0"0"0,-15-36 1,15 36-5,0 0-2,0 0-1,0 0-3,0 0-1,-19 49-3,19-49-1,-16 56 0,16-56 0,-14 66-1,14-66 1,-4 64-2,4-64 3,7 49 0,-7-49-3,0 0 0,26 44 0,-26-44 0,0 0 0,37 10 0,-37-10-1,29-14-2,-29 14 2,30-30 0,-30 30-1,32-48 1,-32 48 0,25-60 3,-25 60-6,14-63 2,-14 63 4,1-57-4,-1 57 1,-17-44-1,17 44 0,-32-31-3,32 31 3,-45-14 0,45 14-3,-55 2 2,55-2 1,-50 11-1,50-11-1,-39 15-1,39-15-1,0 0-3,0 0-6,0 0-9,0 0-8,0 0 0,0 0 0,57 6 2</inkml:trace>
  <inkml:trace contextRef="#ctx0" brushRef="#br0" timeOffset="16757.6756">22301 564 18,'0'0'25,"0"0"-1,0 0-4,0 0 0,0 0-1,0 0-3,0 0-2,0 0-3,0 0-1,0 0-4,0 0 0,0 0-2,40 14-1,-40-14-1,38-1-1,-38 1 0,39-3 0,-39 3-1,33-2 0,-33 2-2,0 0-2,30-5-1,-30 5-5,0 0-11,0 0-7,0 0-3,0 0 0,0 0 2</inkml:trace>
  <inkml:trace contextRef="#ctx0" brushRef="#br0" timeOffset="17087.7086">22382 463 26,'0'0'27,"0"0"5,0 0-8,0 0-5,0 0-3,0 0-2,0 0-4,-23 47-2,23-47-2,3 44-2,-3-44 0,3 54-3,-3-54 0,4 53 0,-4-53-1,3 43 0,-3-43-2,0 0-2,6 45-5,-6-45-12,0 0-9,0 0 0,0 0-1,0 0 0</inkml:trace>
  <inkml:trace contextRef="#ctx0" brushRef="#br0" timeOffset="24329.4327">15804 2442 11,'0'0'23,"-6"-11"0,6 11 2,0 0-7,0 0-3,0 0-3,0 0-4,0 0-2,0 0-2,-5 11 0,6 4-1,2 10-1,0 4 1,1 8-1,1 6 0,1 6 1,-1 0-2,0 0 1,-1-3-2,0-3 1,-3-7-1,0-3 0,-2-5 0,0-7-1,0-2-1,-1-8-1,1 0-2,1-11-6,0 0-8,0 0-9,2-13-1,4 0 1,-1-10 2</inkml:trace>
  <inkml:trace contextRef="#ctx0" brushRef="#br0" timeOffset="24727.4725">15977 2587 21,'0'0'20,"0"0"1,4 10-4,-9 5-3,-2 6-4,0 5-2,-4 2-1,0 2 0,-1-2-2,3 0-1,-1-5-2,3-4 0,0-5-1,4-2 1,3-12-2,-4 13 2,4-13-1,0 0 1,0 0 0,0 0 1,0 0-1,1 13 1,-1-13 0,9 9 0,-9-9-1,20 18 1,-7-8-2,4 3 2,0 0-2,3 0 0,-1 0 0,0-3-2,-3 2 0,-1-5-4,-2 1-3,-4-5-8,-9-3-12,16 2-1,-16-2-1,12-11 2</inkml:trace>
  <inkml:trace contextRef="#ctx0" brushRef="#br0" timeOffset="25588.5586">16396 3008 18,'0'0'22,"0"0"2,0 0-5,0 0 0,0 0-4,0 0-4,-8-8-2,8 8-1,0 0-3,-9-9-1,9 9-1,-13-10-1,13 10 1,-16-7-2,6 6 1,1 1-1,-1 1 1,2 5 0,-1 2-2,2 3 2,1 3-1,1 2 0,2 0 1,0 4-1,3-1 2,2 1-2,1-4 2,2 0-2,2-3 2,3-1-1,1-6-1,0 0 1,1-5-1,1-1 1,0-5-1,0 0 0,-1-3 0,1-1 0,-1-2 0,-1 0-1,-3-1 1,0-1 0,-1 0-1,-2 1 1,-2 0-1,-1 1 1,-2 11-1,1-15 0,-1 15-1,0 0 1,0 0 0,0 0-1,0 0 2,-2 21-3,3-4 3,0 2-2,0 4 2,1 1-2,3 1 1,3-1 0,1 1 0,1-3 0,2-1 0,1-5-1,1-3-1,0-5-2,2-1-5,-5-8-12,1-5-11,1-2 0,-3-8-2,4-2 3</inkml:trace>
  <inkml:trace contextRef="#ctx0" brushRef="#br0" timeOffset="26195.6191">16963 2684 24,'0'0'23,"0"0"2,0 0-5,0 0-1,0 0-2,0 0-3,10 5-2,-10-5-2,22 5-1,-8-5-3,7 5-1,0-4-2,5 2-1,0 0-1,-1-2-1,0 1-2,-3-3-3,-1 3-4,-5-5-7,-2 4-7,-2-1-9,-12 0 0,12-2 2,-12 2 1</inkml:trace>
  <inkml:trace contextRef="#ctx0" brushRef="#br0" timeOffset="26450.6448">17025 2827 15,'-18'12'25,"10"4"2,0-8 3,8-8-11,5 18-2,5-15-1,9 4-4,1-5-2,7 1-4,0-3-3,1 1-2,-1-1-1,-2-2-2,-1 3-3,-6-6-7,0 2-9,-3-1-10,-2-5 0,3 2 1,-2-8 1</inkml:trace>
  <inkml:trace contextRef="#ctx0" brushRef="#br0" timeOffset="27347.7345">18168 2266 14,'16'-4'21,"-16"4"1,0 0-1,0 0-5,-12-9-4,-1 10-3,-6-2-3,-1 2-1,-5-1-1,-1 4 0,-3-3-1,2 2-1,-1 0 0,2 1 0,3-1-1,5-1 0,3 0 1,3-1-2,12-1 1,-12 5 0,12-5-1,-1 15 1,2-2 0,2 5 0,-2 1-1,0 7 1,-1 3 0,-1 4 0,-1 0 0,-3 2 1,1-3-1,-1 2 1,2-2 0,1-1 0,1-2 1,3 2 1,0-3-2,5 1 1,2-1 0,3 0 0,2-2-1,5-1 1,3-4 0,5-1-1,1-3 0,2-3 0,-2-4-1,-1-2 0,-4-2-1,-2-2-1,-4-3-1,-4-4-3,-1 1-3,-7-8-10,3-2-14,0 0-1,-3-5 0,3 0 1</inkml:trace>
  <inkml:trace contextRef="#ctx0" brushRef="#br0" timeOffset="27984.7982">18397 2414 6,'-8'9'22,"5"13"2,-5-1 1,3 11-9,0 3-2,-1 4 0,0 3-4,0-4-3,0 1-2,0-8-1,1-4-2,0-8 1,2-4 1,3-15 0,-5 11 0,5-11-1,0-12 1,2-4-2,1-1 1,1-6-1,2-5-1,0-5-1,1-2 0,0-1 1,2 1-1,0 1 1,-1 5-1,1 4 1,-1 6 0,1 5-1,0 9 1,0 5 0,0 9 0,1 4 0,0 7 0,-2 4-1,3 4 1,-1 4-1,-1-1 0,-1 2 0,0-3 0,-2-1-2,-1-4-1,0-3-1,-3-7-4,2 0-7,-4-15-9,-2 11-7,2-11-1,0 0 3</inkml:trace>
  <inkml:trace contextRef="#ctx0" brushRef="#br0" timeOffset="28248.8246">18349 2675 23,'-12'2'25,"12"-2"2,-12 5 3,12-5-13,0 0-1,0 0-1,9-3-4,0-3 0,7 4-4,2-5-2,3 2-3,1-1 0,0-1-2,-1 1-2,-1-3-2,0 3-3,-5-4-7,0 0-10,0 1-8,-4-5-1,2 1 2</inkml:trace>
  <inkml:trace contextRef="#ctx0" brushRef="#br0" timeOffset="28803.8801">18611 2333 47,'-7'17'29,"7"-17"-1,0 0 1,17 18-16,-7-18-1,3 9 0,1-9-5,4 4-2,0-5-2,1-1 0,-2-2-2,0-2 1,-2 3-1,-1-4 0,-3 3-1,-1-1 0,-10 5 1,14-6-2,-14 6 1,8-3 0,-8 3 0,0 0 0,0 0-1,0 0 1,0 0-1,0 0 1,0 0-1,6 17 1,-6-17-1,5 24 1,-2-7 0,3 7 0,0 2 0,2 5 1,0 4-1,1 2 1,1 0-1,-1-1 1,-3-1-1,0-2 1,-3-3-1,-3-4 1,-3-4-1,-3-2 1,-2-4-1,-3-3 0,-3-3 1,0-1-1,-2-5 0,1-1-1,0-3-2,-1-5-2,5 1-5,-3-7-8,5-1-9,4 0-5,-2-5-1,4 1 2</inkml:trace>
  <inkml:trace contextRef="#ctx0" brushRef="#br0" timeOffset="29299.9297">18605 2554 32,'0'0'24,"0"0"-1,0 0-1,0 0-2,0 0-3,0 0-3,0 0-3,9 9-1,-9-9-3,11 4-3,-11-4 0,15 2-3,-6-2-1,3-1-1,2 2-4,-2-5-6,3-1-21,1 1 0,-1-4 0,1 1 0</inkml:trace>
  <inkml:trace contextRef="#ctx0" brushRef="#br0" timeOffset="30701.0698">19562 2394 16,'0'0'20,"0"0"1,0 0-6,-14 6-1,-3-3-2,-6 1-3,-6-2-1,-3 3-1,-4-2-2,-2 3-1,0-1-1,2 1 0,3-2-1,5 2-1,3-2 1,7 0-1,3 0 0,6 1 0,9-5 1,-10 8-2,10-8 1,0 14 0,1-4 0,0 3 0,0 5 0,0 3 0,0 3 1,0 5 0,-2 4 1,2 2-1,-1-1 1,3 1 0,-1-2 1,2-2-1,1-6 1,5-1-1,0-6 0,3-2 1,2-3-1,4 0-1,1-4 1,3-1-1,1-2-1,1 0 0,1-3-1,-1-1-1,2-2-1,-5-4-3,1 3-3,-5-6-7,0 1-12,-1-1-6,-5-5-1,1 2 2</inkml:trace>
  <inkml:trace contextRef="#ctx0" brushRef="#br0" timeOffset="31235.1232">19803 2500 15,'0'0'23,"0"0"0,0 0-2,0 0-4,4 14-1,-5-2-3,0 1-2,2 8-2,-1 3-2,5 7 0,-2-1-3,2 5 1,0-2-2,1-1-1,0-5-1,0-2 0,-2-7 0,0-2-1,-2-4-1,-2-12-2,3 14-2,-3-14-3,0 0-8,0 0-13,0 0-1,11-18-1,-7-2 2</inkml:trace>
  <inkml:trace contextRef="#ctx0" brushRef="#br0" timeOffset="31512.1508">19977 2461 30,'9'3'25,"-9"-3"2,0 23-2,1 0-12,-3 2 0,2 9-1,-2 1-3,3 5-3,-2-2-2,3 1-1,1-5-2,0-4 1,1-5-2,0-4 0,2-5-4,-2-6 0,-4-10-4,7 15-10,-7-15-11,0 0-1,4-11 1,-4 11 0</inkml:trace>
  <inkml:trace contextRef="#ctx0" brushRef="#br0" timeOffset="31746.1743">19847 2729 46,'-9'8'28,"-1"-4"2,10-4-6,0 0-10,0 0-1,14 6-3,-3-11-3,6 1-3,1-1-2,4-2-3,0 1-3,0-4-5,1 7-7,-3-2-10,-1-1-4,1 5-1,-4-3 2</inkml:trace>
  <inkml:trace contextRef="#ctx0" brushRef="#br0" timeOffset="32310.2307">20151 2744 6,'10'22'23,"-10"-22"2,13 20 1,-13-20-9,15 17 0,-6-8-4,0-2-3,-1 5-2,-8-12-3,15 19-2,-11-7-1,0 0 0,-4 0-1,-1-1 0,-3 1 0,-1-2 0,5-10 0,-15 18 0,6-12 0,-1 0 0,-1-3 1,2 1-1,-2-3 2,11-1-2,-16 1 1,16-1 0,-9-1 0,9 1 0,0 0 0,0 0 0,0 0-1,13-10 0,-3 8 0,3 1-1,0 0 1,3 2-1,0 1 0,1 3 0,-1 1 0,1 0 0,-3 3 0,0 1 0,-2 1 0,-3 2 0,-2-2 1,-4 2-1,-4 1 0,-5 0 0,-4-2 1,-6 1-1,-3-2 1,-4-1-1,-1-1 0,0-3 0,0-1 0,4-5-2,3 0-2,5-9-2,12 9-6,-8-21-11,10 0-9,9-2 0,2-8 1,8-2 1</inkml:trace>
  <inkml:trace contextRef="#ctx0" brushRef="#br0" timeOffset="32723.272">20351 2576 21,'0'0'24,"-13"10"1,13-10-6,-15 18-2,7-3-2,-1 5-3,0 0-3,3 5-2,2-3-1,6 2-1,0-4-1,6 1 0,4-8 2,3 0-2,2-7-1,2-1 0,0-6 0,-1-1-1,-1-5-1,-3-4 0,-2-1 0,-3-5-1,-4-3 1,-3-2-1,-5-1 0,-4-2 0,-5 3 0,-3 0 0,-4 3-1,-2 5 1,-3 4-1,0 3-2,3 6-2,-1-2-3,9 7-7,1-4-10,12 0-7,0 0 0,1-12 1</inkml:trace>
  <inkml:trace contextRef="#ctx0" brushRef="#br0" timeOffset="33070.3067">20435 2433 21,'0'0'25,"0"0"2,0 0 2,0 0-13,0 0 0,14 5-3,-14-5-2,20-4-3,-7-1-1,4 3-4,0-3-1,0 3-1,1-2-1,-3 0-2,0 1-1,-4-1-3,-1 2-2,-10 2-4,9-10-11,-9 10-6,0 0-2,5-13 3,-5 13 1</inkml:trace>
  <inkml:trace contextRef="#ctx0" brushRef="#br0" timeOffset="33347.3344">20518 2303 11,'0'0'24,"-1"25"2,-1-14 1,3 2-10,0 7-1,0-1-4,2 5-2,-1-2-3,1 5-2,-1-5-3,0 0-1,2-1-2,-2-4-3,2-1-4,-4-16-9,2 14-11,-2-14-1,9-1 1,1-4 1</inkml:trace>
  <inkml:trace contextRef="#ctx0" brushRef="#br0" timeOffset="33969.3966">20706 2274 32,'7'13'27,"-7"-13"2,18 7-1,-5-4-14,2-4 0,4 2-6,-2-5-2,3 1-2,-5-3-2,2 3 1,-6-1-2,-2 1 2,-9 3-1,11-6 0,-11 6-1,0 0 0,0 0-1,0 0 1,0 0-1,0 0 0,0 0-1,0 0 1,0 0 0,0 0-1,0 0 2,4 21-2,-5-5 2,1 8-1,-1 3 1,1 6 0,1 4 0,-1 3 0,2 0 0,-1 1 0,2 0 0,-1-3-1,1 0 1,0-6-1,-1-1 1,1-4-1,-1-5 0,-1-1 0,-1-1 1,-1-2-1,-3 0 2,1 1-1,-3-2 0,0 2 1,-3-3 0,-1 2 0,-1-1-1,1-2 1,-3-1-1,-1-2-1,1-2 1,-1-3-2,2 0-3,-4-7-5,6 2-13,1-6-11,-1-3 1,10 7-3,-14-17 3</inkml:trace>
  <inkml:trace contextRef="#ctx0" brushRef="#br0" timeOffset="35587.5584">18140 3352 10,'-13'-1'13,"13"1"-3,-14-1 0,14 1 1,-14 1-1,14-1 1,-16 4 0,16-4-2,-12 3 0,12-3-1,0 0 1,0 0-1,0 0 0,0 0-1,0 0 0,11 8-1,1-6 0,1-4 1,6 2-3,2-1-2,7 1 1,2-1-2,5 1 1,3 0-1,5 1-1,4 0 1,6 2 0,2-1 0,5 2-1,5-2 1,4 0 0,2 1 0,4-1 0,1 0 0,2-1-1,3-1 1,-1 0-1,0-1 0,0 0 0,-3 0 1,0 0-1,-2-2 0,0 2 0,-3 1 0,-2-1 0,-4 1 0,0 0 0,-2-1 0,-2 1 0,-1-1 0,-2 0 0,-2-2 0,-1 0 0,-1-1 0,-2 1 0,-1-2 0,-3 0 0,0 1 0,-5-2 0,-1 1 0,-2 2 0,-4-1 0,-2 3-1,-3 0-1,-3 0-2,-2 3-3,-8-2-9,-1-2-15,-3 5-1,-15-3-1,13 1 1</inkml:trace>
  <inkml:trace contextRef="#ctx0" brushRef="#br0" timeOffset="36844.6841">19209 3724 18,'0'0'17,"0"0"-1,0 0-2,0 0-1,0 0-1,0 0-3,0 0 0,0 0-1,1-11-1,-1 11 0,0 0-1,0 0 0,0 0 1,1 16-3,0-4 1,2 6-1,-2 3 1,3 8-2,-2 2 1,2 6-3,-3-2 0,2 2 1,-3-4-2,1-2 0,-1-5-2,-1-6-1,2-4-5,-1-16-4,-1 14-11,1-14-7,0 0-1,15-8 2,-11-9 0</inkml:trace>
  <inkml:trace contextRef="#ctx0" brushRef="#br0" timeOffset="37147.7144">19422 3711 41,'0'0'25,"1"21"4,-5-4-3,-1 8-14,3 6-2,-3 4 0,1 5-3,-1 0-2,1 1-2,1-4 0,1-3-3,2-6-1,0-6-3,1-1-1,-1-8-3,4-3-5,-4-10-9,0 0-7,0 0-1,0 0 2</inkml:trace>
  <inkml:trace contextRef="#ctx0" brushRef="#br0" timeOffset="37820.7815">19255 3956 22,'0'0'26,"-14"1"1,14-1 2,0 0-12,15 5-4,3-8-2,2 0-3,5-3-3,5-2-4,2-4-2,2 2-2,1-5-1,-2 1-2,-3-2-1,-1 4-1,-4-1 0,-2 2 2,-4 3 0,-4 1 2,-3 2 1,-4 2 3,-8 3 1,9-4 1,-9 4 1,0 0 2,0 0 0,0 0 1,-2 13 0,2-13 0,-5 19 1,0-4 0,3 8-1,-4 2 0,1 5-2,-3 3 1,2 2-2,-2-4-1,3 1-1,-1-8 0,1-3 0,1-7-1,2-3 1,2-11 0,0 0 0,0 0 0,0 0 0,2-23 0,2 4 0,0-6 0,2-3-1,0-4 0,2-2 0,1-2 0,0 0 0,0 3 0,1 5 1,-1 5-1,1 5 1,-1 10 0,3 8 1,-1 8-1,0 7 0,0 7 0,1 5 0,-2 2-1,1 3 1,-1-2-1,-2 1-1,-1-3-1,0-4-2,1-2-2,-4-8-5,4 3-8,-6-7-8,-2-10-5,3 11 0,-3-11 1</inkml:trace>
  <inkml:trace contextRef="#ctx0" brushRef="#br0" timeOffset="38050.8047">19634 4034 58,'0'0'31,"-10"7"0,10-7-6,9 2-13,-9-2 1,20-4-4,-5-2-3,2-1-3,4-1-4,0-4-2,4 2-4,-2-6-4,2 4-9,-2-1-10,-1-5-1,0 5-1,-2-6 2</inkml:trace>
  <inkml:trace contextRef="#ctx0" brushRef="#br0" timeOffset="38514.8511">19934 3769 25,'-12'0'26,"12"0"3,0 0 1,0 0-11,8 4-5,2-6-1,5 4-3,-2-5-3,5 3-2,-1-2-1,0 0-2,-3-1 1,-1 2-2,-4-1 1,-9 2-1,11-3 0,-11 3-1,0 0 0,0 0 0,0 0 0,9 16 0,-7-6 0,1 5 1,1 5-1,2 7 1,1 3 0,1 7 0,0 0 0,2 4 0,-1 0 0,-2-3 0,1-2-1,-1-4 1,-3-3-1,0-3 1,-3-5-1,-2-3 1,-2 0-1,-4-3 1,-3-3-1,-3-2 1,-4-2-2,-1-4-1,-3-1-4,-2-7-2,2-3-15,-1-3-11,-4-5 2,2 0-3,-4-7 3</inkml:trace>
  <inkml:trace contextRef="#ctx0" brushRef="#br0" timeOffset="39188.9185">19276 3738 32,'0'0'23,"-13"0"2,1 3-2,-7-3-13,-7-2 0,-4-1 0,-6-1-2,-1 1-1,-4-2-1,2 1-1,-2-1-1,3 3 0,2 0-1,3 2-1,4 2-1,5 0 0,6 3 1,3 1-3,6 2 3,3 3-3,4 0 3,2 4-2,2 3 2,2 2-2,0 3 2,1 4 0,0 1 0,2 1 0,-1 3 0,1 0 1,-1 0-1,2 1 0,-1-4 0,2-1 1,1-3 0,1 0-1,1-5 1,3-1-1,5-4 1,2-2-2,4-5 1,2-1-1,2-3-1,2-2 0,1-4-1,-1-1-2,-1-2-3,-5-3-4,3 1-12,-5-2-14,-3-5 1,-3 0-1,-3-7 2</inkml:trace>
  <inkml:trace contextRef="#ctx0" brushRef="#br0" timeOffset="54942.4936">21714 3124 15,'0'0'19,"0"0"2,0-11-7,0 11 0,0 0 0,1-13-1,-1 13-3,0 0 0,0 0-1,0 0-1,9 10-1,-7 5-1,4 8-1,-3 6 0,3 8-1,-2 2 0,2 3-1,0-3 0,1-3 0,1-7 0,4-8 1,7-16-1,7-11 0,8-17 0,11-10-1,6-11 0,9-9-1,3-8-2,2-5-3,4 2-3,-3-3-10,-1 6-18,-1 7 1,-5-1-1,-1 4 0</inkml:trace>
  <inkml:trace contextRef="#ctx0" brushRef="#br0" timeOffset="78212.8205">1084 3982 52,'-10'-6'28,"10"6"1,0 0-1,0 0-12,3 25-8,3-2-3,0 8 0,-1 5-3,2 6 2,-1 5 0,0 2 1,-1-6-1,1-4 0,-3-9 0,2-3 1,0-8-1,1-4 0,-6-15 0,13 6 0,-13-6-1,16-16 1,-8-2-2,3-4 0,-2-8 0,0-2-1,-1-6 0,-1 0-1,-1-1 0,-3 4 0,1 7 1,-4 5 0,0 5 0,1 8-1,-1 10 0,0 0 1,12 24-1,-4-3 0,1 5-1,3 2 1,3 1 0,1 1 1,2-5-1,-2-3 2,0-5-2,-1-8 2,1-5 0,0-7-1,-2-6 1,0-6-1,-3-9 0,0-6-1,-2-6 0,-3-5-2,-2 0 0,-4-1-2,0 7 0,-4 1-3,2 11-2,-5 2-3,7 21-4,0 0-4,-9 8-2,6 6 1,4 9 1,-1 2 4,5 4 5,0 3 9,5-3 6,1 2 8,2-4 3,5 1 3,-2-8 0,6 1 0,-4-9-3,6 2-3,-5-11-2,4 1-4,-5-9 1,1-1-2,-4-7 0,0-1-1,-5-5-1,0-4 0,-5-1 0,-3-3-1,-2 0 0,-4 1-1,-3 2 0,-2 3-1,-2 3 0,0 7 0,-2 6 0,-1 7 0,2 9 0,1 4-1,2 7 1,3 4 0,3 3-1,4 0 2,3 2-1,6-3-1,5-3 0,4-4 0,7-2-2,4-6 0,5-4-2,2-8 0,5-3 0,-1-7 0,5-5-1,-4-6 1,-3-5 1,-6-5 2,-6-1 1,-6-1 1,-8 0 1,-5 4 1,-12 5 2,-5 8 0,-8 7 1,-4 11-1,-6 8 1,1 9-2,-2 3 0,1 5-1,4 1 0,5-1-1,6-2 0,6-5-1,8-5 1,5-4 0,3-6 0,5-4 1,3-5 0,0-3 0,1-6-1,-2-1 1,0-3 0,-4 0-1,-1-1 1,-3 3-1,-3 2 0,-6 12-1,0 0 2,9-3-2,-9 15 0,0 4 0,0 5 0,3 1-2,1 4 0,1 1-1,2-4 0,-2-4-2,6-3-2,-1-11-2,5-2-6,-5-12-1,9-2 0,-8-13-1,9-2 3,-6-12 1,7-5 5,-6-7 4,1-3 9,-1 1 5,-8-1 3,5 10 2,-9 1 1,4 15-2,-8 2-1,1 25-2,0 0-3,2 18-2,-3 11-3,1 8-1,-1 9-1,1 5 0,-1 4-2,-1-1-2,3-1-2,-3-12-2,6-3-3,-3-16-1,7-5-5,-8-17-8,18-4-3,-4-14 0,3-11 5,0-11 3,2-10 9,0-10 4,0-4 11,-1 0 9,-4 5 10,-1 5 2,-4 9-1,-2 14-4,-5 11-2,-2 20-5,-8 16-2,-1 16-5,-9 7-2,1 8-1,-6 6-1,2 3 1,-1-2-2,4-4 0,5-7-1,7-6 1,5-7-1,7-8 0,3-7 1,6-3-1,1-5-1,2-4-1,1-2-2,-3-7-5,5 3-17,-4-5-12,-4-3-1,1-2 1,0-2-1</inkml:trace>
  <inkml:trace contextRef="#ctx0" brushRef="#br0" timeOffset="78701.8694">3127 3961 70,'8'-17'32,"-5"4"-1,-9-3 1,-9 2-17,-1 9-4,-8 4-2,-2 9-2,-4 6-2,2 11-1,2 3 0,3 5-1,5-1-2,6 1 1,6-5-1,9-1 1,7-8-1,6-5 0,2-6 1,6-5 0,1-5-1,2-5 1,-2-5-1,0-3 1,-2-3-1,-3 2 0,-3 1 0,-3 3 0,-6 2-1,-8 10 1,11-3-1,-11 3 0,0 23 0,-1-6 0,1 3-1,0 1-1,4 4-2,-2-6-4,9 2-6,-4-8-13,7-3-11,3-6 1,3-6 0,3-4 1</inkml:trace>
  <inkml:trace contextRef="#ctx0" brushRef="#br0" timeOffset="79143.9134">3539 3860 83,'0'0'32,"0"0"0,-3 15 3,-4 10-23,-8 1-5,2 9 0,-4 0-2,6 4 1,-3-1-3,7-2 0,6-5-1,7-6-1,6-6 0,4-4 1,5-7-1,2-3 0,3-7 0,2-3 0,-2-6 0,1-3 0,-3-5-1,0-3 0,-4-5 1,-2-1-1,-4 0 1,-2 0 0,-3 0 0,-3 5 0,-4 4 0,1 4 1,-3 15-1,0 0 0,0 0 0,-4 25-1,3 0 1,-1 6-1,1 1 0,-1 4-1,1 1 0,0-7-2,4-2-3,-1-9-4,4-2-8,-6-17-19,9 12-1,-9-12 1,13-14 1</inkml:trace>
  <inkml:trace contextRef="#ctx0" brushRef="#br0" timeOffset="79339.9331">3777 3752 94,'-4'-21'35,"1"5"0,3 16 0,-2-10-23,2 10-7,0 0-3,14-2-3,-14 2-5,23 7-4,-8-6-8,6 7-7,3 0-7,1-1-2,4 4 1,0-3 3</inkml:trace>
  <inkml:trace contextRef="#ctx0" brushRef="#br0" timeOffset="79873.9864">4227 3837 45,'24'5'28,"-3"2"4,-7-5-2,-14-2-7,0 0-5,0 0-6,-20 5-2,-5-5-3,-3 5 0,-8 1-2,-3 7-1,-5 3 1,3 7-1,1 2-1,4 3-1,3 1-1,7 2 1,8-3-2,7-3 1,9-4-1,10-3 1,5-5-1,7-5 1,6-7 0,4-3 0,3-9-1,3-4 1,0-9 0,2-6-1,-2-6 0,-1-6 0,-5-6 1,-2-4 0,-7-4-2,-3-3 1,-7 1 0,-5 1-1,-6 4 1,-3 6 0,-3 7-1,-1 8 0,-5 10 2,-1 10-1,-1 14 0,-2 10 0,-1 13 1,1 11-1,1 9 1,5 6 0,3 5 0,6 3-1,6 0 1,8-4-1,8-4 0,4-7-1,6-3-1,0-8-3,6-2-5,-5-10-18,2-2-10,-5-5 0,-3-5 1,-4-3-1</inkml:trace>
  <inkml:trace contextRef="#ctx0" brushRef="#br0" timeOffset="80666.0658">4808 3634 92,'0'0'32,"-10"-4"2,-1 4 0,-2 3-27,-6 2-2,0 7 0,-3 1-1,1 3 0,1 3-1,5 3-2,7 1 1,5 3-2,8 0 1,5 1 0,5 2-1,4-1 1,4 1 0,0 0 0,-1-3 0,-2-4 0,-6-3 0,-4-2 1,-7-4 1,-4-1-1,1-12 0,-19 15 0,4-10-1,-1-2 0,-3 1-3,-2-6-5,6 6-13,-2-2-17,-2 1-1,1-1 0,-4 1 0</inkml:trace>
  <inkml:trace contextRef="#ctx0" brushRef="#br0" timeOffset="81566.1558">875 4805 49,'-34'9'27,"34"-9"1,-54 9-1,54-9-14,-29 6-1,29-6-1,0 0 0,0 0-2,0 0-1,0 0 0,0 0 0,50 7-1,-19-10-4,10 1 0,11-3 0,5 0-1,13-2 0,7-1 0,11-2-3,4 1 1,11-3 1,4 1 0,5-2 0,7 0-1,3-2-1,5 1 1,0-3 1,5 2 0,2 0-1,1 2 0,0-1 0,1 1 1,1 2-1,0 0 0,-1 3 0,-2 1 0,-1 1 0,-2 0 0,-3 3 0,-3-2 0,-8 2 0,-5-2 0,-6 0 0,-5 0 1,-7-4-1,-9 1 0,-5-1 1,-8 0-1,-5-1 1,-6 0-1,-7 2 0,-5-2 0,-7 3-1,-5-1-5,-2 5-16,-5-3-14,-7-3-1,-1-1 0,-2-6-1</inkml:trace>
  <inkml:trace contextRef="#ctx0" brushRef="#br0" timeOffset="155532.1431">13228 8195 24,'-20'10'18,"20"-10"1,-16 7-4,16-7-2,-10 3-3,10-3 0,0 0-2,0 0-1,0 0-2,10 0 1,3-1-1,5 0-1,7 2 1,3-1 0,7 1 0,6-1 1,5 4 0,2-3 1,5 2-1,0-3 1,3 4-3,0-3 1,1 3-1,-2-3-1,-2 0 0,-3 0-2,-1 0 0,-7 4-2,-3-5-4,-4 5-12,-3 0-15,-6-6-1,1 2 1,-3-6-2</inkml:trace>
  <inkml:trace contextRef="#ctx0" brushRef="#br0" timeOffset="156366.1431">17930 8266 25,'-10'11'17,"-7"-10"2,17-1 2,-14 9-11,14-9-2,0 0 2,0 0 0,0 0-1,0 0 1,15-5-1,-2 3-3,6 0-1,3-1-1,7-2 0,2 3 1,8-2-1,4 1 1,5-1-1,2 1 1,6-1-1,0 0 1,3 2-1,-1-1-1,1 1 1,-3-1-1,0 2-1,-5-4 0,-5 4-1,-5-2 1,-6 3-1,-6-4-1,-9 2-2,-3 3-4,-8-6-11,-9 5-17,3-10 1,-10-1-1,-1 0-1</inkml:trace>
  <inkml:trace contextRef="#ctx0" brushRef="#br0" timeOffset="173630.1431">7249 14443 66,'-11'0'32,"11"0"0,1 22 0,1-3-12,3 13-12,-3 11-2,4 14-2,-2 7 1,1 13-1,0 1 0,0 2-2,-1-2 0,0-6-1,-2-11 0,-2-12-1,0-12-2,-3-17-2,3-20-5,0 0-4,-10-27-3,3-13-1,5-4 1,-3-14 1,4-2 4,-3-8 4,2 1 5,0 1 7,0-1 2,0 5 2,-2 2 1,2 8 0,-2 1 0,2 12-2,-1 3 1,4 8-1,-2 1-2,8 8-1,2 2-1,7 5-1,3 4-2,6 5 0,2 7 0,3 6-1,0 7 1,-2 6 0,-5 5 0,-5 6 1,-8 2-1,-9 1 1,-10 0 0,-8-2-1,-7-5-1,-6-4-2,-2-5-4,-6-12-9,4-8-19,4-4-1,5-14 1,11-5-2</inkml:trace>
  <inkml:trace contextRef="#ctx0" brushRef="#br0" timeOffset="173945.1431">7842 13624 69,'-7'-12'32,"7"12"0,-10 4 2,2 8-20,6 15-5,-1 9-1,3 15-1,-3 12-2,2 14-1,-2 10-1,2 6-2,0-1-2,-2-8-3,2-5-5,-4-16-16,3-18-11,4-12 1,-1-21-1,-1-12 2</inkml:trace>
  <inkml:trace contextRef="#ctx0" brushRef="#br0" timeOffset="174336.1431">8080 13671 70,'3'39'33,"-8"5"-1,-6 12 1,-8 11-17,-4-7-10,1 3-2,-4-4 0,3-7-1,1-9-1,2-6-1,6-9 1,3-9-2,3-6 2,8-13 1,-6 12-1,6-12 0,0 0 0,17-6 1,-7 1-1,4 4 0,2 0 0,3 3-1,4 4 0,2 5 0,0 3-1,1 5 1,-1 2-1,-2 0-1,0 2-1,-4-4-2,0 3-5,-7-11-12,0 0-16,1-4 1,0-7-1,3-2 2</inkml:trace>
  <inkml:trace contextRef="#ctx0" brushRef="#br0" timeOffset="174734.1431">8434 14116 67,'-19'6'31,"5"10"2,-6 5 0,-2 7-19,4 8-5,0 3-1,7 3 0,2-4-3,7 1 0,6-9-2,8-6-1,4-10-1,6-9-1,2-6 1,1-6-1,0-7 1,-1-3-1,-3-5 1,-2-1-1,-4 1 1,-4 4 0,-3 1 1,-3 7-1,-5 10 0,0 0 1,3 13-1,-3 4 0,-1 3 0,1 3 0,2 3-1,2 0 0,2-3-2,1-8-3,8-1-9,-3-5-21,4-10-3,3-5 1,0-6-1</inkml:trace>
  <inkml:trace contextRef="#ctx0" brushRef="#br0" timeOffset="175162.1431">9294 14266 89,'-4'16'36,"4"-16"0,9 9 1,4-2-25,1-5-5,6 5-2,1-4-1,6 0-1,0 0-2,2-3 0,0 1-3,-1-4-3,-2 6-4,-6-8-11,-1 4-17,-3 2 0,-4 0-1,-3 5 2</inkml:trace>
  <inkml:trace contextRef="#ctx0" brushRef="#br0" timeOffset="175345.1431">9432 14533 97,'-13'23'35,"3"-6"0,9-4 1,1-13-27,17 8-6,-1-10-2,4-1-3,-1-9-10,5-1-23,2 3-1,0-6 1,3 4-1</inkml:trace>
  <inkml:trace contextRef="#ctx0" brushRef="#br0" timeOffset="175834.1431">10532 14438 76,'7'14'36,"-7"-14"0,15 8 1,-15-8-20,27 4-8,-7-3-1,4 4-3,0-3-2,1 0 0,-1 1-2,-1-1-2,-2 1-2,-6-5-3,4 6-11,-6-4-19,-2-5-1,3-1 0,-3-4 0</inkml:trace>
  <inkml:trace contextRef="#ctx0" brushRef="#br0" timeOffset="176157.1431">11084 13906 70,'3'-14'34,"-5"1"-1,2 13 3,0 0-20,3 19-7,1 7 1,-3 8-3,6 14-1,-3 6-1,5 10-1,-1 4-1,3 3-2,-1 0 0,-1-4-1,2-8-1,0-7 1,0-8-3,-4-13-2,3-2-6,-6-17-10,-4-12-16,15 6 0,-15-6-1,16-21 2</inkml:trace>
  <inkml:trace contextRef="#ctx0" brushRef="#br0" timeOffset="176547.1431">11416 14384 60,'0'0'33,"11"27"-1,-10-10 2,0-2-9,0 7-17,-2-5-2,4 4-1,-2-3-1,4-1 0,2-6-1,5-3 0,1-7-1,5-3 0,0-5-1,2-5 0,-2-4 0,-1-3-1,-2 1 1,-4-3-1,-5 0 0,-4 0 0,-7 1 1,-5 3-1,-5 3 0,-5 3 0,-3 1 0,-2 3 0,-1 5 0,1 2 0,3 4-1,2-2-1,6 5-3,2-4-1,12-3-7,-4 12-7,4-12-15,22 7 0,-5-7-1,8 1 3</inkml:trace>
  <inkml:trace contextRef="#ctx0" brushRef="#br0" timeOffset="177037.1431">11769 14327 48,'15'4'29,"-15"-4"2,0 0 0,-12 14-9,-5-8-9,-2 6-5,-7 0-1,3 8-1,-2 0-1,6 3 0,3-2-1,6 4-1,5-8 0,6-1-1,8-3-2,3-7 1,4-4-1,3-4 0,1-5 0,1-2 1,1-3-1,-1-3 0,-3-1 0,-1 3 0,-4-1 0,-2 6 0,-11 8 0,14-14 0,-14 14 0,0 0 0,9 19 0,-7-2 0,2 5 0,3 2 1,1 7 0,1 1 0,1 1 0,0 1 1,-3-1 0,-2-2-1,-6-3 1,-6-2-1,-7-4 1,-5-2-1,-6-5-1,-4-6 0,-3-4-1,-1-6-1,1-4-2,0-6-3,8-2-13,2-6-17,7-8 0,7-2 1,7-7-1</inkml:trace>
  <inkml:trace contextRef="#ctx0" brushRef="#br0" timeOffset="177389.1431">12365 13679 102,'-11'13'35,"8"7"1,-2 6 0,-2 8-28,6 12-4,-2 10-1,2 12 0,-2 4 0,2 4-1,0-1 0,2-7-1,-1-9-2,-1-10-2,1-10-2,-4-18-9,4-21-22,0 0-2,-9-10 1,8-13 0</inkml:trace>
  <inkml:trace contextRef="#ctx0" brushRef="#br0" timeOffset="177818.1431">12461 13954 85,'4'17'34,"-3"14"1,-7 0 0,-1-2-19,-3 10-9,-4-3-3,-2 2-1,-4-3 0,-1-2-2,0-5 1,1-2 0,3-7-1,1-3 0,4-4 0,2-5 1,10-7-1,-10 5 1,10-5 0,0 0-1,6-11 1,-6 11 0,13-11-1,-4 7 1,3 0-1,1 4-1,1 1 1,3 5-1,2 3 1,3 4-1,2 1 0,1 3 0,3-1 1,-1 1-1,2 1-1,0-3 1,-1-1-2,0-6-1,-1 2-4,-5-10-5,6 3-13,-3-5-14,-2-4 2,-1-3-1,0-4 1</inkml:trace>
  <inkml:trace contextRef="#ctx0" brushRef="#br0" timeOffset="178306.1431">12928 14268 74,'0'0'32,"-15"-5"0,4 5 2,0 2-21,-8 1-5,2 6 0,-7 3-1,3 10 0,-2 0-2,4 7 0,2 2-2,5 1 1,5-1-2,7-1 0,7-7-1,6-3 0,4-6-1,5-6 1,3-3 0,0-6 0,0-4-1,2-4 0,-4-4 1,-2-2-1,-2-3 1,-4 1-1,-2-1 0,-2 0 1,-4 1-1,-4 3 1,-1 3-1,-2 11 1,1-11-1,-1 11 1,0 0-1,-5 25 1,5-3 1,2 5-1,2 3 0,4 4 0,4 2 1,4-2-2,7-5 0,4-7 0,4-7-2,0-8-1,3-7-5,-8-12-20,1-8-10,-5-6-2,-7-8 2,-7-4-2</inkml:trace>
  <inkml:trace contextRef="#ctx0" brushRef="#br0" timeOffset="179027.1431">12556 13919 35,'0'0'28,"9"-13"3,-9 13-3,0 0-8,8-13-3,-8 13-1,0 0-4,-11 17-2,-1-4-3,1 8-1,-7 4-2,-3 6-1,-4 2-1,1 1-2,1-1-1,0-4-2,5-1-3,0-10-9,8-5-15,5-2-4,5-11-1,0 0 0</inkml:trace>
  <inkml:trace contextRef="#ctx0" brushRef="#br0" timeOffset="179554.1431">12349 13912 39,'0'0'28,"0"0"3,3-14 0,-3 14-14,0 0-3,0 0 0,0 0-3,-5 11-3,4 6-2,-4 1 0,2 11-1,-2 5-1,1 8-1,0 3 1,1 5-1,0-2-1,4 3 0,0-5 0,2-4-1,0-5 0,3-4 0,-1-5 0,0-5 0,0-5-1,-2-4 0,0-3 0,-3-11 0,3 14 1,-3-14-1,0 0 0,0 0 0,0 0 0,0 0 0,0 0-1,0 0 1,0 0-1,0 0 0,0 0-1,0 0-2,0 0-4,-3-13-17,3 13-12,0-17 1,1 1 0,2-2-1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02:46.75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16350 18225 0,'0'0'12,"0"0"-4,0 0-3,0 0-2,0 0-2,0 0-1,0 0 0,0 0 1,0 0 0,0 0 0,0 0 2,0 0 1,0 0 1,0 0 0,0 0 1,0 0 0,0 0-1,-31 22 1,31-22-1,0 0 0,0 0 0,0 0-1,0 0 0,-34 6 0,34-6 2,0 0-1,0 0 2,0 0-1,0 0 2,0 0 0,0 0 0,0 0 0,0 0 0,0 0 0,0 0-3,0 0 0,0 0-1,0 0-1,0 0-1,37-26 0,-37 26-1,35-2 0,-35 2 0,48-4 0,-48 4 0,57 0 0,-26 0-1,1 0 1,1 0 0,0 1-1,-1-2 0,0 4 1,0-1-1,-1-3 0,-1 2 0,-1 0 1,-29-1-1,52 4 0,-52-4 0,45 4 0,-45-4 0,35 4 0,-35-4 0,0 0 1,34 8-2,-34-8 0,0 0-2,0 0-2,0 0-3,0 0-5,0 0-11,0 0-9,0 0-3,0 0 1,0 0 2</inkml:trace>
  <inkml:trace contextRef="#ctx0" brushRef="#br0" timeOffset="522">16317 18326 12,'-32'15'16,"32"-15"1,0 0-3,0 0 0,0 0 2,0 0-2,0 0 0,0 0 0,0 0-3,0 0-1,33 12-1,-33-12 0,0 0-2,39 7-1,-39-7-1,37 6 0,-37-6-1,43 5 0,-43-5 0,47 7-1,-47-7 0,51 7-1,-51-7 0,55 5-1,-55-5 1,57 9-1,-26-6 0,0-1 0,-1 1 0,-1-1 0,-29-2-1,54 2 1,-54-2-1,53 2-3,-53-2-9,41-3-26,-41 3-3,35-25 2,-35 25-2</inkml:trace>
  <inkml:trace contextRef="#ctx0" brushRef="#br0" timeOffset="13163">16230 3369 6,'0'0'7,"-12"2"-1,12-2 0,-8 2 1,8-2 0,0 0 0,0 0 0,0 0 1,0 0-1,0 0 1,0 0 1,0 0-3,14 4-1,-4-4-1,1 0-1,4 0-1,3-1 0,2 1-1,3 0 0,4-1 0,2 1 1,2 0-1,3-2 1,1 2 0,2 0 0,0-1-1,0 1 1,0 0-1,-2 0 1,-3 0-1,-3 0 1,-1 1-1,-4 1-1,-4-1 1,-3 0-1,-4 0 0,-4 0-1,-9-1-5,12-2-12,-12 2-7,0 0 0,7-11 1</inkml:trace>
  <inkml:trace contextRef="#ctx0" brushRef="#br0" timeOffset="41175">20119 3280 3,'0'0'5,"0"0"0,0 0 0,0 0 1,0 0-1,0 0 0,0 0 0,0 0 0,0 0 0,0 0-1,0 0 0,0 0 0,0 0-1,0 0 1,0 0-2,0 0 0,0 0 0,0 0 0,0 0 0,0 0 0,0 0 0,12 5-1,-12-5 2,10 1-1,-1 0 0,0-1 0,2 0-1,0 1 0,3-1 0,0 0 1,3-1-1,0 1 0,-1-2 0,1 2 0,0-1 0,-1-1 0,0 2-1,-1 0 0,-1 0 1,1 0 0,0 2-1,-1-2 2,0 0-1,-1 1 0,1-1 1,0 0-1,-2 0 1,1-1 0,-1-1-1,-1 1 0,0 0 0,-1 0 0,0-1 0,0-1-1,2 1 1,-2 0-1,1-2 0,2 2 0,0-2 1,1 1-1,0-1 0,0 2 0,0-2 0,2 2 0,-3 0 0,1-2 0,0 2 0,1 0 0,0-1 0,1 1 0,2-2 0,-1 2 0,2-1 0,-1 0 0,1 0 0,0 0 0,-1 0 0,1 1 0,-3-2 0,1 2 0,-2-1 0,0 1 0,-2 0 0,-2-1 0,-1 1 0,0 0 0,-1 1 0,-9 1 0,15-4 0,-15 4 0,16-3 0,-16 3 0,13-3 1,-13 3-1,13-2 1,-13 2 0,10 0-1,-10 0 1,0 0 0,9 0 0,-9 0 0,0 0 0,0 0-1,0 0 0,0 0-1,0 0-3,0 0-6,0 10-13,0-10-3,0 0 2,0 0-1</inkml:trace>
  <inkml:trace contextRef="#ctx0" brushRef="#br0" timeOffset="52049">20122 18259 27,'0'0'25,"-4"39"3,4-39-2,0 0-15,0 0-3,0 0-1,0 0 0,0 0 0,0 0 1,0 0-1,0 0 0,0 0 0,0 0 0,0 0-1,0 0 0,0 0 0,0 0-1,0 0 0,0 0 0,0 0-1,39-17 0,-39 17-1,45-4-1,-16 2 0,5-4-1,6 3 0,5-1 0,2-4 0,6 1 0,1 2 0,3-3 1,4 1-1,0 0 1,5-2-1,0 1 0,0 2 0,-1-2 0,-2 1 0,-3 7 0,-4-4-1,-7 3 1,-4 4 0,-8 1-1,-6-4 1,-31 0-2,43 7-3,-43-7-10,0 0-28,0 0 0,0 0-2,0 0 0</inkml:trace>
  <inkml:trace contextRef="#ctx0" brushRef="#br0" timeOffset="67368">22357 2846 11,'0'0'22,"0"0"1,0 0-1,2-13-7,-2 13-2,0 0 0,0 0-3,-5-13-1,5 13-2,0 0-2,-13 2-1,1 7-1,-3 7-1,-6 6-2,-3 10 1,-5 4 0,-4 6-1,0 3 0,0 3 0,1-2 1,4-4-2,4-6-1,3-9-3,9-3-4,0-10-2,12-14-6,-5 13-6,5-13-6,10-16 2,-5-5 0</inkml:trace>
  <inkml:trace contextRef="#ctx0" brushRef="#br0" timeOffset="67648">22103 2856 26,'0'0'25,"0"0"2,0 0 1,0 0-14,0 0-3,0 0-1,10 21-2,-3-1-1,-2 5-3,2 6-1,-1 4 0,3 4-1,0 0-2,1-1-3,3-2-4,-2-8-11,4-9-12,6-3 0,-3-11 0,8-3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04:36.56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4364 2572 33,'0'0'23,"-3"-28"1,2 12-3,-5 0-5,-2-3-3,-1 4-2,-6-1-2,-4 4-2,-6 0-1,-4 8 1,-8 3-1,-4 9-1,-8 5-1,-2 12 0,-6 11 0,1 12-1,-2 8 0,4 9-1,5 3 0,6 6-1,10-3 0,8-2 0,13-6 0,12-8-1,12-6 0,11-6 0,9-8 1,8-7-1,4-6 0,3-3 0,0-7 0,-2-5-2,-5-3-2,-5-6-4,-4 1-4,-9-7-11,-3-3-9,-2 1 0,-5-5-1,-1 2 3</inkml:trace>
  <inkml:trace contextRef="#ctx0" brushRef="#br0" timeOffset="466">4353 2996 35,'0'0'25,"0"0"1,0 0 1,-14-3-9,5 16-6,-3-2-2,-1 9-3,2-2 0,1 5 0,2-2-3,4 2-1,3-4-1,4 0 1,3-6-1,4 0 1,0-6-1,4-2 1,-1-5 0,0 0 0,1-5 0,-1-4-1,-3-2 0,0-1 0,-2-3 0,-3 1 0,-1-1-1,-2 3 1,-2 12 0,0-18-1,0 18 0,0 0-1,0 0 1,0 0-1,1 17 0,2-6 0,1 3-1,1 0-1,1 4-2,-1-6-4,6 3-3,-11-15-6,20 14-9,-8-14-2,1-4-1,2-3 0,-1-8 0,3 0 2</inkml:trace>
  <inkml:trace contextRef="#ctx0" brushRef="#br0" timeOffset="1001">4588 2703 13,'0'0'18,"-5"-21"1,5 21-3,0 0-3,0 0-2,0 0-2,0 0-1,0 0-1,0 0 0,0 0 0,0 0-1,0 0-1,0 0 0,0 0-1,0 0-1,0 0 0,0 0 0,3 18 0,1-5 1,4 7-1,-1 4 2,4 8-1,-3 1-1,4 8 1,-1 0-1,0 1-1,-1-2 0,-1-3-1,-2-6 1,-1-3-1,-4-7 1,2-4-1,-4-6 2,0-11 0,0 12 0,0-12 2,0 0-1,0 0 0,0 0 0,0-18 0,0 3-1,1-3-1,1-5-1,1-4-1,2-1 0,2 1 0,2 0-1,1 4 1,2 2-1,0 2 0,2 8-1,-1 0-2,2 5-3,-3-4-5,4 5-10,-4-3-15,2-4 3,2-1-2,-4-5 3</inkml:trace>
  <inkml:trace contextRef="#ctx0" brushRef="#br0" timeOffset="1476">4959 2445 37,'-3'-15'27,"-5"0"1,8 15 2,-12 11-9,6 6-5,7 18-3,-3 7-3,5 14-2,-3 3-1,4 7-2,0-2-2,-1-1-1,2-5-1,-2-11 0,0-9-1,0-9 0,-1-8 2,-1-7-2,-1-14 2,3 15 0,-3-15-1,0 0 1,2-15-1,0 2 1,0-6-1,2-2 0,2-3-1,4-3 0,4 1 0,0 4-1,4 6 1,4 4-1,2 9 0,0 7 0,-2 7 1,-2 4-1,-6 6 1,-1 4 0,-6 0 0,-7 1 0,-5-3 1,-6-1-1,-3-2 0,-3-3-2,2-5 0,-2-6-3,4 1-4,-1-9-8,5-4-17,9 6 0,-5-27-1,7 5 3</inkml:trace>
  <inkml:trace contextRef="#ctx0" brushRef="#br0" timeOffset="1889">5411 2738 49,'2'25'25,"1"8"2,-7-7-2,-1 2-18,3 4 1,-1-5-1,4-1 0,-3-7 0,6 1 1,-2-8 0,7 1 0,-9-13 0,20 10 0,-8-13-1,1 2-1,1-6-2,-1 0 0,-2-4-1,1 1-1,-5-4 0,-1-2 0,-5 0-1,-3-1-1,-5-2 0,-1 1 0,-6 3 0,-2 1-1,-1 4 0,-2 1 0,3 7-3,-1-1-3,8 6-4,-2-4-4,11 1-10,0 0-11,10 0 2,2-5-2,4-3 4</inkml:trace>
  <inkml:trace contextRef="#ctx0" brushRef="#br0" timeOffset="2154">5920 2665 55,'26'9'28,"-11"1"1,-9 8-1,-9 7-13,-9-1-4,-1 9-2,-8 0-3,2 6-1,-4-1-1,4-1-1,1-4-2,5-5-1,2-4 0,2-5-3,5-3-2,-1-5-5,5-11-5,0 0-7,0 0-9,0 0 0,0 0 1,0-12 2</inkml:trace>
  <inkml:trace contextRef="#ctx0" brushRef="#br0" timeOffset="2830">5714 2822 51,'0'0'29,"0"0"2,0 0 0,0 0-14,0 0-3,17 10-4,-8 0-2,6 9-3,-2 1-2,3 6 0,-1-1-1,1 1-2,-1 0-2,-4-5-2,4-3-2,-6-6-3,3 1-3,-1-12-6,1-1-7,1-4-6,-1-7 0,3-2 4,-6-5 6,4-1 8,-3-1 8,-1 1 9,0 5 9,-6-1 10,-3 15 1,9-6 1,-9 6-5,7 20-3,-5-5-5,2 5-3,1-1-2,2 2-2,-1-6 1,2 1-1,-8-16 1,14 16-1,-14-16 1,15 4-1,-15-4-1,11-7 1,-11 7-1,9-18-1,-5 7-1,0 0-1,-4 11-1,5-18 0,-5 18-1,0 0 1,0 0 0,11 14-1,-5 7 1,3 5 0,4 9 1,1 7 0,4 4 0,-1 3 0,-1 2 0,-3 0 1,-6-2-1,-4-3 1,-8-5-2,-8-6 1,-7-6 0,-6-5 0,-1-7-2,-2-5-1,3-6-3,1-11-2,10-2-4,2-15-11,9-13-13,11-8 0,6-15 1,7-8 2</inkml:trace>
  <inkml:trace contextRef="#ctx0" brushRef="#br0" timeOffset="3099">6373 2323 67,'2'-11'32,"-2"11"2,0 0-1,0 34-19,0-7-4,7 19-2,-3 8-1,6 14 0,-3 7-4,1 2-3,0 2 1,-1-3-1,-1-3-1,-2-10-1,1-7-2,-3-14-2,5-5-3,-4-14-7,5-9-16,2-6-1,-1-12-1,6-6 3</inkml:trace>
  <inkml:trace contextRef="#ctx0" brushRef="#br0" timeOffset="3469">6715 2860 53,'16'-14'27,"-10"-3"2,-6 17-1,0 0-13,-24-8-5,6 19-1,-6 2-4,1 8 0,-3 3-1,7 8 0,1-3 0,10 1-2,4-3 1,6-1 0,4-9 0,3 0 0,3-9 1,3-4-1,-1-5 0,4-2 0,-4-4-1,3-3 0,-3 0-1,0-1 0,-2 3-1,-3 2 0,-9 6 0,13 2 0,-13-2 0,10 18-1,-6-3 0,0 1-2,2 2-3,0-6-6,6 1-11,0-7-13,2-9 1,2-6 0,1-11 1</inkml:trace>
  <inkml:trace contextRef="#ctx0" brushRef="#br0" timeOffset="3694">6974 2346 66,'0'0'33,"-12"7"-1,6 22 1,-1 13-19,3 21-5,-2 5-1,4 14 0,-3 1-5,0 2-6,4 5-7,-3-11-9,6-4-8,2-11-6,-1-13-1,4-8 0,-1-19 3</inkml:trace>
  <inkml:trace contextRef="#ctx0" brushRef="#br0" timeOffset="4093">7048 3077 59,'0'0'29,"21"2"2,-8-3 0,2-4-18,5 4-2,-1-6-3,0 1 0,-2-9-1,0 0-3,-2-6-2,-3-1 0,-5-3-2,-3-1 1,-4-1-1,-3 2 0,-3 7 1,-5 3-1,-3 8 0,-1 7 1,-2 10 0,3 5 0,1 8 0,4 5 1,5 5 0,7 1-1,6 1 1,6-2-1,3-3 1,5-2-1,3-7 1,0-4-3,0-5 1,-1-6-2,-2-5-3,-5-8-3,4-2-7,-10-11-13,-2-7-7,-2-3 1,-6-8-1,-2 0 2</inkml:trace>
  <inkml:trace contextRef="#ctx0" brushRef="#br0" timeOffset="4304">6864 2703 61,'-33'2'33,"11"1"1,11-2 0,11-1-19,14 6-4,8-7 0,14 6-3,7-5-4,8-4-9,8-2-28,4-4-1,2-9 0,4-8-2</inkml:trace>
  <inkml:trace contextRef="#ctx0" brushRef="#br0" timeOffset="8239">18026 2999 18,'0'0'21,"0"0"-3,0 0-1,5-12 0,-5 12-5,0 0-1,-2-13-2,2 13-1,-7-13-2,7 13-1,-15-17 0,5 9 0,-5-4 0,-4 4-1,-4 0 1,-1 3 0,-7 3 0,-1 6-1,-4 6-1,2 7 0,-1 7 0,5 7 0,5 6-1,6 7-1,8 1 1,8 3-1,10-4 0,6-3-1,9-6 0,4-8 1,5-8-1,4-9 1,0-9-1,1-9 1,-3-8-1,-1-5 1,-3-5-1,-4-3 1,-6-1-1,-2-3 2,-5 1-3,-4 3 2,-3 4 0,-2 4 0,-3 3-1,0 5 2,0 13-2,-2-10 0,2 10 2,0 18-2,1 0 1,2 5-1,0 4 1,2 5-2,1 2 2,0-1-2,4-2 1,1-4-1,1-6 0,1-5 0,4-6 0,0-7-1,4-7 0,-1-7 0,2-7 0,-1-6 0,1-8 0,-1-5 1,-3-7-2,-2-6 2,-3-2 0,-3-3 1,-3 0-1,-3 0 2,-4 4 1,-1 5 0,-4 8 1,2 10 0,-2 4 0,2 12 0,3 12 0,0 0-1,-5 23-1,7 4 0,1 8-1,1 8 0,2 6 1,0 6-1,2 0 0,-2-3-2,2-2 0,-1-5-2,1-3-2,-3-13-4,5 0-7,-4-9-15,-6-20-2,19 9 0,-10-20 2</inkml:trace>
  <inkml:trace contextRef="#ctx0" brushRef="#br0" timeOffset="8500">18624 2503 48,'10'10'32,"-5"16"2,-3 8-1,4 10-10,0 12-13,-3 5-1,4 9-2,-4-2-2,0-2-4,-2-4 0,-1-10-3,0-6 0,-3-10-4,4-7-2,-3-12-7,4-7-12,-2-10-6,11-7 0,2-9 1</inkml:trace>
  <inkml:trace contextRef="#ctx0" brushRef="#br0" timeOffset="8856">18925 2656 44,'7'-16'28,"-7"16"2,-3 18-1,-9 1-14,-2 12-3,-9-1-3,0 10 1,-6-5-4,1 4-1,0-5-1,3-1-1,3-6-1,6 0 1,2-5 0,7-1 0,3-2 1,8 0-1,3-3 1,7 0-2,2-1 2,6 1-3,2-1 1,2 0-1,1-2-1,0-2-1,-2 0-1,-4-5-1,4-1-4,-6-11-3,3 3-4,-5-12-6,6 1-9,-1-7-2,0-7-4,2-1 3,-2-5 5</inkml:trace>
  <inkml:trace contextRef="#ctx0" brushRef="#br0" timeOffset="9178">19165 2926 9,'8'-23'20,"0"15"4,-8 8 4,0 0-1,-11 13-6,-1 5-6,2 9-4,-4-1 0,3 4-2,-1-3-1,5 1-3,3-7-1,5-2 0,-1-19 0,17 14-1,-2-17 0,5 0 0,1-6 0,2-2 0,-2-4-2,3-5 1,-5-2-1,-3 0 0,-6-3-1,-5 2 1,-4 1-1,-7 2 0,-5 2 0,-8 6-1,-3 3-1,-4 2 0,0 6-2,1-3-3,6 6-6,0-8-7,19 6-15,-3-14 0,16 2 0,11-2 2</inkml:trace>
  <inkml:trace contextRef="#ctx0" brushRef="#br0" timeOffset="9455">19900 2741 28,'14'11'26,"-9"8"3,-13-5 1,-10 0-15,0 8 0,-9-2-2,-2 7-1,-6-1-3,2 6-3,-2 0-2,5 4-1,1-3-1,4 1 0,2-5-1,5-5-3,5-3-1,2-9-4,7 1-6,4-13-14,0 0-6,0 0 1,-3-19 0</inkml:trace>
  <inkml:trace contextRef="#ctx0" brushRef="#br0" timeOffset="9720">19591 2790 60,'0'0'32,"12"13"0,-2-2-4,4 10-15,-1-2 0,8 7-3,-4-1-3,5 5-2,-4-5-3,1 1-1,-3-3 1,0-3-3,-4-1 0,-2-6-3,0-2-2,-10-11-6,15 7-16,-7-8-5,-8 1-1,16-13 0</inkml:trace>
  <inkml:trace contextRef="#ctx0" brushRef="#br0" timeOffset="9966">20032 2895 38,'0'0'28,"15"-4"3,-15 4 0,0 0-13,10 16-3,-14-4-1,3 9-5,-4-2-1,3 7-3,-2-3 0,2 2-3,-1-4-1,1-3-2,5-3-1,-3-15-6,4 17-14,-4-17-12,12 1 0,-3-6 0,-1-6 0</inkml:trace>
  <inkml:trace contextRef="#ctx0" brushRef="#br0" timeOffset="10575">20561 2843 20,'-17'11'24,"-8"-6"2,1 5 1,-4 0-14,-3 1-1,1 7 1,-2 0-2,4 7-3,0-3-1,8 3-3,2-2 2,7 0-3,4-3 1,7-1-1,5-8 0,5 1-1,1-6 0,6-1 1,0-7-1,5-1-1,0-6 0,2-5 1,1-6-2,0-7 0,0-5 0,0-5 0,-2-5-1,-4-7 1,-1-5-1,-5-3 0,-6 1 1,-3 2 0,-6 3 0,-2 4 1,-4 8 0,-1 8 0,-3 8 0,1 9-1,0 8 2,0 12-1,0 9 0,0 13 1,1 9-1,0 10 0,2 7 0,2 3 0,2 3 0,4-4 0,3-3-2,4-5 1,2-8-1,1-10-2,5-3-3,-5-11-3,7 1-4,-5-10-10,3-5-5,1-2-6,-3-6 1,4 2 2</inkml:trace>
  <inkml:trace contextRef="#ctx0" brushRef="#br0" timeOffset="10967">20665 3019 36,'0'0'26,"18"5"2,-6 1-5,1-3-3,3 2-4,-1-5-4,4 2 0,-1-7-4,2 0-1,-2-5-3,-1-1-1,-2-5-1,-2-2 0,-5-4 0,-1 0-1,-6-2 0,-4 1 0,-5 2 0,-5 3 0,-3 2 0,-3 6 0,-3 6 1,-1 8-1,-1 8 1,3 7 0,3 10 0,4 4 0,6 5 1,6 4-2,7-1 1,6-1-1,7-1 1,7-4-2,3-7 2,2-5-2,2-5-1,-1-6 0,1-7-2,-5-7-2,0-3-5,-10-11-9,0-4-19,-4-4 2,-5-9-1,-2-3 2</inkml:trace>
  <inkml:trace contextRef="#ctx0" brushRef="#br0" timeOffset="11279">19688 2438 82,'-23'9'34,"3"-6"-2,20-3 1,0 0-33,11-2-9,7-6-21,-1-12-1,4-1-2,0-13 1</inkml:trace>
  <inkml:trace contextRef="#ctx0" brushRef="#br0" timeOffset="13929">1931 744 8,'0'0'16,"0"0"4,0 0-2,0 0-1,6-35 0,-6 35-3,0 0-1,0 0-1,-31-13-2,31 13-2,0 0 0,-33-8-2,33 8 1,-33-2-3,33 2 0,-38 7-1,38-7-2,-45 23 1,45-23-2,-47 38 1,47-38 2,-44 60 0,25-24-1,6 3 2,5 6-2,7 0 2,5 2-1,10-3 2,6 1-5,11-8 3,5-2-1,5-6 0,2-8 0,1-4-1,-2-7-1,-3-5-2,0-4-4,-13-7-7,0-1-21,-5-3-2,-4-2 1,0-4-1</inkml:trace>
  <inkml:trace contextRef="#ctx0" brushRef="#br0" timeOffset="16671">1750 657 37,'0'0'19,"0"0"1,0 0 0,0 0-4,0 0-3,0 0-2,0 0-1,0 0-1,0 0-1,-18 60 0,16-10-2,3 13 1,-2 12-2,6 6 2,-2 1-3,3-1 0,-2-4-1,2-10 0,-3-11 1,1-12-3,-4-12 3,2-8-2,-3-6 1,2-5 0,-1-13 0,0 0 1,-8-15-3,6-8 2,-2-4-2,2-9 1,-2-10-1,0-13 0,0-6-2,-1-5 2,2-1 1,-2 0-1,1-2 2,1 3-3,1 7 2,3 10-2,1 5 4,6 7-4,2 5-2,-10 36 0,38-53 2,-38 53-1,57-32 1,-24 23-1,4 8 1,3 7-2,1 9 0,-4 9 2,0 7-2,-4 6 0,-3 7-1,-6 2 1,-4 2-1,-7 2 2,-6-2 3,-7-3-2,-5-3-1,-7-1 3,-6-3-2,-5-3 3,-5-6-3,-1-2 3,-2-6-5,-1-3 4,-1-8-1,1-4-1,3-7 0,1-3 1,5-2-1,2-1 1,3 0 0,3 0 0,5 2 0,10 5 0,-12-6 0,12 6 0,0 0 1,0 0-2,0 0 1,14-8 1,-2 6-2,6 4 0,5 0 0,4 4 0,7 4 0,6 3 0,3 2 0,2 4 0,3 2 0,1 1 0,0-1 0,-2-2 0,-1-4 0,-4 0 0,-5-3 0,-3-4 0,-4-3-2,-6-4-3,1-1-8,-8-5-25,6-2-1,0-6 0,3-3-1</inkml:trace>
  <inkml:trace contextRef="#ctx0" brushRef="#br0" timeOffset="17962">2896 1059 6,'0'0'11,"-7"-11"0,7 11 2,0 0 1,-10-13 1,10 13 1,0 0 0,-8 2 0,8-2 0,0 0-2,0 0 0,-2 12-1,2-12-3,0 0-1,13 11-2,4-8-1,1 0-1,9 0-2,4-2 1,5 2-2,2-4-1,2-1 1,-3 0-2,-3 0 1,-4-1-1,-6-2-2,-6 1-1,-5-5-5,-2 3-15,-11 6-12,10-7 0,-10 7 1,8-13-2</inkml:trace>
  <inkml:trace contextRef="#ctx0" brushRef="#br0" timeOffset="18420">4115 974 24,'0'0'23,"0"0"-3,0 0 0,0 0-5,0 0-8,-12-39 4,12 39-5,-33-9-1,33 9 1,-45-3 0,45 3 1,-52 8 3,52-8 0,-54 25-4,30-9 1,1 9-3,5 1 3,3 6-4,8 2 4,3 2-7,8-2 3,5 1-3,9-2 2,3-6 1,7-5-1,3-7 0,1-4-1,1-8-2,-2-4-1,0-5-5,-8-9-10,-1 0-17,-4-6 0,-4-3 0,-1-5-1</inkml:trace>
  <inkml:trace contextRef="#ctx0" brushRef="#br0" timeOffset="18931">4025 468 48,'0'0'31,"0"0"1,0 0-3,0 0-13,0 0 0,0 0-5,0 0-4,0 0-2,0 0-1,0 0-3,0 0 1,14 56-3,-14-56 0,-1 49 0,1-49 2,-1 47-2,1-47 0,0 0-2,-3 43-4,3-43-4,0 0-11,0 0-7,0 0-1,0 0 0,0 0 1</inkml:trace>
  <inkml:trace contextRef="#ctx0" brushRef="#br0" timeOffset="19205">4205 404 25,'0'0'26,"0"0"1,0 0 4,0 0-10,0 0-3,0 0-6,12 42-4,-12-42-1,-11 56-2,11-56-3,-9 58-2,9-58 0,-5 48 2,5-48-3,0 0 0,-1 39-3,1-39-6,0 0-7,0 0-5,0 0-5,13-35-2,-13 35 0,10-44 1</inkml:trace>
  <inkml:trace contextRef="#ctx0" brushRef="#br0" timeOffset="19588">4118 177 34,'0'0'26,"-31"-3"3,31 3 0,0 0-7,-38 12-10,38-12-3,0 0 0,-25 42-4,25-42-2,-1 37-1,1-37-2,14 40 2,-14-40 0,0 0 0,48 44 1,-48-44 0,43 11 0,-43-11 1,48-7-1,-48 7 1,43-23-1,-43 23-1,33-31 1,-33 31-1,14-38 0,-14 38 0,0 0-1,-17-44 0,17 44-2,0 0-4,-43-16-8,43 16-11,0 0-11,0 0 1,-22 43-2,22-43 2</inkml:trace>
  <inkml:trace contextRef="#ctx0" brushRef="#br0" timeOffset="19962">4312 1011 68,'0'0'29,"0"0"2,0 0 1,12 13-16,-2-9-9,5 2 2,1 1 0,3 3-3,-1-6-2,1 0-2,-2-1-2,-4-2-2,1 1-3,-14-2-4,18-7-9,-18 7-16,15-5 1,-5 3-1,0-2 1</inkml:trace>
  <inkml:trace contextRef="#ctx0" brushRef="#br0" timeOffset="20375">4680 970 42,'0'0'25,"0"0"1,30-26 2,-30 26-15,-6 26-1,3-4 2,-6 6-4,6 3-2,-4 1-5,5 0 4,1 0-5,6-1 4,1-7-2,5-4 0,2-8-1,4-4 1,3-8 0,2-4-1,-1-6 0,0-3-1,-2-4 0,0-6-1,-3-3 1,-16 26-1,19-58 1,-19 58-4,5-60 3,-5 60 0,-11-55-1,11 55-3,0 0 3,-47-45-3,47 45 1,-40-4-2,40 4-3,-38 4-7,38-4-4,0 0-7,0 0-7,0 0-1,0 0 2,0 0 2</inkml:trace>
  <inkml:trace contextRef="#ctx0" brushRef="#br0" timeOffset="20645">4989 874 46,'0'0'28,"37"-4"-1,-37 4-2,0 0-10,12 43-2,-12-16-3,4 3 3,-5 7-7,5 1 1,-3 1-4,1-4 0,1-1-2,1-5 2,0-3-3,-2-10-4,1-3-4,-3-13-12,0 0-11,0 0-1,10 3-1,-1-14 1</inkml:trace>
  <inkml:trace contextRef="#ctx0" brushRef="#br0" timeOffset="20903">5251 830 60,'11'-39'29,"-11"39"-1,0 0 0,0 0-16,-14 59-4,11-29 0,-4 9-1,3 3 0,1 3-6,1-2 3,3 2-4,1-7 2,3-2-5,-1-8 0,4-5-9,-4-9-14,-4-14-5,10 10-1,-10-10 0,8-13 1</inkml:trace>
  <inkml:trace contextRef="#ctx0" brushRef="#br0" timeOffset="21115">5148 1016 88,'-14'2'32,"1"1"1,13-3-5,-8 14-17,8-14-5,5 14 2,-5-14-5,18 9 1,-5-8-2,2-5-3,2 0-3,-17 4-18,31-19-10,-31 19-2,35-26 3,-35 26-5</inkml:trace>
  <inkml:trace contextRef="#ctx0" brushRef="#br0" timeOffset="22128">5832 1013 17,'0'0'20,"0"0"3,0 0-3,0 0-3,0 0-5,0 0 3,0 0-4,0 0-1,0 0-4,0 0-2,0 0 0,0 0-1,0 0 2,0 0-2,0 0-2,0 0 0,0 0 1,0 0 1,0 0-2,0 0 1,0 0 0,29-13 0,-29 13 0,50-2 0,-17 2 0,9 0 1,5-1-1,8 1 0,3 1 1,6-1-1,2 0 0,4 0 0,2 0 0,0-1-1,-1 1 1,-1-1 0,-2 1-1,-4-1 3,-1 2-3,-5-1 0,-5-1 0,-6 2-1,-5 0 1,-6-1-1,-5 1 0,-31-1-2,44 1 2,-44-1 0,0 0-1,0 0 0,29-1-2,-29 1-2,0 0-3,0 0-7,0 0-8,0 0-11,-31-43 1,31 43 0,0 0 2</inkml:trace>
  <inkml:trace contextRef="#ctx0" brushRef="#br0" timeOffset="22451">7069 819 34,'0'0'25,"-11"-36"4,11 36-7,0 0-3,0 0-4,0 0-3,0 0-4,0 0 0,0 0-3,33-11-1,-33 11-1,0 0-1,46 26 0,-46-26 0,38 38 0,-38-38 1,36 50-2,-36-50 0,29 57 0,-19-26 3,-5-1-3,-5 0 3,-5-2-3,-5-2 0,-5-2 0,-2-3 2,-3 0-4,-3-7-2,2-2-4,-2-8-11,6-1-17,5-3 1,12 0-1,-5-14 0</inkml:trace>
  <inkml:trace contextRef="#ctx0" brushRef="#br0" timeOffset="23912">7899 872 16,'0'0'20,"-18"-36"-1,18 36-1,0 0-1,0 0-4,0 0-2,2 50 0,-3-28 0,5 4-1,-4 10-3,4-2 1,-4 3-2,2-4 2,-3-2-3,2-6-1,-2-1-2,0-5 1,-2-8 0,3-11 0,-3 14 1,3-14-1,0 0 1,0 0-1,0 0 0,-3-12 0,1-2 0,1-5 0,1 19-1,-4-55-3,2 18 4,1-4-5,1-1 3,1-3-1,2 1 3,1 4-3,1 2 2,-5 38 0,14-64-3,-14 64 3,18-45 0,-18 45-2,0 0-2,33-45 1,-33 45 1,0 0 0,42-24 0,-42 24-2,30-2 1,-30 2-1,32 18 1,-32-18 1,30 32-3,-30-32 1,24 43 1,-24-43 1,15 46 0,-15-46-1,1 42 1,-1-42-1,-11 37 1,11-37 0,0 0 0,-35 39 0,35-39-3,-30 17 3,30-17 1,-30 9-1,30-9 0,0 0 0,-33 5 0,33-5 2,0 0-1,0 0-1,0 0 1,0 0 1,0 0-1,0 0 1,0 0-2,0 0-1,0 0 3,0 0 0,0 0-2,0 0-2,0 0 2,0 0-2,0 0 2,13 35 0,4-21 0,5 7 0,2 0 0,4 3 3,2 2-4,4 0 4,0-2-3,1 1 2,-3-3-5,-3-2 3,-3-4 0,-4-3 0,-3-4 0,-6-2-1,-4-3-1,-9-4-4,10-9-7,-12-2-16,5 0-7,0-4 0,1-5-1,3-2 2</inkml:trace>
  <inkml:trace contextRef="#ctx0" brushRef="#br0" timeOffset="24468">8580 1006 26,'0'0'25,"0"0"1,0 0 3,0 0-7,0 0-6,0 0-2,0 0 1,0 0-4,0 0-3,0 0 2,22 14-4,-11-14-2,6 0 2,2 0-2,6 0 0,2-1-3,2 0 3,-2 0-5,-2 2 4,-4-2-3,-3 1 0,-18 0-3,0 0-3,31 1-2,-31-1-12,0 0-10,0 0-6,0 0 1,0 0-1</inkml:trace>
  <inkml:trace contextRef="#ctx0" brushRef="#br0" timeOffset="24887">9280 968 26,'0'0'25,"30"3"1,-30-3 2,0 0-11,0 0-7,-29-6-1,29 6 0,0 0-3,-37 4-1,37-4 2,0 0 0,-36 14 0,25-6-3,1 5-1,3 1 1,0 5 0,1 0 2,3 5-5,4-1 3,0 3-3,7-1 5,0 0-4,5-4 1,1-1 0,5-4-1,1-1-1,1-4 1,1-4-2,0-2 0,0-7-2,-2-4-3,0-2-4,-7-9-16,0-2-11,0-5 0,-2-6 0,-11 30 0</inkml:trace>
  <inkml:trace contextRef="#ctx0" brushRef="#br0" timeOffset="25285">9256 535 45,'0'0'27,"0"0"2,0 0-3,0 0-14,0 0-3,0 0 0,1 36-2,-1-36-1,-2 38-1,2-38-2,-3 45 0,3-45-2,0 42 0,0-42-1,0 0 0,2 41-3,-2-41-5,0 0-9,0 0-11,0 0 0,0 0-2,0 0 2</inkml:trace>
  <inkml:trace contextRef="#ctx0" brushRef="#br0" timeOffset="25593">9389 484 42,'0'0'27,"0"0"1,0 0-1,0 0-15,29 11-4,-29-11 0,-4 35-2,4-35-1,-4 44-2,4-44-1,-4 45 0,4-45 0,-2 35-2,2-35 0,0 0-2,0 0-6,0 0-10,0 0-9,0 0 0,0 0-1,0 0 0</inkml:trace>
  <inkml:trace contextRef="#ctx0" brushRef="#br0" timeOffset="26225">9272 244 4,'0'0'18,"0"0"2,0 0 1,0 0-7,-32-9 0,32 9 0,0 0-1,0 0-3,0 0-1,-14 42-1,14-42-2,0 0-1,4 42-1,-4-42 0,0 0 0,24 41 0,-24-41-1,0 0 1,34 29 0,-34-29-2,0 0 1,41 11-2,-41-11 1,0 0-2,42-5 2,-42 5-3,0 0 3,41-23 1,-41 23-2,0 0 3,29-35-2,-29 35 2,0 0-2,15-35 3,-15 35-3,0 0 1,0 0-1,-2-36 0,2 36 0,0 0-1,0 0 0,0 0 0,-34-35 0,34 35 0,0 0 0,0 0-1,-36-26 1,36 26-1,0 0-1,0 0-2,-30-12-3,30 12-9,0 0-16,0 0-5,0 0 1,0 0-1</inkml:trace>
  <inkml:trace contextRef="#ctx0" brushRef="#br0" timeOffset="26948">9627 1067 17,'0'0'22,"0"0"3,0 0-3,0 0-3,0 0 1,0 0-4,0 0-2,6 19-2,-6-19-1,17 17-1,-6-9-2,9 3 0,-2-4-2,4 1-1,0-3-2,-1-1 0,-1 0-1,-3-2-1,-4 0-1,-3-2 0,-10 0-2,8 0-2,-8 0-4,2-10-9,-2 10-17,0 0-1,11-12 1,-11 12-2</inkml:trace>
  <inkml:trace contextRef="#ctx0" brushRef="#br0" timeOffset="27446">10098 1097 29,'0'0'23,"0"0"1,0 0 2,3 19-14,-6-4-1,-5 1-1,1 7 0,-2-1-2,2 3-1,-3-4-2,5 4 2,0-2-3,5 1 1,0-4 0,6-3 0,-1-3 0,6-1-1,-2 0 0,4-4-1,1-5-1,-1-2 0,2-4-1,0-3 0,-1-3 0,0-2 0,-1 0 1,0-2-2,-3-1 2,-1-2-1,-2-1 0,-2-2 0,-3 0 0,-1-1 0,-3-3-1,-3 1 1,-2 1-1,-1 2 1,-4 3-1,-1 1 0,0 5 0,-3 2 0,2 1 0,0 4-1,2-1-1,1 0-3,11 3-4,-15-8-10,15 8-17,0 0 2,12-14-1,0 6 0</inkml:trace>
  <inkml:trace contextRef="#ctx0" brushRef="#br0" timeOffset="27828">10386 858 32,'0'0'23,"0"0"3,0 0-1,0 0-8,0 0 1,0 0-1,0 0-4,0 0-4,0 0-1,0 0-3,0 0 2,0 0-1,39 3-3,-39-3-3,0 0 2,43 4-1,-43-4 0,0 0-1,33-2-2,-33 2-2,0 0-1,0 0-4,0 0-7,29-21-16,-29 21 0,0 0 0,0 0 1</inkml:trace>
  <inkml:trace contextRef="#ctx0" brushRef="#br0" timeOffset="28165">10333 731 28,'0'0'22,"0"0"2,0 0 3,0 0-14,0 0-1,0 0 1,-32 30-3,32-30-2,0 0-1,-7 54-1,7-54-1,-1 48 0,1-48 0,5 47-3,-5-47 2,10 44-4,-10-44 0,0 0-4,29 32-3,-29-32-7,0 0-11,43-5-4,-43 5-3,36-24 3</inkml:trace>
  <inkml:trace contextRef="#ctx0" brushRef="#br0" timeOffset="28423">10570 685 58,'29'-27'30,"-29"27"0,0 0 2,30 33-17,-30-33-2,20 46-3,-20-46-2,16 56-2,-16-56-4,9 59 0,-9-59-2,2 57-4,-2-57-5,-8 43-13,1-24-10,-1-2-1,-1-6-2,-2-1 3</inkml:trace>
  <inkml:trace contextRef="#ctx0" brushRef="#br0" timeOffset="30106">11145 888 13,'0'0'23,"0"0"5,0 0 0,0 0-6,0 0-1,0 0-2,0 0-1,0 0-5,0 0-3,0 0-3,0 0 0,0 0-1,0 0-4,0 0 3,36 8-2,-36-8-3,37 2 2,-37-2-1,54-2 0,-22 1 0,0-1-1,0 1 0,-2-2-2,-30 3 2,47-3-2,-47 3 0,0 0-5,38-9-2,-38 9-4,0 0-6,0 0-15,0 0 1,0 0 0,-2-44 2</inkml:trace>
  <inkml:trace contextRef="#ctx0" brushRef="#br0" timeOffset="30362">11418 735 23,'-33'-17'27,"33"17"1,0 0 2,0 0-11,0 0-4,-5 44-1,5-44-2,2 53-3,-2-53-4,2 70-1,-1-32 0,-1 4-3,1-1 1,1 1-5,0-9 0,4-2-10,-1-4-17,1-5-1,4-8-2,-10-14 2</inkml:trace>
  <inkml:trace contextRef="#ctx0" brushRef="#br0" timeOffset="30941">11947 627 14,'0'0'24,"0"0"1,0 0 5,0 0-10,0 0-2,0 0-2,0 0-4,0 0-3,0 0-1,0 47-2,0-47-1,-1 65 0,0-24-2,-3 2 0,1 1-2,-1-2 0,2-2 2,-2-1-3,0-8 1,1-4-2,-1-10-1,4-3-6,0-14-5,0 0-19,0 0-1,0 0 1,15-43-1</inkml:trace>
  <inkml:trace contextRef="#ctx0" brushRef="#br0" timeOffset="31206">12149 640 50,'0'0'27,"0"0"5,0 0 0,0 0-19,24 49-2,-23-13 0,-7 6-3,5 3-2,-3 3-3,1 0 1,1 2-3,1-5 2,0-4-4,1-6 2,2-6-4,-2-11-2,4-1-11,-4-17-16,0 0 0,0 0-2,-3-12 2</inkml:trace>
  <inkml:trace contextRef="#ctx0" brushRef="#br0" timeOffset="31425">12029 919 55,'-29'-12'32,"29"12"1,0 0-1,0 0-11,0 0-12,0 0 3,0 0-5,0 0-3,41 13-3,-41-13-2,47-7-2,-47 7-5,49-20-6,-49 20-11,42-21-7,-42 21 0,46-22 0,-46 22 1</inkml:trace>
  <inkml:trace contextRef="#ctx0" brushRef="#br0" timeOffset="31701">12377 756 43,'0'0'30,"0"0"3,0 0 0,0 0-18,0 0-2,0 0 0,0 0-4,40-17-3,-40 17-2,32 1-2,-32-1-2,33-2 0,-33 2-1,29-4-2,-29 4-1,0 0-3,35-13-5,-35 13-9,0 0-6,0 0-4,29-23 0,-29 23 3</inkml:trace>
  <inkml:trace contextRef="#ctx0" brushRef="#br0" timeOffset="31951">12480 588 44,'0'0'27,"0"0"2,0 0-3,0 0-9,0 0-2,-14 56-1,14-56-5,5 54-3,-5-54-1,9 56-3,-9-56-4,16 43-7,-16-43-11,0 0-11,23 46 1,-23-46-2,0 0 0</inkml:trace>
  <inkml:trace contextRef="#ctx0" brushRef="#br0" timeOffset="35378">16401 858 12,'0'0'17,"0"0"0,0 0-2,-6-36 0,6 36 1,0 0-4,0 0 0,0 0-3,0 0-2,0 0 0,0 0-1,0 0 1,5 53-2,0-19 0,-1 11-2,3 6 3,-2 10-3,2-5 3,-3 3-3,2-4 0,-4-1-2,1-12 2,-4-9 1,2-10-1,-2-6-1,1 0 1,0-17 0,0 0-1,0 0 1,-5-18-1,0 1-2,1-5 2,-2-8 0,0-7-2,-1-7 1,1-4-1,0-2 1,2-2-3,4-3 3,3 2-3,5 2 5,3 7-5,3 8 3,-14 36-1,39-55 0,-39 55 2,46-29-2,-46 29-1,49-11-1,-49 11 2,44 14-1,-44-14-1,38 39 2,-38-39-2,24 62 2,-19-27-1,-4 3 1,-6 3 1,-5-1-1,-4-4 2,-2-4-2,-4-3 2,-1-6-2,2-2 2,-1-5-2,3-5 1,1-5 0,3-3 0,3-2-1,10-1 1,-11 0 0,11 0 0,0 0 0,0 0-1,0 0 1,0 0-1,19-3 0,-3 8 0,5 0 0,5 2 0,5 4-1,2 1 1,4 2 0,0 0 1,0-4-2,-3-2 1,-2 1-1,-5-4-1,-1 0-3,-4-4-2,0-1-7,-7-9-15,1 4-6,0-5-1,-2-5 0,2-5 1</inkml:trace>
  <inkml:trace contextRef="#ctx0" brushRef="#br0" timeOffset="35631">17036 1026 29,'0'0'30,"6"11"3,-6-11 0,13 19-10,3-6-3,0 0-4,10-1-4,-3-4-4,6-3-2,-2-2-2,1-3-2,-2-1-1,-4 0-1,-3 0-1,-4-5-3,0 0-4,-15 6-12,17-16-14,-6 5-2,-11 11 0,0 0 0</inkml:trace>
  <inkml:trace contextRef="#ctx0" brushRef="#br0" timeOffset="36551">17920 851 25,'0'0'16,"0"0"3,0 0-1,-9-40 0,9 40-4,0 0-2,0 0-2,0 0-1,-38-14-2,38 14 0,-30 5-1,30-5-1,-38 19 1,38-19-1,-42 40-1,42-40 1,-39 60-2,26-24 3,2 3-3,8 2 2,5-1-3,7-2 3,6-4-3,8-4 2,4-3-2,4-7-1,1-6 0,2-5 0,-2-4-1,-2-5 0,-2-3-1,-5-4-1,-4 0-2,-6-6-3,2-1-5,-11-8-11,2 2-13,0-3 0,-1-3 0,-5 26 2</inkml:trace>
  <inkml:trace contextRef="#ctx0" brushRef="#br0" timeOffset="36933">18156 713 25,'0'0'25,"0"0"4,0 0 0,0 0-12,0 0-2,16 43-2,-16-43-4,8 65 1,-3-26-4,1 4-2,0 3-1,0 1 0,-2-3-2,-1-4 2,-1-3-3,-2-8 1,2-3-2,-1-6 1,1-6-4,-2-14-5,0 0-11,11-6-11,-5-9-1,4-6-2,-10 21 2</inkml:trace>
  <inkml:trace contextRef="#ctx0" brushRef="#br0" timeOffset="37218">18399 667 47,'0'0'26,"0"0"3,0 0-5,0 0-8,0 0-2,0 0-4,-3 56-3,5-20-2,-3 6 0,3 6 1,-1-1-4,2 4 1,0-1-2,1-3 1,2-3-2,0-4 2,-2-4-4,1-7-2,2-2-3,-6-12-4,6-2-8,-7-13-12,0 0-2,0 0-1,-4-11 3</inkml:trace>
  <inkml:trace contextRef="#ctx0" brushRef="#br0" timeOffset="37466">18304 1034 47,'0'0'31,"-33"-18"-1,33 18-5,0 0-5,0 0-6,0 0-2,0 0-5,0 0-1,0 0-3,41-6-1,-41 6-2,33-14 1,-33 14-3,40-17-2,-40 17-5,39-17-9,-39 17-14,35-6 0,-35 6-1,30 1 0</inkml:trace>
  <inkml:trace contextRef="#ctx0" brushRef="#br0" timeOffset="38002">18549 1215 52,'0'0'27,"0"0"-3,11 6-2,-3 0-5,-8-6-4,22 13-3,-11-6-2,1 4-2,0 0-2,0 4-1,-5 4-1,0 3-1,-4 1 0,-4 2 1,-4 2 0,-3-2-1,-3 3 2,-4-3-2,-2-4 2,-1-3-2,-1-2 3,0-4-2,3-5 0,2 0 0,1-4 1,13-3 0,-14-1 0,14 1-1,-2-12 0,2 12 0,9-14 0,-9 14-2,16-15 1,-4 10-1,2 2 0,1 0 0,3 3 0,0-1-2,2 0 0,1-3-2,3 1-2,-3-9-5,6 4-12,-3-6-15,-1-3 1,-2-6 0,-2 1 2</inkml:trace>
  <inkml:trace contextRef="#ctx0" brushRef="#br0" timeOffset="38316">18700 967 67,'0'0'31,"0"0"2,0 0-4,0 0-14,0 0-4,0 0-1,36 7-4,-36-7 0,46-4-1,-46 4-4,57-3 2,-57 3-4,50-3 2,-50 3 0,35-1-3,-35 1-4,0 0-1,0 0-10,0 0-18,0 0 1,32-26-2,-32 26 2</inkml:trace>
  <inkml:trace contextRef="#ctx0" brushRef="#br0" timeOffset="39513">19393 768 26,'0'0'22,"0"0"0,0 0-1,0 0-3,0 0-6,0 0-2,0 0-2,0 0-1,0 0-2,0 0 0,0 0-1,0 0 0,0 0-1,0 0 1,0 0-1,0 0-1,0 0-1,-30-7 0,30 7 0,0 0 0,0 0 0,0 0 0,0 0-1,0 0 1,0 0 0,0 0 1,0 0-1,0 0 0,0 0 0,0 0 0,0 0-1,0 0 1,0 0 0,0 0-1,0 0 1,0 0 0,0 0-1,0 0 1,0 0-1,-29 5 1,29-5-1,0 0 1,0 0-1,0 0 0,0 0 1,0 0-1,0 0 0,-32 22 1,32-22-1,0 0 0,-27 36 1,27-36-1,-19 46 3,19-46-3,-15 60 1,10-23-1,2 2 3,2 0-2,3 0 2,2-1-2,4-3 1,2-5-1,5-3 2,0-5-2,4-6 0,2-3 0,1-3 0,0-7-1,0-3 1,0-4-1,0-4 1,0-1 0,-2-5-1,-1-5 1,-1-3-1,-2-5 1,-3-3 0,-13 30-1,16-64-2,-16 64 3,3-70-3,-3 70 5,-11-68-3,11 68 0,-21-56-2,21 56 4,-30-48-2,30 48 2,-35-32-2,35 32-2,-37-17-1,37 17 2,-33-6-2,33 6-3,0 0 0,-31 3-8,31-3-6,0 0-16,0 0 2,0 0-1,0 0 2</inkml:trace>
  <inkml:trace contextRef="#ctx0" brushRef="#br0" timeOffset="39888">19779 690 32,'0'0'25,"0"0"1,0 0 5,0 0-18,0 0 0,20 45-2,-20-45-2,11 51-2,-5-15-1,3 1-1,-2 10-2,4 3 2,-3 3-3,1-2 2,-2-3-4,-1-4 3,-2-5-2,1-4 2,-2-10-4,-1-6 1,-1-6-3,-1-13-1,0 0-4,0 0-8,10-17-11,-5 0-6,0-8-1,3-6 1</inkml:trace>
  <inkml:trace contextRef="#ctx0" brushRef="#br0" timeOffset="40233">20024 709 15,'0'0'22,"0"0"5,0 0-1,0 0-11,0 0 0,0 0-2,0 0-2,0 0-2,-12 60-2,12-60-2,4 68 1,0-30-3,0 6-1,1 0 2,0 0-3,2-3 2,-1-2-2,1-5 2,-2-5-3,1-4 2,-1-5-4,-1-9-1,-4-11-5,0 0-6,10-1-9,-10 1-9,4-23 0,-2 7 0</inkml:trace>
  <inkml:trace contextRef="#ctx0" brushRef="#br0" timeOffset="40624">19873 916 3,'0'0'21,"0"0"4,0 0-2,0 0-7,0 0 2,0 0 0,0 0-3,0 0-1,0 0-3,0 0-1,0 0-1,33 19 0,-33-19-5,30 3-1,-30-3-1,34 2-2,-34-2 2,33 1-1,-33-1 0,0 0-2,33 0-2,-33 0-9,0 0-21,0 0 0,0 0 0,19-39-1</inkml:trace>
  <inkml:trace contextRef="#ctx0" brushRef="#br0" timeOffset="42102">20724 1115 10,'0'0'21,"0"0"1,0 0-2,0 0 2,0 0-3,0 0-2,0 0-2,0 0-2,-6 11-1,6-11-3,0 0-1,0 0-2,0 0-1,1 13-1,-1-13-1,0 0-1,10 5 0,0-2 0,3 0 0,8-1 0,5 2-1,8-2 1,5-1-1,6 0 1,2-1-1,4 0 0,1 0 0,3-3 0,0 0-1,0 0 1,-1-1-1,0 0 1,-2 1-1,-2-1 1,-4 0-1,-6 1 0,-5 0 0,-6 1 0,-7 2 0,-4-1 0,-7 1 0,-2 0 0,-9 0 0,0 0-1,9-1 1,-9 1-1,0 0 0,0 0-2,1-13-2,-4 0-1,3 13-3,0 0-4,-8-47 0,8 47-9,-18-46 4,18 46-3,-32-48 6,32 48-3,-40-41 9,40 41 5,-48-34 5,48 34 7,-43-23 4,43 23 1,-32-12 0,32 12 2,0 0-2,0 0-5,0 0 2,0 0-2,0 0-2,0 0-1,0 0-1,39 41 0,-39-41 0,47 34-2,-20-13 0,0 7 3,-1 5-3,1 4 2,-6 3-3,-1 2 3,-5 0-2,-5-5 2,-8 1-3,-4-2 0,-10-5 0,-4-3 0,-8-5-1,-1-3 0,-2-3-2,0-6-2,6-1-4,-2-16-16,9-4-13,9 0 1,7-8-1,9-4 1</inkml:trace>
  <inkml:trace contextRef="#ctx0" brushRef="#br0" timeOffset="43513">20033 1439 14,'0'0'21,"-10"4"-3,10-4 0,-14 7 0,14-7-3,-10 9-1,10-9-2,0 0-1,-11 11-1,11-11-1,0 0-1,10 10 1,0-9-4,6 2 2,1-3-3,5 1 0,0-4-1,2 2-2,2-1-1,-3-3-3,-2 2-1,-4-4-3,0 4-3,-8-5-6,1 6-6,-10 2-7,0 0-4,0 0 4,-16-1 1</inkml:trace>
  <inkml:trace contextRef="#ctx0" brushRef="#br0" timeOffset="43732">20044 1541 18,'-11'14'24,"-1"-5"1,8 2 0,4-1-4,0-10-3,16 17-3,-3-15-2,6 4-2,-3-6-4,5 1-3,-1-2-2,0-3-3,-2 2-4,-5-4-5,0 5-5,-13 1-6,14-6-7,-14 6-2,0 0 2,0 0 3</inkml:trace>
  <inkml:trace contextRef="#ctx0" brushRef="#br0" timeOffset="43881">20121 1660 49,'-11'17'25,"0"-5"-1,3 1-2,6 2-6,2-15-2,10 16-5,2-16-2,8 0-2,0-5-6,2-4-12,1-6-17,6 0 2,-3-7-5,4 3 4</inkml:trace>
  <inkml:trace contextRef="#ctx0" brushRef="#br0" timeOffset="45315">22027 875 11,'0'0'17,"0"0"1,0 0 2,0 0-7,0 0 1,0 0 1,-30 45-3,31-22-3,-1 8-2,3 0 2,-1 8-3,3-4 1,-1 3-6,1-5 2,-1-2-3,0-5 2,-1-5 1,-1-5 0,-1-4 0,-1-12 0,2 14 1,-2-14 0,0 0-1,0 0 1,-3-23 0,2 5-1,-1-8 0,0-6-1,-1-4-2,1-4-2,1-2 3,1 0-4,2-2 7,1 0-7,2 5 4,1 4-3,3 0 3,-9 35 0,21-58-1,-21 58 1,26-38-3,-26 38 2,30-19 0,-30 19 0,30-1 0,-30 1-1,0 0 1,40 40 0,-40-40-1,16 48 1,-16-48 0,6 57 0,-6-57-1,-6 56 1,6-56 0,-16 46 0,16-46 0,-23 36 0,23-36 0,0 0 3,-39 30-2,39-30-1,0 0 0,-29 2 1,29-2 0,0 0-1,0 0 1,0 0-3,0 0 3,0 0-1,0 0 1,0 0-1,0 0 0,0 0 1,0 0-1,9 13 3,3 0-4,2 4 4,2 3-3,3 6 3,0 0-3,1 3 3,1 0-3,-3-5 1,0 0-2,-3-6 1,-1-1-1,-5-8-1,0-1-3,-9-8-3,12 2-12,-12-2-16,11-13 2,-4 0-1,0-4 1</inkml:trace>
  <inkml:trace contextRef="#ctx0" brushRef="#br0" timeOffset="45639">22440 1010 40,'0'0'26,"-20"-1"4,20 1-2,8 3-11,-8-3-3,19 7 2,-7-1-6,9-4 0,-3 2-5,7-1 0,-3 0-2,0 0-2,-1 1 0,-4-1-1,-2-1-2,-3-3-2,-2 1-4,-10 0-9,0 0-15,0 0-1,34-15 1,-34 15-2</inkml:trace>
  <inkml:trace contextRef="#ctx0" brushRef="#br0" timeOffset="46084">23025 972 19,'0'0'25,"0"0"-1,0 0-2,0 0-5,0 0 1,0 0-9,0 0-2,0-35-2,0 35-1,0 0 0,0 0-2,-37 5 1,37-5 2,-25 27 2,14-5-3,1 5 3,-1 6-4,5 0 3,0 4-3,5-1 3,1 0-7,3-3 3,3-8 0,5-1-1,1-6 0,2-2 0,2-6-1,0-4-1,4-3-2,-3-5-5,6 2-9,-5-6-18,2-4 2,1-7-3,-2-2 2</inkml:trace>
  <inkml:trace contextRef="#ctx0" brushRef="#br0" timeOffset="46384">23311 940 30,'0'0'28,"11"21"4,-14-10-4,0 15-17,3 1 1,-2 9-4,3 0 0,-3 4-6,3-2 2,1 0-5,1-4 3,1-4-2,2-3 1,-1-4-2,2-8-4,0-2-10,1-2-12,-8-11-2,19 3-1,-19-3 1</inkml:trace>
  <inkml:trace contextRef="#ctx0" brushRef="#br0" timeOffset="46665">23469 941 26,'0'0'25,"0"0"3,0 0 5,0 0-14,-8 23-4,5 2-3,5 0-2,-4 9-2,4 0 0,-2 5-7,3-3 2,0 0-5,1-3 2,2-5-3,-1-6-2,3-2-6,-5-5-8,-3-15-9,12 19-3,-12-19-2,0 0 2</inkml:trace>
  <inkml:trace contextRef="#ctx0" brushRef="#br0" timeOffset="46874">23374 1278 46,'0'0'31,"-10"-3"3,10 3-2,0 0-16,10-16-1,1 8-5,-2-3-4,6-3-4,-1-2-3,3-1-3,2 3-4,-4-2-6,5 6-9,-3 7-10,-1 2 0,1 5 0</inkml:trace>
  <inkml:trace contextRef="#ctx0" brushRef="#br0" timeOffset="47319">23605 1319 24,'0'0'23,"-2"14"-3,2-14 0,6 18-4,-1-6-3,0 5-3,2 3-2,-3 2-2,1 6-1,-3-1-2,0 3 0,-5-2 0,1-1 0,-4-3 2,-2 0 0,-4-8 1,2-1-1,-5-5 0,4-1 0,-2-4 0,3-1 0,-2-4 0,12 0-1,-13-3 0,13 3 0,-9-10 0,9 10-1,-3-11 0,3 11-1,2-11 0,-2 11-1,0 0 0,14-6-1,-3 8 0,2 1 0,0 1 0,3 0 0,1 0-1,2-2 0,1 0-2,0-4-1,-1 1-4,-3-10-4,5 4-12,-5-3-13,-1-4 0,-1-4 0,-4-4 1</inkml:trace>
  <inkml:trace contextRef="#ctx0" brushRef="#br0" timeOffset="47673">23669 1112 21,'2'-10'28,"-2"10"2,0 0 2,0 0-12,0 0-1,0 0-4,13-1-2,-13 1-4,16-1-2,-8-2-1,7 2-3,0-1 0,0-1 0,1 1-2,-3 0 0,-1-2-1,-2 0-1,-2 0-2,-8 4-3,13-17-7,-13 17-14,4-13-6,-4 13-3,0 0 0,23-17 1</inkml:trace>
  <inkml:trace contextRef="#ctx0" brushRef="#br0" timeOffset="48414">24077 995 10,'34'-39'25,"-34"39"1,0 0-4,0 0-4,0 0-4,0 0-4,0 0-3,0 0-1,0 0 0,0 0-1,0 0-1,-4 15 0,-8 10 0,1 0 0,-3 7-1,5-2 1,-1 5-3,4-4 1,4 2-3,6-5 2,2-1 0,2-2 0,2-5 0,3-4 0,0-1 0,2-2 0,0-2 0,0-3 0,1-4 0,2-1 0,1 0-1,0-3 1,0-3-1,-2-2 1,2-2-1,-3 2 0,0 0 1,-3-2-1,-1-3 0,-1 2 1,0-4-1,-2 2 0,1-2 0,-1-4 0,-2-2 1,0 1-1,0-2 0,-3-1 1,-3 0-1,0-1 1,-3 2 0,-2-4-1,4 23 1,-14-35 0,14 35 1,0 0-1,-26-44 2,26 44-3,0 0 1,-30-26 0,30 26 1,0 0-1,-41-12-2,41 12 1,-36 3-1,36-3 1,-38 9 3,21-3-3,-3 0-2,4 0 2,3 0-2,13-6-3,0 0-6,0 0-18,0 0-6,0 0 1,0 0 0</inkml:trace>
  <inkml:trace contextRef="#ctx0" brushRef="#br0" timeOffset="48994">24455 742 28,'0'0'31,"0"0"1,0 0 4,0 0-15,0 0-2,0 0-3,0 0-5,0 0-4,0 0-2,0 0-2,0 0-1,0 0-2,41-2 0,-41 2 0,0 0-2,44-3 2,-44 3-1,0 0-2,0 0-4,43-11-6,-43 11-12,0 0-11,0 0 1,0 0 0,0 0 1</inkml:trace>
  <inkml:trace contextRef="#ctx0" brushRef="#br0" timeOffset="49423">24433 646 21,'0'0'24,"-30"-15"2,30 15-7,0 0-4,0 0-1,0 0-3,-33 17-3,33-17 0,0 0-2,0 0 0,-26 49 0,26-49 0,-5 38-2,5-38-1,2 42 0,-2-42-1,8 39-1,-8-39 1,0 0-2,28 44 1,-28-44 0,0 0-2,0 0-3,42 15-6,-42-15-9,0 0-12,39-14 0,-39 14-2,0 0 1</inkml:trace>
  <inkml:trace contextRef="#ctx0" brushRef="#br0" timeOffset="49732">24632 622 28,'0'0'29,"0"0"2,49-17-8,-49 17-3,0 0-5,0 0-3,0 0-3,0 0-1,37 55-2,-37-55-2,0 0-1,9 70 0,-9-70-1,-1 54 1,1-54-3,0 0-4,-7 54-7,7-54-18,0 0-5,0 0 1,0 0-3</inkml:trace>
  <inkml:trace contextRef="#ctx0" brushRef="#br0" timeOffset="50752">23909 2314 26,'-6'12'30,"-5"-10"0,11-2 2,-6 12-15,6-12 3,0 0-2,0 0-5,12 16-2,-12-16-3,27 5 0,-10-6-4,7 6 1,0-6-3,0-4-1,0-1-2,-1 0 0,-2 2-2,-6-4-1,0 6-5,-4-9-7,1 4-18,-3 1-2,-9 6-2,12-18 0</inkml:trace>
  <inkml:trace contextRef="#ctx0" brushRef="#br0" timeOffset="51009">24081 2172 39,'0'0'32,"-11"20"1,8-6 0,-2 0-19,5 10 2,-3-2-4,5 7-3,-2-3-4,2 3-1,1-4-1,0 1-2,2-3-2,-2-5-4,5-1-3,-8-17-8,15 10-19,-3-8 1,1-8-3,4-1 3</inkml:trace>
  <inkml:trace contextRef="#ctx0" brushRef="#br0" timeOffset="51294">24466 2159 51,'24'41'32,"-24"-41"3,0 0-5,9 49-16,-9-49 1,3 48-4,-3-48-4,6 55-1,-6-55-4,10 54 0,-10-54-1,11 51-1,-11-51-2,0 0-1,25 49-5,-25-49-6,0 0-18,0 0-3,34 0-1,-34 0 1</inkml:trace>
  <inkml:trace contextRef="#ctx0" brushRef="#br0" timeOffset="51552">24716 2138 36,'0'0'32,"0"0"3,0 0 0,24 47-19,-24-47-2,-8 62 1,8-62-5,-4 71-4,5-36-1,0 0-2,-1-35-2,7 62 0,-7-62-5,11 41-2,-11-41-6,0 0-9,19 35-11,-19-35-4,0 0-2,0 0 3</inkml:trace>
  <inkml:trace contextRef="#ctx0" brushRef="#br0" timeOffset="51800">24667 2388 35,'-35'3'32,"35"-3"3,0 0 1,0 0-16,0 0-2,0 0-4,0 0-3,0 0-3,0 0-3,30-4-1,-30 4-3,35-14 0,-35 14-3,36-20-2,-36 20-2,33-21-5,-33 21-9,38-11-14,-38 11-4,31-20-2,-31 20 4</inkml:trace>
  <inkml:trace contextRef="#ctx0" brushRef="#br0" timeOffset="52047">24909 2196 33,'32'-4'34,"-32"4"2,0 0-9,0 0-7,0 0 0,38 2-6,-38-2-5,0 0-3,38-12-2,-38 12-3,0 0-2,35-23-5,-35 23-4,0 0-10,35-31-10,-35 31-7,0 0 0,0 0 1</inkml:trace>
  <inkml:trace contextRef="#ctx0" brushRef="#br0" timeOffset="52288">25046 1982 29,'-30'8'30,"30"-8"3,0 0-3,0 0-12,-3 48-1,3-48-2,3 44-4,-3-44-4,3 58-1,-3-58-2,3 59-3,-3-59-2,3 52-3,-3-52-7,12 44-14,-12-44-11,0 0-1,32 23-1,-32-23 1</inkml:trace>
  <inkml:trace contextRef="#ctx0" brushRef="#br0" timeOffset="103267">21790 7229 11,'0'0'15,"0"0"-4,0 0 0,0 0 2,-10-6-1,10 6-2,-10 1 0,10-1-1,-16 6 0,7-1-1,-1 2-1,-3 3-2,0 4 1,0 3-1,0 2 0,1 3 0,3 0-1,-1-1-1,3 1-1,3-5 0,2 0 0,1-4 0,1-13 1,3 15 0,-3-15 0,0 0 0,14 3 1,-14-3-1,12-14 0,-5 4-1,-1-3 0,0-2 0,-2-2-1,-3 2 0,-2 0 0,-1 3-1,-1 2 1,3 10-1,-14-8 1,3 11-1,0 4 0,1 3 0,2 2 0,-1 1 0,2 1 0,2-1 0,3-2 1,2-11 0,6 11 0,-6-11 0,18-6 1,-5-2-1,-1-3 1,2-5 0,-1-1-1,-2-3 0,-5 0-1,-1 0 0,-6 3-2,-4 2 0,-2 1-3,-2 5-2,-3-1-5,12 10-13,-10-6-8,10 6 0,-4-13 1,9-3 1</inkml:trace>
  <inkml:trace contextRef="#ctx0" brushRef="#br0" timeOffset="103921">21888 6767 45,'-16'17'24,"6"9"2,-5-11-1,-1 6-19,7-1 1,1 0 0,3 2 0,-1-5 1,5 0 1,0-6-1,6 1 0,-5-12-2,15 7 0,-6-9-3,3-3 1,-3-3-3,3-3 0,-3-1 0,0-1-1,-3-2 0,-2 1 0,-2 0 1,-2 2-1,-4 1 1,4 11 1,-10-15-2,1 12 1,-3 3 0,1 4 0,-1 5-1,-1 1 1,3 4-1,0 2 2,2 0-2,3-2 1,3-2-1,2-12 2,7 13-1,2-16 1,2-7-2,0-4 0,2-3 1,-1-3-1,0-3 1,-2-2-2,-5 0 2,-4 2-1,-5 4 1,-3 2-1,-5 3 0,-2 5 0,-3 5 0,-2 4-1,-1 7-1,-1 2-4,6 7-6,-1-2-10,8 1-13,10 1 0,6-4 0,10-1 0</inkml:trace>
  <inkml:trace contextRef="#ctx0" brushRef="#br0" timeOffset="104972">22623 6597 22,'0'0'22,"0"0"0,-17 5 1,17-5-12,-15 7-2,4-1-2,-1 3-1,-2 3 1,0 3 0,0 1 0,2 3-1,0-1-1,4 0-1,2-1-1,1-1 0,4-5 0,2-1 1,-1-10-1,5 11 0,-5-11 0,11 1 0,-11-1 0,16-10-1,-16 10 0,17-19 0,-9 5-1,-1 0 0,-2-4 0,-1 3 0,-4-1 0,-3 1 0,-2 3-1,5 12 0,-17-13 1,5 12-1,-3 5 0,0 6 0,-2 2 0,2 5 1,0 2-1,1-1 0,5 0 1,2-1-1,4-3 1,4-3-1,-1-11 1,12 9 1,-2-10-1,3-4 0,-1-4 1,2-3-1,-3-2 0,0-2 0,-5-2 0,-1 2 0,-4 0 0,-3 0-1,-4 4 1,-2 2-2,-3 6 1,-3 1-1,2 6 0,-3 1-2,4 7-4,0-3-3,7 7-5,0-3-8,11 1-6,5 1-4,5-7-2,9 4 4</inkml:trace>
  <inkml:trace contextRef="#ctx0" brushRef="#br0" timeOffset="105664">22933 6830 21,'0'0'23,"10"-7"1,-10 7 1,0 0-14,0 0 1,-13-5-4,13 5 1,-20 15 0,8-2-2,-3 2-1,1 5 2,0-2 1,4 1-4,0-2 0,4-1-3,1-3 2,5-1-1,0-12 1,0 0-2,10 7 0,-10-7 3,15-9-4,-7 1 3,0-3-4,1-2 2,-3-1-3,-1 1 2,-2 1-1,-1 1-1,-2 11 1,-2-16-1,2 16 1,0 0 0,-12 0-1,12 0 1,-13 13 0,13-13 1,-12 19-1,8-7 1,4-12-1,-3 17 2,3-17-2,5 12 2,-5-12-1,11-4 0,-11 4 0,15-16-1,-8 5 1,-3-1-1,0-1 1,-2-1-2,-3 0 2,-2 2-2,3 12 1,-12-19-1,12 19-2,-18-9-3,18 9-7,-16 4-15,16-4-6,-8 10-1,8-10 0,6 16 1</inkml:trace>
  <inkml:trace contextRef="#ctx0" brushRef="#br0" timeOffset="106674">22882 8027 8,'0'12'19,"0"-12"2,0 0 1,0 0-5,0 0-5,-10 8 0,10-8-2,-8 12 0,8-12 0,-10 21-2,5-9-1,1 3 0,-1-1 0,3 2-2,0-4 0,4 1 0,-2-13-1,7 15 0,-7-15 0,10 6 0,-10-6-1,13-5 1,-13 5-2,11-13 1,-8 3-2,-3 10 1,3-20-1,-3 20-1,0-19 0,0 19 1,-10-10-1,10 10 0,-17 1-1,7 5 1,-1 2 0,-2 2-1,3 1 1,0 0 0,3 0 0,7-11 0,-6 17 0,6-17 0,0 0 1,12 11 0,-12-11 0,15-6 1,-15 6-1,17-14 0,-9 4 0,-1-2-1,-2-2 1,0 1-1,-3-1 1,-2 2-1,0 12 0,-6-17 0,6 17 0,-13-7-1,4 9 1,-2 4-1,0 5 1,-1 0-1,2 4 0,0 2 1,4-1-1,1-2 0,4 0-2,1-14-2,6 15-5,-6-15-16,13-8-8,2-2 0,-1-11 0,8-3 0</inkml:trace>
  <inkml:trace contextRef="#ctx0" brushRef="#br0" timeOffset="107577">23205 7659 28,'0'0'21,"0"0"2,0 0 2,0 0-9,-16 10-6,3 1 1,-1 4-3,-5 0 1,2 5 0,-3-2-2,4 3 1,0-3-4,5-1-1,0-1 0,6-5-1,5-11 1,-3 13 0,3-13-1,13-3 1,-4-6 0,4 0 0,1-6-1,0 0-1,0-4 0,0 0 0,-2 0 0,-3 1-1,-3 2 1,-2 1 0,-3 2 0,-1 13-1,-7-17 1,7 17 0,-17-4-1,5 7 1,-2 4-1,0 3 1,0 4-1,1 1 1,1 1-1,4 0 1,1 0-1,5-1 0,3-2 1,-1-13 0,13 16-1,-3-11 1,2-4 0,2-4 0,0-2 0,1-4 0,-2-1-1,0-3 1,-2-2-1,-3 0 0,-1-2 1,-2 2-1,-3 1 1,-2 1-1,-3 3 0,3 10 1,-12-13-1,12 13 0,-17 0 0,7 5 0,1 3 0,0 2 0,1 3-1,3 0 1,2 0 0,4 0 0,3-2 0,-4-11 0,16 17 0,-4-15 0,2-3 0,1-3 1,1-5-1,-1-1 0,-3-6 0,0 0 0,-4-1-1,-4-3-2,-2 6-5,-11-3-15,-3 4-14,-2 4 1,-7-3 0,0 3-1</inkml:trace>
  <inkml:trace contextRef="#ctx0" brushRef="#br0" timeOffset="113398">23901 7242 38,'0'0'23,"0"0"5,0 0-7,0 0-8,13 11 3,-13-11-4,26 4 1,-11-4-2,10 3 1,-4-4-5,7 4 0,-6-5-4,1 5-1,-1-4-1,-4 1-1,-3-2 0,-2 2-1,-3-2-1,-10 2-3,17-5-4,-17 5-5,10-14-6,-10 14-5,7-19-4,-7 19-5,2-25 3,-2 25 2</inkml:trace>
  <inkml:trace contextRef="#ctx0" brushRef="#br0" timeOffset="113742">23856 7027 12,'-11'11'20,"-7"-9"1,11 11 3,-2-4-10,-1 7 0,1 7-1,-2 2 1,4 10-1,-4 3-1,5 6-2,-1 0-1,5 5-3,0-1-3,4-1 0,0-6-2,4-4 0,1-5-1,1-6-1,3-5-3,0-7-2,9-5-5,-1-9-9,5-10-7,6-1-4,-1-13-1,6 1 2</inkml:trace>
  <inkml:trace contextRef="#ctx0" brushRef="#br0" timeOffset="114005">24285 7017 32,'0'0'29,"16"15"4,-5-2 0,8 4-10,-19-17-6,36 65 0,-10-19-4,-7 2-2,3 8-2,-6-1-3,-5 4-1,-8-4-1,-5-1-6,-7-6-1,-8-8-2,1-1-14,-6-7-18,-8-10 0,-2-5 0,0-9-2</inkml:trace>
  <inkml:trace contextRef="#ctx0" brushRef="#br0" timeOffset="122734">9074 371 53,'0'0'30,"0"0"0,0 0-3,0 0-7,0 0-3,0 0-4,0 0-4,0 0-2,0 0-3,0 0-1,0 0-1,0 0 0,0 0-2,0 0-2,0 0-2,0 0-6,0 0-9,0 0-15,0 0 0,0 0-1,0 0 2</inkml:trace>
  <inkml:trace contextRef="#ctx0" brushRef="#br0" timeOffset="123117">9088 223 39,'0'0'30,"12"-37"2,-12 37 1,0 0-10,0 0-4,0 0-3,0 0-5,0 0-3,0 0-2,0 0-3,0 0-1,0 0-1,0 0-1,0 0-2,0 0-6,0 0-13,0 0-14,0 0 1,0 0 0,0 0-2</inkml:trace>
  <inkml:trace contextRef="#ctx0" brushRef="#br0" timeOffset="123786">9657 362 27,'0'0'24,"0"0"2,0 0-2,0 0-2,0 0-2,0 0-2,0 0-2,0 0-4,0 0-1,0 0-3,0 0-2,0 0-2,0 0-1,0 0-1,0 0-2,0 0-1,0 0-2,0 0-5,-7-35-8,7 35-12,0 0-7,0 0 1,0 0-1,8-42 3</inkml:trace>
  <inkml:trace contextRef="#ctx0" brushRef="#br0" timeOffset="124002">9677 202 79,'0'0'34,"0"0"1,0 0 1,0 0-20,0 0-6,0 0-1,0 0-3,0 0-2,0 0-2,0 0-4,-31-28-9,31 28-24,0 0-1,0 0 1,0 0-1</inkml:trace>
  <inkml:trace contextRef="#ctx0" brushRef="#br0" timeOffset="125868">9955 1510 43,'0'0'27,"0"0"2,0 0 0,5 11-12,-5-11-3,0 0-1,0 0-4,0 0-2,0 0-3,0 0-1,0 0-1,0 0-1,0 0 0,0 0-1,0 0 0,0 0-1,0 0-1,0 0-4,1 13-4,-1-13-3,0 0-4,10 8-6,-10-8-7,12 9-1,-12-9 3,21 8 3</inkml:trace>
  <inkml:trace contextRef="#ctx0" brushRef="#br0" timeOffset="126186">10188 1613 28,'0'0'24,"0"0"2,0 0-2,0 0-5,0 0-1,0 0-2,0 0-4,0 0-2,0 0-4,0 0-2,0 0-2,0 0-2,0 0-2,0 0-5,0 0-13,0 0-10,0 0 1,0 0-3,0 0 3</inkml:trace>
  <inkml:trace contextRef="#ctx0" brushRef="#br0" timeOffset="126774">10400 1346 41,'0'0'27,"0"0"0,0 0 0,0 0-11,0 0-8,0 0-2,-8-7 0,8 7-5,0 0-1,0 0-4,-11-1-6,11 1-15,0 0-2,0 0 0,0 0 0</inkml:trace>
  <inkml:trace contextRef="#ctx0" brushRef="#br0" timeOffset="127004">10428 1222 67,'0'0'30,"0"0"-3,0 0-3,0 0-16,0 0-4,0 0-9,0 0-20,0-15-2,0 15-2,6-21 1</inkml:trace>
  <inkml:trace contextRef="#ctx0" brushRef="#br0" timeOffset="127817">9911 849 11,'0'0'23,"32"-38"0,-32 38 2,0 0-6,0 0-3,0 0-2,0 0-3,0 0-3,0 0-3,0 0-1,0 0-1,0 0-3,0 0-2,0 0-3,0 0-4,0 0-3,0 0-11,0 0-3,0 0 0,0 0 1</inkml:trace>
  <inkml:trace contextRef="#ctx0" brushRef="#br0" timeOffset="128180">10184 905 29,'0'0'25,"0"0"2,0 0-4,0 0-3,0 0-4,0 0-4,0 0-5,0 0-3,0 0-1,0 0-7,0 0-4,0 0-18,0 0 0,0 0-2,0 0 1</inkml:trace>
  <inkml:trace contextRef="#ctx0" brushRef="#br0" timeOffset="138244">10032 1528 7,'0'0'16,"0"0"1,0 0-1,0 0-3,0 0 1,0 0 0,0 0-4,9 10-1,-9-10-1,1 18-1,-3-6-1,2 2 0,-3 0-1,-1 1 0,-3 0 0,1 1-1,-3 2-1,-2-3-1,-4-1 2,0-2-4,-3-3 2,0-3-1,-2-4 0,1-2 1,-2-7 0,4 1 1,-1-6-1,4 1 2,-3-6-2,4 1 2,1-1-2,1-1 0,0-1 0,4 0 1,-2-2-1,3 3 0,1 0-1,2 0 1,0 2-1,1 2 0,1 1 0,0 2 0,1 1-1,0 10 1,0-14-1,0 14 1,0 0-1,0 0 0,-1-11 0,1 11 0,0 0 0,0 0-1,0 0 1,0 0 0,-6 11-1,6-11 0,-7 12 1,7-12-1,-10 12 1,10-12-1,-14 14 0,14-14 0,-13 10 1,4-7-2,9-3 2,-14 6-1,14-6 1,-14 2 0,14-2 0,-10-1 1,10 1 0,0 0-1,0 0 0,0 0 1,-8-11-1,8 11 1,0 0-2,0 0 1,0 0 0,0 0 0,0 0 1,0 0-1,0 0 1,0 0-2,-10 10 2,10-10-1,-8 16 1,8-16-2,-8 17 1,8-17 0,-6 14 0,6-14 0,0 0 0,0 0-1,0 0-1,0 0 1,0 0-2,0 0 0,14-11-1,-14 11-1,15-20 0,-7 5-2,4 2-3,-3-5-3,1 5-1,-3-2-3,1 3-5,-8 12-7,11-17 2,-11 17 2</inkml:trace>
  <inkml:trace contextRef="#ctx0" brushRef="#br0" timeOffset="139627">9112 489 9,'0'0'13,"0"0"0,0 0 1,0 0-3,0 0 0,0 0-3,0 0 2,0 0-4,-33 32 2,33-32-1,0 0 0,0 0 0,-37 23-1,37-23 1,0 0-2,-46 3 1,46-3-2,-38-5-1,38 5 0,-41-14 1,41 14 0,-41-20 1,41 20-3,-36-21 2,36 21 1,0 0 1,-36-28 0,36 28-2,0 0-1,0 0 1,0 0-2,-14-36 0,14 36-2,0 0 1,0 0-1,0 0 1,0 0-1,0 0-1,0 0 1,0 0 0,0 0-1,0 0 0,0 0-3,0 0 2,0 0-2,0 0 0,0 0 2,13-37-2,-13 37 1,0 0 0,0 0 2,0 0 0,0 0 1,-19-37 0,19 37 1,0 0 0,0 0 2,0 0-2,0 0 1,0 0-1,0 0 0,0 0 1,0 0-1,0 0 0,0 0-1,0 0 1,0 0-1,0 0 0,30-8 1,-30 8-2,0 0 1,43 14 0,-43-14 0,0 0 0,41 20-2,-41-20 2,0 0-2,30 25 2,-30-25-2,0 0 0,13 37-14,-13-37-17,0 0 5,14 44-4,-14-44 4</inkml:trace>
  <inkml:trace contextRef="#ctx0" brushRef="#br0" timeOffset="141015">8865 1944 8,'-1'-17'20,"1"17"2,1-10-4,-1 10-3,0 0 0,0 0-4,0 0-1,4 14-3,-2 7-1,-2 7-2,1 6 0,-3 3 0,2 7 0,-4-2-1,1 1 0,-3-4-1,0-5 0,-3-7 0,2-5-1,-1-6 0,2-5 1,6-11-1,-12 2 0,12-2 0,-12-22 2,8 2-2,-1-3 0,1-9-1,0-2 1,0-4-1,2-3 0,0 0 1,2 3 0,-1 3 1,1 7 0,0 4 0,-1 8-1,1 16 0,0 0 1,-10 0-2,3 14 1,-3 7-2,-1 1 1,-1 4-1,-1 1 1,-1-1 0,4-3 0,2-6-2,2-5 0,6-12-2,0 0-2,0 0-6,12-15 0,0 1-1,0-13 1,4 2 1,-1-5 0,4 0 3,-4 0 4,0 1 4,-2 7 5,-3 1 2,-1 9 0,-3 2 0,-6 10 0,7-11 0,-7 11-1,0 0-1,11 11-1,-11-11-1,13 20-1,-4-5 1,2 1 0,1 4 0,2 0 0,-3 1-1,1-2-1,0 0-2,-3-5-4,1 3-9,-3 0-13,-7-17-1,6 22-1,-6-22 2</inkml:trace>
  <inkml:trace contextRef="#ctx0" brushRef="#br0" timeOffset="141369">8591 2412 42,'18'7'25,"-5"-6"1,6 8 0,-2 2-17,2-1-4,0 6 0,-3 3-1,-2 1 1,0-1 0,0-1-1,-3-6 2,3-1-1,-2-10 2,3-1-1,-1-12 1,1 2-2,0-9-1,1 0-1,-2-3-1,-1 0-3,-2 3-3,-5-1-7,0 6-22,-6 14 1,1-14-1,-1 14-1</inkml:trace>
  <inkml:trace contextRef="#ctx0" brushRef="#br0" timeOffset="142258">8416 3319 30,'0'12'26,"0"-12"1,-4 23 3,4-6-16,-2 1-1,3 6-1,-3 1-1,4 3-2,-1-4-4,1 2-2,0-7-1,0-2 0,-1-5-1,1-2 1,-2-10 0,0 0 1,0 0 0,0 0 0,-5-20 0,4 3 0,-1-10-1,2-5 0,1-5-2,2-6 0,1 0 1,3 0-1,2 3 0,2 4 0,3 5 0,0 7 0,3 6 0,0 8 0,1 5 0,0 6 0,2 4-1,-2 4 1,0 5 0,-4 3-1,-2 4 1,-4 0 0,-4 2 0,-6 0 0,-6 1 0,-4-2 0,-1-2 0,-3-3 0,1-4 1,-2-1-1,2-3 0,3-3 0,1-3 1,11-3-1,-14 4 0,14-4 0,0 0 0,0 0 0,0 0 0,0 0 0,-1 15 0,1-15 0,14 21 0,-4-7 0,2 1 0,0 3 1,4-2-1,-1 2-1,1-2-1,-2-3-4,2 2-6,-4-6-11,1-3-10,4-1 0,-3-6-2,2 0 2</inkml:trace>
  <inkml:trace contextRef="#ctx0" brushRef="#br0" timeOffset="142529">8862 3483 61,'9'15'31,"-9"-15"1,20 7-1,-2-2-16,-1-5-6,5 4-2,0-4-1,0 2-3,0-2-2,1 0-2,-1 1-6,-3-4-13,0-1-12,3 1 0,-2-7-1,3 3 1</inkml:trace>
  <inkml:trace contextRef="#ctx0" brushRef="#br0" timeOffset="142949">9568 3492 32,'0'0'24,"-24"-9"0,13 7 3,-8-6-13,3 2-7,-2 2 0,-1 1 1,0 5-2,-2 2 0,3 5 0,1 3 0,3 5 0,3 1 0,4 5-1,4-1 0,8 4 1,3-4-2,10 1 0,2-5 0,7-1-1,0-3-2,1-5-3,1-4-3,-3-8-8,1-4-20,-2 0-1,-4-8 0,1-2-1</inkml:trace>
  <inkml:trace contextRef="#ctx0" brushRef="#br0" timeOffset="144153">9548 2992 15,'0'0'21,"0"0"0,0 0-3,0 0-1,-3-11-2,3 11-2,0 0-3,0 0-3,0 0-1,0 0-1,0 15-2,0-4 0,1 8-2,1 0 0,0 7 0,0 1 0,1 4-1,-1 0 1,0-4-1,-1-2 0,-1-5-2,0-1-5,-1-6-11,1-13-9,0 0-2,0 0 2,-6-18-1</inkml:trace>
  <inkml:trace contextRef="#ctx0" brushRef="#br0" timeOffset="144655">9506 2593 23,'0'0'22,"-9"-6"1,9 6 2,-9 8-13,9-8-1,-16 27-1,7-9-2,1 8-2,0 1-2,2 2 0,2-1-1,4 0 1,1-7-1,4-2 2,3-9 0,3 0 1,-1-10-1,5 0 1,-2-9-2,1-1 0,-1-5-1,1-3-1,-5-4 0,0-1-1,-4-3 1,-1-1-1,-4 0 1,-2 3-2,-2 1 1,-3 2-1,-1 4 0,0 3-1,-3 7 0,0 3-2,1 6-2,-2-3-6,12 1-12,-12 15-9,12-15-1,-5 16-1,5-16 2</inkml:trace>
  <inkml:trace contextRef="#ctx0" brushRef="#br0" timeOffset="145136">9742 2791 52,'0'0'29,"0"0"3,0 0 0,4-15-16,-4 15-3,1-12-3,-1 12-4,0-15-2,0 15-3,1-18-3,-2 6-6,1 12-13,4-19-10,-4 5-1,2 1 0,-1-4 0</inkml:trace>
  <inkml:trace contextRef="#ctx0" brushRef="#br0" timeOffset="145324">9783 2484 63,'-3'10'30,"3"-10"-3,0 0-3,0 0-18,0 0-23,0 0-11,0 0-1,-5-15 1,5 15 0</inkml:trace>
  <inkml:trace contextRef="#ctx0" brushRef="#br0" timeOffset="145827">9249 2818 59,'0'0'30,"0"0"-2,0 0 1,0 0-20,0 0-3,0 0 0,1-13-3,-1 13-5,-2-13-2,2 13-6,-1-10-13,-2-1-5,3 11-2,-1-19 1</inkml:trace>
  <inkml:trace contextRef="#ctx0" brushRef="#br0" timeOffset="146062">9308 2546 66,'9'-2'31,"-9"2"-2,0 0 0,0 0-19,5-11-7,-5 11-4,0 0-6,-2-12-11,2 12-11,0-13-1,0 3 1,0 10 0</inkml:trace>
  <inkml:trace contextRef="#ctx0" brushRef="#br0" timeOffset="146319">9410 2372 50,'9'9'29,"-9"-9"1,0 0-2,0 0-14,0 0-5,0 0-3,0 0-4,9 4-7,-9-4-7,0 0-11,0 0-6,10-6-1,-1 6 1</inkml:trace>
  <inkml:trace contextRef="#ctx0" brushRef="#br0" timeOffset="146543">9588 2378 52,'2'18'29,"-2"-18"1,0 0-2,0 0-17,0 0-7,0 0-9,0 0-21,12-8-1,-12 8-3,8-14 2</inkml:trace>
  <inkml:trace contextRef="#ctx0" brushRef="#br0" timeOffset="147056">10092 2531 68,'0'0'33,"0"0"-1,10-10 0,-10 10-17,11-8-6,-11 8-3,16-9-1,-6 3-4,0 2 0,2 1-3,-1-2-2,1 5-7,-12 0-12,13-10-10,-13 10 1,11-14-1,-6 3 1</inkml:trace>
  <inkml:trace contextRef="#ctx0" brushRef="#br0" timeOffset="147280">10046 2361 47,'-14'21'25,"-3"-3"0,8 4 2,2 0-19,1 2-1,6 4-1,0-2 0,3 4-2,4-2-2,1-3-3,5 0-4,1-9-10,0-9-12,11 0-1,-4-15 1,7-1 0</inkml:trace>
  <inkml:trace contextRef="#ctx0" brushRef="#br0" timeOffset="147502">10389 2333 47,'4'12'28,"-3"2"2,3 7-1,-3 1-10,2-1-12,4 10 1,-5-5-1,2 5-3,-4 2-2,-2-3-4,-2 4-9,-6 1-17,-5-8-2,-1 3-1,-8-8 1</inkml:trace>
  <inkml:trace contextRef="#ctx0" brushRef="#br0" timeOffset="148212">9795 3596 25,'0'0'23,"3"11"1,-3-11 3,0 0-13,15 0-3,-5 1-2,1 4 0,3 2-2,2 4-2,1 1-2,2 2-1,0 2-1,-1 1-2,2 0-1,-3-2-3,1-1-5,-3-1-9,-7-6-9,4 4 0,-12-11 1,11 9 0</inkml:trace>
  <inkml:trace contextRef="#ctx0" brushRef="#br0" timeOffset="148528">9813 3792 6,'0'0'21,"10"10"0,-10-10 2,12 7-6,-12-7-5,19 13-1,-9-7-3,0 1-1,2 1-3,1-2-1,-2 1-2,2-2-5,-1 0-9,-12-5-11,24 5-1,-15-9 0,7 4 1</inkml:trace>
  <inkml:trace contextRef="#ctx0" brushRef="#br0" timeOffset="149009">10285 3743 7,'5'14'20,"-5"-14"0,-9 13 2,-2-3-6,2 4-5,0 4 0,-2 5 1,1 2-2,1 2-3,5 2 1,-1-1-2,6 0 0,4-3-1,5-2 0,2-8 2,6-2-2,1-7 0,3-1 0,2-10-1,1-3 0,-4-6 0,2-3-2,-5-2 1,-2-2-1,-5-4 1,-4 1-2,-6-2 1,-4 0-1,-5 2-1,-5 0 0,-4 3-2,-3 3-3,-1 7-6,-4 3-14,1 3-10,3 5 1,1 1-1,7 3 2</inkml:trace>
  <inkml:trace contextRef="#ctx0" brushRef="#br0" timeOffset="149447">10349 3623 88,'0'0'33,"-5"11"-2,5-11 2,0 0-29,0 0-4,0 0-6,0 0-14,2-13-11,-2 13 0,9-4-2,-9 4 1</inkml:trace>
  <inkml:trace contextRef="#ctx0" brushRef="#br0" timeOffset="149610">10561 3678 75,'9'5'32,"2"-1"-2,-11-4 0,13-8-23,-13 8-18,7-18-16,-7 18-3,2-14-1,-2 14 0</inkml:trace>
  <inkml:trace contextRef="#ctx0" brushRef="#br0" timeOffset="150010">10172 4310 56,'0'0'31,"-3"18"0,3-18 0,0 0-17,0 0-6,0 0-5,0 0-9,0 0-12,9 6-11,-9-6 0,12-7-3,-12 7 2</inkml:trace>
  <inkml:trace contextRef="#ctx0" brushRef="#br0" timeOffset="150144">10379 4301 68,'11'0'33,"0"5"-3,-11-5 1,9 0-22,-9 0-31,0 0-4,0 0-4,-12-14-2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08:26.8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5728 3675 3,'0'0'9,"0"0"1,0 0 1,0 0-2,0 0 1,0 0-1,0 0-1,0 0-2,0 0 0,0 0 0,0 0-1,0 0-1,0 0 0,0 0 0,0 0-1,0 0-1,0 0 1,0 0-2,0 0 1,0 0-1,0 0-1,0 0 1,0 0 0,9-9-1,-9 9 0,13-1 1,-4 0-1,1 1 1,3-1 0,1 0 0,1 0 0,3-1 1,2 0-1,-1 0 2,3-1-1,-1 1 1,3-1-1,0-3 0,1 2-1,1-2 1,0 3-1,0-2 0,3 2 0,0-2 1,3 3-1,-2-1 0,1 2 1,-1-1 1,0 1-1,-2-2 0,1 2 1,-3 0 0,-1 1 0,-3-1 1,-2 1-2,-4 0 0,-1 1 0,-2-1-1,-3 1 0,-10-1-1,12 0 1,-12 0-1,0 0 0,9 1-1,-9-1-4,0 0-7,0 0-13,0 0-4,9 5-2,-9-5 2</inkml:trace>
  <inkml:trace contextRef="#ctx0" brushRef="#br0" timeOffset="3722.1163">5936 6530 12,'0'0'11,"0"0"0,0 0 0,0 0-2,0 0 0,0 0 0,0 0-1,-4 10 2,4-10-3,0 0-2,0 0-1,0 0 0,0 0-1,0 0 0,0 0 0,9 3 0,-9-3 0,9 2 1,-9-2-1,14 0 0,-5-1 1,1 0-1,2-2-1,2 1 0,0 0 0,3-3 0,1 1-1,3 0 0,0 0-1,2-2 1,3 2-1,1-2 1,2 1-1,0-1 1,2 1-1,0-2 1,2 1 0,0 0-1,2 0 1,-1 0 0,1 2 0,0-1-1,0 0 1,0 2-1,1-1 1,-3 1 0,0-1-1,-2 1 1,0-1-1,-3 0 0,0 1 1,-2 0-1,-3-1 1,0 1 0,-3 0-1,0 1 1,-2 0 1,0-2-1,-1 3 0,0-1-1,-3 1 1,1-2 0,-2 3-1,-2-1 1,0 0-1,-11 1 1,13 0-1,-13 0-2,0 0-5,10-4-15,-10 4-7,0 0 0,-5-11-1,-7-6 0</inkml:trace>
  <inkml:trace contextRef="#ctx0" brushRef="#br0" timeOffset="11427.4272">7226 7743 19,'0'0'15,"-11"3"1,11-3 0,-9 1-2,9-1 0,0 0-3,-10 3-1,10-3-2,0 0-1,0 0-3,0 0 0,0 0-1,0 0 0,0 0 0,0 0 0,0 0 0,0 0-1,0 0-1,0 0 1,13 3 0,-4-3 0,1 0 0,4-1-1,4 0 1,1-2 1,4 2-1,2-1 1,3 0-1,4-1 1,5 1 0,-1-3 0,4 3 0,0-3-1,4 2 0,1-3 0,3 1-1,-1 1-1,3-1 1,1-1-1,-1 1 0,4 2 1,-2-2-1,2 2 0,0-2 1,0-1-1,0 2 1,3-3-1,-1 1 1,0-1-1,-2 0 0,2 0 0,0 0 1,-1 0-1,1-2 0,-3 4 0,2-4 0,-1 2 0,2-1 0,-5 0 1,0 0-2,0 1 1,-1 2-1,-1-1 0,-3 3 1,0-2-1,-1 2 0,-2 0 1,-1 1 0,-2 0 0,-3-1 0,-1 1 0,-4 1 1,-3-1-1,-2 0 1,-3 1 0,-3 0 0,-3 0 0,-3 1 1,-3 0-1,-1 0 1,-11 0-1,13 0 1,-13 0-2,0 0 0,0 0-4,0 0-6,0 0-23,0 0 0,-2-15 1,2 15-2</inkml:trace>
  <inkml:trace contextRef="#ctx0" brushRef="#br0" timeOffset="20987.2943">14137 9666 3,'3'-22'7,"0"12"-2,-3-6 0,2 5 1,-2-6 1,1 3 0,-2-1 1,3 4 3,-3-3 0,1 14 2,1-19 0,-1 19 0,1-12-2,-1 12-1,0 0-1,0 0-2,0 0-1,0-10-1,0 10 1,0 0-1,0 0 1,0 0-1,0 0-1,0 0 0,0 0 0,0 0-2,0 0 0,0 0-2,0 0 1,0 0-1,0 0 1,0 0-1,0 0 0,0-12 0,0 12 1,0 0-1,0 0 1,0 0-1,1-12 1,-1 12-1,0 0 0,0 0 1,0 0-1,0 0 1,0 0 0,0 0 0,0 0 0,0 0 1,0 0 0,0 0 0,0 0 0,0 0 0,0 0 0,0 0-1,0 0 1,0 0 1,1 21-1,0-2 0,1 9 0,0 8 1,2 11-1,-1 5 0,0 8 0,0 2-1,0-3 0,0-1 0,-1-7-1,-1-7 0,0-6 0,-1-5-2,-1-6 0,2-3-3,-4-8-4,4 2-7,-4-7-10,3-11-10,-1 12 1,1-12 0,6-15 1</inkml:trace>
  <inkml:trace contextRef="#ctx0" brushRef="#br0" timeOffset="21281.3825">14368 9529 83,'0'0'33,"8"-18"-1,-8 18 3,9 21-21,-12 0-4,6 15-1,-5 6-1,4 14-3,-3 6-1,2 9 0,0-3-2,1-4-2,1-3 0,0-10-2,1-5-2,-1-14-2,5-5-4,-6-10-7,5-7-13,-7-10-5,9 8 1,-9-8-1,3-14 4</inkml:trace>
  <inkml:trace contextRef="#ctx0" brushRef="#br0" timeOffset="21546.462">14249 9976 54,'-11'4'28,"-3"-5"4,14 1-1,-8 2-14,8-2-2,0 0-1,7-11-1,6 10-3,1-5-2,6 2-2,1-3-2,6 3-1,-1-3-1,0 0-3,0 2-4,-5-6-9,-2 1-20,0 2-2,-7-2 1,2 2-1</inkml:trace>
  <inkml:trace contextRef="#ctx0" brushRef="#br0" timeOffset="21966.588">14862 9945 58,'0'0'32,"0"0"0,-3 12 0,3-12-12,0 0-5,20 1-1,-10-4-4,10 4-2,1-5-3,8 3 0,1-2-2,6 0-1,1 1 0,0 0-1,-2-2 0,-4 2-1,-3 2-2,-5-5-3,-1 6-4,-10-4-13,-4-1-14,1 2 1,-9 2-1,13-12 1</inkml:trace>
  <inkml:trace contextRef="#ctx0" brushRef="#br0" timeOffset="22455.7347">16023 9827 49,'17'-4'27,"1"7"1,-18-3 0,11-12-16,-11 12-1,-2-11-1,2 11-1,-18-15-3,7 6-2,-4 1-1,-1 2-1,-2 1 1,-1 2 0,0 3 0,-1 5-1,0 2 0,1 7 0,-2 1 1,4 6 0,-3 4 0,4 6 1,0 0-1,4 2 2,4 0-2,5 1 1,2-4 0,8-1 0,4-3-1,9-4 0,4-4 0,6-4-1,4-5 0,3-2 0,-1-7-2,-1-1 0,-3-6-4,-5-4-1,-2 2-10,-8-4-22,-2-5-1,-2-3 0,-5-5 1</inkml:trace>
  <inkml:trace contextRef="#ctx0" brushRef="#br0" timeOffset="23281.9825">16390 9125 11,'0'0'17,"0"0"2,0-19 2,0 19-7,0 0-2,0-13 2,0 13-1,0 0 0,0 0-1,0 0-1,0 0-2,0 0 1,-9 6-2,3 6-1,1 6-1,-4 4-1,1 9 0,-5 3-1,0 3 0,-2 0-2,-2 2 0,0-5-1,0-2 1,1-2-2,-1-6 0,3-4 0,0-4-2,3 1-4,0-8-4,11-9-11,-7 16-12,7-16 0,0 0-2,5-10 2</inkml:trace>
  <inkml:trace contextRef="#ctx0" brushRef="#br0" timeOffset="23602.0785">16578 9157 40,'18'-7'24,"-18"7"4,0 0-1,0 0-10,-3 21-3,-3 1 0,-6 4-2,1 8-3,-5 1-2,1 7-1,-4-2-3,4-1 0,-1-4-1,2-4-1,4-3-1,1-8-2,3-2-4,6-18-3,-6 18-11,6-18-12,0 0 0,10-7 0,-5-14 1</inkml:trace>
  <inkml:trace contextRef="#ctx0" brushRef="#br0" timeOffset="24058.2153">16669 8608 57,'-14'-16'29,"5"14"-1,-6 2 2,-1 7-17,4 13 0,-1 2-4,3 10 0,0 1-3,4 8-2,3-2 0,6-1-3,4-3 2,6-3-2,3-9 1,6-3 0,2-11 0,6-5-1,-1-8 0,3-7 2,-2-7-2,-1-3 1,-4-7-1,-2-3 1,-5-4-2,-6-5 2,-7-1-1,-4 1-1,-8 0 1,-5 1 0,-7 5 0,-5 4-1,-6 5 0,-1 8 0,-1 9-3,-2 3-3,6 12-8,-1 3-13,6 9-8,7 10 1,2 4-1,7 10 2</inkml:trace>
  <inkml:trace contextRef="#ctx0" brushRef="#br0" timeOffset="24621.3842">16406 10041 48,'0'0'26,"-8"10"2,8-10 0,3 11-14,-3-11-1,9 13 1,-9-13-2,22 21-2,-5-8-1,7 6-1,2 0-1,7 7-1,1-3-1,5 5-1,1 0 0,3 1-1,-2-3-1,0 1-1,-3-4 1,-3-3-1,-5-2 0,-3-4-1,-6-3-3,-8-6-4,2 3-12,-6-4-17,-9-4-1,0 0 1,8-16-1</inkml:trace>
  <inkml:trace contextRef="#ctx0" brushRef="#br0" timeOffset="25192.5555">17372 10428 53,'0'0'25,"0"0"2,0 0 1,-10 6-13,-1 0-5,0 8 2,-5 2-1,2 10 0,-4 1-2,4 9-1,-1-1-2,6 6-1,2-4-1,4 4-1,3-5-2,5-3 1,4-4 0,6-1 0,1-5-1,3-4 1,0-3-2,3-5 2,-1-4-1,1-2 0,0-6 0,-4-5 0,1-2-1,-3-4 1,0-2 0,-2-3 0,-4-3 0,-2-4 0,-3-1 1,-1-1-1,-4-3 1,-3-3 0,-4-2-2,-2 1 0,-3 0 0,-2 3 0,-2 0 0,0 4 0,0 3 0,1 3-3,3 8-3,0-2-6,12 14-14,-4-17-11,4 17-1,6-17 1,3 4 0</inkml:trace>
  <inkml:trace contextRef="#ctx0" brushRef="#br0" timeOffset="26421.9242">17708 10225 57,'0'0'32,"-12"10"-1,12-10 2,0 0-15,0 0-2,8 10-1,-8-10-4,18 0-4,-5-1-1,4 1-2,1-1-1,1 0-2,0-2 0,-2 2-1,-2 0-2,-4 0-2,0 2-5,-11-1-6,0 0-17,9-5-4,-9 5 1,-9-4 0</inkml:trace>
  <inkml:trace contextRef="#ctx0" brushRef="#br0" timeOffset="26708.0098">17653 10105 69,'-10'8'32,"5"11"0,-3-4 0,-3 3-16,7 7-6,-3 0-1,5 4-3,-1-1-1,4-1-3,1-5-2,3-3-2,6-4-5,-1-9-7,5-7-18,4-1 0,-3-9-1,6-2 0</inkml:trace>
  <inkml:trace contextRef="#ctx0" brushRef="#br0" timeOffset="26932.0772">17914 10046 72,'9'5'35,"6"9"-1,2 0 3,5 4-17,7 8-8,-3-3 0,-1 5-6,-6 1-2,-5-1-5,-7 3-4,-13-8-8,-6-3-18,-7 0-5,-8-6 1,0-3-1</inkml:trace>
  <inkml:trace contextRef="#ctx0" brushRef="#br0" timeOffset="27736.3184">18683 10482 79,'4'19'33,"-4"-5"0,3 10 1,1 4-19,-5 3-5,5 8 0,-5-1-3,2 4-2,-4-4-2,3-3-1,-1-7 0,1-5-1,0-6 0,0-17 0,0 0-1,0 0 1,0 0 0,3-24 0,-1-1 0,1-3-1,1-9 0,0-3 0,1-2 1,1 1-1,1 3 0,-1 4 0,-1 6 0,0 8 0,-5 20 0,8-8 0,-2 18 0,1 10 1,2 5-1,3 4 1,2 2 1,2 2-1,-1-4 0,2-2 0,-3-7 1,2-4-1,-4-8 0,1-4 2,-3-8-3,2-5 0,-3-7 0,-1-7 0,0-6 0,-1-7 0,-2-5 0,-3-4 0,1-2-3,-6-1-2,4 7-2,-4 0-2,5 15-3,-4 0-2,7 15-3,-5 11-5,9-7-3,1 13-3,-10-6-3,22 20 3,-11-12 2</inkml:trace>
  <inkml:trace contextRef="#ctx0" brushRef="#br0" timeOffset="28187.4537">19176 10440 44,'13'6'28,"3"6"3,-16-12-1,13 5-7,-13-5-5,0 0-6,-1 12-3,-8-8-1,-1 9-1,-4 2-2,1 8-1,-2 2 1,2 6-1,3-1-1,4 2 0,5-2 0,5-2-1,4-7-1,5-4 1,3-7-1,2-2 1,1-7-1,1-3 0,-1-6 0,-1-4-1,0-5 1,-4-5-1,-1-5 0,-2-4 0,-3 2 0,-2 2 0,-3 4 1,-1 3-1,-3 6 0,1 14 1,0 0 0,-11 20-1,7 2 1,3 5 1,2 3-2,3 2 0,4 1 0,2-7 0,4-2 0,1-9-3,2-5-2,-3-11-4,4 0-12,-5-8-17,-1-11 0,0-3 1,-4-11-1</inkml:trace>
  <inkml:trace contextRef="#ctx0" brushRef="#br0" timeOffset="28489.5443">19350 10215 80,'0'0'35,"12"1"0,0-1 2,3-1-19,11 6-6,-2-5-2,5 3-3,-2-3-2,1 1-3,-4-1-1,-2-1-3,-3 1-3,-9-6-3,0 5-13,-10 1-14,8-14-3,-8 14 2,-4-23 0</inkml:trace>
  <inkml:trace contextRef="#ctx0" brushRef="#br0" timeOffset="28708.6098">19489 10104 78,'-8'10'34,"5"9"0,-3 2 1,-1 3-19,7 7-6,-3 1-2,3 3-4,-1-3-3,1-1-4,4-3-7,-4-11-10,0-17-15,7 13 1,-7-13-2,7-18 3</inkml:trace>
  <inkml:trace contextRef="#ctx0" brushRef="#br0" timeOffset="28932.6772">19341 10006 81,'-31'10'34,"4"13"-1,-1 2 1,5 4-19,10 9-8,4-2 1,9 4-4,5-4-4,5-3-5,9-3-5,0-11-12,4-10-12,6-4 0,-4-11-1,3-5 2</inkml:trace>
  <inkml:trace contextRef="#ctx0" brushRef="#br0" timeOffset="29128.736">19607 9995 85,'19'13'35,"0"4"1,8 9 0,-6 7-18,-2-1-8,3 6-5,-9 2-7,-9-3-15,-9-2-17,-8 1-3,-11-11 2,-3-2-1</inkml:trace>
  <inkml:trace contextRef="#ctx0" brushRef="#br0" timeOffset="30187.0534">17195 11136 63,'0'0'33,"9"10"0,-9-10 2,0 0-13,0 0-6,9-7-3,-9 7-3,0 0-3,11-4-1,-11 4-3,0 0-1,0 0 0,9-10-2,-9 10-1,0 0-1,9-4-3,-9 4-5,9-4-9,-9 4-17,14-2-1,-4 2 1,-10 0-1</inkml:trace>
  <inkml:trace contextRef="#ctx0" brushRef="#br0" timeOffset="30436.1281">17555 11178 95,'12'5'35,"-2"0"0,-1-2 2,-9-3-24,12 3-4,-12-3-4,0 0-5,8-8-5,-8 8-9,2-20-19,-2 20-3,0-23 1,1 7-1</inkml:trace>
  <inkml:trace contextRef="#ctx0" brushRef="#br0" timeOffset="31059.315">17316 10326 87,'0'0'34,"11"-1"2,-11 1-1,0 0-20,0 0-5,4-13-3,-4 13-2,0 0-3,0 0-1,9-7-3,-9 7-2,0 0-4,9-6-6,-9 6-10,11 6-11,-11-6 1,16 10-1,-7-5 2</inkml:trace>
  <inkml:trace contextRef="#ctx0" brushRef="#br0" timeOffset="31263.3762">17561 10488 92,'9'8'34,"5"3"1,-5-9 0,-9-2-20,19 2-5,-19-2-5,13-5-6,-13 5-8,10-10-9,-10 10-18,9-13 2,-9 13-1,11-15 0</inkml:trace>
  <inkml:trace contextRef="#ctx0" brushRef="#br0" timeOffset="31671.4986">17747 10890 88,'0'0'34,"-1"21"0,1-21 0,0 0-18,0 0-15,0 0-8,0 0-18,4-23-9,2 13 1,-4-8 0,6 2 0</inkml:trace>
  <inkml:trace contextRef="#ctx0" brushRef="#br0" timeOffset="31797.5364">17849 10740 90,'0'0'30,"0"0"-5,0 0-20,-4-13-19,4 13-14,-10-29-3</inkml:trace>
  <inkml:trace contextRef="#ctx0" brushRef="#br0" timeOffset="33001.8975">17058 11289 52,'2'11'26,"5"10"3,-9-9 0,0 2-16,1 4-2,-6-3 1,-1 5-2,-5-6-1,0 6-3,-5-8-1,1 4-2,-4-7-1,1 0-1,-3-6 0,1-3 0,-1-6-1,-2-6 1,-1-4 0,1-5 1,0-6 0,-1-6 1,1-9 0,3-5 0,0-7-2,7-2 2,3-5-1,4-1-1,5 0 0,3 4 0,5 5 1,3 5-1,3 5 1,1 7-1,1 6 1,2 3 0,-1 5-2,3 3 1,-2 4-1,0 4 0,-2 4 1,-3 3-2,-1 4 1,-9 0 0,10 8-1,-10-8-1,0 16-1,0-16 0,-7 18 0,7-18-1,-10 15 1,10-15 0,-12 9 0,3-5 1,9-4 1,-17 5 1,7-1 1,-3 1 0,-2 3 1,-1 3-1,-5 5 1,-2 5 0,-5 4-1,1 7 1,-1-1 0,3 2-1,4-4-1,3-1 1,6-6 0,7-5 0,5-17-1,10 4-1,6-13 1,4-10 0,6-5 0,1-5 0,2-5 1,1-5-2,0 2 2,-2 1-2,-3 3 2,-5 7 0,-2 7-1,-5 5 1,-3 7 0,-10 7 0,14 8 0,-10 6 1,-1 3-1,1 3 0,2 0 0,2-1-2,2-3-1,0-7-2,5-1-8,-2-8-20,0-10-5,2-5 1,-3-10 0</inkml:trace>
  <inkml:trace contextRef="#ctx0" brushRef="#br0" timeOffset="34166.2468">16053 9243 49,'0'0'28,"5"-11"3,-5 11 0,0 0-13,0 0-1,5 20-5,-5-20-2,-15 22-2,2-13-2,3 3-2,-6-6 0,2-1-1,-5-9-1,2-5 0,-2-6-1,4-6 0,-2-6 0,3-6 0,1-4 0,4-3-1,2-2 1,5 0-1,3-5 0,5 4 1,5 2-2,4 4 2,8 2-1,6 4 1,6 5-1,4 5 0,2 7 1,2 5-1,-3 6 0,0 5 1,-4 6-1,-6 4 0,-4 3-1,-7 3 1,-1 2-1,-7-3 0,-1-1-3,-10-16-4,10 18-7,-10-18-7,0 0-6,-8-15-4,-2-4 0,1 0-1,-8-6 7,0 0 7,-7-3 12,1 1 12,-1 8 9,-4-6 7,6 12 4,-3-3 2,7 9-2,3 0-3,4 2-4,11 5-3,0 0-4,0 0-3,20-8-1,0 8-1,4-3-1,5 4-1,2-1-1,4 6-1,-1 1 0,0 3 0,-2 5-1,-3 4 0,-8 3-1,-4 3 1,-10 3 0,-7 2-1,-8 3 1,-9-3-3,-3 3-2,-9-7-16,-1-1-14,8 0-2,2-9 2,10-2-2</inkml:trace>
  <inkml:trace contextRef="#ctx0" brushRef="#br0" timeOffset="35956.7838">16574 12625 75,'7'28'33,"-5"0"1,2 12 1,-1 7-19,-5 1-6,4 9-1,-5-2-3,1 3-2,-4-4 0,1-3-2,-1-10-1,0-8-1,-1-9 0,0-12-1,7-12-1,-12-5 0,10-12 0,-1-9-1,4-6 1,0-7-1,3-3 1,3-6 1,1-1 0,0-1 2,-1-2-1,0 3 1,-2 0-1,-1 0 1,-1 5 0,-2 4-1,-1 5 1,0 5 0,-2 3 1,1 7-1,-1 4 1,2 5-1,0 11 1,-2-14 0,2 14-1,0 0 0,0 0-1,-2-10 1,2 10-1,0 0 1,0 0 0,0 0 0,0 0 0,-1-11 0,1 11-1,0 0 1,-8-1 0,8 1 0,-17 14 0,4 2 0,-2 7 0,-5 5 0,-3 4 0,0 3 1,-2 0-2,3 0 1,2-4-1,2-6 1,5-6-1,5-7-1,8-12 1,0 0-1,5-13 0,4-5-1,5-5 1,1-6 0,4-4 0,2-2-1,0 2 2,0 4 0,-1 5 0,-1 5 1,0 7 0,0 10 0,-2 8 0,2 9 1,-2 5-1,3 3 1,-1 4-2,1-1 1,-1-1-2,-1-5 0,-2-1-3,-3-6-3,2 1-7,-15-14-12,6 21-12,-6-6 2,-6 5-1,-4 6 1</inkml:trace>
  <inkml:trace contextRef="#ctx0" brushRef="#br0" timeOffset="36302.8876">16320 13368 76,'0'0'34,"0"0"-1,15-17 4,-5 7-22,8 7-3,-2-1-2,5 12-2,-1 3-1,1 10-1,-1 3-1,2 9-3,-2-1 0,3 6-1,-2-4 1,3-3-1,-2-8 0,1-9-2,1-10 2,-2-12-1,0-13 0,0-13 0,-1-10-1,-3-14-1,0-2-4,-6-12-6,2 6-21,-4 5-5,-4 10 0,-1 9-1</inkml:trace>
  <inkml:trace contextRef="#ctx0" brushRef="#br0" timeOffset="37176.1495">15190 15282 79,'0'11'36,"0"-11"0,0 0 1,8 15-20,-8-15-5,7 25-3,-4-2-3,1 12 0,-1 7-3,-1 10 1,-1 9-3,1 4 1,-1 2-2,0-5 0,0-8-2,0-8-1,3-9-4,-3-17-6,-1-20-25,16 5-2,-8-20 1,4-10 0</inkml:trace>
  <inkml:trace contextRef="#ctx0" brushRef="#br0" timeOffset="37416.2213">15474 15248 80,'0'0'36,"13"0"0,-7 17 1,3 15-17,-7 3-10,7 15-2,-4 6-3,2 9-1,-2 1-2,1 1-1,-1-5-2,0-9-3,2-6-3,-5-18-9,4-9-22,-3-10-1,-3-10 2,0 0-1</inkml:trace>
  <inkml:trace contextRef="#ctx0" brushRef="#br0" timeOffset="37627.2848">15282 15575 107,'-10'16'37,"10"-16"1,17 10-2,0-13-30,9 0-4,4-2-3,2-4-3,5 3-6,-4-7-16,3 1-12,-1 1 2,-3-2-2,-1-1 2</inkml:trace>
  <inkml:trace contextRef="#ctx0" brushRef="#br0" timeOffset="37890.3635">15949 15549 85,'0'0'34,"-1"11"3,1-11 0,14 2-23,6 3-6,2-5-2,7 2-2,0-2-3,0-3-5,7 2-8,-8-2-21,1-4-5,-2 0 1,-6-2-1</inkml:trace>
  <inkml:trace contextRef="#ctx0" brushRef="#br0" timeOffset="38319.4923">16806 15485 34,'12'-2'30,"-12"2"2,9-7 0,-9 7-9,0 0-7,0 0-2,-19-10-4,8 13-2,-5-1-1,-1 6-1,-4 3-1,-1 7-1,-1 3 0,3 10 0,0 2 0,5 5 0,5 2-1,8 3 0,6-3-1,9-2 0,10-4-1,5-6 0,7-7 0,4-7-2,3-7 0,-1-9-2,0-4-3,-6-13-7,0-2-25,-5-3-2,-7-4 1,-5-4-1</inkml:trace>
  <inkml:trace contextRef="#ctx0" brushRef="#br0" timeOffset="39357.8038">16988 14805 64,'0'0'33,"5"-16"-1,-5 16-5,0 0-9,0 0-6,0 0-2,-3 17-2,0 4-1,-8 0-2,2 10-1,-4 2-2,0 3 1,-1 0-2,2 1-1,1-5-1,1-6-2,7-3-5,3-23-8,-3 11-21,3-11 1,12-13 0,-1-5 0</inkml:trace>
  <inkml:trace contextRef="#ctx0" brushRef="#br0" timeOffset="39793.9346">17192 14334 34,'0'-10'29,"0"10"3,-7 15-1,-1 2-8,2 11-6,-6 4-2,5 10-4,-4-2-2,6 6-2,1-5-3,6-2 1,4-9-2,6-8 0,7-11-1,4-10-1,5-13 0,5-9 0,1-10 0,2-10-1,-3-7-1,-2-7 1,-6-3 0,-7-2-1,-7 3 1,-9 1-1,-8 12 0,-8 6 0,-8 14-1,-5 10-2,-3 16-3,-6 6-10,0 16-19,6 11 2,2 0-1,10 4-1</inkml:trace>
  <inkml:trace contextRef="#ctx0" brushRef="#br0" timeOffset="40710.2092">17703 14011 52,'0'0'34,"9"-11"-2,-9 11 3,16-7-6,-5 0-12,8 6-5,-1-3-3,5 4-2,0-3-3,3 2-1,-2 0-3,-3-3-4,2 4-7,-10-6-15,-1-1-11,-3 2 0,-7-6-1,-1-1 2</inkml:trace>
  <inkml:trace contextRef="#ctx0" brushRef="#br0" timeOffset="40928.2748">17727 13776 89,'-28'15'34,"4"9"1,-1-1 2,3 2-26,10 6-4,4 1-4,7 1 1,6 1-4,6-8-3,8-3-7,4-7-22,4-15-3,4-6-1,0-14 1</inkml:trace>
  <inkml:trace contextRef="#ctx0" brushRef="#br0" timeOffset="41133.3363">18003 13732 80,'8'34'37,"3"0"-1,8 2 1,2 1-12,0-8-18,3 4-3,-1-4-6,-8-5-5,-4-2-29,-12 2 0,-13-5-1,-4 1 0</inkml:trace>
  <inkml:trace contextRef="#ctx0" brushRef="#br0" timeOffset="41922.5729">17254 15734 52,'3'-12'33,"-3"12"1,14-3 1,-4-2-15,6 10-6,-1-5-4,5 8-1,0-1-3,4 7-1,0 0-2,2 3-1,-1 2-1,1-2-1,0 2-1,1-4-2,0-1-3,-5-7-4,4 4-11,-5-5-16,-6-4 1,-3-2-1,-12 0 3</inkml:trace>
  <inkml:trace contextRef="#ctx0" brushRef="#br0" timeOffset="42200.6564">17309 15968 73,'3'13'35,"5"-9"0,7 0 1,6 5-21,1-5-5,6 10-2,-4-3-2,5 4-2,-2-1-1,0 0-3,-1-1 0,-2-3-4,0 2-2,-6-11-7,5 3-22,-3-4-1,-2-2-2,2-1 1</inkml:trace>
  <inkml:trace contextRef="#ctx0" brushRef="#br0" timeOffset="42621.7826">18043 16012 59,'8'21'35,"-11"-6"-2,-2 6 3,-5 9-8,-3 0-18,6 15-3,-3 2-1,7 7-1,2-5-1,10 2 0,6-8-1,9-8-2,8-12 0,7-11 0,6-12-1,2-12 0,3-9 0,-1-7 0,-3-7 0,-2-5 0,-6-3 0,-7-2-1,-8-4 2,-7-2 0,-10 4-1,-9 1 2,-10 5-2,-8 6 1,-9 8-1,-8 10 1,-7 12-1,-6 9-1,-3 9-2,-1-1-6,9 4-28,5-2-2,8-7 2,14-10-3</inkml:trace>
  <inkml:trace contextRef="#ctx0" brushRef="#br0" timeOffset="47354.202">9687 13100 47,'10'-1'27,"-10"1"3,13-15 0,-13 15-14,8-23-4,-8 23 0,-3-19-4,3 19-2,-20-12-1,6 14-1,-6 0-1,-3 10-1,-5 6 0,-2 10 0,-1 11 1,-1 9 0,1 6 0,3 8-1,6 0 1,6 2 0,7-4 1,11-2-1,8-10 1,10-4-2,7-12 1,6-9-1,3-9 0,4-8-1,2-8-2,-3-12-3,0-2-7,-6-11-18,-1-4-10,-2-1 1,-2-5 1,-2 1 0</inkml:trace>
  <inkml:trace contextRef="#ctx0" brushRef="#br0" timeOffset="47812.3394">10157 13232 23,'0'0'25,"0"0"1,-10 5 4,10-5-7,0 0-2,0 0-4,16 7-1,-7-9-3,8 5-2,2-4-2,8 2-2,1-3-2,5 1-2,1-4-1,4 1 0,-2-1-2,0 0-1,-2-1 0,-2 0-2,-2 3-2,-6-4-4,0 8-6,-7-3-17,-4-2-4,-1 3 1,-12 1 0</inkml:trace>
  <inkml:trace contextRef="#ctx0" brushRef="#br0" timeOffset="48311.4891">10217 13495 32,'-7'16'28,"7"-16"4,0 0 0,9 10-10,0-13-5,9 7-1,-3-8-3,10 5-4,-2-4-1,5 2-3,1-4-2,1 2-1,-5-1-4,-3-3-3,2 4-4,-9-7-7,3 4-12,-3-2-7,-5-2 1,5 3 0,-5-7 2</inkml:trace>
  <inkml:trace contextRef="#ctx0" brushRef="#br0" timeOffset="48920.6716">11150 13084 22,'0'0'21,"-21"-3"2,12 3-2,-4 1-5,0 2-3,-1 5 0,-2 2-3,1 5-1,-1 1-1,0 6-1,0 2 1,3 6-2,-2 0-1,6 4 0,-2-1-1,6 6 0,0-6 0,6 5-1,1-7 0,5 3-1,3-7 1,4 0-1,3-6 1,4-4-1,4-5 0,1-3 0,2-5-1,0-5 0,0-5 0,1-4 0,-1-5 0,-2-2-1,0-5 1,-1-4 1,-4-2 0,-3-1-1,-5-3 1,-3 1 0,-8-3-2,-4 0 2,-8 1-2,-2 1-1,-6 0 0,-4-1-2,-2 7-3,-6-5-6,2 8-19,-3 5-6,-6 2 1,0 8-1</inkml:trace>
  <inkml:trace contextRef="#ctx0" brushRef="#br0" timeOffset="49610.8788">8680 12367 78,'0'0'33,"0"0"1,0 0-3,-7-13-15,7 13-4,0 0-3,16 16-3,-6-6-1,7 9-2,2 4 0,6 8-2,4 4-1,0 3-2,4 5-6,-5-3-3,5 7-18,-2 1-7,-4-5 0,-2 2-1</inkml:trace>
  <inkml:trace contextRef="#ctx0" brushRef="#br0" timeOffset="49902.9664">9294 13914 102,'-16'76'35,"-5"11"1,-7 7-4,-4-3-25,4 2-5,-2-3 0,2-5-5,2-3-13,5-11-19,1-17 0,7-11 0,2-16-2</inkml:trace>
  <inkml:trace contextRef="#ctx0" brushRef="#br0" timeOffset="53335.996">12526 3211 6,'-10'3'12,"10"-3"-1,-9 5-1,9-5-2,-12 7-1,12-7-1,-18 5-1,9-1-2,-3-1 0,0-1-1,0 3 0,-2 0-1,0 2 1,0 1 0,-2 5 1,1 0 1,-2 3-1,0 4 0,0 2 1,-1 5 0,0 2 0,-1 4-1,0 3 1,0 5 0,-1 4-1,2 1 0,-2 4-1,3 2 0,0 4-1,3 4 1,-1 1-2,4 1 1,1 3 0,-1 4 0,1 3 0,1 3 0,1 3 0,1 3 0,1 3 1,1 1-2,3 0 1,4 1 0,3 0-1,4-1 1,1 1-1,5-2 0,3 0 0,1 2 0,2-4 0,3 1 0,2-2 1,2-5 0,1-6 1,2-5 0,-1-5 1,1-8 0,0-5 0,-1-10 1,1-4-1,-3-7-1,-1-5-1,-3-6-3,-4-6-5,0-5-14,0-1-8,-10-13-1,3 3 1,-8-16-1</inkml:trace>
  <inkml:trace contextRef="#ctx0" brushRef="#br0" timeOffset="54638.3866">12337 2364 29,'-8'16'15,"8"-16"-1,0 0 2,0 0 0,3 11-2,-3-11-2,18-7-2,-5-4-2,5-5-1,2-2 0,1-5-1,0-3-3,-1-3-1,-3 1 0,-4-1-1,-2 2 1,-7 2 0,-2 2-1,-3 2 2,-3 1-2,-1 5 0,-4 2 0,-2 5-1,-2 5 1,-3 4-1,-1 6 1,0 7-1,-2 7 0,3 7 1,-1 6-1,5 5 1,1 5 0,4-2-1,4 0 1,3-4 0,5-1 0,4-6 0,5-4 0,3-8 0,5-2 0,1-6 0,1-2-1,1-6-2,0-4-2,0-1-3,-4-10-8,1-2-10,1-2-5,-2-9-2,0-3 1</inkml:trace>
  <inkml:trace contextRef="#ctx0" brushRef="#br0" timeOffset="55162.5438">12785 1956 17,'-7'14'22,"-8"-4"2,5 14 1,-2 1-12,-1 2-3,4 6 0,2-1-3,3 4-2,2-8-2,3 1 0,3-9 0,3-3-1,-7-17 1,18 12-1,-6-13 1,0-3 0,0-6 0,2-1-1,-3-5 0,1 1 1,-2-4-1,-2 4 2,-2 0-1,-1 5 0,-5 10 0,5-14-1,-5 14-1,5 10 1,-2 5-1,2 10 2,0 5-2,0 8-1,2 1 1,3 4 0,1-3 0,0-1 0,4-7-1,-1-3-1,3-9 1,0-5 0,-1-4 0,2-8 1,-1-4-1,0-5 0,-3-4-1,1-5-1,-1-4-2,-2-9-2,4 5-5,-8-10-11,1-1-7,0 2-3,-6-5 0,1 5 2</inkml:trace>
  <inkml:trace contextRef="#ctx0" brushRef="#br0" timeOffset="55613.679">13021 1875 42,'2'15'25,"-3"-4"3,7 9-1,1-1-20,-3 2-1,5 1 2,-2-2-2,3-1-2,-3-6 0,1-3 0,-8-10-1,14-1 1,-7-11 0,1-1 0,-2-6-1,3-1-1,0-5 1,-1 2-1,-1-4 0,1 6 0,-3 1 1,0 5-1,-3 1 1,-2 14-1,3-14 0,-3 14 0,0 0-2,5 16 1,-2-1-1,0 3 0,2 2-1,1 2 1,2 1-1,0-3-1,1-1-3,0-12-2,6 1-6,-3-14-10,6-3-6,1-7-4,2-9 0,1-2 2</inkml:trace>
  <inkml:trace contextRef="#ctx0" brushRef="#br0" timeOffset="56231.8645">13435 1609 51,'-9'23'27,"-8"4"0,4 4-7,0 7-8,1-3 0,5 0-6,2-6 0,6-4-3,2-11 0,7-7 1,3-9-2,4-5 1,0-6 0,1-2 0,1-5-1,-3-2 0,1-2 0,-4 3 2,-4 1-3,-2 5 3,-1 1-2,-6 14 1,4-14-2,-4 14 2,-2 18-3,0-3-2,0 3 2,2 1-2,1-1 2,2 1-2,1-5 1,-4-14-2,18 8 2,-6-17-2,2-5 1,2-7 0,1-4-1,-2-6 2,3-3-3,-3-6 3,2-2-1,-5 0 1,0-5-1,-5 3 1,-3-1-1,-5-1 2,-6 1 0,-3 4 1,-5 4 0,-3 11 1,-3 8 1,-3 10 0,1 10 1,2 10-1,1 15 0,6 13 0,2 9 1,8 4-2,6 3 0,8 0 0,4-3 0,8 2-1,4-9 0,4-9-5,5-8-1,-3-15-9,4-7-20,3-5 1,-4-10 0,0-10-2</inkml:trace>
  <inkml:trace contextRef="#ctx0" brushRef="#br0" timeOffset="77565.2624">2278 6791 28,'6'-18'24,"-11"-9"1,3 2-2,-7 0-7,-1-2-1,-2 2-2,-4 2-3,1 4-2,-5 0-2,2 8-1,-4 3-1,-3 6 0,-2 9-1,0 10 0,-3 8-1,1 12 1,2 8-1,3 8 2,5 2-1,10 3 1,8-1-2,11-1 2,13-4-3,13-7 1,9-8-1,11-6 0,6-4-2,3-11-3,3-2-5,-3-13-10,-6-6-14,1-2 1,-7-9-1,-4 0 0</inkml:trace>
  <inkml:trace contextRef="#ctx0" brushRef="#br0" timeOffset="78009.3958">2688 6839 18,'-14'5'25,"14"-5"2,-9 2 3,9-2-8,0 0-3,0 0-2,0 0-3,0 0-3,11-3-3,3 0-3,6 3-1,3-1-1,6 0-1,1 2 0,0-1-3,1 4-2,-4-4-4,1 3-9,-3 1-16,-5-6 0,4 2-2,-4-7 3</inkml:trace>
  <inkml:trace contextRef="#ctx0" brushRef="#br0" timeOffset="78519.5487">3568 6620 31,'0'0'21,"-12"-13"2,2 20 2,-9 1-12,-1 6-2,-3 6-1,0 7-1,2 7 1,0 4-2,9 6 1,1 0-2,8 0 0,4-4-2,8-1 1,1-6 0,9-3-1,1-9 0,6-2-2,3-7 1,3-2-1,0-6 0,3-3-1,2-5 0,1-3-1,-3-4 0,-1-4 1,-3-4-2,-3-3 2,-2-5-2,-7-4 0,-5-4 1,-6-2-1,-6-3 0,-6 0 0,-4 0 0,-7 1-1,-4 4 1,-5 5 0,-1 7 0,-1 4-2,-1 8-1,-1 3-4,3 14-10,-1 5-17,-2 0-2,5 4 0,-1-3 0</inkml:trace>
  <inkml:trace contextRef="#ctx0" brushRef="#br0" timeOffset="80090.0198">4408 6806 30,'-14'-3'23,"14"3"-1,-13-1 1,13 1-4,0 0-2,7-11-4,6 5-2,6-4-2,8-2 0,9-4-3,9-3-1,9-4-1,7 1-1,4-4 0,4-1-1,-1 0 0,0 0-1,-4 3 0,-6 2-1,-9 3 0,-7 3 0,-8 2 0,-7 3-2,-7 5-3,-9 1-4,-11 5-15,11 0-7,-11 0-1,-10-5-1,-4-4 1</inkml:trace>
  <inkml:trace contextRef="#ctx0" brushRef="#br0" timeOffset="81685.4981">2092 2717 10,'0'0'15,"-5"-21"1,5 21-6,-11-21 0,1 11-1,-1-1-1,-2 1 0,-3 2-1,-2 0 0,-3 2-2,-2 2 1,-3 4-2,-2 3-1,-4 5 0,-1 5 0,-1 8 1,-2 4-1,2 9 1,1 2-2,6 7 1,2 2 0,10 2 0,7-4 1,10 1-1,10-8 2,13-1-1,11-7 1,10-3 0,5-10-1,5-3-2,4-7-3,-1-3-5,1-6-17,-4-2-5,-10-7-2,-1 1-1,-7-13 1</inkml:trace>
  <inkml:trace contextRef="#ctx0" brushRef="#br0" timeOffset="82550.7577">2426 2796 30,'-11'8'26,"11"-8"0,0 0 2,0 0-12,15 3-1,-4-4-4,8 3-1,0-2-4,11 3-1,-1-2-3,4 1 0,0-1-1,0 1-1,-1 0-2,-3-3-2,1 3-6,-8-4-5,-3-2-10,0 3-4,-7-4-1,-2 2 1</inkml:trace>
  <inkml:trace contextRef="#ctx0" brushRef="#br0" timeOffset="82881.8571">2488 2973 10,'-9'6'21,"8"6"2,1-12-2,-2 14 1,2-14-1,11 11-3,3-3-3,0-4-2,8 4-2,-1-6-4,5 7-3,-3-5-1,-1 1-2,-1 0-2,-6-2-2,0 3-5,-6-5-7,-9-1-15,18-1 0,-18 1-2,22-11 2</inkml:trace>
  <inkml:trace contextRef="#ctx0" brushRef="#br0" timeOffset="83424.0197">3449 2772 12,'-3'-16'19,"-5"15"1,-9-10 2,1 5-12,-3 3 3,0 1-2,-3 3 0,-1 0-2,3 5-2,-1 1-2,2 6-1,-2 3 1,2 5-1,-1 2 0,6 5 0,0 3-1,4 3 2,4-3 1,6 3-3,3-6 2,8 1-2,4-7 1,7-1-1,2-7 1,8-2-2,1-6 1,5-3 0,0-5-1,3-4 0,-2-4-1,-1-7 1,-3-3-2,-4-2 1,-4-5-1,-5 1 1,-8-4-1,-3 1 0,-6 0 1,-5 1-2,-6 2 1,-4 2 0,-5 3-1,-5-1-2,1 5-3,-6-3-8,2 6-19,-1 4 0,-3 1 0,2 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22:07.7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12462 6247 31,'-14'6'15,"-2"-7"2,5 6-2,-2-7 0,13 2-5,-13 0 0,13 0 0,0 0-1,0 0 0,0 0-1,0 0-1,2-11-2,7 5-1,4 2-3,2-1 1,8 0 0,6 0 0,9 2 0,9-2 0,6 2 0,7-2-1,8 3 1,5-2-1,8 1 1,4-1-1,3 1 0,2-2-1,2 1 1,2 0 0,2-1-1,-2 0 1,0 1-1,-6-1 1,-1 2-1,-6-1 1,-5 2 0,-7-1 0,-7 1 0,-8 0 0,-5 1 0,-7-2-2,-9 1-2,-3 2-5,-10-2-13,-5-3-11,-1 3 1,-13-9-2,-1 11 1</inkml:trace>
  <inkml:trace contextRef="#ctx0" brushRef="#br0" timeOffset="3398.3306">16464 6310 10,'-13'5'18,"-8"-7"2,5 4-3,-4-3-2,6 0-1,-2-1-2,2 1 0,1 0-1,1-1 0,12 2-2,-15-1 0,15 1-1,0 0 1,-9 2-1,9-2-2,0 0-1,11 1 0,3 0-1,9-1-1,10 0 0,10-1-1,12 0-1,13-3 0,11-1 0,9-2-1,11-2 0,2 1 0,5-1 0,0 0 0,2 0 0,-4 4 0,-5-1-1,-6 2 1,-7 2 0,-6 0 0,-10 0-1,-9 4-2,-12-6-6,-7 2-17,-10 1-9,-15-8 2,-8 0-2,-14-10 1</inkml:trace>
  <inkml:trace contextRef="#ctx0" brushRef="#br0" timeOffset="14871.0641">4282 8713 47,'-4'-17'25,"4"17"2,-4-10-1,4 10-14,0 0-2,0 0 0,1 10-1,-1 10-2,1 13-3,0 10 0,4 13-2,-2 7 1,3 11-1,-1 1-1,1 0 0,-1-5 0,3-8-1,-3-11 0,-1-11-2,1-8-2,-2-11-3,0-7-4,-3-14-4,0 0-6,9-6-7,-6-16-1,6-4 1,-3-15 3</inkml:trace>
  <inkml:trace contextRef="#ctx0" brushRef="#br0" timeOffset="15112.1846">4469 8875 24,'5'-47'27,"3"14"1,-6 4 2,1 12-7,-3 17-1,0 0-3,0 0-4,-2 29-4,4 8-5,-2 9-1,3 11-2,-1 7 1,4 5-2,-1 0-1,4-3-3,0-7 0,-2-10-2,4-9-4,-5-15-6,2-8-14,1-7-5,-9-10 1,0 0-1,7-21 2</inkml:trace>
  <inkml:trace contextRef="#ctx0" brushRef="#br0" timeOffset="15360.3085">4346 9074 65,'-14'5'30,"-2"-5"1,7 5 2,9-5-14,0 0-5,10 8-2,4-10-1,9 5-2,1-5-3,6 3-1,1-2-2,-1 0-2,-1 1-2,-5-4-4,2 6-6,-11-3-16,0-1-9,-1 2 1,1-6-1,1 1 0</inkml:trace>
  <inkml:trace contextRef="#ctx0" brushRef="#br0" timeOffset="15737.4971">5009 8939 63,'17'-9'27,"-12"-9"2,-2 7-1,-8-4-14,-8 3-2,-1 6-2,-8-4-1,0 10-1,-4 2-1,-1 8-2,-3 3 0,3 7-1,0 6-1,3 5 0,2 5 0,8 6-2,2 0 2,11 0-1,6 0 0,7-2 1,7-4-2,5-5 1,4-6 0,4-4-1,0-6 1,0-3-2,-2-6-2,-3-7-1,-1-2-6,-6-9-9,1-4-17,-1-1-3,-2-4 2,2-1-1</inkml:trace>
  <inkml:trace contextRef="#ctx0" brushRef="#br0" timeOffset="16218.7376">5370 8932 68,'-1'-14'30,"1"14"1,-22 4 1,8 4-15,-3 14-7,-2 4 0,2 12-2,-1-2-1,7 9-1,3-3-3,8 0 0,6-6-1,7-3 1,6-9-1,6-4 1,4-6 0,5-5-1,2-6 0,2-7 0,0-6-1,0-6 0,-3-5-1,-3-4 1,-4-7-1,-6-3 1,-7-3-1,-10-2 1,-6 1-1,-8 0 2,-11 3-3,-4 4 2,-7 8-1,-3 7 0,-1 9 0,-1 6 0,0 6 1,3 8-4,5 4 2,3 2-3,7 4-1,2-4-3,9 3-3,2-7-6,11 0-15,5 0-5,2-7 2,5-2 1</inkml:trace>
  <inkml:trace contextRef="#ctx0" brushRef="#br0" timeOffset="17386.3211">5953 8990 23,'-3'-16'22,"3"16"3,-10-16 0,10 16-7,-17-13-2,7 9-3,-1 4-3,-3 3-1,2 5-2,0 5 1,2 8-2,0 4 0,6 9-1,0 2 0,6 4-1,5 1 0,6 1-1,2-5 1,6-2-1,0-7 1,6-4 0,3-9-1,4-3 0,-1-9 0,2-4-1,1-8 0,0-5-1,-2-5 1,-3-4-1,-4-4 0,-5-4 0,-9-3 1,-6 1-2,-8-4 1,-7 4 0,-6 0-1,-6 4 0,-5 3 0,-4 6 0,-3 9 0,-2 6 0,-1 8 0,0 8 0,2 5-1,1 8 0,6 5-3,1-1-2,10 6-5,0-10-5,13 3-13,6-4-8,5-9 1,10-3 0,3-13 3</inkml:trace>
  <inkml:trace contextRef="#ctx0" brushRef="#br0" timeOffset="17664.4601">6511 8872 68,'0'0'31,"0"0"1,0 0 0,-7 17-9,-2-2-13,5 14-2,-4 5 0,5 13-2,-1 5-1,4 10-3,0 0 1,3 0-2,0-4 0,1-4-1,1-7-2,-2-9-1,4-6-5,-4-14-6,4-5-16,-7-13-4,9 7 0,-9-7-2</inkml:trace>
  <inkml:trace contextRef="#ctx0" brushRef="#br0" timeOffset="17914.5851">6655 8870 90,'8'-17'32,"-8"17"2,0 0 0,7 25-23,-11 9-2,4 14-3,-4 5-1,4 11-2,-2 2-1,3-2-3,1 0-2,1-11-1,3-6-4,-1-13-4,4-6-11,0-8-13,-9-20 3,14 9-1,-14-9 2</inkml:trace>
  <inkml:trace contextRef="#ctx0" brushRef="#br0" timeOffset="18114.6851">6514 9196 96,'-13'1'34,"13"-1"1,0 0 1,0 0-25,9 7-4,6-8-1,7 1-1,4-1-5,3-3-6,3 1-23,-2-1-7,-4-5 1,1-1 0</inkml:trace>
  <inkml:trace contextRef="#ctx0" brushRef="#br0" timeOffset="20877.0656">8171 9045 47,'1'-10'27,"-1"10"1,0 0-1,0 0-14,0 0-2,10 9-1,-6 13-1,-1 9-4,2 7-1,-1 4 0,1 7 1,-1-2-1,1-2-1,-2-6 0,0-8 0,-3-10 1,2-4 0,-2-17 0,0 0-1,0 0-1,0 0 0,0-26 0,0 3-1,0-10 1,2-4-2,-1-8 0,3 0 0,2-1 1,1 4-1,2 6 0,1 7 0,1 10 1,3 11-1,-2 13 0,3 10 0,0 9 1,-1 9-1,1 4 0,-1 4 0,0 0 0,0-3 0,-1-6 0,-1-6 0,0-7 0,-2-9 0,1-10 0,0-7-1,-1-8 1,2-7-1,1-7 0,0-8 1,2-4-1,2-2 0,1 0 1,-1 5 0,-2 4 1,0 6-1,-4 9 1,1 12 0,-2 12 0,-4 10 0,-2 12 0,1 5 0,0 9-1,0 4-1,2 4-2,-1-5-5,4 0-5,-1-7-17,2-12-6,3-5 1,1-13-1</inkml:trace>
  <inkml:trace contextRef="#ctx0" brushRef="#br0" timeOffset="21269.2616">8877 9303 86,'0'0'31,"18"10"0,-6-12 4,7-5-24,6 3-3,1-9-3,4 0 0,-4-6 0,1 2-1,-6-4-1,-2 0-1,-8-1-2,-7 1 1,-9 1-1,-6 2 0,-7 3 0,-4 5 0,-6 6 0,-2 8 1,-2 6-1,1 9 1,5 8 0,5 5 0,8 6 0,8 0 0,10 1-1,10-4 1,8-3 0,7-5-1,5-7 0,5-7-1,2-5-2,1-10-2,2-3-6,-5-12-7,4-7-12,0-5-5,-5-9 0,-1-4-1,-7-10 4</inkml:trace>
  <inkml:trace contextRef="#ctx0" brushRef="#br0" timeOffset="21478.3661">9466 8910 43,'-9'-41'31,"2"14"1,-6 3 2,2 10-6,2 12-5,-1 11-7,6 15-6,1 8-2,6 17-4,-1 8 0,4 13-2,0 6-1,2 2-2,0-4 0,0-7 0,1-8-2,-2-16-4,5-12-6,-4-16-18,2-17-5,4-10 1,-3-14-1</inkml:trace>
  <inkml:trace contextRef="#ctx0" brushRef="#br0" timeOffset="21869.5616">9595 8888 67,'-3'-31'33,"3"18"0,0 13 1,-8 11-13,11 20-8,-3 10-3,6 13-4,-3 9 1,5 8-3,-2 0-2,3-2 0,0-6-2,2-9 2,-2-12-2,-2-12 1,0-13 0,3-11-1,-10-6 1,15-17-1,-9-3 1,1-8-1,0-5 0,1-2 0,-1 2 0,0 3 0,-1 3 1,1 8-1,2 10 1,0 12 0,3 9-1,1 7 0,2 3 1,3 3-1,1 3 0,2-2-2,-1-3-1,-3-7-3,1-1-9,-5-9-21,-13-6-1,11-12 1,-13-8-1</inkml:trace>
  <inkml:trace contextRef="#ctx0" brushRef="#br0" timeOffset="22433.8436">9368 9049 105,'-43'9'35,"5"-2"0,14 0 1,16-1-29,8-6-2,20 8-1,7-6 0,12 0-1,7-1-1,7-1-1,8 0-2,0-1-3,3 2-2,-4-4-2,5 6-2,-7-6-1,4 8-1,-7-5 2,-1 5 0,-6-3 3,-6 2 3,-9 0 5,-11 1 3,-9 3 3,-13-8 2,-9 20 0,-11-11 0,-5 9 0,-7-3 0,1 7-2,-2-4-2,5 4-1,3-5-1,12 3 0,8-3 0,10-1-1,9-6-1,9-1 1,4-5 0,5 0-1,2-3 1,-1-2-1,-3 0 0,-2-2 1,-7 2-1,-3 1 0,-5 1 0,-3 3 1,-10-4-2,13 13 0,-13-13 0,8 16 0,-8-16 0,8 15-3,-8-15-1,9 8-3,1-7-6,-10-1-11,15-18-13,-3 5 0,1-6 0,4-1 1</inkml:trace>
  <inkml:trace contextRef="#ctx0" brushRef="#br0" timeOffset="22781.0171">10399 9198 63,'8'-5'31,"-8"5"2,0 0 1,4 26-9,-9-6-9,4 9-4,-3-1-3,7 3-1,-3-5-3,6 1-1,1-7-1,3-4-1,0-7-1,4-5 0,-1-4 0,0-3-1,0-5 1,1-2-1,-2-3 0,2-1 0,-1-1 0,0 1 0,-1 3 1,-2 1-1,-1 4 0,0 5 1,-9 1-1,12 11 0,-7 0 1,-1 2-1,1 1 0,1 0-1,2 0-2,-8-14-2,16 15-5,-16-15-9,20-9-15,-8 1-4,2-7 1,1-4 0</inkml:trace>
  <inkml:trace contextRef="#ctx0" brushRef="#br0" timeOffset="23073.1631">10806 9213 50,'0'0'29,"0"0"2,-1 24 0,-4-8-6,3 2-10,9 5-3,-2-6-2,10 6-1,0-11-3,11 4-1,1-11 0,8 1-2,-3-6 0,1-2-1,-2-3 0,-4 1 0,-6-5-1,-8 0 1,-7-1-1,-11-1 0,-8-2 0,-8 0-1,-6 2-1,-4-4-1,1 4-3,-3-3-6,8 5-14,6-1-12,6 0 1,13 10 0,3-22 0</inkml:trace>
  <inkml:trace contextRef="#ctx0" brushRef="#br0" timeOffset="23287.2701">11300 9171 97,'26'18'35,"-5"4"0,-8 1 1,-3-2-15,-3 7-15,-6-1-2,-1 2-2,-3-2-1,2-3 0,1-5-2,0-6-3,0-13-8,0 0-20,12 0-4,-5-13 0,-2-10-1</inkml:trace>
  <inkml:trace contextRef="#ctx0" brushRef="#br0" timeOffset="23683.4681">11338 9083 75,'-17'-17'30,"6"10"0,-1-3-2,12 10-9,8-15-19,6 10-2,4-1-2,8 1 1,7 1 0,6 1-1,5 2 2,2 2 2,1 4 1,-2 2 2,-1 5 2,-7-1 0,-4 8 2,-11 0 1,-6 5 1,-13 0 0,-6 7 0,-12-3-2,-2 5-1,-5-4 0,0 3-2,3-6 0,5 2-1,8-3-1,11-5 1,10-5-3,9-1 0,9-5 0,5-1 0,4-4 0,3-3 0,0-1 0,0-5-8,4 5-5,-6-7-15,1 2-11,3-1 0,-1-4 2,2 3-1</inkml:trace>
  <inkml:trace contextRef="#ctx0" brushRef="#br0" timeOffset="24081.6671">12850 9141 79,'-22'-20'32,"1"7"0,-10 10-3,-3 0-17,3 17 0,-3 3-2,7 10-1,3 2-2,11 5-2,6-2-1,11 0-1,6-8-2,10-4 1,5-6-1,5-6 0,2-5 1,1-4-1,-3-4 1,0-1 0,-7-2 0,-4 2 0,-6-1-1,-2 4 1,-11 3 0,0 0-2,0 0 0,6 15 0,-7-5 0,0 2-2,2 1-2,1-3-4,10 3-9,2-5-20,6-5-1,8-3 0,6-6 0</inkml:trace>
  <inkml:trace contextRef="#ctx0" brushRef="#br0" timeOffset="24554.9036">13419 9219 92,'-19'1'33,"-10"-1"1,3 7 1,1 4-24,-4 1-3,9 7 1,2 1-2,10 5-1,7-1-2,11 1 0,6-3-2,8-2 1,5-5-2,3-3 0,3-7 0,2-2-1,-1-6 0,-3-2 0,-4-5 0,-2-1 0,-5-2 0,-2 0-1,-4 0 1,-7 0 0,-9 13-1,13-17 1,-13 17-1,5-11 1,-5 11 0,0 0 0,0 0 0,0 0 0,0 0 0,0 0 0,0 19 1,1-7 0,1 3-1,1 3 1,0 2-1,3 0 1,1-1 0,0-2-1,2-3 0,-9-14-3,17 15-5,-17-15-16,12-12-13,-4-1-1,-2-8 0,3-5 0</inkml:trace>
  <inkml:trace contextRef="#ctx0" brushRef="#br0" timeOffset="24726.9896">13623 9055 91,'-17'-12'32,"7"10"0,10 2-1,-4-13-17,4 13-20,25-11-7,-3 5-7,9 2-4,8 3-4,5-2-4,10 9 2,0-2 3</inkml:trace>
  <inkml:trace contextRef="#ctx0" brushRef="#br0" timeOffset="25179.2156">14182 9114 46,'29'18'29,"-7"1"3,-14-1-1,-11-2-4,-9 2-5,-12-6-7,-2 5-3,-8-3-2,3 1-4,0-2-1,8 1-2,4-2-1,7-1 0,12-11 0,2 19-1,8-13 1,7 1 0,3-5-1,6 1 0,2-3 0,3-4-1,0-2 0,1-3 0,-1-4 0,1-4 0,-4-4 0,-5-5 0,-3-6 0,-6-5 0,-5-4 0,-4-2-1,-6-1 1,-5-2 0,-2 4 0,-3 5 0,0 6 0,-2 8 0,0 9 0,-1 10 1,1 11 0,3 13-1,0 8 0,4 12 0,4 8 2,6 8-2,6 7 0,7-1 0,9 1-3,6-4 0,6 1-7,1-9-23,7-8-3,2-8-2,-2-11 1</inkml:trace>
  <inkml:trace contextRef="#ctx0" brushRef="#br0" timeOffset="26810.0304">4766 10689 69,'0'0'31,"19"1"-1,-19-1 2,0 0-14,0 0-4,-2-16-4,-7 11-2,-9-2-2,0 2 0,-9 1-3,-3 5 0,-4 1-1,-2 9 0,-2 3 0,1 4 0,2 6 0,6 5-1,5 3 1,10 5 0,7-1-1,12 2 1,9-1-1,12-1 0,7-5 0,7-2-1,2-6 0,4-9-1,2-6-3,-4-11-6,1-2-18,-5-7-9,-6-7-1,-1-3 2,-5-7-2</inkml:trace>
  <inkml:trace contextRef="#ctx0" brushRef="#br0" timeOffset="27375.3131">5019 10754 34,'0'0'22,"-7"-21"3,7 9 3,-4-3-8,1-1-2,2 3-1,-2-1-1,3 14-2,-2-12-3,2 12-2,4 17-2,3 5-2,-2 8-2,3 9 0,0 5-2,1 9 1,-1 2-2,-3-1 0,0-3-1,-1-7-2,-2-7-2,-1-9-6,1-10-22,1-8-2,-3-10 0,8-19 0</inkml:trace>
  <inkml:trace contextRef="#ctx0" brushRef="#br0" timeOffset="27598.4246">5236 10532 102,'7'18'33,"-2"11"0,-3 6 2,0 5-25,5 13-3,-4 6-2,2 4-2,-1 1-2,0-3-3,0-4-5,-3-10-7,1-8-16,2-6-5,-4-14 1,2-6-2</inkml:trace>
  <inkml:trace contextRef="#ctx0" brushRef="#br0" timeOffset="27825.5381">5094 10909 97,'-13'3'35,"13"-3"1,0 0-1,0 0-10,14-4-20,3-3-3,4 0-1,4 0-2,2-2-2,6 7-5,-5-5-9,4 1-18,0 8 0,-4 0 0,1 7-1</inkml:trace>
  <inkml:trace contextRef="#ctx0" brushRef="#br0" timeOffset="28336.7936">5376 11115 80,'-7'14'31,"7"-14"0,0 0 1,0 0-20,11 0-3,9-2 0,-3-2-2,8 4-1,-1 0-1,1 8-1,-3 5-1,-2 6-1,-5 2-1,-4 4-1,-5 2 0,-5-1 0,-4 1 0,-3-3 1,-3-4-1,1-5 0,-2-3 0,1-4 1,9-8-1,-12 7 1,12-7 0,0 0-1,4-13 1,6 6-1,4 0 0,3 0-1,5 4 1,3 2 0,1 4 0,2 6 0,0 5 0,-2 7 0,-4 3 1,-3 2-1,-7 0 1,-4 1-2,-10-3 2,-5-1-1,-11-6 1,-7-3-1,-5-5 0,-6-5 0,-3-3-2,-2-4-1,2-3-4,1-11-6,8-4-20,5-3-2,7-8-1,10-3 1</inkml:trace>
  <inkml:trace contextRef="#ctx0" brushRef="#br0" timeOffset="28774.0121">6361 10769 73,'-27'-6'28,"12"4"0,-9-5 2,-1 2-18,2 8-3,-5-1 1,1 9 0,-2 0-1,5 13 0,-2 0-2,7 10-1,2 0-1,7 4-1,5 1-1,9 3 0,6-6 0,7-2-1,7-5 0,5-2 0,3-7-2,2-5 0,1-6-2,-2-7-3,4-1-7,-6-8-20,0-8-6,-2-3 0,-2-6 0,-1-2-1</inkml:trace>
  <inkml:trace contextRef="#ctx0" brushRef="#br0" timeOffset="29239.2446">6687 10767 76,'-12'3'33,"5"11"-1,-5 6 3,-1 7-20,5 9-4,-4 1-1,7 7-2,2-3-1,7 2-2,5-8-1,8-6-1,4-9-1,7-6 0,3-9-1,3-8 0,-1-6 0,-1-5-1,-3-7 0,-3-2 1,-4-4-1,-7-4 0,-3-2 1,-6-4-1,-6 1 1,-5-2 0,-5 3-1,-5 1 0,-3 5 1,-5 9-1,-6 6 0,-3 7 0,-3 8 0,0 7-1,0 6-2,1 4-2,7 7-6,0-4-6,11 4-19,5 2-2,8-5 1,6 0 0</inkml:trace>
  <inkml:trace contextRef="#ctx0" brushRef="#br0" timeOffset="29810.5301">7254 10788 45,'0'0'25,"-4"-16"2,4 16 1,-8-12-11,-2 5-3,1 8 1,-8 0-3,2 12 0,-4 5-2,2 9-1,-2 3-2,6 7-1,1 2-2,7 3-1,7-1-1,7-3 0,9-8 0,7-5-1,6-10 1,6-5-1,2-12 0,2-6 0,-2-8-1,-1-5 0,-5-6 1,-3-1-1,-8-5 1,-7-1-1,-8-1 1,-9 2-1,-9 0 1,-7 5-1,-9 5 0,-8 4 0,-4 9-1,-4 6-1,2 10-2,0 2-4,10 11-7,0-4-15,11 0-8,9-1 2,11-14-2,11 13 3</inkml:trace>
  <inkml:trace contextRef="#ctx0" brushRef="#br0" timeOffset="30073.6616">7708 10671 77,'23'1'32,"-11"-4"0,0 5 1,-12-2-8,2 17-18,-2 2 0,-6 7-1,1 11 0,-2 6-1,2 9 0,-2 3-2,3 2-1,2-1-3,0-3-1,3-7-3,-1-8-3,5-6-13,1-9-16,-6-23 2,16 9-1,-7-21 0</inkml:trace>
  <inkml:trace contextRef="#ctx0" brushRef="#br0" timeOffset="30307.7786">7891 10726 87,'0'0'32,"9"-14"1,-6 25 1,3 8-24,-6 9-2,3 12 0,-4 3-2,4 11-1,0-1-2,1 0-2,2 1-3,-1-7-3,3-4-5,-3-10-15,0-11-10,3-6 0,-8-16 0,9-1 1</inkml:trace>
  <inkml:trace contextRef="#ctx0" brushRef="#br0" timeOffset="30503.8766">7776 11006 98,'-9'7'36,"9"-7"1,5 17-1,8-16-15,6 3-16,2-2-3,3-4-3,3 1-6,-1-6-14,2 0-15,7-1 0,1-5 0,5 0-1</inkml:trace>
  <inkml:trace contextRef="#ctx0" brushRef="#br0" timeOffset="31308.2786">9435 10878 81,'-7'16'33,"2"-4"1,10 1 3,8-2-20,4-9-9,9 1 0,-1-4-2,8 0 0,-1-9-3,2-1-1,-4-4-1,-5-3 0,-5-2 0,-6-3-1,-8 0 1,-6-1-1,-7 3 0,-7 2 0,-6 5-1,-3 4 1,-5 8-1,-3 5 1,1 10 0,2 7 0,2 10-1,4 8 2,5 4-1,8 3 0,9 2 1,9 1-1,10-5 1,9-4 0,5-8-1,7-5 1,5-9-2,2-8-1,3-4-3,-3-15-5,4-3-13,-2-8-14,-3-12 1,-2-3 0,-6-12 0</inkml:trace>
  <inkml:trace contextRef="#ctx0" brushRef="#br0" timeOffset="31534.3916">10117 10431 70,'-3'-12'34,"3"12"-1,-11 0 2,6 15-6,2 12-18,7 16-4,-2 8-2,4 12-1,-1 7-1,1 5-2,1 3-2,1-7-3,2-7-2,-4-14-5,2-8-7,-2-12-17,0-19 0,3-10 0,-4-17 0</inkml:trace>
  <inkml:trace contextRef="#ctx0" brushRef="#br0" timeOffset="31925.5871">10271 10499 68,'2'-29'33,"-5"13"1,3 16 2,-3 33-12,2 2-11,4 16-4,-2 9-2,3 11-1,-1 0-3,2 2-1,2-7-2,-1-8 1,2-10-1,-1-9 1,0-15 0,1-11 0,-8-13 0,14-5-1,-7-10 0,0-8 1,2-6-1,-1-3 0,3 0 1,0 2-1,-1 6 1,2 6 0,0 10 0,0 9 1,2 8-1,2 7 0,0 5-1,3 2 1,2 2-1,0-1 0,2-4-2,-5-6-2,3 0-7,-9-8-22,-2-11-6,-2-5 2,-8-10 0</inkml:trace>
  <inkml:trace contextRef="#ctx0" brushRef="#br0" timeOffset="32481.8651">10170 10732 95,'-35'12'35,"6"-3"1,14 3 2,11-2-13,4-10-19,27 12-1,1-10-1,6 4 0,6-5-2,5 0-2,6-1-1,0-2-2,7 1-1,-1-4-1,3 5-2,-1-5-1,3 5 0,-3-2 1,-2 3 1,-6-1 2,-6 1 2,-9 1 2,-8-1 1,-10 2 3,-18-3 0,0 0 0,-14 11 1,-5-3-1,-8 0-1,-1 6 0,-1 0 1,4 1-2,3-1 0,6 0 1,4-1-1,8 0 1,4-13-1,12 15 0,0-12 0,4-1 0,3-2 0,1-1 0,0-2 0,-1 0 0,-3-1-2,-4 1 0,-2 1 0,-10 2 0,12 1 0,-12-1 0,7 10 0,-7-10 0,6 17 0,-6-17 0,12 18-4,-12-18-4,20 11-7,-10-11-19,4-7-5,2-3 1,2-7 0</inkml:trace>
  <inkml:trace contextRef="#ctx0" brushRef="#br0" timeOffset="32678.9636">11202 10837 68,'4'19'32,"2"10"-1,-6 0 2,2 5-6,1 8-17,-2-2-5,0 4-1,0-4-1,2-3-2,-1-1-3,0-9-4,2-2-9,-1-7-19,-3-18 2,0 0-2,0 0 0</inkml:trace>
  <inkml:trace contextRef="#ctx0" brushRef="#br0" timeOffset="33138.1929">11198 10920 25,'-13'-9'23,"13"9"3,-12-13 3,14 1-8,2 2-7,3-3 1,7 6-1,1-6 1,6 9-5,2-3-1,5 9-2,-3 3-1,3 9 0,-2 4-3,1 6 1,-4 4-2,-2 5 0,-4 3-2,-4-1 0,-2-4-3,-4-7-2,1-1-7,-7-6-16,-1-17-8,0 0 1,0 0-1,16-18 2</inkml:trace>
  <inkml:trace contextRef="#ctx0" brushRef="#br0" timeOffset="33596.422">11645 10900 87,'0'0'32,"-2"28"2,-2-6 2,-2-1-22,7 11-5,-2-8-2,7 4 0,2-7-1,6-1-1,4-9-1,2-4-2,1-7 0,0-4 0,-5-6-1,-2-4-1,-7-4 1,-5-2-1,-7-1 0,-6 1-1,-4 2 0,-5 0-1,3 3-2,-4-2-3,9 7-4,-1-7-8,12 3-12,7 0-5,6-4 3,7 2 4,6 1 8,3 0 7,5 2 11,2 7 11,-3 6 17,-3 3 7,0 14 1,-4 6-5,-3 4-3,-1 11-5,-8 0-7,1 5-4,-5-5-3,0 0-3,-1-10-4,-3-11-5,3-4-17,-8-13-12,11-12-2,-6-6 1,-4-11-1</inkml:trace>
  <inkml:trace contextRef="#ctx0" brushRef="#br0" timeOffset="33979.6135">11988 10731 110,'-10'-14'33,"10"14"0,-1-13-1,1 13-26,24-8-6,-1 5-1,6-1-2,9 3 0,6-1 0,5 4 0,3 1 1,3 3 0,1 2 1,-4 3 1,-4 1 0,-8 1 0,-9 4 0,-10-1 2,-9 3 1,-15 1 1,-9 4 1,-12-1 0,-3 7 1,-6-4 1,4 5-1,0-4 0,7 2-1,7-6-1,11-1-1,8-4 0,10-7-3,10-2 0,5-8 0,10-2-3,5-8-3,10 2-6,-1-8-12,8 0-14,4 0-1,2-1 2,5 2 0</inkml:trace>
  <inkml:trace contextRef="#ctx0" brushRef="#br0" timeOffset="34378.8131">13862 10768 73,'-27'6'31,"-14"-3"0,-2 10 1,-5 6-17,-4-1-5,9 6 1,-1-3-1,13 5-3,7-6-1,16 1-2,9-9-1,12-2 0,9-6-1,6-2-1,6-5 0,4 0 0,0-3 1,0 1-1,-5 1 1,-2 2-1,-7 2 1,-3 4-1,-8 3 0,-4 2 0,-4 2-1,-2 0 0,-2 2-1,1-1-1,5 0-3,-7-12-6,27 7-19,-3-9-8,8-5 1,9-3 0,6-6 0</inkml:trace>
  <inkml:trace contextRef="#ctx0" brushRef="#br0" timeOffset="34821.0341">14472 10813 115,'-16'19'34,"-8"-3"2,-4 5-3,-6 5-21,1-2-9,2-1-1,2-2 0,7 0 1,10-5-1,10-2 0,10-3 0,10-4 0,8-4-1,9 0 0,4-4 0,4-3-1,1-1 0,-1-2 0,-3 0 1,-7-1-1,-6 0 0,-6 1 0,-5 0 0,-6 1 0,-10 6 0,0 0 0,4-10 0,-4 10 0,0 0 1,-11 3-1,11-3 2,0 0-2,-10 17 0,10-17 0,1 22 0,3-7 0,2 1 0,0 1 0,3 0 0,0-3 0,2-2 0,-2-8 0,5 0-11,-8-15-12,2-3-15,0-3-2,-1-9 2,-2-5 0</inkml:trace>
  <inkml:trace contextRef="#ctx0" brushRef="#br0" timeOffset="35400.3235">14616 10672 120,'-8'-16'32,"2"-3"2,11 5-4,8 5-27,9 2-4,9 4-1,9 3 0,8 3 0,8 5 0,2 4 0,5 2 1,0 3 1,-2 3 1,-5 0 0,-9-1 0,-8 1 0,-13-3 0,-8 1 1,-16-4 0,-12 1 0,-13-3 0,-5 3 1,-9 0-1,-3 2 1,-2-1 0,2 0-1,3-1 1,8 0-1,6-2 1,10 0-1,13-13 0,0 15 0,13-10-1,10-3 1,4-2-1,8-2 0,3-4 0,4-3-1,-1-8 2,2-1-2,-2-6 0,-3-3 0,-5-3 0,-7-5 0,-7-2 0,-8-5 0,-8 1 0,-6 1 0,-8 5 0,-6 2 0,-3 8 0,-4 8 0,-2 10 0,2 13 0,-1 12 0,3 9 0,7 8 0,5 8 0,9 9 0,9 4 0,9 4 0,10-3 0,15 6-12,3-3-25,7-6-4,2-1 3,-1-11 0</inkml:trace>
  <inkml:trace contextRef="#ctx0" brushRef="#br0" timeOffset="36545.8961">5010 12625 81,'-9'-11'32,"-3"2"0,-7-2 2,-7-1-19,-1 9-5,-9-1-2,-1 11 1,-6 4-2,4 12 0,-4 3-2,5 12 0,2 3-1,10 6 0,4-1-2,11 2-2,9-3 0,8-5 0,11-5 0,5-9 0,8-8 0,3-9 0,6-4-7,-2-13-3,6-2-9,-5-9-14,2-6-6,0-2 2,-3-7 0</inkml:trace>
  <inkml:trace contextRef="#ctx0" brushRef="#br0" timeOffset="36750.9986">5148 12664 70,'4'-19'31,"-4"19"3,5-10-2,-5 10-9,2 24-9,-4-1-5,3 11-3,-2 3-2,3 7-1,-1 0-3,2 2 0,1-4-3,0-6-3,5-3-3,-4-15-13,1-7-13,4-8 1,-2-13 0,5-7 1</inkml:trace>
  <inkml:trace contextRef="#ctx0" brushRef="#br0" timeOffset="36953.0994">5372 12573 93,'0'0'34,"9"1"0,-7 18 2,-1 10-21,4 13-5,-4 3-6,4 10 0,-1 1-3,0 0-1,1 1-6,-1-8-3,4-2-14,0-6-12,-3-14 0,0-5 0,-5-22 0</inkml:trace>
  <inkml:trace contextRef="#ctx0" brushRef="#br0" timeOffset="37153.1994">5243 12938 103,'-18'-13'34,"18"13"1,-9-22-2,14 7-21,9 1-8,8-1-2,3 0-2,4 1-3,1-2-4,7 7-6,-1 0-14,1-1-8,3 8 1,-3-3 0,3 7 1</inkml:trace>
  <inkml:trace contextRef="#ctx0" brushRef="#br0" timeOffset="37575.4106">5717 12938 57,'-11'8'28,"6"4"1,5-12 0,0 0-14,0 0-3,15 2-1,1 2 0,-1-4-2,5 7-3,-1 1-1,-1 6-2,-4 2 0,-1 5-1,-6 4-2,-4 2 1,-4 1 0,-2 0-1,-3-3 1,0-1-1,-1-6 1,3 0 0,3-6-1,1-12 0,14 10 0,1-8 0,6 0-1,2-1 1,2 2 0,4 3 1,-2 2-1,-2 6 1,-6 4 0,-4 4 1,-6 4-1,-7 3-1,-9 0 0,-6 0 0,-6-2-1,-7-2-1,-3-3-3,-2-8-6,6-7-19,1-6-5,4-12 1,9-5-1</inkml:trace>
  <inkml:trace contextRef="#ctx0" brushRef="#br0" timeOffset="37890.568">6536 12739 74,'0'0'28,"-18"-2"0,-6 1 1,-2 2-10,-3 11-12,-5 3 0,3 12 1,0 1 0,8 9 0,3 1 1,14 5-3,3-2-1,10 0-3,7-7 0,9-4-2,6-4-1,2-10-3,6-3-6,-2-11-20,3-11-7,3-5 1,-1-12 0,0-4-1</inkml:trace>
  <inkml:trace contextRef="#ctx0" brushRef="#br0" timeOffset="38102.674">6894 12640 97,'-1'13'35,"1"8"-2,-2 1 3,3 3-17,0 5-16,-1 4-2,1 4-1,-1 1 0,0 0-3,3 0-2,-2-8-6,4-7-20,0-4-4,-5-20 1,17 10-1</inkml:trace>
  <inkml:trace contextRef="#ctx0" brushRef="#br0" timeOffset="38327.7866">7182 12589 113,'0'0'36,"-2"28"-1,-4-5 1,0 7-28,1 7-7,-1 5 0,2 6-1,1 1-1,1-2-3,6 3-5,-2-8-18,5-10-8,3-5 0,-2-13-1,1-7 1</inkml:trace>
  <inkml:trace contextRef="#ctx0" brushRef="#br0" timeOffset="38525.8856">7031 12894 106,'-13'-4'37,"13"4"0,0 0-2,5-24-18,12 11-15,2-1-3,4-2-1,6 5-5,-2-4-6,6 6-20,0 7-2,-2-1 0,0 11 0</inkml:trace>
  <inkml:trace contextRef="#ctx0" brushRef="#br0" timeOffset="38937.0909">7409 13008 70,'-1'12'29,"7"4"1,-6-16 1,9 13-17,2-2-5,-5-1-2,4 9 1,-7 2-1,1 8-1,-6 1-3,-4 6 0,-5 1-2,-8 0 1,-4-1-2,-3-3 1,-3-4 0,-1-3-2,1-8 2,3-1-1,3-8 2,8-4-1,3-8 2,12 3 0,-2-18 1,11 3 0,4-3 0,6-1-1,3 1 0,4 4-1,0 1-1,2 6 0,-2 6-1,2 4 0,-4 6 0,1 4 0,-1 7-2,-4 1-1,1 4-3,-3-7-6,4 3-16,-2-5-12,0-8 3,0-8-2,1-11 2</inkml:trace>
  <inkml:trace contextRef="#ctx0" brushRef="#br0" timeOffset="39260.2526">8120 12741 81,'0'0'34,"-23"-19"-1,5 16 1,-6 4-6,-2-3-24,-2 7 0,-6 8 0,1 9 0,-1 8 1,6 7 0,3 3-1,8 6 0,6 1 0,12 2-3,9-7 1,10-1-1,8-7-1,5-7 0,7-6-1,3-12-3,3-2-5,-5-16-10,2-4-19,2-6-1,-3-7 1,0-2 0</inkml:trace>
  <inkml:trace contextRef="#ctx0" brushRef="#br0" timeOffset="39613.4289">8479 12863 83,'-13'23'32,"4"2"1,-5 2 2,3 2-20,5 9-7,1-1-1,7 4-1,3-5 0,7-1 0,5-8-2,6-6 0,5-9-1,2-9-1,-1-9 0,1-7-1,-3-5 0,-1-7 1,-7-5-2,-4-3 1,-10-3 0,-5-1-1,-8 0 1,-6 2-1,-6 5 0,-4 3-1,-3 6 1,-3 7-2,2 8-1,-2 2-3,9 10-8,-1-1-22,6 0-3,16-5 2,-9 7-2</inkml:trace>
  <inkml:trace contextRef="#ctx0" brushRef="#br0" timeOffset="39966.6055">8912 12877 112,'15'35'33,"-6"9"3,-7-7-2,-4 2-27,5 1-4,-1-2-1,3-1 1,2-8 1,8-3-1,3-11 1,7-3-1,3-12 0,3-5-1,-2-9 0,-1-5-1,-4-4 0,-4-4 1,-7-3-2,-9-4 0,-8 1 0,-7 2 0,-9 3 0,-4 2 0,-6 5 0,-3 6 0,-1 6-3,0 3-1,6 8-4,-1-4-7,12 3-22,6 0-2,11-1 1,0 0 0</inkml:trace>
  <inkml:trace contextRef="#ctx0" brushRef="#br0" timeOffset="40214.7294">9609 12705 131,'16'21'39,"-6"7"-2,-8 2 0,-4 5-35,-3 8-1,-5 5 0,1 7-1,-1 3 1,2 3-1,3-5 0,3-6-2,4-4-3,0-16-6,9-8-20,-1-11-8,2-16 1,5-9 0,0-16 0</inkml:trace>
  <inkml:trace contextRef="#ctx0" brushRef="#br0" timeOffset="40432.8386">9829 12702 119,'-2'25'37,"-2"4"2,1 8-2,1 9-20,2-2-16,3 5-1,-1 5-1,1 0-1,-1-2 1,2-3-3,4-1-4,-4-13-10,0-3-19,1-8-2,-3-10 2,-2-14-2</inkml:trace>
  <inkml:trace contextRef="#ctx0" brushRef="#br0" timeOffset="40632.9386">9545 13069 110,'-8'5'37,"8"-5"1,12 1-2,12-2-25,1-6-9,3-4-4,3 4-6,-3-6-18,0-1-12,0 1 2,-4-5 0,4-1-1</inkml:trace>
  <inkml:trace contextRef="#ctx0" brushRef="#br0" timeOffset="41646.4451">11147 13109 85,'-5'22'34,"0"6"2,4 15 2,8 14-21,-6 6-9,6 14-1,-3 5-2,2 4-1,-2-5-1,2-6-4,-1-10-2,-3-18-6,4-11-12,-4-20-17,-2-16 1,-3-21 0,-3-15 0</inkml:trace>
  <inkml:trace contextRef="#ctx0" brushRef="#br0" timeOffset="41909.5766">10964 13155 92,'-4'-37'32,"7"2"1,14 13 2,14 8-23,6 4-8,8 10 0,5 9-1,2 12 0,-2 8 1,-2 8-1,-8 4 0,-7 3-1,-8-2 0,-9-1 0,-10-6-2,-8-8-1,-4-7-3,-8-11-3,0-4-5,-5-12-14,2-8-11,5-5 1,3-11 0,8-2 2</inkml:trace>
  <inkml:trace contextRef="#ctx0" brushRef="#br0" timeOffset="42389.8166">11621 13067 94,'34'19'33,"2"11"0,-8-2 2,-3 1-22,0 3-8,-6-1-2,-4-4 0,-4-5-1,-2-5 1,-9-17-1,8 14 0,-8-14-1,1-10 1,-2-5-2,1-4 1,0-6 0,2 1-1,1-3 0,1 4 0,3 2 1,1 4-1,0 7 1,1 9-1,1 9 2,2 7-1,0 4 1,5 4 0,-1 0 0,5 3 0,2-4-1,3-4 1,3-8-1,-1-5 0,-1-6-1,0-7 1,-4-4-1,-4-6 0,-5-3 0,-8-3 0,-7 1 0,-8-2 0,-7 5-1,-6 4 1,-3 5-1,-4 4-1,4 6-1,1 1-3,7 10-4,4-7-11,13-3-16,0 0-1,25 4 1,3-8 0</inkml:trace>
  <inkml:trace contextRef="#ctx0" brushRef="#br0" timeOffset="42864.0536">12480 13202 92,'38'56'36,"-3"15"0,-7 5 1,-9 1-19,0 7-8,-8-7-4,-2-3-3,-5-12-1,-2-11-2,-2-13 0,-2-13-1,-1-11-1,3-14-1,-9-12-2,3-11 0,1-6-1,-4-14-1,1-4 0,-4-13 1,1-2 1,-4-4 2,0 1 1,0-2 2,-1 5 1,3 6 4,2 4 0,4 11 2,4 5-2,9 9 1,5 5 1,8 10-1,6 4-2,7 9 0,4 6-2,4 6 0,-1 4-1,-1 7 0,-5-1-1,-7 4 1,-10 0-1,-8-2 1,-12 0-1,-8-3 0,-9-2 0,-6-4-1,-4-2-1,0-4-2,4-1-2,0-11-7,14-1-14,13 3-11,-4-21 2,18 5-1,8-8 2</inkml:trace>
  <inkml:trace contextRef="#ctx0" brushRef="#br0" timeOffset="43233.238">13197 13119 94,'0'0'34,"-3"18"0,-15-7 1,-6 1-18,-4 8-11,-7 1-2,1 4 0,0 0-1,7 3 1,5-4-1,10 0-1,8-7 0,9-1-1,7-8 0,11-4-1,5-2 1,6-5-1,5-1 0,2-2 1,1 0 0,-1 2 0,-2 2 1,-3 3-1,-7 2 1,-3 4 0,-8 1-2,-5 2 0,-5 1 0,-4-1 0,-4-10 0,2 15-5,-2-15-3,0 0-7,0 0-23,0 0-1,0-22 2,6 6-2</inkml:trace>
  <inkml:trace contextRef="#ctx0" brushRef="#br0" timeOffset="44129.6861">13707 13126 109,'1'32'36,"-2"-4"1,3-2-5,3 7-20,-4-5-6,4 1-2,-2-5-1,2-3 0,-1-5-1,0-4 0,-4-12-1,0 0 0,0 0 0,0 0-1,10-20 0,-7 3 0,1-4 0,2-1-1,1-2 1,3-1-1,1 4 1,0 3 0,2 6 0,-1 6 1,-2 7-1,2 9 1,-1 6 0,-2 5 0,1 3-1,-1 2 1,0 0-1,-1-3-1,3-3-1,-1-8-4,5-3-4,-3-14-7,9 1-8,-3-11-4,6-2 1,-1-9 0,2 2 5,-4-6 8,2 3 10,-5 3 11,-4 5 11,-4 5 4,-10 14 3,0 0 1,0 0-1,-1 18-6,-7-4-5,4 11-3,-1-5-2,5 4-2,1-6-2,6-2-2,2-7 0,4-1 0,1-5 0,-1-4-1,-1-3 0,-2-4 0,-4-3-1,-5-1 0,-5-4 1,-4 0-1,-3-1 0,-1-2-1,-2 3-1,0-2 0,5 5-4,0-3-3,9 16-11,7-20-16,5 7-3,9 2 3,5-5-2</inkml:trace>
  <inkml:trace contextRef="#ctx0" brushRef="#br0" timeOffset="44302.7725">14514 13083 86,'22'34'37,"-7"4"1,-3 7 0,-5 1-8,-5-7-21,1 0-4,-2-6-3,-2-8-2,2-5-5,-1-20-7,0 0-24,2-11-3,-1-11 2,3-6-2</inkml:trace>
  <inkml:trace contextRef="#ctx0" brushRef="#br0" timeOffset="44465.8541">14489 12890 111,'-14'-17'36,"7"6"0,4 0-3,3 11-26,7-21-12,9 15-8,-2-4-12,4 2-11,7 7 1,3-1-1,5 8 3</inkml:trace>
  <inkml:trace contextRef="#ctx0" brushRef="#br0" timeOffset="44743.9929">15133 13008 102,'-4'14'33,"-10"-7"2,-4 0 0,-5 0-27,-9 0-2,0 12 0,-4 1 0,6 9 1,3 1-1,9 6-1,9-1 1,11 0-6,9-4 0,11-10 0,9-6 0,4-8 0,8-5 0,-1-10-9,6 0-8,-2-7-22,-2-6-1,0 0 1,-3-5 0</inkml:trace>
  <inkml:trace contextRef="#ctx0" brushRef="#br0" timeOffset="45573.4076">16043 12959 55,'-7'-10'30,"-11"-2"1,-6 12 2,-6 9-16,-9 5-1,1 15-3,-5 2 0,9 10-3,1-2-3,9 5-1,7-6-2,10-2 0,9-9-2,10-5 0,5-10 0,7-6-1,2-9 0,1-2 1,0-6-1,0-3 0,-4-3 0,-4 0 0,-4 1 1,-4 3-2,-11 13 0,11-15 0,-11 15 0,0 0 0,3 14 0,-1-1 0,2 3 0,2 0 0,4 1 0,2-3 0,8-3-6,1-7-3,10-1-5,0-11-10,9-3-12,4-5-2,2-6 1,2-1 3,1-2 11,-4-3 12,-4 2 11,-6 0 13,-10 7 14,-9-3 6,-7 10 1,-9 12-2,-13-10-6,1 19-8,-7-1-6,2 12-3,-1 0-3,7 8 0,1-3-3,9 0 0,7-3-1,8-3 0,4-5-1,7-2 0,4-5 0,5-5 0,1-2-1,-1-3 0,-1-3 0,-4-1 0,-4 0 0,-4-3-1,-8 1 1,-3-1-1,-7-1 1,-3 11-1,-2-19 1,2 19-1,-10-17 0,10 17-1,-9-12-1,9 12-2,0 0-2,-8-10-3,8 10-8,0 0-19,0 0 1,8-7 0,-8 7 0</inkml:trace>
  <inkml:trace contextRef="#ctx0" brushRef="#br0" timeOffset="45792.5171">16779 13030 78,'0'0'36,"0"0"1,6 12 1,-6-12-11,2 25-14,-4-6-5,4 12-2,-1-1-1,4 4-1,-1-1-1,2-2-3,3-3 0,-1-8-4,1-4-6,-9-16-20,14-3-8,-6-11-2,-2-12 2,1-5-2</inkml:trace>
  <inkml:trace contextRef="#ctx0" brushRef="#br0" timeOffset="46377.8096">16753 12799 112,'-15'-10'37,"15"10"0,-10-6-2,19-1-22,7 6-12,9 2-3,6 1 0,8 5 0,5 1-2,7 4 2,4 3 0,-3 3 1,0 0-1,-6 2 2,-7-1-1,-9-3 1,-8-2 1,-13-2 0,-9-2 2,-11-1-1,-7-2 1,-8 0 0,-3 2 0,-5 1 0,0 4-1,2 0 1,4 4-1,7 0-1,8 3 1,10 0 0,7 0 0,11-4-1,8-1 1,6-4-2,6-5 2,2-5-2,4-6 0,0-7 0,-3-6 0,-3-7-2,-5-5 1,-4-5 1,-9-4-1,-6-3 0,-9-5 1,-9 0 1,-6 0-1,-4 1 0,-6 4 1,-3 5 0,0 8 1,-1 8-2,1 12 0,3 12 0,4 13 0,6 12 0,7 12 0,8 9 0,9 9 0,9 8 0,10 1 0,10 3-4,4-9-10,9-4-24,4-3-1,1-10 0,1-8-1</inkml:trace>
  <inkml:trace contextRef="#ctx0" brushRef="#br0" timeOffset="47833.5369">5018 14616 78,'0'0'33,"0"0"0,-9-11-4,0 11-12,-10-5-5,1 6-4,-8-2-3,-4 6 1,-5 2 0,0 6-1,-4 4-1,3 6 0,0 3-1,4 7-1,6 1 1,11 3-1,8-1-1,10 1 0,10-5 0,11-1-2,6-7 2,6-3-2,4-6 0,2-5-2,2-4-3,-4-10-5,4-1-17,-5-5-11,-4-8 1,-2-4 1,-4-7-1</inkml:trace>
  <inkml:trace contextRef="#ctx0" brushRef="#br0" timeOffset="48054.6475">5222 14559 96,'3'20'35,"2"8"0,0 6 2,-3 4-26,4 11-6,-2 2-2,0 4-2,-3 0-1,0-5-2,2-3-4,-2-12-6,3-11-19,1-8-4,-5-16 0,17-9 0</inkml:trace>
  <inkml:trace contextRef="#ctx0" brushRef="#br0" timeOffset="48269.755">5462 14613 98,'0'0'33,"0"0"1,10 5-2,-6 17-20,-5 7-6,2 10-3,1 4 0,1 8-1,1 1-1,1 0-2,3-3-4,-3-9-6,7-5-15,-2-8-9,-3-11-1,-7-16 0,12-2 2</inkml:trace>
  <inkml:trace contextRef="#ctx0" brushRef="#br0" timeOffset="48475.8581">5333 14812 101,'0'0'37,"0"0"0,0 0-1,18 5-21,-1-8-10,6 1-3,3-2-2,2-2-4,5 5-5,-1-6-16,1 2-12,4 2 2,-2-2-2,0 4 1</inkml:trace>
  <inkml:trace contextRef="#ctx0" brushRef="#br0" timeOffset="48947.0934">5796 14937 73,'-6'14'33,"2"0"0,4-14 1,0 0-11,0 0-16,16-3-3,0 1 0,0-2 0,4 4 0,-2 4-2,2 4 1,-4 5-1,-2 3 0,-4 5-2,-7 4 1,-4 0-1,-6 2 0,-3 0 0,-2-2 1,1-4-1,-1-2 1,2-5-1,4-2 0,6-12 0,3 11-1,7-9 1,4 0 0,2 1 0,5 0 0,1 2 1,1 4-1,0 2 1,-2 4 0,-2 2 0,-5 3 0,-5 1 1,-4 3-1,-7-2 0,-6 1 1,-6-2-1,-7 0 0,-2-2-1,-5-3 0,1-3-1,-1-4-1,5-2-3,1-9-3,11 0-12,6-11-17,8-8 0,9-6 0,9-9 0</inkml:trace>
  <inkml:trace contextRef="#ctx0" brushRef="#br0" timeOffset="49255.2475">6574 14851 92,'0'0'32,"0"0"1,-16 4 1,-1 2-22,-8-3-7,0 9-1,-3 3 0,4 11 1,1 2 1,8 6-1,3 1 0,8 2-1,8 0-1,9-2-2,5-3 0,6-5 0,6-8-1,2-3-2,5-7-1,0-13-5,4 1-8,-5-16-13,3-3-10,0-9 1,-1-7 0,-1-5 1</inkml:trace>
  <inkml:trace contextRef="#ctx0" brushRef="#br0" timeOffset="49459.3496">7004 14721 99,'0'0'36,"0"0"1,-1 18-1,-6 4-22,4 12-6,-4 2-4,2 10 0,0 1-2,3 2-1,2-3-2,1-4-2,4-2-3,0-12-4,6-2-12,1-13-17,0-13 2,2-7 0,0-16 1</inkml:trace>
  <inkml:trace contextRef="#ctx0" brushRef="#br0" timeOffset="49676.4581">7237 14690 125,'-4'36'38,"1"8"2,0 0-1,3 0-34,4 2-4,1 3-1,2-1 0,2 0-1,-1-5-2,5-1-4,-6-11-12,1-4-19,-1-6-1,-7-21 1,9 11-1</inkml:trace>
  <inkml:trace contextRef="#ctx0" brushRef="#br0" timeOffset="49894.5669">7083 15081 120,'-14'-2'39,"14"2"0,-9-15-3,20 7-28,2-4-5,6 0-2,5-3 0,3 1-2,7 2-1,0-2-3,4 6-3,-2-5-7,5 8-12,-4 0-11,1 0 0,-1 4 0,-5 2 3</inkml:trace>
  <inkml:trace contextRef="#ctx0" brushRef="#br0" timeOffset="50360.8001">7564 15060 27,'-15'12'26,"6"4"1,-5-9 3,5-1-7,9-6-5,0 0-4,-1 12-2,1-12-3,19 11-1,-8 0-2,5 6-1,-2 4-1,0 6 0,-7 1-1,-2 3 0,-5-1-2,-4 3 1,-5-5-1,-4-5 0,-4-4-1,-1-3 0,-3-4-1,3-2 1,-2-3 0,3-3 1,0-3-1,5 1 1,0-2-1,3 0 1,9 0 0,-13-4 0,13 4 1,0 0-1,-3-11 1,3 11-1,0 0 1,13-10-1,-3 5 0,3 1 1,4 1-1,3 1 0,3 0-1,5 2 1,2 2-1,3 0 0,2 3 0,1-1-1,-1 2-2,-4-6-5,5 4-11,-3-7-18,-3-3 0,-1-4-1,-2-6 1</inkml:trace>
  <inkml:trace contextRef="#ctx0" brushRef="#br0" timeOffset="50647.9436">8157 14917 88,'-13'-6'33,"-8"2"1,-3 5-1,4 12-23,-8 6-1,6 11-1,-3 4 1,6 8-1,5-1-2,9 5-2,7-7-1,7-3-1,11-8-2,6-9 0,7-7-3,3-11-3,8-2-7,-1-12-24,3-9-2,2-5 1,-1-8-1</inkml:trace>
  <inkml:trace contextRef="#ctx0" brushRef="#br0" timeOffset="50851.045">8537 14884 120,'-11'26'38,"0"5"2,0 2-2,-2 0-29,6 3-7,2 1-2,1 0 0,2 0-1,0-6-1,4-2-5,-3-10-8,4-7-22,-3-12-3,14-3 2,-2-13-1</inkml:trace>
  <inkml:trace contextRef="#ctx0" brushRef="#br0" timeOffset="51071.155">8746 14824 125,'1'28'39,"-4"10"-1,0-4-2,5 9-31,-4 2-4,2 4 0,0-1-1,0-1-1,3-3-1,-1-9-3,5 0-9,-6-10-22,2-10-2,-3-15 0,0 0-1</inkml:trace>
  <inkml:trace contextRef="#ctx0" brushRef="#br0" timeOffset="51257.2481">8598 15228 94,'-19'-4'38,"5"-1"1,14 5-2,-3-21-16,17 10-14,2-1-4,7-4-3,7 2-1,2-3-3,8 8-4,-2-5-8,3 5-20,1 6-2,0 4 1,-1 7-1</inkml:trace>
  <inkml:trace contextRef="#ctx0" brushRef="#br0" timeOffset="51633.4361">9089 15280 71,'3'24'33,"0"2"-1,-5-9 0,-1-1-14,4 1-9,-3-5-4,3 1-1,-2-3-1,2 4 0,-2 0 0,0 4 0,-3-3 0,-1 2-1,-5 0 0,-2-2 0,-4-1-1,-4-1 1,-1-5-1,-1-1 0,1-4-1,1 0 1,6-3 0,1-1 1,13 1-1,0 0 1,0 0 0,0 0 0,17-7 0,-1 9 0,2 4-1,3 1 1,2 2-2,0 4 1,1 0-1,1-2-1,0 2 0,-2-6-3,2 1-5,-7-11-17,1-3-14,2-6 1,-3-5 1,2-6-1</inkml:trace>
  <inkml:trace contextRef="#ctx0" brushRef="#br0" timeOffset="51934.5866">9657 14963 75,'5'-17'33,"-10"-1"0,-3 8 2,-8 6-15,-7 2-13,-2 12-1,-6 8 1,2 14 0,-4 5-1,7 11 1,3 3-2,11 3-1,6-2-2,10 0 0,9-9-1,9-7-1,8-9-1,4-8-1,6-7-3,-2-12-6,7-3-21,-1-9-8,0-6 2,2-7-2</inkml:trace>
  <inkml:trace contextRef="#ctx0" brushRef="#br0" timeOffset="52324.7815">10114 15068 119,'-18'30'38,"-2"2"1,-2-1-1,-2-2-33,9 0-4,3 1-1,6 1 2,4-3-1,11-3 0,8-4 1,7-5-1,7-7 0,6-6 0,3-7 0,3-6-1,0-6 0,-1-4 0,-2-3 0,-6-3 1,-6-3-1,-9 0 0,-8-4 0,-11 4 0,-11 0 0,-10 2 0,-11 5 0,-7 3 0,-7 5-1,-4 5-1,-3 8-1,2-2-2,6 9-7,3-6-13,10 6-14,12-3 0,20-3 1,0 0 0</inkml:trace>
  <inkml:trace contextRef="#ctx0" brushRef="#br0" timeOffset="52679.9591">10554 14989 89,'30'34'36,"-10"3"0,-10 5 1,-6 4-11,-4-8-24,-1 1-1,-1-4 0,2-4 2,2-5-1,8-5 1,4-10 0,5-6 0,3-6 0,4-6-1,-2-6 0,0-5-1,-3-4 0,-5-3 0,-6-3-1,-6-2 1,-7-1-1,-8 1 0,-7 2 0,-5 2-1,-6 4 0,-4 5 0,1 6-1,-1 3-2,6 7-2,1-4-5,11 9-17,6-6-12,9 2 2,13-10-1,8-4 2</inkml:trace>
  <inkml:trace contextRef="#ctx0" brushRef="#br0" timeOffset="52900.0689">11093 14823 96,'19'19'39,"-7"7"0,-7 7 0,-8 3-10,-4 9-25,-1 6-4,-2 3 1,-3 2-1,2-2 0,3-3-1,2-8-2,5-4-4,1-18-8,9-7-22,2-11-3,6-10 2,4-10-2</inkml:trace>
  <inkml:trace contextRef="#ctx0" brushRef="#br0" timeOffset="53108.1729">11390 14836 124,'0'15'38,"-3"11"1,-2 14-6,1 1-28,1 9-4,0 2 0,2 3 0,1-1-3,2-6-1,5 0-7,-3-12-16,4-8-13,0-10 0,-8-18 1,15 7 0</inkml:trace>
  <inkml:trace contextRef="#ctx0" brushRef="#br0" timeOffset="53298.2679">11152 15148 102,'-19'6'37,"19"-6"1,-4 14-1,18-16-25,16 1-8,8-2-3,6-5-3,6 2-10,4-7-24,1-5-2,3-3 1,-1-10-1</inkml:trace>
  <inkml:trace contextRef="#ctx0" brushRef="#br0" timeOffset="53980.6091">12086 15183 73,'0'16'38,"5"0"0,5-4 0,6-8-8,12 3-20,2-6-4,8 2-1,0-4-1,3 0-3,1-3-2,-1 0-2,0 4-6,-10-6-22,1-1-7,-2-1 0,-1-6 0</inkml:trace>
  <inkml:trace contextRef="#ctx0" brushRef="#br0" timeOffset="54625.9316">13304 14620 97,'-15'13'35,"5"12"-1,2 6 2,2 8-27,11 11-4,0 8 0,6 12-1,-3 1 0,5 4-2,0-7 0,0-4 0,-2-9-1,-1-11 0,-4-10-1,-1-12 1,-3-10-1,-2-12 1,0 0 0,2-13 0,-1-4-1,3-4 0,1-5 1,3-2-1,2 0 1,4 2-1,5 5 0,2 7 0,2 8 0,2 10 0,0 9 1,0 6-1,0 8 0,-3 5 1,-5 3-2,-1 0 1,-5-1-1,-5-4 1,-5-2 0,-6-3-1,-9-7 0,-7-3 0,-6-6 1,-5-6-1,-4-5 0,-3-4-1,1-5 0,0-6-2,6-1-2,3-7-5,14 4-11,3-3-15,10 0 1,10-1 0,7 2 2</inkml:trace>
  <inkml:trace contextRef="#ctx0" brushRef="#br0" timeOffset="55040.1386">13852 15170 105,'11'24'36,"-3"4"2,-5-1-2,-4-3-24,2 4-8,0-1-2,2 2 0,-1-4-1,4-1 1,2-6 0,2-4-1,3-8 0,1-7-1,0-7 0,0-8 0,-1-5 0,0-7 0,-1-3 0,-3-3 0,0 1 0,-2 0 0,-1 5 0,-3 4 1,0 7-1,-2 6 0,-1 11 0,0 0 1,2 26-1,-1-1 1,2 5-1,3 3 1,1 3-2,3-2 0,0-3 0,3-6-2,5-3-2,-3-13-6,10-2-19,0-10-9,2-8 2,5-7-1</inkml:trace>
  <inkml:trace contextRef="#ctx0" brushRef="#br0" timeOffset="55288.2626">14449 14834 113,'-17'7'37,"-1"13"2,-2 12-5,6 14-25,-4 5-4,5 11 0,0 6-3,5 2 2,5-1-4,4-4 0,6-4-3,2-12-2,6-8-3,-3-17-5,9-3-10,-5-13-17,0-11 2,-3-8 1,-2-10 2</inkml:trace>
  <inkml:trace contextRef="#ctx0" brushRef="#br0" timeOffset="55846.5416">14394 15318 51,'-28'-24'32,"-1"7"3,0 3 0,2 2-9,7 10-7,0-5-5,20 7-2,-13 5-4,22 0-2,7-3-2,13 4 0,7-3-2,7 1 0,10-2-1,5 1 0,4-3 0,1 0-1,0-3 2,-4 0-2,-4-1 0,-6 0 0,-12 1 0,-6 0 0,-11-2-2,-11 3 2,-9 2 0,-15-4-1,-6 5 1,-7 2 0,-6 0 0,-5 4 0,-3 0 0,1 4 1,4-1-2,5 2 2,8-2-1,7 1 2,17-11-2,-2 17 0,17-11 0,8-2 0,6-2 0,7-1 0,5-3 0,3-2 0,1-1 0,-2-1 0,-1-1 0,-4 1 0,-6 0 0,-6 1 0,-6 3 0,-6 3 0,-14-1 0,10 13 0,-11-2 0,-1 4 0,0 1 0,1 2 0,1-1 0,1-2 0,2-2-2,-3-13-5,13 14-8,-13-14-24,17-17 0,-4-1 0,4-5 0</inkml:trace>
  <inkml:trace contextRef="#ctx0" brushRef="#br0" timeOffset="56633.9351">15223 15148 113,'-6'24'37,"3"5"1,-1 3 0,2-4-27,3 4-8,2-2-1,1-1 0,1-3-1,2-2 1,0-5 0,1-3 0,-2-5-2,-6-11 1,11 1-1,-11-1 0,8-19 1,-4 3-1,2-4 2,1-1-2,2-3 0,2-1 0,2 2 0,1 3 0,2 5 0,0 3 0,0 7 0,-1 7 0,-1 6 0,-2 6 0,-3 4 0,0 5 0,-2 1 0,-1-1 0,1 0-2,0-6-2,6-1-3,-1-9-4,9 2-4,-3-16-8,13 2-6,-1-8-1,8 0 2,-1-7 3,4 2 10,-3-6 7,-2 0 9,-3 2 11,-11-2 8,-5 3 4,-11 1 0,-7 6-1,-12-1-4,-4 13-4,-12-3-4,2 13-2,-8 2-1,5 6-2,0 2 0,7 5-2,6-1 0,8 0-1,9-1-1,11 0-1,5-5 0,8-6 0,3-3 0,4-3 1,1-6-2,0-2 0,-2-3 0,-4-4 0,-2 2 0,-6 1 0,-3 1 0,-4 2 0,-11 5 0,10-1 0,-10 1 0,3 15 0,-2-1 0,1 1 0,3 3 0,-1 0 0,3 1 0,1-3 0,4 0 0,-1-9-4,6 0-5,-5-12-7,7-3-19,1-6-5,1-5 2,2-3-2</inkml:trace>
  <inkml:trace contextRef="#ctx0" brushRef="#br0" timeOffset="57006.1209">16237 15170 43,'0'0'26,"0"0"3,0 0 1,-9 12-12,9-12-6,0 0-2,0 0 0,0 0-2,0 0-3,0 0-1,0 0-2,0 0-1,0 0-1,0 0 1,0 0 0,0 0 0,0 0 1,0 0-1,0 0 0,0 0 0,0 0-1,0 0 0,0 0 0,0 0 1,0 0-1,-4 11 0,4-11 0,0 0-1,0 0-1,0 0-4,0 0-7,0 0-15,0 0-5,0 0 0,-9-7-1</inkml:trace>
  <inkml:trace contextRef="#ctx0" brushRef="#br0" timeOffset="58449.8426">15866 15238 13,'-2'-17'21,"2"17"2,-6-20 2,2 8-7,-2 1-2,-4-1-2,10 12 1,-18-18-2,18 18 1,-19-13-4,10 13-2,-2-2-1,2 6-2,-3 1 0,2 8 0,-3 0-1,1 6 0,0 2-1,2 5 1,0 1-1,3 3 0,2 1-2,5-1 1,5-1-1,4-2 0,4-4 0,2-3 0,5-5-1,2-5 1,3-7 0,3-3-1,1-6 1,0-4-1,-1-5 1,0-4-1,-2-2 1,-6-2-1,-4-3 1,-7 0-1,-8-2 0,-4 2 1,-7 0-1,-7 4 0,-4 2 0,-4 6 0,-1 3 1,0 8-1,2 4 0,0 7 1,6 4-1,3 2 0,6 3-1,5 1 0,6 1-2,3-5-2,11 1-3,0-9-3,11 3-10,0-8-13,5-4-3,5-3 0,1-6 1</inkml:trace>
  <inkml:trace contextRef="#ctx0" brushRef="#br0" timeOffset="58665.9506">16209 15206 78,'14'-6'35,"-14"6"1,9-7-1,-9 7-12,0 0-9,-9 19-4,2-7-2,4 7-2,-1 4-1,8 5 0,0 2-5,3 2 0,2-1 0,1-3 0,1-3-5,-1-7 0,3-1-6,-13-17-16,10 0-14,-10 0 3,14-26 0,-6 6-1</inkml:trace>
  <inkml:trace contextRef="#ctx0" brushRef="#br0" timeOffset="59020.1275">16594 15072 48,'32'-5'27,"-7"-4"2,-1 5 1,-9 3-10,-5-3-10,-10 4 2,0 0 0,-4 22 0,-14-8 0,-1 13-2,-8-1-1,3 12-2,-3-2-2,4 4-1,4 1-2,5-1 0,8-3-1,10-4 2,9-6-3,8-3 0,5-7 0,6-4 0,4-8 0,4-7 0,1-3-3,-4-9-2,-1-4 0,-7-9-6,0 4-9,-7-10-19,-10-3 1,-5-1 0,-8-8 1</inkml:trace>
  <inkml:trace contextRef="#ctx0" brushRef="#br0" timeOffset="59181.2081">16529 14897 99,'-48'-14'37,"10"4"1,9 1-2,8-3-21,21 12-12,0-17-5,11 2-7,13 2-24,6 4-4,5-1 1,7 6-1</inkml:trace>
  <inkml:trace contextRef="#ctx0" brushRef="#br0" timeOffset="59644.4396">17641 15058 74,'-18'5'32,"-15"-7"0,-8 5 0,-6 4-19,-11 0-3,4 10 0,-4 0 0,11 8 0,6-3-3,11 6-1,12-4-2,13-2-2,14-4-1,12-7 0,9-4 0,8-1-1,7-5 1,3-3-1,1-2 1,-1 0-1,-3-3 1,-7 2 0,-6 2-1,-7-1 1,-6 4 0,-7 2-1,-12-2 1,6 18-1,-9-5 0,-1 4 1,1 2-2,2 3 1,1-1-1,3-2-1,6-2-1,1-7-2,8-2-5,0-13-9,9-1-15,1-7-5,6-5 2,2-3-1</inkml:trace>
  <inkml:trace contextRef="#ctx0" brushRef="#br0" timeOffset="60050.6426">18036 15151 77,'-2'-15'36,"2"15"-1,-17 11 2,3-2-18,8 13-7,-4-2-3,6 7-3,1-1-1,7-1-1,4 0-3,5-3 1,5-3-2,4-4 2,3-6-3,4-2 2,1-7-1,0-2 0,-1-5 1,-3-3-1,-1-2 0,-6-2 0,-3-4 1,-5-2-2,-3 2 2,-4-1-1,-3 2 1,0 3-1,-3 3 1,2 11 0,0 0 0,0 0 1,-3 15-2,4 2 2,2 6-2,1-1 0,1 1 0,1 1 0,0-5-4,1-7 1,3-1-8,-10-11-19,13-11-10,-5-4 1,-1-7 1,-1-9-2</inkml:trace>
  <inkml:trace contextRef="#ctx0" brushRef="#br0" timeOffset="60230.7326">18193 14898 105,'-20'-12'36,"9"5"0,11 7-1,5-15-27,10 9-8,7 2-3,2-3-3,12 7-7,1-3-10,5 4-13,6 5 2,2 1-1,6 5 2</inkml:trace>
  <inkml:trace contextRef="#ctx0" brushRef="#br0" timeOffset="60682.9586">18868 15014 87,'-12'21'34,"-10"-14"-1,-5 1 2,-4 1-21,-7-2-9,0 7 0,-1-1-1,5 7-1,6 0 0,8 4 0,8-3 0,9 2-1,9-4 0,10-4 0,6-3-1,7-4 0,3-4 0,3-4-1,1-4 1,0-4-1,-2-5 0,-4-3 0,-4-5 0,-5-4 0,-6-4 0,-5-4 0,-6-2 0,-6-1-1,-5 1 2,-5 4-1,-4 4 1,-5 3-1,-1 10 1,-2 11 1,-2 8-1,4 12 1,3 8 0,6 9 0,9 8 0,11 4 1,9 4-3,14 1 0,11-2 0,11-7 0,11-4-5,4-13-7,8-7-27,1-6-1,-1-12 1,-2-8-1</inkml:trace>
  <inkml:trace contextRef="#ctx0" brushRef="#br0" timeOffset="70149.6896">5149 17580 14,'0'0'21,"0"0"-1,0 0-2,0 0-1,0 0-3,0 0-1,0 0-3,0 0-1,0 0-1,0 0 0,0 0-1,0 0 0,0 0 0,0 0-2,0 0 0,0 0 0,0 0 0,0 0-1,0 0 1,0 0-1,2-17 0,-2 17 0,12-19-1,-3 5-1,3-3 0,1-4-1,3-1-1,2-3 0,2 2 1,1-3-3,2 0 3,0 3-3,0 0 3,1 0-3,-3 2 3,0 3-3,0-1 3,-4 3-1,-1 2 0,-1 0 0,-3 1 0,0 2 0,-3 1 0,-9 10 0,13-15 0,-13 15 0,0 0 1,10-11-1,-10 11 0,0 0 0,0 0 0,0 0 0,0 0 0,0 0 0,0 0 0,0 0 0,0 0 0,0 0 0,0 0 0,0 0 0,0 0 0,0 0 0,0 0 0,0 0 0,0 0 0,0 0 0,0 0 0,0 0 0,0 0 0,0 0 0,0 0 0,0 0 1,0 0-1,0 0 0,0 0 0,0 0 0,0 0 0,0 0 0,0 0 0,0 0 1,0 0-1,0 0 0,0 0 0,0 0 0,0 0 0,0 0 0,0 0 1,0 0-1,0 0 0,0 0 0,0 0 0,0 0 0,0 0 0,0 0 0,0 0 0,0 0 0,0 0 0,0 0 0,0 0 0,0 0 1,0 0-1,0 0 0,0 0-1,0 0 1,0 0 1,0 0-2,0 0 1,0 0 0,9 2 0,-9-2 0,9 10 1,-9-10-1,20 16 0,-7-3 0,6 2 1,3 0-1,5 3 1,3 1-1,2-1 1,3 3 0,2-1-1,2-1 2,-2-2-2,1 1 2,-2-2-2,-1-3 1,-1 1 0,-3-5 0,-2 1-1,-2-5 1,-2 2-1,-3-1 0,-3-1 0,-2 0 0,-3-3 0,-4 0 0,-10-2 1,15 6-1,-15-6 0,9 4 0,-9-4 0,0 0 0,0 0 0,0 0 0,0 0 0,0 0 0,0 0 0,0 0 0,0 0 0,0 0 0,0 0 0,0 0 0,0 0 0,0 0 0,0 0 0,0 0 0,8 10 0,-8-10 1,0 0-1,0 0 0,0 0 0,0 0 0,0 0 0,9 11 0,-9-11 0,0 0 0,0 0 0,0 0 1,0 0-1,0 0 0,9 4 0,-9-4 0,0 0 0,0 0 1,0 0-1,0 0 0,0 0 0,0 0 0,0 0 0,0 0 1,0 0-1,0 0 0,0 0 1,0 0-1,0 0 0,10-14 1,-10 14-1,14-15 0,-3 3 1,2-2-1,4-2 0,2 0-2,6-4 2,-1 0-2,3-1 2,1 0-2,1-1 2,1 2-2,-1 0 2,-1 3-1,-1 0 1,-4 3 0,-1 4 0,-3 1 0,-3 0 0,-3 4 0,-3 1 0,-10 4 0,11-5 0,-11 5 0,0 0 0,0 0 0,0 0 0,0 0 0,0 0 0,0 0 0,0 0 0,0 0-1,0 0 1,0 0 1,0 0-2,0 0 1,0 0 0,0 0 0,9 3 0,-9-3 0,0 0 0,8 15 0,-8-15 0,20 21 1,-2-6-1,4 3 0,8 1 0,8 2 0,6 3 0,8 1 2,6 0-2,5 2 2,4 0-2,0-3 2,0-1-2,-3-1 2,-4-3-2,-6-3 0,-9-5-2,-9-5-1,-6 0-4,-12-10-15,-6 0-17,-12 4-3,-1-18 3,-13 5-2</inkml:trace>
  <inkml:trace contextRef="#ctx0" brushRef="#br0" timeOffset="72610.9194">7514 17555 20,'0'0'25,"3"-12"3,-3 12-6,0 0-4,6-10-2,-6 10-1,0 0-2,10 23-4,-11-10 2,6 11-6,-5-2 2,4 10-5,-3 1 2,0 4-5,0-2 3,-1-1-2,1 1-1,-2-7-2,2 2-3,-2-8-2,3 1-7,-3-9-11,1-14-10,0 0-1,0 0 3</inkml:trace>
  <inkml:trace contextRef="#ctx0" brushRef="#br0" timeOffset="72891.0596">7705 17617 43,'0'0'30,"0"0"3,4 22-1,-5-11-13,7 13-9,-6 1 1,6 9-6,-5 0 1,3 6-1,-1 0-2,1-5-2,0-2-3,-2-5-2,-2-28-6,4 49-2,0-35-18,-4-14-7,0 13 0,0-13 2</inkml:trace>
  <inkml:trace contextRef="#ctx0" brushRef="#br0" timeOffset="73288.2581">7598 18210 37,'-20'53'38,"20"-53"1,-17 53 1,17-53-11,-10 50-18,10-50 1,-8 67-3,4-28-4,6 2-1,0 0-1,5-3-1,-7-38-1,22 61 6,-22-61-8,33 30 2,-33-30 0,43-2 0,-43 2-1,49-27 1,-49 27 1,48-48-1,-48 48 1,41-61-1,-27 24 0,-3-1 0,-6-2 1,-5 3-3,-6-1 1,6 38-1,-26-59-1,26 59-1,-41-40-3,41 40-4,-43-7-18,43 7-16,-35-6 2,35 6-2,0 0 4</inkml:trace>
  <inkml:trace contextRef="#ctx0" brushRef="#br0" timeOffset="73717.4724">7620 17620 37,'-4'11'29,"4"-11"3,0 0-5,0 0-10,0 0-1,0 0-6,11-13 2,2 6-2,-2-5-3,8 0 2,1-6-5,6 0 2,0-4-4,2 0 2,-1 0-4,-1 2 0,-3 0-2,-3 1-2,0 5-4,-8-6-7,5 8-16,-2-2-8,-3 1 2,2 0-3</inkml:trace>
  <inkml:trace contextRef="#ctx0" brushRef="#br0" timeOffset="74121.6746">8232 17249 44,'10'5'31,"-10"-5"1,0 0 0,-9 21-15,-4-10-9,1 10 1,-3-1-4,5 8 2,-2-1-2,7 3 1,3-4-2,6 0 1,6-10-3,6-3 1,4-7-2,5-7 1,0-8-1,4-5 0,-1-4 0,0-6-1,-3-4 0,-2 0-2,-7-3 3,-4 0-3,-6 2 2,-6 2-2,-8 3 2,-6 5-1,-5 8 0,-6 4 1,-3 8 0,-1 3-1,0 9 0,2 1-2,5 6-4,1-7-5,12 6-16,5-8-9,4-11 0,16 10 0</inkml:trace>
  <inkml:trace contextRef="#ctx0" brushRef="#br0" timeOffset="74407.8176">8745 17076 68,'0'0'32,"0"0"-1,0 0-3,0 0-22,-5 15 0,1-4-1,4 12 1,-3 2 0,5 10 1,-3 1-2,4 8 1,0-1-3,0-2-1,3-2-3,-2-8-2,3-2-5,-4-11-15,4-6-14,4-12 0,3-6-1,4-7 2</inkml:trace>
  <inkml:trace contextRef="#ctx0" brushRef="#br0" timeOffset="74648.9381">9038 17021 74,'0'0'36,"-13"18"0,5 5-1,3 13-25,-4 5-5,2 12 1,-3 3-2,3 6 2,1-1-4,5 1-2,2-3-2,2-9-5,6-5-2,-3-15-11,7-6-16,-2-17-2,0-10 0,1-10 5</inkml:trace>
  <inkml:trace contextRef="#ctx0" brushRef="#br0" timeOffset="74867.0471">8697 17362 67,'-4'12'35,"4"-12"2,25 9-2,4-9-20,3-8-11,5-1-7,5 2-6,-4-3-26,2 1 1,-1 1-4,-2-4 3</inkml:trace>
  <inkml:trace contextRef="#ctx0" brushRef="#br0" timeOffset="79365.2951">11362 17290 70,'0'0'37,"1"13"0,1 2 1,-1 5-23,8 15-5,-4 9-5,2 11-3,-2 7 0,1 4-1,-2 1-1,1-7-3,1-4 1,-3-9-4,4-13-1,-5-11-5,6-11-18,-8-12-6,7-15-2,-5-5 3</inkml:trace>
  <inkml:trace contextRef="#ctx0" brushRef="#br0" timeOffset="79677.4511">11336 17399 33,'-15'-26'29,"6"7"2,0-2-1,7 3-6,12 7-10,1-6-1,12 10-5,1 0-1,9 7-2,1 4 0,5 9-1,-6 2-1,0 6 0,-5 3-1,-6 6 1,-6-1-2,-10 2 2,-9 0-1,-11-3 0,-6-4-1,-7-2-4,-3-3 1,-5-10-2,2-2-3,-4-11-5,11-1-6,0-12-10,15-2-2,7-6-4,7-1-1,9-3 2</inkml:trace>
  <inkml:trace contextRef="#ctx0" brushRef="#br0" timeOffset="80106.6656">11644 17313 25,'21'5'31,"-1"5"1,-4 1 0,-3 0-8,3 6-5,-5-8-4,8 4-5,-1-8-2,7-1-2,1-4-2,4-1-2,0-6-1,0-1 1,-1-4-1,-1 1-1,-4-5 1,-5 2-1,-5 0 1,-6 2 0,-5 0 0,-6 1-2,-7 6 2,-7 2-1,-4 4 0,-6 4 0,-4 4 0,-2 5 1,0 4-1,1 3 2,2 3-2,4 3 2,3 1-2,7 3 2,6-1-1,8 2-3,8-3 3,7-4-3,5 1 3,5-6-3,5-6 2,1-6-3,2-4 0,-2-10 0,5 1-9,-5-11-24,3-6 0,-1-8 1,-2 0-3</inkml:trace>
  <inkml:trace contextRef="#ctx0" brushRef="#br0" timeOffset="80482.8536">12297 17343 80,'-2'20'37,"2"0"-2,1 1 3,-1-5-27,7 8-6,-2-3-1,3 1-1,-1-1-2,0-3 1,0-6-1,-7-12-1,16 10 1,-8-16-1,2-6 0,3-3-1,0-4 1,0-3-1,2 0 1,-1 1 0,0 5 1,0 4-1,-2 5 1,0 7 1,-2 7-1,-1 8 0,-1 5 0,-1 6 1,0 4-3,-1-2-2,-1 1-1,0-8-3,4 1-8,-9-22-21,14 9 0,-6-21-2,3-9 2</inkml:trace>
  <inkml:trace contextRef="#ctx0" brushRef="#br0" timeOffset="80739.9819">12704 17004 68,'0'0'33,"0"0"1,0 0 1,-9 17-22,11 14-3,-1 0-4,3 11 0,2 4-1,1 9 1,0-5-3,4 2-1,-1-2-3,0-6-1,1-5-5,-5-9-4,5-2-12,-4-16-15,-7-12 3,0 0-2,6-12 3</inkml:trace>
  <inkml:trace contextRef="#ctx0" brushRef="#br0" timeOffset="80980.1021">12621 17320 68,'-5'12'36,"7"-2"1,8-3 0,6 0-11,4-11-17,9 1-5,2-3-1,4 1-2,0 0 0,0-1-2,1 3-2,-1-3-4,1 6-2,-6-10-6,6 9-11,-5-6-5,1 3-2,0-2-2,-4 1 3</inkml:trace>
  <inkml:trace contextRef="#ctx0" brushRef="#br0" timeOffset="81365.2944">13216 17282 27,'-17'9'25,"0"-2"0,-3 2-1,-2 4-2,-6-5-6,2 10 0,-5-7-4,7 9-1,-3-5-3,9 5 0,0-2-2,10 0-1,4-1-1,10-2-1,3-3-1,7-3 0,3-4-1,5-2 1,2-6-1,2-2 0,-1-4 0,1-2-1,-2-2 0,-1 0-1,-3-2 1,-4 1 0,-3 3 0,-6 0 0,-9 11 0,10-10 1,-10 10 0,0 0 1,-3 22 0,1-2 0,1 4 0,2 5-2,1 3 0,2 1-2,2-1-2,-2-8-7,9-1-24,-6-13-6,2-6 2,0-13 2</inkml:trace>
  <inkml:trace contextRef="#ctx0" brushRef="#br0" timeOffset="82040.6321">13431 17382 56,'0'0'36,"8"21"-3,-1-7 1,4-4-13,2 11-12,-3 2-4,3 5-3,-5 0 0,0 0-3,-2-3 2,-1-2-2,-4-7 2,0-3-3,-1-13 2,0 0 2,0 0-2,-1-18 2,2 2-1,2-5 0,1-2 0,3-3 0,0 0 0,5 4-1,1 0 1,2 4-1,1 3 2,1 7 0,1 4-1,0 8 2,-2 5-1,-1 6 0,-2 4 0,-3 5-1,-2-1-1,-5 0-3,0 1 0,-3-5-3,1 1-4,-1-20-10,-4 13-16,4-13-1,0 0 1,11-22 2</inkml:trace>
  <inkml:trace contextRef="#ctx0" brushRef="#br0" timeOffset="82423.8236">13912 17397 69,'-4'23'32,"-4"-3"1,3 4-1,4-4-19,-2-3-8,6 2 0,1-5 0,6 2 0,3-5-1,3-1 1,2-8-1,1 2-2,1-6 0,0-4-2,-2-1 1,-2-5-2,-3-3 1,-3 0 0,-4-2 0,-5 0 0,-6-2 0,-3 4 0,-5-1-1,-2 4 1,-4 3-1,-1 3 0,-1 6-2,0 2-2,5 9-4,-2-3-6,9 8-10,2-4-10,6 0 0,1-12-1,14 8 4</inkml:trace>
  <inkml:trace contextRef="#ctx0" brushRef="#br0" timeOffset="82668.9459">14312 17387 74,'4'19'38,"0"0"-3,-3 1 3,1-4-15,1 5-19,1 2-3,2-1-2,-2 2 1,3 1-2,0-1 1,-2-6-5,5 2-6,-10-20-25,9 9 2,-9-9 1,7-23-2</inkml:trace>
  <inkml:trace contextRef="#ctx0" brushRef="#br0" timeOffset="82861.0419">14272 17238 78,'-9'2'38,"9"-2"-2,0 0-2,0 0-17,11-10-22,0 0-6,7 9-11,-2-6-9,4 8-5,3 1 0,2 2 3</inkml:trace>
  <inkml:trace contextRef="#ctx0" brushRef="#br0" timeOffset="83131.1771">14683 17301 54,'7'12'32,"-9"0"0,-5 1-1,-4 2-13,-9-5-7,1 10-2,-7-2-2,1 7 2,-1-1-2,6 4-2,1 0 0,11 2-1,5-3 0,12-1-3,9-8 0,10-3-1,7-5 0,7-4-1,5-4-1,3-4-3,7 4-7,-4-4-25,2-3-4,0-1 3,-1 0 0</inkml:trace>
  <inkml:trace contextRef="#ctx0" brushRef="#br0" timeOffset="83741.4819">16017 17455 73,'-26'-1'33,"-5"-1"1,-1-3-7,3 8-12,-8 0-5,5 12 0,-3 4-2,7 10-3,1 2 0,10 2-2,6 1-1,7 0-2,7-4 0,7-6-1,9-6 2,5-5-1,4-6 1,4-3-1,3-5 1,1-4-1,1-2 0,-2-4 0,-2-4-1,-3 1 1,-5-3 0,-6-2 0,-4 5 1,-5 0-1,-5 2 0,-5 12 1,0 0-1,0 0 1,-12 11-1,5 5 1,1 3-1,2 1 1,0 3-2,4-2 0,0 2 0,3-5-2,5-5-3,-8-13-5,25 13-20,-8-16-8,5-4 1,4-3-1</inkml:trace>
  <inkml:trace contextRef="#ctx0" brushRef="#br0" timeOffset="84191.7071">16460 17507 81,'-18'8'36,"0"3"-2,-2 1 3,1-3-21,5 8-13,2 1 0,6 6-2,3-4 1,7 3-2,5-2 2,9-2-2,4-5 1,5-1-1,5-7 0,3-5-1,2 0 1,2-5-2,1-3 1,-1-2 0,-1-5 0,-3-2 0,-6-2 1,-3-2 1,-7-1-1,-5 0 3,-7 0-2,-6 6 2,-4 2-2,3 13 3,-19-10-2,7 17-1,0 7 0,-1 7 0,1 8 0,5 3-1,2 4 0,7 2-1,4 0 0,4-6-1,7-4-2,1-9-4,10-1-23,-4-14-8,2-8 0,-2-13 0</inkml:trace>
  <inkml:trace contextRef="#ctx0" brushRef="#br0" timeOffset="84432.8276">16661 17236 102,'-16'5'38,"16"-5"0,0 0-4,26 2-31,6-4-7,5-4-3,11 7-1,4-2 0,9 8-1,0-2 0,6 9-4,-6-4-6,3 5-8,-2 2-5,-8-6 2,-4 4 2</inkml:trace>
  <inkml:trace contextRef="#ctx0" brushRef="#br0" timeOffset="84854.0381">17419 17384 46,'-13'10'30,"-12"-5"4,-7 0-6,-3 4-7,-11-4-4,3 8-3,-6-3-3,6 9-1,0-1-3,11 3-4,6 2 1,11 2-3,13-3 1,12 1-3,11-5 2,11-4-2,7-6 1,8-4 0,3-6 0,1-5 1,1-3-2,-4-8 1,-2-2-2,-6-3 1,-5-3-2,-9-3 3,-7 0-3,-9-3 1,-8-2 1,-8 1-1,-5 0 3,-6 0-1,-3 5 2,-3 4-2,2 3 3,1 7-2,1 7 1,4 10 1,2 10 0,4 12-1,3 8 0,6 12 1,4 10-2,5 6-2,4 7-3,2-2-5,9 2-24,-1-10-7,3-5 0,0-14-3</inkml:trace>
  <inkml:trace contextRef="#ctx0" brushRef="#br0" timeOffset="119437.3211">19424 8392 5,'4'17'11,"-4"-17"-5,6 20 1,-6-20 1,6 27 1,-6-11 1,3 11 0,-4 0 0,2 9 0,-3 6-2,1 8-1,-2 9 0,1 6-1,-1 10 1,-1 10 0,1 9-1,1 9 1,-1 7-1,0 4 0,2 8 0,0 1 0,3 5 1,-1-3-2,3 2 0,-1-1 0,4 6-1,0-3-1,0 2 1,-1 1-2,1 3 1,0-2-1,1 0 0,1-4-1,2-2 0,-3-4 1,3-3-1,-2-8 1,1-5-1,-2-3 0,1-5-1,-3-2 0,0-2 1,-1 1-1,-1-1 1,1 1-1,0 2 1,0 0-1,-1 3 1,1 0 0,0 2 0,-1-3 1,1-1-1,1-2 1,1-2-2,0-3 1,1-2 0,-1-3-1,0-4 0,0-1 1,0-3-1,0-2 0,-3-1 0,1-3 0,0-2 1,-1-3-1,0-3 0,0-1 0,0-3 0,0-3 0,0-1 1,-2-2-1,0-1 1,0-1-1,0-4 0,-1 0 0,-1-2 0,1 1 0,1 1-1,-1 2 1,0-4 0,2 4-1,0 2 2,-2 1-2,1 1 2,-2-1-2,0 0 1,-1 1-1,2 0 1,-1-1-1,0-2 1,1 1-1,1-2 1,2 1 0,1-5 0,1-1 0,0-1-1,0 0 1,0 0-1,-1 1 0,-3 4-1,1-2 2,0 2-2,-1 3 1,0 3-1,1 2 2,2 2-1,3-1 0,2 3 1,-3 6 0,1 6-1,-2 8 1,1 1-1,-1 5 2,-1 1-2,-2 1 1,-1-2 1,-1-4-3,0-11-2,4-8-23,-7-11-8,1-13 0,0-14-1</inkml:trace>
  <inkml:trace contextRef="#ctx0" brushRef="#br0" timeOffset="121697.4506">18799 4081 13,'0'0'15,"0"0"0,0 0-7,-9 8-4,9-8 0,0 22 2,-1-1 1,0 11 0,0 10 2,1 11 0,0 16 0,1 15-1,2 13 0,-2 15 0,2 18-1,0 10 0,4 9-1,-3 9-1,2 6 0,-3 2 0,2 2 0,-2-3 0,0-5-2,-3-7 0,-1-6-1,0-15-3,-2-17-6,3-14-17,4-14-5,-2-25-2,5-15 0</inkml:trace>
  <inkml:trace contextRef="#ctx0" brushRef="#br0" timeOffset="147741.4661">19885 8842 11,'0'0'16,"5"16"2,-5-16-1,5 16-1,-3-2 0,4 7-2,0 3-2,0 7-1,1 2-1,-2 5-1,3 1-2,-4 0 0,2-3 0,-4-2-3,1-5 0,-2-4-1,0-4 0,-2-8 0,1-3 1,0-10 0,0 0 1,0 0 0,0 0-1,-11-12 1,8 0-1,-3-11 0,2-2-2,-1-8 0,-1-6-2,1-3 1,3-3-1,1-2 0,3 1 0,2 1 0,3 2 0,2 4 0,4 4 0,2 5 0,4 6-1,0 6 1,2 5 0,-1 7 0,2 6-1,-3 7 1,-1 7 0,-2 5 0,-4 6 0,-2 4 1,-4 3-1,-2 0 0,-3 1 0,-5-3 1,-2-1-2,-4-2 2,-3-4-1,-2-5 0,-3-3 0,0-4 0,-2-3 1,1-5-1,0-2 0,2-2 0,0-1 1,4-3-1,1 1 0,2-1 1,10 5-1,-12-8 1,12 8-1,0 0 1,0 0-1,0 0 1,0 0-1,9 1 0,2 4 0,3 3 0,4 2 1,3 4-1,5 4 0,1 2 0,2-1 0,1 2 0,1-1 0,-1-1 0,-3-2 0,-3-2 0,-3-6-2,-3 0-1,-5-6-5,-1 2-8,-3-3-18,-9-2-2,8-12 2,-7-3-2</inkml:trace>
  <inkml:trace contextRef="#ctx0" brushRef="#br0" timeOffset="148195.6931">20473 9043 26,'0'0'23,"0"0"2,0 0 4,0 0-7,0 0-3,0 0-2,19 6-1,-9-10-4,5 5-3,0-3-1,6 3-3,-2-2-2,3 2-1,-2 0-1,1 1-1,-2-1 0,-1 0-1,-2 0-2,-2-3-4,0-2-19,0 1-8,-5-8 2,2 0-2,-2-8 1</inkml:trace>
  <inkml:trace contextRef="#ctx0" brushRef="#br0" timeOffset="148675.9331">21339 8895 24,'12'10'21,"-12"-10"2,0 0 2,0 0-10,-14 0-3,4-2 1,-1 0-3,0 0-2,-4 0-2,3 1 0,-5 1-1,2 5 0,0-2 0,-2 8-1,1-1 0,-2 8 0,0-1 0,0 8 0,3-2 0,2 5 0,3 0 0,6 1 0,3-3 0,9 1 0,5-6 0,7-2 0,5-5 0,4-1-1,3-6-1,3-2 0,-2-3-1,-3-3-1,-3-2-2,-4-4-2,-1 0-4,-9-9-6,2 1-15,-3-2-8,-5-5 2,0-1-2,-3-5 3</inkml:trace>
  <inkml:trace contextRef="#ctx0" brushRef="#br0" timeOffset="149345.2676">21204 8401 12,'0'0'21,"4"-13"1,-4 13-2,0 0 1,0 0-1,7-12-2,-7 12-2,0 0-2,0 0-2,0 0-3,0 0-2,0 0-2,0 0-2,3 20 0,-1-2-1,2 5-1,-1 5 0,1 5 0,0 2 0,1 1 0,-1-2 0,-2-3-1,1-4 1,-2-3-1,1-7 0,-2-3-1,1-2-2,-1-12-2,-1 11-5,1-11-7,0 0-12,-1-11-3,0-3-1,5 0 1</inkml:trace>
  <inkml:trace contextRef="#ctx0" brushRef="#br0" timeOffset="149674.4321">21370 8336 46,'10'-9'26,"-10"9"1,0 0 0,0 0-12,0 0-3,0 0-3,-1 18 0,2-3-3,-2 4-1,3 4-1,-1 2-1,2 4-1,-1 0 0,2-1-1,-1-1 0,1-5-1,-2-2 0,0-6-2,-2-1-2,0-13-3,-1 10-8,1-10-8,0 0-7,-6-16-2,1-3 2,5 0 2</inkml:trace>
  <inkml:trace contextRef="#ctx0" brushRef="#br0" timeOffset="150202.6961">21263 7948 23,'-20'-21'21,"20"21"3,-18-14 1,18 14-9,-13-7-2,13 7-2,-9 0-2,9 0-2,-10 15-2,5 0-2,1 3 0,-1 4-1,2 1 0,1 3-1,2 1-1,2-4 1,2-2-1,2-3 1,1-3 0,-7-15 0,17 19 1,-7-16-1,2-2 1,0-3-1,2-3 1,0-5-1,-2-2 0,0-5-1,-2-3 0,-4-5 0,-3-2-1,-3-2 1,-4 0-1,-3 1 1,-3 0-1,-3 2 0,0 3 1,-2 4-1,0 5 0,-2 4-1,0 2 1,0 3 0,1 5 0,1 5-2,0 0-1,7 8-4,-3 1-7,5 6-18,10 10 0,1 1 1,8 6-1</inkml:trace>
  <inkml:trace contextRef="#ctx0" brushRef="#br0" timeOffset="150956.0726">21680 9060 13,'0'0'19,"0"0"0,0 0-1,0 0 1,0 0-4,0 0-1,0 0-3,0 0-1,0 0-1,0 0 0,0 0-2,9-1 1,0 4-2,-9-3 0,21 3 0,-6-2 0,6 2-1,0-3 0,7 1-1,-2-2 0,4 1-1,-3-3 0,2 2-1,-5-2 0,-1 1 0,-4 0-2,-4 1 1,-4 0-1,-2 0 1,-9 1-1,9 0 0,-9 0-1,0 0 0,0 0-3,0 0-1,9-2-6,-9 2-10,0 0-15,17-12 2,-6 2-1,4 1 2</inkml:trace>
  <inkml:trace contextRef="#ctx0" brushRef="#br0" timeOffset="151593.3909">22483 8753 16,'0'0'20,"0"0"1,0 0-5,0 0 2,0 0-2,0 0-2,0 0-1,-9 10-2,9-10-1,-9 9-2,9-9 1,-15 19-3,4-3 0,-4 3 0,1 5-1,-5 3 0,2 5-1,-2 0 0,2 5-1,-2-2 0,4 1-1,0-5-1,3-2-1,1-4 0,3-3 0,1-6-1,2-3-1,3-2-4,2-11-5,0 0-12,0 0-10,0 0-1,0 0 1,-7-24 0</inkml:trace>
  <inkml:trace contextRef="#ctx0" brushRef="#br0" timeOffset="151903.5461">22150 8830 56,'0'0'29,"16"6"0,-16-6 3,11 15-16,2 4-3,-1 0-2,5 8-2,-1 1-2,5 6-1,-1-4-1,6 4-2,-5-5-1,5-2-1,-3-5-1,0-5-2,1 0-5,-7-10-7,1-6-18,-2-1-1,-3-8-1,1-2-1</inkml:trace>
  <inkml:trace contextRef="#ctx0" brushRef="#br0" timeOffset="152949.0686">23396 8094 24,'0'0'18,"1"-14"-1,-1 14-1,0 0 0,-2-13-4,2 13-1,-6-13-1,6 13-1,-8-16-1,8 16 0,-12-16-1,12 16-3,-17-17 0,7 13-2,-3-1 0,-1 4 0,-1 2-1,-1 5 0,-2 3 1,0 6 0,-1 3 0,0 6 1,1 3 0,3 7 0,1 1 0,2 2-1,4-1 1,5 1-1,4-5 1,6 1 0,3-5 0,5-2-1,4-6 0,3-1 1,4-2-1,0-3 1,-2-4-1,0-3-1,-2-2 1,-2-4-2,-1-1 0,-5-6-2,-1 2-4,-5-9-6,3 0-15,0-1-9,-4-6 1,4 0 0,-5-5 1</inkml:trace>
  <inkml:trace contextRef="#ctx0" brushRef="#br0" timeOffset="153535.3614">23617 8002 26,'0'0'21,"0"0"-1,0 0-1,0 0-3,0 0-3,0 0-1,0 0-3,0 0-1,0 0-2,0 0-1,0 0 0,0 0-1,-9 8 0,8 5 1,-2 2-1,3 8 0,-2 2 1,4 6 0,-2 3 0,6 5-1,-3-4 0,4 2-1,-2-3 0,3-1-1,-4-5 1,4-3-2,-1-5 0,-1-2 0,0-4-1,-6-14 1,10 16-2,-10-16-1,9 7-5,-9-7-7,0 0-13,7-12-8,-7 12 0,0 0 0,-9-13 1</inkml:trace>
  <inkml:trace contextRef="#ctx0" brushRef="#br0" timeOffset="154542.8651">23388 8922 14,'0'0'21,"0"0"0,0 0-2,0 0-4,0 0-3,0 0-1,0 0-2,-8 9-1,8 5-1,-2 5 1,3 5-1,-2 2 1,2 6 0,-1-1-1,2 1-2,-1-2-1,1-4-1,-2-3-1,2-6-1,-2-3 0,1-3 1,-1-11-1,0 13 2,0-13 0,0 0 0,0 0 0,-3-20-1,1 2 1,0-2-1,-2-5-1,0-6 0,0-3-1,-1 2 0,0-4 0,-1 3 0,2 3 0,-2 2 0,2 2 0,-1 6 0,3 4 1,1 3 1,1 2-1,0 11 0,5-15 0,-5 15 1,13-9-1,-3 6 1,2 1-1,1 1 0,2 2-1,3 0 1,0 3-1,1-1 0,-1 2 0,0-2 0,-4 1-1,1-1 1,-5 2-2,-10-5-1,17 6-2,-17-6-3,0 0-4,0 0-9,0 0-8,0 0-5,0 0-1,0 0 2,-17 0 3</inkml:trace>
  <inkml:trace contextRef="#ctx0" brushRef="#br0" timeOffset="154821.0041">23382 9010 29,'-1'13'25,"1"-13"2,-4 13-3,4-13-3,0 0-1,14 14-4,-14-14 0,20 6-5,-10-6-1,6 3-4,-4-2-1,2 2-2,-2-3-1,0 1-2,-2 0-3,-10-1-4,18 1-6,-18-1-13,0 0-8,16-4 0,-16 4-1,16-7 3</inkml:trace>
  <inkml:trace contextRef="#ctx0" brushRef="#br0" timeOffset="155122.1544">23686 9039 28,'0'0'23,"0"0"2,0 0-1,0 0-7,-3 13-2,3-13-1,0 25-2,-1-10 0,6 7-2,-3-2-1,6 3-1,-4-2-3,4 0-2,-2-4-1,2-3-1,-2-4-1,-6-10-4,10 12-5,-10-12-15,0 0-10,0 0 0,2-16-1,-2 16 1</inkml:trace>
  <inkml:trace contextRef="#ctx0" brushRef="#br0" timeOffset="156365.7761">23417 9754 25,'-9'4'26,"9"-4"2,0 0 3,0 0-8,0 20-4,-3-9-4,4 11-1,-4 1-3,3 12-2,-3 0-2,4 6-2,-3-2-1,3-1-2,-1 0 0,1-7-1,0-6 0,1-8 0,-1-4-1,-1-13 0,0 0-1,0 0 0,0 0 0,5-19 0,-3 2-1,-2-4 1,2-6-1,-2-3 0,1-2 1,-2-3 0,-1 0 1,1-2 0,0 1 0,0 0 1,1 4 0,1 3 0,1 3 2,2 4-1,0 2 0,2 5 0,2 1 0,3 3-1,0 1 0,3 2 0,2 1-1,-1 1 0,3 2 1,-3 3-1,1 3 0,-3 5 0,-2 3 0,-4 4 0,-1 2 0,-5 3 0,-4 3-1,-3 1 2,-3-1-2,-1 1 1,-4-2 0,-2-4 1,2-1-1,-1-3 0,3-2 0,2-4 0,10-7 0,-15 8 0,15-8 0,0 0 0,0 0 0,0 0 0,0 0 0,16 1 0,-6 2-1,2 1 1,2 6 0,1 1-1,3 4 1,-2 3 0,0 2-1,-1 1 1,-3 0 0,0 0 0,-3-3 0,-5-1 0,-5-1 0,-5-2 1,-3-1 0,-5-3-1,-2 0 1,-5-2 0,-1-2-1,2-3 1,-3-2-2,5-3 0,1-1-1,4-7-1,13 10-3,-16-27-6,21 12-8,0-3-16,5-8 1,8 3-1,1-7 2</inkml:trace>
  <inkml:trace contextRef="#ctx0" brushRef="#br0" timeOffset="156731.9589">23722 9795 45,'15'5'31,"-15"-5"1,8 21 1,-2-2-13,-3-2-3,8 8-4,-5-5-5,6 7-2,-2-4-1,5 1 0,-4-6-2,3-1 0,-3-6-1,-1 0 0,-10-11 1,15 7 0,-15-7 0,0 0-1,7-18 1,-5 7-1,-2-7 1,1-3-2,0-5 0,3-2 1,2-1 0,2 1 0,2 0-1,-2 4-1,2 3-1,1 3-1,4 8-2,-8-3-5,7 13-9,-5-5-13,0 5-8,1 5 1,2-2-1,-1 7 3</inkml:trace>
  <inkml:trace contextRef="#ctx0" brushRef="#br0" timeOffset="157237.2116">23719 10622 27,'0'0'26,"0"0"2,0 0 3,0 0-11,-10 17-4,10 0 0,-5 1-2,5 8-3,-6 5-3,5 7-1,-3-1-3,3 3-2,0-2-2,1-3 0,1-4-2,0-5 0,3-6-2,-4-20-4,7 18-6,-7-18-15,0 0-5,3-21-1,-5-2 2</inkml:trace>
  <inkml:trace contextRef="#ctx0" brushRef="#br0" timeOffset="157566.3761">23523 10585 61,'0'0'35,"-19"5"0,19-5 0,0 0-15,0 0-5,0 0-2,0 0-4,14 4-2,-4-8-3,9 1-1,0-3-1,4 2-1,0-2 0,0 1-1,1 2 0,-4-2-1,-2 4-1,-5 0-1,0 3-1,-13-2-3,18 6-4,-18-6-6,10 8-8,-10-8-8,2 18-3,0-3-1,-6-2 4</inkml:trace>
  <inkml:trace contextRef="#ctx0" brushRef="#br0" timeOffset="157868.5271">23621 10947 23,'4'18'28,"-4"-18"3,0 21 3,6-10-13,-6-11-2,12 17 1,-12-17-4,18 19-4,-9-13-3,7 6-3,1-5-2,2 0-2,1-2-1,2-1-3,0-1-1,-2-5-3,6 4-9,-6-3-23,-1-8 2,-1-2 0,-4-7-1</inkml:trace>
  <inkml:trace contextRef="#ctx0" brushRef="#br0" timeOffset="161213.1986">20316 11304 38,'0'0'26,"-14"-25"2,7 15-6,-4-1-3,2 2-4,0 4-1,-3-2-2,2 7-3,-4 0-1,1 7-2,-1 0-1,0 9-1,-1 0-1,3 5 0,0 1 0,4 6-1,2-2 1,5 1-2,3-3 1,3-2-2,5-3 2,4-3-2,1-5 1,5-4-1,-1-5 1,3-2-1,-3-3 1,0-3-1,-2-5 1,0-3 0,-4-2-2,-1-1 2,-4-2-2,-2-2 2,-2 0-2,-1 1 2,-3 5-2,-1 2 1,-1 2 1,2 11-1,-5-12 0,5 12 1,0 0-1,0 0 0,0 0 0,0 0 1,-3 10-1,3-10 0,3 22 1,1-7-1,1 4 2,1 2-3,0 1 2,2-2-2,-1 0 2,2-2-2,-1-3 0,0-4-1,-8-11-1,14 13-3,-3-9-6,-11-4-14,16-11-11,-5 1 3,-1-7-3,4 2 4</inkml:trace>
  <inkml:trace contextRef="#ctx0" brushRef="#br0" timeOffset="162430.8071">20656 11262 11,'0'0'18,"0"0"-1,0 0-2,0 0 1,0 0-2,0 0-2,0 0-1,0 0-2,0 0-1,-5-11-1,5 11-1,0 0-1,0 0 0,-9 2 0,9-2 1,-9 7 0,9-7-1,-13 14 0,3-4-1,3 4 1,-1 0-1,2 4 0,0-2 1,4 3-2,2-2 1,6 2-2,1-4 1,2 0-2,2-2 2,2-2-3,-1-3 1,3-2-1,-1-6 0,-2-4-1,3-3 0,-2-2 1,0-3-2,-1-2 1,0-1-2,-1-2 2,0 3-1,-2 2 1,-9 12-1,14-19 0,-14 19 1,9-11 0,-9 11 0,0 0 0,0 0 0,0 0-1,0 0 1,0 0 0,0 0 1,0 0-1,0 0 0,0 0 1,0 0 0,0 0 0,0 0 0,0 0 0,0 0 1,0 0 0,0 0 0,9-7 1,-9 7 0,0 0 0,0 0 1,0 0-1,0 0 1,0 0 0,0 0-1,0 0 1,0 0-2,0 0 1,0 0-1,-2 11 0,2-11-1,3 19 1,1-3 1,2 3-2,1 0 3,3 3-3,2-3 2,1 0-2,2-4 2,1-2-2,0-6 0,0-5 0,1-2 0,-1-4 0,-2-4 0,0-5-1,-2-2 0,-1-3 1,-1-2-2,-3-1 2,-2-1-1,-1 1 1,-1 0-1,-3 5 1,0 2 1,-1 2-1,1 12 0,-3-13 0,3 13 1,0 0-1,-3 11 0,2 3 0,2 5 1,-1 8-1,3 4 1,1 6-2,1 5 3,2 1-3,2 0 3,-1-1-3,1-2 1,0-4 0,-1-2-1,-2-5 0,-1-5-2,-3-8-3,3 0-6,-5-16-13,0 0-11,0 0 1,4-15-1,3-5 2</inkml:trace>
  <inkml:trace contextRef="#ctx0" brushRef="#br0" timeOffset="162813.9986">21153 10838 40,'-9'-14'28,"9"14"0,0 0 1,0 0-7,0 0-8,0 0-4,-7 27-1,6-5-3,2 11-1,-1 7 0,4 12-1,-3 5 0,6 8-1,1-1 0,1 1-1,-2-4 1,3-4-2,-2-7 1,1-7-3,-2-8 2,-1-5-3,1-7-2,-4-10-6,3-3-11,-6-10-13,0 0 0,13-7 0,-12-8 0</inkml:trace>
  <inkml:trace contextRef="#ctx0" brushRef="#br0" timeOffset="164160.6716">21547 10967 49,'0'0'27,"0"0"1,0 0-7,-4 10-5,4 9-3,2 9-2,-2 7-1,4 10-1,-2 3-2,3 7-1,-2-2 0,3 0-2,-1-8-1,1-6-2,-1-11 1,0-5-2,-2-9 1,0-3-1,-3-11 2,0 0-2,0 0 1,10-8 2,-7-5-3,2-3 2,0-4-3,2-3 3,0-3-3,0 0 2,2 3-2,-1 2 1,3 2 0,-1 5 0,0 5 0,1 7 0,-1 5-1,0 5 1,0 6 0,0 4 0,-2 3 0,-1 1 0,2 4 0,-2-3-3,1-1 1,-4-7-7,4 1-3,-8-16-10,11 8-13,-1-8 0,-2-11 0,5 2 2</inkml:trace>
  <inkml:trace contextRef="#ctx0" brushRef="#br0" timeOffset="165085.1336">21965 11236 29,'0'0'24,"-8"-9"1,8 9 3,-15 0-12,1-1-2,2 7-1,-4-1-1,4 11 0,-1-4-2,5 8-1,0-2-3,6 3-1,1-3-1,4 0-2,3-4 1,3-2-1,1-5-1,2-3 1,1-3-1,0-2 1,0-3-2,0-3 1,-2-3 0,0-1-1,-1-2 1,-3 0-1,-1 0 1,-3 3-1,0-1 1,-3 11 0,3-14-1,-3 14 0,0 0 1,3 11-1,-1-1 0,2 4 0,1 1 0,2 3 0,1 2 1,3-1-2,0-3 2,1-5-2,2-1 2,0-8-3,0-3 2,1-6-2,0-7 0,-1-5 1,3-4-1,-5-5 1,2-6-2,-1-3 3,-2-4-1,-2-4 0,-1-2 0,-3 0 1,-4 0 0,-2 6 1,-3 6 0,-2 4 0,-2 7 0,1 10 0,-2 7 0,0 10 0,0 8 0,3 12 0,0 7 0,1 8-1,3 7 1,0 3 0,3 2-1,2-1 1,2-6-1,2-4 0,3-9-1,0-7 0,1-5-1,1-10-2,1-3-2,-2-9-2,4-1-1,-3-9-1,1 2 0,-2-11-2,2 4 3,-3-5 2,1 3 4,-2 1 4,-3 2 2,0 6 2,-4 0 2,-2 12 1,0 0 1,0 0-1,0 0 0,0 0-1,7 16-2,-4 0 0,-1 1-2,4 6 1,-2 0-2,2 1 0,2 0-2,0-6-1,1 0-3,-9-18-5,17 17-13,-8-13-14,-9-4 1,14-12-1,-10-4 1</inkml:trace>
  <inkml:trace contextRef="#ctx0" brushRef="#br0" timeOffset="165303.2426">22372 10956 92,'-11'4'34,"11"-4"0,0 0 1,0 0-27,11-14-4,-11 14-5,13-18-5,-1 12-8,-3-2-9,3 0-10,2 7 0,-3-2-2,3 7 2</inkml:trace>
  <inkml:trace contextRef="#ctx0" brushRef="#br0" timeOffset="165854.5181">22638 11020 39,'21'22'27,"-21"-22"2,10 12 0,-10-12-14,0 0-3,-1 13-1,1-13-1,-15 16-1,5-6-2,1 8 0,-3 2-2,2 5-1,1-1-1,4 2 0,1-2-1,3 0 0,3-3 0,3-5-1,2-4 0,4-3 1,-1-5-1,1-4 0,1-5 0,0-4-1,0-5 1,0-6-1,-2-5 0,0-5-1,-2-5 1,-1-4 0,-1-2-1,-3-2 1,-3 0 1,-1 2-1,-2 2 2,-2 5-1,-1 6 1,0 6 0,0 4 0,2 6 0,4 12-1,-10-1-1,6 15 0,2 7 0,1 10 0,2 5-1,0 8 1,2 3 0,1 2-1,2-1 1,1-5-2,-1-7-1,3-3-3,-5-12-5,8-1-9,-7-8-14,-5-12-2,15 10 0,-15-10 0</inkml:trace>
  <inkml:trace contextRef="#ctx0" brushRef="#br0" timeOffset="166312.7471">22807 11249 48,'14'7'30,"-14"-7"2,13 4-4,-13-4-8,15 0-3,-2-2-5,-4-6-3,4 0-2,-3-7-2,1 2-1,-2-6 0,-1 2-2,-2-3 0,-1 1 0,-3 0 0,-2 1-1,-2 2 0,0 2 0,-2 2-1,4 12 0,-11-16 1,11 16-1,-16-4 0,7 8 0,1 0 0,-2 3 0,0 4 1,1 3-1,2 1 0,2 2 1,1 3-1,1 4 1,3-1 0,2 2 0,2-1 0,2 1 0,0-3 0,3-1 0,0-4 0,2-2 0,-1-4-1,1-3 0,2-3-2,-2-8-3,5 2-2,-3-12-5,5 4-5,-3-12-6,6 0-7,-1-5-2,2-4-1,0-1 5</inkml:trace>
  <inkml:trace contextRef="#ctx0" brushRef="#br0" timeOffset="166605.8934">23170 11016 57,'5'-14'26,"-4"3"2,-1 11-1,0 0-3,-13-6-6,13 6-5,-14 10-2,9 1-3,-4-1-1,7 5-1,-1 2-3,5 5 1,2-1-2,6 4 0,5 0-1,3 0 1,2 0-2,0-2 1,-1-3-1,-4-3 0,-3 2 0,-7-4 0,-9-3 0,-8 0 0,-7-3-1,-8-2 1,-1 2-3,-5-4-2,6 2-7,-4-4-21,10-3-6,8-2 2,13 2-2</inkml:trace>
  <inkml:trace contextRef="#ctx0" brushRef="#br0" timeOffset="191388.2786">20212 12230 7,'-10'-4'9,"10"4"-2,-12-3 0,12 3-2,-11-4 1,11 4 0,-9-1 0,9 1-1,-10-1 1,10 1-1,0 0 0,-12 0 0,12 0 1,0 0-2,0 0-1,0 0 1,0 0 0,0 0 0,0 0 0,0 0 0,0 0 1,10 9 0,-10-9-1,16 5 1,-5-3-1,3 0 0,3 0 0,5 0 0,1-1 0,5 1-1,4-2 0,5 0-1,1 0 0,5-1 0,4 0-1,2-1 0,5-1 0,3 1-1,4 0 1,3-1 0,3 1-1,4 0 0,0-1 2,2 1-4,1 0 4,1-1-4,2 1 2,-3 1 0,3 0 0,-2 0 0,-1-1-1,-1 1 1,2 1 0,-2-1 0,-1 1 0,1 0-1,-1-1 1,1 1 0,2-1 0,1-3 0,0 3 0,2-2 0,2 1 0,0-1 1,0 2-1,2-3 1,2 3-1,-1 0 2,0 1-2,1 1 2,-1-1-1,0 2 1,3-2 0,1 4 1,-3-4 0,2 3 0,1-3 1,3 3 0,0-2-1,2 1-1,0-1 0,0 2-2,-5-2 2,-1-2-4,-14 3-8,-1-1-19,-16-5-4,-8 1 1,-17-7-2</inkml:trace>
  <inkml:trace contextRef="#ctx0" brushRef="#br0" timeOffset="192819.9939">20236 13036 25,'0'0'22,"0"0"2,-9-1-4,9 1-5,0 0-1,0 0-2,0 0-1,-4 20-1,5-5-2,2 8-1,-2 5-1,3 9-1,-3 2-2,1 4 0,-1-1-1,1 0 0,-4-1 1,1-2-2,-2-8 1,0-3-1,-1-4 1,0-6-1,0-4 1,0-1-2,4-13 2,0 0 0,-9 0 0,6-13 0,0-6 0,0-7 1,0-8-2,0-6 1,1-5-2,1-5 1,4-3-1,1 3 0,4 1 1,2 2-1,5 4 0,4 6 1,-1 6 0,3 7-1,1 5 1,0 6 0,0 6-1,-1 6 0,-2 6 0,0 6 0,-3 6 0,-1 6 0,-4 4 0,-3 5-1,-3 4 1,-3 2 1,-4 0-1,-4-2 0,-4-2 0,-4-5 0,-1-2 0,-2-6 0,0-4-1,-3-4 1,1-6 0,-2-2-1,3-4 1,0-3 0,3-3 0,-1-1 0,4-1 0,3 1 0,9 6 1,-12-12 0,12 12 0,0 0 0,0 0 0,0 0 0,0 0-1,14 5 1,-3 3-1,5 4 0,4 2 0,7 2 0,3 3 0,5 2-1,1-1 1,2-1-1,1-2 2,-1-3-2,-2-1 1,-4-4-4,-2-3 0,-7-6-5,0 2-11,-1-3-15,-8-7 0,1 1 1,-4-6-1</inkml:trace>
  <inkml:trace contextRef="#ctx0" brushRef="#br0" timeOffset="193504.3359">20994 13442 26,'-10'-1'22,"10"1"3,-10 7 0,10-7-8,0 0-3,-10 4-1,10-4-3,0 0-1,0 0 1,0 0-2,12 10-1,-2-10 0,6 6-1,3-7 0,8 3-2,2-3 0,5 1-1,-1-1-1,1-1 0,-3 0-2,-2-1 1,-5 3-2,-6 0 0,-5 1-2,-13-1-2,16 1-6,-16-1-10,0 0-14,0 0 1,1-16-1,-1 16 3</inkml:trace>
  <inkml:trace contextRef="#ctx0" brushRef="#br0" timeOffset="194015.5914">21785 13312 25,'0'0'19,"0"0"1,-12-3-4,12 3-3,-17-1-2,7 0-1,-2 3 1,-4-1 0,2 6 2,-4-2-3,4 8 2,-3-1-4,4 8-1,0 2 0,4 6-3,0 1 1,6 5-2,2-2 1,5 2-2,3-3 1,6-1-2,3-7 0,6-4 1,2-7-1,2-4-1,1-7 0,0-6-2,-1-2-3,-6-10-7,-2-4-20,-4-1-3,-7-9 1,-1 3-1</inkml:trace>
  <inkml:trace contextRef="#ctx0" brushRef="#br0" timeOffset="194452.8101">21639 12757 53,'0'0'25,"0"0"3,0 0-5,0 0-12,0 0-2,0 0-2,0 0 1,3 24-1,-4-8-1,2 8-2,-1 1 0,1 4-1,-1 1-1,2 1 0,-1-4-2,0-4 1,1-3-2,-2-5-2,1-2-2,-1-13-3,1 12-5,-1-12-11,0 0-7,2-12-1,-2-5 2,7 5 2</inkml:trace>
  <inkml:trace contextRef="#ctx0" brushRef="#br0" timeOffset="194730.9491">21766 12743 25,'0'0'23,"0"0"0,0 0 2,0 0-8,0 0-6,1 20-1,-1-1-2,-2 1-1,2 6-1,-2 4 0,3 1-1,-2 1 0,3-3-3,-1-5-1,2-5-1,-1-4-3,-2-15-2,4 17-6,-4-17-12,0 0-6,2-15-1,-5-3 2</inkml:trace>
  <inkml:trace contextRef="#ctx0" brushRef="#br0" timeOffset="195353.2601">21558 12356 18,'0'0'19,"-7"-18"2,7 18-4,-4-16-2,4 16-2,-6-11-2,6 11-2,-11 1 1,11-1-3,-13 16 0,5-2-1,1 2-2,-1 3-1,3 4 1,-1 0-1,4 4 1,1-1-2,4 1 1,2-3-1,2 0 0,3-2 0,3-2 0,1-5-1,4-2 1,0-6-1,2-4 0,2-4 0,2-1 1,-3-7-1,0 0 0,-2-4 1,-3-1-2,-2-3 1,-2 0 0,-6-1 0,-4-3-1,-1-1 0,-3-1 1,-2-1-1,-4 1 1,-2-1-1,-2 2 0,-1 2 0,-2 4 0,0 2 0,-2 6 0,1 3-1,0 4-3,4 7-5,-2 1-11,2 1-12,8 7 1,4-15-1,-2 26 0</inkml:trace>
  <inkml:trace contextRef="#ctx0" brushRef="#br0" timeOffset="196235.7011">22043 13507 19,'0'0'19,"0"0"-2,-11 2-2,11-2 0,0 0-2,0 0 0,0 0-1,0 0-1,0 0-1,0 0 0,0 0-2,0 0 0,0 0-1,0 0-1,14 3 0,-5-6 0,5 2-1,3-4 0,5 2-2,3-2 0,3 0-1,-2 1 0,0-3 0,-1 2-1,-3-1 1,-4 1-1,-3 1 0,-6 0-1,-9 4 0,12-3-2,-12 3-3,0 0-7,0 0-16,0 0-8,0 0 1,9-14-1</inkml:trace>
  <inkml:trace contextRef="#ctx0" brushRef="#br0" timeOffset="198947.0559">22545 13348 12,'0'0'17,"0"0"-3,-9 0-1,9 0-1,0 0-2,0 0 1,0 0-2,0 0-1,1 15 1,-1-3-1,1 4-2,0 5 0,1 7-1,0 4 1,2 4-1,-2-1 1,2 2-2,-2-4-1,2-1 1,-3-5 0,1-4-1,-3-6-1,2-4 0,-1-13 0,-4 12 0,4-12-1,0 0 0,-11-19 0,6 5 0,-2-6 0,2-4-2,-1-6 1,1-2-1,-1-3 0,2-2 0,1 1 0,1 0 1,2 2-1,1 3 1,0 4 0,0 6 1,1 2 1,1 5-1,0 4 1,-3 10-1,0 0 0,12-5 1,-12 5-1,17 24-1,-5-3 2,2 5-2,3 5 1,2 1-1,1 1 1,0-2-1,0-4 2,-1-1-1,0-7 1,-3-3-1,-1-4 1,-1-3 1,-2-4-1,0-3 0,-3-6 0,0 0 0,-9 4-1,16-24 1,-11 7-1,-1-6 0,0-4-1,-2-2 1,-2-3-1,0-1 1,-2 1-2,-1-1 1,0 4-2,-2 2 0,1 4 0,-2-1-2,4 10-4,-4-6-6,6 8-17,0 12-4,6-20 1,-6 20 0</inkml:trace>
  <inkml:trace contextRef="#ctx0" brushRef="#br0" timeOffset="202570.8671">23025 13355 24,'0'0'25,"0"0"0,0 0-5,0 0-4,-9-1-3,9 1-2,0 0-2,0 0-3,0 0-1,2 10 0,1 1-2,-2 4 1,3 7-2,-2 3 3,5 6-2,-3 3 2,2 4-2,-2-1 0,1-2-1,0-7 0,-1-3 0,-3-6-1,0-4 0,-1-15 0,1 12 0,-1-12 0,-3-11 0,-2 0 0,1-4 0,0-5-1,-1-4 1,-1-3-1,0-4 0,1-2 0,0 2 0,2-3-1,-1 1 1,3 2 0,1 0 0,3 3 0,2 4 0,0 2 0,6 2 0,1 2 1,4 3-1,0 3 0,2 4 0,-1 5 0,0 4 0,1 5 0,-1 7 0,-4 3-1,-2 5 1,-1 3 0,-5 2 0,-1 2 1,-2-1-1,-5-2 0,-2-3 0,-2-4 1,-2-2-2,-2-2 2,0-5-2,-1-2 1,-1-4 0,2-1 0,1-2 0,0-3 0,10 3 1,-14-4-1,14 4 0,-8-4 0,8 4 0,0 0 0,0 0 0,0 0 0,0 0 0,0 0-1,0 0 1,13 15 0,-13-15 0,19 19-1,-6-7 2,2 2-2,3 1 1,0 0 0,1 1 0,2-1 0,-1 1 0,2-1 0,-2-2 1,0-2-1,-4-4-2,0 3-5,-6-7-12,0-3-15,2 3 2,-12-3-3,12-7 1</inkml:trace>
  <inkml:trace contextRef="#ctx0" brushRef="#br0" timeOffset="203700.4314">23590 13747 53,'0'0'28,"12"6"3,-12-6-8,12 1-9,0 4-2,-12-5-3,18 4-3,-18-4 0,15 10-2,-15-10-2,13 16 0,-8-4-2,2-1 1,-2 3-1,-1 0 1,1 0-1,-1 2 0,-1-4 1,-2 1-1,-1-1 1,-1 0-1,1-12 1,-12 18-1,3-11 0,-2 0 1,0-2-1,-4-2 1,2 0-1,0-2 1,1-2 0,12 1 1,-14-3-1,14 3 1,0 0-1,0 0 0,6-11 1,3 7-1,0 1-1,1 0 1,-1 1-1,1 2 0,-1 1 0,-9-1-1,13 7 1,-13-7 0,10 14-1,-10-14 1,10 19 0,-10-19 0,8 19 0,-8-19 0,6 16-1,-6-16 1,2 13-1,-2-13 1,0 0-1,-1 12 1,1-12-1,0 0 1,0 0 0,-9 9 0,9-9-1,0 0 2,0 0-2,0 0 2,0 0-1,0 0 0,0 0 0,0 0 0,0 0 0,0 0 1,0 0-1,0 0 0,0 0 0,0 0-1,0 0 1,0 0 0,0 0 0,0 0 0,0 0 0,0 0 0,-12 5 0,12-5 0,-10 2 0,10-2 0,-15 5 0,4-3 1,0 4-1,0-3 0,-2 3 1,-1-2-1,2 0 1,0 2-1,0 0 1,12-6-1,-16 8 1,16-8-1,-14 9 0,14-9 0,-8 7 0,8-7 0,0 0 0,-9 6 0,9-6 0,0 0 0,0 0 0,-11 11 0,11-11 1,0 0-1,-9 9-1,9-9 1,0 0 0,0 0-1,0 0-1,-9 9-1,9-9-5,0 0-6,0 0-20,4-10 0,-2-1-1,4 1 2</inkml:trace>
  <inkml:trace contextRef="#ctx0" brushRef="#br0" timeOffset="204977.0694">23424 13821 26,'0'0'26,"0"0"1,0 0-3,0 0-5,-7-12-3,7 12-2,0 0-3,0 0-1,0 0-3,12-5-3,-12 5 0,12-6-1,-3 2-1,2 1 0,2 0 1,3 1-1,0-1 0,3 3-1,0 0 1,1 0-2,1 3 1,-1 0-1,1 3-1,-2-1 1,-1 2 0,-2 0 0,-3 1-1,-1 0 1,-3 1 0,-1 3 0,-2 0 0,-2 3 0,-3 1 0,-1 2 0,-2 0 0,0 3 1,-3-1-1,-3 1 1,-2-1-1,-1-1 1,-4 1 0,-3-2 0,-4-1 0,-1-1 0,-1-1 0,-2-1 0,2-1 0,1-1 0,1-5 0,7 0 0,2-3-1,4 0 1,9-4 1,-9 3-1,9-3 1,0 0-1,0 0 1,0 0 0,0 0-1,0 0 1,0 0-1,9-4 0,-9 4-1,16-3 1,-3 2-1,4 1 0,5-1 0,7 1 0,1 0 0,4-1 0,0 0 0,0 1-1,-2 0 1,-3 0 0,-4 0-1,-4 0 0,-3 1 1,-3 0-2,-2 1 0,-5-2-1,4 4-4,-12-4-8,9-7-22,-9 7 0,0 0 0,-3-17 0</inkml:trace>
  <inkml:trace contextRef="#ctx0" brushRef="#br0" timeOffset="206086.6239">23468 13894 14,'0'0'13,"-12"-2"1,12 2-1,-11-5 1,11 5 0,0 0 1,-10-5-1,10 5 0,0 0-1,0 0-2,0 0-1,0 0-1,0 0-1,0 0-2,0 0-2,9-8 0,-9 8-1,10-3 0,-10 3 0,15-5-1,-6 3 1,4 1-2,-2-2 1,3 3 0,-2 0-1,3 1-1,1 2 1,0 0-1,-1 1 0,1 2 0,-1 1 0,-1 1-1,2 1 1,-2 0 0,-4 1 0,0-1 0,-1 2-1,-9-11 1,12 17 0,-12-17 0,7 16 0,-7-16 0,1 16 0,-1-16 0,-4 14-1,4-14 1,-8 15 0,8-15 0,-16 16 1,5-8-1,1 3 0,-4-3 0,0 1 1,0 1-1,0-3 1,1 1-1,0-2 1,1 1-1,1-4 1,2 2-1,0-2 0,9-3 0,-14 7 0,14-7 0,-9 7 0,9-7 0,0 0 0,-9 9 0,9-9 0,0 0 0,0 0 0,0 0 1,0 0-1,0 0 0,0 0 0,0 0 0,0 0 1,0 0-1,0 0 0,0 0 0,0 0 1,11 10-1,-3-9 1,4-1-1,5 0 1,4-1-1,2-1 1,5-1 0,2 0 0,2-1-1,0 0 0,2 1 1,-2 0 0,-3 1 1,-2 0-1,-5 2 0,-4-1 0,-4 2 1,-4 1-1,-10-2 0,0 0-1,9 7 0,-9-7-1,0 0 0,2 10-2,-2-10-2,0 0-11,14 8-20,-14-8-2,14-14 2,-7-3-2</inkml:trace>
  <inkml:trace contextRef="#ctx0" brushRef="#br0" timeOffset="221704.4291">20670 14752 49,'0'0'27,"0"0"2,0 0-5,0 0-5,0 0-6,0 0-2,0 0-4,3 21-1,-2-1-1,-2 4-1,1 9 0,-3 7 0,1 7 0,-4 0 0,1 4 0,-2-4-1,0-1-1,1-5 0,0-6 0,1-11 0,1-4-1,1-7 0,3-13-1,0 0 0,0 0-1,-3-19 0,5-5 0,2-8 0,0-6-1,2-9 1,0-7 0,3-4 0,0-1 1,1-1 0,0 5 1,0 3 0,1 8 1,-1 8 0,0 9 0,-1 12 0,2 13 1,-2 10 0,3 14 0,-3 10-1,1 9 0,-2 6 0,2 8-1,1 2 0,-1 0-1,-1-4-1,1-7-2,-1-5 0,-1-11-2,2-3-2,-5-17-3,4 1-5,-9-11-12,3-15-9,-3 2 1,-1-7 0,-1-2 3</inkml:trace>
  <inkml:trace contextRef="#ctx0" brushRef="#br0" timeOffset="221937.5456">20637 15007 83,'-18'16'34,"2"-2"0,9-4 2,9 1-19,-2-11-6,19 1-3,1-8-2,8 0-1,3-3-1,5-3-2,-2 0-3,-1-3-3,2 4-4,-7-6-7,2 7-13,-4-1-9,-7 0 0,-2 4 1,-5-1 1</inkml:trace>
  <inkml:trace contextRef="#ctx0" brushRef="#br0" timeOffset="222606.8801">21065 14904 67,'8'21'35,"-2"2"0,3 4 2,2 3-13,-4-2-8,6 5-5,-4-6-3,1 1-2,-3-6-2,0-3-1,-2-5-1,-3-3 0,-2-11-1,0 0 0,0 0-1,0 0 1,0 0-1,-2-22 2,1 5-2,1-4 0,2-4 0,1 1 0,3-2 0,0 3 0,2 2 0,2 3 0,2 7 0,0 4 0,2 7 0,1 4 0,-1 7 0,2 3 0,-1 3 0,0 2 0,-2 0 0,-1-1 0,-2-3 0,-2-1-2,-8-14 2,8 17 0,-8-17 0,0 0-1,0 0 1,0 0 0,2-12-1,-2-1 1,3-3 0,0-5-1,2 0 0,1-1 1,2 1 0,-2 2-1,3 4 1,0 3 0,1 6 0,-1 5 0,0 6 0,0 3 0,0 5 0,0 2 1,0 1-2,-1 1 1,0 0-3,-4-5-1,2 0-6,-6-12-10,0 0-17,0 0-1,0 0 1,13-21-1</inkml:trace>
  <inkml:trace contextRef="#ctx0" brushRef="#br0" timeOffset="222862.0076">21619 14857 69,'2'23'35,"-1"-9"0,2 4 1,1 3-7,-2-1-18,6 7-2,-2-2-2,5 6-2,-1-2-2,0-2-1,0-3-3,-1-6-2,0-3-4,-9-15-14,0 0-16,0 0 0,3-23 0,-5 3-1</inkml:trace>
  <inkml:trace contextRef="#ctx0" brushRef="#br0" timeOffset="223081.1171">21600 14754 104,'0'0'38,"-9"-3"0,9 3-1,0 0-19,0 0-13,11-14-3,-11 14-3,15-16-2,-4 11-5,-4-7-6,6 6-14,-1 2-10,0 0 2,1 2-1,1 1 2</inkml:trace>
  <inkml:trace contextRef="#ctx0" brushRef="#br0" timeOffset="223682.4176">22080 14872 53,'0'0'28,"9"8"1,-9-8 0,-11-3-9,2 4-8,-4-3-4,0 5 0,-6-2-1,1 6 0,-4 0-1,1 9 0,-1 0-1,3 5-2,0 1 0,3 3 0,6-3-1,3 1 0,4-3-1,7-4 1,4-3-1,4-5-1,3-6 1,2-2 0,2-4-1,1-5 1,2-4-1,-1-5 1,-1-4-1,-2-2 0,0-3 0,-4-6 0,-2-3 0,-4-1-1,-3-3 1,-4 0 0,-2-1 0,-2 3 0,-2 2 0,-2 5 0,-2 6 0,1 6 1,0 6 0,8 13 0,-17-5 0,17 5 0,-15 27 0,10-1 0,0 9 0,3 5 0,2 3 0,2 2-1,4 1 1,1-4-2,2-5 0,2-5-1,2-10 0,-3-7-2,4-1-3,-4-10-5,2 0-14,-2-4-12,-10 0 2,12-9-1,-12 9 2</inkml:trace>
  <inkml:trace contextRef="#ctx0" brushRef="#br0" timeOffset="224676.9146">22257 14976 60,'-9'10'30,"9"-10"0,0 0-1,0 0-13,0 0-3,10 9-1,-10-9-1,22-5-2,-9-1-2,6 2-2,-2-6-2,4 1-1,-2-3-1,-1 2 0,-2-3 0,-2 1 0,-4 1 0,-3-1 0,-2 0-1,-5 12 0,-2-18 1,2 18-1,-16-16 0,6 11 0,-4 0 0,1 1 0,-3 2 0,1 2 0,1 1 0,0 0 1,2 3-1,0 1 0,2-1 0,1 3 1,9-7-1,-13 18 0,13-18 1,-9 22-1,8-7 1,2 1 0,1 2 0,4 1 0,1 1 1,3 1-1,4-2 1,4 2 0,4-1 0,6 0 0,3-1-1,6-2 1,1-2-2,0-3 0,-1-1-2,-3-7-2,-3 1-6,-10-9-25,-4-5-5,-4-3 1,-6-6 0</inkml:trace>
  <inkml:trace contextRef="#ctx0" brushRef="#br0" timeOffset="226630.8911">20336 15540 36,'-22'0'21,"22"0"-1,-13 1-2,13-1-9,0 0-2,0 0-1,0 0 0,0 0 0,0 0 0,9 12-1,-9-12-1,16 8-1,-4-4 0,1-1-1,3 1 0,3-2-1,0 0 0,4 1 0,4-2-1,1 1 1,3-1 0,2 0-1,2 2 0,3-2 1,2 0 0,3 0-1,1 2 1,3-2 0,1 0 0,1 0 0,2 0 0,1-1 0,0 0-1,0-1 1,-1 0-1,1 0 0,-1 0 0,2-1 2,-1 2-2,0 0 0,-2 0 0,2 0 0,-1 0 0,-4 0 0,1 0 0,-2-1 0,-3 0-2,1 0 2,0 0 0,-3-2 0,-1 1 2,0 0-1,0-1 0,-1-1 2,2 3 0,-2-4 1,4 3-1,-1-3 1,2 1-1,-1-2 0,2 2-1,0-1-1,1 0-1,-1 0 0,-1 0 0,1-1 0,-1 1 0,3 0 1,0 0-1,0-1 1,0-1-1,3 1 0,-1 2 0,4-2 1,-1 1-1,0 0 0,-1 2 0,1 1 1,0-1 0,-5 2 0,2-1 0,-2-2 0,-1 1 0,2-1-1,1 0 1,-3-1-2,1-2 1,1 0 0,-3 1 0,2-1 0,3 2 1,-2-2 1,1 3-1,1-3 1,2 3-1,0 0 1,2 0-1,3-1 1,2 1-2,-1 1 2,0 1 0,-1 1 1,-2 1-2,-2 0 1,-2 0-1,-7 2-2,-6-4-4,-6 2-24,-32 0-11,50-11 3,-50 11-2,25-35 1</inkml:trace>
  <inkml:trace contextRef="#ctx0" brushRef="#br0" timeOffset="271632.3806">5683 791 18,'0'0'16,"0"0"0,0 0-1,23-35-2,-23 35-1,0 0-3,0 0-1,0 0-1,-1 67-2,-8-17 2,-3 17-5,-4 4 3,-1 11-3,-2-4 4,-2 2-2,0-11 2,0-2-3,4-22 1,2-10 0,3-9 0,0-9 3,6-5-3,6-12-1,0 0 0,-8-21-2,14-3 1,2-9-1,5-6 0,3-10-1,2-9 0,5-5-1,3-1-1,2-4 3,1 6-3,0 0 3,0 7-3,-2 6 3,-2 13-3,-25 36 3,38-52-1,-38 52 1,0 0 0,37-7-1,-37 7 1,12 55-1,-9-4 2,-3 13-2,-1 6 2,0 12-2,-1 1 2,0 1-2,1-9 3,2-8-2,1-14-1,4-14 0,-1-7-1,4-10-2,-9-22-3,16 14-8,-16-14-10,13-20-8,-4 3-1,-4-12 2,2-2 0</inkml:trace>
  <inkml:trace contextRef="#ctx0" brushRef="#br0" timeOffset="272134.6316">5605 1198 23,'0'0'22,"-13"-12"1,13 12-4,0 0-5,-6-12-2,6 12-3,0 0-1,0 0-2,-5-13-2,5 13 1,0 0-1,0 0 1,0 0 0,0 0 0,0 0-1,0 0 1,0 0-2,0 0 0,0 0-1,0 0 0,0 0 0,0 0-1,0 0 0,0 0 0,0 0 0,0 0 0,0 0 0,0 0 0,0 0 0,8-7 0,-8 7 0,22-5 0,-6 0 1,8 0-1,3-1 0,6 2 0,1 0 0,3 0 0,-2 0-1,-3-2-3,-3 3-7,-7-1-21,-6 0-1,-2-5-1,-7-3-1</inkml:trace>
  <inkml:trace contextRef="#ctx0" brushRef="#br0" timeOffset="273323.2256">6265 1126 10,'0'0'22,"0"0"1,0 0 1,0 0-8,0 0-1,0 0-1,0 0-4,0 0-2,0 0-2,0 0-2,0 0 0,15 9-1,1-8 0,4-2 0,10-1 0,6 0 1,9-1-2,5-2 1,8-1 0,4-1-1,4-1 0,-1-1-1,-1-1 0,-3 1 0,-5 1 0,-5 0 0,-7 2-1,-9 0 0,-7 2-1,-7 1-2,-21 3-4,0 0-8,30-7-15,-30 7-2,0 0 0,0 0 1</inkml:trace>
  <inkml:trace contextRef="#ctx0" brushRef="#br0" timeOffset="277109.1176">7504 780 21,'0'0'15,"0"0"2,6-36-2,-6 36-3,0 0-2,0 0-2,0 0-2,0 0-1,-21 53-1,11-17 1,-3 13-2,-3 7 2,-3 12-2,-1-2 2,0 0-3,-1-9 2,3-1-3,0-14 0,4-8 1,2-10 1,1-10 2,11-14 1,-9 9-1,9-9 2,0-16-2,7-3 0,-2-13-1,6-7-1,3-12-2,1-5-2,4-5 1,2-4-2,2 0 3,2 4-3,1 6 3,0 12-3,-1 7 3,-25 36-1,46-38 0,-46 38 1,39 11-1,-39-11 0,26 63 0,-18-10 2,-3 12-2,-3 6 1,-1 1-1,-2-1 2,0 1-3,1-9 2,0-3-1,1-18-2,3-8-1,-2-13-4,4-2-5,-6-19-13,0 0-5,13-9-3,-10-12 2,2-2 1</inkml:trace>
  <inkml:trace contextRef="#ctx0" brushRef="#br0" timeOffset="277333.2296">7475 1073 31,'-24'-1'28,"10"1"1,0 0 0,14 0-12,0 0-4,0 0-3,15 10-1,1-9-2,7-2-5,2 0-3,2-4-3,3 1-7,-2 0-12,0 2-7,0 2-1,-5-3 1,3 3 1</inkml:trace>
  <inkml:trace contextRef="#ctx0" brushRef="#br0" timeOffset="277695.4106">7956 1019 19,'0'0'20,"0"0"4,7-35 0,-7 35-9,0 0-5,-31 0-1,16 6 2,-5 8-3,1 3 0,-2 10-3,1-1 3,1 5-5,3 0 1,5 1 0,5 0-2,6-5 0,6-6 0,3-3-1,7-2 0,0-6 0,4 0-1,0-5-2,1-2-3,2-2-4,-3-5-7,1 0-11,1-2-4,-1 0 1,1-3 1</inkml:trace>
  <inkml:trace contextRef="#ctx0" brushRef="#br0" timeOffset="277928.5271">8177 1172 28,'-3'17'24,"-5"3"2,3 1-3,-2 8-8,0 5-3,1 0-3,0 0-3,3-5-4,1-2-2,1-6-5,2-1-4,1-4-14,-2-16-3,0 0 0,9-7-1</inkml:trace>
  <inkml:trace contextRef="#ctx0" brushRef="#br0" timeOffset="278137.6316">8155 903 49,'0'0'29,"-14"-45"2,14 45-1,0 0-11,0 0-15,0 0-5,0 0-8,3-36-6,-3 36-12,0 0-2,0 0 1,20 36 1</inkml:trace>
  <inkml:trace contextRef="#ctx0" brushRef="#br0" timeOffset="278671.8986">8481 1220 41,'11'1'24,"-11"-1"3,0 0-3,-11-12-10,0 9-10,-4 2-1,-3 2 0,-1 6-1,-3 4 0,1 6 0,2-1 0,2 2 0,5 0 0,5 0 0,5-2-1,6-5 1,7-5 0,7-4 0,3-3 0,5-4 0,1-10 0,3-5-1,0-10 2,0-7-2,-1-7 0,-2-5 0,-3-8 0,-2 0-2,-4-4 2,-2 5-3,-7 2 3,-1 10-2,-7 4 2,-1 40-2,-8-50 1,8 50 1,0 0-1,-46 2 1,46-2-1,-40 51 0,19-14-1,4 6 3,3 6-3,6 0 3,6 3-3,5-6 3,6-1-4,3-10 0,5-3-9,-1-5-12,1-4-6,2-4-2,-5-7 1,2-3 0</inkml:trace>
  <inkml:trace contextRef="#ctx0" brushRef="#br0" timeOffset="280657.8911">9134 463 48,'0'0'26,"0"0"1,-11 37 0,11-37-21,32 44-2,-8-8 1,7 17 1,1 12 1,2 24-2,-7 10-5,-3 8 3,-13 10-3,-9-3 1,-13 0-4,-15-19 1,-12-2-7,-11-33-6,-14-11-11,-7-12-3,-14-20 1,-7-8 0</inkml:trace>
  <inkml:trace contextRef="#ctx0" brushRef="#br0" timeOffset="281156.1399">4889 511 45,'-37'11'29,"2"7"-1,-6 9 1,-2 14-20,1 19-3,-2 14 3,2 15 0,1 14-6,6 5 2,8 10-7,10-7-3,18 5-5,13-23-4,17-3-10,19-19-7,13-15 2,20-11-1</inkml:trace>
  <inkml:trace contextRef="#ctx0" brushRef="#br0" timeOffset="281847.4856">9764 926 25,'0'0'18,"-48"-13"5,48 13 3,-36-11-14,36 11-1,0 0 3,-32 3-3,32-3 0,0 0-2,0 0-1,0 0-4,38 0-2,-38 0 0,66-2 0,-21 1-1,10 1 1,4 0 1,2 0-3,-1 0 1,-4-1-1,-4 0 0,-7-3-3,-8 1-3,-37 3-7,51-8-17,-51 8 2,30-8-2,-30 8 2</inkml:trace>
  <inkml:trace contextRef="#ctx0" brushRef="#br0" timeOffset="283134.1286">10723 612 8,'0'0'13,"0"0"0,0 0 0,0 0 0,0 0 0,-19 65-3,10-23 3,-1 9-2,-1 4 0,-1 4-3,-1 1-5,2-6 2,-1-3-4,3-11 4,2-6-3,3-12 4,-1-2-1,5-20 1,0 0 1,-1-13 1,1 13-2,9-52-3,-4 13 2,5-4-3,1-8-1,2-2-2,0-1 2,2 5-2,-1 0 1,3 4 1,-3 5-2,2 3 0,-16 37 1,35-59 1,-35 59-1,31-38 0,-31 38 0,0 0 0,39-11 0,-39 11-1,22 46 1,-14-5-1,0 9 1,-1 12-1,0 5 3,-2 8-2,1 1 0,-2-5 0,-1-2-1,0-11 1,1-5-4,-3-15-3,2 2-11,-3-15-7,-1-9-5,1-16-2,0 0 2</inkml:trace>
  <inkml:trace contextRef="#ctx0" brushRef="#br0" timeOffset="283427.2751">10728 926 62,'0'0'30,"0"0"0,0 0 1,0 0-22,0 0 1,0 0-4,0 0-1,34-39-2,-34 39-3,60-16 2,-25 8-3,-2 1 1,-1 1-3,-3 0-5,-29 6-10,37-1-11,-37 1 0,0 0-2,0 0 2</inkml:trace>
  <inkml:trace contextRef="#ctx0" brushRef="#br0" timeOffset="284246.6846">11585 945 1,'0'0'15,"0"0"-2,-30-15-4,30 15 1,0 0 2,0 0-1,-35-15 0,35 15 1,0 0-2,0 0-1,-34-1-1,34 1-1,0 0 0,0 0-1,0 0 0,0 0 0,0 0-1,0 0 1,0 0 1,0 0-2,50 36 1,-16-32-3,9-4 1,5 0-1,7-3-2,-1 1-1,0 0 0,-6-1 1,-5 1 0,-9 1 1,-34 1-1,45-3-3,-45 3 2,0 0 0,0 0-1,0 0-4,0 0-4,0 0-6,0 0-16,0 0 2,0 0-2,0 0 1</inkml:trace>
  <inkml:trace contextRef="#ctx0" brushRef="#br0" timeOffset="285367.2446">12622 634 2,'0'0'16,"0"0"4,0 0-3,0 0-8,-20 73 4,11-24 1,-2 11 0,-1 9-5,-1-5-1,-2 4-4,3-13 2,-2-3-2,3-15 0,3-5-1,3-16 3,5-16 0,0 0 0,-8-16 0,8 16-1,5-63 1,2 21-4,0-12-1,1-4-3,3-5 2,1 2-2,1 2 1,1 5-1,1 6 0,-1 7 0,-14 41 2,29-57 1,-29 57-1,29-19 1,-29 19-1,0 0 1,38 50-1,-27-13 0,-1 6 0,-2 7 1,-3 3 1,0-1-1,1 4-3,-3-9 0,2-2-7,-3-12-2,3-3-11,1-7-8,-5-7-2,-1-16 2</inkml:trace>
  <inkml:trace contextRef="#ctx0" brushRef="#br0" timeOffset="285993.5576">12569 906 68,'0'0'27,"-30"-11"4,30 11-9,0 0-16,0 0-1,52-4-1,-21-1-3,6-1-2,6-2 0,4 0-2,0-2 1,0 2 0,-2 0 0,-3 0 0,-4 1 0,-5 0 1,-33 7 1,48-11 1,-48 11-1,29-7 2,-29 7-1,0 0 0,0 0 1,0 0-1,0 0 0,0 0 1,-39 19-1,39-19-1,-36 36 1,36-36 2,-34 54 0,22-24 1,4 0-1,6 2-2,6-4 2,4-2-2,7-6 2,4-6-4,5-6 2,3-6-2,4-5 2,1-9 0,0-2-1,-1-6 3,-1-1-5,-30 21 5,53-44-3,-53 44 1,39-35-1,-39 35 0,0 0-2,0 0 0,31-33 2,-31 33-3,0 0 1,-6 36 4,2-13-3,1 7 1,0 0 2,1 6-3,1-3 3,1-4-2,1-7 0,3-1-6,-4-21-5,0 0-10,9 6-9,-8-19 0,2-8-2,-3 21 2</inkml:trace>
  <inkml:trace contextRef="#ctx0" brushRef="#br0" timeOffset="286640.8811">13262 688 50,'0'0'27,"0"0"2,-6-39 0,6 39-18,0 0-2,31-2-5,-31 2-3,34 2-3,-34-2-2,46 8-1,-46-8-2,51 15-2,-51-15-1,54 23 0,-24-12 1,-30-11 2,55 24 2,-55-24 1,49 21 3,-49-21 2,34 15 3,-34-15 1,0 0 1,0 0 2,-3 49 1,3-49-2,-34 44-2,34-44 3,-41 56-2,21-29 0,3 2-2,5-5-1,6 0-2,9-6 5,2-4-1,7-9-1,2-3-3,-14-2 3,43-18-1,-43 18-3,51-43 2,-51 43-1,51-68 1,-26 30-4,-4-4 3,-2-3-2,-5 0 1,-3 0 1,-5 3-1,-5 3-2,-5 2 2,4 37 0,-20-54 1,20 54-1,-33-33 0,33 33 0,-43-5 0,43 5 0,-41 28 0,41-28 0,-34 57 0,22-19 0,6 3 0,5 4 0,7 1 1,5-1 1,6-3-3,2-3-1,-19-39-4,44 63-3,-44-63-12,50 47-9,-32-28-1,0-3-3,-5-6 3</inkml:trace>
  <inkml:trace contextRef="#ctx0" brushRef="#br0" timeOffset="287341.2311">14318 923 19,'0'0'23,"0"0"5,0 0 0,0 0-11,-32-31-1,32 31-3,0 0 2,0 0-6,0 0-1,0 0-5,49 10-1,-16-7 1,10-2-1,11 1-2,9 0 1,7 3 2,4-1-3,0-1 1,-5-1 0,-4 1-3,-10 0 2,-8 0 2,-10-2-4,-37-1-2,46-1-1,-46 1-11,0 0-14,0 0 0,0 0-1,0 0-2</inkml:trace>
  <inkml:trace contextRef="#ctx0" brushRef="#br0" timeOffset="288830.9756">3385 1124 40,'-18'7'23,"18"-7"2,0 0 0,8 4-13,5 1-4,6-1-2,7 2 0,4-3 1,9 2-1,4-3-2,4 2 0,2-3 0,2 2-3,-3 1 1,0-1-1,-1 2-1,-3 1 0,0 1-3,-4-1-12,-3 2-12,2 1-2,-8-4-1,1-3 1</inkml:trace>
  <inkml:trace contextRef="#ctx0" brushRef="#br0" timeOffset="290550.8351">2706 901 23,'0'0'19,"0"0"4,0 0 0,0 0-15,-4 15 2,-2 18-2,0 13-3,-2-1 3,-1 10-3,-2-7-2,3 2-4,-1-13 5,2-2-4,1-14 5,6-21-1,-9 11 1,9-11 0,-3-21 0,1-4 0,4-4-1,-1-8-1,3-6-5,1-6 2,4 0-4,0-3 4,3 5-3,0 3 4,2 9-4,-14 35 3,24-54 0,-24 54 0,0 0 0,34-15 0,-34 15 1,19 40-1,-11-7 0,2 11 0,0 4 2,0 8-2,0-4 2,1 2-3,-2-8 4,1-6-8,-3-10-1,1-8-16,-1-7-6,-7-15-1,0 0 1</inkml:trace>
  <inkml:trace contextRef="#ctx0" brushRef="#br0" timeOffset="291185.1519">2680 1233 47,'17'12'24,"-2"-13"2,11-3-1,4-1-18,4-1-2,2-3-2,1-2-1,-1-3-2,-2-1-1,-1-1-1,-6-2 0,-5 2 0,-4 0 1,-6 4 2,-3 0 2,-9 12 1,7-11 0,-7 11 0,0 0 0,0 0-1,-17 17 1,9-3-2,-2 4 0,-1 1-1,1 4-1,2 1 1,2-1 0,3-2 0,4-2 0,3-2 0,2-6-1,3 0 2,3-5 0,3-4-1,2-6 0,4-3 0,2-8-1,3-5 1,0-4-1,2-8-1,-2-5 1,-3 1-1,-1-3 1,-5 3-4,-5 1 4,-12 35-4,15-55 4,-15 55-2,0 0 2,7-38-2,-7 38 2,0 0 1,0 0-1,-13 28 4,7-3-4,-1 6 4,0 8-4,1 3 4,2 5-4,3-5 3,2 0-3,4-6 0,1-3-1,2-11-1,3-1-7,-2-10-11,2-7-8,5-2-1,-5-6 0,5-3-1</inkml:trace>
  <inkml:trace contextRef="#ctx0" brushRef="#br0" timeOffset="292448.7836">3650 852 25,'0'0'24,"0"0"-1,-35 30 3,6-4-14,-4 9-3,-1 5 3,-2 7-3,5-3 2,4 3-8,8-8 3,5-1-5,10-9 3,6-8 2,10-10-2,5-9 1,8-8-1,3-9-1,5-9 0,-1-10-2,2-5 0,-2-9 0,-3-3-4,-3-5 3,-4 1-3,-6 0 3,-2 5-4,-5 5 4,-5 7-2,-4 38 2,-1-56 1,1 56 0,0 0-1,-33-18 1,33 18 0,-38 39-1,18-3 0,2 8-1,-1 13 0,6 9-2,1-2-1,9 3-8,0-7-4,4-1-13,1-9 1,-4-14-4,0-7 5</inkml:trace>
  <inkml:trace contextRef="#ctx0" brushRef="#br0" timeOffset="292778.9486">2011 1241 71,'-15'4'32,"15"-4"-2,0 0 1,24-19-18,8 7-6,8-3-4,10 1-1,7-1-1,7-1-2,1 2-6,-5-1-5,-4 7-15,-6 5-3,-14-1-2,-8 1 1</inkml:trace>
  <inkml:trace contextRef="#ctx0" brushRef="#br0" timeOffset="293373.2456">992 1014 66,'-4'26'33,"0"10"-3,1 5 2,1 12-9,-3 10-23,-4 10 1,4 1-2,-6-2 5,1-12-4,-2-9 4,4-10-5,8-41 2,-13 41 1,13-41 0,0 0-1,0 0 1,-13-53 0,12 15-2,1-9 1,3-9-3,3-7 3,3-8-3,4-2 2,3 1-4,0 7 3,7 5-1,1 10 1,3 9 1,-27 41-1,54-40 2,-54 40-1,53 25 3,-25 9-2,-2 16-1,-2 2 1,0 15-1,0 2-1,-2 2 0,-3-9-1,3-1-5,-7-18-3,1-6-10,-4-5-9,-5-16-1,-7-16-1,0 0 0</inkml:trace>
  <inkml:trace contextRef="#ctx0" brushRef="#br0" timeOffset="293545.3316">911 1282 88,'0'0'30,"14"9"0,15-5-1,11-3-35,7 1-24,7 0 0,6-6-1,-2-6 0</inkml:trace>
  <inkml:trace contextRef="#ctx0" brushRef="#br0" timeOffset="296284.7006">21573 1529 110,'-24'47'29,"-3"-3"-19,1-5-8,10-12-40,-5 2 1,4-9-1</inkml:trace>
  <inkml:trace contextRef="#ctx0" brushRef="#br0" timeOffset="310664.7179">19886 17513 21,'0'0'14,"0"0"-1,0 0-3,-9 3-4,9-3-1,0 0-4,0 0-2,0 0-1,-7-11 0,7 11 0,0 0 1,0 0-1,0 0 2,1-11 0,-1 11 2,0 0 2,0 0 2,0 0 2,0 0 2,0 0 0,9-12 2,-9 12 1,0 0-1,0 0 2,0 0-2,9 14 0,-10-1-2,5 11-3,-5 5 0,5 12-3,-4 9 0,4 13-2,-2 6 0,2 12-1,-1 5 1,2 3 0,-1 5 0,0-1 3,-1-4 0,-1-6-1,1-5 1,-1-13-1,0-6-1,-1-15-1,-1-44-5,1 57-20,-1-57-16,0 0-3,0 0 0,13-76-1</inkml:trace>
  <inkml:trace contextRef="#ctx0" brushRef="#br0" timeOffset="312345.0539">20634 16775 22,'3'-11'23,"-3"11"-2,0 0 1,3-14-5,-3 14 0,0 0-2,0 0-2,0 0-2,0 0-4,0 0 2,0 0-4,1 26 1,2 1-3,-1 8 1,3 11-2,-1 4 2,1 7 0,-2-3-1,2-1 1,-2-8-2,-1-7 1,-1-12-1,-1-7 0,0-19 0,0 0-1,0 0 0,-10-11-1,4-9 1,-1-4-1,-2-9 0,0-7 0,-2-5 0,0-7 0,2-1 0,3-7 1,1 1-1,2 1 1,4 8-1,4 5 1,3 3-1,3 4 2,6 6-2,3 5 0,4 5 0,3 2 0,0 2 0,2 9 0,1 8 0,-1 8 0,-2 9 0,-3 9 0,-4 10 0,-2 6-1,-6 3 1,-5 1-2,-5 2 2,-5-3-1,-6-3 0,-5-1 0,-5-7 0,-4-5 2,-2-3-2,-1-4 1,-1-4 0,-1-4 0,3-6 0,0-3 0,3-4 0,3-3 0,1-2 0,4-1 0,2-2 0,12 8 0,-10-15 1,10 15-1,4-11 0,-4 11 0,19 0 1,-5 9-1,6 5 1,0 5-1,4 7 1,2 6-1,1 3 1,-1 1-1,1 2 0,-4-1 0,-2-2-1,-2-7-1,-3 0-3,-6-11-5,4 2-13,-6-11-14,-8-8 0,10-1 0,-9-10 1</inkml:trace>
  <inkml:trace contextRef="#ctx0" brushRef="#br0" timeOffset="312733.1315">21093 17004 24,'0'0'28,"-13"8"2,13-8 4,-1 14-11,1-14-4,12 10-1,-2-10-4,8 10-2,0-8-3,5 4-3,1-4-2,3 1-1,-1-3-1,-1 0-2,-3-2 0,-2 0-2,-3 1-2,-6-7-4,4 8-13,-7-6-16,-8 6 1,10-16-2,-8 5 2</inkml:trace>
  <inkml:trace contextRef="#ctx0" brushRef="#br0" timeOffset="313290.2427">21898 16954 26,'16'-3'25,"-16"3"0,10-10 5,-10 10-9,4-14-9,-4 14-1,4-12-2,-4 12 0,-4-10 0,4 10-2,-9-7-2,9 7-1,-17-4-1,5 4-1,-3 0 0,-2 4 0,-2 0 0,-1 6 1,-2 2-1,0 7 0,-2 2 1,4 6-1,0 2 0,6 3 0,2 0 0,7 2 0,5-2 0,8-2 1,6-4-1,7-3 0,4-5-1,6-4 1,3-5-1,0-2-1,-1-5-1,-2-4-1,-1-3-1,-7-4-3,1 3-8,-12-8-22,-2-1-2,-3-5 0,-5-3 0</inkml:trace>
  <inkml:trace contextRef="#ctx0" brushRef="#br0" timeOffset="313800.3447">21697 16224 57,'0'0'32,"0"0"0,0 0 1,0 0-11,3 13-9,-3-13-4,5 27-1,-4-6-3,4 9 0,-2 3-2,2 8 0,0-1-1,0 1 0,0-3-2,-1-6 1,1-4-1,-3-5 0,2-7-1,-2-6 0,-2-10-2,3 13-2,-3-13-3,0 0-6,0 0-14,0 0-7,6-15 0,-3 5 0,-1-8 2</inkml:trace>
  <inkml:trace contextRef="#ctx0" brushRef="#br0" timeOffset="314126.4101">21870 16266 35,'8'-13'27,"-6"-4"3,2 4-7,-4 13-4,4-16-2,-4 16-2,0 0-2,3 16-3,-6 1-2,4 10-2,-4 4-1,4 6-1,-1 0-1,2 4 0,0-5-1,2-3-1,0-7 0,0-5-1,0-7 0,-4-14-2,6 16 0,-6-16-3,0 0-3,0 0-8,-1-10-18,1 10-1,-5-25 1,2 6-1</inkml:trace>
  <inkml:trace contextRef="#ctx0" brushRef="#br0" timeOffset="314840.5527">21688 15811 16,'0'0'23,"-16"-8"2,16 8-1,-17-5-2,6 4-2,3 5-1,-5-4-4,3 9 0,-5-5-4,2 8-3,-3-2-3,2 7 0,-2 0-2,3 3 0,0 0-1,3 1 0,2 0-1,6 0-1,1-3 0,4 1 1,4 0-1,4-3-1,2-2 2,2-1-2,2-1 1,1-3 0,2-1 1,-1-3-2,2-5 2,-1-1 0,-1-4-1,2-3 1,-2-4 0,1 0 0,-2-5 0,-1 0 1,-3-2-1,-1 0 0,-3 0 0,-2 0 1,-3 0-1,-1 1-1,-3-1 1,-2 0 0,-2 0 0,-3 2-1,0-1 1,-3 3 0,-2 1 0,0 1 0,-2 4-1,1 1 1,-2 3-2,-2 4 1,0 5-1,-1 0-1,0 4-1,0-2-3,3 7-11,-1-4-19,2 0-1,3-7 1,10-2-1</inkml:trace>
  <inkml:trace contextRef="#ctx0" brushRef="#br0" timeOffset="318274.2395">22209 17088 6,'12'2'19,"-12"-2"1,0 0-5,0 0-1,9-7 2,-9 7-2,0 0-1,0 0-1,0 0-1,9 5-1,-9-5-3,0 0-1,11-1 1,-2 2-1,-9-1-1,19-1 0,-9-3-1,3 4-1,0-3 0,4 1-1,0 0 0,0 1 0,2-1 0,1 0 0,-1 0-1,2 2 0,-2-2 0,1 1 0,-3-1-1,0 2 0,-3 0 0,0 0 1,-1 2-1,-3-1 0,0 0 1,-10-1-1,15 7-1,-15-7-1,12 8-3,-12-8-9,0 0-22,11 2 1,-11-2-1,0 0 1</inkml:trace>
  <inkml:trace contextRef="#ctx0" brushRef="#br0" timeOffset="322551.0947">22910 16802 15,'-2'-11'22,"2"11"0,0 0-6,0 0 2,0 0-3,0 0-2,0 0-3,0 0-1,0 0-2,0 0 0,0 0-3,-12-2 0,12 2 0,-8 13 1,4-3-2,-3 4 0,1 6 0,-3 2 0,3 6 1,-1 2-1,3 3 0,0 0 0,4 2-1,0-2 0,4-2 0,1-4 0,3 0-1,2-6 0,3-2 1,-1-5-1,4 0 0,-1-6 0,2 0 1,0-4-1,1-4 0,-2-2 0,2 0-1,0-4 0,-2-2 0,0-2 0,-1-2 0,-1-2 0,-1-1 0,0-4 0,-1-1 0,-2-2 0,-1-3 0,-1-1 0,0-1 0,-3-1 0,-1 0 0,-2 1 0,-2 0 0,-1 4 0,-1 1 1,-3 1-1,-3 1 1,-2 1 0,-1 3 0,-1 0 0,-2 4 0,0-1 0,-2 2 0,-1 4-1,0 3 1,-1 1-1,-2 4 0,1 3 0,0 1 0,-1 3 0,1-1-1,4 1 1,0 0-1,2-1 1,4 0-1,9-7 1,-14 12 0,14-12 0,-8 10 0,8-10 0,-5 17 0,4-7-1,-1 2 1,2 2-1,0-1-2,1 3-2,-1-16-7,4 27-8,-2-15-17,-2-12 1,12 11 0,-3-13 1</inkml:trace>
  <inkml:trace contextRef="#ctx0" brushRef="#br0" timeOffset="323741.3326">23312 16778 39,'9'16'30,"-9"-16"2,3 18-6,2 2-6,-5-3-3,6 13-1,-6-2-4,6 8-2,-6-2-5,6 6 1,-5-3-3,2 0-1,-1-3 0,1-3-1,-1-9 0,0 0 0,0-7 0,-1-2 0,-1-13 0,1 13 0,-1-13-1,0 0 1,-6-12-1,3 0 0,-3-3-1,0-5 0,-2-4 1,0-4-1,0-4 0,2 0 0,3-3 1,2 0 0,4 0 2,2 1 0,4 1 0,3 3 0,2 2 0,3 3 0,1 2-1,1 2 0,0 0-1,0 2 1,-1 3-1,1 1 1,-2 3-1,1 0 0,-5 4 0,-1 1 0,-2 5-1,-10 2 1,13 9-1,-9 3 1,-3 2-1,-3 3 0,-2 4 1,1 3-1,-4 0 1,-1 2-1,-2-5 1,0-1-1,-2-2 1,0-2-1,1-2 1,-4-3 0,2-3-1,0 1 1,0-4 0,1 0 0,2-1 0,-1-2 0,11-2 0,-15 2 0,15-2 0,0 0 1,-10 1-1,10-1 0,0 0 0,0 0 1,0 0-1,0 0 0,0 0 1,0 0-1,0 0 0,0 0 0,0 0 0,0 0 0,0 0 0,0 0 0,0 0 0,6 11 1,-6-11-1,0 0 0,13 14 1,-13-14-1,13 12 0,-13-12 0,16 15 1,-7-8-1,1 0 0,1 2 0,1 2 0,2-2 0,0-1 0,3 1 0,-1 0 0,4-1 1,-2 1-2,2 0 1,-1-2 0,-1 0 0,-1 2 0,-1-1 0,-2 0 0,-2-1 0,0 0-1,-2-1 1,-10-6 0,15 13 0,-15-13 0,12 10 0,-12-10-1,9 8 1,-9-8-2,0 0 1,13 6-2,-13-6-3,0 0-9,9-15-24,-5 0 1,-1-5 0,0-8-1</inkml:trace>
  <inkml:trace contextRef="#ctx0" brushRef="#br0" timeOffset="324305.4455">23899 16348 35,'0'0'28,"-6"-13"1,6 13-3,0 0-8,-3-15-2,3 15-2,0 0-2,0 0-2,-9-3-5,9 3 0,0 0-3,0 0 1,-11 12-2,10 0 2,-4 1 0,3 5 0,-3 1 0,1 5-1,-2 2 0,1 1 0,-3-1 0,2-3-1,1-1-1,-1-2 1,1-1-1,0-3 0,0-2 0,0-3-2,4 0-3,1-11-13,-9 5-20,9-5 0,-5-12 1,2-3-2</inkml:trace>
  <inkml:trace contextRef="#ctx0" brushRef="#br0" timeOffset="325861.7566">22893 17466 29,'0'0'25,"0"0"-1,0 0-2,0 0-4,0 0-1,0 0-3,0 0-2,0 0-1,0 0-2,0 0-2,0 0-1,0 0-1,0 0-1,0 0 0,0 0 0,3 12-1,-3-12 0,9 4 0,-9-4-1,16 4 0,-6-3-1,2-2 0,3 0 0,2 1-1,2-1 1,4-1-1,1 0 0,3 0 0,3-1 0,1-1 0,1 0 0,1-1 0,1 1 0,1-1 1,0-1 0,-2 2 0,1-1-1,-2 0 1,1 1 0,-1 0 0,1 1-1,-2-1 0,-2 1-1,-2-1 1,-2 1 0,-2 1 0,-4 2-1,-2-1 1,-5 1 0,-1-1 0,-2 1-1,-1 0 1,-8 0-1,17 1 0,-17-1-3,19 1-7,-19-1-27,16-7-1,-6-3 0,-3-6-1</inkml:trace>
  <inkml:trace contextRef="#ctx0" brushRef="#br0" timeOffset="336891.9623">20761 18138 32,'0'0'35,"0"0"2,0 0 1,0 0-10,0 0-7,0 0-7,-3 35-3,3-35-2,0 0-1,-17 61-3,11-25-6,-3 7-1,1 5 2,1 1 0,5 0-4,2-2 4,6-7-1,-6-40 0,33 59 6,-33-59-1,63 26-3,-23-24-1,2-4 4,3-3-5,-2-2-5,0-3 3,-7-3-1,-1 1-6,-35 12-21,44-29-6,-44 29-3,25-45-1</inkml:trace>
  <inkml:trace contextRef="#ctx0" brushRef="#br0" timeOffset="337201.0241">20646 18168 92,'0'0'40,"0"0"3,0 0-1,31-40-26,-1 22-8,8 0-2,5-1-6,4 5-3,1-2 0,-1 4-2,0 4-1,-6-4-4,-1 9-2,-40 3-4,54 7-17,-35-6-4,-19-1 0,0 0 0</inkml:trace>
  <inkml:trace contextRef="#ctx0" brushRef="#br0" timeOffset="337478.0795">20817 18275 89,'-13'55'38,"13"-55"5,0 0-1,0 0-14,30 28-17,-30-28-7,42-14-4,-42 14 0,49-13 0,-49 13 0,54-14 0,-54 14 0,55-15 0,-55 15-9,53-8-7,-53 8-21,47-10-7,-47 10 1,45-18 1</inkml:trace>
  <inkml:trace contextRef="#ctx0" brushRef="#br0" timeOffset="337946.1731">21549 18161 58,'0'0'34,"0"0"2,0 0 0,-3 40-13,3-40-13,0 0 0,-34 26-1,34-26 1,0 0-1,-31 37-2,31-37-3,0 0 0,-16 35-3,16-35 0,0 0 0,0 0-1,37 35 2,-37-35-2,39 19 0,-39-19 0,43 20 0,-43-20 0,38 24 0,-38-24 0,0 0 0,33 29 0,-33-29 0,0 0-3,0 0-1,0 0 5,-46 38-5,46-38-2,-55 12 6,22-8 0,-2-1-2,-2-2 5,5-2-2,-1-4-10,33 5-11,-40-17-18,40 17-6,-18-37 7,18 37-6</inkml:trace>
  <inkml:trace contextRef="#ctx0" brushRef="#br0" timeOffset="338277.2393">21687 17869 56,'11'3'35,"-2"2"1,-1 1 0,5 1-17,-13-7-9,0 0-1,23 58-2,-13-23 4,-4 9-2,2 7-6,-2 1 5,2 3-7,-1-5-1,0-5 6,0-8-2,-7-37-7,13 52-1,-13-52 3,0 0-10,11 35 0,-11-35-13,0 0-20,0 0 2,0 0 0,0 0 2</inkml:trace>
  <inkml:trace contextRef="#ctx0" brushRef="#br0" timeOffset="338539.2917">21747 18143 81,'0'0'41,"0"0"2,-19 37 0,19-37-23,0 0-10,0 0-2,45-15-3,-45 15-1,47-15-4,-47 15 0,55-20-2,-55 20 2,48-20-11,-48 20-17,32-9-15,-32 9-1,0 0 2,0 0-1</inkml:trace>
  <inkml:trace contextRef="#ctx0" brushRef="#br0" timeOffset="339012.3863">21995 18180 67,'0'0'40,"38"33"-1,-38-33 3,0 0-19,47-10-9,-47 10-5,0 0-2,33-26-2,-33 26-2,0 0 0,0 0 0,0 0-3,19-39 0,-19 39 0,0 0 0,0 0 0,0 0 0,0 0 0,0 0 0,-34-33 0,34 33 0,0 0 0,-31-2 0,31 2 0,0 0 0,-36 11 0,36-11 0,0 0 0,-36 34 0,36-34 0,0 0 0,-22 39 0,22-39 0,0 0 0,-8 48 0,8-48 0,0 0 0,10 52 0,-10-52 0,0 0 0,24 45 0,-24-45 0,0 0 0,38 28 0,-38-28 0,0 0 0,42-7 0,-42 7 0,0 0-6,45-35-15,-45 35-22,23-40-1,-23 40 1,25-50-1</inkml:trace>
  <inkml:trace contextRef="#ctx0" brushRef="#br0" timeOffset="339396.4631">22293 18133 78,'0'0'37,"5"37"-2,-5-37 4,-1 42-28,1-42-4,2 42-1,-2-42 0,0 43-1,0-43 0,0 0-1,2 43-1,-2-43 0,0 0-2,0 0 0,0 0 0,0 0 0,0 0 0,0 0 0,0 0 0,-10-35 1,10 35-1,5-38 1,-5 38 0,11-40 0,-11 40-2,17-43 0,-17 43 0,26-42 0,-26 42 0,30-30 0,-30 30 0,32-26 0,-32 26 0,0 0-5,32-20-19,-32 20-19,13-14 0,-13 14 0,8-20-1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11:16.06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3114 10657 34,'0'0'24,"-26"-18"1,12 9 3,-10-2-10,-2-1-5,-4 5-1,-6-1-1,-3 7-1,-4-2-3,2 9-1,-3 1-1,2 7 0,-1 4-1,6 6-1,2 4 0,7 5-2,4 5 1,5 6-1,7 0 1,11 2-1,6-3 0,10-2-1,5-6 0,7-4 1,3-9-1,2-4 0,1-7-2,-2-7-2,0-2-5,-7-9-12,-2-4-14,0-3 1,-4-7 0,1-2 0</inkml:trace>
  <inkml:trace contextRef="#ctx0" brushRef="#br0" timeOffset="413.1239">3285 10496 55,'0'0'27,"8"11"2,-8 4 0,3 8-15,1 11-2,-3 6-1,4 11-3,-1 7-2,1 7-1,-1-1-3,1-2 0,-1-6-2,1-4 0,-1-6-1,1-9-2,0-8-3,-3-11-5,4-4-9,-6-14-11,9 7 0,-1-12-1,-3-13 1</inkml:trace>
  <inkml:trace contextRef="#ctx0" brushRef="#br0" timeOffset="692.2076">3568 10555 70,'0'0'29,"4"-20"0,-4 20 1,4 20-16,-7-1-4,3 11-1,-2 5-2,3 10-2,-3 6-1,3 8-1,-1-2-1,2-1-1,0-3-2,1-8-1,0-3-3,-1-8-2,2-7-6,-2-10-9,-2-17-10,7 18 0,-7-18-1,0 0 2</inkml:trace>
  <inkml:trace contextRef="#ctx0" brushRef="#br0" timeOffset="934.2802">3400 10940 90,'-12'3'34,"12"-3"0,-13 4 1,13-4-24,0 0-4,12-12-3,1 4-1,2-3-1,5 0-1,2-1-4,1-3-2,5 3-6,-6-2-11,-1 3-11,4 6 0,-7-2-1,2 7 1</inkml:trace>
  <inkml:trace contextRef="#ctx0" brushRef="#br0" timeOffset="1503.4509">3689 11017 55,'0'14'25,"0"-14"2,0 0 0,16 0-15,-7-3-2,5 5-1,-1-1 1,6 5-3,-2-1-1,4 7-1,-5 1-1,2 4-2,-5 3 0,-1 1-1,-4 2-1,-3 1 0,-5 1 1,-4-2-1,-5-1 1,-1-1 0,-2-2 0,-2-3-1,0-3 1,1-3 0,2-3 0,2-1-1,9-6 1,-10 5-1,10-5 1,0 0-1,0 0 0,10-5 0,-1 4-1,2 1 1,1 2-1,4 3 1,1 3 0,1 5 0,-2 5 0,-2 4-1,-4 1 2,-3 3-2,-7 1 2,-6 1-2,-8 0 2,-5-1-1,-11-5 0,-2 0 1,-4-3-1,-2-3-1,2-3-3,0-6-2,5-1-6,3-9-11,9-7-10,10-3 1,5-10-2,12-7 4</inkml:trace>
  <inkml:trace contextRef="#ctx0" brushRef="#br0" timeOffset="2028.6084">4591 10763 61,'-2'-11'25,"2"11"-2,-10-13 1,-1 6-16,1 2-3,-1-1 0,-3 5-1,-4 1 1,1 6 0,-4 5 2,1 6 0,-1 6-2,0 8 1,0 3-2,5 4 1,3 2 0,8 3 0,3-4-1,10-1-1,3-8 0,9-2 0,2-9-1,5-2 0,4-8-2,-2-7-1,1-3-3,-5-11-6,0-2-21,-3-2-3,-7-6-1,0-2 0</inkml:trace>
  <inkml:trace contextRef="#ctx0" brushRef="#br0" timeOffset="2978.8934">4491 10074 54,'-5'10'26,"5"-10"3,0 0 0,0 0-12,1 12-4,2 1 0,-3 3-4,3 6-1,-2 2-3,1 5-1,-1 0-1,1 1-1,-1-2-1,-1 0-1,0-7 0,-1-2-1,3-3-3,-4-5-4,5 0-6,-3-11-10,0 0-8,0 0 1,0 0-2,11-11 3</inkml:trace>
  <inkml:trace contextRef="#ctx0" brushRef="#br0" timeOffset="3240.972">4703 9994 68,'0'0'30,"3"27"-1,-8-8 1,1 5-14,0 10-7,-3 0-2,1 2-1,-2-1-3,2-2-2,0-4 0,2-4-2,3-8-2,-2-5-4,3-12-9,2 11-15,-2-11 1,4-15-1,-2-5 2</inkml:trace>
  <inkml:trace contextRef="#ctx0" brushRef="#br0" timeOffset="3656.0965">4632 9572 56,'-19'-14'23,"4"13"4,-2-3 0,1 10-14,3 9-2,2 4-1,3 9 0,0 2-3,6 7-1,2 0-2,5-1-1,6-4-1,4-2 0,6-9 0,3-7 1,2-8 0,4-9 0,0-7 0,1-6 0,-4-6 1,-2-1 0,-5-4-1,-5-2-1,-8 0 1,-5 1-1,-7 1 0,-5 5-1,-9 3-1,-3 4-1,-4 6-2,-3 4-3,5 10-8,-3 2-9,3 5-12,5 9 1,1 5 0,8 9 0</inkml:trace>
  <inkml:trace contextRef="#ctx0" brushRef="#br0" timeOffset="4121.236">4723 10881 44,'0'0'24,"0"0"3,0 0 0,0 0-10,0 0-3,0 0-1,12 12 0,-12-12-2,23-1-2,-9 0-1,7 3-2,-4-3-1,4 1-2,-4 0-1,2 0 0,-3 0-2,-4 0-2,-2 2-3,-10-2-7,15-4-16,-15 4-6,9-3 0,-9 3 0</inkml:trace>
  <inkml:trace contextRef="#ctx0" brushRef="#br0" timeOffset="4556.3665">5177 10814 64,'15'1'26,"-15"-1"0,-3 10 1,-5 4-13,-4 3-5,-1 8 0,-2 5-3,1 8 0,0 1 1,6 4-2,1-6-1,9-2 0,3-6-1,9-6 0,3-12 0,5-7-1,4-11 1,2-7-1,-1-7 0,0-6-1,-2-5-1,-3-2 0,-5-2 1,-7-1 0,-4 1-1,-7 3 1,-5 4-1,-4 4 1,-9 7-1,-4 4 0,-6 9 1,-4 5-2,-1 8-2,-5 2-4,5 7-7,-1 1-14,2-4-7,10 2 1,5-7-1,18-9 2</inkml:trace>
  <inkml:trace contextRef="#ctx0" brushRef="#br0" timeOffset="4858.4571">5559 10661 73,'12'1'32,"-1"11"-2,-10 2 2,-4 7-14,1 12-6,-7 6-3,3 10-2,-3 4-3,2 5 0,0 0-1,2 1-1,1-5-2,2-6-1,3-7-1,-1-9-1,3-5-5,-2-13-8,-1-14-18,9 7 0,-5-18 0,4-3 0</inkml:trace>
  <inkml:trace contextRef="#ctx0" brushRef="#br0" timeOffset="5106.5315">5741 10669 94,'6'20'33,"-10"3"1,0 12 1,-1 9-24,-3 3-4,4 9-1,-4 1-2,4 2-1,0-3-2,4-4-2,3-6-3,1-9-4,3-4-12,1-7-15,-3-15 1,-5-11-1,13 0 0</inkml:trace>
  <inkml:trace contextRef="#ctx0" brushRef="#br0" timeOffset="5319.5954">5555 11041 117,'0'0'36,"-8"17"0,8-17-1,0 0-29,16 0-3,-2-3-3,1-1-2,6 1-10,0-3-23,-1-6-1,4-4 1,-2-9-2</inkml:trace>
  <inkml:trace contextRef="#ctx0" brushRef="#br0" timeOffset="8737.6205">8884 10869 6,'0'0'9,"9"3"1,-9-3 0,0 0 1,0 0 1,9 0-1,-9 0 0,0 0 1,0 0-1,0 0 0,0 0 0,0 0-1,0 0-1,0 0-2,-2-13-1,2 13-2,-13-10-1,4 3-2,-3 0 0,-1 0 0,-4 1 0,-1 2 1,-2 2 0,-1 0 0,0 3-1,-3 2 1,3 3 0,-2 4 1,2 5 0,0 1 0,2 6-1,3 2 1,4 5 1,3 3-1,6 5 1,7-2 0,8 2-1,4-1 1,7 0-1,4-3-1,4-5 0,2-5-1,1-5 0,-3-5-1,-1-5-2,-1-5-2,-6-7-4,2 0-9,-5-3-14,-2-8-3,2 1 0,-4-6-1</inkml:trace>
  <inkml:trace contextRef="#ctx0" brushRef="#br0" timeOffset="9103.7303">9164 10874 11,'-5'-17'22,"5"17"1,-4-21-2,4 21-1,-1-13-3,1 13-1,0 0-3,0 0-1,1 26-3,0-6 1,4 9-4,-4 6 0,5 10-1,-4 3-1,3 3-1,-1-1-2,0-1 0,-1-5-1,-1-4 0,1-8-2,-1-7-2,2-3-6,-2-9-7,-2-13-11,8 14-4,-8-14 0,10-8 1</inkml:trace>
  <inkml:trace contextRef="#ctx0" brushRef="#br0" timeOffset="9404.8205">9369 10821 53,'2'-14'27,"-2"14"0,0 0 1,0 0-13,-2 14-5,0 2 0,3 11-2,-2 2-1,5 11-1,-3 3-1,4 7-1,-1 0-1,2 3-1,-1-6-2,0-4-1,0-2-2,-2-10-4,1-2-5,-2-7-9,0-9-9,3 1-2,-5-14 0,0 0 1</inkml:trace>
  <inkml:trace contextRef="#ctx0" brushRef="#br0" timeOffset="9692.9068">9248 11191 43,'0'0'27,"-16"0"3,16 0 0,0 0-12,-10-4-5,10 4 0,0 0-2,0 0-2,9-17-2,0 13-3,0 0-2,3-2 0,2 1-1,2-1-2,2 3-2,-1-7-3,2 9-6,-2-3-12,-4-2-8,3 5-1,-5-4 0,5 7 1</inkml:trace>
  <inkml:trace contextRef="#ctx0" brushRef="#br0" timeOffset="10287.0852">9547 11400 41,'0'0'28,"0"0"1,0 0 0,0 0-12,15 0-3,-5-5-1,4 5-3,-1-2-2,4 4-3,1 4-1,0 7-1,-2 3 1,-1 6-3,-6 4 0,-2 5-1,-2 3 1,-6 0-2,-5-1 2,-3-3-1,-1-3 0,-3-4 1,-2-4-1,3-3 1,-4-5-1,4-3 0,0-3 1,2-3 0,10-2-1,-14-5 1,14 5 0,-6-11-1,6 11 1,2-14-1,-2 14 1,9-12-1,-9 12 0,19-2 1,-6 5-1,-1 3 0,4 2 1,-1 3-1,-1-1 0,0 0-2,-3-1-1,-11-9-5,18 7-16,-18-7-10,8-12 0,-6 0-1,-3-11 1</inkml:trace>
  <inkml:trace contextRef="#ctx0" brushRef="#br0" timeOffset="10901.2694">8785 10308 30,'0'0'24,"-7"-13"2,7 13 3,-4-11-11,4 11-2,-2-11-2,2 11 0,0 0-3,0 0-2,0 0-2,-5 14-2,7 4-2,-2 3 0,1 4-2,-1 5 0,2 1 0,-1-3 0,1-2-1,0-3-3,-3-9-5,5 0-10,0-3-16,-4-11 2,0 0-1,10-20-1</inkml:trace>
  <inkml:trace contextRef="#ctx0" brushRef="#br0" timeOffset="11397.4182">8805 9646 21,'-11'-2'22,"-8"-6"1,7 7 3,-3-2-8,0 2-3,3 5-2,-4-2-1,4 6-2,-2 2 1,1 7-4,0 2 0,4 8-2,0 1-1,3 5 0,2 4 0,5 1-1,1-2-1,6-1 1,1-4-1,4-3 0,3-6-1,2-5 0,2-6 0,1-4-1,3-5 0,-1-5-1,2-3-3,-2-8-6,3-2-14,-1-3-11,-3-8 2,3 0-2,-5-9 2</inkml:trace>
  <inkml:trace contextRef="#ctx0" brushRef="#br0" timeOffset="11670.5001">9063 9496 48,'0'0'26,"0"0"4,-14-8-1,14 8-12,-5 12-2,2 1-1,3 12-3,-4 1-3,4 10-2,-3 3-1,5 7-2,-1 3-3,0-2-6,4-1-14,2-1-14,0-10 1,5-3 0,-2-8-2</inkml:trace>
  <inkml:trace contextRef="#ctx0" brushRef="#br0" timeOffset="12257.6762">9792 11157 40,'0'0'29,"0"0"2,0 0-1,0 0-10,14 2-3,2-3-1,0-4-4,8 2-4,-3-1-3,3 1-1,-3 1-2,-2-2-2,-2 3-4,-7-3-6,1 4-12,-1 2-12,-10-2 0,12-5 0,-12 5 0</inkml:trace>
  <inkml:trace contextRef="#ctx0" brushRef="#br0" timeOffset="12633.789">10467 10932 22,'10'0'23,"-10"0"3,-9-2 4,-8 7-6,-1 2-5,-2 7-5,-5 1 1,3 9-3,-2-2-1,7 6-3,0-3-2,8 5 0,3-3-2,7 2 0,3-5-1,6 1-1,1-5 1,3-2-1,2-1-1,1-5-1,0-3 0,0-6-2,1-1-1,-1-5-2,2-2-4,-4-11-6,4 0-11,0-4-11,-3-11 2,2 0 0,-7-10 2</inkml:trace>
  <inkml:trace contextRef="#ctx0" brushRef="#br0" timeOffset="12964.8882">10413 10355 81,'-10'-5'34,"10"5"-1,0 0 2,-8-6-22,8 6-4,0 14-1,1 5-2,-5 6-2,3 6-1,-3 6-1,2 6 0,-1 0-1,0-1 0,2-4-2,-1-6-1,3-5-4,-2-12-6,1-15-15,9 14-9,-9-14 2,14-18-2,-5-4 2</inkml:trace>
  <inkml:trace contextRef="#ctx0" brushRef="#br0" timeOffset="13213.963">10619 10260 80,'0'0'34,"0"0"-1,0 0 1,0 0-20,-10 2-4,8 12-4,-3 1-1,2 8-2,1 5-1,0 1 0,2 2-2,0-3 0,3-2-3,-2-6-3,5-2-5,-6-18-12,0 0-12,12-1 1,-7-16 0,5-1 1</inkml:trace>
  <inkml:trace contextRef="#ctx0" brushRef="#br0" timeOffset="13640.0908">10628 9711 45,'-13'-23'27,"8"12"3,-6-3-1,11 14-13,-14-13-2,14 13-1,-12 7-4,6 3-2,4 9-2,1 4-2,4 5-2,3 2 1,2 0-1,4-2 0,3-2 0,1-6 0,3-8 0,-1-6 0,3-6 0,-3-6 1,2-2-1,-4-6 1,0-2 0,-3-4 1,-2-2-2,-6-2 1,-2 1 0,-5-1-1,-4 0-1,-4 3 0,-3 3-1,-6 5-1,0 3-2,-1 12-4,-2 2-4,4 11-11,4 10-11,-1 3 1,7 12-1,2 3 2</inkml:trace>
  <inkml:trace contextRef="#ctx0" brushRef="#br0" timeOffset="14056.2156">10728 11218 70,'9'3'33,"9"1"1,-2-8 1,4-2-19,8 6-4,-3-4-3,5 2-3,-3-1-2,3 2-1,-5 1-3,-3-3-2,-1 5-7,-7-5-14,-2-1-11,1 1-1,-13 3 1,14-15-2</inkml:trace>
  <inkml:trace contextRef="#ctx0" brushRef="#br0" timeOffset="14459.3365">11256 11006 51,'10'0'24,"-10"0"4,-10 12 0,3 4-16,-8 4-2,2 9 0,-2 4 2,3 6-1,0-1-2,7 3-2,2-6-2,8-5 0,3-9-2,9-6 0,2-11-1,6-6 1,0-10-1,1-3 0,-2-9 0,-2 0 0,-5-5-1,-4-2 0,-6 0 0,-6-1-1,-7 3 1,-5 1-1,-3 5 0,-5 2-1,-1 4 1,-2 6-2,1 4-1,0 1-3,7 9-6,-2 0-17,4-1-7,12-2 1,-11 5-1,11-5 2</inkml:trace>
  <inkml:trace contextRef="#ctx0" brushRef="#br0" timeOffset="14738.4202">11565 10877 97,'13'11'32,"-13"-11"1,11 18 1,-7-4-28,-5 1-3,1 11 1,-2 3 0,2 12-1,-2 4 1,3 9-1,-2 1-1,3-1 0,0-4-2,0-7 0,1-3-3,-1-14-4,1-2-6,-2-10-19,-1-14-3,0 0 0,10-22 0</inkml:trace>
  <inkml:trace contextRef="#ctx0" brushRef="#br0" timeOffset="14986.4946">11776 10937 79,'0'0'32,"4"-11"0,-4 11 2,-2 16-19,-3-2-7,5 11-2,-3 5 0,3 10-1,-2 5-1,2 5-1,0 2-1,2-1 0,0-4-4,-1-8-2,3-1-8,-4-14-12,1-7-11,2-6 0,-3-11-1,0 0 2</inkml:trace>
  <inkml:trace contextRef="#ctx0" brushRef="#br0" timeOffset="15220.5648">11661 11198 52,'-20'4'30,"20"-4"3,-9 6-1,9-6-6,12 1-13,-12-1-2,23 0-1,-10-2-2,6 2-4,0-2-1,0-1-3,-1 2-8,-2-2-23,-3-8-4,2 2 0,-4-10 0</inkml:trace>
  <inkml:trace contextRef="#ctx0" brushRef="#br0" timeOffset="17442.2311">14471 11021 31,'0'0'18,"0"0"-2,0 0-1,0 0 1,0 0-5,-11-10-1,11 10-2,-11-8-2,1 2-1,-1 0-1,-4 0 1,-3 3-1,-2-2 1,-3 4 1,-5 1-1,2 6 3,-3 1-2,3 8 1,-2 4-1,3 7 1,1 6-2,7 4 1,3 3-2,7 2 0,7-2 0,8 1-1,8-9 0,10-1-1,6-11 0,6-5-1,2-5-2,0-11-1,2-1-7,-7-11-14,-3-5-13,-3-1 1,-7-8-1,-3 0 0</inkml:trace>
  <inkml:trace contextRef="#ctx0" brushRef="#br0" timeOffset="18208.4609">14340 10454 23,'0'0'23,"0"0"1,0 0 1,0 0-2,0 0-1,0 0-3,0 0-1,0 0-5,0 0-3,0 0-2,-3 20-3,2-4-2,-1 5-2,1 4 0,-2 1 0,3 2 0,-1-2-1,1-3-2,2-1-6,-3-9-11,1-13-14,0 14 0,0-14 0,0 0-1</inkml:trace>
  <inkml:trace contextRef="#ctx0" brushRef="#br0" timeOffset="18930.6774">14411 10027 11,'2'-11'16,"-7"1"1,5 10-3,-3-13 0,3 13 0,-5-12-2,5 12-1,-6-12-1,6 12-1,-8-13-1,8 13-2,-11-13-1,11 13 0,-14-9-1,6 6 0,8 3 0,-16 1 0,16-1 2,-15 14-2,7-1-1,0 2 0,0 8 0,0-1 0,3 5 1,-2 2-2,3 1 1,2-1-1,4-1 1,1-2 0,4-3 0,-1-4 0,6-1-1,-2-8 0,1-2-1,0-2 0,2 0 0,-1-4 0,4-1-1,0 1 0,0-2 1,2 0-1,-1-2-1,0 2-2,-3-3-1,1 3-6,-6-5-9,-9 5-15,11-10 1,-10-1 0,-1 11 0</inkml:trace>
  <inkml:trace contextRef="#ctx0" brushRef="#br0" timeOffset="19471.8396">14619 9920 64,'0'0'30,"0"0"1,0 0 0,0 0-16,0 0-3,0 0-2,-4 11-1,3 1-2,4 9-1,-3 3-1,4 7-2,-3 4 0,2 6 0,-1-3-1,1-2-1,0-2-2,-1-7-2,2 0-5,-5-8-12,1-4-15,2 1 1,-4-4-1,1 3 0</inkml:trace>
  <inkml:trace contextRef="#ctx0" brushRef="#br0" timeOffset="19916.9733">14378 11820 67,'0'0'32,"0"0"0,1 12 1,-2-2-12,1-10-11,3 19-3,-4-5-1,3 7 0,-3 1-2,1 5-2,0 1 0,-2 0-1,1 1-5,-3-6-2,5 7-11,-5-4-14,-3-3-4,4 0 1,-4-6-1</inkml:trace>
  <inkml:trace contextRef="#ctx0" brushRef="#br0" timeOffset="20337.0991">14314 12482 43,'0'0'24,"0"0"2,0 0 0,0 0-12,-10-3-3,10 3-1,-17 7 0,8 6 1,-5 0-2,4 10 0,-1 1-1,5 5-1,1-1-3,6 3 0,3-3-2,6-1 0,2-4-1,5-6-1,3-4 0,1-5-2,1-2-2,-2-7-3,4 0-10,-5-5-16,-1-7 0,2 0-1,-5-7 0</inkml:trace>
  <inkml:trace contextRef="#ctx0" brushRef="#br0" timeOffset="20644.1914">14591 12328 42,'0'0'28,"0"0"3,0 0 1,0 0-8,3 14-8,0 4-5,-3 4-2,2 9-2,0 4-2,2 6-1,-2 0-2,1 1-1,0-2-1,0-3-2,1-4-6,-1-8-7,1-9-19,1-2 1,-5-14 0,9 6-1</inkml:trace>
  <inkml:trace contextRef="#ctx0" brushRef="#br0" timeOffset="21410.4212">14667 10969 37,'0'0'29,"0"0"2,3-13-1,-3 13-9,0 0-3,0 0-3,-1 27-3,-2-5-5,3 12-2,-4 8-3,2 8 1,-2 5-2,0 1 0,2 0-2,-2-8-4,3-3-4,-1-14-8,2-14-16,2-3 1,-2-14-1,9-7 0</inkml:trace>
  <inkml:trace contextRef="#ctx0" brushRef="#br0" timeOffset="21645.4917">14792 10969 79,'0'0'33,"0"0"0,5 16 1,-8 5-21,5 12-4,-3 7-2,4 9-1,-3 6-3,3 1-2,1 3-3,-2-6-6,4-3-8,-2-8-17,-3-15 0,3-6-2,-4-21 0</inkml:trace>
  <inkml:trace contextRef="#ctx0" brushRef="#br0" timeOffset="21877.5613">14703 11298 74,'0'0'33,"-14"9"0,14-9 1,-3 12-16,3-12-9,14-1-2,-2-1-1,2-2-2,3-1-3,2-3-3,3 1-5,-2-6-14,-1-3-13,5 2 0,-5-6 1,5 5-2</inkml:trace>
  <inkml:trace contextRef="#ctx0" brushRef="#br0" timeOffset="22368.7086">15079 11213 58,'-3'13'32,"3"-13"1,-1 10-1,1-10-11,0 0-6,13 14-2,-13-14-5,20 7-2,-7-6-2,5 2-1,-1-3-2,3-1-2,-1-1-3,-1-5-6,3 3-12,-2-1-14,-2-7 2,3 4-2,1-7 2</inkml:trace>
  <inkml:trace contextRef="#ctx0" brushRef="#br0" timeOffset="22683.8031">15742 11142 56,'0'0'26,"9"-6"2,-9 6 0,-19-13-14,5 13-3,-4-1 1,-1 7-3,-3 1 0,4 11 0,-2 0-1,7 9-1,1 0-1,7 3-2,3-1 0,5 1-1,5-4-1,5-3 0,5-4-1,2-4 0,3-4-2,-2-5-1,3-4-2,-3-9-5,3 0-8,-3-8-16,-5-10-3,2-2 0,-6-10 1</inkml:trace>
  <inkml:trace contextRef="#ctx0" brushRef="#br0" timeOffset="22986.894">15643 10555 85,'0'0'32,"0"0"0,0 17 3,2 2-22,-2-1-5,3 12-1,-2-1-2,2 7-1,-1-1-2,0-1-2,0-1-1,-1-8-1,0-1-3,-2-10-5,4-3-10,-3-11-14,0 0 0,9-3-1,-6-14 3</inkml:trace>
  <inkml:trace contextRef="#ctx0" brushRef="#br0" timeOffset="23226.966">15831 10536 89,'0'0'30,"0"0"2,0 0-2,0 0-19,2 23-3,-5 3 0,-4 1-3,4 5-1,-2 0-1,2 1-1,1-7-3,2-3-1,2-6-6,-2-17-4,5 12-14,-5-12-8,7-13 1,0 0-2,-3-13 4</inkml:trace>
  <inkml:trace contextRef="#ctx0" brushRef="#br0" timeOffset="23616.0827">15795 10000 72,'-28'-12'31,"5"15"1,-2 3 0,3 6-18,6 13-4,2 2 0,4 7-3,4-2-3,7 5 0,7-5-2,5-1 0,2-6 0,7-5-1,0-8 0,4-6 0,2-8 1,-1-5-1,-2-5 0,-2-8 0,-1-4 0,-6-2-1,-3-4 1,-5 0-1,-7 1 0,-4 1 0,-4 4-1,-3 5 0,-1 6-1,-3 3-2,2 12-4,1 0-6,4 11-13,4 9-8,0 5 2,5 9-1,1 2 2</inkml:trace>
  <inkml:trace contextRef="#ctx0" brushRef="#br0" timeOffset="24255.2744">16000 11325 53,'0'0'30,"0"0"2,10 5 0,-1-7-9,7 5-8,-1-6-2,9 7-2,0-4-3,7 3-2,-3-1-1,3 1-2,-4-1-1,1 2-1,-4-3-1,-4-1-2,0 1-1,-8-4-3,2 3-6,-14 0-9,16-12-14,-8 10 0,-8 2 1,12-10-1</inkml:trace>
  <inkml:trace contextRef="#ctx0" brushRef="#br0" timeOffset="25173.5498">16748 11246 40,'-13'-6'21,"13"6"0,0 0 0,0 0-4,0 0-4,0 0-4,0 0-2,0 0-3,-3-11 0,3 11-2,0 0 0,-8-10-1,8 10 1,0 0 0,-10-6 0,10 6 1,-9 1-2,9-1 1,-11 5 0,11-5 0,-14 10 1,14-10 0,-15 17 0,5-7 0,1 4 1,-1 0-1,2 5 1,-1-2-1,4 4 0,0 0 0,4 4-1,2-4 1,4 1-1,1-2 1,4 0-1,0-5 1,2 0-1,2-7 0,3 0 0,1-4-1,4-2 1,0-2-1,1-1 0,-1-1 0,0-1-1,-2 0 0,-2-1 1,-5 2-1,-3 0 0,-10 2 0,13-4 0,-13 4-1,0 0 1,0 0 0,0 0 0,0 0 0,9-6 0,-9 6 0,0 0 0,5-14 0,-3 4 0,-1-4-1,0 0 2,-2-4-1,-1-2 1,-1-2-2,-1-1 2,-1 0-2,-1 0 2,-3 1-2,0 0 1,-2 1-1,-3 2 1,-1 4-1,-1 1 1,-2 5-1,-1 4 1,-1 5-1,0 3 0,1 6-1,1-2-2,5 8-8,-1-3-14,5-3-9,9-9 0,-1 11 0,10-11 0</inkml:trace>
  <inkml:trace contextRef="#ctx0" brushRef="#br0" timeOffset="25436.6287">17029 11155 90,'11'8'32,"-1"6"0,-10-14 3,0 17-24,4 1-5,-3 0 0,1 12-1,0-2 0,3 8-2,1 0 0,0 2-1,1-1-2,0-5-2,3-2-2,-5-11-5,3 1-10,-4-8-16,-4-12 0,11 0 1,-7-13-2</inkml:trace>
  <inkml:trace contextRef="#ctx0" brushRef="#br0" timeOffset="25684.7031">17259 11177 80,'7'-13'33,"-7"13"0,0 15 2,0-4-18,1 12-9,-4 4-1,5 8-1,-2 2-1,3 6-2,-1-3-1,1-3-3,1 0-1,-1-11-6,1 1-5,-3-9-9,0-8-14,-1-10 2,0 0-2,9 8 2</inkml:trace>
  <inkml:trace contextRef="#ctx0" brushRef="#br0" timeOffset="25933.7778">17195 11408 82,'0'0'33,"-1"11"-1,1-11 1,16 10-21,-7-10-2,8 5-1,-1-5-3,6 2-2,-3-2-1,2-1-2,-3-2-2,1-3-2,-2 3-12,0-1-18,-8-7-3,5 1 2,-4-8-2</inkml:trace>
  <inkml:trace contextRef="#ctx0" brushRef="#br0" timeOffset="27672.2992">20653 10946 4,'0'0'16,"0"0"1,0 0-2,6-13-5,-6 13 2,0 0-1,0 0 1,0 0-1,2-12 1,-2 12-1,0 0 0,0 0-3,0 0-1,-2-12-2,2 12-2,0 0 0,-11-12 0,11 12-1,-17-10 1,4 10 0,-2-2 0,0 5 0,-5 0 1,1 7 0,-4 0 0,3 7 0,-2 3-1,3 9 1,0 3 0,3 5 0,4 3-1,6 3 0,6-1-1,7 0 1,6-5-1,7-5 0,4-5-1,5-9-1,2-5 0,0-6-1,0-6-1,-6-5-3,0-2-3,-8-9-13,-3-3-16,-3 2 1,-5-6 1,-1 2-2</inkml:trace>
  <inkml:trace contextRef="#ctx0" brushRef="#br0" timeOffset="28212.4612">20452 10308 61,'5'-13'32,"-5"13"0,0 0-1,0 0-11,0 0-10,2 11-2,-1 5-2,-2 3-2,1 5-2,0 4-1,2 3 0,-1 3-1,0-4-3,2 0-4,-3-6-7,2-4-14,1-1-5,-4-8 0,1 2-1</inkml:trace>
  <inkml:trace contextRef="#ctx0" brushRef="#br0" timeOffset="28576.5704">19968 11030 70,'-2'14'34,"2"-14"0,-2 15 2,2-15-20,18 1-6,-2-1-2,-1-7-3,3 1-2,-2-1-4,1-2-3,0 3-5,-5-2-7,-1 3-13,0 5-5,-11 0-1,17 6 1</inkml:trace>
  <inkml:trace contextRef="#ctx0" brushRef="#br0" timeOffset="28951.6829">20347 11603 25,'0'0'19,"11"25"2,-11-25 3,8 21-13,-4-4-2,-2 4 4,2 6 0,-5-1 1,2 6-1,-3 0-2,3 1-2,-2-2-4,2-2-3,1-7-8,0-4-17,-2-18-7,9 11-2,-5-22 0,6-3 1</inkml:trace>
  <inkml:trace contextRef="#ctx0" brushRef="#br0" timeOffset="29513.8515">20462 9775 29,'0'-13'25,"-8"-9"1,4 9 3,-5-2-12,-4 0-1,0 5-1,-7 0-2,3 9-2,-7 2-2,3 9-2,-2 5 0,2 10-2,1 2-1,5 7 0,4 2-2,4 1 0,5-1-1,5-3 1,5-5-1,5-6 0,4-7-1,2-5-1,3-6-2,0-8-1,3-3-4,-3-11-5,3 0-10,-3-2-13,0-11 2,0 2-1,-4-8 2</inkml:trace>
  <inkml:trace contextRef="#ctx0" brushRef="#br0" timeOffset="29764.9268">20625 9546 63,'0'0'30,"0"0"0,0 0-4,0 0-11,5 11-2,-7 1-3,5 11-3,-4 2-1,4 10-2,-4 1 0,3 6-1,-2-1-2,2 0 0,0-5-3,0-5-2,1-4-5,-3-11-6,2-4-16,-2-12-3,0 0 1,0 0-1</inkml:trace>
  <inkml:trace contextRef="#ctx0" brushRef="#br0" timeOffset="30365.1068">20726 9576 59,'0'0'31,"6"19"0,-6-19 0,-2 19-17,4-1-2,-3 5-4,2 3-3,0 4-3,0 1-2,0 1-2,0-4-3,1 1-6,-1-5-11,-2-5-9,4 1-1,-3-20 0,0 17 2</inkml:trace>
  <inkml:trace contextRef="#ctx0" brushRef="#br0" timeOffset="31198.3567">20673 9624 36,'0'0'25,"0"0"3,0 0-1,0 0-9,-2 17-4,1 0-3,1 10 0,-2 3-3,3 10-1,-3 1-1,3 4 0,-3-1-3,1-4-1,0-6-1,0-5 0,0-8 0,1-4 0,-1-7-1,1-10 0,0 0 1,0 0-1,-2-16 0,1-2 0,1-4 0,-1-5-1,0-3 1,0-5-1,1 0 1,-1-1 0,1 3 1,-1 5-1,1 4 1,1 5-1,-1 6 1,0 13 0,0 0 0,0 0 1,2 27-1,0-6 0,-1 1-1,1 3 1,0-1 0,1-2-1,-1-4 1,1-4-1,-3-14 1,0 0 0,0 0-1,10 0 1,-7-13 0,0-5 0,-1-5-1,2-4 1,-2-3-1,1-2 1,-1 2 0,-1 2-1,0 5 1,-1 5 0,0 8-1,0 10 0,0 0 0,-1 16 0,2 4-3,-1 2-1,3 11-8,-5 4-19,0 2-4,0 5 0,-6-1-1</inkml:trace>
  <inkml:trace contextRef="#ctx0" brushRef="#br0" timeOffset="31702.5079">19411 11052 38,'10'-22'27,"-8"-10"2,3 11 2,-2-2-12,-5 2-3,1 7-2,-6 3-3,7 11-1,-21 6-1,10 13-2,-6 4-1,3 14-1,-2 2-1,2 11 0,2 0-1,4 3 0,4-2 0,6-3-2,4-6 0,5-7-1,5-6 0,2-11-2,2-7 1,-1-9-2,3-4-3,-5-10-4,7-1-10,-7-8-9,1-7-9,0 2 3,-2-5-1,1 0 2</inkml:trace>
  <inkml:trace contextRef="#ctx0" brushRef="#br0" timeOffset="31913.5712">19654 10929 55,'9'-9'32,"-7"-2"0,-2 11-1,11 5-11,-11-5-5,7 33-4,-5-8-4,4 10-2,-1 3-3,2 0-3,1 4-6,-3-3-9,3-2-17,3 3-1,-3-5 1,2 5-1</inkml:trace>
  <inkml:trace contextRef="#ctx0" brushRef="#br0" timeOffset="32516.7521">20364 12545 71,'0'0'32,"-22"3"1,6 7 2,3 5-19,-7-2-5,7 9-2,-1 0-3,5 5-2,2-3-1,10 2-2,5-4-2,6-3-1,7-3-1,3-8-3,7-1-2,-2-9-4,7 0-7,-3-9-6,3-4-4,2-1-2,-5-10 1,1 0 7,-5-4 9,-1-2 9,-5-1 11,-5 0 10,-3 6 8,-10 0 5,0 11 0,-5 16-3,0 0-4,-8 3-3,-1 17-5,5 13-3,-4 2-4,5 6-3,-1 4 0,5 2-3,3-5-2,1-5-3,6-4-7,-2-10-14,2-9-12,6-7 2,-2-19-1,5-8 2</inkml:trace>
  <inkml:trace contextRef="#ctx0" brushRef="#br0" timeOffset="32980.8912">20879 10993 41,'10'16'31,"-10"-16"3,18 10 0,-6-5-13,-2-6-3,7 4-4,-3-6-4,6 3-3,-4-6-3,4 1-2,-1-1-2,-1-2-3,2 1-4,-5-5-12,-2 0-16,5 2 0,-5-3-1,2 4 2</inkml:trace>
  <inkml:trace contextRef="#ctx0" brushRef="#br0" timeOffset="33336.9981">21693 10880 63,'0'13'30,"-11"-12"1,0 4 1,-7 4-16,-2-6-8,2 7-1,-7 1 1,4 11-1,-1 0-1,6 5-1,4 2-1,6 2-1,5-3-1,8-1 0,5-4-1,7-7 0,2-4-1,3-7-1,4-3-1,-2-9-2,4 0-3,-5-12-5,3-1-15,-1-2-9,-6-9 0,2-1 0,-10-9 4</inkml:trace>
  <inkml:trace contextRef="#ctx0" brushRef="#br0" timeOffset="33653.0928">21667 10251 62,'0'0'32,"-9"2"-2,9-2 3,3 12-22,-3-12 0,1 28 0,-2-8-2,4 8-3,-3 2-1,3 4-1,-2 1-2,1-2-1,-1-3-2,-1-6-3,2-2-7,-3-9-18,1-13-6,0 0 0,0 0 0</inkml:trace>
  <inkml:trace contextRef="#ctx0" brushRef="#br0" timeOffset="33886.1628">21831 10210 81,'0'0'35,"0"0"-1,-3 25 1,0-3-24,-5-2-4,5 5-1,-5 2-2,4 0-2,0-2-2,2-4-2,3-2-4,-1-19-6,3 14-19,-3-14-3,0 0 0,16-19-1</inkml:trace>
  <inkml:trace contextRef="#ctx0" brushRef="#br0" timeOffset="34283.2818">21815 9657 57,'-25'-23'31,"3"17"1,-4 5 0,4 8-17,5 14-3,-3 4-3,8 9 0,0 3-4,9 4 0,6-2-3,8-1 0,3-4 0,7-5-1,3-8 0,4-5 0,2-8 0,2-6-1,-1-4 1,-3-4 0,-5-5 0,-3-4 0,-6-3 0,-3-2-1,-6-2 0,-5 1 0,-6 1-1,-4 1-1,1 8-2,-4 3-2,1 13-2,-5 0-5,5 14-10,1 11-11,-2 2 0,5 13 0,-3 0 3</inkml:trace>
  <inkml:trace contextRef="#ctx0" brushRef="#br0" timeOffset="34713.4109">21981 11386 66,'12'12'33,"6"6"2,0-5-2,4-6-13,2 9-12,-1-2-2,0 4-3,-3-5-1,2 3-2,-2-3-2,-1-3-3,0 3-8,-2-5-14,-4-4-6,5 0-1,-6-5-1,3 1 2</inkml:trace>
  <inkml:trace contextRef="#ctx0" brushRef="#br0" timeOffset="35275.5795">22658 11558 9,'0'0'24,"-5"16"3,-5-11 2,2 6-9,0 4-3,-3 1-1,2 5-1,-1 2-4,4 3-1,-1-3-3,6 3-2,2-1-1,4 0 0,2-6-2,4 1 1,2-6-2,4-2 1,1-3-1,1-3 0,2-6 1,-1-1-1,0-6 0,-1 0-1,-1-6 1,-3-3 0,-2-4 0,-1-2-1,-6-5 1,-2-1-1,-4-1 0,-2-1 1,-4 1 0,-4 4-1,-4 0 1,-1 4-1,-3 2 1,0 4 0,-1 2-1,1 3 0,0 3 0,3 2 0,1 5-1,0 3-1,3 5-2,-3-1-6,6 6-14,0 3-12,0-3 1,4 3-1,1-5 1</inkml:trace>
  <inkml:trace contextRef="#ctx0" brushRef="#br0" timeOffset="35780.7308">23080 11528 26,'0'0'29,"-3"-12"3,3 12 0,0 0-10,0 0-4,0 0-3,-7 19-3,7 3-3,-5 5-3,3 8-1,-1 5-1,1 3-1,-1 1-2,2-3-1,2-2-1,-1-8-3,4-3-5,-4-11-10,0-17-17,9 12 1,-9-12-1,14-18 1</inkml:trace>
  <inkml:trace contextRef="#ctx0" brushRef="#br0" timeOffset="36012.8006">23272 11472 57,'0'0'34,"7"25"-1,-10-4 1,-3 5-19,5 14-5,-4 0-1,4 5-3,-2 2-2,2-1-3,2-2-3,-2-8-4,5 0-8,-2-9-18,-1-12-3,3-3 0,-4-12 0</inkml:trace>
  <inkml:trace contextRef="#ctx0" brushRef="#br0" timeOffset="36222.8635">23091 11693 64,'0'0'36,"-13"12"-1,13-12 3,11 18-12,2-17-18,11 5-3,2-5-1,4 1-4,4 3-11,0-4-24,-1-7-1,0-2 0,-4-9-2</inkml:trace>
  <inkml:trace contextRef="#ctx0" brushRef="#br0" timeOffset="52541.7578">5467 11617 62,'1'17'29,"-1"-17"0,0 0 2,16 11-17,-5-12-2,5 3-1,0-4-1,4 4-2,-1-3-1,2 3-2,-1-3-1,-1 2-1,-3 0-2,-2 0 0,-2-1-1,-2 0 0,-10 0-1,13 2-1,-13-2-2,0 0-5,10 0-6,-10 0-14,0 0-5,0 0 0,0 0 0,11-11 2</inkml:trace>
  <inkml:trace contextRef="#ctx0" brushRef="#br0" timeOffset="52870.8565">5571 11749 47,'-13'8'28,"6"5"3,7-13 0,-11 7-8,11-7-5,0 0-3,3 11-1,-3-11-2,15 5-3,-3-6-1,7 3-2,3-2 0,5 1-2,0-1-1,2 3-3,-1-3 0,-4 1 0,-4 1 0,-3-1 0,-5 2 0,-12-3 0,12 2 0,-12-2-11,0 0-24,10-6-3,-10 6-1,20-17 0</inkml:trace>
  <inkml:trace contextRef="#ctx0" brushRef="#br0" timeOffset="53802.1358">11685 11753 42,'0'0'29,"0"0"3,0 0 1,0 0-10,14 0-4,-14 0-4,20-2-3,-8-3-3,7 5-2,-1-3-2,6 0-2,0 0-1,1-1-1,-2 1-1,-1-2-2,-1 2-2,-5-3-4,0 5-5,-16 1-7,16-8-12,-16 8-4,0 0 1,0 0 1</inkml:trace>
  <inkml:trace contextRef="#ctx0" brushRef="#br0" timeOffset="54081.2195">11711 11849 61,'-6'21'34,"6"-21"1,8 14 1,6-6-12,0-5-6,9 6-3,0-7-5,5 4-2,-4-4-3,0 2-2,-2-3-1,-5 0-2,-3-1-1,-5-3-3,-1 3-8,-8 0-25,12-18-2,-2 4 1,3-8-1</inkml:trace>
  <inkml:trace contextRef="#ctx0" brushRef="#br0" timeOffset="54975.4877">17130 11911 39,'0'0'26,"0"10"3,0-10 0,0 0-9,0 0-4,0 0-2,0 0-2,0 0-2,15-5-1,-15 5-2,20-5-1,-8 0-1,5 4-1,-1-4 0,0 3-2,1-3 0,-2 3-1,0-1 0,0-2-2,-1 3-1,-1-3-2,0 3-3,-4-4-3,2 6-8,-11 0-12,10-7-4,-10 7 0,0 0 0,0 0 2</inkml:trace>
  <inkml:trace contextRef="#ctx0" brushRef="#br0" timeOffset="55234.5653">17157 11962 52,'-2'13'29,"2"-13"4,-4 14-2,4-14-8,8 14-4,3-5-2,-11-9-3,23 12-3,-9-10-3,2 4-2,-1-3-2,0-1-2,-1-1-1,-1-2-3,1 1-5,-14 0-19,19-14-10,-6 2-3,1-5 2,5-4-1</inkml:trace>
  <inkml:trace contextRef="#ctx0" brushRef="#br0" timeOffset="56238.8666">23016 12262 40,'0'0'30,"0"0"3,0 0-7,0 0-4,0 0-1,0 0-5,0 0-2,0 0-3,0 0-3,0 0-2,10 6-3,-10-6 0,13 2-2,-3 1 0,0-3-1,2 1 1,1-1-2,-1 0 0,1 0-1,0-2-1,0 3-3,-13-1-3,17-1-9,-17 1-12,0 0-7,0 0 1,0 0-1,0 0 3</inkml:trace>
  <inkml:trace contextRef="#ctx0" brushRef="#br0" timeOffset="56464.9344">22968 12412 62,'0'16'34,"0"-16"0,13 15-5,5-4-8,2-10-5,8 5-4,-2-7-3,5 2-3,-2-6-2,-1 2-2,-3-2-2,-5-2-2,-2 3-3,-9-5-9,0 0-22,-9 9-2,9-14 1,-9 14-1</inkml:trace>
  <inkml:trace contextRef="#ctx0" brushRef="#br0" timeOffset="58962.6835">4897 8597 16,'3'23'18,"-3"-23"1,0 24 3,-4-14-7,2 2-1,-2 1 0,0-2-2,0 1-2,4-12-1,-6 18-1,6-18 0,-3 10 0,3-10-2,0 0-1,1-12 0,3 0 0,-2-11-1,3-3 0,0-11-1,2-3-1,0-10 0,0 0 0,-2-8 1,3 0-1,-2-4 0,0 0 0,-3-1 0,-1 0-1,0 3 0,-1 4-1,0 6 1,-1 6-1,-1 6 1,0 9 0,0 7 0,0 8 0,1 3 0,0 11 0,0 0-1,-1-10 1,1 10-1,0 0 0,0 0-1,0 0 1,0 0 0,0 0 0,0 0 0,0 0 0,0 0 0,0 0 0,0 0 0,0 0 1,0 0-1,0 0 0,-9 1-1,9-1 1,-16 11 0,4-1-1,-6 5 1,-4 6 0,-5 7-1,-2 6 1,-1 2 0,-1 3 0,3-1 0,1-3 0,7-4 0,4-7 0,5-6 0,7-8 0,4-10 0,9-2 0,2-10 1,6-6-1,2-7 1,5-5-1,2-4 0,0-5 0,1 0 0,-2-1 0,-3 3 0,-1 3 0,-4 5 0,-4 5 0,-4 4 1,-2 6-1,-7 14 0,9-12 0,-9 12 1,10 8-1,-3 2 0,4 4 0,5 4 1,3 2-1,6 1 1,4 0-1,4-4 1,1-1-1,3-6 0,-3-6-3,0 0-7,-3-5-24,-5-11-2,-2-3 1,-8-6-1</inkml:trace>
  <inkml:trace contextRef="#ctx0" brushRef="#br0" timeOffset="62173.6465">5300 8431 37,'-9'3'25,"9"-3"3,0 0-4,0 0-2,0 0-2,0 0-3,0 0-3,0 0-4,0 0-2,0 0-2,0 0-2,8 1-1,-8-1-1,18 1-1,-6 0 0,0 1-1,1 0 0,0 1-2,-3-1-2,3 4-3,-13-6-6,17 4-13,-5-2-7,-12-2 0,21-3-1,-13-6 3</inkml:trace>
  <inkml:trace contextRef="#ctx0" brushRef="#br0" timeOffset="62481.7389">5652 8304 35,'8'6'22,"-8"-6"2,0 0 2,2 19-9,-3-7-4,1 7-2,-2 4 0,2 8-2,-2 3-2,1 3-1,-1 1-3,2 1 0,-2-2-1,1-3-2,0-3 0,-2-7-3,3-3-4,-2-5-12,2-16-9,0 14-1,0-14-2,8-14 2</inkml:trace>
  <inkml:trace contextRef="#ctx0" brushRef="#br0" timeOffset="62745.8181">5865 8276 52,'6'11'28,"-8"1"1,2 12 0,-5 3-9,-3 4-11,2 8 1,-5 4-3,4 2-1,-2 0-4,2-2 0,1-5-2,1-5-1,2-4-2,1-9-3,3-5-8,0-2-16,-1-13 1,0 0-2,4-13 2</inkml:trace>
  <inkml:trace contextRef="#ctx0" brushRef="#br0" timeOffset="62992.8922">5734 8546 70,'-14'10'31,"14"-10"-1,0 0 2,0 0-15,0 0-8,0 0-1,13-1-1,-4-4-1,6 2-2,-3-2-1,4 2-1,-1-1-2,0-2-3,2 4-5,-6-4-10,2 0-15,2 3 0,-2-7 0,5 3-1</inkml:trace>
  <inkml:trace contextRef="#ctx0" brushRef="#br0" timeOffset="63225.9621">6016 8415 71,'4'10'31,"-4"-10"-1,0 0 1,12 9-16,-12-9-5,12 0-1,-12 0-3,13-3-2,-4 1-2,0 0-2,1 0-3,-10 2-5,21-10-12,-8 5-12,-3-5 0,2 2-1,-3-8 2</inkml:trace>
  <inkml:trace contextRef="#ctx0" brushRef="#br0" timeOffset="63444.0275">6178 8275 59,'-16'13'30,"10"-3"1,-3 0-1,3 1-5,0 7-14,-3-1-3,3 7-1,-1-1-2,2 3-1,-1-2-2,2-1-3,3 3-5,-1-7-12,1-3-14,9 0 0,-8-16 0,16 11-2</inkml:trace>
  <inkml:trace contextRef="#ctx0" brushRef="#br0" timeOffset="64963.4832">11208 9195 25,'0'0'24,"-1"17"2,1-17 3,0 0-12,0 0-1,0 0 0,0 11 1,0-11-5,0 0-1,1-17-3,2 6-2,-2-12-2,4-3 0,-3-11-2,4-7 0,-1-10-1,1-5 1,-1-8-1,0-2 0,-1-4 0,-1-3 0,-1-1-1,-2 5 0,1 0 1,-1 7-1,-1 8 1,1 8-1,0 10 1,-1 10 0,0 7 0,0 8 1,1 14-1,-1-12 1,1 12-1,0 0 0,0 0 0,0 0-1,0 0 0,0 0 0,0 0-1,0 0 0,0 0 0,-10 8 0,10-8 0,-12 24-1,1-4 1,-5 5 1,-5 7-1,-4 5 1,-4 4 0,-3 3 0,0-3 0,1-3 1,3-7-1,4-5 1,8-8-1,4-7 0,12-11 1,-1-13-1,11-6 0,5-6 0,4-9 1,3-7-1,3-3 0,3-4 1,-1 0-1,-1 4 0,-1 4 0,-3 5 1,-4 7-1,-2 7 0,-5 7 0,-3 3 0,-8 11 0,12-4 0,-12 4 0,12 13 0,-4-5 1,4 2-1,6 2 1,1 0 0,4-2 0,2-1-1,0-3 1,2-2-2,1-2-2,-4-7-7,-1 0-24,1-1-3,-6-6 2,2 0 0</inkml:trace>
  <inkml:trace contextRef="#ctx0" brushRef="#br0" timeOffset="66398.9135">16929 9123 27,'0'0'24,"5"23"2,-5-23 3,2 14-7,-2-14-4,3 11-2,-3-11 0,0 0-3,0 0-2,1-20-2,2-3-3,-2-11-2,2-9-1,1-11-2,0-7-1,1-8 0,0-3 0,2-2-1,-1 0 2,1 2-2,-1 6 1,0 7 0,-2 5 0,1 9 1,-1 9-1,-1 8 1,-1 9-1,-1 5 1,-1 14 0,1-15 1,-1 15-1,0 0 0,0 0 0,0 0-1,0 0 0,-6 10 0,-1 4 0,-1 8-1,-5 5 1,-3 9-1,-3 6 1,-3 5 0,-2 1 1,0-3-1,2-5 0,3-7 0,3-6 1,4-10 0,12-17-1,-12 4 1,14-17 0,4-10-1,4-8 1,3-6 0,3-6-1,1-6 0,3-3 0,1 4 0,0 3 0,-3 6 0,-1 8 0,-4 7 0,0 8 0,-2 8 0,-2 10 0,1 5 1,2 7-2,3 1 2,6 3-1,4 1 1,4-1-1,3-1 0,1-4-1,4-1-7,-4-6-25,1-8-4,0-5 2,-3-11-1</inkml:trace>
  <inkml:trace contextRef="#ctx0" brushRef="#br0" timeOffset="67746.3177">23184 9076 17,'-1'11'22,"1"-11"0,-8 17-1,5-7 1,2 2-2,1 5-2,-1-3-2,2 8 1,-2-5-4,2 7-1,-2-7-2,2 3-2,-3-6-2,3-3-1,-1-11-1,0 0-1,0 0-1,-3-20 0,2-9 0,1-8-1,-1-11 0,0-12 0,1-8-1,-1-9 0,0-4-1,-3-4 1,-3 1 0,-2 2-1,0 4 1,-2 7 0,-2 5-1,1 11 2,-1 11-2,3 10 2,3 8-2,2 7 2,1 6-2,4 13 1,-5-14 0,5 14 0,0 0 0,0 0-1,0 0 1,0 0 0,0 0-1,0 0 1,0 0-1,0 0 1,-3 20 1,0-5-2,-3 7 2,-3 7-2,-3 11 2,-7 7-1,-2 9 1,-4 5-1,-3 1 0,0 0 1,2-5-1,2-8 1,4-10-1,5-10 1,6-16-1,9-13 0,4-20 0,7-10 0,7-12 0,4-10-1,4-8 1,5-8-1,0-4 0,1 0 1,-1 6-1,-1 6 1,-4 10-1,-4 10 1,-4 10-1,-1 10 1,-4 14 0,1 11 0,-3 9 1,0 9-2,3 8 3,3 3-2,2 4 1,4 1 0,3-2 0,0-4-1,2-4-2,-3-15-9,2-7-27,0-8 0,-5-13-1,0-10-1</inkml:trace>
  <inkml:trace contextRef="#ctx0" brushRef="#br0" timeOffset="121594.4674">8963 13958 23,'0'0'22,"0"0"2,3-13-3,-3 13-4,-2-10-3,2 10-1,0 0-2,0 0-1,-2-11-1,2 11 0,0 0-2,2 11-1,-2-1-1,3 11 1,0 4-2,1 9 0,1 4-1,3 8 0,-2 3-1,2 2 0,-1-3-1,-1-5-1,0-3 0,-1-7-1,-1-4-2,-2-10-3,2-2-4,-4-17-7,3 12-11,-3-12-6,0 0-1,5-12 1,-4-4 3</inkml:trace>
  <inkml:trace contextRef="#ctx0" brushRef="#br0" timeOffset="122043.6021">9147 14179 35,'13'21'30,"-7"-11"1,4 9 1,-5 0-10,0-2-6,5 8-3,-5-4-4,1 2-2,-3-3-3,1 0-1,-2-7 0,0-2 0,-2-11-1,0 0-1,0 0-1,0 0 1,0-16-1,1 0 0,1-5 1,0-1-2,3-3 1,1 2 0,3 0 1,1 5-1,2 1 0,2 7 0,0 4 0,2 7 1,-1 5-1,-1 6 0,0 4 0,-3 5 1,-3 2-2,-2 1 0,-2 2-3,-4-5-3,3 1-11,-4-6-16,1-16-1,3 16 0,-3-16 1</inkml:trace>
  <inkml:trace contextRef="#ctx0" brushRef="#br0" timeOffset="122580.7631">9609 14198 34,'0'0'26,"-9"2"2,-6-3 0,1 2-10,-3 6-5,-3 1-1,2 8 0,-1 2-3,5 8-1,1-2-2,7 5 0,4-3-3,6-1 0,4-6-2,7-2-1,2-9 1,2-3-1,2-8-1,1-6 1,0-5-1,0-6 0,-1-4 1,-1-6-1,-2-3 1,-3-4-1,-5-1 2,-1-3-1,-5-1 1,-4 1 1,-6 1 0,-1 5 1,-3 3-1,1 5 2,-2 3-2,2 12 2,1 6-2,8 6 1,-10 20-1,8 5 1,1 9-2,3 8 0,1 4 1,1 5-2,1-1-1,2-1-1,3-4-2,0-11-4,2-2-4,-3-14-10,4-7-15,1-6 0,-1-10 0,4-4 2</inkml:trace>
  <inkml:trace contextRef="#ctx0" brushRef="#br0" timeOffset="122970.8802">9849 14177 51,'0'0'32,"5"18"3,-4-1-1,3 2-7,2 8-13,0-2-6,5 5-2,-2-3-2,3-1-1,0-5-1,3-6-1,-3-7-1,2-7 1,-1-7-1,0-5 0,-1-8 0,0-3 0,-2-3 0,-1-1 0,0 0 0,-3 2 1,-1 6 0,-1 1 0,-2 7 0,-2 10 1,0 0-1,0 0 1,7 26 0,-4-7-1,1 5 0,2 2 0,0 2-2,-1-4-1,3-1-2,-2-7-3,5 0-5,-11-16-9,17 5-16,-3-7 1,0-7-1,7 0 2</inkml:trace>
  <inkml:trace contextRef="#ctx0" brushRef="#br0" timeOffset="123489.0356">10377 14250 41,'20'-14'31,"-10"-1"1,0 6 0,-10 9-9,-3-17-6,3 17-5,-18 4-2,6 9-2,-5 2-2,5 8 0,-2 5-1,5 5-1,3 1 0,6 2-2,4-3 0,6-3 0,5-7-1,5-4-1,6-7 1,3-8-2,3-5 1,2-8-1,1-4-1,-1-7 0,-1-4 0,-3-7 0,-3-1 0,-4-7 0,-5 1 0,-4-3 0,-5-3 1,-6 0 1,-3 1 0,-2 0 0,-4 1 1,-2 3 0,-1 4 0,0 4 1,1 6 0,1 6 0,0 5 0,7 14 0,-10-2 0,7 16 0,0 8 0,3 11 0,0 8 0,2 7-2,1 4 1,2 4-1,1-3 0,1-3-2,1-5 0,-3-9-3,3-5-2,-5-13-3,5-1-12,-8-17-16,0 0 0,10-3 0,-9-13 3</inkml:trace>
  <inkml:trace contextRef="#ctx0" brushRef="#br0" timeOffset="123774.1211">10605 14180 80,'-9'1'37,"9"-1"-2,0 0 2,0 0-22,15-4-7,1 0-3,1-1-1,3 1-2,3 0-1,1 2-1,0 3 0,-1 3 0,-1 5 0,-2 4 0,0 7-1,-4 4 2,0 5-1,-4 0 0,-2 2 0,-2-3-2,0-4-1,-4-8-5,3-4-15,-7-12-13,12-5 0,-5-8-1,0-9 2</inkml:trace>
  <inkml:trace contextRef="#ctx0" brushRef="#br0" timeOffset="124348.2933">11026 14187 86,'5'18'35,"1"7"1,0 3 1,-2 0-22,9 6-6,-3-8-2,3-2-3,0-4 0,2-6-2,-1-9-1,0-9 0,-2-8-1,-1-9-1,0-4 0,-1-8-1,-1-2 1,-1-2-1,1 4 1,-2 5-1,-1 7 2,0 7-1,-6 14 1,11 0 0,-5 11 0,1 5 1,1 4 0,5 2 0,5 0 1,3-1 0,3-3 0,5-5 0,2-6 0,2-4-1,1-7 1,-3-5-2,-2-6 0,-4-4 0,-4-2 0,-8-1 0,-6-1 0,-8 1 0,-8 2 0,-6 6 1,-6 6-1,-3 7 1,-1 9-1,0 7 1,4 8 0,4 6 0,6 5 0,6 2 0,8 1-1,8-3 1,6-5 0,7-6-1,5-7-1,1-4 0,2-7-1,-1-10-1,1-4-4,-7-13-6,3-2-18,-9-7-9,-8-5 2,-4-7 0,-11-6 2</inkml:trace>
  <inkml:trace contextRef="#ctx0" brushRef="#br0" timeOffset="124491.3362">11350 13811 96,'-38'-18'34,"7"0"0,12 5 0,14-1-28,12 1-10,6 2-21,7-3-8,11 3-1,4-4-1,13 7 1</inkml:trace>
  <inkml:trace contextRef="#ctx0" brushRef="#br0" timeOffset="124941.4712">12318 14168 115,'12'41'35,"-2"-14"1,1-15 0,1-16-34,4-5-2,2-4 1,-2-4 1,2-1 0,-1-3 0,2-2 0,-3-2 0,-1-2 0,-8-1-1,-2-2 0,-6 1-1,-4 1 0,-5 4 0,-6 6 1,-4 7-2,-3 8 2,-1 10-1,-2 9 2,1 11-1,2 8 0,6 6 0,5 8 0,7 2 1,8 4-1,6-2 0,7-2-1,7-4 0,5-4 1,3-8 0,0-6-2,2-7-1,-2-10-3,4-3-6,-6-12-19,0-5-9,1-8 1,1-5 0,0-5-1</inkml:trace>
  <inkml:trace contextRef="#ctx0" brushRef="#br0" timeOffset="125242.5615">12918 13964 78,'0'0'34,"-16"-10"0,8 11 2,-3 8-19,1-1-8,5 15-1,-2 3 0,4 15-2,-1 6-1,5 11-1,0 6-1,3 8 0,-1 0-2,2-2 0,1-3 0,0-7-1,-1-7-1,-1-12 0,2-6-4,-6-15-4,5-6-8,-5-14-12,0 0-10,5-26 1,0-1 1,1-6 1</inkml:trace>
  <inkml:trace contextRef="#ctx0" brushRef="#br0" timeOffset="125489.6356">13040 14082 65,'9'-35'34,"-5"5"-1,-1 10-1,-3 20-9,0 0-6,-2 23-5,-5 6-3,3 17-2,0 6-1,2 11-2,0 7-1,4 4-1,2-5-1,4-6 0,3-5-2,2-9 0,0-10-2,-2-12-3,3-6-9,-5-13-23,-9-8-1,11-19 1,-12-4 0</inkml:trace>
  <inkml:trace contextRef="#ctx0" brushRef="#br0" timeOffset="126360.8969">12867 14258 90,'-15'-3'35,"15"3"0,0 0 1,9-3-23,11-5-11,3-2-4,6 0-6,-2-6-5,5 4-8,-4 0-3,0 3 0,-4 1 4,-2 8 6,-5 3 7,2 4 9,0 5 8,-2 1 8,3 4 5,1-2 1,5 2 0,-4-7-6,9 1-5,-5-7-5,4-3-2,-4-7-2,1-2-1,-6-4-1,-3-2 0,-4-3-1,-4 0 0,-7 2 1,-5 2-1,2 13-1,-22-14 1,3 17 0,-4 6 1,-4 7-1,2 8 0,1 4 0,3 3 0,6 3 0,7-2 0,7-3-2,7-6 0,8-4-2,6-7 0,7-5-3,1-12-1,9-3-2,0-10-1,5 2 1,-2-9-1,5 2 1,-6-6 2,0 2 3,-5 0 3,-5 4 3,-8 4 3,-8 3 1,-5 8 1,-8 8 2,-9 2 0,-6 10-2,3 7 0,-5 6-3,5 4 1,3 2-2,6-1-1,6-3-2,7-6 0,6-4-2,6-7 1,5-6-2,4-8 0,2-7 0,-1-8 0,2-3-1,-4-6 1,0-4 1,-5-6 0,-3-4 2,-6-3 0,-4-3 1,-5 0 1,-6-1 0,-3 6 2,-6 2-1,0 10 1,-4 12 0,-1 13 0,-2 13-1,3 14 1,1 11-2,3 13 0,4 5-1,4 5-1,5 2-2,4-3-2,5-1-3,-1-10-5,10-5-14,-3-9-12,0-9 1,0-7-1,-4-13 2</inkml:trace>
  <inkml:trace contextRef="#ctx0" brushRef="#br0" timeOffset="126580.9559">13854 14108 98,'-9'2'37,"9"-2"-1,11-5 1,11 1-23,8-8-9,10 0-3,3 0-2,2-4-6,6 0-25,0 2-6,-3-1 1,4 1-2</inkml:trace>
  <inkml:trace contextRef="#ctx0" brushRef="#br0" timeOffset="128371.1349">14903 14041 97,'3'25'35,"-1"-2"1,5 4 1,4 3-26,-3-3-4,6 7-1,-3-7-1,1 1-1,-1-7-1,2-2-1,-3-9 0,1-6-1,-1-8 0,-1-6-1,-1-7 0,1-3 1,0-4-1,0-1 0,0 1 0,0 2 0,-1 4 0,-1 3 1,-7 15-1,13-7 1,-13 7 0,12 22 1,-5-1 0,2 4-2,0 1 0,3 2 0,1-2 0,0-5 0,3-7 0,-1-8 0,1-8 0,0-10 0,-1-7 0,0-8 0,-2-6 0,-2-9 0,-1-5 0,-5-4 0,-2-3 0,-4-1-2,-2 2 0,-4 3 0,-1 9-2,-2 3 0,3 9-3,0 3-2,7 11-1,-1 0-2,9 7 0,0-5 0,9 6 1,-1-3 4,6 6 5,-1 4 3,0 6 5,4 12 4,-6 9 1,5 16 1,-10 5 0,5 16 0,-8 0-4,3 8-1,-4-6-3,0-3 0,-1-11-2,-1-9-1,-1-13-1,0-10-1,-7-20 1,13 7 0,-6-18 0,0-6 0,1-6 0,1-4 0,1-2 0,2 1 1,1 4 0,1 7 0,0 6 0,3 8 0,0 4-1,3 7 2,3 5-2,4 0 0,1 1 0,3-4 0,2-3 0,0-3 0,-1-5 0,-1-4 0,-3-6 0,-5-4 0,-6-2 0,-2-3 0,-7 1 0,-5 1-2,-6 2 2,-5 6 2,-6 6-2,1 10 0,-4 7 0,2 3 0,2 4 0,2 2 0,7 1 0,7-2 0,7-5-2,6-4 2,4-5-1,5-5 1,4-2-1,2-2 0,2-3 1,-2 1-1,-2 2 1,-2 2 0,-2 6 0,-4 2 0,-3 5 1,-4 2-1,-4 1 1,-3 2-1,-3-4 1,-3-4-1,-1-10 1,0 0-1,-9-2 0,4-11 0,2-4 0,2-5 0,3-4-1,2-6 0,6 2-1,1 0-1,4 3 0,-1 2 0,1 8-1,-2 4 1,-2 8 1,-1 7 1,-3 8 0,0 4 1,-2 2 1,2 4 1,2-2 0,3-2 0,-1-2 1,4-3-1,0-8 0,1-4 0,0-7-1,-2-5 0,-3-6 0,-3-2-1,-3-3 1,-4-2-1,-4 2 0,-5 4 1,-1 6 0,-3 7-1,0 8 1,0 8 0,3 9 1,5 5-2,6 5 0,10 2 0,7 1 0,6-2 0,7-3 0,7-7-2,4-2-2,2-11-6,7-4-21,-3-7-9,-1-8 1,3-9 1</inkml:trace>
  <inkml:trace contextRef="#ctx0" brushRef="#br0" timeOffset="129709.2687">9401 15436 60,'-5'14'32,"5"-14"0,-7 15 1,7-15-14,8 11-9,4-4-1,0-4 0,7 3-1,-1-5-3,5 0 0,-2-5-2,2-2-2,-1-3 0,0-5 0,-3-3 0,-2 0-1,-5-3 1,-3 0 0,-4 0-1,-3 0 0,-6 3 1,-4 2-1,-2 2 0,-4 4 0,-2 3 0,-1 7 0,-1 5 1,1 5-1,0 9 0,5 7 1,4 6-1,5 3 1,6 2-1,6 2 1,4-1-1,6-3 1,2-6-2,1-5 1,1-8-2,-3-7-2,5-5-4,-7-14-8,3-5-22,-3-6 0,0-7 1,-2-4 0</inkml:trace>
  <inkml:trace contextRef="#ctx0" brushRef="#br0" timeOffset="129906.2884">9747 15107 78,'-3'-11'34,"3"11"0,0 0-1,3 26-19,1 2-6,3 11-2,0 4-2,3 5-3,1 5-4,-4-4-9,2-4-24,2-4 1,-3-10 0,1-4-1</inkml:trace>
  <inkml:trace contextRef="#ctx0" brushRef="#br0" timeOffset="130685.3663">9928 15519 55,'14'-7'31,"8"1"1,-3-7 0,3-4-7,1 0-17,-6-2-2,1 1 0,-6-2-1,-4 4 0,-5-2-1,-3 3-1,-7 1 1,0 3-1,-5 0-1,-2 4 0,0 5 0,0 5 1,0 7-1,1 6 0,1 6-1,4 6 1,5 2-1,2 3 0,3 0-1,3-3-1,6-3 0,5-6-1,3-6-1,3-9-2,6-2-1,-1-11-2,9 1 0,-3-12-1,5 3 0,-3-8 1,3 0 3,-5-2 0,-2 0 4,-4 2 5,-7-2 2,-5 7 0,-9-2 2,-3 9 0,-11 1 0,8 10 0,-22 1-2,8 10-1,-2 3-2,3 7 0,2 3-1,4 5 0,5-1-1,5 1 0,4-1-1,4-2 0,5-7 0,2-5-1,6-7 0,1-7 0,1-6-1,1-6-1,3-5 2,-2-7-1,0-2 0,-3-5 1,-2-4 1,-5-1 0,-2-5 0,-6-1 1,-3-2 0,-3 3 1,-5 1 0,0 9 0,-3 4 0,-1 12 0,5 15 0,-8 8 1,5 15-1,2 11 0,3 9-1,2 4-1,3 6 0,1-2-2,5-1-3,-3-8-3,7 0-7,-6-12-15,0-5-10,0-9 2,-11-16-1,14 13 3</inkml:trace>
  <inkml:trace contextRef="#ctx0" brushRef="#br0" timeOffset="131813.4791">10696 15521 89,'-13'-14'36,"3"1"0,5 1-3,3-7-17,12 6-7,2-1-3,6 5-1,4 1-2,5 5-1,0 4-1,0 4 1,-1 4-1,-1 3-1,-5 3 1,-2 0-1,-6-1 0,-4-1 0,-5-2 0,-3-11 0,-4 13 0,4-13 0,-11-4 0,11 4 0,-8-21 0,8 5 0,3-3 0,4 0 1,2 2-1,4 2 0,2 2 1,2 7-1,1 6 1,1 7 0,0 6-1,1 3 1,0 2 0,1 3 0,0-3-1,-1-1 1,1-6 0,0-5 0,-1-5-1,-2-4 0,-2-6 0,-3-5 0,-2-4 0,-4-1 0,-3-3 0,-3 0 0,-5 2 0,-2 3 1,-4 4-1,-3 7 0,0 6 0,-3 6 0,1 7-1,1 3 0,1 4 1,3 1-2,3 0 0,3-5 0,5-2-2,-1-14-1,11 12-1,-11-12-1,21-8 1,-9-4-1,4 0 1,-2-3 0,3 0 3,-3 0 2,0 2 1,-3 4 3,-2 1 0,0 5 2,-9 3 0,9 10 0,-8 0 0,1 8 0,-2-2-1,3 4-1,-2-3-1,3 1 0,1-4 0,-5-14-1,18 13 0,-8-15-1,2-5 1,2-3-1,1-4 1,1-2-1,0-2 1,0 2-1,-2 2 0,-2 3 1,-1 4-1,-11 7 0,14-1 0,-14 1 0,10 12-1,-10-12 0,16 16-2,-6-10 0,9-1-3,-1-10-3,9 3-2,-2-14-1,7 4 0,-5-12 1,4 6 0,-5-6 5,-4 4 3,-2 4 6,-9 0 4,-1 10 4,-10 6 1,0 0 0,0 0 0,-12 22-2,4-7-1,4 6-3,-1 0-2,6 3-1,5-2 0,4 2-1,5 0 0,4 0 0,1-1 0,-1 0 0,-1-4-2,-5 0 0,-7-2 0,-8-6 0,-6-4 0,-11-6-5,-2-1 0,-6-7-3,3 3-4,-6-11-9,10 1-15,6-3-1,6-2-1,8 0 1</inkml:trace>
  <inkml:trace contextRef="#ctx0" brushRef="#br0" timeOffset="132739.5717">12720 15298 94,'23'5'32,"-23"-5"0,0 0 0,-14 8-24,-15-3-3,-3 4-1,-7 3 1,1 5 0,1 0 0,7 3-1,6-3-1,10 2-2,7-5 0,10-4 0,8-4-1,7-2 0,5-4 1,5 0 1,1-3-1,3 2 1,-3 1 0,1 5-1,-5 2 1,-4 3-1,-3 3 0,-7 2 0,-1 2-2,-6-3-2,0 0-1,-4-14-3,1 14-4,-1-14-7,1-12-12,1-1-7,4-2 3,-1-7 5,4 2 8,-1-5 7,3 3 10,-1 4 12,-2 2 15,0 6 9,-8 10 0,14 3-4,-14-3-4,9 26-5,-9-8-6,5 6-3,-5-3-3,2 0-3,-2-5-1,1-3 0,-1-13-1,0 0-1,0 0 0,4-20-1,2-2-1,1-5 0,3-2 0,3-3-2,3 1 0,-1 3 0,3 6 1,-2 6 0,-1 6 1,-3 8 0,0 4 1,-3 8 1,-1 0 0,0 4 1,2 0 0,2-1 0,2-2 0,3-3 0,0-5 0,4-3-1,-1-6 1,0-3-2,-4-5 0,-1-1 0,-6-3 0,-5 1 0,-6 1 0,-4 2 1,-6 5-1,-5 7 1,-2 6 0,-1 6 0,0 8 0,5 5 0,3 5 0,6 1-1,8 0 0,7-1 0,8-2-1,7-5-1,6-5-1,3-6-3,8-1-3,-1-11-5,8 0-15,1-3-10,-1-4 1,3-2 0,0-3 3</inkml:trace>
  <inkml:trace contextRef="#ctx0" brushRef="#br0" timeOffset="133010.5988">14300 15319 91,'4'28'36,"-2"11"0,-2 6 2,-2 4-21,6 11-11,-1 4-3,1 4 0,0-2-2,-1-3-2,2-5-4,-1-14-5,2-7-16,-4-12-12,-3-15 1,1-10-2,-7-14 3</inkml:trace>
  <inkml:trace contextRef="#ctx0" brushRef="#br0" timeOffset="133291.6269">14196 15450 73,'3'-42'37,"4"4"-2,8 8 3,9 11-18,2 1-9,8 15-2,2 5-4,3 14-1,-1 6-2,-1 10-1,-6 4 0,-5 4-1,-7-1-1,-10-1 1,-9-3-1,-8-7-1,-8-6 0,-8-10-3,-2-4-1,-6-15-5,7-1-7,-5-12-7,9-3-4,4-4-6,6-7-1,8 2 3</inkml:trace>
  <inkml:trace contextRef="#ctx0" brushRef="#br0" timeOffset="134093.7071">14482 15239 54,'18'-6'33,"1"12"-1,-2 7-2,-5 5-6,4 16-5,-6-3-6,5 8-4,-4-1-4,1-1-1,-1-4-1,2-5-1,-2-9-1,1-6-1,-1-7 0,0-7 0,1-5 0,-1-7-1,-1-2 1,-1-5 0,1-2 0,-2-1 0,-2 1 1,-2 4 0,-1 3 1,-1 3-1,-2 12 1,0 0-1,0 0 0,1 26-1,1-7 1,3 3-1,2 1 0,1 2-1,3-6 1,3-3-1,2-4-1,0-5 0,3-5 0,-1-7-2,3-4 1,-3-7 0,2-2 0,-1-8-1,-4-3 3,0-4 1,-5-4 1,-3 0 0,-6-7 2,-2 2 0,-6 1 0,-2 9 1,-2 1-1,2 9 0,-3 9 0,2 15 0,0 13-1,5 13 0,2 7-1,3 9 0,3 6-1,4 5 0,4-2-1,2-4-1,2-6 0,1-8-2,2-5-1,-1-12-2,3-4-4,-6-16-4,5-1-5,-7-15-4,5-4 1,-8-14 0,2-2 6,-8-12 5,0-5 8,-4-2 8,-6-5 11,1 4 3,-6 5 4,2 12 0,-5 6 0,6 21-4,-7 9-3,6 25-4,0 9-3,4 13-3,1 5-1,5 8-1,3 0-4,2-5-2,4-2-4,0-14-4,7-2-15,-4-10-13,2-6 1,2-9-1,-2-7 3</inkml:trace>
  <inkml:trace contextRef="#ctx0" brushRef="#br0" timeOffset="134829.7807">15176 15445 71,'0'0'35,"10"-14"-2,-1 9 3,6-4-19,-4-6-6,7 1-4,-3-6 0,4 2-3,-4-4 0,-1 2 0,-3 0-2,-4 4 1,-5 0-1,-3 6 0,1 10 0,-14-6 0,2 12-1,0 6 0,-2 5 1,0 8-1,2 1-1,2 4 0,4 0 0,3-3-1,5-2-1,4-5-1,7-3-1,2-9-1,10-2-2,1-8 0,11 0-1,0-8-1,9 1 2,0-8-1,7 1 3,-3-5 2,1-2 2,-4 0 2,-8-3 3,-4 4 1,-10-2 2,-7 9 0,-15-3 0,-3 18-1,-16-16 0,-3 16 0,-6 3-3,-1 8 1,-2 4-2,4 6 0,4 3-1,4 4 0,8 0-1,6 2 1,7-5-1,8-1 0,5-5 0,6-6-1,3-5 2,3-3-1,3-6 0,1-6 0,0-6 0,-2-6 0,-3-7 1,-1-7-1,-4-7 1,-5-6-1,-6-7 1,-5-3-1,-4 0 1,-6 1 0,-7 6 0,-3 6 0,-3 8 0,-3 12 1,0 16-1,-1 17 1,1 15 0,2 13-2,6 12 0,3 9 0,5 7-3,3 2-2,8 2-8,0-9-22,10-8-6,4-8 1,6-12-1</inkml:trace>
  <inkml:trace contextRef="#ctx0" brushRef="#br0" timeOffset="135830.8806">16853 14770 61,'1'-37'33,"-2"5"2,2 11-1,-1 21-10,0 0-13,4 24-3,-4 10 0,3 16-2,-2 7-1,2 11-2,-2 1-1,2 0 0,-1-8-1,0-9 0,0-9-1,0-11 0,-1-11 1,-1-11-1,0-10 1,0 0-1,3-19 1,2-3-1,1-4 1,6-2 0,4-2-1,4 6 1,4 3 0,5 7-1,1 10 1,1 13 0,-3 9-1,-2 8 1,-3 7-1,-7 3 0,-6 1 0,-8-1 1,-9-2-2,-8-5 1,-9-8-1,-4-3 1,-7-8-1,-2-5 1,1-4 0,0-4-1,6-5 1,5-6-2,9 0 0,5-7-3,13 2-2,2-6-4,14 4-2,-2-7-2,13 7-1,-1-7 0,8 11 3,-3-5 4,3 5 6,-2 4 6,-5-1 4,0 10 4,-9-1 3,0 13 1,-9-1 0,1 13-2,-7-1-3,1 6-3,-3 1-2,2 4-1,0-4-1,1-1-1,0-7-1,3-4 0,4-7-1,-1-7 1,2-5-1,1-8 0,-2-4 0,1-5 0,-1-2-1,0-4 1,-3 0 0,-1 1 0,-3 5 1,0 4-1,-1 8 1,-5 10 0,0 0-1,12 23 1,-9 1-1,1 9 1,-1 6-1,0 6 1,-2 2-2,-2-2 2,-2-3-2,-6-3 1,-4-6-1,-7-10 0,-5-7-2,-7-15-4,1-3-4,-9-17-14,5-5-13,2-6 0,6-8 0,9 0 1</inkml:trace>
  <inkml:trace contextRef="#ctx0" brushRef="#br0" timeOffset="136257.9233">18234 14576 61,'-8'-22'35,"6"8"-1,1 3 1,1 11-12,8 12-8,-7 8-4,6 19-2,-6 10-3,4 13-3,-3 8 0,1 8-1,-2 0-1,0-4-1,-1-6 0,-1-11-2,0-9-2,-2-17-3,3-7-10,0-24-19,-10 0-2,8-19 1,1-12-1</inkml:trace>
  <inkml:trace contextRef="#ctx0" brushRef="#br0" timeOffset="136859.9835">18325 14514 85,'0'0'35,"9"5"1,-4 25 0,0 18-21,10 20-6,-2 7-2,5 13-2,-1-1-2,3-1-1,1-9-1,0-7 0,-1-15 0,-3-13-1,-1-14 0,-3-15-1,-1-12 1,-3-9-1,-2-11 1,-3-7 0,-2-4 0,-1 1 0,-1 2 1,1 2 1,-1 7-1,0 18 1,9-12 0,1 18 0,3 5-1,3 2 1,5 1-1,6 3 0,2-5-1,2-1 1,1-5 0,0-5-1,-3-5 1,-1-3-1,-5-5 0,-5-4 0,-6 0 0,-5-3 0,-7 2 0,-5 2 0,-5 4 0,-3 8 1,-3 7-1,0 7 2,1 5-2,3 8 0,6 1 0,5 3 0,5 0 0,7-3 0,5-4 0,3-6 0,5-6 0,0-6 0,1-6 0,-1-4-2,-3-4-1,-5-7-2,-1 2-3,-10-10-6,-2 4-12,-12-3-13,-8-4 1,-7-1 0,-9-2 2</inkml:trace>
  <inkml:trace contextRef="#ctx0" brushRef="#br0" timeOffset="137041.0018">18495 14878 83,'-54'-8'35,"11"4"0,10 0 1,12-3-19,21 7-8,13-5-1,18 4-3,8-3 0,13 2-2,4-3-1,5 0-4,0 1-6,-9-5-24,-3-4-7,-6-1 3,-9-4-2</inkml:trace>
  <inkml:trace contextRef="#ctx0" brushRef="#br0" timeOffset="138057.1034">9910 16355 77,'-1'22'36,"3"-1"0,3-5 1,-5-16-22,23 13-9,-4-12-1,3 0-2,2-3 1,2-3-2,0-5 1,0-4-2,-2-4-1,-4-4 0,-5-3 0,-6-5-2,-4 1 1,-7-1 0,-6 4 0,-6 2 0,-5 5 0,-5 6 1,-2 7 0,-1 9 1,0 7 0,4 11 0,3 10 0,5 8 1,8 6 0,9 2-1,6 4 0,9-1 0,6-2 0,4-5-1,4-7-1,1-7-1,1-1-2,-4-13-2,2-1-4,-10-14-12,3 0-16,-4-7 0,-2-5 0,-1-5 2</inkml:trace>
  <inkml:trace contextRef="#ctx0" brushRef="#br0" timeOffset="138343.132">10280 16063 69,'6'17'38,"-4"2"-1,1 7 1,-2 18-16,2 3-13,5 10-2,-2 4-3,1 4-2,-1 0-2,0-4-2,2-1-5,-2-23-10,4-8-21,1-10 0,-1-10 0,4-8-1</inkml:trace>
  <inkml:trace contextRef="#ctx0" brushRef="#br0" timeOffset="139071.2048">10482 16601 79,'15'-2'34,"-6"-1"0,6-5-7,4 5-15,-4-9-5,4 0-2,-4-3-1,0-1-2,-4-5 1,-2 2-1,-5-3 0,-4 0 0,-4 0-1,-2 3 1,-4 3 0,-2 6 1,-3 7-1,2 7 1,-4 9 0,4 11-1,-1 4 1,4 7-1,4 0 0,4 0-1,4-1-1,6-5 0,7-5-1,4-7-1,8-5-2,0-8 0,8-3-3,0-9-3,8 2-5,-5-13-7,5 4-3,-4-8 0,3 2 3,-8-7 2,0 6 8,-12-4 7,-8 4 10,-6 7 8,-12 1 8,-5 10 2,-10 3 0,0 14 0,-9-3-6,9 15-3,-5-4-4,13 8-3,1-3-2,10 1-2,7-5-1,8-2-1,9-5-1,7-5 1,5-6-2,4-7 1,4-4-2,3-8 1,1-5-1,-1-8-1,0-5 1,-5-8 0,-3-4 0,-6-4 1,-8-1 1,-6 1 1,-10 2 0,-7 8 1,-7 6 0,-7 13 0,-5 13 1,0 16-1,-4 15 0,5 14 0,0 9-1,7 7 0,5 4-1,4 0-1,7 4-3,1-14-5,11 2-17,-3-12-14,2-8 2,-2-8-2,-1-7 3</inkml:trace>
  <inkml:trace contextRef="#ctx0" brushRef="#br0" timeOffset="139702.2679">11357 16620 64,'-6'-18'35,"3"0"0,5 0 2,5 6-12,4-4-14,13 9-5,0 2-1,7 10-1,-1 6 0,2 7-1,0 4 0,-1 9-1,-6 0 0,-4 1-2,-4-4 0,-7-4 0,-7-5 0,-4-7-2,1-12 2,-10 2 1,4-14-1,-1-5 1,3-4-1,3-4 1,5 1-1,4-1 1,3 3-1,1 3 0,3 9 1,0 5 0,3 6-1,-1 6 1,-2 4 0,2 2 0,-1 2 0,2 4 0,-1-7-1,4-1 1,-1-4-1,0-6 1,0-3-1,-2-4 0,-1-5 0,-5-7 0,-5 0 0,-6-2 0,-5 3 0,-6-1-1,-6 4 1,-2 4-1,-3 6 0,0 4 0,1 6 0,4 2-2,3 3-1,13-11-1,-8 20-2,8-20-3,13 8-4,-4-14-1,10 7-3,-3-10-1,6 5-1,-2-5-1,0 3-2,-1 2 3,-5-1 5,3 3 2,-7-1 4,1 3 4,-11 0 3,14 3 2,-14-3-2,9 4-6,-9-4-1</inkml:trace>
  <inkml:trace contextRef="#ctx0" brushRef="#br0" timeOffset="140298.3273">12110 16556 72,'0'0'35,"8"15"-1,-2-4 2,4 8-23,-6 1-5,5 9-3,-3-2 0,3 4-2,-2-1 0,2-2-3,-4-6 1,1-4-1,-6-18 0,10 7 0,-10-7 0,4-22 2,-2 2-3,-1-4 3,2-2-3,0 1 3,2-1-2,-1 5 2,3 3-1,-7 18-1,17-14 1,-8 14 0,-1 6 0,2 4 0,-1 1 0,-1 3-2,0 3-1,-1-7-2,1 4-5,-8-14-15,10 4-13,-10-4 0,14-9 0,-14 9 1</inkml:trace>
  <inkml:trace contextRef="#ctx0" brushRef="#br0" timeOffset="140620.3595">12397 16634 51,'0'0'34,"18"0"-1,-6-4 0,3-4-9,6 6-10,-5-10-6,4 4-2,-6-5-1,1 3-1,-5-2-1,-10 12 0,9-20-1,-9 20 1,-9-8 0,-1 10-1,-4 5 1,1 5-1,-4 4 1,4 5-1,1 3-1,5 2-1,3 0 1,6-1-3,5-4 2,5-4-4,10-4 1,1-8-2,10-1-3,-1-17-6,14 4-13,-2-7-10,4-5 1,-1-3-1,-1-1 3</inkml:trace>
  <inkml:trace contextRef="#ctx0" brushRef="#br0" timeOffset="141004.3981">12928 16519 47,'-19'-11'33,"-8"5"1,-7 6 1,-7 2-9,3 13-10,-3-3-6,8 8-2,2-3-3,11 4-2,9-2 0,10-1-2,10-3 1,9 0-1,9-5-1,8 1 1,5-3 0,5 3-2,0 0 2,-1 4-2,-1 3 1,-5 5-1,-4 6 1,-6 6-1,-8 5 2,-5 3-1,-10 2 0,-6-1 1,-6-2-1,-9-5 1,-4-6 0,-6-7-1,-3-9 1,-3-7-1,-3-10-1,1-8 0,0-8-1,2-6-2,5-4-1,0-11-3,9 4-3,1-10-5,12 6-15,3-2-4,7 2-1,9 4 3</inkml:trace>
  <inkml:trace contextRef="#ctx0" brushRef="#br0" timeOffset="141432.4409">13245 16485 91,'-19'4'33,"-1"3"0,-4 5-2,-3-2-24,6 5-4,0 2 0,6 4 0,3-1 0,9 2 0,4-5 0,8 0 0,4-7-2,5-5 0,4-6-1,0-4 0,1-4 0,0-3 0,-3-1 0,-2 3 1,-5-2 0,-2 6 1,-11 6-1,11 4 1,-11-4 0,2 22-1,-2-7 0,2 6-1,1 0 0,1-1-2,3-4-1,-7-16-2,19 11-8,-9-16-20,6-7-4,-1-9 0,1-8-1</inkml:trace>
  <inkml:trace contextRef="#ctx0" brushRef="#br0" timeOffset="141612.4589">13440 16226 74,'-9'6'37,"-1"15"-1,2 13 2,1 10-13,3 1-18,6 4-5,4 1-4,1-3-2,7 5-9,-1-16-23,4-6 0,-1-8-1,-1-9 1</inkml:trace>
  <inkml:trace contextRef="#ctx0" brushRef="#br0" timeOffset="142388.5363">13376 16549 96,'-9'-16'35,"9"16"1,17-8-1,3 12-28,3 2-3,3 8-1,0 4 0,1 11-1,-1 4 0,-3 0-3,-3-2-1,-3-4-3,-3-2 1,-7-10-4,2-4 2,-9-11 0,0 0 0,10-21 3,-5 6-1,-2-5 3,2-1 2,-1 0 2,1 0 1,3 10 1,-2-7 1,3 14 0,-9 4 1,18-5-1,-9 7 0,2 3-2,-2 0 0,3 0-2,-2-2-1,-1-3-1,-9 0 0,15-10-1,-8 0 1,-3-5-1,0-2 0,-2-4-1,-1 2 1,0-2-1,1 4-1,-1 2-1,-1 15 1,4-13-1,-4 13-1,5 12 2,0 1-1,-1 1 1,3 3 2,0 0 0,3 0 0,2-2 2,1-2-1,1-1 1,2-3 0,0-1 1,0-3 1,0 0-1,-2-7 1,0 1 0,-5-6-1,0-2 0,-4-5 0,-3-1-1,-4-4 0,-2 2 0,-4-1 0,-2 5 1,-1 6 0,0 7 0,-1 8 1,5 9 0,1 6 0,4 10-1,6 3 0,6 1-1,5-1 0,7-2-2,5-5 0,2-8-1,2-5-1,-1-15-3,1-4-3,-6-19-8,0-2-20,-9-9 0,-5-5-1,-8-6 1</inkml:trace>
  <inkml:trace contextRef="#ctx0" brushRef="#br0" timeOffset="142537.5513">14071 16369 57,'-32'-28'35,"2"4"0,5 10 1,7 12-11,5-3-13,13 5-7,7 11-4,7-6-5,11 5-5,2-8-10,13 5-15,4 0-2,8 3 0,6 0 2</inkml:trace>
  <inkml:trace contextRef="#ctx0" brushRef="#br0" timeOffset="143153.613">15013 16506 50,'27'10'31,"-15"-8"0,-12-2 0,-12 4-8,-11-8-14,-5 5-4,-9 1 1,-1 7 0,-3 1 0,6 8 0,2-2 0,10 5-1,8-2-1,11-3-2,10-5-1,10-4 0,6-6-1,6-3 1,4-4-1,1-2 0,-1-3 0,-1 2 0,-6 1 1,-3 2 0,-4 3 0,-6 6 0,-12-3 0,12 17 1,-10-3-2,-1 5 1,0 2 0,0 0-3,3-2 2,3-3-1,4-4 0,7-7-1,5-5 0,2-11-1,9-4-1,0-10 2,4-2-2,-1-9 2,0-2-1,-4-8-1,-2-1 3,-7-2 1,-7-3 1,-6 2 0,-9-1 2,-6 6 0,-9 5 1,-4 10-1,-7 9 1,-2 13 0,-2 11-1,2 17 0,1 10-1,5 15 0,6 8-1,5 8 0,7 4-1,7 3-1,6-2-2,5-8-3,7-3-3,-2-18-9,5-4-21,-2-11 0,0-9 2,-5-12-1</inkml:trace>
  <inkml:trace contextRef="#ctx0" brushRef="#br0" timeOffset="144028.7005">15292 16575 72,'-7'-11'34,"7"11"-1,15-17 2,4 7-23,11 8-5,5-2-2,6 8 0,-1 3-1,5 8 0,-3 3 0,1 12-1,-4 0 1,-1 4-3,-5-3 1,-2 2-2,-3-7 1,-3-5-1,-2-9 1,-5-9-3,-2-13 2,-5-7 1,-4-5-2,-4-7 2,-4-4-2,-5-2 2,-3 0-1,-4 2 0,-4 10 1,-4 5-1,-1 8 0,-2 9 0,0 8 0,4 7 1,1 4-1,6 5 0,4 0-2,4-2 0,11-2-2,3-8-1,9-1-3,-1-13-4,11 3-1,-4-11-3,9 1 2,-5-8 1,4 2 3,-4-5 3,-1 4 6,-4-1 4,-4 2 5,-2 7 4,-8-3 0,1 13 2,-10-1-1,5 12-2,-8 0-1,6 10-3,-4-1-1,4 8-2,0-1-1,4 0-1,1-6-1,2-2-1,0-6 1,3-6 0,0-10-1,0-8 0,1-5 0,-1-2 1,-1-4-2,1 0 2,-2 0 0,-1 2-1,0 7 1,-10 12-1,16-14 1,-16 14 0,13 3 0,-13-3 0,14 11 0,-4-4 0,-1 0-1,2-2 0,1-1 1,1-4-1,2-4 0,1-2-1,2-3 1,-1-2 0,1-1 0,0 1 0,0 2 1,-1 4-1,0 6 1,0 5 0,-2 6 0,0 3 0,-3 2-1,-2 0-1,1-1-4,-11-16-13,12 11-20,-12-11-2,15-19 0,-5-6-1</inkml:trace>
  <inkml:trace contextRef="#ctx0" brushRef="#br0" timeOffset="145411.8388">17177 16385 29,'0'0'30,"-1"14"3,1-14 1,-3 20-10,7 4-7,-4-4-2,7 14-4,-3-6-1,5 8-3,-2-4-2,2 2 0,-1-10-2,2 0 0,-2-13-1,-8-11 0,15 1-1,-7-12 0,1-9 0,1-9-1,0-3 0,0-6-1,1 0 0,-2-1-1,1 4 0,-2 2-2,2 7-2,-5 2-2,3 10-3,-5-3-5,6 16-7,-9 1-5,13 0 0,-13 0 0,13 13 5,-13-13 7,18 20 10,-9-6 11,0-1 10,1 7 9,-1-3 5,1 9-1,-4-3-1,3 11-4,-8-7-7,6 8-5,-6-7-6,3 2-3,0-2-4,-1-10-2,6 0-5,-9-18-11,17 4-17,-3-9 0,4-4 1,3-6 1</inkml:trace>
  <inkml:trace contextRef="#ctx0" brushRef="#br0" timeOffset="145794.8771">17836 16511 63,'13'-5'34,"-13"5"-1,0 0 2,0 0-17,-12-1-8,-1 13-2,-5 1-2,2 7-1,0 0 0,5 6 0,3 1-1,7 0-1,5-4-2,7-3 0,4-7 0,4-7 0,3-5-2,2-6 1,-1-5 0,0-3 0,-1-1 0,-3-1 0,-2 1 2,-4 5-1,-4 3 1,-9 6 0,13 0 0,-8 10 0,0 1 0,1 6-1,4 1 0,2 0-2,2 0 1,4-4-3,1-4 0,0-13-2,3 3-6,-8-18-22,3-1-7,-3-8 1,-4-7-1</inkml:trace>
  <inkml:trace contextRef="#ctx0" brushRef="#br0" timeOffset="145975.8952">17675 15921 109,'-32'-9'35,"16"6"-1,16 3-5,6-14-44,16 6-22,10-2 1,9 2-2,7 2 3</inkml:trace>
  <inkml:trace contextRef="#ctx0" brushRef="#br0" timeOffset="146281.9258">18936 15938 95,'-10'15'37,"4"7"-1,4 8 2,10 9-22,4 3-13,4 11-2,1 5 0,2 4-2,-2-1 0,0-6-2,0-3-2,-5-13-6,1-10-23,-7-11-4,-6-18 1,0 0-1</inkml:trace>
  <inkml:trace contextRef="#ctx0" brushRef="#br0" timeOffset="146914.9889">19107 15961 79,'5'21'36,"-4"16"-1,1 12 3,2 12-14,1 2-17,8 8-3,-2-5-1,5-4 0,0-7-1,5-9 0,0-9 0,3-13-2,-1-12 0,-1-10-1,0-6 1,-4-9 0,0-6 0,-3-4 0,-2-3 0,-1 4 1,-5 3 0,2 7 1,-9 12-1,15-2 1,-8 14-1,4 5 1,0 5 0,4 2-1,2-1 0,2-3 0,2-4-1,1-4 1,0-6-1,0-5 0,-2-7 0,-1-3 0,-4-6-1,-1-6 0,-4-5 1,-5-4-1,-2-5 1,-5-2 0,-4 1 0,-4 1 0,-3 4 1,0 4-1,-3 9 1,2 9-1,-1 11 1,1 14 0,4 7-1,4 10 1,4 4 0,6 4 1,6 1-2,5-1 0,8-6 0,6-7 0,4-6 0,2-9-2,3-5 0,-2-7-1,-1-6-2,-6-10-3,-2 1-7,-14-15-14,-4-3-11,-10-6 1,-9-5 0,-10-3 2</inkml:trace>
  <inkml:trace contextRef="#ctx0" brushRef="#br0" timeOffset="147132.0108">19031 16029 109,'-57'9'37,"15"3"0,15 0-5,14-4-24,22-1-6,13-4 0,12 2-1,10-1 0,11-4-2,10 1-2,5-7-5,11 6-14,1-6-16,4-1 0,4-2 2,-1-2-1</inkml:trace>
  <inkml:trace contextRef="#ctx0" brushRef="#br0" timeOffset="147666.0642">20518 16028 108,'2'21'36,"0"1"1,0 3 0,5 6-30,1 4-5,5 8-1,1 5 0,3 8 1,2 3 0,0-2 0,0-4 0,-1-3 0,-4-12-2,-6-10 1,-4-13-2,-4-15 0,-16-2 1,-3-12-1,-5-9 0,-4-5 0,-6-9 1,-1-5-1,-2-4 2,1-5-2,4 0 2,1 0 0,4 1 0,6 3 0,4 6 0,6 8 2,6 6-2,4 8 2,4 5-2,5 7 2,5 2-2,4 4 1,4 1 0,3 2-2,4 0 0,8 5 0,4-1 0,4 1 0,4 1 0,1-1 0,3-3 0,-1-3 0,0-1 0,-6-7-5,-1 5-6,-12-12-9,-2 3-20,-8 0 1,-5 4 0,-8 1 0</inkml:trace>
  <inkml:trace contextRef="#ctx0" brushRef="#br0" timeOffset="148159.1135">20875 16320 105,'-7'15'37,"7"-15"1,10 6-1,10-11-30,3-5-6,4-1 0,3 2-2,0-3-4,8 9-7,-4-4-24,1-3-1,1 0 0,-2-5-1</inkml:trace>
  <inkml:trace contextRef="#ctx0" brushRef="#br0" timeOffset="148608.1583">21262 16028 102,'-21'31'37,"1"7"1,5 4-1,4 7-16,8-4-20,5 1-1,1-2 0,3-3 1,0-2-1,2-6 0,1-6 1,-2-6-2,-1-8 1,-6-13 0,0 0-1,0 0 1,5-14 0,-2-1-1,1-1 1,3-4-1,4 0 1,3 1 0,4 5-1,2 4 1,2 5-1,-1 5 1,0 7 0,-3 8 0,-2 5 0,-4 5 0,-4 0 0,-6 2 0,-4-1 0,-6-3 1,-6-2-1,-5-6 0,-4-5-1,-2-7 0,-2-4-2,0-6-1,4-2-2,0-11-4,12 4-8,1-10-14,9-2-5,8-1 2,5-3-1</inkml:trace>
  <inkml:trace contextRef="#ctx0" brushRef="#br0" timeOffset="148923.1899">21493 16317 73,'13'28'36,"-1"6"-1,-2 1 2,-2-4-16,6 5-12,-1-9-6,2-5 0,1-7-2,3-6 0,2-7 0,-1-5-1,-1-5 0,-1-5 0,-4-4 0,-4-3 0,-5-2 1,-8-2-1,-5 2 0,-5 1 0,-5 4 0,-3 3 0,-2 5 0,-3 5 0,3 4-1,3 1-1,6 4-3,1-5-3,13 0-13,0 0-16,9-2 1,5-7 0,3-5 1</inkml:trace>
  <inkml:trace contextRef="#ctx0" brushRef="#br0" timeOffset="149299.2275">21808 16257 94,'4'25'35,"-2"8"1,-2 3 1,-3-2-25,6 5-6,-2-3-2,2-1 0,0-6-1,2-4-1,2-9-1,-7-16 0,15 12-1,-7-16 0,1-5 0,1-5 0,1-4 0,1-3 0,1 0-1,2 0 1,0 1 1,0 2-1,-1 2 1,1 6 0,-3 5 0,0 4 0,-2 5 0,-10-4 0,13 21 0,-9-7-2,0 2 0,-3-3-2,1 1-3,-2-14-5,1 13-17,-1-13-11,9-4 1,-9 4-1,19-22 2</inkml:trace>
  <inkml:trace contextRef="#ctx0" brushRef="#br0" timeOffset="149810.2786">22278 16314 61,'-9'-5'33,"-3"3"0,-7 1 2,-4 1-11,3 11-15,-5 1-1,3 11-1,1 0-1,7 8 0,5-1-3,8 2 0,6-3-1,6-4-1,5-7-1,4-5 1,4-5-1,2-5 0,-1-6 0,0-4 0,-2-5 0,-1-5 0,-4-4 0,-3-3-1,-4-7 1,-5-4 0,-3-3 0,-2-3 1,-3-3-1,-1-1 1,-3-1 0,0 0 1,0 5-1,1 6 2,-1 6-1,2 6 1,1 7-1,3 16 1,0 0-1,-4 30-1,5 1 1,1 11-4,0 7 4,2 8-4,2 3 1,0-2 0,2-6 0,1-7-1,0-5-1,0-11-1,2-4-4,-11-25-2,20 21-9,-20-21-17,17-4-2,-7-3 1,1-6-1</inkml:trace>
  <inkml:trace contextRef="#ctx0" brushRef="#br0" timeOffset="150585.3559">22684 16287 53,'0'0'33,"2"-17"0,-2 5-5,0 12-10,-2-13-2,2 13-2,-11 2-4,11-2-1,-16 18-3,7-3-1,-1-2-1,3 4-2,0-1 0,4-1-1,3-2 0,0-13-1,12 16 0,-3-11 0,4-1 0,2-1 0,-1 0-1,1 2 1,-2 4 0,-1 3-1,-4 4 1,-3 4 0,-5 1 0,-4 1 1,-6 0-1,-3-2 1,-4-5-1,-2-5 0,0-4-1,-2-8-2,4-2-3,-1-13-5,10-1-23,2-6-4,6-7 0,6-2-1</inkml:trace>
  <inkml:trace contextRef="#ctx0" brushRef="#br0" timeOffset="150757.3733">23007 16510 128,'12'41'37,"1"-11"-15,-3-23-22,-2-21-39,-2-18-3,-2-18 0</inkml:trace>
  <inkml:trace contextRef="#ctx0" brushRef="#br0" timeOffset="219015.1984">20377 1149 10,'-3'-11'13,"3"11"-2,0 0 1,0 0-2,0 0 1,0 0-1,0 0 0,0 0-2,0 0 0,0 0-3,0 0 1,0 0-2,0 0 0,-7-13 0,7 13-1,0 0 0,-5-10-1,5 10 1,-5-11-1,5 11 0,-5-10 1,5 10-1,0 0 0,-15-13 0,15 13 0,-13-8 0,13 8-1,-15-5 1,5 4-1,-1 0 0,1 2 1,-3 0-1,0 1 0,-1 4 0,0 0 1,-1 1-1,0 1 0,-1 3 1,2 2-1,-1 1 0,2 2 1,-1 1-2,2 3 2,1 2-1,1 1 0,1-4 0,2 5 0,1 2 1,3 0-1,1 4 2,0-1-2,3 1 1,3-1 0,0 3 0,3-3-1,3-5 1,2 0-1,1-6-1,4 0 1,0-4 0,2-2-1,-1-2 1,2-2-1,-2-1 1,0-1-1,-1-2 0,0-1 0,-4 0-1,1-2 0,-2 1-3,-3-3 0,3 1-4,-12 0-3,18-6-11,-18 6-8,16-10-2,-5 1 1,-2-2 2</inkml:trace>
  <inkml:trace contextRef="#ctx0" brushRef="#br0" timeOffset="219735.2704">20654 1186 25,'0'0'23,"0"0"1,0 0 2,0 17-13,-1 6-2,-3 1-3,3 8-1,-3 3 0,2 3-1,-2 0-1,2-5-2,0 0-1,0-6 0,-1-4 0,0-4-1,1-5 0,-1-4 0,3-10 2,-4 13 0,4-13 1,0 0 0,-9-3 0,9 3 0,-7-20 0,4 4-2,-3-10-1,3-4-1,-1-3-1,1-3 1,2-4-1,0-2 1,1-1-1,1-2 2,-1 2-1,0 6 1,1-2-1,-1 3-2,0 36 2,2-63-2,-2 63 2,3-46-2,-3 46 2,0 0-2,12-45 3,-12 45-1,0 0 1,0 0-1,0 0 0,0 0 1,30-27-1,-30 27 0,0 0 0,0 0 0,33 18-1,-33-18 1,0 0 0,40 22 0,-40-22 0,30 15 0,-30-15 0,29 12 0,-29-12-1,0 0-1,42 10-1,-42-10-2,0 0-3,31-2-5,-31 2-2,0 0-9,0 0-5,0 0 0,0 0 2</inkml:trace>
  <inkml:trace contextRef="#ctx0" brushRef="#br0" timeOffset="220058.3027">20686 1235 16,'0'0'22,"0"0"-2,-1 12 1,1-12-1,0 0-3,10 4-2,-10-4-3,13 0-2,-13 0-3,16-3-2,-16 3-2,19-4 0,-10 2-2,0 0-3,1 0-2,-10 2-3,17-2-4,-17 2-9,14 4-6,-3 1-5,-11-5 3,18 16 0</inkml:trace>
  <inkml:trace contextRef="#ctx0" brushRef="#br0" timeOffset="221150.4119">20934 1558 30,'0'0'20,"0"0"0,0 0-1,0 0-4,0 0-1,0 0-2,0 0-2,0 0-1,0 0-2,0 0-1,0 0-1,0 0 0,0 0-2,0 0-1,11-4 0,-11 4-1,12-5 0,-12 5 0,14-5-1,-14 5 1,15-3-1,-15 3 1,14-1-1,-14 1 0,15 0 0,-15 0-1,13 3 1,-13-3-1,12 7 1,-12-7-1,10 12 1,-10-12-1,9 15 1,-9-15-1,7 20 1,-5-8-1,0-1 1,-1 1 0,-1 2 0,-1 0 0,-1 2 0,0 1-3,-3-2 3,0 0-2,-1 0 2,-1-2-2,1-1 2,-1-2-3,7-10 5,-13 13-1,13-13 0,-15 9 0,15-9 0,-13 8 0,13-8 0,-13 6 1,13-6-1,-11 4 0,11-4 1,0 0-1,0 0 0,-8 3 0,8-3 0,0 0 0,0 0-1,0 0 1,0 0-1,0 0 0,0 0 0,0 0 1,0 0-1,0 0 0,0 0 0,0 0 1,0 0-1,0 0 0,9-3 0,-9 3 0,0 0 0,12 1 0,-12-1 0,13 5-1,-13-5 1,14 7 0,-4-2-1,0 1 1,-1 2-1,1 1 1,0 0-1,-1 0 1,-2 3-1,0 0 1,-1-1 0,-3 2 0,-1 0-1,-2 1 2,-3 1-1,-4 2 0,-2 0 0,-4 2 1,-4-1-1,-2 2 1,-3-1-1,-1-2 0,1-1 1,1-2-2,3-5 1,3-2-2,5-2-4,10-5-3,0 0-14,-1-23-9,11 1 0,6-5 0,3-10 1</inkml:trace>
  <inkml:trace contextRef="#ctx0" brushRef="#br0" timeOffset="221683.4652">21536 1174 15,'7'-10'22,"-7"10"1,5-17-4,-5 17-1,1-10-5,-1 10-3,0 0-1,-11-5-3,2 6-2,-1 2 0,-5 1-1,-1 7 2,-5 3-1,-1 6 1,-5 2-1,0 4 2,-2 3-1,3 4 0,1 0 0,4 1-1,4-2 0,7-3 0,4-3 0,8-1-1,5-6 0,7-4 0,3-6-2,5-2 1,2-3-2,-1-4-1,1-1-3,-3-6-3,0 3-8,-5-5-14,-4-3-5,-1-2 0,-2-6-1,3-4 2</inkml:trace>
  <inkml:trace contextRef="#ctx0" brushRef="#br0" timeOffset="222374.5343">21435 657 15,'-27'-36'20,"27"36"3,0 0 4,0 0-10,0 0-2,0 0-5,0 0-2,0 0-1,0 0-1,0 0-3,0 0-1,-3 53 0,3-53-1,1 49 1,-1-49-1,0 53-1,0-53 0,-2 50 0,2-50 0,-5 42-2,5-42 0,0 0-4,-6 39-5,6-39-4,0 0-8,0 0-4,0 0 1,0 0 1</inkml:trace>
  <inkml:trace contextRef="#ctx0" brushRef="#br0" timeOffset="222670.5639">21594 595 21,'0'0'22,"0"0"0,3 36 5,-3-36-14,-6 43-1,6-43-5,-5 49-3,5-49-2,-4 45-1,4-45 0,-3 37-1,3-37 0,0 0-2,0 0-5,-4 39-10,4-39-7,0 0 1,0 0 0</inkml:trace>
  <inkml:trace contextRef="#ctx0" brushRef="#br0" timeOffset="223173.6142">21437 259 15,'0'0'22,"-38"9"1,38-9-4,0 0-3,-31 38-3,31-38-4,-20 41-2,20-41-1,-12 45-1,12-45-4,0 42 3,0-42 0,0 0 0,28 46 1,-28-46 0,29 17 0,-29-17 0,35 6 1,-35-6-1,37-2-4,-37 2 4,32-14-2,-32 14 0,0 0-2,33-40 1,-33 40 0,6-35 0,-6 35 3,-8-38-4,8 38-1,0 0 1,-35-46 1,35 46-3,-33-15 2,33 15-4,-31-4-5,31 4-4,0 0-9,0 0-9,0 0-4,-12 44-1,12-44 2</inkml:trace>
  <inkml:trace contextRef="#ctx0" brushRef="#br0" timeOffset="223805.6774">21751 1330 11,'-11'7'21,"11"-7"2,0 0-4,0 0 2,0 0-2,0 0-3,0 0 0,13 9-4,1-9 0,-2-1-3,6 1-2,-2-4-3,1 3-1,-2-2-1,-3 0-2,0 1 0,-12 2-3,16-4-2,-16 4-3,10 2-7,-10-2-8,11 1-9,-1-2-1,0-3 3,7 3-1</inkml:trace>
  <inkml:trace contextRef="#ctx0" brushRef="#br0" timeOffset="224384.7353">22231 1143 26,'0'0'23,"-18"10"3,11 2 1,-1 9-14,-6-2-1,3 9 0,-2 0-4,3 6-2,-1-1 1,5 0-3,1-1 0,4-4 0,1 0 0,4-4 0,1-5 0,2-2-1,1-4 0,1-1 0,0-6 0,-1-1-1,1-3 1,1-2-2,1-6 2,0-2-2,1-4 1,1-3-1,-2-4-1,1-3 1,-1-5-1,-2 1 0,-2 1 0,-2-1 0,-2 0-1,-2 2 2,-2 1-1,-1 3 0,-1 1 1,-2 0-1,-2 3 0,1 1 0,-1 3 0,-1-2 0,-1 5-1,0-1 0,9 10 1,-16-8-1,16 8-1,-16 0 0,16 0-1,-12 10-3,12-10-2,-8 15-5,10-5-10,0 2-10,4-2 1,4 1-1,1-4 3</inkml:trace>
  <inkml:trace contextRef="#ctx0" brushRef="#br0" timeOffset="224736.7705">22532 1011 39,'0'0'29,"0"0"-2,0 0 3,0 0-16,0 0-4,7 15-1,-10 10-4,4 4 2,-4 9-5,5 3 3,-3 13-2,3 4 1,-1 2-1,2-2-1,-1-3 0,1-4-2,-1 1 1,0-4-4,-1-8 3,-1-5-4,0-5 2,-3-8-4,4-2-3,-5-9-7,4-11-10,0 0-4,0 0-3,14-17 6</inkml:trace>
  <inkml:trace contextRef="#ctx0" brushRef="#br0" timeOffset="225044.8013">22731 1035 34,'0'0'27,"0"0"4,-2 17-1,-3 6-9,-1 11-12,4 4 2,-5 13-1,4 5-3,-2 4-2,2 0-3,0-3 0,3-4-1,2-4 0,0-3-1,2-4-1,0-7-4,0-3 0,-2-8-7,3-1-5,-3-5-14,-2-6 0,0-12-4,0 0 4</inkml:trace>
  <inkml:trace contextRef="#ctx0" brushRef="#br0" timeOffset="225287.8256">22605 1512 51,'-13'-4'30,"13"4"3,0 0-2,11-20-14,4 14-4,-2-5-3,5 1-5,-1-2-2,1 0-2,2 1-4,-5-3-5,3 7-15,-3 5-10,-5 0 2,0 5-2,-10-3 1</inkml:trace>
  <inkml:trace contextRef="#ctx0" brushRef="#br0" timeOffset="226218.9187">20208 2517 8,'-15'9'18,"-4"-9"2,8 3-1,0-1-11,11-2 2,-14 1 1,14-1-2,0 0-1,0 0-1,0 0-2,9-11-1,3 9 0,4-2-1,6 2-1,4-1 1,6 0-1,6 0 1,5 0-1,4 1-1,4-1 1,5 0-1,3 1 0,4 0 0,4-1 0,3 1 0,3 0 0,4-1 0,3 3 0,3-2 0,1 1-1,4-2 1,-1 1-1,3 0 0,0 1 1,0-2 0,-1 0 0,2-1 0,-2 3 0,-1-1 1,-1-1 2,-2 1-2,1 1 0,-3-4 0,0 4 1,-6-2-1,2 1 1,-7 0 0,-1 1-1,-5 0 0,-4 1-1,-5 1 1,-4 0-1,-5 0-1,-4 0 0,-4 2-2,-5-6-2,-2 5-5,-8-7-17,-4-3-7,-1 0-1,-5-12-1</inkml:trace>
  <inkml:trace contextRef="#ctx0" brushRef="#br0" timeOffset="228510.1478">20128 13691 17,'-26'-7'9,"4"5"1,0-5 0,3 3-3,2-2 0,3 3-2,2-1 0,4 2 0,8 2 1,-12-2 2,12 2-1,0 0 1,0 0-1,15 2 0,2-1-2,5 2 0,6-1-1,8 0 0,8-1-1,7 1-1,8 0 1,5-3-1,6 1 1,6-1-1,7 1 0,6 0 1,4 1 0,3-2 0,5-1 0,2 1-1,4 0 1,-1-1-1,-2 1-1,-1-3 0,0 2 0,0-1-1,-2 1 0,-2 1 1,-4 0 0,-4-1 0,0 2 1,-6-1-1,-4 1 1,-7-1-1,-6 1 1,-6-1-1,-4 0-2,-5 1-2,-6-4-3,-3 4-7,-5-1-13,-6-7-6,1 2-1,-8-9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15:42.2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13554 1215 7,'1'-14'18,"-7"4"1,6 10-6,-6-17 1,6 17-2,-10-18-1,1 6-4,-2 3-1,0-4-1,-1 1-1,-3-1 0,0 3 0,-4-2-1,1 6 1,-4 2-1,1 4 0,-3 3 0,0 9 0,0 3-1,0 8 1,0 4 0,3 7 0,0 1 0,7 3 0,2 3 1,5 0-1,5 0 2,9-2-2,5-4 1,6-4-2,6-3 1,5-3-1,2-7-1,2-3 0,0-4 0,-2-4-1,0-2-2,-5-5-2,-2 1-5,-5-7-10,-4-1-11,1-1 0,-6-7-2,2 1 3</inkml:trace>
  <inkml:trace contextRef="#ctx0" brushRef="#br0" timeOffset="503.0503">13692 1025 16,'1'-40'23,"-1"40"0,0 0-3,0 0-3,0 0-3,0 0-4,0 0-1,2 24-3,-1 8-2,2 4 1,0 8-3,2 1 3,-1 13-3,2-4 2,-1 3-3,0-8 1,1-5 0,-2-9-2,0 1 2,0-8-2,-1-5-3,-2-8-1,2-2-4,-3-13-2,0 0-8,3 11-9,-3-11-2,6-16 3,-3-1 0</inkml:trace>
  <inkml:trace contextRef="#ctx0" brushRef="#br0" timeOffset="796.0796">13895 986 9,'0'0'19,"0"0"4,6-35-1,-6 35-4,2 16-5,-4 12 0,2 4-2,-2 13-6,2 1 2,0 6-3,2-3 1,0 6-3,3-11-1,0-2 1,0-9-2,1-3-2,-1-8-3,0 3-4,-1-9-5,-1-6-10,2 2-3,-5-12 0,0 0 2</inkml:trace>
  <inkml:trace contextRef="#ctx0" brushRef="#br0" timeOffset="1083.1081">13737 1327 18,'-12'1'25,"12"-1"0,0 0 3,0 0-14,0 0 0,0 0-1,18-3-2,-6-3-4,6-2-2,0 0-2,3-3-2,-3 4-2,0-4-3,0 1-5,-5 0-8,-2 3-10,1 3-2,-12 4 1,18-7-1</inkml:trace>
  <inkml:trace contextRef="#ctx0" brushRef="#br0" timeOffset="2700.27">14083 1508 27,'0'0'17,"0"0"0,0 0-1,0 0-2,0 0-3,0 0 0,0 0-1,0 0-2,0 0 0,0 0-1,0 0-1,0 0-1,0 0 0,0 0-2,9-6-1,-9 6 1,0 0-2,12-7 0,-12 7 0,0 0-1,11-7 1,-11 7-1,11-4 0,-11 4 0,14-3 0,-14 3 0,15-1 1,-15 1-1,16 2 0,-7 0 0,-9-2 0,14 7 0,-14-7 0,14 10 0,-14-10 0,9 13 0,-9-13 0,8 15-1,-8-15 1,6 15 0,-6-15 0,4 14 0,-4-14 0,2 13 0,-2-13 1,-2 13-1,2-13 0,-6 14 0,6-14 1,-11 14-1,11-14 1,-14 15-1,5-8 1,0 0 0,0 0-1,-1-1 1,-1 1 0,0-1 0,2 0-1,-2-2 1,0 2-1,1-1 1,0 0-1,1-1 1,0-1-1,9-3 1,-12 8-1,12-8-2,0 0 3,0 0-3,-10 8 3,10-8-1,0 0 1,0 0 0,0 0 0,0 0 2,0 0-2,0 0 2,0 0-2,0 0 0,0 0 0,0 0 0,12-11-1,-12 11 1,9-2-1,-9 2 0,14-3 0,-14 3 0,15-4 0,-6 3 0,0 0 0,2 0 0,0 1 0,1 0 0,1 1 0,0 0 0,1 2 0,0 1 0,-1 5 0,0 3-3,0 1 3,-2 0-2,0 1 1,-1 1-1,-2 1 2,0-1-2,-2-3 1,-1 0 1,-2-2 0,-2 1 0,-1-1 0,-1 1 0,1-11 1,-9 17-1,0-8 1,1 0 0,-5-1 0,0 0 0,-2-2 0,-1 0 0,-2-2 0,1 0 0,1-1-1,0-1 1,1-1-1,2-2 0,2 1-1,0-4-2,11 4-2,-17-12-6,17 12-13,-3-17-9,3 2 1,6-2-1,1-7 2</inkml:trace>
  <inkml:trace contextRef="#ctx0" brushRef="#br0" timeOffset="3430.343">14944 1186 7,'10'-14'20,"-10"14"1,4-12-5,-4 12 0,0 0-1,0-10-3,0 10-4,0 0-1,-9-14-2,9 14 0,-8-15-1,8 15 0,-11-18-1,5 8-1,-3-1 1,9 11 0,-19-20-1,9 11-1,-4 2 1,0 1-1,-1 4 0,-1 2 0,1 2 0,-2 3 0,1 4-1,-1 3 1,1 3 0,0 6 0,1 1 0,1 5 1,0 2-1,3 3 2,0 0-1,3 2 0,2 0 0,5-2 1,2-1 0,7-2-1,3-4 1,5-2 0,6-3 0,4-1-1,1-7 0,2 0-1,-1-5 0,-2-1 0,-3-3-2,-4 0-1,-2-2-6,-8-9-11,-9 8-14,15-17 2,-10 2-3,4-5 1</inkml:trace>
  <inkml:trace contextRef="#ctx0" brushRef="#br0" timeOffset="4286.4286">15172 977 8,'0'0'21,"0"0"0,7-35 2,-7 35-5,1 18-3,1 4-1,-1 14-5,2 2-1,-2 10-2,3-1 2,-2 4-3,2-8 0,-3 3-4,2-13 1,-2-8 1,1-6 0,-2-5-1,1-3 1,-1-11 1,-1 11 1,1-11-1,0 0 0,-5-22 0,4 8-1,-1-6 0,0-5-1,0-8-1,0-8 0,0-6 0,0 3-1,1-3 2,0-1-4,0 2 3,1 3-1,-1 6 1,1 37-3,1-53 2,-1 53-1,2-38-1,-2 38 3,0 0-1,0 0-2,0 0 2,6-36-1,-6 36 1,0 0 0,0 0 0,0 0-1,0 0 1,37 22 0,-37-22 0,29 15 0,-29-15 0,36 14 2,-36-14-3,35 10 0,-35-10-1,32 3-2,-32-3-2,0 0-4,33-8-7,-33 8-8,0 0-6,0 0 0,0 0 2,0 0-1</inkml:trace>
  <inkml:trace contextRef="#ctx0" brushRef="#br0" timeOffset="4551.4551">15202 1101 17,'-4'18'29,"7"-1"-1,1-6 3,-4-11-11,18 23-2,-7-16-1,6-2-3,-2-3-6,4-1-2,-3-2-3,0-3-2,-3-1-2,-2-3-6,2 0-9,-13 8-15,12-15 0,-12 15-2,15-18 1</inkml:trace>
  <inkml:trace contextRef="#ctx0" brushRef="#br0" timeOffset="5122.5122">15439 1235 15,'-1'15'23,"-2"-4"3,3-11 2,1 21-10,-1-21 0,1 18-1,-1-18-6,0 0-1,14 14-2,-4-7-2,-10-7-2,18 17-2,-8-4 0,0 1-1,-3 7 1,0 1-2,-4 1 2,-1 3-1,-2-2 0,-3 0 0,-1-3 1,-3-2-1,1-2 0,-3-3-1,1-3 1,8-11-1,-16 16 1,16-16-1,-12 7 1,12-7 1,-9 1-1,9-1 1,0 0 0,-10-12-1,10 12 1,-4-17 0,4 17 0,-1-19-1,1 19 0,2-18 0,-2 18 0,7-10 0,-7 10 0,14-2-1,-5 2 1,2 2-1,3 1 1,0 2-1,2-1 0,0 0 1,-1 1-1,-1 0 0,-3-2-1,-2-1 0,-9-2-3,11 4-3,-11-4-8,9-1-18,-9 1-2,11-15 0,-3-1-1</inkml:trace>
  <inkml:trace contextRef="#ctx0" brushRef="#br0" timeOffset="5676.5676">15811 1072 13,'-7'-13'22,"7"13"1,0 0 2,0 0-9,0 0 1,0 0-1,3 10-2,-3-10-2,1 11 0,-1-11-2,0 0-3,13 9-1,-2-4-1,3-4-2,4 0 0,3-1-1,2 0-1,1 0 1,2 0-2,-2-1 1,-2 0-1,-2 0 1,-5-1-1,-2 2-1,-4-1-1,-9 1-2,0 0-4,12-15-13,-12 15-14,2-15 2,-2 15-3,0 0 5</inkml:trace>
  <inkml:trace contextRef="#ctx0" brushRef="#br0" timeOffset="6324.6324">16700 952 6,'0'0'18,"0"0"0,0 0 3,0 0-12,0 0 0,0 0 2,0 0-4,-33-33-4,33 33 1,-34-9 1,34 9 0,-42 0 0,42 0-1,-45 11 1,45-11 0,-45 28 3,26-7 0,0 7-4,6 4 3,0 5-3,8 0 3,2 4-4,9-2 2,4-4-2,7-4 0,3-4 0,5-5 0,2-4-1,1-7 0,-1-4-2,-1-5-1,-1-2-4,-6-11-5,1-4-15,-3-4-8,-3-8 1,-1-4-3,-3-10 3</inkml:trace>
  <inkml:trace contextRef="#ctx0" brushRef="#br0" timeOffset="6710.671">16587 491 15,'0'0'23,"0"0"2,0 0 2,0 0-17,1 40-1,-1-40-1,-1 43-1,1-43-2,0 48-2,0-48-1,1 43-2,-1-43 0,0 0-4,3 41-5,-3-41-6,0 0-10,0 0 1,0 0 0,0 0 0</inkml:trace>
  <inkml:trace contextRef="#ctx0" brushRef="#br0" timeOffset="6978.6978">16827 453 25,'0'0'23,"0"0"0,0 0 4,-5 37-22,5-37 4,-15 38-4,15-38 0,-15 36-3,15-36-1,0 0-2,-12 36-1,12-36-3,0 0-9,0 0-9,0 0 0,0 0 1,0 0-1</inkml:trace>
  <inkml:trace contextRef="#ctx0" brushRef="#br0" timeOffset="7415.7415">16603 231 15,'0'0'20,"0"0"-1,-19 42 0,19-42-11,0 0 1,6 47-1,-6-47-1,0 0 0,32 33 1,-32-33 0,34 9 0,-34-9 0,41-2-1,-41 2 0,45-9 0,-45 9 0,39-16-2,-39 16 0,0 0 0,33-34 0,-33 34-2,0 0 0,-15-45-1,15 45-1,-31-28 0,31 28-1,-40-20-2,40 20-2,-40-7-6,40 7-5,-29 7-11,29-7-7,0 0-1,-15 37 2,15-37 0</inkml:trace>
  <inkml:trace contextRef="#ctx0" brushRef="#br0" timeOffset="7925.7925">16974 1038 4,'0'0'23,"-11"1"4,11-1-1,0 0-3,0 0-1,-7 14-3,7-14-4,3 10-1,-3-10-4,16 4-3,-1-6-1,6 0-2,2-1-1,5-2-2,0 1 1,-1 0-1,-3 2-1,-3 1 0,-5-1-1,-6 1-2,-1-1-2,-9 2-3,0 0-7,0 0-10,0 0-7,0 0-3,0 0 5,34-29-1</inkml:trace>
  <inkml:trace contextRef="#ctx0" brushRef="#br0" timeOffset="8376.8375">17472 940 19,'0'0'21,"0"0"1,0 0-4,0 0-2,0 0 0,0 0-3,-3 21-3,-9-3-3,2 6 2,-3 6-5,6 2 2,0 5-3,6-1 1,2 3-1,6-6 1,5-1 0,5-6 1,2-8-2,5-2 1,1-9 0,1-3-1,-1-6-1,2-2 1,-5-6-1,-1-2-1,-4-4 1,-4-5-1,-5-1 1,-3-5-1,-5-4 0,-3-1-1,3 32 0,-19-54-2,19 54 2,-31-47-2,31 47 1,-39-26-1,39 26 0,-39-10-2,39 10-1,-32-9-3,32 9-7,0 0-7,0 0-10,0 0-1,0 0 1,-1-36 2</inkml:trace>
  <inkml:trace contextRef="#ctx0" brushRef="#br0" timeOffset="8658.8656">17796 810 46,'29'7'24,"-29"-7"7,0 0-8,4 47-15,-1-18 1,-2 11-2,2 3 2,-1 8-3,2-1 1,-1 2-6,0-6 2,0-5-5,0-5 2,-1-7-4,-1-10-3,2-5-5,-3-14-17,0 0-1,0 0-1,10-2 1</inkml:trace>
  <inkml:trace contextRef="#ctx0" brushRef="#br0" timeOffset="8920.892">17995 788 41,'0'0'28,"0"0"2,0 0-1,2 36-18,-6-3-3,3 12 1,-2 11-3,3 2 2,-2 3-6,3-2 2,1-2-3,2-8 0,0 0-5,0-14-2,3-5-3,-3-12-8,2-3-12,0-4-3,-6-11 2,0 0 0</inkml:trace>
  <inkml:trace contextRef="#ctx0" brushRef="#br0" timeOffset="9159.9157">17841 1075 48,'-14'9'31,"14"-9"0,7 11 1,2-5-19,9 3-3,0-2 0,5 0-4,0-1-3,2-3-2,-1-1-6,-4-7-20,-2 1-7,1-4 0,-7-6-1,4-2 0</inkml:trace>
  <inkml:trace contextRef="#ctx0" brushRef="#br0" timeOffset="12707.2706">19227 655 12,'0'0'15,"0"0"-2,0 0 0,0 0-1,0 0-2,0 0 1,0 0-2,0 0-1,0 0 0,0 0 0,0 0 0,0 0-1,0 0 0,0 0-1,0 0 0,0 0-2,0 0 0,0 0-1,0 0-1,0 0 0,8-35 0,-8 35 0,0 0-1,0 0 1,37-25-1,-37 25 0,31-11 0,-31 11 0,35-4 0,-35 4-1,35 12 1,-35-12-1,30 31 0,-30-31 0,21 52 0,-21-52 0,8 63-1,-8-63 1,-2 64 0,2-64 0,-13 54 0,13-54 0,-23 40 0,23-40 0,-29 25 1,29-25-1,-33 9 1,33-9 0,-32-2-1,32 2 1,0 0 0,-39-21 0,39 21 0,0 0 0,0 0 0,-27-39 0,27 39 0,0 0 0,0 0-1,0 0 1,0 0-1,0 0 0,0 0 0,31-29 0,-31 29 0,0 0 0,45 19 0,-45-19 0,33 22 0,-33-22 0,30 29 0,-30-29-1,0 0 1,33 45-1,-33-45-1,0 0-1,0 0-3,20 38-6,-20-38-3,0 0-13,0 0-3,0 0 0,0 0 1</inkml:trace>
  <inkml:trace contextRef="#ctx0" brushRef="#br0" timeOffset="13003.3002">19633 851 9,'0'0'26,"0"0"-2,0 0-8,-4 52 4,-2-27-2,2 5-2,-4 7-6,2-4 0,-3 7-7,2-6 1,-2 2-2,1-7 2,0 2-6,1-9 2,1-5-3,0-6-3,6-11-7,-4 13-12,4-13-3,6-11-2,0-5 2</inkml:trace>
  <inkml:trace contextRef="#ctx0" brushRef="#br0" timeOffset="13805.3804">19776 719 18,'-17'-35'27,"17"35"1,0 0-4,0 0-4,0 0-4,0 0-3,0-36-2,0 36-3,0 0-1,0 0-3,29-35 0,-29 35-1,0 0 0,32-19-2,-32 19 0,0 0 0,32 8-1,-32-8 0,0 0 0,21 52 0,-21-52-1,7 53 1,-7-53 0,-2 61-1,2-61 1,-11 56 0,11-56 0,-22 49 0,22-49 0,-29 37 0,29-37 3,-35 27-3,35-27 1,-33 14 0,33-14 0,0 0 0,-34 1 0,34-1 0,0 0-2,0 0 2,0 0 0,0 0 0,-4-43 0,4 43-1,0 0 1,0 0-1,0 0 0,31-28-1,-31 28 3,0 0-2,0 0 0,0 0-1,36 13 1,-36-13 0,0 0-1,33 23 1,-33-23-2,0 0 2,39 27 0,-39-27 0,0 0-1,37 28 1,-37-28 0,0 0 3,0 0-4,35 32 1,-35-32 0,0 0-1,0 0 0,0 0-1,29 14-2,-29-14-5,0 0-1,0 0-7,0 0-11,0 0-3,30-44 0,-30 44 2</inkml:trace>
  <inkml:trace contextRef="#ctx0" brushRef="#br0" timeOffset="14150.4149">20031 853 31,'0'0'24,"0"0"-2,0 0 2,0 0-5,0 0-4,0 0-3,0 0-2,31-20-1,-31 20-1,0 0-2,0 0-1,38 3-1,-38-3-2,0 0 0,0 0-3,0 0-1,29-6-5,-29 6-9,0 0-15,0 0 0,0 0-1,0 0 1</inkml:trace>
  <inkml:trace contextRef="#ctx0" brushRef="#br0" timeOffset="15384.5383">20517 696 10,'0'0'20,"0"0"-1,0 0-1,0 0-2,0 0 0,0 0-3,0 0-2,0 0-1,0 0-2,0 0-3,0 0 0,0 0-2,0 0-1,0 0-1,-33-32 0,33 32-1,0 0 0,-30 6 0,30-6 1,0 0-1,-38 35 1,38-35-1,-25 43 1,25-43 0,-18 53 0,18-53 0,-8 52 0,8-52 0,5 46 4,-5-46-3,0 0 0,26 43 0,-26-43 0,0 0-1,40 14 1,-40-14-1,29-8-2,-29 8 5,0 0-3,42-42 0,-42 42 0,24-46 0,-24 46-1,22-52 1,-22 52-1,13-56-2,-13 56 3,7-53-1,-7 53 0,-1-45 0,1 45 0,-7-38 1,7 38-1,0 0 0,-19-42 0,19 42 0,0 0 0,0 0 1,0 0-1,-24-35-1,24 35 1,0 0 0,0 0-1,0 0 1,-10 43 0,10-43-1,0 45 1,0-45-1,7 55 1,-7-55 0,13 56 0,-13-56 0,20 53 0,-20-53 0,24 47 0,-24-47-1,25 35 1,-25-35-2,0 0-2,36 23-5,-36-23-5,0 0-10,36-14-6,-36 14 0,0 0 1</inkml:trace>
  <inkml:trace contextRef="#ctx0" brushRef="#br0" timeOffset="15624.5623">20811 741 26,'0'0'24,"0"0"0,0 0-3,0 0-5,0 0-2,0 0-5,0 0-3,3 53-1,-3-53-1,2 49-2,-2-49-1,6 48-1,-6-48-2,11 36-3,-11-36-3,0 0-15,0 0-3,30 15 0,-30-15 0</inkml:trace>
  <inkml:trace contextRef="#ctx0" brushRef="#br0" timeOffset="15857.5856">20780 551 55,'0'0'30,"0"0"0,0 0 3,0 0-18,0 0-4,0 0-3,0 0-3,0 0-4,0 0-2,0 0-3,0 0-5,0 0-12,0 0-9,0 0 0,0 0-1,39-27 1</inkml:trace>
  <inkml:trace contextRef="#ctx0" brushRef="#br0" timeOffset="16301.63">21096 545 9,'0'0'24,"0"0"3,0 0-5,0 0-4,0 0-2,0 0-5,0 0-2,0 0-2,0 0-3,0 0-1,0 0-1,-33 36 0,33-36 0,-15 39 1,15-39-1,-13 58 0,10-23 0,1 4 0,2 2 1,1 1-2,3 1 0,1-2 2,2 1 0,1-1-3,0-2 3,-1-1-3,0-6 3,0-1-3,-2-8 2,-1 0-6,-2-10 0,2-2-6,-4-11-9,0 0-11,-2-13-2,1-5 1,1-6 0</inkml:trace>
  <inkml:trace contextRef="#ctx0" brushRef="#br0" timeOffset="16597.6594">20965 814 48,'0'0'28,"0"0"1,0 0 4,0 0-18,0 0-3,0 0 1,0 0-6,0 0-4,0 0 1,0 0-2,37 1 0,-37-1-4,29-10 1,-29 10 0,31-10-3,-31 10-4,33-16-7,-33 16-1,39-19-13,-39 19-1,39-20-1,-39 20 3</inkml:trace>
  <inkml:trace contextRef="#ctx0" brushRef="#br0" timeOffset="16920.6918">21291 614 22,'0'0'25,"0"0"1,-12-37 4,12 37-11,0 0-1,0 0-7,0 0-3,0 0-3,0 0-1,0 0 0,0 0-2,-10 50 0,10-50 0,2 45-1,-2-45 0,5 53 0,-5-53 0,6 51-1,-6-51 0,7 42 0,-7-42 0,0 0-1,9 42-2,-9-42-1,0 0-3,0 0-4,0 0-5,0 0-4,0 0-8,0 0 0,30-43 1,-30 43 2</inkml:trace>
  <inkml:trace contextRef="#ctx0" brushRef="#br0" timeOffset="17386.7385">21385 695 25,'0'0'19,"0"0"3,0 0 2,0 0-10,0 0-1,0 0-4,0 0-1,8 42 1,-8-42-2,2 42-1,-2-42-1,4 44-2,-4-44 0,7 38 0,-7-38-2,0 0 1,9 35-1,-9-35 2,0 0-1,0 0 1,0 0-1,0 0 1,0 0-1,31-26 1,-31 26 2,0 0-1,23-52-2,-23 52 0,0 0 0,19-45 0,-19 45 0,0 0 0,0 0-4,0 0 1,0 0 1,0 0 0,0 0 0,0 0-1,0 0 1,0 0 0,0 0-1,26 41 1,-26-41 0,0 0-1,0 0-2,13 38-1,-13-38-1,0 0-6,0 0-8,0 0-6,0 0-7,31-19 1,-31 19 1,0 0 2</inkml:trace>
  <inkml:trace contextRef="#ctx0" brushRef="#br0" timeOffset="17979.7978">21648 672 25,'0'0'20,"0"0"2,0 0 6,0 0-13,0 0-4,0 0-3,-11 47-1,11-47 2,-4 41-2,4-41-1,1 36-2,-1-36 1,0 0-1,11 36 0,-11-36-1,0 0 1,0 0-1,31 12 3,-31-12-3,0 0 0,0 0 0,0 0-1,32-28 0,-32 28 3,0 0-4,5-39-3,-5 39 5,0 0-2,2-42-1,-2 42 0,0 0 0,0 0-3,15-37 2,-15 37 1,0 0-4,0 0 3,34 1 0,-34-1 0,0 0 0,31 36 1,-31-36-1,18 35 1,-18-35 0,0 0 0,20 48 0,-20-48 0,0 0-1,0 0 1,0 0 4,7 35-4,-7-35 1,0 0-1,0 0 1,0 0 0,0 0 3,-8-45-4,8 45-2,3-39 5,-3 39-3,8-41-1,-8 41-1,11-36-1,-11 36-5,0 0 1,32-42-4,-32 42-10,0 0-4,36-29-5,-36 29 0,29-13 2,-29 13 2</inkml:trace>
  <inkml:trace contextRef="#ctx0" brushRef="#br0" timeOffset="18422.8421">22013 602 39,'0'0'22,"0"0"2,-19 38-6,19-38-4,0 0-3,-35 45-3,35-45-1,-18 38-2,18-38-1,-12 37 0,12-37-1,0 0-1,4 43 1,-4-43 0,0 0 1,0 0-1,0 0 0,33 21 0,-33-21 0,0 0 2,0 0-2,34-21-1,-34 21 0,0 0 0,0 0 0,25-43 3,-25 43 0,0 0-6,0 0 3,6-40 0,-6 40 0,0 0-1,0 0 0,0 0-3,0 0-1,0 0 3,0 0 0,2 36 0,-2-36 0,12 37 1,-12-37-1,23 37-1,-23-37-2,30 24-6,-30-24-15,0 0-9,42 6 0,-42-6-1,30-23 1</inkml:trace>
  <inkml:trace contextRef="#ctx0" brushRef="#br0" timeOffset="19897.9896">22065 571 24,'0'0'20,"0"0"0,0 0-3,0 0-1,0 0-4,0 0-1,0 0-2,0 0-2,0 0 0,0 0-3,-30-6 0,30 6-1,0 0 0,-7 36-2,7-36 1,-5 35 0,5-35 0,1 38 0,-1-38-1,0 0 2,17 47 0,-17-47-1,0 0 0,41 27 0,-41-27 0,33 5 0,-33-5-1,34-7 0,-34 7 1,30-15 0,-30 15-1,0 0 1,0 0-1,31-48 1,-31 48-1,0 0 0,-5-43 0,5 43 0,0 0 0,-24-37-1,24 37 0,0 0 0,-37-12 0,37 12-1,0 0 0,-38 11-1,38-11-1,0 0-3,0 0-4,0 0-10,-8 38-6,8-38-5,35 13 0,-35-13 2</inkml:trace>
  <inkml:trace contextRef="#ctx0" brushRef="#br0" timeOffset="20595.0591">22487 654 2,'0'0'18,"0"0"1,0 0 4,0 0-9,0 0 1,-30-10-2,30 10-1,0 0-2,0 38-1,0-38-1,-2 53-2,1-15 0,3 5 3,-1 4-5,4 0 3,0 5-5,3-5 3,-1-2-4,2-9 3,-2-4-4,-1-10 0,0-5-1,-6-17-2,0 0-1,0 0-3,6-51 1,-6 51-5,-8-71-1,-1 28-1,3-6 1,-8 3-1,2-2 7,-2 7 1,0-1 4,0 6 5,14 36 6,-25-55 0,25 55 3,-16-35 1,16 35-2,0 0-2,0 0-1,0 0-4,0 0-1,41-28-2,-41 28-1,41 15 0,-41-15-1,42 31 0,-42-31 0,28 44-1,-28-44 1,11 53 0,-11-53-1,-4 45 1,4-45-1,0 0-2,-20 36-2,20-36-5,0 0-3,0 0-6,0 0-2,-13-50-7,13 50-1,11-44 3,-11 44 3</inkml:trace>
  <inkml:trace contextRef="#ctx0" brushRef="#br0" timeOffset="21114.111">22560 656 4,'0'0'19,"34"-35"4,-34 35 1,0 0 0,32 15-4,-32-15-5,0 0-3,30 55-2,-30-55-4,19 41-1,-19-41-2,14 36-1,-14-36 1,0 0-1,0 0-1,0 0 1,15 35 0,-15-35 1,0 0 2,0 0-2,0 0-1,0 0 1,29-42-2,-29 42 1,0 0 0,32-37-1,-32 37-3,0 0 3,32-17-1,-32 17 1,0 0-1,0 0 0,0 0 0,33 41-1,-33-41 1,0 0 0,22 40 1,-22-40 2,0 0-3,36 26 1,-36-26 0,31 2 0,-31-2 0,0 0 0,39-16 0,-39 16-3,0 0 3,0 0 0,22-48 1,-22 48-1,0 0-1,-20-40-1,20 40 1,0 0-1,-40-17 0,40 17 0,0 0-4,-36 8 1,36-8-3,0 0-7,0 0-8,0 0-9,0 0-1,0 0 0,50 13 2</inkml:trace>
  <inkml:trace contextRef="#ctx0" brushRef="#br0" timeOffset="21635.1633">23116 700 34,'29'51'25,"-29"-51"2,5 61-1,-3-21-6,3 1-4,-2 3-8,5-3 1,-3-1-4,3-7 0,-2-4-4,0-8 0,-1-4-3,0-4 3,-5-13 1,0 0-1,0 0 1,2-14-1,-2 14 1,-6-36-3,6 36 2,-9-57-3,3 19 3,-1 2-2,1-4 2,1 3-2,-1-1 2,6 38 1,-4-66-1,4 66 1,4-50-1,-4 50-1,0 0 1,30-41-1,-30 41 0,31-7-1,-31 7 1,34 7-1,-34-7 2,32 24-2,-32-24 1,23 35 1,-23-35-1,9 38 0,-9-38 0,-6 35-1,6-35 1,0 0-1,-32 34 0,32-34-2,-30 7-2,30-7-1,0 0-5,-38-14-4,38 14-6,0 0-4,-8-35-4,8 35 1,0 0 2</inkml:trace>
  <inkml:trace contextRef="#ctx0" brushRef="#br0" timeOffset="22530.2528">23433 707 18,'0'0'22,"0"0"-3,0 0-1,0 0-1,0 0-2,0 0-3,-33 32-2,33-32-1,0 0-2,-26 38-1,26-38-1,0 0-1,-17 41-1,17-41-1,0 0 2,0 0-2,7 38 0,-7-38 0,0 0-1,0 0 1,0 0-1,32 3 0,-32-3 1,0 0-1,0 0-1,32-33 1,-32 33 1,0 0-1,0 0 0,0 0 0,21-36 0,-21 36-1,0 0 1,0 0-1,0 0 0,0 0 0,3 43-1,-3-43 1,0 0 0,0 0-2,8 40 0,-8-40-4,0 0-4,0 0-5,32-13-3,-32 13-5,0 0-3,39-38-1,-39 38 3,31-29 4,-31 29 7,0 0 9,35-44 9,-35 44 7,0 0 3,0 0 4,0 0 2,0 0 1,0 0-3,0 0-4,0 0-4,0 0-2,12 44 0,-12-44-3,2 37 0,-2-37-4,0 0 1,5 36-2,-5-36 1,0 0-1,0 0 3,0 0 0,0 0-2,0 0 0,0 0 0,0 0 0,0 0-1,0 0 1,30-28-4,-30 28 1,0 0 5,24-36-4,-24 36 1,0 0 0,0 0-1,0 0 1,29-6-1,-29 6 0,0 0-2,10 39 2,-10-39 0,0 0 0,12 45-1,-12-45 0,0 0 0,0 0-3,0 0-2,0 0-4,34 15-6,-34-15-5,0 0-4,31-36-5,-31 36-2,0 0 3</inkml:trace>
  <inkml:trace contextRef="#ctx0" brushRef="#br0" timeOffset="23190.3188">23880 748 11,'0'0'17,"0"0"0,0 0-4,0 0-2,0 0 0,0 0 0,0 0-2,0 0 1,0 0-2,0 0 0,0 0-1,0 0 0,0 0-2,0 0 0,0 0 0,0 0-1,0 0-1,0 0 1,0 0 1,0 0-2,0 0 1,0 0-2,11 45 3,-11-45-1,0 0-1,0 45 1,0-45 0,0 0 0,7 46-2,-7-46 3,0 0-3,0 0 0,29 38 2,-29-38-2,0 0-3,29 1 2,-29-1 2,0 0-2,0 0-2,35-21 1,-35 21-2,0 0 3,0 0-1,-3-45 0,3 45-2,0 0 2,0 0-1,-26-41-1,26 41-1,0 0-1,0 0 0,0 0-1,0 0-1,36-36 0,-36 36 0,44-14 0,-44 14 2,48-11 0,-48 11 0,44-6 2,-44 6 2,31 4 2,-31-4 0,0 0 2,0 0 0,16 45-1,-16-45 3,-7 44-1,7-44-3,-7 44 2,7-44-1,-2 38-2,2-38-2,0 0-3,0 0-7,0 0-10,36 11-10,-36-11-2,0 0-2,31-43 2</inkml:trace>
  <inkml:trace contextRef="#ctx0" brushRef="#br0" timeOffset="23619.3617">24191 662 41,'0'0'26,"0"0"4,0 0-9,0 0-11,0 0-2,0 0-5,0 0-3,33-16-2,-33 16-2,47-3-1,-18 1 0,-29 2 2,69-1 0,-69 1 1,59 3 3,-59-3 1,46 7 1,-46-7 2,0 0 2,0 0-1,0 0 1,0 0 2,0 60-2,0-60 2,-37 42-1,37-42-1,-41 49-2,41-49 2,-33 48-3,33-48 0,-12 43 0,12-43 1,0 0-1,0 0 0,58 45-2,-58-45-1,48 4 0,-48-4-3,50-7-1,-50 7-4,48-17-4,-48 17-9,0 0-16,43-24-1,-43 24 0,0 0 3</inkml:trace>
  <inkml:trace contextRef="#ctx0" brushRef="#br0" timeOffset="24417.4415">22350 1544 31,'-15'-2'25,"4"3"2,-3-4 2,0-1-14,-1 5-1,-3-3-1,1 4-2,-3-3-2,1 6-2,-3-2-1,2 7-2,-3-1 0,4 4-1,-1 2 0,5 3 0,-1-1-1,7 2-1,1 2 0,6-1-3,4-2 3,6-3-3,3-2 3,6-2-3,1-5 4,5-3-4,0-10 3,3-3 3,0-4-3,-2-2 3,-2-2-3,-2-2 2,-4-1-2,-1 0 3,-6 5-3,-3 2 0,-2 2 0,-4 12-1,5-15 1,-5 15 0,0 0-1,-4 12 1,1 0-1,2 2 0,0 4 0,1-1 0,2 5 0,2-2-4,4-1 2,3-5-3,6-1 0,2-11-4,8 4-2,-3-12-6,9 1-6,-2-9-5,2-1-6,1 0 3,-5-5 0</inkml:trace>
  <inkml:trace contextRef="#ctx0" brushRef="#br0" timeOffset="24845.4843">22707 1565 37,'0'0'25,"0"0"2,0 0-6,-13-6-3,2 10-4,11-4-1,-19 16-2,11-3-1,-1-1-3,5 1-2,1-2-2,4 2 0,-1-13-1,14 18-1,-3-11 1,3-3-1,4-2 0,1-2 0,1-3 1,-1 0-2,1-4 1,-2-1 0,-1-3 0,-2-2-1,-2-2 1,-3-1-1,-1-3 1,-2 1-1,-2 2 2,-1 2-1,-2 1 0,-2 13 0,1-11 0,-1 11 0,-1 11 0,0 2 0,1 2-1,1 4 0,0 2 0,2 1 1,2-1-1,0-2-1,3 2 0,1-9-5,3 2 0,-12-14-9,22 3-12,-9-6-8,-4-8 0,1-2 0</inkml:trace>
  <inkml:trace contextRef="#ctx0" brushRef="#br0" timeOffset="25072.507">22796 1316 76,'-13'1'33,"13"-1"0,0 0 1,-8 1-28,8-1-1,10 2-1,0-4-1,-1 2-5,1-5-3,3 5-8,-2-3-12,1 2-7,6 1-2,-1 1 2,8 5 0</inkml:trace>
  <inkml:trace contextRef="#ctx0" brushRef="#br0" timeOffset="25657.5655">23216 1530 13,'0'0'20,"0"0"3,-10 5-6,10-5-1,-10 0 0,10 0-2,-15 1-1,4-1-1,2 6-2,-7-1-2,4 6 0,-5 0-3,4 3-1,0 0-1,3 2 0,2-1-1,5 1 0,3-4-1,6 0 0,-6-12 1,18 15-1,-7-11 0,4-2 1,-1-3-1,1-4 0,0-2 0,-1-2 0,0-4 0,-1-2-1,-2-4 1,0-4-1,-2-4 1,-2-3-1,0-2-1,-2-1 2,-3 3-1,-1 1 1,-2 6-2,-1 3 2,-2 7-2,4 13 2,-12-1 1,5 12-2,-1 8 1,2 4-1,1 5 2,2 4-1,2 2 0,5 0 0,4-3 0,3-2 0,4-3 0,4 0 0,1-4 0,4-3-3,1-2 2,1-3-4,5 0 1,-1-6-9,7-1-22,-1-2-5,0-6 3,3-3-2</inkml:trace>
  <inkml:trace contextRef="#ctx0" brushRef="#br0" timeOffset="31327.1324">13981 3205 16,'0'0'12,"0"0"-2,0 0 1,0 0-1,0 0 0,-9 0-2,9 0 1,0 0-2,0 0 0,0 0-1,0 0 0,0 0 0,0 0-2,-10-10 0,10 10 0,-10-6 0,10 6-1,-15-7-1,6 2 1,-3 3-1,-1-3-1,0 3 0,-3 0 0,1-1-1,0 3 1,1 0-1,0 3 1,0 2 0,0 4 1,1 2-1,-1 6 1,2 3 0,-2 2 0,2 6 1,2 0 0,3 2-1,3-2 2,6 1 0,4-3-1,6-2 1,3-4 0,6-1-1,5-5 0,2-2 0,1-5-1,1-3-1,-3-1 1,-2-2-2,-4-2 0,-4-4-3,-4 3-3,-13 2-5,14-18-13,-8 8-9,-5-6 1,3 1-1,-2-8 1</inkml:trace>
  <inkml:trace contextRef="#ctx0" brushRef="#br0" timeOffset="32283.228">14106 3239 3,'0'0'19,"0"0"1,0 0 0,0 0-7,0 0 0,1 15-2,1-2-3,1 6-1,0 2-1,3 7 1,-1 0 0,2 3-2,-1-3-1,0 0-1,-2-3-1,1-3-1,-1-4 0,-2-3-2,1-2-2,-3-13-4,1 18-3,-1-18-9,0 0-8,0 0 1,0 0 0,0 0 0</inkml:trace>
  <inkml:trace contextRef="#ctx0" brushRef="#br0" timeOffset="32557.2554">14238 3194 9,'0'0'23,"0"0"1,5 27 2,-7-8-9,2 7-6,1 6 1,1 1-1,1 5-5,0-2-2,1 0-2,1-6 0,1-3-2,1-4-1,-2-6-2,1-3-6,-2-3-8,-4-11-9,0 0-1,0 0 1,0 0 0</inkml:trace>
  <inkml:trace contextRef="#ctx0" brushRef="#br0" timeOffset="33170.3167">14132 3475 34,'0'0'26,"-12"3"2,12-3-3,0 0-12,15-4-2,-3 0-2,3-2-5,3-2-5,4-2-2,1-3-1,3-1-3,-3-4-2,2 3-2,-1-1 0,-1 2 1,-3 1 2,-2 1 0,-3 5 5,-1 3 2,-2 5 3,-4 5 3,0 4 4,-1 8-1,-1 4 0,0 4 0,0 2-1,1 1-1,1-2 0,-1-3-2,0-3 0,-2-7 0,0-2 0,-5-12 0,0 0 1,0 0-1,0 0 0,6-11 0,-6 0-1,-2-6-1,-1-1-1,0-3 0,1-4-1,-3-2 0,1-2 1,-1-1-1,1-2 1,0 2 0,2 1-1,0 2 2,3 4-1,0 3 0,3 3 0,1 3 1,5 3-1,0 0 1,5 3-1,1 0 0,2 1-1,1 1 1,1 1-1,-2 2-2,-1-1-1,-2 5-6,-4-3-6,0 3-13,-2 4-3,-9-5-1,9 6 1</inkml:trace>
  <inkml:trace contextRef="#ctx0" brushRef="#br0" timeOffset="33376.3373">14556 3299 43,'-2'21'27,"-2"-10"2,8 3-2,-4-14-15,14 17-3,-1-14-1,2-4-6,2-2-6,5-3-6,1 1-16,-1-10-1,6 4-3,-8-7 2</inkml:trace>
  <inkml:trace contextRef="#ctx0" brushRef="#br0" timeOffset="34751.4748">14721 3581 18,'0'0'21,"0"0"-1,0 0-1,0 0 1,0 0-5,0 0-1,0 0-2,0 0-2,0 0-2,0 0-2,0 0-1,0 0-1,0 0-2,0 0 1,0 0-2,9 6 1,-9-6-1,11 0 0,-11 0-1,15 1 1,-6 2-1,0 0 0,0 3 1,-9-6-1,15 16 0,-8-3 0,-1 0 0,0 1 1,-1 1 0,-2-1-1,-2 1 0,-2 0 1,-3-2 0,-3 0-2,-4-1 3,-2-2-2,-2 1 1,-1-2 1,-1-2-1,0 0 0,1-3 1,2-1-1,0-2 1,3-1-1,1-2 1,10 2 0,-14-8 0,14 8 1,-5-12-1,5 12 0,1-14-1,-1 14 1,10-10-1,0 6-1,2 3 1,2 1-1,3 2 0,1 3 1,3 2-1,0 0 0,1 2 0,0 1 0,0-2-1,-1-2-2,1 0-2,-4-9-5,3 1-20,-2-4-5,-1-7 0,2-3 1</inkml:trace>
  <inkml:trace contextRef="#ctx0" brushRef="#br0" timeOffset="35305.5302">15276 3281 24,'0'0'21,"0"0"2,0 0 2,-5-13-14,5 13-1,-3-14 0,3 14-3,-8-16-1,8 16-1,-13-14-1,13 14-1,-19-6 0,7 7 0,-2 5 1,-1 6 0,-2 2 0,0 7 2,1 2-1,1 6 0,2 1-1,5 2 0,2-3 0,6 2 0,5-6-1,5 0-1,4-6 1,5-3-1,1-4-1,2-3 0,3-4 0,0-4-2,-1-1-1,-1-7-2,1 1-6,-6-7-7,5-2-17,-4 1 0,0-5-1,0 1 2</inkml:trace>
  <inkml:trace contextRef="#ctx0" brushRef="#br0" timeOffset="35598.5595">15559 3127 32,'0'0'27,"0"0"2,8 14 0,-8 1-8,0 4-11,5 9 1,-4 2-2,5 7-3,-2 2-2,2 2-1,-1-1-2,0-1 1,-2-4-2,1-5-1,-3-5-2,-1-6-4,3-4-8,-2-4-16,-1-11 1,0 0-2,11-17 2</inkml:trace>
  <inkml:trace contextRef="#ctx0" brushRef="#br0" timeOffset="35846.5843">15734 3101 38,'4'-16'26,"-4"16"3,-1 11-2,0 1-11,0 9-8,-2 5 0,3 9 0,-2 1-3,4 4 0,0 1-3,2 0-1,1-4-2,1-3-3,0-4-5,-1-8-7,0-6-13,1 0 0,-6-16-2,3 12 2</inkml:trace>
  <inkml:trace contextRef="#ctx0" brushRef="#br0" timeOffset="36064.6061">15628 3433 60,'0'0'34,"-15"0"-2,15 0 1,0 0-18,3-13-6,6 6 0,0-5-5,3 1-3,4-2-3,0-1-2,2 3-5,-2-3-6,3 5-9,-1 4-8,-4 1-1,1 7 2,-5 0 0</inkml:trace>
  <inkml:trace contextRef="#ctx0" brushRef="#br0" timeOffset="36517.6513">15855 3450 32,'9'23'26,"-9"-23"3,7 11-1,-7-11-11,0 0-2,14 6-4,-14-6-2,12 0 0,-12 0-2,18 1-2,-9 4-2,2 2 0,0 4-1,-1 1-1,-2 4 0,-1 2 0,-3 4-1,-2 1 1,-2-2 0,-4 0 0,-3-2-1,-1-1 2,-4-2-1,0-2-1,0-3 2,-1-3-3,0-2 3,4-2-2,9-4 3,-13 5-2,13-5 2,0 0 0,0 0 0,0 0 0,0 0-1,0 0 0,9-2-1,0 2 0,2 1-1,3 1 0,3 1 0,5-1 0,1 0 0,1-1-2,2-1-1,-3-4-3,3 1-11,-3-5-19,-3-6 0,0-3-1,-4-5 0</inkml:trace>
  <inkml:trace contextRef="#ctx0" brushRef="#br0" timeOffset="36909.6904">16613 3208 26,'0'0'22,"-19"-21"0,5 14 4,-3-3-19,-6 1 3,1 7 1,-5-1 0,3 10-1,-3 1 0,5 11-1,-3-1 0,9 9-1,-1-1-2,8 6-1,3-2 0,8 3-1,4-5 0,6-2-1,6-4-1,4-4 0,4-6-2,3-5-1,1-6-2,-3-8-4,3-1-9,-6-7-18,-3-7-1,-4-5 0,-4-9 1</inkml:trace>
  <inkml:trace contextRef="#ctx0" brushRef="#br0" timeOffset="37202.7198">16410 2737 55,'-6'24'30,"3"-10"-2,4 5 0,0 5-21,-2-2-1,1 6 1,-2-1-4,2 0-1,-2-2-2,1-2-2,2-4-4,-3-5-7,2-14-15,3 14 0,-3-14-2,9-8 1</inkml:trace>
  <inkml:trace contextRef="#ctx0" brushRef="#br0" timeOffset="37425.7422">16542 2743 54,'11'0'28,"-14"11"2,5 8-2,-5 5-17,0-2-7,2 6 1,-2-5-1,1 2-2,-1-5-2,2-5-3,0-2-2,1-13-7,0 0-14,0 0-3,6-12 0,0-1 0</inkml:trace>
  <inkml:trace contextRef="#ctx0" brushRef="#br0" timeOffset="37764.776">16551 2471 23,'-21'-15'25,"3"14"2,-5 3 1,2 7-14,5 10 0,0 1-1,6 6-4,1-2-3,9 3-1,5-5-2,6-1 1,7-6 0,4-3-1,3-7 0,2-3 1,-2-7 0,-1 1 0,-6-8 0,-3 0-1,-8-4-1,-5 0 0,-9-2-1,-4 2 0,-5 1-2,-4-2-3,-1 8-2,-2-4-5,6 11-10,0 2-8,4 3-5,13-3 0,-9 22 3</inkml:trace>
  <inkml:trace contextRef="#ctx0" brushRef="#br0" timeOffset="38239.8235">16878 3321 25,'0'0'28,"-5"10"1,5-10 3,0 0-12,0 0-2,0 0 0,0 0-6,0 0-5,13 4-1,-1-9-1,5 4-2,1-5-2,2 0-2,1 1-2,-3-6-2,-1 6-4,-5-6-7,1 1-15,-3 2-2,-2-2-1,2 3 2</inkml:trace>
  <inkml:trace contextRef="#ctx0" brushRef="#br0" timeOffset="38645.8642">17248 3180 30,'0'0'25,"13"-4"-1,-13 4 3,0 0-15,0 0-2,-5 14 2,0 5-4,-1 2-1,2 6-1,0 1 0,4 3 1,3-2-3,5-1 0,5-5-1,6-5 1,1-6-1,4-4 0,0-7 0,1-2-1,-3-6 0,0-3 0,-5-7 0,-3 1-1,-4-5 0,-5-2 0,-5-3-1,-2-1 1,-7-1-1,-3 1 0,-4 2 0,-6 1 0,-1 7-1,-2 0-1,2 8-1,0 0-4,6 7-4,0-2-9,7-1-14,10 5 1,0 0-2,10-15 4</inkml:trace>
  <inkml:trace contextRef="#ctx0" brushRef="#br0" timeOffset="38901.8898">17582 2972 54,'11'21'29,"-5"0"2,0 9 0,2 5-22,-2 1 0,1 9 0,-1-4-3,1 2-2,-1-2-2,2-4 0,-1-3-3,-1-8-3,0-5-4,-3-9-15,-3-12-8,0 0 0,0 0-1,6-19 0</inkml:trace>
  <inkml:trace contextRef="#ctx0" brushRef="#br0" timeOffset="39127.9124">17706 3030 64,'0'0'31,"3"18"0,-3-1 0,-1 8-22,5 10-1,-2 0-1,4 3-4,-2 2 0,2-1-2,-1-2-2,0-4-4,2-3-5,-4-8-6,3-7-9,2 0-7,-8-15 0,9 6 1</inkml:trace>
  <inkml:trace contextRef="#ctx0" brushRef="#br0" timeOffset="39345.9342">17699 3287 52,'-17'-10'29,"7"5"2,-1-1 0,1 0-17,10 6 0,0 0-3,0 0-4,0 0-1,0 0-2,19 1-1,-4-1-1,4-1-3,2-5-4,6 2-20,0-6-9,-4-5 0,0-3-1,-2-8 1</inkml:trace>
  <inkml:trace contextRef="#ctx0" brushRef="#br0" timeOffset="40975.0969">19447 2985 14,'0'0'24,"-12"2"2,12-2 2,0 0-12,0 0 0,0 0-2,2-15-4,-2 15-3,9-15-1,-9 15-3,17-15 0,-5 9-2,2 0 2,0 4-2,1 2 0,0 2 0,0 4-1,0 3 0,-5 5 1,-1 1-1,-3 4 1,-3 1-1,-4 2 1,-4-1-1,-5 0 1,-3 0-1,-4-5 2,-1 1-2,-1-6 0,2 0 1,0-3-1,4-2 1,4-3 0,9-3 1,0 0-1,0 0 1,0 0-1,5-11 0,5 5 0,3 1 0,1 0-1,0 2-1,1 3 1,-1 3 0,-1 4-1,-1 4 1,-4 3-1,-1 4 1,-1 0 0,-1 2 0,-2 0 0,-1-1 0,-3-1 0,-3-1 0,-1-2 0,-3-2 1,-2-3-1,-3 1 1,-3-4-1,1 0 1,-1-5-1,1-2 0,1-1-1,0-5-1,5 1-1,9 5-3,-10-15-4,7 5-8,3 10-10,11-16-3,-2 6-1,8 5 2</inkml:trace>
  <inkml:trace contextRef="#ctx0" brushRef="#br0" timeOffset="41247.1242">19735 3329 5,'11'19'21,"-11"-19"0,6 18 2,-4-7-10,1 3 1,-2 3-3,-3 1-4,-1 4 0,-4 0-2,2 3 0,-4-2-2,-1-1 0,-2-3-2,2-4-2,-1-3-5,1-5-9,2-8-10,8 1-2,-4-12 1,4 12 0</inkml:trace>
  <inkml:trace contextRef="#ctx0" brushRef="#br0" timeOffset="41886.1882">19818 3050 15,'0'0'24,"13"-16"1,-4 11 2,-9 5-10,15-15-3,-4 9-2,-11 6-3,18-9-3,-10 8-2,2 4-1,-1 3-1,-1 6-1,-2 0 0,0 6-1,-1-1 1,-1 6-1,-2-4 1,-1 1-1,-3-1 0,-2-4 0,-1-1 1,-1-2-1,6-12 1,-11 15-1,11-15 1,-11 5 0,11-5-1,0 0 0,0 0 0,-4-13 1,4 13-2,8-11 1,-8 11 0,13-5 0,-13 5 0,15 4-1,-6 3 1,-9-7 0,15 24 0,-8-9 0,-1 1 0,-1 3 0,0-2-1,-2 1 2,0-3-1,-2-1 0,-2-2 0,-3-2 1,4-10-1,-15 12 1,5-10-1,-1-2 1,-2-3-2,1-4-1,2-2-3,-1-3-4,5 0-8,3 1-12,2-6-1,6 5 2,0-6-1</inkml:trace>
  <inkml:trace contextRef="#ctx0" brushRef="#br0" timeOffset="42197.2193">20078 3186 27,'0'0'26,"0"0"3,0 0 2,0 0-14,4 10-2,-4-10-1,19-2-3,-10-2-4,4 2-2,0-2-3,-1 0-3,2 0-4,-4-4-9,0 0-16,3 3-1,-3-3-2,3 2 2</inkml:trace>
  <inkml:trace contextRef="#ctx0" brushRef="#br0" timeOffset="43430.3426">20525 3110 18,'0'0'21,"0"0"-4,0 0 0,-4-14-1,4 14-6,-10-11-2,10 11-3,-17-10 1,4 5-2,-2 5 1,0 1-1,-4 5 0,1 2 0,-1 6 0,3 1-1,2 4-1,2-2 1,5 2 0,4 0 0,6-3 0,3-3 1,5-4-1,3-4 1,3-3-1,2-4 0,1-3 0,0-6-1,0-2-1,-1-3-1,-2-3 0,0-2 0,-4-1 0,-1-3-2,-3-2 1,-2-1 0,-3-1 0,-2 0-1,-2 0 2,-2 1-1,-2 2 0,0 2 1,-1 5 0,-1 5 0,1 2 1,5 12-1,-9-7 0,9 7 0,-7 18 0,6 2 0,0 3 1,2 7-1,-1 4 0,2 3 1,3 0-1,1-2 0,2-4-1,3-2-1,0-5-2,3-6-2,-1-6-3,3-3-4,-1-5-5,0-6-6,4-2-6,-7-9 3,6 3 1</inkml:trace>
  <inkml:trace contextRef="#ctx0" brushRef="#br0" timeOffset="43608.3604">20759 3030 27,'0'0'24,"0"0"0,-10 15-3,5 1-7,0 1-4,2 5-2,-1-2-1,4 0-5,3 0-2,2-5-3,3-2-6,1-5-8,-9-8-10,23 1 2,-15-11-2,7 3 2</inkml:trace>
  <inkml:trace contextRef="#ctx0" brushRef="#br0" timeOffset="43804.38">20726 2860 48,'0'0'28,"-16"-14"1,16 14-1,0 0-17,0 0-5,11-12-4,-1 9-8,1-3-9,1-2-12,6 5-2,-3-3 1,5 8 0</inkml:trace>
  <inkml:trace contextRef="#ctx0" brushRef="#br0" timeOffset="44189.4185">21043 2877 32,'0'0'22,"0"0"1,0 0-7,0 0-6,-12-5-2,12 5-1,-13 1-2,4 3 2,0 8-1,0 3-1,-1 10 1,1 0-1,2 9-1,1 1 1,6 6-2,0 1 0,5 2 1,0-4-1,4 0-1,0-2 0,-1-1-1,-1-5 0,0-3 0,-3-4-1,-2-5 0,0-3-2,-4-6-2,2-11-5,0 0-4,-11 6-9,11-6-8,-14-24-2,6 7 2,-5-11 0</inkml:trace>
  <inkml:trace contextRef="#ctx0" brushRef="#br0" timeOffset="44392.4388">20834 3154 41,'0'0'28,"0"0"2,-2-12-6,11 12-7,2-3-3,8 3-5,-1-4-2,6 2-3,-4-2-1,2 0-2,-1-2-2,-3-2-3,0 1-9,-4-4-8,-4-3-9,5 0-2,-3-6 1,2 4 2</inkml:trace>
  <inkml:trace contextRef="#ctx0" brushRef="#br0" timeOffset="44609.4605">21164 2842 27,'0'0'26,"0"0"1,-9 19 2,6 1-16,1 9-1,-2 1-1,4 8-2,-3-1-4,3 3-2,1-4-1,2-3-3,1-5-3,2-7-3,3-4-7,1-4-14,-10-13-2,23 4 1,-12-13 0</inkml:trace>
  <inkml:trace contextRef="#ctx0" brushRef="#br0" timeOffset="45750.5746">21263 2991 34,'-7'18'25,"7"1"4,-2-2-9,3 0-5,4 4-2,-1-5-3,3 2-2,0-4-3,1-2-1,-8-12-2,17 18 0,-8-15 1,0 0-2,0-6 0,2 1 1,-1-5-1,-1 0 0,1-2 0,-1-3 0,-1-2 1,-2 1 0,-1-1 0,1 4 1,-4-1-1,-2 11 0,3-13 0,-3 13-1,0 0 0,5 12-1,-5-12 0,2 21 0,1-7 0,-1-1-1,2 1 1,0-2-1,3-2-1,-7-10-1,14 11-5,-14-11-4,18-4-5,-8-4-4,3-1-4,-1-3-1,1-3 1,0 0 3,-2-3 6,0 1 9,-4 4 7,-2-1 7,-5 14 6,2-13 3,-2 13 4,0 0 0,-7 14-3,4 0-4,0-2-1,3 5-1,0-4-3,5 2-2,0-3 0,4-2-2,0-3 0,3-1 1,-3-4-2,3 0-1,-3-4 1,0-1-2,-9 3 1,8-12-1,-8 12 0,-2-20 0,-1 8-1,-1-2 1,-1-2-1,1 1 0,3 1 0,0 1 0,1 13 0,6-15 0,-6 15-1,11 3 1,-11-3 0,16 19-1,-7-7 2,2 4-1,-3-2 0,2-1 0,-2-1 1,-8-12-1,12 15 1,-12-15 0,0 0 0,0 0 0,0 0 0,7-16 0,-6 3 0,2-5 0,2-1-2,2-4 1,1 2-1,1 0 0,2 4 0,0 2 0,0 3-1,0 7 1,-1 5 0,0 4 0,-2 6 0,1 3 1,0 4 1,1 1-1,0 1 1,2 1-1,1-3 1,0 1 0,2-7 0,-1-1-1,0-4 1,1-3 0,-2-3 0,1-3 0,-3-2 0,-1-2 0,-1-4 0,-3-1 0,-3-5 0,-4 0 0,-6-1-1,-3 2 0,-4 1 0,-4 1 0,-1 3-2,-4 2-2,6 7-5,-2-3-17,7 0-7,12 5 0,-6-13-1</inkml:trace>
  <inkml:trace contextRef="#ctx0" brushRef="#br0" timeOffset="46556.6552">22028 2985 6,'0'0'22,"0"0"2,0 0 2,0 11-8,0-11-3,10 20-2,-4-3-2,5 6-4,-2 4-1,3 7-2,-1 1-2,0 2-1,-3-1 0,0 0-1,-3-2 1,-1-5-1,-2-2 0,-1-6 0,-1-3-1,-2-7-2,3 0-3,-1-11-7,0 0-12,3-12-5,-3-6 2,5-1-1</inkml:trace>
  <inkml:trace contextRef="#ctx0" brushRef="#br0" timeOffset="46874.687">22106 2981 22,'0'0'24,"0"0"2,0 0 1,16 7-13,-3-8-6,1 2-1,2 2 0,1 4-2,-2 0-1,1 5-2,-4 2 0,-1 3-1,-3-1 0,-1 2 0,-5-2 0,-3-1-1,-3-3 1,-4-2-1,-2-2-2,-3-4-2,1-1-4,-2-5-5,3-5-9,11 7-7,-10-22 1,13 10 1</inkml:trace>
  <inkml:trace contextRef="#ctx0" brushRef="#br0" timeOffset="47459.7455">22340 2982 9,'0'0'24,"0"11"1,0-11 3,-2 10-11,5 1-2,-3-11-2,5 23-2,-5-23-3,4 22-3,-4-22-1,2 18-2,-2-18-1,2 10 1,-2-10 0,0 0 0,0 0 1,0 0-1,0 0 0,11-16 0,-11 16-1,14-19 0,-5 8 0,4-2-1,3 4-1,-1-2 2,2 4-2,-1 4 1,0 3 0,-2 4 0,0 3 1,-2 6-1,-3-1 1,2 4-1,-1-2 0,2 0 1,-2-2-1,2-3 1,0-2 0,-1-3 0,1-3 0,0-2 0,-4-3 0,-8 4 1,14-12-1,-14 12 1,5-17-1,-5 17 0,-6-20 0,6 20 0,-18-16-2,5 10 1,-1 1-1,-1 1-1,3 4-2,-1-3-2,13 3-4,-12-1-9,12 1-12,8-6-3,3-2 1,7 2 2</inkml:trace>
  <inkml:trace contextRef="#ctx0" brushRef="#br0" timeOffset="47931.7925">22807 3008 30,'4'25'27,"3"12"2,-4-2-1,2 5-13,3 3-2,-1-2-5,2 0-2,-1-6-3,2-4-1,-2-5-2,-1-6 1,-2-6-2,-1-4-1,-4-10-1,0 0-1,0 0-1,1-13 1,-3-2-1,-2-5 0,1-2 1,-4-6 2,0-3 2,0-2 1,-1-2 2,2 1 1,1-1 1,3 5 0,1 0 0,5 5 0,1 3-1,6 5 0,1 6-1,2 2-1,2 8 0,-1 4 0,-1 2-1,1 7-1,-6 0 1,-1 5-1,-5 0 1,-3 1-1,-5-1 0,-2-3 0,-4-2-2,-2-3 0,1-2-4,-2-6-3,3-2-6,2-4-9,2-6-6,7 11-1,0-24 2</inkml:trace>
  <inkml:trace contextRef="#ctx0" brushRef="#br0" timeOffset="48337.8333">23087 2995 7,'0'0'21,"0"0"2,-9 13-5,-3-5-2,-3 2-2,1 2-2,-3-1-2,4 3-2,-1-4 0,8 3-3,6-13-1,-6 20 0,6-20-1,13 12-1,-3-10 1,3 0-1,-1-3 0,3 0 0,-1-2 0,-1-1 0,-3-1 1,0 2 0,-10 3-1,13-7 1,-13 7-1,0 0 0,0 0-1,0 0 0,9 13 0,-9-13-1,1 15 1,-1-15-1,3 17-1,-3-17-1,9 12-4,-9-12-5,12 0-8,-3-3-10,-9 3-4,20-16 0,-12 2 1</inkml:trace>
  <inkml:trace contextRef="#ctx0" brushRef="#br0" timeOffset="49046.9042">23235 3037 8,'10'1'26,"-10"-1"2,-1 16 1,1-5-10,-1 1-3,2 3-3,-2-3-3,3 1-3,-2-13-3,3 18 0,-3-18-2,0 0 0,2 12 0,-2-12 0,0 0 0,0 0 1,0 0-1,0 0 0,9-11 1,-9 11-2,10-12 1,-10 12-1,15-16 1,-5 8 0,-10 8 0,17-10-1,-9 9 1,-8 1 0,15 7-1,-15-7 1,11 17-2,-7-6 1,-2 0-1,2 1-1,1-2 0,-5-10-1,15 14-2,-15-14 0,20 3-3,-9-9 0,4 2-3,-1-5 2,4 1 0,-7-4 1,4 3 2,-5-2 2,-1 3 2,-9 8 2,11-13 2,-11 13 0,0 0 2,0 0 0,0 0 0,0 0 0,-9 12-2,9-12 2,-3 13-1,3-13 0,5 12-1,4-8-1,1-3 1,3 2-2,1-3 1,1 0-1,-2-3 0,1 2 0,-6-1 1,-8 2-1,11-5 1,-11 5-1,-5-10 1,5 10-1,-18-14 0,4 6-2,0-1-1,-2-1-1,3 4-2,-1-4-3,14 10-3,-11-17-7,11 17-7,18-14-6,-5 1-2,10 5 1,-2-5 4</inkml:trace>
  <inkml:trace contextRef="#ctx0" brushRef="#br0" timeOffset="49203.9199">23724 2973 41,'12'14'28,"-8"-2"0,-1 5-5,0 4-6,-3-3-5,3 4-5,-2-3-3,3-2-3,1-3-4,-5-14-5,12 12-16,-4-10-6,-8-2-2,12-14 2</inkml:trace>
  <inkml:trace contextRef="#ctx0" brushRef="#br0" timeOffset="49587.9583">23716 2926 32,'0'0'30,"-11"-11"2,11 11-2,0 0-9,9-11-13,4 9-1,2-3-5,5 1-1,4-1 1,3 1-1,0 2 0,-1 1 0,-2 4-1,-2 2 2,-6 4-1,-2 4 1,-8 4-2,-2 2 0,-4 1 1,-2 2 1,-3-2 0,-1 4 1,-4-6 0,0 3-2,3-6 3,1 1-1,1-5 1,5 1 0,0-12-1,15 15-1,-1-13 0,10 0 1,0-4-5,2-2-2,6 0-9,-3-4-20,0-5-3,-3 0 0,-2-5-1</inkml:trace>
  <inkml:trace contextRef="#ctx0" brushRef="#br0" timeOffset="50308.0303">24667 2945 10,'0'0'24,"0"0"0,0 0-1,-44 9-3,44-9-3,-46-1-2,46 1-2,-55 7-3,55-7 0,-49 19-4,27-5-2,7-4-1,1 4-3,14-14 3,0 0-1,0 0 1,3 39-2,-3-39 4,0 0-2,34 7 1,-34-7 0,34-5-3,-34 5 0,31-7-1,-31 7 2,0 0-1,30-9 0,-30 9-1,0 0 0,0 0 1,0 0-1,0 0 0,0 0 0,0 0 0,0 0 0,-1 38-1,1-38 0,0 0-3,0 0-5,0 0-10,36 6-12,-36-6-5,34-17 0,-34 17 1</inkml:trace>
  <inkml:trace contextRef="#ctx0" brushRef="#br0" timeOffset="50736.0729">24745 2982 34,'0'0'31,"0"0"2,0 0-3,0 0-11,0 0-3,-6 40-2,6-40-6,0 0-2,-18 46-1,18-46-1,0 0-2,0 0 0,22 38 0,-22-38-1,0 0 0,38 9 0,-38-9-1,0 0 1,40-7-1,-40 7 0,0 0 1,29-18-1,-29 18 1,0 0-1,0 0 2,0 0-2,27-41 2,-27 41-2,0 0 1,0 0 0,0 0-2,0 0 2,0 0-2,0 0 1,0 0-1,5 38 1,-5-38 0,0 0-1,11 39 0,-11-39-2,0 0-2,0 0-6,41 10-10,-41-10-11,0 0-5,0 0 1,31-51 2</inkml:trace>
  <inkml:trace contextRef="#ctx0" brushRef="#br0" timeOffset="51337.133">24888 2817 24,'0'0'29,"0"0"-1,0 0 4,0 0-19,36-17-1,-36 17-3,38 4 1,-38-4-2,42 4-1,-42-4-2,37 9-1,-37-9-1,0 0 0,32 31 0,-32-31-3,4 38 0,-4-38 1,-4 49 0,4-49-1,-9 53 1,9-53-1,-9 47 0,9-47 0,0 0 1,-6 47-1,6-47 1,0 0 0,0 0 0,0 0 0,0 0 0,41 1 1,-41-1-2,0 0 2,41-43-2,-41 43 0,26-47 1,-26 47-1,21-60 0,-13 25 0,-3-2 0,-2 2 0,-3 35 2,1-65-1,-1 65 0,-5-49 0,5 49 1,0 0-1,0 0 0,0 0 1,-30-12-1,30 12 0,-16 45 0,16-45 1,-10 66-1,9-28 0,4 1 0,6-1 0,7-1-1,-16-37 0,40 61 0,-40-61 0,45 47-1,-45-47 0,45 30-1,-45-30-5,33 10-25,-33-10-7,0 0 0,0 0 0</inkml:trace>
  <inkml:trace contextRef="#ctx0" brushRef="#br0" timeOffset="55888.5883">12652 511 43,'0'0'20,"0"0"-1,0 0 0,0 0-22,-9-35-3,9 35 5,0 0 0,-46-25 4,46 25-1,-46-24 4,46 24-2,-49-21 0,49 21-1,-48-17 0,48 17 0,-42-10-1,42 10-1,-38 2-1,38-2 2,-35 12-2,35-12 0,-37 28-2,37-28 0,-42 49-1,42-49 3,-42 74-3,22-25 1,4 8 1,-1 11 2,4 10 0,2 10 0,1 11-1,0 4 2,0 16-1,0 0 2,-2 15-3,1-1 0,-2 12 0,0-4 1,1 3 0,1-9-1,3-4 0,5-9 0,0-11 1,5-13 0,2-13 1,2-9-2,1-6 2,1-4-1,-2-4 0,-1-3 0,-2-1 0,-1 1-1,-2-1 0,-2-1 0,1-4 1,-2-3 0,0-3 1,0-4 0,1-6 0,1-2 0,-1-4 0,3-2 1,0-3-1,1-3 0,2-3 1,2-2-2,3-2 2,3-1-1,0-5 1,5 0-1,2-3 0,4 0 2,5-2-2,2 1-1,5 0 0,3 1 0,6 1 0,5 2 0,4 2-1,4 4 1,4 0-1,6 0 0,1 2 1,4-2-1,2-1 0,2-1 1,2-3-1,0-5-2,0 0-5,-6-6-12,-3-7-11,1 0 1,-8-13-3,0 0 2</inkml:trace>
  <inkml:trace contextRef="#ctx0" brushRef="#br0" timeOffset="517306.7255">7439 6844 9,'12'-1'10,"-2"3"0,-10-2 1,18-4-2,-8 2-1,5 1-1,-1-3-2,2 2 0,-1-1-1,1 0-1,0 0-1,-3 0 0,1 0-1,-3-1 0,0 2-1,-1 0 1,-1-1-1,-1 1 0,-8 2 0,15-2 0,-15 2 0,13-3 0,-13 3 1,8-1-1,-8 1-1,0 0 0,0 0-3,9-2 1,-9 2-1,0 0 0,0 0-1,0 0-1,0 0 1,0 0 1,0 0 0,-10-7 1,10 7 1,-12 0 0,3 1 0,-2-1 2,0 2-1,-3 0 1,-1 0 0,0 1 1,-4 1-1,0-1 1,-2 1 0,0-1 1,0 1 0,-2 1-1,0-1 1,1 1-1,0-3 1,3 3-1,-1-2 1,4 2 0,0-1 0,3-1 0,0-1 1,3 1 0,1-1 0,9-2 0,-10 2 0,10-2 1,0 0-1,0 0 2,0 0-2,0 0 1,0 0-2,18-3 1,-3 2-2,1-2 0,6 1 0,0-1 0,4-1 0,4-1 1,0 1-1,-2-1 0,0 0 1,-1 1-1,-1 0 0,-3 1 0,-2 0-1,-4 1 1,-4 1-1,-2 0 0,-11 1 1,14 0-1,-14 0 0,0 0 0,0 0 1,0 0 0,0 0 0,0 0 0,0 0 0,-11-1 1,1 1-1,-3 0 0,-2 0 0,-3 0 1,-4 2-1,-2 0 0,-1 1 0,-1 1 0,1 1 1,-1 1-1,1 1 0,0-1 0,3-1 0,1 0 0,3 1 0,3-3 0,4 0 0,2-1 0,9-2 1,-10 1 0,10-1 0,0 0 0,0 0 0,17-2 0,-4 1 0,4-2-1,3 2 1,4-1-2,3 1 1,2-2 1,2 2-1,-2-1 0,2 1 1,-5-2-1,-1 2 2,-3-1-1,-5 2-1,-4-1 0,-4 0 1,-9 1-2,10-2 1,-10 2 0,0 0-1,0 0 0,0 0 0,0 0-2,0 0-2,0 0-3,0 0-8,0 0-14,0 0 0,-12-16-1,12 16 0</inkml:trace>
  <inkml:trace contextRef="#ctx0" brushRef="#br0" timeOffset="524420.4368">9271 8610 28,'-5'-13'20,"5"13"1,0 0 1,0 0-10,-8 15-2,6 9 1,-1 11-1,-3 8-1,2 12-2,-2 6-1,1 10-1,-1-3-1,2-1-2,2-6 1,0-9-1,0-11 1,2-9 0,-1-13 1,1-19 0,0 0 0,4-12-2,-2-18 1,1-6-2,2-11 0,1-7 0,1-9 0,1-4 0,-1-3 0,3 2 0,-1 4 0,-1 6 1,0 6 0,-2 10 0,0 11-1,-1 9 1,-5 22-1,10 2 1,-4 20-1,1 13 1,3 13-2,2 9-1,0 9 1,5 6-1,0 0 1,3-3-1,0-8 0,1-7 0,-2-12 1,1-9 1,-1-9 0,-2-9 0,-3-12 0,0-8 1,-3-13-1,-2-8 1,-1-9-1,-1-9 1,-2-8-1,-1-7 1,-3-5-1,-2 0 1,-3 1-2,-1 6 2,-2 6-2,-2 11 0,2 7-2,-3 8-1,4 14-1,6 11-3,-10 10-5,7 7-12,3 6-11,7 12 1,0-1 0,7 8 2</inkml:trace>
  <inkml:trace contextRef="#ctx0" brushRef="#br0" timeOffset="524885.4833">9856 8902 42,'19'-7'26,"-11"-9"2,3 7 0,-8-3-14,-5 2-2,2 10 0,-15-1-1,4 15-3,-5 4-1,3 12-3,-2 1 0,4 7-1,1-2 1,5 1-3,3-5 1,4-6 0,4-6 0,4-9-1,1-8 0,2-6 0,1-9 1,0-5-1,0-8 0,0-5-1,-1-4 1,-1-5 0,-2 1 0,-3 2 1,-2 3 0,0 6 1,-2 5-2,-1 6 2,-2 16-2,0 0 1,0 0-1,1 26-2,2 0 1,0 3-2,2 5 2,2 2-3,1 2 1,1-7-2,5-2-1,-3-8-3,6-2-7,-3-12-12,2-8-8,2-6 2,0-11-2,3-3 4</inkml:trace>
  <inkml:trace contextRef="#ctx0" brushRef="#br0" timeOffset="525261.5209">10239 8724 50,'-4'-15'28,"4"15"2,-11 15 1,1 13-11,1 12-6,-4 5-4,6 8-3,-2 1-1,7 2-3,3-7-1,6-3-1,6-11 0,5-5 1,3-13-1,4-8 1,1-10 0,0-8 0,-1-10 1,1-5-1,-7-8 0,-2-5 0,-6-9 0,-5 0 1,-6-4-2,-5 0 2,-6 3-2,-4 2 0,-4 8-1,-4 9 2,-3 12-2,0 7 0,-1 12-1,2 5 0,3 7-3,0 3-1,7 4-5,1-2-15,6-3-10,7 2 1,3-9 0,7 0-1</inkml:trace>
  <inkml:trace contextRef="#ctx0" brushRef="#br0" timeOffset="525547.5495">10681 8366 87,'0'0'30,"-6"29"1,-4-3 2,1 9-23,2 13-4,-4 9 0,2 12-1,0 4-1,4 7-3,2-1 0,3-3-1,2-7-2,2-10-2,3-7-4,0-16-10,0-14-16,3-5 1,-10-17-1,18-4 2</inkml:trace>
  <inkml:trace contextRef="#ctx0" brushRef="#br0" timeOffset="525796.5742">10845 8424 74,'0'0'32,"-7"19"1,2 9 0,-5 12-8,-1 2-18,3 11-2,-3 6 0,5 5-3,0-3-1,4-3-3,3-4-2,0-11-7,6-6-10,0-5-14,-2-17 2,2-2-1,-7-13 1</inkml:trace>
  <inkml:trace contextRef="#ctx0" brushRef="#br0" timeOffset="526013.5961">10617 8847 104,'-18'0'35,"6"4"1,12-4-1,-10-2-24,20 3-6,6-5-1,5-1-1,4-1-2,1-2-5,5 2-7,-2-1-17,-2-1-8,1 3 1,-7-2 0,-2 5-1</inkml:trace>
  <inkml:trace contextRef="#ctx0" brushRef="#br0" timeOffset="526772.6719">9355 9555 33,'0'0'25,"0"0"2,0 0 1,0 0-9,0 0-6,0 0-2,-8 21-1,10 6-2,-3 7-2,2 12-2,-1 4-1,2 8-1,-2 1 0,2-2-2,0-7-2,0-8-3,3-7-7,-2-6-17,-3-17-1,0-12-2,0 0 2</inkml:trace>
  <inkml:trace contextRef="#ctx0" brushRef="#br0" timeOffset="527224.7172">9565 9553 57,'7'26'26,"-17"-13"2,1 13 0,-8 1-16,-2-1-4,2 2-2,-5 0 1,1 0-1,-1-4-1,2-1-2,1-7 0,3-2 0,2-7-1,4 0 1,0-6 0,10-1-1,-11 1 0,11-1 0,0 0-1,0 0 0,13-10 0,-4 6-1,2 3 0,5-1 0,0 2 0,4 3 1,1 2-1,3 4 0,1 3 0,1 3 1,1 0-1,0 3 0,0 1 0,-2-2-1,1-1 0,-4-2-1,-2-1-3,-2-7-5,-2 0-11,0 0-12,-6-10 1,3 1-1,-7-10 2</inkml:trace>
  <inkml:trace contextRef="#ctx0" brushRef="#br0" timeOffset="527735.7683">9896 9651 33,'0'0'23,"0"0"2,-12 11 3,6 1-12,-1 8-3,-1 5 0,1 6-2,-1 5-1,4 5-2,0-1-3,6 1-1,3-5 0,5-3-1,2-9 0,7-3-1,0-9 1,5-5-1,0-6 0,1-4 0,-1-7-1,0-4-1,-3-4 1,-1-7 0,-5-2 0,-1-4-1,-6-4 1,-3-2 0,-5-1 0,-4 1-1,-6 2 1,-5 3 0,-3 3 0,-4 6 0,-2 4 0,-2 6 0,0 4 0,-1 6-1,1 3 1,2 6-1,3 4 0,4 2 0,1 4-2,5 1 0,4 6-3,1-3-4,9 6-9,1-3-13,3-3-3,6 1 1,0-7-1</inkml:trace>
  <inkml:trace contextRef="#ctx0" brushRef="#br0" timeOffset="528036.7984">10328 9552 47,'0'0'27,"11"-7"3,-11 7 0,-1 12-10,-3 10-6,-3 3-1,2 16-2,-4 4-3,4 13-2,-1 1-2,3 5 0,1-4-2,4 0 0,0-5-2,1-9-2,3-6-1,-3-12-4,4-6-8,-3-5-15,-4-17-2,9 1-2,-6-16 1</inkml:trace>
  <inkml:trace contextRef="#ctx0" brushRef="#br0" timeOffset="528300.8248">10489 9498 96,'6'12'33,"-4"9"1,-7 6-2,-1 10-22,4 12-3,-3 7-1,2 7-1,-2 0-3,4 1 0,1-4-2,2-8-1,5-6-3,-3-12-2,6-6-8,-4-13-11,-6-15-10,14 6 1,-14-6 0,14-21 1</inkml:trace>
  <inkml:trace contextRef="#ctx0" brushRef="#br0" timeOffset="528533.8481">10341 9817 92,'-15'14'32,"0"-5"0,7 3 3,6-2-22,2-10-6,11 6-1,3-9-1,7 3-1,4-6 0,7 0-2,5-1-2,1-5-5,5 5-10,-3-1-20,-4-4-1,0 2 1,-7-5-1</inkml:trace>
  <inkml:trace contextRef="#ctx0" brushRef="#br0" timeOffset="532833.2778">10221 5916 10,'11'2'9,"-11"-2"-1,0 0-1,0 0-1,0 0-2,0 0 0,0 0 0,0 0 1,0 0 0,0 0 0,12 4 1,-12-4 0,15 3 0,-3-2-1,2 0 0,1 1-2,3-1 0,3 0 0,2-1 0,2 0 0,3 0 1,1 0-1,4-2 0,1 2 0,2-3 0,1 1-1,0 0 1,0-1-1,1 1 1,1 0 0,-4-2 0,0 2 1,-3-2-1,0 2 0,-3-2 0,-1 2 0,-5-1-1,-3 0 0,-3 1-1,-3 1 0,-3-2-1,-11 3 0,14-2-1,-14 2-6,0 0-15,0 0-6,1-10-1,-1 10 1</inkml:trace>
  <inkml:trace contextRef="#ctx0" brushRef="#br0" timeOffset="538648.8595">19627 5972 5,'0'0'17,"-21"2"0,21-2-4,-14 0-4,14 0 1,-10-1 0,10 1 1,0 0-2,0 0-1,0 0-1,0 0-2,0 0-1,0 0-1,13-8-1,-2 4-1,3 2 0,4-3 0,4 2 0,5-2-1,4-1 1,6 2 0,3 0 0,5-1 0,2 2-1,4-1 1,4 2-1,0 0 1,3-1-1,2 1 0,0 0 0,1-1 0,0 0 0,-3 1-1,-2-2 1,-4 2 0,-5-2 0,-7 3 0,-6 1 0,-6-1-1,-6 1-3,-7 1-5,-4 4-13,-11-5-5,0 0 2,1-19-1</inkml:trace>
  <inkml:trace contextRef="#ctx0" brushRef="#br0" timeOffset="562002.1944">16054 8675 39,'0'0'20,"0"0"1,0 0-2,-14 3-9,14-3-2,-20 10 1,5-1 1,-5 1-1,-1 6 1,-4-1-1,1 5 1,-1-1-3,2 1-2,3-3-1,4 2-1,3-4-1,5-1-1,5-4 1,6 2-1,6-5 0,5 3-1,7-2 1,2 1-1,5 2 1,2 0-2,2 2 1,-1 1-1,-4 0 1,-4 1 0,-6 0 0,-4 1 1,-5-1-1,-5-1 0,-7 0 1,-4-3-1,-4 2 1,-5-2-1,-2-1 0,-4-2 1,-2-1-1,0-4 0,-1-1-1,3-3 0,4-1-3,-1-4-4,9 1-4,1-3-7,10 8-4,-1-18-6,7 6-2,8 3 1,2-7 3</inkml:trace>
  <inkml:trace contextRef="#ctx0" brushRef="#br0" timeOffset="562861.2803">16279 8974 16,'0'0'17,"0"0"1,0 0-2,-2 13-6,2-13 2,-8 17-2,2-5 0,2 3 0,0 2-2,2-1 0,3 1 0,1-1-2,5-1 0,0-5-1,4-3-1,-1-2 0,4-4 0,-1-4-1,0-2 0,1-3-1,-1-2 0,0-1 0,-1-2-1,-2-1 0,-1 1 0,-1-2 0,-1 1-1,-2-2 1,-2 0-1,-1 1 0,-1 1 1,-1 1 0,0 2 0,0 11 0,-3-17 0,3 17 0,0 0 0,0 0 0,0 0-2,0 0 2,-9 14-2,9 0 1,1 6 0,1 2 0,3 4-1,1 1 1,4 1 0,1-1 0,3-3 0,2-4 0,1-2 0,0-6 0,2-3 0,-2-6 0,2-5 0,-1-6-1,-1-5 1,0-5 0,0-3-1,-2-4 1,-2-5-1,-2-1 1,-1-1 1,-3-1-2,-2-1 2,-2-1-1,-2 3 1,-2 3 0,-1 4 0,-2 4 0,1 4 0,-2 4 1,5 13-1,0 0 0,-11-2 0,7 15 0,2 6 0,-1 6 0,3 6-1,0 7 1,3 4-1,3 6 1,1 2-1,3-1 0,2-2 0,2-2-1,-1-2 0,2-5-1,-1-7-1,1-3-3,-3-10-5,3-5-12,1-6-9,-5-11 1,6-4-1,-7-13 3</inkml:trace>
  <inkml:trace contextRef="#ctx0" brushRef="#br0" timeOffset="563191.3135">17000 8721 53,'0'0'26,"-10"16"3,8 4-1,-3 4-16,-1 6-2,2 12-1,-3 6 2,3 10-4,-1 3-2,4 3-2,0-1 0,3-4-2,2-3-2,0-9-1,5-5-3,-2-12-2,5-4-4,-5-11-5,4-5-7,1-6-7,-12-4 0,17-15 1,-13-7 4</inkml:trace>
  <inkml:trace contextRef="#ctx0" brushRef="#br0" timeOffset="563432.3376">16880 9079 66,'-9'7'29,"0"-6"0,9-1 1,0 0-17,13 4-5,1-5-3,3-3 0,4 1-2,5-4-1,0 0-2,3-2-3,-3-1-5,2-1-11,-2 4-10,-7-8-1,3 6 0,-7-7 0</inkml:trace>
  <inkml:trace contextRef="#ctx0" brushRef="#br0" timeOffset="563757.37">17338 8730 78,'9'6'28,"5"10"0,-2-3 0,0 9-18,4 11-6,0 5 2,3 13-2,-4 4 1,-1 8-1,-4 3 1,-3 3-3,-4-4 0,-4-4-2,-7-5-1,-6-10-4,-3-6-6,-10-9-11,-6-14-9,-1-2-1,-10-11 0,0-3 1</inkml:trace>
  <inkml:trace contextRef="#ctx0" brushRef="#br0" timeOffset="564199.4142">15835 8540 0,'-23'-4'16,"-11"0"3,5 18 3,-8 3-3,1 16 1,-4 14 0,-2 10-1,1 12-1,0 4-1,7 10-3,5-2-4,11 3-3,9-6-2,14-7-2,12-9-3,12-10-2,13-7-3,5-11-3,9-8-10,5-6-16,-1-13 2,6-3-2,-7-14 3</inkml:trace>
  <inkml:trace contextRef="#ctx0" brushRef="#br0" timeOffset="584918.0606">1920 17349 6,'0'0'12,"0"0"1,-11-9-1,11 9 0,-8-7 0,8 7-1,-13-7 1,4 1-3,1 3-1,-4-3 0,-1 2 0,-2-2 0,0 4 0,-4-1 0,3 3-2,-5-3 0,4 6-2,-4-2-1,3 5 1,-2-1-2,3 5 0,1 3 0,-1 4-1,0 3 0,0 7 2,4 0-1,4 4 0,1 3 1,4 2-2,2-3 2,7 2-1,2-6 1,7-3-3,1-4 3,4-1-2,3-9 1,3-2-1,3-4 0,1-4-1,1 1-2,-4-5-1,2 1-4,-6-2-5,3 0-13,-6 1-9,-4-5-1,1-1 0,-3-5 1</inkml:trace>
  <inkml:trace contextRef="#ctx0" brushRef="#br0" timeOffset="585476.0606">2132 17341 30,'0'0'28,"0"0"1,0 0 1,0 0-11,0 0-6,-1 26-1,1-11-3,6 13-1,-4 2-1,5 12-2,-3 2-1,1 1-2,-3-2 0,0-1-3,0-3 0,-2-7-3,3-4-3,-6-8-5,7-4-12,-2-6-10,-2-10-1,0 0 1,6-13 1</inkml:trace>
  <inkml:trace contextRef="#ctx0" brushRef="#br0" timeOffset="585753.0606">2321 17319 51,'9'-6'31,"-9"6"2,0 0-1,6 19-14,-11-5-6,6 14-3,-6 2-2,4 13-3,-3 5 0,3 6-1,-2 0-1,1-1-2,2-1 0,1-9-3,2-6-1,-1-8-2,5-4-5,-6-8-13,-1-17-11,8 3 0,-8-3-1,7-21 3</inkml:trace>
  <inkml:trace contextRef="#ctx0" brushRef="#br0" timeOffset="586016.0606">2194 17597 65,'-10'10'35,"10"-10"-1,0 0 2,-2-10-21,2 10-5,13-15-3,-1 9-1,-1-4-2,2 2-1,3-1-2,0 2-2,2 1-2,-1-3-5,6 9-10,-4-4-19,2 2 2,1 1-2,-2 0 3</inkml:trace>
  <inkml:trace contextRef="#ctx0" brushRef="#br0" timeOffset="586564.0606">2506 17683 52,'6'12'33,"-6"-12"-3,15 8 2,-1-9-19,-2-4-6,7 2 0,-4 3-2,3-2-2,-3 5 1,0 0-1,-4 2-1,-1 3-1,-6 3 0,-1 1-1,-3 2 0,-2 2-1,-2-1 1,-4 0 0,-1-1 0,0 0 1,0-2-1,0-3 1,9-9-1,-14 11 1,14-11-1,0 0-1,0 0 1,0 0-1,0 0 1,10-4-1,-1 1 0,1-1 0,3 1 0,1 1 1,0 1 0,2 5-1,-2-2 1,1 3 0,-2 1 1,-3 1-1,-1 2 1,-4 4-1,-3 0 1,-2-3 0,-5 4 0,-1-2 0,-3-2-1,-1 3 1,-3-4-1,0-2 0,2-2 0,-3 1-3,3-4-2,-3-2-8,14 0-22,-14-17 1,9 0-2,4-2 2</inkml:trace>
  <inkml:trace contextRef="#ctx0" brushRef="#br0" timeOffset="586985.0606">3222 17453 40,'0'0'23,"-14"-13"1,-1 7-4,-3-2-11,0 6 1,-3-2 0,2 9 0,-6 0 0,6 6 0,-4 0 0,6 7-2,-1 0-3,6 6-2,0-1 1,6 6-2,2-3 2,7 2-2,3-3 2,6 0-3,2-3 2,4-2 0,0-6-2,2-2-1,-1-4-2,0-6-1,0-1-4,-5-5-8,3-5-20,-3-6-2,-1-6-1,-1-6 4</inkml:trace>
  <inkml:trace contextRef="#ctx0" brushRef="#br0" timeOffset="587340.0606">3129 16986 69,'-5'18'32,"5"-18"0,0 0 0,-4 22-18,4-22-9,-1 27 0,-1-7-1,2 5 0,-2 3-1,2 4 0,-1-3-2,0-1-1,2-3-3,-3-9-3,6 1-9,-4-17-20,3 11 1,-3-11-1,10-14 1</inkml:trace>
  <inkml:trace contextRef="#ctx0" brushRef="#br0" timeOffset="587573.0606">3252 16936 66,'12'5'33,"-12"-5"-1,3 21 1,-5 0-18,0-3-9,0 10-2,-1 0 0,0 5-1,-1-3-2,1 0-1,2-5-6,-2-8-10,4-7-18,-1-10 0,0 0 0,12-15 0</inkml:trace>
  <inkml:trace contextRef="#ctx0" brushRef="#br0" timeOffset="587949.0606">3224 16598 68,'-15'-6'31,"4"7"-1,-1 0 2,0 6-21,4 8-4,0 4-1,4 7-3,1-1 1,5 3-2,0-2 0,5-2-2,4-5 0,4-6-2,3-10 3,4-6-1,-1-6 1,2-9 1,1-4-1,-2-1 2,-3-5-1,-3 1 2,-7-1-2,-4 2 1,-9 0-1,-4 7 0,-6 2-2,-3 3-1,-2 7-4,-3 0-6,4 7-24,3 7 0,2 3 0,5 2-1</inkml:trace>
  <inkml:trace contextRef="#ctx0" brushRef="#br0" timeOffset="588461.0606">3285 17628 37,'5'17'31,"-5"-17"2,13-3 1,1 3-18,-3-7-2,7 7-1,-2-4-2,4 5-2,-2-6-2,2 7-2,-2 1-3,-2-1 0,-2 0-2,-3 0 0,0 2-2,-11-4-1,16 10-3,-16-10-7,11 2-24,-11-2 1,14-2-1,-14 2 1</inkml:trace>
  <inkml:trace contextRef="#ctx0" brushRef="#br0" timeOffset="588889.0606">3692 17549 83,'-1'16'31,"0"3"1,-1 2 0,-2 1-25,4 6-5,-2 0 3,5 6-3,-2-4 2,5-1 0,2-4 0,5-6-2,1-6 0,2-8-1,3-7 0,1-4 0,1-5 0,-1-5-1,-1-4 1,-1 1 0,-3-7-1,-3 1 1,-4 0 0,-4-2 2,-6 0-2,-2 0 2,-5 4-2,-3 1 2,-1 5-3,-2 5 3,0 5-3,-2 3 0,3 8-1,-1 3-4,3 3 1,-2 2-8,8 6-11,0-4-17,4-1 2,4-2-2,-2-11 2</inkml:trace>
  <inkml:trace contextRef="#ctx0" brushRef="#br0" timeOffset="589191.0606">4153 17438 66,'0'0'32,"-2"10"0,2-10 1,-15 14-17,9 3-9,-5 0 0,3 13-3,-4-1 2,6 6-2,-2-3 1,6 3-4,-1-2 1,4 0-4,1-4 2,0-8-1,2-1-1,-2-5-4,4 5-9,-5-7-23,-1-13 2,0 0-2,10-10 1</inkml:trace>
  <inkml:trace contextRef="#ctx0" brushRef="#br0" timeOffset="589423.0606">4255 17411 80,'0'0'34,"0"0"0,2 20 1,-6-1-21,-2 5-9,3 11-3,-4 4 1,3 5-2,-2 0 0,2 2-4,2-1-3,-3-6-9,8-6-15,-1-13-5,0-5-3,-2-15 3</inkml:trace>
  <inkml:trace contextRef="#ctx0" brushRef="#br0" timeOffset="589678.0606">4098 17704 87,'-6'11'37,"6"-11"-1,0 0 1,2 12-30,-2-12-2,13 5-2,-3-1 0,4-1-1,3-3-1,1 0-1,5 0-3,-4-5-9,4 1-27,0-3 2,-3-1-1,0-5-1</inkml:trace>
  <inkml:trace contextRef="#ctx0" brushRef="#br0" timeOffset="590316.0606">4969 17740 24,'0'0'29,"0"0"-1,-9-2-1,9 2-4,0 0-3,0 0-3,11-7-3,-11 7-5,23-1-1,-5 1-3,7 1 0,3 0-2,5 1 0,2 0 0,2-1-2,0-1 0,-1 2-1,-1-1 0,-4 0-2,-4 2 0,-3-3-2,-3 3-2,-7-2-5,1 4-12,-15-5-15,11 0 1,-11 0 0,0 0 1</inkml:trace>
  <inkml:trace contextRef="#ctx0" brushRef="#br0" timeOffset="590595.0606">5230 17583 54,'5'16'31,"-2"-4"1,0 5 0,-6-2-14,7 15-7,-6 0-2,4 8-1,-4-1-2,2 2-2,-1 0-2,1-8-2,1 0-4,-2-9-8,8-7-25,-7-15 0,13 6-1,-4-14 2</inkml:trace>
  <inkml:trace contextRef="#ctx0" brushRef="#br0" timeOffset="591302.0606">5889 17624 54,'0'26'28,"-6"1"0,5 6 3,2-2-25,-4-1-1,4 2 0,-3-4-1,3-3 1,-3-6 0,3-5-1,-1-14-2,0 0-1,0 0 0,-1-16-1,0-5 0,1-1-1,1-5 2,-1-4 0,1-4 0,2 1 4,-3 0-2,2 6 3,-2 2-3,1 7 4,-3 1-3,2 18-1,0 0 0,0 0-4,5 20 3,1 1-3,1 3 1,3 3-2,5 4 2,0-3 1,2 0-1,0-7 0,3-3 1,-1-4-1,-1-5 1,-1-6-1,-1-6 0,-1-4 1,-4-5-1,0-2 0,-3-6 1,-4-6-1,-2-2 0,-3-4 3,-3-3-3,-3 1 2,-1-1-3,-1 2 2,2 5-3,-2 4-1,6 7-6,-4 2-14,7 15-15,8-13 1,2 13 0,3 0 1</inkml:trace>
  <inkml:trace contextRef="#ctx0" brushRef="#br0" timeOffset="591820.0606">6490 17603 55,'-5'11'27,"-9"-5"0,-2 0 3,-1 1-24,-7 2 0,1 8-2,-5-1 4,5 10-1,0-2 1,8 5-1,2-5-1,8-1-2,3-5-2,7-4-1,5-5-1,4-6 0,4-4 0,-1-5 1,4-1-1,-1-5 0,-3-2 0,1 0 0,-3-4 0,-3 2 0,-2-2 1,-2 1-1,-5-1 1,-1 3 0,-2 0 0,-1 2 0,-2 2 0,3 11 1,-9-10-1,9 10 1,-13 10-1,8 3 1,2 6-1,1 4 0,2 4 0,2 2 0,3 2-1,4-2 1,3-2-1,1-4 0,2-3 0,-1-8-1,2-4-2,-1-6-2,3 0-8,-5-6-26,3-6 1,0-5-1,0-3 1</inkml:trace>
  <inkml:trace contextRef="#ctx0" brushRef="#br0" timeOffset="592333.0606">6888 17508 58,'0'0'32,"-18"0"2,8 11 0,2 8-22,-10 5-2,5 10-4,-6 3 2,8 7-4,-1-1 1,6 4-4,4-7 1,7-6 0,5-5-1,5-7-1,4-8 1,1-6-1,3-8 0,-1-7 0,-1-4 0,2-6 0,-4-5 0,-2-6-1,-3-2 1,-3-4 0,-4-4 0,-3 0 3,-6-1-3,-5 4 3,-4 2-3,-3 3 4,-5 8-4,-2 6 4,-3 9-3,-1 8 0,0 8 0,2 4-4,0 5 4,4 3-4,4 1 2,3-1-4,9 0 1,1-6-8,12 0-10,2-10-16,5-6 0,3-10 2,2-4 0</inkml:trace>
  <inkml:trace contextRef="#ctx0" brushRef="#br0" timeOffset="592595.0606">7152 17354 68,'0'0'35,"0"0"-1,4 19 3,-4-19-20,0 30-12,-2-1 0,3 11-3,-3 3 2,2 7-3,0 3 2,1-1-4,1 0 1,0-7-4,2-6 0,-3-9-2,5-1-5,-7-8-10,6-8-16,-5-13 0,0 0 0,11-10 2</inkml:trace>
  <inkml:trace contextRef="#ctx0" brushRef="#br0" timeOffset="592829.0606">7343 17359 78,'0'0'37,"6"18"-1,-9 4 2,-8 6-28,10 12-8,-3 5 1,2 4-3,-1 3 2,2-1-4,1 0-1,0-9-6,7-1-10,-4-13-18,2-10 1,-5-18-2,11 8 1</inkml:trace>
  <inkml:trace contextRef="#ctx0" brushRef="#br0" timeOffset="593047.0606">7209 17661 59,'-4'10'37,"4"-10"1,0 0-1,18 2-15,-1-7-16,1-1-3,2-2-3,1 2-3,-4-6-10,0 4-23,1-2 2,-3-3-4,-2-2 3</inkml:trace>
  <inkml:trace contextRef="#ctx0" brushRef="#br0" timeOffset="594205.0606">5492 16915 33,'-2'15'27,"2"-15"2,-2 17 2,4-7-16,-2-10-3,1 18-2,-1-18 1,1 15-1,-1-15-2,0 0-1,0 0-2,0 0-1,0 0-2,8-17-1,-6-5 1,0-5-1,-1-6 0,1-12 0,-2-7 0,-1-6 0,-1-1-1,-2-2 2,0-4-2,-3-1 1,1 5-1,-1 7-1,-2 8 1,1 7 0,-2 7 0,1 7 0,1 9 0,8 16-1,-17-9 1,8 13 0,9-4 0,-16 23 0,7 1 0,-2 4 0,0 6 0,-2 4 1,0 2-1,-1 2 0,-1-2 1,1-3-1,-2-7 1,4-3-1,-1-6 0,2-6 1,2-6-1,9-9 1,-9 4-1,9-4 0,3-20 0,3 2 0,5-5 0,3-5 0,1-6-1,5-3 0,1-1 1,2 1-1,-1 0 1,-1 3 0,-1 2-1,-3 7 1,0 4 0,-5 4 0,0 6 1,-2 4-1,-10 7 1,16 2-1,-8 8 1,3 7 0,1 6 1,4 5-1,1 1 0,5 3 0,2-4 0,3-4-2,1-5-4,-4-18-9,1-7-23,2-7 1,-4-11-1,-2-6 0</inkml:trace>
  <inkml:trace contextRef="#ctx0" brushRef="#br0" timeOffset="603781.0606">10539 17085 23,'0'0'21,"-14"2"0,14-2 1,-9 0-4,9 0-3,0 0-3,-10-3-2,10 3-1,0 0-3,0 0 0,0 0-1,17 14 1,-3-11-1,8 4 0,5-3 0,9 6 0,8-7 1,8 5-1,3-4-1,5 2-1,0-3 0,0 2-2,-3 0 0,-3-1 0,-9 1-1,-6-2 0,-7 3-2,-9-5-3,-4 6-3,-19-7-12,10 0-17,-10 0 0,-13 2-1,-1-4 2</inkml:trace>
  <inkml:trace contextRef="#ctx0" brushRef="#br0" timeOffset="604518.0606">10495 17098 15,'2'-11'26,"-2"11"2,0 0 0,-4-11-12,4 11-4,-10 6-2,4 9-1,-7-1-1,0 12-1,-6 1 0,0 14 1,-7 3-2,0 11 1,-5 1-2,3 8-3,-2-2 1,2 0-1,-1-7 0,3-4-2,3-7 1,3-8-3,2-8 3,4-8 0,3-3-1,2-9 0,9-8 1,-11 10 0,11-10 1,0 0-1,0 0 0,0 0 0,0 0 0,0 0 0,0 0-1,0 0 1,10 3-1,-10-3 0,17 13 0,-5 2 0,7 6 0,-19-21 1,50 71 1,-18-27 1,5 9-3,3 3 1,3 2-1,1-1 0,2-3 2,-3-11 0,0-5-3,-4-8-2,-3-9 0,-36-21-7,55 26-22,-55-26-7,34-11 0,-34 11-2</inkml:trace>
  <inkml:trace contextRef="#ctx0" brushRef="#br0" timeOffset="605321.0606">11351 17119 8,'0'0'21,"0"0"3,7-11-6,-7 11-1,0 0 0,4-11-1,-4 11 0,0 0-1,6 20-2,-8-8-2,5 12-3,-1 1-2,5 11-1,1 2 0,4 8 0,3 1-1,4 2 0,-1-3-1,3 2-2,1-3 0,-1-6 0,0-3 0,-3-8-2,0-4 1,-5-6-2,-1-4 2,-1-2 1,-11-12-1,13 6 1,-13-6-1,0 0 1,9-1 0,-9 1-1,0 0 1,0 0 0,0 0-1,0 0 1,0 0-1,0 0 1,0 0-1,0 0 1,-5 18 0,1-1 0,-3 5 0,0 10 0,-5 7 0,-2 6 1,0 6 4,-2 1-4,0 3-1,0-6 0,3-2-1,1-11 1,12-36 3,-16 54 0,16-54-7,0 0 4,0 0-7,0 0-25,0 0-9,0 0-1,0 0-3</inkml:trace>
  <inkml:trace contextRef="#ctx0" brushRef="#br0" timeOffset="605772.0606">10669 18452 41,'0'0'35,"0"0"2,0 0 1,0 0-16,0 0-10,36-5-1,-7-6 3,0 3-7,10-3 3,2 2-2,6 0-7,-2 2 4,-1 0 2,-4 2-3,-6-2-6,-4 2 3,-30 5-8,43-7-8,-43 7-19,0 0-10,0 0 0,16-49 1</inkml:trace>
  <inkml:trace contextRef="#ctx0" brushRef="#br0" timeOffset="606134.0606">10560 17373 64,'6'-12'35,"-6"12"0,0 0 2,0 0-17,7 21-12,-12 2-2,0 13-4,-3 10 3,0 4-4,-2 5 2,0 3-3,1-3 1,0-7-5,5-5 1,-1-11-4,9-8-7,-3-10-22,8-12-2,5-12-1,5-6 2</inkml:trace>
  <inkml:trace contextRef="#ctx0" brushRef="#br0" timeOffset="606388.0606">11109 17389 89,'11'9'34,"-3"2"2,0 0 1,3 3-29,-4 3-5,5 5 0,0 3-1,0 5-2,3 4 1,0 1-4,2-1-1,-3-3-7,3 4-12,-3-8-17,-5-6 3,0-5 0,-9-16 1</inkml:trace>
  <inkml:trace contextRef="#ctx0" brushRef="#br0" timeOffset="606651.0606">11033 17980 58,'0'0'37,"-6"40"5,6-40 2,20 3-18,1-9-15,0 2-5,8 0-6,0 4 4,1-3-3,1 1-6,-2-3-5,3 4 3,-7-5-10,5 1-22,-5-2 1,2-9 0,-1 2 1</inkml:trace>
  <inkml:trace contextRef="#ctx0" brushRef="#br0" timeOffset="606937.0606">11616 17699 59,'9'-2'37,"-9"2"0,16 6-6,-8-8-11,11 5-6,-2-3-5,9 2-2,-2-3-2,4 1-3,0 0-1,2-1-2,-1 0-2,-3-3-3,2 3-5,-5-6-14,2 0-14,1-2 2,0-3-2,3-3 5</inkml:trace>
  <inkml:trace contextRef="#ctx0" brushRef="#br0" timeOffset="607254.0606">12341 17515 58,'9'4'30,"-9"-4"0,0 0 0,-14 2-15,1-4-5,2 5-2,-7 1 0,4 5-2,-6 1 2,6 10-2,-2-1 0,6 5-2,3 0-1,4 3-2,4-2 1,6 1 1,3-2-2,5-4 1,2-2-1,2-5-1,-1-4-1,0-7-2,0 0-4,-6-11-6,7 2-19,-7-8-7,-1-7 0,-1-7 1</inkml:trace>
  <inkml:trace contextRef="#ctx0" brushRef="#br0" timeOffset="607547.0606">12308 17120 56,'-6'-14'34,"6"14"0,0 0 1,3 20-13,-2-8-11,6 13-3,-5 0-2,3 9-1,-4 1-1,2 2 0,-2 0-3,-1-4 0,1-3-4,-2-9-1,5-2-8,-4-19-15,-1 11-11,1-11 2,6-13-1</inkml:trace>
  <inkml:trace contextRef="#ctx0" brushRef="#br0" timeOffset="607783.0606">12462 17039 91,'0'0'36,"3"20"0,-2-6 0,1 11-27,-2 0-4,0 5-2,0-1-2,1 1 0,-1-2-2,0-7-3,3-2-6,-3-19-15,0 0-12,0 0 1,6-16-1,-1-6 1</inkml:trace>
  <inkml:trace contextRef="#ctx0" brushRef="#br0" timeOffset="608149.0606">12481 16589 57,'-13'-15'32,"-1"4"1,-1 11 0,5 10-15,-6 5-7,7 14-3,0 4-2,5 7-2,1-1 1,5 5-3,5-6 0,3-3-1,4-9 0,3-10-1,4-11 1,1-9 0,1-7-1,0-8 1,-3-3-1,-1-9 3,-6 1-3,-3-1 2,-7 0-1,-5 3 0,-7 5 0,-3 3 0,-4 6-3,-4 6-2,1 9-3,-3 0-5,7 16-14,2 4-12,0 3 2,6 6-2,4 4 3</inkml:trace>
  <inkml:trace contextRef="#ctx0" brushRef="#br0" timeOffset="608584.0606">12534 17718 47,'0'0'32,"8"-1"0,-8 1-4,15-5-13,-15 5-2,19-2-1,-7 2-3,6 2-1,-1 2-3,6 3-1,-1-1-2,2-1-1,0 2-2,-2-2-4,2 3-8,-6-3-22,0-5-1,-2-5-1,-2 1 1</inkml:trace>
  <inkml:trace contextRef="#ctx0" brushRef="#br0" timeOffset="608954.0606">12936 17593 50,'0'0'29,"1"20"3,-7-7-1,-1-3-7,3 9-15,-5 0-1,5 8-2,-3-3 1,8 4 0,0-7-2,6-2-1,3-3-1,5-6-2,3-8 0,2-6-1,3-4 1,-1-7-1,0-1 0,-3-4 0,-2-6 1,-7 0-1,-5 0 1,-4 2 2,-6 2-2,-5 5 1,-4 1-1,-5 7-1,-1 7-1,-1 4 0,1 6-3,1-1-8,7 6-20,1-4-8,11-9 2,0 0 0</inkml:trace>
  <inkml:trace contextRef="#ctx0" brushRef="#br0" timeOffset="609188.0606">13223 17507 101,'10'7'37,"-10"-7"0,10 24-2,-11-8-28,2 8-6,-3 6 1,2 4-1,-1 2-1,0 2-3,2 1-1,-3-7-6,7 0-18,-3-16-10,0-4 0,-2-12-1,0 0 2</inkml:trace>
  <inkml:trace contextRef="#ctx0" brushRef="#br0" timeOffset="609403.0606">13341 17493 69,'0'0'37,"0"0"-2,-10 20 1,6-6-13,5 16-16,-2 3-2,4 6-2,-2 3 0,4 2-4,0-5 0,0-5-2,2-1-3,-4-10-7,4-1-17,-3-11-7,-4-11 0,0 0-1</inkml:trace>
  <inkml:trace contextRef="#ctx0" brushRef="#br0" timeOffset="609593.0606">13250 17710 87,'0'0'36,"0"0"2,17 6-1,-5-6-28,5 2-4,2-2-3,-1 0-3,3 2-6,-7 0-26,3-2-5,-1-7 1,-1-4-2</inkml:trace>
  <inkml:trace contextRef="#ctx0" brushRef="#br0" timeOffset="610014.0606">13794 17698 58,'0'0'36,"0"15"1,0-15-1,18 4-15,3-3-11,1-1-4,6 1-1,0-2-2,5 2-1,-2-1-1,-1-1-2,-1 3-3,-7-4-5,2 4-15,-6-6-13,-7 3-1,-11 1 0,0 0 1</inkml:trace>
  <inkml:trace contextRef="#ctx0" brushRef="#br0" timeOffset="610271.0606">14002 17598 56,'0'0'35,"0"0"-1,13-1 0,-13 1-13,12 21-11,-9-3 0,5 12-4,-7 3 0,4 6-3,-4 1-1,1-1-1,1-1-3,-4-7-4,6 2-8,-9-7-22,8-14-2,-4-12-1,11-3 2</inkml:trace>
  <inkml:trace contextRef="#ctx0" brushRef="#br0" timeOffset="610990.0606">14389 17530 63,'11'18'33,"-4"5"-1,-5 5 2,-5 8-12,-5-2-15,4 6-4,-5-2 2,1 3-4,-2-7 3,4-4-1,1-4-2,1-5 1,1-7-2,3-14 1,0 0-1,0 0 0,0 0 0,-4-21 0,3 0 0,1-5-1,0-4 1,0-3 0,0-5 0,1-3 3,0 2-3,0 2 3,0 3-2,0 5 1,0 1 0,0 7 1,0 7-2,1 2 1,-2 12-1,5-16 0,-5 16 0,11-12 0,-11 12 0,13-8 0,-13 8-1,13-2 1,-13 2-1,14 14 0,-6 2 1,0 5-3,0 6 2,3 7-2,1 2 2,0 1-2,2 0 2,1-4-2,0-1 2,1-8 1,-3-4-1,0-4 0,-2-5 1,-2-4-1,-9-7 1,13 0 0,-13 0-1,8-20 1,-5 6 0,0-7-1,-2-4 1,2-5 1,-2-1-2,1-2 3,-2 1-3,-2 0 1,1 2 0,-1 3 0,0 4-1,-2 3-2,2 3-1,-4 1-4,6 16-6,-7-19-26,7 19 0,-4-18 0,4 18 0</inkml:trace>
  <inkml:trace contextRef="#ctx0" brushRef="#br0" timeOffset="611434.0606">14326 17352 48,'0'0'33,"-5"-19"1,5 19 1,0 0-14,0 0-5,3 15-4,-1 4-3,8 12 0,-1 8-4,4 10-2,-1 2 0,1 6-1,-2-1-1,0-2-3,-2-4 2,-4-6-4,-1-8 0,-6-12-5,6-3-23,-4-21-7,0 0 0,0 0 0</inkml:trace>
  <inkml:trace contextRef="#ctx0" brushRef="#br0" timeOffset="611855.0606">14642 17317 85,'8'0'36,"-14"14"1,-3 7-1,-1 11-22,-8 1-10,-2 7-1,-3 3-2,-2 2 0,1-3 0,3-5-1,1-7 1,4-6-2,2-6 1,4-8 1,10-10 0,-8 6 0,8-6 0,0 0 1,10-2-1,-10 2 0,19-1 1,-7 1 0,2 2-1,4 3 0,1 1 0,3 4 0,3-1 0,2 4 0,0 1 0,2 1-1,-1-2-1,-2-2 1,-2-1-2,-5-4 0,-4 1-2,-5-6 0,0 1-4,-10-2-6,0 0-26,3-18 2,-8 6 0,-3-3 0</inkml:trace>
  <inkml:trace contextRef="#ctx0" brushRef="#br0" timeOffset="612231.0606">14428 17307 33,'-9'-1'31,"9"1"2,-9 15 2,2-2-15,6 16-2,-6 5-5,7 20-2,-6-2-2,6 11-2,-3-1-2,7 0-2,-2-4 0,2-6-4,2-10 0,0-16-2,5-5-4,-11-21-16,13 8-16,-3-21 1,1-10-1,2-8 2</inkml:trace>
  <inkml:trace contextRef="#ctx0" brushRef="#br0" timeOffset="612607.0606">14660 17356 79,'0'0'36,"0"0"-1,-13 17 3,-2-5-24,4 7-8,-3 0-2,0 4-1,-3-1 1,4 2-1,-1-3-1,4 1-3,3-3 2,1-3-2,2 0 1,3-3-1,3 0 2,2 0-2,3 2 2,2-1 0,5-1 1,2 1-1,3 1 1,2 0-1,4 1 1,1 0-1,2-4 0,2 0 0,-1 1-1,1-2 0,-3-3-2,-6-2-1,0-1-3,-8-5-6,2-1-28,-15 1 1,8-13-1,-9 0 1</inkml:trace>
  <inkml:trace contextRef="#ctx0" brushRef="#br0" timeOffset="613067.0606">14910 17416 75,'0'0'35,"0"0"0,0 17 1,1 5-23,-9 5-5,5 12-3,-3 1 2,4 4-3,0 1 1,5-3-3,2-3 1,5-9-3,3-8 1,3-7 0,2-10-1,1-2 1,0-8-1,-1-4 0,1-5 0,-4-5 0,0-7-1,-5-3 3,-4-4-2,-4-3 2,-3-1-2,-4 2 1,-5-1 0,-4 4 0,-2 5 0,-4 7-2,-2 6 1,-2 6 0,0 7 0,-1 5 0,0 6-1,0 1-1,5 6-3,-1-5-4,13 9-8,-4-7-22,9-4 1,3-10 0,13 2 0</inkml:trace>
  <inkml:trace contextRef="#ctx0" brushRef="#br0" timeOffset="613339.0606">15143 17318 86,'9'-1'35,"-9"1"0,12 8 3,-12-8-26,1 17-8,0 3 0,0 9 1,0 6-2,1 11-1,0 3 1,2 2-2,-1-1 0,-1-2-3,2-2 0,-3-9-4,2-4 0,-5-12-5,6-1-13,-4-20-14,0 0 0,0 0 0,-2-19 2</inkml:trace>
  <inkml:trace contextRef="#ctx0" brushRef="#br0" timeOffset="613602.0606">15311 17318 100,'0'0'36,"10"-6"1,-10 6-4,6 17-23,-6 2-5,3 10 0,-3 5-2,3 13 0,-1 3-1,2 3-1,-1-1 1,2-2-3,0-3 0,1-12-3,-1-2 0,-2-16-1,3-3-5,-6-14-16,-2 11-14,2-11 2,-8-17-2,1 5 3</inkml:trace>
  <inkml:trace contextRef="#ctx0" brushRef="#br0" timeOffset="613805.0606">15154 17598 93,'2'10'37,"7"0"-2,5-7 3,12 3-30,0-6-4,6-1 0,0-4-2,-2-4-2,3 3-9,-8-3-26,-1-5-3,-4-6 2,-6-2-2</inkml:trace>
  <inkml:trace contextRef="#ctx0" brushRef="#br0" timeOffset="615721.0606">13142 16054 57,'-7'15'26,"5"6"2,-5-4-2,2 1-16,2 3-4,-1-4-1,3 4 1,-2-4 1,3 0-1,-2-5 0,3 0 0,-1-12-2,0 0 0,0 0-2,7-21-1,-3-2 1,1-7-1,0-9 0,0-6 0,0-8-1,-1-7 1,-1-3-1,0-6 1,-3-1-1,-1-1 0,-2-1 0,0 3 0,-2 6 1,-2 9-1,-1 6 2,0 9 0,-1 9 0,1 8 1,-2 5-1,1 10 0,0 5-1,-1 4 1,0 5-1,-1 7 0,-1 7-2,-2 5 1,-2 6 1,-1 4-1,-1 5 0,-3 2 0,0 0 1,0-1-1,0-6 1,4-4 0,3-9-1,2-7 1,12-16-1,-10-1 0,10-15-1,7-11 1,4-7-1,2-7 0,2-4 1,4-4-1,1 0 1,2 2 0,-1 5 0,-1 6 0,0 7 0,-2 8 1,-1 9 0,0 8 0,-1 11 0,0 10 1,3 6-2,2 9 2,4 3-2,4 3 0,5 0 0,3-5-1,5-3-3,-2-15-8,5-7-25,2-14 0,-3-17 1,-3-12-2</inkml:trace>
  <inkml:trace contextRef="#ctx0" brushRef="#br0" timeOffset="627369.0606">17865 17453 41,'0'0'27,"0"0"-1,-10 5-2,10-5-3,0 0-8,-16-17-3,16 17-1,-19-10-1,8 8-2,-7-2 0,3 4-1,-6 1-1,2 6-1,-4 3-1,3 5 1,-1 4 0,3 3-3,4 5 3,4 4-2,4 1 1,8-2-2,6-2 2,5-2-3,6-5 2,4-5 0,1-4-1,2-5 0,-1-4-1,-2-3-2,0 0-3,-8-7-8,7 1-21,-5-5-2,-1-3-1,-1-5 2</inkml:trace>
  <inkml:trace contextRef="#ctx0" brushRef="#br0" timeOffset="627639.0606">18019 17340 58,'0'0'33,"0"0"0,0 0 1,13 14-12,-12-4-12,6 11-2,-1 5-2,3 10-2,-2 4-1,0 6 0,0-1-2,0-2-3,1-2 0,-3-5-4,2-2-1,-6-13-9,3-7-22,-4-14 2,9 6-2,-9-6 3</inkml:trace>
  <inkml:trace contextRef="#ctx0" brushRef="#br0" timeOffset="627886.0606">18202 17342 68,'2'-13'33,"-2"13"1,8-7 1,-8 7-21,8 19-4,-5 2-4,4 12 1,-4 5-3,2 13-1,-3 1-1,0 1-1,-1-1-2,-1-6-4,2-3-1,-5-11-8,7-3-13,-3-17-10,-1-12 0,0 0 0,0 0 1</inkml:trace>
  <inkml:trace contextRef="#ctx0" brushRef="#br0" timeOffset="628105.0606">18117 17613 81,'-9'12'35,"9"-12"1,9 0 1,-1-12-27,9 3-3,2-2-4,2 2 0,0-3-4,-2-2-2,3 7-9,-9-4-11,1 6-13,-2 1-1,-3 2 1,-9 2 0</inkml:trace>
  <inkml:trace contextRef="#ctx0" brushRef="#br0" timeOffset="628601.0606">18318 17645 58,'0'0'32,"8"11"0,1-11-5,5-1-13,-3-6-5,7 5-2,-4-1-2,4 6-1,-3 0-1,0 7 0,-4 1 0,-1 2-1,-6 5-1,-2 0 1,-3 1-1,-2-2 0,-2 0 0,-2-1 0,0-3 0,0-1 0,0-2 0,7-10-1,-8 11 1,8-11-1,0 0 0,0 0 0,9 1 0,0-5 0,2 2 0,1-1 0,3 3 0,0-2 0,-2 4 0,1-1 0,-2 5 0,-3-1 0,-9-5 0,10 18 1,-10-18 0,-2 21 0,-4-8-1,-3 1 1,-2-1 0,-5 1 0,0-2 0,-3-1-1,0-1 0,1-1-1,3-1-2,1-6-1,5-3-4,-1-4-11,10 5-19,1-23 1,5 2-1,5-5 2</inkml:trace>
  <inkml:trace contextRef="#ctx0" brushRef="#br0" timeOffset="628940.0606">18884 17468 38,'10'-10'28,"-10"10"3,-12-6 0,-2 9-9,-4-5-10,3 9 0,-8-1-1,4 9-1,-4 0-1,5 8-5,1 0 2,6 6-4,2 0 2,6 0-4,4-2 2,7-3-3,3-3 2,4-4 0,1-5-1,2-6-1,0-4-2,-1-6-5,3 2-8,-7-10-22,2-5 2,-1-8 0,-1-4-2</inkml:trace>
  <inkml:trace contextRef="#ctx0" brushRef="#br0" timeOffset="629143.0606">18983 17376 57,'0'0'35,"0"0"-1,9 15 1,-7 0-8,-3-2-16,5 11-3,-3-1-4,0 6-3,-1 0-1,-1 2-4,2 1-3,-4-5-13,3-5-17,1-8-1,-1-14 0,0 0 5</inkml:trace>
  <inkml:trace contextRef="#ctx0" brushRef="#br0" timeOffset="629361.0606">19142 17301 75,'0'0'35,"1"20"0,-3-2 2,-1-1-26,3 12-3,-1 2-5,3 5-1,-2 1-1,0 0-5,3 2-6,-3-8-19,2-5-7,2-9-1,-4-17 0</inkml:trace>
  <inkml:trace contextRef="#ctx0" brushRef="#br0" timeOffset="629572.0606">19092 17509 103,'-13'8'37,"13"-8"0,0 0-5,0 0-25,15-12-4,-4 5-2,2-4-2,4 3-3,-5-5-6,7 7-14,-5-3-13,-1 4 1,-2-1-1,-2 3 2</inkml:trace>
  <inkml:trace contextRef="#ctx0" brushRef="#br0" timeOffset="630008.0606">19275 17526 57,'9'12'33,"-9"-12"0,16 17 0,-6-10-9,-10-7-13,22 6-4,-10-5-1,2 7-4,-2 4 1,3 4-1,-6 0 1,1 8-3,-6 0 1,-2 4-3,-5 1 3,-3 0 1,-4-5-2,-3-2 1,-3 0 0,0-3-1,-1-4 1,2-6-1,2 0 1,2-6 0,11-3 0,-11 2 0,11-2 1,0 0-1,8-17 1,2 10-1,2-1 1,3 0-1,3-2 0,0 6 0,1 1-1,0 0 1,-1 0-1,-2 3 0,0 2-1,-2-2-1,0 1 0,-3-1-4,1 0-3,-3-3-7,7 6-9,-4-9-11,5-2-2,0-3 0,5-3 1</inkml:trace>
  <inkml:trace contextRef="#ctx0" brushRef="#br0" timeOffset="630308.0606">19872 17501 61,'9'-24'31,"-3"5"0,-9 4 0,-6-2-15,-1 10-6,-7-1-1,1 7-2,-6 2 0,2 7-1,0 4-1,5 7 1,1 1-2,8 6-2,3 2 1,7 5-3,7 0 2,7-3-2,5-3 1,5-4-2,1-3 1,1-6-1,-1-5 0,-1-6-2,-1-8-3,-9-7-4,4-2-17,-8-10-11,-4-9 1,-3-5 1,-5-5-1</inkml:trace>
  <inkml:trace contextRef="#ctx0" brushRef="#br0" timeOffset="630586.0606">19807 16902 66,'-3'-10'37,"3"10"-2,3-11 2,-3 11-19,10 10-7,-5 8-3,-1 3-2,2 10-1,-4 2-2,0 5-1,-2-1-1,-1 0-1,0-3-1,-2-9-3,4-4-3,-1-21-13,0 0-18,0 0 0,-1-13 0,7-8 1</inkml:trace>
  <inkml:trace contextRef="#ctx0" brushRef="#br0" timeOffset="630782.0606">19936 16819 80,'0'0'37,"4"11"-2,-6 9 2,5 9-24,-6 1-8,2 4-1,-2 0-3,1 0-2,2-3-5,-3-11-7,4-4-23,-1-16 1,0 0-1,9-10-1</inkml:trace>
  <inkml:trace contextRef="#ctx0" brushRef="#br0" timeOffset="631173.0606">19963 16336 67,'-14'-8'34,"1"14"0,1 10 1,-1 6-22,7 14-3,-1-1-3,5 6-2,3-3-2,5-3 0,4-10-2,3-6 1,5-11-1,2-9 0,4-11 0,0-9-1,0-10 1,1-9 0,-5-8 0,-2-3 0,-6-5 0,-5 1 0,-8 4 0,-7 6-1,-4 8 0,-5 10-1,-2 11 0,-2 9-1,1 13-1,-1 5-2,7 16-5,-3-1-11,7 11-16,5 9 2,3 5-1,5 5 1</inkml:trace>
  <inkml:trace contextRef="#ctx0" brushRef="#br0" timeOffset="631630.0606">20116 17484 64,'0'0'34,"0"0"2,-6 10 1,6-10-16,11 0-7,2 4-3,-4-7-3,8 6-2,0-3-2,3 1-1,-1-1-3,2-1-1,-1 1-3,-4-5-4,1 8-7,-5-4-22,-1-1-1,-1-2 0,0 0 0</inkml:trace>
  <inkml:trace contextRef="#ctx0" brushRef="#br0" timeOffset="632066.0606">20486 17401 57,'0'0'29,"7"-16"1,-7 16 1,0 0-18,-9-1-3,4 13-1,-5 2 0,3 13-1,-3 1 0,5 12-4,-2 0 1,6 2-4,1-2 2,5-3-4,4-6 3,3-6-4,3-7 4,3-11-1,1-7 0,0-5 0,1-10 0,-3-2-1,-1-10 1,-3-5 2,-5-4-3,-2-1 2,-4-3-1,-6 0 1,-3 3-1,-2 3 0,-3 6-1,-3 6-1,0 7 1,0 5-1,1 6 0,0 6 0,4 6-3,0 0-4,7 11-12,0-4-17,4 0 1,3-2-1,2-1 0</inkml:trace>
  <inkml:trace contextRef="#ctx0" brushRef="#br0" timeOffset="632437.0606">20769 17311 26,'0'0'28,"0"0"3,9 1 1,-9-1-12,0 0-2,0 0-1,13 8-3,-13-8-3,2 21-1,-4-3-4,2 7 0,-3 7-3,1 5-2,-1 4 0,0 1-1,3 0-2,-2-7-3,3-2-1,-3-9-8,8-6-18,-6-18-4,0 0-2,14-17 3</inkml:trace>
  <inkml:trace contextRef="#ctx0" brushRef="#br0" timeOffset="632654.0606">20935 17251 67,'5'-10'36,"-5"10"0,0 0 1,1 23-13,-7-2-14,6 11-2,-3 3-4,1 9 1,0 1-4,1 6-3,2-2-2,-3-6-7,7-2-14,-3-10-15,-1-6 2,-1-9-2,0-16 2</inkml:trace>
  <inkml:trace contextRef="#ctx0" brushRef="#br0" timeOffset="632865.0606">20793 17462 107,'-3'11'37,"13"-6"0,5 2-4,1-8-26,7 2-3,-1-2-3,-1 1-3,1 0-13,-4-4-21,-4-3-1,-2-2-1,-2-2 0</inkml:trace>
  <inkml:trace contextRef="#ctx0" brushRef="#br0" timeOffset="633670.0606">21403 17445 79,'0'0'37,"-6"12"1,6-12-1,16 3-20,-7-4-4,15 7-3,0-4-3,8 4-1,2 0-2,5 1-1,2-1-1,-2 1-2,-1 0-1,-5-1 0,-3-3-2,-5-2-1,-1 3-4,-12-9-8,5 5-19,-8-7-6,-9 7 3,6-19-1</inkml:trace>
  <inkml:trace contextRef="#ctx0" brushRef="#br0" timeOffset="633918.0606">21689 17304 73,'0'0'35,"0"0"1,1 13 1,9 3-20,-7-1-7,6 11-2,-4 3-3,2 8 0,-3 2-3,1 2-3,0-2-3,-4-4-7,4-2-16,-2-11-13,0-5 2,-3-17-3,10 3 4</inkml:trace>
  <inkml:trace contextRef="#ctx0" brushRef="#br0" timeOffset="634556.0606">22489 17179 42,'0'0'24,"0"-12"0,0 12-3,2-10-3,-2 10-3,2-13-3,-2 13-3,-1-13-1,1 13-2,-8-13 0,8 13-1,-16-10-1,4 6 1,-1 5-1,-5-2-1,1 5 1,-5-1-1,1 5 0,-1 2-1,-1 5 0,-1 2 0,2 6-1,-1 3 0,5 7 0,0 2 0,6 2 1,3 2-2,4 1 2,9-3-1,7-1 1,4-4-1,8-5 1,5-5 0,5-6-2,2-5 1,4-6-1,-2-6 0,0-2-1,-2-3 0,-4-5-1,-3 2-3,-9-5-2,2 7-5,-13-5-13,-8 12-13,10-16 1,-10 16-1,0-16 2</inkml:trace>
  <inkml:trace contextRef="#ctx0" brushRef="#br0" timeOffset="635038.0606">22710 17383 32,'1'-14'25,"-8"4"4,7 10-3,-17-14-11,0 8 1,2 8-1,-5-2 2,4 12-4,-4-4-2,6 9-3,-1-1-2,8 5-1,2-2-2,6 4 0,4-2-1,5-3 0,4-1 0,3-1-1,3-4 0,1-4 0,1-7-1,-1-3 0,-2-4 0,2-3 0,-4-4 0,-1-4 0,-3-1 1,-2 0-1,-2 1 1,-2 1 0,-1 2 0,-6 14 0,4-15 0,-4 15 0,0 0 0,2 14 0,-2 3-1,2 1 1,-1 5-1,2 0 0,1 4-1,-1-5-2,3-1-4,-4-6-5,8-2-19,-10-13-9,15 1 2,-5-10-2</inkml:trace>
  <inkml:trace contextRef="#ctx0" brushRef="#br0" timeOffset="635512.0606">23234 17210 58,'0'0'32,"0"0"0,-16-3 2,2 6-22,3 11-1,-7 2-1,7 12 0,-6-3-1,6 9-2,0 1-2,5 1-1,3-2-2,6 0 0,4-6-2,3-6 1,6-5-1,2-3 1,3-9-1,2-3 0,0-7 0,2-6 1,-2-4 0,-1-2 0,-3-7-1,-4-1 1,-5-5 0,-5 1 0,-7-1 0,-5 1-2,-8 2 1,-3 5 0,-4 4 0,-2 7 0,-2 5-1,0 6 1,4 4 0,3 5-1,4 2-1,3-3-3,10 6-6,2-14-21,0 0-7,13 4 1,1-10-1</inkml:trace>
  <inkml:trace contextRef="#ctx0" brushRef="#br0" timeOffset="635753.0606">23429 17074 102,'9'10'37,"-7"1"0,0 3 0,2 6-29,-3 3-5,2 6-1,-2 6 0,1 4-1,0 3 0,-1-1-2,0-2-2,-2-5-4,5 0-8,-6-11-21,2-9-1,0-14-1,0 0 0</inkml:trace>
  <inkml:trace contextRef="#ctx0" brushRef="#br0" timeOffset="635993.0606">23635 17081 89,'0'0'37,"11"-4"0,-11 4 1,6 31-27,-10-8-5,5 9-2,-4 5-1,3 6-1,0 1-1,1-2-1,2 0-3,-2-8-5,8 1-13,-4-10-18,0-9 2,-3-5-2,-2-11 2</inkml:trace>
  <inkml:trace contextRef="#ctx0" brushRef="#br0" timeOffset="636211.0606">23498 17304 99,'0'0'38,"0"0"0,11 9-1,6-4-28,-1-6-5,6 2-1,2-1-2,-1-3-3,3 3-5,-7-8-13,2 1-18,-1-2 0,-5-5 0,-1-1-1</inkml:trace>
  <inkml:trace contextRef="#ctx0" brushRef="#br0" timeOffset="636458.0606">23807 16978 81,'18'9'37,"2"2"0,5 8 1,4 9-25,1 2-8,3 13 0,-4 5 0,-1 9-1,-10 0-2,-3 6-2,-9-2-2,-10-6-6,-3 0-18,-11-14-13,-9-10 2,-5-10-2,-4-9 1</inkml:trace>
  <inkml:trace contextRef="#ctx0" brushRef="#br0" timeOffset="637037.0606">22988 16978 45,'-16'4'29,"16"-4"3,-16 11 0,4-6-16,7 14-3,-5-4-2,4 15 0,-4-1-2,3 13-2,-2 0 0,5 9-2,-1 0-1,5 3 0,1-3-2,5 0 0,4-4-1,6-1-1,5-9-1,2-3-2,7-3-3,-2-12-7,7-3-20,-3-6-7,-1-9 3,-2-7-1</inkml:trace>
  <inkml:trace contextRef="#ctx0" brushRef="#br0" timeOffset="637783.0606">24065 17517 48,'19'-4'32,"-8"-1"3,2 2 0,5 0-15,-4-6-5,10 9-3,-3-5-2,3 9-2,-2-1-3,3 9-1,-3 4-2,0 8 0,-7 4-1,-4 1 0,-11 6-1,-3-1 1,-6 1 0,-5-5 0,-4-4-1,-4-9 0,0-2 0,-3-5 0,2-6 0,2-1 0,3-4 0,3-4 0,6-3 1,9 8-1,-10-21 1,14 10 0,-4 11 0,17-21 0,-3 13 0,5 2 0,5 4 0,3 4 0,6 5 0,0 2 3,5 3-2,1 2 0,-1-1-1,-3 0 0,-1-5-4,-2-4-2,-32-4-20,52-4-15,-52 4-1,38-27 1,-38 27-1</inkml:trace>
  <inkml:trace contextRef="#ctx0" brushRef="#br0" timeOffset="641789.0606">17072 17397 64,'0'0'31,"2"-12"-3,-1 2-4,-1 10-9,5-20-2,-5 20-5,9-17 0,1 10-3,-10 7 0,20-13-2,-7 7-1,1 2-1,2 4 0,1 4 0,0 5-1,0 4 2,-2 6-2,-1 5 1,-3 7-1,-2 2 1,-2 6-1,-4 3-2,-4-1 1,-3 0-2,-5-4 2,-2-2-1,-4-5 1,-1-3-1,-1-6 1,-2-8 2,2-2-1,0-8 1,3-2-1,2-5 1,3-2 0,3-6 0,4-2 0,3 0 0,3-1 0,6 0 0,4 2 0,2 4 0,5 4 0,2 6 0,5 3-1,1 3 1,3 3-2,0 3-1,2 3-4,-5-4-9,2 0-23,1-9 1,-4-3-2,1-10 2</inkml:trace>
  <inkml:trace contextRef="#ctx0" brushRef="#br0" timeOffset="643016.0606">20909 16256 33,'0'0'26,"0"0"2,-10 1 0,10-1-10,0 0-5,0 0-3,0 13 0,0-13-1,0 10-2,0-10 0,0 0 0,0 0-2,0 0-1,4-15-2,0-5 0,-2-13 0,2-5 1,-1-11-2,-2-7 0,0-7 0,-3-4 0,-2-2-1,-2-1 2,0 3-1,-1 2-1,-1 6 0,0 5 1,-1 9 0,1 6 0,-1 9 1,3 8-1,-1 4 0,1 8 1,6 10-2,-9-12 1,9 12 0,0 0 0,0 0-1,0 0-1,0 0 1,0 0 0,-9 3 0,9-3 0,-8 18-1,0-4 1,-1 5 0,-3 5 0,-5 4 1,-1 5-1,-3 2 0,-1 0 1,-2-2-1,3-4 1,1-5-1,3-4 1,4-8-1,13-12 1,-10-4-1,14-11 1,4-7-1,6-5 0,3-6 1,4-4-2,3-3 1,1 1 1,1 2-1,-1 4 0,0 3 1,-1 7-1,-2 6 1,0 6 0,-2 10-1,1 7 1,2 10-1,1 6 0,2 3 0,6 3 0,5-3-1,2-4-2,5-2-5,-1-11-28,5-16-2,0-14 1,1-18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27:17.62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4855 9979 45,'0'0'22,"0"0"3,0 0-2,0 0-10,0 0-3,-3 11 0,3-11 0,2 23-1,-2-2 1,3 12-2,-1 9 0,1 13-1,-1 5-2,1 11-1,-1 3-1,-1 2-1,1-3-2,0-5 2,-1-6-2,1-10 1,0-7-2,0-11 1,1-7-4,-3-11-3,3-2-7,-3-14-14,0 0-3,0 0-1,3-26 0,1 4 1</inkml:trace>
  <inkml:trace contextRef="#ctx0" brushRef="#br0" timeOffset="467">5071 9859 42,'0'0'24,"-2"17"3,2 4-1,-3 3-4,3 0-11,4 7 0,-1-5 1,4 5-1,-1-11-2,5-2-1,1-10 0,3-4-1,1-11 0,0-4-1,-2-8-1,2-4-2,-6-6 0,0 0-2,-5-1 0,-4-1-1,-4 6 0,-5 3-2,-2 6 0,-4 5-3,2 9-6,-5 4-10,3 3-14,5 11 0,1 0 1,7 9 0</inkml:trace>
  <inkml:trace contextRef="#ctx0" brushRef="#br0" timeOffset="1428">5532 10417 16,'0'0'20,"0"0"2,0 0 1,0 0-4,-10-7-4,10 7 0,-12-7-2,1 4-2,-1 3-2,-2 2 0,-1 3-3,-2 5-1,0 6 0,1 2 0,4 4-1,2 0 0,5 3-1,3-3 0,6 0-1,2-6 1,6-3-1,0-4 0,5-4 0,-3-5 0,0-3 0,0-6-1,-3-2 1,-2-3-1,-1 1 1,-2-1-1,-2 3 1,-2 0 0,-2 11-1,2-12 1,-2 12-1,0 0-1,0 15 1,1-3-1,1 1 0,2 2 0,1-2 0,1 2-1,-6-15-1,15 19-2,-15-19-3,18-2-6,-11-10-10,4-5-8,1-4-3,0-9 1,3-4 0,-1-6 10,1-1 7,-3-4 12,0-1 13,-1 6 12,-8-2 7,2 10 3,-6 4 0,0 7-5,-1 10-4,2 11-4,-7 12-4,0 7-4,6 12-3,-2 6-2,4 8-1,-1 8-1,2 5-1,0-2-1,1 0-1,2-2-1,-2-6-2,3-4-3,-3-11-2,7-3-8,-3-13-13,3-8-7,2-7 1,0-10 0,3-4 2</inkml:trace>
  <inkml:trace contextRef="#ctx0" brushRef="#br0" timeOffset="2068">5881 10454 82,'0'0'31,"0"18"-1,-2 3 2,0 2-19,-4 0-6,5 5 1,0-4-2,7 1 0,2-4-1,7-3-2,1-8 0,5-3 0,1-7-1,3-2 0,-2-5-1,-2-2-1,0-4 1,-3-1-1,-2-1 1,-4 1-1,-3 0 1,-3 2-1,-6 12 0,6-17 1,-6 17 0,0 0-1,0 0 1,-2-11-1,2 11 0,0 0 1,0 0-1,0 0 0,0 0 1,0 0-1,0 0 0,0 15 1,0-15-1,4 22 1,-1-5 0,3 0 0,1 3 0,2 0 0,4-3 0,1 1 0,4-6 0,0-4 0,2-5 0,-2-4 1,1-5-2,-2-4 0,-3-4 0,-4-3 0,-4-2 0,-2-2 0,-4-2 0,-3 1 0,-4 4 0,-2 0 0,-4 3 0,-3 4 0,1 6 0,-1 2 0,2 4 0,1 2 0,3 1-2,10-4-3,-7 11-3,7-11-4,0 0-12,17-5-14,-5-5 2,2-3 0,2-8 0</inkml:trace>
  <inkml:trace contextRef="#ctx0" brushRef="#br0" timeOffset="2762">6408 10142 96,'-1'-24'33,"-1"9"0,-5 4 3,-6 10-22,3 16-6,-4 9-1,4 11-3,-2 6 0,5 10-1,3 3-1,4 3 0,4-2-1,2-4 0,6-7-1,4-6 1,-1-8-1,2-7 0,-2-6 0,1-9 1,-3-6-1,-1-5 1,-1-7 0,-3-1 1,-3-4-1,1 1 1,-2-2 0,-1 5-2,-3 11 0,4-15 0,-4 15 0,0 0 0,5 10 0,-2 1 0,1-1 0,1 1 0,3-1 0,1-3-2,3-1-1,-2-6-1,5-2 0,-2-7 0,2-1 0,-1-5 1,-1 1 1,-2 1 1,-2 0 1,-9 13 1,12-14-1,-12 14 2,0 0-1,8 19 1,-4-6 0,3 1 0,4 0-1,4-2 1,6-5 0,3-3 0,2-9-1,2-3 0,-1-4 1,-1-4-1,-7-5 0,-4 0 0,-7-2 0,-7 0-1,-8 5 0,-5 3 0,-5 3 0,-7 5 0,0 7 0,-2 5-1,2 3 0,0 0-1,9 5-3,0-5-2,12 2-3,3-10-8,11 0-9,4-7-6,7-4-3,6-4 1,1-9 4</inkml:trace>
  <inkml:trace contextRef="#ctx0" brushRef="#br0" timeOffset="2962">7006 10208 71,'19'-37'33,"-2"8"-1,-7 5-3,-7 6-5,-3 18-8,0 0-5,-14 23-3,2 3-3,1 13-2,1 5 0,2 10-1,1 3-1,3 3 0,3-3-4,2-6-1,4 3-5,-2-10-9,2-5-15,1-5-4,-2-9 2,4-4-1</inkml:trace>
  <inkml:trace contextRef="#ctx0" brushRef="#br0" timeOffset="3557">7311 10482 44,'0'0'26,"15"0"1,-15 0-1,9 0-3,-9 0-3,0 0-2,0 0-5,0 0-2,-6 13-2,-5-12-3,1 5-2,-1-1-1,2 1-1,-1 1 0,10-7-1,-7 16 0,7-16 0,17 20 0,-2-9-1,5 2 1,1 2-1,2 1 0,0-2 0,-5 0 0,-3 0 1,-7 1-1,-8 0 0,-11-1 0,-7-1 0,-9-2-1,-6-1-1,-1 1-4,-4-7-5,9 2-12,5-5-13,7-6 1,17 5-1,4-20 1</inkml:trace>
  <inkml:trace contextRef="#ctx0" brushRef="#br0" timeOffset="3897">8310 10527 61,'-19'-6'30,"-12"-4"1,1 7 1,-4 3-13,-5 2-5,5 11-3,-2 5-1,8 10-1,3 0-3,7 5-2,8 4-1,10 0-1,8-2-1,9-4-1,7-2-2,5-10-2,10-1-6,-2-11-9,7-7-14,2-2-2,-4-9 1,2-2-1</inkml:trace>
  <inkml:trace contextRef="#ctx0" brushRef="#br0" timeOffset="4294">8500 10640 72,'-12'1'33,"-6"0"0,-1 7 2,0 4-12,-4-3-10,8 9-3,-3-3-3,6 6-1,1-1-3,5 2 0,3-1-1,6-1-1,5-3 0,3-4-2,3-3 1,4-6-1,1-4-1,1-4 1,2-5 0,-3-2 0,-2-3 0,-4-3 1,-3 0 1,-2 2 0,-4 1 1,-1 2-1,-3 12 1,1-15 0,-1 15-1,0 0 0,0 0 0,-9 13-1,9-13 0,-2 18-1,2-7-1,0-11-3,2 16-2,-2-16-6,0 0-12,15 0-11,-15 0 0,14-20 1,-7 3 1</inkml:trace>
  <inkml:trace contextRef="#ctx0" brushRef="#br0" timeOffset="4760">8599 10656 53,'8'-20'30,"-8"20"2,0 0 1,-3 14-5,2 4-11,-4-1-5,4 7-4,-1-3-2,2 2-1,0-4-2,4-2 0,0-5-2,1-2 1,-5-10-1,11 7 0,-11-7 0,12-5 0,-12 5 0,12-14-1,-12 14 1,12-19-1,-12 19 0,13-17 0,-13 17 1,12-9-1,-12 9 0,10-3 1,-10 3-1,11 2 0,-11-2 1,14 3-1,-14-3 0,15-1 0,-15 1 0,17-6 1,-8 2-1,-9 4 1,15-14-1,-15 14 1,14-17 0,-14 17 0,9-14 0,-9 14 0,0 0-1,9-4 1,-9 4-1,6 11 1,-6-11-2,9 16 0,0-6-3,-1-4-3,8 2-15,2-4-14,4-8-1,3-3 0,3-7 0</inkml:trace>
  <inkml:trace contextRef="#ctx0" brushRef="#br0" timeOffset="5182">9340 10271 94,'0'-14'32,"0"14"2,0 0 2,-11 17-19,7 13-9,-2 7-3,2 11 0,-2 4 0,3 6-1,-1-2-1,4-4-1,1-8-1,1-7 1,-1-11-2,1-7 1,-2-19 0,5 12-1,-5-12 0,8-20 1,-2 0-1,1-6 0,4-4 0,4-3 0,2 3-1,3 2 0,1 8 1,1 9-1,1 11 1,-3 11-1,-3 11 1,-6 6 0,-6 6 0,-8 1 1,-7-1-1,-8-5-1,-5-3-4,-6-12-5,3-2-14,-1-8-12,4-10-1,6-4 1,6-9-1</inkml:trace>
  <inkml:trace contextRef="#ctx0" brushRef="#br0" timeOffset="5520">9503 10616 96,'22'11'33,"5"5"0,-3-5 1,-3-5-22,4 1-5,-2-9-1,-2 0-2,-4-8 0,-2-4-2,-5-5 0,-2-2 0,-5-1 0,-3 1-1,-5 1 0,-2 5 0,-2 3-1,-1 9 1,-1 6 0,1 10 1,1 3 0,5 8 0,2 1 0,5 6 0,4-2 1,5 1-3,4-4 0,3-6 0,5-4-4,0-9-4,10 0-7,-4-11-14,3-4-9,5-5 0,1-6 2,4-5-1</inkml:trace>
  <inkml:trace contextRef="#ctx0" brushRef="#br0" timeOffset="5889">10346 10421 85,'14'-2'31,"-14"2"1,5 11 3,-11 8-16,-6 1-9,1 12-3,-3 1-1,3 7 0,-1-1-1,6 1-1,5-5-1,7-5 0,6-8-1,6-7-1,5-9 0,4-6 0,2-7 0,0-6 0,2-5-1,-4-3 2,-4-5-2,-3-2 0,-9-2 0,-6 0 0,-8 4 0,-7 1 0,-9 4 0,-6 5 0,-3 4 0,-3 5 0,4 7-3,0-2-2,7 5-3,6-4-3,14 1-9,0 0-13,19-1-4,6-5 1,7-5 1</inkml:trace>
  <inkml:trace contextRef="#ctx0" brushRef="#br0" timeOffset="6098">10827 10395 87,'26'5'32,"-12"2"1,-6 7 2,-8 5-18,-12 1-6,-4 8-4,-7 1-2,0 6 0,-3-1-3,2 0-1,2-1-3,4-8-3,8 0-4,1-12-6,9-13-13,3 15-8,-3-15 2,13-10-1,-6-5 4</inkml:trace>
  <inkml:trace contextRef="#ctx0" brushRef="#br0" timeOffset="6481">10718 10520 81,'-14'-18'33,"14"18"1,-9-5 1,9 5-17,2 12-5,3 0-4,6 6-1,-2 3-3,5 3-1,2 1-2,0 1-1,3-1-4,-4-8-1,3-2-5,-5-9-5,6-1-7,-6-10-6,2 0 2,-3-6 1,1-1 6,-3-4 6,0 1 7,-2-2 10,-4 3 9,0 1 7,-4 13 0,5-14 1,-5 14-2,0 0-5,-3 11-4,4 4-3,-2-2-3,3 4-3,0 1-1,1-3-4,5 0-4,-8-15-11,20 11-16,-2-8 0,1-7 0,7-2 0</inkml:trace>
  <inkml:trace contextRef="#ctx0" brushRef="#br0" timeOffset="7099">11293 10556 79,'0'0'30,"0"0"2,-16-4 1,2 12-19,-8-1-5,2 11-1,-2-2-1,5 8 1,1-3-2,8 3-2,4-4-1,7-1-1,7-7-1,4-3 0,3-7-1,4-4 1,4-8-1,0-5 0,0-6 0,-1-3-1,-2-7 1,-3-1 0,-5-5-1,-2-1 1,-8-2 0,-5 0 0,-5 2 1,-5 3-1,-3 5 1,-2 4 0,-1 6 1,-2 10-1,1 7 0,1 14 1,1 7-1,6 12 0,2 3 0,5 8 0,4 2-1,5 2-1,5-2-1,4-7-2,8-1-2,-2-11-3,8-2-4,-4-14-4,8 0-1,-5-13-1,5 0 5,-8-9 2,1-3 7,-5-4 5,-6-3 6,-1 3 6,-8 0 3,-1 6 1,-7-2-1,2 17-1,-9 0-3,5 15-3,-4 4-2,4 6-1,2 0-2,1 4-1,2 1-2,3-7-3,6-3-4,-10-20-7,21 13-21,-7-12-2,-1-12 1,1-4 0</inkml:trace>
  <inkml:trace contextRef="#ctx0" brushRef="#br0" timeOffset="7275">11611 10363 99,'-9'-17'34,"-2"-1"1,11 18 0,-5-16-22,5 16-10,8-12-3,2 11-7,-10 1-6,19-4-12,-4 9-10,-5 0 1,1 6 0,-4 1 3</inkml:trace>
  <inkml:trace contextRef="#ctx0" brushRef="#br0" timeOffset="7580">11679 10481 60,'4'22'31,"-4"-7"1,8 1 1,1-6-7,3-6-11,8-2-4,-1-4-4,4 0-2,0-2-1,1 0-2,-5 0 0,-2 4 0,-6 2-1,-11-2 0,5 19 1,-10-4 0,-6 2-1,-2 4 1,0 1 0,2 2 0,0-2 0,7-2 0,5-3-1,8-2 0,4-3-1,5-5-2,5-1-2,2-8-3,5 2-7,-3-9-10,1-1-13,-2-1 1,-2-3 0,-3 4 0</inkml:trace>
  <inkml:trace contextRef="#ctx0" brushRef="#br0" timeOffset="7910">12097 10682 73,'0'0'31,"10"14"1,-1-10-2,5-1-12,7 0-5,-1-7-5,4 0-1,-2-6-3,0-2-1,-4-3 0,-2 0-1,-7-4-1,-3 0 1,-8 2-1,-5 2 0,-6 2 1,-3 6 0,-6 3-1,-1 8 1,-2 6-1,1 7 1,3 2 0,4 6-1,5-1 1,6 2-1,8-3-2,6-4 0,8-3-2,4-9-4,10 0-5,-1-9-11,8-4-8,2-2-5,1-7 1,2 0 0,-2-6 3,0 0 9</inkml:trace>
  <inkml:trace contextRef="#ctx0" brushRef="#br0" timeOffset="8309">12508 10613 5,'26'-21'19,"-11"-4"8,-4 10 2,-12-1 3,1 16 1,-20-5-5,-1 10-9,1 12-6,-6 2-3,5 8-3,1 0-2,5 3-2,5-4 0,7-1-2,8-5 0,7-5 0,4-6 0,6-7-1,2-4 0,3-8 0,3-4 0,2-6 0,-4-5 0,-2-7 0,-1-3-1,-3-3 1,-6-5 0,-4-2 0,-5 0 0,-7 3 1,-5 3 0,-5 9-1,-4 4 1,-5 13 0,-1 10 1,1 13-1,-1 11 0,5 10 0,6 6 0,7 7 0,7 5-2,8-1 1,6-1-2,7-9-2,7-1-2,-1-13-3,6-3-8,-6-8-16,-3-12-3,-4-4 1,-10-10 0</inkml:trace>
  <inkml:trace contextRef="#ctx0" brushRef="#br0" timeOffset="8654">10977 10165 120,'-11'10'39,"11"-10"-1,0 0 0,-9 6-26,9-6-7,0 0-5,3-10-6,-3 10-20,10-16-12,-2 2 1,6-1-1,3-6 0</inkml:trace>
  <inkml:trace contextRef="#ctx0" brushRef="#br0" timeOffset="9205">13769 10067 74,'-17'-18'33,"17"18"-1,-7 12 2,11 9-12,1 13-11,-2 6-3,2 15-2,-2 8-1,2 13 1,-2 1-2,2 3-1,-2-9-1,3-5-1,-1-7-1,4-10 0,1-12-1,2-9-1,0-8-1,-1-11-3,4-4-5,-4-11-10,1-7-14,0-3 1,-3-9 0,1-1-1</inkml:trace>
  <inkml:trace contextRef="#ctx0" brushRef="#br0" timeOffset="9489">13590 10395 78,'-10'3'37,"1"-3"-1,9 0 2,0 0-8,0 0-17,20 0-5,1-5-1,10 4-3,2-2-2,5-2-4,4 2-2,-2-6-4,4 7-8,-9-4-13,-3 0-9,-1 2 2,-4-2-1,1 4 2</inkml:trace>
  <inkml:trace contextRef="#ctx0" brushRef="#br0" timeOffset="9820">14237 10447 56,'0'0'31,"-5"21"0,5-21 1,-13 18-6,9-3-12,-4-3-1,6 7-2,-1-3-2,9 2-2,3-3-1,10 1-1,1-7-1,7-2-1,-1-7 0,2-4-1,-4-4 0,-2-6-2,-8-3 0,-7-3 0,-8-3 0,-8 0 0,-8 4-3,-7 0-2,-4 8-5,-6 3-15,0 6-11,5 6-2,7 1 1,9 3 0</inkml:trace>
  <inkml:trace contextRef="#ctx0" brushRef="#br0" timeOffset="10926">15537 10376 66,'-22'-8'31,"-12"-4"0,-1 7 2,-2 7-16,-8 2-3,6 15-1,-4 3-2,6 11-2,3 2-3,13 8-1,9 0-2,10 0 0,9-4-1,13-8-1,8-5 0,8-8-1,7-9 0,1-7-1,-1-6 1,-1-6 0,-4-3-1,-6-3 1,-7-1 1,-8-1-1,-7 1 1,-7 1 0,-7 5 0,4 11 0,-23-8 0,7 13 1,-4 7-1,2 6-1,0 3 2,3 2-2,6 1 0,7-1 0,8-4-2,8-7-2,9-4-3,2-10-4,9 0-2,-2-14-3,9 4 0,-7-11 0,2 2 1,-7-7 4,-4 6 6,-5 0 5,-7 5 5,-3 5 5,-10 12 2,0 0 3,-15 5-1,3 14-1,-4-1-2,4 9-2,0-5-2,4 4-1,3-7-3,7-1 0,4-8-2,7-5 0,3-6 0,2-5-1,3-3 0,0-5 0,-2-3 0,-1 0 0,-1 1 0,-4 0 0,-2 5 0,-2 1 0,-9 10 0,10-3-1,-10 3 1,8 12 0,-3-2-1,-5-10-2,13 19-2,-13-19-4,21 10-8,-8-11-15,1-5-4,4-3 0,0-7 1</inkml:trace>
  <inkml:trace contextRef="#ctx0" brushRef="#br0" timeOffset="11588">16107 10501 64,'7'-20'32,"-7"20"0,0 0 1,0 0-3,2 20-14,-4-7-5,6 9-3,-4-3-1,3 5-2,-2-2-1,1 0-1,-1-5-1,0-3 0,-1-14 0,0 15 0,0-15 0,0 0-2,0 0 0,-3-11 0,4-1 0,2-6 0,2-4 0,2-8 0,3-3 0,2-7-5,9 3-6,-1-10-6,6 6-2,-4-5 1,5 7 1,-8-3 3,4 6 6,-8 2 5,-4 4 6,-3 7 7,-6 4 2,-2 19 4,-6-11-3,0 24 0,-6 8-3,3 13-2,-2 7-2,2 9-2,0 1 0,2 3-2,4-3 0,2-4-1,3-8-1,-1-9 1,1-8-1,1-8 1,-3-14-1,6 12 1,-6-12 0,11-10 0,-3 0 0,1-2 1,3-1-2,3 1 0,0 0 0,3 4 0,-2 4 0,0 8 0,-3 6 0,-4 5 0,-4 6 0,-5 4 0,-6 1 0,-3-2 0,-6-2 0,-4-5 0,1-5-5,-1-9-1,4-4-5,-1-12-8,9-4-11,5-6-8,5-6 2,7-3 0,5-7 3</inkml:trace>
  <inkml:trace contextRef="#ctx0" brushRef="#br0" timeOffset="11858">16496 10368 63,'18'-1'32,"3"15"0,-10 4 1,1 4-6,1 10-10,-4-3-5,9 4-4,-3-6-2,7 0-2,-1-10 0,4-3-2,1-6 0,-1-4 0,-3-8 0,-2-3-1,-7-6 1,-2-2-1,-7-3 0,-4-5 0,-7 0-1,-2 0-1,-1 0-1,-2 2-2,2 4-2,1-4-6,9 6-12,5 1-13,5-1 1,8 1 1,4-3 0</inkml:trace>
  <inkml:trace contextRef="#ctx0" brushRef="#br0" timeOffset="12045">17098 10274 81,'26'3'34,"-3"4"1,-11 3 0,-8 2-14,-4 12-6,-12 1-6,-1 6-3,-8 2-2,-1 3-2,-1 1-3,0-6-3,5-1-6,-3-11-13,5-8-11,5-6-3,0-10 2,11 5-2</inkml:trace>
  <inkml:trace contextRef="#ctx0" brushRef="#br0" timeOffset="12829">16909 10300 100,'0'0'33,"-5"16"1,8 3 1,6 4-23,-1 1-4,5 5-2,2-5-2,2 1-3,2-4-1,1-5-1,2-3-2,-3-8-1,1-2-1,-4-5 0,1 0 0,-3-3 1,1 0 1,-4 1 2,0-1 1,-2 4 2,-9 1 1,13-1 1,-13 1 0,11 14 1,-11-14-1,15 20 1,-6-10-2,1 1 1,2-3-2,1-2 0,-1-6 0,4-4-1,-1-4 1,3-1-2,-2-3 1,2 0-1,-2 1 1,0 1-1,-1 3 0,-4 6 0,-1 8 0,0 7 0,-1 9 1,0 8-1,1 6 1,3 7-1,0 4 0,1 5 0,-2-3 0,-2-4 1,-3-6-1,-6-5 1,-6-8-1,-7-7 2,-6-9-2,-4-11 0,-4-7 0,-2-10-1,2-5 0,2-8-1,8-6-1,3-10-2,9-4 1,5-9-2,9-1 1,4-4 0,6-1 0,1 0 1,0 4 2,2 2 1,-1 6 2,-3 9 1,-2 7 1,-3 9 1,-3 4-1,-2 10 1,-9 14 0,9 7 0,-9 13 0,0 9-2,0 7 0,1 8 0,1 3 0,2 1-2,4-2-3,0-9-1,4-1-5,-4-15-15,3-7-11,5-9-2,-3-12 1,3-5 0</inkml:trace>
  <inkml:trace contextRef="#ctx0" brushRef="#br0" timeOffset="12979">17686 10315 90,'-5'21'33,"-3"4"-2,4 5 3,-1 2-20,2-4-12,2-5-9,3-8-20,3-3-6,-5-12 1,10-8-1</inkml:trace>
  <inkml:trace contextRef="#ctx0" brushRef="#br0" timeOffset="13280">17677 10253 91,'11'-16'30,"3"16"1,-2-3 0,5 1-20,4 5-6,-3-3-1,-1 3 0,-5-2-1,-1 3 0,-11-4 0,9 13 0,-9-13 0,-7 27 0,-2-8 1,0 9 0,-1 4 0,2 3-1,1 2 1,6 1-1,4-3-1,8-4 0,8-6-2,7-8-2,7-6-2,2-15-6,8-5-22,1-9-5,-1-10 0,2-5 0</inkml:trace>
  <inkml:trace contextRef="#ctx0" brushRef="#br0" timeOffset="14394">19026 10259 56,'0'0'25,"9"-2"3,-9 2-2,-11-12-12,-1 9-3,-6-2 2,-3 6-3,-6 2-1,0 6 0,-4 3-1,3 6-1,2 3-2,10 5 0,6 0-2,8-1-1,9-3 0,7-3 0,8-6-1,4-5 1,2-6-1,1-5 0,0-4 0,-3-4 0,-4 0 1,-3 0 0,-8 1 0,-1 2 0,-10 8 0,9-5-1,-9 5 1,0 12-2,-1-1 0,2 1 0,2 3 0,2-2-4,3 1 0,3-6-2,7 0-3,-1-9-3,8 1-3,-3-10-4,7 1-2,-5-6 1,3 1 2,-4-3 6,-2 0 8,-4 3 5,-6 0 5,1 5 5,-12 9 5,0 0 2,0 0 0,0 0-3,-4 23-4,3-3-3,-1 1-2,5 4 0,-1-4-3,7 0 0,2-5-2,4-3-1,3-6 1,2-3-2,1-4 1,-2-5-1,3 0 0,-2-3 0,-3-2 0,-2-1 1,-4 0-1,-3-1 1,-2-1 0,-2 0 0,-3-1 0,-1 1 0,-1 0 1,0 2 0,0-1 0,1 12 1,-1-16-1,1 16 1,0 0-1,0 0 1,0 0-1,0 0 0,3 11 0,-1 3 0,1 4-1,1 2 0,1 1 0,1 1 1,-1-2-3,1-4-1,2-1-5,-8-15-13,10 1-15,-10-1-1,12-24 0,-6 2 0</inkml:trace>
  <inkml:trace contextRef="#ctx0" brushRef="#br0" timeOffset="14948">19502 10071 103,'0'0'31,"9"3"0,10-1-3,7 3-23,6-2-3,7 2-1,6-1 0,3 3 0,0 2-1,-1 0 1,-4 5 0,-3 2 0,-8 3 0,-7 2 0,-11 0 1,-7 4-1,-11-2 2,-7 3-1,-7-4 2,-3 1-1,-7-2 0,4 0 0,-2-3 0,6-3-1,3-2-1,4-3 1,13-10-1,-6 16 0,6-16 0,14 7 0,1-8 0,1-2 0,4-5-1,3-3 1,0-4-1,2-4 0,-3-4 0,0-3 0,-2-1 0,-3-4 0,-2-2-1,-4 1 1,-4 1 0,-2 3 0,-4 5 0,-3 3 1,-2 5-2,4 15 2,-15-1-1,5 15 0,-2 8 1,3 6-2,0 5 1,2 3-2,6 5-1,2-5-4,12 2-3,2-11-8,12-4-15,4-4-4,6-10 1,6-2 0</inkml:trace>
  <inkml:trace contextRef="#ctx0" brushRef="#br0" timeOffset="15205">20479 10281 82,'-27'-10'35,"4"13"0,-7 2 1,-1 2-21,7 8-3,-1-2-3,12 7-3,4 1-3,11 3-1,7 1-1,4 1-1,3-2 1,-1-1-1,-3 0 0,-8-5 0,-7-4-1,-11-8-3,-6-2-4,-10-9-10,-2-4-17,2-3-2,0-8 2,8-2-2</inkml:trace>
  <inkml:trace contextRef="#ctx0" brushRef="#br0" timeOffset="15656">21107 10337 88,'0'0'33,"0"0"0,0 0 3,0 24-22,2-10-5,5 9-2,0 0-2,3 5 0,-1 2-1,3-1 0,-1-5-1,1-1 0,1-11-1,0-3 0,-3-11 0,3-5 0,-1-4-1,-1-6 1,1-4-2,0-4 0,0-3-3,-1-3-1,3 6-6,-6-6-12,4 6-16,3 1-1,1 2 1,4 5 0</inkml:trace>
  <inkml:trace contextRef="#ctx0" brushRef="#br0" timeOffset="15832">21535 10377 94,'-6'33'35,"0"2"0,-3-4 0,4-7-21,1 1-8,0-5-4,2-7-4,2-13-9,4 13-23,-4-13-1,10-21 0,-7-4 0</inkml:trace>
  <inkml:trace contextRef="#ctx0" brushRef="#br0" timeOffset="16385">21395 10075 93,'-8'-6'30,"8"6"-2,13 2 0,5-1-31,2 1-5,7 1 0,2 1-1,5 4 0,-2 1-2,7 7 0,-2 4 1,1 4 3,0 3 3,-1 1 3,-2 0 2,-3-2 2,-4-1 4,-9-6 3,-5-2 1,-10-4 2,-5 1 0,-13-6 1,-1 5-3,-9-3-1,3 7-1,-6-3-2,5 4-1,2-1-2,5 3 0,5-2-2,7 1 1,6-4-2,6-1 1,5-3 0,4-5-1,3-3 0,1-2 0,-1-4 0,0-3 0,-4-3 0,-1 0 0,-5 1 1,-3 2-1,-8 6 1,9-8 0,-9 8-1,0 0 1,0 0-1,4 18 0,2-7-1,3 3 1,3 2-1,5-2 0,4 1-2,1-6-4,8 3-17,-1-11-15,-2-12-1,2-6 0,1-13-1</inkml:trace>
  <inkml:trace contextRef="#ctx0" brushRef="#br0" timeOffset="17408">22715 10154 15,'-11'-26'25,"5"7"3,-5-7 2,3 3-5,2 5-2,-1-2-2,5 10-3,-4-4-5,6 14-1,0 0-3,2 11-1,-2 8-3,3 11-2,-2 5 0,-1 9-2,-1 4 1,-1 5-2,-1 0 0,-2-2 0,1-3-2,-2-7-1,4-3-3,-3-12-4,6-1-11,0-11-17,-1-14 1,10-10 0,-2-12 0</inkml:trace>
  <inkml:trace contextRef="#ctx0" brushRef="#br0" timeOffset="17973">22845 9966 85,'-2'14'33,"-1"15"0,-6 6 2,-1 7-26,3 11-4,0 0 0,4 3-1,1-5-2,5-4 0,3-9-1,3-6 0,4-10-1,3-6 1,-1-9 0,1-6 0,-4-7 1,0-3-1,-3-4 1,-1 0 0,-5 2 0,-3 11 0,4-13 0,-4 13-1,0 0 1,4 23-1,0-6-1,5 1 1,3 2-1,5 0 1,5-4 0,5-4-1,3-6 1,3-6-1,-2-5 0,-1-4 0,-4-6 0,-2-4 0,-8-1 0,-3-2 0,-7 0 0,-6 0 0,-6 4 0,-4 3 1,-2 7-1,-2 5 0,0 9 1,3 7 0,4 6-1,7 4 1,8 4-1,9 2 1,11 0-1,8-3 0,7-4-1,2-5-2,4-2-4,-5-13-6,3-2-25,-6-6-1,-13-7 1,-8-4-1</inkml:trace>
  <inkml:trace contextRef="#ctx0" brushRef="#br0" timeOffset="18198">22755 10203 118,'-24'1'37,"12"-4"1,21-4-1,17-4-33,14-1-3,9-5-2,9 1-2,1-8-9,5 6-25,1 3-1,-7-4 1,-2 4-2</inkml:trace>
  <inkml:trace contextRef="#ctx0" brushRef="#br0" timeOffset="19662">5002 11987 32,'0'0'25,"-10"-1"4,10 1-1,-10-3-5,10 3-6,-16-8-3,0 2-3,3 4-2,-7 0-3,3 5 0,-5 2-1,2 6-1,-2 5 1,7 3 0,1 4-1,8 2 0,5 0 0,6 2-2,5-5 1,8-3-1,3-7 0,4-5-2,1-7 1,1-3 0,-3-9 0,0-4 0,-3-5-2,-5-4 1,-2 0-1,-4-2 2,-3 0-2,-4-1 0,-2 2 0,-2 2 2,-1 3-1,0 4 1,-1 3 0,3 14 0,-6-14 0,6 14 0,-4 16 0,4 2 0,1 8-1,3 5 1,0 4 0,1 6 1,3 1-2,2-3-2,4-2 0,-2-6-3,6-5-2,-5-12-8,9-3-16,-1-9-7,1-12 2,1-4 1,-4-12 2</inkml:trace>
  <inkml:trace contextRef="#ctx0" brushRef="#br0" timeOffset="19875">5282 11753 88,'-9'-16'32,"-2"4"1,2 13 2,3 11-20,-1 6-6,6 11-2,1 5-3,4 8-1,3 2-1,2 3-2,3 1-4,1-6-4,5 0-10,0-6-16,0-10 0,3-4 0,-1-14-1</inkml:trace>
  <inkml:trace contextRef="#ctx0" brushRef="#br0" timeOffset="21369">5700 11983 74,'-10'-6'28,"-12"-3"2,0 8 0,-3 2-18,-3 1-3,4 11-1,-1 1 1,8 7-1,4 0-1,9 4-2,5-3 0,6-1-2,6-6 0,4-2-1,4-6-1,1-5 0,2-5 1,1-6-2,-2-8 0,-1-4-1,-3-6 1,-2-5-1,-5-6 1,-2-1-1,-4-3 1,-4-2 0,-4 5 1,-3 3 1,-1 6-1,-1 7 1,0 9-1,-2 10 1,0 10-1,1 12 1,3 9-2,2 7 1,3 6 0,2 6-1,5-1 2,4 1-1,3-3 0,3-3 0,3-5-1,3-7 0,3-7 0,2-6-1,2-7 0,0-5 1,1-8-1,-1-4 1,-4-7-1,0-3 1,-9-5 0,-3-3 0,-9 0-1,-5 1 1,-6 1-1,-5 4 1,-3 5 0,-3 8 0,-2 9 1,2 7-1,1 8 1,6 8 0,2 1 0,5 3 0,5 2 0,5-2-1,4-5 2,6-2-2,2-7 0,3-4-2,2-6 2,2-6 0,0-8 0,-1-5 0,-2-6 0,-1-6 0,-3-5-1,-4-7 1,-5-4-1,-5-2 0,-3-2 1,-5-1-1,-4 1 1,-3 5 0,-2 6 1,-2 8-1,0 9 1,0 10 0,3 11 0,1 12-1,3 11 2,4 9-2,3 6 0,2 8 0,4 2 0,4 3 0,0-4 0,4-1 0,1-6 0,-1-7 0,4-6 0,-1-9 0,0-6-2,-1-12 0,2-4 1,-2-10-1,-1-5 1,-3-4 0,-1-1 0,-2-2 2,-3 3-1,-1 6 0,-2 2 0,-3 13 0,0 0 0,0 0 1,0 0 0,10 18 0,-4-7-1,1 2 1,1-1 0,1-3 0,1-2-1,1-2 1,0-4-1,-1-2 0,-1-3 2,-9 4-4,15-12 2,-15 12 0,9-12 2,-9 12-2,0 0 0,0 0 0,9-5 0,-9 5 0,8 14 0,-8-14 0,13 15 0,-4-8 0,2-1 0,0-5 0,0-3 0,2-4 0,0-3 0,-2-5 0,2-2 0,0-3 0,-2-1 0,1 0-2,-1 3 1,-1 1 1,0 6 0,1 4 0,0 8 0,1 7 0,2 6 1,1 7 1,4 8-2,0 5 0,2 7 0,-2 4 0,-1 1 0,-3 0 0,-4 0 0,-7-1-2,-9-7 2,-8-4 2,-8-7-2,-8-9-2,-6-8 2,-3-8 0,-1-8-1,0-10-1,6-6-2,4-8-2,12-1-3,5-9-6,15 2-17,9-3-5,9-1 1,12 4 1</inkml:trace>
  <inkml:trace contextRef="#ctx0" brushRef="#br0" timeOffset="22100">7121 11891 92,'12'-3'31,"-12"3"2,-12 1 0,-5 9-17,-9 1-9,-1 7-3,-2 5 0,3 5 1,2 1-1,7 2 0,6 0-1,11-2 0,6-6-1,8-5-2,5-9 1,6-4 0,1-9-1,3-5 0,-2-7 0,-1-8 0,-4-5-1,-3-4 2,-6-5-2,-5-1 1,-6-2 0,-6-1 0,-5 3 2,-4 3-1,-1 5 1,-2 8 0,0 10 0,0 12 0,2 9 0,3 13-2,3 9 0,4 8 0,3 6 0,4 3 0,4-1 0,3-5 0,5 2-4,1-10-4,5-1-1,-3-14-4,7 1 0,-5-11 0,8 2 3,-6-8 1,2-1 6,-2-3 3,-4-2 5,2 4 3,-7-6 2,5 6 2,-8-7-1,4 5 0,-5-7-3,5-1 0,-4-6-3,3 0-1,-4-8-4,-2-1 0,-1-6 0,-4 0 0,-3-1 0,-4 2 0,-2 3 0,-3 7 0,-4 7 0,0 12 0,0 9 0,2 10 0,5 8 0,3 5 0,6 6 0,5 3 0,7 1 0,5-5 0,8-2 0,1-7 0,5-1-4,-1-9-31,4-6-4,5-9-2,2-9 1</inkml:trace>
  <inkml:trace contextRef="#ctx0" brushRef="#br0" timeOffset="57730">16606 14098 11,'0'0'23,"0"0"0,0 0 2,-4-12-4,4 12-6,-7-12-2,7 12-3,-15-13-1,4 4-2,-1 4-2,-4-2-1,-1 5 1,-5-1-2,0 6 1,-4 3 0,0 5-1,-4 4 2,2 8-1,-2 2 0,3 10 0,1 1 0,7 5-1,4-1 0,9 2-1,4-2 0,8-2 0,7-4-1,7-5 0,4-4-1,3-7-1,1-1-2,-2-10-4,4 0-10,-3-8-19,-4-8 2,2-2-1,-5-9 0</inkml:trace>
  <inkml:trace contextRef="#ctx0" brushRef="#br0" timeOffset="58001">16692 14023 43,'14'3'29,"-11"9"2,4 12 0,-4 7-8,1 8-8,4 14-4,-5 4-3,3 8-3,-4-2-2,1-1-2,0-5-3,-3-10-6,4-7-11,0-8-14,-2-16 1,-2-16-2,11 4 2</inkml:trace>
  <inkml:trace contextRef="#ctx0" brushRef="#br0" timeOffset="58244">16891 14056 73,'0'0'32,"2"14"1,-3 10 0,-1 6-18,4 12-6,-3 5-3,3 9 0,1-1-3,1-2-2,2 0-5,-3-12-5,4-3-16,-1-7-10,-3-12 1,-1-5-1,-2-14 2</inkml:trace>
  <inkml:trace contextRef="#ctx0" brushRef="#br0" timeOffset="58458">16783 14398 73,'-12'-1'35,"12"1"0,0 0 0,0-13-9,11 6-18,0-4-5,5-1-2,0 0-3,2 0-3,2 6-7,-4 0-12,0 5-11,1 5 1,-4 3-1,-1 7 1</inkml:trace>
  <inkml:trace contextRef="#ctx0" brushRef="#br0" timeOffset="58940">16974 14635 55,'0'0'33,"12"12"-2,-1-13 3,1-5-14,10 5-5,-2-5-3,7 6-3,-1-1-4,3 7 0,-4 4-2,0 9 0,-4 8-1,-5 5-2,-4 6 0,-5 1 0,-6 3 0,-4 0-1,-5-3 1,-2-4 0,-3-6-1,-3-5 1,-1-6 0,-4-5 0,1-5-1,-1-4 1,1-5 0,0-4 0,3-7 1,1-2-1,4-3 1,2-1 0,3-2 0,4 3 0,2-1 0,4 5 0,4 3 0,5 4 0,3 6 0,7 4-1,2 3 1,4 4-1,1 2 1,1 1-1,-1 1 0,-5-2-3,-2 1-3,-7-10-9,-3-2-21,-4-5-2,-2-9 1,-1-3 0</inkml:trace>
  <inkml:trace contextRef="#ctx0" brushRef="#br0" timeOffset="59850">17203 14932 20,'0'0'23,"-2"10"2,2-10 3,0 0-8,0 0-4,0 0-2,9 11-1,-9-11 0,13 13-4,-4-6 0,4 4-3,0-1-2,4 4 0,-1 0-2,1 0 0,-1-1-1,-1 2 0,-1-1 0,-3 1 0,-4-1 0,-3 1 0,-4-1-1,-5 4 1,-6-1 0,-3 2 0,-7-1 0,-4 2 1,-6-1-1,-3-3 0,-4-2 0,1-2 0,2-4-2,1-5-1,7-3-2,0-11-4,13-1-12,6-7-16,6-11 1,8-5-1,7-10 1</inkml:trace>
  <inkml:trace contextRef="#ctx0" brushRef="#br0" timeOffset="60241">17618 14165 49,'-12'-25'28,"12"25"3,-23-15-1,6 8-11,2 6-6,-2 1-3,2 9-1,-4 2 0,6 12-3,-1 2 0,6 9-1,3 2-1,5 5-1,3 1 0,6 0-1,3-5 0,3-3-1,3-7-1,0-9 0,3-4-4,-4-12-3,7-4-13,-2-7-17,-1-12 1,0-3 0,0-10-1</inkml:trace>
  <inkml:trace contextRef="#ctx0" brushRef="#br0" timeOffset="60452">17833 14059 62,'-1'28'34,"0"-8"-3,4 9 3,-1 6-7,0-1-18,5 8-2,-2-3-2,0 3-3,0-3-3,-2-8-5,4-3-20,0-8-8,-7-20 0,12 8-1,-6-18 1</inkml:trace>
  <inkml:trace contextRef="#ctx0" brushRef="#br0" timeOffset="60685">18047 14012 94,'-6'21'35,"2"11"-1,0 4 2,-4 5-25,8 10-5,-1 1-2,2 5-2,1-6-1,0-4-2,2-3-6,-3-11-13,-1-8-16,2-6 1,-2-19 0,0 0-2</inkml:trace>
  <inkml:trace contextRef="#ctx0" brushRef="#br0" timeOffset="60904">17865 14312 99,'0'0'35,"-10"4"-1,10-4 2,18-10-27,-4 2-4,4-1-3,3-2-2,1-1-2,3 3-4,-2-3-5,1 5-15,-2 3-10,-4 0 1,-1 4 0,-6 1 1</inkml:trace>
  <inkml:trace contextRef="#ctx0" brushRef="#br0" timeOffset="61314">18090 14387 59,'1'22'31,"-3"-8"0,8 0 0,2-4-12,-8-10-7,19 17-3,-7-10-2,2 7-2,0 1-1,1 7-1,-2 3-1,0 4 0,-4 3-1,-4 2 0,-4 3-1,-5-4 0,-4-2 1,-4-4-2,-6-6 2,-1-4-2,-2-5 2,-1-4-1,1-7 0,2-2 1,3-4 0,3-4 0,3-4 1,7-1 0,2-1 0,3 1 0,4 0 0,5 2 0,3 3-1,2 5 1,4 6-1,1 2-1,3 2 1,1 5-1,-1 0-1,-3-3-3,1 3-5,-6-9-14,1-3-14,-1-4 1,-2-5-1,2-8 0</inkml:trace>
  <inkml:trace contextRef="#ctx0" brushRef="#br0" timeOffset="61653">18753 14151 67,'0'0'32,"-11"-20"0,-5 18 2,-6 6-15,-7 1-9,3 10-1,-5 4-1,4 12-1,0 3-1,6 7-1,5 2-2,9 4 1,5-4-2,9-2 0,4-5 0,8-5-1,2-8 0,4-7-1,-1-5-1,-2-10-3,4-3-3,-6-14-7,4-1-15,-3-8-9,-1-7 1,0-3-1,-1-7 2</inkml:trace>
  <inkml:trace contextRef="#ctx0" brushRef="#br0" timeOffset="61864">18912 14079 63,'0'0'34,"0"0"0,10 24 1,-7-1-6,-2 2-18,6 12-3,-3 3-2,2 5-1,-1 1-2,-2 1-2,2-4-4,-3-10-5,3-4-15,1-9-13,-6-20 0,9 5 1,-3-16-2</inkml:trace>
  <inkml:trace contextRef="#ctx0" brushRef="#br0" timeOffset="62083">19099 14033 105,'3'16'35,"-4"7"2,1 6-7,2 10-21,-2 6-2,3 6-2,0-1-2,1 1-3,2-4-4,-3-8-6,3-6-24,-1-5-3,-4-13 1,-1-5-1</inkml:trace>
  <inkml:trace contextRef="#ctx0" brushRef="#br0" timeOffset="62301">18988 14324 93,'-9'-7'36,"9"7"-1,9-10 2,2 7-17,3-6-16,5 1-1,-1 0-2,-1 2-3,0 4-2,-5-4-7,3 7-13,-3 2-12,-12-3 1,15 9-2,-15-9 2</inkml:trace>
  <inkml:trace contextRef="#ctx0" brushRef="#br0" timeOffset="62775">19249 14503 76,'6'12'33,"-6"-12"-1,0 0-1,12 15-16,-12-15-4,9 18-2,-5-7-2,2 8-2,-1 3-1,2 6-1,-2 4-1,-1 3-1,-4-1-1,-2 0 0,-5-4 1,-2-2-1,-4-5 0,-6-4 0,-2-7 0,-3-4 0,0-4 1,1-1-1,0-6 1,2 0-1,3-4 1,5-2 0,3-2 0,4-1 1,2-4-1,4 2 1,4 0 0,3 2-1,3 4 0,5 6 1,5 3-1,3 5-1,4 4 1,4 6-1,2-1 0,-1 0 0,-2 0-1,-4-7-2,-1 2-4,-7-13-16,-3-1-14,-4-7-1,-2-6 0,-2-4 1</inkml:trace>
  <inkml:trace contextRef="#ctx0" brushRef="#br0" timeOffset="63182">19609 14186 61,'0'0'28,"-20"-2"1,11 4 2,0 4-18,-2 1-3,-1 9-1,-3 5 0,4 12 0,-2 1-1,7 9-2,2 0-1,7 4-1,3-5-1,7-4 0,3-7-2,6-7 1,2-6-3,0-11-2,3-5-5,-5-13-7,4-5-21,0-5 0,-4-7 1,1-3-2</inkml:trace>
  <inkml:trace contextRef="#ctx0" brushRef="#br0" timeOffset="63409">19887 14140 63,'2'-11'33,"-2"11"1,-1 17 0,2 2-7,2 11-14,-3 6-4,4 10-2,-4 3-2,3 5 0,-1-2-3,1-4-2,0-4-3,-2-11-2,2-6-6,-5-13-9,2-14-17,0 0 1,6-12 1,2-6 0</inkml:trace>
  <inkml:trace contextRef="#ctx0" brushRef="#br0" timeOffset="63618">20064 14140 94,'0'0'33,"3"27"2,-7 1-4,0 5-19,6 9-3,-3 4-3,4 4 0,-1-2-4,2-4-3,1-2-5,-2-11-8,1-7-20,-1-4-2,-3-20 1,-1 14-2</inkml:trace>
  <inkml:trace contextRef="#ctx0" brushRef="#br0" timeOffset="64234">19910 14468 92,'-12'2'34,"12"-2"1,0 0 0,0 0-23,0 0-6,21-17-2,-4 11-2,4-1-3,-1-2-4,4 3-2,-3-3-6,0 7-7,-5-1-9,-3 3-5,-1 4 0,-12-4 5,14 16 5,-12-4 8,-1 4 9,-1 3 13,-2-4 12,4 6 9,-3-6 3,4 3 0,1-3-2,2-5-4,5 4-3,0-6-5,7 8-4,1-5-3,4 7-3,-1-1-1,3 6-1,-6 2-2,-1 4-1,-6 3 0,-6-1-1,-6 0 0,-7-2 0,-4-2 0,-5-3 0,-3-6 0,-3-3 0,-1-6 1,0 0-1,3-6 0,1-2 1,3-1 0,4-2-1,4-2 1,8 4 1,-4-10-1,4 10 0,13-9 0,-1 4 0,2 3 0,2 0-1,3 2 1,1 4-1,1-1 0,0 1 0,-3 1-1,-1-4-2,-1 1-3,-6-10-5,3 0-24,-6-6-4,-3-6 1,2-6 0</inkml:trace>
  <inkml:trace contextRef="#ctx0" brushRef="#br0" timeOffset="64617">20628 14257 79,'4'-15'29,"-1"3"1,-11-4 2,-6 0-22,2 5-4,-8 2 1,2 9 0,-9 6 0,5 11 1,-2 5-2,5 12-1,4 1-1,5 7 0,5 3-1,7 0-1,8-3 0,6-2 0,7-8-1,5-4 0,2-5-1,0-9-1,0-4-3,-3-11-3,4-3-13,-5-10-18,-6-8 1,1-6-1,-4-10 1</inkml:trace>
  <inkml:trace contextRef="#ctx0" brushRef="#br0" timeOffset="64845">20845 14144 102,'1'19'36,"-3"5"0,3 6-5,2 14-19,-4 4-5,3 8-1,-3 0-2,3 0-1,-1-4-3,0-8-3,2-4-3,-2-15-6,5-8-13,-6-17-12,11 0 1,-3-11-1,-1-12 2</inkml:trace>
  <inkml:trace contextRef="#ctx0" brushRef="#br0" timeOffset="65064">21029 14182 93,'0'0'35,"0"0"0,-3 19 2,-3 3-21,5 12-8,-3 5-2,4 7-1,-3 2-1,4 1-2,0-3-3,1-5-3,3-5-5,-5-13-13,1-4-15,0-7 0,-1-12 0,0 0 0</inkml:trace>
  <inkml:trace contextRef="#ctx0" brushRef="#br0" timeOffset="65272">20855 14432 86,'0'0'37,"-12"-1"0,12 1 0,0 0-9,19-1-20,0 0-4,0-3-1,4 3-2,3 0-4,-2-1-2,2 0-5,-6-2-11,-3 3-17,0 2 2,-4 0-1,-4 5 1</inkml:trace>
  <inkml:trace contextRef="#ctx0" brushRef="#br0" timeOffset="65655">21067 14559 85,'-3'13'34,"5"-1"0,-2-12 1,11 13-19,5-4-5,-1-4-3,6 4-3,-3 1-1,3 2-1,-3 5-1,0 3 0,-7 4-1,-3 4-1,-3 1 1,-5 3-1,-3 0 1,-4 0-1,-3-4 1,-2-1-1,-4-5 1,2-3-1,-1-5 0,3-3 1,2-4 0,10-7 0,-10 9 0,10-9 1,0 0-1,18 4 1,-3-3 0,3 3-2,3 1 0,4 2 0,3 1 0,-1-1 0,-2 1 0,-3-3-3,1 3-8,-12-7-22,-1-5-7,-10 4 2,-1-19-1</inkml:trace>
  <inkml:trace contextRef="#ctx0" brushRef="#br0" timeOffset="68205">21692 14410 65,'0'0'29,"-3"-13"1,3 13-2,-16-17-16,16 17-1,-17-12-2,8 10 0,-4-1-3,1 10 0,-3 0-1,4 10 0,-1 3-2,4 6 1,2 2-2,5 6 0,5-1 0,7 1 0,6-3-1,8-4 0,4-5 0,4-4-2,3-6 0,0-8-2,2-1-2,-6-10-7,-1-4-22,-4-2-3,-8-7 1,-4-1 0</inkml:trace>
  <inkml:trace contextRef="#ctx0" brushRef="#br0" timeOffset="69031">21550 13881 71,'-7'11'32,"7"-11"1,0 0-7,9 11-10,-9-11-5,10 25-1,-7-9-3,5 8-2,-3 0-1,2 4-1,-2-1-1,-1-1-2,0-4-1,-3-5-2,1-1-5,-2-16-10,0 0-18,0 0 2,0 0 0,5-11-2</inkml:trace>
  <inkml:trace contextRef="#ctx0" brushRef="#br0" timeOffset="69271">21754 13745 74,'8'29'34,"-13"-7"0,2 11 0,-1 3-19,-2-3-8,4 6-1,-2-3-2,4 0-2,-1-7-1,3-6-2,1-5-2,-3-18-6,0 0-21,11 4-4,-9-19 1,4-4-3</inkml:trace>
  <inkml:trace contextRef="#ctx0" brushRef="#br0" timeOffset="69649">21674 13376 85,'-27'-19'31,"5"13"1,-3 4 2,2 9-27,10 12-2,1 5-2,6 10-1,3 2 2,7 5-2,6-1 0,4-3-1,6-7 0,4-7-1,1-12 0,4-7 1,-1-11 0,-1-7 0,-3-8 0,-1-6 0,-4-6-1,-5-2 1,-5-2 0,-6 2 0,-5 3-2,-6 5 2,-4 6-1,-4 8 0,-4 9-2,-2 7-1,2 14-4,0 4-14,2 7-13,10 8-1,2 2 0,8 9 1</inkml:trace>
  <inkml:trace contextRef="#ctx0" brushRef="#br0" timeOffset="70039">21935 14530 53,'0'0'33,"-12"3"0,12-3 1,0 0-5,0 0-13,9-2-6,5 0-4,5 2-2,4-2-1,3 1-1,1-2-1,2 0-3,1 0-2,-5-6-10,-3 0-22,2 2 2,-4-6-1,1 2-2</inkml:trace>
  <inkml:trace contextRef="#ctx0" brushRef="#br0" timeOffset="70506">22603 14367 26,'-22'-9'24,"8"10"3,-5-4 2,1 6-12,1 10-3,-3 3 0,4 8 0,-2 1-1,7 6-4,1-1-2,6 1-2,3-3-2,6-1 0,4-7 0,3-1 0,4-7-1,4-1 0,1-6 1,2-3-1,0-4-1,0-4 1,-3-4-1,1-5 0,-5-4-1,-2-4 1,-6-5 0,-4 0-1,-4-2 0,-5 2 1,-4 1-1,-5 6 0,-2 5 0,-4 4-1,0 8-2,0 0-2,5 10-5,-2-6-7,17 0-14,-9 7-4,9-7-1,14-3 1</inkml:trace>
  <inkml:trace contextRef="#ctx0" brushRef="#br0" timeOffset="70751">22843 14273 86,'14'6'34,"-14"-6"1,7 20 2,-3 4-25,-4 1-4,3 13-2,-1 1-1,1 8 0,1 2-2,1 0-1,0-5-2,1-4-1,2-7-2,-2-10-3,4-1-7,-6-9-19,-4-13-5,15 0 0,-8-10 0</inkml:trace>
  <inkml:trace contextRef="#ctx0" brushRef="#br0" timeOffset="70980">23037 14271 82,'0'0'36,"0"0"-1,-8 18 1,2 5-22,7 16-8,-3 4-1,2 8-1,0 2-2,1 0-2,3-1-2,-2-10-6,4-1-16,0-10-12,-2-12 1,0-5-2,-4-14 2</inkml:trace>
  <inkml:trace contextRef="#ctx0" brushRef="#br0" timeOffset="71165">22877 14571 74,'0'0'33,"0"0"-1,5-12 2,12 12-20,5-3-8,8 2-3,2-2-3,0 0-9,0-2-25,3 5 2,-6-4-2,-2 2 0</inkml:trace>
  <inkml:trace contextRef="#ctx0" brushRef="#br0" timeOffset="73447">13093 14803 23,'-43'0'21,"-4"-9"2,13 4 3,-1-3-9,9-2-5,6 3 0,0-1-1,10 5 2,-2-1-1,12 4-2,0 0-3,0 0-3,0 0 0,9 11-3,0-5 1,6 1-1,3 1 1,8 0-1,2-2 2,9 2-1,6-4 1,9 1 0,9-5 0,11 2 0,5-3 1,13 1-1,9-3 0,7 2 0,5 0-1,2 1 1,2 0-1,-2 2-1,-2 1 0,-8 1-1,-8 2 1,-10 0-1,-10 1 1,-11 0-1,-11 0 0,-11-1-1,-11-1 0,-9-2-2,-6 1-2,-16-4-2,13-5-8,-13 5-17,-11-25-6,1 8 3,-3-9-2</inkml:trace>
  <inkml:trace contextRef="#ctx0" brushRef="#br0" timeOffset="73746">14344 14444 90,'-23'2'33,"2"-1"0,21-1 1,-4 18-23,16-8-6,13 9-1,7 1-1,11 9 1,6 4-1,5 4 0,3 6 0,0 4-1,-2 1 0,-8 1-1,-8-1 0,-12-2 0,-12-1 0,-11-5 0,-15-9 0,-10-5-2,-13-6-2,-11-10-5,-3-2-16,-6-9-14,-4-9 2,0-4-1,1-7-1</inkml:trace>
  <inkml:trace contextRef="#ctx0" brushRef="#br0" timeOffset="81029">5382 14891 30,'11'0'24,"-11"0"-2,0 0 1,0 0-4,-9-14-2,9 14-3,-18-11-2,6 9-2,-7-3-3,1 5-2,-5 2 0,-2 6-1,-4 3 0,3 8 0,-3 7 0,2 7-1,3 6 0,6 8 0,4 2-1,7 2 0,8-3-1,8-1 0,7-7-1,6-7-2,4-5 0,2-12-3,7-4-5,-3-12-16,2-8-9,3-6 1,-2-10 0,2-5 0</inkml:trace>
  <inkml:trace contextRef="#ctx0" brushRef="#br0" timeOffset="81224">5633 14955 58,'0'0'30,"0"0"0,0 0 0,-6 24-11,6 2-8,0 7-5,2 9-1,0 6-2,1 3-2,3 1-6,-2-7-10,3-5-17,3-4 1,-1-16-2,4-8 1</inkml:trace>
  <inkml:trace contextRef="#ctx0" brushRef="#br0" timeOffset="81456">5841 14830 81,'0'0'34,"-3"19"-1,1 5 1,2 11-23,-2 4-4,3 11-1,0 6-1,3 5-2,0 0-4,1-4-4,5-1-13,-1-9-16,0-11-1,0-9 1,-3-17-2</inkml:trace>
  <inkml:trace contextRef="#ctx0" brushRef="#br0" timeOffset="81667">5705 15235 101,'-14'7'34,"5"-4"1,9-3-1,0 0-27,15-13-4,0 3-2,1 0-3,2-4-5,4 1-17,2 3-11,-4-4 1,4 5-1,-2 0 1</inkml:trace>
  <inkml:trace contextRef="#ctx0" brushRef="#br0" timeOffset="82103">6050 15291 79,'3'13'31,"3"0"-1,-6-13 2,0 0-23,15 15-3,-15-15-2,16 20 0,-7-5 0,0 7 0,-4 2-1,0 5-1,-5 0 0,-5 3-2,-6 0 1,-4-1-1,-4-3 1,-3-3-1,-4-2 0,2-4 1,0-5-1,3-4 1,1-6 0,4-4 0,3-7 0,4-2 0,4-5 1,4-1-1,4 0 0,3 0-1,4 1 1,5 4 0,4 4 0,2 5 0,1 4 0,5 5 0,2 3 0,1 1-1,1 3 0,0-3-3,2 0-2,-4-8-4,4 1-13,-3-9-15,-3-7 1,0-4 0,-2-9 1</inkml:trace>
  <inkml:trace contextRef="#ctx0" brushRef="#br0" timeOffset="82398">6561 15043 61,'-3'-20'29,"-8"0"2,1 11 0,-2 6-15,-6 6-4,2 13-2,-3 6-1,3 13 0,0 3-2,7 6 0,2 0-3,7 1-1,5-4-1,5-4-1,3-7-1,4-6 0,0-8-2,2-6-2,-1-4-5,-4-8-18,0-6-9,3-3 0,-3-5-1,2-3 1</inkml:trace>
  <inkml:trace contextRef="#ctx0" brushRef="#br0" timeOffset="83008">6191 15609 17,'0'0'23,"-9"0"3,9 0 0,0 0-4,-9 5-3,9-5-1,0 0-4,0 0-2,0 0-3,12 9-2,-12-9-1,16 17-1,-4-4-1,-2-1-1,1 4 0,-1 1-1,0 2 1,-3-1-1,-2 2 0,-4-4 0,-2 3 0,-4-2 0,-1 2 0,-6-3 0,-2 1 0,-3-2 0,-3-1-1,-1-1-1,0-4 0,-2-2-2,2-5-2,3 0-3,-1-13-6,9 1-15,4-9-10,6-8 1,7-2 0,8-11 2</inkml:trace>
  <inkml:trace contextRef="#ctx0" brushRef="#br0" timeOffset="83310">6712 14997 52,'10'-18'31,"0"7"3,-10 11 0,12-8-6,-6 22-13,-4 2-4,4 18-2,-6 7-2,2 10 0,-2 4-3,2 5-1,-1-3-2,0-3-1,2-8-4,-3-12-2,5-7-9,-4-14-19,-1-13-4,13-8 0,-4-13 2</inkml:trace>
  <inkml:trace contextRef="#ctx0" brushRef="#br0" timeOffset="83521">6906 14986 78,'3'-17'34,"-3"6"0,0 11 2,4 11-19,-6 4-7,6 15-2,-2 5-2,3 9-1,-1 1-1,1 6-2,1-2-3,-3-8-4,6-2-15,-4-10-16,-1-10-2,-2-7 1,-2-12 0</inkml:trace>
  <inkml:trace contextRef="#ctx0" brushRef="#br0" timeOffset="83708">6849 15279 100,'-9'-4'35,"9"4"1,0 0-2,1-15-24,6 3-7,5 2-3,2-1-3,1-4-5,6 8-7,-2-4-13,1 4-6,3 5-1,-3 1 0,3 6 2</inkml:trace>
  <inkml:trace contextRef="#ctx0" brushRef="#br0" timeOffset="84037">7116 15303 70,'1'18'34,"1"0"-2,-3-6 2,1-12-18,-2 19-6,2-19-6,0 0-1,3 11 0,-3-11-1,8 14 0,-4 0 0,-2 3-1,1 5 1,-4 3 0,-1 5 0,-5 2 0,-1 6 1,-4-7-1,0 2 2,-1-4-1,1-1 0,1-7 0,3-2-1,4-8 0,4-11-1,2 12 0,-2-12-1,17-3 0,-3-4-1,1-3-1,4-3-3,6 2-5,-4-11-16,6-1-12,2-3 0,2-4 0,2-2 0</inkml:trace>
  <inkml:trace contextRef="#ctx0" brushRef="#br0" timeOffset="84278">7493 15038 68,'-11'-8'35,"11"8"0,-11 21 2,6-2-9,3 16-17,-3 1-4,5 10-1,-1 0-2,3 2-1,1-3-3,3-6-1,3-6-5,-2-17-6,9-9-23,-2-9-3,2-12 2,1-9-2</inkml:trace>
  <inkml:trace contextRef="#ctx0" brushRef="#br0" timeOffset="84488">7674 14906 102,'0'0'36,"0"0"2,-12 29-2,8 3-25,-2 5-6,1 11-1,-2 3-1,3 5-2,1 2-3,1-7-2,4-3-7,-2-15-12,5-11-16,3-11 2,1-13 0,3-11 0</inkml:trace>
  <inkml:trace contextRef="#ctx0" brushRef="#br0" timeOffset="84709">7791 14875 91,'0'0'34,"0"0"1,-12 19 2,8 13-25,-4 7-5,4 10-1,-2 4-1,4 4-1,1 1-4,2-7-2,3-3-3,0-14-5,5-4-10,-3-11-14,-6-19-2,11 10 0,-11-10 0</inkml:trace>
  <inkml:trace contextRef="#ctx0" brushRef="#br0" timeOffset="84894">7740 15249 66,'-18'-10'35,"1"5"0,2 0 2,3 1-13,12 4-10,0 0-5,0 0-3,22-14-2,-2 8-2,6-3-2,1-3-4,7 5-5,-6-6-17,3 3-11,1 1 0,-5 1 0,0 1 0</inkml:trace>
  <inkml:trace contextRef="#ctx0" brushRef="#br0" timeOffset="85646">7934 15471 70,'-11'-9'31,"11"9"0,0 0 0,2-19-18,-2 19-6,14-10-2,-2 8-1,-1 1 0,4 7 0,0 3-1,1 5 0,0 4-1,-2 4-1,-2 1 0,-3 3 0,-4 0-1,-4 0 0,-6-3 1,-3-2-1,-5-2 0,-3-4 1,-2-5-1,-1-3 1,0-3 0,1-4 0,1-4 1,4-2-1,2-3 1,5-1 0,5-1 0,1 11 0,11-20-1,4 13 0,2 3 0,6 1 0,5 4 0,2 4-1,2 1 0,-1 1-2,1 3-2,-3-7-5,4 3-20,-4-6-9,-5-6 2,0-7-2</inkml:trace>
  <inkml:trace contextRef="#ctx0" brushRef="#br0" timeOffset="85961">8507 14962 72,'-15'-15'33,"2"17"1,-5 4 2,-7 6-18,6 10-8,-4 5-2,5 11 0,0 3-2,7 5 0,4-2-3,9 0 0,8-6-2,5-5 0,8-9-1,2-9-1,5-8-2,-1-9-2,6-3-3,-4-12-9,1-5-18,-2-3-3,-3-7 2,0-1-1</inkml:trace>
  <inkml:trace contextRef="#ctx0" brushRef="#br0" timeOffset="86171">8785 14859 56,'0'0'34,"-3"-14"-1,3 14 2,-8 20-8,2-2-12,4 14-6,-4 5-2,4 11-2,-3 2-2,3 3 0,-1 0-3,0-4-3,2-5-5,-2-14-6,6-6-16,0-10-7,-3-14 1,9-6-1</inkml:trace>
  <inkml:trace contextRef="#ctx0" brushRef="#br0" timeOffset="86398">8887 14828 93,'0'-11'34,"0"11"0,0 16-1,-4 2-23,4 14-3,-2 5-1,1 11-1,0 3-2,1 4 0,1-1-4,-1-6-3,2-3-5,-2-14-8,3-4-16,-1-9-4,-3-7 1,1-11 0</inkml:trace>
  <inkml:trace contextRef="#ctx0" brushRef="#br0" timeOffset="86570">8789 15224 99,'-4'-12'34,"2"-3"0,8-5-5,5 2-19,1 0-7,5-2-3,6 4-2,-1-4-4,5 8-13,1 4-16,-4 0 1,2 9-1,-3-1 2</inkml:trace>
  <inkml:trace contextRef="#ctx0" brushRef="#br0" timeOffset="86999">9039 15289 65,'-7'23'31,"-3"-9"-1,7-2 1,3-12-9,0 0-15,0 0-3,9 1 0,1-1 0,-2 0 0,4 6-1,-3 2 0,1 7 0,-5 2-2,-2 5-1,-3 2 0,-5 3 0,-3-1 0,-5 1 0,-2-4 0,-1-1 1,-1-3-1,2-5 1,1-3 0,4-4 0,10-7 0,-10 0 1,10 0-1,6-14 1,1 2-1,6 1 0,1-2 0,2 3 0,1 2 0,1 3-1,2 3 1,0 4-1,1 4 0,-2 3 0,1 2-1,0-3-2,0 3-4,-2-10-8,2-2-22,0-4 1,-2-9 0,3-4-1</inkml:trace>
  <inkml:trace contextRef="#ctx0" brushRef="#br0" timeOffset="87278">9571 14914 65,'-4'-17'32,"-8"3"0,0 9 2,-6 10-9,-1 2-16,3 15-2,-2 5 0,7 14 0,-2 2-1,7 6-1,3 0-1,8 0-2,3-6 0,5-8-2,2-7-1,2-13-2,3-5-2,-2-14-6,3-2-10,-3-9-16,0-9 0,1-7 0,-2-7 0</inkml:trace>
  <inkml:trace contextRef="#ctx0" brushRef="#br0" timeOffset="87472">9783 14742 96,'0'0'35,"4"29"0,-9 0 0,-3 8-25,2 9-6,-3 6-2,2 7 0,-2 0-3,-2-4-3,5-1-9,-2-9-23,3-13 1,4-9 0,1-23-2</inkml:trace>
  <inkml:trace contextRef="#ctx0" brushRef="#br0" timeOffset="87699">9925 14716 113,'9'30'36,"-7"10"1,0 7-1,1 4-31,-4 4-5,0 3-1,-2 1 0,-3-6-2,1 0-7,-2-9-23,2-11-3,1-7 0,-1-15-1</inkml:trace>
  <inkml:trace contextRef="#ctx0" brushRef="#br0" timeOffset="87903">9772 15093 86,'0'0'35,"0"0"0,11-1 1,3-10-18,5-2-16,3 1-5,2-6-2,2 8-6,-6-4-14,1 4-9,0 9-1,-4 1 0,0 9 2</inkml:trace>
  <inkml:trace contextRef="#ctx0" brushRef="#br0" timeOffset="88262">10052 15254 77,'0'12'31,"5"2"-2,-5-14 1,0 0-22,19 13-4,-10-10 1,5 9 1,-3-3-2,2 7 2,-2 1-2,0 5-1,-6-1-1,-1 2-1,-5-1-1,-4-1 0,-6 0 1,-2 0 0,-2-3 1,0-2 0,-1-4 1,5 0 0,2-3 0,9-9 0,-2 15 0,2-15 0,22 12-1,-4-5-1,4-1 0,5 1 0,2 0-2,1-4-2,1 2-2,-5-9-7,3 1-22,-6-3-5,-5-2 1,-1-1-1</inkml:trace>
  <inkml:trace contextRef="#ctx0" brushRef="#br0" timeOffset="89068">6642 15254 36,'16'16'15,"-16"-16"0,14 4-2,-5-2-22,-9-2-12,9 4 0,-9-4 1</inkml:trace>
  <inkml:trace contextRef="#ctx0" brushRef="#br0" timeOffset="89331">7565 15274 33,'0'0'1,"0"0"-1,9 6 0,-9-6-21</inkml:trace>
  <inkml:trace contextRef="#ctx0" brushRef="#br0" timeOffset="90113">8602 15102 25,'0'0'21,"0"0"-1,13 15 0,-13-15-14,0 0-8,11 7-8,-11-7-10,10 5 0,-10-5 0,14 4 0</inkml:trace>
  <inkml:trace contextRef="#ctx0" brushRef="#br0" timeOffset="90340">9548 15071 48,'21'6'1,"-5"-5"-1,-5-6 0,6-1-21</inkml:trace>
  <inkml:trace contextRef="#ctx0" brushRef="#br0" timeOffset="90775">10666 14989 60,'15'-3'30,"-2"0"0,-9-7 0,-2-4-16,-5 2-8,-6-2-3,-2 1 0,-8 0 1,-1 4-1,-5 1 0,0 5 1,-2 2-2,-1 7 1,0 5-1,1 7 0,3 5 0,6 10 1,2 6-1,6 5 0,6 3 1,7 1-1,7-3-1,6 0 0,5-7-1,2-10-2,6-6-4,-1-15-10,2-4-19,3-9 0,-3-12 0,2-5-1</inkml:trace>
  <inkml:trace contextRef="#ctx0" brushRef="#br0" timeOffset="90993">10997 14875 107,'-2'32'35,"-3"0"1,2 5-1,1 4-31,0 1-4,0 2-1,-1 1-2,-2-6-1,5 0-9,-3-5-21,1-14-1,4-10 0,-2-10 0</inkml:trace>
  <inkml:trace contextRef="#ctx0" brushRef="#br0" timeOffset="91224">11207 14820 88,'9'27'35,"-10"1"1,-3 7 1,-1 3-17,1 9-16,0 2-3,0 3 0,-1 2-1,0-7-2,3-1-7,-2-12-19,3-8-8,1-8 0,0-18-1,0 0 1</inkml:trace>
  <inkml:trace contextRef="#ctx0" brushRef="#br0" timeOffset="91758">11068 15176 105,'0'0'36,"-3"-14"-1,3 14-2,20-25-29,-1 8-4,1 0-2,1 3-1,-1 4-1,-3 2-3,-1 10-1,-6 3-1,0 10 0,-9 0 0,2 8 3,-6-2 2,0 6 5,-1 4 2,-2-8 3,4 3 3,0-9-1,5 1-1,-3-18-1,14 16-2,-2-14 0,5 0-2,-1-2 1,4 2-1,-5 4 0,0 4 0,-7 5 0,-3 8 0,-8 5-1,-4 4 0,-6 3 0,-5 5 0,-5 0 1,2-2 0,-1-4 0,4-4 1,2-5 0,7-3-1,3-8 0,6-14 0,10 12 0,2-12-1,4-1 0,2-3-1,1-2 0,-1-1-1,3-2-1,-4-4-2,0 3-3,-6-8-5,5 3-10,-5-4-17,-1-4 2,0-2-1,-4-3 3</inkml:trace>
  <inkml:trace contextRef="#ctx0" brushRef="#br0" timeOffset="92172">11472 14921 65,'0'0'32,"0"24"-1,-3-11 2,3-13-15,0 29-10,-1-8-2,5 7 1,1-3-1,6 3 0,3-5-1,5-4-1,1-5 0,5-5-2,0-12 0,1-6-1,1-6 1,-2-4-2,-5-5 1,-2-4-1,-4-3 0,-5 0 0,-7 0 0,-6 6 0,-6-1 0,-6 7 0,-6 6 0,-4 9 0,-2 6-1,-2 5 0,4 8-2,-1 0-2,10 5-4,-1-7-8,13 0-20,5-13 1,0 0-1,23 6 1</inkml:trace>
  <inkml:trace contextRef="#ctx0" brushRef="#br0" timeOffset="92408">11970 14763 108,'3'15'34,"-2"5"2,-5 4-1,-2 4-29,0 11-2,-1 2-2,0 4 1,0 2-2,1-3-2,2-2-3,0-10-5,5-4-12,0-14-17,-1-14 2,0 0-1,9-21 1</inkml:trace>
  <inkml:trace contextRef="#ctx0" brushRef="#br0" timeOffset="92617">12095 14782 83,'10'-17'35,"-5"4"1,-5 13 1,7 11-21,-9 1-9,3 15-1,-3 4-1,1 6-1,0 3-3,0-1-3,3-2-3,-2-9-4,6 0-14,-2-11-14,-3-5 1,-1-12-2,0 0 3</inkml:trace>
  <inkml:trace contextRef="#ctx0" brushRef="#br0" timeOffset="92790">12008 15007 82,'-11'-6'35,"11"6"0,0 0 1,-3-19-22,15 13-7,3-4-3,5-1-2,2 1-4,0-4-4,7 1-25,0 1-5,-2-2 1,3 0 0</inkml:trace>
  <inkml:trace contextRef="#ctx0" brushRef="#br0" timeOffset="95454">13302 13654 43,'-1'-21'27,"-9"-6"2,2 7-1,-6 1-13,-4 3-3,-1 9-2,-5 2 1,1 13-3,-4 10-1,2 13 1,0 8-2,3 12 0,3 8-2,6 6 1,5 3-2,7-1-1,8-5 0,9-7-1,8-9-1,5-10-1,7-10-2,2-11-2,4-8-2,-3-13-3,2 0-6,-8-14-5,0 2-1,-9-8 2,-2 3 1,-8-4 3,-2 3 5,-5 2 7,-3 4 9,-3 6 7,-1 12 4,0 0 2,0 0 0,0 22 0,-1-3-2,6 8-4,-1-4-1,6 5-3,-3-6-2,2-1-2,-3-7-1,1-3-1,-7-11 1,10 2-1,-10-2-1,3-18 0,0 1 0,2-4 0,2-5-1,3-3 0,4-5-1,1-1 0,5 0-2,1-3 0,3 4 0,1 1-1,1 6 0,-2 0 0,2 9 1,-6 1 2,-1 8 0,-5 6 2,-5 6 1,-5 9 0,-5 6 2,-4 13 0,-7 3 1,3 6 0,-3 4-1,3 1-1,2-5 0,7-3-1,2-10 0,9-7-1,6-8 0,6-9-2,4-10 2,4-7 0,2-5 0,1-5-1,1-5 1,-3-4-1,-3-4 0,-8-3 1,-6-1-1,-9 1 0,-7 0 0,-7 2 0,-10 6 0,-5 4-1,-6 9 0,-3 8-1,0 10-1,2 6-3,7 10-3,0 1-10,11 4-17,7 6-1,6-3 1,9 3 0</inkml:trace>
  <inkml:trace contextRef="#ctx0" brushRef="#br0" timeOffset="95902">14157 14009 67,'13'1'32,"1"0"1,-3-6 1,0-5-9,2 7-12,-1-2-3,5 7-2,-4 0-1,3 8-1,-4 2-1,3 7-3,-4 1 0,-2 3-2,-5 1 0,-5-1 0,-5-1 0,-3-2-1,-2-4 1,-2-2 0,2-3 0,-1-3 0,3-5 1,9-3-1,0 0 0,0 0 0,17-8 0,-2 5 0,3 0 0,0 3-1,2 5 1,-3 3 0,-3 5 0,-5 5 1,-5 3-1,-8 3 1,-6 2 0,-7-2-1,-9 0 1,-4-6-1,-3-2-2,-2-8-1,4-1-4,0-13-6,8-3-24,8-5-1,6-5 0,8-2 0</inkml:trace>
  <inkml:trace contextRef="#ctx0" brushRef="#br0" timeOffset="96992">13780 15219 64,'0'0'33,"7"-14"2,-7 14-1,7 13-15,-7 1-7,3 16-2,-5 5-3,2 13-2,-4 6-1,2 8-2,-2-3-3,0-4 0,0-5-3,1-12-3,4-8-5,-1-15-17,0-15-7,15-14 0,-2-12 0</inkml:trace>
  <inkml:trace contextRef="#ctx0" brushRef="#br0" timeOffset="97202">13996 15241 90,'0'0'34,"6"29"0,-9 6-4,-5 2-17,6 14-4,-5 0-3,4 5-1,-1-3-3,1-5-3,3-9-4,-3-11-7,5-5-14,-2-11-11,0-12 0,0 0 0,-14-17 2</inkml:trace>
  <inkml:trace contextRef="#ctx0" brushRef="#br0" timeOffset="97362">13860 15555 65,'-7'-14'34,"7"14"0,2-20 0,7 5-9,8 7-15,2-4-6,5 1-3,3-1-1,1-6-9,2 1-25,0-1 1,-3-3-1,-1 2-1</inkml:trace>
  <inkml:trace contextRef="#ctx0" brushRef="#br0" timeOffset="97541">14254 15319 95,'15'14'35,"4"-2"-3,0-8 1,3-6-27,0-3-9,1 0-5,-5-8-10,-2-1-16,-2 2 0,-8-5 1,0 3 1</inkml:trace>
  <inkml:trace contextRef="#ctx0" brushRef="#br0" timeOffset="97724">14331 15156 85,'-10'17'34,"1"11"1,0 3 1,-2 3-24,9 9-8,-1 2-4,2-1-6,2-1-24,4-2-4,0-8-2,4-3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29:43.0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9467 7354 17,'0'0'18,"0"0"2,0 0 1,0 0-2,0 0-3,0 0-2,0 0-1,5-11-1,-5 11-3,11-3-1,1 3 0,0-2-3,6 0-1,2 0-1,8 1 1,2-1-1,8 0 0,2-1 1,4 1-1,3-3 0,4 1 0,-1-1-1,3-1 0,-4-3-1,0 2 1,-3-1-2,-1 1 1,-5-1-1,-2 2-1,-6-1 1,-4 3-2,-6-1-1,-5 0-3,-3 4-5,-14 1-10,0 0-11,0 0-1,0 0 0,-9-7 2</inkml:trace>
  <inkml:trace contextRef="#ctx0" brushRef="#br0" timeOffset="429">9829 7394 16,'-12'5'20,"7"7"2,5-12 2,-9 7-6,9-7-4,0 0 0,-6 11 1,6-11-3,0 0-2,0 0 0,12 7-1,-2-9-2,5 4 0,5-5-2,5 3-1,4-3 1,6 0-2,1 0 1,4-1-2,0 0 1,1 1 0,-1-1-1,0 0 0,-3 1 0,-3 0-1,-4 1 0,-4 0 0,-5 1 0,-3-1-1,-8 2 0,-10 0-3,11 2-9,-11-2-23,0 0-1,0-13 1,-2-4-1</inkml:trace>
  <inkml:trace contextRef="#ctx0" brushRef="#br0" timeOffset="4303">9032 14956 32,'-9'3'17,"9"-3"2,0 0 0,0 0-2,0 0-3,0 0-3,10-3-2,-10 3-2,0 0-1,0 0-1,13-1 0,-13 1-1,15-1 1,-5 0 0,4 2-1,3-2 0,4 1 0,2-1-1,4 0-1,2-1 0,4 2 0,3-1-1,3 1 0,2 1 0,3 1 1,2 0-1,2 1-1,2 1 1,1 1-1,0 0 0,1 1 0,1 1 0,-2 0 0,4 0 0,0-1 1,0 0-1,-1-1 0,2-3 0,0-1 0,-2 0 0,0 0 0,-2 1 0,-1-1 0,0 1 1,-1 0-1,-1 3 0,-1 0 1,-2 1-1,-1 1 1,1-3-1,-1 2 1,-3-1-1,0-1 0,0 1 1,0 0-1,0-2 0,0 1 0,-1 2 1,1-2-1,0 1 0,-1 0 1,1-2-1,-1 1 1,3-1-1,-1-1 1,2-2-1,0 2 1,1-4-1,3 1 1,1 0-1,1-1 1,0-1-1,0 2 0,2-1 1,-1 0-1,1-1 1,-2 2-1,2-1 0,-2-1 1,2 1-1,-2 1 0,-1-1 1,0 2 0,-5-2 0,1 2 0,-4 0-1,-3 2 1,-5-1 0,-2-1 0,-4 1-1,-2-1-2,-3 1-3,-9-3-22,-1-6-8,-3-4-1,-7-11 0,-5-9-1</inkml:trace>
  <inkml:trace contextRef="#ctx0" brushRef="#br0" timeOffset="8187">18715 14907 13,'-12'-1'13,"12"1"-1,0 0 1,0 0 0,-11-3 1,11 3 2,0 0-2,0 0-2,0 0-2,0 0-2,0 0-2,14 1 0,-4 0 0,3-1-2,5 2 0,3-2 0,6 1 1,4-1-2,8 2 0,2-2 0,7 0 0,5 0-1,7 1 2,3-2-1,6 2 0,0-1 0,3 3 0,-1-2-1,1 4 1,-4-3-1,-2 3-1,-5-1 1,-2 0-2,-5 1-3,-7-4-5,0-1-21,-7 1-5,-9-6 0,-4-2-1</inkml:trace>
  <inkml:trace contextRef="#ctx0" brushRef="#br0" timeOffset="14242">7150 9811 21,'-9'5'15,"9"-5"0,0 0-1,-12-3 0,12 3 0,0 0-3,-9 1 0,9-1-2,0 0 0,0 0-1,0 0 0,0 0 0,0 0 1,23 16-1,-1-14-1,10 5 0,7-4 0,9 5 0,6-7-1,9 2-2,-1-3-1,2 1-1,-3-3 0,-3 0 0,-6-1-2,-6 1 1,-9 1-1,-7-3-1,-8 3-1,-7-1-2,-6 4-3,-9-2-4,0 0-6,-16 2-11,-2-2-5,-4 5 0,-7-4 1,-2 6 3</inkml:trace>
  <inkml:trace contextRef="#ctx0" brushRef="#br0" timeOffset="14844">7032 9888 22,'0'0'15,"-6"-14"1,6 14 0,0 0 0,0 0-3,-4-12-2,4 12-2,0 0-3,0 0-2,0 0-2,0 0 0,-1 17-1,-1-3 1,-2 6 0,-1 5 1,-4 9 2,-4 6 0,-1 6 1,-4 1-1,-1 6 1,-4-3 0,3-1-1,-5-4 0,5-1-1,2-9-1,1-3 0,2-7-1,4-4 0,2-7 0,2-2-1,7-12 0,-7 10-1,7-10 1,0 0-1,0 0 1,0 0-1,0 0 0,-1 12-3,1-12-4,0 0-8,3 11-17,-3-11 1,13-2-1,2-6 0</inkml:trace>
  <inkml:trace contextRef="#ctx0" brushRef="#br0" timeOffset="15460">7882 9828 13,'13'2'17,"-13"-2"3,0 0-4,0 0-1,0 0 1,9 11-1,-4 1-1,2 6 0,2 3-2,4 9-1,3 1 0,5 10-2,5 2-1,5 6 0,3-3-2,5 1-1,2-5 0,3-3-1,-2-6-1,0-3-1,-7-7-1,-4-6 0,-5-3-4,-9-5-1,-4 1-4,-13-10-8,0 0-14,-12 14-4,-6-12 0,-3 4 0</inkml:trace>
  <inkml:trace contextRef="#ctx0" brushRef="#br0" timeOffset="16091">6709 10590 37,'0'0'25,"0"0"2,0 0-5,-10-12-4,10 12-3,0 0-3,0 0-4,0 0 0,0 0-3,10 16 0,-1-3-1,7 8 0,3 6 0,6 8-1,3 8 1,5 10-1,4 3 0,4 7 1,-1-1-1,3 3 1,-1-2 0,1-1-1,-1-10 0,-1-3 0,-4-8-1,-3-5 0,-4-6-1,-5-7-1,-6-6 0,-5-4-2,-2-2-2,-12-11-2,14 10-4,-14-10-11,7-11-14,-7 11-1,16-27 2,0 8-1</inkml:trace>
  <inkml:trace contextRef="#ctx0" brushRef="#br0" timeOffset="16580">8396 10530 25,'0'0'21,"3"-21"0,-3 21-2,2-14-1,-2 14-3,0 0-3,3-13-4,-3 13-1,0 0 0,-1 22 1,-1 2 1,-1 11-2,-2 6 0,1 11 0,-5 6 0,3 10 1,-2-1-3,1 2 0,-3-9-1,1-3-1,-1-5-1,2-9-1,1-6-2,-2-10-3,3-2-2,-1-12-4,4 1-10,-2-4-15,5-10 1,-12 7-1,1-9 3</inkml:trace>
  <inkml:trace contextRef="#ctx0" brushRef="#br0" timeOffset="16986">7439 11443 43,'0'0'27,"-8"7"2,8-7 1,0 0-12,9 7-2,2-2-1,3-7-3,8 6-3,3-8-1,11 4-1,4-4-2,6 0-1,2-3-1,2 3 0,-3-5-2,-2 2 1,-4 3-2,-7-2-2,-7 2 0,-7 0-3,-3 1-2,-17 3-6,13-10-11,-13 10-12,-10-14 2,-2 4-1,-9-8 3</inkml:trace>
  <inkml:trace contextRef="#ctx0" brushRef="#br0" timeOffset="17558">7155 10262 34,'0'0'27,"0"0"2,7-13-2,-7 13-7,0 0-6,0 0-4,0 0-1,-5 17-4,1-3-2,-3 5 0,0 4 0,-3 5 0,0 4 0,-2-1-1,1 1 0,0-1-1,2-3 0,0-3-3,1-6-2,3-2-5,5-17-5,-2 15-8,2-15-9,14-1 0,1-5 1,0-9 1</inkml:trace>
  <inkml:trace contextRef="#ctx0" brushRef="#br0" timeOffset="17852">7517 10264 43,'9'-2'26,"-9"2"-1,0 0-3,8-11-3,-8 11-3,10 13-3,-5-1-3,6 5-2,0 2-3,4 5-1,1 2-1,3 2-1,0-2-2,-1-3-3,3 3-5,-5-5-11,-2-4-11,2 5-1,-5-6-1,3 3 1</inkml:trace>
  <inkml:trace contextRef="#ctx0" brushRef="#br0" timeOffset="18176">7615 11055 37,'0'0'27,"-6"13"3,6-13-6,4 13-2,4-6-3,4-2-2,8 2-4,2-6-3,6 2-4,1-4-2,3 0-1,1-4-4,0-3-3,2 1-9,-6-2-15,-1-6-5,2 1 0,-1-7-2</inkml:trace>
  <inkml:trace contextRef="#ctx0" brushRef="#br0" timeOffset="18665">8464 10499 16,'-9'-11'17,"9"11"-1,0 0-1,0 0 2,0 0-1,0 0-1,0 0 1,0 0-2,9 5 0,2-6-2,10 5 0,4-4-2,7 4-2,3-4 0,6 1-3,-2-2 0,2 0-2,-2-2-1,-3 0-1,-7-1 0,-5 0-2,-4 0-1,-7-1-2,0 4-5,-13 1-7,9-9-17,-9 9 0,0 0-1,0 0 0</inkml:trace>
  <inkml:trace contextRef="#ctx0" brushRef="#br0" timeOffset="19128">9397 10404 25,'0'0'21,"13"-5"1,-13 5-2,0 0-3,0 0-2,0 0-3,-10-8-2,10 8-3,-11-5-1,2 2-1,0 1 1,-2-2-1,0 3-1,-4-1 0,1 3-1,-4 1-1,2 3 1,-4 2-1,2 2-1,-1 4 1,2 3 0,0 2 0,4 3 1,2 2 0,6 3 0,3-2 1,7 2 0,3-3 0,8 0 1,3-4-2,7 0 1,-1-6-2,4-3 0,1-3-2,-3-4-3,2 0-3,-6-7-9,0-2-19,0-1-2,-5-7 1,0 0-1</inkml:trace>
  <inkml:trace contextRef="#ctx0" brushRef="#br0" timeOffset="19963">9337 9791 21,'0'0'22,"0"0"1,0 0 0,0 0-5,0 0-4,0 0-4,4 25-1,-6-6-1,2 8-2,-3 4-1,2 4 0,-1-1-2,2 2 0,-1-5-2,1-2-1,0-5-1,0-7-6,2-5-5,0-2-13,-2-10-2,0 0-1,1-16 1</inkml:trace>
  <inkml:trace contextRef="#ctx0" brushRef="#br0" timeOffset="20520">9378 9334 2,'-12'-10'18,"12"10"2,-24-6-1,11 9-2,-5-3 1,1 7-2,0 1 0,1 2-3,3 6-1,1-2-3,4 4 1,3 0-4,4 2-1,2-4 0,5 0-1,0-2 0,3-2-1,-1-2-1,0-3-1,2-1-2,0-5-4,2 1-4,-4-8-6,4-1-10,3 0-7,-5-8 0,6 2 1,-5-9 2</inkml:trace>
  <inkml:trace contextRef="#ctx0" brushRef="#br0" timeOffset="20771">9456 9225 62,'10'-1'26,"-10"1"0,0 0-6,0 0-8,6 20-5,-2-4-2,-1 2-1,2 6-1,-2 2 0,3 3 0,-3 0-1,1-1-3,-1-1-1,-1-5-4,0 0-4,-2-7-7,0-15-11,1 16-1,-1-16 1,0 0 1</inkml:trace>
  <inkml:trace contextRef="#ctx0" brushRef="#br0" timeOffset="21002">9590 9178 46,'0'0'22,"0"0"3,0 0 1,3 21-16,-3-3-4,0 5-1,2 4 0,-1 5-1,1 0-2,1 2-4,1-2-5,0-4-7,1 3-9,-4-13-4,4 1 2,-5-19 0</inkml:trace>
  <inkml:trace contextRef="#ctx0" brushRef="#br0" timeOffset="21196">9475 9435 48,'0'0'25,"4"-12"1,13 10 0,-1-4-15,1-2-8,0 1-5,1-1-8,1 6-14,-6-9-1,5 8-1,-7-9 1</inkml:trace>
  <inkml:trace contextRef="#ctx0" brushRef="#br0" timeOffset="21700">9802 9357 13,'0'0'21,"22"2"1,-14-9 1,9 5-7,-4-2-3,1 3-1,-2 0-1,-1 1-3,-3 4-2,-8-4-2,10 12-1,-9-1-2,-1 1 0,-3-1-1,0 3 1,-2-1-1,1 0 1,0-3-1,4-10 1,-8 17-1,8-17 0,0 0 1,-5 10-1,5-10 0,0 0 0,13 5 2,-5-4-2,3 1 1,3 2-1,0-1 1,1 2-1,-1 4 2,-1 1-2,-3 4 2,-1 2 2,-6 2-1,-2 4 1,-4-2 1,0 3 1,-6-3 0,0 1 0,-7-6-1,3 0-1,-3-3-2,2-4-3,0-1-4,-1-6-7,1-4-21,5 2 1,-2-6-1,11 7 0</inkml:trace>
  <inkml:trace contextRef="#ctx0" brushRef="#br0" timeOffset="22235">9639 10607 35,'0'0'25,"0"0"3,0 0 0,0 0-9,8 11-3,2-6-3,3-1 0,6 3-2,3-2-3,5 2-1,1-5-2,5 3 0,-1-4-2,1 0-2,-4-1-2,-4-2-2,-1 0-2,-5-3-6,0 1-10,-2 2-12,-7-5 0,1 2-1,-5-7 3</inkml:trace>
  <inkml:trace contextRef="#ctx0" brushRef="#br0" timeOffset="22514">10177 10409 52,'0'0'25,"0"0"3,0 0 0,6 12-14,-4 4-3,-2 0-1,2 7-1,-1 2-2,2 5-1,-1 1-2,1 0-1,0-3-2,1-3 0,0-2-1,-1-4-2,3-3-4,-4-6-9,-2-10-14,7 13-1,-7-13-1,0 0-1</inkml:trace>
  <inkml:trace contextRef="#ctx0" brushRef="#br0" timeOffset="23093">10371 10496 9,'-8'-13'15,"8"13"3,-11-11-3,11 11 0,-16-10-1,7 7-1,-2 0 0,-1 3-1,-1 3-1,-1 0-1,-1 7-2,1 0-1,1 7 0,0 1 0,5 7-1,-1-2-1,7 6 2,-1-2-1,7 2 0,3-4-1,3 0 0,1-4-1,4-2-1,-1-5 0,4-1-1,-2-4 0,1-2-1,-2-3-1,-3-3-1,2 0-3,-4-8-5,4 0-12,-1-1-14,-3-10 1,5 1-1,-2-9 1</inkml:trace>
  <inkml:trace contextRef="#ctx0" brushRef="#br0" timeOffset="23342">10604 10421 72,'9'-2'30,"-9"2"-1,0 11 1,0 1-18,-3 1-4,3 9 0,-2 3-2,3 7 0,-3 0-2,4 3-2,-1 0 0,0-2-2,1-2-2,-1-6-2,2-3-6,-2-8-9,-1-14-14,5 14 1,-5-14 0,0 0 0</inkml:trace>
  <inkml:trace contextRef="#ctx0" brushRef="#br0" timeOffset="23596">10730 10368 69,'0'0'29,"5"-11"0,-5 11 1,5 20-17,-7-5-4,3 7-2,-2 5-1,2 6-1,-1 3-1,3 3-1,-1-1-2,1 1 0,1-4-3,-1-4-1,0-2-7,-1-8-9,-1-7-13,3 0 0,-4-14 0,0 0 1</inkml:trace>
  <inkml:trace contextRef="#ctx0" brushRef="#br0" timeOffset="23814">10690 10679 85,'0'0'33,"0"0"-1,0 0 1,0 0-19,2-10-6,-2 10-3,12-9-2,-12 9-2,17-12-1,-4 8-4,-1-4-4,4 4-11,2-1-14,-3-4 0,5 3 1,-4-6-2</inkml:trace>
  <inkml:trace contextRef="#ctx0" brushRef="#br0" timeOffset="24416">11082 10588 46,'5'11'25,"-5"-11"2,0 0 0,0 0-12,0 0-5,16 0 0,-16 0 0,15 0-4,-5-1-1,4 3-1,-2-1 0,1 3-2,-2-1 0,-2 4-1,-9-7-1,13 15 1,-13-15-1,4 19 1,-4-19-1,-4 19 0,4-19 0,-6 16 0,6-16 1,-8 11-1,8-11 0,0 0 0,-8 10 0,8-10 0,0 0 0,0 0 0,0 0 1,0 0-1,0 0 0,0 0 0,10 11 0,-10-11 0,14 7 0,-14-7 0,17 12 0,-8-3 0,1 0 0,-1 1 0,-1 2 1,-2 1 0,-3 0 2,1 2 0,-6-3 2,0 1-2,-5-1 2,2 1-1,-5-2 0,0-3-2,-1-1-2,0-7-2,0 1-4,-4-9-4,3 0-17,-2 0-9,-5-6 2,-3 2-2,-7-4 4</inkml:trace>
  <inkml:trace contextRef="#ctx0" brushRef="#br0" timeOffset="25182">9329 10858 15,'13'-6'23,"-13"6"1,0 0 2,0 0-5,0 0-1,0 0-4,0 0-2,0 0-2,0 0-2,0 0-3,0 0-2,0 0 0,-1 18-1,3-3-1,-2 2 0,3 4-1,-2 2 0,3 2 1,-1-1-2,0-2 1,0-1-1,-1-3-1,0-1-1,-2-6-2,2 2-3,-2-13-5,0 15-13,0-15-10,-2 11 1,2-11-1,-7 12 2</inkml:trace>
  <inkml:trace contextRef="#ctx0" brushRef="#br0" timeOffset="26385">9288 11526 25,'0'0'20,"-7"-12"0,7 12-2,0 0-3,0 0-3,0 0-3,0 0 0,0 0-2,-10-12 1,10 12-1,0 0-1,-9-1-1,9 1-1,-10-1-1,10 1 1,-14 1-2,5 0 0,0 2 0,-2-1 0,-1 3 0,-2-1 1,1 5 0,-2 0 0,3 4-1,-2 1 1,2 3 0,3 2 0,4 2-1,2-1 1,5 0-1,4-1 0,4 0 0,5-4 0,2-2-1,4-2-1,2-6-1,4 0-3,-2-6-4,3 0-12,1-4-14,-3-5 1,3 0-2,-5-6 3</inkml:trace>
  <inkml:trace contextRef="#ctx0" brushRef="#br0" timeOffset="26679">9563 11541 35,'0'0'26,"6"-12"2,-6 12 1,-2 12-7,2-12-6,-2 24-4,-2-6-1,3 6-3,-2 4-2,2 6 0,-2-1-2,2 1-2,1-3-2,-1-3-2,3-2-6,-2-11-6,0-15-16,8 13-2,-8-13 0,11-12-1</inkml:trace>
  <inkml:trace contextRef="#ctx0" brushRef="#br0" timeOffset="26936">9653 11520 50,'0'0'28,"0"0"1,0 0 0,0 0-9,6 15-8,-2 0-3,-3 3-2,3 5-1,0 3-2,0 4 1,0 2-2,0-1-1,-1-3-1,-1-3-2,2-1-2,-4-9-4,3 3-6,-3-6-14,0-12-5,0 0 0,0 0 0,-9 5 1</inkml:trace>
  <inkml:trace contextRef="#ctx0" brushRef="#br0" timeOffset="27169">9532 11751 46,'-10'0'27,"10"0"3,0 0-1,15-16-8,-2 9-11,1-3-2,4 3-3,0-1-2,2 0-3,3 2-5,-2-1-7,0 1-10,1 4-7,-6-6-1,5 5 0,-7-5 2</inkml:trace>
  <inkml:trace contextRef="#ctx0" brushRef="#br0" timeOffset="27721">9921 11670 47,'20'5'25,"-20"-5"1,21 4-3,-12-2-11,-9-2-5,15 12-2,-15-12-1,13 17-1,-13-17 1,6 21 0,-6-10-1,-1 0 1,1-11 0,-5 20-1,5-20 0,-10 13-1,10-13-1,-9 8 0,9-8 0,0 0 0,-9 3-1,9-3 1,0 0-1,0 0 0,0 0 1,9-3-1,-9 3-1,17 1 1,-7 2 0,3 0 0,2 2 0,-1 0 0,2 4 0,0 0 0,-1 3 1,-1 1 1,-3 1 0,-1 2 1,-3-1 1,-1 5 1,-6-5 1,-1 4 0,-7-4 0,-1 1-1,-6-3 0,-2 0 0,-3-4-2,0 0-2,0-4-1,-2-5-4,7 2-3,-4-12-13,9 0-15,7-4-3,6-8 2,10-3 0</inkml:trace>
  <inkml:trace contextRef="#ctx0" brushRef="#br0" timeOffset="28552">12235 10740 39,'0'0'23,"0"0"2,0 0-4,0 0-5,0 0-4,11 0 0,-11 0-4,9 2 0,-9-2 0,21 3-1,-7-3-2,9 2 1,4-2-2,9 1-1,8-2 1,8 0-2,12-4 0,7 2 0,8-3 0,9 1-1,2-3 0,7 1 0,-1-1 1,1 2-2,-1-1 1,-1 2 0,-3 0 1,0 0-1,-5 0 1,-1 2 0,-4-1 0,-2 3 0,-5-1 1,-2 1 0,-5-2-1,-3 3 0,-4 0 0,-3-1-1,-4 0 0,-3 1 0,-3-2-1,-1 0 1,-7 1-1,-3-1 0,-5 1-1,-4-2-1,-5 2-2,-6-3-3,-2 2-9,-15 2-16,9-12-4,-9 12 1,-6-26 0</inkml:trace>
  <inkml:trace contextRef="#ctx0" brushRef="#br0" timeOffset="28877">14443 10389 51,'0'0'27,"-10"4"2,10-4-1,9 10-10,2-8-6,7 6 0,5 0-1,9 8-3,3-1-2,8 7-1,1 4-1,6 3 0,-2 1-2,-1 4 1,-5-2-1,-7 0 0,-9 0-1,-9-3 1,-13-2-2,-15-2 0,-11-1 0,-12-3-1,-8-2-1,-11-5-3,-3 0-8,-10-7-14,-1-9-8,3-1 1,-4-9 1,7-2-1</inkml:trace>
  <inkml:trace contextRef="#ctx0" brushRef="#br0" timeOffset="29733">12567 9694 40,'0'0'28,"-4"-21"2,4 21-1,0 0-9,0 0-5,4 14-2,-1 6-4,3 14-4,0 9-1,4 11-1,-2 8-1,3 7 1,-1-2-2,-1-1 0,-1-4-2,-2-10 0,0-9-5,-3-11-6,1-14-17,3-2-2,-7-16 0,11-2-1</inkml:trace>
  <inkml:trace contextRef="#ctx0" brushRef="#br0" timeOffset="30109">12811 9897 71,'9'-16'30,"-8"1"-1,-1 15-2,0 0-8,-7 22-8,0-2-5,-5 2-1,2 4-1,-4 1-1,0 2-1,3-6-1,0-2 0,2-5-1,3-4 1,6-12 0,-6 14 0,6-14 0,0 0 0,0 0 1,0 0 0,15 13-1,-3-7 1,1 4-1,6 4 1,1 0-1,5 4 0,-2-1-1,2 3 1,1-1-1,-2-2 0,-1-4-2,-2-2-2,0-1-6,-4-6-15,-2-5-10,3-3 2,-7-5-3,4-3 3</inkml:trace>
  <inkml:trace contextRef="#ctx0" brushRef="#br0" timeOffset="30799">13102 9879 34,'0'0'25,"-4"27"2,0-9 1,3 10-10,1 5-2,-3 4-2,4 8-2,-2-7-4,2 3-1,-2-9-2,1-3-1,-2-7-1,2-5 1,-1-6-1,1-11 1,0 0-1,0 0 1,0 0-1,-1-22 0,0-2 0,1-1-1,-1-9-1,-1-4-1,0-4 1,-2 0-1,1-1 1,-1 8 0,1 3 1,1 6-1,-1 5 1,2 7 0,1 14-1,0 0 1,12 23-2,-2 1 1,3 7-1,3 4 0,3 5 0,2 1 0,3-2 0,0-5 1,0-7-1,0-7 0,0-7 0,-1-7 1,1-8-1,-3-5 0,0-7 0,-4-4 0,-1-8 0,-2-4 0,-2-5 0,-2-6-1,-4 2 2,0 3-1,-2 3 1,-1 5 0,-1 6 0,-1 6 0,-1 16 0,0 0 0,0 0-1,3 24 0,0 3 0,-1 5 0,2 6-2,-2 3-1,1 6-2,-3-6-3,5-1-8,-7-7-14,2-8-8,0-7 2,0-18 0,1 17 2</inkml:trace>
  <inkml:trace contextRef="#ctx0" brushRef="#br0" timeOffset="31566">13527 10097 60,'14'23'29,"-8"-6"1,3 6-1,-2 2-11,-2-3-6,1 1-4,-3-5-2,1 0-2,-2-6-1,1-2 0,-3-10 1,0 0 0,0 0 0,9 5 0,-9-5 0,9-19 0,-3 5 1,1-1-2,0-2 0,2 3 0,-2-1-1,-1 3 1,-6 12-2,11-15 1,-11 15-1,10 1-1,-10-1 1,8 14-1,-8-14-1,9 19 0,-4-9-2,-5-10-2,11 18-2,-11-18-1,12 8-6,-12-8-3,15-7-2,-5-5-1,5 2 2,-2-8 3,6-2 3,-3-4 5,1-2 8,-1-2 5,-1-4 6,-2 3 1,-4 0 3,0 6-1,-6 2-1,2 7-2,-5 14-4,0 0 0,-10 7-2,5 15-2,0 4-1,2 7 0,-1 4 0,5 2 0,2-1 0,7-3 1,3-4-1,4-4 0,4-6 0,6-6 0,2-5-1,2-6 0,1-6 0,0-5-2,0-6 0,-2-8 0,-4-6 0,-6-3 0,-4-8 0,-6-1 0,-8-4 0,-6 1 0,-9 2 0,-5 5 0,-9 6 0,-4 4 0,-2 10 0,-2 5-4,3 8-1,-2 2-4,8 14-7,-2 2-15,6 5-7,6 5 2,0 2-1,7 10 3</inkml:trace>
  <inkml:trace contextRef="#ctx0" brushRef="#br0" timeOffset="32153">14252 10274 70,'11'-7'31,"4"6"0,-15 1-1,15-7-11,-15 7-8,0 0-3,0 21-2,-9-8-2,1 5 0,-4-1-1,3 3 0,-1 0 0,3-3-1,0-2 1,5-1-1,2-14 1,4 19 0,-4-19 0,19 14 0,-7-9-1,7 1 1,0-1-2,2 0 1,1 0-2,-2-1 0,-2 0-1,-5-3-1,0 3-3,-13-4-3,15-4-6,-15 4-11,1-17-12,0 6 1,-4-3 1,3 0 1</inkml:trace>
  <inkml:trace contextRef="#ctx0" brushRef="#br0" timeOffset="32334">14370 10311 67,'0'0'32,"-10"1"-1,10-1-3,0 24-7,-1-6-5,5 9-5,-4-1-3,4 7-3,-2 1-3,1 0-2,0 2-5,-3-7-9,-1-2-20,1 1 1,-6-7 1,2 0-3</inkml:trace>
  <inkml:trace contextRef="#ctx0" brushRef="#br0" timeOffset="32949">13251 11075 64,'0'0'31,"-3"26"0,1-6 0,3 5-13,4 12-5,-4 0-2,4 7-2,-2-3-3,4 5-1,-3-8 0,2-1-2,-2-10-1,0-2-1,-1-10 0,-1-2-1,-2-13 1,0 0-1,0 0 1,13-5 0,-8-8 0,1-2 1,2-5-1,1-2 1,1-1-1,2-2 0,-1 2 0,2 3 0,0 4-1,-1 4 0,1 4 0,-1 4 0,-2 7 0,0 1-1,0 5 0,-10-9 0,17 21-4,-17-21-1,16 22-5,-16-22-7,12 13-13,-4-6-6,-8-7 2,14 4 0</inkml:trace>
  <inkml:trace contextRef="#ctx0" brushRef="#br0" timeOffset="33342">13569 11386 56,'0'0'32,"20"8"-1,-7-7 0,3 0-8,6 0-5,-1-5-6,5 0-3,-2-6-3,1 0-3,-3-4 0,1-1-1,-7-1-1,-2-1 0,-6 0 0,-6 1-1,-3-1 1,-2 3-1,-4 3 1,-2 1-1,-1 4 0,0 3 0,-1 3 0,1 5 0,10-5 1,-16 19 0,9-5 0,2 3 0,1-1 0,4 3 0,2-2 0,2 2-1,3-2 1,2 0-1,-2-2 0,3-2-1,3-2-2,-2-5-3,7 1-6,-3-9-11,5-4-11,2 0-1,4-8 0,2 0 0</inkml:trace>
  <inkml:trace contextRef="#ctx0" brushRef="#br0" timeOffset="33951">14081 11190 43,'-8'1'25,"-11"-6"4,3 12 0,-5 0-11,-1 1-5,3 6 0,-3-1-2,6 5-1,3-3-4,6 3-1,3-2-2,6-1 0,3-5-1,4 0-1,1-6 1,3 0 0,-1-4 0,0 0 1,-2-4 0,0 1 0,-10 3 0,12-8 0,-12 8 0,0 0 0,0 0-1,0 0-1,0 0 0,0 0-1,0 0 1,6 18-1,-5-5-1,-1 0-1,3 1-1,-1-4-1,7 1-2,-9-11-3,20 6-6,-9-13-4,3 0-5,1-8 0,3-3 3,-2-6 2,0-1 8,-3-5 5,1-3 9,-2 0 10,-4 0 4,-2 0 3,-3 0 1,-1 7-1,-5 1-4,3 8-4,-5 3-3,5 14-2,0 0-1,-10 20-1,7 5-2,2 8-1,0 4 0,2 5 0,1 3-2,0 0-1,4-2-2,-1-7-3,4-2-2,-4-12-5,4-1-12,-3-6-13,-6-15 4,0 0-1,0 0 3</inkml:trace>
  <inkml:trace contextRef="#ctx0" brushRef="#br0" timeOffset="34146">14158 11212 88,'0'0'34,"0"0"1,12-8 0,4 11-16,3-8-10,8 5-3,-1-2-4,2-4-5,4 5-10,-2-4-21,-2-4-2,0 1 1,-4-10-1</inkml:trace>
  <inkml:trace contextRef="#ctx0" brushRef="#br0" timeOffset="35645">17139 10007 26,'0'0'22,"2"-12"2,-2 12-1,0 0-3,1-10-4,-1 10-4,0 0-3,0 0-2,-9-4-3,9 4 0,-16 5-1,5 3-1,-4 2 1,-4 4 1,-5 2 0,-3 6 1,-6 4 1,-1 8-1,-8-2 0,-2 9 0,-5 0 0,-1 8 0,-6-1 0,-1 8 0,-5-1-1,1 2 1,-3-1-1,2 1 0,0-3-2,2-3 0,1 1-2,7-6 1,1-5-2,3-1 2,2-3-2,4-3 1,2-2 0,2-3 1,2-5-1,4 0 1,3-5-1,3-2 0,6-3 0,3-2-1,4-3-2,1-3-2,12-6-3,-11 0-8,11 0-21,6-22 0,2 0 0,6-3 0</inkml:trace>
  <inkml:trace contextRef="#ctx0" brushRef="#br0" timeOffset="36250">16095 9937 25,'-16'-3'22,"16"3"1,-8-2 3,8 2-9,0 0-3,0 0 0,2 18-2,1-8-1,4 9-1,1-1-2,4 8 0,-1 5-1,7 5-1,1 0 0,5 7-1,1-1-1,5 7 0,3-1 0,5 6-2,3-3 0,2 4 0,0-1 0,2 0 0,0-4 0,0 0 1,-3-5-1,-2 1 1,-1-4-1,0-2 1,-3-3-1,-2-1 0,-3-2-2,0 0 0,-5-3 0,-2-1 0,-4-7 0,-4-1 0,-2-1 0,-2-2 0,-2-3 0,-2-2 0,-1-1 0,-1-1 0,-2-1 0,-4-11 0,8 19 0,-8-19-7,10 1-25,-10-1-6,13-21-1,-2-2 1,3-13-1</inkml:trace>
  <inkml:trace contextRef="#ctx0" brushRef="#br0" timeOffset="37581">17929 10140 62,'0'14'32,"-3"1"-1,3 11 3,-1 6-13,-3 1-6,3 15-1,-4 0-3,3 10-3,-1-5-2,3 0-1,-2-9-1,3-6-1,0-8-2,2-9 0,-1-10 0,-2-11 0,0 0-1,6-17 0,-5-4 0,0-4 0,-1-4 0,0-5 0,-1-3-1,0-2 1,-1 1-1,0-2 1,1 4 0,0-1-1,1 2 1,0 3 0,2 4-1,0 5 1,0 4-1,1 4 1,-3 15-1,8-11 1,-8 11 0,15 23 0,-4-2 0,0 4-1,5 6 2,0 4-2,4 1 2,1-4 0,1-1-1,-3-6 1,2-6 0,-2-5 0,-2-9 0,1-6 0,-3-8 0,-3-6-1,-2-7 1,0-5-1,-3-4 1,-1-7 1,-3-1-4,-3-1 2,-2 3-1,-2 0-1,1 7-2,-2 1-2,3 9-6,-3 0-12,5 9-13,0 11 1,14-11 0,0 10-1</inkml:trace>
  <inkml:trace contextRef="#ctx0" brushRef="#br0" timeOffset="37921">18445 10201 87,'8'41'32,"-7"-3"0,2 5 2,3 1-22,-3-11-5,5 1-1,-1-7-1,5-5-1,3-10-1,6-4 0,2-10-1,2-4 0,1-6 1,-3-3-1,-3-5 0,-1 0 0,-8-1 1,-2-1-2,-7 0 1,-5 2-1,-7 3 0,-3 2-1,-4 4 0,-2 2-1,0 4-2,-2 2-2,6 4-4,1-2-4,14 1-11,0 0-13,0 0 2,17-7-1,2-5 1</inkml:trace>
  <inkml:trace contextRef="#ctx0" brushRef="#br0" timeOffset="38304">19219 10209 61,'9'19'31,"-8"-4"1,2 8 1,-6 6-10,1-2-10,5 9-1,-5-3-2,4 4-3,-2-5-1,4-2-2,-2-6 0,1-4-1,-1-9 0,-2-11-1,0 0 0,0 0 1,6-13-1,-5-1-1,-1-5 2,1-5-3,1-3 0,1-1 0,2 0 0,2 0 0,2 1 0,2 2 0,5 4-5,0-1-3,5 8-3,-3-4-8,7 5-17,0 4-2,2-4 1,4 4 1</inkml:trace>
  <inkml:trace contextRef="#ctx0" brushRef="#br0" timeOffset="38554">19903 10192 80,'6'19'33,"-12"0"0,-4 3 3,-8 7-20,-9-1-6,-2 11-1,-7-3-1,0 4-2,-2-2-2,3 1-1,4-6-2,5-8-1,8-4-4,3-14-4,15-7-9,-10 0-16,9-16-4,5-5 1,0-9-1</inkml:trace>
  <inkml:trace contextRef="#ctx0" brushRef="#br0" timeOffset="38772">19599 10202 96,'-2'12'35,"5"2"1,2 7-4,3-3-17,9 9-4,-2 0-2,7 3-3,0 2-3,0-2-1,1-2-2,-2-4-1,1-2-3,-6-10-5,5-5-22,-4-6-7,-2-12 1,3-4 0</inkml:trace>
  <inkml:trace contextRef="#ctx0" brushRef="#br0" timeOffset="39253">20046 10307 117,'6'37'37,"4"3"0,-4-3 0,1-4-32,5 2-1,-3-6-1,-2-4-1,0-5-1,-2-5-1,-1-5 0,-4-10 0,6 12 0,-6-12 0,0 0-1,2-15 0,-2 2 1,-1-4-1,-1-6 0,0-2 0,1-2 0,-1 0 1,2 0 0,1 4 0,1 1 0,2 3 0,4 3 1,2 4-1,4 3 0,3 2 1,3 2-1,1 4 0,2 4 1,-1 5-1,0 3 1,2 5 0,-4 4 0,0 2 0,-5 4 0,0-2 0,-3 0-1,-1-1 1,-2-2-2,-4-4-1,1-1-4,-6-16-23,0 0-8,0 0-1,7-20 1,0-7-1</inkml:trace>
  <inkml:trace contextRef="#ctx0" brushRef="#br0" timeOffset="45548">7082 16586 47,'0'0'27,"0"0"3,0 0-8,17-7-6,-8 2-5,5 6 0,3-3-2,8 3-2,5-3-1,10 3 0,5-3 0,10 3-1,6-5-1,8 4 1,3-4-2,5 3 0,-2-3 0,-3 1-1,-3-1-1,-8 2 0,-8-1-1,-8 0-1,-11 3-2,-11-2-2,-7 4-7,-16-2-18,0 0-7,-14-2 0,-4-1 0</inkml:trace>
  <inkml:trace contextRef="#ctx0" brushRef="#br0" timeOffset="46166">7091 16602 17,'0'0'22,"0"0"2,0 0-1,0 0-9,0 0-3,0 0-1,0 0-1,0 0-1,-7 18-1,4-7 1,0 10-3,-5 2 1,2 8-2,-6 5 1,-1 13-1,-6 6 1,1 9-2,-6-1 0,2 4 2,-2-3-1,1 2-1,-2-7 0,5-6 1,-1-10-3,4-9 2,2-8-3,3-5-1,5-4-3,7-17-4,0 0-23,0 0-5,11-14 0,6-6-2</inkml:trace>
  <inkml:trace contextRef="#ctx0" brushRef="#br0" timeOffset="46825">8110 16575 19,'-13'-4'24,"13"4"1,0 0-1,-12-5-7,12 5-2,-10 0-1,10 0-2,-9 7 0,8 5 0,-2-2-3,8 12-1,-2 2-1,8 10-3,2 3 1,9 10-1,2 2-1,7 9-1,3-1 0,5 0-2,1-3 1,1-4 1,-2-7-1,-3-6-1,-6-7-1,-5-11-2,-5-5-2,-9-8-5,-1 2-16,-10-8-13,0 0 1,-20 3-1,0-4 2</inkml:trace>
  <inkml:trace contextRef="#ctx0" brushRef="#br0" timeOffset="47459">6699 17495 44,'-4'13'31,"4"-13"4,0 0-2,0 0-10,0 0-7,14 16-5,-14-16-1,23 21-5,-5-3 2,8 9-4,3 5 1,8 8-3,4 6 2,5 4-4,2 6 2,5 0 0,1 2 0,2-6 6,-1-3-1,-2-10-6,-5-5 5,-2-8 0,-6-11-1,-7-3-4,-3-11 0,-30-1-9,46-4-13,-46 4-18,30-22-6,-17 1 1,-1-1 0</inkml:trace>
  <inkml:trace contextRef="#ctx0" brushRef="#br0" timeOffset="47893">8514 17298 28,'0'0'29,"-9"3"3,9-3-5,-9 3-9,9-3-3,0 0-3,-5 22 0,-5-10-3,3 12 1,-8 5-3,-1 14-2,-6 7 0,0 6-2,-6 1 0,3 1-2,-1 0 1,1-4-4,4-4 0,1-10-3,4-1-7,16-39-21,-32 52-5,18-39-1,3-6-1</inkml:trace>
  <inkml:trace contextRef="#ctx0" brushRef="#br0" timeOffset="48195">7501 18006 66,'0'0'38,"0"0"0,14 6 1,7-7-16,4-9-14,10 0-9,2 4 1,5 3 3,0 1 0,1 0-2,0 0 0,0-6-2,-3 4-2,-6-1-3,1-5-5,-12-4-18,2-4-13,-8-7 1,-3-3-1</inkml:trace>
  <inkml:trace contextRef="#ctx0" brushRef="#br0" timeOffset="48626">7232 16823 61,'-9'15'34,"2"-3"-1,0 6 1,5 13-20,-11 3-7,3 9-2,-6 2 0,3 8-1,0-3-2,1-1-2,3-6-4,1-15-10,7-4-22,2-10 0,-1-14 0,13-3 0</inkml:trace>
  <inkml:trace contextRef="#ctx0" brushRef="#br0" timeOffset="48883">7570 16842 75,'11'7'35,"-2"7"0,0 7 0,-3 0-27,3 10-3,-1 1-2,3 5 0,1 0-2,0-2-3,4 0-4,-3-11-15,-1-3-15,5-6 0,-5-7-1,1-3 1</inkml:trace>
  <inkml:trace contextRef="#ctx0" brushRef="#br0" timeOffset="49147">7653 17475 71,'13'10'38,"3"-4"0,3-3 0,6-1-21,-1-5-8,3 4-3,-1-2-2,1 0-4,0 0-3,-4-4-3,6 5-9,-5-4-24,5-3 2,2-3-2,2-5 2</inkml:trace>
  <inkml:trace contextRef="#ctx0" brushRef="#br0" timeOffset="49457">8543 17264 79,'0'0'38,"14"7"0,-2-2-4,-1-10-21,8 6-6,-3-3-2,2 2-2,-1-2-1,1 0-2,1 2-1,-1-3-2,3 4-3,0-8-8,6 5-25,4-3 1,5-1 0,4-2 0</inkml:trace>
  <inkml:trace contextRef="#ctx0" brushRef="#br0" timeOffset="49796">9567 17151 41,'-10'6'30,"-4"0"1,-8-6-1,-2-5-9,-2 6-15,-9-4-1,3 8 2,-6-1 0,6 8 0,-1-3 0,8 7 0,3-2-2,8 5 0,6-2-1,10 4-1,7-1 0,8 2 1,8-2-2,5 0 2,3-2-3,4-3 1,1-5-3,-2-5-1,1-3-4,-7-12-9,2 0-23,-4-5-4,-3-6 4,-4-4-4</inkml:trace>
  <inkml:trace contextRef="#ctx0" brushRef="#br0" timeOffset="50219">9425 16438 45,'11'1'32,"-11"-1"2,2 10-1,1 7-12,-5-5-6,5 14-5,-3-1-2,4 11-2,-3-1-2,3 3-2,-2-1-1,1-4-1,1-5-1,-2-4-4,2-4-3,-4-20-21,0 0-7,0 0 0,9-11 0,-2-8 1</inkml:trace>
  <inkml:trace contextRef="#ctx0" brushRef="#br0" timeOffset="50751">9421 15954 16,'0'0'24,"-6"-11"4,6 11 3,-4-13-12,4 13-2,0 0 0,-16-14 1,16 14-4,-21 8-4,11 5-3,-4 1-2,1 9-1,1 4-1,2 5-1,2 0 0,5 3-1,4-1 1,5 0-2,5-6 0,2-5 0,6-5-1,-1-6-1,5-4-2,-2-9-3,5-1-7,-4-9-17,2-4-6,0-5 1,-2-5 0</inkml:trace>
  <inkml:trace contextRef="#ctx0" brushRef="#br0" timeOffset="50994">9678 15918 67,'0'0'33,"0"0"-1,8 15-3,-10 3-13,4 9-6,-1 1-2,5 8-3,-2-1 0,3 1-2,-2-2-2,2-5-2,-1-4-2,-1-10-2,2 0-9,-7-15-22,11 2 1,-11-2-1,15-23 1</inkml:trace>
  <inkml:trace contextRef="#ctx0" brushRef="#br0" timeOffset="51239">9859 15869 76,'0'0'32,"0"0"0,0 0-1,0 17-19,-1 2-6,3 8-3,-2 2 0,2 5-1,0 2 0,0 1-2,2-5-3,-2-6-6,5-4-12,-2-7-13,-5-15 0,7 12 0,-7-12 0</inkml:trace>
  <inkml:trace contextRef="#ctx0" brushRef="#br0" timeOffset="51465">9742 16099 61,'-8'13'33,"8"-13"0,0 0-1,0 0-16,11 0-7,-11 0-4,16-6-1,-6 1-2,3 0-3,2 1-7,-1-4-17,1-1-8,5 0-1,-1-5 0,3 2 1</inkml:trace>
  <inkml:trace contextRef="#ctx0" brushRef="#br0" timeOffset="51961">10028 16052 71,'0'0'33,"14"17"1,-6-17-2,1-6-19,7 6-6,-5-4-2,4 4-1,-2-1-1,-1 4-1,-2 0-1,0 4 0,-10-7 0,12 18-1,-9-7 1,-1 1-1,-3 1 1,-3 0-1,-1-2 0,0 0 1,-2-1-1,7-10 0,-12 14 0,12-14 1,0 0-2,-9 10 1,9-10 0,0 0 0,0 0 0,13 1 0,-13-1 0,17 3 0,-6 1 0,1 1 0,0 3 0,1 1 0,-2 3 0,-1 3 1,-5 0 0,0 4 1,-5-2 1,-3 2-1,-3-3 0,-2-1 1,-4-2-2,0-3 1,0-5-2,-1-5-2,2-1-2,0-10-6,4 0-22,0-1-7,0-2 2,3-1-1</inkml:trace>
  <inkml:trace contextRef="#ctx0" brushRef="#br0" timeOffset="52775">9765 17233 25,'0'0'27,"-3"10"2,3-10-7,0 0-5,0 0-3,0 0-1,11 8-1,-11-8-3,17 5 1,-5-6-2,9 4-1,2-5-1,7 3-2,2-4 0,4 1-2,-1-1 0,0-1-1,-3 1-1,-5 1-2,-4 0-2,-8-3-7,-1 2-26,-14 3 0,14-10-1,-14 10 1</inkml:trace>
  <inkml:trace contextRef="#ctx0" brushRef="#br0" timeOffset="53143">10539 17129 20,'0'0'24,"0"0"1,-9-3 5,9 3-11,-20-10-9,1 4 1,3 11 0,-5-5 0,5 11 2,-2-6-3,5 10-3,-1-4-1,5 6-1,2 0-1,5 2 0,3-1 0,5 3-1,3-2 0,4-1 0,2-1-1,3-3-2,1-5-1,-2-3-1,3-2-4,-5-8-5,8 3-15,-5-10-13,0 1 1,-1-7-1,2-1 3</inkml:trace>
  <inkml:trace contextRef="#ctx0" brushRef="#br0" timeOffset="53387">10718 17070 61,'0'0'33,"0"0"0,3-13-8,-3 13-10,5 16-4,-1 3-2,-5 1-2,4 8-1,-2 0-2,4 6 0,-2-1-2,0-2-1,1-3-2,0-7-1,2-1-3,-2-9-3,8-2-15,-3-9-13,-1-6 0,4-5-1,0-7 3</inkml:trace>
  <inkml:trace contextRef="#ctx0" brushRef="#br0" timeOffset="53602">10919 17012 75,'2'-11'36,"-2"11"0,1 23 0,-5-7-23,6 13-7,-1 0-2,2 7-1,0 1 0,2-2-2,-1-4-1,1-4-3,3-1-4,-5-13-13,-1-3-17,-2-10 0,0 0 0,0 0 0</inkml:trace>
  <inkml:trace contextRef="#ctx0" brushRef="#br0" timeOffset="53806">10787 17235 72,'0'0'36,"0"0"0,0 0 1,0 0-24,20-2-6,-5-5-3,4 2 0,0-1-5,-2-3-4,4 6-12,-2-5-20,-2 0 1,1-1-2,0-2 2</inkml:trace>
  <inkml:trace contextRef="#ctx0" brushRef="#br0" timeOffset="54300">11106 17179 61,'11'6'35,"5"-2"0,1-1 1,2-7-17,6 9-11,-2-4-2,0 4-2,-3 1-1,0 4-1,-6 2 0,-1 4-1,-6-1 0,-2 4 1,-5-2-2,-2 1 3,-3-2-3,-1-1 2,-3-3-1,1-3 0,8-9 0,-17 13 0,17-13-1,-14 7-1,14-7 1,0 0-1,0 0 1,0 0-1,10-10 0,1 5 0,3 0 1,2 2-1,2 1 1,2 2 0,0 2 0,1 1 1,-2 4 0,-1 5 0,-7 2 0,-3 5 0,-5 1 1,-4 2 0,-8 0 0,-4-1-1,-7-2 0,-2-3-1,-2-4-2,-4-8-3,3 3-10,-3-10-23,1-6-1,-3-4 0,2-4 0</inkml:trace>
  <inkml:trace contextRef="#ctx0" brushRef="#br0" timeOffset="54985">9523 17558 16,'0'0'28,"0"0"3,4-13 0,-4 13-10,-1-11-4,1 11 0,0 0-2,0 0-4,0 0-2,1 15-5,-3-1 1,3 5-5,-1 2 3,1 0-4,-1 2 1,1 0-6,2 1 0,-4-8-9,4-1-23,-1-3 1,-2-12-2,5 13 2</inkml:trace>
  <inkml:trace contextRef="#ctx0" brushRef="#br0" timeOffset="55338">9447 18006 61,'0'0'36,"4"14"0,-4-14 2,0 0-24,0 0 2,5 41-9,-5-41-8,4 51 10,-4-51-6,2 68 5,-1-31 0,-1-37-3,2 64-7,-2-64 4,3 45-2,-3-45-16,0 0-22,0 0-6,0 0-1,0 0 2</inkml:trace>
  <inkml:trace contextRef="#ctx0" brushRef="#br0" timeOffset="55588">9660 17943 51,'1'14'36,"-1"-14"1,0 38-1,0-38-9,4 45-12,-4-45-9,3 68 6,-2-32-3,-1-36-1,7 68-4,-7-68-1,11 47-12,-11-47-13,0 0-16,0 0-8,0 0 3,0 0-1</inkml:trace>
  <inkml:trace contextRef="#ctx0" brushRef="#br0" timeOffset="55828">9507 18088 90,'0'0'38,"0"0"6,0 0-7,32 29-20,-32-29-10,32-1-3,-32 1 4,34-6-12,-34 6-12,0 0-27,45-27-3,-28 4 2,1-4 4</inkml:trace>
  <inkml:trace contextRef="#ctx0" brushRef="#br0" timeOffset="57498">12593 17265 15,'0'0'23,"13"0"0,-13 0 3,10-4-11,-10 4-3,15 0-2,-15 0-2,15 0 0,-5 2 0,-10-2 0,19 0-1,-10-2-2,6 3 1,0-4-2,3 3-1,3-1 0,2 1-1,4-1 1,4 2 0,4-1 0,6 1 0,3-1 0,5 2-1,5-2 1,5 0-1,3-2-1,3 2 1,2-2-1,2 0-1,2-3 1,2 2-1,0-1 1,1 1-1,0-2 1,2 1 0,-1 2-1,1-1 1,2 0 0,-1 0-1,1-2 1,0 0 0,0 2 0,-1-2 0,0 1 0,1 0 0,-3-1 0,-1 3-1,-1-3 1,-2 3 0,-2-3 0,-2 2-1,-4 1 1,-3-1-1,-5 1 1,-4 0-1,-7 0 0,-2 1 1,-7 0-2,-5 0 0,-3 0-1,-9-3-2,-2 3-2,-16 1-5,11-14-20,-15 3-7,-4-1 0,-5-7 1</inkml:trace>
  <inkml:trace contextRef="#ctx0" brushRef="#br0" timeOffset="57827">15083 16844 82,'0'0'34,"0"15"-2,10-9-2,11 1-24,1 0-4,5 6 1,5 3-1,6 9 1,3 1 0,5 8 1,-1 1-1,0 4 0,-3-1-1,-3 0 0,-9-3-1,-8-3 1,-12-1-2,-14-4 1,-15-4-1,-13-2 2,-11-4-3,-11-1-1,-5-1-6,-10-9-12,1 1-17,2-5 1,2-2-1,8-2 1</inkml:trace>
  <inkml:trace contextRef="#ctx0" brushRef="#br0" timeOffset="58715">13338 16362 19,'-15'-25'22,"15"25"4,-11-20-8,4 8-2,7 12 1,-10-16-1,10 16-1,-6-10-3,6 10-1,0 0-3,0 0-2,0 0-1,0 0 0,0 0 0,-2 21-1,3 1 0,2 11 0,0 4-1,1 10 0,-1 5-1,0 7-1,-1-1 1,0-4-3,-1-5 2,-2-7-3,1-8-1,-2-9-3,5-5-3,-3-20-15,0 0-14,4-14 4,3-9-3,3-6 2</inkml:trace>
  <inkml:trace contextRef="#ctx0" brushRef="#br0" timeOffset="59121">13549 16308 79,'0'0'33,"0"0"-1,0 0 2,0 30-24,-12-6-5,-1 8-1,-5 2 0,1 6 0,-4-3 0,4 2 0,-2-9-1,6-4 0,0-6-2,4-6 0,9-14-1,-11 16 1,11-16 0,0 0 0,0 0 0,0 0 0,12 6 1,-1-5-1,3 1 1,4 3-1,4 1 0,2 6-1,2 2 1,2 1-2,1 2 1,-1 1 0,-2-2 0,-3-1-2,-3-2 1,-5-7-2,-1 0-2,-14-6-2,19-5-10,-17-11-11,1-2-10,3-2 1,1-4 0,2-3 3</inkml:trace>
  <inkml:trace contextRef="#ctx0" brushRef="#br0" timeOffset="59790">13785 16449 55,'0'0'33,"-6"-11"-1,6 11 1,-1 11-13,-4 0-8,5 12-2,-3 2-3,3 9-1,-2 4 0,3 6-3,-2-2 0,3-1-2,-2-6 1,2-3-2,-1-9 1,0-5-1,-1-18 0,0 10 0,0-10 0,2-21 2,-1 0-2,1-7 0,0-5 0,1-5 0,0-5 0,0-4 0,1-3 0,-1 4-2,0 3 3,1 6-1,-1 3 0,0 8 1,0 9-1,-3 17 1,11-1 0,-4 18 0,4 9 0,2 5 0,1 5-1,3 4 1,0 1-1,1-2 1,-3-7-1,1-4 1,-2-7-1,-3-4 1,-1-7-1,-1-4 0,-9-6 0,15-7 0,-8-5 0,0-5 0,0-7 0,0-4 0,2-8 0,-1-3-1,0-5 1,0 3 0,-2 4 0,1 3 0,-2 7 0,-1 10 0,-4 17 1,0 0-1,9 21 1,-6 6-1,0 7 1,1 4 0,1 4-1,1 0 0,0-1-1,-1-8-1,1 2-3,-3-13-3,2 4-9,-5-15-21,0-11 0,0 0 0,0 0 0</inkml:trace>
  <inkml:trace contextRef="#ctx0" brushRef="#br0" timeOffset="60181">14227 16591 88,'4'10'34,"-1"4"-1,0 4-4,-3 0-19,4 6-4,-4-2-2,2 2-2,-2-4 2,2 0-3,-2-5 1,1-1-2,-1-14 1,0 0 1,0 0-1,10-3 2,-6-11-2,3-2 1,2-3-1,1-4 1,0 0-1,3 0 1,0 1-2,0 2 0,1 6 1,-3 4 0,1 7-1,-2 6 1,-1 8 0,-3 8-1,-1 2 1,-1 2-2,0 1 0,-2-1-3,1-2-2,-3-10-4,7 2-16,-7-13-12,14-16 1,-4-2-1,2-4 2</inkml:trace>
  <inkml:trace contextRef="#ctx0" brushRef="#br0" timeOffset="60564">14552 16372 73,'0'0'34,"-12"-10"1,4 18 1,1 14-22,-5 1-6,4 12-1,-1 2-2,4 6 1,2-3-3,5 3 0,3-7-1,3-5-2,6-6 1,4-8 1,3-6-2,1-10 1,3-7 0,1-7 0,-1-5-1,1-6 1,-4-4-1,-4-2 0,-4-4 0,-5 3-1,-6-1 1,-6 2 0,-5 3 0,-6 6 0,-4 6 0,-5 8-1,-1 8 1,-1 6-3,2 8-1,-2 0-3,7 7-6,-2-4-14,7 1-11,4-3 1,5-4-1,4-1 3</inkml:trace>
  <inkml:trace contextRef="#ctx0" brushRef="#br0" timeOffset="60909">14645 16620 70,'0'0'34,"17"13"0,-17-13-2,10 10-18,-3 5-4,-7-1-2,2 7-2,-3-1 0,1 7-3,-2 0 1,0 2-3,0-2 1,1-4-2,2-3 1,1-1 0,1-6 0,3-3 1,-6-10-1,20 9 1,-7-9-1,5-1 1,1-2-2,4-2 1,0-2 0,-1 0-2,0 0 0,-3-2-1,1-1-2,-7-4-2,1 5-4,-9-11-10,0 5-20,-3-3 3,-2-3-1,-3 0 2</inkml:trace>
  <inkml:trace contextRef="#ctx0" brushRef="#br0" timeOffset="61120">14829 16629 69,'-9'5'36,"7"9"0,0 4 1,-5 5-19,7 15-7,-6 2-2,3 13-2,-3 4-2,3 6-2,-2-7-2,1-3-2,3-4-4,-3-14-11,3-2-22,-2-11-1,0-8 0,3-14-1</inkml:trace>
  <inkml:trace contextRef="#ctx0" brushRef="#br0" timeOffset="61986">13699 17477 86,'0'0'34,"0"0"0,0 0-5,-2 19-17,6 4-8,-4 5 1,4 8-2,-2 2 0,4 5-1,-2 1 1,0-4-2,1-3 1,0-9 0,0-8-2,0-5 1,-5-15-1,10 11 0,-10-11 0,14-10 0,-3-5 0,1-3-1,3 1 1,2-6 0,1 1 0,0 1 0,-1 3 2,0 5-1,-2 8 0,0 4 1,-4 7-1,0 5 1,-2 6-1,-1 3-1,-1 2-1,-1-3-1,2 0-5,-6-5-5,8 0-16,-10-14-11,15 7 0,-5-9 0,1-3 1</inkml:trace>
  <inkml:trace contextRef="#ctx0" brushRef="#br0" timeOffset="62783">14100 17799 59,'11'-4'36,"0"1"-1,3-2-1,4 0-12,-3-4-10,6 1-3,-2 0-3,1-1-1,-1 1-1,-2 0-1,-3-1 0,-4 2-2,-4-4 0,-6 11 0,0-17-1,0 17 0,-17-13 0,4 11 0,-2 0 0,-2 4 1,0 3-1,1 5 1,1 1-1,4 3 1,2 4-1,5-2 1,3 3-1,4-2 1,4 1-1,3-5-1,0 1 0,3-6-3,4-1-1,-1-7-3,6 1-5,-4-7-3,10 1-4,-7-7 2,12 3 0,-6-7 2,5 6 3,-4-4 4,2 1 8,-3 0 5,-4 0 4,-2 4 3,-7-3 1,-2 3 0,-10-2-1,-2 11 0,-6-10-1,6 10-2,-23-2-1,9 6-1,-6 2 0,4 5 0,-3 0-1,5 4-1,1-1 0,4 3-1,4-1-1,6 1 0,3-3-2,5-3 1,4-3 0,2-2-1,2-3 0,1-5 1,0 0-1,1-6 0,0 1 1,-3-2-1,-2-3 0,-2 0 1,-2-1-1,-2 2 0,-2-1 1,-6 12-1,2-19 1,-2 19-1,-2-11 1,2 11-1,0 0 1,0 0 0,0 0-1,-4 12 1,4-12-1,4 24 1,-1-9-1,1 4 0,1-1-1,-1-1-1,3-2-3,-7-15-3,15 19-11,-15-19-21,15-7 1,-5-11-1,3-3 1</inkml:trace>
  <inkml:trace contextRef="#ctx0" brushRef="#br0" timeOffset="63031">14821 17450 94,'2'-18'36,"-2"4"1,0 14-4,-9-6-18,6 18-6,-4 8-2,2 14-3,-1 5 0,4 9-3,-1 2 1,5 4-2,1-3 0,3-4-2,2-7-1,0-10 0,1-4-2,-2-11-1,3-3-5,-10-12-7,10 0-14,-10 0-4,3-24-2,-6 7 3</inkml:trace>
  <inkml:trace contextRef="#ctx0" brushRef="#br0" timeOffset="63204">14774 17688 47,'-17'-27'34,"1"2"1,0 2-4,8 7-4,-1-1-8,9 17-7,0 0-2,18 3-5,-1 5 0,6 4-4,4-3 1,7 1-3,2 0-4,-4-10-24,4-5-9,-1-9 1,0-10-2</inkml:trace>
  <inkml:trace contextRef="#ctx0" brushRef="#br0" timeOffset="64302">16595 16770 39,'0'0'30,"-17"14"2,17-14 1,0 0-9,0 0-11,15 17-3,0-15-1,13 7 0,4-3-2,13 5 0,5-3-2,10 4 0,6-3-1,4 0-1,2-2-1,2-2 0,-4-3-1,-3 1 0,-4-3 0,-6-3-1,-6 1 0,-6-3-1,-8 2 0,-10-2-3,-6 4-1,-11-6-6,-10 7-17,0 0-11,-19-7 0,-7 3 0,-7 0 1</inkml:trace>
  <inkml:trace contextRef="#ctx0" brushRef="#br0" timeOffset="65022">16520 16832 10,'0'0'27,"-11"0"0,11 0 2,0 0-10,0 0-3,-4 19-3,-2-6-1,1 12-3,-8 6 0,0 14-1,-6 5-1,-2 11 1,-6 1-2,3 6 1,-4-6-2,0 1 0,1-11-2,3-5 1,1-9-3,4-6 2,3-9-3,3-5 1,2-5-1,11-13 1,-12 11 0,12-11-1,0 0 2,0 0-1,0 0 0,0 0 0,0 0 0,0 0 0,0 0 0,1-11-1,-1 11 1,0 0-1,0 0 0,0 0 1,11 9-1,-6 5-2,4 6 1,3 4 0,3 7 0,5 6 0,4 5 1,5 9-2,7 4 2,5 4 1,3 5-1,2 3 0,3 2 1,-1-4-1,-3 0 0,-2-13 5,-5-4-6,-6-13 4,-32-35-3,46 42-1,-46-42-10,0 0-25,30-2-4,-30 2-4,2-40 4</inkml:trace>
  <inkml:trace contextRef="#ctx0" brushRef="#br0" timeOffset="65879">17551 16885 15,'0'0'21,"-7"-11"0,7 11-2,8-15-7,-5 3-1,-3 12 1,9-15 0,-9 15 0,0 0 0,12 1 0,-12-1-1,8 24-2,-5-6-2,6 14-1,0 3-1,6 12 1,1 2-1,6 7 1,1 0-2,6 3 1,-1 0-1,3-2 1,-1-6-3,1-1-1,-3-2 0,0-2-1,-4-5 0,-1-4-1,-3-7 1,-2-3-2,-3-6 2,-3-6 1,-3-3-1,-9-12 1,12 9 0,-12-9-1,0 0 1,0 0 0,0 0 0,0 0-1,0 0 1,0 0-1,0 0 1,0 0-1,-13-1 0,13 1 0,-18 12 0,4-1 1,-5 9-1,-3 7 1,-3 9 1,-3 4-1,-2 10 5,-1 3-5,0 4 1,4-1-2,3-5 0,4-6 0,5-6 0,15-39 0,-20 55 0,20-55 0,0 0 0,0 0 0,0 0-20,0 0-21,0 0-6,0 0 1,-31-59 0</inkml:trace>
  <inkml:trace contextRef="#ctx0" brushRef="#br0" timeOffset="66338">16910 18275 14,'0'0'26,"0"0"3,-37 33 5,37-33-10,0 0-5,0 0-3,0 0 2,0 0-2,0 0-1,0 0-3,0 0-7,0 0-1,29-24-3,-29 24 1,59-9-2,-20 3 0,11-2 4,6 1-6,7-2 5,1-1 4,2 4-6,-3 5 4,-3 0-3,-9 1-2,-7 1 0,-11 2 0,-33-3 0,42 7-37,-42-7-3,0 0-5,0 0-1</inkml:trace>
  <inkml:trace contextRef="#ctx0" brushRef="#br0" timeOffset="66812">16753 17094 55,'0'0'34,"-10"-6"-1,10 6 0,0 0-11,0 0-13,-5 17-3,1-5-1,1 10-1,-4 5 0,2 8 0,-3 4 0,0 5 0,-2 0-1,1-2 0,3-3-4,-2-8 0,5-3-3,-3-11-6,10-4-18,-4-13-10,10-3 1,-1-11-1,5-5 3</inkml:trace>
  <inkml:trace contextRef="#ctx0" brushRef="#br0" timeOffset="67106">17268 17112 59,'10'18'35,"-10"-18"-1,5 16 2,1 2-16,-3-3-10,6 13-1,-4 0-2,5 7 0,-2 1-3,4 4 0,-1-3-4,0-4-1,1-2-5,-3-8-5,3-2-25,-3-5-3,-2-3 2,-7-13-2</inkml:trace>
  <inkml:trace contextRef="#ctx0" brushRef="#br0" timeOffset="67377">17149 17785 55,'0'0'38,"-7"17"-2,7-17 2,18 4-13,-4-8-15,10 3-3,2-2-2,4-1-2,0-1-3,2-1-3,2 3-5,-6-5-19,4-2-12,0-2 1,0-4-1,1-1 2</inkml:trace>
  <inkml:trace contextRef="#ctx0" brushRef="#br0" timeOffset="67693">17876 17597 49,'0'0'33,"13"9"1,-3-7 1,6 5-13,-5-5-5,13 6-8,-4-7 0,8 6-3,-1-2-1,2-3-2,0 1-1,2-3-2,1-1-3,-2-6-2,3 6-5,-8-11-10,3 5-18,2-4 1,0-2-1,1 0 3</inkml:trace>
  <inkml:trace contextRef="#ctx0" brushRef="#br0" timeOffset="68076">18835 17502 22,'10'3'22,"-10"-3"2,-1-11 3,1 11-9,-17-19-8,7 14 1,-8-4 0,2 7 1,-5-3 1,4 6-2,-7 1-2,5 5-2,-5 2-1,5 5 0,-1 4-1,3 6-3,1 2 1,7 3-2,2 0 2,8 3-2,6-6 1,6-1-3,7-4 3,6-5-1,3-2 0,3-4 0,3-3-2,-2-6-1,2-2-3,-4-5-4,4 2-17,-6-6-14,-3-5 1,-3-4 0,-1-2 2</inkml:trace>
  <inkml:trace contextRef="#ctx0" brushRef="#br0" timeOffset="69091">19152 17424 35,'0'0'30,"0"0"1,0 0-1,-6-15-10,6 15-6,0 0-2,0 0-3,-14-3-1,14 3-2,-17 13-1,8 1 0,-3 3 0,2 5-1,-2 5 0,5 4-3,1 3 2,5 0-3,3-1 2,6-5-2,4-2 1,6-6-2,3-3 2,5-8 0,4-6-1,1-1 1,2-6-1,-1 1 0,0-6 1,-2-3-1,-4-7 0,-2 0 2,-6-4-1,-3-2 1,-6-1-2,-6-5 3,-5 2-3,-3 0 2,-5 6-1,-4-2-1,-2 7 0,-2 4 0,0 3 0,0 3-1,1 5 1,0 2 0,5 3-1,0 3-2,4 6 0,-1-2-4,6 8-4,-2-4-19,5 4-9,3-3 1,3 0 0,5-5 2</inkml:trace>
  <inkml:trace contextRef="#ctx0" brushRef="#br0" timeOffset="69649">19480 17716 5,'0'0'27,"0"0"4,0 0-4,0 0-4,0 0 0,12 7-1,-12-7-1,14-3-5,-14 3-4,23-3-4,-11 1-2,5 0-2,-2 2-1,1 0 0,-2 0-1,0 4-1,-2 4 0,-2 1 0,-2 5-1,-3 5 1,-3 2-1,-3 4 0,-2 2-1,-3-1 1,-1-1 0,-4-2-1,-2-3 1,-1-4-1,-2-6 1,0-7 0,-2 0-1,1-3 0,2-2 1,2-6 0,3-2 0,2-1 0,4 0 0,4-3 0,4 2 1,3-3 0,1 3-1,4 5 1,2 5 0,2 2 0,3 4-1,0 7 1,3 2-1,2 2 1,-1-1-1,1 1-1,-3-4 0,-2-3-1,0-2-4,-8-10-11,0-3-23,-3-6 0,1-5 0,-3-6-1</inkml:trace>
  <inkml:trace contextRef="#ctx0" brushRef="#br0" timeOffset="69943">19888 17352 70,'0'0'34,"16"-11"2,-16 11 1,11 5-19,-2 12-6,-7 2-3,3 12-2,-4 4-1,2 10-3,-3 0-1,2 2-2,-1-4 0,0-4-3,0-5 0,-1-10-6,3-4-4,-6-10-23,3-10-4,0 0 2,7-19-2</inkml:trace>
  <inkml:trace contextRef="#ctx0" brushRef="#br0" timeOffset="70197">20107 17301 70,'11'-12'35,"-11"12"1,0 0 2,7 25-15,-8-7-15,4 11-1,-2 5-1,2 9-3,-2 4 0,3 2-2,-1-4-1,0-2-2,3-4-3,-4-9-5,5-3-10,-6-9-18,-1-18-1,1 10 0,-1-10 1</inkml:trace>
  <inkml:trace contextRef="#ctx0" brushRef="#br0" timeOffset="70423">19976 17542 78,'-10'8'37,"10"-8"1,-6 15 1,6-15-12,16 6-19,3-5-2,-1-4-2,5 0 0,2 0-3,0-5-3,1 4-8,-4-7-29,-3-3 0,-5-6 0,-6-1-2</inkml:trace>
  <inkml:trace contextRef="#ctx0" brushRef="#br0" timeOffset="118658">21356 9427 40,'-4'-18'27,"4"18"1,-14-15 1,4 6-10,-3 3-4,-6 3-1,2 6-4,-7 1-2,2 8-1,-3 1-2,3 5 0,3 0-3,3 3 1,7 0-2,6 0 1,6-4-2,9-1 1,7-2-1,3 0 0,4-2 1,1 1-2,-1-3 1,-3 2 0,-3 1 0,-5 1 1,-8 0 0,-7 0-1,-7 1 2,-7 0-1,-6 0 0,-6 0 0,-3-2 0,-2-2-1,2-4-2,1-6-2,8-2-6,0-7-12,8-8-13,15 0 2,4-8-2,9 1 2</inkml:trace>
  <inkml:trace contextRef="#ctx0" brushRef="#br0" timeOffset="118882">21429 9471 82,'3'25'33,"-6"-11"0,4 3 1,-5 1-15,1-3-11,4 4-3,0-2-3,1 2-1,2-3-2,1-1-1,3 1-7,-8-16-10,10 12-15,0-10 1,-10-2 0,19-18-1</inkml:trace>
  <inkml:trace contextRef="#ctx0" brushRef="#br0" timeOffset="119251">21631 9482 99,'1'29'33,"3"4"-1,-3-3-2,0-7-23,4 2-2,-2-9-1,0-3-2,-3-13-1,3 15 0,-3-15 1,0 0 0,0 0 0,0 0 1,6-11-1,-2-1 0,-1-4 0,3-4 0,2-5-1,3 1-1,1 2 1,1 0-1,1 5 1,1 5-1,0 5 0,1 8 0,-6 5 1,0 6-2,-1 2-1,-5-1-4,3 3-10,-4-1-17,-3-15-3,5 14 0,-5-14 0</inkml:trace>
  <inkml:trace contextRef="#ctx0" brushRef="#br0" timeOffset="119709">22016 9443 58,'-12'29'31,"-7"-5"-1,6 1 1,3-1-10,3-5-9,9 0-1,5-7-3,12-1-3,5-10 0,12-2-1,3-8 0,5-1-1,-1-5-1,-1-2 0,-4 0 0,-6 0-1,-8 0-1,-8 2 1,-8 0-1,-6 2 0,-6 2 0,-5 4 0,-4 3 1,-5 2-2,-2 7 1,-1 3 1,1 7-1,1 5 0,5 4 1,3 1-1,6 2 1,10 0 1,6-4-1,6 0 0,8-6 0,4-4 0,2-4-2,0-5-1,1-3-4,-9-9-10,-3-3-20,-2-4-1,-12-8 0,-2-5 0</inkml:trace>
  <inkml:trace contextRef="#ctx0" brushRef="#br0" timeOffset="119905">21661 9034 125,'-36'23'32,"15"-1"-2,6-16-18,15-6-48,15-14 1,9-2 0,8-2 0</inkml:trace>
  <inkml:trace contextRef="#ctx0" brushRef="#br0" timeOffset="120588">22795 9210 82,'6'22'34,"-5"-4"0,3 7 1,0 4-16,-4 3-11,4 10-2,-2 0-1,4 6-3,1-4 1,2-1-2,2-5 0,1-8-2,4-7-1,0-7 0,4-11-3,-3-8-1,6-5-1,-4-12-1,6-2 1,-3-9 0,1-1 1,-2-7 2,-2-1 2,-2-3 3,-4-1 2,-1 3 2,-7 1 1,1 9 0,-8 2 1,2 10 0,-7 4-1,7 15 0,-17 5-1,8 13-1,0 7-1,1 6-1,1 7 0,4 2-1,3 6 0,5-1-1,3-3 0,3-3 0,3-6-1,1-6-2,1-5 0,-1-9-2,2-4-4,-6-11-6,4-2-11,-5-6-11,-3-9 2,-1-2 0,-7-8 1</inkml:trace>
  <inkml:trace contextRef="#ctx0" brushRef="#br0" timeOffset="120792">22997 9346 81,'-19'4'34,"2"-4"1,17 0-5,0 0-15,13-8-4,11 3-3,5-4-4,7-1-1,1-1-3,4-3-2,1 3-4,-8-4-14,-5-1-16,-1 4 2,-14-7-1,-2 3-1</inkml:trace>
  <inkml:trace contextRef="#ctx0" brushRef="#br0" timeOffset="120987">22705 8823 111,'-22'12'32,"13"3"-4,9-15-15,4 12-47,18-4 2,1-4-1,10 4-1</inkml:trace>
  <inkml:trace contextRef="#ctx0" brushRef="#br0" timeOffset="121611">23722 9381 62,'0'0'33,"-22"11"-1,10-4 0,-2 2-18,-5 1-2,3 7-1,-4-2-3,5 7-2,1-1-2,7 5-1,5-5 0,9-1-2,4-6 1,8-5-2,1-4 1,6-8 0,0-8-1,0-6 1,-1-6-1,-1-4 0,-2-3-1,-3-5 1,-3-2 0,-4-2 0,-3 1 0,-4 0 0,-6 2 0,-3 4 0,-5 5 1,-1 6 0,-2 8 0,-1 9 0,-1 10 1,2 10-1,0 11 0,3 7 1,2 5-1,4 4-1,4 1 1,4 1-2,3 0 0,4-6-1,2-4-2,0-11-2,8 0-2,-5-14-9,7 1-8,-3-8-11,-1-11 2,-1-4-2,-1-6 4</inkml:trace>
  <inkml:trace contextRef="#ctx0" brushRef="#br0" timeOffset="121888">24017 9419 55,'4'11'32,"-9"3"1,1 7-4,3 4-8,0-5-4,9 3-6,2-6-3,9-2-3,1-9-2,7-4 0,0-8-1,3-2 1,-7-6-1,1-1 0,-10-4 0,-4-1 0,-9-1-1,-5 1 1,-7 2-1,-8 0-1,-2 4 0,-7 1-4,3 7-3,-5-3-13,6 4-16,4 5 0,4-2 0,16 2-2</inkml:trace>
  <inkml:trace contextRef="#ctx0" brushRef="#br0" timeOffset="122589">24351 9419 105,'51'34'38,"-51"-34"0,39 21 0,-39-21-30,0 0-2,0 0-2,37-9-2,-37 9 0,0 0 0,0 0 0,33-43-1,-33 43 1,0 0-1,14-43 0,-14 43-1,0 0 1,1-43-1,-1 43 0,0 0 0,0 0 0,0 0 1,-26-35-1,26 35 1,0 0-1,-35 22-2,20-6 0,0 4 0,-1 4 1,2 1-1,5 1 0,2 1 0,7 0 0,0-27 4,5 48 1,-5-48-1,0 0 0,37 44-1,-37-44 0,36 6-2,-36-6-2,42-17-6,-42 17-6,53-31-7,-53 31-9,55-45-4,-55 45-2,46-53 3,-46 53 8,41-52 10,-41 52 12,27-40 10,-27 40 11,0 0 9,0 0 6,0 0 0,0 0-6,0 0-3,0 0-7,0 0-4,0 0-2,-30 43-3,30-43-3,0 0-2,9 42 0,-9-42-2,0 0 1,31 35-1,-31-35 0,0 0 1,0 0 0,19 44-1,-19-44 1,0 0-2,-30 36-1,30-36-5,-29 14-12,29-14-17,0 0-1,-38-12 1,38 12-1</inkml:trace>
  <inkml:trace contextRef="#ctx0" brushRef="#br0" timeOffset="124245">21229 10432 74,'0'0'32,"0"0"0,9 1 1,-9-1-19,18 16-5,-9-3-2,3 11-2,-5 0-1,2 7 0,-2-2-1,-1 0-1,-2-6-1,-1-3 1,-1-5-1,-2-15-1,0 0 1,9 1-1,-3-16 0,2-6 1,2-1-1,2-5 0,1-1 0,1 3 1,0 2 0,3 7-1,-2 8 1,2 9 0,-3 5 0,0 8 0,0 6 0,-3 2-2,0 2-1,-3-3-3,1 2-6,-4-12-8,5-1-12,1-6-4,-3-8 0,6-2 0,-2-9 2</inkml:trace>
  <inkml:trace contextRef="#ctx0" brushRef="#br0" timeOffset="124522">21669 10525 33,'0'0'27,"11"3"2,-11-3-2,6 23-4,-2-5-5,-1-2-2,5 3-4,-1-8-4,6 2-1,1-11-2,3-2-1,0-9 0,1-1-1,-3-8-1,-1-1 0,-3-3 0,-3-1 0,-6 0 0,-4 0-1,-5 1 0,-2 5 0,-2 3-1,-4 2-1,1 6-2,-2 0-2,5 7-5,-1-3-8,12 2-14,0 0-3,0 0 1,3-12-1</inkml:trace>
  <inkml:trace contextRef="#ctx0" brushRef="#br0" timeOffset="124725">21973 10107 94,'0'0'33,"5"23"2,-5 1 0,-4 9-24,6 10-5,-2 3-1,4 4-3,0 0-3,0-9-5,4 1-14,2-7-15,-3-13 0,2-3 0,-9-19-1</inkml:trace>
  <inkml:trace contextRef="#ctx0" brushRef="#br0" timeOffset="124913">21874 10339 92,'-10'0'34,"0"-2"-1,10 2 2,7 11-23,7-10-10,7-1-2,9 1-4,2-4-9,7-2-16,6 2-4,0-6 0,4 2-1</inkml:trace>
  <inkml:trace contextRef="#ctx0" brushRef="#br0" timeOffset="125302">22545 10196 57,'0'0'31,"0"21"0,-6-3 2,-3 6-17,7 15-3,-4-2-1,7 9-1,-2-1-4,7 2-1,-2-6-2,7-5-1,0-9-1,2-9-1,0-9-1,1-8 0,-3-9 1,1-6-1,0-7 0,-1-4 0,1-3 0,1 0 0,-1 1 0,1 4 0,1 5 1,-2 7-1,1 8 0,0 8 1,-2 8 0,1 3-1,-1 4-1,-3 0-2,3 2-5,-4-8-8,3-2-19,0-4-1,0-7 0,3-1 0</inkml:trace>
  <inkml:trace contextRef="#ctx0" brushRef="#br0" timeOffset="125665">23002 10350 70,'-15'7'33,"1"11"0,-7-2 2,2-1-19,3 6-8,-2-4-1,8 1-1,2-5-1,7 0-2,1-13 0,14 6-2,2-11 0,3-2 0,4-5 0,0 0 0,0-1 0,1 0 0,-5 4 0,-2 5 0,-5 5 1,-1 6-1,-6 6 0,-1 3 0,-2 4 0,0 0-1,-1 0-2,-1-6-1,4 0-5,-4-14-6,9 1-13,-9-1-9,17-20-1,-7 5 0,1-3 5,2-4 7</inkml:trace>
  <inkml:trace contextRef="#ctx0" brushRef="#br0" timeOffset="126182">23194 10419 5,'7'-16'25,"3"13"5,-10 3 2,11 5-1,-7 9-4,-2 0-5,4 9-4,-3-5-5,5 5-3,-2-7-4,5-1-1,0-12-2,2-2 0,-1-9 0,2-5-2,-4-6 0,0-5-1,0-3-1,-3-3 0,0 2-3,-3-1 0,2 7 0,-3 1-1,2 10 0,-5 11 1,0 0 1,9 8 0,-5 9 2,2 2 0,2 5 2,3 1 0,0-1 1,7-2 0,0-5 1,8-3 0,0-8 0,4-3 0,-1-9-1,1-2 0,-1-9-1,-4-1 0,-5-5-1,-5 0 0,-6 1 0,-5 2 0,-5 5 0,-5 4 1,-5 10 0,-3 8 1,-2 8 0,3 8 1,3 3 0,6 4 0,5-1 0,9 0-1,9-7 0,11-4 0,6-8-2,9-6 0,2-4-2,-1-7-4,8 1-23,-9-5-9,-7-1-1,-8 0 1,-10 0-1</inkml:trace>
  <inkml:trace contextRef="#ctx0" brushRef="#br0" timeOffset="126905">21336 11319 72,'-22'4'33,"2"11"0,-3 0 2,3 5-17,6 8-11,0-3 0,8 6-2,2-4 2,8-2-4,5-6 1,7-5-2,2-9-1,4-6 1,4-6-1,-1-5 0,-2-2-1,0-2 1,-5-1 0,-3 3 0,-4 6 0,-1 6-1,-10 2 0,13 10 0,-6 4-3,-2 1-3,8 5-17,2-1-15,0-7 2,7-5 1,1-10-3</inkml:trace>
  <inkml:trace contextRef="#ctx0" brushRef="#br0" timeOffset="127320">21936 11228 99,'3'36'36,"-2"3"1,2 2-6,3 3-23,-1-6-1,3 2-2,-1-8 0,3-2-2,-4-8-1,2-5-1,-3-7 0,-5-10 0,10 5 0,-10-5 0,9-17-1,-2 1 1,0-4-1,5-2 1,2 1-2,1 2 2,5 8-1,0 5 0,3 8 1,-2 6-1,-2 10 0,-4 3 0,-7 2 1,-4 2-2,-6-3 1,-8-5-2,-3 0-2,-6-11-4,3-1-8,-4-10-9,4-6-13,5-3 2,1-5-2,7 2 3</inkml:trace>
  <inkml:trace contextRef="#ctx0" brushRef="#br0" timeOffset="127906">22171 11494 56,'24'11'34,"-5"-5"-1,6 1 0,-6-3-9,0-6-11,2 0-5,-6-7-3,-2-3-3,-3-5-2,-3 1 2,-3-3-2,-2 2 2,-3 0-2,-2 4 2,-3 3-2,6 10 3,-16-1 0,7 11-2,0 4 2,2 6-2,1 1 2,4 3-2,3-2 1,4-1-2,3-4 0,4-6-1,4-4-1,1-7 0,2-4-1,-2-5-1,4 0 0,-4-8 0,0 4 1,-2-4 1,-3 2 0,-1 2 1,-3 2 1,-8 11 2,11-7 0,-11 7 0,7 13 0,-3 0 1,0 1 0,3 2-1,-1-3 0,1 1-1,3-6 1,1-3-1,0-4 0,0-2 0,1-4-1,0 0 0,0-4 1,1 0-1,-1 0 1,0 1-1,0 1 1,-2 2-1,-2 3 1,-8 2-1,14 7 1,-14-7-2,9 16 0,-9-16-3,6 19-4,-6-19-10,0 0-19,11 2 1,-11-2-1,12-21 1</inkml:trace>
  <inkml:trace contextRef="#ctx0" brushRef="#br0" timeOffset="128972">22789 11380 68,'0'0'36,"15"1"-1,-15-1 2,16-1-17,2 3-7,-6-4-5,4 2-3,-2-4-1,-1 3-2,-2-2-1,-2 3-1,-9 0 1,0 0-1,0 21 1,-8-6-2,-2 2 3,-2 6-3,-1-1 2,-1 1-1,3-2 1,1-1-1,4-5 0,4-3 0,2-12 1,9 11-1,3-12 0,3-2 0,5-4 0,2-4 0,3 0 0,1-2 0,-2 1-1,-2 2 1,-2 0 0,-5 3 0,-3 5 0,-3 3 0,-9-1 0,6 12 0,-6-12 0,8 20 0,-3-10 0,-5-10 0,14 15 0,-4-11 0,3-5-1,0-5 1,0-4 0,2-1-1,-1-1 1,-1-3-1,-1 1 1,-2 5 0,-1 3 0,1 6 0,-1 6 0,0 6 1,-1 7-1,0 8 1,1 7-1,0 2-1,-2 4 2,-2-1-1,-2 0 1,-3-3-1,-6-4 0,-3-6 1,-5-6-1,-3-7 1,-1-7-1,-1-7 0,2-5 0,2-7 0,6-8 0,6-5 0,7-5 0,4-5-1,8-5 1,3-2-1,8-5 0,0-1 2,2 0-1,-1 0 1,-1 0-1,-3-2 1,-4 2-1,-2 2 1,-7 1-1,-3 4 0,-4 5 0,-3 4 0,-4 7 0,-4 9 1,7 17-1,-18-6 0,6 19 1,1 12-1,1 9 1,1 8 0,2 5-1,4 3 0,4 2 1,4-5-2,4-3 2,3-11-3,3-6 0,0-9-3,5-5 1,-2-12-4,3-2 0,-4-12 0,4 0-1,-5-8 3,3 1 0,-5-2 4,-2 2 0,-3 5 5,-3 0 1,-6 15 3,0 0 0,0 0 1,-8 13 0,6 5-2,-3 1 0,7 4-3,0-3 0,1-1-4,4-4-1,-7-15-8,15 11-20,-6-16-9,-6-7 1,1-4 0</inkml:trace>
  <inkml:trace contextRef="#ctx0" brushRef="#br0" timeOffset="129386">23568 11131 91,'-3'-17'35,"0"0"1,4 6-4,8 4-21,-9 7-6,21-18-4,-4 12-3,2-2-2,7 6-1,-2-3-1,7 7 0,-3 1 0,2 4 1,-4 1 1,4 2 3,-5 2-1,0-1 4,-4 0 1,-6-4 3,-6 6-1,-9-13 1,0 17 1,-14-13-2,1 8 3,-11-2-2,1 9 0,-7 1-1,8 4 1,0 3-1,6 4-1,3-2-1,10-1 0,7-5-1,10-4-1,11-8 1,8-6-2,5-6 0,1-7 0,4 0-6,-4-10-5,7 6-20,-11 0-9,-13 0 0,-7 6-1,-15 6 1</inkml:trace>
  <inkml:trace contextRef="#ctx0" brushRef="#br0" timeOffset="131281">21761 12067 79,'0'0'34,"-6"-10"1,6 10-1,0 0-18,7 17-6,-1 6-1,-2 3-2,3 12-2,-1 3-1,3 10 0,0-1-2,1 0 0,-1-3-1,1-7 0,0-9-1,-1-7 0,1-10 0,2-12 0,0-6 0,1-7 0,2-8 0,-1-4-1,4-4 1,-2 0 0,2 4 0,-2 3-1,0 6 2,-1 9-1,0 9 0,-1 7 0,-1 8 0,1 3 1,-1 2-1,0-1 0,1-3 0,0-6 0,1-7-1,0-10 0,1-6 0,1-7-1,-1-6 1,0-5 0,-1-3 0,-2 0 0,0 2 0,-3 4 1,-3 5 0,-1 8 1,-6 11 0,0 0 0,11 12 0,-8 6 0,0 3 0,-1 3 0,2 1-1,1-1 1,-1-5 0,0-3-1,0-4 0,-4-12 0,0 0 0,11 7 0,-11-7 0,4-14 1,-4 14-1,3-19 0,-3 19 0,1-18 0,-1 18 0,-2-13 0,2 13 0,0 0 0,-1-12 0,1 12 0,0 0 0,0 0 0,0 0 0,0 0 0,1-12 0,-1 12 0,0 0 0,0 0-1,0 0 1,0 0 0,0 0 0,0 0 0,8-10 0,-8 10 0,0 0 0,0 0 0,9-5 0,-9 5 0,0 0 0,0 0 0,0 0 0,0 0 0,11-2 0,-11 2 0,9 1 0,-9-1 0,17 2 0,-6-2 0,0-2 1,4 0-1,-1-4 0,2-2 0,-1-3 0,-1-2-1,-1-3 1,-2-2 0,-3 0-1,-4-2 1,0-1-1,-4 2 2,-1 3-2,-1 2 2,-2 3-1,4 11 0,0 0 1,-12 5-1,8 13 0,3 4-1,1 8 1,1 9 0,4 5-1,1 7 1,2 4 0,3 2 0,0-1 0,-2-3 1,-1-4-1,-3-6-1,-5-8 1,-5-7 0,-6-10 0,-4-7 0,-7-7 0,-4-5 0,-2-6 0,-1-5 1,0-3-3,1-5 0,7 0-2,3-7-3,11 5-5,1-9-7,15 3-12,7 1-4,7-4-1,11 3 0,2-3 3</inkml:trace>
  <inkml:trace contextRef="#ctx0" brushRef="#br0" timeOffset="133145">22758 12326 37,'12'-8'30,"-2"7"3,-10 1-1,0 0-7,-12-2-5,-4 2-4,6 9-5,-8-2-3,6 8-2,-3 2-1,6 2-1,2 3-1,6 1-1,4-2 0,6-1-1,6-6 0,3-6-1,4-6 0,3-4 0,0-9 0,-1-6-1,0-5 0,-4-7 0,-3-3 1,-5-2-1,-5-3 1,-3-3 1,-5 0 0,-3 4 0,-4 4 0,0 5 1,-4 5 0,0 6-1,1 13 1,0 11 0,1 8-1,2 10 0,4 7 0,3 4 0,3 5-2,3 1 1,3-1-2,1-7-3,5-2-2,-2-13-4,7-1-8,-6-14-12,3-6-5,-1-8 1,3-5 3,-5-7 8,3-4 9,-5-3 7,-1 0 11,-2 1 16,1 8 8,-7 0 2,2 7-2,-4 12-3,0 0-4,8 12-4,-8 3-2,6 10-4,-5-1-3,6 5-1,-4-3-1,2 0-2,-2-6-1,0-5 0,-3-15-1,3 11-1,-3-11 1,5-16-1,-2-1 0,2-4 0,3-3-1,1 0 1,2 0 0,1 6 0,1 4-1,0 5 1,1 7 1,2 7-1,-1 5 1,1 4 0,0 3 0,3-1 1,-3-2-1,4-4 1,-3-5-1,1-5 1,-5-5-1,0-4 0,-3-5-1,-3-3 1,-4-1 0,-4-1-1,-3 2-1,-5 2 0,-3 3 0,-2 4 1,-4 4-1,0 6 0,0 1 0,2 4 0,4 2 1,3 1-1,9-10 0,2 16 0,10-11-1,6-5 1,7-3 0,3-2 0,5-4-1,3-1 2,-1-2-1,-2-1 0,-3 1 2,-6 0-1,-5 3 0,-7 0 0,-12 9 0,0 0 1,-11-4 0,-5 12 0,-2 4 0,-3 5 1,1 3-1,2 3 0,5-1 0,5 2 0,5-4-1,6-4 1,6-7-1,4-4 0,6-5 0,1-6-1,4-3 1,2-3-1,0 2 1,-1 1 0,0 5-1,-4 6 1,-1 9 0,-2 6 0,-2 10 0,-3 8 0,-2 8 0,-3 5 1,-3 1-1,-4-2 0,-6-4 0,-5-6-1,-7-7 0,-6-9 1,-2-11-2,-2-11-1,3-5 0,0-10-1,7-4-1,4-11 1,13 0-1,3-5 0,12 1 1,4-1 1,7 3 1,2 3 0,3 4 2,2 5 0,-1 3 2,1 5 1,-8 1 0,1 1 1,-6-2 0,-1 0 0,-7-3-1,-2 1 0,-7-4-1,-2 2 0,-5-2 0,-3 4-1,-6 2 0,-1 7 1,-2 6 0,-2 7 0,0 6 0,2 6 0,3 3-1,4 4 1,5 0-2,5 0 1,7-4-1,4-3 0,6-6-1,3-6 0,6-6 2,1-6-1,1-4 0,1-5 0,-1-4 0,2-3 0,-4-1 0,0 0 0,-7 1 0,-2 4-1,-4 1 1,-6 5 0,-8 11 0,9-4 1,-9 4-1,1 18 1,1-4 0,0 2-1,3 0 1,6 1-1,2-4 1,4-4-1,2-4-1,1-5 1,1-5 0,3-3 0,0-3-1,-5-2 1,2 1 0,-1 1 0,-2 2 1,-2 4 0,2 4 0,-18 1 2,30 9-3,-30-9 0,0 0 0,38 25 0,-38-25 0,0 0 0,41 3-23,-41-3-18,0 0 2,33-46-2,-33 46-1</inkml:trace>
  <inkml:trace contextRef="#ctx0" brushRef="#br0" timeOffset="134070">22373 13096 65,'-17'11'34,"10"3"0,7-14 1,0 0-10,14 10-16,8-16-3,14 2-1,11-5 0,14 2-2,10-6 1,11 4-2,9-3 0,3 3-1,3 0-1,1 0 1,-2 4-1,-3 0 0,0 3 0,-5 0 0,-7 4-1,-5-2-2,-5 3-3,-14-6-9,1 0-19,-14 2-4,-17-4-1,-13 2 0</inkml:trace>
  <inkml:trace contextRef="#ctx0" brushRef="#br0" timeOffset="134326">22746 13235 94,'10'23'37,"17"-8"0,22-6 2,18 1-24,20-15-10,15-2-3,11-2-1,5-2-1,6 4-5,-3-8-11,2 3-22,-2 1-1,-9-8-1,-2-2 0</inkml:trace>
  <inkml:trace contextRef="#ctx0" brushRef="#br0" timeOffset="137287">11356 9097 13,'15'-4'13,"-15"4"0,15-8-1,-15 8 0,0 0-2,0 0-2,0 0 0,-16 6-1,5 2-2,-5 0 0,-2 3 0,-5 4-1,-1 2 1,-4 2-1,-3 3 0,-4 4-2,-3 1 0,-3 2-1,-4 4 0,-2-2 0,-5 3 1,-1 1 0,-2 1 2,-1 4-1,-1-3 0,1 2 0,-2 0 0,2 0 0,1 2-2,3-3 0,1 0-1,1-5 1,2 1-1,2-1 0,3-3 0,3 0 0,1-5 0,2 0 0,0-3 0,4 0 1,1-2-1,-1-1 0,4-3 0,2 0 0,2-1 0,1-2 1,5 0-1,2-4 0,3 2 0,2-4 1,12-7-1,-14 12 1,14-12-1,0 0 1,0 0-2,0 0 1,8-14-2,-8 14 1,19-19-1,-8 7 0,4 2 1,1-4-1,2 0 1,0-1 0,0-1 1,1 0 0,0 0 0,-1-3 0,1 3 0,-2-3 0,-3 3 0,-1 1 0,-3 3 1,-1 3 0,-9 9 0,7-12-1,-7 12 1,0 0 0,-16 5-1,5 2 1,-3 2-1,-3 3 1,-3 0-1,-1 5 1,-3-1-1,0 2 1,-1-1-1,0 2 1,-2-2-1,2 0 1,1-2 0,2-1-1,4-1 1,1-3 0,4-2 0,3 2 1,10-10 1,-7 12 0,7-12 0,12 12 1,0-11-1,8 3 1,2-4-1,6 0-1,5-3-1,3-2-2,5-4-4,0-1-7,4-4-14,3 2-4,-3-6 0,5 1-2</inkml:trace>
  <inkml:trace contextRef="#ctx0" brushRef="#br0" timeOffset="137873">11794 8707 43,'0'0'24,"0"0"3,0 0 1,-13 18-13,2 5-3,-4 7-1,-1 12-1,-6 2-1,-1 10-2,-2-1-2,2 1-2,-2-6-1,4-3-2,2-10-1,3-10-1,5-5-7,-1-12-10,4-14-12,8 6 0,-8-30-1,9 6 1</inkml:trace>
  <inkml:trace contextRef="#ctx0" brushRef="#br0" timeOffset="138129">11533 8682 62,'11'13'31,"2"8"-1,0-2 2,7 3-9,4 11-15,2 0-2,5 7-2,-3-2 0,3-1-3,-1-2 1,1-1-2,-1-9-1,-4-5-1,-1-1-5,-5-11-10,-5-8-15,0 1 0,-10-12-1,-5 11 2</inkml:trace>
  <inkml:trace contextRef="#ctx0" brushRef="#br0" timeOffset="138318">11548 8974 96,'-23'4'32,"23"-4"1,0 0-6,0 0-19,33-19-5,3 5-6,5-8-6,9 0-11,8-1-10,-3-4-2,8 5-1,-6-7 1</inkml:trace>
  <inkml:trace contextRef="#ctx0" brushRef="#br0" timeOffset="152740">12254 677 9,'0'0'19,"20"-36"3,-20 36-1,0 0-6,20-40 0,-20 40-1,0 0-2,0 0-2,31-37-3,-31 37-1,0 0-2,0 0 1,0 0-2,0 0 1,-42 48 0,9-16 0,-8 10 1,-12 10 2,-5 7-1,-9 11-3,-3 4 2,-5 3-2,0-5 1,0 2-3,7-9 1,7-4-4,9-12 2,10-12 0,9-11-3,12-9 1,9-10-3,12-7-4,18-18-5,11-2-5,5-10-5,10-5-1,5-7-1,10-6 0,4 2-1</inkml:trace>
  <inkml:trace contextRef="#ctx0" brushRef="#br0" timeOffset="153264">12236 526 18,'0'0'20,"0"0"-2,-3-45 1,3 45-2,0 0-1,0 0-1,0 0-2,2-36-2,-2 36-2,0 0 1,0 0-4,30 13 0,-30-13-3,49 25 0,-14-10-1,11 4 0,4 2-1,9 1 0,3-1 1,3 0 0,-1-1-1,-1-1 0,-2-2-1,-4-3 0,-5-3 1,-4-2-1,-6-4 0,-5-2 1,-6-3-1,-31 0 0,46-3 1,-46 3-1,0 0 0,32-6 0,-32 6 0,0 0 0,0 0-2,0 0-1,0 0-2,0 0-4,0 0-9,0 0-5,0 0-9,0 0 1,0 0 2,-30-10 2</inkml:trace>
  <inkml:trace contextRef="#ctx0" brushRef="#br0" timeOffset="154032">11589 1412 11,'0'0'9,"-7"-11"-1,7 11-1,-6-13 0,6 13 0,-4-11 1,4 11 1,0 0 0,-5-11-1,5 11 3,0 0-3,0 0 0,0 0 0,0 0-1,0 0 0,0 0-1,-9-3-1,9 3 1,0 0-1,3 16 0,0-5 1,6 11 0,2 4-1,7 11-1,3 10 2,9 11-3,4 6 2,7 9-3,2 5 0,1 5-1,-1-1 1,-1-2-2,-2-4 1,-4-6 0,-4-8-1,-5-10 0,-6-13-1,-4-11-1,-2-3-5,-8-14-9,-7-11-18,13-9 1,-8-13 0,5-10 1</inkml:trace>
  <inkml:trace contextRef="#ctx0" brushRef="#br0" timeOffset="154845">13021 609 13,'0'0'15,"0"0"-1,15-38-1,-15 38 0,0 0-2,0 0-1,0 0-1,0 0 0,0 0 2,0 0 0,0 0-2,0 0 1,35 58-2,-25-20-2,7 12 0,2 9 2,8 12-2,3 8-3,4-1 1,4-1-3,2-5 2,-1-2-2,-2-9 3,-3-6-4,-4-13 1,-7-7 1,-5-7-1,-5-1 1,-4-7-1,-3-5 1,-2-5-2,-4-10 1,4 13-1,-4-13 1,0 0 0,0 0 0,0 0-1,0 0 1,0 0 0,-2 12 0,0-1 0,-2 7 0,-2 15-1,-5 12 1,-2 18-1,-6 14 1,-1 11-1,-2 3 1,1 3 1,0-4-1,3-10-2,4-13 1,4-15 1,4-15-1,2-12-1,4-7-2,0-18-3,0 14-6,0-14-13,-9-10-10,9 10 1,-12-20-2,1 9 2</inkml:trace>
  <inkml:trace contextRef="#ctx0" brushRef="#br0" timeOffset="155310">12235 2566 22,'-13'9'23,"13"-9"3,0 0-3,0 0-6,0 0 1,0 0-2,0 0-4,0 0-2,19 4-1,-3-9-2,11 6-2,7-1 0,12 7-1,8 0-1,7 7 0,4 4-1,2 5 0,0 3-2,-3 0 1,-4-1-1,-6-4 0,-10-4-1,-6-5-2,-5-5-2,-9-14-10,-6-5-17,-5-6-1,-10-10-1,-4-7 0</inkml:trace>
  <inkml:trace contextRef="#ctx0" brushRef="#br0" timeOffset="155861">12305 770 33,'0'0'22,"0"0"-1,0 0-2,0 0-2,0 0-2,-29 3-3,29-3 0,-39 50-3,13-8 2,-9 13-3,1 8 0,-6 5-4,3-4 1,2 1-3,5-8-2,5-6-2,6-18-1,10-7-4,9-26-6,0 0-12,21 2-6,1-16 0,8-9-1,5-12 3</inkml:trace>
  <inkml:trace contextRef="#ctx0" brushRef="#br0" timeOffset="156091">12580 747 32,'0'0'29,"42"15"2,-42-15-1,39 47-8,-17-10-9,-2 11-3,3 3 1,-4 6-8,1-3 0,1 4-6,-4-9 0,2 0-12,-7-7-7,-1 1-8,0-2 0,-6-3 1,-1 1 0</inkml:trace>
  <inkml:trace contextRef="#ctx0" brushRef="#br0" timeOffset="156354">12487 1974 63,'-9'26'34,"8"0"-1,6-6 0,7-8-20,15 7-3,8-14 0,11 6-4,4-8-5,5-1-2,3-5-3,0-8-8,0 2-12,-3-6-9,-7-6 0,-2-1-1,-5-8 1</inkml:trace>
  <inkml:trace contextRef="#ctx0" brushRef="#br0" timeOffset="159551">13530 1491 14,'0'0'17,"-11"-9"0,11 9-1,0 0-1,0 0-1,0 0-2,0 0-2,0 0 0,0 0-1,0 0-1,0 0 0,0 0 0,0 0-1,14-1 0,-14 1-2,23-18 0,-7 1-2,7-3 0,2-1-1,5-2 0,1-3-2,3 2 2,-1-2 0,-1 4-1,-3 2 0,-2 5-1,-4-1 1,-3 4-1,-4 4 1,-4 5-1,-1 6 1,-2 7-1,-1 4 1,1 8 0,1 8-1,2 4 2,2 3 0,2 1 0,4 0 0,2-4 0,2-2 0,2-6 0,0-9 1,3-4-2,-1-7 1,2-6-1,-3-7 0,1-6-1,0-7 0,0-4 0,0-8-1,-1 1 2,0-3-2,-1-1 1,-2 0-1,-1 1 1,1 1 0,-4 5 0,-1 5 0,-3 1 0,0 3 0,-2 6-1,0 9 1,0 7-1,-2 10 1,0 8-1,2 5 1,-1 4-1,1 6 1,0 2 0,2-3 1,0-3-1,-1-4 1,1-5 0,-1-6 0,2-4-1,-1-8 2,2-7-2,-1-6-1,3-5 2,0-8-2,1 0 1,0-3-1,1-4 1,0-1 0,-2 0 0,2-1 0,-3 3 0,1 4 0,-2-1 0,-1 3 0,-1 3 0,0 8 0,-1 6-1,0 9 1,0 9-1,1 7 1,-1 6 0,3 8-1,0 6 1,1 1 1,1 0 0,3-2-1,-1-5 1,1-3 0,0-4-1,0-7 1,0-6-1,-1-6 0,-1-3 1,1-7-1,-2-4 0,0-4 0,0-6 1,-1-6-2,-1-6 1,0-4-1,-1-1 1,-1-2-1,0-2 1,-1 1-1,1 1 1,0 5 0,-3 3 0,1 9 0,-1-1 0,-2 7-1,-1 6 1,1 8-1,-3 9 1,1 7 0,0 5-1,3 9 1,0 6 0,2 1 1,2 5-1,1-3 1,3-3-1,1-5 1,0-3 0,1-7 0,0-8-1,0-3 0,-1-7 1,-2-5-1,1-5 1,-3-8-1,1-6 0,-2-6 0,1-9 0,-2-2-1,1-4 1,0-1-1,-1-2 1,0 3-1,-1 4 0,-1 6 2,-1 7-2,0 8 1,-1 7-1,-1 8 1,-1 10-1,2 5 0,0 11 0,1 7 2,0 7-1,2 2 0,0 0 0,4 1 1,0-3 0,3 0 0,1-8-1,2-5 0,0-7 0,2-6 0,2-6 0,2-5 1,0-8-1,0-6 0,0-7 0,1-6 1,1-7-1,-2-4-1,1-5 1,-4 2-1,-1 1 1,-1 2-1,-1 1 1,-2 6-1,-2 6 1,-1 5-1,-2 7 1,0 3 0,-1 7-1,-1 6 1,1 12-1,-2 9 2,2 7-1,0 6 1,2 2-1,1 2 1,2-2-1,1-2 1,0-7 0,3-8-1,-1-6 0,0-6 0,2-6 0,-1-6 0,0-4 1,1-6-1,-1-6 0,0-6 1,0-3-1,1-7-1,-3-1 1,0-2-1,1-1 0,-2 2 0,-1 1 1,-2 6-1,-2 2 0,-4 8 1,1 7 0,-2 8-1,0 11 1,0 7 1,0 9-1,1 8 1,2 4-1,1 3 1,2 0-1,0 2 1,3-4-3,0-6 2,3-6-2,1-5 2,0-6-2,0-5 2,1-5-2,-1-10 3,0-6 1,-1-5-1,-2-4 1,1-7-1,0-3 1,-1-2-1,-1-2 1,-1 3-2,-2 0 0,-1 3-1,-3 5 1,-2 4-2,-3 4 2,-9 13-2,13-13 2,-13 13-1,9 11 1,-5 4 1,2 6-1,0 3 2,2 5-2,1 4 1,2 3-1,3-1 0,1-4-2,2-3 2,0-5-2,3-5 2,1-4-2,2-5 2,2-9-2,0-4 3,1-6-1,1-8 0,0-1 3,0-5-3,1-4 3,-1-1-3,1-2 3,-2-1-3,-2 4 2,1 3-3,-4 2 0,-1 6 0,-2 3 1,-2 4 0,-4 7-1,2 6 1,-3 8 0,1 4 1,1 6 0,1 2 0,2 3-1,1 2-1,3-1 1,3-3 0,2 2 1,1-5-1,1-5-3,2-3 4,1-8-3,3-5 2,1-5 0,-3-3 1,2-8-1,-2-4 0,1-3 3,-1-3-3,-2 1 3,-2 2-3,-4 1 0,-2 1 0,-2 4 0,-5 3 0,-3 6 0,-1 7-1,-10 1 1,12 14 0,-6 1-1,-1 5 1,2 2 0,3 3 0,1-1 0,2 1 0,4-1 0,1-4 0,3-2-2,3-5 3,2-5-3,2-6 2,2-4 0,3-5 1,2-5-1,-2-4 0,1-3 3,-2-2-3,-1-1 3,-2 3-3,-3 1 0,-3 1 0,-3 2 0,-3 2 0,-3 3 0,-1 3 0,-3 3-1,-2 4 1,-8 0 0,17 13 0,-7 0 0,2 3-1,4 2 2,5 0-1,6 0 0,9-4 0,7-6-1,10-7-4,1-18-15,12-11-17,5-20 1,6-22-2,7-24-1</inkml:trace>
  <inkml:trace contextRef="#ctx0" brushRef="#br0" timeOffset="164957">16684 3180 12,'0'0'17,"0"0"-4,0 0-2,0 0 2,0 0-1,0 0 0,0 0-1,0 0-1,0 0-1,0 0 0,9 9-2,-9-9 0,19 0-1,-1 0 1,10 2-1,8-2-1,13 5 1,9-3-2,10 4 0,8 0-1,6 1 0,0 0-1,1 1 0,-2 0-2,-2 1 1,-8 0 0,-5-1-1,-8 0 0,-5-1 1,-7-1-1,-7-1 0,-6-2-1,-8-3 0,-7 3-1,-5-7-3,-3 3-4,-10 1-7,3-15-6,-3 15-10,-13-20 0,5 8 1,-5-5 2</inkml:trace>
  <inkml:trace contextRef="#ctx0" brushRef="#br0" timeOffset="165281">17684 3104 28,'-11'-5'26,"11"5"2,-12 0-5,12 0-6,0 0-1,0 0-4,16 1-4,-6 2-2,9 5-2,1 1-1,5 5-1,5 2 0,1 7-1,-1 1 0,-1 4 1,-3 0-2,-3 3 2,-7-1-2,-6 0 1,-9 1 0,-9 0 0,-8-2 0,-7-1 0,-6-1 0,-5-3-2,0-2-4,-3-8-6,4-6-17,6 0-3,3-9-1,11-3 0</inkml:trace>
  <inkml:trace contextRef="#ctx0" brushRef="#br0" timeOffset="166391">16979 2414 23,'-2'-12'27,"-5"-5"0,3 5-3,1 2-4,3 10-3,-4-13-4,4 13-4,-2 14-2,-2 3-2,2 14-2,-2 6-2,-1 10-1,-2 3 1,1 8 0,-1-4-1,-2-4 0,2-7-3,0-9-2,3-7-6,0-13-10,4-14-9,0 0-1,11-26 1,4-2 0</inkml:trace>
  <inkml:trace contextRef="#ctx0" brushRef="#br0" timeOffset="166730">17226 2300 19,'7'26'26,"-19"2"1,-1 12 1,-12 0-8,-2 2-9,-2 6 0,-5-7-3,3-2-3,0-6-1,4-4-1,5-7 0,5-4-1,4-7 1,13-11 0,-10 14 0,10-14 1,15 10-2,1-3 1,5-1-1,3 3 0,4 1 0,3 2-1,0 0-1,-1 1 1,-4-3-2,-4-1-1,-2 2-3,-7-9-6,2 1-10,-2-6-11,-3-7 0,4-3 0,-2-9 0</inkml:trace>
  <inkml:trace contextRef="#ctx0" brushRef="#br0" timeOffset="167333">17413 2487 36,'0'0'27,"-3"35"3,-4-6-2,0 4-15,2 7-1,-1-1-3,0-1-3,-1-6-3,2-6-1,1-6-1,1-6 2,3-14-1,0 0 1,0 0 0,0 0-1,-5-23 1,8 2-1,-1-7 0,2-5-1,1-4 0,1 1-1,0 2 1,1 5-1,-2 3 1,0 10-1,-5 16 1,10-10-1,-10 10 1,10 24-1,-5-3 0,1 3 0,1 4 1,1 1-1,1-1 0,0-3 0,-2-4 1,1-5-1,0-4 1,-8-12 0,16 5 0,-6-12 0,2-7 0,0-6 0,1-5 0,3-3 0,-2-4 0,2-2-1,-1 2 1,-2 5-1,-3 5 0,-2 6 0,-8 16 0,10-8 0,-9 19 0,-4 10 0,-2 8 0,0 5 0,-2 5-1,0 1 0,1 0-2,1-7-2,4-1-4,0-14-4,8-3-9,-7-15-7,19-2-4,-6-8 0,2-13 3</inkml:trace>
  <inkml:trace contextRef="#ctx0" brushRef="#br0" timeOffset="167745">17777 2555 32,'0'0'27,"3"21"2,-7 4-5,-2 4-6,1 7-2,-2-2-5,3 3-2,-2-8-3,2-2-1,0-8-2,3-5 0,1-14-1,-1 12 0,1-12 1,3-11-2,1-3 1,1-3 0,2-6 0,2-3-1,1-5-1,1 2 1,1 0 0,0 4-1,-2 6 1,0 5-1,-10 14 1,15-6-1,-15 6 0,8 21 0,-6-5 0,-1 3 0,1-1 0,-1 0 1,2-2-1,1-3-1,2-2 0,-6-11-1,12 11 0,-12-11-2,12 5-1,-12-5-2,12 0-4,-12 0-7,0 0-8,12-7-5,-12 7 0,6-11 1</inkml:trace>
  <inkml:trace contextRef="#ctx0" brushRef="#br0" timeOffset="168674">18016 2612 33,'5'17'29,"-8"-4"1,2 8 0,-2 3-13,-3-2-1,5 7-4,-4-6-4,6 1-2,0-8-2,6-2-1,-7-14 0,19 9-2,-8-15 1,2-2-1,-2-8 1,-2-1-2,-2-6 1,-3-3-1,-2-1 0,-2-1 0,-1 1-1,0 2 1,2 4-1,1 2 0,2 7 0,-4 12 1,14-6-1,-5 13 0,0 7 1,0 5 0,-2 7 0,0 1 0,-2 2 0,0-1 1,-2-3-1,1-2 1,0-6 0,3-5-1,1-6 1,5-5-1,3-6 1,3-4-1,2-5 1,4-5-1,0-3 0,-1-5 0,2-1-1,-4-1 0,-3 2 1,-3 1-1,-4 4 0,-7 5 0,-3 6 0,-2 11 0,-11-1 2,-2 14-1,-2 8 1,-3 8 0,0 7 1,2 3 0,1 2-1,5 1 1,3-5-1,6-3 0,6-6-2,3-7-2,5 0-11,-1-7-16,2-5-3,4-2-1,-2-7 0</inkml:trace>
  <inkml:trace contextRef="#ctx0" brushRef="#br0" timeOffset="169377">19960 2743 36,'0'0'28,"0"0"2,0 0-1,11-1-13,2-5-2,9 6-2,5-5-3,13 7-3,6-4-1,11 6-1,4-1-2,5 6 0,-1-1-1,1 1 0,-4 0 0,-2 0-1,-7-1 0,-4-2 1,-7-1-2,-5-2 0,-8 0-2,-9-3-3,-2 1-9,-18-1-14,0 0-3,-5-11-2,-13 1 2</inkml:trace>
  <inkml:trace contextRef="#ctx0" brushRef="#br0" timeOffset="169800">20051 2803 20,'0'11'22,"0"-11"3,0 0 1,-10 20-10,0-2-1,1 11-2,-10 6-2,0 15 0,-9 3 0,-1 11-4,-4-2 0,3 2-3,-1-5-1,3-4 0,3-9-2,3-8 1,7-9-2,4-6 1,4-7-2,0-4 0,7-12-4,0 0-4,16 0-12,3-11-12,6-11 1,9-3-2,5-11 2</inkml:trace>
  <inkml:trace contextRef="#ctx0" brushRef="#br0" timeOffset="170176">20774 2860 32,'0'0'27,"0"0"1,6-11-1,-6 11-12,0 0-2,0 0-2,5 26-3,1-4-1,4 12 0,1 5-1,8 10-2,3 7 1,8 3-1,1 2-2,3 0 0,-1-8-2,1-3 1,-2-6-2,-6-11-1,-2-3-3,-11-12-5,0-5-15,-13-13-8,0 0 1,0 0-2,-25-9 1</inkml:trace>
  <inkml:trace contextRef="#ctx0" brushRef="#br0" timeOffset="170604">19810 3606 5,'-13'4'20,"10"7"1,3-11-4,-3 13 0,3-13 2,4 11-3,2 1 1,-6-12-3,19 26-1,-5-13 0,7 9-5,4 0 0,12 9-2,1 2-1,9 3-2,2 4-1,3 2 0,0 0-1,-2 0 0,-4-5 0,-6-3-1,-6-6-2,-7-6-2,-4-3-5,-9-9-12,-1-9-14,1-2 1,-4-12-1,4-4 1</inkml:trace>
  <inkml:trace contextRef="#ctx0" brushRef="#br0" timeOffset="170913">21035 3601 28,'-5'32'27,"-9"-13"3,-2 12 0,-10 7-13,-6 7-2,-3 12 0,-9-1-3,2 9-4,-1-5-3,3 0-1,3-6-3,3-9-3,8-7-4,2-12-4,9-6-12,4-8-10,-1-10 0,12-2-1,-16-11 2</inkml:trace>
  <inkml:trace contextRef="#ctx0" brushRef="#br0" timeOffset="171309">20285 4139 44,'9'19'31,"-9"-19"0,20 9-4,-1-5-4,4-8-5,10 3-5,2-8-5,7 1-3,-1-4-4,-2-1-3,-3 1-7,-9-3-16,-6-4-9,-7 4 0,-11-7 0,-3 1 0</inkml:trace>
  <inkml:trace contextRef="#ctx0" brushRef="#br0" timeOffset="171633">20076 3242 51,'3'-14'31,"-3"14"1,11-13 1,-11 13-20,12 6 1,-12 8-4,0 14-4,-7 5-2,-2 8-1,-3 4-3,0 0-1,0 1-2,-1-10-5,9-3-10,3-12-13,1-21-1,22 7-2,-4-20 1</inkml:trace>
  <inkml:trace contextRef="#ctx0" brushRef="#br0" timeOffset="171821">20450 3142 64,'14'13'32,"-4"6"0,-2 10-1,0 5-18,-5 1-5,0 3-4,1 3-8,-4-6-6,4-1-15,1 0-7,-3-8 0,3 1 1</inkml:trace>
  <inkml:trace contextRef="#ctx0" brushRef="#br0" timeOffset="172001">20465 3766 53,'-1'17'30,"10"2"1,3-10-1,11-10-17,6 0-8,3-6-8,3-4-13,-1-6-13,7 3 0,-5-6-3,2 6 3</inkml:trace>
  <inkml:trace contextRef="#ctx0" brushRef="#br0" timeOffset="172234">21095 3649 39,'0'0'30,"16"0"2,-4-1 0,5-5-11,6 7-9,-1-6 0,4 4-6,0-1-4,0-2-4,0 3-9,-5-1-16,-2-4-5,2 4-1,-7-8 1</inkml:trace>
  <inkml:trace contextRef="#ctx0" brushRef="#br0" timeOffset="172619">21731 3477 2,'-14'-1'21,"5"6"2,-9-9 2,3 4-8,0 1-1,-1 1 0,3 3-3,-5 0-2,6 8 0,-3 0-2,4 8 0,1 0-3,4 8-1,1 0 0,7 5-2,3-2 0,4-1-1,6-3 0,3-3-1,4-7-1,1-6 0,2-5-3,0-11-4,2 1-6,-5-11-12,0-7-8,1-1 0,-6-7-2,0 2 3</inkml:trace>
  <inkml:trace contextRef="#ctx0" brushRef="#br0" timeOffset="173070">21597 3171 3,'0'0'20,"0"0"3,-5-11-7,5 11-1,0 0 3,0 0-3,0 0-2,0 0-2,0 0-1,1 10-3,-3 6-2,3 5-1,-3 1-1,1 5 0,-2 1 1,3 0-2,-2-3-2,0-5-4,3-2-6,-3-8-9,2-10-11,0 0-1,0 0 2,7-10-2</inkml:trace>
  <inkml:trace contextRef="#ctx0" brushRef="#br0" timeOffset="173709">21664 3105 13,'0'0'23,"-3"13"1,4 0-4,-4-1-4,1 7-3,-1 2-3,-1 1-4,1 1-2,0-1-4,0-5-6,0-5-8,6 0-12,-3-12 1,0 0 0,-2-25 0</inkml:trace>
  <inkml:trace contextRef="#ctx0" brushRef="#br0" timeOffset="174034">21628 2803 41,'-18'8'26,"6"12"1,-4-5-1,5 2-19,5 4 0,2-3-1,6-2-2,2-4 0,8-3 0,2-6-1,4-2 1,2-6 0,1-1 1,-1-4 0,-2-1-1,-4-3-1,-4 0 0,-4-2-1,-6 2-1,-6 2-2,-4-1-3,-1 9-5,-5-3-14,1 4-8,3 7-1,1-1 0,11-3 0</inkml:trace>
  <inkml:trace contextRef="#ctx0" brushRef="#br0" timeOffset="174483">21848 3612 12,'-14'2'23,"14"-2"1,-15 7 4,15-7-13,0 0 1,0 0-1,0 0-1,13 9-3,2-5-2,0-4-2,6 2-2,0-2-2,3 0-1,1 0-3,-3-2-2,-1 3-5,-4-5-8,-1 2-11,-2 3-5,-5-4 0,2 4 0</inkml:trace>
  <inkml:trace contextRef="#ctx0" brushRef="#br0" timeOffset="174866">22252 3591 14,'0'0'24,"2"17"1,-10-6 3,-1 10-14,-3 4-1,-1 4 0,2 4-4,-1 0-1,7 2-2,2-7-1,8 1-2,5-9 0,5-6-1,4-8 2,3-5-2,2-7 1,-1-3-1,-5-8-1,0-1 0,-4-6 0,-6-3 0,-5-1-1,-5 0 1,-6 3-1,-4 3 0,-6 2-1,-3 3-1,-2 8-4,-4 1-7,6 6-7,5 2-11,3-5-1,13 5 1,1-13 0</inkml:trace>
  <inkml:trace contextRef="#ctx0" brushRef="#br0" timeOffset="175078">22524 3484 30,'7'11'29,"-1"13"2,-9 2 0,-1 7-13,0 10-5,-6 0-1,3 4-5,-2-3-3,5-3-4,3-2-2,1-11-7,6-5-6,1-8-14,-7-15-2,21 1-1,-10-16 1</inkml:trace>
  <inkml:trace contextRef="#ctx0" brushRef="#br0" timeOffset="175295">22686 3494 45,'-3'15'31,"1"7"1,-3 0 0,1 10-20,5 7-2,-3 1 0,4 4-5,-2-2-4,2-1-3,1 0-4,-2-8-10,0-9-10,1 0-5,-6-14-2,4-10 2</inkml:trace>
  <inkml:trace contextRef="#ctx0" brushRef="#br0" timeOffset="175467">22553 3824 38,'-14'-12'32,"14"12"1,-12-11 0,12 11-11,9-3-7,0 2-4,6 3-5,0-2-3,5-1-3,2 0-5,-2-1-25,1-6-4,1-1 1,-4-5-2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33:12.88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9517 1528 16,'0'0'14,"0"0"-3,-6-12-1,6 12-12,-16-10-2,16 10 0,-18-11 3,7 5 0,-2 1 3,-2-1 2,2 2 1,-3 1-1,2 3 0,-2 3-2,1 4-1,-1 6 0,-2 5-1,0 5 0,-2 7 0,-2 1-2,-1 7 2,-2 3-3,-3 5 3,0 0-3,-3 11 3,-1 3-3,-2 3 3,-1 6 0,-2 3 0,-1 4 1,0 4 0,1 1 0,1-1-1,1 1 2,2 0-2,2 1 1,1-3 0,0 1 1,2-1 0,0-1-1,2-5 1,1 0 0,3-1 0,2-2-1,3-3 1,3-2-2,6-1 1,2 2-1,5-3 0,3 1 1,4 1 0,3-1 0,7 3 0,2-2 0,6-2 0,3-2 0,4-1-1,3-5 1,6-3 0,3-2 0,3-3 2,2-3-2,4 1 0,-1-1 0,6 0 1,0 0-1,1-1 0,0-1-1,1 0 2,1-3-1,2-4 1,0-2 0,2-4 0,1-2 0,-1-5-1,1-2 1,0-2 0,3-3-1,0-1 0,0-2 0,1 0 0,-1-3 0,1-2 0,-1-3 0,-1-3 1,-1-3 0,0-3 0,1-3 1,0-5-1,0-1 0,2-4 0,1-4 0,1-6-2,1-5 1,-1-6-1,0-6 2,-2-8-1,-2-4 2,-4-6-1,-3-5 2,-3-6-2,-5-5 1,-4-6 0,-2-3-2,-5-6 1,-1-5 0,-3-6-2,-4-4 1,-4-2-1,-5 1 1,-7-1-1,-4 0 1,-9 0 0,-6-1-1,-7-3 1,-6 2 0,-10 0-1,-7-4 0,-10-2 1,-8-1-1,-10-1 0,-10 3-1,-10 6 2,-11 5 0,-8 2-1,-5 8 3,-7 4-6,-7 14 1,-1 7-4,-9 14-5,-2 9-10,-5 15-7,-11 11-2,-6 12 1</inkml:trace>
  <inkml:trace contextRef="#ctx0" brushRef="#br0" timeOffset="18990">8889 8967 39,'0'0'22,"0"0"0,0 0-4,0 0-8,0 0-2,0 11 0,0-11 0,0 0 1,0 0 0,13 1 0,-1-2 1,9 2-2,4-2-3,8 1 0,6-3-2,6 2-1,3-1-1,2 1 0,-1-2-1,0 2 0,-3-1 0,-4 1 1,-4-1-2,-4 1 0,-4 1-3,-6-1-4,-3 2-9,-5 2-11,-7-6-4,-9 3 0,0 0 0</inkml:trace>
  <inkml:trace contextRef="#ctx0" brushRef="#br0" timeOffset="19735">3952 9420 69,'50'3'29,"17"4"-2,2-10 0,10 1-26,8-2-1,6-2-1,-3-2-2,1-1 0,-5-4-1,-2-1-3,-4-1-6,-7-9-10,3 10-1,-13-9 1,2 7 0</inkml:trace>
  <inkml:trace contextRef="#ctx0" brushRef="#br0" timeOffset="48213">19003 10360 4,'9'4'15,"-9"-4"2,0 0-3,7 13-3,-3-1 1,-1-1 1,2 5-2,-2 0 0,1 4 0,1 0-3,-1 0 0,2-2-1,-1-3 0,2 1 0,-3-5 0,-4-11 0,16 12-1,-6-10 0,1-5-1,6-2-1,2-9-1,9-7-1,6-10-1,7-10-1,4-10-2,5-9 1,3-8-3,0-7-1,0 2-2,-4-3-5,0 7-10,-4 10-8,-7 0-1,4 17 2,-10-1 2</inkml:trace>
  <inkml:trace contextRef="#ctx0" brushRef="#br0" timeOffset="49504">20243 16209 55,'18'59'31,"-7"-1"-2,-2 7 3,-4 1-16,-2-1-6,6 1-2,0-12-1,10-7-1,7-22 2,15-17-1,14-23-4,17-26-6,17-26-26,11-19-5,4-16 0,4-11-1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35:55.0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3729 10041 39,'13'8'23,"-13"-8"2,0 0-2,11 1-3,-11-1-2,0 0-3,0 0-2,0 0-2,-5-14-2,5 14-2,-16-16-2,7 7-2,-4-4 0,-2 1-1,-3 2 0,0 0-1,-3 3 1,0 5 0,-2 3-1,-1 5 1,-1 7-1,1 7 2,0 5-1,2 13-2,1 5 2,7 7-1,4 4 0,9 4 1,8-3-1,8 0 0,12-4-1,7-8 2,8-6-2,7-9 1,2-6-2,-1-7 0,-3-3-3,-7-9-3,-2 2-13,-6-8-15,-10-5-1,-3-2 0,-7-9 0</inkml:trace>
  <inkml:trace contextRef="#ctx0" brushRef="#br0" timeOffset="316">4071 10032 105,'0'0'32,"9"5"2,-2 8-1,3 9-26,-1 6-1,3 12-2,-2 7-1,2 11 1,-1 3-2,-2 3-1,-1-2 0,-1-7 0,-2-5-3,-1-11-2,1-7-3,-4-15-6,-1-17-13,14 3-9,-7-19 1,6-10 0,-2-12 2</inkml:trace>
  <inkml:trace contextRef="#ctx0" brushRef="#br0" timeOffset="551">4342 10124 60,'13'-53'32,"-5"5"-1,0 10-2,-2 13-5,-3 13-5,-3 12-3,6 24-4,-2 12-4,-3 7-3,2 13-1,-1 9-1,1 8 0,-1 4-2,1 0 0,0-4-2,1-10 1,1-7-4,-1-13-2,5-7-6,-5-13-15,-4-23-9,13 7 0,-8-21 1,1-7 0</inkml:trace>
  <inkml:trace contextRef="#ctx0" brushRef="#br0" timeOffset="790">4279 10364 111,'-27'10'34,"5"-1"2,5-3 0,2-5-24,15-1-6,0 0-1,0 0 0,15-7-1,1 1-2,5-2 0,3-1-2,3 0-1,2 0-2,1 3-3,-4-3-8,2 3-19,-3 4-4,-4 1 0,-1 1 1</inkml:trace>
  <inkml:trace contextRef="#ctx0" brushRef="#br0" timeOffset="1369">4589 10460 77,'3'15'32,"-3"-15"-1,8 18 2,-8-18-9,18 2-17,-1-1 0,1-2-1,5 3-1,1 3-2,3 4 0,-2 3-1,0 7 0,-4 2-1,-4 3 0,-4 4-1,-6 0 1,-5 0 0,-6-1 0,-4-4 0,-3-2 1,-3-4-1,2-2 0,-2-5 0,2-1 0,3-6 0,9-3-1,-12-2 1,12 2-1,-2-15 1,5 4-1,3-2 0,4 2 0,4-1-1,5 4 1,4 3 0,4 5-1,7 5 1,5 4 0,2 4 0,0 3 0,-2 3 0,-1 4 0,-6 0 0,-5 0 0,-9-1 0,-11 0 0,-9 0 0,-11 1 0,-10-4 1,-6-1 0,-7-3 0,-5 0 0,-1-3-1,-2-4 0,4-2-1,2-6-1,7-1-1,3-10-4,10 2-7,3-7-21,7-10-1,9-2 1,7-8 0</inkml:trace>
  <inkml:trace contextRef="#ctx0" brushRef="#br0" timeOffset="1918">5518 10114 72,'-4'-10'29,"4"10"1,-15-15 1,3 4-13,-2 4-7,-8-1-2,1 7 0,-6-1-1,1 9-1,-2 1-2,3 7 0,0 7-1,6 7 0,2 4-1,11 4 0,5 3-2,8 2 1,9-1-2,7-1 1,7-7 0,4-3-1,4-5-1,2-6 0,1-5-2,0-8-4,2-3-6,-4-8-18,1-8-7,0-6 2,-2-7 1,0-2-2</inkml:trace>
  <inkml:trace contextRef="#ctx0" brushRef="#br0" timeOffset="2173">5944 10036 78,'-4'-14'34,"4"14"-2,-6-11 3,6 11-12,0 0-11,-4 23-4,5 4-1,-3 4-1,3 12-2,-2 8 0,3 9-2,-3 5 0,1 1 0,1-1-2,-2-5-1,3-5-3,-1-12-1,3-6-4,-4-14-10,0-23-17,11 9-1,-3-24 2,3-10-1</inkml:trace>
  <inkml:trace contextRef="#ctx0" brushRef="#br0" timeOffset="2413">6126 9988 80,'8'-36'34,"0"14"0,-8 22 1,0 0-12,5 19-9,-11 13-6,4 17-1,-4 5-2,5 11-2,-1 7 0,2 2-2,2 0-1,0-4-2,4-7-3,0-9-3,3-4-9,-3-13-14,1-11-5,1-10 0,-8-16-1,10-1 3</inkml:trace>
  <inkml:trace contextRef="#ctx0" brushRef="#br0" timeOffset="2663">5935 10489 105,'-17'-2'34,"3"-6"1,14 8-1,5-24-23,5 4-5,9-1-1,3-2-1,10 0-1,4 1-2,4 2 0,2 2 0,1 4-2,-1 6-2,-2 2-2,-2 9-2,-9 1-5,1 9-10,-8 8-14,-7 2 1,-1 7 1,-9-2 0</inkml:trace>
  <inkml:trace contextRef="#ctx0" brushRef="#br0" timeOffset="3326">6305 10598 55,'0'0'26,"18"-11"1,-13 1 0,-5 10-13,12-15-5,-12 15-1,8-13 0,-8 13-2,6-12-2,-6 12 0,0 0 1,8-10 0,-8 10-1,8-3 1,-8 3-1,11-2 0,-11 2-1,15 0 1,-5 2-1,0 1-1,3 2 0,-1 4 0,2 6-1,1 5 0,-2 9 0,-1 5 0,-2 4-1,-2 9 0,-3 2 0,-3 1 0,-4-2 0,-5-5 0,-3-3 1,-6-8-1,-3-4 1,-4-9 0,2-6 0,-2-7 1,1-4-1,2-7 0,2-3 0,5-6 0,2-4 0,3-6 0,4-1 0,2-2-1,3 1 1,4 2-1,2 4 1,3 5-1,2 5 0,5 9 0,2 10 0,3 5 1,2 7-2,3 5 1,3 2 0,-1 2 0,1 1 0,-2-3-2,-3-8-1,5-3-6,-8-8-25,-2-12-3,1-8 0,-5-10 0</inkml:trace>
  <inkml:trace contextRef="#ctx0" brushRef="#br0" timeOffset="3745">6743 10432 41,'-14'1'27,"14"-1"4,0 0 0,0 0-8,0 0-5,0 0-2,0 0-2,0 0-2,22-2-3,-5-3-2,8 4-2,4-4-1,8 3-1,2-2-1,1 1-1,-3-2 0,0 2-1,-3-1-3,-5-3-3,-4 5-6,-9-4-20,-4-2-5,-1-1 1,-3-2-2</inkml:trace>
  <inkml:trace contextRef="#ctx0" brushRef="#br0" timeOffset="4647">7422 10098 47,'-11'-15'27,"11"15"1,-5-12 0,5 12-9,0 0-6,10 14-1,-5 11-2,-3 3-2,3 9-1,-3 6-1,3 6-1,-4 2-2,1-1 0,-2-6-1,0-3 0,-1-8-1,0-5 0,-1-10 1,0-4 0,2-14-1,0 0 1,0 0 0,-10-16-1,10-5 0,1-6 0,1-6-1,1-4 1,2-4-1,1-3 0,3-2 0,0 3 0,2 1 1,1 6-1,1 3 0,1 6 1,-2 9-1,2 10 1,-2 9 0,1 12-1,-1 9 1,-2 8 0,-2 10-1,2 4 1,-2 6-1,0 2 0,-1-4 1,0-4-1,1-6 0,-1-5 0,0-8 1,-1-7-1,1-7 1,-7-11 0,12 2-1,-12-2 1,13-27 0,-6 4-1,2-9 1,1-6-1,0-8 0,2-4 0,2-6 0,-3 0 0,1 1 0,1 3 0,-3 4 1,1 6-1,-2 7 1,-1 9-1,-3 9 1,-5 17 0,9 0-1,-5 17 2,-1 11-2,-3 13 0,-1 9 0,-1 10 0,0 9 0,-3 3 0,1 3-3,-2-5 0,3-1-3,-2-14-5,9-6-16,1-11-11,1-16 0,7-11 1,3-17 0</inkml:trace>
  <inkml:trace contextRef="#ctx0" brushRef="#br0" timeOffset="5211">8223 10286 87,'0'0'30,"0"-13"1,-9 10-2,-5-3-19,1 5-2,-6 0-1,-1 6 0,-6 5-1,3 8-1,-1 5-1,2 7-1,2 0 0,3 4-2,4 0 0,7-3 0,3-1 0,6-7 0,3-7-1,3-6 1,6-7 0,3-4 0,1-9-1,0-6 1,4-6-1,-1-5 1,1-3-1,0-2 0,-5 2 0,0 2 0,-5 4 0,-1 5 0,-3 10-1,-9 9 1,12 10 0,-10 13 0,-2 11 0,0 11 0,1 8-1,-1 9 2,2 4-2,-1 2 2,0 0-2,0-5 2,-2-4-1,-1-10 1,-1-10-1,-5-5 1,-4-9 0,-3-11 0,-3-9 0,-2-7-1,-5-8-1,-2-11-1,1-5-3,-2-10-3,6 0-8,2-8-15,4-3-6,8-1 1,7-4 1,12 7 1</inkml:trace>
  <inkml:trace contextRef="#ctx0" brushRef="#br0" timeOffset="6009">8510 10178 65,'11'-14'30,"0"8"0,-11 6 0,5-13-15,-5 13-4,5 19-2,-3 4 0,-1 5-2,3 9-2,-2 3-1,2 8-1,-1-6-1,0-3 0,-1-5-1,0-6 0,-1-8 0,-1-8 0,0-12 0,0 0 0,-9-26 1,4 3 0,-1-9 0,2-4-1,-2-9 0,0-4-1,1-2 1,2 1 0,2 1 0,3 2-1,3 4 1,3 5-1,4 6 1,5 8-1,1 5 2,4 9-2,1 5 1,2 8-1,0 8 1,0 6 0,-4 9-1,-1 6 1,-4 5-1,-3 3 0,-5 2 0,-5-1 1,-6-2-1,-4-4 0,-6-4 0,-3-6 1,-2-6-1,-2-4 0,1-6 0,2-3 1,2-2-1,3-4 0,12 0 1,-11-6-1,11 6 0,0 0 0,13-14 0,-2 10 0,5 3 0,3 4 0,5 4 0,2 3 0,3 6 0,0 5 0,-1 5 0,-1 2 0,-5 5 0,-3-2 0,-7 0 0,-7-3 1,-6-1-1,-7-4 0,-6-3 1,-8-5-1,-4-5 0,-3-3 2,-3-4-2,-1-4 0,0-5-3,1-7 1,4-1-2,3-12-3,9 4-6,0-9-15,7-4-10,11-2 2,4-1 0,9 0 0</inkml:trace>
  <inkml:trace contextRef="#ctx0" brushRef="#br0" timeOffset="6391">8907 10167 61,'18'-5'31,"1"12"1,-5 3 1,2 3-4,3 11-16,-4-1-4,5 12-1,-3-1-2,4 8 0,-1-3-2,3-2 0,-4-4-1,0-4 0,-5-8-1,-1-5 1,-3-9 0,-2-5-1,-8-2 1,7-16-3,-7-1 0,-1-4 0,-1-6 0,2-5 0,0-3 0,2 0 0,2-3 0,4 1 0,3 3 0,4 2 0,4 5 0,2 5 0,1 6 0,4 3 0,-3 6 0,-1 1 0,-2 5-3,-9 0-33,-1-3-2,-10 4-2,4-13 1</inkml:trace>
  <inkml:trace contextRef="#ctx0" brushRef="#br0" timeOffset="16340">10197 10385 22,'-27'14'25,"-8"-9"2,8 4 2,-2-3-7,2 0-1,5 1-1,-1-6-2,9 5-4,0-5-3,14-1-1,0 0-3,28 8-2,3-8 0,10 3-2,9-3 0,7 1-2,8-1 1,1 0-2,-3-1 0,-2 2 0,-5-2 0,-8 1-2,-6 0-2,-8-3-1,-6 4-4,-12-6-8,-4 0-16,-12 5-3,0 0 0,-7-14 1</inkml:trace>
  <inkml:trace contextRef="#ctx0" brushRef="#br0" timeOffset="16619">10377 10197 73,'0'0'33,"-14"-9"0,14 9 2,0 0-18,0 0-4,6 26-3,0-6-3,3 11-1,-2 6-3,1 11 0,-3 6 0,1 5-1,-2 0-2,-1-3-1,0-2-4,-2-12-3,7-3-9,-1-11-15,7-14-4,6-7 0,5-11 0</inkml:trace>
  <inkml:trace contextRef="#ctx0" brushRef="#br0" timeOffset="17189">12153 10272 11,'0'0'21,"-10"-9"1,10 9-1,-10-11 0,10 11-2,-9-9-2,9 9-3,-5-12-3,5 12-2,-4-15-1,4 15-3,-3-14 0,3 14-1,-2-13-1,2 13 0,-9-9 0,9 9-1,-16 1 1,3 1 0,-1 7-1,-5-2 1,1 9-1,-5 0 2,2 11-1,-2 1 1,2 8-1,-1 3 0,7 5 1,3 0-1,8 3 1,6-4-2,9-2 1,9-6-1,11-7 0,10-7-1,7-7 0,2-7-1,2-8-2,1-5-2,-5-9-6,0-1-17,-8-5-10,-10-5-1,-6 0 1,-8-5-1</inkml:trace>
  <inkml:trace contextRef="#ctx0" brushRef="#br0" timeOffset="18017">12003 9527 43,'0'0'28,"0"0"2,0 0 1,0 0-11,0 0-4,0 0-1,0 0-3,-3 19-4,2-1-1,2 10-3,-1 7 0,2 5-1,-1 1 0,0 5 0,1-5-2,1-2 0,0-5-1,-1-5 1,1-8-3,-1-5 0,1-4-3,-3-12-7,0 0-14,0 0-9,10-18 1,-3 3-2,-2-13 3</inkml:trace>
  <inkml:trace contextRef="#ctx0" brushRef="#br0" timeOffset="18280">12185 9464 74,'10'-11'31,"-10"11"-1,0 0 2,2 11-18,1 9-5,-4 3-1,2 10-2,-2 5-1,2 5-2,-2 1 0,2 2-1,-1-7-1,1-6 0,0-5-3,-1-8-3,3-7-8,-3-13-13,0 0-8,9-25 1,-7-4-1,5-4 1</inkml:trace>
  <inkml:trace contextRef="#ctx0" brushRef="#br0" timeOffset="18686">12143 8843 69,'-26'-22'31,"5"12"-1,-3 1 2,1 11-19,7 13-2,-2 7-2,7 11-2,-2 3-1,7 7-3,4 3-1,6 1 0,6-7-1,5-4 1,6-9-1,4-8 0,5-11 0,2-12 0,0-11 0,1-9 0,-3-8 0,-4-5 0,-7-9 0,-3-4 1,-8-2-1,-8 0 0,-9 3 0,-6 5 0,-8 5-1,-5 8 1,-5 10-1,-3 8-1,0 13-1,-1 7-3,4 16-3,-1 8-11,5 13-17,7 14 1,3 8 0,8 14-1</inkml:trace>
  <inkml:trace contextRef="#ctx0" brushRef="#br0" timeOffset="19265">12082 11031 63,'0'0'32,"0"0"0,0-14 1,0 14-13,0 0-7,0 0-2,9 30-1,-10-5-4,4 11-1,-3 6-2,2 6 0,-2 4-2,0 2 0,-1 0-2,-1-7-3,1-4-1,-2-12-5,5-3-13,-1-6-14,-1-22 2,6 14-1,-6-14 2</inkml:trace>
  <inkml:trace contextRef="#ctx0" brushRef="#br0" timeOffset="19519">12238 11184 58,'4'-11'31,"-4"11"0,9-3 2,-9 3-11,8 15-7,-9 0-4,3 11-1,-3 2-3,2 9-2,-2 3-1,3 4-3,-2-2 0,2 0-2,0-4-1,-1-6-3,2-1-9,-2-3-21,-2-10 0,1 0 0,-3-5-1</inkml:trace>
  <inkml:trace contextRef="#ctx0" brushRef="#br0" timeOffset="20084">12081 12065 44,'-2'12'30,"5"11"-1,-7-3 1,4 4-10,-2 8-7,-1 2-1,1 9-3,-4 1-2,4 8-2,-1-4 0,4 2 0,-1-5 0,6-2-1,1-8 0,5-4-1,2-10-1,5-7 0,4-8 0,2-5 0,0-7-1,2-3 0,0-8 1,-3-4-1,-1-3 0,-1-5 0,-5-6-1,-2-3 1,-4-4-1,-3-1 1,-4-1-1,-3-3 1,-4 0-1,-4 4 1,-3 2-1,-4 4 1,-3 2-1,-3 7 1,-1 3 0,-4 10-1,0 5 1,-1 5-1,-1 5 1,-2 6-1,2 5 0,1 2 1,3 4-4,0-3-4,7 1-30,4 0 0,4-4 0,8-11 1</inkml:trace>
  <inkml:trace contextRef="#ctx0" brushRef="#br0" timeOffset="25881">6939 10675 11,'0'0'16,"0"0"1,0 0-3,0 0-1,0 0-1,0 0-1,0 0-2,0 0-2,0 0-1,0 0-1,0 0-1,0 0-1,0 0 1,0 0 0,0 0 0,0 0-1,9 7 1,-9-7 0,4 13 1,-4-13 0,6 19-1,-3-8 2,1 4-2,-1-1 0,0 4 0,0-1-1,0 2 0,-1 3 0,-1 1-1,0 1 0,0 3 0,0-2-1,1 2 0,-1 1 1,3 1-1,-2-2 0,4 2 1,0-2 0,1 0 0,0 1 0,4 0-1,-1-1 1,0 1-1,1-2 0,0-1 0,0 1 0,0 1 0,0-4-1,0 0 1,-2 2 0,1 0-2,-1-2 2,1-1-1,0 0 0,0 0 0,1 2 0,-1-1 0,2-2 0,0 0 1,-1 0 0,2 2-1,0 0 1,0-1 0,2-1-1,0-1 1,0-2 1,2 1-1,-1 0 0,2-1 0,-2-1 1,2 0-1,-1 1 0,1 0 0,-2 1 0,4 1 0,-2-3-1,3 2 1,-2 1-1,2-1 1,1-1-1,1 0 1,0-1 0,2 0 0,1-1 0,1-1 0,1 2 0,1-2-2,1 0 1,0 0 0,2 0 0,0 0-1,-1 1 1,1-1-1,3-1 1,-2-1 1,0-1-1,1 0 0,1 0 1,0-1-1,1 0 1,0 1-1,0-2 1,1 1-1,1-1 1,0 1-1,0-2 1,-1 0-1,0 0 0,2-4 1,-1 1-1,-1-1 0,-2 0 0,1-2 0,-1 1 0,1-2 0,0 1 0,1 0 0,0-1 0,0-1 1,1-1-1,0 0 0,-1-1 0,0 0 0,-1-1 0,-1-1 0,-1 1 0,0 0 0,-1-3 0,1 0 0,0-1 0,0 1 0,-1-2 0,1-2 0,-1 1 0,0 0-1,-3 0 1,0 1 0,-2-1 0,-3 1 0,2-2 0,-4 2 0,1 0 0,0-1 0,-3 0 0,0 0 0,1 0 0,-3-2 0,1 1 0,-2-1 0,-1-1 0,-1 2 0,0-2 0,-1 1 1,0-2-1,0 2 1,-2-1-1,0-1 2,1 1-2,0-1 0,0 0 0,-1 0 0,2 0 0,1-1 0,2-1 0,0 0 0,3-1 0,1 0 0,3-2-2,-1 1 2,1 0 0,2-1 0,2 0 0,-3 0 0,0 1 0,0 0 0,0-2 0,-2 2-1,0 1 2,-2-2-2,-1 2 1,0 0 0,-3 0 0,0 0 0,0 1 0,-2 1 0,-2 0 0,-2 1 0,-1 1 0,-2 1 0,0 0 0,0-1 0,0 1 0,-1-2 0,0 0 0,3 0 0,-1-2 0,2 0 0,1-2 0,-1 2 0,1-1 0,0 1-1,0 0 2,1 0-2,0 0 1,0-1 0,0-1 1,-1 1 0,1-1-1,2 1 2,-2 0-2,1 0 0,-1 0 0,0 2 0,0-1 0,-2 1 0,1 0 0,-1-1 0,-2 0 0,1 1 0,1 0 0,-2 1 0,1 0 0,0-1 0,-1 0 0,1 0 0,1 2 0,-1-1 0,1-1 0,1 0 0,-1-1 0,1 0 0,0-1 0,-1 0 0,1-3 0,1 1 0,-2 1 0,1-1 0,-1 3 0,0 0 0,0 1 0,0 1 0,-1-1 0,0 0 0,0 1 0,0-4 0,0 1 0,0-2 0,-1 2 0,1 0 0,-1 1 0,1 0 0,-2 0 0,1 4 0,0-2 0,1 1 0,1 1 0,-1 0 0,-1 0 0,2-1 0,-1 2 0,1 1 0,-2-1 0,-1 0 0,0 0 0,0 0 0,1-1 0,0 1 0,1 0 0,-2-1 0,2 0 0,0 1 0,-1-1 0,2 1 0,1 0 0,-1-1 0,2 1 0,0 0 0,-1-1 0,1 1 0,-1 1 0,-3 0 0,-1 1 0,-9 7 0,14-12 0,-14 12 0,8-7 0,-8 7 0,0 0 0,0 0 0,0 0 0,0 0 0,9-6 0,-9 6 0,0 0 0,0 0 0,0 0 0,0 0 0,0 0 0,0 0 0,0 0 0,0 0 0,0 0 0,0 0 0,0 0 0,0 0 0,0 0 0,0 0-6,0 0 0,-6-19-3,6 19-2,-6-16-6,6 16-4,-9-21-3,9 21 1,-16-20-1,6 10 0,-2 1 0,-3-1 5,4 6 3,-8-3 7,6 4 1,-4-1 4,2 1 4,3 2 4,-2-2 1,3 5 4,0-6 2,11 4 2,-14 0 3,14 0 2,0 0-1,0 0-1,-9 1 0,9-1-1,0 0-1,0 0-1,0 0-3,0 0-2,0 0-1,0 0-2,0 0 0,0 0-1,0 0 0,0 0-1,0 0 0,0 0 0,0 0-1,0 0 0,0 0 0,0 0 0,0 0 0,0 0-1,9 10 1,-9-10-1,12 11 0,-4-3 1,4 2-1,2 0 1,1 1-1,1-2 0,0-1 0,1 0 0,0 1 1,-1-3-2,0-2 0,-3-1 0,0-1 0,-3 0 0,-10-2 0,14 1 0,-14-1 0,0 0 0,10 0 0,-10 0 0,0 0 0,0 0 0,0 0 0,0 0 0,0 0 0,0 0 0,0 0 0,0 0 0,0 0 0,0 0 0,0 0 0,0 0 0,0 0 0,0 0 0,0 0 0,0 0 0,0 0 0,0 0 0,0 0 0,0 0 0,0 0 0,0 0 0,0 0 0,0 0 0,0 0 0,0 0 0,0 0 0,-1 17 0,0-7 0,0 4 0,0 4 0,1 3 0,-1 2 0,1 0 0,-1 1 0,2-2 0,-1-1 0,1-4 0,0-3 0,1-1 0,-2-13 0,2 17 0,-2-17 0,3 10 0,-3-10 0,0 0 0,0 0 0,0 0 0,0 0 0,3 12-4,-3-12-22,0 0-10,-9-8-3,9-4 1,6-4-1</inkml:trace>
  <inkml:trace contextRef="#ctx0" brushRef="#br0" timeOffset="29430">11848 9729 26,'0'0'17,"0"0"0,0 0-1,0 0 0,0 0-3,0 0 0,0 0-3,0 0 0,0 0-3,0 0-1,0 0-2,0 0 0,0 0-1,0 0-1,0 0 0,-11 0 0,11 0 1,-9 8-1,9-8 0,-13 12 1,4-5 0,-3-2 1,0 1-1,-5-4 1,-1 0-1,-6-3 1,-1-2 0,-7-6 0,-1 0-1,-6-5 0,0-1 1,-2-6-1,0 1 0,1-4 0,3-3-1,2-4-1,5 1 0,3-3-1,5-1 1,2-3-1,7-1 0,2-3 0,3 1 0,3-1 0,2-1 0,4 0 1,2 0-1,2 2 0,2 2 0,2 1 0,1 0 0,3 2 1,4 4 0,-1 1-1,3 3 2,0 1-2,1 4 2,0 0-2,0 3 2,0 5-2,-2 0 0,-1 1 1,-3 4-1,-1 1 0,-1 1 0,-3 0 1,-1 2-1,-8 5 0,9-6 0,-9 6 0,0 0 0,0 0 1,0 0-1,0 0 0,0 0 0,0 0-1,0 0 1,0 0 0,1-13-1,-1 13 1,-11-13-1,11 13 0,-18-16 0,5 6 1,0 0-1,-2 1 1,-1 0-1,2 2 1,1 0 0,2 1 0,1 2 0,1 1 0,9 3 0,-12-4 0,12 4 0,0 0 0,0 0 0,0 0 0,0 0 1,0 0-1,0 0 0,0 0 0,0 0 1,0 0-1,0 0 0,0 0 1,11 12-1,-2-5 0,2 1 0,3 1 1,3 2-1,1-1 0,1 0 0,0-2 0,0 0 0,-2-2 0,-1-1 1,-3-2-1,-2-1 0,-2 0 0,-9-2 0,9 1 1,-9-1-1,0 0 0,0 0 0,0 0 1,0 0-1,0 0 0,0 0 0,0 0 1,0 0-1,0 0 0,0 0 0,0 0 0,0 0 0,0 0-1,0 0 1,0 0-1,-4 11 1,4-11 0,-6 21-1,2-5 1,-1 1 0,0 4 0,0 1-1,0-1 1,1-1 0,2-2 0,-1-3-1,1-3 2,2-12-2,-1 15 1,1-15 0,0 0 1,0 0-1,0 0 0,0 0 0,0 0-1,0 0-1,0 0-5,0 0-23,0 0-7,0 0 2,8-11-1,-8 11 0</inkml:trace>
  <inkml:trace contextRef="#ctx0" brushRef="#br0" timeOffset="32614">13369 10279 29,'0'0'23,"-10"9"0,10-9 3,0 0-10,0 0 0,0 0-1,9 10 0,-9-10-3,16 1-1,-2 2-1,6-5-1,7 3-2,5-4-2,10 2 0,4-4-1,8 4-1,5-3 0,4 2 0,-2 0-1,3 0 1,-1 0-2,-2 2 1,-4-1-1,-2 1 1,-8-1-1,-3 0-1,-5-1 1,-8 2-1,-7-1 0,-5 0-1,-7 1-1,-12 0-1,11-1-4,-11 1-7,0 0-20,-13-14-2,3 5 0,1-1 0</inkml:trace>
  <inkml:trace contextRef="#ctx0" brushRef="#br0" timeOffset="32984">14082 10053 74,'-12'2'32,"12"-2"-1,-12 3 2,12-3-20,0 0-2,13 0 0,2 4-3,2-2-3,7 3-1,3 1-1,7 3-1,0 2 0,3 3-1,2 1 0,0 2 0,-4 2 0,-3 1-1,-6 1 0,-5 1 1,-7 1-1,-9 2 1,-9-1-1,-13 4 0,-9 2 1,-8 2-1,-7 0 1,-4-1-1,0 2-2,2-6-3,6 1-6,4-6-20,11-10-4,12-4 0,10-8 0</inkml:trace>
  <inkml:trace contextRef="#ctx0" brushRef="#br0" timeOffset="34140">15625 9916 26,'0'0'24,"0"0"2,0 0 3,0 0-7,0 0-4,-3-10-3,3 10-2,-5-11-4,5 11-1,-10-12-3,0 7-1,-1 2-1,-4 1 0,-3 3 0,-2 4-1,-3 5 1,-3 5-1,1 8 2,-3 3-1,3 7 0,2 6 0,5 3 0,5-2 0,6 1 0,6-2-1,10-3 1,6-7-1,10-2 0,6-8 0,5-5-1,3-5 1,2-3-1,2-4-1,-3-5-2,0-2-2,-7-4-3,-1 1-10,-7-3-18,-3-4-3,-3 0 2,-5-6-1</inkml:trace>
  <inkml:trace contextRef="#ctx0" brushRef="#br0" timeOffset="34463">15908 9917 50,'0'0'27,"5"-20"3,-5 20 0,4-11-10,-4 11-5,0 0-2,0 0-2,8 30-2,-7-4-2,1 11-1,-1 6-1,0 12-1,-2 5 0,0 4-1,-3-1-2,-1-2 0,0-5 0,0-6-2,2-9-2,-1-12-1,5-5-4,-1-24-13,0 0-14,0 0 1,11-23 0,-1-5-1</inkml:trace>
  <inkml:trace contextRef="#ctx0" brushRef="#br0" timeOffset="34735">16141 9817 90,'9'-8'31,"-9"8"1,4 15 1,-5 2-21,3 14-3,-4 3-3,4 10 0,-3 5-1,2 8-1,-2 0-2,2-1 0,-1-5-1,2-8-1,1-6-1,-2-7-4,3-6-5,-4-9-17,0-15-8,0 0 1,0 0 0,0 0-1</inkml:trace>
  <inkml:trace contextRef="#ctx0" brushRef="#br0" timeOffset="34960">15972 10224 99,'-15'7'35,"1"-1"1,14-6 0,0 0-20,0 0-8,0 0-1,14-7-1,2 1-3,4-3-1,2-2-1,2 0-3,-1-3-2,0 7-6,-4-4-17,-3 4-9,-1 5-1,-5-4 0,2 4 0</inkml:trace>
  <inkml:trace contextRef="#ctx0" brushRef="#br0" timeOffset="35518">16242 10265 87,'0'11'30,"0"-11"2,9 12 1,-9-12-21,24 0-3,-11-1-1,8 4 0,-6-2-3,3 5-1,-3 1-2,0 4 0,-4 3-1,-4 3-1,-5 2 1,-2 4-1,-2-1 0,-4-1 1,-2 0-1,-1-1 1,-1-2-1,-1-2 1,1-5-1,10-11 1,-15 15 0,15-15 0,0 0-1,0 0 1,0 0-1,0-10 1,0 10-1,14-14 0,-3 7 0,2 0 0,3 2-1,2 3 1,1 3 0,1-1 0,0 4-1,-4 3 1,-1 2 0,-4 4 0,-6 2 0,-3 1 0,-5 2 1,-5 2-1,-6-3 1,-1 2-1,-6-2 1,-1-2-1,-4 1 0,2-5 1,1 0-2,0-5 0,4-1-2,1-7-3,9 1-7,-1-8-17,7-9-5,6-3-1,3-8 2,7-3-1</inkml:trace>
  <inkml:trace contextRef="#ctx0" brushRef="#br0" timeOffset="35901">16846 9969 40,'7'-20'26,"-1"8"2,-9-4 0,3 16-4,-14-15-10,-2 10 1,1 10-3,-7 2-2,4 11-2,-5 2 0,4 10-2,0 2 1,4 8-3,2-1 0,7 2-1,2-3 0,6-3 0,4-5-1,5-4-1,5-5 1,3-5-1,3-6 0,0-4-1,1-3-1,-2-7-3,1-2-3,-4-8-7,1-1-17,-2-4-6,-3-5 1,1-2-1,-2-4 2</inkml:trace>
  <inkml:trace contextRef="#ctx0" brushRef="#br0" timeOffset="36149">17057 9922 66,'0'0'32,"0"0"-1,11-1 1,-11 1-7,-2 18-13,3 5-2,-4 0-2,2 10-3,-2 4 1,2 7-3,-1 1 1,1 0-2,1-4 0,0-5-3,0-4 0,1-9-3,3-3-6,-4-20-15,0 0-11,12 5 1,-5-19 0,7-5 0</inkml:trace>
  <inkml:trace contextRef="#ctx0" brushRef="#br0" timeOffset="36399">17240 9890 99,'0'0'33,"0"0"0,3 17-2,-5-2-21,5 11-2,-2 2-2,3 11-1,-1 3 0,4 5-3,-1-2 1,2 2-2,-1-6 0,-1-4-3,2-4-1,-5-12-6,4-1-16,-4-7-10,-3-13 0,0 0 0,0 0-1</inkml:trace>
  <inkml:trace contextRef="#ctx0" brushRef="#br0" timeOffset="36616">17100 10217 110,'0'0'35,"-2"11"2,2-11-3,17-10-24,4 2-5,-1-3-1,4-1 0,-1-1-4,-2 0-1,1 4-4,-6-5-8,2 2-22,-3 9-1,-4-3 1,-1 5-2</inkml:trace>
  <inkml:trace contextRef="#ctx0" brushRef="#br0" timeOffset="37187">17337 10323 58,'0'0'30,"0"0"0,9-3 2,-9 3-10,17-2-7,-8-2-2,7 8-2,-5-3-4,5 6-1,-3 1-2,2 6-2,-2 2 0,-2 6-1,-2 2-1,-2 4 1,-4 2-1,-3 4 0,-3 0 0,-4-1 1,-4-2-1,-3-1 0,-4-2 1,-1-2-1,-5-4 1,-2-4-1,1-3 1,1-5-1,0-3 1,2-3-1,2-6 1,4-4 0,3-5 0,5-2 1,2-3 0,3 0-1,4-3 1,4 2 0,2 0-1,5 4 2,5 4-3,2 3 0,3 5 0,5 5 0,0 3 0,3 4 0,0 1 0,1 2 0,-3 0 0,-2-2 0,-1-2 0,-2-4 0,-2 0-9,-6-9-20,1-5-9,0-3 0,-2-12 1,2-2-2</inkml:trace>
  <inkml:trace contextRef="#ctx0" brushRef="#br0" timeOffset="37653">17611 10105 55,'0'0'31,"0"0"-1,0 0 2,0 0-13,0 0-2,0 0-3,0 0-3,12-1-2,-1 3-2,0-4-2,8 2 0,2-2-1,6 0-1,1-1-1,5 1 0,-1-2 0,1 1-2,-1 0 1,-1 0-1,-2 0 1,1 1-1,-2 1 0,-3-1-1,-1 0-1,-3 0-3,0 2-4,-7-6-13,-2 2-13,0-1-3,-12 5 2,14-19-1</inkml:trace>
  <inkml:trace contextRef="#ctx0" brushRef="#br0" timeOffset="38376">18728 9925 29,'0'0'24,"13"-7"2,-13 7 1,3-11-9,-3 11 1,1-11-3,-1 11-2,0 0-5,0-11-2,0 11-1,0 0-1,-8-17-1,8 17-1,0 0-1,-13-11 0,13 11 0,-15-10-1,4 5 1,-2 1-1,-1 1 1,-3 1-1,0-1 0,-1 3 1,-1 0-1,0 3 1,1-2-1,1 4 0,1 0 0,0 2 0,1 1 0,2 2 0,0 2 0,2 2 0,2 2 1,0 2-1,2 2 0,4 1 1,1 1-1,2 1 1,2-1-1,3 2 1,1-1-1,4 3-1,0-3 2,4 2-1,2-4 1,3 0-2,2-3 1,5 0-1,1-4 2,5-2-2,0-4 0,1-1 0,0-1 0,0-2 0,-2 0 0,-3-2 0,-3 0 0,-3 0 0,-4-1 0,-3-1 0,-4 1 0,-2-1 0,-9 0 0,10-2 0,-10 2-3,0 0-15,0-16-20,0 6 0,2-9 0,2-4-1</inkml:trace>
  <inkml:trace contextRef="#ctx0" brushRef="#br0" timeOffset="39540">19008 10063 22,'0'0'24,"-9"4"1,9-4 3,0 0-7,0 0-3,0 0-1,0 0-4,1 15-1,-1-15-2,7 13-1,-7-13-2,18 19 0,-5-5 0,8 6-2,3-2 0,7 4-1,4-2-1,5 2-1,1-1 1,1-1-3,-1-5 1,-4-1-1,-4-2 0,-5-2 0,-7-3 0,-4-2-1,-6 0-1,-11-5-3,14 1-8,-14-1-21,0 0-3,-3-15 1,-1 4-2</inkml:trace>
  <inkml:trace contextRef="#ctx0" brushRef="#br0" timeOffset="40028">19103 10376 61,'0'0'30,"-7"16"0,7-16 1,0 0-15,0 0 0,0 11-3,0-11-2,12 11-3,2-1 0,0-2-2,5 5-2,1-2 0,6 3-2,0-1 1,3 4-1,0-1-1,2 0 0,-4-2 0,-1 2 0,-3-4-1,0 1 0,-5-2 0,-3-3-1,-3 0-1,-3-4-2,0 0-4,-9-4-13,0 0-16,12-11 0,-9-1 0,3-1 0</inkml:trace>
  <inkml:trace contextRef="#ctx0" brushRef="#br0" timeOffset="40858">19887 10476 25,'2'-10'20,"-2"10"1,5-12-1,-5 12-4,-2-16-2,2 16-2,-4-14-1,4 14 0,-5-13 0,5 13-1,0 0-3,-11-11 0,11 11-2,0 0-1,-10-1 1,10 1-1,-9 4-1,9-4 1,-12 9 0,12-9-1,-15 19 1,6-8-1,2 6 1,-2 1-1,3 4-1,-1 0 0,2 2 0,3 0-1,2 1 0,2 1 1,3 0-1,3-2-1,0-1 1,3 0 0,1-1 0,2-2 0,1-3 0,1 1 0,0-3-1,2-3 1,0-2 0,0-3 0,0 0 0,1-2-1,0-3 1,-2-2-1,-1 0 2,1-3-2,-2-2 0,-1-1 0,0-3 0,-3-2 0,1-2 0,0-3 0,-2-2 0,-2-3 0,0-2 0,-3-3 0,-1 0 0,-2-2 0,-3-2 0,-2 2 0,-2 0 0,-2 2 0,-2 1 0,-3 2 0,-1 2 0,-3 2 0,-3 4 0,1 0 0,-2 3 0,0 3 0,0 0 0,3 5 0,0 0 0,6 2 0,0 0 0,11 2 0,-12-2 0,12 2-4,0 0-5,0 0-24,0 0-5,-5-16-1,7 6 2</inkml:trace>
  <inkml:trace contextRef="#ctx0" brushRef="#br0" timeOffset="42091">18607 9100 13,'0'0'18,"0"0"2,4-10-1,-4 10 1,0 0-3,0 0-1,0 0-1,0 0-1,0 0-2,0 0-1,0 0-2,0 0-1,0 0-1,0 0-3,0 0 0,0 0-1,0 0 0,1 10-1,-2 2 0,-2 1-1,2 6 2,-2 5-1,3 5 0,-3 1 0,1 4 0,0-1 0,2 0-1,-1-2 1,1-3-1,1-3 0,0-3 1,1-4-1,0-1 0,0-3 0,-1-4 0,-1-10 0,3 15 0,-3-15-1,0 0 1,0 0-1,3 11 0,-3-11-1,0 0-1,0 0-5,0 0-18,-4-15-10,4 15-2,1-27 1,4 6-1</inkml:trace>
  <inkml:trace contextRef="#ctx0" brushRef="#br0" timeOffset="43902">18503 8362 30,'0'0'23,"0"0"0,-8 5 1,8-5-6,0 0-2,0 0-3,0 0-4,0 0-2,0 0-2,-10-3-1,10 3-1,-9 1 0,9-1 0,-15 7 0,5 0 0,0 1 0,1 5 1,0 1-1,1 4 1,1 3-1,5 4 1,-3 1-1,6 3 0,2-1 0,4 1-1,0-3 1,2-1-1,2-2-1,3-2 1,0-6 0,2-2-1,-1-5 1,1 0-1,0-5 0,0 1 0,0-4 0,-2 0 0,0-2-1,0-2 1,-3-2-1,1-1 0,0-2 1,-2-3-1,-1-3 0,0-1 0,-2-3 1,-3 0-1,0-3 0,-4 0 0,-2-1 1,-3-2-1,-1 2 0,-5-1 0,-2 1 0,-1 0 0,-4 2 0,1 2 0,-2 2 0,2 3 0,-1 2 0,3 4 0,0 2 0,2 4 0,2 2 0,1 3 0,10-3-1,-14 11 0,14-11-2,-8 14-3,8-14-8,3 16-20,-3-16-2,10-2 1,-1-8-1</inkml:trace>
  <inkml:trace contextRef="#ctx0" brushRef="#br0" timeOffset="44502">18530 8037 42,'3'11'27,"-3"-11"2,0 0 1,0 0-5,0 0-8,0 0-3,0 0-3,15 5-1,-15-5-3,20 1-1,-8-1-1,4 3-2,1-3 0,2 2-2,0-2 1,1 1-1,-2-1 0,2 0-1,-2-1 0,0 0 1,-5-2-1,-1 1-1,-1 1 0,-11 1-2,11-6-1,-11 6-3,0 0-2,-8-16-5,8 16-11,-16-12-10,0 0 2,0 4 0,-8-5 3</inkml:trace>
  <inkml:trace contextRef="#ctx0" brushRef="#br0" timeOffset="44848">18456 7897 50,'0'0'26,"0"0"2,0 0-4,-9 3-8,9-3-2,0 0-4,0 0 0,0 0-4,-3 19 0,0-8-1,2 7-1,-1 1 0,1 4-1,0 2 1,4 1-2,0 0 0,3-1 0,0-4-1,1-3 0,1-3 0,3-3-1,0-3 0,0-3-3,4-2-3,0-8-7,3 0-12,4-2-9,-1-6 2,4 0-2,-3-6 2</inkml:trace>
  <inkml:trace contextRef="#ctx0" brushRef="#br0" timeOffset="45141">18813 7887 64,'11'3'30,"-11"-3"-1,18 5 2,-6 4-13,-2 0-6,7 6-3,-4 3-3,2 3-1,0 3-2,-1 4 0,-2-1-1,-3 1-1,-3-2 0,-3-3-1,-4-2 1,-4-2-4,-1-2-5,-4-3-19,-2-8-5,12-6-1,-17 4 0,17-4 0</inkml:trace>
  <inkml:trace contextRef="#ctx0" brushRef="#br0" timeOffset="47972">19134 8438 27,'1'-10'21,"-1"10"1,-1-12-2,1 12-3,0-12-1,0 12-3,0 0-2,0-10-2,0 10 0,0 0-1,0 0-2,-5 14 0,2 0-2,3 6 0,-2 2-1,1 5 0,-1 2 0,1 2-1,-1 0 0,1-2-1,-1-4 0,0-4 1,-1-4-2,2-2 1,1-15 0,-4 17 0,4-17 1,0 0 0,0 0 0,0 0 0,0-24 0,2 7-1,1-7 1,1-2-1,0-7-1,1-2 0,0 0 0,0-1 0,1 2 0,-1 3 0,1 3 0,0 4 0,0 4 0,0 5 1,-1 3-1,-5 12 0,9-11 1,-9 11-1,12 4 0,-5 8 1,0 5-1,0 6 0,2 5 0,2 4 0,-1 4 0,1 3 0,-1-2 0,0-3 1,0-2-1,0-7 0,-1-4 1,0-3-1,-2-8 1,-7-10-1,15 9 1,-15-9 0,15-14-1,-9 0 1,2-4-1,0-5 1,1-6-1,-2-3 0,1-3 0,0-1 0,0 1 0,-1 0 0,-1 2 0,1 5 0,-1 5 1,-1 4-1,0 6 0,-5 13 0,6-14 1,-6 14-1,0 0 0,9 24 0,-5-7 0,1 8 0,3 4 0,1 6 0,0 2 0,1 2 0,-1-1 0,0-3 0,-1-1-2,-1-5 0,0-4-2,-4-9-4,4 2-8,-7-18-17,8 10-3,1-11 1,-1-10 0</inkml:trace>
  <inkml:trace contextRef="#ctx0" brushRef="#br0" timeOffset="48603">19787 8442 30,'0'0'23,"0"0"2,0 0 3,-18-6-8,6 7-6,0 6 0,-3 1-3,1 7 0,-1 3-3,2 4-2,-1 1-1,5 4-2,0-2 0,4-1-1,2-4 0,3-2 0,1-5-1,4-3 1,-5-10-1,14 7 0,-6-8 0,2-3 1,1-3-2,1-3 1,-2-4 0,2-1-1,0-4 0,-3-1 0,-1 0 1,1 2 0,-3 1-1,0 4 1,-4 3 0,-2 10 0,0 0 0,0 0 0,9 3-1,-7 9 1,3 4-1,0 5 0,3 4 0,1 4 0,2 0 0,0 2 0,-1 1 0,1-1 0,-2-2 0,-1-2 0,-2 0 0,-5-3 1,-1-3 0,-2-2-1,-4-3 1,-4-2 0,-5-2 0,-1-3 0,-4-4 1,-2-3-2,-1-1 0,-1-1 1,2-2-2,2-1 0,4-1-3,-1-6-5,11-2-18,5 0-8,3-7 0,8 1 1,6-7-1</inkml:trace>
  <inkml:trace contextRef="#ctx0" brushRef="#br0" timeOffset="49563">20095 8476 39,'-10'-12'26,"10"12"2,0 0 0,-8-13-11,8 13-3,0 0-2,-2 14-2,1-1-3,2 8-2,-2 5-2,1 4 0,-1 3 0,1 3 0,-2-5 0,2 1-1,-2-6 0,1-4 1,0-8-1,1-1 0,0-13 1,0 0 0,0 0-1,0 0 1,-7-16-1,5 0-1,-1-8 1,-1-4-1,0-6-1,-1-4 0,1-1 0,0-2 0,1 2 1,2 2-1,2 5 0,2 2 0,3 6 1,2 5-1,1 4 1,1 3-1,2 4 1,1 2-1,-3 1 1,1 2-1,0 2 0,-1 1 0,-1 2 0,-9-2 0,16 14 0,-10 0 0,-2 2-1,-2 4 1,-2 4-1,-2 0 1,-1 1 0,-2-1 0,-1-3 0,0-2 0,0-4 0,1-5 0,5-10 0,-5 14 0,5-14 0,0 0 0,0 0 0,0 0 1,0 0-1,0 0 0,0 0 0,13 5 0,-13-5 0,15 1-1,-6 4 1,-1 2 0,1 3 0,0 5 0,0 0 0,-2 2 0,0 3 0,-2 0 0,0 0 0,-3-2 0,-2-2 0,-2-1 0,-4-4 1,-4 0-1,-1-2 1,-3-2-1,-2-1 1,-2-1-1,1-3 1,0-2-1,1-2 0,4-4 0,0-3-2,1-4 0,6-1-4,-2-8-5,10 1-11,2-3-14,2-1 1,8 1 1,0-3-1</inkml:trace>
  <inkml:trace contextRef="#ctx0" brushRef="#br0" timeOffset="50067">20312 8453 40,'0'0'24,"0"0"3,0 16 1,0-16-12,4 16-1,-1-2-1,0 2-1,4 5-3,-2 0-2,2 5-2,-1-5-1,-1 2-1,0-3-2,-1-2 0,-1-7-1,-3-11 1,2 14-1,-2-14 1,0 0 0,0 0-1,0 0 1,-10-15 0,5 2 0,0-2 0,-2-3-1,0-2 0,0-1 0,1-2-1,2 4 1,0 0 0,3 3 0,1 4 0,2 0 1,-2 12-1,13-15 1,0 10 0,2 0-1,5 1 1,2-1-1,4 1 0,1 0 0,0 1 0,-1 0 0,-1 1 1,-2 0-2,-3-1 0,-3 2 0,-4-1 0,-2 2-5,-11 0-9,12-12-23,-12 12-2,9-25 2,-2 5-1</inkml:trace>
  <inkml:trace contextRef="#ctx0" brushRef="#br0" timeOffset="64768">18911 11641 48,'-9'4'26,"9"-4"3,0 0-1,0 0-13,-9 11-4,9-11-1,-2 26-1,0-5-1,4 14-1,-4 6-1,3 14 0,-2 9-1,2 12-1,-1 9-1,2 10 0,0 9-1,2 3 1,0 5-2,2 4 1,1-4-1,2 0 1,0-8-1,1-9 1,0-13-2,-2-10 0,1-13 0,-1-16-2,0-9-3,-4-17-4,-4-17-19,0 0-8,0 0 1,1-23-2,-9-5 3</inkml:trace>
  <inkml:trace contextRef="#ctx0" brushRef="#br0" timeOffset="65242">18630 13044 82,'-11'7'34,"11"-7"0,0 0 0,0 0-20,0 0-5,0 0-2,15-5-1,-15 5-1,19 16-2,-6 1 0,4 9-1,2 7 0,4 6 0,2 5-1,2 1 0,0 3 0,1 0-2,2-4 2,-1-4-1,-2-9 1,-1-4-2,-4-7 2,0-7-2,-2-10 2,-2-8 0,-3-12 0,-1-7 0,-2-9 0,-1-9 0,1-8 0,-1-9 0,0-2-1,0-4 1,0 6-1,-1 1-2,2 6 0,-2 3-3,1 14-3,-5 4-21,1 4-9,0 5 1,-5-2 0,3 3 0</inkml:trace>
  <inkml:trace contextRef="#ctx0" brushRef="#br0" timeOffset="65875">19636 12028 56,'7'-12'31,"-7"12"1,4-11 0,-4 11-12,0 0-6,0 0-3,0 0-1,3 26-2,-6-1-2,4 10-1,-2 4-1,3 10-1,-2 6 0,3 4 0,-1-2-2,2 0 0,1-7-1,-2-4 1,1-7-1,0-6 0,-2-8-1,0-8-2,2-3-2,-4-14-2,0 0-6,0 0-13,9-30-10,-2 6 0,-2-11 0,4-1 2</inkml:trace>
  <inkml:trace contextRef="#ctx0" brushRef="#br0" timeOffset="66153">19852 12026 73,'0'0'34,"7"-11"-1,-7 11 3,2 17-14,-4-5-10,5 11-3,-3 5-2,4 11-2,-2 4-1,2 8 0,0 2-2,2 3 0,-1-2-1,1-4 0,1-6-1,-1-5 0,0-8-1,-1-9-3,1-3-1,-6-19-4,0 0-9,0 0-14,6-12-6,-7-6 2,-3-8 0</inkml:trace>
  <inkml:trace contextRef="#ctx0" brushRef="#br0" timeOffset="66365">19771 12388 87,'-10'4'35,"10"-4"1,0 0 1,0 0-15,1-12-14,7 0-3,3 1-2,3-2-3,0-1-4,4 2-3,-4-1-7,6 4-15,0 3-8,-4 0 1,4 6 0,-5-1 2</inkml:trace>
  <inkml:trace contextRef="#ctx0" brushRef="#br0" timeOffset="66882">20012 12561 56,'3'25'30,"-4"-13"1,7 1 0,-6-13-9,11 3-9,2-2-1,-2-7-3,4 6-1,0-2-3,3 5-1,-4 2 0,1 5-1,-3 4-2,0 6 0,-5 2-1,-2 6-1,-5 3 1,-5 3 0,-5 1-1,-4 1 1,-5 0 1,-4 0 0,-4-2 0,0-4 1,-1-4 0,2-4 0,1-7 0,5-6 1,3-12-1,7-6 1,2-9-1,6-5-1,4-5 0,5-6 1,3-1 0,5 1-2,4 4 0,4 5 0,1 6 0,2 5 0,2 7 0,-1 10 0,-2 5 0,0 6 0,-5 5 0,-2 2 0,-1 2 0,-3-1 0,-2 2-5,-4-9-1,3 1-4,-11-16-17,9 1-13,0-10 2,0-12 1,2-7-1</inkml:trace>
  <inkml:trace contextRef="#ctx0" brushRef="#br0" timeOffset="67251">20353 12072 89,'-18'-12'34,"7"21"0,-2 5 3,-3 7-23,6 12-5,1 6-2,4 8-1,1 2-2,10 3-1,3-3 0,9-1-1,6-12 0,7-9 0,5-15-1,4-10 0,2-12 0,0-11 0,-3-10 0,-4-6-1,-7-6 0,-7-5 0,-10 0 1,-11-1-1,-12 2 1,-11 6-1,-8 6-1,-11 6 0,-4 12-2,-9 5-5,3 12-19,-2 7-11,-1 3 0,2 6 2,1-1-3</inkml:trace>
  <inkml:trace contextRef="#ctx0" brushRef="#br0" timeOffset="67875">18242 11986 79,'0'0'34,"1"-11"1,-1 11 0,0 0-17,6 20-6,0 3-1,-4 6-4,3 12-2,-2 4-1,3 8-1,-2 2-2,1 1 0,-2-3 0,0-5-3,1-7 0,-2-12-2,3-4-5,-5-25-8,0 0-20,10 2 0,-4-23 0,2-9 0</inkml:trace>
  <inkml:trace contextRef="#ctx0" brushRef="#br0" timeOffset="68103">18460 12025 103,'1'20'35,"1"11"0,-2 1-1,-1 3-24,5 7-5,-3 0-1,3 3-2,-2-5-1,1-1-1,2-6-1,-3-8-1,3-1-5,-5-14-7,0-10-19,0 0-3,0 0 2,2-22-2</inkml:trace>
  <inkml:trace contextRef="#ctx0" brushRef="#br0" timeOffset="68341">18310 12267 94,'-11'10'35,"11"-10"2,-10 14 1,19-7-20,1-10-9,12 3-2,2-5-1,5 2-2,1-3-1,3 0-1,0 0 0,-2 2-4,-3 0 1,-4-2-3,-2 5-3,-6-7-6,0 2-24,-2 0-1,-5-3 0,-1 0 0</inkml:trace>
  <inkml:trace contextRef="#ctx0" brushRef="#br0" timeOffset="68634">18601 12044 92,'1'10'33,"-1"-10"2,8 0 0,3 0-22,-11 0-5,22-4-2,-12 1-1,3 5-2,-2-4-1,3 2-1,0 0-2,-2 0-1,1 0-3,-4-4-5,4 0-15,0 0-11,-13 4 1,16-19-1,-15 5 1</inkml:trace>
  <inkml:trace contextRef="#ctx0" brushRef="#br0" timeOffset="68861">18696 11914 91,'-2'17'34,"2"6"-1,-1-1 3,1 2-23,1 5-6,-1 2-2,2 3-1,-2-2-3,1-3-4,4-2-13,0-6-18,-5-21-1,4 16 0,-4-16-1</inkml:trace>
  <inkml:trace contextRef="#ctx0" brushRef="#br0" timeOffset="70925">16612 15190 52,'-23'-8'30,"-1"5"2,-7 1 0,-4 4-13,0 11-5,-3 1-4,4 12-2,-1 5-1,7 10-2,3 2 0,9 6-1,8-2-1,10 1 0,7-6-2,13-3 1,7-11-1,6-9 0,6-6-3,1-9-1,1-4-4,-5-13-8,0-1-23,-5-5 2,-5-2-1,-3-2 0</inkml:trace>
  <inkml:trace contextRef="#ctx0" brushRef="#br0" timeOffset="71197">16902 15189 80,'7'10'35,"-5"2"1,3 6 1,3 9-22,-5 1-7,4 13-2,-2 4-1,0 6-2,-2-1-2,0 1-1,-2 0-2,-2-9-3,1-5-4,-4-14-15,2-7-13,2-16 1,0 0-2,5-21 3</inkml:trace>
  <inkml:trace contextRef="#ctx0" brushRef="#br0" timeOffset="71416">17118 15219 105,'-1'26'35,"-3"8"3,-3 1-8,3 10-22,-2 3-5,3 3 0,1 2-2,2-3-2,2-2-3,0-11-2,6-1-7,-5-8-22,2-14-1,-5-14 0,10-1-1</inkml:trace>
  <inkml:trace contextRef="#ctx0" brushRef="#br0" timeOffset="71617">16959 15515 98,'-11'7'36,"11"-7"2,0 0-2,14-1-27,6-7-5,4-2-2,4-1-3,2 1-3,-2-4-10,2 3-23,-2 3 1,-3 0 0,-3 4-1</inkml:trace>
  <inkml:trace contextRef="#ctx0" brushRef="#br0" timeOffset="72173">17213 15658 61,'1'20'33,"-1"-20"-1,14 14 2,-1-15-10,4-9-16,7 3-2,-1-2 0,4 8 1,0 0-2,3 10 0,-5 1-1,-2 8-1,-4 3-1,-5 5-1,-3-1 0,-6 3-1,-5 0 0,-6 0 0,-3 0 0,-3-2 1,-4-1-1,0-4 0,-1-3 0,1-1-1,3-6 1,1-1 0,3-5 0,9-5 0,0 0 0,0 0 1,0 0-1,0 0 1,14-11-1,-3 6 0,2 3 0,3 1 1,1 2-1,1 3 0,0 5 0,-1 3 0,-3 2 0,-2 4-1,-3 1 2,-4-1-2,-5 2 1,-4 0 0,-4 0 1,-5-2-2,-4-1 2,-3 2-1,-1-3 0,-3-1 0,-1-1-2,0-5-1,4 0-3,-2-14-6,11-2-24,1-8-2,5-7 0,8-12-1</inkml:trace>
  <inkml:trace contextRef="#ctx0" brushRef="#br0" timeOffset="72548">17877 15604 41,'-4'-11'32,"-5"-2"1,-1 3 1,-4 7-8,-5-5-9,7 11-4,-6 1-2,5 12-3,-4 5-1,4 9-1,1 3-2,5 6-1,1 0 0,7 2-1,4-4 0,5-3 0,4-9-2,5-5 1,2-9-1,3-6-1,1-5-1,-1-7-2,1-3-3,-4-10-1,3 2-6,-6-12-9,3 2-13,-4-5-1,-2-3 0,1 0 2</inkml:trace>
  <inkml:trace contextRef="#ctx0" brushRef="#br0" timeOffset="72754">18109 15459 56,'9'-9'34,"-9"9"1,13-2 0,-13 2-10,9 18-11,-4 3-3,-3 4-4,4 9-1,-3 4-3,2 6 0,-1 0-2,-1-1-2,2-1-2,-2-9-3,3-2-7,-5-13-21,-1-18-4,0 0 1,12-14-1</inkml:trace>
  <inkml:trace contextRef="#ctx0" brushRef="#br0" timeOffset="72985">18343 15324 88,'11'4'36,"-9"12"0,-2 7 2,1 2-21,3 14-8,-4 6-4,3 7-1,-3 4-2,2 3-1,-1-4-1,1-5-2,1-5-4,-3-12-5,4-5-20,-2-12-8,-2-16 1,0 0-1</inkml:trace>
  <inkml:trace contextRef="#ctx0" brushRef="#br0" timeOffset="73198">18215 15677 106,'0'0'37,"0"0"1,0 0-6,28-7-24,-9-7-4,6-2-2,4-1-1,-1-3-4,2 5-5,-6-4-5,2 5-25,-5 2 2,-4 4-1,-1 6 0</inkml:trace>
  <inkml:trace contextRef="#ctx0" brushRef="#br0" timeOffset="73730">18568 15773 49,'0'0'32,"0"0"2,0 0 0,0 0-12,0 0-6,2-15-2,8 14-3,-1-6-2,6 7-3,1-1-1,4 7-2,0 3-1,1 6-1,1 6 0,-2 6 0,-2 5-1,-4 4 0,-4 6 1,-5 0-3,-7 0 2,-5-2-2,-5-5 1,-5-5-1,-6-3 2,-4-6-2,-1-8 2,0-5-1,1-6 1,0-5 0,4-4 0,4-6 0,2-6 0,4-2 2,6-2-2,3-1 2,3 2-2,5 2 3,3 4-2,5 3 1,6 9-1,3 4-1,4 3 1,5 8 0,3 0 0,1 4-2,-1 1 1,0-1-1,-3-2 1,-4-3-3,-3-1 0,-9-9-5,2 2-9,-16-2-21,11-23-1,-8 5 2,-1-6-2</inkml:trace>
  <inkml:trace contextRef="#ctx0" brushRef="#br0" timeOffset="74399">19078 15647 50,'0'0'31,"0"0"3,-5 12 0,5-12-12,0 0-6,9 9-3,-9-9-1,18 5-3,-3-4-1,7 3-2,4-3-1,6 0-2,1 0-1,2-1 0,-1 0-1,-3-1-1,-4 0-1,-4-1-1,-6 2-4,-7-7-4,0 1-24,-10 6-5,6-19 0,-4 6 0</inkml:trace>
  <inkml:trace contextRef="#ctx0" brushRef="#br0" timeOffset="74804">19936 15538 45,'0'0'27,"13"-9"2,-13 9 1,-14-19-14,4 12-5,-6-4-1,-1 6 0,-5-2-2,4 6 0,-5-1-2,2 5-1,-3 2-1,3 4 0,-1 2 0,2 6 0,2 3 0,3 5 0,1 3-1,8 3 1,3 1-1,9 2 1,7-3-1,9 0 0,6-6-1,8-4-1,4-6 2,2-3-3,1-7 0,-2-8-4,-1-2-3,-7-15-9,-5-2-22,-4-8-2,-6-5 0,-3-7 0</inkml:trace>
  <inkml:trace contextRef="#ctx0" brushRef="#br0" timeOffset="75345">19781 14686 44,'0'0'29,"-2"-12"3,2 12-1,0 0-7,0 0-8,0 0-2,0 0-2,0 0-1,-1 21-2,3 3-1,-3 4-1,2 10-1,-3 3-1,3 8-1,0-2-1,0 3-3,1-5 0,-1-5 0,1-9 0,0-6 0,-1-8-2,-1-17-7,0 0-25,-3-17-4,-1-8-3,3-7 2</inkml:trace>
  <inkml:trace contextRef="#ctx0" brushRef="#br0" timeOffset="76158">19667 14143 21,'-9'-20'25,"9"20"2,-4-13-2,4 13-3,-7-12-3,7 12-3,-8-9-5,8 9-1,-9-5-2,9 5-3,-15 5 0,5-1-1,2 6 0,-5 2 0,1 5 0,0 3-1,-1 6 0,3 2-1,3 1 1,1 1-1,6 2-1,3-3 1,5-1 0,3-5-1,6-2 1,0-5 0,6-2 0,-1-6-1,4-4 1,0-4-1,1 0 0,-1-4-1,-1-2 1,0-3-1,-3-4 1,-3-2-1,-2-2 0,-4 0 1,-2-4-1,-3-1 0,-3 1 0,-5-2 0,-3 2 0,-5 1 1,-3 1-1,-1-1 0,-4 1 0,0 4 0,-3 1 0,0 2 0,0 5 0,1 3 0,-1 2 0,1 5 0,0 3 0,2 4-2,1-1 0,4 7-2,-1-5-2,8 7-4,-2-8-9,8 2-18,5 0 0,4-8 1,6 1 0</inkml:trace>
  <inkml:trace contextRef="#ctx0" brushRef="#br0" timeOffset="76603">20135 14039 50,'0'0'29,"-5"-11"2,5 11-1,0 0-9,0 0-8,0 0-4,0 0-3,0 0 0,2 11-1,-1 3 1,-2 1-2,3 8 1,-1 2-2,2 8 1,0 3-1,3 3 0,-1 1-2,2-1 0,-1-1-1,1 0 1,-2-5-1,0-2 0,-1-4 0,-1-6 0,-1-5-1,-1-3-1,-1-13-2,0 13-2,0-13-8,0 0-19,-3-12-3,3-3 0,-2-10 1</inkml:trace>
  <inkml:trace contextRef="#ctx0" brushRef="#br0" timeOffset="76932">20319 14021 64,'0'0'31,"11"-5"-1,-11 5-4,0 0-10,1 19 0,-3-5-5,5 11-3,-3 1-2,3 11 0,-1 1-1,1 7-2,0-1-1,2 1-1,-1-3 0,1-3 1,0-5-1,0-4-1,0-5-1,-1-8-1,2 0-1,-6-17-4,7 14-7,-7-14-18,0 0-4,2-12 1,-5-2-1</inkml:trace>
  <inkml:trace contextRef="#ctx0" brushRef="#br0" timeOffset="77204">20156 14353 69,'0'0'34,"-11"10"0,11-10 2,0 0-14,0 0-9,18 9-3,-7-11-1,5 5-3,2-3-1,3 2-2,-1-2 0,1-1-3,-1 2-4,-4-7-3,3 4-21,-3-2-10,-5-4 0,-2 1 1,-9 7-2</inkml:trace>
  <inkml:trace contextRef="#ctx0" brushRef="#br0" timeOffset="78010">20108 15569 58,'0'0'32,"-5"11"-1,5-11-4,0 0-7,11 9-3,-1 0-3,-10-9-4,23 18-1,-8-10-2,6 7-1,2-3-2,5 4-1,1-1 0,3-1-2,0 0 1,2 2-1,0-2 0,-2 0-1,-3-2 1,-3 0-1,-4-3 0,-4 2 0,-5-3-1,-3-3 0,-10-5-2,0 0-3,0 0-4,0 0-11,-11 1-17,1-3 0,-5-2 1,-1 2-1</inkml:trace>
  <inkml:trace contextRef="#ctx0" brushRef="#br0" timeOffset="78459">20159 15912 41,'-11'10'28,"11"-10"2,0 0 1,0 0-10,0 0-6,0 0-1,0 0-3,0 0 0,3 16-2,-3-16-1,15 11 0,-6-6-2,9 5-1,0-1 0,5 3-2,2-1 0,5 5 0,0-2 0,3 2-3,0-2 0,-1-1 0,-4-2 0,-1 0 0,-4-3 0,-5-4-2,-4-1 2,-4-2-2,-10-1 0,0 0-3,11-3-4,-14-10-7,3 13-23,4-22 0,0 7 1,3-2 0</inkml:trace>
  <inkml:trace contextRef="#ctx0" brushRef="#br0" timeOffset="79415">21051 15931 54,'0'0'27,"-8"-12"1,8 12-3,-8-12-12,8 12-4,-9-16-1,9 16 0,-9-13-2,9 13 0,-10-10-1,10 10-1,-12-7 0,12 7-1,-13-5 1,4 4-2,9 1 1,-18 4 0,8 0 0,-2 1 0,2 2-1,-3 0 1,3 2 0,-2 1-1,3 3 0,-1-1 0,1 2 0,1 0 0,2 3-1,0-1 0,0 4 0,0 0 0,1 0-1,1-2 1,2 1-1,1 0 1,1-1-1,0-1 1,3-2-2,1-1 2,3 1-1,0-1 1,1 0 0,0-1-1,3 0 1,0 0 0,1-1-1,1-1 1,1-2 0,-1-1-1,3-1 0,0-1 1,0-2-1,1-3 1,-2-1-1,0-1 0,-1-4 0,-1 0 1,0-3-1,-3 0 0,1-1 0,-1-3 0,-1 0 0,2 0 1,-1-2-1,-1 0 0,-1-2 0,0 0 0,-1 1 0,-2 0 0,-2-1 0,-1-1 0,-2-1 2,-1 0-2,-2 0 0,-3-2 0,0 2 0,-2-1 0,1-1 0,-3 3 0,0-1 0,-1 3 0,0 0 0,0 2 0,-1 1 0,0 3 0,-1 1 0,-1 2 0,2 2 0,0 1 0,1 1 0,1 2 0,1 0 0,9 0 0,-13 1 0,13-1 0,-10 3 0,10-3 0,-10 0 0,10 0-11,0 0-28,-11-17-1,9-3 0,4-10-2</inkml:trace>
  <inkml:trace contextRef="#ctx0" brushRef="#br0" timeOffset="84142">21997 15176 16,'0'0'22,"0"0"3,0 0-2,0 0-2,0 0-3,0 0 0,0 0-4,0 0-1,0 0-3,0 0-1,0 0-2,11 6-1,-11-6 0,21 1-1,-5-2-1,5 2 0,4-4-1,6 3-1,1-1 0,2 0-1,0-1 0,-1-1-1,-4 2 0,-1-1 0,-5 0-1,-6-2-1,-2 3-1,-6-3-1,-9 4-5,9-4-5,-9 4-12,0 0-10,0 0 2,0 0-1,-10-14 3</inkml:trace>
  <inkml:trace contextRef="#ctx0" brushRef="#br0" timeOffset="84510">22149 14973 58,'0'0'30,"0"0"0,0 0 1,0 0-17,0 0-2,-1 20-2,1-20-2,12 25-1,-4-5-1,5 10-1,0 2 0,2 6-2,0 1 0,0 2-2,-3-1-1,1-2 1,-3-2-1,-4-5 0,1-3-2,-3-7 0,1-2-4,-4-6-3,4 0-6,-5-13-14,0 0-6,9 4 1,-4-16-1,6-1 2</inkml:trace>
  <inkml:trace contextRef="#ctx0" brushRef="#br0" timeOffset="85443">22821 15080 39,'0'0'25,"0"0"3,1-12-7,-1 12-6,0 0-1,3 18-1,-6-3-2,3 10 0,-3 0-2,3 9-2,-4 0 0,3 2-1,-1-3-2,1-3-1,-1-5-1,2-4 0,-1-7 0,2-3-1,-1-11 0,0 0 1,0 0-1,1-11 1,-1-6-1,2-2 0,-1-8 0,1-7 0,1-4-1,-1-1 0,1-2 0,0 0 0,0 1 1,0 4 0,0 5 0,0 5 0,-1 6 0,1 5 0,-1 5 0,-2 10 0,0 0 0,8 3-1,-3 11 0,1 5 0,2 5 0,3 7 0,1 5 0,3 2-1,0 2 1,2-3 0,0-3 0,0-5 0,-1-5 0,-2-6 0,-1-6 0,-1-6 0,0-6 0,0-5 0,-2-6 0,3-5 0,-1-6 0,-1-4 0,3-3 0,-2-2 0,0-4 0,-2 1 0,-1 2 0,-1 3 0,-2 6 1,-1 3-1,-1 5 0,-2 3 1,-2 12-1,0 0 1,0 0-1,0 0 0,9 15 0,-5 2 0,2 7-1,0 7 1,2 5-1,2 3 1,1 3 0,-2 0 0,1-2-1,-2-2 1,0-7-2,-3-5-1,2-4-2,-4-9-3,5 2-6,-8-15-10,0 0-13,9 2 1,-9-2 0,15-15 1</inkml:trace>
  <inkml:trace contextRef="#ctx0" brushRef="#br0" timeOffset="86016">23464 15253 65,'0'0'32,"0"0"0,-1-15 1,1 15-18,-7-12-5,7 12-3,-11-6 0,1 7-2,10-1 0,-18 22-1,8-3-1,-1 2 0,3 4-1,2 0-1,2 1 1,2-3-1,3-2-1,2-4 1,1-6-1,-4-11 0,17 12 1,-7-15-1,0-4 1,2-4-1,1-2 0,-2-3 1,2 1-1,-1 0 1,-1 2 0,-2 2-1,-9 11 1,15-9 0,-15 9 0,10 8-1,-6 4 0,2 4 0,1 5 0,2 4-1,3 4 1,1 3 0,0 2-1,-1 4 1,0-2 0,-3-1 0,-2-1 1,-4-2-1,-6-4 1,-4-2 0,-5-5 0,-4-3 0,-3-7 0,-3-1-1,-3-6 1,2-5-2,-1-6 0,2-2-3,3-11-2,7 1-9,-2-10-15,7-4-9,7-3 2,4-3-1,6-2 2</inkml:trace>
  <inkml:trace contextRef="#ctx0" brushRef="#br0" timeOffset="86511">23755 15080 15,'0'0'26,"-16"-16"3,16 16 4,-11-12-12,11 12-2,-7-10-2,7 10-1,0 0-3,-8 14-3,9 2-3,-5 4-1,3 5-2,-1 5-1,3 2 0,-1-1-1,4-1 0,1-3-1,4-4 0,2-6 0,2-6 0,2-6 0,1-5 0,2-6 0,-1-4-1,4-4 2,-3-4-1,0-3 1,-3-2-1,-3-2 1,-3-1-1,-7 2 0,-6-1-1,-6 2-1,-4 4 0,-4 4 0,-2 5 0,-4 6-1,1 4 1,2 4 1,3 2-2,3 4-1,0-5-3,8 6-5,-3-8-9,10-3-16,0 0-2,18-1 0,-5-6 1</inkml:trace>
  <inkml:trace contextRef="#ctx0" brushRef="#br0" timeOffset="86752">23955 14965 51,'12'-11'35,"-2"8"-1,-10 3 0,8-12-7,-8 12-11,0 0-4,3 23-3,-5-6-2,5 7-3,-1 5-1,3 6 0,1 3-1,1 1-1,-1-1-1,2-6-1,-2-3-1,-1-7-2,2-3-5,-7-19-12,0 0-17,0 0 0,0 0 1,9-22 0</inkml:trace>
  <inkml:trace contextRef="#ctx0" brushRef="#br0" timeOffset="87007">24169 14912 74,'7'-15'36,"-7"15"0,11-14 1,-11 14-17,0 0-8,1 17-5,2 8-1,-2 3-2,2 9-1,-2 5-1,2 6 0,-2 1-1,4-3 0,-3-3-2,3-7 1,0-4-3,-1-13-3,7 0-5,-11-19-15,10 6-12,-10-6-1,5-13 1,-7 0 1</inkml:trace>
  <inkml:trace contextRef="#ctx0" brushRef="#br0" timeOffset="87235">23981 15161 96,'0'0'36,"-2"10"2,13-10-1,4-5-26,13 5-4,-1-4-2,5 1-3,0 1-2,0-4-3,4 7-7,-9-9-14,-5 4-15,-3-3 1,0-4 0,-4 1 0</inkml:trace>
  <inkml:trace contextRef="#ctx0" brushRef="#br0" timeOffset="87558">24491 14850 85,'0'0'35,"32"18"1,-32-18 2,0 0-21,25 45-7,-16-10-3,2 5-1,-1 11-3,1 4 0,-2 6-1,-3-1-2,-2-1-1,-4-7-1,-6-11-4,-3-3-8,9-38-20,-32 38-4,5-30-1,-8-12 0</inkml:trace>
  <inkml:trace contextRef="#ctx0" brushRef="#br0" timeOffset="88002">23658 14908 27,'0'0'29,"-13"-12"2,13 12 1,-11-5-7,11 5-7,-9-6-3,-1 3-2,10 3-3,-18 9-2,8 4-1,-7 3-2,4 10 0,-4 2-1,4 9 0,0 5-1,5 5 0,2 0-1,7-2 0,4-2-2,7-3 1,5-4-3,6-4 0,6-7-2,1-6-3,10 0-6,-7-13-12,9-3-15,3-1 3,-1-6 0,2-3 1</inkml:trace>
  <inkml:trace contextRef="#ctx0" brushRef="#br0" timeOffset="88992">24802 15176 10,'0'0'18,"0"0"-2,-7-40 1,7 40 2,0 0 2,0 0-1,0 0-1,0 0-2,0 0-1,-30-35-4,30 35-3,0 0-2,0 0-1,-9 42-3,9-42 0,-3 48-1,3-48 0,-5 62-1,5-62 1,-6 58-1,6-58-1,-4 41 1,4-41 0,0 0 0,0 0-1,0 0 1,0 0 0,0 0-1,0 0 1,2-43-1,-2 43 0,4-62 1,-1 26-2,1-4 2,0 0-1,1 2 1,0 3-1,-5 35 1,11-61 0,-11 61 0,16-43-1,-16 43 1,0 0-1,29-30 1,-29 30-1,0 0 0,0 0 0,37 13-1,-37-13 1,0 0 0,20 53-1,-20-53 1,5 50 0,-5-50 0,-4 54 0,4-54-1,-12 49 2,12-49-1,-20 35 0,20-35 0,0 0 0,0 0 1,-33 36-1,33-36 0,0 0 1,0 0-1,0 0 0,0 0 0,0 0 0,0 0-1,0 0 1,33 8-1,-33-8 0,0 0 1,40 32-1,-40-32 0,25 37 1,-25-37 0,14 45 0,-14-45 0,2 45 0,-2-45 1,-11 38-1,11-38 1,0 0 0,-35 32-1,35-32 0,0 0-2,-39 4-1,39-4-4,0 0-12,0 0-20,-22-43 1,22 43 0,6-38-1</inkml:trace>
  <inkml:trace contextRef="#ctx0" brushRef="#br0" timeOffset="89323">24994 15288 88,'0'0'38,"0"0"-2,5 55-3,-5-55-20,8 41-4,-8-41-2,10 40-1,-10-40-2,12 35 0,-12-35 0,0 0-1,0 0 0,0 0-1,0 0 0,0 0 1,32-1-3,-32 1 0,11-36 0,-11 36 0,15-44 0,-15 44-2,13-42-2,-13 42-3,0 0-3,15-45-10,-15 45-12,0 0-10,0 0 2,0 0 0</inkml:trace>
  <inkml:trace contextRef="#ctx0" brushRef="#br0" timeOffset="98892">16579 16957 1,'0'0'10,"0"0"1,0 0-1,0 0 0,0 0 1,12 11 0,-12-11-1,12 5 1,-12-5-3,16 6-2,-5-2 0,1-3-2,2 1 1,1-1-1,2 2 1,2-3-1,4 2 1,-1-2-1,4 2 0,1-3 0,3 4-2,2-5 1,4 4-1,0-4 0,3 4 0,2-4-1,3 2 0,0 0 0,3 0 0,1-1 0,1 0-1,2 1 0,2-1 0,2 0 0,2 0 0,4-1 1,1 2-1,0-1 1,2 1-1,2 0 1,0-1 0,0-1 0,1 1-1,0-2 1,2 1-1,2-2 1,0 1-1,0-2 1,1 2 1,1-2-1,0 2 1,-1-3-1,1 1 0,-2 2 1,1-1 0,0 1-1,-1 0 1,0 2-1,0 0 0,-1 0 1,1 1-1,-2 0 0,1 0 0,-1 0 0,0 0 0,-1 1-1,0-1 0,0 1 1,-1-1-1,-1 0 0,-1 0 1,-1 0-1,-2 0 0,0-1 1,-2 0-1,0 0 0,-1-1 0,-4 1 0,0 0 0,-3 0 0,-1 0 1,-4 1-1,-1-1 0,-4-1 0,-1 1 0,-2 0 1,-3 1-1,-4 0 1,-2 0-1,-3 0 0,-4 1 1,-4 0-1,-4 1 0,-6 0-1,-9-2-2,14 2-8,-14-2-20,0 0-3,-10-15 1,1 0-3</inkml:trace>
  <inkml:trace contextRef="#ctx0" brushRef="#br0" timeOffset="113755">15322 12191 11,'-7'16'14,"7"-16"0,0 0-3,-3 12-9,3-12-1,3 13 2,1-3 0,-1 3 1,0 5 1,1 4 2,2 7 1,-1 7 1,1 12 0,0 6-1,0 8 0,-1 7 1,1 9 0,0 9-1,0 9-1,2 9 0,-4 6-1,1 12-1,-2 6 2,2 12-3,-3 5 0,1 4-1,-2 0 0,3 4-1,2-2-1,1-1 1,1-5-2,3-2 1,0-5 0,2-3 0,1-4 0,0-3-1,-5-2 0,1 3 1,-2-4-1,-1 2 1,-3 2 0,1 3-1,-3-1 1,0 1 1,-1-3 0,2-2-1,-2-2 1,2 0-1,-3-4 0,0-3 0,-3-2 1,1 5-2,-3-2 1,0 3 0,1-4 0,-1-3 1,1-2-1,0-5 0,2-2-1,1-10 1,1-8-1,1-6 0,0-6 2,-3-3-3,1-5 2,-4-9 0,2-6-6,-6-6-18,7-12-14,2-36 3,0 0-5,0 0 5</inkml:trace>
  <inkml:trace contextRef="#ctx0" brushRef="#br0" timeOffset="116276">599 12397 2,'0'0'9,"0"0"1,-42-19-9,42 19 1,0 0 0,-40-20-1,40 20 1,-30-9 0,30 9 0,0 0-2,-35-5 0,35 5 0,0 0 0,0 0 3,0 0 0,0 0 1,0 0 0,0 0 0,0 0 1,0 0 1,42 13 0,-42-13 1,50-5 0,-18 2 1,3-2 0,5 0 1,4-1 0,4 1 0,7-6-3,7 1 0,13-4 1,-1 2-2,12-3 0,-3 2 0,11-3-2,-5 4-2,7 0 2,-10 3-1,0 1 0,-3 1-2,0 3 0,-2 1-2,-3 2 4,2 1-2,0 0 1,-1 3-1,-2 1 0,1 0 0,1 1 0,3 0 0,-1 0 1,4 1-1,-1 0 1,0 1 1,2-2-1,1 1 0,0-3 1,1 1 0,-1-2-1,0 1 1,1-1-2,2 1 0,0-1 1,2 1-1,-2 0 0,1 1 1,0 0-2,-1 1 1,2 1 1,-1 0-1,2 1 0,-3 2 0,2 2 0,0 0 0,-1 2 0,1 1 0,-2 0 0,0 1 0,-3-1 0,2 2 0,-3-1 0,0-2 1,0 1-1,-2 0 1,1-2-1,0 0 0,-3 1 1,3-4 0,0-1 0,0 1 0,-1-4-1,2 0 1,2-3 0,3 0 0,4-4 0,0 1-1,4-1 0,1 0 0,4-3 0,5 1 0,1 1 0,0 1 1,3-2-2,2 3 1,2-1 1,0 0-1,3 2 0,0 2 0,1-1 0,0 1 0,0 0 0,0 2 0,-1 1 0,1-1 0,-1 2 1,-2 1-1,-1-1 0,1 1 1,-2 0 0,-1 0 0,-5-1-1,1 1 1,-2-3-1,1 2 1,-1 0-1,-1-1 0,0-1 1,0 1-1,2 0 0,-2-1 0,0 1 0,0-1 0,-1 0 1,1 1-1,-3-2 0,-1 2 1,-3-1-1,2-1 1,-3 1-1,-1-1 0,-3-1 1,-2 1-1,0-2 1,0 1-1,-1-1 0,-3 1 0,-1-2 1,0 1-1,-1 0 0,1-1 0,1 1 0,-2 0 0,1 0 1,-1 1-1,2-1 0,0-1 0,1 0 0,-3-1 0,-1-1 0,-2 1 0,-2-1 0,-1-2 0,-1 2 0,-1-1 0,-2-1 0,-2 1 0,0-1-1,0 1 1,-2-1 0,2 2 1,-1-2-1,0 2 0,0-2 1,1 2-1,-3-1 0,2 0 0,0 1 0,-2 2 1,0-1-1,-1 2 0,-3 0 0,-2 1 0,-2 2 0,-3 1 0,-3-1 0,-2 1 0,-7 0-1,-3-2-2,-3 2-12,-6-5-19,-11-14 2,-5-8-2,-9-20 0</inkml:trace>
  <inkml:trace contextRef="#ctx0" brushRef="#br0" timeOffset="118823">11344 13749 14,'0'0'21,"9"-7"3,-9 7-2,5-10-3,-5 10-2,0 0-1,8-11-1,-8 11-2,0 0-1,0 0-4,0 0-2,0-11-1,0 11-2,0 0-1,-10 2 0,10-2-1,-18 8-1,5-1 0,-4 5 1,-3 3-1,-6 5 2,-3 1 0,-2 6 0,-6 1 1,-3 3 0,-7 2 1,2 4 0,-7-2-1,2 2-1,-2-4 0,2 1-1,2-5 0,3 1-1,4-6 1,2-4-3,7-3 1,5-5 0,7-1-3,2-8-2,9 3-4,9-6-6,0 0-15,18-18-5,4 4 1,9 0 0</inkml:trace>
  <inkml:trace contextRef="#ctx0" brushRef="#br0" timeOffset="119409">11327 13735 5,'0'0'21,"0"0"1,0 0-3,4-11-1,-4 11-1,0 0-2,0 0-1,0 0-2,0 0-2,0 0-1,0 0-1,7 14 0,-7-14-2,10 15 0,-3-5 0,7 11 0,3-1 0,10 8-1,5-2-1,10 5 0,6 2-2,6 1 1,6 0-1,6-1-1,-1-3-1,1-2 0,-1-4 1,-4-1-1,-4-6 0,-5-3-2,-6-5 1,-8-4-1,-6-3-2,-11-4-2,-5 1-8,-16 1-13,0 0-10,-16-13 2,-8 6-1,-5 4 3</inkml:trace>
  <inkml:trace contextRef="#ctx0" brushRef="#br0" timeOffset="120302">10544 14282 20,'0'0'22,"0"0"-2,-5-13-1,5 13 0,0 0-2,0 0-2,0 0-2,0 0-2,0 0-2,0 0 0,0 14-2,0-4-2,3 10 1,-3 1-2,3 10 1,0 5-2,3 7 0,-2 2 0,2 6 0,-1 1-1,1 2 0,-1-2-1,1-1 1,0-5-1,0-1 0,0-5-1,0-1 1,-2-6-1,1-4 1,0-3-1,0-7 1,-2-3 0,0-5-1,-3-11 0,4 13 1,-4-13 0,0 0-1,0 0 1,0 0 0,0 0 0,0 0 0,10 7-1,-10-7 1,9 6 0,-9-6 0,16 10 0,-4-1-1,3 2 1,6 2-1,6 1 1,5 4-1,8 0 1,6 2-1,9 1 1,7-1-1,4 1 1,4 1 0,1 0-1,-1 1 0,-3-4 1,-2 1-1,-8-1 0,-6-2-1,-7-3 0,-8-2-1,-5-3-3,-10-5-3,-1-1-16,-7-5-14,-5-10 0,-3-4 1,-1-7 0</inkml:trace>
  <inkml:trace contextRef="#ctx0" brushRef="#br0" timeOffset="121042">12192 14293 48,'3'-13'29,"-3"13"2,0 0-3,5-12-10,-5 12-4,0 0-1,0 0-4,0 0 0,8 27-3,-10-5-2,3 9 0,-1 9-1,2 8 0,-2 5 0,2 7-1,0 2 0,2-1-1,0-3 0,3-2 0,-1-6 0,2-4 0,0-7-1,0-4 0,0-5 1,0-5-1,-1-6 0,-1-4 1,-3-2-1,-3-13 0,4 17 1,-4-17-1,-1 12 1,1-12 0,-10 14 0,10-14 0,-22 19 0,5-8 0,-5 3 0,-5 3 0,-7 1 0,-6 2-1,-4 1 1,-4 0 0,-2-1-1,2-2 0,1-2-1,2-5-2,8-2-2,2-10-5,11 0-20,2-8-9,7-7 1,3-5-1,4-8 3</inkml:trace>
  <inkml:trace contextRef="#ctx0" brushRef="#br0" timeOffset="121538">10787 14470 72,'0'0'35,"-11"14"0,11-14 2,0 0-20,0 0-6,18-2-2,-5-8-2,7 2-1,5-7-3,5-2 0,2-3-1,3-1-2,-2 0 0,-2 0-3,-1 4 0,-6-3-4,-1 10-6,-11-2-17,-2 5-8,-10 7 1,11 0 0</inkml:trace>
  <inkml:trace contextRef="#ctx0" brushRef="#br0" timeOffset="121920">10870 14939 63,'12'20'34,"-12"-20"0,22 7 2,-4-6-9,2-6-17,9 6-4,3-2-1,2 4-1,1 0-2,1 3-1,-1 1-1,-2-1-3,0 3-3,-4-8-5,3 2-21,-1-3-5,-1-5 2,3-1-1</inkml:trace>
  <inkml:trace contextRef="#ctx0" brushRef="#br0" timeOffset="122388">12014 14472 47,'1'13'28,"-1"-13"4,0 0-1,3 21-13,-5-8-4,5 11-3,-5 1 0,5 10-1,-3 1-3,5 6-2,0-1 0,2 0-2,-1-4-1,2-3-1,0-7-1,0-6-3,-1-5-1,-7-16-6,9 7-23,-9-7-3,7-14 0,-3-2 0</inkml:trace>
  <inkml:trace contextRef="#ctx0" brushRef="#br0" timeOffset="122891">12150 14277 4,'0'0'21,"0"0"1,0 0 0,0 0-2,0 0 0,0 0-1,0 0 0,0 0-3,0 0-1,10-8-4,-1 0-1,7 2-2,2-6-1,5 2-1,4-4-2,4 1 0,-1-4 0,2 3-2,-1-1 0,-1 1 0,-3 1-2,-3 3 0,-4 1 0,-4-2-2,-3 3-2,-5-4-3,1 4-18,-9 8-12,9-21 0,-5 8 1,-1-4-1</inkml:trace>
  <inkml:trace contextRef="#ctx0" brushRef="#br0" timeOffset="123763">12876 13831 5,'0'0'18,"0"0"1,-13 0 2,13 0-7,-9-8-1,9 8-2,-16-7 0,5 3 1,2 3-1,-4-1-1,0 4-1,-1-1-1,0 5 0,-1-1-2,3 5 0,-2 0-1,3 5 0,-1 0-1,4 6 0,0 2 0,6 4 1,2 2-1,2 3-1,3-3 1,7 2-1,3-5-1,4 0 0,1-6-1,5-4-1,-3-5 1,2-4 0,0-4-2,-4-4-1,-1-2-1,-7-7-5,5 2-13,-7-4-15,-5-5 0,-1-2 1,-4-4-1</inkml:trace>
  <inkml:trace contextRef="#ctx0" brushRef="#br0" timeOffset="124223">12736 13438 41,'0'0'25,"-3"14"4,3-14-1,0 0-10,-3 10-4,3-10-2,-1 20-1,-1-7-2,3 7-3,-2 0-1,1 4-1,-1-2-2,2 0-1,-2-2-1,1-2 0,0-3-2,0-15-2,1 19-3,-1-19-7,0 0-13,0 0-6,12-17 1,-2 7-1</inkml:trace>
  <inkml:trace contextRef="#ctx0" brushRef="#br0" timeOffset="124502">12864 13385 28,'9'-8'25,"-8"-5"3,-1 13 1,7-10-9,-7 10-5,0 0-1,0 0-2,-1 18-2,-6 0-4,3 6-1,-3 2-1,2 3-1,-1 0-1,1-1-1,1-4 0,2-4-3,1-8 1,1-12-3,2 12-3,-2-12-6,3-13-13,-3 13-6,7-28-1,-1 10 1,-4-12 2</inkml:trace>
  <inkml:trace contextRef="#ctx0" brushRef="#br0" timeOffset="124904">12783 13023 36,'-16'-16'26,"7"10"2,-3-4 1,1 6-10,11 4-4,-18 11-4,12 5 0,-1 3-2,4 8-2,-2-1-2,4 5-1,4-1 0,4 0-1,4-5-1,2-4 0,4-7 0,3-6-1,3-6 1,0-5-1,-1-6 0,-1-5 0,-3-5 0,-2-1-1,-6-2 1,-3 0-1,-5-2 0,-5 2 1,-4 2-1,-3 4-1,-3 4 0,-2 2-2,2 5-4,-3 2-6,8 6-13,2 9-9,2-2 2,7 9-2,1-1 3</inkml:trace>
  <inkml:trace contextRef="#ctx0" brushRef="#br0" timeOffset="125408">13064 14035 22,'-9'16'26,"9"-16"2,-4 10 3,4-10-7,3 11-5,5-1-3,-8-10 0,21 16-2,-6-10-5,6 7-2,1-5-2,4 4-2,0-3-1,0-1-1,1 1 0,-3-2-2,-3-2 0,-4-1-2,-1 1-3,-7-8-9,1 0-20,-10 3 0,13-12-1,-13 12 1</inkml:trace>
  <inkml:trace contextRef="#ctx0" brushRef="#br0" timeOffset="126244">13597 14035 12,'6'12'15,"-6"-12"0,0 0-4,-4-12-2,4 12 1,0 0 0,0 0 4,0 0-1,-11-4 1,11 4-2,-12 9 0,12-9-3,-16 16 0,7 0 0,-4-2-1,3 5-2,-1 0-1,2 4-1,2-2 0,3 4 0,3-4-1,6 1 0,1-3 0,5-1 0,1-2-1,3-3 0,2-4-1,1-3 0,-1-4 0,0-1 0,0-5-1,-1-5 0,-1-2 1,-1-2-1,-2-5 0,-2 1 0,-2-3 0,-2-1 0,-3-1 0,-3-2 0,-2 1 0,-4 1 1,-2 2-1,-2 1 0,-2 3 0,-1 3 1,-1 4-1,-1 4 0,0 4-1,2 2-1,1 6-3,0-3-5,12-4-16,-9 18-10,9-18 1,0 0 0,11 7 1</inkml:trace>
  <inkml:trace contextRef="#ctx0" brushRef="#br0" timeOffset="126562">13901 13958 73,'0'0'30,"-5"17"0,5-17 0,-3 17-20,4 3-2,-3 1 0,4 9 0,-3 3-1,4 7-2,0-2-1,1 4-2,0-2-1,0-3-2,0-4 0,-2-5-2,1-2-3,-5-10-5,4-3-15,-2-13-7,0 0-1,0 0-1,5-16 3</inkml:trace>
  <inkml:trace contextRef="#ctx0" brushRef="#br0" timeOffset="126839">14065 13945 74,'0'0'34,"-8"20"-2,1-6 4,5 4-20,1 11-7,-5 1-3,5 8-1,-1 0-1,2 4-2,0 0 0,3-1-2,3-6 1,1-4-2,1-5-2,-3-8-3,3-1-5,-8-17-9,6 11-16,-6-11 2,0 0-1,2-12 1</inkml:trace>
  <inkml:trace contextRef="#ctx0" brushRef="#br0" timeOffset="127095">13881 14226 77,'-8'10'32,"8"-10"1,0 0-4,18-1-15,-1 2-3,1-6-2,6 5-1,-1-2-3,5 2 0,-4-1-3,-2 0-2,0 3-5,-9-4-22,-1-2-10,-2 0 2,-10 4-3,3-21 3</inkml:trace>
  <inkml:trace contextRef="#ctx0" brushRef="#br0" timeOffset="155401">1111 13476 12,'-14'-14'14,"14"14"1,-10-11 0,10 11 2,0 0 1,-4-12 0,4 12-3,0 0 0,0 0-2,0 0-3,0 0-2,0 0-3,0 0-1,-15 6-2,4 8 1,11-14 1,-34 41 1,34-41 0,-55 66 0,21-29 1,-1 10-1,-3-1 0,-1 3 0,-2-1-3,0-2 0,3-5-1,3-5-1,3-4 0,32-32-1,-49 42-3,49-42-2,-31 17-9,31-17-20,0 0 0,0 0-1,29-50 0</inkml:trace>
  <inkml:trace contextRef="#ctx0" brushRef="#br0" timeOffset="155944">971 13426 27,'-33'-1'22,"33"1"3,0 0 0,0 0-7,0 0 0,0 0-3,0 0 0,0 0-1,0 0-2,18 36-3,8-23 0,8 7-1,7 0-2,8 6-1,10-2-1,0 5-1,5-3-2,-6-1 2,0 1-2,-8-3 0,-5-4-1,-8-3 0,-8-2-1,-7-2-1,-3-3 0,-5-2-1,-6 2 0,-8-9-4,11 14-10,-11-14-21,-1 12 1,1-12 0,-13 7-1</inkml:trace>
  <inkml:trace contextRef="#ctx0" brushRef="#br0" timeOffset="156757">561 13979 13,'0'0'22,"0"0"2,0 0 3,0 0-9,0 0-6,0 0 0,0 0 0,0 0-2,0 0 1,0 0-1,-18 51-3,18-51 1,4 73-2,-1-20 1,-2 14-2,1 6 0,-2 6-2,3-3 1,-2 3 0,0-8-1,-1-6-1,0-13 0,2-9-1,-2-43 1,3 54-3,-3-54 2,0 0-2,0 0 2,0 0 0,3 35-1,-3-35 1,0 0 0,0 0 0,0 0 0,0 0 0,29-13 0,-29 13 0,32 1 1,-32-1-1,54 17 0,-17-4 1,8 1 0,7 3-2,7 3 0,5 3 0,-2 1 0,1-1 0,-4-2-1,-6-1 0,-9 0-1,-7-4 1,-11-2-2,-9-8-2,-3 3-8,-14-9-25,0 0-2,11-14 2,-7-6-1</inkml:trace>
  <inkml:trace contextRef="#ctx0" brushRef="#br0" timeOffset="157359">1654 13844 60,'-2'23'32,"-4"4"0,2 14 0,3 8-17,-3 4-3,7 14-3,-4 0 0,9 6-3,-2-5-1,5 1 0,0-11-1,3-5-1,-3-9-1,1-8 0,-1-8-1,-3-5-1,-1-7 1,-1-3-1,-2-3 0,-4-10 1,6 18 0,-6-18 0,1 20 0,-4-5-2,-5 3 2,-5 6-1,-4 3 1,-6 3-1,-8 3 2,-4 3 0,-4-2-1,-1-2 1,-2-4-1,1-3-1,4-6-3,-1-10-2,11-2-14,3-14-20,5-11-1,5-8 1,7-11-1</inkml:trace>
  <inkml:trace contextRef="#ctx0" brushRef="#br0" timeOffset="157749">734 14208 87,'0'0'35,"0"0"1,0 0 0,0 0-22,0 0-8,0 0-2,23-56 0,-23 56 0,35-58-2,-35 58 0,39-63-4,-39 63-2,33-55-11,-33 55-15,30-34-7,-30 34 1,0 0 0</inkml:trace>
  <inkml:trace contextRef="#ctx0" brushRef="#br0" timeOffset="158028">807 14702 109,'32'35'39,"-32"-35"1,45 7-4,-19-16-26,6 2-5,1-2-4,-2 1 1,-2 1-4,-2 0 0,0 5-4,0-5-4,-4-1-27,2 2-3,3-7 3,2-1-2</inkml:trace>
  <inkml:trace contextRef="#ctx0" brushRef="#br0" timeOffset="158350">1441 14031 41,'0'0'27,"0"0"2,0 0 2,7 20-10,1 3-6,-6 3-1,6 13-2,-6 1-2,5 11-3,-5-1-1,3 7-3,3-6-4,-4-3-3,6-3-13,0-7-20,-3-10 1,4-7-2,-2-13 2</inkml:trace>
  <inkml:trace contextRef="#ctx0" brushRef="#br0" timeOffset="173806">2118 14297 23,'-12'0'26,"12"0"-1,-11 3 4,11-3-12,0 0-5,10 0-1,1 3-2,0-3 1,11 3-2,2-2-1,11 5-1,5-2 0,9 3-1,2-3 0,8 5-3,-1-4 1,1 2-2,-1 0 0,-3-2-1,-4 1 0,-5-3 0,-5 1 0,-3-1 1,-5-1-1,-3-1 0,-4-1-1,-5-1 0,-2 1-4,-9-6-7,2 0-16,-3 1-4,-8-5-1,-1 10-1</inkml:trace>
  <inkml:trace contextRef="#ctx0" brushRef="#br0" timeOffset="174121">2833 14191 42,'0'0'26,"-11"-2"2,11 2-1,13 2-15,-5-4-3,7 6-1,1-1-1,8 6-2,0 1 1,4 5-1,-1 4-1,0 4 0,-4 2-1,-2 3 0,-8 0 0,-5 3-1,-8-3 1,-5 2-1,-6-6 0,-2-1 0,-4-4-2,-2-6-3,2-1-7,-2-7-17,3-8-5,6-2-2,-1-10 0,9-1 0</inkml:trace>
  <inkml:trace contextRef="#ctx0" brushRef="#br0" timeOffset="175248">4090 13760 12,'9'-7'18,"-9"7"1,0 0 0,2-13-5,-2 13-1,0 0-2,0 0 0,0 0-2,-1-10 0,1 10-1,0 0 0,-14 9 0,2-1-2,-4 7 2,-7 2-2,-3 7 1,-8 1 0,0 5 0,-7-2-1,1 1 0,-1-3-2,3-2-1,2-4-1,4-2 0,4-4-2,3-4 1,7-2-2,3-2 0,7-2-2,8-4-2,0 0-3,0 0-10,0 0-17,20-14 1,-1 3 0,9 1 0</inkml:trace>
  <inkml:trace contextRef="#ctx0" brushRef="#br0" timeOffset="175747">4088 13782 32,'0'0'23,"0"0"0,0 0-3,0 0-5,0 0-2,0 0-1,0 0-2,15 6 1,-15-6-2,19 20 1,-6-9-2,8 8 0,2-1-2,7 5 0,-1-2-2,4 2-1,1-3 0,2 0-1,-1-2 0,0-4-1,-5-3 0,-4-1 0,-3-3-1,-4-4 0,-5 1-2,-4-3-3,-10-1-3,0 0-13,0 0-14,0 0 1,-24 3-1,5 0 1</inkml:trace>
  <inkml:trace contextRef="#ctx0" brushRef="#br0" timeOffset="176453">3551 14090 29,'0'0'24,"0"0"-1,0 0 4,9 13-9,-9-13-5,9 15-1,-6-3-2,3 7 0,-2 2 0,3 11-3,-3 3 0,3 10-1,-3 1-2,1 8 0,-2-1-1,1-1 0,-2-3-1,0-5 1,-1-5-2,-1-7 1,2-7-1,-1-5 1,1-6-1,-1-2 0,-1-12 0,2 13 0,-2-13 0,0 0 0,0 0 0,0 0 0,6 10 0,-6-10 0,11 11 1,-1-3-2,2 1 1,6 5-2,2 1 2,5 5-2,4 1 2,4 1-2,4 3 1,2-1 0,1 3 1,3-1-1,0-2 1,0-1-1,-2-4 1,-4-2-1,-4-3 1,-5-3-1,-7-4-1,-4-3-1,-5-1-2,-12-3-10,10-11-22,-6-1-1,-3-5 1,4-6-2</inkml:trace>
  <inkml:trace contextRef="#ctx0" brushRef="#br0" timeOffset="177070">4573 14104 56,'0'0'29,"-3"12"0,4-2 2,1 6-16,-4 0-3,5 11-2,-3 4-2,4 9-1,-2 4 0,3 7-2,0 0-1,2 3-1,0-3-1,1-2 0,0-7 0,1-2 1,0-9-2,1-4 1,-3-7-1,2-4 1,-2-2-2,-1-1 0,-3-2 0,-3-11-1,-1 21 2,-5-9-2,-6 5 2,-5 3-1,-5-1 1,-5 6 1,-5-2-1,-3 3 1,-3-4-1,0-1 0,1-3-2,2-8-2,2-2-1,2-10-4,7 0-6,-2-11-15,9-6-8,3-4 1,5-6 0,4-6 2</inkml:trace>
  <inkml:trace contextRef="#ctx0" brushRef="#br0" timeOffset="177469">3814 14243 62,'0'0'31,"-5"12"1,5-12-5,0 0-9,0 0-4,5-12-3,-5 12-2,16-17-2,-4 5-3,2-2-1,2 0-1,2-1-1,0 1-2,1 2-1,-3 0-4,2 8-7,-6 3-21,-2 1-1,0 5 1,-10-5-2</inkml:trace>
  <inkml:trace contextRef="#ctx0" brushRef="#br0" timeOffset="177746">3908 14674 69,'12'15'36,"3"-1"-1,1-2 3,1-4-17,5 5-7,-2-4-6,3 4-3,-4-4-2,1 2-3,-1-2 0,-2-4-5,2 2-3,-4-11-14,1-4-14,6-1 2,-2-8-2,3 0 0</inkml:trace>
  <inkml:trace contextRef="#ctx0" brushRef="#br0" timeOffset="177971">4392 14430 61,'0'0'32,"9"9"0,-7 3 1,2 2-9,2 10-14,-2 2-3,3 6-2,-2 1-1,1 1-1,0-1-5,-1-8-4,6-7-21,0-5-8,-2-12 2,2-7-2</inkml:trace>
  <inkml:trace contextRef="#ctx0" brushRef="#br0" timeOffset="178318">4563 14115 72,'0'0'33,"0"0"-1,0 0 2,0 0-20,9-15-4,0 1-2,6 1-2,0-4-1,3 2-1,0-1-2,0 2-1,1 1-2,-3 0-2,2 4-3,-6-5-7,5 3-19,0 3-3,0-2 1,2 1-1</inkml:trace>
  <inkml:trace contextRef="#ctx0" brushRef="#br0" timeOffset="179168">5012 13732 46,'-2'10'27,"2"-10"3,-6 24 0,7-6-11,-2 0-6,5 6-2,-3-1-2,3 2-2,-2-4-1,2 1-1,-2-5-1,1-3-2,-3-14 0,2 15 0,-2-15-1,0 0 0,0 0 1,-5-14-1,2 1 0,0-2-1,0-5 1,-1-3-1,0-3 0,0-1 0,2 0 0,1 1 0,2 0 1,3 3-1,3 3 0,0 2 0,3 4 1,2 5-1,0 3 0,1 4 0,0 2 0,-2 4 0,2 6 0,-2 1-1,-2 5 1,1 0 0,-2 3 0,-2 0 0,-2 2 0,-3-1 0,-1-1 0,-4-3 0,-2-2 0,-2-1 0,-1-4 0,-1 1 0,1-4-1,9-6 1,-15 5 0,15-5 1,-9 3-1,9-3 0,0 0 0,0 0 0,0 0 0,11-13 0,-11 13 0,19-6 0,-9 4 0,3 2-1,1 2 1,-1 3 0,0 2 0,0 3 0,-2 2 0,0 2 0,-3 1 0,-1 1 0,-5 1 1,-2-2-1,-5 0 0,-4-2 1,-4-1-1,-2-2 0,-3-3 0,0-1 0,0-2 0,3-4-2,1-3-1,3-5-5,11 8-11,-3-21-17,5 2 3,7-1-1,3-6-1</inkml:trace>
  <inkml:trace contextRef="#ctx0" brushRef="#br0" timeOffset="179506">5345 13735 52,'9'20'27,"-9"-20"4,1 24-1,-3-9-12,1-2-6,3 6-3,-3-2-1,2 5-1,-2-5-2,2 3 0,0-7-1,0 1 0,-1-14-1,2 15 0,-2-15 0,0 0-1,0 0 0,11-16 0,-5 3 0,2-4-1,2-4 0,2-3-1,1 0 0,2-2-1,-1 2-2,-1-3-8,-1 2-24,2 3-1,-3-4 0,1-1-1</inkml:trace>
  <inkml:trace contextRef="#ctx0" brushRef="#br0" timeOffset="183734">5703 14466 5,'0'0'16,"-2"11"2,2-11-3,-11 0-3,11 0 0,-14 2 2,14-2-3,-15 3 0,15-3-1,-11 4-1,11-4-1,0 0 0,0 0-1,0 0 0,0 0 0,0 0-1,12 13 0,-1-13 0,6 3 0,3-2-1,7 3-1,1-4 0,6 2-1,1-2 0,3 0-1,1 0 0,2 0 0,0 0-1,1 0 1,-2-1-1,0 2 0,-2-2 0,-2 1 0,-1-1 0,-5 1-1,-3-1 1,-3 0-1,-1-2 1,-3 2-1,-2 0 0,-2 0 0,0-2 0,-2 3 0,0-1 1,-1 0-1,-1 1 0,1-1 0,-1 0 0,1 0 0,-1 1 0,-1-2 0,-1 2 0,0 0-1,-10 0 1,12-1-1,-12 1 0,0 0-2,0 0-3,0 0-4,9-9-13,-9 9-13,3-14 1,-3 14 0,6-26 1</inkml:trace>
  <inkml:trace contextRef="#ctx0" brushRef="#br0" timeOffset="184283">6322 14228 25,'-10'5'25,"10"-5"1,0 0 1,0 0-9,0 0-3,0 0-2,5 11-2,-5-11 0,10 12-3,-10-12-1,16 22-1,-7-8-1,6 4-1,0 0-1,4 2-1,0-1 0,3 1-1,2-2 1,1 0-1,-1-3 0,1 0 0,-4-3 0,-2 0 0,-4-2 0,-1 1-1,-5-1 0,-9-10 0,12 19 0,-11-9 0,-2 2 1,-2 1-1,-4 2 0,-1 1 1,-4 3 0,-4 2 0,-3 2 0,-6 4 0,-4 2 0,-1 1 0,-1-2-1,1-3-2,3 0-2,0-8-9,5-3-21,10-4-2,12-10 1,0 0-1</inkml:trace>
  <inkml:trace contextRef="#ctx0" brushRef="#br0" timeOffset="185349">7257 13947 11,'0'0'21,"14"0"3,-14 0-2,0 0-3,0 0-4,9-6-1,-9 6-4,0 0-2,0 0-1,0 0-2,-4 10 1,4-10-1,-15 19 2,1-5-1,-3 7 0,-5 1 0,-1 6-1,-7-1-1,0 3-1,-2-2 0,1 2-1,1-6-1,4-4 0,4-4-1,5-4 0,4-3-1,4-6-2,9-3-4,0 0-8,16-17-20,0 7 2,4-5-1,6-2 1</inkml:trace>
  <inkml:trace contextRef="#ctx0" brushRef="#br0" timeOffset="185786">7233 13976 16,'9'-1'22,"-9"1"2,0 0 3,0 0-6,0 0-4,9 10-3,-9-10-1,10 17 0,-10-17-2,24 24-1,-8-10-3,8 5-2,2-3-1,5 3-1,3-3-1,2 3-1,0-4 0,1 0 0,0-3 0,-1-1-1,-3-2 1,-2-1-1,-5-2 1,-3-2-1,-5 1-1,-4-4-1,-3 3-5,-11-4-12,0 0-16,0 0 2,-22-14-3,8 10 3</inkml:trace>
  <inkml:trace contextRef="#ctx0" brushRef="#br0" timeOffset="186411">6955 14335 43,'0'0'27,"5"13"2,-4-2-4,3 2-8,3 9-3,-5 2-3,3 12 0,-5 4-3,3 8-2,-4 3-1,2 5-2,-1-2 0,0 1-1,-1-5 0,1-4-1,1-7 0,2-4 0,-1-9 0,1-3 0,-1-6 0,-1-3 0,1-4 0,-2-10 0,3 13 1,-3-13-1,0 0 0,10 15 1,-10-15-1,16 14 0,-2-6 0,5 4 0,5 2 1,8 1-1,4 2 0,4-1 0,3 1 0,1 2 0,-1-3-1,-3 0 1,-5-5-2,-6-1 0,-5-2-2,-6-6-3,1 2-9,-6-8-21,-3-5 0,-2-5 0,-1-8-1</inkml:trace>
  <inkml:trace contextRef="#ctx0" brushRef="#br0" timeOffset="187058">7730 14206 36,'0'0'25,"0"0"4,0 0 0,0 0-9,0 20-6,-4-8-2,4 14 0,-3 1-2,4 13-2,-2 4-1,4 9-1,-1 1-3,4 6 0,-1-1 0,4 0-2,0-5 1,1-5-2,0-6 2,2-6-2,-2-7 2,2-4-2,-2-6 1,-1-6 0,-3-3-1,-6-11 1,10 10 0,-10-10-1,0 0 1,0 0-1,0 0 1,-5 15-1,5-15 1,-19 24-1,2-6 1,-3 8 0,-6 4-1,-2 3 1,-1 1-1,-1 0 0,0-2-1,-2-4 0,3-3-3,2-9-2,8-2-9,-2-9-22,4-7 0,4-8 1,2-7 0</inkml:trace>
  <inkml:trace contextRef="#ctx0" brushRef="#br0" timeOffset="187525">7049 14466 40,'0'0'31,"0"0"1,0 0 1,16-13-8,-2 0-7,8 2-7,0-8-2,6 4-4,-1-5-1,1 3-2,-1-1-1,-2 1-2,-3 5-3,-7-1-5,0 10-8,-6 3-12,-9 0-5,7 16 0,-9-1 0</inkml:trace>
  <inkml:trace contextRef="#ctx0" brushRef="#br0" timeOffset="187816">7216 14820 31,'3'20'29,"-5"-9"2,7 0 0,1 0-8,-6-11-2,18 19-2,-8-14-5,7 4-3,-1-5-4,4 1-2,-1-2-3,1-1 0,-1-1-4,0-4-2,-1 3-7,-4-8-14,2-1-12,-1 0 2,1-5-1,2 0 1</inkml:trace>
  <inkml:trace contextRef="#ctx0" brushRef="#br0" timeOffset="188050">7606 14628 50,'0'0'31,"0"0"3,-9 20-2,6-1-6,0 2-13,4 7-4,-2-2-2,4 3-4,-1-2-3,2-6-6,4-2-17,1-5-11,-9-14 1,19 2-1,-9-15 0</inkml:trace>
  <inkml:trace contextRef="#ctx0" brushRef="#br0" timeOffset="188516">7683 14302 39,'0'0'30,"0"0"2,0 0 0,0 0-9,0 0-6,0 0-4,0 0-3,18-6-3,-7-1-2,4 1-2,0-4-1,2 2 0,2-1-2,-1 0-1,2 0-2,-5-2-2,3 4-8,-6-4-16,1 0-5,1 0 0,-3-3-1</inkml:trace>
  <inkml:trace contextRef="#ctx0" brushRef="#br0" timeOffset="189231">7975 14009 44,'0'0'27,"0"0"3,-3 19-1,2-6-11,-2 0-6,5 7-2,-4 0 0,5 7-2,-3-3-2,2 4-2,0-6 0,2-1-2,-1-4-1,0-5 0,-3-12 0,5 13-1,-5-13 1,0 0-1,4-16 1,-2 3 0,0-4-1,0-2 0,1-3 0,0-3 0,0 0 0,-1 0 0,2 3 0,0 1 1,0 5-1,0 3 1,-4 13-1,10-12 1,-10 12 0,10 14-1,-3 0 1,1 4-1,0 1 0,1 4 0,-1-1 0,0-2-1,0-3 2,-1-3-2,-2-3 1,-5-11 0,5 12 0,-5-12 0,0 0 0,0 0 1,0 0-1,0 0 0,8-18 0,-5 6 0,1-3 0,2-4 0,0-2 0,1 0 1,2 0-1,0 1 0,1 2 1,-2 1 0,1 6-1,-9 11 1,13-12-1,-13 12 1,9 8-1,-7 5 1,-1 5-1,1 3 0,0 3 0,0 4-1,0 0 1,-1-1-2,2-1-1,-2-8-3,4 1-6,-5-7-15,0-12-9,11 7 2,-11-7-1,20-14 2</inkml:trace>
  <inkml:trace contextRef="#ctx0" brushRef="#br0" timeOffset="189763">8435 14023 32,'0'0'23,"0"0"1,-7-16 3,7 16-7,-14 2-9,-1 3-1,1 9-1,-5 0 1,3 9 0,-1-2-2,7 4-2,0 0-2,5-1-2,5-5 0,4-2-1,3-4 0,3-3 0,1-6 0,5-3 0,-1-3-1,2-3 1,-1-4-1,2-1 1,-1-2-1,0-2 0,-2 0 0,-3 1 0,-1 3 1,-11 10-1,13-18 0,-13 18 1,0 0-1,0 0 1,8 6-1,-7 4 1,1 6-1,0 2 1,2 6-1,0 2 1,2 4 0,-1 1 0,-2 1-1,-1-2 1,-2-1 0,-3-2-1,-4-5 1,-6-2-1,-3-6 0,-6-3 0,-2-4-1,-2-5-2,1-2-1,-1-8-6,9-2-14,3-5-11,3-7 1,12-4-1,4-7 2</inkml:trace>
  <inkml:trace contextRef="#ctx0" brushRef="#br0" timeOffset="190537">8640 13930 44,'4'-11'28,"-4"11"3,0 12 0,-1 1-13,2 8-4,-3 4-3,4 8-2,-2-1-2,2 6-2,-1-5-2,1 1-1,-1-6 0,0-2-2,-1-10 1,-1-3-1,1-13 1,-4 11-1,4-11 1,-7-11-1,3 1 1,0-6-1,-1-1 1,0-5-1,2-4 0,0-2 1,1-1-1,2 1 0,1 0 0,2 2 1,2 2 0,2 1 0,1 6 0,2 3-1,-2 2 1,2 4 0,1 2-1,0 3 1,-2 2-1,2 3 0,-2 5 0,-1 2 0,-1 5 0,-2 3 1,-2 1-1,-3 6 0,-3-1 0,-2-1 0,-3 0 0,-1-2 0,-2-3 0,-1-3-1,1-3 1,1-4 0,1-2 0,9-5 0,-11 3 0,11-3 1,0 0-1,0 0 0,5-12 0,-5 12 0,15-7 0,-6 5 0,1 2 0,2 3 0,0 3 0,-2 2 0,1 3-1,-2 3 1,-3 2 0,-2 0 0,-4 0 0,-2-1 0,-4-1 0,-1-2 0,7-12-1,-16 14-1,16-14-1,-17-2-3,17 2-3,-10-20-9,9 4-14,4-3-2,-2-6 0,6 0 1</inkml:trace>
  <inkml:trace contextRef="#ctx0" brushRef="#br0" timeOffset="190839">8783 14017 51,'18'-5'26,"-18"5"1,15 4-6,-15-4-8,14 16-4,-6-2-2,-1-2-2,1 4 0,-2-4 1,0 2-2,-3-4 0,3 2 0,-6-12 1,0 0-1,0 0 0,9 4 0,-9-4 0,4-10 0,-1-1 0,1 0 0,1-4-1,-1-1 0,3-1-2,0-1 1,1 2-2,0-1 0,0 4-4,0-6-5,3 1-25,1 4-3,-4-7 2,3-1-1</inkml:trace>
  <inkml:trace contextRef="#ctx0" brushRef="#br0" timeOffset="194959">8951 14735 3,'-12'3'5,"12"-3"1,-11 6 2,2-5 0,9-1 4,-14 7 0,14-7 2,-14 8-1,14-8 0,-12 6-2,12-6 0,-11 2-2,11-2-1,0 0 0,-8 2-1,8-2 0,0 0-1,0 0 0,0 0 0,11 7-1,-11-7 0,22 5-1,-7-3-1,9 2 0,1-4-1,7 0 1,5-2-1,5 0 1,2-2-1,2-1 1,2 1-1,2-1 0,-2 0-1,2 3 1,-5 2-1,-1 0 0,-3 0-1,-3 0 1,-4 2-1,-3 1 1,-4 0-1,-2 0 0,-4-2 1,-1 2-1,-4 0 1,-1 0-1,-2-2 1,1 2 0,-2-2-1,0 2 1,0-2 0,2-1-1,0 0 1,2 0-1,0 0 1,1-1-1,-2 1 0,1-1 0,-1 0 0,-3-3 0,-2 2-1,-10 2 0,15-8-1,-15 8-2,8-11-2,-8 11 0,2-12-6,-7 1-5,5 11-10,-3-13-7,-2 3 0,5 10 1,-12-22 3</inkml:trace>
  <inkml:trace contextRef="#ctx0" brushRef="#br0" timeOffset="195418">9767 14594 23,'0'0'24,"-9"3"2,9-3 2,0 0-8,0 0-6,0 0-1,0 0-3,0 0 0,0 0-1,0 0-2,-1 11-1,1-11-1,7 12 0,-7-12-1,17 15-1,-5-3 1,0-1-2,5 0 1,-1 2-1,4 1 0,0 0 0,0 2-1,-1 2 0,0 1 0,-1-2-1,-2 2 1,-4-1-1,-1 1 0,-4 1 1,-4-1 0,-3-1 0,-5 1 0,-6 0 0,-4 1 0,-2-1-1,-3 1 1,-1 0-1,-1-4 0,-1 1-1,3-4-1,4 2-3,2-9-9,5 2-22,9-8-2,0 0 1,0 0-1</inkml:trace>
  <inkml:trace contextRef="#ctx0" brushRef="#br0" timeOffset="205760">2142 13614 20,'0'0'14,"0"0"0,8 10 2,-8-10-2,-1 17 1,1-3-1,0 5-2,1 3-1,0 6-2,1 3-1,-2 1-1,2 3-1,-2-4-1,2 1 1,-3-5-2,0-3 0,-2-8 0,2 0 0,1-16 0,-7 14-2,7-14 0,-11-7-1,11 7 1,-15-23-1,6 6 0,-2-3 0,0-4 0,0-3 0,1-1 0,2 0 0,1-1 0,5-1-1,0 4 2,5 0-2,3 3-1,4 1 1,3 4-1,2 3 1,2 3-1,0 3 0,2 2 0,-2 4 1,-1 3 0,-1 5-1,1 2 1,-3 5 0,-1 2 0,-1 2 0,-1 3-1,-2-1 1,-5 2 0,-2-2 0,-5 2 0,-1-3 1,-4 2-1,-1-4 0,-1 0 0,-1-3 0,2-1 0,10-11 0,-14 16 0,14-16 0,0 0 0,0 0 0,0 0 0,0 0 0,14 9 0,-3-7 0,1 3 0,2 1 1,1 1-1,-1 3 0,-2 1 0,-1 0 0,-3 2 1,-2 0-1,-3-1 1,-1 1 0,-4-3 0,-1 1 0,3-11 0,-11 16 0,11-16-1,-13 12-1,13-12 0,-14 3-3,14-3-5,-10-7-9,6-3-16,5-1 1,-2-6-1,7 0 2</inkml:trace>
  <inkml:trace contextRef="#ctx0" brushRef="#br0" timeOffset="206137">2418 13804 9,'0'0'19,"9"-2"3,-9 2-5,0 0-1,0 0 1,9 1-1,-9-1-2,3 18-2,1-4-3,-3 0-1,5 5-1,-3-2 0,3 1-2,-3-5 0,2 0 0,-5-13 0,4 15 0,-4-15 0,0 0 0,0 0 0,0 0-1,2-21 0,1 8-1,-1-5 0,1-3-1,2-1-3,1-1-1,3 5 0,-2-2-4,5 7-3,-5-2-8,5 7-18,0 9 0,-2 0 1,2 1 0</inkml:trace>
  <inkml:trace contextRef="#ctx0" brushRef="#br0" timeOffset="206549">2691 13842 61,'0'0'31,"0"0"-1,13 9 2,-13-9-14,13-2-6,-1 4-3,-4-4-3,4 4 0,-2-1-2,0 3-1,-1 0 0,-9-4-3,12 15 0,-12-15 0,2 21-1,-5-8 0,-3 1 0,-1 1 1,-2-1-1,1 0 1,-2-1 0,2-2 1,8-11-1,-12 17 1,12-17 1,-3 11-1,3-11 1,8 7 0,-8-7-1,16 3 0,-5 0-3,-2-4-3,5 4-12,-3-1-18,-11-2 0,17 0 0,-17 0 0</inkml:trace>
  <inkml:trace contextRef="#ctx0" brushRef="#br0" timeOffset="207459">2207 14709 41,'0'0'29,"0"0"0,0 0 0,-12 19-6,11-9-12,1 10-3,0 2-2,2 7-2,-1 4 1,2 5-2,-2-3 1,1 1-2,-1-5 0,1-4-1,-3-7 0,2-4 0,-2-5 0,1-11 0,0 0 0,0 0 0,-6-18 0,3 3 0,1-5-1,-2-3 1,-2-6-1,0-3 0,0-1 0,-1-1 0,0 1 0,2 2 2,0 4 0,2 5 0,-1 2 0,4 8 1,-1 1-2,1 11 2,8-10-2,-8 10-1,17-7 1,-4 3-2,2 2 1,2-1 0,2 1 0,0 0 1,0 1-2,-1-2-2,-2 4-3,-5-6-9,1 1-20,-3 3 0,-9 1-1,0 0 0</inkml:trace>
  <inkml:trace contextRef="#ctx0" brushRef="#br0" timeOffset="207656">2210 14842 73,'8'19'34,"1"-12"-4,7-4 3,3-4-21,-1-5-9,3-2-4,-1 2-4,-5-3-8,-1 1-14,0 5-4,-14 3-1,13-4 1</inkml:trace>
  <inkml:trace contextRef="#ctx0" brushRef="#br0" timeOffset="208031">2410 14918 43,'11'7'29,"7"1"1,-5-9 0,3 0-12,2 0-4,-4-5-3,0 1-3,-6-3-3,1 2 0,-9 6 0,6-14-2,-6 14 0,-4-15-1,4 15-1,-12-11 0,4 9 0,-2 1-1,-1 1 0,-2 4 1,1 5-1,0 1 1,1 3 0,3 1 0,0 2 1,3 3-1,4-1 0,3 0 1,3 0-1,4-1 0,0-3 0,3-1 0,1-4-2,-2-2-2,4-2-3,-4-10-6,5 3-9,-5-8-6,5-3-4,1-2-1,0-5-1,2 0 2</inkml:trace>
  <inkml:trace contextRef="#ctx0" brushRef="#br0" timeOffset="208708">2693 14868 31,'9'-7'26,"-9"7"2,6-11-2,-6 11-3,0 0-5,-1 18-3,-3-6-4,4 8-3,-2 1-1,4 6-1,-2 1-1,3 1-1,-1-1-1,1 0-1,0-5-1,-1-4 0,0-5 0,0-3 0,-2-11 0,0 0 0,0 0 0,0 0 0,0-21 0,0 5-1,0-7 1,0-2-1,0-4 0,1-2 0,0 0 0,2-2 0,1 3 1,0 2-1,3 3 0,2 1 1,1 5-1,1 4 2,1 4-2,1 7 2,-1 4-2,1 2-1,-2 5 1,-2 5 0,0 3-1,-4 2 0,-2 4 0,-2-2 0,-5 1 0,-2-2 1,-3 1 0,0-2 0,-2-1-1,-1-3 0,2-3 0,1-2 0,9-8 0,-12 11 0,12-11-1,0 0 1,0 0-1,0 0 1,14 12 1,-5-8-1,1 4 1,4 3 0,-1-1 0,2 4 1,-1 0 0,-3 3 0,-2-1 0,-1 0 0,-5-2 1,-3 0-1,-4-1 0,-4-2 0,-2-3-1,0-1-1,-2-1-2,-1-6-3,5 2-6,-4-7-13,12 5-11,-8-17 1,8 2 0,7 2 1</inkml:trace>
  <inkml:trace contextRef="#ctx0" brushRef="#br0" timeOffset="209053">3094 15025 71,'10'13'29,"-10"-13"-1,0 0 0,-9 18-21,9-18-3,-10 18 1,3-5-1,2 5 0,0-2 1,3 5 1,-1-5 0,3 2 0,-1-7-1,3 2 0,-2-13 0,1 12 0,-1-12 1,0 0-2,1-12 0,1 2 0,-1-8-2,2-2 0,0-4-2,2-5-2,1 0-1,-2-4-4,6 6-4,-5-3-8,5 9-14,-2 3-5,0 5 1,2 7 0</inkml:trace>
  <inkml:trace contextRef="#ctx0" brushRef="#br0" timeOffset="209745">3164 15157 72,'4'12'32,"-4"-12"-2,0 0-1,0 0-15,0 0-4,0 0-2,11 10-2,-11-10 0,0 0-1,12 5-1,-12-5 0,13 5-1,-13-5-1,16 5-1,-16-5-1,15 5 1,-15-5-1,13 5 0,-13-5 0,9 4 0,-9-4 0,0 0 0,0 0 0,8 6 0,-8-6 0,0 0-1,0 0 1,1 12 0,-1-12 0,-1 12 0,1-12 0,-3 16 0,3-16 0,-7 20 1,1-8-1,6-12 0,-12 19 0,12-19 0,-11 17 0,11-17 0,-10 11 0,10-11 1,0 0-1,0 0 0,0 0 0,0 0 0,0 0 0,10 10 0,-10-10 0,13 2 0,-13-2 0,17 2 0,-17-2 0,16 6 1,-16-6-1,14 8 1,-14-8-1,10 11 0,-10-11 1,4 15-1,-4-15 0,-8 21 1,0-9-2,-4-1 1,0 3-1,-3 0-1,-2-2-4,1 0-23,-3-2-7,-2-7-1,2-8 0</inkml:trace>
  <inkml:trace contextRef="#ctx0" brushRef="#br0" timeOffset="218419">5732 13826 5,'0'0'13,"4"-11"-2,-4 11 3,0 0-3,0 0-1,9-10 0,-9 10 1,0 0-1,4 16 0,-3-1-1,-1 2-3,1 7 1,-1 0-1,2 6 1,-3-2-1,2 3-1,-2-4 0,1-3-2,-1-4 1,1-6-2,-2-3 1,2-11 0,-2 10 0,2-10-2,-1-10 1,1-3 1,0-4-2,2-1 1,-1-7-1,1-2-1,0-3 0,2-2 1,-1 1-1,0-1 0,2 3 0,0 1 0,1 5 0,-1 2 0,0 5 1,0 4 0,-5 12-1,0 0 1,10-7 0,-10 7 0,5 21-1,-2-2 1,0 2-1,2 4 0,-1 2 0,0 0 1,0 0-1,-2-4 0,0-3 1,0-5-1,-2-3 0,0-12 1,1 14 0,-1-14 0,0 0 1,0 0 0,0 0 0,2-11-1,0 0 1,1-2-1,0-5 0,3-3-1,1-2 0,-1 1 0,3 0-1,1 1 1,0 3 0,-2 3-1,-8 15 1,16-14 0,-16 14 0,14 8-1,-9 4 1,-2 6 0,1 3 0,0 5 0,1 0 0,-1-1 0,0 0-2,-1-4 0,2-1-5,-3-10-6,-2-10-17,10 13-2,-10-13 0,14-7-1</inkml:trace>
  <inkml:trace contextRef="#ctx0" brushRef="#br0" timeOffset="218924">6134 13780 32,'0'0'24,"-16"11"0,7 5 3,-3 0-11,-3 3-4,5 5-2,-4-1-2,4 5-1,2-3-1,3-1 0,2-6-2,3-3-1,0-15-1,9 15-1,-9-15 1,18-2-1,-6-5 0,1-1 0,2-5 0,1 0 0,-4-2 0,2 0 0,-4 1 0,-2 2 1,-8 12 0,11-17 0,-11 17-1,0 0 1,0 0-1,0 0 1,3 11-1,0 2 0,0 3 0,1 4 0,0 0 1,0 6 1,0-3 0,0 2-1,-4-4 1,-2-1-1,-4-3 1,-2-1-1,-7-4 0,0-3-2,-3-4 1,0-3-1,1-2-1,1-4-3,6-1-6,1-3-20,6-5-7,6-1 2,2-3-2</inkml:trace>
  <inkml:trace contextRef="#ctx0" brushRef="#br0" timeOffset="220095">5587 14858 18,'0'0'22,"0"0"1,-2-17 3,2 17-8,5-12-4,-5 12-1,0 0-2,0 0-1,0 0-2,0 0-1,5 23-2,-9 3-2,0 6-1,0 4-1,0 4 1,0 2 0,2-2 0,2-2 0,3-6 0,2-7 0,3-6 1,4-9-2,4-4 1,2-8-2,2-7 0,2-3-1,0-5-2,2-1-4,-4-6-5,0 2-11,-1 1-9,-8-2 0,-2 5 0,-7-4 1</inkml:trace>
  <inkml:trace contextRef="#ctx0" brushRef="#br0" timeOffset="220343">5529 14871 62,'12'1'30,"-2"-7"0,7 1 1,2-1-14,-1-5-10,3 3-3,-3 1-1,-1 1-2,-2 3-5,-3-3-9,-3 4-11,1 5-6,-10-3-2,0 0 1</inkml:trace>
  <inkml:trace contextRef="#ctx0" brushRef="#br0" timeOffset="220523">5682 14955 37,'-6'11'27,"6"2"3,0-13-4,2 11-6,-2-11-3,14 4-3,0-4-4,-3-5-5,4 0-4,2 0-7,-3-7-9,4 0-11,1 2-5,-4-5-1,4 3 1</inkml:trace>
  <inkml:trace contextRef="#ctx0" brushRef="#br0" timeOffset="220735">5920 14851 46,'0'0'26,"0"0"4,0 0-6,0 0-5,0 12-5,0-12-2,-5 26-4,2-9-1,2 7-2,-3 1-2,1 4-1,0-2-4,-1-2-3,3-1-5,-3-6-11,-1-8-11,5-10 1,0 0-2,0 0 2</inkml:trace>
  <inkml:trace contextRef="#ctx0" brushRef="#br0" timeOffset="221563">5999 14778 69,'0'0'32,"4"15"-1,-4 2 2,0 7-20,-4-2-5,1 9-2,-4 0-1,2 4 0,-2-5-3,3 1 0,-2-5 0,1-2-1,1-8-1,2-4 1,2-12-1,0 0 0,0 0 0,0 0 1,11-7-1,-4-4 1,-1 0-1,3 0 0,-9 11 0,15-17 0,-15 17 1,12-10-2,-12 10 1,10 10 1,-10-10-1,8 18 0,-3-5 0,1 1 0,0 0 0,2-1-1,1-4 1,2-3-1,2-1 0,2-6 0,0-3 1,1-2-1,1-3 0,0-4 1,-1-2 0,-2 1 0,-2-2 1,-4 2-1,-3 0 0,-2 1 1,-3 2-1,0 11 0,-9-11 0,0 11 0,0 2 0,0 4 1,9-6-1,-14 15 0,14-15 0,-4 20 1,4-20-1,11 15 0,-1-8 0,4-1 0,2-2 0,2 2 0,-1 2-1,1 3 1,-3 2 0,-4 1 0,-2 2 0,-4 2 1,-3-1-1,-3-1 1,-3-3-1,-1-1 1,5-12 0,-10 10 0,10-10 0,0 0 1,-6-16-1,8 2 0,3-6 0,3-2-1,0-2 0,2-2 0,0 0 0,1 2-1,0 3 0,-4 3-2,0 7 0,-3-1-3,-4 12-6,0 0-11,-1-11-12,1 11 2,-14 2-2,4-1 3</inkml:trace>
  <inkml:trace contextRef="#ctx0" brushRef="#br0" timeOffset="221810">5998 14997 55,'-18'5'31,"6"1"0,0-4 2,12-2-8,-10 1-13,10-1-3,0 0-1,0 0-1,15-7-2,-2 1-1,2 1-4,6-1-7,-2-4-27,1-5-1,2-2 0,-6-9-2</inkml:trace>
  <inkml:trace contextRef="#ctx0" brushRef="#br0" timeOffset="228877">8676 15307 11,'1'-14'22,"-1"14"2,0-13-1,0 13-2,1-12-2,-1 12-2,0 0-1,-2-14-3,2 14-1,0 0-4,0 0-3,0 0-1,0 0-2,-1 18-1,1-6 0,-1 7-1,1 3 0,-1 3 0,2 2-1,0 1-1,0-4-1,2 1-6,-2-7-8,2-4-15,1 0 0,-4-14-2,8 14 2</inkml:trace>
  <inkml:trace contextRef="#ctx0" brushRef="#br0" timeOffset="229074">8796 15459 73,'0'0'35,"14"-5"-2,-14 5 2,12-18-17,-12 18-12,13-15-7,-10 4-15,-3 11-18,7-17 1,-3 4-1,4 0 1</inkml:trace>
  <inkml:trace contextRef="#ctx0" brushRef="#br0" timeOffset="229914">9217 15286 9,'0'0'19,"0"0"2,3-12-5,-3 12-1,0 0-1,-6-14-2,6 14-2,0 0 0,-11-9-1,11 9-2,-12-4 0,12 4-1,-16 2-1,7 3 0,-3-1-2,3 3 1,-4 1-1,3 5 0,-2 1-1,1 3 0,1 3 0,2 6 0,1-1 0,2 3 0,2 0 0,3 3-1,3-6 1,4 1-1,1-4 0,4-2 1,3-4-2,1-3 1,1-3-1,-2-3 1,1-4-2,-3-3 0,1-1-2,-3-5-4,-1 3-5,-10 3-12,10-21-9,-2 10 0,-3-3-1,3 1 3</inkml:trace>
  <inkml:trace contextRef="#ctx0" brushRef="#br0" timeOffset="230433">9355 15335 26,'0'0'23,"0"0"2,0 0 2,0 0-7,-2 16-8,-1-1-1,-5 0-2,4 9-1,-4-1-1,5 5 0,-2-1-2,5 0-2,2-5 0,4-4-1,5-6-1,3-5 0,0-8 1,5-4-1,-1-6 1,4-5-1,-3-3 0,2-4-1,-5 0 1,-1-1 0,-3 1 1,-3 2-1,-5 3 0,-3 1 0,-6 3 1,5 14-1,-21-12 0,7 12-1,-2 3 0,-2 4-1,1 6 0,-2 0-2,4 4-3,0-3-4,8 4-13,1-2-10,2-5-1,7 0 0,-3-11 1</inkml:trace>
  <inkml:trace contextRef="#ctx0" brushRef="#br0" timeOffset="230954">9549 15543 42,'10'6'30,"-10"-6"2,12-3-4,-3 3-8,-9 0-2,20-4-5,-20 4-2,22-3-3,-11-1-2,6 7-2,-4-3 0,2 3-2,-3 4 0,1 4-1,-4 3 0,-1 2-1,-4 4 0,-4-1 0,-1-1-1,-3 2 1,-2-4 0,0-2 0,6-14 0,-15 16-1,15-16 1,-11 7 0,11-7 1,-9-2-1,9 2 1,0 0-1,-6-12 1,6 12-1,1-11 1,-1 11 0,0 0-1,16-7 1,-7 7 0,3 2-1,2 3 1,1 2-1,1 1 0,0-1 0,0 0-1,-3-3-2,2 4-2,-4-9-7,0 2-25,0-3 0,-1-3 1,-10 5-2</inkml:trace>
  <inkml:trace contextRef="#ctx0" brushRef="#br0" timeOffset="231871">8692 16003 55,'0'0'31,"-4"-11"1,4 11-7,-2-14-10,2 14-2,1-14-3,-1 14-3,3-13 0,-3 13-1,7-11-2,-7 11 0,14-7-1,-4 6-1,0 1 0,2 5 0,1 3-2,-1 4 0,0 8 0,-2 3-2,-3 3 1,-1 3 0,-5 1 0,-3-1 0,-5-1 0,-1-2 0,-4-6 1,-3-4 0,1-3 0,-3-5 0,2-3 0,0-4 0,3-3 0,1-4 1,1-2 0,4-3 0,1-1 0,4 2 0,2-1 1,-1 11-1,12-17 1,-2 12-1,0 4 0,4 2 0,1 4 0,0 2-1,2 3 0,-1 1-1,2 3-2,-2-3-1,4 3-3,-7-9-6,7 2-22,-4-1-1,-1-6-1,2-1 1</inkml:trace>
  <inkml:trace contextRef="#ctx0" brushRef="#br0" timeOffset="232049">9027 16178 78,'10'6'37,"-10"-6"-2,9 0 1,0 1-22,-9-1-9,0 0-4,12-10-4,-12 10-8,6-12-25,-6 12 1,12-11 0,-3 2-1</inkml:trace>
  <inkml:trace contextRef="#ctx0" brushRef="#br0" timeOffset="232661">9238 15989 26,'0'0'28,"3"-11"4,-3 11-3,0 0-6,0 0-6,3-11-2,-3 11-4,3 13-3,-1 5-2,-2 3-2,1 5-2,-1 5 0,0 5-2,-2 1 1,0 1-1,-1-2 0,0-5-2,1-4-2,-1-8-2,3 0-9,-2-9-20,2-10 1,0 0-2,2-19 2</inkml:trace>
  <inkml:trace contextRef="#ctx0" brushRef="#br0" timeOffset="232925">9341 15984 53,'0'0'32,"10"-2"-2,-10 2 2,7 14-13,-1 9-7,-6 1-5,4 10-1,-4 2-1,2 8-1,-3 1-1,2 0-1,-2-4-2,0-6 0,3-4-3,-3-10-2,4-3-4,-3-18-9,0 0-18,0 0 1,3-21 0,-1 6 2</inkml:trace>
  <inkml:trace contextRef="#ctx0" brushRef="#br0" timeOffset="233134">9278 16225 68,'-6'12'35,"6"-12"0,0 0 0,12-4-21,1 3-7,0-7-2,4 3-2,0-2-2,0 0-4,0 4-3,-4-7-9,2 7-20,-2 2 1,-4 1-2,1 1 1</inkml:trace>
  <inkml:trace contextRef="#ctx0" brushRef="#br0" timeOffset="234059">9479 16344 40,'0'0'31,"0"0"2,0 0 0,0 0-13,2 12-6,-2-12-3,10 2-2,-10-2-2,16 5-1,-6-3-2,3 5 0,-2-1-2,0 5 0,-2-1-1,-2 2-1,-3 2 0,-2 1 0,-4 0 0,-3 0 0,-3-1 0,-2-2 0,-2 0 0,-2-3 0,0-2-1,0-2 1,1-2 0,2-2 1,1-1-1,10 0 0,-10-7 1,10 7-1,0-10 1,0 10 0,10-11-1,-10 11 1,17-7 0,-5 6 0,2 1-1,-2 2 1,2 1-1,-1 1 0,-3 1-1,0-1 0,-10-4-1,14 4-1,-14-4-3,0 0-4,13-10-12,-8-2-16,1-5 2,2-7-1,-1-6 2</inkml:trace>
  <inkml:trace contextRef="#ctx0" brushRef="#br0" timeOffset="234419">9718 16038 69,'-3'-17'32,"3"17"2,-11 17-7,0-4-12,5 14-6,-6 0-2,3 8-1,-2-2-1,6 4-1,-1-5-1,5-4 0,2-7-1,4-7-1,3-9 0,4-6-1,1-8 1,1-5-1,1-5 1,-1-4-1,1 0 0,-1-3 0,-6 1 0,-2 2 0,-3 3 0,-3 4 0,-4 2 0,-3 3-1,-1 5 0,-5 2-1,1 5-4,-1-2-3,13 1-11,-15 13-17,15-13 1,-7 11-1,7-11 1</inkml:trace>
  <inkml:trace contextRef="#ctx0" brushRef="#br0" timeOffset="234907">9857 16280 64,'0'0'35,"4"18"1,-4-18 0,-9 19-19,5 2-8,-5-2-4,1 4-1,-2 2-3,0-2-1,2 2-4,-2-10-6,10-15-25,-3 16-1,3-16 1,5-10-2</inkml:trace>
  <inkml:trace contextRef="#ctx0" brushRef="#br0" timeOffset="235283">10032 16048 39,'0'0'30,"9"-12"2,-9 12 0,8 2-14,-8-2-5,3 13-2,-5-2-3,3 12-2,-4-1-1,2 10-2,-2 2 1,1 4-2,-2 1-1,1-2-1,1-2-1,-1-8-3,2-3-2,1-24-7,0 13-22,0-13 0,10-16-1,-2-3 2</inkml:trace>
  <inkml:trace contextRef="#ctx0" brushRef="#br0" timeOffset="235531">10165 15982 64,'0'0'35,"0"0"-1,2 13-1,-3 1-14,5 11-9,-4 0-4,4 10-1,-4 2-2,3 5-1,-3-3 0,1 2-1,0-3-2,-1-7-2,1-3-3,-3-15-6,5 1-15,-3-14-9,0 0 0,0 0-1,-2-21 3</inkml:trace>
  <inkml:trace contextRef="#ctx0" brushRef="#br0" timeOffset="235743">10114 16232 56,'-10'-11'33,"10"11"1,0-11 0,0 11-16,12-9-7,-3 2-3,6 4-2,-3-1-1,4 1-2,-1 1-2,-2-2-2,1 2-2,-4-4-5,2 5-12,-1-2-16,-11 3 0,16-16 0,-9 6 1</inkml:trace>
  <inkml:trace contextRef="#ctx0" brushRef="#br0" timeOffset="235976">10300 16082 67,'0'0'33,"7"12"2,-7-12 0,13-1-21,1 2-7,-1-3-1,4 3-1,-1-3-1,3 1-1,0-2-2,-1 1-2,1 1-2,-4-4-4,4 4-7,-6-5-14,-4 0-7,2 2 0,-11 4 0,11-18 2</inkml:trace>
  <inkml:trace contextRef="#ctx0" brushRef="#br0" timeOffset="236202">10432 15946 82,'0'0'35,"0"21"0,0-1 0,-3-1-23,4 9-5,-3 0-1,2 6-2,-3-3-2,2 2-3,2-5-3,-3-11-12,0-1-22,2-16 2,0 0-1,9-3-1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0:32.95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4912 8494 10,'-2'11'12,"2"-11"-3,0 0 1,0 0 0,0 0 1,0 0 0,0 0 1,0 0-2,0 0-1,0 0-1,0 0-1,9-11-1,-9 11-1,9-3 0,-9 3 0,14-4-1,-3 2 1,3 1-1,1-2-1,3 3 1,-1-2 0,3 2-1,0-2 1,2 1-2,-1-2 0,0 1 0,0-2-1,-1 2 0,2-1 0,0 0 0,-2 0 0,-1 0 0,1 2 0,0-1 0,0 2-1,1-1 1,-1 1-1,2-1 1,1-1-1,2 1 1,0-2 0,5 0-1,-1-1 1,0-2 0,2-2 0,0 1-1,-1 0 1,1-1 0,-2 1-1,-2-2 1,-3 2-1,2 3 0,-4-1 1,-1 0-1,1 2 0,-2 1 0,0-1 1,-2 1-1,0 1 1,-1 0 0,0-2-1,-1 3 1,-1-1 0,-2 0-1,1 0 0,-1 1 1,-2-1-1,-1 1 0,0 0 0,-10 0 1,14-3-2,-14 3 1,14-2-4,-14 2-10,8-13-17,1 7 2,-6-10-1,6 1-2</inkml:trace>
  <inkml:trace contextRef="#ctx0" brushRef="#br0" timeOffset="50472">5414 10814 44,'0'0'24,"10"-4"1,-10 4-1,0 0-6,0 0-3,0 0-2,-8 14-1,-3-2-3,-2 7-1,-9 2-1,-1 8 0,-9 3-2,-4 10 1,-10 3 0,-5 10 0,-8-3-1,3 4 0,-4-2-1,2 2 0,1-6-1,4-4-2,7-8 1,9-7-3,7-7 1,6-5-1,8-8-1,4-5-2,12-6 0,0 0-2,0 0-6,13-14-12,3 0-13,9-1 2,5-7 0,7 0 0</inkml:trace>
  <inkml:trace contextRef="#ctx0" brushRef="#br0" timeOffset="50977">5414 10853 32,'-1'-18'22,"1"18"2,5-22 2,-5 22-8,5-18-2,-5 18-1,3-11-2,-3 11-1,0 0-2,0 0-2,9 9-1,-3 1-3,6 8 0,5 4-1,8 8 1,7 3 0,13 10 0,5-1 0,11 6-1,3 0 0,7-1-1,0-5 0,1-3 0,-6-4-1,-5-7 0,-8-4-1,-10-6 0,-8-6-1,-10-5-2,-7 0-1,-9-6-4,-9-1-11,1 11-16,-12-10-2,-5 3 1,-9 0 1</inkml:trace>
  <inkml:trace contextRef="#ctx0" brushRef="#br0" timeOffset="51720">4643 11596 30,'0'0'27,"3"-15"2,-3 15 1,0 0-7,2-12-6,-2 12-2,0 0-2,4 10-2,-3 6-3,3 9-2,1 8-1,4 14 0,0 9-1,3 10 1,0 8-1,2 5-1,-4 2 0,3 0-1,-3-4 0,1-1 0,-5-7-1,1-3 0,-2-10-1,0-7 1,-1-7-1,-1-9 0,-1-5 0,0-7 0,-1-7 0,-1-14 0,1 16 1,-1-16-1,0 0 1,0 0 0,0 0 0,0 0 0,0 0-1,8 9 1,-8-9-1,20 9 2,-3 1-2,8 3 0,9 4 0,8 6 0,11 4 0,8 5 0,9 2 0,5 2 0,3-1 0,0 1 0,-4-5 0,-5-1 0,-8-6 0,-8-3 0,-10-4 0,-8-7 0,-7 1 0,-10-8-8,0 2-6,-18-5-15,12-19-10,-7 3 1,-1-9 2,4-5-1</inkml:trace>
  <inkml:trace contextRef="#ctx0" brushRef="#br0" timeOffset="52132">6533 11438 31,'2'-21'24,"-2"21"1,-2-13 2,2 13-8,0 0-6,-4-10-1,4 10-1,0 0-2,0 0-3,0 0-1,0 0-2,0 0 0,0 0-2,0 0-2,0 0-2,0 0-5,0 0-3,0 0-7,0 0-10,0 0-1,0 0-2,-10-12 3</inkml:trace>
  <inkml:trace contextRef="#ctx0" brushRef="#br0" timeOffset="52779">6281 11386 53,'0'0'27,"9"0"2,-9 0-6,0 0-7,0 0-3,8 3 1,-8-3-3,-1 30-3,0-3-1,4 13-2,0 10 1,4 13-2,-1 8 0,5 8-1,-1-1 0,4 4 0,-1-5-1,-1-5 0,1-9-1,1-6 0,-3-9 0,1-6 0,-1-9-1,-3-8-1,1-5 2,-1-5-1,-8-15 0,10 17 1,-10-17-1,0 0 1,0 0 0,0 0 0,0 0-1,0 0 1,0 0 0,0 0-1,-9-11 0,9 11 0,-21 11 0,6 3 0,-8 10 1,-4 9-1,-11 10 0,-8 9 2,-7 9-1,-6 6 0,-5 1 0,-2-1 1,0-4-1,2-4 0,4-9-1,7-10-1,7-10-3,8-14-2,9-4-11,4-15-20,9-15-1,7-10 1,5-13 0</inkml:trace>
  <inkml:trace contextRef="#ctx0" brushRef="#br0" timeOffset="53239">5029 11813 85,'0'0'33,"-11"3"0,11-3-1,0 0-16,0 0-5,5-10-2,0-4-2,9-5-1,2-5-2,7-4-2,2-6 0,2-4-2,1 1 1,-1-1-1,-1 4 0,-5 2 0,-4 9-3,-6 1 0,-1 9-8,-7 2-6,-3 11-19,2 14 0,-8 9 0,-1 13-1</inkml:trace>
  <inkml:trace contextRef="#ctx0" brushRef="#br0" timeOffset="53599">5129 12556 86,'0'0'34,"18"0"0,-10-5 2,-1-6-19,11 5-5,-3-5-4,8 4-2,-2-3-1,6 7-2,1-2-1,3 5 0,1 2-2,2 3 0,1 1-2,0 0-1,3 0-2,-2-6-4,5 4-8,-4-7-12,3-5-8,-1-1 2,-1-7-1,3-1 3</inkml:trace>
  <inkml:trace contextRef="#ctx0" brushRef="#br0" timeOffset="53983">6088 11755 29,'4'-26'23,"6"7"3,-8-4 3,2 6-12,1 6-3,-5 11 1,0 0 0,0 13 0,2 19-2,-4 8-5,4 14-1,-1 4-2,2 7 1,-1 4-3,2-2-5,1-5-7,0-9-23,0-15-3,4-10 1,-4-15-2</inkml:trace>
  <inkml:trace contextRef="#ctx0" brushRef="#br0" timeOffset="55390">6376 11332 47,'0'0'25,"-20"2"4,20-2-6,-12 4-5,12-4-3,0 0-1,-9 0-1,9 0-2,0 0-2,18-10-3,-2 0-1,11-4-1,5-6-1,11-2 0,9-7-1,9-2 0,5-1-1,2 1 0,-4 0 1,-3 5-2,-6 4 1,-11 2-1,-10 7-2,-9 2-1,-8 7-5,-17 4-12,12-12-16,-12 12 1,0 0-1,10-15 0</inkml:trace>
  <inkml:trace contextRef="#ctx0" brushRef="#br0" timeOffset="56239">7533 10744 20,'0'0'18,"0"0"-1,9-10-1,-9 10-1,0 0-2,0 0-2,0 0-1,0 0-1,0 0 0,0 0-1,-4-11 0,4 11-1,0 0 0,0 0 1,0 0-2,0 0-1,0 0-1,-7-12 0,7 12-2,0 0 0,-12-11 0,12 11-1,-10-8 1,10 8-2,-13-7 1,13 7 0,-16-4 0,8 4 0,-2 1 0,-2 2 0,0 2 0,-2 3 0,0 4 0,0 3 0,-1 4 1,2 3 0,1 6 1,3 2-1,3 2 0,6 2 1,4-2-1,7 2 0,4-4-1,7-2 1,6-4-2,4-3 1,3-5 0,0-3 0,0-4-1,-2-4 0,-4-3 0,-2-4-2,-6-2 0,-6-4-4,1 1-11,-5-2-18,-4-6-2,1 0 1,-2-6-1</inkml:trace>
  <inkml:trace contextRef="#ctx0" brushRef="#br0" timeOffset="57358">7786 10765 11,'0'0'20,"0"0"3,-11 2 1,11-2-3,0 0-1,0 0-3,0 0-1,0 0-3,0 0 1,0 0-4,14 5-1,-5-7-3,8 5 0,2-4-2,8 2 0,0-2 0,5 2-2,2-1 0,0 0-1,-2 0 0,-2 0-1,-3 0-1,-7-1-1,-1 3-3,-6-6-4,-2 7-8,-11-3-10,0 0-7,10 0 0,-10 0 0,0 0 1</inkml:trace>
  <inkml:trace contextRef="#ctx0" brushRef="#br0" timeOffset="57673">7868 10920 47,'-8'8'27,"7"3"4,1-11 0,0 0-14,6 10-3,-6-10 0,20 8-2,-6-8-2,6 5-3,1-5-3,6 0-1,1-1-1,0-2-1,0 0-1,-1-1-1,-4 1-2,-4-3-2,0 5-8,-6-4-10,-13 5-12,12-4 2,-12 4-2,0 0 2</inkml:trace>
  <inkml:trace contextRef="#ctx0" brushRef="#br0" timeOffset="57982">7921 11129 71,'0'0'32,"0"19"0,0-19-1,6 11-15,4-3-3,-10-8-3,22 10-2,-9-7-2,5 1-1,1-2-2,4 2 0,-1-6-2,1 1 0,-1-1-3,-2-2-1,3 0-3,-6-4-7,6 2-10,-2 0-13,-1-6 1,4 3-1,-4-7 2</inkml:trace>
  <inkml:trace contextRef="#ctx0" brushRef="#br0" timeOffset="58674">8550 10880 49,'1'11'28,"-1"-11"1,-1 22-4,1 1-8,-3 2-2,4 11 1,-5-1-4,4 5-3,-6-3-2,4 2-1,-3-7-2,1-4-1,0-6-1,1-5-1,0-7 1,3-10 0,0 0 0,0 0 0,0 0-1,-2-22 1,4 0 0,2-6-1,0-6-1,1-6 0,0-1 0,1-2 0,0 2 0,0 2 0,0 6 0,-1 7 1,-1 7-1,0 3 1,-4 16 0,4-11-1,-4 11 0,4 17 1,1 1-1,2 5-1,1 6 1,3 4 0,0 3 0,3 1 0,1-5 0,0-5 1,-1-6-1,-2-4 1,2-6-1,-1-5 1,-2-7 1,1-4-1,-1-4 1,0-4-1,1-5 0,0-5 0,-2-4 1,1-5-2,-2-3 2,-2-2-2,-2 0 0,-1 1 0,-2 1 0,-1 2 0,-1 2 0,-2 3 0,1 7-4,-3-3-4,6 4-18,-1 0-12,-3-5 0,5 0 0,-1-4-1</inkml:trace>
  <inkml:trace contextRef="#ctx0" brushRef="#br0" timeOffset="59870">9666 12094 30,'-17'4'23,"17"-4"1,0 0 2,0 0-10,0 0-4,0 0-1,0 0-2,16-12 0,-3 10-3,0-3 0,6 3-2,1-3 0,6 2-1,3-3 0,8 2 0,2-2-1,7 2 0,7-2 1,4 1-1,7 0 1,7 1 0,4-2-1,7 1 0,4-1 1,5 2-1,2-2-1,7 1 1,0-1-1,2 1 0,2-2 0,-1 1 0,-1-1 0,1 0 0,1-1 0,-4-1 0,-1-2-1,-2 0 1,-3 1-1,-1-2 1,-2 0-1,-3 2 0,-4 1 1,-2 0-1,-1 2 1,-1 4 0,-1-1 0,-2 3 0,0 0 0,-2 2 0,-1 0-1,-2 2 1,-3-1-1,-3 2 0,-3-2 0,-7 0 0,-4 1 0,-7-2 0,-4-1-2,-8-3-1,-4 2-2,-8-5-4,-5 3-6,-7-6-10,-6-4-11,-3 13 1,-10-26 0,0 13 2</inkml:trace>
  <inkml:trace contextRef="#ctx0" brushRef="#br0" timeOffset="60217">13035 11609 20,'-26'-11'23,"-4"-5"3,11 8 3,0-2-10,5 3-1,5 4-2,9 3-1,0 0-1,15 6-4,9 4-2,7 2-3,12 6-2,7 3 0,9 9 0,4 3-1,2 6 0,2 3 0,-1 4 0,-7-2 1,-8 0-1,-10-3 0,-9-1 2,-14-3-2,-12-2 1,-20-4-1,-12-2-1,-14-4 0,-11-1-1,-9-4-1,-8-6-4,-1-2-4,-5-9-13,5-4-15,7-6 1,2-7 0,10-3 1</inkml:trace>
  <inkml:trace contextRef="#ctx0" brushRef="#br0" timeOffset="62531">10447 12558 81,'0'0'36,"0"0"-1,0 0-3,0 0-15,10 7-5,-9 9-4,4 12-1,-3 5-3,0 7-2,-1 5-1,-1 2-1,0-1-2,-1-3 0,2-4-3,-3-10-3,6-3-6,-4-15-10,0-11-13,10 4 1,-3-18 0,5-2 3</inkml:trace>
  <inkml:trace contextRef="#ctx0" brushRef="#br0" timeOffset="62742">10641 12535 78,'2'-17'34,"-2"17"0,0 0-3,6 27-14,-1 5-3,-4 1-6,5 13-1,-3 0-3,2 5-2,0-2-2,0-5-2,1-2-3,-3-13-8,3-4-16,-2-7-8,-4-18 1,2 11 0</inkml:trace>
  <inkml:trace contextRef="#ctx0" brushRef="#br0" timeOffset="62945">10543 12785 91,'0'0'34,"0"0"1,-1-11 0,15 9-21,2-7-11,5 0-3,5 2-6,-2-4-6,5 5-6,-3 2-10,-2-1-6,4 7 0,-7 0 1,2 6 5,-4 2 10</inkml:trace>
  <inkml:trace contextRef="#ctx0" brushRef="#br0" timeOffset="63547">10856 12785 16,'13'19'28,"-6"-9"0,6 4 3,-3-5-4,7-7-4,5 0-5,4-5-5,5 2-4,-1-4-3,1 3-1,-5 0-1,0 6 1,-11 3-2,-4 6 0,-11 1-1,-6 6 1,-8 1 0,-3 4 1,-4 2-1,1 1 0,0 0 0,3-2-1,5-4 0,6-2-1,5-4 0,7-4-2,6-5 0,4-6-1,5-4-3,1-9-3,7 1-6,-5-12-6,7 0-5,-4-8-2,5 2 1,-4-5 1,1 2 1,-4-2 7,-3 0 10,-3 4 9,-3 3 9,-6 3 6,-4 7 3,-3 5 1,-3 12 2,0 0-2,-18 20-1,9 9-5,-4 0-3,7 10-3,2-2-2,10 4-2,5-6-1,12-3-1,11-11-1,11-8 1,8-11-2,3-8 0,0-8 1,-1-5-1,-4-8 0,-9-4 0,-12-4-1,-10-2 1,-15-3-1,-13 1 0,-11 3-1,-14 0 0,-9 4-1,-12 1 0,-2 9-3,-8-4-6,3 9-15,2-3-12,2-5 2,6 1-1,5-10 1</inkml:trace>
  <inkml:trace contextRef="#ctx0" brushRef="#br0" timeOffset="63946">10746 11009 87,'-5'-24'34,"5"8"1,-1 1 1,0 2-24,1 13-2,8 14-2,-1 17-1,-5 13-2,2 13-1,-2 12-3,0 10 0,-2 6-1,-1-2-1,-1-5-2,-1-13-3,4-11-6,-4-16-14,4-17-12,-1-21 2,16-1-1,-2-19 2</inkml:trace>
  <inkml:trace contextRef="#ctx0" brushRef="#br0" timeOffset="64188">10955 11005 93,'-1'-14'33,"1"14"1,0 0 2,5 25-25,0 7-3,-3 10-2,2 12 0,-3 8-3,4 7-1,-1-2-1,0-1-2,1-9-1,-3-11-4,4-7-5,-6-14-12,1-11-13,-1-14 0,0 0 0,0 0 1</inkml:trace>
  <inkml:trace contextRef="#ctx0" brushRef="#br0" timeOffset="64856">10819 11398 102,'-14'-4'36,"1"-3"0,13 7-7,0 0-14,13-12-7,8 9-4,2-3-1,6-2-4,6-2-2,1-5-4,7 2-3,-3-7-5,5 5-2,-5-8-3,7 7 1,-4-4 1,1 2 4,-2 2 4,-1 0 7,-2 4 7,-5 0 6,-3 6 3,-9-2 3,-5 5 0,-8 0 1,-9 3-2,0 0-3,-15 16-1,-5-6-4,-1 9-1,-7 1 0,3 9-2,0 0 1,4 5-2,7 3-1,6 3-1,8-6 1,10-4-2,6-4 1,8-8-2,4-6 1,6-7-1,3-10 0,0-7 1,1-5-1,-1-6 1,-1-7-1,-3-4 0,-2-4-1,-5-4 2,-3-1-1,-3-2 0,-4 0 1,-6-1-1,-3 4 2,-4 5 0,-3 4 0,-2 5 0,-3 8 1,-1 6-1,6 14 1,-16 3 0,5 15-1,2 12 1,1 9 0,0 11 1,2 9-3,4 4 0,3 5 0,7-1 0,6-5 0,6-5 0,7-8 0,2-8-6,6-3-9,1-9-23,2-13-2,1-9 1,1-10 0</inkml:trace>
  <inkml:trace contextRef="#ctx0" brushRef="#br0" timeOffset="65706">15341 11034 33,'9'-9'26,"5"9"3,-14 0 1,11-2-10,-11 2-2,-3 16-2,-4 3-2,-10 2-2,-3 10-1,-13 4-3,-2 8 0,-13-1-1,-4 6-1,-9-2-1,-4-1-2,-4-5 0,-2-3-2,4-7 1,1-6-3,5-5 1,7-5-3,10-5 1,7-7-1,11-2-1,7-8-3,19 8-4,-4-27-9,21 6-13,8 2-2,7-8 0,11 1 1</inkml:trace>
  <inkml:trace contextRef="#ctx0" brushRef="#br0" timeOffset="66113">15265 11023 80,'3'11'33,"8"0"0,1-1 2,6 2-21,10 11-4,5 2-2,10 9-1,3 0-2,9 4-1,3 1-1,5-1-1,3-3 0,0-1-1,0-6 0,-1-5-1,-3-5 1,-6-4-2,-5-4 1,-8-3-2,-5-1 0,-10-8-4,-6 4-4,-13-5-13,-9 3-14,0 0 2,-20-6-1,-3 5 1</inkml:trace>
  <inkml:trace contextRef="#ctx0" brushRef="#br0" timeOffset="66721">14490 11661 69,'0'0'33,"0"0"0,0 0 2,0 0-20,11 13-3,-3 3-3,-3 3-1,3 11-1,-3 7-3,3 9 1,-3 6-2,3 8 1,-3 2-3,0 2 1,-1 3-1,-1-2-1,-2-2 0,-1-1 0,0-2 0,-2-5-1,0-4 1,0-2 1,0-5-1,-1-4 0,1-3 1,0-5 0,0-5-1,1-4 1,1-7 0,3 0 0,-3-16-1,17 16 1,-3-13 0,7 1 0,5-1 0,8 4-1,7 2 1,6 3-2,8 5 2,2 3-2,4 4 2,2 2-2,1 1 1,-1-2-1,-1 2 0,-4-4 0,-4-1-1,-5-7-1,-2-1-2,-9-11-5,0 1-14,-7-9-14,-8-9 1,-2-5 1,-6-10-1</inkml:trace>
  <inkml:trace contextRef="#ctx0" brushRef="#br0" timeOffset="67253">16253 11553 70,'0'0'32,"4"14"0,-6 4 0,0 11-16,5 17-6,-6 8-1,6 15 1,-7 6-3,5 11-1,-1 1-2,4 4 0,1-7-2,4-2 1,2-9-2,1-7 0,2-10-1,-1-7 1,-3-9 0,-1-7-1,-5-6 1,-4-3-1,-5-3 0,-4 0 0,-8 0 1,-7 3 0,-8 3-1,-11 3 1,-11 2 0,-9 5 0,-10 2 1,-6 2-1,-2-4 0,2-4-2,3-6 1,5-11-3,12-6-3,8-19-7,14-10-21,11-15-5,6-12 1,10-10 0</inkml:trace>
  <inkml:trace contextRef="#ctx0" brushRef="#br0" timeOffset="67689">14792 11995 39,'0'0'25,"-6"-13"2,6 13-7,0 0-1,-1-15-3,1 15-3,0 0 0,8-14-3,-8 14 0,15-16 0,-4 2-1,7 2-2,3-7-1,4 3-2,2-5 0,3-1-3,0 0 1,1-2-2,-2 1-1,-2 1-1,0 3-1,-4-2-3,-1 7-5,-8 0-10,-2 5-16,-2 10 2,-10-1-1,1 21 2</inkml:trace>
  <inkml:trace contextRef="#ctx0" brushRef="#br0" timeOffset="67945">14907 12413 101,'11'23'36,"8"-3"2,5-7 0,5-10-26,9 2-6,2-6-2,2 0-1,-3-2-2,-2 0-3,0 2-5,-8-9-9,1 2-21,-3 0 0,-2-5 1,1 2-1</inkml:trace>
  <inkml:trace contextRef="#ctx0" brushRef="#br0" timeOffset="68188">15836 12092 106,'13'26'34,"-6"5"1,-2 10-1,1 3-28,0 2-3,3 0-2,2-2-2,-2-8-3,6-2-7,-2-16-12,4-11-12,5-8 1,-1-19-2,3-4 2</inkml:trace>
  <inkml:trace contextRef="#ctx0" brushRef="#br0" timeOffset="68511">16279 11569 69,'0'0'34,"0"0"0,16-4 2,1-3-12,4-7-13,11 5-2,3-6-2,7 4-1,-1 0-2,1 0-2,-1 3-1,-3-2-3,-1 5-2,-9-7-8,0 3-16,-4 0-7,-4-6-1,0 1 1,-1-5-1</inkml:trace>
  <inkml:trace contextRef="#ctx0" brushRef="#br0" timeOffset="68804">17120 11076 70,'0'0'29,"-14"-15"1,1 13 1,-5 2-21,-6 2 0,1 10 0,-6 4 1,8 13-1,-1 3-2,9 9-2,4 0-1,11 2-1,7-1-1,9-1-2,3-9 0,4-6-1,2-7-1,1-10-3,1-5-3,-6-14-12,0-9-16,-2-5-2,-5-13 1,-1-4 0</inkml:trace>
  <inkml:trace contextRef="#ctx0" brushRef="#br0" timeOffset="69075">17034 10513 77,'-10'-12'34,"10"12"-1,0 0 1,-7-13-13,7 13-12,8 20-1,-1 1-1,-5 3-3,4 9-1,-2 2-2,1 4 1,-2 1-4,0-5 0,-2-2-6,-3-13-10,1-8-17,1-12 0,0 0 1,10-10-2</inkml:trace>
  <inkml:trace contextRef="#ctx0" brushRef="#br0" timeOffset="69316">17235 10323 105,'0'0'35,"0"0"2,-8 28-2,8-2-25,-4 2-4,2 7-1,-2 1-1,2 3-2,0-3-2,2-4 0,1-4-2,-1-10 0,3-3-5,-3-15-12,0 0-16,5-23-1,-2-4 1,2-4-1</inkml:trace>
  <inkml:trace contextRef="#ctx0" brushRef="#br0" timeOffset="69691">17237 9922 54,'-18'-23'27,"7"9"4,-8 0-1,0 7-15,4 12 1,-5 6-2,5 11-2,-4 4-3,8 8-2,-1 1-2,8 3-2,4-1 0,7-3-1,6-6 0,3-7-1,6-10 0,0-6 0,2-9 0,2-4 0,-5-9-1,-1-4 2,-6-4-2,-2-1 1,-6 2 0,-3 0-1,-7 4 0,-3 4-2,-3 7 0,-3 4-3,3 11-7,-4 2-6,6 8-15,4 10-2,2 7 1,6 6-2</inkml:trace>
  <inkml:trace contextRef="#ctx0" brushRef="#br0" timeOffset="69998">17400 11207 73,'-8'14'34,"9"2"0,3-2 2,5-3-19,12 10-2,1-6-3,8 6-4,-2-2-1,4 3-4,1 0-1,-1-1-4,-1-2 0,-7-5-7,2-1-9,-4-3-18,-4-11-1,2 0 2,-5-11-2</inkml:trace>
  <inkml:trace contextRef="#ctx0" brushRef="#br0" timeOffset="70390">17989 11283 71,'0'0'32,"11"19"0,-12-4 1,0 7-10,-1 8-14,-5-1 0,4 9-3,-2-2 1,6 6-3,3-5 1,8 1-2,7-9-1,7-2 0,4-7 0,6-6 0,0-9-1,1-6 0,-2-8 0,-5-6-1,-5-7 0,-7-6 1,-9-7-1,-8-4 0,-9 1 0,-8 0 0,-9 3 0,-5 6 0,-5 6 0,-4 7 0,-1 12-3,2 4 0,5 8-6,3-2-5,12 5-10,6 2-13,12-13 1,3 12 1,10-16-1</inkml:trace>
  <inkml:trace contextRef="#ctx0" brushRef="#br0" timeOffset="70640">18409 11205 92,'18'-1'34,"-5"2"0,0 6-3,-2 16-19,-6 4-1,3 14-4,-5 3-1,3 11-2,-3 1-1,2 2-2,-2-3-1,2-3-1,0-8-2,-2-10-2,3-5-9,-4-12-14,-2-17-8,10 0 0,-5-15 0,4-7 2</inkml:trace>
  <inkml:trace contextRef="#ctx0" brushRef="#br0" timeOffset="70833">18640 11226 99,'0'0'35,"-14"32"1,9 8 0,6 8-27,-2 1-2,6 8-2,-1-2-3,4-2-3,1-4-4,0-10-10,1-7-17,-1-7-3,-5-12-1,-4-13 0</inkml:trace>
  <inkml:trace contextRef="#ctx0" brushRef="#br0" timeOffset="70991">18492 11522 86,'0'0'34,"0"0"-1,19 18 1,2-11-15,7-3-30,6 1-20,-4-12-1,5-1-1,-6-17-2</inkml:trace>
  <inkml:trace contextRef="#ctx0" brushRef="#br0" timeOffset="78774">17806 14873 13,'0'0'16,"-3"-12"2,3 12-1,-6-13-1,6 13 0,-10-13-3,10 13 0,-16-15-2,5 8-1,-1 2-1,-3-1 0,-1 6-2,-4-1 0,0 6-2,-3 2 0,0 8-1,-3 2 0,0 11 1,0 2-2,5 5 1,0 1-1,7 5 0,3-2 0,9 2-1,7-7 0,6-2 0,8-7-1,6-1 0,4-7-1,3-5 0,3-5-1,-2-5-2,-1-2-1,-5-7-6,3 2-10,-6-4-16,-2-7 2,-3-1-2,-2-4 2</inkml:trace>
  <inkml:trace contextRef="#ctx0" brushRef="#br0" timeOffset="79145">18149 14780 31,'0'0'28,"-1"-15"1,1 15 1,0 0-9,0 0-6,0 14-3,0-14-1,0 29-3,-2-7-1,5 12-2,-2 3-1,1 13 0,1 0-2,0 1 0,1-1-2,-1-4 0,1-4-1,-1-10-2,1-2-6,-3-14-7,3-3-12,-4-13-5,0 0-1,12 5 0</inkml:trace>
  <inkml:trace contextRef="#ctx0" brushRef="#br0" timeOffset="79424">18305 14820 61,'0'0'32,"2"-14"-1,-2 14 1,0 0-14,0 0-8,10 21-3,-8 0-1,2 11 0,-1 6-2,2 7 0,0 7-2,0 1 0,0 0-2,-1-6-2,1-4-2,-3-12-5,7-1-8,-5-12-15,-4-18-2,9 10-2,-9-10 3</inkml:trace>
  <inkml:trace contextRef="#ctx0" brushRef="#br0" timeOffset="79691">18228 15087 69,'-14'8'33,"14"-8"-1,0 0 1,2-13-18,9 9-5,-2-7-1,6 4-3,0-3-1,4 0-2,0 2-2,0-2-2,3 4-2,-8-3-8,5 4-15,-3 4-9,-5-2 1,1 3-2,-12 0 2</inkml:trace>
  <inkml:trace contextRef="#ctx0" brushRef="#br0" timeOffset="80851">18553 15357 41,'0'0'30,"0"0"2,0 0 0,0 0-9,10-5-6,-10 5-4,11-6-4,-11 6-1,18-7-4,-7 4-1,3 2-1,0-1-1,1 5 0,1 0-1,0 5 1,-1 4-2,-1 4 1,-4 2-1,-1 2 0,-2 2 0,-3 2 1,-3-1 0,-3 0 0,-3-3 0,-4-2 0,-2 0 1,-3-3 0,-3-2-1,2-1 1,-2-4 0,4-2-1,-1-3 1,3-2 0,11-1-1,-11-3 1,11 3 0,0 0-1,6-12 1,4 9-1,4-1 0,1 2 0,4 2 0,2 2 0,2 4 0,0 2 0,-1 5 0,-1 1 0,-5 4 0,-1 1 0,-4 2 0,-5 2 0,-4 0 0,-4-1 0,-3-1 0,-6 0 1,-3-2-1,-3-1 0,-4-1 0,-3-3 1,-2-2-1,-2-3 0,-1-2 0,2-4 0,3-1-2,-2-7-3,10-1-7,0-6-22,7-10-3,8-4 1,4-9 0</inkml:trace>
  <inkml:trace contextRef="#ctx0" brushRef="#br0" timeOffset="81549">18937 15121 34,'0'0'27,"0"0"2,0 0 2,-1 10-12,1-10-3,10 2 0,-10-2-4,18 0-1,-5-3-3,6 4 0,5-2-3,7 2 0,2-2-2,6 4 0,2-3 0,4 2-2,-1-1 1,1 1-2,-2 1 1,-3-1-1,-4-1 1,-5-1-2,-5 0 1,-5-1-2,-4 2 0,-6-4-3,-2 5-5,-9-2-10,0 0-17,3-12 2,-3 12 0,5-10-1</inkml:trace>
  <inkml:trace contextRef="#ctx0" brushRef="#br0" timeOffset="82210">20344 14982 45,'9'-1'23,"-9"1"3,0 0-6,9-13-8,-9 13-2,0 0-2,-7-13-1,7 13 0,-13-9-2,4 5 0,-6 0 1,1 0-1,-6 1-1,2 2 0,-5-2 1,0 4-1,-1 1 0,2 2-1,-1 2 0,4 3 0,-3 4 0,5 6 0,0 1-1,5 5 1,1 3 0,7 4 0,5 1 0,8-1 0,5-1-1,10-3 1,6-4-1,7-4-1,4-7 0,0-5-2,2-4-1,-2-8-2,0 1-5,-9-9-20,-3-3-8,-4-3 0,-6-4 1,-2 0-1</inkml:trace>
  <inkml:trace contextRef="#ctx0" brushRef="#br0" timeOffset="83212">20564 14894 50,'0'0'30,"0"0"3,0 0 0,0 0-12,2 18-4,2 1-4,-4 3-3,5 9-2,-3 4-2,3 7-2,-1 2-2,0 0-1,1-3-1,0-6-2,0-5-3,-3-10-6,5-2-10,-7-18-14,10 9 0,-10-9-1,11-19 2</inkml:trace>
  <inkml:trace contextRef="#ctx0" brushRef="#br0" timeOffset="83445">20746 14892 67,'0'0'32,"10"-1"0,-10 14 1,1 5-11,1 13-11,-4 5-3,5 7-2,-3 3-1,3 0-2,0-1-3,0-6-3,2-4-5,-4-10-12,0-7-15,1-7 1,-2-11 0,0 0-1</inkml:trace>
  <inkml:trace contextRef="#ctx0" brushRef="#br0" timeOffset="83666">20610 15148 85,'0'0'34,"0"0"0,0 0 2,0 0-17,15 1-11,1-8-3,3-4-1,1 3-3,1-1-4,-4-4-7,5 5-17,-3 1-9,-4 0 2,-2 3-3,-2 0 2</inkml:trace>
  <inkml:trace contextRef="#ctx0" brushRef="#br0" timeOffset="84121">20866 15261 73,'6'15'34,"7"-1"-1,0-7 2,6-4-15,3 6-11,-1-1-3,3 6 0,-6 5-2,0 4-1,-6 4-2,-3 3 0,-5 2-2,-4-1 1,-5 1 0,-4-3 0,-3-4 0,-4-3 0,-2-4 0,-3 0 0,0-5 0,-1-3 0,-2-2 0,3-3 1,0-4-1,4-2 1,2-5 0,4-2 0,3-4 0,4 1 1,3-2-1,6 1 1,4 1-1,3 2 1,4 4-1,5 3 0,3 4 0,3 2 0,2 2-1,2 0 1,-1 0-2,-1-3-1,1 0-2,-6-10-7,0 1-21,-3-6-6,-6-4 1,-1-4 0</inkml:trace>
  <inkml:trace contextRef="#ctx0" brushRef="#br0" timeOffset="84587">21134 15043 32,'0'0'27,"0"0"4,0 0 1,1 10-6,-1-10-6,11 5-3,-11-5-2,24 5-3,-8-7-3,9 7-1,4-4-3,3 4-2,4-3 0,2 1-2,0-2 0,-2 0-1,-1 0-2,-6-3-2,-2 2-4,-9-10-14,-1 1-16,-3 0 2,-7-6-1,1-2-1</inkml:trace>
  <inkml:trace contextRef="#ctx0" brushRef="#br0" timeOffset="85588">22144 14914 18,'0'0'19,"-10"-4"0,10 4-4,0 0-3,0 0 0,0 0-2,-12-7 0,12 7-1,0 0-1,-12-3 0,12 3-1,-10-1-1,10 1-1,-17 1 0,6-2 0,1 3 1,-5-2-1,0 3-1,-3-1 1,0 2-1,-1-1-1,-1 3 1,-1 0 0,2 4-1,-1 2 0,4 3-1,0 4 1,3 2-1,3 2 0,4 3 1,3 1-1,5 2 1,4-3-1,4 0 0,6-3 0,4-1-1,6-6 0,3-1 0,4-4 0,1-4-1,0-4 0,-3-1-1,-1-4 0,-4-2-2,-3 0-1,-7-5-4,1 5-8,-17 4-19,16-17 0,-7 7-1,-2-4 1</inkml:trace>
  <inkml:trace contextRef="#ctx0" brushRef="#br0" timeOffset="86143">21883 14440 39,'13'-11'28,"-13"11"4,11-1 1,-11 1-11,10 10-2,-2 8-4,-5 0-3,5 10-4,-4 1-2,4 6-1,-3 2-3,-1-1-1,0-3-2,-1-5 0,-1-3-1,0-8-3,1-1-2,-3-16-6,3 10-13,-3-10-11,0 0 1,5-14-1,-3-3 2</inkml:trace>
  <inkml:trace contextRef="#ctx0" brushRef="#br0" timeOffset="86394">22067 14401 60,'0'0'32,"10"-11"1,-10 11 0,4 18-9,-5-4-12,4 11-2,-5 3-4,4 6-1,-3 2-1,2 2-1,0-4-2,0-5-2,0-6-1,-1-9-2,3-2-5,-3-12-9,0 0-15,0-20-2,-1-1 2,3-5-2</inkml:trace>
  <inkml:trace contextRef="#ctx0" brushRef="#br0" timeOffset="86783">22058 14034 49,'-8'-30'27,"-8"-3"0,7 14 2,-2 4-15,-3 4-3,5 11-2,-4 3 0,4 13-1,-3 4-1,7 8-1,-1 3-1,7 1-1,3 1-2,3-1 0,6-8 0,5-4-1,1-8 0,3-7 1,2-6-1,0-6 0,-2-9-1,-1-5 1,-4-4-1,-2-3 0,-5-3 1,-4-2-1,-5 1 1,-6-1-1,-4 6 1,-4 4-1,-3 3 1,-3 6-2,0 9-2,-3 4-1,6 11-7,-4 4-10,4 10-14,7 8 1,3 6-2,8 7 3</inkml:trace>
  <inkml:trace contextRef="#ctx0" brushRef="#br0" timeOffset="87195">22278 15136 93,'21'20'34,"-6"-15"1,8-2 0,4 2-22,-1-6-8,5 1-2,-2-4-1,0 1-1,0-1-3,-6-5-4,3 4-10,-7-4-19,-4-4 0,0 1 0,-4-4-1</inkml:trace>
  <inkml:trace contextRef="#ctx0" brushRef="#br0" timeOffset="88204">22788 14938 31,'0'0'20,"0"0"3,0 0-4,0 0-6,0 0 0,0 0-1,0 0-1,0 0-1,0 0 0,0 0 0,0 0-4,0 0-1,0 0-1,0 0-1,0 0-1,0 0 0,0 0-1,0 0 0,0 0 0,0 0 0,-9 3 0,9-3-1,0 0 2,-9 12-1,9-12 1,-11 22-1,6-3 1,-3 1 0,3 5 1,-1 1 0,2 3-1,2-1 1,3 0-1,3-3 0,4-3 1,4-4-1,3-1-1,2-6 1,3-2-1,-1-6 0,3-2 0,-1-4-1,-2-4 0,-1-5 0,-1-2 0,-2-2 0,-1-2 0,-5 0 0,-1-1 0,-4 0 0,-2 4 0,-4 0 0,-2 2 0,-3 1 0,-1 1 0,-2-1 1,-1 0-1,0 1 0,-1-3 0,1 2 0,-1 0 0,2 2 0,1 2 0,-1 3 0,1 3 0,0 3 0,0 2-1,9-3-1,-16 17-2,12-3-8,-5-5-23,9-9-1,-5 13 0,5-13-2</inkml:trace>
  <inkml:trace contextRef="#ctx0" brushRef="#br0" timeOffset="88513">23153 14866 85,'-6'17'31,"6"-17"0,-6 10 3,6-10-29,3 21 0,-2 2 0,-2 0 0,4 11 0,-1 4-1,3 5 1,-1 1-3,1-2 0,0-4-3,-2-8-3,3-1-4,-6-14-8,0-15-18,5 13-2,-5-13 2,3-13-2</inkml:trace>
  <inkml:trace contextRef="#ctx0" brushRef="#br0" timeOffset="88799">23267 14842 56,'0'0'32,"10"14"1,-8-1-1,1 4-13,3 12-7,-4 2-3,6 9-2,-3 0-2,3 6 0,-4-2-2,2-2-1,0-3-2,-1-7-1,0-2-4,-8-12-6,6 1-3,-3-19-8,-5 13-11,5-13-1,0 0 0,0 0 1</inkml:trace>
  <inkml:trace contextRef="#ctx0" brushRef="#br0" timeOffset="89046">23170 15106 54,'0'0'32,"0"0"0,0 0-4,0 0-11,8 3-1,5 2-4,-4-6-2,6 4-3,0-4-3,1 2-1,2 2-3,-4-7-6,4 5-14,-1-1-15,-5-4 0,1-1 1,-4-3-2</inkml:trace>
  <inkml:trace contextRef="#ctx0" brushRef="#br0" timeOffset="92187">1633 15953 34,'-10'-15'28,"10"15"0,-16-16 2,2 4-11,0 4-7,-7-1-1,3 4 0,-7 0-3,1 6-2,-4 3 0,2 6-1,-3 7 0,2 5-3,2 7 0,3 7-1,2 3 1,8 3 0,5 0 0,9 1 1,6-4-1,10-2 1,3-8-1,8-4 0,0-8-1,5-5-2,0-4-2,-4-7-2,2-1-2,-7-10-6,5 5-6,-7-7-15,2-3-3,-1 1 2,-1-5 2</inkml:trace>
  <inkml:trace contextRef="#ctx0" brushRef="#br0" timeOffset="92467">2104 15960 36,'15'-15'29,"-2"6"3,-7-2 1,-6 11-9,10-9-6,-10 9-6,0 0-2,-3 12-4,3 4-1,-1 8-2,2 7-1,-1 5 0,2 8-1,-1 5 0,0 3-1,-1 0-1,-1-5-3,2-4-4,-4-14-10,3-4-18,2-11 1,-2-14-1,9-11 2</inkml:trace>
  <inkml:trace contextRef="#ctx0" brushRef="#br0" timeOffset="92713">2322 15901 65,'9'-18'33,"-9"18"-2,0 0 0,0 0-14,8 19-9,-8 4-3,2 11-1,-2 3-1,3 8-1,-1 3 0,1 3-2,0-2-2,-1-7-5,3-1-7,-4-10-16,1-8-3,1-6-1,-3-17 1</inkml:trace>
  <inkml:trace contextRef="#ctx0" brushRef="#br0" timeOffset="92932">2210 16211 76,'0'0'36,"0"0"-1,0 0 2,11-9-19,-1-3-12,7 2-3,0-1-1,1 1-4,1 4-5,-3-5-12,2 5-16,2 4 0,-1 0-1,1 3 2</inkml:trace>
  <inkml:trace contextRef="#ctx0" brushRef="#br0" timeOffset="93528">2565 16383 69,'0'0'33,"0"0"-1,0 0 1,5-15-18,-5 15-5,16-10-3,-5 11-1,0-3-2,3 7-1,-3 2-1,3 4-1,-3 3-1,0 4 1,-3 2-1,-3 2 0,-2 0 1,-4 1-1,-2 0 0,-2-3 0,-2-2 0,-1-1 0,-1-3-1,-2-3 2,1-1-1,1-3 0,9-7 0,-13 7 0,13-7 0,0 0 0,0 0 0,0 0-1,0 0 0,0 0-1,0 0 1,13 3 0,-4 1-1,0 0 2,1 2-1,0 2 0,-1 5 1,-1 1 1,-1 0-1,-2 1 0,-2-1 0,-2 3 0,-5-1 1,-4 0-1,-5-2 1,-3 1 0,-4-1 1,-1 2-1,-4-2 0,-1-1 0,2-2 0,1-4-2,5-1-2,0-8-4,9-1-14,3-7-15,4-6 0,6-4 0,5-12 2</inkml:trace>
  <inkml:trace contextRef="#ctx0" brushRef="#br0" timeOffset="94309">3036 16133 46,'0'0'29,"0"0"1,0 0 0,0 0-14,0 0-3,-3 10 0,3-10-3,0 0-3,0 0 0,13 4-1,-5-4-2,7 1 0,2-1-1,5 2 0,4-2-1,2 2 0,3-2-1,1-2 0,-1 2 0,1-1 0,-3 1-1,-3-1 0,-3 0 0,-5 0 0,-2 0-2,-6-1-1,-1 4-1,-9-2-4,0 0-7,0 0-16,0 0-5,0 0 1,0 0-1</inkml:trace>
  <inkml:trace contextRef="#ctx0" brushRef="#br0" timeOffset="94769">3831 16082 18,'16'-5'21,"-16"5"1,0 0-1,0-13-2,0 13-2,0 0-2,-12-13-2,12 13-2,-10-8 0,10 8-1,-10-3-3,10 3-3,-14-2 0,6 5-1,-2 3-1,-3 3 0,-1 4 1,0 5 0,-2 6-1,1 5 1,0 2-1,5 6 1,0-2-1,6 2 0,4-2-1,6-2 1,5-5-1,3-5 0,4-4 0,1-5-1,3-6 0,-2-6-2,1-2-2,-2-8-3,2 2-6,-4-11-9,2-1-14,2 0 0,-3-5 1,5 1 1</inkml:trace>
  <inkml:trace contextRef="#ctx0" brushRef="#br0" timeOffset="95038">4160 16027 61,'5'-11'31,"-5"11"1,0 0 0,0 0-14,-4 19-6,-1-3-4,4 12-2,-3 4 0,2 7-2,-1 3-1,2 6-1,0-1-1,1-5-1,2-5-2,-2-7-2,5-4-7,-4-15-7,-1-11-18,10 2 2,-3-17-2,3-6 3</inkml:trace>
  <inkml:trace contextRef="#ctx0" brushRef="#br0" timeOffset="95278">4314 15985 85,'5'-15'33,"-5"15"-2,0 0 2,-2 14-23,3 4-5,-2 3-1,1 10-1,-1 2-1,1 8 0,0 2 1,1 4-2,-1-2-1,0-6-1,1 0-4,-2-12-7,3-5-21,-1-4-1,-1-18-1,-2 11 0</inkml:trace>
  <inkml:trace contextRef="#ctx0" brushRef="#br0" timeOffset="95507">4231 16287 79,'0'0'36,"0"0"-2,10 1 2,-10-1-17,17-11-14,-5 5-1,0-4-2,2 2-2,-1 0-1,0-1-3,2 4-3,-4-7-8,5 8-15,-3 0-4,-1 2 0,-1 4-1</inkml:trace>
  <inkml:trace contextRef="#ctx0" brushRef="#br0" timeOffset="96010">4463 16414 45,'0'0'29,"0"0"2,6 11-6,-6-11-5,8 3-4,-8-3-3,15 5-5,-15-5-2,21 14-1,-10-5-2,4 6 1,-3 1-2,1 3-1,-3 3 0,-2 1 0,-5 6-1,-3 1 0,-4-2 0,-5 0-2,-5-1 2,-3-1-2,-4-4 2,-1-1-2,0-8 2,-2-1-2,3-4 2,0-2 0,5-3 0,2-3 1,5-2-1,9 2 1,-7-13 0,7 13 2,6-19-2,1 9 2,3-1-1,2 3 1,2 0-2,3 2 2,1 3-2,3 1 0,0 2-1,2 3 1,1 1-2,-1 2-1,0 1 1,-3 0-3,1 1-1,-4-6-7,3 1-16,-2-4-8,-3-4 1,2-9 0,-3-6 2</inkml:trace>
  <inkml:trace contextRef="#ctx0" brushRef="#br0" timeOffset="96429">4715 16215 37,'0'0'28,"0"0"3,0 0 0,0 0-11,0 0-6,0 0 0,0 0-3,0 0-2,16 3-2,-5-4-2,6 3 0,-1-2-2,5 2 0,1-1 0,3 1-2,2-2 0,0 1 0,-2 0-1,0-1 0,0 2-3,-4-5-2,1 7-11,-5-7-20,-4 0 1,-3-2-1,-10 5-1</inkml:trace>
  <inkml:trace contextRef="#ctx0" brushRef="#br0" timeOffset="97225">5459 16111 10,'0'0'19,"0"0"2,0 0 0,0 0-9,5-12-3,-5 12-1,0 0 0,0 0-1,4-12-1,-4 12-1,0 0 0,0 0-1,0 0 0,0 0 1,0 0-2,0 0 1,0 0-1,0 0 0,0 0 0,0 0-1,0 0 1,0 0-1,0 0 2,0 0-1,0 0 0,0 0 0,0 0-1,0 0 1,0 0-1,0 0 0,-7-10-1,7 10 0,0 0 0,-9-2 0,9 2 0,0 0 0,-11-3 0,11 3 0,-10-1 0,10 1 0,-14-1 0,5 0 1,0 0-1,-1 1 0,-2-3 0,0 1 0,-1 1 0,1 3 0,1 2 0,-1 0-1,0 3 1,2 1 0,1 6 0,0 3-1,2 3 1,1-1 0,2 4 0,2 1 1,3 1-1,2 0 1,5 1-1,3-4 1,5 2-1,1-6 0,3-1 0,3-3-1,-1-3 1,2-1-2,-2-5 1,-1 1-2,-3-7-1,2 0-4,-5-10-6,6 4-13,-2-7-11,-2-2 1,3-3 0,-2-4 1</inkml:trace>
  <inkml:trace contextRef="#ctx0" brushRef="#br0" timeOffset="97511">5814 15989 40,'0'0'29,"0"0"4,0 0-3,0 0-9,-7 14-6,8 7-2,-5 2-3,5 10-3,-4 4-1,4 8-2,-2 1-1,2 4 0,-1-3-1,0-4-2,1-4-1,-1-7-1,2-4-4,-3-13-5,4-3-14,-3-12-11,0 0 2,0 0-2,7-27 2</inkml:trace>
  <inkml:trace contextRef="#ctx0" brushRef="#br0" timeOffset="97789">5923 15988 33,'0'0'27,"8"-13"3,-8 13 0,0 0-9,3 21-6,-1 4-3,-5 1 0,4 11-4,-4 3 0,4 6-3,-2 2-1,2 2-1,0-6-2,0-6 0,2-3-3,-1-8-1,1-3-3,-3-8-7,5-4-16,-5-12-5,5 11 0,-5-11-1</inkml:trace>
  <inkml:trace contextRef="#ctx0" brushRef="#br0" timeOffset="98030">5822 16401 74,'0'0'33,"0"0"0,10-10 2,2 3-23,-2-6-6,4 3-1,-1-2-2,1 1-2,-1 2-2,-1 1-2,2 6-5,-14 2-8,13-11-15,-13 11-3,10 0-1,-10 0 3</inkml:trace>
  <inkml:trace contextRef="#ctx0" brushRef="#br0" timeOffset="98543">5964 16456 22,'0'0'23,"12"11"0,-12-11 4,14 6-11,-3 4-5,-2 1 0,2 8 0,-1-1-1,2 8-2,-4 1-2,1 3 0,-4-2-4,-2 1-1,-4-2-1,-3-1-1,-5-2 2,-2-1-1,-5-6 2,0-2-2,-3-3 2,0-2-1,-1-3 1,4-3 1,1-4-1,1-3-1,6-1 1,8 4 0,-9-14 0,9 14 0,5-18 0,-5 18 1,14-17-1,-2 11 1,2-1-2,0 3-1,2 2 1,0 2 0,1 1-1,0 4-1,2 1 0,-1 1 0,1 2 1,-1-1-1,-1 0 0,-3-2-2,4 1-5,-7-10-8,1-1-20,-1-2 1,-1-4-1,-1-4 3</inkml:trace>
  <inkml:trace contextRef="#ctx0" brushRef="#br0" timeOffset="99099">6186 16191 37,'0'0'28,"-5"11"3,5-11 0,0 0-13,0 0-4,0 0 0,0 0-2,11 3-3,1 2-2,1-5-1,4 4-1,3-3-1,2 1-2,1-1 0,1 0 0,-3-2-1,0 1-1,-4-1 0,-4 0-1,-3 1-2,-10 0-2,13-4-4,-13 4-10,-1-11-18,1 11 1,-1-11 0,1 11 1</inkml:trace>
  <inkml:trace contextRef="#ctx0" brushRef="#br0" timeOffset="99823">6709 16002 0,'0'0'13,"0"0"1,0-11-2,0 11-4,0 0 0,0 0 3,0 0 0,0 0 3,0 0 1,-2-11-1,2 11-1,0 0-1,0 0 0,0 0-3,0 0 1,0 0-5,5 16-1,-6-5 0,2 8-2,0 3 1,1 8 0,-1 2-1,2 6 0,0-1 0,0 4 0,1-2-1,1-2 1,-2-5-2,1-5 1,-2-5-2,-1-6 1,1-5-2,-2-11 0,0 0-3,-3-12-4,6 1-5,-6-12-10,2-4-10,2-2 1,-2-5-1,2 0 2</inkml:trace>
  <inkml:trace contextRef="#ctx0" brushRef="#br0" timeOffset="100454">6706 16013 32,'0'0'27,"-4"-11"1,4 11 1,0 0-10,7-13-5,-7 13-2,11-9-1,-2 8-2,0-6-3,4 7 1,-1 0-3,3 3-1,0 6-1,1 2-2,-1 3 1,-1 4-2,-1 0 1,-1 5-1,-3-1 1,-1 1-1,-4-2 1,-1-1 1,-5 0-1,-4-2 0,-4 1 0,-3-1 0,-5-3 0,-2-1 0,-2-1 0,1-2 0,2-2 0,1-4-1,5-2 1,3-4 0,10 1 0,0 0-1,0-17 1,0 17-1,18-18 1,-4 8 0,1 2 0,2 2 0,0 3-1,-1 3 1,0 2 0,-1 3-1,1 5 1,-3 3 0,2 6 0,-1 3 0,-1 4 0,0-1 0,-2 2 0,-3-1 1,-3-2-1,-2 0 1,-4-7 0,-4-2 0,-4-3 0,-4-2 0,-4-2 0,-1-3 0,-2-1-1,-1-4 0,1-2-2,0-4 0,4 0-2,-2-8-3,9 3-6,-2-12-9,6 1-11,5 1 0,2-6-1,6 2 3</inkml:trace>
  <inkml:trace contextRef="#ctx0" brushRef="#br0" timeOffset="100927">7141 16140 32,'0'12'27,"0"-12"3,-4 12 0,4 1-13,-2-1-6,6 9 0,-3-1 1,6 11-3,-3-1-2,3 2-2,-1-4-2,1 0 0,-2-6-1,0-3-1,-3-7 0,-2-12 0,0 0 0,0 0 0,-6-12 1,3-2 0,0-6 0,1-3 0,0-5 0,2-1-1,2-4 1,2 0-1,1 3 0,3 3-1,2 1 1,2 5 0,3 4 0,1 3-1,2 2 1,-1 4-1,0 1-1,-2-1-1,1 3-5,-6-3-24,1-5-5,-2-2 1,-4-8-2</inkml:trace>
  <inkml:trace contextRef="#ctx0" brushRef="#br0" timeOffset="105455">8645 16173 34,'0'0'20,"0"0"-1,-5 11 1,5-11-2,0 0-6,0 0-3,0 0-2,-1 11-2,1-11 1,10 6-1,-10-6-1,21 8 0,-4-6 1,8 4-1,4-4 0,9 3 0,5-3-1,7 3 1,6-3-1,6 3 0,1-3 0,6 3 0,1-3-1,1 4 0,0-2 0,0 0-1,-2 1 0,0 0 0,-4-2 0,-1 2 0,-2-3 0,0 2-1,1-3 1,-1 1 0,-1-3-1,-1 1 1,2-1 0,-1 1-1,-1-1 1,0 0 0,-3 1-1,-1-2 1,-2 2-1,-2 0 1,-5 0-1,-3 0 0,-5 0 0,-5 2 0,-5-2 0,-5 0 0,-5 1 0,-4-1 0,-5 0 0,-10 0-1,12 0-1,-12 0-2,0 0-2,1-11-6,-1 11-12,3-10-12,-4-1 0,0-2 0,-2-4 2</inkml:trace>
  <inkml:trace contextRef="#ctx0" brushRef="#br0" timeOffset="105763">10648 16086 31,'-12'-2'27,"12"2"4,0 0-1,0 0-11,0 0-6,13 1-2,4 6-1,1 0-2,7 8-2,0 3-1,5 5-1,-2 5 0,4 5-2,-4 4 1,-2 2-1,-6-1 0,-6 1 0,-8-3-1,-7-1 1,-8-4 0,-8-3-2,-7-5 0,-5-6-2,-2 2-5,-7-10-8,0-1-21,0-1-1,-2-5 0,2-6 1</inkml:trace>
  <inkml:trace contextRef="#ctx0" brushRef="#br0" timeOffset="108364">9237 15455 13,'0'0'18,"0"0"-2,0 0 1,0 0 0,0 0 0,-9-4 0,9 4-3,0 0-2,0 0-1,-10-2-3,10 2-1,-9-2-2,9 2-2,-11-3 0,11 3-1,-17-2 0,7 1 0,-1 1-1,0 1 1,-1-1-1,-1 3 0,1 1-1,-1 2 1,0 2 0,1 4-1,-1 0 1,1 5 1,0 1-1,1 5 1,1 1-1,2 3 1,3-1 0,3 2 0,1-1 0,5 1 0,1-3 0,5 0 0,2-4-1,3-4 0,2 0 1,0-5-2,2-2 1,-1-3 0,0-5-2,-2-2 0,0-1-2,-2-6-2,2 3-5,-4-8-9,1-2-17,2 0 1,-1-3 0,2 1 2</inkml:trace>
  <inkml:trace contextRef="#ctx0" brushRef="#br0" timeOffset="108983">9484 15535 49,'0'0'27,"0"0"2,2 12 1,-5 3-16,-4 3-5,3 6-1,-3 2 1,1 5-3,-1 1-1,4 1-1,-3-5-1,4-4-2,-1-6 0,3-4 0,0-14 1,-1 16-1,1-16 1,0 0 0,0 0 0,-2-19 0,3 5-1,-1-4 0,0-7 0,1-4-1,2-3 0,0 0 0,1-1 0,1 4 0,0 2 1,0 5-1,-2 5 1,1 7-1,-4 10 0,0 0 1,10 13-1,-5 5 0,2 6 0,3 3 0,2 3 1,2 2-1,1-3 0,0-2 1,2-6 0,-2-6 0,0-7 0,-1-5 0,0-6 0,0-4 0,-1-5 0,1-3 0,-3-5 0,-1-2 0,-3-4-1,-2 1 0,-4-1 1,-2-1-2,-3 0 1,-1 0-3,1 5 0,-3-1-4,8 5-6,-4-1-11,5 1-13,3 3 2,2 0 0,2 2 2</inkml:trace>
  <inkml:trace contextRef="#ctx0" brushRef="#br0" timeOffset="109210">9815 15350 45,'0'0'32,"9"7"1,-9-7 1,0 0-8,17 3-9,-6-6-4,7 5-3,0-5-3,3 3-2,1-3-2,0 2-2,-1-1-1,-1-1-2,-3 3-5,-5-4-15,1 1-14,-1 1 0,-1-3 1,1 1-2</inkml:trace>
  <inkml:trace contextRef="#ctx0" brushRef="#br0" timeOffset="109989">9931 15199 12,'-23'-9'22,"14"10"3,-6-6 2,2 8-7,2 2-3,-4 2-3,1 10-1,-2-2-1,2 11 0,-2-3-5,4 9 0,-1-2-2,6 3-1,0-2-1,6 1 0,2-6-2,5-1-1,2-4 0,3-6-2,6-3-5,-3-9-9,7-6-18,2-2 1,2-9-2,4-1 2</inkml:trace>
  <inkml:trace contextRef="#ctx0" brushRef="#br0" timeOffset="110241">10172 15206 59,'0'0'32,"7"18"0,-1-6 1,6 4-17,6 9-5,-3 3-3,4 9-1,-5-1-2,0 3-4,-5 1-4,-9-6-6,-5 0-15,-7-4-9,-9-6-1,-5-3-1,-5-6 2</inkml:trace>
  <inkml:trace contextRef="#ctx0" brushRef="#br0" timeOffset="113208">9526 15008 3,'-12'-13'15,"-7"-9"1,2 4 2,-8-3-8,0 0-1,-5 0 1,-4 0 2,-2 0-2,-6 1 0,-5-1-2,-4-1-1,-2 1-2,-6-1-2,-5 1-1,-4 1-2,-4 1 1,-4 0-1,-3 1 1,-6 1-1,-3 0 0,-4 1 1,-2 1-1,-5 1 1,-1 0-1,-5 2 1,-1 1 0,-1 3 0,0 1 0,-3 1 0,0 3 0,-1 1 0,1 2-1,2 1 1,1 1-1,1 3 0,1 2 1,6 1-1,3 2 0,2 2 1,3 2 0,2 0 0,2 4 1,4-2-1,5 5 1,0-1 1,6 3 0,1 2 2,6 3-2,3-1-1,5 1 0,2 1 1,3 1-2,3 2 1,4-1-2,2 2 0,2 0 1,2 2-1,2 0 1,3 0-1,2 0 0,4-2 1,1 0-1,3-1 0,5-2 1,2-1-1,3 0 0,2 2 1,1 0-1,2 1 1,4 0 0,0-1 0,2 1 0,1 0 1,4-1 0,0 0 0,4-2 0,0-2 0,4 1 0,0 0-1,1 0 0,-1-1-1,1-2 1,-1 0-1,-1-1 0,-1 1 0,-1-3 1,0-2-1,-1-2 0,-1-3-1,-2-4 1,-3-11-1,6 14-1,-6-14-2,0 0-1,0 0-2,-8-10 0,8 10 0,-16-22-1,5 9 2,-3-6 1,-2 3 1,-3-3 2,0 0 2,-1 2 0,-2-1 1,0 4 1,0 0 1,1 5 0,3 0 1,3 4-1,1-1 2,14 6-1,-14-1 0,14 1-1,0 0 0,6 16 0,1-4-1,4 3 1,4 3 0,3 0 0,4 2-1,1 0 1,0-4-1,2-1 1,-3-6 0,1-2-1,-3-7 1,-1-2-1,-3-7 1,-1-1-1,-2-5 0,0-4 0,-1-3-2,1-5 0,1 1-1,1-2-1,4 3-4,-2-5-17,6 1-14,5 2 2,0-1-1,4 2-1</inkml:trace>
  <inkml:trace contextRef="#ctx0" brushRef="#br0" timeOffset="114073">6537 16763 34,'13'11'23,"-13"-11"2,14 14-3,-8 1-9,-1 5-3,2 9-2,-2 4 1,5 6-2,-2-1 2,5 5 1,0-9-3,9 0-1,4-10-1,6-2-1,2-11-1,4-4-1,0-5 1,1-4-2,0-4-1,-4-1 0,-6-4-1,-5 1-1,-4 2-2,-7-6-3,-1 9-9,-8-5-18,-3-2-1,-3 0 0,-3-4 1</inkml:trace>
  <inkml:trace contextRef="#ctx0" brushRef="#br0" timeOffset="114382">6927 16864 33,'0'0'28,"0"0"3,0 0-1,0 0-10,2 21-9,2-10-2,9 9 0,-1 2-1,4 9-2,1-1 0,3 7-2,-2-3-1,1 4 0,-3-6-2,-4 0 1,-4-5-1,-1-3 0,-4-3 0,-4-2 0,-4-3-1,-2 2 1,-5-2-2,-4-1 1,1 4-3,-5-7-7,6 5-17,0-4-8,1-4-1,13-9 0</inkml:trace>
  <inkml:trace contextRef="#ctx0" brushRef="#br0" timeOffset="115260">11569 16041 23,'0'0'25,"0"0"2,0 0-3,-11-6-4,11 6-3,-12-2-2,12 2-2,-15 4-2,6 3-3,-6-3-1,4 9-3,-6-2 0,2 10-2,-3 0 1,3 6-1,-2 5 0,3 4 0,4 4-1,3 0 1,5 0-1,5-1 0,5-4 0,4-5 0,5-6 0,3-5-1,4-6-1,1-7 0,0-3-4,1-11-6,2 3-9,-5-6-16,1-7 1,2-3-1,-3-4 1</inkml:trace>
  <inkml:trace contextRef="#ctx0" brushRef="#br0" timeOffset="115539">11867 16101 51,'9'-17'30,"-9"17"2,0 0-2,0 0-14,0 0-3,4 12-4,-4 9-1,-1 3-3,4 9 0,-3 3-2,4 6 0,-2 1-1,3-2 0,-1-4-2,1-4-1,0-5-1,-3-7-3,4-3-6,-6-18-8,0 0-15,12-2 0,-7-12-1,3-4 2</inkml:trace>
  <inkml:trace contextRef="#ctx0" brushRef="#br0" timeOffset="115786">12040 16063 46,'0'0'29,"6"-15"2,-6 15 1,5 13-11,-9-3-7,6 13-5,-6 1-1,7 12-2,-5 2-1,6 10 0,-3-1-2,2 0 0,0-2-3,0-4-2,1-2-3,-3-14-5,5 1-8,-6-11-15,0-15-1,1 11-2,-1-11 2</inkml:trace>
  <inkml:trace contextRef="#ctx0" brushRef="#br0" timeOffset="115999">11974 16390 54,'0'0'31,"1"-11"1,-1 11 0,15-17-14,0 13-7,1-7-5,3 2-1,2-1-3,-2 1-3,0 3-5,-4-5-7,1 8-10,-2 3-10,-14 0 0,14 6 0,-14-6 2</inkml:trace>
  <inkml:trace contextRef="#ctx0" brushRef="#br0" timeOffset="116576">12153 16487 39,'0'0'29,"0"0"2,9 4 0,-9-4-14,19 3-3,-9-3-2,7 5-4,-2-2-1,3 5-2,-1 0-2,1 5 0,-4 1-1,0 2-1,-4 2 0,-4 1-1,-2 0 1,-4 2 0,-4 2-1,-4-2-1,-2-2 1,-2-1-1,-1-4 1,0-1-1,1-4 0,1-2 0,2-3 1,9-4-1,-10-2 1,10 2 2,0 0-2,5-14 2,-5 14-2,14-11 2,-4 7-3,-1 2 3,3 2-2,0 1-3,0 3 3,-1 4-3,-1 0 3,-2 6-2,0-2 2,-3 0-1,-1 2 1,-3 2 0,-2-2 1,-4 1 0,-3-2 1,-1 0-1,-6-2 1,-1 2-1,-4-1 0,-2-2-1,2 0-1,-1-6-1,4 2-6,-3-13-11,5-1-17,8-6 1,4-6-1,6-7 3</inkml:trace>
  <inkml:trace contextRef="#ctx0" brushRef="#br0" timeOffset="117500">12597 16163 11,'9'-3'22,"-9"3"1,0 0 3,0 0-7,1-14-6,-1 14-2,0 0 1,0 0-2,-14-12-1,14 12-2,-13-2-2,13 2 0,-18 3-1,8 5-1,-3 3 1,1 4-1,-1 4 1,2 7-1,-1 0 1,5 7 0,1-1-1,5 1 0,4-2-1,5-2 0,4-5 0,3-3-1,6-4 0,1-8-1,3-4-1,1-6-1,-1-2-3,-3-8-4,4 2-9,-7-7-14,-2-1-3,0-2-1,-4-2 3</inkml:trace>
  <inkml:trace contextRef="#ctx0" brushRef="#br0" timeOffset="117823.0239">12840 16112 43,'0'0'28,"0"0"5,0 0-2,5 16-12,-3 4-5,-4 0-3,3 10-2,-3 4-3,2 7-1,-1 0-2,-1 1-1,1-4-2,-1-5-2,3-3-4,-5-11-6,6-5-17,-2-14-4,0 0-1,0 0-1</inkml:trace>
  <inkml:trace contextRef="#ctx0" brushRef="#br0" timeOffset="118079.0495">12956 16133 69,'0'0'33,"0"0"0,0 0 2,4 12-21,-6-1-6,4 8-1,-3 4-1,5 8-2,-2 4 0,1 6-1,0 1-1,1 0-2,-1-3 0,-1-4-3,2-3-2,-6-11-7,5-2-16,-3-9-8,0-10 0,0 0 0</inkml:trace>
  <inkml:trace contextRef="#ctx0" brushRef="#br0" timeOffset="118305.0721">12843 16380 67,'0'0'33,"0"0"0,0 0-1,17 0-17,-2-1-7,0-7-2,3 5-1,-1-3-3,-2-2-5,2 5-7,-6-6-12,-2 4-12,1 3 0,-10 2-2,11-2 3</inkml:trace>
  <inkml:trace contextRef="#ctx0" brushRef="#br0" timeOffset="118734.115">13008 16528 65,'12'22'30,"-12"-22"0,16 9-5,-4 0-15,0-3-3,3 7 0,-1 1-1,3 6 0,-3 3-2,0 6-1,-3 1-1,-3 2-2,-3-1 1,-4-1-2,-4-3 1,-5-3-1,-3-5 1,-4-4 0,-2-4 0,-1-3 0,1-2 0,0-4 1,2-1-1,4-2 1,11 1 1,-11-9 0,11 9 0,6-15 0,3 6-1,3 2 1,3 0-1,2 3 0,4 0 0,0 3-1,1 1 0,-1 0 0,-1 1-2,-4-3-3,3 4-11,-6-6-20,-3-5 1,-2-4-1,-2-8 1</inkml:trace>
  <inkml:trace contextRef="#ctx0" brushRef="#br0" timeOffset="119073.1489">13212 16343 65,'0'0'33,"1"-10"0,-1 10-7,11 0-9,-11 0-5,17 0-2,-6-2-2,6 5-2,0-4-2,2 1 0,-1-2-2,-1 0-1,0 0-1,-4-2-1,-1 3-2,-12 1-4,17-7-6,-17 7-9,13-14-14,-4 9 0,0 0 0,3-1 2</inkml:trace>
  <inkml:trace contextRef="#ctx0" brushRef="#br0" timeOffset="130733.3148">18519 15426 46,'5'14'31,"-5"-14"1,12-4-1,0 4-10,-1-5-4,7 4-3,-1-3-4,5 4-2,-2-3-2,3 6-2,-3 1-1,0 6-2,-4 5 0,-2 6 0,-4 6-1,-3 4 1,-4 4-1,-4 4 0,-2 0 1,-4 0-1,-3-2 0,-4-4 0,-2-5 0,-3-4 0,0-5 0,-1-5 0,0-5 0,1-4 0,1-5 1,3-3-1,4-3 0,2-1 1,9 7-1,-9-18 1,9 18-1,4-16 1,-4 16 0,21-7-1,-4 7 1,5 3 1,4 1-1,8 4 0,4 1 0,5 2 1,2-2-1,0-1 0,-2 1-1,-3-5-1,-6 0-1,-7-7-1,-6 1-5,-11-10-15,-10 12-15,-4-21 0,-8 5 0,-6 0-1</inkml:trace>
  <inkml:trace contextRef="#ctx0" brushRef="#br0" timeOffset="131366.3781">16489 14890 29,'2'-18'26,"-2"18"4,-7-15-1,-3 7-8,10 8-4,-22-7-3,9 9-1,-6 2-3,2 6-2,-4 5-1,4 10-2,1 5 0,3 8-2,3 5 0,6 5 0,5-2-1,8 0 0,4-5-1,5-6-1,7-8 0,-1-9-1,5-8-2,-1-13-2,4-1-4,-5-15-9,3-4-17,-1-3 0,-4-7 0,3 1 0</inkml:trace>
  <inkml:trace contextRef="#ctx0" brushRef="#br0" timeOffset="131593.4008">16779 14845 53,'6'-14'30,"-6"14"2,0 0-1,8 10-12,1 7-5,-6 4-6,5 11-1,-4 3-1,2 8-2,-2 1-2,0 1-1,0-2-3,-3-8-3,3-4-6,-3-11-12,2-9-10,-3-11-1,11-8 0,-3-8 1</inkml:trace>
  <inkml:trace contextRef="#ctx0" brushRef="#br0" timeOffset="131810.4223">16974 14795 69,'6'-10'33,"-6"10"0,3 22 2,-5-2-20,5 11-5,-4 2-2,4 9-2,-4-1-2,4 1-2,-1 0-4,-1-8-4,4 0-10,-4-8-17,-2-8-1,3-5 0,-2-13-2</inkml:trace>
  <inkml:trace contextRef="#ctx0" brushRef="#br0" timeOffset="132005.442">16913 15089 81,'0'0'34,"0"0"0,2-16 0,7 4-21,7 4-7,1-2-4,2-2-3,3 4-4,-4-4-7,3 8-13,1 2-8,-8 1 0,2 5-1,-6 0 2</inkml:trace>
  <inkml:trace contextRef="#ctx0" brushRef="#br0" timeOffset="132394.4809">17109 15138 57,'-7'14'32,"4"3"-1,-1-4-2,4-13-7,2 17-7,-2-17-4,13 7-3,-3-6-2,4 4-1,-1 0-2,3 2-1,-2 2 0,-2 4-1,-2 1-1,-3 5 0,-3 0 0,-3 5 0,-4-2-1,0-1 1,-2-1-1,1-3 1,1-3-1,3-3 1,0-11 0,10 10 0,0-7 0,2-2 0,1 1 0,1 3 0,1 2 1,-3 2-1,-4 5 0,-3 4 1,-7 1-1,-4 4 1,-6 0-1,-5 3 1,-5-2-2,-2-2-1,0 2-6,-3-10-21,5-6-8,5-5 1,5-10-1</inkml:trace>
  <inkml:trace contextRef="#ctx0" brushRef="#br0" timeOffset="137563.9978">13612 16175 15,'0'0'19,"0"0"3,0 0-1,0 0-2,0 0-5,0 0-2,0 0-1,0 0-1,0 0-3,0 0-1,0 0-1,0 0-2,0 0-1,0 0 0,-9 2 0,9-2-2,-12 14 1,4-2 0,0 6 0,0 1 1,0 6 1,1 2-1,3 3 1,1-1 0,4 2 0,1-5-1,5 0 1,2-4-1,3-1-1,1-6 1,3-2-1,-1-3 0,2-3-1,-1-4-2,0-3-1,1 0-5,-5-8-13,1 0-12,0-3-1,-2-4 0,2-1 1</inkml:trace>
  <inkml:trace contextRef="#ctx0" brushRef="#br0" timeOffset="137842.0256">13859 16222 37,'0'0'29,"10"-11"1,-10 11 1,11 10-13,-11-10-6,5 24-2,-6-3-1,3 9-3,-2 1-1,2 5-2,-2-1-1,1 0-1,0-5-1,0-4-2,2-6-3,-3-10-5,0-10-14,8 13-9,-8-13 1,10-13-2,-5-4 2</inkml:trace>
  <inkml:trace contextRef="#ctx0" brushRef="#br0" timeOffset="138075.0489">14011 16198 60,'0'0'32,"0"0"1,3 20-7,-4-7-11,5 13-3,-5 3-4,4 9 0,-5 1-4,3 3-1,-2-2-3,0-5-2,2 0-7,-5-13-11,4-6-14,2-4 0,-2-12-1,0 0 1</inkml:trace>
  <inkml:trace contextRef="#ctx0" brushRef="#br0" timeOffset="138273.0687">13955 16457 59,'0'0'32,"-5"-12"-1,5 12 0,18-14-17,-8 2-7,3 0-5,2 3-6,-3-4-12,2 0-15,1 9 0,-3-2-1,2 9 1</inkml:trace>
  <inkml:trace contextRef="#ctx0" brushRef="#br0" timeOffset="138663.1077">14086 16608 41,'-8'22'29,"7"4"1,-3-11 1,4 0-13,5 3-6,0-8-3,5 4-4,-3-3 0,3 5-2,-4-3 1,-1 6-3,-2-2 0,-3 3-1,-4 1 1,-2 4 0,-2-2 1,-4 0 0,-1-2 1,2 0-1,-2-4 1,3-2-1,1-6 1,9-9-1,-10 12 0,10-12 0,0 0 0,13 0-1,-13 0 1,17-6-1,-7 4 0,-1-2-1,0 1 0,-9 3-1,14-9-2,-14 9-1,9-15-4,-8-1-8,6 3-19,-3-4-1,1-3-1,0-4 1</inkml:trace>
  <inkml:trace contextRef="#ctx0" brushRef="#br0" timeOffset="138987.1401">14141 16425 43,'0'0'30,"12"-20"2,-2 8-1,1 6-13,-2-6-5,7 9 0,-3-6-3,5 7-3,-2-5-1,2 3-3,-1 1 0,-2-1-3,-1 2-1,-3-3-3,0 4-4,-11 1-7,16-12-11,-16 12-6,14-13-2,-5 8-1,0-6 2</inkml:trace>
  <inkml:trace contextRef="#ctx0" brushRef="#br0" timeOffset="139768.2182">14465 16237 18,'12'-9'26,"-12"9"1,0 0 1,0 0-8,4-11-5,-4 11-3,0 0-3,-13 11 0,3-4-1,0 8-1,-5 2-1,2 10-1,-2 1 0,4 4-1,0-1-1,5 1 0,3-2 0,5-3-1,5-6-1,4-6 0,3-4-1,2-7 1,1-3-2,1-5-2,2-3-3,-2-10-2,4 3-2,-4-13-3,3 9-2,-5-13 1,4 9 0,-5-6 2,-1 6 3,-2 0 4,-3 4 5,-2 6 3,-2 0 3,-5 12 2,0 0 2,0 0 1,0 0 0,7 20 0,-10-5-2,2 8-1,-2 1-3,1 4 0,-1-3-2,1 3-1,-1-4-1,1-5 0,0-3-1,0-4 1,2-12 0,-4 12 0,4-12-1,0 0 1,-3-16-1,3 4 1,0-4-1,1-4 0,1-3 0,0-3 1,1 0-1,0 3 0,-2 1 1,3 3 0,-1 4 0,-3 15 0,6-12 0,-6 12 0,9 12 0,-3 2 0,1 3-1,2 3 1,2 0 0,2 1-1,0-2 1,4-4 0,1-5-1,3-5 1,-1-6-1,1-6 1,-1-6-1,-1-4 0,-2-8 1,-3-2-1,-5-2 0,-5-2 0,-3 0-1,-5 1-2,0 5-8,-4 0-26,-3-5 1,2 0 2,3-6-3</inkml:trace>
  <inkml:trace contextRef="#ctx0" brushRef="#br0" timeOffset="141933.4345">15305 16407 34,'0'0'26,"0"0"4,0 0-7,0 0-6,0 0-3,0 0-2,0 0-2,12-16 0,3 2-4,3-8-2,8-3-1,6-6-2,6-2 1,5-4 0,5-3 0,5-1 1,5 4 1,3-2-1,1 4 2,0 0-3,0 4 2,-1 0-2,-6 7 0,-3 1-1,-8 1-1,-6 5 0,-5 3 0,-8 2 0,-6 3 0,-4 3 0,-5 3-1,-10 3-1,0 0-1,0 0-3,0 0-3,0 0-8,-13-4-13,3 1-5,1 0-1,-2-4 3</inkml:trace>
  <inkml:trace contextRef="#ctx0" brushRef="#br0" timeOffset="142260.4674">16049 15745 27,'-14'-3'27,"14"3"2,-11-4 0,11 4-9,0 0-2,11-16-4,4 14-1,-1-4-3,8 5-2,0-2-1,10 7-1,-1-2-2,5 8 0,-2 2-1,0 8 0,-4 4-1,-1 5-1,-6 1 0,-7 4 0,-8 2 0,-6 3-1,-9-2 1,-5 0-2,-4-2 2,-6-3-2,0-4-1,0-7-3,3-1-6,-1-10-24,6-10-3,14 0 2,-10-24-2</inkml:trace>
  <inkml:trace contextRef="#ctx0" brushRef="#br0" timeOffset="143132.5544">15192 15035 8,'2'-14'7,"2"2"-2,0-1-1,-4 13 0,10-19 1,-10 19 3,11-14 3,-11 14 2,15-11 2,-15 11 4,13-10-1,-13 10 0,10-4-1,-10 4-3,0 0 0,0 0-4,9 27-1,-9-5-3,3 13-1,-2 8-1,2 9-1,1 9-2,1 3 0,1-1-1,0-1 0,1-6-2,-1-9 0,1-6-3,-3-13-4,2-5-9,-3-9-15,-3-14-2,0 0 0,12-7 1</inkml:trace>
  <inkml:trace contextRef="#ctx0" brushRef="#br0" timeOffset="143373.5787">15478 14998 69,'0'0'30,"1"-15"1,-1 15-4,-1 22-12,-3 3-5,5 13-2,-4 6-2,5 9 0,-1 6-3,2 1-1,2-1-3,-1-6-4,4-4-8,-5-9-16,-1-12-6,0-7 1,-2-21-1</inkml:trace>
  <inkml:trace contextRef="#ctx0" brushRef="#br0" timeOffset="143998.6412">15371 15386 68,'0'0'32,"8"-12"-1,4 6 0,4 1-14,1-8-11,4 2-3,2-2-4,1-1-3,2 3-5,-4-6-6,5 3-5,-2-2-2,1 0-1,2-3 0,-2 0 3,0 2 5,-3 0 10,-1 3 8,-6 4 9,-3 1 4,-13 9 2,0 0 3,0 0-1,-10 9-1,-8 3-3,-1 10-4,-4 1-2,1 9-1,1-2-3,5 7-1,4-5-1,8 2-2,5-6 0,6-4-1,5-5 0,6-5 0,1-9-1,5-7 0,1-5-1,0-8-1,3-5-1,0-6 0,-2-5 0,-3-7 0,0-2 0,-7-3 1,-1 2 1,-6-1 0,-6 2 3,-3 4 0,-5 3 1,-2 10 0,-4 3 1,1 10 0,-2 3 0,3 11 0,0 8-1,4 11-1,3 10 0,5 9 0,3 8-1,4 6 1,2 7-3,0 3-2,4 5-7,-5-5-13,2 0-14,0 0 1,-4-4-1,1-1 1</inkml:trace>
  <inkml:trace contextRef="#ctx0" brushRef="#br0" timeOffset="144308.6722">15865 16600 62,'0'0'34,"-5"19"0,4-2 1,-1 2-16,4 15-10,-4-2-1,3 10-3,-2 0 0,0 3-4,0-6 0,-1-9-6,4-2-4,-2-28-18,-2 10-10,5-20 1,1-10-1</inkml:trace>
  <inkml:trace contextRef="#ctx0" brushRef="#br0" timeOffset="144510.6924">15980 16470 61,'0'0'34,"0"0"0,0 0 0,8 32-15,-12-6-8,6 13-4,-3 1-1,5 7-2,-2-4-1,3 0-4,0-2-4,-4-12-10,3-2-22,-3-7 1,-4-9-1,3-11 1</inkml:trace>
  <inkml:trace contextRef="#ctx0" brushRef="#br0" timeOffset="145203.7617">15887 16819 87,'11'-14'32,"3"6"1,2-6-3,2 0-25,4-3-4,2 6-5,-3-4-1,1 14-6,-8-3 1,3 10-2,-9 2 0,1 6 2,-6 4 3,-1 0 5,-1 7 3,-2-6 6,3 3 1,-2-8 3,7 3 0,-7-17 1,19 19-1,-7-19-3,3 4-2,-1-6 0,1 5-1,-6-2-1,0 8-1,-6 4 0,-2 8-1,-5 5 1,-2 5-1,0 2 0,2 1 1,0-3-2,4-4 0,3-7-1,4-9-1,7-9-2,3-13-3,4-3-3,-2-17-2,8 3-3,-8-17-2,6 5 1,-6-12 3,2 4 0,-5-8 5,-1 5 2,-3 3 5,-3 5 5,-2 10 4,-7 3 1,1 15 1,-8 4 1,7 11 1,-15 25-1,9 2-2,-1-2-2,7 7-3,3-4 1,8 0-2,5-8 0,8-6-3,5-12 1,4-7 0,2-8 0,-1-5 0,-1-7-2,-7-3 2,-5-3-2,-6-2 2,-9-1-2,-9 2 0,-8 2-3,-10 4-1,-6 9-3,-11-3-13,-3 13-19,-5 5 1,-2 5 0,-1 4 0</inkml:trace>
  <inkml:trace contextRef="#ctx0" brushRef="#br0" timeOffset="147728.0141">17158 16092 4,'1'11'21,"-1"-11"0,0 0 0,5 19-5,-1-5 0,0 6-2,-1 2-1,0 8-1,-3 2-2,2 9-1,-4-1-2,2 3 0,-2-2-4,0 0 0,0-4-1,2-3-1,1-8 0,2-3 1,2-8 0,4-2-1,2-6 1,4-2-1,4-4 0,5 0 0,2-3 0,6-1 0,4 0-1,5 1 0,9-1 0,5 1 0,7 1 0,7 1 0,9 0 0,6 1 0,12 1 0,4 1 0,7-1 0,6 1 0,6 2 0,5 0 0,5-1 0,2 1 1,5 0 0,2-1 0,4 1 0,4 0 0,2-2 0,2 1 0,3-2 0,5-1 0,-2-2 0,3 0 0,-2-1-1,2-1 1,-3 0-1,-2 0 0,0 1 0,-5 1 1,-4 1-1,-3 1 0,-5 3 0,-7 0 1,-8 0-1,-8-1 0,-12 1 1,-8-3 0,-10-2-1,-7 0 1,-11-3-1,-7-1 1,-5 1 0,-7-1-1,-5 0 1,-5 1 0,-6-3 1,-5 2 1,-6-4 0,-4-1 0,-4-5 0,-2-2-1,-5-7 1,0-5-2,-3-8 1,0-6-2,1-9 0,1-5-1,3-7-4,-3-13-24,8-10-9,2-6 2,2-11-2,5-6-1</inkml:trace>
  <inkml:trace contextRef="#ctx0" brushRef="#br0" timeOffset="152249.4662">1478 17354 40,'-10'2'17,"10"-2"-4,0 0-7,-15 6-17,15-6-2,0 0-2,0 0 1,0 0 2,0 0 4</inkml:trace>
  <inkml:trace contextRef="#ctx0" brushRef="#br0" timeOffset="153446.5859">1534 17243 35,'6'14'19,"6"8"0,-8-5-3,7 6-14,2 6-2,-2 4 1,4 6-1,-2 3 3,-1 6 0,-1-3 3,0 5-1,-4-6 1,2 3-1,-1-6 1,-1-2-2,-3-6 0,1-4-2,-2-4-1,1-5 0,-2-5 1,2-3 0,-4-12 1,5 10 1,-5-10-1,0 0 1,15-5 0,-5 3-1,2-3 0,5 2 1,4-2-2,4 2 0,3-2-1,6 2 0,1-1 1,7 4-2,3-3 1,5 1-1,2 0 0,6-1 0,3 3 1,4 0-1,4-3 0,2 1 0,0 1 0,3 0 0,0-1 0,1 2 0,-2 3 0,-1-1 0,-2 3 0,-1-2 1,-1 2-1,-2 1 1,-2 0-1,1-3 0,-3 1 1,1-4 0,-2 1 0,0-2-1,-1-2 1,0 0-1,0 0 1,-2-1-1,0-2 1,1 1 0,1-2 0,1 0-1,1 1 1,1-2 0,1 0 0,1 0 0,2 1-1,0 0 1,1 0 0,-1-1 0,-1 1 0,1 3 0,-3-2 0,1 0-1,-1 1 1,1-1-1,-2 1 1,1 0 0,-2 1-1,2-2 1,-1 0 0,-1 1-1,-1 1 0,2-1 1,-4 0-1,0 3 0,1-1 0,-3 0 0,-1 3 0,0 0 0,-3 0 0,-2 0 1,0 0-1,-1 3 0,-1-1 0,-2 0 0,0 1 0,-1-1 0,-2 0 0,-4 2 0,0-2 0,-5-1 1,-2 2-1,-2-1 0,-4 0 0,-2 1-1,-3-2 1,-2 0 0,-3 0 0,-1 1 0,-2 0 0,-5-1 1,-9-1-1,14 0 1,-14 0 0,0 0 0,10-1 1,-10 1-1,0 0 1,8-16 0,-8 16-1,5-19 1,-4 2-1,-1-5-1,-1-2-1,-3-4 1,1-2-7,-9-2-29,-1-8-3,0-5 3,-5-10-4</inkml:trace>
  <inkml:trace contextRef="#ctx0" brushRef="#br0" timeOffset="180490.29">6945 17447 0,'3'13'8,"-3"-13"-4,7 19-2,-1-6 1,3 5-2,0 5 0,4 6 1,1 3-1,3 1 1,1 2-1,2 1 1,2 4-2,5 0 4,-1 3-1,4 1 1,1 6 6,4-3-1,0 9 1,3-7-1,-1 7 2,1-8-2,1 5 0,-2-11-1,0-2-5,-3 0 0,-1-7-1,-4 1 0,-29-34-1,52 57 1,-52-57-1,43 50 0,-43-50 0,35 39 1,-35-39-1,29 30-1,-29-30 2,33 20-1,-33-20 3,39 7 0,-39-7 1,50-5-1,-19 0 0,-1-2 2,1 3-2,1-2 3,2 1-4,-3 3 0,0 1-1,-31 1 0,57 6-2,-57-6 0,55 9-2,-55-9-6,54 12-20,-54-12-7,53-9-2,-53 9 2</inkml:trace>
  <inkml:trace contextRef="#ctx0" brushRef="#br0" timeOffset="180903.3313">8097 18138 15,'-17'48'29,"17"-48"-1,0 0 1,0 0-14,0 0-10,0 0-2,0 0-1,38 26-1,-38-26 0,40 27 0,-40-27 1,50 39 0,-50-39 1,55 47 0,-25-21 0,0 3 0,-1-1 0,-29-28-1,52 60 1,-52-60 1,37 59-7,-37-59 7,14 61-1,-14-61 1,-14 66-5,-3-28 4,-2-1-2,-3 3-7,-4-2-2,-1-3-24,27-35-1,-53 49-1,53-49 5</inkml:trace>
  <inkml:trace contextRef="#ctx0" brushRef="#br0" timeOffset="235448.7853">10784 4151 56,'11'5'25,"-11"-5"2,13 8-5,-7 2-19,-2 8-2,1 2 1,-1 8 2,-2 5 0,-2 7 0,1 3 1,-1 4-1,2 0 2,0-6-1,1-1 0,-1-10-1,3-2 0,-2-12 0,2-3-1,-5-13 1,0 0-1,10 1 0,1-19-1,12-15-2,11-23-2,15-20-4,10-31-1,19-21-2,13-33-5,16-18-4,6-10-12,4-3-3,5 10 4,-6 4 2</inkml:trace>
  <inkml:trace contextRef="#ctx0" brushRef="#br0" timeOffset="237278.9683">13258 8030 46,'-13'0'19,"13"0"1,-9 3-2,9-3-16,0 0-1,18 6 2,-2-5 1,4-1 3,7 0 1,5-3 1,8-1 1,5-4 0,11 1-1,6-5-1,9 2-2,7-3-2,8-1-1,5-1-1,8 2 0,3-3 0,2 3-1,-1 1 0,-2 3 0,-2 1 0,-2 3 0,-5 0-1,-8 2 1,-7 2-1,-7 1 1,-8 0-1,-8 0 0,-10 1-1,-10 0-2,-8 1-2,-9-2-2,-5 4-5,-12-4-8,0 0-9,-9 11-1,-9-7 0,-2 5 2</inkml:trace>
  <inkml:trace contextRef="#ctx0" brushRef="#br0" timeOffset="237609.0013">13772 8339 98,'37'8'31,"7"-7"-1,17 4 0,8-3-31,14 7-2,6-1 0,6 2 0,-2-3 0,2-3 0,-2-5-2,-2-4-3,-4-3-7,-11-10-12,-1 2 1,-15-13-1,-4 3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4:01.0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12014 866 26,'31'-24'24,"-31"24"-2,0 0-1,0 0-6,0 0-1,0 0-3,1 36 1,2-8-4,-1 13-3,3 5 1,-1 10-3,3-1 3,0 0-6,-1-9 3,1-1-4,-1-11 2,-2-8 0,0-11 1,-4-15 1,2 12 1,-2-12-1,0 0 1,-16-17-1,9-1 0,-2-9 1,0-8-2,-2-7 0,1-5-1,3-6 1,1 0-3,2 0 2,5 3 0,2 3 1,7 8-3,-10 39 4,37-62-4,-8 40 1,7 6 2,6 8-2,3 7-1,3 8-1,-1 6 4,-5 6-5,-4 5 2,-7 5 2,-31-29-3,35 66 1,-32-31 2,-9 0-2,-10-1 1,-5-3-1,-8-3 3,-2-5-4,-4-5 4,-2-2-2,3-4 0,2-5 0,4-2 1,6-3-1,3-1 0,6 0 0,13-1 0,-8 11 1,15-1 0,7 4-1,7 4 1,4 2-1,5-2 1,3 6-1,2-2 0,1 0-1,-3-2-1,-3-1-1,-4-5-3,0 0-4,-8-6-9,4-1-15,0-5 0,-2-5 0,2-7 1</inkml:trace>
  <inkml:trace contextRef="#ctx0" brushRef="#br0" timeOffset="228.0228">12815 1255 54,'9'7'34,"0"0"-1,3-1 1,4-4-13,6 9-9,-3-6 0,8 1-4,-5-2-5,1-3-2,1-1-1,-4-2-4,0 0-4,-7-5-10,3 3-16,0-2-1,3-1 1,1-3 0</inkml:trace>
  <inkml:trace contextRef="#ctx0" brushRef="#br0" timeOffset="558.0558">13745 1047 36,'15'-8'29,"-1"2"-1,-14 6 0,0 0-14,0 0 0,-16 7-5,4 6-1,-7 4-4,3 7-1,-4 3 1,6 4 0,-1 1 0,8 3 1,4-7-1,8-1 0,7-4-1,6-1 0,5-4-1,3-7-2,4-3-1,-1-6-1,1-2-4,-3-7-7,1-3-14,-6-4-6,-5-7 0,-4-3-1</inkml:trace>
  <inkml:trace contextRef="#ctx0" brushRef="#br0" timeOffset="875.0875">13649 552 47,'0'0'30,"0"0"2,0 0-1,0 0-18,-2 54-7,2-54 1,10 52-1,-10-52-3,11 56-2,-11-56-1,12 48-1,-12-48-4,0 0-4,11 36-7,-11-36-9,0 0-3,0 0-1,31-14 1</inkml:trace>
  <inkml:trace contextRef="#ctx0" brushRef="#br0" timeOffset="1108.1108">13866 528 61,'0'0'28,"0"0"0,0 0-1,0 0-19,0 0-2,-2 47 1,2-47-1,-6 51-4,6-51 0,0 42-1,0-42-1,0 0-1,0 0-1,0 0-7,0 0-8,35 22-11,-35-22 0,0 0-1,16-40 0</inkml:trace>
  <inkml:trace contextRef="#ctx0" brushRef="#br0" timeOffset="1535.1533">13669 284 63,'0'0'31,"-34"3"-1,34-3-1,0 0-21,-43 32 1,43-32-1,0 0-2,-24 49-1,24-49-1,0 0 1,13 41 0,-13-41-2,36 10 2,-36-10 0,53-6-1,-23-2 1,-30 8-2,52-23 0,-52 23-1,36-31 2,-36 31-3,0 0 0,3-44-1,-3 44-1,-30-19-3,30 19-5,-38-8-6,38 8-10,-33 8-9,33-8-2,0 0-2,-15 60 2</inkml:trace>
  <inkml:trace contextRef="#ctx0" brushRef="#br0" timeOffset="1874.1873">14237 1080 51,'0'0'23,"-11"4"3,11-4-1,-4 12-2,4-12-4,6 13-2,4-11-4,11 2-4,3-4-3,6-3-3,2-1-2,2-2-2,3 0-3,-5-6-6,3 1-11,-8 4-12,0-3-1,-1 0-1,-26 10 1</inkml:trace>
  <inkml:trace contextRef="#ctx0" brushRef="#br0" timeOffset="2220.2219">14850 944 48,'0'0'29,"0"0"2,-17 28 1,4 0-18,-2 4-5,-4 9 0,4-2 1,-4 3-5,9-3 0,2-2-4,8-9 2,7-7 0,7-5-1,6-8 1,6-5-1,1-5 1,3-6 0,-1-6-1,-2-2 0,-6-7 0,-4-5 0,-7-7-1,-8-1 0,-8 0-1,-6 1 0,12 35-2,-38-63-2,38 63-2,-47-46-7,47 46-7,-30-27-16,30 27 3,0 0-2,0 0 3</inkml:trace>
  <inkml:trace contextRef="#ctx0" brushRef="#br0" timeOffset="2445.2443">15114 774 59,'0'0'31,"25"41"0,-25-41 3,10 69-25,-9-19 0,5 6 0,-3 3-6,2-1 0,0-4-3,0-7 0,2-8-7,-2-14 0,5-7-11,-10-18-10,18-2-2,-7-14-2,1-12 2</inkml:trace>
  <inkml:trace contextRef="#ctx0" brushRef="#br0" timeOffset="2650.265">15383 811 62,'11'-51'30,"-11"51"-1,0 0-5,0 0-9,0 0-2,-16 54-5,16-54-3,-9 70 1,6-27-4,-1 5-3,1-4-1,3 3-10,-4-8-11,-1 0-10,2-9 1,-3-4-2,2-10 2</inkml:trace>
  <inkml:trace contextRef="#ctx0" brushRef="#br0" timeOffset="2845.2843">15170 1033 63,'-31'-17'34,"31"17"1,0 0-3,32-9-10,-32 9-19,47 0 0,-47 0-5,51-7-9,-51 7-10,37-1-11,-22 1 2,-15 0-3,9 11 2</inkml:trace>
  <inkml:trace contextRef="#ctx0" brushRef="#br0" timeOffset="3234.3234">14931 1570 55,'-7'17'33,"7"-17"-2,19 6 2,6-3-18,6-8 1,12 4-3,4-7-6,8 1-3,2-4-1,-1 1-2,-2 1-2,-6 1-2,-6 2-3,-12-2-6,-3 5-16,-9 0-4,-18 3-2,0 0 1</inkml:trace>
  <inkml:trace contextRef="#ctx0" brushRef="#br0" timeOffset="3453.3453">14970 1707 92,'10'14'33,"15"-4"2,13-2-1,7-7-26,10 3-2,-2-4-3,1-7-6,0 8-20,-5-8-12,-10-2 0,-6-3 1,-7-3-2</inkml:trace>
  <inkml:trace contextRef="#ctx0" brushRef="#br0" timeOffset="9640.964">17094 1107 2,'0'0'22,"0"0"3,-2 10 1,-1 10-4,1 7-7,2 5 0,-3 7-2,2 5-3,-4 1-2,2-3-2,-2-6 0,1-5-2,-1-7 0,0-2 0,-1-12 1,6-10 0,-11 2-2,11-2 0,-11-27 0,7 3 0,-3-2-2,2-6 0,1-5 0,2-4-1,3-5 1,3-2 0,3 4 0,5 1-3,4 0 2,5 3-2,-21 40 2,55-57-3,-23 43 5,1 12-4,0 9 1,-2 10 3,-3 10-2,-5 6 2,-5 4-3,-6 1 3,-5 3-5,-7-5 5,-5-2-2,-5-9 0,-2-4 0,-3-5 0,-1-3 0,0-5 0,1-3 0,5-2 1,10-3-1,-14 6 0,14-6 0,3 11 0,6-5 0,7 2 0,4 1 0,3 0 0,3 2-2,3-5-4,2 1-7,-5-8-17,1-1-3,-2-6-1,-4-3-1</inkml:trace>
  <inkml:trace contextRef="#ctx0" brushRef="#br0" timeOffset="9813.9813">17624 1289 47,'0'0'28,"20"14"0,-8-11-2,2 1-23,3-4-6,1-4-15,4 2-7,-3-6-2,5-2 0</inkml:trace>
  <inkml:trace contextRef="#ctx0" brushRef="#br0" timeOffset="10115.0114">18140 1149 34,'0'0'27,"0"0"2,-4 10 0,-8-2-18,1 6 1,-5 0 0,2 7-2,-2-2-2,4 5-2,1 2-2,7 5 0,4-2 0,7 0-1,4-3 1,3-3-2,3-1 0,1-8-2,4-5-1,-3-9-6,5-4-4,-6-14-12,2-3-11,0-3 0,-2-7-1,1-5 2</inkml:trace>
  <inkml:trace contextRef="#ctx0" brushRef="#br0" timeOffset="10373.0372">18174 754 45,'0'0'27,"0"0"4,0 0-1,0 0-18,0 0-3,-13 35-2,13-35-2,-6 49-3,6-49 1,-6 61-3,6-61-1,-4 56-4,5-34-4,-1-22-4,0 27-13,0-27-3,0 0 0,0 0 1</inkml:trace>
  <inkml:trace contextRef="#ctx0" brushRef="#br0" timeOffset="10606.0605">18325 721 45,'0'0'29,"0"0"1,0 0 2,0 0-15,0 0-7,0 0 0,0 0-5,-7 58-2,7-58-1,-12 50-1,12-50-3,-9 42-2,9-42-4,0 0-6,0 0-12,0 0-3,0 0-2,0 0 1</inkml:trace>
  <inkml:trace contextRef="#ctx0" brushRef="#br0" timeOffset="10951.095">18230 368 53,'0'0'29,"0"0"4,-40 6-5,40-6-19,-18 35-3,18-35 1,-14 45-1,14-45-2,-3 44-1,3-44-1,0 0-1,33 41 0,-33-41 3,47 4-1,-47-4 2,57-14 0,-57 14 0,54-25-1,-54 25 1,40-32-4,-40 32 3,0 0-1,12-49-3,-12 49-4,0 0-2,-32-32-7,32 32-7,0 0-10,-35 2-6,35-2-1,0 0 4</inkml:trace>
  <inkml:trace contextRef="#ctx0" brushRef="#br0" timeOffset="11269.1268">18588 1379 42,'-14'14'30,"2"-4"3,12-10-2,-5 19-17,5-19-1,19 8 1,-3-8-7,7 3-2,2-3-3,2-2-4,6 0-8,-4-4-19,1-1-3,0-1 0,-2-5-1</inkml:trace>
  <inkml:trace contextRef="#ctx0" brushRef="#br0" timeOffset="11635.1634">19173 1299 20,'9'8'23,"-9"-8"3,-7 25 2,-7-6-15,-3 4-4,3 3 1,-4-1 1,5 3-3,0 0-1,7-2-2,3-6-1,9-2 2,3-7-1,7-2 0,4-6 0,3-1 0,1-7 0,3 1 0,-4-8 0,0 1-1,-5-4-2,-3-1 1,-10-4-2,-3-4 0,-8-2-1,-8 0 0,-6 4-2,-4 1-2,-1 5-3,-4-2-7,6 8-17,3 4-4,7 4 1,13 2-2</inkml:trace>
  <inkml:trace contextRef="#ctx0" brushRef="#br0" timeOffset="12201.22">19452 1069 55,'-14'-2'34,"14"2"-2,-13 0 1,13 0-22,0 0 0,9 15 0,6-7-5,0-4-3,3-3-3,2 0-1,1-4-5,3-4-8,-5 0-17,-3-6-1,-16 13-3,29-29 5</inkml:trace>
  <inkml:trace contextRef="#ctx0" brushRef="#br0" timeOffset="12478.2477">19433 849 22,'-44'10'25,"44"-10"2,-42 19 3,42-19-11,-43 41-7,26-13 2,0 4-7,7 2-1,-1 4-2,8-3 1,3 0-4,6-10-1,9-1-9,0-13-11,6-4-9,6-8-3,0-11 2,6-5-1</inkml:trace>
  <inkml:trace contextRef="#ctx0" brushRef="#br0" timeOffset="12681.268">19656 763 44,'26'38'28,"-26"-38"3,22 59-1,-14-18-19,4 5 1,-5 5-7,-2-5-6,-2 3-13,-4-5-13,-11-4-2,-3-10-1,-6-7 0</inkml:trace>
  <inkml:trace contextRef="#ctx0" brushRef="#br0" timeOffset="36450.6447">12173 3105 54,'10'9'25,"3"15"1,-6-5-3,-2 8-21,4 4-1,-3 1 3,2 2 1,-4-5 1,1-2 1,-3-9 0,2-2 0,-4-16 1,7 15 0,-7-15-2,14-10-3,-1-14 0,6-12-2,11-16-4,7-22-5,14-23-24,10-17 0,4-23-1,9-10-1</inkml:trace>
  <inkml:trace contextRef="#ctx0" brushRef="#br0" timeOffset="39829.9826">17515 5976 34,'-18'0'24,"18"0"0,-16 5 2,16-5-10,0 0-11,0 0 0,0 0 1,17 1 0,0 2 1,2-7 0,9 2 0,4-4 0,6 1-3,1-5 0,3 2-1,4-3-2,0 2 0,-2-1-1,-2 2-1,0 2-3,-3-2-3,-1 8-6,-3-4-6,-6-1-10,1 6-3,-10-7 2,1 7 1</inkml:trace>
  <inkml:trace contextRef="#ctx0" brushRef="#br0" timeOffset="40056.0052">17770 6106 108,'35'7'32,"15"2"-8,1-12-15,6-8-43,13 0-2,2-11 0,3-3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6:14.45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11324 6550 13,'-13'2'11,"13"-2"-2,0 0 0,-9 3-2,9-3-1,0 0-1,-10 0-1,10 0-1,0 0 0,0 0 1,0 0 0,0 0 0,0 0 1,0 0-1,10 2 0,-1-2-1,4 0-2,1 0 1,6 0-1,3 0 0,5-2 0,5 1 1,5 0-1,4 1 0,4-1 0,3 2 0,4 0 0,5-1 0,3 3 0,2-3 1,2 2 0,4-2 0,3 0 0,1-1 1,4-2-1,-1 2 1,2-1-1,1 2 0,0-2 0,0 0 0,-2 1 0,0 0 1,-3 2-1,-3-2 1,-1 0 0,-4 0-1,-2 0 0,-4-2 0,-2 2 0,-6-1-1,-4 1 0,-4-1 0,-7 1 0,-3 0-1,-7 0 1,-6 0 0,-5 1-1,-5-1 1,-11 1-1,13 0 0,-13 0-1,0 0-1,0 0 0,-11-16 0,2 7-1,-3-1-1,-2-3 0,0-2-2,-5-2-1,0 1-1,-3 0-1,1-1-3,-2 2 0,-3 1-2,3 2 3,-1-1 0,-1 5 5,2-1 2,3 1 3,0 3 3,4-1 2,2 4 1,1-3 1,4 5 0,9 0 1,-12-2-1,12 2 1,0 0 0,0 0-1,0 0 0,0 0 1,9 7-1,-9-7-2,17 9 1,-4-1-3,2 1 0,3 1-2,3 2 1,3 1-2,2 1 2,2 2-2,1 3 1,1 2-1,3 2 1,-2 2 0,-2 0 1,-1 2-1,-4 0-1,-3 1 1,-5-1 1,-5 1-1,-8-1 1,-8 1 1,-8 0-1,-5 0 1,-6-1-1,-5-3 2,-4 1-4,-4-4 0,0-4-8,2-2-9,-4-9-7,7 0 0,-5-15 0,7 5-3</inkml:trace>
  <inkml:trace contextRef="#ctx0" brushRef="#br0" timeOffset="53066.3061">17206 6071 7,'-1'-17'7,"-4"-6"0,2 3-2,-2-3-1,0 3 0,-2-3-1,1 2 0,-3-1-1,1 1 0,-3-1 1,1 1-1,-3 1 1,-2 0-1,0 0 0,-1 3 0,-2-1 0,-3 1 0,0-1-1,-1 2 0,-3-4 1,0 3-1,1-1 0,-3 0 1,1 1-2,0 0 1,0 1-1,0 0 0,1 4 0,-1-2 0,0 4-1,1 0 1,0 2 0,1 2 0,0 2 0,0 0 0,-1 3 0,1 1 0,0 0 0,0 2 0,1 1 0,0-1 0,0 0 0,1 2 0,1-1 0,-1 1 0,2 0 0,0 1 0,-1 0 0,1-1 0,0 0 0,1 1 0,-1-1 0,0 1-1,1 0 1,-1-1 0,1 1 0,-2 1 0,1 0 0,-2 2 0,2-1 1,-2 2-1,2-2 1,0 2-1,0-2 1,0 4-1,1 1 1,2-3-1,-1 3 0,4-2 0,-1 3-1,2 0 1,2 3-1,0-1 1,2 2-1,0 1 1,2 1-1,0 2 1,0 1 0,1 2 0,1-1 0,2 1 0,-1 1 0,1-1 0,1 0 0,1-1 0,1 2 0,0-2 0,1-1 0,0 0 1,1 2-1,0-3 0,0 1 0,1 0 0,0-2 2,2 1-2,0-1 1,2 0 0,0 1 0,1-2 0,2 1 0,3 0-1,0 0-1,3-1 1,1-1-2,1 2 2,1-1-1,2 1 1,1 0-1,0-1 1,1 0 0,0 0 0,2-1 1,-1-1-1,2-1 0,1-2 0,0-3 1,2-1-1,0-2 0,1 2 0,-1-5 0,2 1 0,-1-1 0,0-2 1,0 2-1,-1-3 0,0 0 1,4-2-1,-2 0 0,2-3 0,-1-1 0,0 0 0,0-1 0,0 0 0,0-1 1,-3-2-1,0 1 0,-2-4 1,-2 2-1,1-2 1,-1-2-1,-3 1 1,0-4 0,-2 4 1,-3-4 2,0 2-1,-2 0 0,-5-1 0,0 0 0,-2 0 1,0 0 0,-4 0-2,2-1 2,-4 0-4,1 2 3,-2 0-2,-1 0 1,-1 2-2,-2 1-1,3 11-4,-8-19-5,2 5-12,6 14-2,-8-21 1,8 21 0</inkml:trace>
  <inkml:trace contextRef="#ctx0" brushRef="#br0" timeOffset="57389.7384">23798 6665 9,'0'0'20,"-6"14"-1,6-14 1,0 0-19,0 0 0,0 0 3,0 0 1,0 0 2,0 0 0,20 1 3,3-3 0,4-3 1,13 3-1,8-3-2,17 4-1,10 0 2,10 3-2,-8 1-1,7 1-2,-8 1-1,0 1-1,-12 0-2,-8-2-4,-16 2-11,-4 1-17,-36-7-1,49-4-1,-49 4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8:05.85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20165 9629 32,'0'0'24,"4"16"3,-4-16 2,3 28-7,-1-2-8,-1 3-2,3 8 1,-3 3-4,2 5-1,-3-2-2,2 0-1,-2-7-1,1-3 0,-2-8-1,1-4-1,-1-8 1,1-13 0,-2 12 0,2-12-1,-4-11 0,2-3 0,0-7-1,0-8 1,0-6-1,0-8-1,1-5 0,2-3 0,1-4 1,2-1-1,4 1 0,4 4 0,3 4 1,2 4-1,3 7 0,5 4 0,2 8 0,1 6 0,1 8 0,1 7 0,-3 7 0,-3 7 1,-2 7-1,-6 6-1,-5 7 1,-4 1 0,-5 2-1,-5 0 2,-6-1-1,-5-2 0,-2-3 0,-5-3 1,-2-5 0,1-4-1,-1-2 1,0-5-1,1-3 0,3-2 1,2-3 0,5-1-1,2-1 1,1 0-1,9 1 1,-8-2 0,8 2 0,0 0-1,17 13 1,-2-3-1,4 1 1,6 3-1,5 5 0,2 2 0,1 1 0,0 2 0,-2-1 0,-1-1-1,-2 0-1,-3-4-1,-3-1-4,-5-7-6,2 0-12,-1-5-12,-5-8 0,2 0 1,-5-9 0</inkml:trace>
  <inkml:trace contextRef="#ctx0" brushRef="#br0" timeOffset="243.0243">20764 9872 57,'1'11'33,"-1"-11"0,9 10 2,-9-10-10,18-1-10,2 1-2,1-7-3,7 1-4,0-4-2,4 5-2,-3-4-2,-1 0-2,-2 3-4,-6-6-8,-1 3-17,-2 2-5,-6-2 1,4-2-2</inkml:trace>
  <inkml:trace contextRef="#ctx0" brushRef="#br0" timeOffset="597.0597">21388 9665 58,'0'0'30,"-15"-8"0,-5 3 1,0 4-18,1 8 1,-7-1-1,5 10-2,-3 4-1,6 8-2,1 1-2,8 7 0,4-1-2,8 2 0,6-5-2,7-1 1,6-7-2,4-5-1,1-5 0,1-7 0,-2-4-3,-2-6-1,-1-2-4,-8-11-6,1 0-14,-3-4-10,-5-8 2,-1-1-1,-5-8 2</inkml:trace>
  <inkml:trace contextRef="#ctx0" brushRef="#br0" timeOffset="891.0891">21281 9206 71,'0'0'32,"-13"0"1,13 0 1,-9 16-16,4-6-8,5 10-2,-3 3-1,2 8-1,-3 1-3,2 4 0,1 1-1,-2-4-2,3-2-2,-4-10-4,5 0-5,-1-21-12,-5 12-12,5-12 0,4-17 0,3 3 1</inkml:trace>
  <inkml:trace contextRef="#ctx0" brushRef="#br0" timeOffset="1110.1108">21372 9140 75,'11'-6'33,"-11"6"-1,4 28 1,-1-2-20,-5 1-4,4 6-1,-4 0-5,2 0-1,0-2-2,-1-6-2,2-3-4,-2-9-5,1-13-13,0 0-8,0 0 0,10-12-2,-9-14 3</inkml:trace>
  <inkml:trace contextRef="#ctx0" brushRef="#br0" timeOffset="1477.1477">21341 8637 50,'-15'-8'29,"-5"4"3,3 15 0,-2 8-11,-1 6-7,7 11-3,-3 5 0,8 7-4,2 0-1,7 1-3,6-4-1,8-5 0,4-9-1,7-8 0,4-13 0,2-9 0,1-8 0,1-8 0,-2-8-1,-4-8 1,-3-4-1,-7-2 0,-5-3 0,-7 2 0,-9-1-1,-8 5 0,-4 8-1,-7 3-3,-1 13-4,-6 3-13,1 8-13,7 8 1,0 3-1,12 8 2</inkml:trace>
  <inkml:trace contextRef="#ctx0" brushRef="#br0" timeOffset="2087.2085">21795 9705 67,'0'0'33,"1"15"1,-1-15 0,13 0-17,4 2-4,2-5-2,6 3-3,-2-5-2,6 3-2,-3-2-2,0 2-1,-3 0-2,-3-1-2,-5 4-4,-4-3-6,2 4-12,-5 3-12,-8-5 2,16 5-1,-16-5 1</inkml:trace>
  <inkml:trace contextRef="#ctx0" brushRef="#br0" timeOffset="2688.2686">22345 9586 25,'0'0'24,"0"0"2,0 0-2,0 0-7,8-8-1,-8 8-2,2 12-3,1 4-1,-3 1-1,2 10-1,-1 1-1,2 8 0,-2-1-3,1 4 0,0-3-1,0-2-1,0-4-1,1-4-1,-1-5 0,0-4 0,0-4-1,-2-13-1,3 15-2,-3-15-2,0 0-3,0 0-5,9-13-8,-4 3-9,0-10-2,4 3 1,-2-11 3</inkml:trace>
  <inkml:trace contextRef="#ctx0" brushRef="#br0" timeOffset="3417.3417">22361 9629 33,'0'0'27,"0"0"2,0 0 0,0 0-11,0 0-3,0 0-2,-1 12-2,1-12-3,11 15-1,-2-4-1,3 8-1,2 1-1,5 6 0,1-2 0,1 4-1,1-3 0,1-2-1,-3-4 0,1-5 0,-5-5-1,0-5 1,-2-7-1,-1-4 1,-3-8-1,-1-4 0,-3-4 0,-1-3-1,-2-2 1,-1-1-1,-3-1 0,-1 1 0,-2 3 0,0-1 0,0 5 0,0 1-1,0 6-1,0 1-1,4 14-5,-5-17-10,5 17-18,0 0 0,3-10 0,-3 10-1</inkml:trace>
  <inkml:trace contextRef="#ctx0" brushRef="#br0" timeOffset="3794.3794">22824 9521 9,'0'0'22,"11"3"2,-11-3 4,10 3-6,-10-3-3,9 24-1,-2-3-3,-3 1-1,3 11-2,-6-1-3,5 11-3,-6-3-2,2 3 0,-2-3-2,0-3 0,-2-5-1,1-5 0,0-6-3,-2-7-2,4-3-2,-1-11-4,0 0-8,0 0-10,-2-22-5,7 6-1,-2-12 2,5 0 2</inkml:trace>
  <inkml:trace contextRef="#ctx0" brushRef="#br0" timeOffset="4040.404">22986 9462 46,'0'0'29,"0"0"2,12 6 0,-12 8-11,1 2-6,5 12-3,-5 3-1,5 8-3,-3 2-1,4 6-3,-4-3-1,3 0 0,0-6-3,-1-8-1,4-3-5,-5-9-6,3-4-12,-4-4-9,-3-10 1,0 0-2,0 0 2</inkml:trace>
  <inkml:trace contextRef="#ctx0" brushRef="#br0" timeOffset="4254.4254">22911 9785 43,'-19'3'30,"10"6"2,-1-6 0,10-3-9,0 0-8,11 6-4,4-5-2,4-6-3,6 0-3,0-2-3,-1-4-6,4 3-6,-6-1-16,-3-4-6,-1 6 1,-7-6-2</inkml:trace>
  <inkml:trace contextRef="#ctx0" brushRef="#br0" timeOffset="5085.5085">22519 10283 19,'0'0'26,"0"0"2,0 0 3,0 0-10,0 0-2,0 0-4,5 14-2,-1-3-3,-4 2-3,2 6-2,-1 2-2,2 3-1,-1 2 0,1 1-2,1 0-3,-2-5-3,5 1-5,-4-4-10,2-7-11,3 4-1,-8-16 0,14 23 1</inkml:trace>
  <inkml:trace contextRef="#ctx0" brushRef="#br0" timeOffset="5906.5906">22533 11166 40,'3'28'26,"8"10"1,-9-12 0,4 5-18,-1 0-1,-1-3 1,1-1-2,-4-6 1,2 1-2,-3-6 2,1-1-3,-1-15 2,-2 17-3,2-17 0,0 0 0,-8-4-1,8 4 0,-7-26-2,4 5 2,1-7-3,0-5 2,1-7-3,2 1 2,1-4-2,2-2 1,2 1 0,1 3 0,2 4 0,2 4 0,0 5 0,3 3 0,-1 4 0,0 5 0,0 3 0,-1 4-1,-1 2 1,-1 2 0,-1 5 0,-9 0 0,15 8 0,-15-8 0,10 20 0,-6-8 0,-2 1 0,-2 1 0,-2-1 0,-2 1 0,-3-2 0,-1 0 0,-3 0 0,-2-2 0,0 1 0,-1-3 1,1-2-1,1 0 0,0-3 0,2-1 0,2-2 1,8 0-1,-11 2 0,11-2 1,0 0-1,0 0 1,0 0 0,6 14 1,-6-14-1,19 21 1,-5-8-1,2 4 1,3 1-1,1 1 0,5 0 1,0 0-1,-1-3 0,0-1-1,0-2-1,-4-5-3,4 3-8,-6-5-24,-5-9-2,0-1 1,-3-12-1</inkml:trace>
  <inkml:trace contextRef="#ctx0" brushRef="#br0" timeOffset="9360.936">23936 9851 53,'25'-1'34,"-2"-9"-1,5 8 1,-4-1-16,0 0-9,4 9-1,-11 7-4,1 8 0,-8 3-2,-4 9 1,-7 2-1,-3 3 0,-6 3 1,-4 0-1,-2-7 2,-1-1-2,0-9 1,3-2 0,1-5 0,6-2 0,7-15 0,-5 15 0,5-15-1,21 9 0,-1-6-1,5 1 0,3 0 0,3-1-2,5 1 0,-3-4-3,2 2-1,-5-6-5,3 4-6,0-5-17,-10-4-7,-23 9 5,35-33-1</inkml:trace>
  <inkml:trace contextRef="#ctx0" brushRef="#br0" timeOffset="9962.9962">24301 9510 48,'0'0'29,"0"0"2,0 0-7,0 0-7,0 0-2,-18 19-2,11-3-4,-2-2-1,5 6-2,-1-5 1,8 4-2,4-9-1,8-1-1,7-10 0,-22 1 1,49-21 0,-49 21 1,53-42-2,-53 42 0,42-55-1,-42 55 1,16-57-2,-16 57-2,-6-40-3,-9 25-5,-3 12-8,-8 5-22,-10 0 0,-1 8 0,0-2 0</inkml:trace>
  <inkml:trace contextRef="#ctx0" brushRef="#br0" timeOffset="11438.1437">20474 13257 25,'9'-5'23,"-9"5"1,2 19 2,-2-1-9,-1 13-3,2 7-3,-2 3 1,3 11-2,-4-3 2,4 3-3,-4-9 0,4-1-2,-2-14-1,1-4 0,-1-10-2,0-14-1,0 0 0,0 0-1,-1-22 1,0-2-1,0-9 0,0-5-1,-1-9 0,0-5 0,1-4-2,-1-3 2,2 2-1,0 2 1,1 3-1,2 5 1,2 6-1,2 7 0,3 6 1,2 7-1,2 7 0,0 6 0,3 5 1,0 6-2,-1 9 1,-1 3 0,-2 8 0,-3 4 0,-3 4-1,-2 2 1,-4 1 0,-5-2 0,-2-4 0,-2-1 0,-3-6 0,0-5 0,1-3 0,-1-4 0,0-3 0,11-6 0,-13 7 0,13-7 0,0 0 0,-11 4 0,11-4 0,0 0 0,4 10 0,-4-10 0,15 15 0,-4-4 0,3 3 1,2 2-1,3 2 1,0-1-2,1 1 2,-1-2-2,-1-1 1,-3-2-1,1-3 1,-4-3-1,0 0-2,-2-3 0,1 2-4,-11-6-6,15 2-14,-5-1-9,-10-1 0,15-2 0,-15 2 1</inkml:trace>
  <inkml:trace contextRef="#ctx0" brushRef="#br0" timeOffset="11820.1819">21063 13465 48,'-3'15'30,"3"-15"0,0 0 3,2 15-15,-2-15-1,8 5-3,-8-5-2,20 1-2,-7-2-1,8 3-3,-1-2-2,4 1-1,-1-1-1,0 1-1,-1 2 0,-4-1-2,-1 1-1,-5-3-3,2 6-5,-14-6-7,18-2-14,-9 2-6,0-4 0,2 1 0</inkml:trace>
  <inkml:trace contextRef="#ctx0" brushRef="#br0" timeOffset="12212.2211">21765 13412 39,'-20'5'32,"-1"6"3,-5-1-1,0 0-13,2 8-2,-2-4-4,6 8-2,0-5-4,10 8-3,5-3-2,8 3-2,5-2 1,6 0-1,3 0-1,5-4 0,1-2-1,0-4-1,1-4 0,-5-7-3,1-1-1,-7-11-3,2 3-7,-8-11-8,-1-3-14,0 0 1,-4-7 0,1 3 2</inkml:trace>
  <inkml:trace contextRef="#ctx0" brushRef="#br0" timeOffset="12520.2519">21657 12901 48,'-4'-22'30,"4"22"2,0 0 0,0 0-13,0 0-4,3 15-5,2 8-1,-3 3-2,3 9-2,-1 2-2,1 3-1,0 1-1,-2-6-3,2-3-3,-4-8-5,4-4-9,-1-5-16,-4-15 1,0 0-2,8-12 3</inkml:trace>
  <inkml:trace contextRef="#ctx0" brushRef="#br0" timeOffset="12770.2768">21810 12810 53,'0'0'32,"0"0"-1,7 25 2,-5-1-16,-3-2-5,3 9-3,-2 1-3,4 4-1,-3-4-3,2-3-1,1-3-4,-3-9-2,4-3-6,-5-14-8,0 0-13,0 0-1,2-23-1,0 4 3</inkml:trace>
  <inkml:trace contextRef="#ctx0" brushRef="#br0" timeOffset="13161.3158">21686 12305 54,'-23'-28'31,"4"14"0,-1 3 1,6 4-12,3 10-7,0 4-4,5 11-1,-1 2-2,6 8 0,0 1-3,5 5 0,2-2 0,4 0-2,-1-5 0,5-6 0,2-7 0,1-8 0,1-10-1,0-4 1,-1-7-1,-1-5 1,-1-5-1,-2-3 0,-5-1 0,-2 2 0,-4 2 1,-3 2-1,-4 5 0,-5 3-1,-2 5 0,-3 6-3,1 7-4,-4-1-6,4 9-15,4 5-6,-2 5 0,7 7-1</inkml:trace>
  <inkml:trace contextRef="#ctx0" brushRef="#br0" timeOffset="13739.3738">22167 13512 21,'0'0'19,"0"0"-2,0 0 1,-13 7 1,13-7-3,0 0 0,-11 9-1,11-9-1,0 0 1,-4 10-2,4-10-2,0 0-2,0 0-1,9 8-1,-9-8-2,21 3 0,-5-3-1,6 1-1,1-1 0,3 0-2,1-1 0,2 1 0,-2 0-1,-4 0-2,0 0-1,-5 0-1,1 3-4,-6-6-6,2 5-15,-2-2-9,-3-4 1,1 2-1,-11 2 3</inkml:trace>
  <inkml:trace contextRef="#ctx0" brushRef="#br0" timeOffset="14423.4422">22733 13399 67,'-5'14'33,"3"10"0,-4 2-6,-1 2-11,5 10-5,-2-3-1,2 7-3,-2-6-1,4 0-2,-1-9-1,2-2-1,0-7 0,0-5-1,-1-13 0,0 0 0,0 0-1,5-17 1,-4-1-1,1-3 0,0-5 0,-1-4 0,0 0 0,1-2 0,-1 1-1,0 1 2,-1 4-2,1 3 2,-1 5-1,1 4 1,0 3-2,-1 11 2,0 0 1,0 0-2,0 0 2,10 21-3,-4-4 2,0 1-1,4 3 1,2 3-1,0-3 0,2-3 0,-2-1 0,-1-6 1,1-3-1,-1-4 1,-2-4-1,-1-5 0,-8 5 1,16-20-1,-10 5 1,1-3-1,-3-5 0,0-1 1,-2-2-2,-1 1 2,-1 1-2,-1 2 0,0 2-2,-2 2 0,3 18-5,-5-24-9,4 14-21,1 10 1,0-13 0,0 13-1</inkml:trace>
  <inkml:trace contextRef="#ctx0" brushRef="#br0" timeOffset="14827.4826">23079 13386 30,'0'0'30,"0"0"3,0 0 0,0 0-11,13-3-5,-1-2-1,-2-10-3,9 5-3,-4-8-3,7 4-2,-4-4-2,2 6-1,-2-2 0,-2 2-2,-3 3 0,-2 2-1,-11 7 0,12-9-3,-12 9-3,0 0-7,9-4-18,-9 4-5,0 0 1,0 0-1</inkml:trace>
  <inkml:trace contextRef="#ctx0" brushRef="#br0" timeOffset="15669.5668">23538 13051 31,'8'11'28,"-8"-11"3,-1 21 0,-5-4-10,2 1-9,6 9-1,-5 0 1,6 5-3,-5-3-3,6 3-1,-3-6-2,3-3-1,-1-7-1,0-3 0,-3-13 0,2 11 0,-2-11 0,2-11 0,-3-2 0,1-4-1,-1-5 1,1-6-1,-1-4 0,2-2 0,-1-3 0,2-2 0,0 2 1,3 0-1,2-1 0,1 7 1,3 0-1,1 5 1,2 3-1,0 7 1,-1 2-1,0 5 0,-2 3 1,0 5-1,-1 2 0,-1 4-1,-9-5 1,14 19 0,-8-3 0,-1 1-1,-1 2 1,-3 2 0,-3 0 0,-1 0 0,-3-3 0,-2 0 0,0-3 0,-2-4 0,-1-2 0,0-2 1,-1-2-1,1-1 0,2-1 0,0-2 1,9-1-1,-12 2 1,12-2 0,0 0 0,0 0 0,0 0 0,0 0 0,10 12 0,-10-12 0,17 12 1,-5-3-1,4 3 0,1-1 1,4 2 0,4 0-1,3 0 0,4-2 1,2 0 1,0-3-2,-1-1 1,-2-2-1,-2-2-1,-3 0 0,-6-5-2,-3 5-4,-17-3-7,20-8-20,-20 8-7,0 0 1,0 0 0</inkml:trace>
  <inkml:trace contextRef="#ctx0" brushRef="#br0" timeOffset="16317.6316">22956 13945 41,'0'0'28,"4"11"3,-4-11 0,0 0-16,20 0-1,-11 0-1,4 7-3,-1-4-1,6 8-3,-1-2 0,4 4-3,-1 2 0,2 4-1,0-1 0,1 1-1,-2-2 1,1 0-2,-4-3 0,-1-1-1,-1-4-1,-4-5-4,4 2-5,-16-6-9,17-3-16,-6 5 2,-11-2-2,16-2 2</inkml:trace>
  <inkml:trace contextRef="#ctx0" brushRef="#br0" timeOffset="17061.706">23491 14493 35,'18'33'26,"-10"-9"3,7 9-1,-5-4-14,0-3-3,2 2-1,-5-4 0,2 2-1,-4-5-3,2-1-1,-4-5 0,0-2-2,-3-13 0,-1 10-1,1-10 0,-10-13-1,2 1 0,1-5 0,-2-4 0,2-2 0,-3-5 0,4-2 1,-1-4-1,5-3 1,0-1 0,3 1 0,0-2 1,4 3-1,0 2 0,3 6 0,1 2 0,1 8 0,3 0-1,3 4 0,1 1-1,3 5 0,-1 1 0,0 2-1,2 4 0,-4 4 0,0 4 0,-4 3 0,-4 4 0,-4 4-1,-3 2 1,-3-1 0,-4 1 0,-3-1 0,-1-3 0,-4-3 1,-2-2-1,0-3 0,0-2 1,-2-3 0,2-1 0,2-2 0,1 2 1,12-2 0,-13 1-1,13-1 2,0 0-1,0 0 0,16 9 0,-3-1 0,1 0 0,5 5 0,1 2-1,2 2 1,3 1-1,-1 1-1,1 1 1,3-3 2,-3 1-2,-3-4 0,-1-1-2,-5-7-3,4 3-12,-4-5-20,-4-8 2,-2-3-3,-2-8 0</inkml:trace>
  <inkml:trace contextRef="#ctx0" brushRef="#br0" timeOffset="17798.7797">24541 14442 86,'0'0'36,"0"0"1,0 0 1,0 0-22,0 0-8,0 0-2,0 0-1,0 0-1,29 15-1,-29-15 0,30 23-2,-30-23 0,0 0-1,39 50 0,-39-50 0,14 38 0,-14-38 0,0 0 0,1 49 0,-1-49 0,0 0 0,-24 37 0,24-37 0,0 0 1,-35 23-1,35-23 1,0 0-1,-30 13 0,30-13 0,0 0 0,0 0 0,0 0 0,0 0-1,0 0 1,0 0-1,0 0 2,39 35-2,-39-35 1,33 28 0,-33-28 0,34 34 0,-34-34 0,27 39 0,-27-39-1,14 39 1,-14-39 0,-2 40 0,2-40 1,-17 39-1,17-39 1,-30 32-1,30-32 1,-35 22-1,35-22-1,-36 9 0,36-9-3,0 0-4,-35-19-10,35 19-19,-4-35-3,4 35 2,6-55-1</inkml:trace>
  <inkml:trace contextRef="#ctx0" brushRef="#br0" timeOffset="18197.8194">24817 14347 72,'0'0'37,"0"0"-1,14 39 3,-14-39-26,5 35-6,-5-35 0,0 0-2,19 44-1,-19-44-1,0 0-2,38 5 1,-38-5-2,30-19 1,-30 19-1,29-35 1,-29 35 1,22-44 0,-22 44 1,12-45-1,-12 45 1,-3-35-1,3 35 1,0 0-1,-36-24-3,36 24-1,-34 3-1,34-3-2,-33 6-6,33-6-23,0 0-8,0 0 1,0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28:46.45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7324 6055 44,'0'0'25,"0"0"-2,0 0-2,0 0-5,0 0-4,0 0-1,0 0-3,0 0 0,-5 13-1,5-13-4,1 17 0,-1-5-1,2 3-1,-1 0 0,2 1 0,-1 0-2,0-4 0,1 0-4,-3-12-6,4 11-13,-4-11-7,0 0 0,0 0 1</inkml:trace>
  <inkml:trace contextRef="#ctx0" brushRef="#br0" timeOffset="1148.2296">5922 6004 15,'-9'-1'14,"9"1"0,-10-3 2,10 3-2,-10-6 0,10 6-2,0 0-1,-10-15-2,10 15-1,-3-11-1,3 11-2,3-13 0,-3 13-1,10-12 1,-10 12-1,18-12-1,-7 5 1,5 5-1,-1-1 1,4 4-3,-3 2 0,1-1 0,-2 6 0,-1-1-1,-2 5 0,-5 0 0,-2 3-1,-5-1 1,-4 2 0,-3 2 0,-4-2 0,-3 0 0,-1 0 0,-2-2-1,1-3 1,1 1 0,2-4 0,4-2 0,0 0 0,9-6 0,0 0 0,-9 8 0,9-8 0,0 0 0,16 6 1,-6-2-1,5 0 1,1 1-1,5-1 1,1 1 0,2-2-1,-1 0 0,0-1-2,-3-2-3,-2 0-10,-2 1-14,-16-1 0,13-9-1,-17-2 1</inkml:trace>
  <inkml:trace contextRef="#ctx0" brushRef="#br0" timeOffset="2117.4234">4115 6030 10,'-18'0'20,"18"0"2,-12-5 2,12 5-6,0 0-4,-4-15-3,4 15-1,6-15-1,3 8-3,3-3-2,3 3-2,3 0 0,2 3 0,0 4-1,-1 5 0,1 3 0,-6 4-1,-1 4 0,-6 3 0,-5 2 0,-5 1 1,-4-1-1,-5 0 0,-4-2 0,-3-2 0,-2-1-1,-1-4 1,2-1-1,1-4 0,3-3 1,1 0-1,6-2 1,9-2-1,-11-2 1,11 2 0,0 0 0,16-13-1,-3 7 1,5 1 1,3 1-1,2 1 1,5 3 0,-1 4 0,-3 1-1,0 3 1,-6 1 0,-3 4-1,-8 1 1,-6 1 2,-9 1-2,-5 1 3,-5-2 0,-5 1-1,-3-2-1,-3-2-1,-2-3-3,0-3-6,0-2-3,0-3-6,-3-4-6,2 3-5,-7-5-1,3 5 3</inkml:trace>
  <inkml:trace contextRef="#ctx0" brushRef="#br0" timeOffset="13331.6657">11131 1209 8,'0'0'10,"0"-11"-1,0 11-2,-1-11-4,1 11-3,0 0-1,0 0 0,2-12 0,-2 12 0,0 0 2,0 0 1,0 0 3,0 0 1,0 0 1,0 0 0,2-10 0,-2 10 1,-9-2-1,9 2-1,-18-2-2,5 4-1,-2-1 1,-2 3 1,-3 3-1,2 3 2,-3 1-1,0 6 1,2 1 0,1 1 1,2 6-2,4 0 1,1 2 0,6 0-1,2-2 0,7-2 0,3-4 0,6-2-1,3-8 1,6-3-2,-1-7-1,3-5 1,0-5-2,-1-5 1,-1-5-1,-2 4 0,-3-3-1,-4-1 1,0-1-1,-3 1 1,-3 0 0,0 3 0,-3 3 0,1 0 0,-3 3 0,-2 12 0,3-13 0,-3 13-1,2 11 1,-1 5-1,1 2-1,0 3 1,0 6-1,1 3 1,1 2 1,-1-1-1,1-1 0,-1-4-1,0 1 0,-2-5-2,2-1-2,-4-9-5,4 1-6,-3-13-7,0 0-9,0 0 1,0 0-1,16-19 3</inkml:trace>
  <inkml:trace contextRef="#ctx0" brushRef="#br0" timeOffset="13836.7668">11378 1137 43,'0'0'26,"4"19"2,-2 3-6,-2 7-9,-1 2 0,2 6-2,-2-1-4,2-2-2,-2-4-1,1-4-2,0-6 0,0-5-1,0-2 2,0-13-1,0 12 1,0-12 0,0 0-1,0 0 2,-1-19-2,2 2 1,-1-3-2,2-3 1,0-7-2,1-2 0,2-2 1,-1 0-1,3 4 0,1 6 0,0-1 1,0 5-1,-1 7 0,-7 13 0,18-2 0,-9 10 0,0 5 0,1 5 0,1 1 0,-1 5 0,-1 0 0,-1-3 0,-2 2 0,-2-2 0,-1 0-1,-3-3-2,0 0 0,-3-5-3,4-1-4,-1-12-7,-2 17-7,2-17-9,0 0 2,15-8 1,-7-8 1</inkml:trace>
  <inkml:trace contextRef="#ctx0" brushRef="#br0" timeOffset="14323.8642">11680 1297 24,'0'0'25,"15"0"1,-15 0 3,14-4-12,-3 4-1,-2-4-3,4 0-2,-4-4-2,2 0-3,-2-4-2,0-1 0,-3-2-1,-1 0-1,-2-4-1,-1 1 0,-2-1 0,-2-1 0,-2 0 0,1 2-1,-3 1 1,-1 3-1,-1 4 0,-1 2-1,1 3 1,-2 5 0,0 5-1,0 5 1,-1 4-1,0 6 1,0 4 0,3 6 1,0 0-1,3 3 1,2-5 0,4 1 1,2-1 0,4-4 0,3-4 0,3-2 0,4-4 0,3-4 0,2-2-1,2-2 0,1-6 0,0-3-1,0-3 0,-4-5-2,-1 3-2,-6-1-1,0 2-4,-14 7-8,10-14-14,-10 14-2,-10 3 0,-3 4 1</inkml:trace>
  <inkml:trace contextRef="#ctx0" brushRef="#br0" timeOffset="15303.06">10859 1717 20,'0'0'15,"0"0"-1,0 0 1,0 0-1,0 0 1,-9 12-2,9-12-2,0 0-1,0 0-1,0 0-1,0 0-1,0 0-1,0 0 0,0 0-1,0 0 1,9 11-2,-9-11 1,9 10-1,-9-10-1,15 10 1,-6-7-1,1 4 0,2-5-1,1 1 0,0-1 1,5 0-1,0-1-1,3 1 1,2-2-1,4 0 1,3 0-1,3 0 0,1-1 0,2 0-1,2-1 1,2-1 0,1 2-1,2-2 1,0-4-1,2 1 2,0-1-1,2 0 1,-2-1-2,0 1 3,-2 0-3,0-1 3,-5 4-3,1 1 1,-5-1-1,-3 1 1,-4-1-1,-2 1 0,-5 0 0,-2 2 0,-6 0 1,-3 0-1,-9 1 0,9-1 0,-9 1 0,0 0 0,0 0 0,0 0 0,0 0-2,0 0-1,0 0-4,0 0-7,0 0-22,0 0 0,5-17-1,-5 17 1</inkml:trace>
  <inkml:trace contextRef="#ctx0" brushRef="#br0" timeOffset="20229.045">13892 1223 21,'0'0'17,"2"-11"-1,-2 11 0,0 0-1,0 0-4,0 0-1,0 0-2,0 0-1,0 0-1,0 0-2,0 0 0,0 0-1,0 0-1,0 0-1,0 0 1,0 0-1,0 0-1,0 0 1,0 0 0,0 0 0,0 0-1,0 0 1,0 0-1,0 0 1,0 0 0,0 0-1,0 0 1,0 0-1,0 0 1,0 0-1,0 0 1,0 0 0,0 0 0,-1 10-1,1-10 1,0 0 1,0 0-1,0 0-1,0 0 1,0 0 0,0 0 0,0 0-1,-2 12 1,2-12 0,-3 18 0,2-5 0,0 1 1,2 5 2,-2 2-2,4 4 0,-1 0 2,2 0-1,3-2 1,3-2-1,0-2 0,4-4 0,1-8 0,3-6-1,2-7-2,1-5 2,1-7-2,-1-5 0,-1-1 0,-2-1 0,-2-2-1,-3 0 2,-4-2-1,-3 1 1,-4 1-1,-4 4 0,-3-4 1,-4 3-1,-3 5 0,-3 1 0,-2 6 0,-1 4 0,-1 4 0,0 5-1,0 2 1,2 3 0,2 5-1,2 0 0,3 4 1,1 2-1,4 4-1,2-3-2,4 2-3,0-3-4,8 0-7,-1-3-10,5-3-3,3-4-3,1-7 4</inkml:trace>
  <inkml:trace contextRef="#ctx0" brushRef="#br0" timeOffset="20642.1276">14345 1115 22,'0'0'21,"4"-15"1,-4 15-7,0 0-1,0 0 0,0 0-2,0 0-3,0 0-2,0 0 0,-1 12 0,1-12-2,0 0-1,0 0-1,-1 17-1,-1-7 0,2 4 0,-2 4 1,1 5 0,0 2-1,0-1 0,-1 2 1,2 0-1,0-1 0,1-1-1,0-5 0,1-2 0,0-3 1,0 0-3,1-4 0,-3-10-3,0 0-3,0 0-7,0 0-13,9 0-5,-8-10-1,4-3 2</inkml:trace>
  <inkml:trace contextRef="#ctx0" brushRef="#br0" timeOffset="21064.212">14338 901 44,'0'0'29,"0"0"2,0 0 0,0 0-11,0 0-10,0 0 1,0 0-6,0 0-3,0-37-1,0 37-2,0 0-1,0 0-3,0 0-4,0 0-7,0 0-3,0 0-8,0 0-3,0 0 1,0 0 2</inkml:trace>
  <inkml:trace contextRef="#ctx0" brushRef="#br0" timeOffset="21529.305">14674 1000 44,'0'0'20,"0"0"-1,0 0 0,0 0-6,0 0-4,-32-4 0,32 4-3,-19 8-2,8-1-2,1-1 1,-2 8-2,0 0 3,0 9-4,1-1 3,-2 7-3,5-1 3,-2 4 0,4-1 0,1-3 0,5-1 2,2-7-1,6-3 0,4-5 0,3 1-1,3-3 0,1-3-1,1-3-1,0 0-1,-2 0 0,-1-4-4,-3-1-2,-5-5-10,1-1-15,-1 3-1,-9 4-1,16-20 0</inkml:trace>
  <inkml:trace contextRef="#ctx0" brushRef="#br0" timeOffset="22559.511">16603 958 1,'-32'-6'21,"32"6"2,-57-14 2,57 14-7,-54-2-2,54 2-1,-51 12-5,51-12-1,-46 31-2,25-3-2,4 0 1,1 9-4,5-4 3,2 6-4,6-6 3,3 0-2,6-8 3,2-5-2,6-6 0,0-7 0,6-6-1,1-6 0,2-5 0,1-7-1,-1-2 0,0-7 0,-3 0 0,-2-2-1,-3-1 1,-15 29-1,21-45-1,-21 45 1,0 0-1,14-39 1,-14 39-1,0 0 1,0 0 0,-1 27 0,-1-5 2,0 3-2,1 3 2,0 2-2,1 4 0,1-4-1,0-5-1,6-7-4,-3-5-2,8-1-12,-1-4-13,4-6 1,4-4-2,2-6 2</inkml:trace>
  <inkml:trace contextRef="#ctx0" brushRef="#br0" timeOffset="23296.6584">16993 991 23,'0'0'28,"-15"1"2,3 7-1,-6 5-10,-2 12-10,4-1 3,-4 9-4,5-2-1,1 4-2,7-3-1,3-2-1,6-3 0,2-5 0,7-4-1,4-6 0,4-7-1,4-2 1,2-7-1,1-4 0,1-5 0,1-3-1,-2-4 1,-2-2-1,-3-2 0,-5 1 1,-3 3-1,-3 3 0,-3 2 1,-3 3-1,-4 12 0,3-15 1,-3 15-1,0 0 1,0 0-1,0 0 1,0 0-1,-2-12 1,2 12-1,0 0 0,0 0 1,0 0-1,0 0 0,0 0 0,0 0 1,0 0-1,0 0 0,0 0 0,0 0 1,0 0-1,0 0 0,0 0 0,0 0 0,0 0 0,0 0 0,0 0 0,0 0 0,0 0 0,0 0 0,0 0 0,0 0 0,0 0 0,0 0 0,0 0 0,0 0 1,0 0-1,0 0 1,0 0-1,0 0 0,-2 13 1,2 0-1,-1 5 0,0 5 0,-1 1 0,1 3 1,0 1-1,1-1-1,1-8-1,0-5-3,7-3-7,-8-11-17,18 0-4,-2-8-2,4-6 1</inkml:trace>
  <inkml:trace contextRef="#ctx0" brushRef="#br0" timeOffset="23859.771">17753 900 42,'0'0'30,"0"0"2,-13 43-3,-6-23-19,-6 7-1,0 0 2,-5 5-7,3-1 3,1 1-6,6-5 2,2 0 0,7-2-1,4-6-1,6-2 1,4-6 0,-3-11-1,19 9 1,-3-11-1,2-2 1,4-7-1,2-4 0,0-6 0,0-6 0,-24 27-1,45-62 3,-25 25-4,-4-4 1,-2 0 1,-5-1-1,-2 1-1,-5 5 1,-2 36-2,-5-64 0,5 64 2,-15-41 0,15 41-1,0 0 1,-41-11 0,41 11 0,-32 28 0,32-28 0,-29 58 0,17-23 0,5 3 2,4 7-2,5 0 2,4-1-2,4-6 3,3-3-4,2-6 3,1-2-5,-2-9-1,2-6-4,-8-10-9,2-5-16,-10 3-1,9-16 0,-9 0 1</inkml:trace>
  <inkml:trace contextRef="#ctx0" brushRef="#br0" timeOffset="24139.827">17248 653 70,'0'0'33,"0"0"-1,0 0-3,0 0-30,0 0-9,-15-36-17,15 36-1,0 0-1,0 0 0</inkml:trace>
  <inkml:trace contextRef="#ctx0" brushRef="#br0" timeOffset="24832.9656">13260 1274 21,'-27'-9'21,"7"6"1,-4-3-4,4 2-3,2 3 0,3-1-2,4 3-1,0-2-1,11 1-1,-9 2-1,9-2-1,0 0-1,10 11-2,3-8 0,5 3-2,5 0 1,8 2-1,3 0-1,5-1 0,0 0-1,-1-1-1,-3-1 1,-3-2-2,-6 0 0,-6-3-3,-2-1-2,-9-6-5,2 0-13,-11 7-10,2-23 2,-3 8-2,-4-4 3</inkml:trace>
  <inkml:trace contextRef="#ctx0" brushRef="#br0" timeOffset="25116.0222">13405 1048 21,'-33'-36'23,"33"36"3,-9-1 2,9 1-9,5 21-3,2 0-3,7 2-1,-2 6-5,8 3 3,0 3-7,5 0 2,-2-6-3,0-1 0,-2-1-1,-3-2 0,-3-1 0,-5-1 0,-5 2 2,-7-1-2,-8 7 2,-8-2-2,-6-1-2,-7-4-2,-2 2-6,-7-7-19,1-5-4,2-6 0,4-8-3</inkml:trace>
  <inkml:trace contextRef="#ctx0" brushRef="#br0" timeOffset="79981.993">19176 6070 19,'0'0'11,"0"0"1,0 0-1,-9-7-3,9 7-1,0 0 0,-12-4-1,12 4 1,-11-2-2,11 2 1,-11-1-1,11 1 0,-12 0 0,12 0 0,-9 1 0,9-1-1,0 0 1,0 0-1,-9 0 0,9 0 0,0 0 0,0 0-1,0 0 0,0 0 0,11-1-1,-11 1 0,17 0 0,-6 1 0,4 0-1,3 0-1,4-1 1,4 3 1,4-3-1,4 1-1,4-2 1,5 1 0,4-3 0,4 2 0,3 0 0,3 0 1,2-1-1,2 2 1,1-2 0,1 2 0,2 0-1,-1 3 1,-2-3-1,0 2 0,-2 0 0,-1 1-1,-3-1 1,0-1-1,-6 0 0,-2-1 0,-4 0 0,-6-2-1,-1-1-2,-8-4-3,-2 1-8,-6-4-7,-6-3-11,1 3-1,-10-5 1,2 3 1</inkml:trace>
  <inkml:trace contextRef="#ctx0" brushRef="#br0" timeOffset="211564.6283">12490 18359 22,'0'0'26,"0"0"0,0 0-8,0 0-5,0 0-1,0 0-1,0 0-2,0 0 1,0 0-1,0 0-1,0 0 1,0 0-2,0 0-1,0 0-1,-13-35 0,13 35-2,0 0 0,39-1-1,-39 1-1,49 2 1,-15-4-1,6 1 1,5-2 0,7 1-1,4-2 0,5 1 1,3-4-1,4-1 0,3-2 0,2-2-1,0-4 0,0-1 1,1-3-1,-3-3 0,0-3 0,-2-2 0,-3 0 0,-3-2-5,-2-3 1,-5-1 0,-3-2-1,-4 0 2,-3-3-1,-6 1 1,-6-4-1,-6-3 5,-5-1 2,-6-2-1,-4-2 1,-9 1-2,-4-2 2,-7 2-1,-6-2-1,-7 1 0,-5 2-2,-9 0 2,-6 0-2,-8 2 1,-6 0-2,-5 3 2,-7 2 0,-4 4 0,-6 3 0,-5 5 0,-3 4 0,-1 5 0,-3 5 0,1 5 0,0 4 0,1 6 0,1 3 0,4 7 0,3 2 0,4 6 0,3 4 0,2 3 0,3 3 0,5 2 0,1 3 0,5-2 0,4 2 0,3-2 0,6-1 0,6-1 0,5-2 0,7 1 0,5 0 1,7 2-1,4 4 1,7 3-1,3 6 0,3 4-1,1 3 1,5 0 0,3 3-2,0 3 2,2-1-2,1 1 2,2-1 1,-1 3 4,3 3 0,-2 6-5,2 0 1,-3 2-1,4 0 1,-2-3 4,1 0 1,1-10-6,0-5-1,3-7 3,4-7 0,4-9-6,-1-5-24,9-18-15,3-11 1,6-14 0</inkml:trace>
  <inkml:trace contextRef="#ctx0" brushRef="#br0" timeOffset="212892.7611">15610 15800 2,'-4'-21'13,"4"7"-1,-7-7-5,2 1-1,-4-1 1,1-1 3,-2 1 2,-1 1 2,0 2 2,0 0 1,2 5-1,-2 1-2,11 12-2,-14-9-2,11 20-1,-5 6-1,2 17-1,-3 9-2,1 15 0,-4 10-2,-3 13-1,-1 3 0,0 0-1,0-7 0,1-10-1,2-14 1,3-9-1,1-21 2,9-23 0,0 0 0,-9-32-1,11-10 0,1-13 1,2-11-2,2-12 1,0-9-1,3-3 1,3 1-1,-1-2 1,3 8-1,1 10 1,-3 13 0,1 12-1,-1 16 2,2 22-1,-1 17 0,-1 21 1,-1 15-2,-1 14 1,0 13-1,1 11 1,0 7-2,-3-1 0,1-4 0,1-6 0,1-11 0,-1-12-1,1-12 0,0-15-2,0-15 0,-3-16-4,3-5-7,-9-17-10,1-2-7,-3-4-3,-4-1-1,1 0 2</inkml:trace>
  <inkml:trace contextRef="#ctx0" brushRef="#br0" timeOffset="213143.7862">15556 15961 50,'-20'11'29,"-1"-3"0,2 0-5,5 3-2,-2-8-2,16-3-5,-13 10-3,13-10-2,12 4-2,4-1-1,3-6-2,4 3-1,0-1-1,3 0-1,1-1-2,-4-2-1,-1 2-2,-6-4-3,2 5-5,-8-9-4,5 5-11,-4-5-11,3-4 0,1-1 0,-2-5 3</inkml:trace>
  <inkml:trace contextRef="#ctx0" brushRef="#br0" timeOffset="213359.8078">15901 15707 36,'10'-6'29,"-10"6"3,0 0 0,6 16-6,-10 2-8,6 13-5,-7 2-3,5 10-3,-4 5 0,4 6-4,-2 0-1,2-1-3,1-3 0,0-8-4,3-4-2,-2-14-4,6-8-19,0-13-6,0-13 1,5-15 0</inkml:trace>
  <inkml:trace contextRef="#ctx0" brushRef="#br0" timeOffset="213751.847">16224 15677 87,'-7'26'32,"-1"11"0,-10-5-1,-3 1-24,-1 2-4,-3-2 1,0 2-1,-3-5 1,4-1-2,1-3 2,5-3-3,2-4 2,6-4-1,2-3-1,5-2-1,3-10 2,6 17-1,3-12 0,4 4 1,4 0-1,4 4 0,3 2 0,5 1 0,0 3 0,3 0-1,-2 1 0,0-1 0,-3-1 0,-4-4-1,-2-1-1,-5-6-2,-1 1-4,-15-8-6,17-8-24,-17 8 2,12-22-1,-6 4 0</inkml:trace>
  <inkml:trace contextRef="#ctx0" brushRef="#br0" timeOffset="214255.8973">16720 15650 105,'-2'45'36,"-5"7"0,-6 1-6,-2 14-25,-6 4-3,-1 3-2,-4-4 1,2-9-2,1-7 2,3-11-2,5-9 2,4-12 0,11-22 0,0 0 1,-4-15-1,12-12 0,2-12 0,4-9 2,3-11-3,3-7 1,2-2-1,2 1 0,0 2 0,-2 7 2,1 10-2,-4 10 0,0 11 0,-2 14 0,-2 13 1,-1 13 0,-2 14 0,0 10-1,-1 10 1,0 9-1,-1 7 1,0 4-2,-2 0 1,1-3-1,0-4 0,0-8-1,-1-7-1,0-14-1,2-4-3,-10-27-3,14 16-11,-14-16-15,1-21-1,-4 1 0,-5-5 1</inkml:trace>
  <inkml:trace contextRef="#ctx0" brushRef="#br0" timeOffset="214457.9176">16725 16134 68,'-21'4'36,"1"-1"-1,5-1-8,15-2-6,-10 6-6,19-2-5,2-7-3,10 2-1,-1-3-2,5-1-2,-1-1-1,0-1-4,2 0-2,-7-7-8,4 4-21,-5-1-4,0 1 0,2-2 0</inkml:trace>
  <inkml:trace contextRef="#ctx0" brushRef="#br0" timeOffset="214687.9406">17405 16145 82,'17'28'39,"4"-5"-1,5-9 2,4 0-13,4-17-28,-1-9-9,3 0-28,-1-5 0,-1-6-1,1-3 0</inkml:trace>
  <inkml:trace contextRef="#ctx0" brushRef="#br0" timeOffset="216609.1327">18262 15768 66,'10'-13'32,"-10"13"0,7 27 1,-11-3-18,6 13-7,-5 10-1,3 12-3,-4 4 1,3 7-2,-2-5 1,2-4-3,0-11 1,2-7-1,-1-16 1,3-13 0,-3-14 0,9-25 0,-3-7-1,2-11 0,2-8 0,2-5 1,2-4-2,2 0 1,1 9-1,0 8 2,-2 8-1,1 12 1,-1 13-2,-1 11 1,0 11 0,-2 10-1,0 8 1,2 6-1,-2 4 0,2 0-1,-2-4 1,0-5-1,1-4 1,0-8 0,-1-7 1,1-12-2,1-11 2,3-8 2,-1-9-2,1-8 1,2-7-2,0-5 2,0-3-2,2 3 2,-3 7-2,-3 5 0,-1 8 0,-3 13 0,-2 12 0,-3 14 0,-2 11 0,-2 7 1,-1 6-1,1 6-1,2 5 1,-2-1-3,3-3 2,2-4-2,3-5 2,1-6-3,1-5 3,3-6-2,0-8 1,3-7 1,0-1 1,0-5-1,-2 1 1,2-2 0,-1-1 1,1 1 0,-1 0 0,2-1 0,-1-1 0,2-4 1,0-3-1,1-1 2,-4-4-1,0-2 1,-5-4-1,-2-1 0,-6-1 0,-5 3 0,-6-1-1,-3 5-1,-4 2 0,-3 9 0,-1 7 0,-2 10 1,2 12-1,0 8 0,6 9-1,3 7 0,6 5 1,7 2-2,9 0 2,8-3-2,7-5 2,7-7-2,6-10 2,4-11-2,4-8 0,1-15-1,3-7-2,-5-13-3,5-7-3,-7-15-1,4 0-4,-10-13-1,2 1 1,-12-9 3,-2 3 3,-9-3 4,-5 7 5,-7 4 4,-9 5 5,-4 12 3,-4 4 1,-1 15 0,-6 2 1,3 18-1,-7 5-1,8 19-2,-6 12 0,7 15-2,-2 13-1,3 12-1,1 10-2,3 7-2,1 0 0,3-4-3,3-8 0,1-12-2,4-11-1,-1-18-2,5-14 0,1-23-3,7-7-4,-5-26-2,8-6-1,-5-18 2,6-8 1,-5-11 3,3-1 5,-4-3 6,-4 2 6,2 13 4,-8 7 2,2 17 0,-7 13 2,0 30 1,0 0-3,-2 38-3,-2 9-1,3 16 0,-1 6-2,2 11 0,0 3-3,2 0-1,0-7-1,2-7-2,1-13 2,1-9-2,-1-14 1,1-9 0,-6-24 0,12 3 1,-4-17 0,0-9-1,0-4 0,0-2 0,0-5 1,1 6 0,-1 2-1,0 9 1,0 6 0,2 9-1,1 8 1,0 5-1,-1 7 0,3-1-1,0 6 1,1-5-1,0 0 1,-3-4 0,0-4-1,-11-10 0,15 9-2,-15-9-3,6-19-4,-11-7-11,0-2-18,-5-3 3,-3-6-1,-2 1 1</inkml:trace>
  <inkml:trace contextRef="#ctx0" brushRef="#br0" timeOffset="217262.198">19596 15901 76,'-34'8'36,"7"0"0,11-1 2,16-7-16,0 0-10,20 12-3,7-15-3,9 2-1,4-1-2,7 0-1,2-1-1,1-1-1,1 1-2,-3-3-1,0 4-1,-4-4-3,2 4-1,-5-7-3,1 6 0,-5-5 0,4 6 2,-8-4 0,-1 5 1,-7-2 3,-3 3 3,-5 1 2,-7 2 1,-10-3 1,3 10 1,-3-10 1,-21 17 1,4-4 1,-7-2 0,-1 7 1,-6-2-1,3 9 1,-4-2-1,6 4-1,0-3 0,8 3-2,3-4 1,8 1-2,6-7 1,6-3-1,8-4 0,6-6 0,4-4-1,5-2 0,3-5 0,2-2 0,0-3-1,-1-1 0,-1-3 0,-3 1 1,-5 1-1,-3 2 2,-6 3-2,-2-1 1,-12 10 0,11-4 0,-11 4 0,1 21-1,-2-4 0,0 6 0,1 5 1,2 6-1,-1 4 0,2-2 0,1-1-1,0-5 0,2-1-2,-1-10-4,4-1-11,-9-18-21,15-2-1,-6-14 1,3-6-1</inkml:trace>
  <inkml:trace contextRef="#ctx0" brushRef="#br0" timeOffset="217841.2559">20740 15981 69,'-12'-2'35,"12"2"-2,0 0 2,-9 0-9,11 10-18,-3 4-2,2 12-3,-4 4 1,3 9-2,-2 3 2,1 7-2,-1-2 0,1-3-1,1-10 1,0-6-1,1-12 0,-1-16 0,0 0 0,13-15 0,-7-6 0,3-7 0,-1-3-1,3-4 0,1-4 0,1 4 1,0 5-1,0 4 1,-1 5-1,-1 6 1,-1 7-1,-1 8 0,0 9 0,-1 6 0,-1 6 1,2 6-1,-2 2 0,2 4 0,0-2 1,0 0 0,0-4 0,-2-4-2,1-6-1,-3-6-1,-5-11-4,10-2-10,-4-11-22,1-6 0,2-5 1,2-8-1</inkml:trace>
  <inkml:trace contextRef="#ctx0" brushRef="#br0" timeOffset="218211.2929">21173 16033 101,'-4'37'35,"0"6"1,-1-2-2,-3-5-22,8 3-9,0-8-1,4-2 1,2-9-1,4-3 0,2-10 0,4-4 1,0-8-1,3-4 1,-3-7-1,1-4 0,-4-3-1,-3-3 0,-4 0 0,-4 0 0,-5 4-1,-4 2 0,-4 5 0,-3 4 0,-2 4-1,0 3 0,1 4-2,0 1-1,5 5-2,0-5-2,10-1-2,0 0-5,10 4-9,1-12-9,5-4-3,8-1 2,1-4 2</inkml:trace>
  <inkml:trace contextRef="#ctx0" brushRef="#br0" timeOffset="218430.3148">21456 15986 45,'22'-2'30,"-2"7"3,-5 2 0,-5 7-7,-1 9-6,-7-5-7,3 13-4,-6-2-1,3 8-3,-3-1-1,2 5-1,0-6-1,1-1-1,0-4-1,0-5-1,2-6-3,-4-19-1,9 9-6,-7-24-13,2-5-13,2-6 1,0-6-1,1-6 2</inkml:trace>
  <inkml:trace contextRef="#ctx0" brushRef="#br0" timeOffset="218897.3613">21525 15888 101,'-12'-7'35,"12"7"1,-12-8-1,12 8-25,5-16-6,4 7-6,1-4-2,4 3-1,2-4-2,5 6 0,-1-4-2,8 10-2,-1-4-8,4 5-6,4 6-5,-1 1 0,4 6 3,-3 1 10,0 3 7,-3 2 10,-3 1 9,-5 5 11,-11-8 6,0 9 0,-12-8-1,-3 2-8,-9-2-7,-7 0-3,0 1-2,-10-4 3,3 5-1,-5-5 2,5 6 0,-3-4 0,10 5 0,1-4-1,9 4 0,4-3-3,8 5-1,8-5 0,7 1-2,5-4 0,4 0-1,2-4-1,2-4-2,2-3-4,-2-11-5,2 2-28,-4-6-1,-1-3 1,-1-3-1</inkml:trace>
  <inkml:trace contextRef="#ctx0" brushRef="#br0" timeOffset="219362.408">22697 16020 77,'0'0'34,"-11"7"0,-5-5 1,-8 4-24,3 11-4,-8 2-1,2 10-1,1 3 1,6 4-3,2 0-1,8 2 0,5-7-1,8-4 0,4-7 0,8-6 0,2-8 0,5-4-1,0-7 1,2-3 1,-1-2-1,0-2 0,-2 0 1,-4 3-1,-4 1 0,-3 2 1,-10 6-1,10 5-1,-10-5 1,1 23-1,-3-7 0,1 3-1,1 2 0,0-2-2,2 2-3,-2-21-8,4 12-24,7-12-1,2-9 1,5-7 0</inkml:trace>
  <inkml:trace contextRef="#ctx0" brushRef="#br0" timeOffset="219837.4555">23167 16052 82,'-15'20'33,"-6"-3"0,-3 2 3,3 4-24,-5-5-9,1 6 1,1 0 1,5 7-1,4-3 1,9 3-1,5-3-1,10-1 0,4-6 0,8-4-1,3-6-1,4-6-1,3-7 0,-1-3 0,-1-7 0,-2-2-1,-1-5 0,-3-3 0,-4 0 0,-2 0 1,-4 1 0,-2 3 0,-3 4 0,-2 1 1,-6 13-1,6-10 1,-6 10 0,-4 15 0,0 4 0,1 5 0,-1 5-1,2 5 1,-1 2-1,1 1 1,2-6-2,1-5-1,1-4-2,-2-22-2,8 14-9,-8-14-23,7-27 0,-2-1 1,-1-8 0</inkml:trace>
  <inkml:trace contextRef="#ctx0" brushRef="#br0" timeOffset="220549.5267">23294 15873 86,'0'0'36,"-9"-14"0,9 14 1,0 0-23,15-9-6,-3 7-4,3 1-3,4 0-2,2-2-2,6 6 0,0-1-1,6 5-3,-2-1-1,9 8-1,-3-2 0,7 6-2,-5-1 1,7 5 0,-7-2 1,5 8 3,-8-3 1,-4 1 4,-9-1 1,-6-2 5,-9 0 0,-13-4 2,-3 2 1,-17-9 1,1 3 3,-13-5-4,1 7 3,-10-6-3,6 9 1,-5-3-1,6 8-1,1-1-2,9 2 0,2-1-2,13 3-1,7-4-1,9-1 0,9-5 0,11-3 0,5-4-1,6-5 1,6-7-1,3-6-1,2-9 1,4-3 0,-2-9 1,-2-7 0,-1-6 0,-4-7-1,-5-5 0,-4-4 1,-4-2 0,-6-4-1,-6-2-1,-6 4 1,-5 1 0,-6 4 0,-3 8 1,-6 6-1,-4 8 1,-3 9 0,-7 11-1,0 10-1,-1 12 1,1 18 0,1 12-1,7 14 0,5 13 0,13 11 1,12 9 2,11 6-2,15 0 1,10-7-3,13-4-2,8-17-5,13-6-23,-8-14-8,0-12 1,-5-13-2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9:27.35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8308 1654 25,'0'0'16,"-4"-12"-1,4 12-1,-10-16-1,10 16-1,-12-21-2,4 9-2,0 1 0,-2-2 0,1 1-2,-4-1-1,1 4 0,-4 0-1,1 4-1,-3 1-1,-2 8 0,0 4-1,-1 7 1,-1 9-1,1 8 0,1 9 1,4 4-3,2 2 2,5 1-1,5 0 1,4-4-2,6-3 3,7-10-3,3-8 3,3-5 0,2-9 1,4-7 0,0-8-1,1-4 0,-1-10 0,-2 0-1,0-7 0,-1 0 0,-4-2 0,-1-1 0,-4 0 0,-2 0 2,-5 4-3,-3 1 3,-3 3-2,-2 3 1,-2 4-2,4 15 2,-10-13-3,10 13 0,-11 14 0,6 4-2,0 7 2,0 5-2,2 5 2,1 3-1,4 5 2,3-2-2,4-2 1,2-5 2,5-4-1,1-4 0,3-7 1,-1-5 0,0-8 0,-1-6 0,0-8 0,-2-8 0,-1-9 0,-1-3 0,-2-7 0,0-8 0,-1-4 0,-2-2 1,0-2-1,-2 0 2,-2 0-2,-2 2 1,-3 1-2,-2 8 3,-2 2-2,-2 7 0,0 5-1,1 6 2,0 6-3,5 14 1,0 0-1,-9 10 1,7 18 0,2 7 0,1 11 0,1 10-3,2 9 4,-1 2-3,5 4 3,1-3-4,3-4 2,-2-6-2,3-9 0,-1-11-1,2-3-3,-4-14-3,5-6-10,-3-12-12,0-17 1,2-9-2,-3-13 4</inkml:trace>
  <inkml:trace contextRef="#ctx0" brushRef="#br0" timeOffset="248.0248">8789 1370 45,'-3'-28'27,"4"12"1,-1 16 2,0 0-13,1 18-5,-1 13-3,4 12-1,-2 11-3,1 9-3,-1 7 3,0 4-6,0-3 3,0-8-4,1-3-1,-2-14-4,3-4-4,-3-21-6,4-10-14,4-8 0,-2-16 0,6-5 1</inkml:trace>
  <inkml:trace contextRef="#ctx0" brushRef="#br0" timeOffset="766.0766">9039 1327 45,'0'0'26,"0"0"0,4 12 2,-6 11-18,2 9-3,-4 4 2,3 6-1,-2 5-2,1-1-1,-1 3-1,1-3-5,1-6 2,1-4-1,0-5 1,1-3-2,0-2 2,1-3-1,0-3 1,1-1 0,-1 1 0,1-3 0,1 4-1,-2-1 0,0 1 0,1-1 0,0 1 0,-1-2 1,0-2-1,-1-1 0,1-2 0,-1-2 0,-1-12 0,2 18 0,-2-18 0,0 0 0,1 12 0,-1-12 1,0 0-1,0 0 1,0 0-1,0 0 0,0 0 1,0 0 0,0 0-1,0 0 1,0 0 0,0 0-1,0 0-1,0 0-1,-5-11-2,1-6-7,4 3-6,-1-10-8,1-6-6,4-3 0,1-7 1</inkml:trace>
  <inkml:trace contextRef="#ctx0" brushRef="#br0" timeOffset="2489.2487">8777 1398 17,'0'0'18,"0"0"-2,-1-10-3,1 10 0,0 0-2,0 19-2,0 0-2,2 9-1,-1 7 2,1 10-1,-2 10 1,2 5-3,-2 2-1,2 0-2,-1 1 0,0-6-2,-1-2 1,2-8-2,-2-10 2,0-8-1,0-5 1,0-9-3,0-15-4,0 0-10,-3-11-10,8-7-2,-2-15 1,7-1 0</inkml:trace>
  <inkml:trace contextRef="#ctx0" brushRef="#br0" timeOffset="3622.3622">9079 1257 33,'0'0'25,"0"0"2,3 28 0,-8 6-13,-3 10-6,-7 9 1,0 4 0,-6 7-3,0-1-4,-4-1 1,0-6-3,2-8 1,0-7-2,3-7 2,4-7-2,1-9 1,4-4 1,11-14 1,-11 16 0,11-16 2,0 0-1,-4-12 0,4 12 0,5-25-1,1 12 1,-1-3-2,2 1 0,-1 1 0,1 3 0,-7 11 0,13-10-1,-13 10 1,17 8-1,-6 4 0,1 3 0,4 2 0,1 4 0,5 5 0,0-1 0,2-2 0,1-3 1,0-3-1,1-5 1,0-6 0,1-6 0,-4-7 1,0-5-1,-1-5 0,-3-4 0,-1-5 0,-4-2 0,-2-1-1,-3 2 1,-3 2-1,-2 2 1,-1 6-1,-2 5-1,-1 12 1,0 0-1,0 0 1,-4 22-1,4-2 0,2 4 1,1 2-1,1 0 2,2 1-1,2-5 0,1-3 1,-1-4-1,1-5 2,0-4-1,-9-6 0,15-5 1,-15 5 0,14-22-1,-7 2 0,1-2 0,-1-5 0,2-1-1,-1 3 0,0-2 0,-1 6 0,-2 1-1,1 9 0,-6 11 0,12-1 0,-12 1 0,15 24-1,-5-1 1,4 3 1,1 7 0,5 5-1,1 2 2,1 0-1,0-1 0,-1-1 0,0-3 0,-5-4 0,-3-3 0,-5-5 1,-7-1-1,-6-1 0,-6 0 3,-4 4-3,-6-1 1,-2 2-1,-2 0 1,-1-3-1,2-2 0,4-3 1,2-4-3,4-6 3,4-2 0,10-6 0,-13-2-1,13 2 1,-7-16 0,3 2 0,0-3-1,-3-2 0,-2-1 0,0 3 0,-2-1-1,0 4 1,-3 2-1,1 7 0,-2 1 0,2 5-2,0-2-1,4 5-2,-2-7-6,11 3-12,0 0-10,3-13 1,8-2-1,3-9 2</inkml:trace>
  <inkml:trace contextRef="#ctx0" brushRef="#br0" timeOffset="3930.393">9758 1252 78,'0'0'32,"8"23"-1,-8 5 1,0 11-25,2 12-1,-2 5 1,3 9-2,-1 1-1,2 2-3,0-2 1,2-9-2,0-6-1,0-8-4,3-1-3,-3-16-13,0-4-12,2-4 1,-8-18-2,17 8 2</inkml:trace>
  <inkml:trace contextRef="#ctx0" brushRef="#br0" timeOffset="4434.4432">10392 1681 66,'9'20'32,"-9"-20"-2,20 13 0,-4-5-18,0-6-1,9 4-1,-1-5-4,3 3-3,-1-4-1,0 0-2,-2 0-3,-5-4-7,1 2-15,-5-2-8,-4-5 0,0 3 1,-2-7-1</inkml:trace>
  <inkml:trace contextRef="#ctx0" brushRef="#br0" timeOffset="5347.5346">12034 1625 22,'-5'-13'18,"5"13"1,-27-19 1,5 10-12,-4 3-1,-7 3 4,-1 5 0,-5 4 1,1 9-1,-3 8 0,7 11-3,-2 5 0,7 5-1,5 3-2,7 3-2,5-1 1,10 0-2,8-12 1,7-4 0,4-11 0,8-5-1,2-13 1,2-7-1,1-11-1,2-6 1,-1-8-1,-4-1 0,-4-5 0,-2 0-1,-5-5 1,-4 6 1,-4 1-2,-5 5 2,-3 4-1,-2 5 0,-1 7-1,3 11 2,-13 11-2,4 9-3,1 6 3,2 4-2,-1 5 2,4 4-2,3-1 2,3-4-1,3-5 1,4-4 1,4-9-1,2-5 1,4-10 0,1-8 0,2-8 0,1-7 0,2-9 0,0-4-1,0-10 1,-2-6 1,-2-3-1,-5-7 1,-3-6-2,-6 2 2,-4-2-2,-2 7 2,-6 6-2,0 7 0,-1 12-1,-1 10 1,0 14 0,6 11 0,-13 18-1,8 18 1,1 16 0,0 15 0,0 9 1,1 9-3,2 6 3,3 5-3,3-10 3,2-9-4,0-11 2,2-14-3,1-8 0,-2-13-3,3-8-4,-11-23-12,17-6-12,-6-14 1,0-15-1,3-9 2</inkml:trace>
  <inkml:trace contextRef="#ctx0" brushRef="#br0" timeOffset="5562.5562">12410 1296 64,'9'-12'30,"-9"12"2,8 20-1,-1 15-21,-5 8 1,5 12-4,-3 9 0,3 8-4,-2 3-1,0-1-4,-1-3-1,0-15-5,3-1-5,-2-15-15,1-18-4,4-11-1,-1-15 1</inkml:trace>
  <inkml:trace contextRef="#ctx0" brushRef="#br0" timeOffset="6307.6307">12754 1360 70,'-16'34'32,"-6"8"-1,-8 6-3,-5 4-19,2 5-3,-5-2 2,5-5-6,2-4 0,4-4-1,6-5 2,9-2-2,5-6 2,8 0 0,6-5 0,6 1 0,7-6 0,7-1-1,4-5-1,4-5 0,5-6-2,1-8 0,3-2-2,-2-8 0,1-2 0,-4-5-1,0 1 0,-3-3 0,-4 2 1,-4 0 1,-5 0 0,-5 0 2,-4 3 0,-4-1 0,-7 1 1,-3 3 2,-4-1-2,-3 7 2,-3 0-1,-2 9 2,-6 3-2,0 11 0,-4 4 0,1 7-2,-2 3 2,4 4-2,0 1 2,6 1-3,2-4 2,6-1 0,4-3 0,4-3 0,4-7 1,3-3-1,1-5 1,4-3-1,0-8 1,2-4-1,2-7 0,-1 0 0,0-4 0,-1-1-1,-1 2 1,-4 4-1,0 1 0,-12 14 0,13-11 0,-13 11-1,6 15 1,-5 1 0,0 6 0,1 5-1,1 2 1,1 3 0,2-2-2,-1-5-1,4-1-2,-2-12-4,7 2-7,-5-18-10,4-4-9,2-7 1,1-7 0,1-4 2</inkml:trace>
  <inkml:trace contextRef="#ctx0" brushRef="#br0" timeOffset="6699.6699">13290 1773 40,'0'0'26,"9"6"4,-8 8-1,-3 7-14,6 10-4,-4 2 0,4 8-2,-3-6-4,3 1 0,-1-7-2,1-3-1,-2-6-1,2-5 1,-4-15 1,1 12 0,-1-12-1,2-14 1,-1-3 0,3 0-1,-1-9 0,4-2-1,1-4 0,1 1-1,1 2 1,1 6-1,0 3 1,-1 6-1,1 7 0,-2 7 1,0 4-1,-9-4 0,15 23 0,-8-7 0,0 1 0,-1 1 0,0 1-1,-2-4-2,2 1-3,-6-16-5,10 14-18,-10-14-5,15-7 0,-4-4-2</inkml:trace>
  <inkml:trace contextRef="#ctx0" brushRef="#br0" timeOffset="7767.7767">13688 1735 55,'-2'30'31,"-4"-1"-2,0 5 2,1 2-21,-4-8 2,6 3 1,-3-10-6,8 0-2,2-9-1,5-1 0,2-9-1,4-1 0,3-6 0,0-2-1,1-5 0,1-2-1,-2-4 0,-3 1 0,-2-3 1,-4-1-2,-7-2 1,-2-4 0,-4 1-1,-7 2 2,-4 1-2,-4 4 1,-3 5-1,-1 2 1,1 6-2,-2 5 1,6 8-3,0-5-3,8 9 1,1-4-3,8 4 0,1-11-4,11 11 2,-3-11-5,11 3 1,0-5-2,8 3 1,0-7 2,5 5 4,1-1 2,2 0 6,1 0 5,-4 0 4,0 1 3,-6-1 3,-4 3 0,-7-4-1,-4 6-2,-11-3-1,-1 10-2,-11-5-1,-3 11-2,-5-3 0,-2 8-2,-1-2 0,1 5-1,3-3 0,4 0 0,6-1-1,6-2 1,6-4 0,4-4 0,5-4 0,4-1 1,0-6-1,2-3 0,-1-4 0,1 0-1,-4-2 0,-1 2 0,-3 1 0,-10 7-1,12-10 0,-12 10 0,0 0 0,0 0 0,6 13-1,-6-13 1,1 16 0,-1-16 0,5 17 0,-5-17 0,8 13 1,-8-13-1,10 5 0,-10-5 0,18-7 0,-8-4-1,1-3 0,4-4 0,1-6 0,1-10 0,3-5 0,-2-7 2,1-7-2,0-7 2,-3-5-2,-3 2 2,-3 2-2,-4 8 3,-5 8-3,-5 6 1,-4 14 0,-4 13 1,-4 13 0,-2 14 0,0 13 1,-2 13-1,1 9 1,1 12-1,6 5 1,3 2-4,5 1 3,4-5-4,6-5 0,2-9-3,6-1 0,0-16-6,5 2-4,-3-17-9,4-4-10,2-8 0,-3-6 1,3-3 2</inkml:trace>
  <inkml:trace contextRef="#ctx0" brushRef="#br0" timeOffset="8112.8112">14330 2010 38,'21'1'27,"-13"-2"2,6 3-6,1 3-4,-1-10-4,7 7-3,-3-12-2,5 6-2,-6-12-2,3 4-1,-7-9-1,-1 1-2,-6-5 0,-3 3 0,-7-1-1,-3 0-1,-6 6 1,-2 4-1,-5 8 1,0 9 0,-2 8 0,2 9 0,3 5 1,7 8 0,4 5-1,7 2 1,7-2-1,6 0 0,8-5 0,4-5 0,1-6-1,3-6-1,1-8-2,-2-9-1,0-2-4,-8-18-8,2-2-15,-8-10-4,-5-6 0,-4-7 0</inkml:trace>
  <inkml:trace contextRef="#ctx0" brushRef="#br0" timeOffset="8338.8338">14118 1464 85,'-40'0'32,"11"3"2,10 2 1,9 1-26,19 4 0,9-6-1,14 0-3,12-4-1,12-1-4,9-1-5,2-11-16,8 4-15,0-8-1,-4-4 1,-2-2-2</inkml:trace>
  <inkml:trace contextRef="#ctx0" brushRef="#br0" timeOffset="20610.0608">2174 4955 3,'21'5'7,"0"-5"1,5 2-1,0-3 0,6 0 0,-1-3 0,4 1 0,-1-2-2,3 0-1,-1 1-1,2 0-2,2 2 0,-2-3 0,2 3-1,2 0 0,1-1 0,4 1 0,0-2 0,2 2 1,-1-3 0,1 2 0,3-1-1,0 1 1,1 1-1,-3-1 1,2 1-1,-1 1 1,1 0-1,1 1 0,-3-2 1,1 2 0,-1-1-1,2 0 0,0 0 0,0 0 0,-1-2 0,0 2 0,-1-1 1,0 1-1,0 1 0,-2 0 1,-2 0 0,3 1-1,0 0 0,-2 1 0,0 0 1,1-1-1,-1-1 0,0 0 1,0-1-1,-2-2 1,0 0-1,0 0 0,-1 1 1,-4 0-1,-1-1 0,-1 2 0,-2 0 0,-4 1 0,-1 0 0,-4 0 0,-2 1 0,-1 0 0,-1 1 0,-4-1 0,-1 0-1,-1 0 1,-2-1 0,-2 1 0,-1 0 0,0 2 0,-3-2 0,0 1 0,-9-2 0,13 7 0,-13-7 0,12 10 0,-12-10 0,8 14 0,-8-14 0,10 18 0,-5-5 0,2 0-1,-1 1 1,0 1 0,1 0 0,2 0-1,-1 2 1,-1-1 0,1 0 0,-1 1 0,1-1 0,-2 1-1,1-2 1,-2 1 0,0-1 0,1 0 0,-1-2 0,-1 1 0,1-1 0,-1 0 0,0 0 0,0 0 0,1-2 0,0 3 0,0-1 0,-1 0 0,0 0 0,-1 1 0,0-1 0,0-1 0,-1 1 0,1-1 0,0 0 0,0-2 0,0 2 0,-3-12 0,7 20 0,-4-10 0,0 1 0,-3-11 0,6 20 0,-3-10 0,0 2-1,1-1 1,0 1 0,0 1 0,1-1 0,0 2 0,0 0 1,0 1-1,0 2 1,1 0-1,-2 0 0,1 1 0,-2 0 0,0-1 1,0 0-3,-1-2 2,0-1-1,-2 0 1,2 2 0,-1 0 0,1-1 0,-1 1 0,1 2-1,0 1 1,-1 0 0,0 1 0,1-1 0,0 1 0,-1 1-1,1 1 1,-1-1 0,0 2 0,1 0 0,-1 1 0,2 1 0,-2-1 0,2 2 0,-1-2 0,1 0 1,0-1-1,0-1 2,0 0-2,1 0 1,-1 2-1,0-1 1,0-2-1,0 1 0,0-1 0,0-1-1,-1 1 1,1-2 0,-2 0 0,2-2 0,1 1 0,-2 0 1,1 2-1,0-1 0,-1 1 0,0-2 0,-1 1 0,-1 1 0,0 0 0,-1 0 0,0-3 0,-1 2 0,0-4 0,0 2 0,0-1 0,1-2 0,-1-2 0,1 0 0,0 0 0,0-2 0,1 2 0,-2-2 1,1 4-1,-1 0 3,0 0-3,-1 0 1,0 2 0,0-2 0,-1-2 0,2 2-1,-1-3 1,3-11-1,-2 17 1,2-17-2,-3 18 1,3-18 0,-5 15 0,5-15-1,-6 18 1,6-18-1,-7 17 1,7-17 0,-9 17-1,9-17 1,-8 14-1,8-14 0,-9 11-1,9-11 1,-11 12-1,11-12 1,-14 10 0,5-4-1,-1 0 2,-2 0-1,0-1-1,0 0 0,-3 0 0,0 0-1,-1-1 1,-1 2 0,0-1 0,0 1 0,-2 0 1,-2-2 1,-1 3 0,-2 0 0,-1-2 0,-3 2 1,1-2-1,-1 3 0,-2-4 0,-1 5 0,-1-4 1,1 2-1,-1 2 1,0-1-1,0 0 0,-2-1 0,-1 1 1,1-1-1,0 0 1,-2 0 0,1 0 0,-2 0 0,0-1-1,1 0 1,0 0 0,-2 0-1,1-2 0,1 2 0,-1-1 0,1-2 0,0 1 0,-2-2 0,-1-1 0,-2 0 0,0 1 1,-2-2-1,-2-2 0,-1 1 0,0 0 0,0 0 0,0 1 0,1-1 0,2 2 0,-3 0 1,-1 1-1,0 2-1,-2-1 1,0 2 0,2 1 0,-2-1 1,1-1 0,2 2-1,2-1 1,1-1 0,2 1 2,-1-3 0,3 0 1,-1-2 0,1 0 0,-1-3 1,1 1 0,0-2-1,1 1-1,-1-2 0,2 2 0,1-1-1,3 1 1,1-3-1,2 1 1,-1-2 0,1-1 0,0-2 0,0-1-1,-1-3 1,-1-1-1,1-2-1,-1 0 1,3-4 1,-1-5-1,3-1 1,3-5 0,2-3 0,-1-6 0,3-8 0,0-7-2,3-7 0,1-7-1,3-6 0,4-6 0,0-7 1,5-2-3,3 0 1,3 0 0,1 3 1,1 5 0,4 2-1,-3 4 0,3 7-1,-3 6 3,3 2-1,-4 6 1,2 3-1,-3 2 0,1 4 1,-3 3-1,0 4 1,0 2-1,0 3 0,0 3 1,-1 7-2,1 1 2,-1 4-1,0 4 1,0 3-1,0 0-1,-1 2 0,1 11-3,0-22-3,2 10-7,-2 12-14,3-27 0,3 12 0,-7-11 0</inkml:trace>
  <inkml:trace contextRef="#ctx0" brushRef="#br0" timeOffset="23372.337">3966 4027 14,'0'0'17,"-3"-12"0,-6 4-3,9 8-2,-17-14-1,5 8-2,-3 2-1,-2 3-2,-1 4-1,-2 4-1,0 6 0,-1 3-2,-1 8 1,0 0 0,3 5 0,1-2 0,5 2-1,4-3-1,4-3 1,6 0-1,6-6 1,4-3 0,2-3 0,5-7-1,2-1 0,1-7 1,2-4-1,-1-6 1,2-4-2,-2-5 1,0 0-1,-2-3 1,-2-2-1,-3 2 1,-2 2-1,-6 4 2,0 4-1,-4 3 0,-3 13-1,0 0 1,0 0 0,6 16-1,-6 5 1,4 4-2,0 3 1,2 2 1,3 0-1,5 0 0,-1-6 2,3-4-1,0-7 2,1-9-2,2-4 0,-2-7 0,2-3-1,-4-9 1,3-2-1,-1-7 0,1-3-1,-3-4 1,0-3 0,-4-1 1,-2-1-1,-3 1 1,0 6 0,-6 1 2,0 9-1,-3 4 0,-1 6 0,4 13 0,0 0 0,-13 11-1,8 9-1,3 9 0,0 8 0,2 7 0,2 4 0,0 1 0,3-1-1,3-2-1,1-10 0,0-5-3,0-12-7,1-8-7,3-7-12,-2-12 2,4-4-2,-3-13 2</inkml:trace>
  <inkml:trace contextRef="#ctx0" brushRef="#br0" timeOffset="23611.3609">4483 3810 30,'0'-27'24,"3"14"1,-3 13 2,0 0-8,-9 6-5,4 17-5,3 11-2,0 7-2,2 11-1,-1 2 0,2 6 1,2-1-4,1-1 1,0-9-1,0-7-2,2-10-1,-1-9-7,2-12-11,3-7-8,-3-16 0,7-4-3,-2-16 2</inkml:trace>
  <inkml:trace contextRef="#ctx0" brushRef="#br0" timeOffset="25056.5054">4682 3830 33,'-2'-15'24,"2"15"1,0 0 2,-12 16-11,2 5-6,-1 4-4,-3 5 1,-3 4-1,2 2-1,-3-1-2,3 1-1,0-4 1,4-3 0,0-6-1,7-1 0,2-5 0,5-3 0,6-4-1,4 0 0,4-3 1,4-2-1,4-1-1,2-4-1,5-1-3,1-6 0,1 0-3,-1-6 0,2-1 0,-3-5-1,2 2 0,-5-6 2,-3 4 1,-6-2 2,-2 1 2,-7 3 2,-5 0 1,-4 5 1,-6 1 1,4 11 0,-18-11 2,5 15 0,-3 1-1,0 7 0,-1 4 0,0 7-1,1 1 1,3 4-2,2-1-1,4-1-1,4-3 1,2-3-1,2-5 0,3-3 0,-4-12 1,16 8-1,-5-12 1,-1-3-1,3-3 0,0-4 0,-2-2 0,2-3-1,-2 0 1,-2 3 0,-2 2 1,-1 3-1,-6 11 0,0 0 0,10-3 0,-9 13 0,0 4-1,1 2 0,0 2 0,0 1 0,0-2 0,2 0-1,0-6 0,-4-11-1,11 14-3,-11-14-5,15-7-6,-8-4-3,5-3-3,0-5-2,2-4-1,2-3 1,-2-3 6,4 2 7,-4-1 8,-1 5 8,-1 3 4,-3 2 3,-9 18 4,10-11 2,-10 11 0,4 17-3,-5 2-3,2 3-2,-2 2-1,2 3-1,-2-1-1,4-1-1,-3-7-1,3 0 0,-3-8-2,0-10 1,2 12 0,-2-12-1,0 0-1,3-11 0,-2 1 0,3-3 0,-1-4-1,2-5-1,0 0 0,3 0 1,-1 0-1,1 3 0,-2 4 1,-1 3-1,-5 12 0,10-8 1,-10 8-1,6 14 0,-4-1 0,0 2 0,1 2 0,-1-1-1,2 0-1,-1-2-1,1-3-1,-4-11-3,13 8-1,-13-8-5,18-9-1,-10-4-3,6-1-1,-1-5 0,0-1 3,0-1 4,-1 0 4,0 3 5,-4 1 4,-1 6 6,-7 11 3,0 0 3,0 0 0,-4 23-3,-2-3-1,2 2-2,-2 1 1,3 1-2,2-6-1,4-1-2,-3-17 1,16 16-1,-3-17 0,2-2 0,1-4 0,2-2-1,-1-3 0,-2 0 0,-3-1 0,-2 0-1,-5 0 0,-4 0 0,-2 2-1,-6 0 0,-3 2-1,-3 2 0,0 2-1,-3 0 0,2 5-2,0-1 0,3 4-3,2-3-1,9 0-3,0 0-7,0 0-6,0 0-8,17-3 0,1 1 2,2-7 3</inkml:trace>
  <inkml:trace contextRef="#ctx0" brushRef="#br0" timeOffset="25974.5972">5723 3917 24,'20'-7'21,"1"9"1,-12-4-2,-9 2-3,0 13-4,-11-5-1,-3 9-2,-7 0-2,1 7 0,-3-1-1,3 4-1,1-5-1,5 0-2,3-2-1,8-4 0,3-16 0,4 14 0,6-15 0,3-4 0,1-4 0,4-1 1,-3-4-1,2 1 0,-3 0 0,-2 4 0,-12 9-1,14-14 0,-14 14 0,0 0-1,6 11-1,-6-11 1,3 21 0,-1-8 0,2 0 0,2-1 0,3-4 0,2-5-1,2-4-1,2-8-1,4-4-3,1-10-1,4-4-1,-2-9-2,3-4 1,-4-7 1,4-1 1,-6-4 3,-1-2 2,-5 3 3,-4-1 2,-2 9 3,-5 4 0,-2 8 0,-5 7 1,-2 12 0,-5 9-2,2 12 0,-2 10-2,1 10-1,2 7 0,1 7-1,2 7 1,4 4-1,3 3-1,3-1 0,2-4 0,1-5 0,3-3 0,1-7 0,1-6-1,-1-6 1,2-6 0,0-5 0,1-4 0,3-4 1,0-2-1,4-6 1,2-2 0,3-3 1,2-6 0,4-2 0,-4-5 1,0-2-1,-4-3 1,-1 1-1,-8-3 0,-3 1-1,-7-1 0,-5 3-1,-4 3 0,-3 3 0,-3 4-1,0 6 1,-3 7-1,1 8 0,3 6 1,1 4-1,4 7 1,3 0 0,5 3 1,3-1-1,5-4 1,5-5 0,4-4-1,3-6 0,0-5 0,0-7-2,0-4-3,-4-7-2,0 0-8,-7-8-14,-6-6-4,-3 0 0,-7-8-1</inkml:trace>
  <inkml:trace contextRef="#ctx0" brushRef="#br0" timeOffset="26192.6188">6115 3703 30,'-24'9'25,"3"-6"2,11 4 2,10-7-12,0 0-2,0 0-3,22 0-2,0-2 0,4-4-7,6-3-1,6 1-8,1-6-11,2 0-12,6 2-1,-3-5-1,6 3 1</inkml:trace>
  <inkml:trace contextRef="#ctx0" brushRef="#br0" timeOffset="28025.8023">6899 6237 19,'-14'-20'18,"14"20"0,-22-25-1,9 10-12,-5-2-4,0 0 1,-5-2 0,-2-1 1,-3-2 0,-3 2-1,-3-1 1,-2 1 0,-3 0-1,-3 2 0,-1 3 0,0 1-1,-2 4 0,0 0 0,-2 5 0,0 1 0,-1 3 0,-1 2-1,1 4 1,-2-1-1,0 3 0,0 4 1,1-1-1,2 6 0,0 0 0,0 3 0,0 0 1,0 6-1,1 2 0,1 0 0,1 2 0,1 2 1,2 3 1,4 1-2,3 1 2,4 3-1,4 2 0,4 1 1,4 3-1,4 1 1,5-1-2,2 1 1,5-1 0,4-1-1,3-2 0,4 0 1,3-4 0,3 0 1,2-1-1,3-2 0,2 1 0,3 0 1,2 2-1,3-2 1,3 0-2,2 1 0,3-2 1,2-1-1,3-2 2,3-4-1,3-3 1,-1-5 0,5-2 1,2-8 1,5-3-1,2-8 1,3-5-1,1-6 0,2-5 0,1-5 1,3-5-1,-2-4 0,2-1-1,-2-4 1,-1 2-1,-2-3 1,-5-2 0,-2-2-3,-4 3 1,-6-3-1,-6 0 2,-7-3-2,-5-4 1,-7-2 0,-4 0 0,-11-5 1,-5-1 0,-8-2-1,-3 5 1,-8 1-1,-5 5 1,-3 2-2,-3 7-1,-4 5 1,-1 5-1,0 6-1,0 1-4,4 8-4,-2 0-10,4 3-11,8 7-2,-2-1 0,8 6 1</inkml:trace>
  <inkml:trace contextRef="#ctx0" brushRef="#br0" timeOffset="29227.9225">6874 6075 11,'-1'11'19,"1"-11"1,0 0 1,0 0-12,10-18 0,1-3-2,4-8 1,5-8 0,2-10 0,4-7 0,3-9-2,3-4 0,1-9-2,5-4 1,-1-10-2,4-2 1,1-5-3,3-1 0,0-5 1,0-1-1,-1-2 0,2 2 0,-3 3 0,-1 5 1,-2 2-1,-3 8-1,-1 5 1,-1 8 1,-7 6-1,-1 8 1,-3 3-1,1 5 0,-4 5 0,-1 4 1,-2 1-1,-1 5 0,0 1-1,-1 3 2,-4 2-2,0 4 1,-3 3 0,-2-1 0,-1 3-1,-1 3 1,-2 0-1,1 2 0,-1 1 0,-1 1 0,1 0 0,-1 1 0,1 0 0,-1 0 0,1-1 0,-1-1 0,1-1 1,0-2-1,-1 1 0,0-3 0,0 0 0,1-1 0,-1 0 0,0 3 0,0 3 0,0 1 0,-1 3 0,-1 11-1,2-16 0,-2 16 0,0 0-1,-13 16 1,1 3-1,-3 6 1,-5 9 0,-4 1 0,-2 6 1,-3-2 0,-2 2 0,2-5 1,4-8-1,4-4 1,4-9 0,4-2 1,3-9-1,10-4 0,-4-15 0,8-2-1,4-7 1,5-5-1,4-6 0,5-7-1,4-3 1,4-2-1,2-1 1,3-1 0,0 2 0,-2 3 0,-1 6 0,-4 6 0,-4 5 1,-4 8-1,-6 5 0,-2 7 0,-2 7-1,-10 0 2,14 16-1,-5-2 0,4 2 0,5 0 0,9 3-3,5-7-14,4-6-14,10-6 1,-1-16-3,4-5 2</inkml:trace>
  <inkml:trace contextRef="#ctx0" brushRef="#br0" timeOffset="32940.2935">2584 11453 71,'3'14'26,"8"11"0,-9-2-2,-2 6-20,1 9-3,-1 3 0,0 5 2,-5-4 1,2-1 0,-2-7 3,3-4-2,-1-7 1,3-5 1,0-18 0,-1 15 0,1-15-2,0 0 0,0-24-1,4 3 0,-3-8-1,4-5-1,-1-6-1,2-5-1,3-2-1,1-1 0,1 4 1,1 4 0,2 6-2,-1 6 2,2 11-1,2 8 2,0 16-2,1 13 1,2 12 0,0 8-1,2 9 2,2 3-2,-1 1 2,1-4-2,-2-8 1,-2-8 0,0-9 1,-1-11-1,-1-12 1,-1-11-1,1-8 0,-2-10 1,-1-9-1,0-3 1,-1-8-1,0-1 0,-4 2 0,-1 6 2,-2 6-2,-1 8 2,-2 9-3,-4 18 3,0 0-2,9 16 1,-6 11-1,1 6-2,3 6 0,0 2-4,3 7 0,-3-6-5,6-2-3,-2-9-8,3-3-4,2-9-4,-3-9-3,6 0 3,-4-13 2</inkml:trace>
  <inkml:trace contextRef="#ctx0" brushRef="#br0" timeOffset="33286.3283">3345 11791 38,'0'0'25,"14"-3"2,-14 3-4,12 2-4,-12-2-3,14-2-3,-2 1-1,-2-9-3,3-2-1,0-4-2,2-4-1,-2-6 0,0 0-1,-5-4-1,-2 2-1,-3-1 0,-3 4-1,-6 2 1,-1 6-1,-3 3 0,-3 5 0,-1 8-1,-2 7 1,0 7-1,2 6 0,3 5-1,1 3 1,7 3 0,3 2 0,6-2 0,5-3 0,4-1 0,2-8-1,5-2-3,-1-13-3,6-2-14,2-10-13,-2-12 0,5-6 0,-3-13-1</inkml:trace>
  <inkml:trace contextRef="#ctx0" brushRef="#br0" timeOffset="33496.3493">3876 11039 72,'8'-16'30,"-8"16"1,0 0 0,-6 31-15,-1 8-7,2 13-3,-2 11-2,0 12-1,-2 4 0,2 3-3,3-3-4,0-7-7,4-12-7,2-6-15,0-24 1,7-9-1,1-21 1</inkml:trace>
  <inkml:trace contextRef="#ctx0" brushRef="#br0" timeOffset="33917.3912">4131 10919 64,'4'-14'31,"1"25"0,-6 16 1,-1 18-11,-1 18-10,-6 10-3,2 12-1,-5 1-3,2-1-2,0-8 0,3-9-1,1-16 0,3-11-1,0-15 1,4-11 0,-1-15 1,0 0-1,13-21 1,-6-6-1,2-8 0,3-5 1,0-2-1,2 0 1,0 5-2,-2 5 2,-1 10-1,1 12 1,-2 10-1,0 10 0,1 9 0,-1 6-1,0 4 0,1 1-1,2 0 0,-4-3-3,3-1-2,-5-10-7,1-4-16,-8-12-6,9 4-1,-9-4 0,-7-18 2</inkml:trace>
  <inkml:trace contextRef="#ctx0" brushRef="#br0" timeOffset="34790.4787">3865 11442 87,'-33'8'31,"13"5"1,5-11 0,15-2-21,3-10-4,12-2-3,10 1 1,4-5-2,8 2 0,2-5-1,6 5 0,0-1-1,0 3 0,-3 2 0,-3 2-1,-5 5 0,-3 3-1,-4 7 1,-5 4 0,-2 5 0,-2 5 1,-2 4 0,-3 0-2,0 1 2,1 0-2,-2-5 2,3-4-1,-1-5 1,3-5-1,-1-9 1,3-6 1,-1-8-1,0-3 2,-1-8-3,-1-2 2,-3-5-1,-3 1 0,-3 1-1,-2 6 2,-1 3-2,-3 7-1,-1 16 1,0 0-1,4 14 1,-1 14 0,2 9 0,1 10-2,4 10 2,1 9 0,-1 3 0,1-1-1,-1 1 1,-5-4-1,-4-6 2,-6-6-1,-8-10 1,-5-6-1,-7-8 1,-4-7 0,-3-9 0,0-6 0,2-7 0,4-6-1,5-9 1,9-8 0,7-9 0,12-6-1,8-10 0,9-7 0,9-5 0,6-8 0,6-3 0,4-4 2,0-7-2,-1-1 1,-2-2-1,-6 0 1,-6 0-1,-5 5 1,-9 6 0,-6 7-1,-7 13 1,-7 9-1,-6 11 1,-4 9-1,-6 13 0,-3 7 0,-2 11 0,-1 11 0,2 14-1,0 13 0,3 12 1,3 14-1,7 8 1,4 6-1,7 3 0,2-7-2,10-4-2,1-12-3,10-6-8,0-14-18,5-15-2,6-7-1,-1-15 0</inkml:trace>
  <inkml:trace contextRef="#ctx0" brushRef="#br0" timeOffset="35108.5105">5231 11422 54,'0'0'28,"0"0"2,0 0 0,0 0-8,14-5-8,2 5-5,2-3-3,6 1-1,3 1-3,3-1-3,4 1-7,0 1-21,1-8-1,4 3-1,-5-10-1</inkml:trace>
  <inkml:trace contextRef="#ctx0" brushRef="#br0" timeOffset="38701.8698">5815 11284 23,'0'0'20,"1"-13"2,-1 13-1,0 0-2,-11-13-6,11 13-3,-17-15 0,4 7-2,-2-1-1,-2 2-1,-3-1 0,0 3-1,-1 1-1,-2 6-1,0 1-1,0 5 1,-1 4-1,4 5-1,0 2 1,3 4-1,2 0 0,5 1 0,3-1 0,6 0 0,4-1 1,4-1-2,3-5 2,4 1-2,2-7 2,4 1-2,1-7 2,2-4-2,-1-7 1,1-2 2,-1-3-2,-1-3 1,-2-1-1,-3-2 1,-2-1-1,-2 2 1,-2-1-1,-2 0 0,-2 0 0,0 1 0,-1 0 1,-2 5-1,0 1 1,-3 11-1,4-13 1,-4 13-1,0 0 0,3 22 0,-2-4-1,1 2 0,1 4 0,1 2 0,2 3-2,1-2-2,3-2-4,-2-10-9,8-6-18,1-1 0,2-10 1,5-4-1</inkml:trace>
  <inkml:trace contextRef="#ctx0" brushRef="#br0" timeOffset="39408.9405">6314 11136 58,'0'0'28,"0"0"0,-15 1 2,0 11-9,-6 10-9,-4 0-4,1 10-1,-2-2 0,3 4 0,5-4-3,8 2-1,4-9-1,10-4-1,7-7-1,6-5 1,7-4 0,3-6 0,4-5 0,1-3-1,3-5 1,0-3-1,-4-2 0,-3-3 0,-5 0 1,-4-1-1,-5 2 1,-4 2 0,-8 2-1,-6 6 1,-6 5 0,-3 8-1,-3 7 1,-3 7 0,0 7 0,1 4 0,2 3 0,5 1-1,5-1 1,5-1-1,8-6 1,8-5-1,6-4 0,6-6 0,5-6 0,5-6 0,6-7 1,2-7-2,2-7 1,-2-7 0,1-4 0,-3-5 0,-5-4 0,-5-2 0,-8-1 1,-4-2-1,-9 3 1,-5 4 0,-6 1 0,-4 6 0,-4 6 0,0 6 0,-2 6 0,0 8 0,-2 11-1,2 8 1,-1 12-2,0 9 1,2 9 0,1 10-1,1 9 1,2 5 0,2 3-1,1-2-1,2-5-2,1-7-2,4-4-6,-4-14-11,0-8-14,3-8 2,-5-16 0,0 0-1</inkml:trace>
  <inkml:trace contextRef="#ctx0" brushRef="#br0" timeOffset="39614.9609">6683 11164 80,'-9'-9'33,"9"9"-1,3-13 1,8 2-18,10 2-7,5-2-4,6 1-1,2-2-1,3 2-1,2 1-2,-2 1-4,-2 4-8,-5 2-18,-5-3-1,-3 5-1,-6-4-1</inkml:trace>
  <inkml:trace contextRef="#ctx0" brushRef="#br0" timeOffset="43117.3113">7201 11262 16,'0'0'18,"0"0"-1,0 0-2,0 0 0,0 0-1,-9-2-2,9 2-1,0 0-1,-9-7-1,9 7-1,-13-6-1,13 6-2,-17-4 0,9 5-1,-4-1 1,2 5-1,-1 0-1,1 4 0,-2 0 0,4 4-1,1 1 0,1 1 0,3 1-1,2-1 1,3-4 0,4 2 0,2-5 0,3-2 0,2-3 0,1-3 0,1-4 1,1-1-1,-3-3-1,1-1 1,-3-3 0,-2 3 0,-1-2 1,-8 11-1,9-15 0,-9 15 0,0 0 0,0 0 0,0 0-2,0 0 1,9 10-1,-9-10 0,5 18 0,-1-7 0,-4-11-1,18 15 0,-5-14-1,3-8-2,5-5-1,0-12-1,7-5-1,-2-11 1,5-2 0,-3-8 1,-1 0 2,-1-5 1,-4 0 4,-3 5 1,-5 1 2,-3 7 0,-8 1 1,0 9 0,-8 4-1,-3 12 0,-3 8 0,-3 11-2,-2 9 0,-1 12-1,0 10-1,2 8 0,2 10-1,5 3 1,4 4-1,6-1 0,4 1 0,9-7-1,4-4 1,4-7 1,3-6-1,2-7 0,1-8 1,-1-6-1,-2-6 1,-4-4-1,-2-8 1,-3-4 0,-5-6 0,-2-5 0,-5-3 0,-3-2-1,-3-3 1,-3 1-1,-2 3 1,0 4-1,-2 4 0,1 2 1,7 13-1,-14-1 0,9 11 1,1 7-1,4 3 0,2 3 1,4 3-1,4 3 0,4-4 0,4-2 0,2-5 0,3-6 0,0-4-2,-2-8-1,2-2-3,-6-12-4,4-3-13,-6-6-15,-6-7 2,-3-6-1,-6-9 1</inkml:trace>
  <inkml:trace contextRef="#ctx0" brushRef="#br0" timeOffset="43304.33">7484 10947 95,'-35'4'33,"13"1"1,7-6 0,15 1-21,19-15-9,7 2-1,9-1-1,9-2-2,5-5-7,10-3-24,3 4-3,-1-4 1,2 0-2</inkml:trace>
  <inkml:trace contextRef="#ctx0" brushRef="#br0" timeOffset="46846.6842">11345 7228 15,'-2'-11'9,"2"11"1,0 0 0,0 0-1,0 0-1,0 0-2,0 0-1,0 0-1,0 0 0,0 0 1,0 0-1,0 0 1,0 0 0,0 0 0,0 0 0,0 0 0,0 0 0,0 0 0,11 13 0,-11-13 0,11 6-1,-11-6 1,15 7 0,-5-4-1,2 1 0,1-2 0,3-1-2,1 2 1,4-3-1,2 1 1,3 0-2,4-2 1,2 1-1,3-1 1,2 2 0,1-3-1,2 3 0,1-4 0,0 2 0,0-1 0,1 0-1,0 0 1,2 1-1,1 0 0,1 2 1,-1-2-1,1 2 1,-1 0 0,1-1-1,-2 3 1,2-2 0,-2 1 0,0-1 0,-1 2 0,1-3 0,0 1 0,-1 1-1,-2-2 1,0 0-1,-1-1 1,-2 1-1,-2 0 1,-2 0-1,-1-1 1,-1 1 1,-2-1-1,-2 1 0,-1-1 1,-1 1-1,1-3 0,-1 2 0,-2 0 0,0 1 0,1-4-1,-1 4 1,-1-2 0,0 2-1,-1-2 1,0 1 0,0-2 0,-1 1-1,0 0 1,-2-2-1,2 3 1,-1-3-1,-1 3 1,-2 0-1,-1 0 1,-3 0 0,-2 1-1,0 0 1,-11 0 0,13 1-1,-13-1 1,0 0 0,9 0-1,-9 0 1,0 0 0,0 0 0,0 0 0,0 0 0,0 0 0,0 0 0,0 0 0,0 0 0,0 0 0,0 0 0,0 0-1,0 0 1,0 0-1,0 0 0,0 0 1,0 0-1,0 0 0,0 0 0,0 0 1,0 0-1,0 0 0,0 0 0,0 0 0,0 0 0,0 0 0,0 0 0,0 0 0,0 0 0,0 0 0,0 0 0,0 0 0,0 0 0,0 0 0,0 0 0,0 0 0,0 0 0,0 0 0,0 0-1,0 0-2,0 0 0,0 0-3,0 0-6,0 0-14,0 0-9,0 0 1,0 0-1,-4-19 2</inkml:trace>
  <inkml:trace contextRef="#ctx0" brushRef="#br0" timeOffset="58185.818">20510 7139 0,'0'0'7,"3"11"3,-3-11 0,0 0 0,0 0 0,0 0-1,0 0 0,0 0-1,0 0-1,0 0 1,0 0-2,0 0 0,0 0 1,2 10 1,-2-10 0,0 0-1,8 13 1,-8-13-1,8 12 0,-8-12 0,14 11-1,-5-6-1,2 1 0,1-3-1,6 2-1,1-3 0,6 1-1,5-2 0,4-1-1,5-1 0,6-2 0,3 0 0,4-1 0,2 0 0,2 0 0,2-1 0,0 3 1,1-1-1,-1 1 0,-1 1 1,1 1-1,-5 0 0,-3 1 0,-5-1 0,-8 3 0,-6-3 0,-6 2 0,-9-2 0,-4 2 0,-12-2 0,12 2 0,-12-2 1,0 0-1,0 0 0,0 0 0,0 0-1,0 0 1,0 0-1,0 0 0,0 0 0,0 0 0,0 0-1,0 0-2,0 0-6,0 0-15,0 0-12,10-6 2,-9-9-2,5-2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51:37.81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2040 10390 13,'-14'-25'20,"9"9"1,-5-3-2,4 7-1,-1 0-1,7 12-2,0 0-1,-11-1-1,11 16-2,0 8-2,5 15-2,-1 9-2,4 13 0,2 8-3,2 6 0,0 1-1,1 0 0,-2-9 0,1-7 0,-3-15 0,-2-9 1,-5-12 1,1-6-1,-3-17 1,0 0 0,-13 2-1,13-2 1,-15-23-1,8 5 1,0-5-1,4-3 0,4 2 0,6 0-2,4 3 0,4 5 0,4 6 1,3 6-2,6 12 0,-1 6 1,-2 6 0,0 5-1,-4 3 1,-3 3 0,-6 2-1,-5-1 1,-8-2 1,-8-4-1,-5-3 0,-7-5 0,-6-2 0,-5-6 1,-4-3-1,-1-6 0,-1-2-1,0-7 0,2 0-2,0-7-1,10 0-2,0-7-5,15 5-7,1-5-7,12-2-7,10 6 0,4-5-1,12 8 3</inkml:trace>
  <inkml:trace contextRef="#ctx0" brushRef="#br0" timeOffset="497.0497">2624 10802 18,'16'5'21,"-16"-5"3,0 0-2,0 0 0,0 0-3,-19 2-1,3 2-5,0 3-2,-3 3-1,2 9-4,-2-2-1,5 8-1,1-2 0,5 5-1,3-2 0,5 2-1,3-7 0,6-3 0,1-5 0,4-3 0,2-7 0,0-4 0,2-7-1,-1-3 0,0-5 0,-3-2-1,-1-3 1,-3-2-1,-3 0 0,-2 2 1,-4 1 1,0 5-1,-2 2 0,1 13 0,-2-11 0,2 11-1,0 18 1,2-2-1,-1 4 0,2 3-1,-1 3 0,1 1-1,1-3-2,-1-5-2,4 1-6,-5-10-11,-2-10-13,13 0 1,-4-11 0,4-3 2</inkml:trace>
  <inkml:trace contextRef="#ctx0" brushRef="#br0" timeOffset="918.0918">2847 10796 50,'14'32'27,"-15"-11"2,7 8-2,-3 5-9,0-2-3,2 6-3,-4-6-3,4 1-2,-4-12-2,4-1 0,-5-7-1,0-13 0,0 0-1,0 0-1,0 0 1,10-14-1,-8-1 0,1-4-1,1-2 0,2-4-1,0-3 0,3 2 0,2-1 1,0 3 0,3 3-1,0 4 1,0 4 0,2 6 0,-2 7-1,1 8 0,-3 4-1,0 4 1,-3 4 0,-1 2-1,-1 2-1,-4-3 0,1 2-2,-2-9-2,2 2-3,-4-16-7,4 12-14,-4-12-5,11-6 2,-1 0-1</inkml:trace>
  <inkml:trace contextRef="#ctx0" brushRef="#br0" timeOffset="1392.139">3350 10796 47,'13'3'22,"-13"-3"2,0 0 1,0 0-10,-10 15-3,-1-1-2,-4 1-1,2 8 2,-3-1-3,5 5 0,-1-2-3,6 0-1,1-4-1,7 0 0,0-5-1,5-2 1,-7-14 0,17 15 0,-8-15-1,3-1 1,-1-4-2,1-3 0,-2-3 0,0-2 0,-1-1-1,-2 0 1,0 0-1,-2 2 1,-5 12-1,6-18 0,-6 18 1,0 0-1,0 0 1,9 8-1,-5 5 1,0 2-1,2 3 1,2 2 0,1-2-1,2 0 0,-1-3-1,0-5-2,2-1-2,-4-11-4,7 1-12,-4-6-11,-2-6-4,4-2 1,-1-5 0</inkml:trace>
  <inkml:trace contextRef="#ctx0" brushRef="#br0" timeOffset="3113.3113">3665 10853 33,'0'0'23,"-13"-3"0,13 3-2,-11-2-4,11 2-2,0 0-2,-10 9-3,9 3-2,0 0 0,3 7-2,0 1 1,2 6-2,-1-3 0,1 5-1,-1-6-1,2-1-1,-3-5 1,1-3-1,-3-13-1,0 13 1,0-13-1,0 0 1,-4-10-1,2-1 0,0-3 0,0-2 0,1-5-1,0 0 1,3-4-1,1 2 1,3 0 0,1 0 0,4 6-1,2 2 1,0 3-1,3 7 1,-2 8-1,1 6-1,-2 4 0,-1 4 1,-3 4-1,-2 3 0,-1 0-1,-2-2 0,-1 1-2,-2-8-1,3 1-1,-4-16-3,5 18-2,-5-18-7,0 0-3,14-4-4,-7-6-4,4 3-1,-2-10 3,6 7 2</inkml:trace>
  <inkml:trace contextRef="#ctx0" brushRef="#br0" timeOffset="3623.3623">4023 10859 11,'17'-4'15,"-17"4"0,0 0 2,0 0-6,0 0 1,0 0 0,0 0 0,-14 12 0,5-8 0,9-4 2,-18 9-4,18-9-1,-19 15-1,13-3-3,-3-3-1,3 5-1,0-2-1,3 3 0,1-2 0,3-1-1,1-1 1,3 0 0,-5-11 0,12 14 0,-12-14 0,13 6 0,-13-6 0,18-3 0,-9-1 1,0-1-1,0-1-1,-9 6 1,16-15-1,-16 15 0,13-14 0,-13 14 0,8-10 0,-8 10 0,0 0 0,0 0 0,10-3-1,-10 3 1,4 12-1,-4-12 1,7 20-2,-3-10 0,2 3-1,-6-13-3,15 22-3,-15-22-3,21 14-8,-9-11-6,4-6-7,9 2-1,-1-8 1,10 1 3</inkml:trace>
  <inkml:trace contextRef="#ctx0" brushRef="#br0" timeOffset="4015.4015">4887 10698 24,'17'-21'21,"-15"-7"3,-1 9-1,-10-2-4,-5 9-1,-5 2 0,-6 7-3,1 7-2,-4 6-3,2 8-1,1 5-2,4 7-1,1 5-3,9 7 1,0 5-1,8 5 0,3 3-1,4 5 1,4-1-2,4 3 1,1-2-1,2-3 1,-1-5-2,0-3 1,-3-4 0,-1-5-2,-3-6 1,-4-6-3,-1-3 1,-5-6-2,-1-4-2,-5-8-4,9-7-4,-21-1-8,7-12-9,1-2-2,-7-11 0,5-2 2</inkml:trace>
  <inkml:trace contextRef="#ctx0" brushRef="#br0" timeOffset="4265.4265">4521 11060 53,'-3'-14'26,"3"14"4,9-11-1,2 6-12,6 1-1,1-3-4,6 7-2,-1-3-2,4 4-1,-4 0-3,0 0-2,-1 1-2,-6 0-3,1-1-3,-5-4-4,2-1-13,1-1-10,-5-7 0,6 1 0,-4-8 2</inkml:trace>
  <inkml:trace contextRef="#ctx0" brushRef="#br0" timeOffset="4572.4572">4987 10650 28,'-6'-21'22,"6"21"3,-11-7 3,11 7-6,-13 10-3,5 1-2,4 10-1,-1 3-4,5 7 0,-2 3-5,5 7-1,-1-3-3,4 3-2,2-3 0,0-5-1,2-2-1,-2-7-1,4-5-1,-2-7-1,1-2-3,-1-9-3,5 2-7,-5-8-7,1-4-8,6 0 1,-5-6 0,6 4 2</inkml:trace>
  <inkml:trace contextRef="#ctx0" brushRef="#br0" timeOffset="5835.5835">5229 10885 42,'0'0'21,"0"0"3,-4-12-3,4 12-6,-20 10-3,6-3-2,-1 5-2,-4 0 0,5 7 2,-1-3-2,5 5-1,2-3-1,6-1-1,2-2-1,6-1-1,1-3 0,6-3 0,-1-6 0,3 1 0,0-7 0,0-1-1,-2-3-1,1 0 1,-5-2 0,0 0-1,-9 10 1,12-16-1,-12 16 1,6-11-1,-6 11 1,0 0-1,3 11 0,-2-1 0,0 2 0,0 0-1,1 2 0,0-1-1,3-2-1,-5-11-2,10 13 0,-10-13-2,13-5-2,-8-5-2,6-1-1,-4-7-1,6 0-1,-4-4 1,4 1 1,-2-3 3,-1 3 2,0 1 3,-3 1 3,-1 5 3,-6 14 2,7-12 2,-7 12 2,0 14 0,-2-2 2,3 9-2,-2 0-1,4 7 1,0-6-1,3 5-1,1-7-1,4-1-1,0-5 0,1-4-1,1-6-1,-1-4-1,0-6 0,0-4-1,-1-5 0,-2-2-1,-1-4 0,0-3-2,-1-1 0,-2-2-1,3 2-2,-3 0-1,5 5 0,-4-1-1,3 7 1,-1-1 0,2 8 0,-10 7 1,17-8 1,-8 8 2,0 5 1,-9-5 1,16 23 1,-8-5 1,0 3 0,1 5 1,-1 1-1,1 1 1,0-3 1,3 2 0,-2-7-1,5-4 1,0-5 0,1-4-1,0-7 1,1-2 0,0-7 0,-3-1-1,-2-4-1,-3-1 0,-5-3-1,-3 1 1,-5 0-2,-4 2 0,-6 2 1,-1 4-2,-2 3 1,1 3 0,-1 2-1,3 1 0,3 1 0,2 0-1,9-1 0,0 0 0,0 0 0,12-11-1,0 6 2,3-1 0,4 1 0,4 2 0,1 5 0,3 6 1,2 3 0,0 5 0,0 4 0,-1 3 0,-3 2 1,-3 1-1,-4-3 2,-3-4-1,-5-1 0,-4-4 2,-6-14 0,6 15 0,-6-15 0,0 0 1,-2-12-1,4 2 1,-2-5-1,3-2-1,1-5-1,2-1-1,1-3 0,2-1 0,3 2-3,0-1 0,5 4-4,-1-4-9,4 3-20,6 2-2,2-1 1,6-2-1</inkml:trace>
  <inkml:trace contextRef="#ctx0" brushRef="#br0" timeOffset="11451.145">7539 10838 33,'0'0'25,"-8"-10"2,8 10 0,0 0-8,0 0-4,0 20-2,2-4-4,4 8 0,-1 3-2,3 8-2,-1 5-1,3 3-1,-1-4-1,-2-3-2,0-3 1,-1-7-1,-2-5 0,-1-4 1,-3-17-1,2 10 0,-2-10 1,0 0-1,-6-22 0,2 3 0,-1-6 0,-1-6 0,0-4 0,0-4 0,-1-6 0,2 0 0,0-4 1,2 1 0,2 1 0,4 2 0,1 3 1,4 7 0,3 3 1,2 8-1,2 3 1,4 9-1,2 6 0,1 8 0,2 7-1,0 6 0,-4 6 0,0 4 0,-7 5-1,-3 1 0,-8 1 0,-7-1 0,-9-2 0,-7-3-2,-2-3 0,-8-6-2,2-2-3,-5-10-4,8 0-9,0-8-11,5-6-3,12-1 1,3-5 1</inkml:trace>
  <inkml:trace contextRef="#ctx0" brushRef="#br0" timeOffset="12209.2208">7778 10918 36,'3'17'25,"4"6"2,-5-10 1,2 1-11,3-1-2,2-5-2,5 0 0,0-5-3,7-2-2,1-6-3,3-2-2,0-3 0,0-1-2,-3-3 0,-1 1 0,-6-1 0,-3-1-1,-5 2 1,-5 1-1,-3-1 0,-5 2 1,-3 4-1,-1 1 1,-4 5-1,-1 7 1,-1 3 0,-1 8 1,1 1-1,2 7 1,3 2-1,4 1 0,4-3 0,5 0 0,3-3-1,7-4 0,4-4-3,0-7-1,6-3-4,-4-7-4,6-2-6,-2-7-3,2 1 1,-3-6 0,0 1 3,-2-1 2,-1 0 8,-2 6 7,-4 0 11,-3 6 2,-9 5 3,13 4 0,-13-4 0,7 24-1,-5-8-1,3 3-5,-2-1-2,3-1-3,-2-3-2,3-2 1,-7-12-2,12 10 0,-12-10 0,15-12-1,-8 0 1,1-2-1,2-5 0,0 0 0,0-1 1,1 0-1,-1 2 0,1 6 2,-2 1-1,1 6 1,-1 5 0,1 7 0,-2 4 0,0 4 0,1 1-1,0 3-1,0 1-2,-1-4-3,2 3-7,-2-7-12,-8-12-11,18 9 1,-18-9-1,21-15 2</inkml:trace>
  <inkml:trace contextRef="#ctx0" brushRef="#br0" timeOffset="12488.2487">8567 10602 59,'-7'-26'30,"5"10"1,-4 2 1,6 14-13,0 0-3,-1 26-4,6 6-1,-2 3-4,5 12-1,-2 6-1,3 5-2,-1 0-2,2-2-1,0-4-3,-3-6-1,4-4-3,-4-12-4,2-6-11,-4-7-10,-5-17-2,0 0 0,0 0 0</inkml:trace>
  <inkml:trace contextRef="#ctx0" brushRef="#br0" timeOffset="13381.338">8539 10940 94,'-9'1'34,"9"-1"1,0 0 0,0 0-23,0 0-6,16-6-2,-1 4-1,1-4-1,2 0-1,0 0 0,0 2-1,0 0 1,-2 2-1,-2 3 0,-1 2 0,0 3 0,0 5 0,-1 3 1,0 2-1,1 2 1,-1 1 0,1 1 0,0-2 0,-1-2 0,1-2 0,-1-5 0,1-3 0,-2-5-1,0-5 1,-1-3-1,0-5 0,0-3 1,-2-3-1,0-1 0,-1 0 0,0 1 0,-1 3 0,-1 4 0,-5 11 0,11-6 0,-11 6 0,18 24 0,-6 0 0,2 6 0,3 8 1,-1 7-1,2 2 1,-4 0-1,-1-1 1,-4-5-1,-4-4 1,-5-7-1,-4-5 1,-6-8-1,-3-5 1,-3-4-1,-2-4 1,0-5-1,1-5 1,2-5-1,5-5 0,3-4 0,5-6 0,5-5 0,4-2 0,3-4 0,5-2-1,4 0 1,0-1 0,3 0-1,0 1 1,2-1 0,-2 0 1,0 1-1,-4-1 0,-1 1 1,-5 1-1,-4 0 1,-4 3-1,-5 5 0,-6 2 0,-1 7 0,-3 4 0,-2 6 0,1 6 0,-1 9 0,0 8 0,3 7 0,2 11 1,2 6-1,3 6 0,3 3 1,3 3-1,3-1 0,4-2 0,0-5 0,3-5-1,1-7 1,-3-6-2,2-1-2,-4-7-2,2 1-7,-6-2-17,-5-13-8,14 17 1,-14-17 0,16 11 2</inkml:trace>
  <inkml:trace contextRef="#ctx0" brushRef="#br0" timeOffset="14142.4141">9915 10963 33,'0'0'25,"2"-12"2,-2 12-5,0 0-2,-16-16-3,7 9-3,-7-2-4,2 2 0,-8 0-3,3 6 0,-5-1 0,3 8-1,-3 2-1,3 9-1,2-1 0,4 7-1,3-2 0,6 3-1,5-2-1,6-2 0,3-3 0,6-4 0,2-5 0,2-3 0,1-5 0,2-4-1,-2-5 1,1-3-1,-2-3 0,0-1 1,-4-2-1,0 2 0,-4 2 1,-2 1 0,-8 13-1,9-14 1,-9 14 0,0 0 0,6 15 0,-4 1 0,1 1-1,1 2 0,3 3-3,-2-3-1,4 0-3,-1-8-4,6 1-11,-3-4-15,2-10 1,3-2 1,-1-9-1</inkml:trace>
  <inkml:trace contextRef="#ctx0" brushRef="#br0" timeOffset="14932.4931">10302 10855 51,'1'-21'26,"-1"21"4,-19-6-6,2 6-8,1 10-1,-7 1 0,5 11-2,-4 0-1,8 7-4,0-1-2,8 5-2,4-4 0,6-1-2,5-5-1,7-4 1,3-5-1,4-5 0,3-4-1,2-5 1,2-3 0,1-4-1,1-3 0,-1-3 0,-1-2 0,-3 0 0,-4-2 0,-3 0-1,-5 1 1,-6 0 0,-6 0 0,-5 5 0,-4 0 0,-4 4 1,-1 1-1,-3 4 0,-1 3 1,4 5 0,-2 2 0,4 5 0,3 3 0,4 3 0,3 2 0,4 1 0,4 0-1,4-2 0,3-2 1,6-3-1,3-6 0,1-4-1,5-4-1,-1-8-1,3-3-1,-1-9-1,2 0-1,-4-9-2,0 1 0,-5-9 0,-1 0 0,-8-6 2,0 1 1,-7-2 1,-5-1 3,-4-1 1,-5 2 4,-2 6 0,-3 4 2,-1 7 0,-2 5 1,2 11 0,-3 6 0,3 15 0,-1 6-2,6 15 1,-1 5-3,5 12 0,0 4-1,3 6 0,3 1-2,0-1 0,4-4-2,-1-8 0,1-7-2,-1-11-1,0-7-3,-7-22-4,10 15-9,-10-15-8,2-17-4,-1 1-1,-7-6 0,3 0 3</inkml:trace>
  <inkml:trace contextRef="#ctx0" brushRef="#br0" timeOffset="15149.5148">10729 10902 41,'-8'-15'30,"-2"-2"2,10 17 1,-6-20-6,7 9-5,8 7-7,-1-7-6,9 5-2,0-3-2,6 3 0,-2-1-2,4 1-1,-1 2-1,-1-1-2,0 3-2,-5-1-2,2 6-4,-6-5-5,3 7-9,-4 1-11,-1-4-1,2 5 1,-3-5 2</inkml:trace>
  <inkml:trace contextRef="#ctx0" brushRef="#br0" timeOffset="15570.5567">11181 10828 39,'0'0'25,"0"0"4,-20 10 0,5-4-10,-1 7-4,-4-3 0,0 9-2,-3-4-2,4 9-2,2-5-3,7 6-1,3-6-2,6-1 0,4-3-2,5-3 1,6-5-1,3-3 0,3-6 1,2-1-1,-2-5 0,1-3 0,-2 0-1,0-1 1,-6 0 0,-1 3 1,-3 0-1,-9 9 1,9-9 0,-9 9-1,0 0 1,6 14-1,-5-2 0,1 2 0,1 1-1,2 3-1,2 0 0,-1-4-3,3 3-2,-9-17-5,23 15-14,-9-12-12,0-7 0,1-4 1,-2-10 0</inkml:trace>
  <inkml:trace contextRef="#ctx0" brushRef="#br0" timeOffset="15878.5877">11366 10392 58,'-12'-20'32,"7"9"0,-1 0 1,6 11-5,0 0-12,1 21-4,5 10-3,-3 8-2,6 13-2,-4 7-1,4 7-2,-2 5-2,1-2 0,-1-3-4,-2-10-3,2-3-6,-6-16-11,1-9-12,1-5 0,-3-23 0,6 16 2</inkml:trace>
  <inkml:trace contextRef="#ctx0" brushRef="#br0" timeOffset="16248.6247">11452 11028 69,'0'0'33,"16"19"0,-6-12 2,4-2-15,6 3-7,-1-7-4,4-1-4,-2-6-1,2-1-1,-3-6-1,0-2-1,-5-3 0,-3-2-1,-4-4 0,-6 0 0,-4 1 0,-4 2-1,-3 3 2,-2 4-2,-3 7 2,-2 7-1,1 11 1,2 5 1,3 6 0,6 4-1,2 2 1,5 2-1,6-1 0,6-4 0,4-3-1,5-6 0,1-3-1,0-6-2,2-2-2,-2-11-5,4 0-10,-4-6-16,-3-9 0,-2-1 1,-6-8-1</inkml:trace>
  <inkml:trace contextRef="#ctx0" brushRef="#br0" timeOffset="16504.6501">11281 10592 78,'-12'1'35,"12"-1"0,0 0 1,12-13-12,7 2-14,10 5-2,5-4-2,7 7-1,2-1-4,3 1-3,5 5-9,0-3-25,-1-5 0,2-1 0,-4-10-1</inkml:trace>
  <inkml:trace contextRef="#ctx0" brushRef="#br0" timeOffset="30367.0364">13218 10967 0,'-10'12'18,"0"-10"1,10-2 2,-10 7-3,10-7 0,-8 5 0,8-5-1,0 0-2,-10 5-3,10-5-1,0 0-2,0 0-3,0 0-1,0 0-1,0 0 0,0 0 0,0 0 0,0 0-1,0 0 1,12-3-1,-12 3 0,19-17 0,-5 4-1,5-3 0,2-6-1,6 0 1,1-5 0,2 0-1,-1-1 1,1 0-1,1-1 0,-2 2-1,-3 1 1,-2 2-1,-1-1 0,-2 2 0,0 1 0,-2 1 0,-3 1 0,-2 2 0,-1 2 1,-3 3-1,0 3 0,-10 10 0,15-14 0,-15 14 0,10-8 0,-10 8 1,0 0-1,12-5 0,-12 5 0,0 0 0,0 0 0,9-4 0,-9 4 0,0 0 0,0 0 0,0 0 0,0 0 0,0 0 0,0 0 0,0 0 0,0 0 0,0 0 0,0 0 0,0 0 0,0 0 0,0 0 1,0 0-1,0 0 0,0 0 0,0 0 0,0 0 0,0 0 0,0 0 0,0 0 0,0 0 0,0 0 0,0 0 0,0 0 0,0 0 0,0 0-1,0 0 1,0 0 0,0 0 0,0 0 0,0 0 0,0 0 0,0 0 0,0 0 0,0 0 0,0 0 0,0 0 0,0 0 0,0 0 0,0 0 0,0 0 0,0 0 0,0 0 0,0 0 0,0 0 0,0 0 0,0 0 0,0 0 0,0 0 0,0 0 0,0 0 0,0 0 0,0 0 0,0 0 0,0 0 0,0 0 0,9 7 0,-9-7 0,0 0 0,10 9 0,-10-9 0,11 8 1,-11-8-1,13 14 0,-13-14 1,15 18-1,-5-6 0,1 1 1,0 0-1,2 2 0,2 0 0,-1 1 1,3 0-1,0 0 0,2-2 1,-1 1-1,0-2 1,1 0-1,-1-2 0,-1 0 1,3 1-1,-2-2 0,0-1 0,0 1 0,-1-1 0,-1-1-1,0-1 1,-1 0-1,-1 0 0,0-1 1,-1 0-1,1 0 1,-1 0 0,0 0 0,0-1 0,-1 0 0,-1 1 0,0-1 0,-2 0 0,-9-5 0,12 10 0,-12-10 0,11 9 0,-11-9 0,0 0 1,11 11-1,-11-11 0,0 0 0,9 2 0,-9-2 0,0 0 0,0 0 0,9 3 0,-9-3 0,0 0 1,0 0-1,0 0 0,0 0 0,0 0 0,0 0 0,0 0 0,0 0 0,0 0 0,0 0 0,0 0 0,0 0 0,0 0 0,0 0 0,0 0 0,0 0 1,9 3-1,-9-3 0,0 0 0,0 0 0,0 0 0,0 0 0,0 0 0,0 0 0,0 0 1,0 0-1,0 0 0,0 0 0,0 0 0,0 0 0,0 0 0,0 0 0,0 0 0,0 0 0,0 0 0,0 0 0,0 0 0,0 0 0,0 0 0,0 0 0,0 0 0,0 0 0,0 0 0,0 0 0,0 0 0,0 0 0,0 0 0,0 0 0,0 0 0,0 0 0,0 0 0,0 0 0,0 0 0,0 0 0,0 0 0,0 0 0,0 0 0,0 0 0,0 0 0,0 0 0,0 0 0,0 0 0,0 0 0,0 0 1,0 0-1,0 0 0,0 0 0,0 0 0,0 0 0,10 0 0,-10 0 1,0 0-1,10-14 0,-1 6 0,2-4 1,3-1 0,4-2 0,2-4-1,6-1 1,3-3 0,2-3 0,2-2-1,0 0 1,0-1-1,-1 1 0,-2 0 0,-2 2 0,-2 2 0,-5 5 0,-1 2 0,-4 3 0,0 1 0,-4 2 0,0 4 0,-2 0 0,-10 7 0,13-9-1,-13 9 1,10-7 0,-10 7 0,0 0 0,10-7 0,-10 7 0,0 0 0,11-4 0,-11 4 0,0 0 0,9-3 0,-9 3 0,0 0 0,0 0 0,0 0 0,10-2 0,-10 2 0,0 0 0,0 0 0,0 0 0,0 0 0,0 0 0,0 0 0,0 0 0,0 0 0,0 0 0,0 0 0,0 0 0,0 0 0,0 0 0,0 0 0,0 0 0,0 0 0,0 0 0,0 0 0,0 0 0,0 0 0,0 0 0,0 0 0,0 0 0,0 0 0,0 0 0,0 0 0,0 0 0,0 0 0,0 0 0,10 12 0,-10-12 0,11 11 0,0-4 0,1 2 0,1 3 0,3 1 0,1 1 0,2 2 1,1 2-1,2 2 0,0 1 0,3 0 1,1 1-1,0 0 2,0 1-2,1 1 0,-1-2-2,1 0 2,-1-1-1,0-1 1,-1-3-1,-1-1 1,-1-2 0,-2-2-1,-3-1 2,0-1-1,-3-1 0,-4-4 0,0 1 0,-11-6 0,14 10 0,-14-10 0,8 3 0,-8-3 0,0 0 0,0 0 0,0 0 0,0 0 0,0 0 0,0 0 0,0 0 0,0 0 0,0 0 0,0 0 0,0 0 0,0 0 0,0 0 0,0 0 0,0 0 0,9 2 0,-9-2 0,0 0 0,0 0 0,0 0 0,0 0 0,0 0 0,0 0 0,9 2 0,-9-2 0,0 0 0,0 0 0,0 0 0,0 0 0,0 0 0,0 0 0,0 0 0,0 0 0,0 0 0,0 0 1,0 0-1,0 0 0,0 0 0,0 0 0,0 0 0,0 0 0,9-2 1,-9 2-1,0 0 0,8-3 0,-8 3 0,13-11 0,-3 3 0,2-3 2,5-2-2,1-4 0,5-1 0,3-3 0,1-2 0,3 0 0,2-3 0,1 1 0,0-1 0,-1 0 0,-1 2 0,-3 1 0,-2 2 0,-3 2 0,-4 3 0,-2 3 0,-3 2 0,-2 2 0,-2 2 0,-10 7 0,13-8 0,-13 8 0,12-5 0,-12 5 0,10-2 0,-10 2 0,8 0 0,-8 0 0,0 0-4,13 3-3,-13-3-15,0 0-15,8-11-1,-4 0 1,2-2 0</inkml:trace>
  <inkml:trace contextRef="#ctx0" brushRef="#br0" timeOffset="34898.4895">16285 10368 22,'0'0'15,"8"-6"0,-8 6-1,0 0-1,0 0-1,-1-12-2,1 12 0,0 0-1,0 0-1,-6-13-1,6 13-1,0 0 0,0 0 0,-11-9-1,11 9-1,0 0 0,-14-2 0,14 2-1,-11 1 0,11-1-1,-12 5 0,12-5 0,-13 7-1,13-7 1,-10 12-1,10-12 1,-9 19 0,3-7-1,2 1 1,0 1 0,2 1-1,1-1 1,1 1-1,1-1 0,3 0 0,1-1 0,2 0 0,1-2 1,2 1-1,0-3 0,2 1 1,-2-3-1,3 0 1,-1-4-1,0 1 0,-1-3 0,1-1-1,-2-1 1,0-2-1,0-1 0,-1-1 1,-1-1-1,-8 6 0,16-16 0,-16 16 1,14-19-1,-7 8 0,0-2 0,0-1 0,-1 0 0,-1-2 0,-2 0 0,0 0 0,-1-2 1,-1 2-1,-3-2 0,-1 3 0,-1 0 0,-2 1 1,-2 1-1,0 2 0,-1 1 0,0 2 0,-1 1 1,-1 4-1,0 1 0,0 2 0,0 3 0,1 0 0,0 3-1,1 1 0,9-7-2,-15 15-2,13-4-8,0-1-12,2-10-9,2 22 2,-2-22-1,14 23 1</inkml:trace>
  <inkml:trace contextRef="#ctx0" brushRef="#br0" timeOffset="35740.5735">16645 10527 17,'0'0'18,"-8"0"1,8 0 0,0 0-1,0 0-3,0 0-1,0 0-2,0 0-1,0 0-2,0 0 0,0 0 0,0 0-2,5 10 0,-5-10-1,9 12-1,-9-12 0,15 15-2,-5-5 1,0-1-1,4 2 0,-1 0 0,4 2-1,1-2 1,2 3-1,0-1 0,3 1 0,1-1 0,2 0-1,3-2 1,0 0-1,0-3 0,-1 1 0,0 0 0,0-2 0,-3-2 1,-4 2-1,-2-2-1,-5-1 1,-3-1 0,-2-1-1,-9-2-1,10 2-1,-10-2-1,0 0-2,0 0-4,0 0-9,0 0-18,0 0 0,-2-14 2,2 14-1</inkml:trace>
  <inkml:trace contextRef="#ctx0" brushRef="#br0" timeOffset="36969.6965">17154 10767 15,'0'0'12,"-6"10"1,6-10 1,0 0 0,0 0 0,0 0 0,0 0-1,0 0-3,0 0 0,0 0-1,0 0 0,0 0-2,0 0 1,0 0 0,0 0 0,0 0-2,14 4 0,-14-4 0,15-11-2,-7 2 0,7-1 0,-1-4-1,6 0 0,2-5 0,3-1-1,0-1 1,1 0-1,-2-1 0,2 0-1,-3 0 0,0 3 0,-2-1 0,-2 3-1,0-1 1,0 2-1,-1 0 1,0 2-1,-2 2 1,-2-1-1,-1 1 1,-1 3-1,-2 1 0,-10 8 1,15-12-1,-15 12 0,11-7 0,-11 7 0,0 0 1,11-8-1,-11 8 0,0 0 0,9-10 0,-9 10 1,0 0-1,11-10 0,-11 10 0,0 0 0,9-8 1,-9 8-1,0 0-1,0 0 0,0 0-1,0 0-1,0 0-4,0 0-7,0 0-13,-4 13-8,-5-9 0,0 7 0,-4-2 1</inkml:trace>
  <inkml:trace contextRef="#ctx0" brushRef="#br0" timeOffset="37809.7806">17133 10860 14,'0'0'17,"8"-3"2,-8 3-1,0 0 0,0 0-3,0 0 0,0 0-3,0 0-2,0 0-1,0 0-1,0 0-2,0 10 0,0-10 0,0 19-1,2-3 0,-2 0 0,2 7 0,-3 1 0,3 7-1,-2-2-1,3 4 0,-2-2-2,2 1 1,0-2-2,0-4 0,1-3-1,-1-4 0,1-3-1,-2-5-2,-2-11-2,0 0-7,9 8-12,-9-8-7,6-15 1,-1 3-2,-5-9 3</inkml:trace>
  <inkml:trace contextRef="#ctx0" brushRef="#br0" timeOffset="38148.8145">17222 10871 22,'2'-18'22,"-2"18"2,0 0 2,2-10-9,-2 10 0,0 0-2,6 23 0,-6-9-3,4 11-1,-3-2-2,3 10-2,-2-2-1,3 5-1,-3-4-2,4-2-1,-2 0-1,1-6 0,0-1-3,-1-5-1,0-1-4,-4-17-8,3 19-15,-1-7-3,-2-12 0,-2 15 0</inkml:trace>
  <inkml:trace contextRef="#ctx0" brushRef="#br0" timeOffset="38696.8693">17172 11551 46,'-2'21'25,"2"-21"2,-4 19 0,2-8-15,-1 0-1,2 6-1,0-2-1,2 3 0,0-1-3,5 0-1,-1-2-2,4-1 0,1-4 0,3-2 0,-1-6 0,4-1 0,-2-3 0,1-3-1,1-3 0,0-1 0,0-4-1,-2-1 0,-1-3 1,0-2-1,-4-2 0,0 0 0,-4-1 0,-3 0 0,-3 1 1,-5 1-1,-2 1 0,-2 4 1,-4 2-1,-1 5 1,-2 2-1,-1 4 0,-1 4 0,1 5 0,0 2 0,0 5-1,2 2-1,0-2-2,8 3-7,1-2-25,7-15-1,0 0 0,16 0-1</inkml:trace>
  <inkml:trace contextRef="#ctx0" brushRef="#br0" timeOffset="50584.0579">2389 12125 24,'0'0'23,"-15"-11"0,15 11 4,-17-9-8,4 5-2,-1 2-3,-6 1-2,1 7 0,-6 2-4,3 10-1,-3 3 0,4 10-2,2 5 0,5 8-1,5 2-1,8 4-1,5-4 1,11-3 0,5-6-1,9-8 1,4-10-1,5-9 1,2-10-1,-2-7 1,-1-8-2,-3-6 1,-7-4-1,-6-5 0,-7-1-1,-7-2 0,-7-1 0,-7 2 0,-7 0 0,-5 1 0,-7 4-1,-3 5 2,-2 5-1,-2 3-1,2 6 0,2 5-1,6 5-2,3-1-2,10 6-3,10-7-3,0 0-2,0 0 0,26 0-3,-6-9 4,9 2 1,0-4 3,4 2 3,0 2 6,1 1 5,0 6 4,-2 4 0,1 8 0,-6 5 2,1 8 0,-5 2-2,0 6-3,-5-2-2,0 3-1,-6-5 0,-2-2 1,-3-7 1,-1-2-1,-2-8 1,-4-10 0,0 0 0,0 0 0,0 0-1,0 0 0,8-21-2,-5 6 0,2-4 0,2-3-2,3-1 1,3-1-2,1 2 1,4 0-1,1 2-1,1 0-1,3 6-1,-4 0 0,5 7-1,-6-1-1,4 7-1,-7-4-1,4 9 0,-6 1-1,1 2 0,-3-2-1,0 4 3,-1-2 1,0 0 1,-2-2 2,-8-5 3,15 9 2,-15-9 0,9 4 2,-9-4 0,0 0 2,0 0 2,-1 14-1,1-14 0,-11 19 1,2-6-1,3 4 0,-4 2-1,5 2-1,-1-1-1,4 1-2,3-4 0,4-1 0,3-6-1,2-2 1,3-5 0,2-3 0,-1-5 0,3-3-1,-2-2 0,1 0 1,-3-2-1,-2 3-1,-1 1 1,-10 8 0,15-12-1,-15 12 1,0 0-1,10 7 1,-10-7-1,7 17 0,-3-5 0,1-1-1,1 2-1,-6-13-3,10 18-1,-10-18-4,13 10-5,-13-10-9,11-10-11,-3 2-1,0-6 1,3 1 3</inkml:trace>
  <inkml:trace contextRef="#ctx0" brushRef="#br0" timeOffset="51832.1827">3351 12256 57,'0'0'29,"0"0"-1,0 0 1,0 0-8,0 0-8,6 23-5,-7-9-3,3 4 0,-1 1 0,3 4-1,-2-2 1,2 0-2,-2-4 0,2-3 0,-4-14 0,5 16-1,-5-16 1,0 0-1,0 0 1,10-7-1,-10 7 0,9-21 0,-3 5 0,0-2-1,2-2 0,1 2 0,1-1-1,0 4 1,-1 1 0,0 4-1,-9 10 1,15-3-1,-15 3 0,13 12 1,-8-2-2,-1 2-1,3 4-3,-3-4-2,4 5-4,-8-17-1,19 21-4,-10-17-2,6-1-6,0-5 1,2-5-1,4 0 2,1-6 6,2 1 5,0-3 7,0 2 8,-2 1 7,-1-1 5,-4 3 5,-3 1 0,-4 3-1,-10 6-3,0 0-3,0 0-5,-9-6-2,-4 15 0,-4-1-2,-1 5 1,-2-1-1,2 6 0,2-3-1,3 3 0,3-3-1,5 0-1,4-2 0,2-1-1,-1-12 1,12 14 0,-2-10-1,1-1 0,-2-5 0,3 1 0,-1-1 0,-1 0 0,-1-1-1,-9 3 0,14 0 0,-14 0 1,10 15-1,-4 1 0,-1 7 1,1 5-1,-1 7 0,1 5 1,-3 2-1,-1 0 1,-3 0-1,-3-3 2,-2-6-2,-4-6 0,-4-8 0,-3-12-2,-1-6-2,-1-13-3,4-3-3,-2-14-5,7-2-3,0-11-6,9 1-1,2-3 2,7 4 2,2 2 3,4 4 8,-1 7 7,1 6 8,1 8 9,-2 8 2,1 5 3,-6 1 0,4 6-1,-2-1-2,3 3-3,0-6-4,6 4-2,-1-8-2,3 2 0,1-4-2,1-2 0,-1-8 1,-2 1-1,-4-5 0,-2 0-1,-3-1 0,-3-2 0,-4 0-1,-2 4 0,-3 2-1,-2 2 1,3 12-1,-12-11 0,12 11 0,-16 1 1,16-1-1,-13 19 0,8-3 1,4 3 0,1 2 0,1 0-1,3 2 1,3-1-1,1-1 1,3-1-1,2-2 0,-2-3 0,2-2-1,1-3-2,1-2-2,-1-9-5,6 2-7,-2-10-8,7-5-12,5-2 1,4-8 0,8 1 3</inkml:trace>
  <inkml:trace contextRef="#ctx0" brushRef="#br0" timeOffset="52187.2182">4928 12078 54,'0'-18'25,"0"18"2,-22-14 0,3 10-11,-2 6-3,-6 0 1,3 9-3,-1 3 0,2 12-3,1 2 0,7 11-2,1 4 0,8 10-2,3 4 0,5 8-2,2-1 1,5 1-1,0-3-1,3-5 1,-1-5-2,-1-6 0,1-10-2,-4-9-1,2-6-3,-9-21-4,0 0-16,0 0-11,4-15 1,-9-10 0,-6-8 1</inkml:trace>
  <inkml:trace contextRef="#ctx0" brushRef="#br0" timeOffset="52411.2406">4617 12398 85,'0'0'31,"10"0"1,3-4 2,3 0-19,11 4-6,1-4-3,3 3-2,-3-2-1,1 2-1,-1 0-2,-4-1-3,-1 3-5,-5-6-5,0 3-10,-3-3-8,-2-4-3,3 1 1,-3-6 1</inkml:trace>
  <inkml:trace contextRef="#ctx0" brushRef="#br0" timeOffset="52688.2682">5102 12151 54,'0'0'28,"-9"-8"2,9 8 1,-14 11-10,5-7-6,4 10-2,-2 0-2,4 11-2,0 1 0,5 9-3,-3-3-1,6 4-1,-1 1-2,1-3-1,2-3-2,-1-6-1,0-2-2,-2-10-2,5-2-6,-9-11-12,13-4-9,-5-2-2,0-9 0,5 2 1</inkml:trace>
  <inkml:trace contextRef="#ctx0" brushRef="#br0" timeOffset="54019.4014">5264 12329 46,'0'0'24,"0"0"3,0 0-3,-11 3-7,1 7-4,-4 0-2,3 6 0,-4-3-3,4 6 0,1-3 0,5 2-1,1-4-1,7 1-1,-3-15-1,14 18-1,-3-15-1,5-1 1,1-5-1,2-1-1,1-3 1,1 0-1,-3 0 1,0 2 0,-5-1 0,0 2 0,-3 4-1,-10 0 1,12 5-1,-12-5 0,6 20 0,-4-7 0,1 2-1,0-2-1,0-1 0,0-1-2,-3-11-1,0 0-2,15 6-3,-10-17-1,5 0-2,-2-10 1,4 3 0,-2-6 1,6 1 1,-4 0 5,2 3 4,-2 4 3,-3 4 2,2 9 4,-11 3 0,13 10 1,-11 2-1,2 9 0,-4 1-2,5 5 0,-3-1-2,3-1 0,-1-5-2,2-1 1,-1-8-1,-5-11-1,11 10 1,-11-10-2,11-18 0,-4 1-1,1-7-1,-1-5-1,5 0-1,-2-5-1,4 3 0,0 1-1,3 6 1,-3 2 0,1 7 1,-3 5 1,0 7 1,-2 4 0,-10-1 1,14 21 1,-9-4 0,1 6 0,0-1 0,1 2 1,0 2-1,1-3 1,2-4-1,2-3 0,0-6 0,3-6 0,-1-4 0,0-3 1,-3-8-1,0-1 0,-4-5-1,-2 0 1,-5-3-1,-2 2 1,-5 2-1,-1 2 0,-3 5 0,-1 0-1,3 7 0,-2 1-1,11 1 0,-16 5-1,16-5-1,0 0 1,-1 10 0,1-10 0,12 2 1,-3 0 0,0-2 1,3-2 1,0 1-1,0 0 1,2 0 0,0 0 0,-3-2 0,1 1 1,0 0-1,-1-2 0,0 2 0,-2-2 1,0 2 0,-9 2 0,10-3 1,-10 3 0,0 0-1,0 0 1,9-3-1,-9 3 0,0 0 0,0 0-1,0 0 1,0 0-1,0 0 1,0 0 1,0 0-1,0 0 0,0 0 1,9 8-1,-9-8 1,8 13-1,-4-2 0,4 4 1,1 1-1,2 3 0,-1 3 0,4 0 1,-1-1-1,-1-1 1,0-5-1,-1-2 1,-2-5-1,0-4 0,-9-4 2,16-9-3,-9-3 0,0-3 0,2-4 0,-1-4-4,3-2 0,-2-6-6,9 3-18,0-2-9,5-1-2,6-1 2,7-1-1</inkml:trace>
  <inkml:trace contextRef="#ctx0" brushRef="#br0" timeOffset="55634.5629">7796 12024 24,'0'0'19,"0"0"-1,0 0-1,0 0-6,0 0-4,0 0-1,0 0 0,0 0 0,0 0 2,0 0-1,0 0 0,0 0 1,0 0 0,0 0-2,-10-5 1,10 5-1,-11 3 0,2 0-1,9-3 0,-17 17 0,7-2 0,-2 4-1,4 6-1,-3 2 1,5 6-2,0 1 1,5 3-1,2-1 0,6 0-1,3-4 1,4-3 0,4-4 0,3-6 0,2-6-1,3-5 1,-1-6 0,1-5 0,-2-6-1,-2-4 0,-1-3-1,-4-4 1,-3-2-1,-4-2 0,-2-1 0,-3-1 0,-4 0 0,-3 1 1,-3 0-1,-3 2 1,-3 2 0,-2 2 0,-2 3-1,-2 2 1,0 4-1,-1 3 0,1 3 0,0 1 0,2 3 0,1 3 0,2 0 0,0 3-2,4 2 0,-1-2-3,6 8-3,3-14-12,-8 19-16,11-8-1,-3-11 2,16 17-1</inkml:trace>
  <inkml:trace contextRef="#ctx0" brushRef="#br0" timeOffset="56273.6268">8352 12267 29,'0'0'24,"-25"-8"3,12 7-3,-4 1-3,0 3-3,0 8-1,0 1-1,4 9-5,-1 2-2,7 5-3,1 1-1,8 4-1,3-3-1,8-1 0,4-6-1,6-4-1,5-8 0,4-6 0,-1-7 0,1-5-1,-1-8 0,-2-4 0,-1-4-1,-4-4 0,-4-2 0,-2-2-1,0-1 1,-5-2 0,-1-1-1,-3-1 1,-1 0 1,-4 1 0,-2 0 1,-2 1 0,-4 2 1,2 5 0,-3 3 1,2 6 0,-2 3 0,5 15-1,-5-10 1,5 10-1,-1 18 1,1 2-1,0 9 0,0 6-2,1 7 1,1 6 0,1 4-1,2-2 0,0-1-1,0-4-2,2-4 0,-3-9-1,3-4-3,-3-14-5,4-3-13,-8-11-11,0 0 0,14-12 0,-11-9 3</inkml:trace>
  <inkml:trace contextRef="#ctx0" brushRef="#br0" timeOffset="57151.7146">8586 12279 81,'-12'-2'32,"12"2"0,-10 9-5,10-9-13,16 9-4,-4-7-3,7 2-2,-1-3 0,5 1-2,-1-3 1,0 2-1,-3-1 0,-1 3 0,-2 0-1,-1 5-1,0 2 1,-1 4-1,-3 0 0,3 2 1,-2-1-1,1 0-1,-1-2 1,-1-5 0,0-3-1,1-6 0,-1-6 0,-1-5 0,1-3 0,0-5 0,0-2 0,0 1 0,-1 0 0,-2 5 0,-1 3 0,-7 13 0,16-6 0,-16 6 0,14 27 0,-5-2 1,3 12-1,1 7 1,0 6-1,0 5 1,-3 1 0,0 2 0,-6-2-2,-4-3 1,-7-7 0,-6-7 0,-8-7-1,-4-4 1,-4-7 0,-3-6 0,0-6 0,2-4 0,5-6 1,5-5-1,7-7 0,7-8 0,9-5 0,9-4 1,6-7-1,8-4 0,5-6 1,4-2-1,3-1 0,2 1 0,0-1 0,-2-2 0,-3 2 0,-3 1-1,-3 1 1,-5 3 2,-6 2-2,-6 3 0,-5 4 0,-6 3 1,-5 5-1,-4 5 1,-3 5-2,-1 5 1,-2 5 0,3 3-1,-1 7 2,1 5-1,2 5 1,4 7 0,-1 8-1,4 2 0,2 6 0,4 3 0,3 1 0,2 1-1,3-3 1,2-1-1,1-6 1,1-2 1,0-5-1,-1-3-1,-1-4-1,-2-5-1,3-2-3,-6-9-7,5-1-20,-3-4-5,-1-5 1,3-3-1</inkml:trace>
  <inkml:trace contextRef="#ctx0" brushRef="#br0" timeOffset="58309.8304">10276 12033 17,'0'0'19,"0"0"0,0 0-4,-9-2 0,9 2-4,0 0-1,0 0-2,0 0-2,-11-5 0,11 5 0,0 0 0,-9-8 0,9 8 0,-12-9-1,2 4 0,10 5 0,-17-10 0,7 5-1,-3 0-1,0 3 0,-2-1 0,1 4 1,-4-1 0,1 6 1,-5 1-1,2 5 0,-3 1 0,3 6 0,-1 1-1,1 4 0,4 0-1,4 1-1,4-1 1,7-1-1,2-1 0,6-2-1,5-4 1,4 0-1,3-6 1,2-2 0,0-3 0,3-4 0,0-2 0,0-4-1,-3-1 1,0-3-1,-2 0 0,-3-3 0,1-1 1,-4-1 0,-2 0 0,-1 0 0,-4 0 0,0 3 1,-4-1-2,1 1 2,-3 11-1,1-15 0,-1 15 0,0 0 0,0 0 0,0 0 0,0 0 0,0 0 0,12 24 0,-7-7-2,2 3 2,1 2-3,0 3 3,2-2-3,-1-1 2,0-3-2,-1-3 0,0-4-2,1-1-1,-9-11-2,13 10-5,-13-10-10,13-11-15,-3 5 1,0-6-1,3 0 3</inkml:trace>
  <inkml:trace contextRef="#ctx0" brushRef="#br0" timeOffset="58934.8929">10611 12140 36,'10'-6'24,"-10"6"2,0 0-1,0-11-9,0 11-1,-11-2-1,-1 2 0,2 5-2,-4 1-2,1 4-3,-5 1 0,5 5-2,-2-1 0,5 6-2,1-2 0,5 3-1,3-3 0,5 2 0,5-3-1,4-1 0,5-3 0,3-4-1,3-3 1,3-5-1,-1-2 0,2-5 0,-1-2 0,-2-5 0,-3-1 0,-1-2 0,-5-3 0,-3 2 0,-4-1 0,-2-3 0,-3 1 0,-4 0 2,-4 2-3,-1 2 3,-1 2-2,-2 2 1,-1 3-1,0 4 2,-1 4-2,10 0 1,-15 10-1,8 1-1,1 3 2,2 3-2,2 2 2,3 2-2,2 1 1,4 0 0,2-3 0,5-1 1,3-1-1,3-3 1,5-3-1,2-2 1,2-4-1,0-3-1,2-1 0,-3-6-2,0 0-2,-6-6-4,4 1-11,-10-1-16,-2-8 0,-2 0 0,-5-6-1</inkml:trace>
  <inkml:trace contextRef="#ctx0" brushRef="#br0" timeOffset="59513.9508">11023 11860 88,'0'0'33,"0"0"1,3 19 0,-1 4-20,-4 0-6,6 10 0,-3 0-2,4 9 0,-2-1-3,1 1-1,0-4-1,0-6-2,0-2-1,-2-8-3,0-4 0,-3-7-2,1-11-2,0 0-4,0 0-5,0 0-4,0 0-2,-3-16-1,-1 2-2,0-2 5,-2-1 4,-1 1 9,-4-2 9,-2 1 9,-1 4 7,-2-1 6,3 4 3,0 3 1,2 3-2,11 4-2,-12-5-5,12 5-3,0 0-5,21 1-2,-6-4-1,4 2-3,3-4 0,4 1-2,-1-1-1,-1-1-2,-1 0 0,-4-2-2,0 2-2,-7-4-3,3 6-2,-8-7-5,4 7-5,-2-2-6,0-4-5,3 7-1,-2-5 4,7 8 2</inkml:trace>
  <inkml:trace contextRef="#ctx0" brushRef="#br0" timeOffset="59920.9915">11361 12000 51,'8'0'25,"2"9"2,-10-9-5,0 12-5,0-12-3,-18 16-2,4-2 1,-6-2-3,3 5 1,-5 0-3,3 4-1,2-4-2,6 3-1,3-3-1,7 0-1,4-4 0,5-3-1,4-5 1,5-3 0,2-3 0,2-3-1,0-3 0,1-2 0,-2 0-1,0-2 2,-4 1-2,-4 3 2,-2 0-1,-10 7 1,11-4-1,-11 4-1,5 17 1,-5-5-1,1 4 0,1 1-1,1 2 1,1-2-1,2 0 0,-2-5-1,4-1-2,-8-11-1,18 6-3,-18-6-8,18-21-15,-4 2-7,-2-8 1,3-2 1</inkml:trace>
  <inkml:trace contextRef="#ctx0" brushRef="#br0" timeOffset="60477.0471">11656 11779 80,'6'-19'33,"-5"6"1,-1 13 1,4 16-18,-8 6-7,4 14-3,-2 6-2,5 8 1,-2 5-3,3 0-2,2 0-1,0-6-3,2-5 0,-2-9-3,3-6-1,-6-9-1,4-5 0,-7-15 1,10 11 1,-10-11 2,12-1 1,-12 1 1,13-5 3,-5 5 1,-8 0 1,17 1 0,-8 0 2,1 4 0,0-3 0,2 4 0,-1-5 1,5 2-1,-2-4-1,1-1 0,-1-3-1,0-2 0,-2-4-2,0-2 1,-6-2-1,-2-2 0,-4-2-1,-3 1 2,-1 2-1,-1 2 0,-1 4 0,6 10 1,-12-4-1,12 4 0,-2 20-1,6-5 0,2 4 0,4 1 0,3 1 0,3-2-1,3-3 1,1-4-1,0-1-1,-1-6-2,2-2-3,-7-10-12,-1-3-17,-3-3-1,-7-8 0,-1 0 2</inkml:trace>
  <inkml:trace contextRef="#ctx0" brushRef="#br0" timeOffset="60720.0713">11642 11951 37,'-21'-7'30,"21"7"3,-10-12-1,19 3-6,9 4-7,2-4-3,10 5-4,0-3-4,6 2-4,-1 1-4,-2-4-8,-2-4-25,-1 4-3,-4-7 2,1-2-3</inkml:trace>
  <inkml:trace contextRef="#ctx0" brushRef="#br0" timeOffset="70685.0677">13469 13333 24,'0'0'17,"-9"8"3,9-8-3,0 0-1,0 0-4,0 0 1,0 0 0,-2 12-2,2-12-2,0 0 0,0 0-2,0 0 0,0 0 0,17-10-2,-6-2 0,6 0-1,1-8 0,6-1-1,3-6 0,3 0 0,-1-3-1,3 1 1,-3-1-1,0 6 0,-2 1 0,-4 3-1,-3 3 1,-2 3-2,-4 4 1,-4 2-1,0 2 0,-10 6 1,14-8-1,-14 8 0,10-5 0,-10 5 0,0 0 0,10-4 0,-10 4 0,0 0 0,10-5 0,-10 5 0,8-5 0,-8 5 0,11-6 0,-11 6 0,11-3 0,-11 3 0,10-3 0,-10 3 0,0 0 0,8-1 0,-8 1 0,0 0-1,0 0 2,0 0-1,0 0 0,0 0 0,0 0 0,0 0 0,0 0 0,0 0 0,0 0 0,0 0 0,9-2 0,-9 2-1,0 0 1,0 0 1,12-5-1,-12 5 0,0 0 0,10-5-1,-10 5 1,0 0 0,11-5 0,-11 5 0,10-5 0,-10 5 0,10-6 0,-10 6 1,8-6-1,-8 6 0,0 0 0,0 0 0,9-4 0,-9 4-1,0 0 1,0 0 0,0 0 0,0 0 0,0 0 0,0 0 0,0 0 0,0 0 0,0 0 0,0 0 0,0 0 0,0 0 0,0 0 0,0 0 0,0 0 0,0 0 0,0 0 0,0 0 0,0 0 0,0 0 0,0 0 0,0 0 0,0 0 0,0 0 0,0 0 0,0 0 0,0 0 0,0 0 0,0 0 0,0 0 0,0 0 0,0 0 0,0 0 0,0 0 0,0 0 0,0 0 0,0 0 0,0 0 0,0 0 0,0 0 0,0 0 0,0 0 0,0 0 0,0 0 0,0 0 0,0 0-1,0 0 1,0 0 0,0 0 0,0 0 0,0 0 0,0 0 0,0 0 0,0 0 0,0 0 0,0 0 0,0 0 0,6 12 0,-6-12 0,7 16 0,-1-6 0,1 2 0,2 1 0,2 2 0,2 2 0,2 2 0,4-1 1,0 1-1,4 1 0,0 2 0,1 1 0,1-1 0,1 0 0,-2 0 0,0 0 0,-1-2 1,-3-2-1,0-2 0,-3-2 0,-1-4 0,-2 0 0,-1-2 0,-2-2 0,-3-1 0,-8-5 0,13 8 0,-13-8 1,0 0-1,10 6 0,-10-6 0,0 0 0,0 0 0,0 0 0,0 0 0,0 0 0,0 0 0,0 0 0,0 0 0,0 0 0,0 0 0,0 0 0,0 0 0,0 0 1,0 0-1,0 0 0,0 0 0,0 0 0,0 0 1,0 0-1,0 0 0,0 0 0,0 0 0,0 0 0,0 0 0,0 0 0,0 0 0,0 0 0,0 0 0,0 0 0,0 0 0,0 0 0,0 0 0,0 0 0,8 2 0,-8-2 0,0 0 0,0 0 1,12-13-1,-12 13 0,16-16-1,-6 5 1,4-3 0,3-2 0,2-3 0,1-2 0,3-3 0,-1-2 0,1-2-1,1-1 1,-1 0 0,-1 2 0,-2 0 0,-1 4 0,-1 1 0,-1 4 0,-2 1 0,0 6 0,-4 0 0,-1 3 0,0 0 0,-10 8 0,13-11 0,-13 11 0,9-7 0,-9 7 0,0 0 0,10-8 0,-10 8 0,0 0 0,10-6 0,-10 6 0,9-3 0,-9 3 0,9-2-1,-9 2 1,9-3 0,-9 3 0,0 0 0,9-1 0,-9 1 0,0 0 0,0 0 0,8-1 0,-8 1 0,0 0 0,0 0 0,0 0 0,0 0 0,9 0 0,-9 0 0,0 0 0,0 0 0,0 0 0,0 0 0,0 0 0,0 0 0,0 0 0,0 0 0,0 0 0,0 0 1,0 0-1,0 0 0,0 0 0,0 0 0,0 0 0,0 0 0,0 0 0,0 0 0,0 0 0,13 5 0,-13-5 0,13 5 0,-4-1 0,3 1 0,-1 0 0,2 1 0,2 4 1,0-1-1,3 1 0,0 4 0,3 2 0,2 1 1,1 2-1,3 0 0,3 0 0,1 1 0,4-1 0,2 0 0,0-3 0,1-2 0,-2-1 0,0-2 1,-2 1-1,-3-3 0,-4 1 0,-2-2 0,-3 0 0,-4 0 0,-1 0 0,-2 2 0,0 0 0,-2-2 0,-3 2 0,0-1 0,-1-1 0,-9-8 0,13 14 0,-13-14 0,0 0 0,9 11 0,-9-11 0,0 0 0,0 0 0,0 0 0,0 0 0,0 0 1,0 0-1,0 0 0,0 0 0,9 3 0,-9-3 0,0 0 0,10-6 0,-10 6 0,11-10 0,-2 1 0,2-3 0,1-4 0,3-5 0,3-4 0,2-4 0,2-4 0,2-1 0,0-2-1,0 1 1,2 1 0,-3 2 0,-1 2 0,-3 5 0,-3 3 0,0 3 0,-3 5 0,-4 2 0,-9 12 0,13-14 0,-13 14 0,0 0 1,10-8-1,-10 8 0,0 0 0,0 0 0,0 0-1,0 0 1,0 0 0,8 1 0,-8-1 0,0 0 0,0 0 0,10 6 0,-10-6 0,0 0 0,0 0-1,0 0 2,9 13-1,-9-13 0,0 0 0,0 0 0,0 0 0,0 0 0,0 0 1,0 0-1,0 0 0,1 10 0,-1-10 0,0 0 0,0 0 0,0 0 0,8 12 1,-8-12-1,10 12 0,-10-12 0,16 17 0,-5-6 0,3 0 0,3 2 0,2 1 0,5 3 0,3 1 0,4 2 0,5 0 0,2 1 0,3 1 0,1 0 0,-1-1 0,0-1 0,-1-1 0,-3-3 0,-3 2 0,-1-4 0,-5 0 1,-2-3-1,-3 1 0,-3-1 0,-4-2 0,-2-2 0,-4 0 1,-10-7-1,12 9 0,-12-9 0,0 0 0,0 0 0,0 0 0,9 6 0,-9-6 0,0 0 0,0 0 0,0 0 0,0 0 0,0 0 0,10 5 0,-10-5 0,0 0 0,0 0 0,0 0 0,0 0 0,8 2 0,-8-2 0,0 0 0,0 0 0,0 0 0,0 0 0,0 0 0,0 0 0,0 0 0,0 0 0,0 0 0,0 0 0,9 1 0,-9-1 1,0 0-1,0 0 0,0 0 0,10-6 0,-10 6 0,10-10 0,-1 2 0,2-5 0,2-5 0,3-4 0,4-3 0,1-5 0,3-3 0,3-4 0,0-1 0,1-1 0,1 1-1,0 2 1,-1-2 0,-1 4 0,-2 4 1,-2 2-2,0 5 2,-5 4-1,-1 4 1,-5 3-1,-3 6 1,-9 6-1,12-4 1,-12 4-1,0 0 0,0 0-1,5 10-1,-5-10-2,0 0-6,0 0-26,10 7 0,-10-7 1,10-16-2</inkml:trace>
  <inkml:trace contextRef="#ctx0" brushRef="#br0" timeOffset="71934.1927">17275 12791 24,'0'0'19,"0"0"1,0 0 2,0 0-3,0 0-4,8 11-2,-8-11-2,0 0-2,0 0 0,12 9 0,-12-9-2,12 10-1,-12-10 0,18 13 0,-8-7-1,6 6 1,-2-4-2,7 7 1,-3-3-1,6 4-1,0 0 0,2 4-1,1 0 0,2 0 0,-2 0-1,0 1 0,-1-4 0,1 1 0,-4-5-1,-2 0 1,-1-4 0,-4-1-1,-1-3 0,-4-3-1,-2-1-1,-9-1-1,12-3-3,-12 3-4,7-12-6,-7 12-11,2-17-9,-2 17 1,5-18 0,-5 18 2</inkml:trace>
  <inkml:trace contextRef="#ctx0" brushRef="#br0" timeOffset="72521.2514">18053 13067 47,'0'0'26,"0"0"2,1-14-6,-1 14-7,0 0-3,-6-11-3,6 11-1,-9 8 0,5 4-2,-3 1 0,0 8-1,-2 1 0,3 6 0,-2 0 0,7 3-1,0-3 0,4 0 0,4-3-2,5-2 1,3-5-1,5-3 0,0-7 0,5-1-1,0-6 1,3-2-1,-1-6-1,2-2 1,-4-4-1,-1-3 0,-2-2 1,-4-4-2,-3-1 1,-4-2 0,-4 1 0,-3-2 0,-3-1 0,-4 3 0,-3-1 0,0 4 0,-5 4 0,-1 3 0,-1 2 0,-1 5 0,1 3 0,1 4 0,-1 4 0,0 4 0,3 3-2,-1-1 0,5 3-3,-3-5-3,7 6-5,2-14-10,0 0-13,0 0 0,19-1 1,0-8 1</inkml:trace>
  <inkml:trace contextRef="#ctx0" brushRef="#br0" timeOffset="73198.3191">18683 13043 29,'-5'11'23,"5"-11"2,0 0-3,0 0-5,0 0-4,-8 13-3,8-13-1,0 0-1,-3 12-2,3-12-1,0 0 1,0 0 0,0 0-1,9-2 0,-3-10 1,6 2-1,1-6-1,6-3-1,2-5 0,5 0-1,2-3-1,0-1 1,2-2 0,0 2-1,-2 0 1,0 1 0,-4 2 0,0 3 0,-5 2-1,-1 6 1,-6 3-1,0 0 0,-12 11 0,13-10-1,-13 10 0,0 0-2,0 0 0,0 0-1,0 0-2,5-11-3,-5 11-5,0 0-12,-1-17-9,1 17 0,-1-23 0,4 11 2</inkml:trace>
  <inkml:trace contextRef="#ctx0" brushRef="#br0" timeOffset="73656.3649">18991 12221 17,'0'0'23,"0"0"3,0 0 1,0 0-7,0 0-2,0 0-1,0 0-2,6 14-2,-2 2-3,-2 1-2,5 10-1,-2 2-2,3 7-1,-1 4-1,0 2-1,1-1-1,0-3 0,0-4-2,-1-5 1,-1-4-2,-2-8-1,2-4-1,-6-13-5,0 0-9,10 4-11,-9-16-3,5 0-1,-4-11 0</inkml:trace>
  <inkml:trace contextRef="#ctx0" brushRef="#br0" timeOffset="74008.4001">19221 12160 68,'0'0'29,"0"0"-1,0 0-3,0 0-11,-4 15-2,6 2-4,-3 2-1,4 9-1,-4 2-1,4 8-2,-2-3-1,3 2-1,-3-1 0,0-4-1,3-4 0,-2-6 0,2-6 0,-4-16-1,6 17-1,-6-17-3,0 0-3,10-16-9,-7 0-12,2 0-3,-6-10-1,4 0 2</inkml:trace>
  <inkml:trace contextRef="#ctx0" brushRef="#br0" timeOffset="74550.4543">19062 11779 23,'-14'-7'19,"14"7"2,-14-2 2,14 2-8,-9 3-6,9-3 2,-16 15-1,6-2 0,1 6 0,-1 2-1,2 5-1,-1-2-1,3 5-2,3-2-2,3 1 0,2-5 0,4-2 0,2-4 0,5-4 0,2-5-1,5-5 0,-1-4-1,4-4 0,-1-4-1,-1-4 0,0-3 0,-4-4 0,-2-2 0,-4-1 0,-5-2 1,-5 1-1,-5 0 0,-3 4 1,-5 3-1,-1 1 0,-5 3 1,1 3-1,-3 3-1,2 4 0,1 2 0,1 2-2,3 4 0,2 0-2,4 8-4,2 1-8,4 5-9,5 7-5,1 0 0,7 8 2</inkml:trace>
  <inkml:trace contextRef="#ctx0" brushRef="#br0" timeOffset="75137.5128">19114 12602 2,'0'0'12,"0"0"-4,0 0 3,0 0 2,0 0 4,-5 10 2,5-10 1,0 0 0,0 0-2,0 0-4,0 0-2,0 0-2,0 0-3,0 0 0,15 11-1,-6-10-1,3 5 0,1-3-1,5 6 0,3 0-1,6 4 1,2 1-1,5 4 0,1 2-1,7 6 0,2 1-1,2 1 0,0 1 0,2 0-1,0-2 0,-2 0 0,2-3 1,-4-4-1,-2-2 0,-4-4 0,-3-4 0,-6 0 0,-6-5 0,-5-2-1,-5-1-2,-13-2-1,14-2-4,-14 2-12,-6-13-17,6 13 1,-8-18 1,4 4-1</inkml:trace>
  <inkml:trace contextRef="#ctx0" brushRef="#br0" timeOffset="83816.3808">15615 11177 13,'-9'-13'19,"9"13"3,0 0 0,0 0-3,-4-12-1,4 12-1,0 0-1,0 0-2,0 0-2,0 0-3,0 0-3,-3 17-1,3-6-2,-2 3-1,1 3 0,0 0-1,-1-1-1,0 2-2,-1-4-3,2-1-5,1-13-10,-8 11-11,8-11 0,0 0-1,0 0 2</inkml:trace>
  <inkml:trace contextRef="#ctx0" brushRef="#br0" timeOffset="84899.4891">14749 10033 9,'0'0'17,"0"0"2,0 0 1,0 0-5,0 0-2,0 0-1,0 0 0,0 0-2,6-14-1,-6 14 0,10-7-3,-10 7 0,15-10-2,-15 10-1,15-7-1,-15 7 0,14-4 1,-14 4-2,11 0 1,-11 0-1,0 0 0,9 10-1,-9-10 0,2 14 1,-2-14-1,-1 18 0,1-18 0,-4 21 1,1-11-1,0 1 0,-1-1 1,0 1-1,-1 0 0,5-11 1,-8 19 0,8-19 0,-3 15 0,3-15 0,4 11 0,-4-11 0,13 4 1,-3-4-2,-1 0 0,4-2 0,-2 1-1,-1-3-2,1 3-4,-11 1-9,11-8-13,-11 8 1,0 0-2,10 15 2</inkml:trace>
  <inkml:trace contextRef="#ctx0" brushRef="#br0" timeOffset="85923.5915">14354 11178 22,'0'0'21,"0"0"2,0 0-3,0 0-4,0 0-2,5-11-1,-5 11-2,0 0-2,0 0-2,10-5-1,-10 5 0,12-2-1,-12 2-1,13 0-1,-13 0 0,11 4 0,-11-4-2,9 6 1,-9-6-2,4 10 1,-4-10-1,-1 15 1,1-15-1,-6 18 1,6-18-1,-12 19 1,12-19-1,-14 17 0,14-17 1,-16 12-1,16-12 0,-10 8 1,10-8-1,0 0 0,0 0 0,0 0 0,0 0 1,0 0-1,10-7 0,-10 7 0,15-5 0,-6 4-1,-9 1 1,15 1 0,-15-1 0,12 8 0,-12-8 0,6 14 0,-6-14 1,2 18-1,-3-8 0,-2 1 0,-1-1 0,-2 1 0,6-11 0,-17 19 0,8-11-1,-3-1-1,0-5-2,2 3-5,-3-6-10,-1-5-11,14 6-1,-17-19 0,12 6 1</inkml:trace>
  <inkml:trace contextRef="#ctx0" brushRef="#br0" timeOffset="86749.6741">13588 10124 4,'-10'-10'18,"10"10"3,0 0-2,0 0-1,0 0 2,0 0-3,0 0-2,0 0-3,0 0-2,0 0-3,0 0-2,0 0 0,0 0-2,0 0 0,-10 14 0,10-14-1,-8 20 1,4-8-1,1 0 0,1-1 0,0 2-1,2-13 0,0 19 0,0-19-1,4 14 1,-4-14 0,11 8 0,-11-8 0,16 5 1,-5-4-1,2-1 0,0-1-1,2 0 1,-1-1-1,1 0 0,-2 0-1,-2-2-1,0 1 0,-11 3-2,14-7-2,-14 7-5,0 0-8,0 0-5,5-17-6,-5 17-1,0 0 3,-2-11 0</inkml:trace>
  <inkml:trace contextRef="#ctx0" brushRef="#br0" timeOffset="87023.7015">13654 10100 8,'0'0'19,"-3"16"2,3-16 2,-2 21-6,1-6-1,2 4-4,0 0-1,-1 4-4,0-1-3,1 0-4,-2 0-4,1-2-5,0 1-3,-3-4-8,6 7-5,-8-8 1,7 9 2</inkml:trace>
  <inkml:trace contextRef="#ctx0" brushRef="#br0" timeOffset="87757.7749">13165 11360 15,'0'0'18,"-13"-2"1,13 2 1,0 0-5,0 0-5,-6-13 0,6 13 0,0 0 1,-5-11 0,5 11-1,0 0-1,0 0-1,2-10-1,-2 10-1,0 0-1,15-11-1,-6 5-1,4 2 0,-3-2 0,3 2-1,0 0-1,-2 0 0,0 2 0,-2 0-1,-9 2-1,11-2 0,-11 2-1,0 0-1,11 2-2,-11-2-4,0 0-6,0 0-6,-2-12-10,2 12 0,-5-11 2,5 11 1</inkml:trace>
  <inkml:trace contextRef="#ctx0" brushRef="#br0" timeOffset="88291.8283">13134 11293 44,'0'0'21,"-6"24"1,6-24-1,-7 15-14,7-15-3,0 17 1,0-17 2,4 13-1,-4-13 0,10 7 1,-10-7-2,12 0 0,-3 0-1,-9 0-1,18-4 0,-10 1-1,3 1 0,-2 0 0,2 2-1,-3 0 0,2 2 0,-10-2 0,14 5-1,-14-5 0,8 10 1,-8-10-2,6 14 2,-6-14-1,2 16 1,-2-16 0,1 19-1,-1-19 1,-2 19 0,2-19 2,-5 21-1,5-21 1,-9 21-1,9-21 2,-13 17-1,4-11-1,9-6 0,-16 14 0,7-9-1,0 0-1,9-5 1,-14 3-2,14-3-2,-9-2-6,9 2-21,1-20-3,8 4 2,3-14-3</inkml:trace>
  <inkml:trace contextRef="#ctx0" brushRef="#br0" timeOffset="92426.2417">17294 12316 21,'0'0'24,"0"0"2,0 0 0,0 0-6,0 0-2,0 0-3,0 0-1,0 0-3,0 0-3,0 0-3,7 10-1,-7-10 0,7 18-2,-3-8 0,-2 3-1,0 1 0,-1 0-1,0 0 0,0 0-1,-1-14-4,3 21-8,-2-10-18,-1-11-1,0 0 0,0 0-1</inkml:trace>
  <inkml:trace contextRef="#ctx0" brushRef="#br0" timeOffset="93411.3401">16941 13526 20,'0'0'23,"-9"0"2,9 0 3,0 0-9,0 0-5,-8 0-3,8 0-1,0 0-1,0 0 0,8-2 0,-8 2-3,16-2-1,-16 2 0,18-1-1,-7-1-1,0 4-1,-2-1-1,-9-1 0,13 8 0,-13-8-1,6 16 1,-5-5-1,-2 0 0,-1 2 0,-2 2-1,0-2 1,-1 1 0,1-2 0,-2-2 0,0 1 0,6-11 0,-11 19 0,11-19 0,-7 15 0,7-15 0,1 14 0,-1-14 0,11 9 0,-1-5 0,2-4-1,2 0-1,0-6-2,2 1-6,-2-4-16,-2-7-7,3 2 0,-7-10-1,3 2 2</inkml:trace>
  <inkml:trace contextRef="#ctx0" brushRef="#br0" timeOffset="94222.4213">16038 12388 46,'0'0'25,"-3"-11"2,3 11-1,10-2-9,-10 2-9,16-7-1,-16 7-1,19-5-1,-10 3 2,3 2-2,-12 0-1,16 5 0,-16-5-2,10 12 0,-10-12-1,5 19 1,-5-9-2,-1 3 1,1-13 0,-3 20-1,3-20 0,-4 18 0,4-18 0,-3 14 0,3-14 0,0 0 0,2 12 0,-2-12 1,0 0-1,11 6 0,-11-6 0,10 6 0,-10-6 0,8 14 0,-8-14 1,1 22-1,-4-8 0,-1 1-1,-1 1 0,-4-3-4,2 1-5,-3-2-12,0-5-9,10-7 0,-16 13-1,16-13 0</inkml:trace>
  <inkml:trace contextRef="#ctx0" brushRef="#br0" timeOffset="94743.4734">15865 13628 55,'-1'12'26,"1"-12"2,0 0-6,-3 16-8,3-16-4,-5 21-1,1-9-1,2 5 0,-2-5-1,5 5-1,-2-6-1,4 1-2,-3-12-1,8 15 0,-8-15-1,13 6 0,-4-5-1,0-4 0,1 2-2,0-6-3,1 1-3,-2-5-6,2 0-7,-2-2-6,-2-3-6,1 2 0,-6-6 2</inkml:trace>
  <inkml:trace contextRef="#ctx0" brushRef="#br0" timeOffset="94947.4936">15934 13655 66,'-7'17'29,"7"10"0,-7-7 0,3 6-19,2 2-5,0-1-3,1-1-4,1-1-5,-1-5-9,-2-9-12,6 2-1,-3-13 0,0 0 0</inkml:trace>
  <inkml:trace contextRef="#ctx0" brushRef="#br0" timeOffset="95563.5554">14949 12415 49,'0'0'23,"11"5"2,-11-5 1,12-12-16,0 8-4,-1-2-1,2 1-1,-2-1 0,1 1-1,-4 1-2,1-2-3,-9 6-5,11-6-7,-11 6-7,9-3-5,-9 3-2,0 0 2</inkml:trace>
  <inkml:trace contextRef="#ctx0" brushRef="#br0" timeOffset="95930.5921">14930 12457 37,'1'13'22,"-1"-13"1,-4 14 1,4-14-7,0 0-10,-4 16-3,4-16 0,8 16 0,-8-16 1,12 19 0,-12-19 0,17 19-1,-17-19-1,17 19 0,-8-11 0,-9-8-1,15 20 0,-8-10-1,-2 1 0,-2-1-1,-2 2 0,-3-2-1,-1 1-4,3-11-6,-11 14-7,6-2-11,-6-10 0,11-2 0,-16 11 1</inkml:trace>
  <inkml:trace contextRef="#ctx0" brushRef="#br0" timeOffset="96518.6509">14676 13585 40,'-8'17'25,"8"-17"3,-11 14-5,3-2-6,1 2-4,-1 6-2,-1-3-2,2 6 1,1-2-4,3 0-1,1-3-1,4 0-1,1-4-2,4-4 1,-7-10 0,17 12 0,-9-11 0,3-1 0,-11 0 1,15-3-1,-15 3 0,9-9 1,-9 9-2,0 0 1,-1-15-1,1 15-1,-11-9 0,2 3-2,0 0 0,-4-1-4,2 5-9,-2-2-20,0-6 1,3-2 0,0-9-1</inkml:trace>
  <inkml:trace contextRef="#ctx0" brushRef="#br0" timeOffset="97185.7174">13898 12336 56,'-9'10'29,"9"-10"-1,0 0 1,-9 6-15,9-6-5,0 0-2,13 6-1,-5-6-1,4 2-1,0-2 0,2 1 0,-1-2-1,1 2-1,-3-1 0,0 3 0,-11-3 0,14 9-1,-14-9 0,8 19 1,-8-5-2,-1 2 1,0 3-2,-3-2-2,2 4-4,-2-3-12,-2-3-14,3 5 0,-4-5-1,4 3 2</inkml:trace>
  <inkml:trace contextRef="#ctx0" brushRef="#br0" timeOffset="98006.7997">13406 13875 46,'-10'-5'26,"10"5"3,-12 0-1,3 2-13,-1 0-5,1 6-2,-3-1 0,2 5-1,0-3-2,1 4-1,9-13 0,-13 21-2,13-21-1,-3 19 0,3-19 0,13 15 0,-1-8 0,3-1 1,2-1-1,2 1 1,0-2-1,-2 0 0,-2 0 0,-3 1-1,-3 0 0,-9-5 0,7 13 0,-7-13-1,-7 17 0,-1-6 0,0-1 1,-3-1-1,0 1 0,0-1 0,3-4 2,8-5 0,-13 6 0,13-6 0,0 0 0,-4-19 1,7 6-1,2-2 0,1-3 0,2-3 0,-1-1 0,2-1-1,1 2-1,0-1-2,1 3-10,0-2-21,-1-5 1,3 3-1,-2-9 0</inkml:trace>
  <inkml:trace contextRef="#ctx0" brushRef="#br0" timeOffset="108662.8652">1963 13990 48,'0'0'26,"-9"1"2,9-1-1,-1 19-11,0-1-5,6 16-1,-4 7 0,6 17-3,-5 11 1,6 12-1,-7 1-2,3 0-2,-3-5-1,-1-5-1,-1-15-1,-2-13-1,2-12-2,-4-18-4,5-14-9,0 0-16,-2-20-1,5-6-1,-2-13 0</inkml:trace>
  <inkml:trace contextRef="#ctx0" brushRef="#br0" timeOffset="108963.8953">1980 14114 16,'0'-46'24,"-8"4"0,4 12 2,-2 5-2,1 9-3,5 16-2,-6-14-1,6 14-4,0 0-3,21 7-2,-7-1-4,8 5-1,1 2-2,3 5 1,2 0-2,-1 6-1,-4-1-1,-3 3 0,-8-3 2,-4 3-1,-6-3 0,-5-1-1,-5-2-1,-5-4 0,0 2-5,-4-9-4,6 2-12,1-4-13,10-7 1,0 0-1,-4-24 2</inkml:trace>
  <inkml:trace contextRef="#ctx0" brushRef="#br0" timeOffset="109196.9186">2397 14046 68,'9'13'31,"2"8"0,-6-4 0,-2 4-17,2 8-6,-6 1-3,1 1-3,-3-1 0,0 0-1,1-5-1,0-5-3,5-3-6,-3-17-15,0 0-8,13-9 1,-6-13-2,4-2 2</inkml:trace>
  <inkml:trace contextRef="#ctx0" brushRef="#br0" timeOffset="109415.9404">2435 13871 78,'-9'3'34,"-1"-6"-1,10 3 0,-9-6-16,9 6-17,-3-15-5,3 15-5,5-15-7,-5 15-6,18-5-7,-8 1-2,8 10 2,-1-7 2</inkml:trace>
  <inkml:trace contextRef="#ctx0" brushRef="#br0" timeOffset="109744.9734">2674 13971 38,'18'31'28,"2"6"3,-8-3 0,-1 0-7,0 3-5,-6-7-6,2 1-5,-5-10-1,1-3-2,-5-6 0,2-12-2,0 0 0,0 0-1,-7-22 1,8 1 0,2-6 0,2-2 0,0 0-2,4 2 1,2 3-1,1 7 0,2 8-1,1 9 1,-2 9-1,1 6-1,0 6 0,-2 4 0,0 1-1,-4 0-2,0 2-2,-6-10-6,4 0-9,-4-4-14,-2-14-1,0 0 0,0 0 2</inkml:trace>
  <inkml:trace contextRef="#ctx0" brushRef="#br0" timeOffset="110341.033">3001 14228 50,'3'23'29,"-3"-23"2,7 12-4,-7-12-10,13 9 0,-1-4-4,-3-6-2,4 2-3,-2-7-1,4 1-2,-2-5-1,2-1-1,-2-1-1,1-2-1,-2-2 0,-3 2 0,-3 0-1,0 3 0,-4 0 0,-2 11 0,-4-17 1,4 17-1,-10-10 0,10 10 0,-9-7 0,9 7 0,-9 0 0,9 0 0,0 0 0,-7 16 0,5-6 0,1 3 0,1 3 0,0 2 0,1 2 1,1-1-1,1 0 0,3-3-2,1 0-1,-7-16-2,15 18-6,-15-18-7,17-5-17,-6-3 0,2-6-2,4-2 3</inkml:trace>
  <inkml:trace contextRef="#ctx0" brushRef="#br0" timeOffset="111145.1134">3650 14090 20,'0'0'20,"-2"18"2,-12-15 3,-1 4-6,-4 4-2,-3-2 0,-1 5-3,-3-1 0,6 4-1,-1-3-2,7 5-4,2-5-3,6 2-1,4-3-1,6-1 0,-4-12 0,19 13 0,-8-10 0,3 0 0,-1-5 0,0 0-1,-2-1 0,-2 0 1,-9 3-2,9-4 0,-9 4 1,0 0-2,0 0 1,7 11-1,-7-11 1,5 16 0,-5-16-1,13 17 1,-5-9-1,3-3 0,2-4 1,0-2-1,2-3 1,0-3-1,2-2 0,-1-1 0,-1 0 0,-1 3 0,-1 4 0,-1 3 0,-1 8 0,-2 6 0,-1 8 1,0 8 0,-1 8 0,1 4 1,-1 2 0,1 0 0,0-2 1,-1-4-1,-1-8 0,-1-5 1,-2-10 0,0-5-1,-3-10 0,0 0 0,-6-15 0,3 0 0,-1-7 0,0-5-1,0-7-1,2-6 1,3-3 0,3-3 0,2-1 0,2 1 0,4 4 0,1 5 0,-1 7 0,1 7 0,-1 9 0,-2 10 1,0 6-1,-2 10 1,-3 5-1,-2 8 0,-2 6 0,-2 4 0,-2 3-1,-4-2-1,0 0-3,-4-9-4,7 0-10,-3-11-18,7-16 2,0 0-2,-6-16 3</inkml:trace>
  <inkml:trace contextRef="#ctx0" brushRef="#br0" timeOffset="111580.1569">4125 14335 54,'19'48'28,"2"13"3,-6 0 1,0 3-12,-1 2-10,-4-7-3,-1-4-2,-5-11 0,1-8-1,-5-11 0,2-8-1,-2-17 0,0 0 0,-7-20 1,4-4 0,-2-10-1,0-5 0,-3-10-2,2-7 0,0-4 0,1-5-1,3 0 0,1 0 0,2 2 0,2 3 1,3 8 0,5 7-1,-1 9 1,1 9 0,1 12 0,1 10 0,0 11 0,0 11-1,-2 8 0,-6 13 1,-1 6-1,-2 5 0,-3 2-1,-4-3-1,0-1-4,-6-13-3,6-5-13,0-13-14,5-16-1,-3-11 1,6-17 0</inkml:trace>
  <inkml:trace contextRef="#ctx0" brushRef="#br0" timeOffset="112056.2045">4454 13847 77,'6'11'34,"1"23"-2,-4 11 2,-3 11-20,4 14-4,-3 2-5,1 5-2,-2-4-1,2-2-2,3-9-1,1-8 0,2-11 0,3-11 0,1-13 1,5-8-1,0-11 1,3-7 0,-2-6 2,3-3-1,-2-3 0,2-2 0,-2 1 0,0 2 0,-1 0-1,-1 2 1,-2 2 0,-2 1 0,-5 1-1,-8 12 1,7-18 0,-7 18-1,-12-17 1,-1 13 0,-2 0 0,-1 5 0,0 3 0,2 4 1,1 1-1,7 5 1,5 4 0,6 0-1,6 2-1,4 1 1,8-1-3,2-5-2,7 3-7,-1-10-15,6-6-10,7-3 0,1-9-1,4-4 1</inkml:trace>
  <inkml:trace contextRef="#ctx0" brushRef="#br0" timeOffset="112401.239">5676 14069 77,'-18'-4'34,"1"8"-1,-6 3 0,-6 4-18,7 13-5,-3 7-3,4 13-1,3 5-1,4 12-2,4 3-1,7 7 0,2 1 0,4 2 0,4-5-1,1-6-2,2-6 1,-1-9-2,1-10 0,-3-10-4,2-4-6,-9-24-14,0 0-10,0 0 1,-12-18-1,1-4 2</inkml:trace>
  <inkml:trace contextRef="#ctx0" brushRef="#br0" timeOffset="112836.2824">5333 14528 83,'0'0'34,"17"5"-1,2-3 1,8 7-21,0-5-5,8 0-4,-1-2-1,2-5-3,1 0-1,-1-7-3,-1 0-4,-6-10-4,-1 3-5,-6-10-3,-1 0-1,-6-2 1,-2-2 1,-2 2 3,-3 1 6,-1 4 7,-2 1 7,-2 6 5,-1 3 4,-2 14 1,0 0 3,0 0 0,-13 7-1,9 14-1,-6 2-2,5 14-2,-4 1-1,5 9-2,-2-1-2,3 2-2,0-2-2,2-3 0,1-7-2,1-7-2,3-5 0,-1-13-4,6-1-5,-9-10-9,16-10-11,-1 1-4,-1-8 0,7 0 2</inkml:trace>
  <inkml:trace contextRef="#ctx0" brushRef="#br0" timeOffset="113978.3967">6045 14492 43,'12'3'27,"-12"-3"3,0 0-1,-3 19-10,-10-10-5,-1 8-1,-7-5-3,3 7-2,-3-4-1,5 3 0,0-4-1,7 1-1,3-4-1,6-11-1,5 16-1,5-11-1,2-4 1,5-1-1,2-3 0,4-1 0,-2-2 0,1-2-1,0 1 1,-2 0-1,-3 0 0,-3 2 0,-3 3 1,-2 4-1,-9-2 1,10 14-1,-8-2 0,-1 1 1,0 2 0,2-1-1,-2-1 1,0-3-1,-1-10-1,0 0-2,13 8-1,-13-8-2,17-16-1,-7 0-1,6 0 1,-3-6 0,6 2 1,-3-3 2,1 2 1,-3 2 3,-2 3 1,-2 5 0,-10 11 2,12-2 1,-12 2 0,2 27 1,-5-6 0,3 7 0,-3 0 1,4 6-1,0-5 0,3-1-1,1-7 0,3-3-1,2-9 0,1-6 0,-1-6-1,3-9-1,0-4-1,-1-6 1,1-4-2,-1-4-1,-1-1-1,0-1-1,0 2-1,-2-2-2,2 7-1,-4 0-2,5 6 0,-4 0 0,7 9 1,-5 0 1,4 7 0,-1 2 4,1 4 2,1 5 4,-2 6 2,1 6 2,-3 4 0,3 4 1,-5 1-1,4 3 1,-1-2-1,2 0-1,2-7-1,2 0 0,2-8-1,0-2 0,1-8 1,-1-1-1,-3-6-1,-4-3 1,-13 5-2,9-21 0,-13 6-1,-4-2 1,-2 0-1,-4-1 0,1 2-1,2 1 1,2 1 0,4 2-1,5 12 1,7-15-1,2 13 0,6 3 1,4 3-1,0 5 1,4 3 0,3 4 0,-1 2 0,-1 1 0,0 2 1,-4-2-1,-2-3 1,-5-3-1,-2-4 1,-11-9 0,9 4-1,-9-4 0,1-13 0,-2 0 1,1-3-1,1-4 0,1-5 0,1 0 0,2-1-1,0-2-2,4 3-3,-3-4-8,3 4-22,4 4-2,1-4 1,4 3 0</inkml:trace>
  <inkml:trace contextRef="#ctx0" brushRef="#br0" timeOffset="117415.7404">8070 14814 44,'-10'1'26,"10"-1"1,-9 8-2,9-8-8,0 0-3,-9 8-1,9-8 0,0 0-4,4 14-2,-4-14-2,12 6-1,-12-6-2,18 3 1,-7-6-1,5 0 0,-1-4-1,4-1 0,0-6 1,3-3-1,0-1-1,1-2 1,-1-1-1,-4 0 1,-1 1-1,-3 0 0,-7 5 1,-3 1-1,-5 2 0,1 12 0,-12-15 1,1 10-1,-2 3 0,0 3 1,-2 3-1,0 2 0,1 5 0,0 3 0,3 5 1,1 4-1,5 4 1,3 2-1,4 0 1,5 3-1,3-2 1,4 1-2,3-3 1,1-5 0,3-2-2,-2-5 0,1-2-2,-2-9-3,3 0-6,-3-11-13,-1-7-11,4-3 3,-3-10-2,4-3 3</inkml:trace>
  <inkml:trace contextRef="#ctx0" brushRef="#br0" timeOffset="117686.7674">8554 14402 31,'-7'-22'27,"5"10"3,-3-2 0,0 2-11,5 12-3,0 0-3,0 0 0,-8 27-3,9 2-2,-2 6-2,3 11 0,-2 4-2,1 8-1,-1 0-2,0-2-2,1-5-1,-1-8-4,2-5-4,-4-13-9,2-8-17,0-17 1,0 0 0,13-10 2</inkml:trace>
  <inkml:trace contextRef="#ctx0" brushRef="#br0" timeOffset="118129.8118">8679 14347 66,'0'0'32,"8"26"0,-8-2 1,-2 10-19,6 10-5,-2 5-2,3 10 0,-1-3-3,3 2-1,-1-5 0,1-4-3,-2-10 1,1-6-1,-2-8 0,0-10 0,-4-15 0,0 0 0,11 3 1,-11-3-1,7-22 0,-4 6 0,1-2 0,0-3 0,-1-1 0,1 1 1,-1 2-1,0 3 0,0 4 1,-3 12 0,9-12-1,-9 12 1,16 9-1,-5 3 0,0 0 0,3 2-1,0 2 1,-1-2-2,2 0-1,-3-4-3,2-1-7,-4-4-20,-10-5-1,15-6 0,-12-7-2</inkml:trace>
  <inkml:trace contextRef="#ctx0" brushRef="#br0" timeOffset="119114.9103">8486 14711 77,'-20'8'33,"10"1"0,10-9 2,0 0-23,17 3-4,3-5-1,9 3-1,2-5-1,5 3-1,0-3-2,1 0 0,-2-1-1,-1 1-1,-3-1 0,-2 2 0,-5 0 0,-3 4 0,-2 2 1,-1 3-1,-1 5 1,-3 6-2,0 0 2,-1 4-1,0 1 0,2 0 0,0-1 0,1-2 0,-1-5 1,2-5-1,0-5 0,-2-6 1,1-5-1,-1-4 1,-2-8-1,1-2 1,-2-2-1,-1-1 0,-2 0 0,-2 3 1,-1 4-1,-2 3 0,-4 14-1,5-11 1,-5 11-1,5 19 1,-1 1 0,2 7 0,2 6 0,1 11 0,2 5 0,1 3 1,-2 3-1,-1 0 0,-4-4 0,-3-2 1,-5-6 0,-3-5 0,-8-7-1,-2-5 1,-4-7 0,0-5-1,1-6 1,1-2-1,2-7 1,6-6-1,5-7 0,7-5 0,8-7 0,6-7 0,5-3 0,5-6 0,4-2 0,4-3 0,4-1 0,0 1-1,-3-3 2,-1 1-1,-2 0 0,-4 0 0,-5 0 0,-7 2 0,-5-1 0,-5 1 0,-7 5 0,-5 1-1,-4 4 1,-2 2-1,-3 6 1,-1 4 0,0 6 0,1 5 0,2 5 0,0 7 0,3 8-1,1 9 1,6 8 0,3 10 0,3 6 0,4 7 0,3 4 0,4 4 1,3-2-1,3-1 1,1-8-1,0-6-1,1-7 1,-3-4-2,1-6 0,-6-8-2,0-4-1,-14-8-6,17-3-22,-17 3-4,8-14 0,-6 3 1</inkml:trace>
  <inkml:trace contextRef="#ctx0" brushRef="#br0" timeOffset="123205.3193">10018 14374 30,'-10'-7'24,"10"7"2,-3 12-5,5 0-6,0 8-2,1 6-4,4 9 0,-2 1-1,3 7 0,-2-1 0,1 2-2,-3-5-2,1-1 0,-3-9 0,0-2-1,-2-10 0,1-1 0,-1-16-1,-2 18 1,2-18 0,0 0 0,0 0-1,1-13 0,1 3 0,1-1 0,2-2-1,2-1-1,2 0 0,4 0 0,2 4-1,1 3 1,3 6 0,0 1 0,0 5-1,-3 7 2,-2 3-1,-4 4-1,-5 2 2,-3 2-1,-5-1 0,-5 1-1,-3-4 1,-4-1-1,0-4 1,-3-5-2,4-2 0,-2-6-3,5-2-2,2-9-2,8-1-4,-1-6-5,8-1-3,3-6-1,5 0 0,1 0-2,2-1 2,5 7 2,-2-3 3</inkml:trace>
  <inkml:trace contextRef="#ctx0" brushRef="#br0" timeOffset="123648.3636">10316 14701 15,'0'0'16,"1"14"1,-1-14 2,-2 14 1,2-14-1,-2 13 0,2-13-2,4 14-1,3-3-1,-7-11-2,12 20-2,-12-20-3,16 25-2,-7-14-2,0 2-2,-1-2 0,2-2-1,-1-2-1,-1-2 1,2-4-1,1-2 0,-1-4 0,1-3 0,2-4 0,-2 0 0,2-4 0,-2 0 1,-1 1-1,-3 1 0,-2 3 0,-5 11 1,7-10-1,-7 10 0,0 0 0,1 21-1,-1-6 1,1 3 0,2 3 0,0 2-1,2-1 1,0-2 0,2-2-1,1-3 0,3-2-1,-2-7-2,3-1-3,-2-12-8,4-4-20,0-2 0,0-6 0,2-4 0</inkml:trace>
  <inkml:trace contextRef="#ctx0" brushRef="#br0" timeOffset="123941.3929">10715 14431 48,'0'0'29,"-9"-12"3,9 12 0,-3 14-12,0-3-7,5 10-3,-1 3-3,3 10-1,-1 2-1,2 8 0,0 0-3,0 3-2,1-4-1,0-3-2,1-4-1,-3-8-2,4-3-2,-4-11-3,6-2-6,-10-12-14,11-3-1,-11 3 0,9-25 2</inkml:trace>
  <inkml:trace contextRef="#ctx0" brushRef="#br0" timeOffset="124695.4683">10625 14659 62,'0'0'33,"0"0"1,0 0-1,14 3-13,-14-3-9,23-6-3,-8 3-1,4 3-2,1-2-1,2 0-2,-2 0-2,2 0-1,-2 1-3,-2-3-2,1 4-2,-5-5-2,5 7-2,-6-6-4,5 5-3,-3-1-4,2 0 0,0 4-2,0-2 5,0 4 1,-2-3 4,-1 6 4,-2-4 6,-1 4 5,-3 1 5,-8-10 3,11 16 3,-11-16 4,3 14 1,-3-14 3,-4 11 1,4-11 0,-13 8 0,4 0 0,-7-3-3,5 8-4,-8-4-2,4 7-3,-2 0-2,4 3-2,2 0-1,3 1-1,3-1-1,4-2 0,4-3 0,3-1 0,3-4-1,1-3 1,3-2 0,1-4 0,0-4-1,1-2 1,-1-2-1,-1-1 1,-2-2-1,-2 2 0,0 1 0,-9 8 0,11-13 0,-11 13 0,0 0 1,0 0-1,0 0 0,7 15 0,-6-4 1,0 0-1,1 3 0,1-1 1,1-1-2,0-2-1,-4-10-1,10 11-3,-1-6-5,-9-5-7,11-13-10,-5 2-6,1-4-2,3 0 1,-4-5 1</inkml:trace>
  <inkml:trace contextRef="#ctx0" brushRef="#br0" timeOffset="125147.5134">11226 14766 50,'0'0'29,"0"0"5,6 18-8,-5-8-5,4 8-3,-4-2-4,5 7-5,-3-1-2,3 4-3,-3-3-1,2 0-1,-2-5-1,1-1 0,-1-6-1,-3-11 1,5 13 0,-5-13-1,0 0 1,6-10 0,-3-1-1,2-2 1,-1-2-1,3-2 0,2-2 0,1 1 0,0 3 0,1 2 1,0 3-1,-2 3 0,1 5 1,-10 2 0,15 7-1,-15-7 1,11 18-1,-6-6 0,-1 1 0,-1-3-3,1 2-1,-4-12-3,6 12-4,-6-12-6,0 0-13,13-17-5,-7 3 0,5-1 0,0-6 3</inkml:trace>
  <inkml:trace contextRef="#ctx0" brushRef="#br0" timeOffset="125537.5525">11536 14771 17,'8'-5'26,"-8"5"1,-5 19 3,-2-3-7,-3 5-5,3 4-2,-3 0-5,4 2-1,-1-2-3,6-1-2,2-5 0,5-4-1,2-7 0,5-3 0,2-9-1,3-3 0,-1-5 0,1-2-1,-1-5-1,-1 1 0,-2 0-1,-2 0 1,-6 2-1,-4 1 0,-3 2 0,-4 1 0,-5 3 0,-4 1-1,-3 2 1,-2 2 0,1 3-1,-1 0-2,6 3 0,-2-2-2,15 0-1,-16 1 0,16-1-1,0 0-3,12-8-4,-3 0-3,4 0-5,4 0-1,-1-5-7,8 6 3,-4-5 1</inkml:trace>
  <inkml:trace contextRef="#ctx0" brushRef="#br0" timeOffset="125957.5945">11811 14743 21,'5'10'26,"-5"-10"-1,-7 11 2,7-11-4,-15 11-1,15-11-4,-16 17-2,11-3-5,-4-3-2,5 6-2,-1-3-3,5 3-1,0 0-1,4-1 0,1-2 0,4-2-1,0-4 0,2-2 0,1-4 0,0-3 0,1-4 0,1-1 0,-2-2 0,-2 1 0,-1-1 1,0 2-1,-9 6 0,10-8 0,-10 8 0,0 0-1,3 15 1,-3-4-1,0 3 1,2 1-1,0 1 0,2-1-1,0-1-1,-4-14-2,10 16-4,-10-16-8,11-12-10,-6-1-11,1-9 0,1-3 1,0-5 2</inkml:trace>
  <inkml:trace contextRef="#ctx0" brushRef="#br0" timeOffset="126520.6508">12025 14592 40,'5'-22'28,"-7"-1"3,3 10 0,-1 13-6,0 0-7,0 0-5,-14 20-3,13 10 0,-3 4-3,6 11 0,-2 0-2,4 4-1,0 0-2,2-3-2,2-1-1,-1-7-2,3-5 1,-2-7-1,1-4 0,-1-7 1,0-4 0,-8-11 1,16 9 0,-16-9 1,14 1 0,-14-1 0,15 0 0,-6 2 0,1 1 0,4 0 0,2 2 0,1-2 1,3 0 0,-2-2-1,2-3 1,-2-4 0,-2-2 0,-4-4 1,-4-3-1,-3-3 1,-5 0-1,-2-2 1,-4 2 0,-1 5-1,-2 4 1,-1 7-2,0 6 1,2 8 0,3 7-1,4 4 1,3 4-1,5 3 1,5 1-1,3-1 0,3-6 0,2-3-1,5-7 0,-1-7-2,1-5-2,-4-13-3,1 1-7,-7-14-9,-3-1-13,-2-3 2,-6-5-1,-4 1 2</inkml:trace>
  <inkml:trace contextRef="#ctx0" brushRef="#br0" timeOffset="126777.6765">12026 14722 57,'-11'-1'34,"2"-4"-1,9 5 2,0 0-7,20-13-15,1 11-4,2-2-3,6 4-1,3-1-2,1 2-2,3 2-6,-4-5-12,1 1-19,-1 0 0,-2-8 0,3-3-2</inkml:trace>
  <inkml:trace contextRef="#ctx0" brushRef="#br0" timeOffset="131543.153">13743 16149 17,'0'0'15,"0"0"1,0 0 0,0 0-1,0 0 0,0 0-1,0 0-2,0 0-1,0 0-2,0 0-1,0 0-1,0 0 0,0 0-1,0 0 2,10-3-2,-10 3-1,18-18 0,-5 0-2,6-3 1,3-5-2,5-3 0,1-5-1,4-2 0,2-4-1,1-1 2,-1 3-2,0-3 0,0 1 0,-1-1 0,-2 3 0,0 2 0,-4 2 0,-3 3 0,-1 3 0,-4 6 0,-3 3 0,-3 5 0,-3 4 1,-10 10-1,12-13 0,-12 13 1,0 0 0,0 0 0,0 0 0,0 0 0,0 0-1,0 0 1,0 0-1,0 0 1,0 0-1,0 0 0,0 0 0,0 0 0,0 0 0,0 0 0,0 0-1,0 0 1,0 0 0,0 0 0,0 0 0,8 4 0,-8-4 0,16 12 1,-4-1-1,5 2 1,5 1 1,5 3-1,5 0 0,6 0 1,4 1-1,2-1 1,5 0-2,2-2 1,-1 0 0,2-1-1,-4-1 1,-2-3-1,-4-2 0,-6 1 0,-5-1 0,-7-4 0,-5 0 0,-6-2 0,-3 1-1,-10-3-1,9 3-2,-9-3-5,0 0-24,0 0-4,6-14 0,-5 4-1</inkml:trace>
  <inkml:trace contextRef="#ctx0" brushRef="#br0" timeOffset="132693.268">15449 15782 0,'0'0'17,"3"-16"1,-3 16-3,0 0-3,-3-12 0,3 12 1,-8-11-2,8 11 0,-10-10-2,10 10-1,-13-11-2,13 11-1,-17-8-2,8 6 1,-2-1-1,1 3-1,-2 1 1,3 2-1,-4 0 1,3 2 0,-1 2 0,1 2 1,-2 2 1,3 3-2,-2 1 1,1 5 0,-1 1-1,3 2 1,-1 0-1,3 2 0,0-2-1,3 2 1,1-3-2,4-1 0,2-2 0,2 1 0,2-3 0,3-2-1,1-2 1,4-2-2,1-4 2,2-3-1,1-4 1,1-4 0,-2-5-1,0-1 2,0-4-2,-2-2 1,0-3-1,-1-2 1,-2 1-1,-1-1 0,-1-2 0,-2-1 0,-2 1 0,-2-2 0,-4 1 1,-2 1-1,-4 2 0,-3 0 0,-4 3 1,-1 2-1,-3 4 0,1 3 0,-3 3 0,-1 4 0,2 2-1,0 3-1,4 4-2,-1-2-5,6 6-10,1 1-17,6-12 1,-1 18-1,1-18 2</inkml:trace>
  <inkml:trace contextRef="#ctx0" brushRef="#br0" timeOffset="133400.3387">15872 15888 1,'-5'17'19,"5"-17"-2,0 0-1,-9 10 2,9-10 2,0 0 0,0 0-1,0 0-2,0 0-3,0 0-1,0 0-4,17-13-1,-3-2-1,4 1-2,4-10 0,9 3-2,0-4 0,4-2-1,1-2 0,-1-1 0,-2 1-1,1 2-1,-5 3 1,-4 2-1,-3 3 1,-6 5-1,-2 2 0,-4 5 0,-10 7 0,10-7-1,-10 7-2,0 0-1,0 0-4,0 0-5,0 0-10,0 0-13,0 0 0,10-6 0,-7-5 3</inkml:trace>
  <inkml:trace contextRef="#ctx0" brushRef="#br0" timeOffset="133987.3973">16380 15105 7,'0'0'16,"0"0"2,0 0-3,0 0-3,0 0-1,-10 7 2,10-7 1,0 0 0,-10 1 0,10-1-1,0 0-3,0 0-1,0 0-1,0 0-3,0 0-1,0 0-1,0 0-1,0 0 0,0 0 0,0 0 1,-7 15-1,6-3 1,1 5 0,-1 4 0,2 9 0,-1 7-1,1 5 0,0 2-1,0 3 0,0-2 0,0 1 0,-1-7-1,1-5-1,-1-8 1,0-6-1,2-5-2,-2-15-1,2 15-3,-2-15-6,0 0-15,7-16-6,-4 2-1,2-4 1,-1-7 1</inkml:trace>
  <inkml:trace contextRef="#ctx0" brushRef="#br0" timeOffset="134325.4312">16556 15023 47,'0'0'27,"0"0"4,-2 17 1,1 0-13,-4 1-7,6 15-1,-4 4-2,3 11-1,-3 2-2,2 7-1,-2-3-3,1-1 0,1-8-3,-1-7 1,1-9-3,-1-8 0,2-7-1,0-14-2,0 0-8,0 0-13,6-20-7,0 3 1,-3-10 1,4-2 0</inkml:trace>
  <inkml:trace contextRef="#ctx0" brushRef="#br0" timeOffset="134809.4796">16423 14686 39,'-7'-24'28,"5"9"2,-3-2 0,5 5-11,0 12-7,0 0-3,-8 12 0,1 5-2,5 12-3,-4 3 0,3 4-2,1 1 0,5 1 0,1-6-1,4-3 0,4-6 0,3-9 1,0-11 0,5-4 0,1-7 0,1-5 0,0-5 0,0-4-1,0-3 0,-4-1 0,-1 0-2,-6 2 2,-4-1-1,-6 2 1,-5 0-1,-6 4 0,-5 3 0,-4 0 0,-4 6-1,-3 2 1,0 3-2,-1 3 0,5 5-3,-1 1-3,9 7-4,-2 1-13,9 2-8,3 6 0,2 3-1,6 6 2</inkml:trace>
  <inkml:trace contextRef="#ctx0" brushRef="#br0" timeOffset="135778.5765">16430 15633 11,'0'0'18,"0"0"-3,9-15 0,-9 15 0,5-13 0,-5 13-1,0 0 0,0 0 0,6-11-3,-6 11-1,0 0-4,0 0-1,0 0-2,0 0-2,10 3 0,-10-3 1,0 0 0,0 0-1,0 0 1,0 0 0,0 0 0,0 0 0,0 0 1,0 0-1,0 0 1,0 0-1,0 0 0,0 0 0,5 11-1,-5-11 2,0 0-1,0 0 0,0 0 0,10 14 0,-10-14 0,0 0 0,13 14 0,-13-14 0,13 18 0,-2-5-1,2 1 1,3 4 0,3 0-1,3 6 1,4 0-1,5 3 1,4-1-2,1-1 1,2 2 0,0-2-1,-1-3 1,0-2-1,-4-4 0,-1-2 0,-8-3 0,-4-3 0,-3-1 0,-4-2 0,-4-3 0,-9-2-1,10 3 0,-10-3-1,0 0-2,0 0-4,0 0-10,0 0-20,0 0 2,5-16-1,-5 6 0</inkml:trace>
  <inkml:trace contextRef="#ctx0" brushRef="#br0" timeOffset="141103.1089">17055 15998 3,'0'0'5,"0"0"1,0 0 1,0 0 0,-10-5 3,10 5 0,0 0 1,0 0-1,0 0 0,0 0 0,0 0-2,0 0 0,0 0 0,0 0 0,0 0-1,0 0 0,0 0 1,0 0 0,0 0-1,15-12-1,-5 5 1,5-4-3,4-3 1,1-4-2,3-2-2,3-3 1,1-2 0,-2-3-1,2 1 1,-1-2-1,-2 1 0,-1-1 1,-1 3-1,-2 1 0,0 3-1,-2 1 0,-2 3 0,-4 3 1,0 3-1,-1 2 0,-3 2 1,-8 8-1,13-12 0,-13 12 1,9-6-1,-9 6 0,0 0 1,0 0-1,9-8 1,-9 8-1,0 0 1,0 0 0,0 0-1,0 0 1,0 0 0,0 0-1,0 0 1,0 0-1,0 0 0,0 0 1,0 0-1,0 0 0,0 0 0,0 0 1,0 0-1,0 0 0,0 0 0,0 0 0,0 0 0,0 0 0,0 0-1,0 0-2,0 0-2,0 0-6,0 0-16,0 0-7,0 0 0,0 0-1,0 0 1</inkml:trace>
  <inkml:trace contextRef="#ctx0" brushRef="#br0" timeOffset="142098.2084">17470 15586 1,'0'0'15,"0"0"1,10 3-5,-10-3-4,0 0-1,0 0 0,11-3-1,-11 3 1,0 0-1,0 0 2,8-3-2,-8 3-1,0 0 0,0 0 0,0 0-1,0 0-1,0 0 1,0 0-1,0 0 0,0 0 1,0 0 1,0 0 0,0 0 0,0 0 1,0 0-2,0 0 1,0 0-1,0 0 0,0 0 0,0 0-1,0 0 1,0 0-1,0 0 1,0 0 0,0 0-1,0 0 0,0 0 1,0 0 0,0 0-1,14 8 1,-5-2-1,3 5 1,2-2 0,7 6 0,1 3 0,4 0 0,1 2-1,3 1 0,-2 0 0,0 1-1,0-2 0,-1-1 0,0-4-1,-1 0 0,-3-2 1,1-2-1,-3-2 0,-1-3 0,-1 0 0,-2-2 0,-1 1 1,-1 0-1,-2-2-1,1 0-1,0 1-2,-2-6-9,3 1-21,2 0 0,-3-9-1,2 0 0</inkml:trace>
  <inkml:trace contextRef="#ctx0" brushRef="#br0" timeOffset="154178.4163">2584 16506 25,'0'0'24,"-4"-12"0,4 12 0,-9-14-10,0 5-2,9 9-3,-18-15-2,8 11-2,-3-3 1,1 3-2,-4-1 1,2 4-1,-2 0-1,0 6 1,-1 1-1,-1 8-1,-2 4 0,0 10 0,0 10 0,2 6-1,1 4 1,4 2-2,5 0 2,5-1-1,5-7 0,6-3-2,7-12 2,6-7 0,4-9 1,2-6-1,2-10 1,2-4-1,0-7 1,1-7 0,-2-2-1,-1-6 1,-5-1 0,-1 2 0,-5 2 0,-2 5 1,-5 3-1,-1 6 1,-10 14-1,0 0 0,0 0-1,10 31-2,-9-3 2,2 7-2,1 8 0,2 6-2,3 5-1,-1-8-3,5 3-5,-3-16-4,10 1-10,-4-16-7,5-11-4,1-15 3,-1-13 2</inkml:trace>
  <inkml:trace contextRef="#ctx0" brushRef="#br0" timeOffset="154638.4623">3059 16773 33,'10'4'26,"2"20"3,-7 6-2,1 12-8,0 13-8,-3 4 0,3 10-2,-5-2-2,3 2 0,-5-9-1,3-5 0,-3-13-3,1-8 2,-2-12-2,0-9 0,2-13 0,-11-3-1,5-14 0,1-5-1,-2-9 0,-2-9-2,0-8 2,2-8-2,2-6 2,1-4-2,3-3 2,4-4-1,5 3 1,4 3 0,7 6 0,2 10 0,3 9 0,2 10 1,2 10-1,0 16 0,-2 11 0,-1 15-1,-4 11 1,-5 11-1,-5 8 0,-4 6-1,-6 2 0,-5-5-3,-2-1-2,-4-17-4,1-3-5,-4-22-10,13-10-6,-12-7-4,10-14-2,2-9 4</inkml:trace>
  <inkml:trace contextRef="#ctx0" brushRef="#br0" timeOffset="154938.4923">3433 16637 37,'15'18'28,"-3"2"1,2 8 0,-3 4-8,0 0-8,4 5-5,-5-6 0,5 4-2,-5-10 0,0 0-1,-4-9 0,2-2 0,-8-14 0,9 2-1,-5-12 0,2-5-1,-1-9-1,3-1 0,0-6-2,2-6 0,0 2-4,-1-1-2,4 8-7,-5-3-10,8 7-12,0 3 1,3 2-3,3 6 3</inkml:trace>
  <inkml:trace contextRef="#ctx0" brushRef="#br0" timeOffset="155107.5092">3959 16615 60,'16'28'33,"-3"7"0,-5 1-1,-1 0-8,-2 6-16,-4-4-6,-2-4-7,1-2-7,-5-13-11,0-6-10,5-13 0,0 0-1,-11-22 1</inkml:trace>
  <inkml:trace contextRef="#ctx0" brushRef="#br0" timeOffset="155322.5307">3922 16216 101,'0'0'34,"-12"-4"-2,12 4-4,0 0-23,2 16-6,-2-16-2,10 12-2,-10-12-1,17 14-1,-8-11-5,6 5-4,0-3-9,-2-4-5,7 6 0,-4-7 2</inkml:trace>
  <inkml:trace contextRef="#ctx0" brushRef="#br0" timeOffset="155615.56">4304 16602 53,'-3'26'28,"-4"0"0,-5-1 0,0 8-5,-4-3-3,3 11-6,-2-7-4,5 10-5,0-7-1,7 2-1,3-5-2,5-6-1,5-6-2,2-8-2,6-3-3,-3-16-4,10 3-5,-6-17-8,8 2-6,-1-7-2,1-4-2,2 1 2</inkml:trace>
  <inkml:trace contextRef="#ctx0" brushRef="#br0" timeOffset="155975.596">4585 16776 47,'0'0'29,"13"0"1,-14 12-5,-5 2-6,3 10-6,-4 0-2,5 7-4,-3-2-1,5 2-1,2-4-1,6-3 0,1-8-1,5-3 1,2-10-1,4-6 0,-1-10 0,3-3 0,-5-7 0,0-2-2,-5-2 1,-2 1-1,-6 1 0,-5 4 0,-5 5-1,-4 4 0,-5 6 0,-3 5-1,-1 6 1,-1 3-2,2 2 0,1 0-3,6 3-1,-1-6-1,12-7-3,0 0-3,0 0-7,18-16-6,0-2-4,5-10-2,2-10 2,7 0 2</inkml:trace>
  <inkml:trace contextRef="#ctx0" brushRef="#br0" timeOffset="156195.618">4943 16328 70,'6'-14'32,"-6"14"0,8 22-5,-13 5-10,3 18-7,-7 10-3,3 17-2,-3 5-1,2 9-1,-1 0-1,2 3-3,2-7-1,-1-10-5,8-10-2,-5-19-5,6-8-11,-1-15-10,-3-20-1,0 0 2,8-34 2</inkml:trace>
  <inkml:trace contextRef="#ctx0" brushRef="#br0" timeOffset="156420.6405">4761 16673 112,'-8'20'37,"10"-2"1,6-8-2,10-5-31,5-14-4,4-5-3,4 1-3,1-7-2,6 8-10,-3-1-20,0-2 0,2 2 1,-3 1-1</inkml:trace>
  <inkml:trace contextRef="#ctx0" brushRef="#br0" timeOffset="157044.7029">5444 16799 67,'-11'-3'37,"11"3"0,-19 5-1,5-1-10,-1 9-20,-3 0-4,-1 7 0,1 3 0,1 5 0,2 4-1,7 0 2,6 1-2,6-1 0,6-4 0,6-4 0,0-4-1,3-4 0,-1-5 0,-2-3 1,-4-1-2,-12-7 1,6 14 0,-6-14-2,-20 14-2,2-14-10,-1 4-24,3-4 0,1-4 1,6-6-2</inkml:trace>
  <inkml:trace contextRef="#ctx0" brushRef="#br0" timeOffset="159661.9644">7884 17124 22,'-11'-5'27,"-4"-6"1,6 7 1,0 3-13,-2-5-4,11 6-2,-14 12 0,12 9-1,-6 1 0,9 18-1,-3 4-2,7 14 1,0 7-4,2 6-3,2-1 1,0-4-3,3-6 0,-3-11-5,1-9-1,-5-16-16,0-13-12,-5-11 0,10-20 1,-6-8 3</inkml:trace>
  <inkml:trace contextRef="#ctx0" brushRef="#br0" timeOffset="159932.9915">7793 17124 57,'-5'-13'33,"3"-1"0,10 2-1,8 4-20,4-5-6,6 9-3,3 0-1,4 9 0,2 8 0,-1 8-1,-6 4 1,-6 7 0,-10 0-2,-7-1 0,-7 2-1,-8-9-2,-5 1-7,-8-11-13,-3-6-10,6-5-3,-1-6 2,5-4-1</inkml:trace>
  <inkml:trace contextRef="#ctx0" brushRef="#br0" timeOffset="160657.0641">8216 17333 63,'26'14'34,"4"-2"-3,-6-9 2,2-8-27,2 1-2,-3-6-1,1-1-1,-7-3 1,1 1-1,-5-5 1,0 3-2,-8-2 1,-2 0-1,-5 1-1,-4 2 1,4 14-1,-18-15 0,4 15 1,-2 6-1,-2 7 1,3 4-1,0 6 1,2 5 2,3 0-3,5 3 3,3-3-2,7 0 1,4-4-2,3-5 0,4-4-2,1-7-1,6-3-1,-3-10-4,5 2-2,-6-14-4,8 5-1,-7-11 0,7 4 2,-7-8-1,3 9 4,-5-3 3,0 7 6,-3 5 4,-5 3 6,1 10 0,-11-4 2,15 29 2,-11-12-2,5 10 1,-3-5-4,4 5 2,-2-6-6,3-1 1,-1-7-3,2-8 0,0-5-2,-1-6 0,1-6 0,-2-7 0,1-3 0,0 0-2,-1 0 3,1 2-1,-3 4 2,1 5-2,-9 11 2,16 2 0,-11 12-1,-1 6 3,-2 5-3,0 5 1,1 2-2,-2-1-1,2 1-5,-5-10-11,3-7-18,-1-15-1,0 0 0,6-13 0</inkml:trace>
  <inkml:trace contextRef="#ctx0" brushRef="#br0" timeOffset="160887.0871">9056 16844 66,'1'26'35,"1"14"-1,-1 6 1,-4 4-24,8 10-7,-1 3-2,0 0 0,-2-3-2,0-6-1,2-3-9,-6-10-20,2-12-3,0-9-2,0-20 1</inkml:trace>
  <inkml:trace contextRef="#ctx0" brushRef="#br0" timeOffset="161743.1727">9000 17272 50,'0'0'31,"0"0"2,14 3-4,0-1-15,-2-6-4,5 6-1,-2-5-3,4 7 0,-2-4-2,2 7 1,-2 0-2,1 3-1,-2 2-1,-2 3 2,0-1-3,0 1 3,-5-3-3,1 0 2,-10-12-1,16 11 0,-16-11 0,15-3-1,-15 3 0,15-19-1,-7 7 1,0 0-2,0-1 3,-1 2-2,-7 11 1,12-13-1,-12 13 2,10 14 1,-5 4-2,1 6 3,0 7-3,2 4 2,1 8-1,3 0-2,-2 0 1,0-5-3,-1-4 4,-3-5-5,-4-7 4,-6-3-4,-7-9 4,-4-2-1,-4-5 1,-2 0 0,-1-3 0,0-2 0,4 2 0,3-8 1,5-8-1,7-3 3,5-6-3,7-5 3,6-3-4,6-2 4,5-6-4,4 2 4,5 0-3,0 0-2,2 3 2,-1 0-2,-3-2 2,-2-1-2,-4-1 2,-2 0-2,-3 0 2,-6 1 0,-3 2-1,-5 2 1,-5 5 0,-3 3 0,-3 6 0,-4 4 0,-2 8 0,-2 3 0,1 5 0,-1 6 0,0 5 0,2 8 1,-1 9-1,1 6 0,2 9 1,3 7-1,3 6 1,2 3 1,3-1-1,3-2 0,3-5-2,-1-8 0,2-3-5,-5-13-4,6 2-17,-5-8-12,-1-7 2,-1-3-2,-5-10 3</inkml:trace>
  <inkml:trace contextRef="#ctx0" brushRef="#br0" timeOffset="162461.2445">10172 16915 66,'0'0'35,"2"16"0,-1 7 1,-3 5-24,5 15-8,-1 8-2,0 12-1,-2 5 1,0 2 1,-2-2-2,0-8 2,0-8-2,1-9 2,-2-14-3,1-8 2,2-21-1,-2 13-1,2-13 1,1-14 0,1 0-1,2-6 1,1-1-1,2-5 0,3 1 0,5-1-2,2 4 2,2 3-1,3 6 1,2 9 0,4 7 0,1 6 0,2 7 1,-4 5 1,0 5-2,-5 2 2,-5 3-1,-5 2-3,-10-4 2,-8-1-2,-8-4 2,-7-2-2,-2-4 1,-4-9-5,1-2-1,-4-13-14,5-4-16,7-5 2,6-7-3,5-6 3</inkml:trace>
  <inkml:trace contextRef="#ctx0" brushRef="#br0" timeOffset="163721.3705">10615 17436 10,'0'0'27,"0"0"2,0 0 1,0 0-8,0 0-3,-2-11-3,2 11-1,0 0-3,0 0-2,9 5-3,-4 5-2,-2 5-1,4 7-1,-1 2 0,2 5-4,1-1 3,2 3-3,-1-2 2,0-6-2,1-8 1,0-8-2,-1-8 2,0-7 2,0-5-2,-2-4 2,0-6-2,1 0 3,0 2-3,-2 0 2,0 4-1,-3 4-1,-4 13 0,8-14 1,-8 14-1,0 0 1,2 16-1,-1 0-2,2 5 2,0 3-2,2 0 3,1 2-4,4-3 3,-1-4-4,3-4 2,-2-9-2,5-3-4,-4-13-7,4-5-22,0-5 1,-1-5-1,0-4 3</inkml:trace>
  <inkml:trace contextRef="#ctx0" brushRef="#br0" timeOffset="163977.3959">10970 17174 75,'0'-10'35,"0"10"0,7 23-7,-6-5-15,6 13-5,-3 3-3,2 8 0,-2 3-2,1 4 1,-4-2-4,-1-2-4,0-5-3,-5-9-7,5-6-23,-3-8-2,3-17 2,0 0 0</inkml:trace>
  <inkml:trace contextRef="#ctx0" brushRef="#br0" timeOffset="164247.4229">10891 17402 66,'0'11'37,"0"-11"-1,9 7 1,-9-7-20,21-3-8,-8 2-4,2 0-1,1-2-2,0 1-2,2 1-1,-3-3-2,2 7-4,-7-7-4,8 6-6,-9-4-11,6 2-2,-1-1-5,1 0 1,4 0 2</inkml:trace>
  <inkml:trace contextRef="#ctx0" brushRef="#br0" timeOffset="164634.4618">11305 17422 22,'3'16'25,"-12"-8"2,9-8-3,-21 19-8,2-12-2,4 6-1,-5-4-2,7 6 0,-4-2 0,9 7-5,0-5 2,7 5-4,1-4 1,6 4-4,0-4 2,5 1-4,1-9 3,1-1-1,0-5 0,0-2-1,-2-4 0,1-5 3,-1-2-2,-1-2 2,0 1-3,-2 1 3,0 0-3,-8 11 3,8-13-2,-8 13-3,0 0 2,4 13-3,-5-2 3,0 0-3,0 2 2,-1-1-7,4 3-3,-2-15-19,0 0-7,0 0 2,3-12-1</inkml:trace>
  <inkml:trace contextRef="#ctx0" brushRef="#br0" timeOffset="165302.5286">11459 17498 50,'0'0'32,"7"10"0,-7-10 2,6 11-12,-2 4-16,-5 2 0,3 8-3,-3-2 1,1 3-2,-1-3 1,1-2-2,-2-7 1,2-2-1,0-12-1,0 0 0,6-14 0,-1 1 3,0-2-4,3-3 4,1-4-3,2-1 2,2 2-2,0 3 3,0 4-3,1 5 0,-3 4 1,1 4-1,-12 1 0,15 23-2,-11-5 3,-2 2-3,1 5 2,-1-2-3,-1-2 0,-2-4-4,6-1-3,-5-16-10,4 12-16,-4-12 1,10-20 0,-2 3 2</inkml:trace>
  <inkml:trace contextRef="#ctx0" brushRef="#br0" timeOffset="165648.5632">11768 17528 40,'2'28'27,"-6"1"0,3 0 1,1 3-15,-3-8-3,7 3-3,-2-11 2,8-2-3,-1-11 2,6-2-2,0-6 0,4-2-1,-3-8-1,1 1-1,-4-5 0,-1 3 2,-6 0-3,-4-2 2,-7 2-2,-1 4 0,-5 3-1,-3 0 0,-1 3-2,-2-1-2,4 3-1,-1 2-3,14 2-2,-18-2-4,18 2-5,0 0-7,0 0-6,9-14-4,3 5 3,5-1 2</inkml:trace>
  <inkml:trace contextRef="#ctx0" brushRef="#br0" timeOffset="165979.5963">12079 17499 59,'-1'21'30,"-9"1"-1,-2 1-5,0 8-11,-5-8-2,5 4-5,0-4 1,8-1-4,2-5 3,8-3 0,3-9-2,9-2 0,1-4-1,6-2 0,-1-1 0,2 0-1,0-1 0,0 0 0,-3 3-1,-3 4 0,-2 3 0,-1 6-1,-4-1 0,-2 3 0,-1 1-2,-5 0-1,3 2-4,-8-16-6,11 12-22,-11-12-3,11-16-1,-5-6 2</inkml:trace>
  <inkml:trace contextRef="#ctx0" brushRef="#br0" timeOffset="166218.6202">12451 17125 97,'2'42'38,"-1"8"1,0 5-2,5 12-26,-2-1-10,0 2-1,-1-4-1,0-3-2,1-6-3,-1-13-8,6-3-15,-3-15-11,-1-13 2,-5-11 0</inkml:trace>
  <inkml:trace contextRef="#ctx0" brushRef="#br0" timeOffset="166557.6539">12530 17761 46,'6'11'32,"0"0"2,4 0 1,5 0-16,-4-7-7,7 1-4,-3-5-3,6-4 0,-5-1-2,1-6-1,-2-3 0,-3 0-1,-3-4 0,-3-1 1,-4 1 0,-2 18-1,-1-22 1,1 22 1,0 0-1,-9 7 0,6 8 0,2 7-1,0 4 0,3-2 0,3 6-1,2-6-1,4-2 0,2-5-1,4-7-3,-3-6-4,9-5-16,-6-11-14,0-7 1,-4-4 0,-3-7 1</inkml:trace>
  <inkml:trace contextRef="#ctx0" brushRef="#br0" timeOffset="166851.6833">12393 17359 87,'-14'4'39,"14"-4"-2,0 0 2,0 0-25,0 0-7,21 7-1,-1-3-2,1-2-2,5 2 0,3-3-2,5 1-1,7-3-3,-3-10-20,7 3-14,2-7-3,3-6 2,1-7-3</inkml:trace>
  <inkml:trace contextRef="#ctx0" brushRef="#br0" timeOffset="172209.2192">14013 17950 29,'0'0'19,"0"0"1,-11 10 2,11-10-3,0 0-4,0 0-2,-9-4-3,9 4-1,0 0-2,0 0 0,0 0-2,0 0-1,-1-10 0,1 10-1,8-13 0,-2 2-2,5-5 1,3-1-1,4-6 0,4-3-1,4-2 0,3-1 0,3-4 0,2-1 3,-1 0-3,0 2 2,-2 2-1,0 1 2,-5 2-3,-2 1 3,-3 8-3,-5 4 0,-2 3 0,-3 2 0,-11 9 1,14-11-1,-14 11 0,0 0 0,0 0 1,0 0-1,0 0 0,9-4 0,-9 4-1,0 0 1,0 0 0,0 0 0,0 0-1,0 0 0,0 0 0,9-1-2,-9 1-1,0 0-2,0 0-4,0 0-6,0 0-8,9 8-11,-9-8 1,0 0 1,0 0 3</inkml:trace>
  <inkml:trace contextRef="#ctx0" brushRef="#br0" timeOffset="173102.3083">14424 17478 15,'0'0'15,"0"0"-1,0 0-4,0 0 0,0 0 0,0 0 2,0-11-2,0 11 1,0 0-3,0 0 0,0 0-1,9 3 0,-9-3 0,0 0-1,9 7 1,-9-7-1,10 8 1,-1-2-2,-9-6 0,16 11-1,-7-4 0,3 4-1,-1 0-1,4 3-2,1-1 2,4 4-3,1 2 2,5 0-2,1 1 2,3-1-3,3-1 2,1-4 1,0 1-1,0 1 0,-1-6 1,-1 2-1,-2-4 0,-1 0 1,-5 1-1,-4 2 0,0-3 0,-5 0 0,-1-2 0,-3 1 0,-2-1 0,-9-6 0,11 5 0,-11-5 0,0 0 0,9 3 0,-9-3 0,0 0 0,0 0 0,0 0 0,0 0 0,0 0 0,0 0 0,0 0 0,0 0-1,0 0 0,0 0-1,0 0-2,0 0-5,0 0-15,0 0-12,4-13 2,-2 3-2,1-2 2</inkml:trace>
  <inkml:trace contextRef="#ctx0" brushRef="#br0" timeOffset="173741.3724">15081 17865 30,'0'0'21,"0"0"0,0 0-2,0 0-4,0 0-1,0 0-4,-1-14-1,1 14-1,0 0-1,11-10-1,-11 10 0,17-19 0,-6 4-1,8 0 0,2-6 0,6-4-1,2-5 0,7-3 1,1-3-2,3 1 1,0 0-2,0 0 1,-2 5-2,-2 5 2,-4 4-3,-4 5 1,-4 4 0,-6 5-1,-3 2 0,-4 2 0,-11 3-1,14-6-1,-14 6-2,0 0-5,15-4-11,-15 4-18,11-11 2,-11 11-1,17-21 2</inkml:trace>
  <inkml:trace contextRef="#ctx0" brushRef="#br0" timeOffset="174335.4318">15627 17420 49,'0'0'28,"-11"2"2,11-2-6,0 0-6,0 0-4,0 0-2,0 0-3,9-4-1,-9 4-1,11 5-2,-11-5 0,16 11-1,-4-2 0,4 2-1,1 3 0,4 5 0,4 0-1,3 3-2,4 1 1,3 1-1,2 2 0,2 0-1,2-3 1,1 1-2,-2-1 1,0-2 2,-3-3-2,-2-4 1,-3-3-2,-4-3 0,-3 1-5,-9-8-8,1-5-24,-4-3 1,-4 0-1,-9 7 1</inkml:trace>
  <inkml:trace contextRef="#ctx0" brushRef="#br0" timeOffset="175285.5268">16304 17759 34,'-9'8'21,"9"-8"1,0 0-1,0 0-6,-10 13-5,10-13-1,0 0-1,-8 6 1,8-6 0,0 0-1,0 0 1,0 0-2,3 13-1,-3-13-1,10-4 0,-1-3-2,5-1-1,3-4 0,6-4-1,3-6 0,2-5 1,2-1-1,1-1 1,1 3-2,-2-1 2,-3 0-2,-5 5 2,-4 9-3,-5 1-1,-1 5-2,-12 7-3,12-6-5,-12 6-14,0 0-9,0 0-1,0 0 0,0 0 2</inkml:trace>
  <inkml:trace contextRef="#ctx0" brushRef="#br0" timeOffset="175826.5809">17033 17301 18,'-10'17'25,"-1"-16"3,11-1-3,-16 10-5,4-6-6,5 8-2,-5-4-1,6 8-1,-6-2 0,6 7-3,-2-2-1,4 4-1,1-4-1,4 1 0,0-4-1,7-2 0,2-3-1,4-3 1,1-7-1,5-1 0,-1-4-1,3-3 0,2-4 0,-1-3 0,0-4-1,0-1 0,-4-3 0,0-2-1,-4-1 1,-3 0-2,-4 1 2,-4 3-2,-4 0 2,-5 3-2,-3 4 2,-2 5 0,-3 5 0,-3 4 0,0 4 0,-2 5 0,2 5 0,0 1 0,3 2-3,1-3-1,7 5-7,5-19-7,-4 15-15,4-15-2,13-1-1,-2-6 0</inkml:trace>
  <inkml:trace contextRef="#ctx0" brushRef="#br0" timeOffset="176450.6433">17339 17356 47,'0'0'29,"-4"11"-1,4-11-2,0 0-7,9 16-3,-9-16 0,12 19-4,-3-8-2,7 9-2,1 1-2,9 6-4,4 1 1,6 4-2,3-1 1,2 0-3,3-2 2,-1-6-4,-2-4 2,-4-6-1,-3-4-4,-9-6-5,2 1-11,-8-9-17,-4-2 0,-6-6 1,-2 2 0</inkml:trace>
  <inkml:trace contextRef="#ctx0" brushRef="#br0" timeOffset="177313.7296">17867 17768 19,'0'0'28,"0"0"-2,6 11 1,-6-11-7,0 0-3,3 13-3,1 0-3,-7 4-1,5 10-3,-2-27-4,-1 63 4,-2-26-3,1 4-2,1-2-3,-3 0-7,4-39-18,4 54-7,-4-54-1,0 0-6</inkml:trace>
  <inkml:trace contextRef="#ctx0" brushRef="#br0" timeOffset="177623.7606">18044 17864 65,'0'0'35,"1"16"1,3 0-8,-7 0-14,3-16-5,-1 59 2,0-20 0,-3 4-4,0 6-2,1-1-4,-4-1-4,6-4-11,-6-5-18,7-38-11,-7 46 1,7-46 5</inkml:trace>
  <inkml:trace contextRef="#ctx0" brushRef="#br0" timeOffset="178037.802">17853 18547 79,'0'0'39,"-8"61"-2,8-61-9,-4 47-15,4-47-1,0 0-8,0 0 0,42 34-2,-42-34 1,40-13-2,-40 13 5,46-31-4,-46 31 1,45-44-1,-45 44 1,38-59 0,-38 59-1,23-60 1,-23 60 0,4-59-2,-4 59 0,-17-44-4,17 44-2,-37-20 1,37 20 4,-47 3-2,47-3-2,-45 20-6,45-20-14,-36 18-15,36-18 2,0 0-1,0 0-6</inkml:trace>
  <inkml:trace contextRef="#ctx0" brushRef="#br0" timeOffset="178810.8793">17930 17793 19,'-9'6'19,"9"-6"1,0 0 1,0 0-2,0 0-4,0 0-1,0 0-2,0 0-2,0 0 0,0 0-3,10-13 1,-10 13-2,21-20 0,-6 4-1,11-5 0,1-7-1,8-2 2,2-2-3,4-1 2,-1-1-3,-1 4 1,-2 1-1,-4 4 1,-6 8-3,-4 4 1,-5 3-1,-4 3-1,-2 4 0,-12 3-3,17-2-7,-17 2-26,0 0-1,10-12 0,-10 12 0</inkml:trace>
  <inkml:trace contextRef="#ctx0" brushRef="#br0" timeOffset="182278.226">18351 17484 10,'0'0'14,"-10"9"-1,10-9 0,0 0-1,0 0-3,0 0 0,0 0-1,0 0-2,0 0-2,0 0 1,0 0 1,0 0 0,0 0 0,7-11 0,-7 11 1,0 0-1,0 0 1,0 0-2,0 0 1,0 0-1,0 0 0,0 0 1,0 0 0,0 0-1,10 9 0,-1 0-1,2 0 0,3 5 1,3 1-2,4 6-3,3 4 2,4 1-3,3 0 2,3-3-5,1 0 0,-4-6-16,2-4-17,-1-9 1,-3-14-3,-6-6 5</inkml:trace>
  <inkml:trace contextRef="#ctx0" brushRef="#br0" timeOffset="183211.3193">18680 17741 1,'0'0'17,"0"0"3,0 0-9,0 0-3,0 0-2,9 3 2,-9-3 0,0 0 3,0 0-2,9-3 2,-9 3-1,0 0 0,0 0 0,0 0 0,0 0-1,0 0-1,0 0 1,7-14-3,-7 14 0,17-15-2,-1 1-2,2-7-1,6-3 0,6-4-7,-1-10-7,7 0-23,1-3 3,0 0-3,1 3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56:52.59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5872 7497 13,'-12'-2'13,"2"6"-2,-5-7 1,6 6-1,-4-5-2,4 5-1,-1-3 1,0 1-2,0-1 0,10 0 0,-15 1-1,15-1-1,-12 1 0,12-1 0,0 0 0,-10 1 1,10-1 0,0 0 0,0 0-1,0 0 0,9 3 0,-9-3 0,15 0-2,-2-1-1,5 1-1,3-2 1,6 1 0,4-1 1,5-2-1,5 0 0,6-1 0,3-2 1,3 0-2,3-1 1,0-1 0,3 0 0,1 1-1,-3-1 1,1 1-1,-1 0 1,0 1-1,1 1 0,-3 1 0,-2 0 0,-3 2-1,0 1 1,-4-1-1,-2 2 0,-3 0 0,-4 0 1,-1 0-1,-3-2 1,0 1-1,-3-2 1,0 2 0,-1-1 0,-3-1 0,-1-1 0,-1 2-1,-3-1 1,-1 1 0,-2-2-1,-4 3 0,1-2 1,-3 2-1,-3 0 0,-9 2 0,14-4 1,-14 4-1,0 0-1,9-3-1,-9 3-4,0 0-12,0 0-16,3-11 1,1-1-1,7 0-1</inkml:trace>
  <inkml:trace contextRef="#ctx0" brushRef="#br0" timeOffset="2003.2003">9822 7321 7,'-15'3'9,"15"-3"-1,-14 0-1,14 0 0,-17 0-1,17 0 0,-18 0 0,18 0 1,-18 0-1,18 0 1,-19 1 0,19-1 1,-17 1-2,8-1 0,0 0 0,0 0-1,9 0 0,-14 0 1,14 0-1,-10-1 1,10 1 0,0 0 0,0 0 0,0 0 0,0 0 0,0 0 0,0 0-1,0 0-1,0 0-1,0 0 0,16 7-1,-7-7-1,1 2 1,3-1 0,2 0 0,-1-1 0,5 3 0,-1-3-1,4 1 1,0-1-1,4 0 0,1 0 0,4 0 0,2-1 0,1 0-1,1-2 1,2 1 0,-1-2 0,1 0-1,2-1 1,0-1-1,-2 0 1,1 0-1,0 1 1,0 0-1,2-1 1,-1 1-1,-1 1 0,0-1 0,-1 0 0,0 2 1,0-1-1,-2 0 0,0 1 0,0 1 1,-2 0-1,0 1 0,-1-3 0,1 3 1,0-3-1,0 3 0,0-2 1,0 0-1,0 2 0,0 0 0,0 0 1,-1 1-1,1 0 0,-2 0 0,-1 1 1,1-1-1,0-1 0,1 1 0,-2-1 0,0 1 0,-1-1 0,-1 1 0,1-2 1,0 1-1,-2 0 0,-1 1 0,-1-1 0,0 1 0,-1-1 0,-3 1 1,0 0-1,-3 0 0,-2 0 1,-2 0-1,-1-1 0,-2 1 1,-2 0-2,-9 0 0,15-3-4,-15 3-14,8-11-15,-8 11 0,4-27 0,-6 7-1</inkml:trace>
  <inkml:trace contextRef="#ctx0" brushRef="#br0" timeOffset="22945.2943">8382 6125 10,'6'-21'11,"0"10"1,-5-6 2,5 3-4,-4-6 0,3 1-1,-2-2 0,1 1-1,0-3 1,-1-2-2,0 0-1,0-4-1,0-1 0,-1 0 0,1-3 0,-2 0-2,-1-4 2,0 0-2,0 1 0,0 0 0,-1-2 0,-2 1-2,0 0 1,-3-2 0,1 3-1,-2 1 1,-2-1-1,-1-1 1,-2 1-2,-1 1 1,-1 1 0,-3 2-1,1 0 2,-4 1-2,0 3 1,-2-2-1,-1 1 0,-3 0 0,0 1 0,-3-1 0,0 1 0,-1 0 0,-1 1-1,-1 1 1,0 2-2,-2 3 2,2 0-1,-2 2 1,-2 2 0,1 1 0,-2 1 0,1 2 0,1 2-1,1-1 1,-2 2 0,0 0 0,0 2 0,0 1 0,-2 2 0,-1 2 0,-2 2-1,0 2 1,1 2 0,1 3 0,1 0-1,1 5 1,2-1 0,3 5-1,2 2 1,2 0-1,0 3 1,1 3 0,4 2-1,1 1 1,2 0 0,3 4 0,0 0 0,3 0 0,3 1 0,1 1 0,1 2 0,4 2-1,0 3 1,1 1 0,1 0 0,0 5-1,1 0 1,1 2 0,0-3 0,2 1 0,-1-3 0,2-1 0,1-3 0,2 1 0,1-1 0,-1-1 0,2 2 0,1 1 0,0-1 0,-1 1 0,0 2 0,0-1 0,1-3 0,0 2 0,-1-3 0,1-2 0,1-1 0,1-3 0,0-2 0,-1-5 0,2 0 0,0-2 0,0 1 2,0-2-2,1 1 1,-1-1 0,2 2-1,2-2 1,0 1-1,5-2 1,-1-2-2,1 0 2,4-2-2,0 1 1,2-3 0,1-2 1,1 1-1,-1-1 0,2-2 0,1 2 0,3-3 0,-2 1 1,1-3-1,1-1 0,2-3 1,0-1-1,3-3 1,-1-2-1,1-3 2,2-1-1,0-2 0,-2-4 0,2-1 1,-3-4 0,-1 1-1,0-4 1,-1 0 0,-4-3 0,0 2 0,-4-2-2,-1-1 2,-3 1-2,1-1 1,-6-1-1,0 2-1,-3-1 2,0 0-2,-2 0 1,-4 2-1,1 2 1,-3-1-1,-1 2-1,-2-1-3,0 2-13,2 0-13,-7-9 0,7 0-2,-4-14 2</inkml:trace>
  <inkml:trace contextRef="#ctx0" brushRef="#br0" timeOffset="24566.4564">8253 4571 51,'8'21'32,"-8"-21"1,0 0-1,9-2-10,-7-10-11,5 0-4,1-7-1,5-5-1,7-8-2,8-8 1,10-10-2,14-8 1,15-10-1,13-4-1,5 0 1,2 2-2,-4 6 1,-5 10-1,-11 10-1,-12 11-1,-18 16-4,-17 3-7,-6 5-21,-14 9 0,0 0-1,0 0 0</inkml:trace>
  <inkml:trace contextRef="#ctx0" brushRef="#br0" timeOffset="25077.5075">9955 3347 11,'3'-21'18,"-3"21"-1,-2-18-1,2 18 0,-4-10 0,4 10-2,0 0-2,3 18-1,5 6-3,0 5-2,5 9-3,-1 3 0,2 6 0,-1-2 2,1 0-2,-6-11 0,0-5 3,-5-12-1,2-2 2,-5-15 0,0 0 0,3-14-2,1-4 0,-3-8-1,4-3-1,-1-8-1,3-4-3,0-4 0,1 3-1,1 6-3,-2-1-3,6 10-6,-5-1-12,2 7-8,2 8 1,-1 4-1,3 6 2</inkml:trace>
  <inkml:trace contextRef="#ctx0" brushRef="#br0" timeOffset="25778.5776">10283 3383 34,'10'8'27,"7"1"2,-4-10 0,1-2-11,5-6-5,-5-5-3,1 2-3,-4-7-1,-2 1-2,-4-1 0,-1 5-1,-5 0 0,1 14 0,0 0-1,-14-5 0,7 18 0,0 8-1,1 4-1,2 3 1,2 3-1,5 0 1,6-3-1,5-3 1,6-9 0,4-6 0,5-9-1,4-5 1,1-9 0,0-5-1,0-8 0,-2-2 1,-2-4-1,-4 1 0,-4 3 0,-5 5 0,-3 5-1,-4 12 1,1 11 0,-4 10-1,1 12 1,-1 8 0,1 9-1,2 8 2,1 4-1,-1-3 0,-1-2 1,0-7-1,-2-7 0,-1-8 1,-3-8 0,0-8 1,-3-13-1,0 0 2,-5-23-2,1 0 1,-2-8-1,0-6 1,0-10-2,-1-8 0,1-4 0,2-3 0,1 2 1,3 6-1,2 5 0,2 8 1,1 9-1,5 10 0,2 14 0,3 11 1,3 11-1,-1 10 0,1 7 0,-2 8 0,-1 5-1,-4 2 1,-4-1-2,-7-4-1,0-4-4,-6-11-3,2-7-13,4-19-12,-12-4 1,10-14-1,-1-18 2</inkml:trace>
  <inkml:trace contextRef="#ctx0" brushRef="#br0" timeOffset="26019.6017">10934 2791 78,'0'0'33,"0"0"-1,7 16 3,-4 12-24,8 16-6,-2 5 1,3 16-1,0 5-1,2 7-4,-2-1 0,0-5-3,1-8-1,-4-12-1,5-9-4,-4-18-4,6-13-10,0-15-6,-1-17-3,5-10 0,-4-13 3</inkml:trace>
  <inkml:trace contextRef="#ctx0" brushRef="#br0" timeOffset="26358.6354">11253 2987 54,'-1'-13'28,"1"13"3,-9 24-4,0 0-11,1 12-6,-1 0-1,2 5-3,-1-3-2,4-4-1,2-6-1,5-7-1,2-11 1,5-5 0,-1-10 1,4-4 0,-1-8 0,0 0 1,-1-5-1,0 3 0,-4 1 0,-1 4-2,-6 14 0,8-10 0,-8 10-1,4 17 0,-2 1 0,0 1-2,4 2-1,-1-3-2,5 2-3,-10-20-6,25 11-7,-11-19-4,8-6-4,0-7-4,0-12 2,5-3 1</inkml:trace>
  <inkml:trace contextRef="#ctx0" brushRef="#br0" timeOffset="27538.7536">11587 2846 47,'0'0'27,"0"0"4,-14 17-5,2 11-6,-3 3-8,5 6-1,-3-2-3,5 2-3,2-5-1,7-4-2,5-8 1,8-9-2,2-6 2,7-6-1,2-6 1,3-4 0,-1-5-1,2-4 1,-6-3-1,-2-2 0,-3 1-1,-5 2 1,-6 1-1,-2 2 0,-3 3 0,-2 5 0,0 11 0,-2-14 0,2 14 0,0 0-1,0 0 0,-8-10 1,8 10-1,0 0 0,0 0 0,-11-10 0,11 10 0,0 0 0,-10-7 0,10 7 0,0 0 0,0 0 0,0 0 0,0 0 0,-9-2 0,9 2-1,0 0 1,-5 12-1,1-2 1,-2 4 0,-2 6-1,0 2 0,0 3 1,2-1-1,2 1 2,3-4-2,3-3 1,4-2-1,5-7 2,5-6-1,3-4 0,5-3 1,3-7-1,3-5 1,0-4-2,2-3 2,-2-3-1,-2-1 0,-4 1 0,-3 1 0,-4 0 0,-5 4 1,-2 1-1,-3 3 0,-2-1 0,-2 4 0,-2 0 0,-1 0 0,-1 1 0,0-1 0,0 2 0,-2-2 0,0 1 0,-1-1 0,0 0 0,-2 1 0,1-1 0,-3 1 0,0 0 0,-1 3 0,0-1 0,0 3 0,0 1 0,-2 1-1,3 4 1,8 2 0,-16 2 0,16-2 0,-16 27-1,11-4 1,0 9 0,2 4 0,3 5 0,2 2 0,2-1 0,3-3 0,4-7 0,1-7 0,2-9 0,3-6 0,-1-9 1,2-7 0,-1-8-1,1-7 1,-1-8 0,-1-8-1,-2-8 0,-4-5 0,-3-6 0,-4-5 0,-2-1 0,-5-4-1,-2 0 1,-2 1 0,-3 2 0,-1 6 0,1 6 0,0 8 1,1 7-1,2 10 1,1 9-1,7 17 1,0 0-1,-7 26 0,11 13 0,0 14 0,3 13 0,1 13 0,1 8 0,2 3 0,5 0-1,0-8-1,2-12-2,0-14-2,7-9-7,-2-17-24,5-16 2,4-15-1,-2-18 1</inkml:trace>
  <inkml:trace contextRef="#ctx0" brushRef="#br0" timeOffset="28410.8408">12717 1563 90,'-8'28'33,"-1"8"0,4 11 0,6 11-29,-4 13-1,1 10-1,0 4 1,4 4 0,-3-4-2,3-10-3,-1-14 3,2-14-1,-2-14 1,0-11 1,-1-10 0,0-12-1,0 0 1,15-26 0,-6 2 1,4-5-2,4-3 1,2-1-2,3 2 0,1 6-1,0 11 1,-1 8 0,-3 13-1,-2 10 3,-2 11-2,-5 5 0,-4 3 1,-5 2-1,-7-2 1,-4-1-1,-6-4 0,-2-6-3,0-7 1,-4-9-1,5-4-4,-3-13-2,10-4-10,1-15-15,5-10 0,5-7-1,4-7 4,3 0 8,6 5 10,1 2 6,0 9 13,2 11 17,1 17 5,-2 5 2,3 15 0,0 7-8,-3-2-6,4 8-2,-5-7-6,3 3-1,-3-9-3,1 0-1,-4-9-1,0-6 0,-1-6 0,0-3 1,-2-9-1,1-3 0,-1-6-1,0 0 0,-3 0 1,0 4-2,-1 4 1,-2 9-1,-3 12 0,9 7-1,-2 15 1,1 9 0,4 10 0,2 5 0,0 6 0,1 2 1,-4-3-1,-1-2 1,-7-4 0,-7-6 0,-8-5 0,-7-7-2,-3-5-1,-7-9-3,4 0-8,-6-12-20,6-13-2,5-9 1,7-13-2</inkml:trace>
  <inkml:trace contextRef="#ctx0" brushRef="#br0" timeOffset="29115.9113">14138 1222 19,'-11'1'22,"-7"2"2,7 7 3,-1 13-13,-1 13 2,4 11-1,-1 9-2,8 9-2,0 7-1,9 2-6,3-1 2,5-4-4,4-13 1,4-6-1,2-13 1,6-5-1,-3-16 1,3-4 1,-3-11 0,2-4-1,-2-10 0,0-5-1,-3-6 0,-3-11 0,-3-5-1,-2-4 2,-4-8-2,-4-1 1,-5-6-2,-4-1 2,-5 1-3,-4 8 3,-5 3-3,-3 4 0,-3 6 0,-2 7 1,-3 6 0,-2 8 0,1 4 0,0 4 0,1 5 0,0 6 0,4 5 0,1 5-1,4 3 1,2 2 0,4 3-1,3 2 0,4 1-2,3-3-1,7 0-2,-7-20-8,26 17-12,-3-12-9,5-9 1,5-3-1,3-7 3</inkml:trace>
  <inkml:trace contextRef="#ctx0" brushRef="#br0" timeOffset="29709.9707">14703 1291 9,'0'0'25,"0"0"1,0 0 3,13-5-8,-3 2 0,1-4-3,4 2-4,-2-5-2,4 3-4,-4-3-1,3 1-2,-5 0 0,1 0-1,-3 1-1,1 0-1,-10 8 1,12-14-1,-12 14-1,10-13 0,-10 13 0,10-14-1,-10 14 1,8-13-1,-8 13 1,7-12-1,-7 12 0,7-11 1,-7 11-1,0 0 0,0 0 0,0 0 0,0 0 0,0 0 0,0 0 0,0 0 0,0 0 0,0 0 0,0 0 0,0 0 0,0 0 0,0 0 0,5-10 0,-5 10 1,0 0-2,5-17-1,-5 17-4,0 0-8,8-42-14,-8 42-8,0 0 3,17-41-3</inkml:trace>
  <inkml:trace contextRef="#ctx0" brushRef="#br0" timeOffset="30481.0478">15197 882 49,'0'0'28,"0"0"1,-4 55-4,7-20-11,-2 14-3,5 3 0,-1 6-4,2 2-1,1 3-3,3-8 0,-3-3-2,1-11 0,-4-10 2,1-7-1,-4-7 2,1-5-1,-3-12 0,0 0 0,-5-29-2,1 5 2,-2-8-2,-1-9 0,-3-12-1,-2-7 0,1-3 0,-2-4-2,2 1 3,2-2-1,1 1 1,3 3-1,4 8 0,6 2 0,4 7 2,5 3-1,7 6 1,-21 38-2,54-63 0,-22 41-1,0 4 1,0 6-1,0 7-1,-2 7 2,-30-2-2,47 23 0,-47-23 2,29 47-1,-29-47 1,11 68 0,-14-30-1,-5 3 3,-5 0-2,-6-3 0,-2-1 0,21-37 0,-51 58 1,51-58-1,-48 38 0,48-38 1,-40 20-1,40-20 1,0 0-1,-30 8 1,30-8-1,0 0 1,0 0-1,0 0 0,0 0 2,17 22-2,-1-12 1,4 6 1,6 1-2,6 4 2,2-1-1,2-3-1,1-3-3,-3-1 3,-2-4-5,-8-11-6,-2 0-25,-8-5 1,-14 7 0,3-20-2</inkml:trace>
  <inkml:trace contextRef="#ctx0" brushRef="#br0" timeOffset="30946.0943">13614 1833 48,'0'0'30,"-11"11"3,11-11-1,12-1-14,3-11-7,7 5-1,0-5-2,3-4-4,0-2-4,0-2-3,1 1-24,-3 1-3,-2-2-3,-2-2 1</inkml:trace>
  <inkml:trace contextRef="#ctx0" brushRef="#br0" timeOffset="31894.1891">16579 726 1,'0'0'19,"-21"-45"3,21 45 3,-32-10-9,32 10 2,-49 18-5,19-2-2,30-16-2,-53 51 1,53-51-5,-41 66 2,41-66-3,-24 63 0,24-63 0,-4 51 0,4-51 0,0 0-4,28 43 3,-28-43-3,35 7 1,-35-7-1,41-11 2,-41 11-1,39-20-1,-39 20 3,31-25-1,-31 25 0,0 0-1,0 0 1,0 0-1,0 0 1,22-37-1,-22 37-2,0 0 1,0 0 1,0 0-1,0 0 0,0 0-2,0 0 3,0 0-1,0 0 0,0 0 0,0 0-1,0 0 0,0 0 1,0 0-1,0 0 0,16 42 0,-6-19 1,2 11 1,1 7-1,3 7 2,1 0-1,-1 3 1,1 3-2,-2 1 3,-2-5-2,-2-6 0,-4-4 1,-2-6-2,-2-3 0,-5-6-3,0-5-2,-7-11-8,9-9-15,-14 6-4,1-14-2,1-8-1</inkml:trace>
  <inkml:trace contextRef="#ctx0" brushRef="#br0" timeOffset="33042.3039">16357 1207 66,'-11'-11'33,"11"11"-1,13-26 0,4 1-21,-17 25-5,57-57-1,-21 20-5,3-5 1,2 1-4,-1 2 3,-4 5-3,-4 6 1,-32 28-1,55-42 2,-55 42 0,42-8 1,-42 8 0,41 27 0,-41-27 3,42 56 0,-21-20 0,-2 4-2,1-3 3,-4-3-3,-2-6 3,-4-5-2,-1-6 1,-5-4-2,-4-13 3,0 0 0,0 0-1,-3-25 1,3 25-1,-7-38-1,7 38-2,-3-59 0,3 59-2,7-62 3,-7 62-2,19-50 1,-19 50-2,31-37 2,-31 37 0,38-12 0,-38 12 0,38 9-1,-38-9-1,35 26 2,-35-26 0,33 29 0,-33-29 0,35 21 0,-35-21 0,40 5 3,-40-5 0,43-13 0,-43 13-2,39-28 0,-39 28 2,25-35-2,-25 35-1,1-35 0,-1 35-2,0 0 0,-43-28 3,43 28-2,-46 4 0,46-4 0,-42 16-2,42-16-2,0 0 0,0 0-2,0 0-6,0 0-2,0 0-8,41-12 1,-41 12-2,60-36 0,-30 16 2,0-1 4,-30 21 7,46-34 7,-46 34 6,30-22 7,-30 22 4,0 0 3,0 0 2,0 0 1,22 39-3,-22-39-4,2 50 0,-2-50-1,4 52-4,-4-52-3,6 41 0,-6-41 0,0 0-1,0 0 0,0 0 2,30 25-5,-30-25 2,0 0 1,0 0-2,36-43 1,-36 43 1,0 0-2,23-37-2,-23 37 2,0 0 0,0 0-1,0 0 1,0 0-1,0 0-1,0 0 1,34 16 1,-34-16 0,0 0 2,0 0-1,39 28-1,-39-28 3,0 0 0,36-4-3,-36 4 3,0 0-1,31-20-1,-31 20-1,0 0 0,0 0-2,0 0 1,0 0 0,0 0-3,0 0-2,29-17-2,-29 17-7,0 0-20,0 0 1,0 0-3,35 17 1</inkml:trace>
  <inkml:trace contextRef="#ctx0" brushRef="#br0" timeOffset="33726.3723">17414 1537 54,'-38'20'29,"4"6"2,0-5-2,5 6-19,8 3-4,4-5 3,10 0-5,6-7 1,10-4-3,6-8 1,8-5-1,0-11 2,5 0 3,-3-6-3,2 0 2,-7 0-3,0 2 2,-9 2-2,-2 7 0,-9 5-2,9 0 0,-9 0-1,4 12 0,-4-12 0,8 21 0,-8-21 0,19 17 0,-4-14 1,4-5-1,2-5 0,3-6 0,0-4 0,0-9 0,-1-3 0,-3-4-1,-4-4 0,-7-8 0,-3 3 0,-6-1 1,-5 3-2,-2 5 2,-4 6-1,-2 8 1,1 10 0,-2 11 0,2 10 0,3 12 1,3 9 0,4 6 0,3 6 0,3 1-1,4 0 1,5-2-1,5-5-1,0-8-2,4-5-3,0-13-1,3 0-5,-4-12-7,3-2-12,-3-6-3,-2-6 0,-1-6 3</inkml:trace>
  <inkml:trace contextRef="#ctx0" brushRef="#br0" timeOffset="34102.4099">17874 1296 36,'0'0'30,"-9"16"0,3-3 2,4 4-15,1 10-5,-4 0 2,4 2-7,-3 2-1,5-2-3,2-4 1,2-1-1,3-8-2,4-2 2,2-6-1,1-1 0,1-4 1,1-3 0,-1-5 0,-1-2-1,0-6 0,0-3 0,-4-6-2,0-3 1,-3-3-1,-1 0 0,-1 1-1,-2 4 1,-1 3-2,-1 5 2,0 4-2,-2 11-1,0 0-6,-2-15-14,2 15-13,0 0 0,10-15 1,-1 5-1</inkml:trace>
  <inkml:trace contextRef="#ctx0" brushRef="#br0" timeOffset="34433.443">18205 1252 39,'-2'20'31,"0"4"1,-3-1 0,2-2-16,2 5-1,-2-8-1,8-1-6,-5-17-2,19 13-1,-4-18-1,4-2-1,-1-6 1,1-1 0,-2-1-1,-2 1 0,-8-2-1,-5 2-1,-7 0 1,-5 4-1,-7 2-1,-5 3 0,-2 1-2,-2-1 0,3 4-2,1-2-1,7 2-2,3-9-2,15-2-7,2-11-8,11-5-5,-16 28-5,43-69 3,-15 27-1</inkml:trace>
  <inkml:trace contextRef="#ctx0" brushRef="#br0" timeOffset="35314.5309">18366 821 28,'18'-44'28,"-18"44"1,0 0 1,0 0-5,13 68-7,-14-19-5,7 8-1,-2 9-4,6 0-1,-2-6-3,3-5 1,1-8-6,2-6 3,1-14-1,1-12 0,-2-9 0,1-7 0,-1-4 0,1-5 0,0-5 1,-2-2-2,0 0 2,-3 3-2,-2 0 1,-1 3 0,-7 11 0,9-3-1,-9 3 0,4 11 1,-4-11-1,6 17-1,-6-17 0,14 11-1,1-12-1,2-5-1,6-4 0,0-6-1,6-4 1,-2-5 0,0-3 0,-4 0 2,-3 4 0,-7 2 1,-3 5 1,-10 17 0,0 0 1,0 0 1,-14 17-1,5 4 1,0 0 0,3 2 1,2-3 0,7-5-1,6-7 0,6-6 0,6-6-1,3-7 1,-2-3-1,2-3 1,-5-5-1,-4-2 0,-15 24 0,2-46-3,-2 46 3,-33-38-3,33 38 2,-58-21-3,23 18 3,1 3-3,4 1 2,30-1 0,-41 7 0,41-7 0,0 0-1,0 0 1,37-25-1,-7 7 3,9-5-2,3-2 3,2-6-3,0 0 3,-4-4 1,-3-4-1,-5 1 1,-6-2-3,-9-1 3,-4 3-4,-9 3 4,-4 35-2,-12-56 1,12 56-1,-39-26 1,39 26-2,-57 12 0,26 5 2,31-17-3,-52 55 0,52-55 0,-23 73 2,29-34-3,12 1 2,12 1-1,10-2-1,11-1-2,4-1-5,9-4-15,-3 1-12,-1 0-1,-4-3 2,-7-4-1</inkml:trace>
  <inkml:trace contextRef="#ctx0" brushRef="#br0" timeOffset="57590.7585">1060 9058 1,'3'11'4,"-3"-11"0,10 8 1,-10-8 1,18 10 1,-6-5 0,5 2 1,1-2-1,4 2 0,4-4-1,6 2-2,3-3 1,6-1-1,2-1 0,7-2-2,3-2 2,4 1-1,2-2-1,7 1 0,2-1-1,3 0 1,5 1-2,-2-1 2,5 1 1,3 0 0,4-2-1,-4 0 1,3-1-1,1-2 0,2-1 0,1 1-1,3-1 0,-2-2-1,0 1 0,1 2 0,2-1 0,-3 0 0,3 1 1,-3 1-1,-1 0 0,2 3 0,1-2 0,3 5 1,0 0-1,3 2 2,1 2 0,3-1 0,4 2 1,2-2 1,3 3 1,1-4-1,3 1 1,4-1-1,2 0-1,1-2 0,3 1 0,1-2-1,4-1 1,3-1-1,3-3 0,2-2-1,2-1 3,2-3-3,3-2 1,0-1-2,2 1 1,-1-2-1,0 2 0,-1-2 1,0 2-1,-2 1 0,0 1 0,-1-1 0,-2 1 1,-1 0-1,-2-2 0,-2 2 0,1-1 0,-2-1 0,1 1 0,-1-3 0,0 1 0,0-1 0,3-2 0,0 0 0,1-1 0,1 0 1,2-1-1,-1 2 0,0 1 0,1-1 0,-1 3 0,-1 1 1,1 1-1,1 0 0,-1-2 0,2 3 0,0-1 0,0-1 1,0 0-1,1 0 1,0 0 0,-3 1-1,-1 2 1,0 0-1,-2 3 1,-1-1 0,0 2-1,1-1 0,-1 2 1,1 0-1,1 1 0,1-1 0,2 1 0,3-1 1,1 1-1,1-1 0,2 1 0,2 0 1,-2 1-1,1 1 0,2-1 0,-3 3 0,1-1-1,-1 3 1,1 0 0,-3 0 0,3 1-1,0 0 1,1 0 0,1 1 0,-2 0 0,3 0-1,-2 2 1,-1 0 0,0 1-1,-2-1 1,-3 2 0,-2-2 0,-3 2 0,-1 1-1,-3-2 1,-2 1 0,-1 0 0,-3 1-1,1-2 1,1 2 0,0-1 0,-1-2-1,3 1 1,2 0-1,1 0 1,2-1-1,-1 1 0,2-1 0,-1 1 0,3-1 0,-4 2 0,-2 0 0,-1-1 0,-2 2 0,-1 0-1,-4 1 0,-1-1 0,-2 2 1,-1-1 0,0 1 0,-2-1-1,1 1 0,1 1 0,2-1 0,-2 0 0,3-1 0,0 0 0,1-2 0,4 2 0,-3-1 1,2-2 0,0 2 0,1 0 0,1 1 0,-1 1 1,2 3-1,0-1-1,2 5 0,-2-1-2,4 5-4,1-2-4,6-1-9,9 6-6,8-7 4,9 6-1</inkml:trace>
  <inkml:trace contextRef="#ctx0" brushRef="#br0" timeOffset="105658.5647">8096 13882 17,'0'0'20,"0"0"-2,0 0 0,0 0 0,0 0-2,0 0-2,0 0-1,0 0 0,11 2-3,-2-5-1,-9 3-1,20-9-2,-7 1-1,3 2-1,2-2 0,2 1 0,0-1-2,2 1 1,-1-3-1,1 4-1,-4-1 0,-2 3 0,-3-1-1,-2 2 0,-11 3 1,14-5-2,-14 5 0,0 0 0,11-2-2,-11 2-2,0 0-1,11-4-3,-11 4-5,0 0-5,13-2-4,-13 2-4,0 0-4,8 1 2,-8-1 2</inkml:trace>
  <inkml:trace contextRef="#ctx0" brushRef="#br0" timeOffset="106012.6002">8201 13951 8,'-9'1'20,"9"-1"-2,0 0 1,-3 11 1,3-11-1,0 0-1,0 0-1,0 0-3,12 6-1,-12-6-1,14 2-3,-6-2-2,4 2-2,0-3-1,0 2-1,-2-1-2,1 0 1,-1 0-1,-10 0-1,15-1-2,-15 1-1,10-2-2,-10 2-3,0 0-4,0 0-9,0 0-7,11-5-5,-11 5 0,0 0 2</inkml:trace>
  <inkml:trace contextRef="#ctx0" brushRef="#br0" timeOffset="106283.6273">8221 14054 27,'-9'2'25,"9"-2"1,-6 12-2,6-12-2,0 0-3,0 0-2,6 15-1,-6-15-4,11 7-2,-11-7-2,18 7-2,-5-6-1,3 3-1,0-4-1,1 1-1,-1-1 0,0 0 0,-2-1-1,0 0-2,-4 0-2,-10 1-9,12-12-23,-12 12-2,10-26 1,-8 4-2</inkml:trace>
  <inkml:trace contextRef="#ctx0" brushRef="#br0" timeOffset="113280.3269">17313 16963 25,'0'0'26,"8"17"3,-1-3-7,-2 2-3,6 9-3,-5-4-2,6 8-2,-4-6 0,6 3-4,-6-9 0,4 2-2,-2-11-1,3-4-1,-2-8-1,5-8 0,0-13 0,5-5-2,2-12 1,3-7-2,4-5-2,0-7 0,5 2-9,-5-2-26,3 3 0,0 2 1,-3 1-2</inkml:trace>
  <inkml:trace contextRef="#ctx0" brushRef="#br0" timeOffset="151664.1649">7420 6829 29,'-11'5'16,"11"-5"2,0 0 0,0 0 0,-9 6-2,9-6-2,0 0-1,0 0-2,14 1 0,-4-2 0,5 2-2,5-4-2,8 3-1,1-2-1,7 0-1,3-1 0,7 2-2,0-2 1,2 2-2,-2 0 0,0 0 0,-3 0-1,-4 1 1,-4 0-1,-6 0 0,-5 1-1,-6-1-1,-2 2-1,-6-3-2,-1 3-2,-9-2-4,0 0-8,0 0-10,0 0-4,-10 11-1,-3-11 4</inkml:trace>
  <inkml:trace contextRef="#ctx0" brushRef="#br0" timeOffset="152033.2018">7652 6941 25,'-20'3'24,"9"4"2,-2-7-4,13 0-4,-13 4 1,13-4-1,0 0-2,-11 1-2,11-1-3,0 0-2,17 3-2,-6-4 0,7 3-3,4-2 1,6 3-2,3-3 0,5 2-2,1-1 2,0 0-2,0 1 0,-3 0 0,-3 0-1,-4-1 0,-3 3 0,-4-3-2,-5 1-3,-5-3-3,1 5-7,-11-4-11,0 0-10,0 0 1,0 0-1,0 0 3</inkml:trace>
  <inkml:trace contextRef="#ctx0" brushRef="#br0" timeOffset="152326.2311">7520 7158 53,'-21'15'30,"15"1"4,6-16-1,15 6-12,14-4-4,8-7 0,14 2-3,6-5-4,10 1-4,0-1-1,2 2-2,-5-1 0,-4 4-1,-9-2-1,-8 3-2,-10-1 0,-10 1-2,-4 2-3,-19 0-5,16-9-18,-16 9-8,0-18 1,-3 6 0,-2-6-1</inkml:trace>
  <inkml:trace contextRef="#ctx0" brushRef="#br0" timeOffset="154718.4703">9749 7466 17,'0'0'15,"-10"2"2,10-2-4,0 0-4,-9 0 0,9 0 2,0 0-1,0 0 1,0 0-2,0 0 1,0 0-2,0 0 0,0 0-2,0 0 0,11-2 0,1 3 0,2-1 0,8 1-1,6-1 0,8 3 0,6-3 0,7 2-1,7-2 1,7 2-1,3-2 0,6 3-1,0-3 1,5 2 0,-2-3-1,1 2-1,-4-1 1,-1 0-1,-6-1 0,-3 1-1,-6-1 0,-6-1 0,-7 0-1,-4 1 1,-9 0-1,-5-2-1,-7 2-1,-5-1-1,-3 1-3,-10 1-4,0 0-4,-14-14-5,-1 9-11,-5 2-5,-6-2 2,-4 4-1,-12-5 4</inkml:trace>
  <inkml:trace contextRef="#ctx0" brushRef="#br0" timeOffset="155064.5049">9842 7694 64,'-29'7'28,"15"1"2,6-8 1,8 0-18,16-3 0,7-2 0,13 5-1,5-6-2,14 3-2,4-1-2,8 3-1,2-2-1,6 3-1,-1-1 0,0 1-2,-3-1 0,-3 1 0,-5-1-1,-4-2 0,-7 1-1,-8-1-1,-8-1-3,-12-6-5,-3 0-16,-10-6-10,-11-6 1,-5-4-2,-10-11 1</inkml:trace>
  <inkml:trace contextRef="#ctx0" brushRef="#br0" timeOffset="157697.7682">8936 6364 1,'10'11'13,"7"5"-3,-3-4-2,5 3 2,-5-6-1,4 3 0,-2-5 0,6 2 1,-2-4-1,4-1-1,1-1 0,0-2 0,3-3-2,0-2 0,1-2-1,0-3 0,2-2-2,-1-4 0,1 0 1,2-4-2,-2 0 1,-1-6 0,2-1 0,-3-3-1,0 0 0,-3-3 0,0 0-1,-4-3 1,0-1-2,-3-1 1,-1 0-1,-4-2 2,-2-1-1,-3-2 1,-2-2 0,-3 1-1,0 0 1,-3-2-2,-1-1 1,-3 2-1,-1-1 1,-2 2-1,-3 0 1,-2-3-1,-1 3 0,-2 0 0,-2 0 1,1-2-1,0 2 1,0 0 0,-2 2-1,-1 2 0,0 0 1,-3 2-1,-2 4 1,-1 1-1,-4 6 0,-1 1 0,-3 4 0,0 2-1,-1 5 1,-2 3 0,-1 0-1,0 4 1,0 3 0,0 1 0,1 2 0,-1 3 0,1 3 0,0 3 0,2 2 0,1 4 0,-1 3 0,1 3 0,0 4 0,2 6 0,0 2-1,4 4 1,2 3 0,4 0-1,4 0 0,2 3 1,4-2 0,3 0-1,4-2 1,3-1 0,2 2 0,2 0 0,0 1 0,3 2 1,1 0-1,1 0 0,0 2 0,1-1 0,0-1 0,1 0 0,0-2 0,2-3 0,-1 0 0,0 1 0,0-2 0,1-2 0,-2 0 0,1-2 0,0-1 0,-2-5 0,1 1 0,0-2 0,1-2 1,2-2 0,1-1 0,2-3 0,0 0 0,1-1 1,3-2-2,0-2 2,-1-2-2,3-2 2,-4 0-3,2-4 2,-2 1-1,0-3-2,-4-2-4,1 0-17,-2 3-8,-14-3 0,11-5 0,-11 5 0</inkml:trace>
  <inkml:trace contextRef="#ctx0" brushRef="#br0" timeOffset="165005.4989">8829 14025 28,'-1'23'20,"1"-23"0,-4 17-1,4-17-12,-7 12-2,7-12-1,-8 11 0,8-11 0,0 0-1,-11 14 2,11-14 0,0 0 0,0 0 0,0 0 0,0 0 0,0 0 0,0 0-1,0 0 0,0 0 0,11-13 0,-6 3 1,4 0-1,-3-5 0,5 0 0,-2-6 0,4 0 0,-2-8-1,5-1 1,-3-3-1,3-4 0,0-3 0,0-2-1,1-4 1,-1 2-1,-3-2 0,0 2 1,-2-2-1,0 3 0,-3 0 0,-1 1 0,-1-1 0,0 1 0,-2-3-1,0 3 0,-1-1 0,-1 0-1,-3 0 1,0 2-1,-3 1 0,-1 3 1,-3 2-1,-1 1 1,-3 0-1,-1 1 1,0 1-1,-4 0 1,-1 1 0,-3-1 0,-1 1-1,-3-2 1,-1 4-1,-2 2 0,-1 0 1,0 3-1,-1-1 0,1 4-1,0 1 1,0 5 0,1 2 0,0 2 0,1 1 0,2 3 0,-1 1 0,0 2 0,1 1 0,0 0 0,-1 2 0,3 0 0,0 2 0,-2 2 0,2 1 0,1 2 0,-1 1 0,2 2 0,1 1 0,-2 3 0,1 0 0,0 0 0,1 3 0,1 1 0,2-1 0,-1 0 0,2 1 0,1-1 0,1 1 0,2 1 1,-1 1-2,3-1 1,0 2 0,1 1 0,2 4-1,2-1 1,-1 1-1,2 2 0,0 1 1,0 0 0,1 2 0,-1 1-1,1 0 1,0 1 0,0 2 0,1 0 0,-1 0 0,2 1 0,-1 0 0,2-1 0,0 0 1,1-2-1,1 0 0,0 0 0,0-2 0,0 0 0,0-2 0,1-1-1,-1-1 1,1-1-1,0 0 1,1 1-1,-1-3 1,1 1 1,0 1-1,-1 1 0,0-1 0,1 1 1,0 0-1,-1-1 0,1 0 0,-1-3 0,0-1 1,1-1-1,-1-3 0,0 1 0,0-2 1,-1 1-1,1-3 0,0 0 0,0 0 0,2 0 0,1-3 0,0 1 0,1 0 1,-7-12-1,15 20 0,-7-10 1,1 1-1,-1-1 0,0 1 1,2-1-1,-1 1 0,1-1 0,1 1 0,1-3 0,0 0 0,2 0 0,1-1 1,-1 1-1,1-2 0,1 0 1,2 0-1,-1 0 0,2-2 1,-1 1-1,3-2 0,-2 1 0,2-2 0,-2 1 1,1-1-1,-1-1 0,-1 0 0,0-1 0,-1 0 0,1-1 0,-1 0 1,0 1-1,0-2 0,-3 0 0,1-1 1,-3 1-1,1-2 0,-2 1 0,-1-2 0,0-1 0,0-1 0,0 0 0,-1 0 0,1-1 0,-1 0 0,1 0 1,-2-1-1,-8 9 0,16-14 0,-16 14 0,14-15 1,-14 15 0,14-17-1,-14 17 1,15-17-1,-15 17 1,12-15-1,-12 15 2,10-10-2,-10 10 0,0 0 0,0 0 0,9-7 0,-9 7 0,0 0 0,0 0 0,0 0 0,0 0 0,0 0 0,0 0 0,0 0 0,0 0 0,-9 9 0,9-9 0,0 0 0,0 0-20,0 0-20,6-19-1,8 1 1,8-7-1</inkml:trace>
  <inkml:trace contextRef="#ctx0" brushRef="#br0" timeOffset="167518.7502">10061 13734 0,'0'0'16,"4"11"1,-4-11 2,0 0-7,0 0-3,0 0 0,0 0 1,9 11 0,-9-11 0,0 0-1,5 12-1,-5-12-1,0 0-1,0 0 0,6 11-1,-6-11 0,0 0-1,0 0 1,0 0 1,0 0-1,0 0 0,0 0-1,0 0 1,0 0-2,0 0 0,0 0 0,0 0-1,5-14 0,-5 14 1,0-16-1,0 16 0,0-21 0,1 9 1,-2-2-1,1 0 0,-1-3 0,2 1 0,-2-2 0,1 0-1,0-2 0,0-1 0,0 0 0,0-4-1,0 1 1,0 0 1,-1 0-2,1-1 2,0 0-2,0-1 2,1 0-2,0 1 1,1-2-1,0 0 0,0 0 0,-1-1 0,1 1 1,0-1-1,-2 3 0,0 0 0,-1 1 0,0 1 1,-3 1-1,1 1 1,-2 1-1,-1-1 1,0 1-1,-2-1 1,-1 0-1,-1 0 0,-2-2 0,0 1 1,-2-1-1,-2 0 1,-2 2-1,0 2 1,-1-1 0,0 1-1,1 3 1,-1 2-1,0 1 0,2 1 0,1 3 0,2 1 0,0 1 0,2 3 0,0 1 0,1 1 0,0 2 0,3 4 0,-1-1 0,9-3 0,-17 14-1,17-14 2,-15 20-2,8-7 1,-1 1 0,1 1 0,2 6-1,-1 0 1,2 3-1,-1 1 0,0 2 1,0 1-1,0 0 1,1 1-1,-1-2 1,0 2 1,-1-1-1,1 1 0,0 1 0,0-1 0,2 3 0,-1-1 0,2-1 0,0 0 0,1-1 0,1-2 0,1-3 0,1-1 1,0-1-1,1-3 0,-1 2-1,-1 0 0,2 0 1,0 2-1,1 0 1,1 0-1,0 2 0,1 0 0,2-1 1,-2 0 0,2 0 0,1 0 0,1 0 0,-1-2 0,1-1-1,0-1 1,0-2 0,0 0 0,0-1 0,0-2 0,-2 1 0,1-1 0,0 1 0,0-1 1,0 0-1,1-1 0,1-1 0,0-2 0,1-2 0,0-2 1,1-1-1,2-4 1,1-3-1,-1-2 1,2-3 0,0-2 0,0-4 0,1-1 0,-1-2 0,-2 1 0,-1-2 0,-2 3-1,-3 0 1,-2 1 0,-7 12-1,10-17 0,-10 17 0,0-13-2,0 13 0,-6-14-3,6 14-4,-15-16-15,5 6-14,-2 3-1,-3 0 0,-3 4 1</inkml:trace>
  <inkml:trace contextRef="#ctx0" brushRef="#br0" timeOffset="168353.8337">8831 14119 27,'0'0'18,"-9"6"1,9-6-2,0 0-8,0 0-3,0 0 0,0 0 2,0 0 0,0 0 0,0 0 1,-1 13-2,1-13-1,2 13 1,-2-13-2,6 20 1,0-5 1,1-2-1,4 5 0,-2-1-1,5 4 1,0-1-1,5 2-1,2-1-1,3 1 0,1-2-1,5 0 0,4-3 1,2 2-1,2-6 0,2-2 1,0-4-1,3-3 0,-1-6 0,2-4 0,0-9-1,2-5 0,0-7-1,-1-2 1,2-5-1,-1-1 0,-2-1 1,-5 2-1,-4 3 1,-6 5 0,-5 0 0,-4 6 2,-7 1-1,-3 5 0,-4 2 0,-1 0 0,-4 1-1,-1 11 0,1-17 1,-1 17-4,-3-13 1,3 13-1,-5-12-2,5 12-3,0 0-8,-9-5-23,9 5-1,0 0 0,-12 12 0</inkml:trace>
  <inkml:trace contextRef="#ctx0" brushRef="#br0" timeOffset="170903.0886">9512 14330 41,'0'0'24,"1"15"1,-1-15-1,0 0-14,3 10-3,-3-10 1,7 15 0,-7-15 1,8 20-1,-6-8 2,4 5-3,-4-1 0,3 3-3,-2 0-1,3 3-1,-2 2 1,1 1-1,0 1 0,0 3 0,-1 0 0,3 5 0,-2 0 0,1 3-1,0 0 0,1 2 0,-2 1 0,2 2 0,0-1 1,2 1-1,-1 0 0,1 1 1,2-1-1,1 1 1,-1-2-2,2-1 1,0 1 0,1-3-1,0 0 0,1-1 1,-1-1-1,2 1 0,0 1 1,2-1-1,1 1 1,2-5-1,2 0 1,1 0-1,3-3 0,1 0 1,1 0-1,2-2 1,0-2-1,0 2 0,1-1 1,3 0-1,1-1 1,0 1-1,1-2 0,2 0-1,3-1 1,2 0-1,3-2 1,1-2 0,3-3 0,2 0-1,3-3 2,1-2 0,1 0-1,3 0 1,0 1-1,2 1 1,1-3-1,2 1 1,0-1-1,1-2 1,2-2 0,3-1-1,0-4 1,1 0-1,1 0 1,2-2-1,-1 0 1,0 0-1,3-2 1,0 2-1,1-1 0,1-1 1,1 0-1,0-1 0,3 1 0,1-2 0,1 3 1,0-1-1,0 0 0,1 0 0,-1 1 0,2 1 0,-1 0 0,0 0 0,-2 1 0,-1-1 0,-1 2 0,0-1 0,-1 0 0,-1 0 1,-2-1-1,0 1 0,-2-2 0,0 1 0,0-1 1,1-1-1,0-1 0,0 0 0,0-1 0,3 1 1,0-1-1,2 0 0,2-1 0,1-1 0,0 1 0,4-1 0,1 3 0,5-2 0,3 2 0,0 0 0,4 2 1,1 0-1,3 3 1,3 0-1,1 0 0,0 1 0,0 1 0,0 1 0,0 1 1,-2-1-1,1 0-1,-2-1 1,0-1 0,0-1 0,-3 0 0,-1-1-1,-1-2 1,0-1-1,0 1 1,0-1 0,1 1 0,1 1-1,2-1 1,5-2 0,2 2-1,2 1 1,3-1 0,2 0-1,0 0 1,0-2 0,-2 3 0,-3 1 0,-2 1 0,-4 1 0,-5 1 0,-5-1 0,-4 3 1,-5 0-1,-2 0 1,-6-1-1,-4 0 1,-5 0-1,-5-2 1,-4 1-1,-5-2 1,-6 0-1,-4-2 1,-6 2 0,-3-4-1,-2 1 2,-4-2-2,-2-2 0,-1-1 0,0-1 0,-1-2 0,-1-2 0,0 0 0,-2-2 0,2-1 0,0-1 0,1-2 0,-1 0 0,0-4 0,0-1 0,1-3 0,0-3 0,0-2 0,0-4 0,-2-5 0,0-3 0,-2-1 0,0-4 0,0-2 0,-2-3 0,-1-2 0,-1-3 0,-3 0 0,0 0 0,-3-3 0,-2-1 0,-4 1 0,-1-2 0,-1-1 0,-3 2 0,-1 2 0,0-1 0,-1 3 0,-1 1 0,-1 3 0,-2 2 0,-1 4 0,-3 2 0,0 2 0,-1 3 0,-3 2 0,0 3 0,-2 4 0,1 2 0,1 3 0,0 3 0,0 1 0,1 1 0,1 3 0,0 1 0,1 0 0,0 3 0,0 1 0,0 2 0,5 11 0,-8-16 0,8 16 0,0 0 0,-9-11 0,9 11 0,-15 3 0,5 2 0,-6 3 0,-4 4 0,-5 5 0,-5 3 0,-3 5 0,-3 3 0,-2 0 0,-2 1 0,2-1 0,1-2 0,3-4 0,4-4 0,5-4 0,5-3 0,6-3 0,5-4 0,9-4 0,0 0 0,14-11 0,4-1 0,6-4 0,5-4 0,5-5 0,3-3 0,4-4 0,2 1 0,1-1 0,-1 2 0,-1 2 0,-4 3 0,-1 3 0,-4 4 0,-5 4 0,-6 4 0,-4 3 0,-5 1 0,-3 3 0,-10 3 0,11-4 0,-11 4 0,0 0 0,0 0 0,0 0 0,0 0 0,9 5 0,-9-5 0,9 8 0,0-1 0,3 1 0,2 5 0,6 0 0,2 3 0,4 0 0,5 3 0,2-4 0,2 2 0,0-6 0,1-4 0,-3-3 0,-6-12 0,-2-9-26,-15-11-14,-13-16-2,-14-17-1</inkml:trace>
  <inkml:trace contextRef="#ctx0" brushRef="#br0" timeOffset="178672.8653">10446 13903 29,'0'0'20,"0"0"0,-10 7-1,10-7-13,0 0-2,2 17 2,0-4 1,-1 1 2,3 4 0,-1 3 1,3 4-2,-2-3 1,4 1-4,-2-3 1,3 0-2,-1-4 0,3 0-2,-11-16 1,15 19 1,-15-19-1,17 11 1,-17-11-2,15 6 1,-5-6-2,0 0 1,1-1-1,2-1 0,0 0 0,3 0-1,1 1 1,2-2-1,2 3 1,2-1-1,5 1 0,3 0 1,4 1-1,4 2 1,5-1-1,4 1 1,4 1-1,4-1 1,1 2-1,2 0 1,1-1 0,1 1-1,-1 0 1,2 1-1,-2-3 1,0 2 0,-2-2 0,-2 2 0,-2-3 0,-2 1 0,-3-2 0,-4-1 0,-5 1-1,-2-1 1,-4 0 1,-2 0-1,-2 0 0,-4 1 0,-3 0 0,-1 0 0,-2-1 0,-3-1 0,-2-1 0,0 1 0,-4-3 0,1 0 1,-1-5 0,0 0 0,-3-4-1,4-2 1,-2-5-1,0-3 1,1-4-1,1-2 0,-2 0-1,0 0 1,-1 1 0,-2 3-1,-1 5 1,-4 4-1,1 4 0,-3 12 0,3-13-2,-3 13-3,0 0-9,2-10-24,-2 10-1,-4-17 1,-1 2-1</inkml:trace>
  <inkml:trace contextRef="#ctx0" brushRef="#br0" timeOffset="219269.9248">16501 9918 5,'0'0'8,"-9"9"2,0-6 1,9-3 1,-17 14 1,9-3 0,-3-2 3,1 3-2,1-1 0,-2 2-1,3 1 0,-1-2-1,4 2-1,5-14-1,-8 21-1,8-21-1,3 11 0,5-14-1,11-3-1,3-10 0,10-5-1,3-10 0,6-4-2,1-7 0,1-1-1,-1-4-1,-3 2 0,-4 1 0,-4 4 0,-4 1-1,-3 6 1,-2 2-1,-2 7-1,-4 3 1,-4 6 0,-2 2 0,-10 13-1,11-12 1,-11 12 0,0 0 0,0 0 0,0 0 0,0 0 0,0 0 0,0 0 0,0 0 0,0 0 0,0 0 0,0 0 0,0 0 0,0 0 0,0 0 0,0 0 0,9-1 0,-9 1 0,0 0 0,15 4 0,-5 5 0,6 0 1,5 4-1,5 1 1,7 2-1,5 3 1,6 0 0,3 0-1,4-2 1,-3-2-1,-1-2 0,-4-2 0,-4-1 0,-5-3 0,-6-1-1,-5-4 0,-4 0-3,-5-4-3,2 4-7,-7-5-14,1-3-9,-1 1 2,0-4-2,3 1 3</inkml:trace>
  <inkml:trace contextRef="#ctx0" brushRef="#br0" timeOffset="220396.0374">17856 9680 13,'0'0'19,"0"0"2,0 0-4,0 0 0,-8-4-2,8 4-2,0 0-2,-12 1-2,12-1-1,-11 8-1,11-8 0,-12 22 0,6-2 0,-2 3-1,3 5 0,-1 3-1,3 2-1,2 1 0,2 1-1,3-4 0,4-3 0,2-5 0,3-2-1,3-7 1,4-2 0,0-8 0,2-1-1,0-6 0,-1-2 0,0-5-1,-2-1 0,-3-6 1,-2 0-2,-2-4 2,-3-1-2,-3-3 1,0-2 0,-4-1 0,-2 0-1,-3-1 1,-2 0-1,-2 2 1,-3 2-1,-1 3 0,-1 5 0,1 3-1,-2 3 1,1 5-1,1 3 0,2 3-1,0 0-3,9 0-4,-12 7-9,12-7-16,0 0 0,0 0 0,4 12-1</inkml:trace>
  <inkml:trace contextRef="#ctx0" brushRef="#br0" timeOffset="221186.1164">18351 9848 10,'-6'13'18,"6"-13"1,0 0-3,-12 7-1,12-7 0,0 0-1,-7 14-3,7-14 0,0 0 0,0 0 1,0 0 0,0 0 0,0 0-2,15-7-1,-3-6-1,7-1-1,0-7-2,7-1-1,1-6-1,3 0-1,0-3-1,3-1 1,-3-3-1,0 4 0,-2-1 0,-1 4 0,-2 1 0,0 4-1,-5 2 1,-2 4 0,-5 6-1,-3 1 0,-1 6 1,-9 4-2,0 0 1,10-7-1,-10 7-1,0 0-1,0 0-3,0 0-4,0 0-9,11 3-17,-11-3 3,12-14-1,-5 0 0</inkml:trace>
  <inkml:trace contextRef="#ctx0" brushRef="#br0" timeOffset="221624.1602">18729 9013 26,'0'0'21,"16"-7"2,-16 7 2,0 0-12,0 0-1,0 0-2,0 0-1,0 0-1,0 0-2,0 0-1,3 14-1,-3 1-1,1 7 0,-1 2 2,3 7-2,-2 3 0,3 1-1,-1-1 0,1-2-1,0-3-1,1-4 1,-2-4-2,0-4-1,0-4-3,-3-13-6,2 14-7,-2-14-11,0 0 0,0 0 0,6-14 1</inkml:trace>
  <inkml:trace contextRef="#ctx0" brushRef="#br0" timeOffset="221940.1918">18908 8936 38,'0'0'23,"3"12"3,-6 0-1,6 8-12,-2 7-4,-1 7 0,1 4-2,-1 5-3,1 0-1,-1 2-2,1-4 0,0-6-1,0-6 1,1-7-2,0-4 1,0-7-2,-2-11-4,0 0-8,0 0-11,0 0 0,13-18-2,-13-5 2</inkml:trace>
  <inkml:trace contextRef="#ctx0" brushRef="#br0" timeOffset="222466.2444">18835 8597 39,'-6'-13'21,"-7"-4"1,13 17 1,-22-17-13,10 13 0,1 2-2,-3 6-1,1 5 0,-3 5 0,3 7 0,2 3-1,2 5 0,1 1-2,6 2-1,2-2 0,5 0-1,5-3 1,3-2 1,3-7 0,4-1 0,2-8 0,0-1 0,0-8-1,1-1 0,-4-7-1,1-1 0,-5-7-1,-1 1 0,-2-3 0,-5-3 0,-2-2 0,-3 1-1,-4-1 1,-2 1-1,-3 1 0,-2 2 0,-2 4-1,0 3 0,-1 5 0,0 4-1,3 4-3,0 1 0,4 9-4,-2-1-3,7 9-8,0 3-8,0 1-4,6 9 1,-3-2 2</inkml:trace>
  <inkml:trace contextRef="#ctx0" brushRef="#br0" timeOffset="223916.3893">18863 9463 24,'-9'-9'24,"9"9"2,0 0 3,0 0-8,0 0-3,0 0-3,0 0-4,0 0 0,0 0-4,0 0-1,9 15-1,-9-15-1,13 20 0,-5-6 0,3 6 0,2-2-1,3 5 0,-1-2-1,4 3 0,0 1-1,2-1 1,1-2-1,0 2-1,-1-2 0,-1 1 0,0-2 0,-1 0 0,-1 0 0,0 0 0,-1-1 0,-2-1 0,-1-2-1,-3 0 1,0-2 0,-2-1 0,-2-4 0,-7-10 0,8 17 0,-8-17 0,5 11 0,-5-11 1,0 0-1,0 0 0,6 12 0,-6-12 0,0 0 0,0 0 1,0 0-1,0 0 0,0 0 0,0 0 0,0 0 0,0 0 1,9 2-1,-9-2 0,0 0 0,0 0 1,10 0-1,-10 0 1,11-3-1,-2-2 1,2-2-1,4-3 1,3-6-1,3-2 1,4-8-1,5-2 0,1-5 0,2-2 0,-1-2 1,0 1-1,-2 2 0,-2 1 0,-1 5 0,-5 1 1,-3 5-1,-1 5 1,-1 2-1,-4 2 1,-1 2-1,-1 3 1,-2 1-1,-9 7 0,13-6 0,-13 6 0,0 0 0,9-3 0,-9 3 0,0 0-1,0 0 1,0 0 0,0 0 0,0 0 1,0 0-1,0 0 0,0 0 0,0 0 0,0 0 1,0 0-1,0 0 0,0 0 0,0 0 0,0 0 0,0 0 0,0 0 0,0 0 0,0 0 0,0 0 0,0 0 0,0 0 0,0 0 0,0 0 0,0 0 0,0 0 1,0 0-1,0 0 0,0 0 0,0 0 0,0 0 0,0 0 0,0 0-1,0 0 1,0 0 0,0 0 0,0 0 0,0 0 0,0 0 0,0 0 0,5 11 1,-5-11-1,15 16 0,-1-7 0,3 4 0,5 0 1,4 2-1,7 0 1,4 1-1,1-2 1,2 1-1,0-2 1,-1 0-1,0-2 0,-3-1 0,-3-2 0,-3 0 1,-5-2-1,-2 0 0,-3-1-1,-4-1 1,-1 1-1,-2-3-1,-2 3-1,-11-5-6,20-5-26,-12 3-2,-8 2 1,16-22-1</inkml:trace>
  <inkml:trace contextRef="#ctx0" brushRef="#br0" timeOffset="229454.9432">21469 9676 18,'0'0'24,"0"0"2,0 0 2,0 0-7,0 0-3,0 0-5,0 0-3,0 0-2,0 0-1,10-6-3,-10 6 0,15-10-2,-5 5 1,4-2-1,-3-2 1,4 1 0,-2-2 0,-1 0-1,-2-1 1,-1 0-1,-4 0 0,-2-3 0,-4 0 0,-2 1-1,-3 0 0,-2 1-1,-4 2 0,0 1 0,-4 7 0,-1 6-1,-1 6 1,1 5 0,0 6-1,6 4 1,3 4 1,6 3-1,7 0 0,5-1 0,9-2 0,3-5 0,5 1-2,2-9-2,4 0-3,-3-10-8,0-6-17,1 0-1,-5-10-2,2-3 2</inkml:trace>
  <inkml:trace contextRef="#ctx0" brushRef="#br0" timeOffset="229702.968">21835 9241 50,'0'0'28,"-13"14"1,13 7 0,-1 6-18,4 4-2,4 7-2,-1 8-2,2 6-2,0 2-7,1-4-4,2 0-7,-1-2-8,-5-11-5,7 0-2,-7-20 1</inkml:trace>
  <inkml:trace contextRef="#ctx0" brushRef="#br0" timeOffset="230139.0116">21996 9247 68,'-5'29'32,"-5"5"0,4 12-2,5 5-18,-7 3-5,6 5-1,-2-1-3,4-1-1,0-6-2,1-7 0,2-9 0,2-8 1,1-9 0,-6-18 1,18 6-1,-9-16 0,2-6 0,3-5 0,-2-5 1,4-3-2,-2-1 1,2 3 1,-3 4-1,-1 5 1,-2 6 1,0 9-1,-10 3 0,15 19 0,-10-2-1,2 6 0,0 5-1,0 0-2,3 3-2,-3-7-5,5 3-9,-4-7-12,0-10-5,1-3 1,-9-7-1</inkml:trace>
  <inkml:trace contextRef="#ctx0" brushRef="#br0" timeOffset="230989.0966">21866 9524 87,'-33'1'33,"13"7"0,4-8 1,16 0-26,9-2-3,10-2-1,10 3 0,5-2-2,5 1-2,4 2 1,2 5-2,-2 2 2,-3 5-2,-3 2 2,-3 5-1,-5 3 0,-2 2 0,-4 2 0,-1 0 1,-5-1-1,-1-3 0,-5-1 0,-1-4 0,-2-4 1,-8-13-1,12 11 1,-12-11 0,10-9 0,-3-2 0,-1-3 0,1-2 0,1-4-1,0 3 1,1-1-1,-2 4 0,-7 14 0,15-13-1,-15 13 1,15 16 0,-6 5 0,0 7 0,1 8 0,0 7 1,0 5-1,-1 2 0,-5 1 0,-2-2 1,-5-1-1,-6-3 1,-8-9 0,-3-6 0,-6-5 1,-2-7-1,-1-6 0,1-4 1,2-9-1,5-7 0,6-7-1,6-7 1,8-8-1,7-8 0,7-9-1,7-7 1,6-5-1,3-2 0,4-2 0,0-1 1,2 1 0,-2 2 0,-2 4 0,-5 4 0,-5 3 0,-4 6 0,-6 2 0,-4 7 0,-7 3 0,-4 6 1,-4 5-1,-2 5 0,-3 9 0,0 9 1,0 9-1,0 11 0,3 11 0,2 9 0,3 7 1,3 5-1,5 3 0,5-1 0,3-2 0,6-5-2,2-4-2,1-10-3,4 1-8,-6-10-11,-1-3-11,-1-1 1,-7-7-1,-1 0 2</inkml:trace>
  <inkml:trace contextRef="#ctx0" brushRef="#br0" timeOffset="232006.1983">21558 10423 45,'0'0'31,"-8"-19"2,8 19-1,0 0-9,-9-8-9,9 8-4,0 21-2,3 1-2,-3 6-3,2 7-1,1 6 0,1 3 0,-1 1-1,1-3 0,0-4 0,-1-8-1,0-6 1,1-7 0,-4-17 0,4 14 1,-4-14 0,8-10-1,-2-3 1,2-3-1,2-5 0,4-2-1,3 1 0,3 1 0,1 6-1,2 3 1,-1 9-1,-1 6 1,0 9-1,-4 6 1,-4 5 0,-4 4 0,-4 4-1,-4 1 1,-6-2-1,-4-2 0,-4-4 0,-4-6-1,-3-4-2,0-7-2,1-6-2,0-10-4,6-3-7,1-6-11,3-9-2,9 1-2,1-9 4</inkml:trace>
  <inkml:trace contextRef="#ctx0" brushRef="#br0" timeOffset="232359.2336">21800 10615 33,'0'0'26,"14"24"2,-13-10 0,5 7-9,0 3-5,0-2-5,2 4-2,1-4-3,1-2 0,2-4-1,1-4-1,-1-5 0,4-3 1,-3-7-1,1-1 0,-1-7 1,0-2 0,-2-3 0,1-1-1,-3-1 1,0 3 0,-4 1 1,1 3-1,-6 11 0,0 0-1,0 0-1,9 11 0,-9 4 0,1 3-1,0 6-2,1-2-3,3 4-4,-3-10-6,3-5-19,3-1-1,-8-10 0,15-5 1</inkml:trace>
  <inkml:trace contextRef="#ctx0" brushRef="#br0" timeOffset="232585.2562">22171 10404 68,'-11'12'34,"5"10"-1,-4 2 2,1 7-21,6 8-4,-2 1-3,6 4-3,-1-2-4,1-4-3,5 1-9,-5-7-14,-1-10-7,3-2 0,-3-20-1,-3 14 0</inkml:trace>
  <inkml:trace contextRef="#ctx0" brushRef="#br0" timeOffset="233118.3093">21967 10592 86,'0'0'33,"14"-4"0,4 2 1,4-1-26,0-3-4,3 0 0,2 0-2,1 1-1,0 1-1,0 0 0,-2 2-1,-4 1 1,-2 0 0,-2-1 0,-4 1-1,-3 0 1,-11 1-1,9 0 1,-9 0-1,0 0 1,-10 13 0,1-3 0,-1 4 0,-4 5 1,-2 3 0,0 4 1,1 0-1,4 2 0,1-4 0,4-1 0,6-4 0,7-4 0,4-5 1,2-4-1,4-5 0,1-4 0,2-3 0,-1-2 0,-1-2-1,-3-1 1,-1 1 0,-2 0 0,-4 2 0,-8 8-1,11-7 1,-11 7 0,0 0 0,3 18-1,-4-7 0,0 1-1,1 3-2,0-4-5,4 4-10,-4-15-18,7 11 1,-7-11-1,14-11 0</inkml:trace>
  <inkml:trace contextRef="#ctx0" brushRef="#br0" timeOffset="233487.3464">22484 10656 65,'2'21'33,"-5"-1"1,4 3-1,-2 2-16,0-7-7,6 3-2,-4-6-3,4-1-2,-5-14-2,7 15 0,-7-15-1,11 0 0,-11 0 0,14-15 0,-6 3 0,2-1 0,2-2 0,-1 0 1,0 2 0,0 1 0,-11 12 0,15-12 1,-15 12 0,12 9 0,-12-9-1,5 22 0,-3-7 0,0 1-2,1 1-3,-3-6-3,6 5-7,-6-16-11,0 0-11,14 8 1,-14-8-1,19-13 2</inkml:trace>
  <inkml:trace contextRef="#ctx0" brushRef="#br0" timeOffset="234134.4111">22746 10733 52,'0'0'30,"0"0"3,0 0-8,4 14-4,-9-2-5,7 5-3,-4-3-3,10 4-1,0-8-3,6 3-1,0-7-1,4 0-1,0-5 0,2-2-1,-3-4 0,-2 1-1,-4-6 1,-2 1-2,-4-2 1,-3 0-1,-5-2 0,-2 0 0,-3 0-1,0 1 0,-2 2-2,0-1-2,10 11-2,-15-12-2,15 12-3,0 0-4,0 0-5,6-11-2,7 10 1,-1-3 1,5 2 2,3-1 3,2-1 5,-1 2 7,1-2 8,-4 1 6,0 0 4,-4 2 2,-6 0 1,-8 1 1,0 0 0,0 0-2,-15 9-3,4 2-2,-6-2-3,5 5-1,-3-1-1,5 3-1,4 0-1,6 0 0,5-3-1,5-1-1,4-5 0,5-2 0,2-3-1,0-1 1,0-4-1,-2 0 0,-3-1 0,-3 1 0,-3-1 0,-10 4 0,10-1-1,-10 1 1,0 0-1,-1 18-1,1-8-1,0-10-1,2 20-5,-2-20-5,8 6-18,2-8-7,1-9 1,4-4-1</inkml:trace>
  <inkml:trace contextRef="#ctx0" brushRef="#br0" timeOffset="234667.4643">23338 10277 88,'0'0'36,"-17"1"0,8 18 2,4 12-25,-8 4-4,9 13-1,-4 1-5,5 4-3,4 1-4,0-5-4,10 3-4,-6-14-7,10 2-9,-6-10-1,3 0-1,0-7 2,-2-3 4,1-3 7,-3-3 7,0-2 11,-8-12 10,10 16 6,-10-16 5,14 8 1,-4-6 1,3-1-2,1-8-2,7 1-4,-2-10-2,6-1-3,-4-8-3,4-3-2,-8-8-2,-2-2-2,-7-2-1,-6 3 0,-7 4-1,-5 5 0,-6 11 1,-2 10 1,-2 13-1,0 10 1,3 8 0,3 8 0,5 2-1,6 3 0,7 0-1,7 0-1,7-7 0,5-5-1,5-4-3,-2-10-1,3 0-8,-8-10-16,-2-10-8,-3-7 1,-10-9 1</inkml:trace>
  <inkml:trace contextRef="#ctx0" brushRef="#br0" timeOffset="234869.4844">23154 10459 99,'-24'13'37,"9"-3"2,15-10-2,20 17-29,11-15-2,11-1-3,8-2-7,1-8-16,4-1-18,4-3 1,-6-8-1,-4-1-1</inkml:trace>
  <inkml:trace contextRef="#ctx0" brushRef="#br0" timeOffset="236146.6123">13395 9746 25,'-38'-4'15,"5"8"2,-8-4-1,5 3 1,-2-2-2,3 3 0,5-1-3,0 0-1,7 0-1,3-2-1,6 3 0,2-3-2,12-1-1,0 0-1,0 0-1,18 8 0,4-4 0,8-2-1,11 1 0,10 1 0,11 2-1,10-3 1,12 3-1,9-1 1,10 1 0,9-2-1,10 3 1,4-3-1,4 0 0,5 0 0,0 2 0,-1-1 0,0 0-1,-5 0 1,-6 1-1,-5 1 0,-5 1-1,-9-1 1,-8 0-1,-11 0 1,-7-1-1,-11 0-1,-10-3-1,-10 2-1,-13-6-3,-6 3-2,-13-9-3,-4 5-3,-15-10-3,4 12-2,-26-24-2,6 8-2,-5 0-1,-7-7-3,3 6 2,-9-8 4,7 6 3</inkml:trace>
  <inkml:trace contextRef="#ctx0" brushRef="#br0" timeOffset="236446.6423">15338 9627 36,'-19'-18'23,"7"11"1,2-5-2,10 12-3,-3-10-3,3 10-2,18 1-3,-3 3 0,8 7-4,5 1-1,7 9 0,4 1 0,6 10-1,3-1-2,4 6 1,-2 2-2,1 4 0,-7-1 0,-7 1 1,-11-1-1,-11 0 1,-19 0 0,-18-2-1,-19-5 0,-16-1-1,-18-5-2,-16-7-4,-7-1-4,-12-9-9,-1-8-16,0-2-1,0-10 1,8-6-2</inkml:trace>
  <inkml:trace contextRef="#ctx0" brushRef="#br0" timeOffset="236965.6942">13630 8911 46,'8'-10'31,"-6"-5"2,-2 15 1,9-17-11,-9 17-3,0 0-5,0 0-4,14 27-4,-10-1-2,4 13-3,-2 9 0,2 7-2,0 3 1,2 2-1,-2-3-1,-1-7-1,2-5-3,-4-14-3,6-4-11,-2-11-17,2-15 2,4-5-1,-1-14 0</inkml:trace>
  <inkml:trace contextRef="#ctx0" brushRef="#br0" timeOffset="237182.7159">13973 8980 83,'0'0'33,"6"-14"1,-6 14 1,5 28-20,-7-4-5,4 11-4,-2 2-2,2 7 0,-1 1-3,2 2 0,0-2-3,-1-8-3,4-3-5,-6-11-10,1-5-15,4-4 1,-5-14 0,0 0-1</inkml:trace>
  <inkml:trace contextRef="#ctx0" brushRef="#br0" timeOffset="237415.7392">13832 9227 90,'-13'5'34,"3"-1"1,10-4 2,11 11-24,2-11-4,11 4-1,1-7-4,4 3-1,5-3-2,1-2-1,-1 1-1,-5-3-3,1 1-4,-7-6-7,1 1-13,-2 1-8,-6-4 0,1 1 1,-6-4 1</inkml:trace>
  <inkml:trace contextRef="#ctx0" brushRef="#br0" timeOffset="237634.7611">14208 9071 75,'1'13'35,"-1"-13"-1,0 0 1,14 8-17,-14-8-6,22 1-2,-9-3-4,5 3-3,-1-2-2,2 1 0,-2-1-2,1-1-2,1 2-4,-3-4-9,0-2-19,1 1 1,-3-4-1,1 1-1</inkml:trace>
  <inkml:trace contextRef="#ctx0" brushRef="#br0" timeOffset="237830.7807">14394 8979 91,'-16'18'34,"3"12"0,2-1 1,-2 2-24,11 9-3,0 0-2,5 2-3,3 0-6,0-5-6,6-5-22,0 0-4,-2-8 1,2-2-2</inkml:trace>
  <inkml:trace contextRef="#ctx0" brushRef="#br1" timeOffset="267397.7371">18184 8338 19,'0'0'15,"0"0"-1,0 0-5,0 0-7,2 13-2,-2-13-1,0 0 1,0 11 1,0-11-1,-1 11-2,1-11-3,-1 10-1,1-10-2,-2 11-2,2-11-3,-2 10-2</inkml:trace>
  <inkml:trace contextRef="#ctx0" brushRef="#br1" timeOffset="267769.7743">18165 8634 24,'0'0'18,"2"27"-1,-2-27-1,0 14-12,1-3-6,-1-11 0,1 16 0,-1-16-1,1 11 0,-1-11-2,0 0-3,0 0-3,0 0-2,0 0-2,0 0 0</inkml:trace>
  <inkml:trace contextRef="#ctx0" brushRef="#br1" timeOffset="268170.8144">18235 8874 31,'1'10'21,"7"8"-1,-8-18 0,7 16-13,-3-5-8,-4-11 0,10 18-2,-10-18 0,8 11-2,-8-11-2,0 0 0,0 0-2,9 6-2,-9-6-6,0 0 1,0 0-1</inkml:trace>
  <inkml:trace contextRef="#ctx0" brushRef="#br1" timeOffset="268385.8359">18354 9129 59,'5'21'14,"-6"-6"-6,4 1-4,-1 2-22,-2-18-7,4 28-2</inkml:trace>
  <inkml:trace contextRef="#ctx0" brushRef="#br1" timeOffset="268637.8611">18326 9454 60,'-1'14'15,"6"3"-4,-5-17-5,1 11-29,-1-11-3,10 10 0</inkml:trace>
  <inkml:trace contextRef="#ctx0" brushRef="#br1" timeOffset="268882.8856">18410 9737 61,'-3'26'18,"11"7"-1,-9-11-7,5-6-26,4 10-12,-7-11 2,9 7 0</inkml:trace>
  <inkml:trace contextRef="#ctx0" brushRef="#br1" timeOffset="269118.9092">18381 10287 44,'0'31'10,"-2"-12"-6,0-3-4,0-4-11,2-12-14</inkml:trace>
  <inkml:trace contextRef="#ctx0" brushRef="#br1" timeOffset="269321.9295">18371 10719 70,'-1'50'0,"4"-4"1,-2-11-3,5-4-23</inkml:trace>
  <inkml:trace contextRef="#ctx0" brushRef="#br1" timeOffset="269492.9466">18426 11150 27,'-3'43'0,"1"-8"0,1-8 0,1-27-10</inkml:trace>
  <inkml:trace contextRef="#ctx0" brushRef="#br1" timeOffset="292597.2566">3725 10305 46,'-11'15'25,"-5"-7"2,5 5-1,-2-4-8,1-2-4,4 1-2,-1-4 0,9-4-2,-9 6-1,9-6-1,0 0-1,15-7-2,0-6 0,9-1-2,4-6 0,8-6-1,8-5 1,4-3-2,3-2 1,0-3-1,-2 0 0,-1 0 0,-4-1 0,-4 5-1,-8 3 1,-1 1-1,-7 5 0,-5 5 0,-3 4 0,-4 6 1,-12 11-1,15-13 0,-15 13 0,0 0 1,0 0-1,0 0 0,0 0 0,0 0 0,0 0 0,0 0 0,0 0 0,10 2 0,-10-2 0,12 9 0,1 1 0,5 0 0,6 4 1,6 1 0,9 3 1,7-1-1,4 0 1,4-1 1,1-3-3,0 0 0,-4-3 0,-4 0 0,-8-2 0,-7-2 0,-8-1 0,-5-2 0,-6 1-8,-13-4-8,12 2-15,-12-2-7,0 0 1,5 10 0,-5-10 1</inkml:trace>
  <inkml:trace contextRef="#ctx0" brushRef="#br1" timeOffset="293200.3171">5084 10110 12,'8'-14'15,"-8"14"1,6-11-1,-6 11-1,0 0 2,0 0-3,0 0 0,0 0 0,0 0-1,-11-3-2,11 3 1,-9 15-3,4-2 1,-1 3-2,1 5-1,0-1-1,5 3 1,0-2-1,5 0 0,4-4 0,5-2-1,3-8 0,5-2 0,1-7-1,2-2 1,0-4-2,0-3 0,-5-5 0,-2-1 1,-6-1-1,-3-1 0,-5 0 0,-4 1 0,-6-1-1,-4 4 1,-4 3-2,-3 2 0,-2 3 0,-2 2-2,2 5 0,-2 0-3,7 6-2,-3-4-5,17-2-10,-11 15-12,11-15-3,0 0 2,8 5 0</inkml:trace>
  <inkml:trace contextRef="#ctx0" brushRef="#br1" timeOffset="293471.3442">5471 9922 78,'10'-4'32,"0"7"-1,-10-3 3,0 0-6,9 17-20,-10-2-2,3 10 0,-2 3-1,3 8-1,-2 1 0,3 5-2,-1-3-1,1-2-1,2-2-3,-2-7-1,3-2-3,-3-11-4,4-4-17,0-5-8,-8-6 1,14-12 1,-6-6 1</inkml:trace>
  <inkml:trace contextRef="#ctx0" brushRef="#br1" timeOffset="293705.3676">5702 9860 100,'0'0'33,"0"0"0,2 15 1,-1 6-23,-4 4-5,3 6-1,-3 7 0,3 4-2,0 2-1,1 0-2,1-3-2,0-6-2,4-2-4,-4-11-8,4-6-18,0-4 1,-6-12-1,8 2 0</inkml:trace>
  <inkml:trace contextRef="#ctx0" brushRef="#br1" timeOffset="293907.3876">5523 10128 105,'-13'5'34,"3"-3"2,10-2-2,10 2-22,4-6-6,7 1-2,2-3-2,1-1-5,6 0-20,0 0-11,-6-7-1,0 0 0,-7-10-1</inkml:trace>
  <inkml:trace contextRef="#ctx0" brushRef="#br1" timeOffset="297638.7609">6614 10096 57,'0'0'29,"0"0"0,0 0 1,0 0-15,0 0-1,0 0-2,18 7-1,-5-10-2,7 3-2,4-2-1,5 2-2,3-3-1,4 1-1,0-1 0,2 1-2,-1-2 1,-2-1-2,-3 2-2,-6-3-1,-4 5-3,-5-6-4,-2 6-11,-6 0-14,-9 1 2,0 0-1,-4-13 4</inkml:trace>
  <inkml:trace contextRef="#ctx0" brushRef="#br1" timeOffset="297910.7881">6905 9873 87,'0'0'30,"-8"10"1,8-10 2,-7 17-22,8 3-3,-1-1-2,3 9 0,-1 0 0,2 6-1,-1 0-2,2-2-3,2-3-4,-2-7-4,7 1-9,-4-4-18,2-7 0,3-3 0,-2-8 0</inkml:trace>
  <inkml:trace contextRef="#ctx0" brushRef="#br1" timeOffset="302353.2323">7799 10097 31,'0'0'23,"0"0"1,0 0 0,-10 9-9,10-9-3,-11 12-1,2 0-2,1 5 0,-3 3-1,3 6 1,-2-1-3,5 7 0,0-2-1,3 2 0,2-5-2,4-4 0,3-3-1,3-4 0,0-7 0,2-2 1,1-5-1,1-2 1,-1-6-1,1 0 0,-2-6 0,-1-1-1,0-2 0,-2-2 0,-3-3 1,-3-1-2,-2-2 2,-2-3-2,-3 0 1,-3 2-1,-2 2 0,-3 2 0,0 2 0,-2 5 0,-1 4-1,-1 5 0,0 4-1,2 2-2,2 6-3,-2-4-6,14-4-14,-8 21-8,8-21 0,3 17 1,-3-17 1</inkml:trace>
  <inkml:trace contextRef="#ctx0" brushRef="#br1" timeOffset="302889.2859">7444 10209 14,'0'0'20,"-13"-14"3,13 14 2,-10-13-5,10 13-2,-10-13-3,10 13-1,0 0-1,-9-10-1,9 10-3,0 0-2,1 15-1,0-3-3,3 6 0,-1 5-1,2 5-1,-1 3 0,2 4 1,-2 0-2,1-2 1,-1-4-1,0-2-1,0-4-2,-1-6-1,2-3-6,-5-14-7,0 0-12,11 1-3,-9-13-1,4-2 2</inkml:trace>
  <inkml:trace contextRef="#ctx0" brushRef="#br1" timeOffset="303114.3084">7522 10213 28,'-2'-27'27,"6"10"4,-7 1-2,5 5-5,-2 11-3,0 0-4,0 0-5,-5 16-4,6 1-3,1 3-1,3 3-2,-2 3-1,4 1-1,-2-1-1,1-4-3,3 0-6,-3-5-13,-4-5-11,3 0 2,-5-12-2,0 0 2</inkml:trace>
  <inkml:trace contextRef="#ctx0" brushRef="#br1" timeOffset="303310.328">7422 10344 85,'0'0'31,"0"0"0,0 0 1,20-2-22,-3-7-8,1-2-3,5-2-6,-1 1-14,1-7-10,4 5 0,-3-7 0,5 3 0</inkml:trace>
  <inkml:trace contextRef="#ctx0" brushRef="#br1" timeOffset="303587.3556">8087 10107 92,'20'-1'33,"0"-7"2,6-2-1,5-3-22,-6-6-6,4-1-3,-4 2-4,-1-5-3,-1 5-12,-3 0-18,-5-6 1,3 6-1,-7-6 0</inkml:trace>
  <inkml:trace contextRef="#ctx0" brushRef="#br1" timeOffset="304503.4473">8366 9489 4,'0'0'17,"0"0"4,0 0 0,0 0-4,0 0 0,0 0-2,0 0-1,0 0-1,0 0-3,0 0-2,0 0-2,0 0-1,0 0 1,2 17-3,0 3 2,-2 4-1,4 7 0,-2 4 0,3 6 1,-2 0-2,2 0 0,-2-6-1,2-3-1,-1-5-1,-3-7-1,2-4-2,-3-16-3,2 14-15,-2-14-11,0 0 0,1-17-2,-5-4 2</inkml:trace>
  <inkml:trace contextRef="#ctx0" brushRef="#br1" timeOffset="305104.5074">8517 9477 21,'0'0'24,"0"0"3,0 0-3,-5 14-1,4-2-3,-1 6-2,-1 4-3,3 8-4,-3-1-3,3 7-2,-1-2-3,2 2-1,0-7-2,0-4-1,1-3-2,-2-8-4,2-3-12,-2-11-13,0 0 0,0 0 0,4-14 1</inkml:trace>
  <inkml:trace contextRef="#ctx0" brushRef="#br1" timeOffset="305511.5479">8426 9095 59,'-3'13'28,"-6"-2"0,7 11 0,-1 2-19,0 2-3,4 3 0,1-1 0,4 0-1,3-8-2,4-2 1,2-9 0,4-3 0,-4-10 0,3-3 0,-4-8 1,0-2-2,-4-7 1,-4-1-1,-5-5-1,-3 2 0,-5-1 0,-5 4-3,-3 2 0,-4 5-3,-1 7-2,-3 3-5,5 8-14,1 9-9,0 3 0,7 8 1,1 2 1</inkml:trace>
  <inkml:trace contextRef="#ctx0" brushRef="#br1" timeOffset="306512.648">8414 9799 32,'0'0'24,"0"0"2,0 0 2,0 0-8,6 12-7,-6-12-2,16 26-2,-8-9 0,7 10-1,-1-1-2,3 5-1,0-2-1,2 2-1,-1-3 0,3 0 0,-4-5-1,2-3 0,-4-4 0,0-1-1,-3-1 0,-1-3 0,-11-11 1,14 18-1,-14-18 0,8 12-1,-8-12 0,6 11 1,-6-11-1,0 0 1,0 0 0,10 7 0,-10-7 0,0 0 1,0 0-1,9-8 1,-9 8-1,10-20 0,-1 2 0,2-3 0,6-7 0,4-7-1,4-4 1,7-3 0,3-2-1,2 1 1,1 4 0,-1 2-1,-2 6 1,-4 5 0,-4 6-1,-5 5 1,-5 5-1,-4 1 0,-3 5 0,-10 4 0,12-7 0,-12 7 0,0 0 0,0 0 0,0 0 0,9-4-1,-9 4 1,0 0 0,12 0 0,-12 0 0,13 0 0,-13 0 0,12 1 0,-12-1 0,11 0 0,-11 0 0,10 3-1,-10-3 1,10 6 0,-10-6 0,14 15 0,-2-2 0,2 4 0,4 4 0,5 4 0,6 1 0,5 4 0,4-1 0,3-1 0,3-1 0,2-2-3,-2-4-4,2-2-23,-4-3-6,-7-6 1,0-4-1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6:03:42.44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4105 4635 5,'0'0'7,"0"0"-1,0 0-1,0 0 1,-9-6-1,9 6 1,0 0-1,-3-10-1,3 10 0,0 0-1,0 0 0,5-15 0,-5 15-1,7-12 1,-7 12-2,10-16 1,-10 16 0,15-19 0,-7 9 0,2 0-1,-1 1 1,2 0 0,1-1 0,0 1 1,0 0-2,1 0 1,1 1 0,1 0-1,0 1 0,-1 0 0,2 0-1,0 1 1,0 0-1,2 0 0,0 2 0,1 0 1,3 1-1,1 0 0,3 1 1,1-1 0,3 0 1,1 1-1,3 0 1,1-2 0,0-1 0,2 1 0,3-1 0,1 0-1,0 1-1,2-1 1,1 2 0,1-1 0,1 3 0,1 0 0,-1 1 0,-1 1 0,-1 1-1,-1 1 1,1 2 0,-2 1-1,-1 1 1,-2 3-1,-1 0 1,0 3-1,0 2 0,-2 3 1,-1 0-1,-2 3 0,-1 2 0,0 0 0,-3 1 0,-2 0 0,-1 0 0,-1 0 0,-2-1 0,-2 0 0,1 1 0,-3 0 0,1-1-1,-1 1 1,1-1 0,-2 1-1,1-2 1,-1 0 0,-1 0 0,0 0 1,-2-1-1,0 1 0,0 1 0,-1 0 1,1 0-1,0 1 0,-2-1 0,2 0-1,-2 1 1,1-2 0,-1 1 0,-2-2 1,1-1 0,0 0 0,-2-3 0,0 1 0,1-1 1,-2 1-1,-1-1 1,1 0-1,-1 1 0,0 0 0,-1-1-1,0 0 0,0-2 1,-1-1-1,0-2 0,0-1 0,-2 0 1,-4-11-1,9 16 0,-9-16 1,7 12-1,-7-12 0,0 0 1,9 12-1,-9-12-1,0 0-2,0 0-4,0 0-9,0 0-8,0 0-2,0 0 2,0 0-1</inkml:trace>
  <inkml:trace contextRef="#ctx0" brushRef="#br0" timeOffset="631.0631">6096 5457 8,'0'0'16,"0"0"0,0 0-5,0 0-2,0 0 1,0 0-1,0 0-1,0 0-2,0 0 0,0 0-1,0 0-2,0 0 0,0 0 0,0 0-1,0 0 0,11 6 0,-11-6-1,16 3 1,-5 0 0,1 0 0,1 0 0,2 0 0,0 1 0,0 0 1,1 0-1,-1-1 0,2 1-1,-1-1 0,1 0 0,-2-1 0,0-2 0,0 1 0,-2-2 0,-1 1 0,-1-2-1,-2 0 1,0 0 1,-9 2-1,13-7 2,-13 7 0,12-8 0,-12 8 1,10-12 0,-10 12 1,9-16 0,-9 16 0,11-23-1,-7 10-1,-2-5 1,3 3-2,-4-4 1,2 3-2,-3-2 0,0 6-1,-1-1 0,-2 2-3,3 11-4,-4-13-13,4 13-13,0 0 1,-9-9 0,9 9 0</inkml:trace>
  <inkml:trace contextRef="#ctx0" brushRef="#br0" timeOffset="73575.3568">14982 7488 12,'9'-12'14,"-9"12"-4,7-12-1,-7 12-1,4-18 0,-2 8 0,-3-4-2,1 0 0,-3-5 2,0 0-3,-4-3 1,-1-2 0,-3-3-2,-1-1 1,-5-4-2,-3-2-1,-5 2 0,-5-3 1,-4-2 0,-6 2-2,-3 0 2,-5 2-2,-4 2 1,-2 2-1,-1 3-1,-1 4-1,-2 3 0,-2 5 0,2 5 0,0 3 0,-1 5-1,1 8 2,-2 5 2,3 3-2,1 5 1,-1 4 0,3 5 0,0 3 0,6 3-1,3 1 1,3 2-2,8 1 0,4 2 0,7 2 1,4 2-1,6-1 0,4 3 1,4-1-1,3 2 2,4-1-1,3 0 1,1-1-2,5 0 2,1 1-1,2-3 0,3-1 0,2-2-1,2 1 1,1-2 0,4-1 0,0 0 0,3-3 0,1-2 0,2 0 0,1-2 0,1-2-1,-1-4 0,2 1 1,1-5-1,-2-1 1,1-1-1,0-3 0,0-3-1,1-4 0,0 0 1,2-7 0,0-2-1,2-2 1,2-5 0,0 0 1,2-5 0,0-3 1,3-5 0,0-2 1,0-2-1,1-7 0,-1-1 1,-1-6-1,-2-3 0,0-4 0,-3-5 0,-2-5 0,-4-2 1,-5-4 0,-3 0 0,-3-5 0,-6 2 0,-5 0 0,-6 3 0,-3 0-1,-4 3-2,-4 6-2,-3 5-9,-9 2-12,5 14-2,-11-1 2,4 16-1</inkml:trace>
  <inkml:trace contextRef="#ctx0" brushRef="#br0" timeOffset="81405.1397">16738 5263 13,'13'-7'12,"-13"7"-1,0 0 1,0 0 0,4 11-1,-4 2 1,1 3-1,1 5-1,1 2 0,1 4-1,0-2-1,0-2-1,0-5 0,1-2 0,-5-16-1,5 19 1,-5-19 0,0 0-2,12-11 0,0-4-1,2-10-3,7-9-2,7-4-6,4-12-13,4-9-10,9 1-1,0-7-1,2 4 1</inkml:trace>
  <inkml:trace contextRef="#ctx0" brushRef="#br0" timeOffset="110399.0388">22579 11593 2,'11'-22'17,"-9"-13"1,2 0-7,-4-8 0,1 0-2,-6-10 0,1-3-4,-5-6 2,-1-3-5,-2 0-1,-3-2 1,0 2 0,-3 2 0,-1 3-1,-2 4 2,1 5-1,-3 1 1,3 4 2,-3 1-2,1 0 1,-2 1 0,-1 1 0,-3 1 0,-1 3 0,-2 1 0,-2 4-1,-3 0 0,-2 5-1,-2 2 0,-1 2-1,0 3 1,0 4-1,-1 1 0,1 2 1,0 3-2,-1 5 2,-2 0-1,3 6 1,-3 1-1,-2 4 1,-1 0-1,1 3 1,-2 5 1,3-2-2,1 3 0,3 4 0,-1-1 0,3 2-1,1 1 1,2 4-1,1-2 0,0 3 0,1 2 0,0 2 0,1 2 0,2 3 0,2 3 0,-2 1 0,2 4 0,1 2 0,1 1 0,2 1 0,-2 2-1,3 1 1,1-3-1,2-2 1,1-1 0,1-2 0,5-1 0,-1-2 0,4-4 0,1 0 1,3 4-1,-1 0 1,1 2-1,1 4 1,1 1 0,1 4-1,-1 1 1,2 0-1,-1 0 1,3 0-1,1 0 1,2 1-1,2-3 1,0 0-1,2 1 1,1-1-1,0 0 0,1 1 1,1-3-1,-1 0 2,-1 0-2,2 2 0,0-4 0,0 2 1,1-2-1,1 1 0,2-1 0,0 2 0,2-1 0,-1 0 0,2 2 0,1-2 0,-2 2 0,4-3-1,-2 2 1,3 1-1,1-4 1,0 0-1,3-1 1,-1-1-1,3-3 0,0 1 1,0-3-1,1-3 1,2 1 0,0-1-1,2 0 1,0-1 0,0 0-1,2-2 1,1-1-1,2-1 1,-1-2 0,1-1 0,1-2-1,1-1 1,1 1 1,-1-1-2,0 0 2,-1 0-1,0-1 0,-1-2 0,0-3 1,1-2-2,0-6 1,4-2 0,0-3 0,0-5 0,2-3-1,0-3 1,-1-4 0,0-3 0,-1 0-1,-1-4 1,-2-1-1,-1-3 1,-1-1 0,1-2-1,1-1 1,0-3-1,-2-2 0,-1-2-2,1 0 2,-2-2-1,-1 0 0,-2-1 0,-2-1-1,-3-4 1,0 0 0,-3-5 1,-2-5 1,-2-4 0,-2-6 0,-4-4 0,-1-3 1,-3 0 0,-3 0 0,-2 1 0,-3-1 0,-3 5 0,-3 2 0,1 1 0,-5-2 0,1 0 1,-2-4-1,1 0 1,-2 1 1,1-3-1,-2-2-1,0 5 2,-2-1-1,-1 4 1,-3 1-2,-2 4 2,-3 3-2,0 7 2,-2 5 0,-1 7-1,0 4 1,1 7-2,-1 6 0,1 5-1,3 6-4,-1 1-9,3 1-20,4 10 0,-3-3 0,7 7 0</inkml:trace>
  <inkml:trace contextRef="#ctx0" brushRef="#br0" timeOffset="113115.3104">23293 10912 0,'0'0'19,"-8"-18"-1,8 18-3,-9-17-3,9 17 0,-10-12-1,10 12-1,-15-1-2,6 6-2,1 4 0,-3 3-3,0 6 0,-1 4-1,0 8 0,-1 3-1,2 6 1,1 1 0,2-1 1,3 0-1,4-3 0,3-6-1,4-4 1,3-6-1,4-6 0,0-7 0,3-5 1,-1-4 0,2-6-1,0-5 2,0-3-1,-1-4 0,-1-5 0,-1-2 0,-2-2-1,-1-1 1,-1 1-1,-4 1 0,-2 1 0,-2 2 0,1 7 3,-2 1-3,-1 6 1,0 11 0,-4-12 0,4 12 0,0 0-1,0 0 0,-9 17-1,9 1 0,0 5 0,1 5 0,1 5 0,0 7-1,3 1 1,0 2 0,2-2 0,-4-4 0,1-3 0,-3-3 1,-2-4 0,-4-5 0,-3-2-2,-5-4 2,2-4-3,-4-2 1,1-6-3,-1-1-3,1-7-5,4-4-7,10 8-10,-14-28-4,14 11 4,-2-14-2</inkml:trace>
  <inkml:trace contextRef="#ctx0" brushRef="#br0" timeOffset="113588.3577">23491 10752 39,'4'25'24,"-9"-6"4,7 7-1,0-2-15,-1 0-4,5 1 0,0-2-1,4 0 0,-1-9-1,4-1 1,1-7-3,2-3 0,-1-6 0,2-2-1,-2-7 1,0 1-1,-4-6 0,1-1-1,-5-3 0,0-2 1,-5-1-1,1 2 0,-4-2 1,-1 2-2,-1 2 1,-2 5-1,-2 2-1,-3 4 1,-1 3-2,-1 4 1,0 4-1,0-1-2,3 6-3,-5-2-6,9 5-7,5-10-9,-9 14-5,12-3-2,-3-11 1,13 12 2</inkml:trace>
  <inkml:trace contextRef="#ctx0" brushRef="#br0" timeOffset="114138.4125">23832 10678 1,'1'-13'17,"-1"13"-5,0 0 1,0 0-2,0 0 1,-12 2 0,12-2 0,-13 8-1,13-8-2,-16 13-1,8-3 1,0 1-2,1 4 1,0 0-2,2 5 0,0 1-3,4 3 1,0-1-2,4 0 1,0-3-2,4-3 2,2-5-2,2-5 1,2-7-1,2-7 0,2-6 3,-1-4-3,1-4 3,-2-3-3,-2-4 3,2 0-1,-5-3 0,-5 1-1,-5 0-1,0 1 0,-9 0-1,3 2 1,-7 4-1,0 6-1,-2 2 0,3 6 1,-2 5-3,1 4 1,4 7-3,-2-2-4,6 5-11,5-10-7,-12 16-6,12-16-1,6 10 2</inkml:trace>
  <inkml:trace contextRef="#ctx0" brushRef="#br0" timeOffset="114733.4722">24101 10488 4,'0'0'21,"0"0"3,0 0 0,-8 14-6,-2-2-3,-1 3-2,0 5-2,0 4-1,0 1-2,6 2-2,1-4-1,5 3 0,3-8-1,4-1 0,3-8-1,3-3 0,3-7 0,1-4-1,0-8 1,1-3-2,1-6 1,1-5 0,-2-4-1,-2-2 1,-1-6 0,-2-1-1,-5-3 2,2 0-1,-5-4 0,-5 2 1,-4-4-1,-1 4 0,-6 3 0,-1 6-1,-1 5 1,-4 5 0,2 6-1,2 8 1,-1 5-1,0 10 0,0 6 1,0 11-2,1 8 1,1 9 0,-1 7-1,5 6 0,4 5 1,3 1-1,4-2-1,5-2 0,4-3-1,0-5 0,2-1-3,-4-8-1,0 4-5,-4-10-7,-1 1-16,-5 4-1,-8-5-2,0 8 3</inkml:trace>
  <inkml:trace contextRef="#ctx0" brushRef="#br0" timeOffset="115234.5223">23543 11506 29,'0'0'24,"0"0"3,0 0 1,-10-7-14,10 7-3,0 0-2,5 21 0,-6-5-2,4 6-1,-3 3 1,4 5-3,-1 1-1,2 0 0,1-2 1,2-3 0,2-7 0,4-4 0,-2-8 0,6-4 0,-3-7 0,4-3-2,-3-6 0,1-1-1,-3-1-2,-3-2-2,3 6-4,-7-6-7,3 7-14,0 2-7,-10 8-1,13-14 0,-13 14 2</inkml:trace>
  <inkml:trace contextRef="#ctx0" brushRef="#br0" timeOffset="115491.548">23872 11570 73,'0'0'36,"13"-16"0,-11 5 0,7-3-16,-9 14-15,5-21-3,-3 11-2,-2 10-3,0-17-3,0 17-8,0 0-14,-3-11-8,3 11 3,0 0-3</inkml:trace>
  <inkml:trace contextRef="#ctx0" brushRef="#br0" timeOffset="116192.6181">24102 11204 19,'7'-24'25,"-10"-10"3,2 10 2,-6-2-10,-4-1-5,3 9-2,-6 1-2,14 17-1,-20-10-3,10 16-1,-1 5-2,1 9-1,1 5-1,0 5-1,3 5-1,1 5 1,1 2 0,3 0-1,2 0 2,2-1-2,2-5 2,3-2-2,2-6 2,2-3-2,1-5 3,5-2-2,-1-9 0,5-2 1,-3-6-1,2-1 0,-4-6 0,1-1-1,-2-2 1,-4-4-1,0 2 0,-6-5 0,-3 2 0,-4 0 1,-1 2-2,-1-1 2,-2 2-1,5 11 1,-16-17-1,16 17 1,-16-10 0,16 10 0,-13-2 0,13 2 0,-11 1 0,11-1 1,0 0-1,0 0 0,0 0 1,0 0-1,11-5 0,0 1 0,1-3 0,7 0 0,0-3 0,4 1 0,-2-1-1,1 0 0,1 2 0,-5 0-1,0 3-1,-6-2 0,1 6-3,-13 1-2,19-5-7,-19 5-10,0 0-13,0 0-1,0 0 1,-15-3 1</inkml:trace>
  <inkml:trace contextRef="#ctx0" brushRef="#br0" timeOffset="116438.6427">24207 11365 34,'-8'17'30,"8"-17"4,-6 19 0,4-5-13,-4-3-2,8 9-5,-4-3-1,10 8-4,0-2-1,4 5-4,4-5-1,2 0 0,1-3-3,1-4 0,1-2-4,-6-8-6,6 0-12,-4-5-16,-17-1 0,0 0 0,8-17 1</inkml:trace>
  <inkml:trace contextRef="#ctx0" brushRef="#br0" timeOffset="130103.009">14557 14046 47,'21'3'25,"-1"-6"-1,7 3-3,5 1-7,6-3-2,7 3-1,2-2-2,7 1 0,1-3-3,5 2-2,1-2 0,1 0-1,-2-1-1,-2 0-1,-3 0-1,-3-1 0,-4 1-1,-7 1-2,-5 2-3,-10-4-8,-4 3-10,-4 3-7,-18-1-1,8-2 1</inkml:trace>
  <inkml:trace contextRef="#ctx0" brushRef="#br0" timeOffset="130418.0405">14720 14283 47,'0'0'30,"6"17"3,13-15 0,10-7-11,13 3-8,6-8-3,14 5 0,3-5-4,10 1-1,1-4-3,2 1-1,-1 0-1,-2-2-3,-4 4-3,-9-6-9,-1 0-22,-7 4 2,-11-6-2,-8 4 1</inkml:trace>
  <inkml:trace contextRef="#ctx0" brushRef="#br0" timeOffset="140568.0553">12561 12908 71,'-9'6'32,"9"-6"1,0 0-6,0 0-12,10 1-4,2-9-1,8 3-2,-1-6 0,9 4-3,1-3-1,5-1-1,1 0-2,1 0 1,-1 1-1,-2 0 0,2 1-1,-4 2 1,-2 0-3,-2 2-1,-2 4-4,-6-3-6,3 2-15,-2 2-8,-5-1 1,-2 2-1,-3-2 1</inkml:trace>
  <inkml:trace contextRef="#ctx0" brushRef="#br0" timeOffset="140832.0816">12737 13072 87,'-14'11'33,"14"-11"3,0 0 0,0 0-23,27 1-6,-4-8 0,8 2 0,6-4-2,6 0-3,3-2-4,-4-3-7,5-2-25,-4 2-3,-8-7 1,-4-5-1</inkml:trace>
  <inkml:trace contextRef="#ctx0" brushRef="#br0" timeOffset="145531.5515">8018 12461 52,'0'0'26,"0"0"0,0 0 1,0 0-12,2 28-7,0 3-3,2 15 1,-3 14-1,3 18 1,-3 11-2,2 14 1,-1 1-2,0 1 0,0-6-1,0-4-1,0-17 1,0-11-1,0-16 0,2-11-1,0-11 1,0-7 0,0-10 0,-4-12 1,15 11-1,-4-12 1,4-2 0,5-4-1,6-4 0,11-1 1,8-3-2,10-2 1,12 0-1,11-1 1,12-1-1,12 2 2,12 1-2,10 2 2,10 0-2,9 3 1,8-2 0,8 1 0,4 2-1,2-2 0,2 0 1,2 2 0,-3-2 0,-3 3 0,-6-2 1,-8 4-1,-10-2 1,-5 2 0,-12 0 0,-10 0-1,-10-1 1,-9 1 0,-13-1 0,-8-1 0,-12-1 1,-7 2 0,-13-4 0,-7 0 0,-7-5-3,-5-5 0,-5-9 0,-4-6 0,-2-8 0,-5-12 0,-3-7 0,-3-9 0,-2-5 0,-4-9 0,1 5-20,-4-6-20,-6-3-1,-1 4 1,-7-5-2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6:06:37.94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1566 13012 60,'6'-13'29,"-7"1"-1,1 12 2,4-15-17,-9 2-5,5 13 0,-20-16-1,2 15-1,-7 3 1,-3 11-1,-8 7-1,1 15-2,-7 9 2,6 12-2,0 4-1,6 5 0,5-2-1,11-1-1,7-7 1,13-10-1,8-11 1,10-11-1,6-7 1,7-12 1,2-12-1,4-8 0,1-10 0,-2-8-1,-2-8 0,-4-8 0,-5-4 0,-4-3 0,-4 1-1,-9 4 1,-4 4 1,-3 7-1,-5 7 1,-1 11 0,-2 10-1,1 13 1,-5 18-1,5 15 1,2 15-1,3 15-1,3 14 0,4 15 1,4 11-1,1 4 1,4 3-1,-1-4 1,-3-5-1,-5-10 1,-9-12 0,-8-10 0,-10-14 0,-9-15 0,-10-14-1,-8-14 0,-5-14 0,-4-17-1,2-14-2,-1-20-2,8-9-5,0-19-6,14-3-11,11-4-6,9-7 0,9 5 2,9-1 1</inkml:trace>
  <inkml:trace contextRef="#ctx0" brushRef="#br0" timeOffset="2552.2552">1806 13180 93,'20'41'34,"5"3"0,-3-9 1,-1-9-21,5-1-8,-2-9-1,2-7-1,-5-10 0,1-7-1,-4-12 0,0-8-1,-4-10 1,0-5-1,-4-5 0,-4 0-2,-5 2 1,-2 4 0,-6 7 0,-3 9 0,-4 11-1,-1 14 1,-3 12-1,0 15 1,1 10-2,2 11 1,2 7 0,3 3-1,5 3 1,6-1-1,6-8 1,5-8 0,4-10-1,7-8 0,3-11 0,0-11 0,3-9 1,2-8 0,0-8 0,-1-6 0,0-5-1,-4-7 1,0-5 0,-4 2 0,-5 3 0,-2 5-1,-5 6 0,-2 7 0,-5 10 1,-3 12 0,4 18 0,-3 5 0,0 9 0,0 0 0,2 6 0,1-1-1,2-3 1,-1-6-1,2-7 0,-2-5 1,-5-16 0,12 12 1,-12-12 0,11-16 0,-6-2 1,0-6-1,1-7 0,0-5 0,2-1 0,-1 3-1,-1 2 0,-1 5 0,1 10 0,-6 17 0,11-6 0,-6 20 0,0 9 0,-1 4 0,1 5-2,1 0-1,2 7-4,-2-9-2,5 5-1,-4-11 0,8 0 0,-4-11 1,5 0 1,0-10 1,2-5 3,2-4 4,-1-5 1,3-2 0,1-5 2,5 4 1,-2-3 1,5 2 2,-2-3-1,2 3 0,-3-5 0,-1 0 0,-6-4-1,-4-2-2,-9-3 0,-5 1-2,-5-3 1,-6 5 0,-6 1-1,0 6 1,-5 8-1,0 8 1,0 6-1,4 10 0,-1 5 0,6 9 0,3 3 0,4 4-1,4-1 0,5-2 0,3 0 0,5-7 0,1-5 1,3-6-1,4-5 0,1-3 0,2-2 0,2 0 0,2 0 1,-1 5-2,0 5 0,-2 3 0,-2 5 1,-5 2-1,-2 0 0,-6-2 0,-2-2 0,-4-4 2,-5-15-1,2 10 0,-2-10 0,-6-17 1,3-2 0,1-5 1,2-8-1,4-6 0,3-7-1,4-3 1,3 2-1,5-1 0,2 4 0,4 2-1,3 7 0,0 6 1,2 8 0,-2 5 0,-1 3 0,-2 5 0,-5 4 0,-4 2-1,-6 3 1,-10-2 0,4 19 0,-9-4 0,-4 6 0,-3 5 0,-1 5 0,1 3 0,0 2 0,3-2 1,3-3-1,4 0 0,3-6 1,2-5-1,4-4 1,1-5 0,1-6 0,1-4-1,2-6 1,2-3 0,0-5-1,3-3 0,-2-3 1,2-2-1,0 1 0,-2 2 0,-2 3 0,-4 4 0,0 8 0,-9 3 0,12 11-1,-7 4 1,-1 4 0,1 4 1,2 4-1,2 0-1,2-1 0,1 0 1,3-4-1,3-2 0,3-5 0,0-6 0,2-7 2,-1-4 0,1-7 0,1-9 0,-1-7 0,-2-9 1,-2-10-1,-1-5 0,-2-5-1,-3-7 0,-4-3 0,-4-5 0,-4 2 1,-3 4-1,-3 10 1,-1 7-1,-2 10 1,-1 11 0,-1 15-1,10 10 0,-15 28 0,8 7 2,1 13-2,2 12 0,1 9 0,3 6 0,3 0 0,5-4 0,3-8 0,2-8 0,4-13-2,3-11 2,3-13-1,0-11 1,2-12 0,1-11-1,-2-11 1,-2-13 0,0-9 1,-3-10-2,-3-8 1,-3-5 0,-3-3 0,-3 4 0,-5 3 1,-2 10-2,-2 9 2,-2 12-1,-2 10 1,6 27-1,-16-4 2,7 24-2,1 15 0,2 11 0,1 11 0,1 9 0,3 7 0,2 0 0,3-2 0,3-4 0,2-8 0,0-6-3,2-9 1,1-11-1,1-7-1,-2-10 1,2-5 0,-2-10 0,-1-5 1,0-7 0,0-5 1,-2 0 1,-1-1 0,-2 1 1,1 2-1,-6 14 1,7-10-1,-7 10 0,9 16 1,-3-2-1,-1 3 0,6 2 0,0 0 0,3-1-1,1-6 1,1-5 0,1-5 2,1-6-1,0-6 1,0-8 1,-3-8-1,-1-4 0,-2-10 0,-1-1-1,-3 1-1,-1 2 0,-3 4 0,-2 6-1,0 11 1,-2 17-1,3 12 1,-1 16-1,2 11 1,1 10-1,2 11 0,1 9 0,2 7 0,1-1 0,-1 0 1,-2-2 0,-3-7 0,-3-4 2,-3-11-1,-5-5 2,-4-11-1,-4-8 0,-1-11-1,-3-5 0,3-7-1,-1-5-1,2-2-2,2-10-4,8-5-29,2-1-3,6-9 1,8-4-1</inkml:trace>
  <inkml:trace contextRef="#ctx0" brushRef="#br0" timeOffset="9666.9664">10313 12507 18,'0'0'18,"-7"-24"1,7 13-1,-3-5-12,1 1-3,1 2 1,0 1 1,0 2 0,1 10 2,-2-15 0,2 15 0,0 0-1,0 0 0,0 0-1,0 22-1,2 5-2,0 8-1,1 7 0,1 7 0,1 3 0,1 5 0,2 0-1,0-6 0,2-3 1,2-7-1,-1-5 1,3-5 0,1-3 0,-1-6 1,3-4 0,1-3 0,2-4-1,3-5 1,2-2 0,4-3-1,2-2-1,4 0 1,3-1-1,4-1 0,5 3 1,4 3-1,5 3 0,6 2 0,5 5 0,9 1 1,8 1-1,6 2 0,9-2 0,7 2 1,5-6-1,5 1 0,8-4 1,5-1-1,5-2 0,5-2 0,4-1 1,5-2-1,4 0 0,3-2 0,-1 0 1,0-3 1,1 1-1,-2-3 0,-4 0 0,-4-1 0,-1 2 1,-6-4-1,-3 5 1,-9-4 0,-5 4-1,-10-1 0,-5 2 0,-10 0 1,-8 0-1,-9 2 0,-6-2 0,-8 2 0,-5-2 1,-9 1-1,-5-1 2,-9-3-1,-3 0 1,-8-4 1,0-2-1,-8-6 0,-1-2 1,-3-8-1,0-4 0,-3-6 0,0-2-1,-1-5 0,-3 0 0,-2-5-1,-2 0 0,2 0-3,-3-4-4,5 0-26,-2-1-5,0-11 1,6-5-1</inkml:trace>
  <inkml:trace contextRef="#ctx0" brushRef="#br0" timeOffset="22546.2544">16843 5595 6,'-10'9'14,"-5"-3"-3,2 4-3,-4 4 1,2 4 0,-4 5 1,2 9 0,-4 5 1,4 10-2,-1 7-2,3 7-1,1 8-2,2 10 1,3 3-1,3 7 0,4 0-1,4 1 0,4-3 0,4-3 0,2-4-2,3-7 0,1-6 1,4-10-1,-4-7 0,3-8-1,-5-8-2,1-7-3,-5-7-2,-1-7-5,0-3-8,-9-10-6,0 0 1,-5-16 1</inkml:trace>
  <inkml:trace contextRef="#ctx0" brushRef="#br0" timeOffset="22914.2912">16534 6791 31,'-17'-8'21,"17"8"-2,-17-3-2,17 3-3,0 0-2,0 0-2,3 19-1,5-2-1,4 6-1,0 4-1,4 4-1,1 2 0,1 2-1,1-3 1,1-2 0,-3-8 0,1-3 0,-2-10 0,3-5 0,-1-9 0,2-5 0,-2-10-2,1-6-1,-1-7-1,1-4-1,-1-5 0,1-2-1,-3-1 0,-1 3-2,2 5-1,-5 0-7,5 5-18,1 7-4,-4-3 0,4 5-1</inkml:trace>
  <inkml:trace contextRef="#ctx0" brushRef="#br0" timeOffset="25295.5291">16868 4451 11,'0'17'17,"-6"-6"1,3 5-6,1-3-3,2 3 2,0 0 1,3-1 0,2-2 0,2-3 0,4-1-2,0-3-1,6-1 0,-1-7-2,5-1-1,-1-5 2,5-2-3,-3-8-1,1 1 0,-1-6-1,-2 1-1,-4-3 0,-4 0 0,-3-2-1,-4 0 0,-5 2 0,-4-1-1,-5 3 0,-1 2 0,-4 2 0,-2 4-1,-2 4 1,0 5-1,-1 6 1,1 5 0,0 8 0,2 4 0,2 7-1,3 4 1,4 6 0,6 2 0,5 3 0,7 2 1,5-2-1,5-3 0,6-2 0,2-4 0,3-4 0,0-5-1,-1-7 1,-1-7-2,0-4-2,-5-6-1,4-3-2,-7-9-2,3 0-3,-2-10-1,1 1-2,-2-5-1,3-3 1,-2-2-1,-2 0 4,3 2 1,-4-2 3,0 2 2,-2 3 5,-4 2 2,-2 6 4,-4 1 0,-2 5 3,-5 2-1,-1 13 0,-4-14 2,4 14-2,-15 3 0,5 5-1,-2 5 1,-2 4-1,2 7-1,-1 2 0,2 5 0,2 1-1,4 1-2,2-4 0,5-3-1,3-4 1,4-5 0,2-7 1,4-3 0,1-8 0,2-3 0,-1-6-1,2-2 1,-3-3-1,0 0-2,-2-1 1,-3 3-2,-3 2 1,-8 11-1,13 0 1,-10 14 0,-1 12-1,-2 9 1,1 10 0,0 8 0,3 6 1,3 2-1,3 0 1,3-5 0,6-6 1,2-8-1,4-8 1,1-8-1,1-10 1,1-4-1,0-11 0,-2-7 0,-2-6-3,0-6 0,-2-5-2,-3-6-2,-1-1-2,-5-6-3,-2-2-8,-1 2-7,-7-5-3,2 6 2,-8-8 1</inkml:trace>
  <inkml:trace contextRef="#ctx0" brushRef="#br0" timeOffset="26099.6095">17870 4192 32,'-10'-1'20,"10"1"1,-2 12-4,2-12-10,1 21 1,2-5-1,1 2 1,0 2 0,5 1 0,-3-2-2,4-1 1,-2-2-2,4-1 0,-3-8 0,2 0-1,-1-5 2,2 0-3,-3-3 0,2 0 0,0-4-2,-1 1 1,1-4-1,-1-1 0,1-2 0,-2-3 0,0-4-1,1 2 0,-1-2 0,-3 2 0,1 1 0,-2 3-1,-1 2 1,-4 10-1,0 0 0,0 0 0,0 0 0,0 0 0,6 11 0,-4 0 0,2 4 0,0 0 2,2 3-1,3-2 1,1-2-1,0-1 1,3-5-1,2-1 1,-2-3-1,4-4 0,-2-4 0,1-3 1,1-2-1,-1-4 0,-1-2 0,-2-3-1,-1-2 1,-1 1-1,-3-4 1,-1 4 0,-2-2 0,-1 2-1,-2 1 2,0 4-1,-2 3 0,0 11 0,-2-14 0,2 14-1,0 0 0,0 0 0,-10 9 0,6 3 1,3 4-1,-1 2 0,4 5 0,-1 1 2,4 2-2,2-1 2,3-3-1,-1-2 1,3-3-1,1-4 0,1-3-3,0-5-2,2-1-5,-3-10-5,1-5-9,1 0-6,-4-12-1,1 1 2</inkml:trace>
  <inkml:trace contextRef="#ctx0" brushRef="#br0" timeOffset="26453.6451">18335 3592 15,'9'-11'20,"-9"11"2,9 6-3,-5 7-6,3 8 1,-1 10-2,2 14-2,2 8-1,0 13-2,1 3-2,3 4-2,-2-2-1,2-5-2,1-4-1,0-10 2,-2-11 0,1-9-2,1-9-1,-3-11-4,3-8-7,0-4-9,-4-15-5,6 0 0,-5-12 0</inkml:trace>
  <inkml:trace contextRef="#ctx0" brushRef="#br0" timeOffset="26732.673">18658 3914 19,'-12'-1'19,"12"1"-3,0 0 0,-7 17 0,6-3-3,3 7-1,0 7-2,1 3-3,1 5-1,0-1-3,3 1-1,-1-2-1,2-5-1,0-7-2,2-8-1,2-6-5,1-6-7,1-13-6,5-2-5,-4-15 0,4-1 1</inkml:trace>
  <inkml:trace contextRef="#ctx0" brushRef="#br0" timeOffset="28140.8138">18853 3550 27,'0'0'23,"-23"21"3,15 11-7,-1 13-7,1 10-2,2 10-1,3 4-1,4 3-3,3-4-1,3-5-2,1-8 1,1-8 1,1-14-1,1-6 2,-3-14-1,3-5 0,-2-9 2,1-5-3,-1-8 0,3-4-2,2-7 1,1-3-2,4 0 0,-1 0 0,1 6 0,-1 5 0,0 12 0,-3 7 0,-4 13 0,-4 8 0,-6 7 0,-3 2 1,-6 1-1,-4-3 0,-2-3 0,-3-7-1,1-6 0,0-8-2,4-6-2,1-11-2,9-3-1,1-10-1,9-6-2,0-10 0,7-5 2,1-5 0,4-1 2,0 1 2,0 3 2,-2 7 2,-2 9 3,-3 11 2,-1 12 2,-1 12 0,-2 14 1,0 9 0,1 8 0,2 7 0,1 3-1,3 2-2,-2-4 0,0-2 0,0-10 0,-3-3-1,-3-11 2,-1-3 0,-7-14 0,0 0 0,0 0-2,6-23 0,-7-1 0,0-4-1,0-4-1,2-6 0,1 1-1,1 2 0,2 2 0,1 6-1,2 5 1,2 7 0,0 5-1,0 1 1,1 6-1,-1 1 0,1-1 0,-2 0-1,3 0 0,0-1-1,0 0 1,1 1 0,2 3-1,0 1 0,3 7 1,-1 6 1,0 6 0,-3 7 1,0 7-1,-2 2 1,-1 2 0,-1 1 0,-3-4 0,-2-5-1,-1-5-2,0-10 0,-4-15-4,0 0-2,12-15-1,-10-12 0,1-7 0,-3-9-4,1-10-5,-1-2-1,-4-8 2,2 5 4,-4-2 6,0 7 5,0 7 4,1 10 4,1 9 5,-2 5 5,6 22 2,0 0 2,0 0-5,1 12-2,4 4-2,3 9 2,3 0-1,5 8 0,-1 0-2,4 5 0,-1-1-4,1 2-2,-4-4 0,1-3-3,-4-6 1,-2-2 0,-2-8 0,1-3 0,-9-13 1,15 12-1,-6-17 1,3-4-1,0-7 0,3-3 0,1-8 0,0-5-1,1-4 0,-2-5 1,0 3-1,-3 3 0,-2 4 0,-3 7-1,-2 5 0,-5 19 0,0 0 2,0 0-3,1 28 2,-3-1-1,1 4 2,1 4-2,0 4 2,2-3-1,2-5-1,1-8 0,2-4-1,2-12-2,3-5-4,-2-13-2,3-5-6,-1-10-2,4-6-5,0-8-3,-2-9-5,3 2 3,-4-8 4</inkml:trace>
  <inkml:trace contextRef="#ctx0" brushRef="#br0" timeOffset="28679.8677">20107 3473 27,'0'0'23,"2"25"0,-8 5-4,1 9-5,-2 9-1,0 2-4,1 2-3,1-6-2,2-1 0,0-10 1,4-6 1,-1-12-1,0-17 1,0 0 0,14 0 0,-9-17-2,4-4 0,-2-8-2,3-5-1,1-4-1,0 1 0,-1 1-1,0 4 0,0 6 0,-2 6 0,-2 7 1,-6 13-1,11 7 0,-8 8 2,0 5 0,0 3-1,2 1 1,0 0-1,-1-2 1,2-4 0,0-8 1,-6-10-2,17 4 1,-7-12 1,3-9-2,0-1 2,-1-8-2,3-4 0,-1-2 0,1 2 0,-3 2-1,-3 6-1,-2 5 1,-7 17 0,12-8 0,-12 8 0,9 27 0,-5-3 1,1 4 0,2 3 0,3 0 1,1 0-1,1-6 0,2-4-3,-1-3-1,-3-9-7,0-2-7,-10-7-11,0 0-2,6-16 0,-17-5 0</inkml:trace>
  <inkml:trace contextRef="#ctx0" brushRef="#br0" timeOffset="29117.9115">18211 3885 75,'-16'10'25,"8"4"0,-3-11 0,11-3-29,-9 3-1,9-3-2,0 0-5,0 0-5,10-12-8,-4-4 1,11 6 0,-4-11 0</inkml:trace>
  <inkml:trace contextRef="#ctx0" brushRef="#br0" timeOffset="29397.9394">18577 3725 75,'-11'3'29,"11"-3"-4,-14 6-5,14-6-31,0 0-5,0 0-11,0 0-2,8-23 2,7 6-2</inkml:trace>
  <inkml:trace contextRef="#ctx0" brushRef="#br0" timeOffset="48295.829">4032 1293 15,'0'0'21,"-11"-5"2,11 5 1,-12-2-3,12 2-5,-11 2 0,11-2-2,0 0-1,-1 10 0,17-4-3,8-3 0,15 2-2,10-3-1,20 2-1,15-3-2,11 0-1,7-1-1,3-1-1,-3-1 0,-4 1-1,-10 2-1,-16 1-2,-16 0-2,-16-5-6,-11 3-10,-17-1-14,-12 1 0,-13 2-1,-8-4 3</inkml:trace>
  <inkml:trace contextRef="#ctx0" brushRef="#br0" timeOffset="48935.8929">3963 1314 23,'0'0'22,"5"-15"2,-5 15-2,10-16-2,-10 16-3,11-18-3,-11 18-2,11-13-4,-11 13 0,0 0-3,0 0 0,8 25-2,-14 8 0,-4 11-1,-4 14 0,-5 12-1,-4 11 1,-3 5-3,-2 10 3,-2-4-4,-1-4 2,2-9-1,1-9 2,4-10-3,4-11 3,2-11 3,5-10-5,2-11-2,6-4-2,5-13-9,0 0-16,14-12-2,1-8 0,9-3-3</inkml:trace>
  <inkml:trace contextRef="#ctx0" brushRef="#br0" timeOffset="49475.9471">5034 1303 16,'-12'-19'23,"10"9"1,-4-2 3,3 1-7,3 11-1,-7-14-3,7 14-2,0 0-3,0 0-2,0 0-3,0 0 0,4 11-1,7 11-1,5 10 0,7 10 0,7 7 0,10 8-1,8 8 1,7 2-3,2 0 2,2-5-4,-1-9 2,-2-8-3,-6-6 2,-9-5-3,-8-10 2,-8-5-2,-7 1-4,-18-20-6,13 21-19,-13-21-3,-14 14 1,0-11-1</inkml:trace>
  <inkml:trace contextRef="#ctx0" brushRef="#br0" timeOffset="50009.0004">3667 2318 22,'-1'-17'24,"6"5"1,-3-2 3,3 1-8,-5 13-3,9-16-3,-9 16-2,12-5-2,0 12 2,0 6-5,8 13-1,3 4 0,10 13-1,4 9-1,9 8-1,1 4 0,3 2-3,1-4 1,-2-5 1,-3-7-1,-4-7 0,-7-9-1,-6-8-1,-4-6-1,-8-9-1,-1 0-4,-6-13-6,1-1-12,0-5-11,1-8 2,3-3-1,4-9 2</inkml:trace>
  <inkml:trace contextRef="#ctx0" brushRef="#br0" timeOffset="50392.0387">5709 2017 33,'1'-10'24,"-1"10"4,-10 4-3,-4 3-11,-1 20 2,-7 3-1,-1 23 3,-7 1-6,2 15-2,-4 1-2,2 8-3,-1-4-1,2-2-3,5-10 0,2-11-3,3-6-1,3-10-1,4-3-4,-2-15-6,7-1-15,7-16-4,-15 11 0,15-11-1</inkml:trace>
  <inkml:trace contextRef="#ctx0" brushRef="#br0" timeOffset="50723.0718">4643 2977 54,'-23'19'31,"4"-6"1,19-13 1,-4 18-15,15-21-6,13 6 0,7-9-1,14 2-1,5-4-5,10 2-1,1-2-1,1 2-2,-6 1 0,-5 0-1,-10 3-1,-10-1-2,-8 3-1,-13-6-5,-10 6-7,1-10-10,-1 10-9,-19-22 0,3 2 1,-2-2 1</inkml:trace>
  <inkml:trace contextRef="#ctx0" brushRef="#br0" timeOffset="51077.1072">4269 1691 42,'-10'-8'29,"9"20"1,-3 3-3,4 11-7,0 15-11,-2 11 2,3 16-3,-4 5-1,3 9-2,-1-3-2,1-2-2,1-6-1,0-12-3,3-13-2,-1-17-4,3-7-10,4-12-14,-1-17 2,6-9 0,-1-14 1</inkml:trace>
  <inkml:trace contextRef="#ctx0" brushRef="#br0" timeOffset="51303.1296">4560 1658 82,'16'-12'36,"2"13"-3,1 11 1,-3 5-24,6 12-4,-5 5 0,3 8-5,-3 5 0,0 3-5,1 6-2,-2-8-8,2 3-13,1-3-6,-5-5 1,1-3-2,-6-10 2</inkml:trace>
  <inkml:trace contextRef="#ctx0" brushRef="#br0" timeOffset="51521.1516">4648 2544 59,'13'12'32,"7"-6"0,10-3 0,5-3-13,2-6-10,5 1-4,0-3-4,-3-4-5,2 4-5,-5-6-13,-3-1-9,1 1 0,-2-5-2,3 3 4</inkml:trace>
  <inkml:trace contextRef="#ctx0" brushRef="#br0" timeOffset="51785.178">5654 2079 66,'12'-14'32,"2"2"0,-1 4-3,-1-7-14,9 9-2,-3-4-3,5 7-3,-3-3-2,1 4-3,0 0-2,-1-1-3,1 3-4,-4-7-6,4 4-12,0-5-9,2-6 0,5-1 0,3-5 1</inkml:trace>
  <inkml:trace contextRef="#ctx0" brushRef="#br0" timeOffset="52077.2072">6411 1663 78,'0'0'29,"0"0"2,0 0 1,-27-1-22,7 12-4,-8 3 0,3 8-2,-3 0 2,6 8-2,6 1 1,10 4-3,7 0 1,10 3-2,6-5 2,8-1 0,4-4-2,3-4 0,1-5-1,-2-8-2,-1-4-2,-3-12-3,-1-4-3,-7-14-9,0-4-16,-4-7 0,-2-10 0,-2-5 3</inkml:trace>
  <inkml:trace contextRef="#ctx0" brushRef="#br0" timeOffset="52612.2605">6410 1229 69,'-8'-17'33,"8"17"0,0 0 0,0 0-18,-5 18-4,8 2-2,-6 5-4,3 6-1,-3 4-2,0 3 0,-1-2 0,1-4-1,0-2-2,-1-8-2,3-5-2,1-17-7,0 0-13,12-18-11,-1-7 2,2-3-2,3-7 3</inkml:trace>
  <inkml:trace contextRef="#ctx0" brushRef="#br0" timeOffset="52829.2823">6551 1055 75,'9'-44'35,"-9"44"-4,0 0-5,6 27-7,-9 5-9,4 3-3,-3 5-4,2 2 1,-2-2-4,0-3 3,0-6-4,0-8 0,2-7-3,0-16-3,0 0-5,0 0-9,8-23-6,-1-3-7,0-8 0,2-8 2</inkml:trace>
  <inkml:trace contextRef="#ctx0" brushRef="#br0" timeOffset="53132.3127">6610 766 36,'0'0'26,"-21"-55"3,21 55 0,-30-7-8,30 7-4,-31 40-4,31-40-4,-23 61-1,14-26-2,9-35-2,4 63 0,-4-63-1,29 45 2,-29-45 1,50 14 0,-50-14-3,54-13 0,-54 13 2,47-32-1,-47 32-3,23-43-2,-23 43-1,-6-43-2,6 43 1,0 0-3,-42-42-6,42 42-3,-30-7-6,30 7-11,0 0-1,-14 61-1,18-22 3</inkml:trace>
  <inkml:trace contextRef="#ctx0" brushRef="#br0" timeOffset="53418.3413">6755 1843 65,'0'0'34,"-12"7"-1,12-7-4,11 1-14,-2-5-1,11 7-3,-3-6-3,7 4-5,-1-2-2,2-1-3,4 2-5,-8-5-10,2 1-18,-1-3 0,-2-2 0,1-8 1</inkml:trace>
  <inkml:trace contextRef="#ctx0" brushRef="#br0" timeOffset="53739.3734">7108 1607 72,'-10'23'33,"5"2"0,-1 6-3,0 1-13,8 9-7,0-4-2,7 2-4,5-8 1,8-1-4,3-14 3,8-4 0,0-10-1,3-3 0,-4-7 0,-1-4-1,-7-4 0,-4-4 0,-10-2-1,-6-5 0,-9-2-1,-5 1 2,-8 1-3,-3 0 2,-3 5-5,-2 0-1,7 6-8,-3 0-5,13 8-11,6-5-5,6 3-2,9-2 0,7-3 3</inkml:trace>
  <inkml:trace contextRef="#ctx0" brushRef="#br0" timeOffset="53930.3925">7446 1468 64,'24'-1'34,"-5"9"-1,-3 9-3,-3 14-5,-7 10-10,0 11-8,-8 5 0,1 6-7,-2 3 0,-2-2-4,4-2 2,0-10-5,4-9-1,0-20-13,3-10-14,5-15 1,-1-17 1,3-9 0</inkml:trace>
  <inkml:trace contextRef="#ctx0" brushRef="#br0" timeOffset="54125.412">7693 1506 73,'5'-20'32,"-5"20"0,0 0-6,0 19-9,-5 9-7,4 15-3,-3 5-1,3 7-5,1 3-4,-1-4-7,4 7-6,-2-9-12,1-7-4,2-10-4,-3-11 3,1-10 2</inkml:trace>
  <inkml:trace contextRef="#ctx0" brushRef="#br0" timeOffset="54297.4292">7628 1871 61,'-10'-16'34,"1"3"1,9 13 0,-8-11-14,8 11-8,0 0-3,13-7-4,-1 9-3,4-2-6,-1-5-6,10 4-16,1-6-11,2-3 1,2-5-1,0-3 0</inkml:trace>
  <inkml:trace contextRef="#ctx0" brushRef="#br0" timeOffset="55220.5215">8718 1714 51,'-11'0'31,"1"0"3,10 0-4,0 0-9,0 0-3,0 0 0,23-12-7,4 13-1,7-3-5,10 2-1,3-1-1,6 2-2,-2-1 0,1 0 0,-7 0-1,-8 0-2,-10 1 0,-9-2-2,-4 1-5,-14 0-7,8-12-8,-14 2-7,-2-1-5,-3-2 1,-1-2 1,-2-1 2</inkml:trace>
  <inkml:trace contextRef="#ctx0" brushRef="#br0" timeOffset="55430.5425">9021 1528 32,'-13'-7'29,"-1"-1"1,4 4 2,10 4-5,-12 4-5,14 13-5,-3 1-5,8 14-2,-5 4-4,4 7-3,-2 1 1,1 4-4,-1-1 0,-1-7-4,0-3 0,-2-13-3,6-2-3,-7-22-8,17 10-18,-2-15 1,8-7 0,4-4 2</inkml:trace>
  <inkml:trace contextRef="#ctx0" brushRef="#br0" timeOffset="56071.6066">10510 1401 22,'9'-17'24,"0"6"-1,-9 11 2,4-22-5,-4 22 0,-13-18-4,2 18-3,-7-5-1,-2 10-3,-7 3-1,0 10-1,-3 9 1,3 6-3,-4 8 1,9 2-2,5 5 0,7 5-1,8-4-1,10-5-2,6-5 1,10-5-2,6-8 1,2-5-3,3-4 1,-1-11-4,3-4-2,-6-10-4,3 1-14,-5-12-10,-2-5 1,-4-7 2,-1-6-1</inkml:trace>
  <inkml:trace contextRef="#ctx0" brushRef="#br0" timeOffset="56303.6298">10779 1229 65,'0'0'33,"0"0"0,-5 25 1,2 10-18,8 11-5,-3 9 0,5 5-2,-1-2-5,0 5-2,2-1-1,-1-11-4,0-7 0,-4-13-5,2-3-2,-5-14-11,0-14-14,10 6 0,-5-20 1,3-6 4</inkml:trace>
  <inkml:trace contextRef="#ctx0" brushRef="#br0" timeOffset="56536.6531">10934 1199 73,'0'0'35,"-6"13"-1,5 13 2,3 12-19,3 12-7,-3 4 0,5 5-3,-1-2-3,2-2-3,0 4-2,-2-13-5,3-5-2,-6-14-7,6-2-10,-4-11-12,-5-14 2,0 0-1,0-11 3</inkml:trace>
  <inkml:trace contextRef="#ctx0" brushRef="#br0" timeOffset="56727.6722">10778 1506 59,'-22'-7'32,"10"3"1,3 4-1,9 0-8,17 4-15,0-2-2,7 3-3,5-2-7,0-3-4,7 5-10,-3-3-10,-1 3-5,-2 1-1,-7 0 1,0 2 3</inkml:trace>
  <inkml:trace contextRef="#ctx0" brushRef="#br0" timeOffset="57327.7322">11093 1613 29,'2'20'28,"-2"-20"2,5 18 0,-5-18-5,14 14-4,2-5-4,-1-4-5,7 4-3,-4-1-3,6 6-2,-5-1 0,2 4-3,-7 3 1,-3 2-2,-6 3 0,-4 1-1,-3-3 2,-4 0-1,-3-2 0,0-2 1,-2-4-1,0-2 0,-1-2 1,2-6-1,0 0 1,1-1-1,9-4 1,-13 0 0,13 0-1,-10-4 1,10 4 0,0 0 0,0 0 0,0 0 0,-4-12-1,4 12 1,0 0-1,0 0 1,0 0-1,11-11 1,-11 11-1,14-7 0,-4 3 0,3 2 0,2 1 1,4 3-1,0 2 0,3 4 0,0 3 0,-1 6 0,0 4 0,-4 1 0,-1 5-1,-6 0 1,-4-1 0,-6 1 0,-4-3 0,-7-5 0,-6-3 0,-2-4 0,-3-3 0,-3-6-1,3-3 0,0-3-1,5-2-2,2-8-3,15 13-5,-11-30-15,13 4-9,4-9 1,4-7-1,6-5 2</inkml:trace>
  <inkml:trace contextRef="#ctx0" brushRef="#br0" timeOffset="57763.7758">11906 1344 47,'0'0'28,"-9"-11"1,-2 5 1,-2-1-8,-4 10-13,-8-5 1,0 6 0,-8 6-1,4 7-1,-3 4 0,3 7-2,2 2 0,8 4-2,3 4 1,10 1-2,10-4 1,9-1-2,5-5-1,8-1 1,5-5-1,2-3-3,4-3 1,-1-12-3,-3-1-1,-5-10-2,1 1-8,-7-14-15,-3-5-8,-2-5 4,-6-7-3,-2-2 4</inkml:trace>
  <inkml:trace contextRef="#ctx0" brushRef="#br0" timeOffset="58266.8261">11865 1290 51,'-5'-11'29,"5"11"2,0 0 0,0 0-16,0 0 0,13 16-3,0 6-3,-2 2-1,2 10-3,-2 3 1,1 5-2,-8 2-1,-1 3-1,-6-5 1,-4-4-2,-6-4 0,-2-7-3,-2-6 1,-3-11-4,3 1-2,-3-16-6,8-1-10,4-9-13,5-8 2,6-9 1,5-10-1</inkml:trace>
  <inkml:trace contextRef="#ctx0" brushRef="#br0" timeOffset="58506.8501">12047 1033 81,'16'21'35,"-9"11"0,-2 6 0,2 12-22,-5 10-4,4 5-1,-3 2-3,1-1-2,0-4-2,0-6-1,0-2-1,-1-10-4,3-8 0,-3-15-5,3-2-9,-6-19-18,11-1 3,-4-13-1,-1-14 2</inkml:trace>
  <inkml:trace contextRef="#ctx0" brushRef="#br0" timeOffset="58726.8721">12264 1093 69,'5'-51'34,"-5"51"-2,6 14 3,-4 20-22,6 9-2,-5 13-3,4 7-1,-3 8-4,2-1-2,0-3-4,-4-10-3,2 3-7,-4-14-13,1-9-8,3-13 0,-3-12-1,-1-12 3</inkml:trace>
  <inkml:trace contextRef="#ctx0" brushRef="#br0" timeOffset="58921.8916">12185 1403 66,'-11'-12'35,"2"8"-1,9 4 3,0 0-16,9 7-10,2-4 0,10 2-4,3-3-4,2-3-3,7 1-4,-4-10-6,6-1-24,-2-2-3,-3-1 2,0-6-3</inkml:trace>
  <inkml:trace contextRef="#ctx0" brushRef="#br0" timeOffset="60214.0208">13509 1421 34,'-11'2'29,"2"0"2,0 3-1,9-5-9,-19 14-2,12-4-1,-3-6-4,10-4-3,-4 12-3,14-8 0,9-4-2,14 0-1,12-3-3,18 2 2,14-3-3,13 1 0,8-2-1,3 1 1,-3 0-1,-5 1 0,-10 0 1,-15 2-1,-16-2 0,-12 1 0,-12 0 1,-10-1-1,-8-1 0,-10 4 1,5-12-1,-5 12 0,-5-15 0,2 4 0,-2 0 0,-1-3 0,-1 3 0,-3-3 0,-2-1 0,-4-2 0,-2-3 1,-4-3-1,-3 0 0,-3-1 0,-2-8 0,-2 3 0,0-1 0,3 2 0,29 28 1,-50-44-4,29 28 3,21 16-1,0 0-1,0 0-3,-26-21-1,26 21-4,16 15-5,-8 2-11,7 12-12,-3 6 0,-1 2 2,1 9 3</inkml:trace>
  <inkml:trace contextRef="#ctx0" brushRef="#br0" timeOffset="60597.0591">13782 1819 51,'0'0'31,"-4"-11"3,4 11-1,7-12-15,-4 2 0,12 6-5,0-3-3,9 5-3,2 0-1,8 3-2,7 2-1,4 4-1,2 2 0,-1 1-1,-1 1-1,-3 0 0,-3 1-1,-6-4 0,-7 0-2,-7-4-1,-3 2-4,-16-6-5,11-2-11,-11 2-13,-18-14 1,0 4 0,-6-2 2</inkml:trace>
  <inkml:trace contextRef="#ctx0" brushRef="#br0" timeOffset="60816.081">13769 1709 49,'-23'8'32,"7"1"1,14 4 2,12 7-17,8-7 1,18 16-3,1-6-4,10 12-4,0-4-4,1 3-1,-2-4-3,-6-2-2,-5-2-3,-11-15-8,0-1-23,-3-10-2,-1-10 2,3-7-2</inkml:trace>
  <inkml:trace contextRef="#ctx0" brushRef="#br0" timeOffset="62358.2352">15830 840 20,'-37'-29'26,"37"29"4,0 0 5,0 0-11,-30-18 0,30 18-3,0 0-5,0 0-4,0 0-1,53 3-4,-11-5-1,12-1-1,14 2-2,11 0-1,8 0-2,7 1 1,0 0-3,-1-1 2,-8 2-2,-7 1-1,-13-2-2,-10 1 0,-16-1-3,-6-2-5,-33 2-6,0 0-12,0 0-4,0 0 1,0 0-1,-51 20 3</inkml:trace>
  <inkml:trace contextRef="#ctx0" brushRef="#br0" timeOffset="62930.2922">15808 894 30,'0'0'24,"0"0"1,0-44 4,0 44-13,0 0-3,0 0 0,13-36-3,-13 36-3,0 0 2,0 0-2,-3 35 0,-4-3-2,1 16 0,-6 13-2,0 9 2,-7 10-1,1 4 1,-2 2-3,1-7-1,0-7 1,3-12-1,0-10 1,5-9-1,1-11 0,4-7 0,0-8 0,2-4 1,4-11-1,-4 13 1,4-13-1,0 0 0,0 0 0,15 8 0,-3 1 0,6 3-3,5 5 2,9 3-1,8 4 1,8 5-2,7 3 1,3-1-1,0 0 2,-1-3-1,-4-4 0,-4-4-2,-6-2-3,-9-16-5,-1 4-13,-5-16-14,-2-6 2,0-7-2,0-8 3</inkml:trace>
  <inkml:trace contextRef="#ctx0" brushRef="#br0" timeOffset="63514.3508">16621 791 5,'0'0'21,"-13"-47"5,13 47-7,0 0 1,-9-41 2,9 41-4,0 0-3,0 0-2,0 0-2,0 0-2,30 1-3,-30-1 1,28 55-2,-12-13-1,4 15 1,3 12-2,4 6 2,1-2-3,3 3 2,0-6-5,0-6 2,0-8 0,-2-13 0,-5-11 0,-4-8 0,-3-3 0,-4-7 0,-5-5 1,-8-9-1,9 8 0,-9-8 0,0 0-1,0 0 1,-6 11 0,-2 1 0,-4 7 0,-4 4 0,-3 9-1,-3 4-2,0 2 3,-1 3-3,2 0 2,2-2-2,2-6 2,5-2-2,0-8 2,3-4-1,1-4 0,3-3-2,3-2-1,2-10-4,0 0-7,0 0-18,-11 8-3,11-8 0,-14 0 0</inkml:trace>
  <inkml:trace contextRef="#ctx0" brushRef="#br0" timeOffset="63763.3757">16184 2001 72,'-16'14'35,"7"-1"-1,9-13 2,15 16-25,4-22-1,16 4-1,6-11-4,10 0-2,3-4-2,1-6-3,0 2-4,-10-7-8,-3 4-22,-10-1 1,-14 1-1,-8-8 0</inkml:trace>
  <inkml:trace contextRef="#ctx0" brushRef="#br0" timeOffset="64118.4112">15995 976 58,'-10'-42'31,"10"42"3,0 0 0,0 10-19,-3 18-5,3 10 0,-5 7-6,3 4 2,-3 8-3,-1 4-1,1 0-3,-2-5 0,2-7-2,-1-15-4,7-4-9,0-8-17,-1-22 0,16 8-2,-2-23 1</inkml:trace>
  <inkml:trace contextRef="#ctx0" brushRef="#br0" timeOffset="64325.4319">16340 930 82,'14'25'36,"-4"11"0,-1 8-2,2 8-26,-6 3-3,0-2-2,-1 6-8,-4-7-2,3 2-10,-3-7-16,0-7 0,2-3-1,-3-4 1</inkml:trace>
  <inkml:trace contextRef="#ctx0" brushRef="#br0" timeOffset="64528.4522">16281 1616 89,'2'17'33,"-2"-17"1,23 6-6,1-1-21,2-8 0,6 0-6,2-3-7,-2-8-9,5 1-19,1-1 1,-3-1-1,1 0 0</inkml:trace>
  <inkml:trace contextRef="#ctx0" brushRef="#br0" timeOffset="64837.4831">17058 1421 59,'-1'12'35,"1"-12"0,0 0 1,16 11-20,-4-12-3,10 4-1,2-5-6,6 0-1,4-2-4,4-1 0,1 0-4,-3-4-1,2 1-5,-7-6-4,4 5-9,-6-5-8,0 0-5,1 5-1,-1-3 3</inkml:trace>
  <inkml:trace contextRef="#ctx0" brushRef="#br0" timeOffset="65145.5139">17777 1209 19,'10'-9'26,"-7"-3"1,-3 12 1,2-15-7,-2 15-7,-10-6 0,-2 5-4,1 7-2,-5 2 0,-1 7 0,-5 5-1,3 6 0,0 3-1,5 6 0,3 1 1,8 3-3,6-2 1,8-3-2,8-4 1,7-3-2,5-7 0,4-6-2,1-6-2,-1-9-2,-1-5-4,-8-11-8,3-4-22,-10-7 0,-3-4 1,-7-6-2</inkml:trace>
  <inkml:trace contextRef="#ctx0" brushRef="#br0" timeOffset="65445.5439">17739 695 60,'0'0'32,"0"0"3,0 0 1,0 0-23,0 0-4,6 59-1,-6-59-1,16 74-3,-7-34-2,-1 1-1,-2-1 1,0-4-5,-3-10 0,2-5-6,-5-21-9,6 14-15,-6-14 0,0 0-1,0 0-1</inkml:trace>
  <inkml:trace contextRef="#ctx0" brushRef="#br0" timeOffset="65672.5664">17973 686 75,'0'0'35,"0"0"-1,0 0 0,0 0-24,-16 56-1,16-56-3,-13 61-1,13-61-2,-11 61-5,11-61 1,-6 43-2,6-43-3,0 0-5,0 0-11,0 0-9,0 0-2,0 0-1,35-61 2</inkml:trace>
  <inkml:trace contextRef="#ctx0" brushRef="#br0" timeOffset="66010.6004">17965 365 44,'-40'-46'32,"40"46"2,-53-11-1,23 22-11,-4 6-9,34-17-1,-61 54-4,61-54-3,-46 62-2,46-62 0,-21 57-2,21-57-1,14 42 1,-14-42 0,47 17 2,-16-14-1,3-4 1,0-6-2,-2-2 2,-3-2-1,-29 11-1,41-28-3,-41 28 2,0 0 0,15-45-1,-15 45-5,0 0-1,0 0-9,-31-37-9,31 37-10,0 0 0,0 0-1,-15 36 2</inkml:trace>
  <inkml:trace contextRef="#ctx0" brushRef="#br0" timeOffset="66334.6327">18172 1132 27,'-8'13'29,"3"-1"3,-1-2 0,6-10-9,-2 24-6,2-24 1,13 22-4,0-18-4,12 3-2,1-4-2,6-1-2,3-2-2,1-1-1,-1-1-2,-4-3-2,-1 0-4,-7-6-7,2-1-17,-5 1-6,-1 1 1,0-8-1</inkml:trace>
  <inkml:trace contextRef="#ctx0" brushRef="#br0" timeOffset="66734.6728">18767 1011 56,'0'0'33,"-1"19"1,-7-1 2,-3 6-15,-3 7-12,-6 6-2,5 2 2,-4-1-4,8 0 0,2-3-2,7-4-1,7-5 0,9-5 0,7-6 0,6-5-1,5-6 0,2-4 1,1-7-1,1-6 0,-3 1 0,-2-5 0,-7-1 0,-4-5 0,-6-1-1,-6-5 1,-9-1-1,-7-2 0,-8-4 0,16 36 0,-47-65 0,16 40-3,-3 5 1,-2 5-4,5 5-1,2 3-7,29 7-6,-34-3-16,34 3 1,0 0 0,0 0 1</inkml:trace>
  <inkml:trace contextRef="#ctx0" brushRef="#br0" timeOffset="67116.711">19526 1027 32,'0'0'26,"4"-45"1,-4 45 3,0 0-20,-39-41 4,39 41-1,-43-11-4,43 11 1,-54 14-2,28 6 2,-3 8-5,5 10 4,-1 4-5,8 4 1,1 1-1,9 0 2,7-2-4,9-3 0,9-7-1,5-7 0,5-7-1,6-6-1,4-5-1,0-9-2,4-7-6,-7-10-11,1-2-16,-1-9 0,-2-5 0,-2-12 1</inkml:trace>
  <inkml:trace contextRef="#ctx0" brushRef="#br0" timeOffset="67350.7344">19819 808 77,'0'0'33,"-23"55"3,20-17 0,1 12-29,6 5 3,-4 4-5,3-2 1,-1-4-5,1-6 2,0-6-4,1-9 2,2-9-7,-3-11-2,8-4-11,-11-8-17,20-4 2,-8-5-3,3-11 4</inkml:trace>
  <inkml:trace contextRef="#ctx0" brushRef="#br0" timeOffset="67582.7576">20053 739 80,'0'0'34,"0"0"-1,-4 41 4,1-2-30,-3 10 1,6 7 1,-5 6-5,3 0-2,0-1-3,2-5 2,2-5-6,-2-12-1,7-4-9,-6-13-14,3-6-6,-4-16 1,5 11-1,-5-11 1</inkml:trace>
  <inkml:trace contextRef="#ctx0" brushRef="#br0" timeOffset="67796.779">19863 1080 65,'-15'-10'35,"6"8"-1,9 2 2,0 0-23,14 6-4,0-3 1,7 2-5,0-4-3,2-3-4,5-2-4,-2-1-3,2 1-7,-7 1-10,3 5-8,-1 4-1,-2 3 2,2 5 2</inkml:trace>
  <inkml:trace contextRef="#ctx0" brushRef="#br0" timeOffset="68184.8177">20230 1188 24,'0'0'27,"9"14"1,-9-14 3,3 11-9,-3-11-4,11 13-4,2-5-2,-3-4-3,5 5-2,-3-1-1,2 3-2,-3-2-1,-2 6 0,-5 2 0,-4 3-1,-4 1-1,-3 1 1,-2-2 0,2 0 0,-1 1 1,2-2-1,2-5 1,5-1-2,3-2 2,6-1-2,1 0 1,3 1-2,2-1 0,0 3 0,0 3 0,-3 4 0,0 1 0,-6 7 0,-4 1 0,-5 1-2,-6-4 2,-5-1-2,-1-5 1,-6-6-4,1-4 0,-4-17-8,9-1-15,1-8-7,7-4-1,6-6 1</inkml:trace>
  <inkml:trace contextRef="#ctx0" brushRef="#br0" timeOffset="68522.8516">20983 1070 65,'0'0'34,"0"0"1,0 0 2,0 0-19,0 0-8,16 13 1,2-15-2,12 1-2,3-5-3,7-3-1,4-1-1,3-1-5,2-1 1,-4-3-4,0 0-2,-10-4-9,2 0-7,-7 4-14,-30 15 5,46-34-2,-46 34 3</inkml:trace>
  <inkml:trace contextRef="#ctx0" brushRef="#br0" timeOffset="68787.8781">21264 755 49,'0'0'34,"0"0"5,-18 38-4,18-38-15,9 64-8,4-18 3,-2 7-7,5 3 1,0 2-6,1 0-1,1-7-1,-1-8 2,-2-4-5,-4-15-2,3-4-3,-14-20-6,19 15-20,-9-14-4,0-5 1,2-3-1</inkml:trace>
  <inkml:trace contextRef="#ctx0" brushRef="#br0" timeOffset="69139.9131">22145 798 63,'0'0'36,"0"0"-2,0 0 1,0 0-24,23 41-1,-25-8-1,7 12 2,-4 10-5,6 6-1,-1 3-2,3-2 2,0-2-4,0-8 2,0-5-3,-1-13-2,0-10-2,-3-12-6,4-7-16,-9-5-12,12-16 2,-4-3-2,0-9 2</inkml:trace>
  <inkml:trace contextRef="#ctx0" brushRef="#br0" timeOffset="69409.9401">22451 718 67,'0'0'33,"0"0"2,2 58 2,-5-20-25,2 14-4,-3 9-1,4 4 2,-3 2-6,4-4 2,0-6-4,2-5 2,3-5-5,-2-12 2,3-6-6,-4-15-5,5 0-10,-8-14-16,0 0 3,0 0-3,-6-11 4</inkml:trace>
  <inkml:trace contextRef="#ctx0" brushRef="#br0" timeOffset="69613.9607">22222 1072 71,'-15'-11'35,"3"4"0,12 7 1,0 0-24,9 6 1,11-1-3,2-3-4,8-4-4,5 0-5,1-3-3,6-1-8,-8 0-9,3 5-13,-4 8 1,-5 4-1,-2 7 1</inkml:trace>
  <inkml:trace contextRef="#ctx0" brushRef="#br0" timeOffset="69980.9972">22640 1342 55,'2'20'32,"-3"-5"0,3 3 2,4-3-20,3-6 1,7 4-4,1-9-1,3 2-3,-3-5-1,0 1-3,-2-1 0,-5 5-1,-10-6 0,-2 21-1,-9-5 0,-4 5 0,-2 2 0,-1 3 1,-2 1-1,3 5 2,2-4-2,5 0-1,5-4 1,6 0-2,8-2 2,6-2-3,5-2 3,6-5-3,5-3 3,2-2-1,2-2 0,3-6-2,1-3-1,1-8-4,4 0-7,-5-15-16,4-2-10,-1-7 5,-2-8-4</inkml:trace>
  <inkml:trace contextRef="#ctx0" brushRef="#br0" timeOffset="70388.0381">23242 1002 74,'-30'0'37,"-3"11"-3,2 7 1,5 7-25,2 9-3,8 1 3,1 4-5,13-3 1,6-2-4,11-4 2,6-4-1,8-2 0,3-5-1,7-1 0,3-8 0,4-2-1,0-2 1,0-6-1,-1-5 0,-2-4 0,-4-6 0,-7-8-1,-10-9 0,-7-8 0,-12-3 1,-9-5-2,-9 2 2,-11-2-3,-6 6 2,-6 4-3,-3 9 1,-1 10-3,4 11-2,-2 7-7,11 6-9,-1 10-14,8 7-2,3 6 2,5 8 0</inkml:trace>
  <inkml:trace contextRef="#ctx0" brushRef="#br0" timeOffset="74944.4935">15889 2352 7,'0'0'8,"8"11"-4,-8-11-3,15 14 1,-5-6 1,2-4 1,1 1 1,4-1 2,3-3-1,4 0 0,3-1 0,5 1-2,2-2-1,6 2-1,3-1 0,4 1 1,6-1 0,4 1 0,6-1 1,6 0 0,5-1-1,7 0-1,6-1 1,8-2-1,4-2 0,6 3 0,4-4 0,5 2 0,4-1 0,1 3 0,1-3-1,-1 4 1,5-2-1,-1 3 0,0-1 0,2 1 1,2-1-1,1 1 0,1 0 0,1-1 1,-3 1 0,0-2 0,-3 1 1,-5-2-1,-7 2 1,-6-3-1,-4 2 0,-10-4-1,-8 1-3,-8-2-6,-8 1-11,-10-8-8,-2 7 1,-13-12 0</inkml:trace>
  <inkml:trace contextRef="#ctx0" brushRef="#br0" timeOffset="111061.105">5785 5148 20,'0'0'19,"0"0"2,0-24 0,-3 8-9,1-5-1,-3-6 0,-1-6 0,0-7-1,0-2-1,-1-6 0,1-2-3,-2-3-1,1 2 0,0 2-2,1 4-1,-2 8-1,1 4 1,0 8-1,2 7-1,-1 8 0,6 10-1,-14 5 1,6 13-1,-1 8 0,-1 4 0,1 3 1,-2 3-1,1-1 1,1-4 0,1-6-1,1-6 2,3-8-1,4-11 0,-8 7 1,8-7-1,-8-18 1,6-1-1,-1-5 1,3-5-1,0-5 1,1-2-1,1 0 1,2 2 0,1 5 0,0 6 0,-2 4 0,-3 19 0,11-10 0,-11 10 0,18 25 0,-4-3-1,5 2 0,4 1 0,3 0-1,4-6-1,5-4-4,-2-11-8,3-9-16,2-1 0,-3-13-2,3-1 2</inkml:trace>
  <inkml:trace contextRef="#ctx0" brushRef="#br0" timeOffset="111835.1824">11247 4955 47,'9'33'25,"-9"-11"0,4 2 0,-7-6-16,3-6-7,0-12-1,0 0 1,0 0 1,0-26 1,2-3 1,0-12 0,1-7 0,0-13-1,1-5 0,-3-7 1,1 3-3,-4 0 0,-2 0-1,-2 3-1,-1 5-1,-4 8 1,-1 9-1,-1 8 1,-1 9 0,-2 11-1,0 11 1,-3 14 0,-1 11 0,-3 10 0,-4 8 1,-1 7-1,0 3 0,1 2 0,2-2 0,5-7 0,3-5 1,6-6-1,5-7 0,5-4 0,4-5 0,6-5 0,2-4 0,6-1-2,1-6 0,3-1-2,-2-7 1,3-3-3,-1-8-2,1-5-7,0-1-9,-6-9-5,6 4 2,-7-11 0</inkml:trace>
  <inkml:trace contextRef="#ctx0" brushRef="#br0" timeOffset="132731.2718">22998 4689 12,'1'-11'22,"-8"-17"1,6-2-7,-4-11-2,1-7-4,1-6-2,0-10-2,1-1 0,0-5-2,2 0 0,-1-2-1,2-1-1,0 3 1,1 4-1,-1 4 0,1 1 1,-1 5-2,1 8 1,-2 7-1,0 9 0,-2 7 0,0 5-1,-2 6 0,4 14 0,-14-4 1,5 12-1,-4 8 0,-1 8 0,-2 7 0,-2 6 0,0 7 0,0 2 0,1 1 1,1-1-2,4-8 1,1-8-1,4-4 2,0-8-1,4-7 1,3-11-1,0 0 2,0 0-1,14-25 1,-3 1 0,0-6-1,5-5 1,0-6-2,3-5 1,-1 1-1,1 3 0,-2 5 0,1 3 0,-2 6-1,-3 6 0,1 5 1,-3 10-1,0 7 1,0 6 0,1 6-1,-1 2 1,4 4 0,0 3 1,1-1-1,1 0-1,0-4-1,-3-2-3,0-3-3,-2-3-12,-12-8-9,17 0-1,-17 0 1,10-13 0</inkml:trace>
  <inkml:trace contextRef="#ctx0" brushRef="#br0" timeOffset="135647.5633">22324 3356 18,'3'43'19,"-6"-2"2,4 13-15,1 5 0,0 2 3,0-4 0,-1-8 1,0-8-1,0-11-1,0-10 0,-1-20-1,0 0 1,-12-28-3,5-3-1,-1-10-2,-2-7-1,-1-8-1,-1-5 0,2-3 0,0 0-1,3 2 2,2 6-1,5 3 1,1 10 0,5 7 1,5 9-1,3 8 1,5 10 0,3 8 0,5 8-1,1 6 0,1 5 1,-2 8-2,-2 3 1,-5 4-1,-4 1 1,-7 0-1,-6-3 1,-6-2-1,-4-3 2,-4-6-2,-2-4 0,1-4 0,0-4 1,1-3-1,2-2 0,9-3 0,-8 5 0,8-5 1,0 0-1,14 9 0,0-3 0,3 0 0,6 0 1,3-3 0,3 1 1,1-7-1,3-4 0,-3-5 0,-2-7 0,-3-6 0,-2-4-1,-7-5 1,-2-2-1,-7-2 0,-4-1-1,-5 4 1,-4 5-1,-6 5 1,-4 8-1,-2 9 0,-3 9 0,-1 9 1,1 10 0,1 8-1,5 5 2,5 4-1,5 1 1,8-2-1,7-2 1,7-8 0,7-5 0,4-9 0,5-7 0,1-10 0,1-7 0,0-5 0,-2-5-1,-3-5 1,-3-1 0,-5-1-1,-4-2 0,-3 2 0,-5 1-1,-4 3 1,-3 2 0,-1 5 0,-1 4-1,-1 14 0,0 0 1,0 0 0,-7 21 0,7 3-1,0 8 1,1 3 0,0 2 1,2 0-1,0-4 0,0-5 0,0-7 1,-1-6-1,-2-15 1,0 0 0,0 0 0,2-14 0,-2-3 0,0-8 0,1-3-1,0-3 0,0-2 0,1 2 1,2 4-1,0 5 0,0 5 0,2 7 0,3 8 0,1 8 0,2 8 0,2 6 0,2 4 0,0 1 1,3 1-1,-3 0 1,1-5 0,-3-3-1,-1-4 1,-2-6 0,-3-5 1,-8-3-2,13-11 1,-8-2 0,0-5 0,-1-4 0,1-5-1,-1-4 0,1 1 0,-1 2 0,0 2-1,0 6 1,-1 6-1,-3 14 1,9 2 0,-5 12-1,-1 7 1,2 4 0,1 3 0,1 2 0,1-5 0,0-3 1,2-6 0,2-8 0,1-9 0,2-11 0,2-4 0,-1-8-1,3-4 0,-2-4-1,0-1 0,-2 1 0,-1 5-1,-3 8 1,-4 6-1,-7 13 0,10 2 1,-8 13-1,-2 6 1,1 5 0,1 1 1,2-1 0,3-4 0,2-7 1,5-7-1,2-8 0,2-7 1,0-7-1,-1-5-1,-1-2 1,-5-3-1,-2-1-1,-7 0 0,-4 2-1,-6-2 1,-2 4 0,-3 0 0,-1 2 0,1 2 1,1-1 1,4 1 0,3-1 0,6 3 0,5 1 0,5 1 0,2 6 1,4 5 0,2 11 0,3 10 0,-1 8 0,1 9 0,-3 3 1,2 3-1,-2-1 0,0-3-1,-1-10 1,-1-7 0,4-10 1,1-8 0,0-9 0,0-7 0,0-6 0,2-5 0,-1-5 0,-2-5-1,-4 0-1,-3 1 0,-4 5-1,-3 4 0,-2 7 0,-4 7 0,-1 10 0,-3 16 1,1 4 0,2 5-1,3 0 1,3 3 0,3-3 1,4-5-1,5-11 1,4-6-1,1-8 0,2-13 0,-2-6 0,1-10-1,0-8 0,-1-10-1,-1-4 0,-5-6 0,-2 4-1,-6 4 0,-3 12 1,-6 9-1,-7 19 1,-6 15 1,-5 20 1,0 13-1,-2 11 1,5 5 1,2 4 1,11 3 0,12-8 0,12-2-1,11-12 3,9-6-1,7-10 1,6-6-1,3-15 0,0-8-1,-6-10 0,-8-8 0,-8-6-4,-6-9 0,-12-2 0,-7-7-1,-10 2 2,-9 3-2,-9 10 2,17 37 0,-52-39 2,17 45 0,0 18-1,-4 14 1,7 12-1,5 10 0,9 1 2,9 2 0,15-10-1,12-7-1,12-9-1,12-11-4,5-10-19,2-8-11,1-15-1,1-8-3</inkml:trace>
  <inkml:trace contextRef="#ctx0" brushRef="#br0" timeOffset="173138.3121">19671 2568 11,'2'18'18,"-2"-18"0,-1 14-3,2-3-8,0 3 0,3 3 0,0 2 2,1 1-2,0-2 0,1-1 0,0-4-1,0 0 1,-6-13-1,14 6-1,-5-18 1,5-9-3,8-10-6,6-11-11,4-20-11,13-7-4,0-20 0,6-4 0</inkml:trace>
  <inkml:trace contextRef="#ctx0" brushRef="#br0" timeOffset="181862.1843">6225 3537 10,'0'0'10,"0"0"0,-8 5 0,8-5 0,0 0 0,0 0-1,0 0-1,0 0-2,0 0 1,0 0-2,0 0-1,0 0-1,0 0 1,0 0-1,9 4 0,-9-4 0,20 1 0,-5-1-1,4 0 0,6-1 0,6 0 0,3 0 0,4-1-1,3-1 0,4 0 0,3-1 0,2 1 0,0-1 0,0 0-1,0 0 0,-2-1 0,-3 2 1,-3-2-1,-3 2 0,-5-2-1,-4 1-1,-4 0-2,-4 1-3,-3 0-3,-5-1-4,1 4-6,-15 0-4,13-3 0,-13 3 1</inkml:trace>
  <inkml:trace contextRef="#ctx0" brushRef="#br0" timeOffset="182293.2275">6423 3799 19,'0'0'12,"10"9"2,-10-9-2,9 0-1,-9 0-2,17-4 1,-5 3-2,0-3 0,6 1 0,2-1-1,5 0 0,2-1-1,4 2-1,3-1-1,0 2-1,0 1 0,-1-1-2,-4 1 0,-1 1-2,-6 1-4,-4 1-11,-7-6-11,4 4 0,-10-13 1,8 3-1</inkml:trace>
  <inkml:trace contextRef="#ctx0" brushRef="#br0" timeOffset="183307.3289">11496 3253 8,'0'0'13,"0"0"-9,0 0 1,0 0 3,0 0 2,-10 6 1,10-6 1,0 0-1,0 0 0,0 0-1,15-2-2,-4-1-2,4-1-1,4-1-2,7-1-1,5 0 0,2-2 0,4 1-1,1 0 0,-1 0 0,0-1 0,-1 2 0,-5-1-1,-2 1 0,-5 0-2,-3 1-2,-4 0-4,-2 0-4,-6-1-9,-1 6-4,-8 0 0,0 0 1</inkml:trace>
  <inkml:trace contextRef="#ctx0" brushRef="#br0" timeOffset="183675.3657">11662 3432 3,'9'6'15,"-9"-6"-6,14-2 0,-5-1 2,3 2 1,0-4 1,3 2 0,2-3-2,1 0-2,3 1-1,0-1-2,1 3-1,0-2-2,0 3-1,-3 0-3,-2-1-1,-2 2-6,-1 5-11,-14-4-6,21-4 1,-21 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6:10:51.1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1235 3009 2,'0'0'4,"0"0"0,-8-2-1,8 2 1,0 0 0,0 0 0,0 0 1,0 0 0,0 0 0,0 0 0,0 0 0,10 8 0,-10-8 1,14 4-2,-2-3 1,-2 0-2,5 0 1,0 0-1,4 0 2,2-1-2,2 2 1,1-2 0,3 0-2,1 0 1,4-2-1,1 2 0,1-2-1,2 1 0,3-3-1,1 2 1,1-3 1,5 2-1,-1-2 1,1 1 1,0-3-1,0 1 0,3-2-1,-1 2 0,0-2 0,1 1 0,-1 0 0,1 0 0,1 1 0,3 1 0,-4-1 0,1 2 1,0-1-1,0 0 0,0 1-1,0-1 1,-1 1 0,2 0-1,0 0 1,2 0-1,-2 0 2,1 1-1,1-1 0,0 1 0,-2-1 0,1 1 0,0-1 0,0 0 0,2 1 0,0-1-1,0 1 1,-1-2 0,3 2 0,-2 0-1,0 0 1,-2 1 0,-1-1 0,-2 2 0,1-1 0,-1 1 0,1-2 0,-1 1 0,-1 0 0,0-1 1,1 0-1,-1 0 0,0-1 0,-2 0 0,-2 1 0,1-1 0,0 0 0,1 0 0,-3 1 1,2-1-1,-1-1-1,0 2 1,0 1-1,2-1 1,-3 1-1,1 1 1,-3 0 0,-1 1 0,0 0 0,-2 0 0,-3 0-1,-3 1 1,-1-2 0,-2 1-1,-4 0-1,-3-4-5,0-2-17,-3-1-7,-3-11-1,0-6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21:11.25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15202 1224 30,'0'0'22,"4"-10"-1,-4 10-3,0 0-3,0 0-3,3 12-3,-3 3-3,3 9-1,-2 14-1,1 5-1,0 8 1,2 4-1,-2 6 1,1-9-3,-1 1 2,0-15-2,-1-7 1,1-10 0,-2-7 4,0-14-3,0 0 1,-4-15 3,-2-10-2,3-2 1,-2-16-3,1-7 1,-2-13-4,3-5 2,1-8-2,2-2 0,3-1 1,4 3-1,3 7 0,5 11-2,3 5 3,5 13-4,-23 40 3,53-38-2,-23 34-1,1 15 1,-2 6 1,-3 18 2,-4 11-2,-5 10 3,-6 2-3,-6 5 3,-8 4-1,-6-4 1,-8-1-1,-4-12 0,-4-8 0,-4-9-1,0-5 2,0-10-1,2-7-1,2-5 1,5-6 0,5-2 0,3-1 0,12 3 0,-10-12 0,10 12 0,0 0-1,18-11 0,-3 12 0,6 2 0,5 4 0,5 6-1,6 5 1,2 1 0,2 4 0,-1 0 0,-2 0-1,-5-2-1,-2 4-2,-7-12-6,1 2-13,-4-8-12,-4-7 1,-1-5 0,-3-6 1</inkml:trace>
  <inkml:trace contextRef="#ctx0" brushRef="#br0" timeOffset="284.943">15867 1450 36,'4'11'28,"-4"-11"2,0 0 0,11 5-14,0-1 0,0-7 0,9 4-5,0-4-3,6 1-3,0-3-1,2 1-2,-2 1-1,-3 2-2,1 1-2,-8-5-6,1 6-11,-5 0-13,-2-2 0,2-2-1,-2-4 1</inkml:trace>
  <inkml:trace contextRef="#ctx0" brushRef="#br0" timeOffset="660.8677">16643 1370 12,'24'-5'24,"-3"0"0,-10 1-5,-3-6-2,-8 10-1,-1-16 0,1 16-4,-20-17-4,8 13-3,-6-5-1,0 5-2,-3 4 0,2 3-1,-2 4 1,5 10 1,0 7 2,4 6-1,2 7 1,5 3-1,4 4 1,9 2-1,6 2 1,9-2-4,6-9 1,6-4-1,3-6-1,1-8-3,2-5-1,-5-12-7,-1-6-15,-6-11-7,-7-7 0,-2-9 1,-10-8-2</inkml:trace>
  <inkml:trace contextRef="#ctx0" brushRef="#br0" timeOffset="999.8">16720 675 25,'-3'-47'24,"3"47"1,0 0 0,0 0-8,0 0-7,0 0 0,0 0-2,5 37-3,-5-37-2,4 72 0,-2-27 0,1 2-1,-2-1 1,-1-7-4,1-4-5,-1-35-5,1 47-14,-1-47-2,0 0-2,0 0 1</inkml:trace>
  <inkml:trace contextRef="#ctx0" brushRef="#br0" timeOffset="1234.753">16949 589 42,'33'-30'26,"-33"30"5,0 0-1,29 22-18,-29-22-2,8 67-3,-6-25-2,-5 5-2,1 0-1,-3-1-2,0-6-1,5-40-4,-9 51-6,9-51-7,0 0-9,0 0-2,0 0 1,-5-57 0</inkml:trace>
  <inkml:trace contextRef="#ctx0" brushRef="#br0" timeOffset="1618.6761">16884 156 53,'0'0'29,"-39"-28"1,39 28 1,-38 2-15,38-2-8,-32 39-1,32-39-1,-23 69-3,19-28-2,1 1 0,7 0 0,6-1-2,-10-41 0,37 57 1,-37-57 0,57 25 0,-24-24 0,0-8 2,1-6 1,-34 13 1,55-44-2,-55 44 2,38-61 0,-38 61 0,14-69 0,-14 69-3,-14-61 0,14 61 0,-34-42 0,34 42-1,-48-10-3,48 10-4,-48 21-7,48-21-15,-30 51-5,22-16-1,8 3 1</inkml:trace>
  <inkml:trace contextRef="#ctx0" brushRef="#br0" timeOffset="2023.5952">17286 1390 48,'-12'14'31,"12"-14"1,15 10 1,0-9-19,13 7 1,2-7-4,9 5-2,-1-4-5,3 3-1,-4-4-1,-3 1-1,-4 1 0,-6-2-3,-5 0-2,-6-7-8,0 0-16,-2-2-5,0-5 0,0-4-2</inkml:trace>
  <inkml:trace contextRef="#ctx0" brushRef="#br0" timeOffset="2503.4992">17929 1288 36,'0'0'26,"8"19"1,-10-6-5,-2 5-13,3 4 2,-4 2 1,2 7-2,-3 1-1,4 5-3,-1-2 1,5 2-3,1-2 1,5-2-1,2-2-1,6-2-3,2-5 3,5-4-3,2-8 2,2-7-2,2-6 2,3-7-1,-3-9 1,0-5 2,-3-7-3,-2-6 3,-7-6-4,-3-4 3,-9-2-3,-6-3 0,-7-2 0,-7-1 0,-6 1-1,-6 4 1,-3 6 0,-3 11 0,0 8-1,1 7 1,3 13-1,1 8 0,5 10-1,3 6 0,6 7-3,5 0-3,9 8-4,1-7-11,9 5-10,8-5 0,4-4-1,10-7 2</inkml:trace>
  <inkml:trace contextRef="#ctx0" brushRef="#br0" timeOffset="3307.3384">18631 1340 10,'0'0'20,"-6"-10"-1,6 10-3,0 0 1,0 0-3,-7 19-2,4 4 0,3 3-3,-2 7 0,3 3-2,-1 5 0,3 1-1,-1-5-1,1-4-1,-1-4 0,1-6-3,-3-9 3,1-3 0,-1-11 1,0 0 1,-9-1-1,9 1 0,-11-33 0,8 10 1,0-11-4,2-7-1,0-8-1,5-4 0,1-1-1,6-3 1,3 2-1,2 0 0,4 6 1,2 6 0,3 7-1,-25 36-2,51-52 3,-27 36-4,0 8 3,-4 11 0,-4 11 0,-5 11 1,-5 4-1,-5 6 2,-5 2-1,-5 2 2,-3-1-2,-6-4 0,-2-5 0,-3-6 1,1-6-1,3-4 0,2-4 1,3-1-1,3-3 1,11-5 0,-12 2 0,12-2-1,0 0 1,0 0-1,0 0 0,0 0 0,15 11 0,-6-4 0,6 3 1,2 6-1,4 1 2,3 5-2,4 0 2,2 3-1,0-1 0,0 1 0,-2 0-1,-1-3 0,-1-2 0,-3-4-1,-3-2 0,-4-4-1,-1-3-2,-7-8-4,4-1-9,-7-11-13,2-4-4,-2-9 1,-1-9-2</inkml:trace>
  <inkml:trace contextRef="#ctx0" brushRef="#br0" timeOffset="3572.2854">19374 572 43,'0'0'26,"0"0"5,0 0-3,0 0-14,0 0-5,0 0 0,-26 52-3,26-52-1,-37 74-2,19-33-2,4-3-9,14-38-15,-4 63-6,4-63 0,0 0-2</inkml:trace>
  <inkml:trace contextRef="#ctx0" brushRef="#br0" timeOffset="7028.594">14950 2214 14,'0'0'18,"0"0"2,0 0-8,0 0-4,0 0 0,11-1 3,-11 1-3,17-9-1,-5 3-3,4-2-2,3 1 0,2-1-1,6 1-1,5 0 1,3-2-1,4 1 1,5 1-1,6-1 0,5 1 1,6 0-1,2 1 0,4 0 0,3 3 1,3-1 0,5 3 0,3 1 0,0-1 1,4 2-1,1-1 0,6 0 1,3-2-1,1 1 0,1 0 0,0-1-1,2 0 1,1 1-1,-2 0 0,-2 1 0,-2 0 1,0 1-1,-4 0 0,2 0 0,-4 0 0,0 2 1,-4-2-1,1 0 0,-3 1 0,-2 2 0,0-2 0,0 2 1,-2-2-1,-2 3 0,0-2 0,-1 1 0,1-1 0,-1 0 0,0 0 0,-2 1 0,-2-3 1,-1 2-1,-2 0 1,-1-1 0,-2 0-1,-5 1 1,-3-1 0,-2 0-1,-4 1-3,-4-3-7,-5-5-15,0 3-2,-8-12 2,3 0-2</inkml:trace>
  <inkml:trace contextRef="#ctx0" brushRef="#br0" timeOffset="14543.0908">1307 10529 51,'-5'-16'24,"5"16"0,-2-11-1,-4 22-2,-1 13-4,-6 13-4,2 19-3,-11 20-3,0 21 0,-8 13-3,0 9 1,0-1-2,4-4-1,5-10 0,8-13 0,10-22 2,12-19-2,9-18 2,11-15-3,9-14 1,8-8 0,2-6-1,0-5-2,-1-1-1,-6-4-5,3 4-11,-12 2-13,-8-2-5,-1 3 2,-11-3-2</inkml:trace>
  <inkml:trace contextRef="#ctx0" brushRef="#br0" timeOffset="14926.0142">1686 11349 47,'2'-24'27,"-2"24"3,-23-18 0,1 15-11,-2 11-5,-8 3 0,4 10-2,-2 1-2,8 6-2,3-1-2,9-2-2,13-4-2,10-4-3,9-8 1,5-5-1,4-9 1,3-3 1,1-4-2,0-2 3,-6-1-1,-2 2 2,-6 0-1,-4 5 1,-5 4-2,-3 6 1,-9-2 0,7 23-3,-7-5 1,-2 3-3,3 3-2,-3-2-8,7 0-16,2 1-9,1-12 2,6-1-1</inkml:trace>
  <inkml:trace contextRef="#ctx0" brushRef="#br0" timeOffset="15367.9258">2108 11325 62,'-12'-16'33,"0"20"-1,-9 6 1,4 4-13,1 12-8,0 5-3,7 7-3,0 0 1,11 4-4,6-4 0,7 0-3,5-7 0,3-6-2,4-7 0,1-7-2,2-4-2,-3-12-3,2-2-6,-4-12-9,0-5-2,-3-11 2,0-7 4,-7-11 5,-1-3 7,-6-6 9,-7-1 8,-2 5 12,-6 6 3,-3 10 0,-2 8-3,2 17-2,-3 13-5,5 25-3,-1 13-4,8 19-1,1 10-3,5 10-1,2 7-2,0 1-4,5 0-4,-3-13-8,7-7-9,-2-12-13,-3-15 3,2-10 0,-4-16 2</inkml:trace>
  <inkml:trace contextRef="#ctx0" brushRef="#br0" timeOffset="15812.8368">2209 11630 88,'-15'-10'33,"4"0"1,11 10 0,13-13-21,7 2-7,8 2-2,8-3-2,6 1 0,6 0-2,0 1 1,4 2-1,-4-1 0,-4 5 0,-5 0-1,-8 3 1,-6 5 0,-8 0 0,-5 4 1,-12-8 0,7 21 0,-7-10 0,-1-1 1,1-10-1,1 19 1,-1-19 0,14 11 0,-4-10 0,2 0 1,0-5-1,2 1 0,-2-4 0,-1-1 0,-4-3 0,-3-2-1,-5 1 0,-6-2-1,-6-2 1,-3 5 0,-5 3-2,-4 1-1,2 4-3,-2 1-3,7 8-7,0-4-9,18-2-14,-5 13 0,13-10 1,11 2 1</inkml:trace>
  <inkml:trace contextRef="#ctx0" brushRef="#br0" timeOffset="16119.7754">3016 11525 91,'35'10'33,"-1"8"0,-13-1 1,-5 1-22,-2 3-6,-5-4-3,-3 1-1,-3-6-2,-2 0 1,-1-12-1,0 0 1,0 0-1,0 0 0,-1-17 1,4 0-2,1-1 2,3-3-1,0 1 1,3 1 0,-2 4 1,1 6 0,-9 9 0,17-2-1,-17 2 1,13 23 0,-6-5-3,-1 1-3,3 7-11,-3-3-18,-2-3-3,4-2 1,-2-5-1</inkml:trace>
  <inkml:trace contextRef="#ctx0" brushRef="#br0" timeOffset="16459.7074">3363 11719 65,'16'4'32,"-3"-6"0,5 2-1,3-3-10,-1-6-9,5 1-5,-6-5-2,1 0-2,-3-3 0,-1 1 0,-8-4-1,-3 1 0,-9 1 0,-3 1 0,-6 2-1,-3 3 0,0 5 0,-2 6-1,1 6 1,0 6 0,6 4-1,1 6 2,6 3-1,4 0 0,2 2-1,6 0 1,3-2-1,4-6-1,2 0-1,2-6-3,2-1-4,1-8-14,1-5-13,4-2 1,1-11 0,5-4-1</inkml:trace>
  <inkml:trace contextRef="#ctx0" brushRef="#br0" timeOffset="16775.6442">3925 11516 69,'0'0'29,"-5"16"1,5-16 0,-14 12-18,13 1-2,-1-2-1,5 4 1,1-2-2,8 2-2,-2-2-1,4 1-1,-1-3-2,1 2-1,-4-2-1,-1 0 0,-9-11 1,6 21 0,-6-21 0,-4 19 0,4-19 0,-14 13 1,5-10-2,-1-1-1,0 0-5,-2-7-13,-2-1-16,14 6-1,-18-10 0,18 10 0</inkml:trace>
  <inkml:trace contextRef="#ctx0" brushRef="#br0" timeOffset="17533.4926">5043 11672 38,'2'-16'26,"-13"-3"3,-2 3-4,-5 2-4,-5 3-3,-2 5-1,-7 2-4,2 14-3,-4 4-1,6 8-3,1 4-1,7 4-1,3-1 0,9 3-1,5-4-1,10-6 0,6-7-2,7-6 1,3-5 0,2-8-1,3-4 1,1-6-1,-2-3 0,-3-3 1,-1 2-1,-7 3 1,-3 1 0,-4 6 0,-9 8 0,5 10 0,-7 6 0,-1 6 0,1 4-3,-1-1-1,2 4-3,-2-5-6,8-3-11,1-7-13,-6-14 0,19 3 0,-7-14 1</inkml:trace>
  <inkml:trace contextRef="#ctx0" brushRef="#br0" timeOffset="18076.384">5192 11680 74,'9'-15'31,"1"15"1,-10 0 2,8 15-14,0 6-7,-2 0-5,6 6-1,-2-3-1,2 2-1,0-7-1,1-4-1,-2-11 0,0-5-2,-1-9 0,0-9-1,0-7-2,-1-6-1,2-6-1,-2-3-2,3 5-1,-4 0-2,1 9-2,-6 4-1,3 11 0,-6 12 0,0 0 3,11 7 2,-4 10 4,0 2 4,3 4 4,6 3 4,1-2 2,7 0-1,-1-4 1,6-1-2,0-8-2,6-4-2,-5-5-1,1-6-1,-3-6-2,-4-2 1,-4-6-1,-8 1 0,-6-3 1,-8 3-1,-7 1 0,-8 5-1,-5 5 1,-3 6 0,0 6 1,3 8-1,2 4 1,9 7 1,6 4-1,11 0 0,9 2-1,10-2 0,11-1-2,8-7-3,10 0-10,0-6-22,8-11-1,5-4 0,2-10-1</inkml:trace>
  <inkml:trace contextRef="#ctx0" brushRef="#br0" timeOffset="18820.2352">6951 11544 58,'-1'-10'29,"-9"-6"-2,2 5 2,-11 4-13,-4 0-8,0 9 1,-8 5-1,3 12 0,-2 4-1,6 10-2,2 1 0,9 4 0,6-1-2,11-2 0,7-4-2,8-5-1,6-6-1,4-7-2,6-5-2,1-9-1,1-1 0,-4-9-1,0-1 1,-4-4 1,-5 1 3,-5 0 2,-7 4 2,-12 11 2,10-14 1,-10 14 1,0 0-1,-6 15 0,4-3-1,2 2 0,2-4-1,3 3-1,-5-13 0,19 16-1,-6-13 0,3 0 0,0-5 0,3-5 0,-1-1 0,0-4-1,-2-1 0,0-1 0,-6 0 1,1 0-1,-5 4-1,-6 10 1,0 0 0,0 0 0,7 26 1,-6 1-1,1 12 0,-2 9 2,2 9-1,1 7 1,1 1-1,1 0-1,0-1 1,-1-6-1,0-10-1,0-11-3,0-5-6,-8-17-15,4-15-11,-14 2 1,2-16 0,-1-5-1</inkml:trace>
  <inkml:trace contextRef="#ctx0" brushRef="#br0" timeOffset="19526.094">7676 11595 40,'2'-11'26,"-13"-3"3,-3 7 1,-9 6-7,-4-1-9,2 9-1,-4 2 0,6 10-2,2 2-2,8 8-2,6 1-2,12 2-1,7-1-2,8 1 1,6-4-2,6-6-1,5-6-1,3-8-2,4-6-1,-3-8-1,1-6 0,-4-12-1,-1-3 0,-7-10 1,-4-1 1,-6-5 2,-7-3 1,-4 0 3,-7 2 1,-2 8 1,-5 5 0,0 7 0,-2 8 1,7 16-1,-13 6 0,7 16-2,0 11 0,4 8-1,1 8 0,3 4 0,3 2 0,3 0-2,2-6 0,4-7 0,3-8-2,0-11 1,5-9-1,1-9 0,0-9 0,0-5 2,-2-7 1,-1-3 1,-3-4 1,-2 2 1,-8 0 1,1 6 0,-5 1 0,-3 14-1,0 0 0,0 0-1,3 14 0,-3 2-1,2 3-2,-1-1-1,1 6-3,-2-9-8,3-4-22,-3-11-1,0 0 0,8 4-1</inkml:trace>
  <inkml:trace contextRef="#ctx0" brushRef="#br0" timeOffset="19909.0174">8144 11521 102,'9'-10'33,"3"-2"-1,10 7 0,1-2-26,7 4-8,2-3-3,5 6 1,-2 1 0,4 3 0,0 3 0,1 0 1,-1 3 2,-4-2 2,-3 4 1,-7-2 0,-4 2 1,-11-1 1,-5 1 1,-12 1 0,-5 4 0,-7-2 0,1 3-1,-3 1 1,3 1-1,1-1-1,8 2 1,5-2-1,8-1-1,6-2 1,7-4-1,3-3-1,5-2-2,4-1-3,-1-8-2,4 2-10,-3-5-19,-2-4-3,1 1 2,-5-3-1</inkml:trace>
  <inkml:trace contextRef="#ctx0" brushRef="#br0" timeOffset="20744.8501">9663 11637 60,'-23'8'32,"10"2"1,3-3 1,10-7-13,14 13-8,1-8-3,6 3-1,2-3-3,6-1-2,1-4-2,1 0-1,-2-3 0,-3-3-1,-3-3 0,-5-3 0,-6-2 0,-7-2 0,-7 0-1,-8 1 0,-5 1 1,-4 3-1,-5 4 1,-5 4-1,-1 4 1,1 6 0,0 5 1,3 3 0,1 4-1,5 3 1,5 1 0,7 3 0,7-1 0,4-1 0,9 1-1,6-3 1,5-1-3,5-7-1,8-1-5,0-11-10,7-2-18,8-1 1,-1-11 0,6-3-1</inkml:trace>
  <inkml:trace contextRef="#ctx0" brushRef="#br0" timeOffset="21029.7932">10358 11497 69,'-11'5'29,"-8"2"1,6 10 0,2 3-20,1 2-2,8 6-1,1 2-1,7 5 1,3-1-3,6 1-1,0-2-1,2-3 0,-4-4-1,-3-3 0,-4-4-1,-7-4 0,-6-3 1,-6-4-1,-5-1-1,-3-7-2,-2 1-5,-2-10-10,4-5-15,4-2 0,3-10 0,9-5 0</inkml:trace>
  <inkml:trace contextRef="#ctx0" brushRef="#br0" timeOffset="21271.7448">10463 11240 81,'13'8'32,"-4"4"2,0 12 0,0 11-19,-3 6-8,6 13-1,-4 5-1,2 9 0,-2 1-3,1-2-1,2-4-3,-1-10-3,1-6-6,-5-15-10,-1-12-14,0-6 0,-5-14 0,0 0 1</inkml:trace>
  <inkml:trace contextRef="#ctx0" brushRef="#br0" timeOffset="22224.5542">10435 11708 75,'-16'-17'33,"16"17"-2,-2-15 1,17 11-16,9 1-11,8 1-5,3 0-4,6 2-4,-3 1 0,3 5-3,-6-2 3,0 6 1,-7-1 3,-4 3 3,-2 0 4,-4 0 3,2 0 3,-5-5 0,6 0 2,-7-7-2,4 0-3,-4-8-1,0-2-1,-3-5-1,-3-1-2,-5-5 1,-4 1-2,-5-2 1,-3 3-1,-7 4 0,-4 4 0,-4 7 0,-2 5 0,0 7 1,1 6 0,3 6 0,6 4 0,6 4 0,8 0 1,9 2-1,6-5-1,9 0 0,3-8-3,7 0-3,1-11-6,8-4-7,-1-7-5,3-2 0,-4-8 1,0-2 5,-6-6 2,-4 0 8,-8-2 9,-6 3 10,-8 1 5,-5 6 2,-2 15 0,-8-13-2,8 13-1,-12 20-2,12 2-4,-2-1-1,7 6-2,-1-2-1,4-1-1,-2-4-1,1-5 0,-7-15-1,11 15 0,-11-15-1,0 0 1,0-11-1,-1-3-1,-1-4 1,2-3-1,2-4 0,3-5-1,4 1 1,3 0-1,8 2 0,3 3 0,5 4 0,4 3-1,4 6 1,4 4 0,2 2 1,2 3-1,-2 2 1,-4 2 0,-5 0 0,-5 2 1,-8 2 0,-8 2 1,-12-8 0,-6 20 0,-7-7 0,-4-1 0,0 2-1,-2 2 1,4-2 0,5 1-1,9-1 0,6 1 0,8 1-1,5 1 1,3 3 0,3-1 0,-3 1 0,-3 0 0,-7-1 0,-7-3-1,-11-4-1,-9-4-2,-6-2-8,-11-6-24,-3-10-2,-1 1 1,0-11-1</inkml:trace>
  <inkml:trace contextRef="#ctx0" brushRef="#br0" timeOffset="24526.0938">12063 11759 72,'5'12'35,"-5"-12"-1,7 12 2,-7-12-11,0 0-15,0 0-5,0 0-3,7-16-5,-7 16-8,1-17-12,-1 2-12,4 1 0,-3-9 0,3 2 1</inkml:trace>
  <inkml:trace contextRef="#ctx0" brushRef="#br0" timeOffset="24659.0672">12040 11373 105,'-6'-17'29,"6"17"-4,2-23-12,-4 8-40,15 6-4,1-5-2,6 7 1</inkml:trace>
  <inkml:trace contextRef="#ctx0" brushRef="#br0" timeOffset="25089.981">12774 12072 77,'6'16'34,"-1"11"-2,-8 1 2,-4 4-19,-1 9-6,-5 1-7,-2 0-10,-5-3-14,0 0-11,-6-11 0,3-4 0,1-10 0</inkml:trace>
  <inkml:trace contextRef="#ctx0" brushRef="#br0" timeOffset="26350.7288">13496 11409 42,'-12'-13'27,"12"13"4,0 0-6,-4-14-4,4 14-3,0 0-3,0 0-4,0 0-4,1 21-3,0 0-2,2 8-2,1 8 1,0 5-2,2 5 1,-2 0-4,5 0-1,-3-8-6,2-4-7,-2-5-9,-4-14-5,2-3 0,-4-13 1</inkml:trace>
  <inkml:trace contextRef="#ctx0" brushRef="#br0" timeOffset="27380.5228">13169 11353 76,'-20'-2'28,"7"-4"1,13 6-2,23 3-19,3-2-4,11 1-3,8 0-3,5-2-6,7-1-5,2 0-7,-3-9-5,1 7-4,-10-10 2,-2 4 4,-9-3 8,-5 3 6,-12 0 12,-9 4 9,-10 5 10,-1 14 5,-6 8 1,-7 6-3,-1 9-6,1 6-2,1 4-4,6 3-4,1-3-4,7-3-3,3-8 0,4-8-2,3-8 2,1-8-1,3-10 0,-2-6 0,1-7-1,-2-3 1,-3-5-1,0 1 1,-2 0-1,-2 3 1,-2 3 0,-3 12 1,0 0 0,9 3 0,-2 7 1,4 7-1,4-1 0,4 3 0,4-3-1,6-1 1,1-6-1,5-3-1,-2-6 1,0-6 0,-4-3-1,-4-5 1,-3-2-1,-6-3 0,-6-2 0,-7 1 0,-6 2 0,-6 2 0,-4 6 0,-3 6 0,-3 6 0,1 5 1,1 3 0,3 6 0,4 3 0,8 1 0,9-1-1,6-3 1,6-3-1,7-4 0,4-3 0,2-5 0,3-2-1,0-5 1,-5-2-1,-3-3 1,-3 2 0,-6 1 0,-3 2 0,-6 1 0,-9 5 0,0 0 0,10 6 0,-10-6 1,3 20 0,2-8-1,2-1 1,2 1 0,5-4 0,3-2 0,2-6-1,2-3 1,0-7-1,-1-3 0,0-2 1,-3-1-1,-1-2 0,-4 2 0,-3 3-1,-9 13 1,12-11 0,-12 11 0,7 22 0,-1 3 0,1 10 0,5 10 1,2 7-1,3 7 1,3 0-1,2-3 1,1-2-1,-4-9-1,-2-6-3,-4-13-7,0-12-23,-5-5 0,-8-9-1,11-12-2</inkml:trace>
  <inkml:trace contextRef="#ctx0" brushRef="#br0" timeOffset="27726.4536">15519 11553 38,'11'-4'26,"-15"-8"2,4 12 2,-22-16-11,2 6-5,-2 6-1,-8-1 2,4 11-4,-4 2-2,5 10-2,-1 3-2,8 9 0,3 4-2,9 5-1,6-1-1,10 1 0,8-3-1,6-5-1,7-4 0,2-8-2,5-5-4,-3-13-11,1-4-16,0-4-1,-6-9 1,3 1-1</inkml:trace>
  <inkml:trace contextRef="#ctx0" brushRef="#br0" timeOffset="28178.3632">15874 11640 48,'-2'-10'27,"-9"-7"3,2 8 0,-7 2-11,-4 1-2,1 10-4,-5 0-3,2 10-2,0 1-1,5 8-2,4 1-1,8 3-1,4-3-2,8 0 0,6-5 0,6-3 0,3-6-1,4-5 1,-2-7 0,0-4-1,-2-3 0,-4-2 1,-3-2 1,-4 1 0,-11 12 0,14-16 0,-14 16 0,0 0 0,0 0-1,0 0 1,-2 18-2,0-8 1,1 1-3,1-11-2,0 21-4,0-21-9,0 0-19,0 0-1,0 0 1,10-21-1</inkml:trace>
  <inkml:trace contextRef="#ctx0" brushRef="#br0" timeOffset="28478.3032">15991 11605 75,'11'14'33,"-8"1"0,4 6 1,-3 0-12,2-2-14,6 2-2,-4-6-3,2-3-1,1-5 0,0-4-1,2-4 0,0-4 0,-2-3 0,3-1 1,-2-2 0,0 1 0,-1 1 1,1 2-1,-3 3 0,2 4 0,0 4 0,-1 3-1,0 2-2,1-1-1,3 4-3,-2-8-7,7 0-21,3-1-4,0-8 1,8-4 0</inkml:trace>
  <inkml:trace contextRef="#ctx0" brushRef="#br0" timeOffset="28914.216">17088 11244 89,'0'0'32,"1"16"0,-9 3 3,-8 12-25,8 8-4,-5 3 1,4 10-1,-1-4-1,4 0-3,2-8 0,4-6-2,1-9 1,2-9-1,-3-16 1,13 8-1,-13-8 1,18-21-1,-5 3 1,2-3-1,4-3 0,2 2-1,1 2 1,1 7 1,0 8 0,1 8 0,-3 10 0,-3 8 1,-2 6-1,-4 4 1,-5 2-1,-4 0-1,-6-3 1,-6-6-2,-5-5-1,-5-9-2,-2-5-6,-5-10-17,2-10-10,5-6 1,5-5 1,9-4-2</inkml:trace>
  <inkml:trace contextRef="#ctx0" brushRef="#br0" timeOffset="29245.1498">17310 11591 94,'21'15'34,"3"2"1,-1-7 0,-3-4-21,9 1-5,-4-7-4,1-2-2,-3-7-2,-1-1 0,-5-3 0,-2-1 0,-6-3 0,-5 0-1,-7 1 0,-6 2 0,-5 3 1,-3 6-1,-3 5 0,0 4 1,-1 7 0,7 6 0,2 5 0,8 4 1,7 2 0,6 0-1,7-2 1,7-4-2,4-3-1,3-10-4,8 0-5,-2-12-15,3-4-12,3-5 0,2-7 1,0 0-2</inkml:trace>
  <inkml:trace contextRef="#ctx0" brushRef="#br0" timeOffset="29809.037">18486 11219 90,'-19'18'34,"3"3"1,8 11 2,9 10-26,2 2-2,8 14-1,-2 0-1,8 6-2,-1-2-2,4-7-2,-3-10 0,-3-8 0,-3-11-1,-4-8 0,-7-18 0,0 0-1,0 0 1,-13-8-1,2-5 0,-1-5 1,-2 1-1,0-1 1,2 2 0,2 2-1,3 2 1,7 12 0,-7-13 0,7 13-1,0 0 1,0 0-1,9-2-2,-9 2-5,0 0-18,9-3-9,-9 3 0,0 0 0,1-18-1</inkml:trace>
  <inkml:trace contextRef="#ctx0" brushRef="#br0" timeOffset="30109.9768">18409 11464 87,'5'-11'32,"2"-1"1,9-3-1,9 8-18,2-1-2,9 13-2,-4 1-3,2 8-1,-4 2-1,-3 5-3,-6 1 0,-12 2-2,-10-1-1,-10-4 0,-7-4-2,-6-5-2,0 0-10,-4-8-20,0-8-1,7-4 0,4-8-1</inkml:trace>
  <inkml:trace contextRef="#ctx0" brushRef="#br0" timeOffset="31027.7932">18667 11384 79,'24'21'36,"-3"0"-2,1 5 2,-5 3-8,-1-8-19,2 3-4,-5-9-1,-2-1-1,-11-14-1,11 15 0,-11-15 1,0 0-1,11-8 0,-6-3-1,0-3 0,2-4-1,1-3 0,1-1 0,2 3-1,-1 1 0,1 7 0,0 4 0,1 8-1,0 7 1,3 5 0,-1 2 0,4 3 2,1-1-1,4-2 0,1-2 0,1-7 1,0-3 0,-1-5-1,-2-4 1,-3-3-1,-4-3 0,-5-3 0,-6-1 0,-6 2 0,-5 0 0,-4 4 0,-4 7 1,0 4-1,0 5 1,1 6-1,5 3 0,5 2 1,6 3-1,6 0 0,8-5-1,4-3 1,6-4-1,4-2-1,2-4 1,3-4-1,-2-3 0,1-1 0,-5-1 1,-1 3 0,-3-1 0,-5 5 0,-3 5 1,-4 5 1,-2 9-1,1 5 0,-1 10 1,3 7 0,3 9-1,-1 4 1,4 0 0,-1-3-1,0-4 0,-2-9 1,-3-6 0,-3-11-1,-11-21 0,0 0 0,0 0 0,-5-33 0,-7 4-1,-5-10 1,-1-6-1,-3-8 1,2-2 0,2-1 0,8 1 0,5 6 0,8 2 0,6 8 0,9 8 1,7 11 0,7 9-1,1 9 0,1 9 0,-2 7 1,-3 9-1,-4 4 1,-8 3-1,-8 1 0,-9-1 0,-7-1 0,-8-5-1,-6-5-1,-6-8-2,-1-3-4,-5-11-6,7-2-10,0-6-10,4-5-2,11-1 0,5-6 2</inkml:trace>
  <inkml:trace contextRef="#ctx0" brushRef="#br0" timeOffset="31432.7122">19981 11502 60,'14'2'29,"-14"-2"0,0 0 1,-10-4-8,-6 1-12,1 4-2,-7 1-2,2 5 0,-1 1 0,7 5-1,2 1-1,7 2-1,6 0-1,7-2 1,6-3-2,3-3 1,4-2-1,2-3 0,1-5 0,1-2 0,-3-2 0,-2-1 0,-2-1 1,-4 2 0,-3 0 1,-2 3-1,-9 3 0,0 0 0,8 10-1,-8-10 0,-2 21-1,2-9 0,0 1-2,-1-3-1,4 1-4,-3-11-7,9 1-15,-9-1-8,17-15 0,-5 1-1,-1-5 3</inkml:trace>
  <inkml:trace contextRef="#ctx0" brushRef="#br0" timeOffset="32012.5962">20218 11469 60,'0'0'33,"0"0"0,11 2 1,-8 13-10,-2-2-9,4 10-4,-3-5-3,3 6-2,-3-6-3,2-1-1,-1-5 0,0-2 0,-3-10-1,0 0 0,0 0 1,0 0-2,12-8 1,-6-2 0,1-5 0,2-4-1,3-6-2,1-3-1,3 2-3,-1-4-1,3 7-3,-5-2 1,3 11-2,-3 0 2,2 14 0,-6 3 1,3 10 6,-1 3 1,-2 2 6,4 4 1,0-2 3,5 2-1,1-6 1,6 2-1,0-9 0,5-1-2,0-8-1,2-1-2,-2-5-1,-1-3 0,-6-3 0,-2-3-1,-8-4 0,-5 2 0,-7-1-1,-6 3 2,-6 3-2,-5 4 2,-4 6-2,-2 9 1,1 5 1,0 6-2,5 3 2,3 5-2,4 0 1,7 0-2,4-2 1,6-4-2,7-3-2,1-5-2,13-1-9,0-6-16,9-5-7,6-2 1,4-5-1,5 0 3</inkml:trace>
  <inkml:trace contextRef="#ctx0" brushRef="#br0" timeOffset="32424.5138">21196 11536 62,'5'-13'30,"-5"13"2,-18-15 1,-5 11-12,0 8-7,-9 1-3,4 7-3,-3-1-1,7 4-1,2 3-3,9-1 0,6 0-2,7-1-1,6-4 1,4-2-1,6-3 0,2-3 0,3-5-1,1-4 0,2-4 0,-1-7-1,0-2 0,-1-7-1,-3-5-1,-3-6 3,-6-4-2,-4-4 3,-5-4-2,-5-1 3,-5 1 0,-4 5 2,-5 5 0,1 12 0,-2 6 0,3 16 1,-1 14-1,7 14 0,1 11-1,7 11 0,4 6 0,6 4-4,7 5-1,4-7-5,11-1-7,2-8-21,8-12 0,7-7-2,3-11 0</inkml:trace>
  <inkml:trace contextRef="#ctx0" brushRef="#br0" timeOffset="33042.3902">21758 10916 45,'-3'23'30,"-1"5"2,7 11-1,0 11-11,2 3-5,3 8-4,-2-3-2,2 2-4,-2-8-1,-1-8-2,-2-9 2,0-9-3,-3-8 2,0-8-2,0-10 0,0 0 0,-4-16-1,4 0 2,1-6-2,2-1 1,1-4-1,4 0 1,3 2-2,4 5 1,2 6 0,4 7 0,0 8 0,-1 10 0,-2 6 0,-1 10 0,-7 3 1,-3 4-1,-5-1 2,-6 0-2,-5-5 1,-3-5-1,-5-6 1,-1-6-3,-1-5 0,-1-9-2,3 0-4,1-13-6,7-1-12,5-1-8,4-7-1,8 2 1,2-3 1</inkml:trace>
  <inkml:trace contextRef="#ctx0" brushRef="#br0" timeOffset="33433.312">21953 11349 55,'14'5'34,"3"8"0,-4 4-4,0 1-5,3 5-9,-5-4-3,6 3-7,-6-5-1,4-1-3,-2-6-1,0-4-1,1-5 0,-1-4 1,0-4-2,0-5 1,-1-3-2,-3-2 2,2-3-2,-5-1 2,1 2-2,-4 0 2,0 5-1,-2 3 1,-1 11 0,0 0 1,0 0 1,8 15-1,-5 8 1,5 7-2,-3 8 3,3 7-1,-3 3 1,2 5-2,-3-4 1,-2-5-1,-2-7 0,-3-4 0,-1-8 0,-2-8-1,-1-5-1,-2-9-2,0 0-6,-6-4-26,0-11-2,0-2 0,-3-11 0</inkml:trace>
  <inkml:trace contextRef="#ctx0" brushRef="#br0" timeOffset="35559.8866">1260 12656 62,'-16'-10'31,"16"10"0,0 0-2,-13-11-9,13 11-6,0 0-3,0 0-3,-6 18-2,9 1-2,-3 8-2,2 9 0,0 7-2,1 6 0,2 6-4,-2-2-3,6 3-10,-4-7-11,5-11-5,3-6 0,-2-15-1,4-9 3</inkml:trace>
  <inkml:trace contextRef="#ctx0" brushRef="#br0" timeOffset="35903.8178">1482 12845 91,'0'0'32,"0"0"1,0 0 1,13 24-19,-10-9-8,4 8-1,2-2-2,3 1-1,0-2-2,1-5 0,-1-5-1,2-6-1,0-7 0,1-5 0,-4-6 2,1-3-1,2-4 0,0-3 1,0 5-1,-2 0 0,-1 5 0,-2 7 1,0 8-1,-9-1 0,14 21 1,-8 2-1,0 4-2,1 2-4,4 5-8,-5-1-14,0-7-7,4-4 1,-1-13-1,5-5 1</inkml:trace>
  <inkml:trace contextRef="#ctx0" brushRef="#br0" timeOffset="36107.7769">2012 12663 89,'-10'-10'31,"0"14"1,-5 5 1,-3 10-23,9 12-2,3 8-3,5 11-1,2 7-3,4 2-3,7 6-11,0-1-17,0-10-2,4-5-1,-5-14-1</inkml:trace>
  <inkml:trace contextRef="#ctx0" brushRef="#br0" timeOffset="36866.6251">1900 12908 82,'-12'-13'33,"12"13"0,1-13 0,11 10-10,8 4-16,4 0-4,11 7 0,1 4-1,7 5 0,1 4-1,0 4 1,-2 2-1,-4-2 0,-7 0-1,-7-3 1,-8-4-1,-7-6 1,-9-12-1,-2 13 0,2-13 0,-18-8 0,7-2 0,0-6 0,2-2 0,3-4 0,4-4 0,5 0 0,4 2 0,4 0 0,5 3 0,1 3 0,5 2 0,1 5 0,1 1 1,-1 5-1,-2 0 0,-1 1 0,-3 3 0,-3 1 0,-4 0 0,-10 0-1,9 5 1,-9-5 0,0 0 0,-8 14 0,8-14 0,-16 19 0,5-7 0,0 2 0,-2 4 1,1 1-1,3 2 0,1 0 0,3-2 1,5 1-1,3-2 1,5-3-1,2-4 1,5-4 0,0-5 0,1-4 0,1-4-1,-1-4 1,0-4 0,-5-1 0,0-2-1,-3-1 1,-2 2 0,-2 1-1,-3 3 1,-1 12 0,0-12 0,0 12 0,2 14 0,0 4 1,2 4-1,3 5 0,3 2 0,2 3-1,0-1-1,2-3-1,1-3-4,-3-13-11,3-2-20,0-6-1,-2-11 1,1-3-1</inkml:trace>
  <inkml:trace contextRef="#ctx0" brushRef="#br0" timeOffset="38189.3606">2885 13010 66,'0'0'30,"0"0"0,0 0 0,0 0-12,0 0-7,6 18-1,0-6-4,3 5-1,-1 2-1,3 3-1,-2-1 0,0-1-1,-2-5-1,-1-4 0,-6-11 0,6 11 0,-6-11 0,1-10 0,0-1-1,0 0 1,1-5-1,2 0 0,1-1-1,2 3 1,1 2 1,3 5-1,1 6 0,1 4 0,1 5 1,-1 5-1,0 4 1,-1 0-1,-3 3 0,0 0 1,-3-3-1,-3-2 0,-1-2 0,-2-2 1,0-11-1,-3 10 1,3-10-1,0 0 1,-6-13 0,5 2-1,2-6 0,0 0 1,2-4-1,1-1 0,0 1 0,3 0 1,-2 3-1,3 5 1,1 5-1,0 5 0,-1 5 1,2 6-1,-1 3 0,-1 3 0,0 2 0,-2 0-1,0 2-2,-3-5-2,3 2-5,-6-15-5,6 12-10,-6-12-8,9-3-2,-9 3 1,14-18 5,-5 5 8,2-5 9,-1 3 10,2 0 12,-5-3 9,3 13 6,-10 5 2,10-6-3,-10 6-4,1 17-3,0 1-4,-2-3-2,6 7-1,-2-6-2,7 3-1,1-8-1,7-3-1,1-7 0,6-2-1,-2-9 0,3 2-1,-2-6 0,-3 1 0,-4-3 0,-5 2-1,-7-1 1,-6 3-1,-8 2-1,-4 0 0,-6 5-1,-2-1-1,-2 5-2,0-1-3,4 7-4,-2-6-11,6 1-15,5-1-1,10 1 1,-5-18 0</inkml:trace>
  <inkml:trace contextRef="#ctx0" brushRef="#br0" timeOffset="38416.3152">3599 12695 106,'0'0'32,"0"0"2,-1 12-1,-5 6-26,2 8-2,1 5-1,2 8 1,1 3-1,3 5 0,3-1-4,3-2-2,2 0-8,-3-9-15,1-5-10,2-7 0,-2-10 0,-1-5-1</inkml:trace>
  <inkml:trace contextRef="#ctx0" brushRef="#br0" timeOffset="38791.2402">3703 13118 80,'10'6'30,"1"-5"-2,-2-7 0,3-3-16,7 1-5,2-6-1,4 0-1,0-5 1,1 1-2,-3-2 1,0 2-1,-4-4-1,-4 3-1,-8 0-1,-3 5 0,-7 1 0,3 13-1,-20-11 0,5 11 0,-2 4 0,-1 5 1,0 3-1,1 6 1,3 2 0,3 3 0,4 2 1,6 3-1,4 0 0,6 1 1,3-2-1,5-3 0,4-4-1,3-7-2,6 0-4,-3-13-7,8-5-17,1-5-5,0-7 0,6-3-1</inkml:trace>
  <inkml:trace contextRef="#ctx0" brushRef="#br0" timeOffset="39596.0792">4359 12968 64,'0'0'31,"-10"10"1,-5-3 0,-1 2-6,-2 7-12,-4-1-3,3 6-2,-1-5-3,8 4-1,1-2-1,7 2 0,6-1-2,7-2 0,2-4-1,6-2 0,1-4-1,4-5-1,1-3 0,0-5 0,2-4 0,-2-2 0,0-1-1,-1-3 0,-2 2 1,-2-1 0,-4 2 0,-3 2 0,-11 11 0,13-13 1,-13 13 0,0 0 1,1 13-1,-2-1 1,0 2-1,2 1 1,1 3 0,2-2 0,2-3 0,5-4 0,2-3-1,3-4 1,2-5 0,0-4-1,2-4 1,-2 0-1,-2-3 0,-3 0 1,-2 1-1,-11 13 0,13-18 0,-13 18 0,0 0-1,0 0 1,0 0 0,5 13 0,-3 0 0,4 2 0,1 3 0,4-1 1,3 1-1,5-2 0,2-3-1,3-5 0,3-6-1,0-6 1,3-6-1,-2-5 0,0-7 1,-3-4-1,-4-3 1,-3-4 1,-5-3 0,-6 0 0,-6-1 0,-5-1 1,-3 4 0,-4 4 0,-3 6 1,0 7-1,-2 9 0,3 8 1,0 11-1,3 10 1,3 8-1,4 8 0,4 6 0,3 5 0,4 1-1,3 0 0,3-2-2,2-7-2,5-3-4,-2-14-6,9-3-11,1-8-12,2-10 2,4-3-1,0-11 2</inkml:trace>
  <inkml:trace contextRef="#ctx0" brushRef="#br0" timeOffset="39951.0082">5384 13075 41,'-3'-26'26,"-4"12"4,-9 2 0,-4 8-4,-1 12-7,-4 1-5,3 12-1,0 0-3,8 6-3,4 0-1,7 1-2,4-4-1,7-3-1,5-4 0,6-3-1,2-7 0,2-4 0,1-4 0,-1-1 0,-3-5 1,-1 1-1,-5-1 1,-3 1 0,-11 6-1,14-10 0,-14 10 0,0 0 0,0 0-2,0 0-2,0 0-2,0 0-5,9 9-7,-9-9-11,0 0-9,13-2 1,-4-4 0,4 1 2,0-3 10,3-3 7</inkml:trace>
  <inkml:trace contextRef="#ctx0" brushRef="#br0" timeOffset="40191.96">5535 13163 7,'18'-3'21,"-6"-4"4,4 12 2,-7-1 1,3 10-6,-1 4-3,-3 3-5,3 2-2,-1-1-3,2 3-2,-3-8-2,2 1 1,-11-18 0,16 15-1,-16-15 0,0 0 1,9-23-2,-6 5 0,-2-6 0,3-6-2,-1-2 0,1-3-1,3 0 0,0 1-2,3 8-4,-1-1-13,2 10-17,4 5-2,2 4 1,6 4-1</inkml:trace>
  <inkml:trace contextRef="#ctx0" brushRef="#br0" timeOffset="44764.0453">6913 13308 33,'0'0'23,"0"0"0,0 0 0,0 0-6,0 0-3,10 5-3,-10-5-2,10 0-1,-1-1-3,7 1 1,1-4-2,6 1-1,1-4-1,4-2 0,2-1-1,0-2 0,-4-3 0,-3-1-1,-1-1 1,-7 1-1,-4 0 1,-6-1-2,-7 2 1,-8 4 0,-6 2 0,-5 5-1,-5 4 1,-5 4 1,-2 6-1,0 5 1,2 5 0,2 2 0,5 4 1,6 3 1,3-1-1,11 2 1,5 1 0,11-1-2,5-4 2,8-1-2,4-6-1,5-5-2,4-2-3,-1-12-6,4-6-14,-3-2-7,-3-11 0,1-1-1,-3-9 2</inkml:trace>
  <inkml:trace contextRef="#ctx0" brushRef="#br0" timeOffset="45048.9884">7510 13120 80,'0'0'30,"-10"17"0,8 0-6,0 5-11,0 0-5,7 5-2,-1-2-1,7 3 0,2-3-1,4 1 0,-3-6-1,1 0-2,-6-5 1,-2 0-1,-7 0-1,-8 1 0,-5-2 0,-6 1 0,-3-1 0,-3-3-3,-1 2-2,-1-8-4,7-2-11,4-7-11,5-8-2,10-3 0,2-10 0</inkml:trace>
  <inkml:trace contextRef="#ctx0" brushRef="#br0" timeOffset="45303.9373">7734 12989 55,'12'3'26,"-12"-3"3,12 7 0,-11 8-7,-2 4-12,2 11-4,-1 6 0,0 11 0,-1 5 0,2 9-1,-1 0-3,1-2-2,2-3-4,-1-10-5,3-6-12,0-9-11,-2-15-1,-3-16-1,0 0 2</inkml:trace>
  <inkml:trace contextRef="#ctx0" brushRef="#br0" timeOffset="45501.8978">7605 13346 102,'0'0'32,"0"0"0,21-15-5,5 8-19,1-1-6,5-2-3,3 3-3,-1-4-4,1 5-8,-3 2-13,-5-3-2,1 4-2,-8-4 2</inkml:trace>
  <inkml:trace contextRef="#ctx0" brushRef="#br0" timeOffset="46830.632">7996 13392 52,'0'0'27,"11"5"1,-11-5-5,15-5-8,-1 3-5,-3-4-2,4 1-3,-2-4-1,0 2-1,-2-2-2,-1-1 1,-10 10-1,8-17-1,-8 17 0,-2-17 1,2 17-1,-17-9 0,4 7 0,-2 3 0,-1 2 1,1 6 0,-1 2 1,2 7 1,2 4 0,6 4-1,2-1 2,7 5-1,4-4 0,5 0-1,5-5-1,5-5-3,4-5 0,2-10-2,5-2-1,-2-11 0,4 1 0,-4-10 0,-1 1 1,-3-5 2,-4 2 1,-5 0 3,-3 2 0,-4 5 2,-6 0 0,-5 16 0,5-14-1,-5 14 0,0 0 0,0 18-1,0-2-1,2 3-1,1 2 1,1 1-1,2-1 0,-1-1-1,0-4 1,0-3 0,-5-13 1,7 11 0,-7-11 0,0 0 0,5-21 1,-2 5 1,1-5-2,3-3 1,2-3-1,1-2 1,3 2-2,2 3 0,0 4-4,1 2-2,2 10-4,-3 1-4,4 11-3,-4 3 2,4 12 1,-3 1 5,0 9 6,1 5 3,-3 0 6,2 2 3,-4-5 3,1 0 0,-4-8-4,-1-4-9,-8-19-21,14 8-6,-14-21-2,2-3-1</inkml:trace>
  <inkml:trace contextRef="#ctx0" brushRef="#br0" timeOffset="46981.6017">8663 13148 81,'-1'-18'33,"7"7"-2,-1-2-3,8 3-16,0 0-33,2-2-11,7 3 0,-1-2-2,6 6 2</inkml:trace>
  <inkml:trace contextRef="#ctx0" brushRef="#br0" timeOffset="47259.5462">9022 13068 53,'0'0'27,"9"18"3,-14-5-6,-3 1-6,1 8-3,-5 1-2,4 9-3,-3 3-3,6 8 0,1 6-3,5 8-1,1 0-1,5 7 0,1-1-1,3 2 0,-3-3 0,2-3 0,-2-9 0,-1-7 0,-2-8-1,-2-9-3,0-8-2,-3-18-4,0 0-16,0 0-11,-4-34 1,-2 3-1,-4-12 2</inkml:trace>
  <inkml:trace contextRef="#ctx0" brushRef="#br0" timeOffset="47538.4903">8910 13441 112,'15'-3'35,"3"0"1,4-4-1,3-2-30,4 1-3,5 1-2,-1 3 1,-2 3 0,1 4 0,-4 4 0,-3 3 0,-3 5 0,-3 3-1,-4 2 0,-2-1-1,-3 0 1,-3-1-2,-2-2 0,-5-16-4,5 20-3,-5-20-12,0 0-15,0 0 0,-1-19 0,3 6 1</inkml:trace>
  <inkml:trace contextRef="#ctx0" brushRef="#br0" timeOffset="47749.4482">9226 13201 101,'0'0'35,"2"-17"2,-2 17-2,16-14-23,-5 3-7,3-1-4,2 3-3,-1-4-2,7 7-7,-4-4-9,6 6-11,0 5-4,-1-1 0,3 6 0</inkml:trace>
  <inkml:trace contextRef="#ctx0" brushRef="#br0" timeOffset="48523.2933">9639 13197 44,'18'12'29,"-9"-7"2,-9-5 0,7 16-7,-7-16-7,-16 20-4,-1-9-3,0 10-2,-4-1-1,2 7-1,0-1-1,4 4-2,5-4 0,5-2-2,6-3 0,7-5-2,7-5 0,5-5-1,9-6 0,3-8-2,5-1 0,2-7 0,4 1-1,0-3 1,1 0 0,-4-2 2,-4 4 0,-7 4 3,-6 2 0,-8 4 1,-15 6 2,0 0 0,0 0 1,-21 16 0,0-3 0,2 6-2,-3-1 0,7 3-1,0-3 0,7 1-2,7-7 0,6-1 0,7-5 0,4-6-1,4-5 2,2-2 1,2-2-2,-1-2 2,-3 1-2,-2-1 1,-4 2 0,-4 2 0,-10 7-2,11-1 1,-11 1 0,2 11-1,-2-11 1,1 18-2,1-8 1,-2-10-2,12 18 0,-2-16-3,5-2 1,0-10-2,7-2 0,-3-10 1,7-3 0,-2-8 1,1-5 1,-1-7 2,0-4 1,-5-2 3,-2-3 2,-3 3 0,-7 2 1,-1 10 1,-7 4 0,-1 14 0,-6 9-1,8 12-1,-16 21 0,9 10-2,0 12 0,2 8 0,3 8-2,2 4 0,4 5-5,1-5-1,5-2-3,-3-13-4,6-4-9,-2-12-12,-1-14-2,1-7-1,-11-11 5</inkml:trace>
  <inkml:trace contextRef="#ctx0" brushRef="#br0" timeOffset="49018.1943">10353 13374 56,'-8'-23'34,"-1"-1"-1,7 7 0,3 3-5,4 0-13,10 11-4,2-2-4,8 10-2,1 2-1,4 7-1,-1 2 0,-1 4-1,-1 2-3,-6-3-1,-2 3-4,-7-9-3,0 3-6,-12-16-11,11 3-9,-11-3-1,11-14 1,-2 1 6,1-7 9,0-1 11,1-2 9,2 2 16,-1 7 9,-5-3 5,3 13 1,-10 4-2,0 0-7,12 24-3,-12-6-5,6 6-4,-2 1-3,8 2-1,0-5-2,4-4-1,4-7-1,2-5-1,1-7 1,2-3-2,-3-6 2,-3-4 0,-3-3-1,-5-1 1,-4 0-2,-6 1 1,-6 0-1,-4 3 0,-5 4-2,-2 1-1,0 8-3,-4-2-4,7 7-13,1 2-14,12-6 1,-9 6-1,9-6 1</inkml:trace>
  <inkml:trace contextRef="#ctx0" brushRef="#br0" timeOffset="49312.1355">11047 13322 89,'31'19'36,"-5"0"0,-2 5 0,-3 2-16,-6-6-12,0 1-5,-7-5-2,-1-3-1,-7-13 1,10 10-2,-10-10 2,11-11 0,-6-1 0,4-1 2,2-2-2,2 1 1,0-1-1,3 3 1,-2 6 0,2 5-1,-1 6-1,-1 5 1,-1 4-2,-2 1-1,1 5-4,-6-8-7,3 0-23,-9-12-3,0 0 3,0 0-3</inkml:trace>
  <inkml:trace contextRef="#ctx0" brushRef="#br0" timeOffset="49479.1022">11166 13034 122,'-13'-17'34,"10"6"-2,3-4-5,15 5-42,1 0-14,7 2-9,7 5 3,4 1-1,8 5 2</inkml:trace>
  <inkml:trace contextRef="#ctx0" brushRef="#br0" timeOffset="49809.0362">12198 13229 107,'35'53'37,"-6"-2"1,-3-5-1,-5-7-20,-5-9-16,-2-4-2,-7-7 2,-3-5-1,-4-14 1,2 10 0,-2-10 1,0 0 1,-4-19 0,4 8-1,-1-6 0,2 0 2,0-5-4,2 0 0,3-2 0,-1 1 0,3 2-3,1-1-2,8 5-6,-4-5-11,9 5-16,4 3-1,3 1 2,7 1-1</inkml:trace>
  <inkml:trace contextRef="#ctx0" brushRef="#br0" timeOffset="49976.0028">12816 13243 93,'27'16'36,"-5"7"-1,-9 4-2,-10-5-14,-4 10-8,-12-6-4,-1 2-4,-5-4-2,-2-2-4,1-1-3,-2-11-10,4-4-20,6-5-2,3-11 2,4-2-1</inkml:trace>
  <inkml:trace contextRef="#ctx0" brushRef="#br0" timeOffset="50177.9623">12718 13259 112,'-2'15'36,"0"2"1,6 5-1,2 2-24,7-4-10,3 5-1,3-3-1,0-1-3,3-1-1,-2-5-4,6-1-9,-6-5-20,1-11 3,2-4-3,-4-8 1</inkml:trace>
  <inkml:trace contextRef="#ctx0" brushRef="#br0" timeOffset="50484.901">13119 13363 102,'9'21'36,"1"5"1,-3-2-2,1-6-17,2 3-15,-1-4-2,1-4 0,-10-13 0,17 11-2,-7-14 2,-2-7-1,3-2 0,0-4 0,0-2 0,-2 0 1,2-1-1,-1 1 0,-1 2 1,1 7 1,-1 4 0,0 4 0,-9 1 0,16 10 1,-6-1-1,1 0-1,1 0-4,1-8-16,4-1-18,8-7-2,3-12 2,9-11-4</inkml:trace>
  <inkml:trace contextRef="#ctx0" brushRef="#br0" timeOffset="106202.5634">4076 8332 49,'0'0'27,"9"-7"3,-9 7-3,0 0-8,8-10-6,-8 10-2,0 0-4,0 0-4,0 0-3,0 0-2,0 0-2,9 1-6,-9-1-8,0 0-10,9 15 0,-9-15-1,13 8 1</inkml:trace>
  <inkml:trace contextRef="#ctx0" brushRef="#br0" timeOffset="106434.5634">4280 8429 67,'16'2'33,"-3"-5"-1,1 0 1,-3 1-8,-11 2-12,12-8-4,-12 8-3,0 0-4,0 0-4,0 0-4,1-12-18,-1 12-9,-2-10 0,2 10 0,1-20-1</inkml:trace>
  <inkml:trace contextRef="#ctx0" brushRef="#br0" timeOffset="107301.5634">4528 7850 56,'0'0'25,"0"0"3,0 0-4,8-11-12,-8 11-7,0 0-4,0 0-4,0-11-5,0 11-7,-6-12-11,6 12 0,-5-21 0,5 21 3</inkml:trace>
  <inkml:trace contextRef="#ctx0" brushRef="#br0" timeOffset="107463.5634">4433 7612 90,'0'0'27,"0"-25"-4,5 12-5,-2 1-30,-1-2-14,-2 14-1,6-12-1,-6 12-1</inkml:trace>
  <inkml:trace contextRef="#ctx0" brushRef="#br0" timeOffset="110465.5634">4465 8488 15,'0'0'14,"-14"-8"0,14 8-1,0 0-2,0 0-5,0 0-2,0 0-1,0 0 0,0 0 1,0 0-1,0 0-1,-4 11 0,4-11 0,4 14-1,0-4 1,1 2 0,1 2-1,0 1 0,1 1 0,1 1 1,0 2 0,1-1 1,0 1 1,0 2 0,0-2 1,1 0-1,0 0 1,2 1-2,3 0 0,-1 1-1,4 1-1,0-2 1,2 1-1,1 0 0,1-1 0,0 0 0,1-1 1,2 0-2,-2-3 1,1 3-1,1-1 0,0-1 1,1 1-1,0-1 1,2-1-1,0 1 0,0 0 1,1 0-1,1-2 0,2 0 1,0-1-1,1 1 1,-2-2-1,1-1 1,1-1 0,1 1 0,0 0 0,-1-3 1,2 0 0,-1-2 0,2 0 0,0 0 1,-1-2-1,0-1 0,1-3 0,-1-1 0,-1 0-1,0 0 0,-2-3 0,0 2-1,2 0 0,-1 1 0,-1 0 0,0-1 1,1 1-1,0-1 0,2-2 0,2 1 0,-1-1 1,1-2-1,1 0 0,0-2 1,1 1-1,0-1 0,0 0 0,-1 2 1,0-2-1,-1 2 0,0-1 0,0 1 1,1-2-1,2 1 0,-3 1 1,2-4-1,1 2 0,0-2 0,-1 0 1,-1-2-1,-1 2 0,-2 0 0,-1-3 0,-1 1 0,-1 1 0,-1-1 0,0 1 0,0-1 0,1 1 0,0-1 0,-1 1 0,0-1 0,-1 2 0,0-1 1,-1 0-1,0 1 0,-2 0 0,-1-1 0,-1 0 0,-1 0 1,-1 1 0,-1-3 0,2-2-1,-1 2 2,0-4-2,0 2 2,-1-1-2,1 0 0,0-1 1,-1 2-1,-1 0 0,1 0 0,0-2 0,0 1 0,-1 0 1,2-1-1,1-1 0,1-1 0,-1-1 0,2-2 0,-1 0 1,0 1-1,0 0 1,0-1-1,-1 0 1,-1 1 0,-1-1-1,-1 3 1,-2-1 0,-2 0-1,0 0 0,-1 0 1,-2 0-1,0-1 1,-1 2-1,0-2 0,-1-3 1,1-1-1,1 0 1,-1-2 0,2 0 0,-1-1-1,0-1 2,0 0-1,-2 2 0,2-4 0,-3 2 0,-1-1-1,0 2 1,-1-1-1,-1 1 0,-1 2 1,0 0-1,-1 3 0,0 1 1,1 1 0,-2 2-1,0 0 1,1 1 0,1 0-1,0 1 1,1 0-1,0-1 1,-1 2-1,1-1 1,0-2-1,-1 1 0,-1-2 0,-1 1-1,0 0 0,1 0 1,-1 1-1,0 0 1,0 3-1,-1 0 1,2 2 0,-1-1 1,0 0-1,0 0 1,-1 0-1,-1 0 1,1 1 0,-3-1-1,1 0 1,-1 0 0,-1-1-1,0 0 0,0 0 0,0 0 1,1-1-1,1 2 0,-1 0 0,1 0 0,0 3 0,-2 10 0,3-19 0,-3 19 0,3-10 0,-3 10 0,0 0 0,0-12 1,0 12-1,0 0 0,0 0 0,0 0 0,0 0 0,0 0 0,0 0 0,1-11 0,-1 11 0,0 0 0,0 0 0,0 0 0,0 0 0,0 0 0,0 0 0,0 0 0,3-11 0,-3 11 0,0 0 0,4-14 0,-4 14 0,4-12 0,-4 12 0,4-13 0,-4 13 0,3-11 0,-3 11 0,0 0 0,4-14 0,-4 14 0,0 0 0,0 0 0,0 0 0,5-11 0,-5 11 0,0 0 0,0 0 0,0 0 0,0 0-1,0 0 1,0 0 0,0 0 0,0 0-1,-10 2 1,10-2 0,-10 6 0,10-6-1,-15 12 1,15-12 0,-17 20 0,6-9 0,-1 2 0,0 0 0,1 1 0,0-1 0,2-5-1,0 3 1,9-11 0,-11 10 0,11-10 0,0 0 0,0 0 0,0 0 0,0 0 0,0 0 0,0 0 0,0 0 1,0 0-1,0 0 0,13-3 0,-13 3 0,14-11 0,-4 4 0,-1 2 1,1-3-1,-1 0 0,0 0 0,0 1 0,-9 7 0,14-12 0,-14 12-1,12-10 1,-12 10 0,11-8 0,-11 8 0,0 0 0,10-6 0,-10 6 0,0 0 0,0 0 0,0 0 0,0 0 0,0 0 0,0 0-1,0 0 1,0 0 0,10 13 1,-10-13-1,13 15 0,-5-5 1,0 1-1,3-2 1,1 2-1,1-3 0,1-1-3,1 1-8,-1-5-22,-5-7-2,-9 4 0,2-31 0</inkml:trace>
  <inkml:trace contextRef="#ctx0" brushRef="#br0" timeOffset="121234.5634">5698 16127 26,'-9'5'25,"9"-5"3,0 0-5,-10 2-4,10-2-1,0 0-4,0 0-3,0 0-2,-2 23-3,3 1-4,2 11 0,1 10-1,0 8 0,-1 5 0,2 5 1,-1 3 0,1-3 0,-2-10 0,-1-11 0,-2-11 1,1-7-1,-2-9 1,1-15-1,0 0 0,-11-14 1,4-8 0,1-6-1,-3-9 0,1-7 0,-1-15 0,2-5-1,4-3-1,2-1 0,4-5 2,2 1-1,6 3 0,4 6 0,3 12 0,6 6 0,1 10 0,3 8 0,2 13-2,-1 8 1,0 12-1,-3 10 1,-4 10-1,-3 7-1,-6 6 1,-5 3-1,-4 2 1,-6-1 0,-4-2 0,-4-5-1,-2-5 2,-4-7 0,1-5 0,-1-4 0,2-6 1,1-4-1,1-5 0,3-2 1,9 2-1,-10-12 1,10 12 0,-6-12-1,6 12 1,0 0-1,-2-10 0,2 10 0,0 0 0,11 13 0,1 1 0,5 4 0,3 6 0,7 2 0,3 5 0,5 1 0,1 1 0,1-3 0,-3-3 0,-2-3 0,-1-4-2,-4-4 0,-1 0-3,-3-6-1,0 1-4,-6-8-9,4 0-13,0-2-3,-2-4 0,2-3 1</inkml:trace>
  <inkml:trace contextRef="#ctx0" brushRef="#br0" timeOffset="121549.5634">6504 16512 44,'-13'6'31,"13"-6"4,0 0-2,-10 6-8,10-6-8,0 0-5,0 0-4,20-1-1,-5 0-1,8 2-3,1 0 0,4 1-2,0 1 1,1 0-1,-3 1-1,-4-1-1,-3 2-1,-6-5-2,-1 5-3,-12-5-9,14-6-21,-14 6 1,16-11-1,-5 3 0</inkml:trace>
  <inkml:trace contextRef="#ctx0" brushRef="#br0" timeOffset="121866.5634">7292 16349 56,'21'6'32,"-11"-9"-1,-10 3 0,-13 4-9,-10-4-14,-3 9-3,-7 1 0,-1 6 0,-4 0 0,5 11 0,2-1 0,9 6-1,4-3 0,12 3 0,6 2-1,11 0-3,6-1 2,7-3-3,5-3 1,1-6-3,2-4 0,-1-9-2,0-4-5,-8-18-9,1-2-18,-3-7 2,-6-3-2,1-6 3</inkml:trace>
  <inkml:trace contextRef="#ctx0" brushRef="#br0" timeOffset="122164.5634">7285 15773 93,'0'0'34,"0"0"-1,0 0-1,0 0-20,-4 14-6,4 6-3,1 7-2,-1 7-1,1 3-1,0 4-1,0-2-3,2-2-2,-3-9-7,5-5-13,0-7-9,-5-16 2,15-7-1,-4-13 4</inkml:trace>
  <inkml:trace contextRef="#ctx0" brushRef="#br0" timeOffset="122359.5634">7470 15719 90,'0'0'33,"0"0"1,3 15-3,-2 6-19,-3 3-8,1 7-1,-1 1-2,-1 2-2,2 2-3,-3-11-5,5-4-12,-1-9-13,0-12 1,0-12-2,1-13 2</inkml:trace>
  <inkml:trace contextRef="#ctx0" brushRef="#br0" timeOffset="122702.5634">7402 15275 66,'-13'-20'29,"13"20"-1,-19-16 0,11 16-19,2 12-3,-1 6-1,2 7 0,2 4-2,3 8 1,3-1-1,6 3 1,3-8-2,6-6-1,7-10 0,4-8 0,2-13 1,1-9-1,-2-11 2,0-7 0,-6-7 0,-3-4-1,-11-5 0,-8 1 0,-7 3 0,-10 8-3,-7 14-2,-9 6-5,-2 21-14,-4 12-13,-3 13 1,0 14-1,0 11 0</inkml:trace>
  <inkml:trace contextRef="#ctx0" brushRef="#br0" timeOffset="123151.5634">7738 16701 59,'-10'5'32,"10"-5"-1,-3 12 2,3-12-17,17 3-6,-1-4-2,8 8-3,0-7 1,6 7-3,0-6 1,0 4-2,-4-3-2,-1 1-2,-2-1-2,-8-3-1,2 4-13,-6-2-19,-2-1 1,0-2-1,-9 2 2</inkml:trace>
  <inkml:trace contextRef="#ctx0" brushRef="#br0" timeOffset="123586.5634">8349 16593 56,'0'0'29,"6"-15"0,-6 15-2,0 0-16,-14-3-4,5 16 0,-6 6 0,3 10-2,-2 1 0,3 8-1,1-1 0,5 4-2,5-5-1,6-2-1,5-8 1,5-6 0,7-8 0,3-6 0,2-9 0,3-7 1,-1-6-1,-2-6 0,-3-5 1,-3-7 0,-7-3 0,-5-1 1,-7 1-2,-5 2 2,-8 4-1,-5 3 0,-6 7-2,-6 10 1,-4 9-1,-5 5-2,1 9-3,-4-2-4,7 13-15,2-6-14,7-2 2,7-4-2,16-11 3</inkml:trace>
  <inkml:trace contextRef="#ctx0" brushRef="#br0" timeOffset="123838.5634">8720 16496 78,'9'3'33,"-9"-3"-1,11 14 2,-14-3-26,5 8-3,-1 9-2,2 9-1,-2 4 0,3 7 0,0 3-2,1-3-4,1 1-4,-3-14-14,2-8-14,1-10 2,-6-17-3,14 3 2</inkml:trace>
  <inkml:trace contextRef="#ctx0" brushRef="#br0" timeOffset="124053.5634">8950 16482 67,'2'-13'34,"-2"13"-1,0 0 0,4 11-16,-3 14-10,-3 10-3,2 12-2,-4 6 0,3 7-1,-2 3-1,1-2-4,3-1-7,-4-16-19,2-11-6,1-14 0,0-19 0</inkml:trace>
  <inkml:trace contextRef="#ctx0" brushRef="#br0" timeOffset="124241.5634">8809 16783 70,'-13'-2'38,"13"2"-1,-9-6 0,9 6-21,12-14-9,2 7-3,3 1-1,3 1-6,-2-6-12,6 8-21,3 1 0,2-6 0,5-1-1</inkml:trace>
  <inkml:trace contextRef="#ctx0" brushRef="#br0" timeOffset="125512.5634">11294 16492 43,'0'0'28,"0"0"1,-8-7-7,8 7-6,0 0-4,0 0-3,-12 5-2,2-3 0,1 8-2,-6-2-1,0 8 1,-3 1-1,1 7 1,0 5-1,4 6-2,2-1 1,7 2-1,5-2 0,5 0-1,8-4 0,6-4-1,6-9 0,5-6 1,2-6 1,2-4-2,1-7 1,-2-4 0,-2-6 0,-4-2 1,-4-8-1,-7-3 0,-5-3 0,-7-1 0,-6-2-1,-6 0 1,-6 1 0,-4 1-2,-7 7 1,-2 5-1,-2 7 1,-3 7 0,-1 7-2,0 5 0,3 9-4,0-1-5,12 10-13,2-1-14,7-1 2,10-2-1,10-6 2</inkml:trace>
  <inkml:trace contextRef="#ctx0" brushRef="#br0" timeOffset="126625.5634">10582 16413 30,'0'0'28,"0"0"3,0 0-2,0 0-12,0 0-3,0 0-3,0 0 1,2 14-4,4 4-1,-2 3-2,5 9 0,-2 7-1,3 9-2,-1 3 1,2 3-2,-2-1 0,-1-2-2,-1-5 0,-3-5-3,1-10 0,-4-9-3,4-2-4,-5-18-6,0 0-6,0 0-3,6-16-3,-4-5 1,2-4 3,0-8 6,1-7 6</inkml:trace>
  <inkml:trace contextRef="#ctx0" brushRef="#br0" timeOffset="126819.5634">10711 16711 7,'4'-47'16,"1"3"5,-1-1 4,0 5 1,1 9-2,-3 2-1,4 13-5,-6 0-1,0 16-5,9 12-2,-3 13-3,-4 6-1,3 11-3,-2 7-1,2 6-2,0 1 0,-2-2-3,3-5-1,-5-12-5,5 2-8,-5-19-20,-1-20 0,0 0 0,0 0 1</inkml:trace>
  <inkml:trace contextRef="#ctx0" brushRef="#br0" timeOffset="127024.5634">10626 16648 86,'-10'0'36,"10"0"1,0 0 0,0 0-25,15 6-6,3-5-2,3 0-2,6 1-3,2-3-2,9 5-6,-2-8-16,6 4-12,5-3 0,5-3 0,8-1 0</inkml:trace>
  <inkml:trace contextRef="#ctx0" brushRef="#br0" timeOffset="127384.5634">11783 16651 54,'15'8'33,"-5"-6"1,4-1 0,3 3-13,-3-6-7,7 6-3,-4-6-3,4 5-2,-1-3-1,2 1-2,-2-1-1,4 1-2,0 1 0,2-2-1,2 4-3,-2-6-3,5 0-25,-4 0-5,-3-5 1,0-2-2</inkml:trace>
  <inkml:trace contextRef="#ctx0" brushRef="#br0" timeOffset="128633.5634">12626 16574 27,'0'0'24,"0"0"1,0 0-1,0 0-9,0 0-5,0 0-2,0 0-3,0 0 0,0 0 0,0 0-1,0 0 1,0 0-1,0 0 1,0 0 0,0 0-2,0 0-1,0 0 0,0 0 0,0 0-1,0 0 0,0 0 1,0 0-1,0 0 1,0 0 0,0 0 0,0 0 0,-2 13 1,2-2-1,2 4 0,-1 6 1,2 7-2,0 3 2,1 4-2,-1 1 2,2 1-2,-3-3 1,1-4-2,-1-9 1,0-4 0,-2-5-1,0-12 0,0 0 1,0 0-1,-10-14 0,4-5 0,0-2 0,-1-9 2,-1-5-3,2-4 3,0-3-3,2-2 2,3-1-1,1-2 1,4-1-1,3 4-1,4 2 2,3 3-1,4 4 0,5 4 1,4 5-1,3 5 0,3 5 1,0 6-1,-1 7 0,-1 4 0,-3 8 0,-7 8-1,-5 6 1,-8 4 0,-8 3-1,-5 3 1,-7-1-1,-7 0 1,-6-4 0,-5-6 0,-2-4-1,-1-5 1,-2-4 0,0-3 0,3-4 0,3-1 0,7-2 0,4-1 0,4-1 1,4 1 0,10 2 0,0 0 0,0 0 0,20-3 0,-3 7 0,7 6 1,6 4-1,6 8 0,5 5 1,7 5-2,3 2 0,1 2-1,6-1 0,2-2-3,2-3-1,-2-12-8,3-3-25,-6-8 0,0-5 1,-3-6-1</inkml:trace>
  <inkml:trace contextRef="#ctx0" brushRef="#br0" timeOffset="129109.5634">13540 15945 91,'3'-10'36,"-3"10"0,-9 8 0,-5-1-23,4 11-7,-4 6-2,-2 4-5,-1 9-6,-5 5-29,2 0-1,3 1-1,2-4-1</inkml:trace>
  <inkml:trace contextRef="#ctx0" brushRef="#br0" timeOffset="131918.5633">8278 17244 12,'-11'1'9,"11"-1"0,-11 3 0,11-3-2,-14 4-1,14-4 0,-14 7 1,14-7 2,-12 7 2,12-7 0,-10 6 1,10-6-1,0 0 0,0 0-2,0 0-2,-9 4-1,9-4 0,0 0-1,0 0-1,0 0 1,0 0-1,0 0 0,0 0 0,10 4-1,-10-4 0,14 4 1,-5-1-1,2-1-1,4 1 0,0-3 0,3 1-1,2-1 1,2 0-1,3-1 0,0 1 0,0-2 0,0 2 0,0-1 0,0-1 0,-3 2 0,-1 0 0,-1-1 0,-1 1 0,-2 0-1,0-1 1,-2 0-1,-2 0 1,0 0-1,-1-1 0,-2 1 0,-10 1 1,16-1-1,-7 0 1,-1 1-1,1-1 1,1 1-1,0-1 1,0-1-1,2 2 0,0-1 0,-2 1 1,2-2-1,-2 2 0,-1-1 0,1 0 1,0-2-1,1 2 1,-1 0-1,1 0 0,-2 1 1,0 0-1,-9 0 0,15 0 0,-15 0 0,10 0 0,-10 0 0,0 0 0,0 0 0,0 0 0,0 0 0,0 0-1,0 0 0,0 0-1,9 3-3,-9-3-12,0 0-22,-5-14 0,3 4 1,0-7-2</inkml:trace>
  <inkml:trace contextRef="#ctx0" brushRef="#br0" timeOffset="135700.5633">8250 16122 9,'0'0'18,"0"0"-3,0 0-2,0 0 0,0 0-2,0 0-1,0 0-2,0 0-2,0 0 0,0 0-1,0 0 1,0 0-1,0 0 1,11 9 0,-11-9 0,14 3-1,-2-1 0,-2-2 0,6 2-1,0-2-1,4 1 2,0-2-2,5 2 0,-1-2-1,3 1 0,3-3 0,3 3-1,3-2 0,2 0 0,2-2 0,3 2 0,3-3 0,2 2 0,2-2-1,0 0 1,-2 1 0,2 0 0,-1-1 0,-1 2-1,-2 1 1,0-2 0,-2 2 0,3-2-1,0 3 1,0-1-1,1-1 0,0-1 0,-2 0 1,1 1-1,-1 0 0,-1 1 0,-4 1 1,1-1-1,-3-1 0,1 4 1,1-3-1,0 3 0,0-3 0,0 1 0,2 0 0,-1-1 0,-2 1 1,0 0-1,-1 1 0,0-1 0,-3 1 0,0-4 1,-2 3 0,0-3 0,-1 0 0,0 1 1,-3-2-1,-2 0 1,-2 1-1,0 2 1,-1-1-2,-2 2 2,-1 1-2,-3 0 0,0-1 1,-1 1-1,1-2 0,-2 2 0,0-1 0,0 1 0,2-1 0,-2 1 0,2-1 0,-2 1 0,-1 0 1,-4 0-1,-1 0 0,-11 0 0,14 1 0,-14-1 0,0 0 0,0 0 0,0 0 0,0 0 1,0 0-1,0 0 0,0 0 0,0 0-1,0 0 1,0 0 0,6 15-1,-6-15 0,2 21 1,-1-7-2,0 5 2,0 1-1,2 1 1,0-1-1,-1 2 2,1 1-1,0 2 0,1 2 0,0 4 0,0 2 1,0-1-1,0 0 0,-1-2 0,1-2 1,1-3-1,-1-3 1,-1-7-1,0-2 0,0-1 1,-1-2-1,-1 2 0,0-2 0,-1 2 0,0 0 1,0-2-1,1 2 0,-1-2 0,1 1 0,0-1 0,0 2 1,0 0-1,0 4 1,-1 2-1,1 0 0,0 1 0,1 1 0,0-2 0,1 2 0,0 0 0,1-2 0,0-1 1,0 2-1,-1 0 1,1 0 0,-1 1-1,-1 1 1,-1 0-1,-1 1 1,0 1-1,0-2 0,0-2 0,-1 2 0,1 0 1,-1-1-1,1 0 0,0-1 1,-1 1-1,1 0 1,0-2-1,-1 0 1,1-2-1,0-3 0,0-1-1,0-12-1,1 15-3,-1-15-6,0 0-27,-8-15-1,1-1 0,-3-8 0</inkml:trace>
  <inkml:trace contextRef="#ctx0" brushRef="#br0" timeOffset="137316.5633">8045 16174 12,'0'0'23,"0"0"0,0 0 1,0 0-8,0 0-5,0 0-1,0 0-1,0 0-1,8 20 0,-5-5-2,2 11 1,-2 5-2,4 11 0,-3 5 1,2 6-2,-3 9-2,3 8 0,-3 2 0,2 6 0,-2 1 0,0 3-1,0-3 1,2-1-2,-1-9 2,-1-3 1,0-10-2,1-8 2,-1-13-2,0-7 3,-1-7-3,-1-5 2,0-4-2,-1-12 1,1 11-1,-1-11 1,0 0-1,0 0 0,0 0-1,0 0 1,0 0-1,0 0 0,0 0 1,0 0-1,0 0 0,0 0 0,11 5 0,-11-5 1,13 2-1,-2-1 0,3 2 0,2-3 1,5 1-1,1-1 0,5 1 1,4-1 0,3 0 0,3 0-1,2-3 1,4 3-1,0-3 1,2 3-1,2-2 1,1 0 0,2 2-1,3 1 1,0 0 0,3-1 1,0 1-2,3-1 1,0 1 0,0-1-1,1 0 0,-1-1 1,0 0-1,2 2 0,-1-1 0,-1 0 0,3 1 1,-3 0-1,0-1 0,-1 0 0,-2 2 1,1-2-1,-2 0 0,-1 0 0,-1 0 0,-1-2 0,0 1 0,-2 1 1,-4 0-1,-1-1 0,-4-1 0,-2-2 0,-2 2 0,-2 0-1,-2-1 1,-3 1-1,-1-2 1,-2 2-1,-1 1 1,-3 0 0,-2-2 0,-3 2 0,-1-1 0,-3 1 0,0 0 0,-3-1 0,-1 1 0,0 1 1,-10 0-1,14-1 0,-14 1 0,16-3 0,-16 3 0,18-4 0,-8 2 0,1-1 0,2 1 1,0-1-1,1 1 0,1-1 1,0 1 0,-1-1 0,-2 2 0,0 0 0,-1 0 0,-2 1 0,-9 0 0,13 0 0,-13 0-1,10 2 1,-10-2 0,0 0 0,0 0-1,8 1 0,-8-1 0,0 0 1,0 0-1,0 0 0,0 0-2,0 0-1,0 0-6,0 0-31,-1-21-2,0-2 1,3-14-2</inkml:trace>
  <inkml:trace contextRef="#ctx0" brushRef="#br0" timeOffset="139216.5633">9828 18097 38,'0'0'36,"0"0"-2,0 0-5,0 0-2,0 0-5,-31-39-5,31 39-3,0 0-4,0 0-2,0 0-3,0 0-2,9 45-1,-5-8-7,0 5 6,0 4 0,0 6-1,-1-7-1,0-2-3,-3-8-4,0-35-16,7 47-13,-7-47-5,0 0-2,0 0 2</inkml:trace>
  <inkml:trace contextRef="#ctx0" brushRef="#br0" timeOffset="139434.5633">9963 18025 80,'11'-12'36,"-11"12"-7,0 0 3,0 0-22,0 0 2,15 62-13,-15-62 10,10 76-1,-3-28 1,-1 1-4,0 0 0,3-6-7,-8-4-18,-1-39-16,7 43-8,-7-43 2,0 0-2</inkml:trace>
  <inkml:trace contextRef="#ctx0" brushRef="#br0" timeOffset="139601.5633">9896 18257 94,'0'0'41,"0"0"2,0 0-9,45-44-21,-45 44-15,42-19-5,-42 19-32,53-14-3,-53 14 2,47-5-3</inkml:trace>
  <inkml:trace contextRef="#ctx0" brushRef="#br0" timeOffset="139968.5633">10194 18341 89,'0'0'40,"6"35"-1,-6-35-7,0 0-21,0 0-5,30-5-5,-30 5-2,0 0 0,0 0-1,34-2 0,-34 2-1,0 0 5,12 35-4,-12-35 3,-3 47-2,3-47 2,-11 49 5,11-49-6,-10 52 0,10-52 4,-9 36-1,9-36 1,0 0-2,0 0-1,0 0-5,0 0 5,41 23 3,-41-23-8,30-10 1,-30 10-1,32-19 3,-32 19-4,30-21-7,-30 21-14,35-32-16,-35 32 4,33-42-2,-33 42 2</inkml:trace>
  <inkml:trace contextRef="#ctx0" brushRef="#br0" timeOffset="140313.5633">10584 18145 55,'0'0'36,"0"0"0,-28 44-1,28-44-16,0 0-9,-14 54-2,14-54-1,2 45-1,-2-45-4,0 0 2,42 28-1,-42-28-1,47-14 0,-47 14-1,54-35-2,-54 35 2,49-49 6,-49 49-6,34-48 4,-34 48-4,7-41 0,-7 41-1,0 0 2,-40-41-4,40 41-5,-48-3-6,15 7-31,33-4 2,-50-3 1,32-7 0</inkml:trace>
  <inkml:trace contextRef="#ctx0" brushRef="#br0" timeOffset="141171.5633">14840 16525 63,'0'0'34,"0"0"-1,0 0-2,0 0-14,9 7-6,3-9-4,11 4 0,3-3-2,9 1 0,7-3-1,7 0 0,5-1-1,8-1 0,4-1-1,2 1 0,0-1 0,-3 2-1,-6 0 0,-5 1-1,-10 0 0,-9 2 0,-9 1-1,-9-1-1,-5 2-2,-12-1-3,0 0-13,0 0-19,-2-17 1,-7 3 0,-1-5 0</inkml:trace>
  <inkml:trace contextRef="#ctx0" brushRef="#br0" timeOffset="141465.5633">15500 16225 77,'-3'11'34,"3"-11"-1,7 14 2,7-5-23,3-1-7,6 9-2,6 2 1,7 9-1,4 2 0,2 5 0,-3 0 0,-3 2-2,-6-3 0,-7-1 0,-11-2-1,-13-3 0,-13 1 0,-12-1-2,-11-1 1,-7-2-3,-1-1-2,-8-6-7,9-3-22,2-6-1,10-9 0,15-8 1</inkml:trace>
  <inkml:trace contextRef="#ctx0" brushRef="#br0" timeOffset="142457.5633">16939 16285 55,'0'0'30,"0"0"-2,8 20 0,-8-1-13,-2 5-8,3 10 0,-2 3-2,3 8 2,-4 1-1,4 3 0,-4-3 0,2-3-3,-3-11 0,0-4-1,-1-8 0,1-3-1,3-17 1,-7 15 0,7-15-1,-11-19 1,4 2-1,1-6 1,-3-7-1,1-5 0,-1-7 0,1-5-2,3 1 1,3-3 0,4 1 0,4 0 1,4 4-1,4 3 0,6 3 0,4 6 1,4 5-1,5 3 0,2 6 0,0 3 0,-2 5 0,-2 3 0,-4 4 0,-4 5 0,-4 4-1,-5 6 1,-5 3 0,-5 5 0,-3 2-1,-5 4 1,-3 2 0,-5 0 0,-4-2-1,-3-2 1,-3-3 0,1-4 0,0-3 0,2-3 0,3-4 0,4-3 1,3-1-1,9-3 0,-9 2 1,9-2-1,0 0 1,0 0-1,0 0 1,0 0-1,0 0 0,9 15 0,0-4 0,3 4 0,6 2 1,2 6-1,6 1 0,3 3 1,4 0-1,0-1 1,-2-3-1,-2-2 0,-3-5 0,-5-2 0,-3-3-1,-6-4 0,-3-3-2,-9-4-3,11-3-4,-11-9-18,4-1-10,-1-3 1,3-5-1,2-1 2</inkml:trace>
  <inkml:trace contextRef="#ctx0" brushRef="#br0" timeOffset="142719.5633">17571 16490 49,'16'19'32,"-16"-19"3,9 8-1,-9-8-9,9 2-12,6 3-2,2-6-2,6 3-2,1-2 0,6 1-3,2-1-1,1 0-1,-1 0-2,-3-1-1,-3 1-1,-1-2-1,-2 2-3,-4-6-2,4 7-9,-7-8-14,3 2-6,0-3 0,2-1 0</inkml:trace>
  <inkml:trace contextRef="#ctx0" brushRef="#br0" timeOffset="143088.5633">18580 16404 39,'19'2'27,"-19"-2"1,11-13-1,-11 13-12,-8-13-6,8 13 0,-23-7-3,9 10 1,-7-2 0,0 9-1,-5 2 0,2 8-1,-2 0-2,3 5 1,-1 1 0,6 5-1,3-3 0,7 1-1,6-4 1,9 2-1,5-3 1,7-2 0,6-5-1,4-2-1,5-3 1,2-4-1,1-3-2,-3-9 0,1-1-4,-7-9-6,2-2-25,-7-3-1,-6-5 0,-2-5-2</inkml:trace>
  <inkml:trace contextRef="#ctx0" brushRef="#br0" timeOffset="143472.5633">18439 15762 71,'0'0'32,"4"15"1,-4-15-1,-1 19-16,5 3-8,-2 1-2,3 9-1,-2 2 0,3 6-1,-1 0-1,1 0-3,0-6 1,-1-8-5,0-2 0,-2-11-5,3 1-10,-6-14-18,0 0 2,12-20 1,-7-4 0</inkml:trace>
  <inkml:trace contextRef="#ctx0" brushRef="#br0" timeOffset="143722.5633">18671 15706 85,'0'0'31,"0"0"0,-7 17-1,1-6-20,5 9-4,-3 3-1,3 7 0,-3-1 0,2 5 0,-1-1-3,3-5-1,0-3-2,-1-9-4,4-3-3,-3-13-15,0 0-13,1-13 1,0-9 0,4-6 1</inkml:trace>
  <inkml:trace contextRef="#ctx0" brushRef="#br0" timeOffset="144186.5633">18502 15115 67,'-17'-29'27,"-4"-3"0,8 3-1,2 7-16,0 1-3,2 12 0,-3 4-1,2 13 1,-1 4 0,4 10 0,-2 5-3,4 6 0,-3 0-1,6 2-1,2-2-1,4-4 1,0-4-1,5-7 1,2-6 0,3-6-1,2-6 1,2-3-1,4-9 1,0-3-1,2-9 0,-1 0-1,-3-5 0,-1-3-1,-4 1 1,-3-2 0,-5 3 0,-5 2 0,-6 2 0,-5 3 0,-6 2 0,-3 3 0,-3 4 0,-4 3 0,0 3-2,-1 4-1,4 5-4,-1 0-7,8 7-20,6 6-1,6 5 1,7 9-2</inkml:trace>
  <inkml:trace contextRef="#ctx0" brushRef="#br0" timeOffset="144713.5633">18989 16484 41,'0'0'29,"0"0"1,0 0-4,0 0-4,5 14-4,4-15-1,14 6-4,0-6-3,10 5-1,3-4-3,7 3-1,1-5-1,0 2-2,-4 0 0,-3 0-1,-8-1-1,-5 1 0,-9-1-1,-4 0-1,-11 1-2,9-2-1,-9 2-4,0 0-13,-1-14-16,1 14 1,8-21-1,2 8 3</inkml:trace>
  <inkml:trace contextRef="#ctx0" brushRef="#br0" timeOffset="145456.5633">19898 16334 21,'0'0'21,"-10"-8"3,10 8 2,0 0-9,0-14-5,0 14-1,0 0-1,0 0 0,0 0-1,-12 3 0,3 4-4,-1 6-1,-2 2 0,1 7 1,-3 2-1,4 5 1,1-1-1,6 4 0,1-2 0,7-1-1,3-2 0,3-2-1,5-2 0,1 1 0,2-2 0,-1-2-2,-1-4 1,0 0-1,-4-6 1,1-2 0,-3-3 0,0-6 0,1-7 0,-1-3 0,3-4 0,0-3 1,-1-4-2,1-5 0,-2-3 0,-3-4 0,-2 0 0,-2-3-1,-5 0 1,-3 0-1,-3 2 1,-3 3-1,-3 3 1,-2 2 0,-2 3-1,-3 6 1,-1 3 0,-1 2 0,0 2 0,-1 5 0,-3 3 1,1 4-1,1 3 0,1 3 0,3 1 0,1 1 0,6 3-2,1-2 0,9 3-2,2-13-2,11 25-8,0-16-22,11-2 0,4-2 0,6-4 0</inkml:trace>
  <inkml:trace contextRef="#ctx0" brushRef="#br0" timeOffset="145894.5633">20299 16474 35,'-11'9'29,"11"-9"3,0 0-3,0 0-7,0 0-3,0 0-2,13 12-3,-3-13-3,9 5-2,2-3-3,5 2-1,2-2-2,4 1 0,0-2-1,0 1 0,-4-1-1,-5 2-1,-5-2 0,-3 0-1,-3 1-1,-12-1-2,10 0-2,-10 0-5,2-12-19,-2 12-8,5-17 1,1 3 0,1-6 2</inkml:trace>
  <inkml:trace contextRef="#ctx0" brushRef="#br0" timeOffset="146705.5633">20782 16284 92,'5'21'32,"-3"0"0,3 4 1,1 6-27,2 5-3,1 7 0,0 1 0,1 7 1,-1-5-1,1-1 0,-1-9-1,0-6-1,-3-9 0,-2-5-1,-1-5 1,-3-11-1,0 0 2,1-11 1,-3-5-2,-1-4 2,0-7-1,0-5 0,-1-6-1,0-2 0,2-4 0,1 2-1,3 0 0,3 1 0,3 3 1,2 2-1,6 3 0,1 3 1,5 3-1,1 5 0,3 2 0,-2 5-1,0 3 1,0 4 0,0 2 0,-5 2 0,-2 4 0,-4 3 0,-2 5-1,-3 2 1,-3 6-1,-6 1 1,-3 1 0,-4 3-1,-2 0 1,-2-1 0,-2-4 0,1-1 0,0-4 0,1-4 0,3-2 0,9-5 0,-10 6 0,10-6 1,0 0-1,0 0 0,0 0 0,0 0 1,0 0-1,0 0 0,0 0 1,0 0-1,0 0 0,2 15 1,-2-15 0,7 18 0,1-5-1,4 2 1,3 2 1,4 2-1,1 0 0,5-2 1,0 0-1,0-2 0,0-2 0,-3-3-1,-3 0 1,-3-5-1,-4 0 0,-4-1-1,-8-4 0,9 3-1,-9-3-1,0 0-2,0 0-9,2-16-24,-3 2-1,2-9 1,2-6 0</inkml:trace>
  <inkml:trace contextRef="#ctx0" brushRef="#br0" timeOffset="147045.5633">21529 15589 48,'0'0'27,"-13"-5"3,13 5 1,-20 4-7,4-3-10,1 13-2,-8-2 1,3 10-1,-6 0-2,4 8-3,-2 0-2,3 0-3,3 0-5,0-11-17,5-4-16,13-15-1,-10-19 0,18-17-2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24:56.44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10709 12336 5,'0'0'12,"0"0"0,0 0 2,0 0 0,0 0 1,0 0 0,0 0-2,6-15-1,-5 1-1,0-5-1,0-8-1,2-4-1,-1-11-1,3-6-1,-2-12 2,4-5-2,-2-9-1,3 1 0,-3-3-1,2 1-2,-1 0 0,-1 5 1,-1 7-2,-1 7 1,-2 6 0,-1 5-1,-1 5 0,-1 4 1,-1 8-1,0 3-1,-2 7 0,-1 4 1,6 14-1,-13-13 0,4 15 0,-2 5-1,-1 5 1,-2 6 0,-3 7 0,-1 5-1,-3 10 1,-3 4-1,-1 4 1,-3 6 0,-2 3-1,-2 4 1,1-1 0,0-1 0,2-8 0,4-5 0,4-9 1,5-8-1,4-9 0,12-20 1,0 0-1,4-17 0,12-14 0,3-10-1,6-8 1,3-10-1,6-7 1,0-4 1,-1-1-1,-1 0 0,-3 1 0,-2 5 1,-2 5 0,-5 9-1,-3 8 1,-2 6-1,-4 10 0,-3 11 0,-8 16 1,15 0-1,-8 18 1,2 8-1,4 11 1,4 5-1,3 4 1,6 5 0,3-2-2,5-5-1,4-6-2,0-12-15,-1-12-15,3-6 1,-6-16 1,0-8-3</inkml:trace>
  <inkml:trace contextRef="#ctx0" brushRef="#br0" timeOffset="24022">19045 15170 14,'-12'0'18,"12"0"2,0 0-2,0 0-3,0 0-3,0 0 0,0 0-2,-8 0-2,8 0-1,0 0-1,0 0-1,0 0-1,14-2-1,-1-1-1,4 1 1,9-2 0,8 0 0,9-2 0,9-1 1,9-1 0,11 1 0,10-3 0,9 3-1,3-1 1,8 2-1,3 1 1,7 2 0,4-3-1,1 5-1,2-1 0,0 1 0,-2-2-1,-2 1 0,-5 0-1,-7-2 0,-9 4 0,-9-3-2,-6 2-3,-12-5-15,-7-1-14,-3 0 2,-8-10-3,-5-1 2</inkml:trace>
  <inkml:trace contextRef="#ctx0" brushRef="#br0" timeOffset="33571">6444 5583 5,'0'0'13,"0"0"1,0 0-9,0 0-1,-4-15 0,4 15 1,3-14-1,-3 14 1,2-19-2,-1 8 0,-1-1-1,0-2 0,-1-2-1,-2-3 1,0-3 2,0-5 1,-3-4 0,-1-5 1,-1-5 0,-2-5 1,-1-7 0,-5-4 1,-4-7-2,-6-3-1,-8-6 1,-4 0-2,-11-2 1,-5-1-3,-6 2 1,-1 5-2,-5 4-1,-1 4 2,-4 5-1,-3 8-1,-5 5 0,-8 6 1,-7 5-1,-12 5 0,-4 6 0,-2 6 0,1 7 0,4 5 0,2 5 0,6 4 1,6 5-1,9 5 0,1 3 0,1 4 1,-3 0 0,0 1-1,1 2 1,1 2-1,5 1 0,2 3 0,7-1 1,5 4-2,7 5 1,2 2 0,5 5 0,2 2 0,3 3 0,2 3 1,5 1-2,0 1 1,6-2-1,5-1 1,6-3-1,4-2 0,6 0 0,6 2 1,3-1-1,5 1 1,3 4 0,3 2 0,4 5 0,0 2 0,4 3 0,1 0-1,3 0 2,1-2-2,4-2 1,0-3-1,1-5 1,1-5-1,0-2 1,-1-3 0,0 1 0,-1 2 1,1 1-1,1 1 1,-1 2-1,2 0 0,2-2 1,1-3-1,3-3 0,1-4 0,1-3 0,-1-3 0,1-2 0,-1-2 1,2 0-1,-2 1 0,2-1 0,1-3 1,-1 0-1,2-4 2,0-2 0,1-4 0,1-1-1,1-5 1,0-4 0,1 0 0,1-4 0,-1-1-2,1 0 1,0-1-1,1 1 0,2-2 0,-1 0 0,0 0 1,1 0-1,0-2 1,1 2 0,3 2 0,-4-1 0,-1 1 0,1 2 0,-1-1-1,-1-1 2,2 0-1,-1-2-1,0 0 1,1-5 0,1-1 0,-2-1-1,2 0 2,-2-2-3,-2-3 2,1-1-1,-1-1-1,-2-2 1,0-4 0,0-3 1,0-5-1,-1-7 1,0-7-1,-2-11 2,-3-8-1,-2-9-1,-4-9 2,-6-5-3,-5-8-1,-2 3-7,-6 5-21,-8-1-2,0 12 0,-7 1 0</inkml:trace>
  <inkml:trace contextRef="#ctx0" brushRef="#br0" timeOffset="35901">14150 7447 27,'4'-10'17,"-6"-1"0,2 11 0,0-16-10,-2 4-5,0-2-1,-1 0 1,0-2-1,-4 0 1,-1 0-1,-2 0 0,-3 1 0,-4 0 0,-2-1-1,-4 5 0,-3-2 0,-4 1 0,-5-1 0,-4 2 0,-6-1 0,-3 0 0,-6 2 0,-4-1 0,-5 4 0,0 3 0,-2 3 0,-3 4 0,1 5 0,0 4 0,-1 3 0,0 5 0,-2 1 0,0 2 0,-2 2 0,0-3 0,0 0 1,1-1-1,-1-2 0,-1-2 0,2 0 0,0-2 1,1 0 0,1 1 0,2 2 0,1 2-1,5 0 2,1 1-1,1 2 2,3 1-2,0 2 1,4 2-1,0 0 2,3 4-2,-1 0 0,4 5 0,3 1 0,2 5 0,3 3 1,4 0 1,4 4 0,1-3 0,5 4-1,1 1 1,2 1 0,4-3 0,1 2-1,4 1 0,1-1 0,2 6 0,4-1 2,1-1-1,2-2-1,2-1 1,2-1-1,2 0-1,2 1-1,1-4 1,0 0-2,0-1 1,3 1-1,-1-4 1,1 1-1,-1-3 1,1-4 1,0-1-1,2-3 2,-1-2-1,2-1 0,-1 1 1,1 1 0,-1 0 1,0 1-2,-1 0 2,1 2-2,-1-1 1,2 2-1,1-2 0,-1 1 0,1-2 0,1 1 0,0-3 0,2 0-1,-1-2 1,3 0-1,-2-2 1,4-1-1,1-1 1,1-4 0,2 1 0,3-1 0,1-4 0,2 0 0,2-4 0,2 0 0,3-4 0,5-1 0,1-3 0,2-1 0,1-2 0,4-2-1,0-1 1,5-1-1,1-2 1,3-2 0,2-3 0,4-1-1,1-2 1,3-2 0,3-1-1,0-2 1,1-2-1,1-3 0,0-1 0,-1-5 0,0-2 0,-2-2 0,0-3 0,-1-4 0,0-4 0,-4-2 0,0-8 0,-4-3 0,-1-6 0,0-6-1,-2-7 1,-2-5-1,-2-4 0,-4-3 1,-3-3 0,-2-4 0,-2-2 0,-2-3 1,-6-2-1,-3-5 1,-4-1-1,-2-5 1,-2-3 0,-6 1-1,-4 2 1,-6 6-1,-4 6 1,-4 7-1,-6 8 1,-4 11-2,-7 11 1,-6 12-1,-5 8 1,-3 7-2,-2 9-3,-3 4-8,2 5-20,4 12 0,1-4 1,16 2-2</inkml:trace>
  <inkml:trace contextRef="#ctx0" brushRef="#br0" timeOffset="38219">20004 12237 22,'0'0'17,"0"0"0,-1-25 1,7 8-9,-2-7-4,4-4-1,2-4 1,4-3 0,3-5 0,3-1 1,1-1-2,1 1 1,1-3 0,-2-1-1,-2-1-1,-1-3 0,-4 0 0,0-5 0,-3-3 0,0-5-1,-1 0 2,-1-2-2,-2 1 2,-1-3-1,0 2 2,-3-2-1,-1 3-1,-3-3 1,-1 3-1,-2 0-1,-1-1-1,-1 1 1,-2 1-1,-2 3 0,-1 4 0,-1 1 0,-1 3 0,-3 2 0,1 2 0,-4 1-1,1 2 2,-3 0-2,-3-1 2,-2 3-2,-1-1 1,-3 0-1,-3 1 1,-2 1-1,-1 5 0,-2 4 1,-2 3-1,-1 4 1,-2 5-1,-1 3 1,-2 4 0,1 4 0,-1 1 0,-1 0 0,2 1 0,-3 1 0,-1 2 0,-2 1-1,-1 3 1,-1 2 0,-3 3-1,-1 3 1,-1 1-1,-3 3 0,-1 3 1,-2 2-1,-2 0 0,-2 4 0,-5 3 0,-1 2 0,-2 6 1,-4 3-2,0 6 1,-1 4 1,2 3-1,-1 4 0,4 2 0,2 6 0,-1 2 0,5 8 0,0 2 0,2 10-1,2 4 1,3 8-2,0-1 2,5 4-1,5-3 2,6 0-2,6-4 1,5-5 0,7-3-1,3-2 1,4 1-1,5-1 1,1 2-1,3-3 1,3-2 1,2 0-1,3-2 0,5-5-1,5-3 1,6-4 0,5-4 0,6 3-1,5 0 0,5 0 1,5-1 1,3-1-1,2 1 0,0-3 0,5-2 0,3-5-1,3-5 1,3-4-1,1-3 0,6-4 1,3-7 0,5-4 0,1-4 0,4-6 0,2-3 0,2-4 0,2-5 0,-3-2 0,2-2 0,-2-4 0,-1 0 0,-3-2 0,-1-3 0,-2-1-1,0-4 1,-1-4 0,0-1-1,1-2 1,-3-5-1,1-3 1,-1-4 0,-1-4 1,-1-2-1,0-5 0,-3-5 0,-1-5 1,0-1-1,-3-1 0,-3-1 0,-5 5 0,-4 2-1,-6 8 1,-6 2-2,-3 4-2,-10-4-8,-5-9-20,0-4 0,-10-16 0,-2-6-1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26:04.30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13659 836 32,'27'-38'21,"-27"38"0,0 0 1,0 0-9,0 0-2,0 0-2,0 0-1,0 0-2,0 0-1,-34-28-3,34 28 0,0 0 0,-42 0 0,42 0 0,-41 10-1,41-10 1,-43 16 0,43-16-1,-36 20 0,36-20 0,0 0-1,-30 29 1,30-29-1,0 0 1,0 0 2,22 41 0,-22-41-2,36 19 0,-36-19-1,49 17 1,-49-17 0,50 16 2,-50-16-3,41 16 1,-41-16 1,0 0 0,35 27-1,-35-27 1,-1 21-1,-6-9 0,-5 4-1,-5-2 1,-5 2-1,-3-1 1,-6 0 1,2-2-1,0-2 1,1-7-2,3 0 0,3-7-1,5-2-1,4-8-4,8-2-2,5 15-8,1-35-6,-1 35-10,0 0 2,43-44-1,-43 44 3</inkml:trace>
  <inkml:trace contextRef="#ctx0" brushRef="#br0" timeOffset="624">14076 920 15,'0'0'15,"0"0"1,0 0-3,0 0-6,-39-41 4,39 41-6,0 0 2,-43-16 1,43 16 0,-33-3 1,33 3 0,-39 7-1,39-7-3,-39 17 4,39-17-4,-35 24 0,35-24-1,0 0 0,-27 40-1,27-40 3,0 0-2,19 35-4,-19-35 4,32 12-2,-32-12-1,39 3-2,-39-3 0,37-7 0,-37 7 0,31-16 2,-31 16-1,0 0-1,32-34 0,-32 34 3,0 0-1,0 0 0,0 0 0,23-36 0,-23 36-2,0 0 1,0 0 1,5 32 1,0-12-3,0 5 3,3 4-2,0 0 0,1 1-2,0-4 0,3-1-5,-3-9-8,-1-3-13,4-6-4,-12-7 1,20-11 1</inkml:trace>
  <inkml:trace contextRef="#ctx0" brushRef="#br0" timeOffset="1113">14220 938 44,'-14'9'27,"14"19"4,5 10-7,3 3-10,-1 7-3,6-6 1,-3 2-7,1-9 1,-1-2-5,-1-12 1,-4-6-1,-5-15 0,4 11 0,-4-11 0,-3-12 0,-2-2 0,-2-7 0,0-7 0,-2-9-1,1-3 1,-2-3-1,3 0 1,2-3 2,3 6-5,3 2 3,-1 38-3,15-55 3,-15 55-3,25-35 3,-25 35-3,32-16 1,-32 16 1,34 1 0,-34-1 0,0 0 2,38 30-2,-38-30 0,12 35 2,-12-35-2,-5 37 0,5-37-1,0 0 0,-43 41-4,43-41 2,-43 10-3,43-10-7,-40-10-1,40 10-9,-34-18-5,34 18-1,0 0 3</inkml:trace>
  <inkml:trace contextRef="#ctx0" brushRef="#br0" timeOffset="1526">14532 803 24,'0'0'25,"0"0"-3,0 0-4,-7 41 1,7-41-4,0 0-3,-5 41-4,5-41 2,0 0-7,31 36 4,-31-36-3,35 13 1,-35-13-4,40 1-1,-40-1 2,35-8-3,-35 8 5,0 0-4,0 0 1,25-36 1,-25 36-1,0 0 0,-20-39-1,20 39 1,-35-17-3,35 17 1,-43-5 0,43 5-4,-41 7 0,41-7-3,-30 14-5,30-14-6,0 0-10,0 0 0,0 0 2,0 0 1</inkml:trace>
  <inkml:trace contextRef="#ctx0" brushRef="#br0" timeOffset="2121">14698 814 14,'0'0'17,"0"0"1,0 0-3,29-17-3,-29 17 1,0 0-2,0 0-3,31 39-2,-31-39 2,0 0-2,0 0-3,25 42 1,-25-42-3,0 0 1,0 0 0,0 0 3,0 0-3,0 0 1,0 0 0,26 35 1,-26-35 1,0 0-2,0 0-1,0 0-2,0 0 1,0 0-2,0 0 2,0 0 2,0 0-4,30-11-2,-30 11 4,0 0-1,0 0-1,36-41 1,-36 41 0,0 0-2,36-40 3,-36 40-1,29-26 0,-29 26 1,0 0-1,41-26 0,-41 26 1,0 0 1,29-1-2,-29 1 1,0 0 0,0 0 0,21 46 0,-21-46-1,7 35 1,-7-35-1,0 0 1,11 47-3,-11-47-7,0 0-16,0 0-3,0 0-2,0 0 1</inkml:trace>
  <inkml:trace contextRef="#ctx0" brushRef="#br0" timeOffset="2789">15712 822 31,'-40'-4'30,"40"4"-2,0 0 3,-29 5-10,29-5-3,0 0-3,0 0-6,0 0-1,0 0-4,42 19 0,-42-19 0,54 2-4,-54-2 1,55 2-2,-55-2-2,44 0-4,-44 0-4,0 0-8,35-9-13,-35 9 1,0 0-4,31-27 5</inkml:trace>
  <inkml:trace contextRef="#ctx0" brushRef="#br0" timeOffset="3099">16042 672 30,'0'0'23,"0"0"1,0 0 0,0 0-8,0 0-3,0 0-1,0 0-2,0 0-2,-35 34-1,35-34-1,-18 50-1,18-50-2,-16 53 1,16-53-2,-8 44 0,8-44 0,2 35 0,-2-35 0,0 0-1,22 39 1,-22-39-3,0 0 1,42 24 0,-42-24-2,36 4-2,-36-4-4,38-11-5,-38 11-5,41-23-9,-41 23-4,44-27-1,-44 27 3</inkml:trace>
  <inkml:trace contextRef="#ctx0" brushRef="#br0" timeOffset="3782">16404 776 10,'0'0'20,"0"0"2,0 0 1,-37-9-7,37 9-1,-37 21 0,37-21-3,-33 29-1,33-29-3,0 0-2,-18 50 0,18-50-3,0 0 1,16 43-1,-16-43-1,0 0-3,44 11 3,-44-11 1,35-13-2,-35 13-1,33-24 1,-33 24 2,0 0-4,37-39 2,-37 39-1,0 0-1,0 0 0,0 0 2,0 0 0,0 0-2,0 0 1,0 0 1,21 39-1,-21-39 0,0 0 0,15 45 0,-15-45 2,0 0 0,38 12 0,-38-12-2,39-19-1,-39 19 1,46-37 0,-46 37 0,49-55 0,-49 55-2,43-63 1,-43 63 2,30-64-1,-30 64 1,17-57 0,-17 57 0,5-43-2,-5 43 1,0 0 1,0 0-1,0 0 0,0 0-1,-30 4 1,30-4 0,-12 51 0,12-51 0,-9 72-1,9-33 1,1 1 0,3-2-1,2-3 1,-6-35-1,13 55-1,-13-55 0,0 0-3,20 40-3,-20-40-2,0 0-5,0 0-5,0 0-3,7-48-6,-7 48 0,-10-42 7</inkml:trace>
  <inkml:trace contextRef="#ctx0" brushRef="#br0" timeOffset="4061">16674 796 46,'-31'-15'26,"31"15"-1,0 0-3,0 0-5,-30 9-3,30-9-4,0 0-4,35 14 0,-35-14-4,43 5-1,-43-5-2,50 1-2,-50-1-2,43-3 1,-43 3-1,0 0 0,38-5 1,-38 5 1,0 0 1,0 0 1,0 0 1,0 0 1,17 35 0,-17-35-1,0 0-1,0 0-5,0 0-10,17 36-9,-17-36-1,0 0 1,0 0 0</inkml:trace>
  <inkml:trace contextRef="#ctx0" brushRef="#br0" timeOffset="4429">16946 775 26,'0'0'24,"0"0"5,9 43-2,-9-43-13,-2 35-1,2-35-4,0 0 0,-3 40-2,3-40-4,0 0-3,0 0 0,0 0 1,0 0 0,0 0 0,0 0-3,0 0 1,20-43 1,-20 43 1,0 0 0,0 0 1,0 0 0,36-36 1,-36 36 0,0 0-1,0 0 0,34 16 0,-34-16-1,0 0-1,0 0 0,24 43-1,-24-43-2,0 0-5,0 0-8,0 0-13,0 0 0,0 0-1,0 0 1</inkml:trace>
  <inkml:trace contextRef="#ctx0" brushRef="#br0" timeOffset="4581">17010 651 54,'0'0'28,"-9"-35"2,9 35 1,0 0-19,3-37-9,-3 37-18,0 0-10,0 0-3,30-32-2,-30 32 1</inkml:trace>
  <inkml:trace contextRef="#ctx0" brushRef="#br0" timeOffset="5504">17922 875 32,'0'0'26,"-38"-9"6,38 9-7,0 0-11,0 0 3,0 0-1,0 0-4,0 0-4,37 5-3,-3-6-1,10-1-1,10 1 2,5 0-1,0 2-2,0-1 0,-4 4-1,-4-1-1,-10 1 0,-9-1-1,-32-3-3,38 4-2,-38-4-1,0 0-4,0 0-3,0 0-5,-4-42-2,4 42-5,0 0 0,-42-48 2,42 48 4,-32-32 7,32 32 6,-34-29 8,34 29 6,0 0 8,-37-30 1,37 30 3,0 0 2,0 0-2,0 0-2,0 0-3,0 0-3,52 28-2,-52-28-1,65 40-1,-29-14-3,3 2-2,-3 2 1,-5 0 0,-31-30-2,40 54-1,-33-29 1,-7 0 1,-12-3-2,-7-4 3,-9-3-5,-5-2 2,-3-1-1,0-3 1,3-4-3,3-8-3,9-3-4,21 6-7,0 0-5,-14-35-10,14 35 3,36-37-2,-36 37 5</inkml:trace>
  <inkml:trace contextRef="#ctx0" brushRef="#br0" timeOffset="6084">19653 691 15,'-41'-8'23,"41"8"-1,-50 2-2,50-2-2,-53 20-3,53-20-3,-48 34-3,48-34-2,-35 40-1,35-40-2,-13 40 0,13-40-1,12 40 0,-12-40 0,35 37-1,-35-37 4,49 40-4,-20-21 0,0-3-1,-2-1 3,-5 1-3,-2-4 2,-7 2-1,-4-2-1,-8 0 0,-6-2 3,-9 3-3,-4-2 1,-8-3-1,-3 0 0,-6-1 0,-1-2 0,1-3-1,2-2 0,5-1-1,4-3-1,8-2 0,6-4-3,10-2-3,0 12-4,0 0-3,39-42-9,-8 27-2,5 2-6,4 0 5,7 3-1</inkml:trace>
  <inkml:trace contextRef="#ctx0" brushRef="#br0" timeOffset="7370">19915 888 12,'32'-15'20,"-32"15"-1,0 0-3,0 0-1,0 0 1,0 0-2,0 0-1,0 0-3,0 0-2,-44 22 0,44-22-2,-41 27-1,41-27 1,-37 32 1,37-32-5,-24 29 0,19-14 0,7-2 3,6-1-4,5-3 4,5-1-6,4-4 2,3-3 1,-25-1 2,53-5-1,-53 5-4,47-17 2,-47 17-3,32-27 3,-32 27-3,0 0 3,15-47-3,-15 47 0,0 0 2,-30-44 1,30 44-1,-38-19-1,38 19 1,-42-11 0,42 11-1,-36-3-1,36 3 0,0 0 0,0 0-2,0 0-1,0 0-1,0 0-2,0 0 0,56 2 2,-24-2-1,7-3 1,0 0 1,3 1 2,-2 1 2,0-1 0,-4 0 1,-7 1 1,-29 1 0,43-1 3,-43 1-2,0 0 0,0 0 1,0 0 0,0 0 0,0 0 1,0 0 0,-40 19-3,40-19 4,-43 15-1,43-15-1,-41 17 0,41-17 2,-31 19-4,31-19 0,0 0 1,0 0-1,-20 35 0,20-35 0,0 0 0,0 0-2,44 18 2,-44-18-1,40-3 1,-40 3 0,45-10-1,-45 10 1,39-13-1,-39 13 1,0 0-1,36-16 0,-36 16 0,0 0 0,0 0 0,0 0 0,0 0-1,10 39 3,-7-23-2,2 0 3,2 3-3,4-7 2,2 0-2,3-7 2,-1-2-2,3-5 0,-18 2 0,33-11-2,-33 11 4,0 0-4,32-28 2,-32 28-3,0 0 3,0 0-3,16-9 3,-16 9 3,6 26-6,-3-2 5,3 5-2,1 6 3,1 6-3,1-3 2,-1-2-2,0-5 0,-2-4 0,-1-7 0,-1-7 0,-4-13 1,0 0-1,0 0 1,-10-4 0,3-10 0,-4-8 0,0-7 0,-3-12 0,0-3 0,-1-10 0,2-3 0,2-1 0,3 0-2,5 6 2,4 6-3,7 10 2,-8 36-2,31-47 2,-31 47-2,52-10 2,-21 17-1,-1 7 1,-30-14 0,54 43 0,-54-43 0,35 55 0,-35-55 0,2 56-1,-2-56 0,-33 40-2,33-40-4,-57 13-8,24-15-17,-2-7 1,3-6-1,32 15 1</inkml:trace>
  <inkml:trace contextRef="#ctx0" brushRef="#br0" timeOffset="8085">21079 493 59,'0'0'28,"0"0"-1,0 0-5,-37 9-15,37-9-2,-20 37-2,20-37-3,-25 49-1,25-49-5,-24 51-4,24-51-9,0 0-6,-12 40 0,12-40 0,0 0 0</inkml:trace>
  <inkml:trace contextRef="#ctx0" brushRef="#br0" timeOffset="8256">21207 495 66,'0'0'30,"-3"40"-2,3-40-3,-35 44-23,35-44-4,-40 48-14,40-48-9,-42 43-3,42-43 1,-33 29 0</inkml:trace>
  <inkml:trace contextRef="#ctx0" brushRef="#br0" timeOffset="9017">13151 362 55,'-33'0'32,"33"0"-2,0 0 0,0 0-15,0 0-5,0 0-2,0 0-3,-11 41-3,11-41-2,0 0-4,17 35-4,-17-35-7,0 0-15,0 0-1,0 0 0,0 0 0</inkml:trace>
  <inkml:trace contextRef="#ctx0" brushRef="#br0" timeOffset="9197">13175 314 67,'30'-5'28,"-30"5"-1,0 0-5,18 45-19,-18-45-5,13 41-9,-13-41-13,15 40-1,-15-40-3,0 0 1</inkml:trace>
  <inkml:trace contextRef="#ctx0" brushRef="#br0" timeOffset="27392">8644 7750 27,'-14'5'16,"-5"-3"0,4 6-1,-5-5 0,2 5-3,0-1-2,0 0-3,4-1 0,1 0 0,2 0 0,2-4 1,9-2 0,0 0 0,0 0 1,0 0-2,26 8-1,-2-8-1,10 3 0,6-3-1,12 2 0,6-2-1,10 0-1,7-2 0,8-1 0,2-1 0,10-2-1,5-1 0,3 0 0,3-2 0,4 0 0,0 0 1,2 1-1,-2 0 1,-2 1-1,-5-1 1,-3 1-1,-7 1 1,-4 0-1,-9 1 0,-5 1 0,-10-1 0,-3 1 0,-9 0-1,-6 0 0,-9 1-1,-8-2-2,-4 4-7,-9-3-14,-6 2-11,0 1 1,-11 1-1,9-5 0</inkml:trace>
  <inkml:trace contextRef="#ctx0" brushRef="#br0" timeOffset="28183">8788 9517 64,'0'0'30,"-16"-11"-2,16 11-4,-16-8-8,0 0-4,1 6-2,-7 0-3,0 6-1,-5 2-1,2 7-1,0-2 0,2 6-1,3-2-1,3 2 0,8 1-1,6 1 0,8-3-1,8 0 1,7 1 0,5-1-1,4 3 1,2-2 0,1-1 0,-4-2 0,-6 0 0,-5 0 0,-10-1 1,-6 0-1,-10-1 0,-8-2 1,-9 1-1,-5-1 0,-5 0-1,-3-3 1,0 0-2,0-4-1,6 1-1,4-4-2,10 2-3,3-7-7,16 5-10,0 0-11,11-21 2,9 8 0,2-9 1</inkml:trace>
  <inkml:trace contextRef="#ctx0" brushRef="#br0" timeOffset="28438">8826 9527 66,'7'-16'29,"4"9"-1,-11 7 2,7-13-9,-7 13-11,9 26-3,-2 2-1,-2 6 0,6 9 0,-2 4-1,4 5-1,0 1-4,0-7-1,-1-4-4,-2-12-2,1-2-5,-7-17-6,-4-11-7,0 0-3,0 0-2,-7-18-1,-5-5 3</inkml:trace>
  <inkml:trace contextRef="#ctx0" brushRef="#br0" timeOffset="29314">8873 9771 64,'-8'-16'30,"8"16"-1,0-13-3,9 10-4,9 5-6,1-2-5,9 7-3,0-1-1,5 7-2,-3-3 0,0 5-1,-8-3-1,-3 2-1,-6-6-1,-5 1 0,-8-9 0,0 0-1,0 0 0,0 0 0,-12 0 0,12 0 0,-11-21 0,7 4 0,4 1 0,1-4 0,4 1-1,3 2 1,3 3 0,3 5 0,1 8 0,1 6 0,0 7 1,0 4-1,0 4 1,-3 3-1,-1 2 1,-1-1-1,-2-3 1,0-3-1,1-7 0,-1-5 1,0-3-1,2-7 1,-1-4-1,-1-4 1,-3-5-1,-1-3 1,-3-2-1,-5-1 1,-2 1-1,-4 4 0,-2 2 0,-4 6 0,2 6 0,-2 6-1,3 6 0,1 2-2,4 7-2,2-5-1,6 6-3,-1-18-1,14 19-4,-4-18-2,7 0-5,0-8 2,4 0 2,-1-5 4,2 2 5,-2 0 7,-2 2 5,-1 6 5,-5 3 5,0 8 2,-7 3 0,1 9 0,-5 0-3,2 6-4,-3-4-3,3 3-1,-2-7-1,1-2 1,1-6-2,-3-11 0,10 3-1,-10-3-1,10-20 0,-4 5 1,0-5-1,1-2-1,1-2 1,0 1 0,0 2 0,2 5 0,-2 4 0,1 7 0,0 5 0,0 5 0,-1 8-1,-1 1 1,1 4-1,-2-1 0,1 2-2,-3-5-3,3 2-4,-7-16-4,10 12-8,-10-12-11,15-5-3,-1 0 0,0-9 1</inkml:trace>
  <inkml:trace contextRef="#ctx0" brushRef="#br0" timeOffset="29746">9835 9742 67,'10'-10'31,"0"8"-1,-10 2 1,0 0-9,-14 2-9,-3 3-4,0 8-3,-4-1-2,-1 4 0,1-1 0,5 2 0,5-1-1,4-1-1,4-2-1,3-13-1,8 17 1,2-14-1,2-2 1,3-2-1,-3-4 0,2 2 1,1-3-1,-3 1 0,1 1 0,-2 3 0,-1 3 0,0 5 0,1 6 0,-2 3 1,3 6-1,1 5 1,-1 5-1,1 0 2,-2 0-1,-2-1 1,-5-4 0,-5-1 0,-6-8 0,-7-2-1,-8-6 0,-5-5-1,-2-4-2,-4-7-2,3-2-4,-2-12-6,9 0-9,5-7-13,9-8 0,10-4 0,7-6 0</inkml:trace>
  <inkml:trace contextRef="#ctx0" brushRef="#br0" timeOffset="30235">10266 9427 70,'15'-13'31,"-2"11"1,-13 2 1,6 17-16,-5 15-4,-4 6-3,3 13-2,-2 3-1,3 8-2,-1-2-1,4-2-1,-1-10-2,1-7 0,-1-12 0,-1-7 0,0-9 0,-2-13 0,0 0 0,-1-10-1,0-8 1,1-8-1,1-5 0,1-3 0,3-1-1,1 2 1,2 6 0,5 8-1,4 6 1,5 12 0,2 10 0,0 7 0,2 5 0,-2 4 0,-3 2 1,-3 1-1,-8 0 1,-7-3 0,-10-1 0,-7-4-1,-7-5 1,-7-2-2,-4-4 0,-4-7-1,-2-4-2,-3-9-2,6 2-6,-1-11-10,8-2-14,10 1 1,6-5 0,12 5 0</inkml:trace>
  <inkml:trace contextRef="#ctx0" brushRef="#br0" timeOffset="31325">10849 9670 94,'14'2'31,"-14"-2"1,2 11 2,-16-8-24,-2 6-3,-6 0-1,-1 3-1,-4 2-1,4 3 1,2-1-1,6 3-2,4-4 1,6 0-2,5-1 0,5-2 0,5-3 0,3-2 0,4-4 0,3-2 0,1-2-1,1-3 1,2-4-1,-1-2 0,-3-2 1,1-2-1,-5 0 0,-2 2 0,-3 0 0,-11 12 0,12-14 0,-12 14 0,0 0 0,2 19 1,-5-4-1,1 3 0,0 1-1,0 1 0,1 1-2,0-5-1,5-1-2,-4-15-2,9 13-4,-9-13-6,20-13-8,-6 0-4,4-8-1,2-4 1,0-5 6,3-4 6,-2-3 10,-2 1 13,-4 2 11,-8-1 7,0 11 6,-10 5-1,-3 8-1,-5 10-2,-8 6-7,6 10-5,-6 1-4,7 10-2,2-2-2,9 5 0,6 1-3,9-2 0,8 0-1,5 0 0,3 0 0,2-3 1,-3-2-1,-3-4 0,-6-2 0,-7-1 0,-10-3-1,-3-13 0,-21 16 0,-1-12-1,-3-3-2,-6-6-1,3-1-3,-4-11-3,9 4-4,-1-10-3,14 5-3,1-6 0,11 6 2,2-2 2,10 7 4,4 4 6,5 3 6,3 5 7,2 2 5,3 4 0,0 0 1,1 2 2,-1-5 0,4 3-3,-5-8-2,3 2-2,-4-8-2,1 1 0,-8-8 0,1 2-1,-10-5-1,-4 0-2,-8-2 0,-6 0 0,-6 2 0,-4 4-1,-5 5-1,-2 5 1,-2 7 0,-1 9 0,4 7 0,3 7 1,6 4 0,4 1 0,7 2-1,9 1 1,4-4-2,10-2 0,5-6 0,6-6 0,7-5 0,0-7-3,6 0-12,-4-11-22,1-7-2,-3-6 1,-6-9 0</inkml:trace>
  <inkml:trace contextRef="#ctx0" brushRef="#br0" timeOffset="44455">3701 13082 29,'0'0'24,"0"0"4,0 0 2,10-11-6,-10 11-4,2-14-2,-8 4-4,6 10-4,-18-13-3,2 11-2,-6 0-2,-4 8-1,-4 2-1,-2 11 1,-3 7 0,1 8 0,2 4 1,6 6 0,3 3-2,11 3 1,7 2-1,9-3-1,9-4 1,10-3-2,5-4 1,5-6-2,3-3 1,-1-9-2,5-3-3,-5-13-6,2-1-11,-2-9-13,-4-8 1,2-4 0,-3-10 1</inkml:trace>
  <inkml:trace contextRef="#ctx0" brushRef="#br0" timeOffset="44689">4016 13207 68,'-2'-17'30,"2"17"-2,0 0 2,0 0-15,-1 19-4,0 5-4,2 14-1,-1 6-2,1 12-2,-2 7 0,2 4-2,0-1-3,-1-6-2,4-6-4,-3-12-9,1-16-13,7-9 0,-9-17-2,19-21 3</inkml:trace>
  <inkml:trace contextRef="#ctx0" brushRef="#br0" timeOffset="44898">4196 13120 92,'1'-22'30,"-1"22"1,0 0 1,0 28-22,2 5-5,-2 9-2,3 11-1,-2 9-1,2 6-1,0 3-1,0-3-3,3-4-4,-4-10-8,0-12-16,3-8 0,-5-17 0,1-6 0</inkml:trace>
  <inkml:trace contextRef="#ctx0" brushRef="#br0" timeOffset="45087">3998 13524 102,'0'0'33,"-1"-13"0,15 3 0,7-3-25,3-3-8,4-3-4,5 4-16,3 1-12,-4-1 1,1 6-1,-4 1-1</inkml:trace>
  <inkml:trace contextRef="#ctx0" brushRef="#br0" timeOffset="45621">4439 13572 42,'6'21'26,"-6"-21"1,13 5 1,-4-9-5,0-2-12,5 5-3,0-2 2,0 6-2,-2 3-1,0 7-1,-6 3-2,-2 6-1,-6 3-1,-1 3-1,-6 2 0,-3 1 0,-1-3 0,-1-5 0,0-4 0,5-5 0,0-4 0,9-10-1,-9 1 1,9-1 0,5-13-1,2 3 0,1 1 0,3-2-1,4 4 1,2 5-1,3 3 1,1 5 0,2 5 0,2 5 0,-2 2 0,-1 4 0,-3 1 1,-2 0-1,-7 0 2,-3 1-1,-9-3 1,-5-1 0,-9-1 1,-6 1-1,-8-3 0,-4-3 0,-5-3-1,-1-3-1,-1-1-1,3-5-2,4-2-4,3-13-7,12-1-15,5-3-8,8-6 2,10-3 0</inkml:trace>
  <inkml:trace contextRef="#ctx0" brushRef="#br0" timeOffset="45976">4851 13607 75,'0'0'34,"0"0"-1,14 8 1,2-4-18,3-4-6,9 4-2,3-1-3,8 1-1,1 0-1,4 0 0,-1 0-2,2-2 0,-3-1-2,-5-2-1,-1 1-4,-8-4-6,1 2-14,-2 0-9,-6-3 0,1 2-1,-3-4 1</inkml:trace>
  <inkml:trace contextRef="#ctx0" brushRef="#br0" timeOffset="46307">5892 13505 53,'15'-15'27,"-3"5"4,-14-5 0,-6 1-12,-6 4-5,-11 1-4,-1 8-2,-7 1-1,-1 11-2,-3 5 1,5 8-3,1 4 1,6 7-2,4 1 1,9 6-2,5-4 1,9 0 0,8-2 0,9-2-1,5-6 0,7-4-1,4-8 0,4-8-2,4-4-2,-1-10-4,4-2-9,-5-9-18,2-7-1,-2-2 1,-3-4-1</inkml:trace>
  <inkml:trace contextRef="#ctx0" brushRef="#br0" timeOffset="48080">5885 12866 42,'2'-19'23,"-5"-4"-1,0 4 1,0 2-4,-1 1-2,4 16-3,-6-17-2,6 17-4,0 0-2,0 0-1,-5 23-2,6-1-1,-1 5 0,1 5-1,-1 3 0,0 3 0,1 1-3,-1-4-1,1-4-5,-3-8-5,3-6-12,1-4-6,-2-13 0,0 0-1,12-16 3</inkml:trace>
  <inkml:trace contextRef="#ctx0" brushRef="#br0" timeOffset="48292">6031 12719 41,'13'1'24,"-13"-1"2,8 23-2,-10 5-8,-1 6-5,-2 7-3,-2 1-2,1 1-2,-1-3-4,2-6-4,1-9-8,3-7-10,1-18-5,0 0-1,4-23 1</inkml:trace>
  <inkml:trace contextRef="#ctx0" brushRef="#br0" timeOffset="48644">6035 12091 68,'-16'-11'28,"6"15"-1,-7 3 0,2 11-18,4 12-3,0 5-3,3 7 0,4 1-1,6 0 0,6-3-1,9-10 0,8-11 0,7-13 0,4-13 2,5-10 0,-2-10 1,0-4 1,-6-9 0,-4 3 0,-12-4-1,-10 6 0,-13 0-1,-7 5-1,-11 5-2,-9 7-2,-5 9-6,-9 3-13,-4 10-12,3 9 1,0 2-1,6 13 0</inkml:trace>
  <inkml:trace contextRef="#ctx0" brushRef="#br0" timeOffset="49464">6305 13954 32,'0'0'24,"0"0"2,0 0 1,0 0-10,-6-12-2,6 12-3,0 0-1,18 16-1,-6-4-3,7 6 0,4 1-2,8 6-2,1-1 0,3 1-2,3-2 0,-1-3-2,1-2-2,-6-7-6,0-4-16,-4-1-7,-7-6 0,1-1-1,-7-5 0</inkml:trace>
  <inkml:trace contextRef="#ctx0" brushRef="#br0" timeOffset="49986">7147 14159 25,'7'-10'23,"4"5"1,-11 5-3,0 0-5,-9-9-1,-1 12 0,-3 8-3,-3-1-3,2 8-1,-3 3 0,5 5-2,0 5-2,6 3 0,3-2-1,6 2-1,2-2 0,7-2 0,1-5 0,7-4 0,2-6 0,3-5 0,0-5 1,1-3-1,-2-5 1,1-3-1,-5-5 0,0 0 0,-6-4-1,-2-3 1,-4-5-1,-4-2 0,-4-3 0,-4-2 0,-4-4-1,-2 0 0,-4 1 1,-1 3-1,-2 3 0,1 5-1,-1 6 0,2 3-2,2 11-4,-2-1-8,4 7-22,4 6 2,2 2-2,6 3 1</inkml:trace>
  <inkml:trace contextRef="#ctx0" brushRef="#br0" timeOffset="50477">7588 14403 17,'0'0'22,"0"0"-1,0 0-1,0 0-1,0 0-3,0 0-3,0 0-1,0 0-2,11 5 0,0-1 0,0-4-1,10 5-1,3-4-1,7 4-1,4-5-1,3 2-2,1-2 0,1 1-1,-2-2 0,-4 0-2,-5 0 0,-6 0-2,-6 2-3,-7-6-7,-1 3-19,-9 2-3,0 0 0,0 0-2</inkml:trace>
  <inkml:trace contextRef="#ctx0" brushRef="#br0" timeOffset="50921">8564 14331 52,'0'0'25,"0"0"2,-9-10-6,9 10-8,-17-8-4,5 7-2,-4-2 0,0 6-1,-5 1 2,-1 6-1,-3 2-1,0 6-1,1 0 0,4 5-1,2-1-1,7 3 0,4-1 0,9 2-1,5-5 0,6-1 0,7-1-2,2-5 0,4-2-3,0-7-4,7 1-11,-5-7-15,2-7-2,2-1 0,-3-7 0</inkml:trace>
  <inkml:trace contextRef="#ctx0" brushRef="#br0" timeOffset="51172">8860 14304 72,'0'0'30,"0"0"1,0 0-2,1 22-19,-3-8-5,2 8-1,-3 5 0,2 6-1,-1 4-1,0 2 0,0-1-3,-1-5-3,4-2-7,-3-7-12,0-9-8,5-5-1,-3-10-1,0 0 2</inkml:trace>
  <inkml:trace contextRef="#ctx0" brushRef="#br0" timeOffset="51412">9032 14249 67,'0'0'31,"0"0"0,6 12-1,-6 6-14,-1 8-11,-3 7-2,1 5 0,-1 5 0,1 3 0,-1-2-2,4-2 1,0-6-4,-1-6-2,4-7-8,-2-9-7,-1-14-11,3 11-3,-3-11 0,-1-11 1</inkml:trace>
  <inkml:trace contextRef="#ctx0" brushRef="#br0" timeOffset="51614">8866 14551 78,'-9'7'33,"9"-7"0,0 0 0,0 0-19,10-1-10,9-2-1,2-2-3,5-1-1,1 4-2,0-4-6,4 2-14,-1 4-10,-2-5 1,0 3-2,-4-5 2</inkml:trace>
  <inkml:trace contextRef="#ctx0" brushRef="#br0" timeOffset="52324">9231 14684 61,'0'0'30,"0"0"1,0 0-6,0 0-13,0 0-1,16 3-2,-6-4-3,7 4-1,0-2-2,2 6 0,1-1-1,0 5 0,-3 1-1,-1 2-1,-4 2 0,-5 0 1,-5 1-1,-4 0 0,-6-1 0,-4 0 0,-5-4 0,-1-1 0,-2-4 1,-2-3-1,2-1 1,1-3-1,4-4 1,2 1 0,3-3 0,10 6 0,-7-12 1,7 12-1,10-10 0,2 6 0,2 2-1,5 1 1,3 2-1,5 2 0,-1 3 0,1 2-1,1 3-1,-3-2-5,1 5-10,-5-3-14,-4-7-4,-2 1 1,-3-9-1</inkml:trace>
  <inkml:trace contextRef="#ctx0" brushRef="#br0" timeOffset="52651">9712 14443 35,'0'0'22,"-6"-12"1,6 12 5,-11 0-15,2 0-4,9 0 2,-15 20 1,9 2 0,-3 1 1,6 9-2,0-1-4,4 4-1,4-2-2,5-1 0,2-5-2,3-6-1,4-3-1,0-6-2,4-4-2,-3-9-6,3 0-11,0-7-12,-3-8-1,4-1-2,-4-10 2</inkml:trace>
  <inkml:trace contextRef="#ctx0" brushRef="#br0" timeOffset="52852">10021 14398 83,'0'0'32,"0"0"-1,2 24-5,1-4-18,-3 1-5,3 7 0,-2 2-1,2 5 0,-1 2-2,0-2-3,2 2-11,-1-4-14,-1-12-4,3 3 0,-5-24 0</inkml:trace>
  <inkml:trace contextRef="#ctx0" brushRef="#br0" timeOffset="53096">10156 14365 83,'0'0'34,"0"0"-2,-1 23 2,-3 1-26,5 9-5,-3 6-1,2 4 0,-1 2-1,1 0 2,1 0-3,0-6-2,4-3-7,-4-9-16,4-10-7,1-2-2,-6-15 0,9 10 0</inkml:trace>
  <inkml:trace contextRef="#ctx0" brushRef="#br0" timeOffset="53283">10027 14683 78,'-12'4'35,"2"-4"-1,10 0-5,0 0-16,0 0-5,19-7-3,-2 2-5,2-3-4,7 2-9,0-2-18,2-4-2,4 4-1,-5-4 0</inkml:trace>
  <inkml:trace contextRef="#ctx0" brushRef="#br0" timeOffset="53787">10363 14660 53,'0'0'29,"2"10"2,-2-10-1,0 0-13,14-4-9,-14 4-1,19-1-2,-8 1-1,3 3 0,-1-1-1,2 4 0,-2 0-1,-2 1-1,-11-7 1,15 16-1,-15-16-1,2 18 1,-2-18 0,-13 20 0,4-11-1,-1-1 1,1 0-1,0-2 0,9-6 0,-12 8-1,12-8 1,0 0 0,0 0 0,0 0 0,0 0-1,11 10 1,-11-10 0,14 11 0,-14-11 0,15 20 1,-8-7 0,0 2 0,-2 0 0,-1 3 1,-4-2 1,0 4 0,-5-3 0,-2 0 0,-4-2-1,-3-2-1,-5-4-2,-3-6-6,2-4-22,-5-6-8,-2-10 0,3-4 0</inkml:trace>
  <inkml:trace contextRef="#ctx0" brushRef="#br0" timeOffset="55637">9558 13042 38,'-5'11'25,"5"-11"3,-10 7 0,10-7-5,0 0-11,18 1-2,1-5 1,12 5-1,3-3-2,9 4-1,3-2-2,8 4 0,-3-1-2,0 3-2,-6 0-1,-5 0-1,-6 0-2,-6-3-3,-6 3-8,-9-2-15,-13-4-4,0 0 0,-6-13-1</inkml:trace>
  <inkml:trace contextRef="#ctx0" brushRef="#br0" timeOffset="55872">9828 12875 50,'-10'-9'26,"10"9"3,0 0 1,-1 15-12,7 4-7,-2 5-2,4 12-1,-1 10-1,3 10-1,-1 6-3,-1 1-4,2 2-4,-2-9-9,0-7-19,4-6 1,-2-20 0,5-8 0</inkml:trace>
  <inkml:trace contextRef="#ctx0" brushRef="#br0" timeOffset="56713">10874 12922 48,'2'13'26,"5"9"2,-7 0 0,2 11-14,0 8-5,-2 3 0,0 6 0,-2-4-3,0-2-2,-1-7-1,0-6 0,-1-12-1,2-5 0,2-14-1,0 0 1,-7-12-1,6-5 1,-1-7 0,0-4-1,-1-5 1,0-3-1,0 0 2,1 3-1,-1 3 2,2 6-2,-2 6 1,3 6-1,0 12-1,0 0 1,8 16-2,3 7 1,3 6-1,4 2 0,2 4 0,3 3 0,5-2 1,-2-8 0,-1-7 0,1-6 1,-2-9-1,-1-9 1,0-8-1,-2-8 1,-3-9-1,-1-7 0,-3-7 0,-6-5-1,-2-2 0,-5-2 0,-3 3-1,-3 4-1,2 9-2,-3 3-4,4 15-10,-3 6-9,5 11-10,0 0 2,15 24-2,2-2 2</inkml:trace>
  <inkml:trace contextRef="#ctx0" brushRef="#br0" timeOffset="57187">11607 13177 64,'0'0'28,"12"0"-1,-12 0 0,-17-18-17,4 13-3,-5-2 0,-1 7-1,-5 4 0,1 11 0,-2 5 0,7 5 0,0 4-2,7 2 0,4 1-2,7-1-1,7-7 1,5-5-1,7-7 0,4-4 0,2-8 0,3-4 0,0-7 0,-1-3 0,-2-6-1,-2-1 1,-5-5 0,-3 0 0,-5 0 1,-2 3-1,-4 2 1,-1 6-1,-3 2 0,0 13 0,0 0-1,0 0 1,-4 18-1,6 3 0,3 5 1,4 3-1,1 1 1,4 3-1,2-3 0,1-6-2,5-3-3,-3-10-7,4-3-14,0-5-10,-5-7 1,3-2-2,-2-6 3</inkml:trace>
  <inkml:trace contextRef="#ctx0" brushRef="#br0" timeOffset="58149">12240 13096 34,'-5'-11'26,"-7"-4"1,12 15 0,-18-15-7,5 9-7,3 8-2,-4 4-2,2 15 0,-1 7-2,4 11 0,1 3-1,5 7-1,4 1 0,7 1-2,5-5-1,7-6 0,3-11 0,7-9-1,1-9 0,3-10-1,3-9 2,-2-8 0,-3-9-1,-3-4 0,-4-7 0,-5-4 1,-9-5-2,-5-2 2,-10 0-1,-5 2-1,-8 3 1,-4 7-1,-6 7 0,-5 9 0,-3 13 0,-1 10 0,2 10-1,-1 7-2,7 9-2,0-3-6,12 7-9,7-4-15,9-8 0,9-4 1,8-11-1</inkml:trace>
  <inkml:trace contextRef="#ctx0" brushRef="#br0" timeOffset="58405">12734 12861 118,'0'0'34,"15"-7"1,-15 7-7,-4 12-24,1 1-2,-2 5-1,3 10 0,1 8 1,3 12 0,1 7-1,2 7 1,1 1-1,1-2-2,2-2-1,-2-8-5,3-7-6,-5-11-20,0-19-2,5-10-1,-2-14 1</inkml:trace>
  <inkml:trace contextRef="#ctx0" brushRef="#br0" timeOffset="58630">12933 12783 106,'2'-11'33,"-2"11"1,-2 18-1,1 9-29,0 8-2,0 11-2,1 12 1,1 8 0,1 5-1,1 1 1,3-7-2,0-7-3,3-2-9,-2-9-19,-3-18-1,2-10-1,-6-19 0</inkml:trace>
  <inkml:trace contextRef="#ctx0" brushRef="#br0" timeOffset="58860">12773 13169 104,'-9'6'35,"9"-6"1,0 0-1,16 0-27,1-7-3,8 4-2,2-2 0,4-1-2,2 3-3,-2-2-4,3 6-19,-4 1-10,-5 1 0,-2 3-1,-5-2 0</inkml:trace>
  <inkml:trace contextRef="#ctx0" brushRef="#br0" timeOffset="59819">13977 13523 7,'-19'8'18,"19"-8"3,-20 4 3,20-4-3,-10 2-5,10-2 0,0 0 1,0 0 0,0 0-3,15 1-3,4 1-2,2-3-3,9 2-1,6-2-2,11 2 1,5-2 0,11 2 0,5-3 0,9 3-1,3-2 0,6 1-1,1-1 0,3 0 0,-4 0 0,-3 1-1,-3 0 1,-5 0-1,-7 0 0,-5 0-1,-7 0 1,-7 1-1,-5-1 0,-8 0 0,-8 1 0,-6-2-1,-7 2-1,-5-3-2,-10 2-4,0 0-6,0 0-8,-19-14-11,5 4-3,-3 0 0,-1-7 1</inkml:trace>
  <inkml:trace contextRef="#ctx0" brushRef="#br0" timeOffset="60142">15145 13296 47,'-16'-12'28,"16"12"2,-19-11 0,19 11-13,0 0-4,0 0-2,21 11-2,-3-3-2,7 7-2,4 0-1,7 6-1,4 4 0,4 4-1,0 1 0,0 4-1,-3-1 1,-2 2-1,-6 0 0,-7 0 0,-8-3 0,-9 1 0,-11-4 1,-8 1-1,-10-5 0,-8-3 1,-7-3-2,-6-6-2,-2-3-6,-5-7-17,-2-8-11,4-4 2,0-9-3,3-3 2</inkml:trace>
  <inkml:trace contextRef="#ctx0" brushRef="#br0" timeOffset="60758">14249 12679 69,'-4'-18'29,"4"18"0,0 0-1,0 0-13,-1 17-5,-1 11-3,3 12-3,0 7-1,3 11 0,-2 2 1,1 4-2,0-4 0,3-6 0,-2-12 0,0-8 0,-2-13 0,1-9 0,-3-12 0,0 0 0,12-17 0,-7-2-1,1-3 1,2-2-2,1 0 1,-1 2-1,0 5 1,-2 4-1,-6 13 0,13-1 1,-6 11-1,-2 6 1,1 5-2,0 2 1,2 2-3,-2-3-2,3 2-6,-5-10-14,-4-14-11,14 11 2,-14-11-2,14-12 2</inkml:trace>
  <inkml:trace contextRef="#ctx0" brushRef="#br0" timeOffset="61631">14463 13121 56,'9'-3'32,"-9"3"0,16 2 1,-6-3-10,6 2-9,2-7-3,3 1-5,-1-6-1,1-2-3,-2-2 0,0-2 0,-6-3-1,-1 2 1,-6-1-1,-3 2 0,-4 3-1,-3 2 0,4 12 0,-17-13 0,5 16-1,-3 4 1,1 6-1,-2 3 1,2 6 0,1 3 0,1 2 0,6 1 1,4-2-1,4-3-1,8-4-2,3-9-3,8-2-5,1-13-8,7-4-7,2-10-1,3-4 1,-2-6 4,0 0 7,-7-2 7,-1 2 7,-9 3 8,-5 8 9,-10 4 5,0 14 0,-17-2-3,-1 12-2,0 12-4,-5 0 0,8 10-2,-2-3-2,8 2-2,4-4-1,8-3-1,6-9-2,6-8 0,4-8 0,3-4-1,0-7 0,0-3 0,-1-4 0,-2 2 0,-3 1 0,-4 3 0,-4 2 0,-8 11-1,0 0 1,0 0-1,0 0 1,3 21-1,-4-7 0,1 1 0,2 3-1,4-4 1,4-2-2,2-9-1,7-3 0,0-8-1,6-4 0,0-9 0,3-4 0,0-7 1,0-3 0,-1-4 2,-3-1 2,-4-2 1,-3-2 1,-5 2 0,-7 0 0,-5 6 0,-4 2 0,-2 9 0,-3 5-2,-3 9 0,0 9-1,0 11 1,2 13-2,4 10 1,4 9 0,2 7 0,2 4 0,4 2-2,5 1-2,0-6-4,5-4-5,-4-12-12,-2-11-9,1-8 0,-11-14 0,16-7 1</inkml:trace>
  <inkml:trace contextRef="#ctx0" brushRef="#br0" timeOffset="61789">15158 12851 86,'-14'-21'35,"2"3"2,4 8 0,8 10-17,11-9-10,7 11-4,8-2-3,7 1-3,8 3-11,1 3-23,6-2-2,0 4 0,-4 0-1</inkml:trace>
  <inkml:trace contextRef="#ctx0" brushRef="#br0" timeOffset="62331">14059 14038 29,'1'-20'19,"6"8"4,-7-5 1,3 5-10,-3 12-1,3-19 0,-3 19 0,0 0-1,0 0 2,0 0-3,8 21-1,-8 2-4,4 7-2,-4 5-1,3 8-1,-3 4 0,0-1-1,-1 0-2,0-8-4,2-4-11,2-9-17,-3-25-1,10 9 1,-1-25-2</inkml:trace>
  <inkml:trace contextRef="#ctx0" brushRef="#br0" timeOffset="62526">14316 13937 103,'-1'31'34,"-7"-6"2,1 6-1,5 4-26,-7 0-6,3 4-2,-1-1 0,2-3-3,5 0-7,0-7-23,3-10-3,3-5 0,-6-13 0</inkml:trace>
  <inkml:trace contextRef="#ctx0" brushRef="#br0" timeOffset="63292">14139 14173 115,'-10'1'36,"10"-1"1,0 0-1,13-11-30,10 1-4,6-1-2,5-3-1,4 2 0,1 0 1,1 6-2,-1 5 1,-3 4 0,-5 2 0,-4 5 0,-4 3 0,-5 2 1,-4 1-1,-3-1 2,-4-2-1,-1 0 0,-2-3 1,-4-10-1,5 16 1,-5-16-1,9 8 1,-9-8-1,13 1 1,-13-1-1,15-1 1,-15 1-1,10 1 0,-10-1 1,-6 15-1,-4-1 0,-5 6 1,-1 5 1,-2 3-1,0 1 1,0 1-1,6 0 1,2-2-1,6-3 0,5-4 1,5-5-2,6-3 0,7-6 0,3-5-2,6-4-1,1-7-1,5-3-5,-3-10-6,6 0-10,-3-9-8,-2-2 1,-4-6 3,-1 1 5,-7-6 9,-1 3 10,-6 2 9,-8 1 14,-6 7 10,-5 6 1,-4 11 0,-6 6-5,1 14-7,-5 3-4,4 12-4,3 2-3,7 3-1,6 0-2,10-1-1,11-6 0,11-2 0,9-9-1,6-3 1,6-8-1,2-3 1,-1-5-1,-4-2 0,-10-5 1,-10-1-2,-14-5 1,-15 0-1,-16-2-1,-14-1-5,-7 4-23,-10 1-8,-6 0-1,1 3 0,3 1 0</inkml:trace>
  <inkml:trace contextRef="#ctx0" brushRef="#br0" timeOffset="65007">16678 13060 30,'9'-4'26,"-9"4"-2,0 0-2,-7-13-2,-1 9-3,-6 1-6,-6 0-2,-5 5-2,-6 0 0,-3 10-2,-5 2 1,1 13-1,-1 3-1,4 10 1,5 1-2,9 8 2,8-1-1,14 2-2,14-5 2,13-5-2,12-11 1,11-5-3,7-9 1,3-8-5,1-6-3,-4-10-11,-7-3-18,-4-1 2,-12-6 0,-6 2-1</inkml:trace>
  <inkml:trace contextRef="#ctx0" brushRef="#br0" timeOffset="65405">17104 13103 42,'0'0'26,"-11"-10"2,11 10 1,0 0-12,-7 16-3,7 3-2,-3 5 0,5 11-3,-3 4-2,2 12-1,-3 1-2,1 4-3,-1-2-2,1-7-4,0-3-6,-2-9-21,-2-14-1,8-9 0,-3-12-1</inkml:trace>
  <inkml:trace contextRef="#ctx0" brushRef="#br0" timeOffset="65638">17247 13065 91,'0'0'32,"0"0"1,-9 32 2,8 1-25,-6 6-6,2 11-1,-4 8 1,3 8-1,-2 1-1,4-4-4,5-4-4,-2-12-10,4-12-19,4-8 0,-7-27 1,16 9-1</inkml:trace>
  <inkml:trace contextRef="#ctx0" brushRef="#br0" timeOffset="65834">17144 13405 104,'-9'2'35,"9"-2"0,0 0 0,0 0-27,18-5-5,-4 0-2,2-2-4,6 3-6,-3-5-12,4 0-13,1 3 0,-4-2 0,1 3-1</inkml:trace>
  <inkml:trace contextRef="#ctx0" brushRef="#br0" timeOffset="66307">17371 13412 62,'1'22'30,"-1"-22"-1,9 10 1,4-8-13,1-4-6,5 4-1,-1-2-3,3 5-2,-1-2-1,-1 6 0,-4 2-2,-3 3-2,-7 2 1,-5 3-2,-4 0 1,-7 2 1,-5-2-1,0 4 1,-4-4 0,3-2 0,0-2-1,4-3 1,3-4-1,10-8 1,0 0-1,14 9 0,3-8-1,5 2 1,7 1 0,3 5 0,4 2-1,0 6 1,-5 2 1,-4 6-1,-7 2 1,-7 2 1,-9-2-1,-11-2 1,-11-2 1,-8-2-1,-6-6-1,-4-4 0,-2-5-1,0-6-2,4-1-2,4-12-6,11-3-18,7-5-8,8-9 1,11-3-2,7-8 3</inkml:trace>
  <inkml:trace contextRef="#ctx0" brushRef="#br0" timeOffset="66577">17858 13498 47,'-13'7'30,"13"-7"2,0 0 1,0 0-13,14-5-3,8-1-2,13 6-3,4-6-3,8 5-3,1-3-1,1 3-3,-5 1-3,-5-2-4,-3 4-9,-11-4-16,-5-4-7,-1 0 3,-3-4-2</inkml:trace>
  <inkml:trace contextRef="#ctx0" brushRef="#br0" timeOffset="66864">18694 13368 42,'44'0'22,"-13"-8"2,-2 6-2,-10-5-10,-19 7-5,7-11 1,-18 5 2,-7 7 2,-9 0 1,-2 10-2,-7-2 0,4 13 0,0 0-1,8 10-4,6-2 0,11 6-3,11-3 1,9 1-2,8-6 0,6-5-2,4-5 0,1-9-4,4-3-9,-6-11-22,0-10-3,-3-7 2,-4-11-1</inkml:trace>
  <inkml:trace contextRef="#ctx0" brushRef="#br0" timeOffset="67180">18834 12733 91,'5'-11'32,"-5"11"0,0 0 1,0 0-22,-7 13-6,-2 3-1,2 8-2,-5 1 0,0 6-1,0 0 0,-2 2 0,2-3-1,2-6-7,7-7-14,3-6-13,0-11 1,9-6 0,2-11-1</inkml:trace>
  <inkml:trace contextRef="#ctx0" brushRef="#br0" timeOffset="67398">19030 12673 102,'0'0'31,"2"16"1,-7 1 0,-1 5-25,-4 1-5,-1 5 1,-1 2-1,0-1 0,1-4-1,2-4-1,4-3-4,5-18-10,-11 5-19,11-5 1,2-25-1,3 2-1</inkml:trace>
  <inkml:trace contextRef="#ctx0" brushRef="#br0" timeOffset="67773">19017 12217 52,'-4'-36'27,"-7"2"2,5 10 1,-5 6-8,2 0-11,0 11-2,-3 5-2,0 9-1,-2 6-1,5 7-1,-1 3-1,4 4-1,1 1 0,6 0-1,9-5 1,6-3-2,8-8 2,6-8-1,3-6 1,3-6-1,3-7 1,-1-4-1,-7-4 0,-4-3 1,-7-1-1,-9 0 0,-9 3-1,-7 3 0,-7 2 0,-7 6-2,1 8-3,-7 2-5,3 11-7,0 7-11,-1 9-6,8 10 0,0 5 0,9 15 2</inkml:trace>
  <inkml:trace contextRef="#ctx0" brushRef="#br0" timeOffset="68254">19103 13723 59,'0'0'31,"0"0"1,0 0 1,0 0-12,16 1-7,-16-1-3,20 13-1,-7-3-3,5 9-1,1 1-2,5 5-1,3 3-1,1 0 0,0 0-2,0-1 1,-1-5-2,-3-4-1,-2-3-3,-5-11-9,-2-4-21,-1-4-2,-5-7 2,-1 1-2</inkml:trace>
  <inkml:trace contextRef="#ctx0" brushRef="#br0" timeOffset="68697">19690 13979 53,'9'-4'27,"1"4"1,-10 0 0,-3-13-11,3 13-5,-24 10-2,9 7 0,-7 5-3,4 8 1,-4 4-2,7 8 1,0-2-2,8 3-2,6-2-1,6-3-2,7-5 1,7-6 1,6-7-1,4-5 0,5-8 0,2-6 0,0-7-1,0-5 1,-4-7-1,-5-3 1,-5-5-1,-8-3 0,-8-2 1,-8-4-1,-9 1 0,-8 1 0,-6 4 0,-6 3-1,-3 5-1,-2 4-2,3 5-1,0 2-3,11 6-6,2-1-19,8-3-2,12 8 1,-1-22-1</inkml:trace>
  <inkml:trace contextRef="#ctx0" brushRef="#br0" timeOffset="68932">19830 13796 65,'15'-3'30,"-15"3"0,20-13 1,-8 8-16,1-3-7,5 2-3,-2 0 0,4 4-1,0 1-3,1 1-2,1 3-5,-3-3-8,-2-1-18,3 3 1,-9-6-1,1 1 1</inkml:trace>
  <inkml:trace contextRef="#ctx0" brushRef="#br0" timeOffset="69186">19746 13621 69,'0'0'29,"-16"10"-1,11 2 3,1 1-18,-3 2-6,3 9 0,-1-1 0,4 7 0,-1-3-1,6 1-3,3-5-6,3-6-10,4-8-20,5-4 0,0-11 0,4-3-1</inkml:trace>
  <inkml:trace contextRef="#ctx0" brushRef="#br0" timeOffset="69405">20031 13633 72,'13'2'31,"7"7"-1,-3-1 1,1 2-16,5 11-7,-2-1-2,3 8-1,-8 1-1,-1 5-1,-6 0-2,-7-2-4,-2 2-10,-5-5-19,-8-8-1,-1-2 1,-3-11-2</inkml:trace>
  <inkml:trace contextRef="#ctx0" brushRef="#br0" timeOffset="70142">20373 14286 63,'0'0'30,"0"0"-1,-7 16 1,3 2-12,-2 1-9,3 5-2,-2 2 0,2 2-2,-4-3-1,5-2-1,-3-6 0,4-3 0,1-14-1,-3 13-1,3-13 1,-3-10-1,4-3-1,-1-3 1,0-5 0,0-5-1,2-3 0,-1 0 0,1 1 1,2 2 0,0 2 1,1 6 0,1 3 0,-6 15-1,14-10 1,-3 16-1,0 6 1,3 4-1,2 5-1,2 3 0,2-1 1,1 0-1,0-3 1,2-5-1,-1-4 1,0-4 0,-3-8 0,-1-5-1,-5-6 1,-1-3 0,-4-7-1,-3-4 1,-7-3-1,-4-4-1,-2 0 0,-3 1-1,1 4-2,-3-1-2,4 10-4,-2-1-4,11 20-10,-1-13-11,1 13 0,13-1 0,-1 1 2</inkml:trace>
  <inkml:trace contextRef="#ctx0" brushRef="#br0" timeOffset="70616">20914 14220 87,'0'0'29,"13"9"1,-13-9 1,-17-5-22,3 7-4,-7-2 1,-3 7 0,-4 0-1,2 8 1,0 1-1,4 6 0,3 1-2,8 2 0,6-3-1,9-2-1,7-3 0,6-5 0,5-3-1,4-4 1,2-3 0,2-6-1,1-4 0,-3-3 0,-3-4 1,-2-2-1,-4-4 0,-3 0 0,-5 1 1,-2 1-1,-5 4 1,-3 2-1,-1 13 1,0 0-1,-15-5 1,7 16 0,2 3 0,0 5 0,3 4 0,4 2 0,4 1-1,4 0 1,5-1-1,4-6-1,3-2-1,0-10-2,4-1-5,-4-12-7,3-4-18,-2-5-3,-4-8 0,0-5 0</inkml:trace>
  <inkml:trace contextRef="#ctx0" brushRef="#br0" timeOffset="70896">20940 13908 83,'0'0'34,"0"0"-1,15 0 2,2 0-19,-1-5-9,6 3-1,-1-4-1,5 3-1,-2-3-2,0 0-3,-1 1-2,-5-5-6,1 5-10,-7-3-16,-5-4 1,-3 2-1,-6-2 0</inkml:trace>
  <inkml:trace contextRef="#ctx0" brushRef="#br0" timeOffset="71113">21061 13774 75,'-6'10'32,"6"-10"-1,0 16 2,0-16-17,6 28-8,-5-6-3,1 5-2,0 2-1,0 5 1,1-3-2,1-3-1,1 0-6,-1-10-14,-4-18-13,13 14 0,-13-14-1,14-13 1</inkml:trace>
  <inkml:trace contextRef="#ctx0" brushRef="#br0" timeOffset="71354">20865 13691 62,'-40'8'31,"-3"-1"0,7 12 2,8 8-17,2 3-3,13 11-3,7-1-2,11 4-2,8-6-3,9-1-3,8-5-7,4-12-13,3-9-14,3-5 0,0-13-1,1-5 2</inkml:trace>
  <inkml:trace contextRef="#ctx0" brushRef="#br0" timeOffset="71558">21195 13713 93,'14'20'35,"2"5"0,5 5 0,3 6-23,-4 0-6,2 5-2,-7-4-4,-7-2-7,-7-3-21,-11-7-6,-11-11 0,-8-6-2,-7-12 1</inkml:trace>
  <inkml:trace contextRef="#ctx0" brushRef="#br0" timeOffset="76240">21480 13120 58,'4'22'33,"-4"-22"-1,19 13 0,-3-9-6,10-7-17,10 5-3,4-6-1,7 1-2,-2-4 0,3 3-2,-2-3-1,-5 4-3,-8-1-4,-11-3-7,-3 0-17,-7 6-2,-12 1-1,0 0 0</inkml:trace>
  <inkml:trace contextRef="#ctx0" brushRef="#br0" timeOffset="76487">21770 12982 72,'0'0'35,"0"0"-2,0 0 2,-5 14-18,3-3-8,6 10-2,-3-1-2,2 6-2,0 3-2,0 0-1,1 2-7,-3-3-22,2-9-6,2-4 1,-5-15-2</inkml:trace>
  <inkml:trace contextRef="#ctx0" brushRef="#br0" timeOffset="78390">22577 12978 7,'0'0'21,"-17"-8"1,7 8 3,-10-5-5,-1 4-3,-3 3-1,-6 2-1,0 8-1,-6 2 0,2 13-2,-5 4-1,6 12-2,1 0-2,8 7-1,4-1-1,11 1 0,8-4-2,12-5 0,10-10-1,8-11-1,7-8-1,4-9-2,5-5-1,-2-11-3,2-1-7,-8-10-14,-1-4-11,-3 1 2,-7-2-1,-5 2 1</inkml:trace>
  <inkml:trace contextRef="#ctx0" brushRef="#br0" timeOffset="78707">22676 12916 64,'0'0'32,"7"16"0,-4 4-1,-2 9-15,-4 6-6,3 12-2,-4 3-2,2 4-2,-1-2-1,0-3-1,2-7-2,-1-8-2,4-6-5,-3-15-7,1-13-20,11 1 0,-4-16 0,6-3 0</inkml:trace>
  <inkml:trace contextRef="#ctx0" brushRef="#br0" timeOffset="78955">22873 12879 88,'6'-11'33,"-6"11"0,-1 30-3,-2-7-19,3 10-3,-2 7-2,2 9-1,-1 5-2,1 3 1,0-1-3,1-3 0,1-6-2,-2-9-1,2-4-5,-3-14-6,4-8-13,-3-12-11,0 0 2,0 0-1,-4-18 3</inkml:trace>
  <inkml:trace contextRef="#ctx0" brushRef="#br0" timeOffset="79134">22753 13257 82,'0'0'35,"-11"4"-1,11-4 1,12 0-20,-1-8-9,5-1-4,2-2-2,0-3-4,6 6-10,-3-1-20,-3-4-1,0 6 1,-4-2-2</inkml:trace>
  <inkml:trace contextRef="#ctx0" brushRef="#br0" timeOffset="79705">22987 13376 73,'0'10'33,"0"-10"-1,10 10 2,-10-10-23,18-5-2,-7-2-1,5 5-1,-3-3-1,5 4-1,-3-1-2,0 4-1,-1 1-1,-1 4 0,-5 5 0,-1 3-1,-4 4 1,-5 2-2,-4 3 2,-5 2-1,-3 1 0,-2 0 0,-1-5 0,0-1 0,2-5 0,1-3 0,4-4 0,10-9 0,-11 11 0,11-11-1,0 0 1,0 0 0,5-12 0,-5 12 0,14-11 0,-3 5 0,1 0 0,-1 2-1,2 3 1,1 2 0,0 4 0,0 2 0,-2 5-1,-3 2 1,-1 3 0,-3 4 0,-4-1 0,-4 1 1,-4 0-1,-6-1 1,-2-2 0,-5-2 0,-3-4-1,-1-3 1,-1-2-1,-1-5-2,4-2-3,-1-11-6,9-2-15,4-8-10,5-8 0,9-6-1,4-10 1</inkml:trace>
  <inkml:trace contextRef="#ctx0" brushRef="#br0" timeOffset="80088">23318 12961 46,'0'0'29,"-9"-2"1,-1 1 1,10 1-11,-13 10-6,0 2-4,5 11 0,-8 4-2,8 8-1,-2 3-1,5 4-1,3-1-1,7-3-2,4-4-1,5-6 0,5-9-1,1-8-1,3-4-3,-1-11-3,2-1-6,-5-10-12,-1-6-11,0-4-1,-5-5 1,1-2 1</inkml:trace>
  <inkml:trace contextRef="#ctx0" brushRef="#br0" timeOffset="80314">23480 12891 61,'1'-10'32,"-1"10"0,2 14 1,-3 0-17,7 12-5,-4 0-3,4 12-1,-2 3-2,3 7-1,-1-2-2,1 0-1,0-4-2,-4-7-2,5-4-4,-7-13-7,6-8-18,-7-10-2,12-3-1,-2-10 0</inkml:trace>
  <inkml:trace contextRef="#ctx0" brushRef="#br0" timeOffset="80555">23701 12895 68,'4'-11'33,"-4"11"1,0 11-1,0-11-18,-4 31-5,-1-6-3,6 10 0,-5 4-2,5 7-1,0 2-1,2 1-1,1-1-3,0-7-2,4-3-4,-6-13-8,5-4-17,-4-6-4,-3-15 0,0 0-1</inkml:trace>
  <inkml:trace contextRef="#ctx0" brushRef="#br0" timeOffset="80742">23527 13244 71,'-10'-9'35,"10"9"-1,1-17 2,10 3-19,9 4-8,-3-4-5,6 1-2,-1 1-4,-2-2-6,3 7-11,-4 4-17,-6-1 1,0 8-1,-13-4 2</inkml:trace>
  <inkml:trace contextRef="#ctx0" brushRef="#br0" timeOffset="81231">23733 13411 25,'17'22'27,"-17"-22"2,23 11 3,-8-2-12,0-6-4,1 10-4,0-2 1,-1 9-5,-2-3-1,-2 9-4,-3-2 0,-5 4-3,-4 3 1,-2-2-1,-10 1-1,0-2 2,-4 0-2,-3-2 2,-3-2-1,1-1 2,-2-6-1,4-1 1,-1-4 0,7-3 1,0-5 0,14-4-1,-10-5 1,10 5-1,9-20 0,3 9 0,2-3 0,3 1-1,3 1 0,4 3 0,-1 3-1,5 5 2,1 2 0,1 5 0,-1 3-1,-1 2 0,-1 0-1,1 1 0,-1 0-2,-9-6-4,3 2-7,-10-11-15,0-5-10,-2-3 1,-4-8 0,-4-4 1</inkml:trace>
  <inkml:trace contextRef="#ctx0" brushRef="#br0" timeOffset="81691">24053 13075 44,'0'0'29,"-4"-19"2,4 19 0,0 0-15,-13 8-3,10 9 0,-4 1-4,5 11-1,-2 1-3,5 6 0,1-1-1,4 1-1,5-5-1,6-3-1,2-8 0,3-6-1,4-8 1,3-6-1,4-8 0,4-6 0,-3-7 0,-1-4 0,-7-5 0,-5-1 1,-8-6 0,-8 1 1,-12 0-1,-15 3 1,-5 5 0,-8 7 0,-6 9 0,-2 7-1,-3 10 1,5 9-2,4 7 0,6 2-2,8 4-2,6-6-4,14 6-11,6-10-18,7-9 0,9-7 0,4-10-1</inkml:trace>
  <inkml:trace contextRef="#ctx0" brushRef="#br0" timeOffset="81947">24491 12884 103,'0'0'36,"0"0"1,0 0-2,0 0-22,0 0-5,0 0-3,2 68-1,-1-29-1,-1 9-1,2 5 0,0 3-1,4 0-2,-1-8-1,0-4-3,-5-44-2,10 59-9,-10-59-21,0 0-2,0 0 1,30-14 0</inkml:trace>
  <inkml:trace contextRef="#ctx0" brushRef="#br0" timeOffset="82195">24661 12729 91,'0'0'37,"0"0"-1,0 0 2,0 0-22,8 43-8,-5-8-2,-1 12-2,2 7-1,0 5-3,0 4 0,2-1-1,-2-2-2,-1-10-3,-2 0-6,2-14-13,-3-36-13,-1 48 0,1-48 0,0 0 2</inkml:trace>
  <inkml:trace contextRef="#ctx0" brushRef="#br0" timeOffset="82398">24591 13119 109,'0'0'37,"0"0"2,0 0-1,39-12-31,-39 12-2,49-11-1,-49 11-3,55-11-4,-55 11-28,49-11-9,-49 11 0,33-20 1</inkml:trace>
  <inkml:trace contextRef="#ctx0" brushRef="#br0" timeOffset="122029">17179 17437 19,'10'-6'24,"-10"6"1,8-12-2,-8 12-6,4-14-5,-4 14 0,-3-16-3,3 16 0,-15-18-3,5 11 0,-7 0-2,-1 3 0,-6 1-2,-1 6 1,-5 1 1,-1 9 0,-3 4 0,1 9 1,-2 6 1,4 9-2,4 0 1,8 3-3,5-3 2,11-1-3,9-8 2,12-4-4,11-8 1,6-11-1,8-5-3,-2-6-4,8 0-11,-6-8-18,-1-4-1,-4-7 2,-6-2 1</inkml:trace>
  <inkml:trace contextRef="#ctx0" brushRef="#br0" timeOffset="122361">17510 17419 34,'14'-8'29,"-5"0"2,-9 8-3,13-1-4,-13 1-6,6 18-2,-7 1-5,5 14-4,-5 7-1,2 9-4,-2 4-1,0 3-3,0 1 0,-2-8-7,6 1-5,-7-14-19,5-15-4,-1-21 1,0 0 0</inkml:trace>
  <inkml:trace contextRef="#ctx0" brushRef="#br0" timeOffset="122602">17703 17382 77,'9'-8'35,"-9"8"-1,5 22 0,-9-2-21,8 16-6,-5 5-1,4 8-4,-3 2 2,2 4-4,-1-4 0,2-3-3,1-3-1,-2-16-5,6-6-10,-4-11-18,-4-12 0,9-4 0,-7-10 1</inkml:trace>
  <inkml:trace contextRef="#ctx0" brushRef="#br0" timeOffset="122798">17600 17695 59,'-23'-3'36,"4"1"-1,6 1-4,2-5-10,11 6-9,8-12-5,9 2-3,3-1-2,5 1-1,4-3-3,0 1-4,6 9-12,-7-4-16,1 2-2,-4 4 0,-5 0 1</inkml:trace>
  <inkml:trace contextRef="#ctx0" brushRef="#br0" timeOffset="123369">17905 17765 56,'13'3'34,"-1"-2"-2,3-5-1,5 1-18,-5-2-3,4 3-4,-2 1 0,0 2-2,-4 4-1,0 3-1,-6 3 0,-3 2-2,-4 1 1,-2 0-1,-6 2 0,-3 2 1,-3-4-1,-1 0 1,-3-2-1,2 0 1,-1-3 0,2 0 0,1-5 0,3-1 0,11-3 0,-13 2 0,13-2-1,0 0 1,0 0 0,11-8-1,0 5 0,4 2 0,2 6 0,5-3 0,2 4 0,1 0 0,1 2-1,-2 1 1,-4 2-1,-2 1 1,-18-12 0,0 0 4,22 35 0,-22-35 2,0 0-2,-30 39 2,30-39-1,-45 26 0,45-26 1,-55 23-6,26-14 1,-1 0-6,30-9 4,-48 8-1,48-8-3,-32 0-4,32 0-12,0 0-18,0 0-2,13-40 4,6 19-4</inkml:trace>
  <inkml:trace contextRef="#ctx0" brushRef="#br0" timeOffset="123722">18608 17628 44,'0'0'28,"-22"-16"3,5 4-7,2 11-11,-7 0 0,3 13-2,-7-2 2,6 13-4,-3 1 0,8 5-4,1 0 0,8 4 0,5-5-2,9-1 0,6-3-1,8-5 0,5-4-1,4-6-1,4-3-2,-3-6-2,2-2-5,-7-7-18,-2-7-12,-2-3 1,-4-5-1,-6-5 2</inkml:trace>
  <inkml:trace contextRef="#ctx0" brushRef="#br0" timeOffset="124165">18470 17034 77,'0'0'34,"0"12"1,-2 2-5,-4-3-19,5 10-5,-3 0-2,1 9 0,-1 0-1,1 3-2,0-2-1,1-3-3,3-2-3,-3-11-4,7 1-14,-5-16-10,9 7-1,-9-7 0,16-16 1</inkml:trace>
  <inkml:trace contextRef="#ctx0" brushRef="#br0" timeOffset="124369">18688 17068 81,'14'7'36,"-14"-7"-2,1 19-5,0 2-17,-6-3-8,1 6-1,-2-2-3,-1-1-1,3 1-6,-4-9-13,8-13-15,-10 10 1,10-10-2,-7-24 1</inkml:trace>
  <inkml:trace contextRef="#ctx0" brushRef="#br0" timeOffset="124729">18605 16599 63,'-14'-11'33,"0"11"0,-1 6 1,-7 9-17,10 13-10,-2 0-1,5 10-2,1-2 1,7 3-1,2-5-1,10-3-3,5-13 1,6-8-1,5-8 0,4-9 0,4-7 0,-1-6 2,0-6-2,-2 0 2,-4-1-1,-6 1 1,-6 2-1,-8 1 0,-10 6 0,-9 3-1,-8 10 0,-8 3-1,-4 11-3,-7 0-4,3 11-21,-3 6-8,2 4 0,6 6-1</inkml:trace>
  <inkml:trace contextRef="#ctx0" brushRef="#br0" timeOffset="125151">18847 17739 44,'-9'2'34,"9"-2"2,-9 4-4,9-4-7,0 0-10,0 0-4,18 22-3,-7-8-2,7 6-2,2 0-1,4 3-2,1 2-1,-1-2-3,3 3-4,-7-8-11,1 0-21,1-8 2,-3-3-2,1-3 1</inkml:trace>
  <inkml:trace contextRef="#ctx0" brushRef="#br0" timeOffset="125558">19412 18033 59,'0'0'38,"0"0"1,-14 42 1,14-42-12,0 0-16,-26 44-3,26-44-1,-13 45-2,13-45-2,1 49-1,-1-49-1,20 37-1,-20-37 1,37 16-1,-37-16-1,46-14 1,-46 14 1,48-37-2,-48 37 0,38-44 0,-38 44 0,20-48 0,-20 48 0,-1-47 0,-8 28 0,-7 3 0,-3 0-4,-4 6-1,-1 1 0,-1 6-1,25 3-1,-44 2 2,44-2-2,0 0-20,-31 26-12,31-26 1,12 0-1,5-2 1</inkml:trace>
  <inkml:trace contextRef="#ctx0" brushRef="#br0" timeOffset="126165">19816 17968 54,'0'0'35,"0"0"-1,9-1-2,-9 1-13,0 0-6,0 0-4,0 0 4,15 59-3,-11-24-6,-4 6-2,2 1 4,-2 4-1,-1-4 0,3-3-4,-3-4-7,1-35-9,1 53-14,-1-53-9,0 0-5,0 0 0</inkml:trace>
  <inkml:trace contextRef="#ctx0" brushRef="#br0" timeOffset="126392">19994 17924 78,'0'0'37,"0"0"-3,0 0-2,0 0-13,-5 59-10,-1-19-3,4 6-1,-2 6-3,2 3 6,2-5-3,0-5-2,5-3-10,-5-4-1,0-38-20,14 44-11,-14-44 2,0 0-7,0 0 3</inkml:trace>
  <inkml:trace contextRef="#ctx0" brushRef="#br0" timeOffset="126580">19841 18193 79,'0'0'41,"0"0"1,0 0 1,0 0-11,37 18-24,-8-22-4,3-2-3,-2 5-7,4 1-30,-5 3-6,-29-3 0,49-4-2</inkml:trace>
  <inkml:trace contextRef="#ctx0" brushRef="#br0" timeOffset="127654">17167 18518 40,'0'0'30,"0"0"0,-33 15-6,33-15-3,0 0-7,0 0-3,0 0-2,0 0-1,0 0-3,0 0 2,0 0 0,0 0 0,4 38-4,-4-38-2,30 10 1,-30-10-1,49 3 3,-16 0-3,8-2-4,5-1 4,9-1-2,8-1 0,7 0 4,8 1-2,5 0 0,8 0 0,7-1 3,5 2-3,3 0 3,1 2-1,4 0-3,-3-2 1,0 2-1,-7 1 0,-5 1-3,-6-1 3,-7 0 0,-7 1 0,-8-2-1,-6 0 0,-10 1-6,-5-2 2,-12 2 0,-2 0-17,-33-3-22,31-2 5,-31 2 0,0 0 0</inkml:trace>
  <inkml:trace contextRef="#ctx0" brushRef="#br0" timeOffset="128113">17735 18773 80,'0'0'34,"37"20"1,-37-20-3,39-3-15,-7-4-10,1 1-2,9 1-1,4-1 2,13 3-2,4-1 2,11 1-2,5-1 0,7 2-2,6-3-1,2 3 1,1 2-1,1-1 0,-3 2 0,-3 1 0,-5 2 0,-6-2 0,-9 4-1,-8-4 1,-10 3-2,-10 0 0,-7-3-3,-35-2-7,43 4-29,-43-4-2,0 0 1,0 0-1</inkml:trace>
  <inkml:trace contextRef="#ctx0" brushRef="#br0" timeOffset="129038">20067 16740 83,'51'61'39,"3"10"-1,1 12 0,1 10-10,-5 9-24,-3 12-4,-8 14 0,-9 3 0,-16 5-1,-8-3 0,-14-1 3,-11-10-3,-6-10-8,-12-14-29,-2-18-1,-8-16 0,-5-19-1</inkml:trace>
  <inkml:trace contextRef="#ctx0" brushRef="#br0" timeOffset="129565">16454 16816 74,'-59'20'36,"-3"12"0,-3 13-3,4 19-18,-3 9-4,7 25-2,2 16-2,12 15-1,8 9-1,16 2-3,17 1-1,21-8 1,24-11-4,15-22-37,29-32-2,18-30 1,16-35-2</inkml:trace>
  <inkml:trace contextRef="#ctx0" brushRef="#br0" timeOffset="144184">20249 17299 11,'12'-20'18,"-4"9"-4,0-2-1,-2 0 1,2 0 3,-1 3-3,-7 10-1,11-19-2,-11 19-1,0 0-2,0 0 0,7-13-2,-7 13-1,0 0 0,0 0 1,-2 12-2,2-12 0,-10 16 0,3-2-1,-5 0 0,-1 6 0,-6 2-1,0 5 2,-6 4-3,-1 6 2,-4 6-2,-2 7-1,-3 3 0,0 3 0,-2 2 0,0 1-1,-1 3 1,1 0-1,1 1 6,0-4 1,0 4-1,2-3 2,2-1-2,2-2 1,2-2 0,0-4-6,3-4-4,2-2-1,-2-1 4,4-2 0,-1-2-1,1 0 1,1-4 0,1 2 5,2-3-1,17-35 2,-29 59-4,29-59 0,-22 49 1,22-49-1,-18 42 0,18-42 0,0 0 0,-21 42 0,21-42-1,0 0 0,0 0 0,0 0-1,-22 36 0,22-36-3,0 0-23,0 0-14,0 0 0,0 0 0,8-66-3</inkml:trace>
  <inkml:trace contextRef="#ctx0" brushRef="#br0" timeOffset="145176">19710 17510 21,'0'0'16,"-18"-10"1,7 6 0,-1 2-1,-2-3-2,2 4 1,-2-5-1,4 6 0,-3-4-2,13 4 0,-18-3-1,18 3-2,-11 2-2,11-2 0,0 0-2,0 0 1,7 10-2,7-4 0,0-3 0,8 3-1,1 0 0,3 0-1,1 0-1,-1-2 0,-2 2-2,-3-1 0,-4 1-4,-7-4-4,2 9-14,-12-11-16,9 11 2,-9-11-2,0 0 2</inkml:trace>
  <inkml:trace contextRef="#ctx0" brushRef="#br0" timeOffset="145560">19631 17364 58,'-7'16'32,"-5"-1"2,0 6-3,-5 7-12,-6 1-13,2 7-4,-2 2 1,2 0-3,0-2 2,6 0-2,5-8 0,7-5-3,10-11 1,4-8-5,13-3-6,0-13-8,8-5-11,6-5 1,2-7-1,3-5 3</inkml:trace>
  <inkml:trace contextRef="#ctx0" brushRef="#br0" timeOffset="145770">19896 17381 67,'0'0'34,"0"0"1,-2 10-7,8 5-8,-3-1-6,9 10-2,-4-3-3,4 7-4,-3-1-1,1 5-5,-4 1 0,-9-5-11,-2 0-26,-9-6-3,-4-5 1,-2-13 1</inkml:trace>
  <inkml:trace contextRef="#ctx0" brushRef="#br0" timeOffset="146672">20923 18040 64,'31'14'42,"-31"-14"0,1 46-5,-6-9-16,-9 9-9,4 10-9,-8 10 5,0 3-6,-5-1-2,1-6 0,0-10 5,3-10-5,19-42 3,-26 39 1,26-39-4,0 0 2,-10-54 0,17 13 0,4-11 1,4-7 0,2-5-3,4 0 0,1 4 0,1 10 0,-5 12 0,-18 38 0,32-31 0,-32 31 0,0 0-5,37 70-1,-27-25 1,1 5-1,1-1 1,2-2 5,-1-9 0,-13-38 7,32 47-2,-32-47 2,39 0-1,-39 0-6,41-48 2,-20 11-2,-3-9 0,1-10 0,-5-2 0,-3 1 0,-5-1 0,-4 9 0,-5 6-4,-5 10-5,-2 12-1,-7 12-8,7 10-21,10-1-1,0 0 1,-30 38 0</inkml:trace>
  <inkml:trace contextRef="#ctx0" brushRef="#br0" timeOffset="147132">21508 18081 76,'39'22'39,"-39"-22"-1,0 0 1,-13 47-15,13-47-16,-47 44-3,18-13-2,-3 6 1,4-1-1,4 0 1,24-36-1,-26 61 1,26-61-1,9 35-1,-9-35-2,40 7 0,-40-7 0,56-16 0,-27 1 0,0-2 0,-29 17 0,49-37 0,-49 37 0,32-36 0,-32 36 0,0 0 0,0 0 0,17-40 0,-17 40 0,0 0 0,0 0-3,-22 40-2,22-40 0,-11 53 10,11-53-4,-1 68-4,1-68 7,17 59-6,-17-59 5,37 30 2,-37-30-5,49-7 0,-49 7-11,57-37-9,-57 37-22,51-68 0,-30 26 1,-4-4-3</inkml:trace>
  <inkml:trace contextRef="#ctx0" brushRef="#br0" timeOffset="147800">21606 17739 31,'0'0'29,"0"0"3,0 0-8,-10-5-4,10 5-4,0 0-2,0 0-1,0 0-4,9-1-1,-9 1-2,23 5 0,-7-3-2,7 2 0,-1-3-1,4 0 0,0-2-2,-1 2 0,-3-2-1,-5-1 0,-3 0-1,-3 2-1,-11 0 0,13 2-1,-13-2-1,0 0-3,8 4-4,-8-4-7,0 0-11,0 0-7,0 0 0,0 0 1</inkml:trace>
  <inkml:trace contextRef="#ctx0" brushRef="#br0" timeOffset="148183">21767 17659 35,'0'0'31,"-4"-12"5,4 12-2,0 0-9,0 0-8,0 0-3,-6 14-7,2 2 0,3 8-2,-3 2-2,2 6 0,0 1-2,1-3-2,2-1-2,-1-2-3,6 0-8,-4-3-19,3-8-4,-5-16 0,12 12-1</inkml:trace>
  <inkml:trace contextRef="#ctx0" brushRef="#br0" timeOffset="148566">21600 17641 41,'-14'-1'33,"-3"4"1,3 6 0,-2 5-14,-1 0-8,4 11-5,-2 6-3,4 5 0,1 4-3,4-3-2,6 3-4,3-5-7,9-11-20,5-10-2,5-13-1,5-10 0</inkml:trace>
  <inkml:trace contextRef="#ctx0" brushRef="#br0" timeOffset="148786">21890 17549 56,'19'5'34,"-9"3"2,2 2-1,2 10-9,-2-2-14,7 5-5,-5 1 0,1 8-5,-6 1-1,-3 2-6,-3 7-18,-9-11-14,-8-4-1,-8-6 0,-6-10-1</inkml:trace>
  <inkml:trace contextRef="#ctx0" brushRef="#br0" timeOffset="175474">12035 2886 7,'0'0'18,"0"0"2,-9-2-3,9 2-2,0 0 1,0 0-3,0 0-1,0 0-3,0 0-2,0 0-1,0 0-1,0 0-1,0 0-1,0 0 0,0 0 0,0 0 0,13 13 0,-5-7 0,4 3 0,1 5 0,4 5-1,2 3 1,1 5-3,2 3 2,2 7-1,1 3 0,1 5 0,2-1 1,0 1-1,0-3 1,0-4 0,1-4 0,2-5 0,-3-10-1,0-6 1,-1-8-1,1-5 1,2-8-1,0-3-1,-2-9 1,2-4 0,2-2-1,0-5 1,0 0-1,0-2 0,0 3 0,-2 3 0,-1 3 1,-4 6-2,1 5 1,-3 7 0,-2 5 0,1 8 0,-2 5 0,1 5 0,0 6 0,2 6 0,-1 2 0,1 4 0,1 1 0,2 2 0,0-2 0,-1-1 0,1-4 0,0-3 1,-1-4 0,0-3 0,0-6-1,-2-3 1,1-7 0,2-3 1,-2-5-2,3-4 1,0-4 0,2-3-1,0-5 0,0-2 0,-1-3 1,0 1-1,0 2 0,-3 0 0,-1 5 0,0 1 0,0 4-1,-1 5 1,1 3 0,-2 4 0,1 2 0,0 4 0,0 5 0,1 2 0,1 4 0,-1 3 0,3 1 0,1 1 0,2 2 0,-1-2 0,1-2 0,0-2 0,0-4 0,0-1 0,0-5 1,-2-3-1,0-2 1,1-6-1,1-1 1,0-5-1,1-4 1,-2-2-1,0-5 1,1-2-1,0-2 0,-1-3 0,1 1 1,-4-1-1,-1 1 0,0 6 0,-4 1 0,0 5 0,-1 6 0,-2 6 0,1 6 0,1 5 0,2 7 0,1 2 0,2 5-1,3 3 1,1-1 0,1 2 1,1-2-1,0-1 0,1-4 0,1-5 0,-1-2 0,1-5 1,0-4-1,0-3 0,0-4 1,2-5-1,1-3 0,-1-3 1,1-4-1,1-4 0,0-2 1,1-4-1,-2-1 0,-2 1 0,-3 4 0,-2 1 0,-4 4 0,-1 4 0,-1 7 0,-3 5 0,-1 7-1,-2 3 1,2 5 0,1 4 0,1 4 0,-1 2 0,2 4 0,2 0 0,-1 1 0,1 0 0,2-2 0,-1 0 0,2-4 1,0-1 0,-1-5-1,-1-2 1,0-5 0,1-2 0,-3-4 0,-1-8 0,-1-3 0,0-6-1,2-6 0,-1-4 0,1-8 0,1-3 0,0-2 0,1-1-1,1 2 1,-4 3 0,-2 8 0,0 3-1,-2 8 1,1 5 0,-2 9-1,2 6 1,1 9 0,3 5-1,2 6 1,1 5 0,2 6 0,1-1 0,1 4 0,2-2 2,0-3-2,1-5 2,-1-4-2,1-5 2,1-6-2,1-3 2,0-9-1,0-5-1,2-8 1,1-6-2,1-7 1,1-4-1,-1-7 2,2-2-3,0-2 3,-1 0-3,-2 6 2,0 4 0,-2 7 0,0 7 0,-1 8-1,-1 9 1,-1 11-1,-1 6 1,2 6 0,-2 3 0,1 4-1,-1 3 2,-1-1-1,2-1 1,-1-4-1,-1-4 0,1-6 0,0-4 2,1-7-2,0-5 1,1-8 0,-1-6-1,1-7 0,0-4 1,1-7-1,0-1-1,-2-1 1,-3 2-1,-3 2 1,-2 8-1,-4 6 0,-1 7 1,-2 12 0,-1 8 0,0 6-1,0 9 2,3 2-1,1 4 0,5 1 1,0-1-1,3-2 0,4-5 0,0-5 1,5-5-1,1-6 1,2-6-1,0-6 0,0-4 1,-1-7-1,0-5 1,0-4-2,-1-3 3,-2-4-3,0-2 2,-1 2-2,-1 1 1,-2 3-1,-3 6 1,-2 3 0,-3 7-1,-1 8 0,1 8 1,-3 5 0,-1 3-1,2 5 2,-1 2-2,2 1 2,0 1-1,-1-3 1,2-3-1,3-3 0,0-5 1,2-5-1,2-5 0,2-6 0,2-4 1,2-5-1,-2-5 0,0-3 0,-1-2 1,-1-3-1,-3 1 0,-2 1 0,-2 2 0,-5 4-1,-3 3 1,-1 5 0,-3 4-2,-1 11 2,0 4 0,0 7 0,0 2 0,1 5 0,1 1 0,1 5 0,1-2 0,1-4 0,1-2-1,0-3 2,4-5-1,1-5 0,3-3 0,1-7 1,1-4-1,2-3 0,-1-5 0,1-2 1,-1-1-1,-2-1 0,-2 2 0,-1 2 0,-4 4 0,-2 2 0,-2 2-1,0 5 1,-4 2 0,2 2-1,-3 0-2,4 2-14,0-10-19,0-11-2,2-11 0,1-16-1</inkml:trace>
  <inkml:trace contextRef="#ctx0" brushRef="#br0" timeOffset="176600">21309 3762 26,'-6'-12'24,"6"12"-2,-10-14 0,1 6-6,0-1-2,-4 0-3,-1 0-1,-3 2-2,-1 5-2,-4-1-1,0 7-1,-4 0 2,2 7-3,-4 0 2,1 10-1,-1 0 0,5 5-2,1 4 1,4 3 0,4 1-1,8 2 0,5 0-1,8-3 0,8-4 0,6-5 0,9-9-1,3-5-1,4-6-2,0-9-1,2-4-3,-5-7-3,1 1-9,-7-4-10,-6-3-4,-3 1 0,-7-6 2</inkml:trace>
  <inkml:trace contextRef="#ctx0" brushRef="#br0" timeOffset="177135">21137 3126 9,'0'0'22,"18"-5"2,-18 5 0,18-4-5,-10 9-4,-2 8-1,0 8-3,-5 6-3,0 9-1,-4 5-2,0 6-1,-2 1-2,-1-2-1,1-2-3,-2-8-2,4-5-6,-2-8-7,1-12-12,4-11 0,0 0 0,10-1 1</inkml:trace>
  <inkml:trace contextRef="#ctx0" brushRef="#br0" timeOffset="177397">21387 3129 34,'3'12'27,"-8"2"0,0 11-1,-2 5-14,-5 4-1,1 4-1,-3 1-4,2-1-3,1-3-2,2-4-3,3-8-1,1-8-3,5-15-9,-2 17-11,2-17-3,1-14 2,0-7 0</inkml:trace>
  <inkml:trace contextRef="#ctx0" brushRef="#br0" timeOffset="177788">21375 2796 15,'0'-30'24,"3"13"0,-7-5 1,3 8-10,1 14-2,-15-8-3,7 16-1,-6 7-4,4 8-1,0 4-1,5 5 0,1 0 0,5 1-1,6-3 1,3-4-1,6-11 1,4-3-1,3-10 1,2-4 0,0-10 0,0-3-1,-3-9-1,-2-2 0,-5-5 0,-5 1 0,-7-3-1,-4 3 0,-9 6-1,-5 3-2,-3 11-2,-9 6-5,1 12-10,-1 10-10,-4 8 0,6 10 0,-1 6 1</inkml:trace>
  <inkml:trace contextRef="#ctx0" brushRef="#br0" timeOffset="178276">21456 4124 34,'0'0'25,"2"16"4,-2-16-3,0 0-12,14 19 0,-5-10-3,6 8-2,2-1-3,3 6 1,1 0-4,1 2-2,0 0-2,-2-2-2,0 1-7,-4-4-12,-6-6-8,3 1-1,-13-14 0,19 12 1</inkml:trace>
  <inkml:trace contextRef="#ctx0" brushRef="#br0" timeOffset="178689">21896 4433 19,'15'13'24,"-15"-13"2,14 21 2,-15-6-10,-1 4-5,2 8 0,-4 0-3,2 7-2,-1-2-1,6 2 0,2-5-4,7 0 1,4-6-2,5-6 0,3-6 0,5-5 0,-2-8-1,1-1 0,-3-5 0,-2-6 0,-6-5 0,-5-1 0,-6-3 0,-6-3 0,-7 0-1,-6 3 1,-5 3-1,-7 4 1,-3 5-2,-2 3-1,1 6-1,0 0-4,6 4-8,4-2-13,6-7-4,13 7-2,-4-23 2</inkml:trace>
  <inkml:trace contextRef="#ctx0" brushRef="#br0" timeOffset="178967">22055 4307 22,'0'0'27,"12"-2"1,-12 2 1,16-4-7,-3 4-6,-1-2-2,7 4-5,0-3 0,6 4-4,-3-2-2,1 1-3,-2 2 0,-4-1-4,0 3-5,-6-4-13,-11-2-9,10 1 0,-10-1-1,-3-16 0</inkml:trace>
  <inkml:trace contextRef="#ctx0" brushRef="#br0" timeOffset="179217">22040 4153 30,'-22'12'28,"-3"-4"2,8 10 0,-2-1-13,5 1-5,5 5 0,1-2-4,7 3-1,2 0-5,5-1-1,4-2-3,3-3-2,5-4-5,2-7-3,3-2-8,4-1-10,-2-10-2,5 1 3,-3-10 2</inkml:trace>
  <inkml:trace contextRef="#ctx0" brushRef="#br0" timeOffset="179436">22404 4231 6,'10'5'26,"5"11"-1,-5-4 4,1 7-13,0 4 0,0 3-3,0 3-5,-5 0-4,-1 4-1,-4-3-3,-5-1-2,-4 2-4,-6-6-9,-6-7-11,5 2-2,-4-13 2,9 1-1</inkml:trace>
  <inkml:trace contextRef="#ctx0" brushRef="#br0" timeOffset="180051">22992 4527 22,'-13'17'26,"-7"-2"1,6 10-1,-4 2-10,1 2-3,1 4-1,0-3-4,3 1-2,1-6-3,4-3 0,1-8-2,7-14 1,-8 11-1,8-11 0,-2-17 0,3 1 2,-1-5-2,1-4 0,1-4-1,1-3 1,1-1-1,1 4 1,0 4 0,0 7 0,2 6 0,-7 12 0,15 3 0,-6 15 0,1 6 0,4 6 0,2 3 0,6 4 1,2-4 0,4 0 0,1-6 1,6-6 0,-1-7 0,1-7-1,-5-9 0,-1-6 0,-5-10 0,-1-4-2,-7-7 0,-4-6-1,-5-3 0,-3-1-3,-3 4-1,-4-3-4,2 14-5,-5-2-10,1 9-10,5 17 0,-2-14 1,2 14 1</inkml:trace>
  <inkml:trace contextRef="#ctx0" brushRef="#br0" timeOffset="180495">23485 4547 25,'-14'10'24,"2"8"2,-6-2-4,-3 4-7,0 5-3,0 0-1,1 4-3,3-4-1,4 1-2,5-3 0,8-2 0,4-7 0,8-4 0,1-6-2,7-3 1,-2-5-1,6-1 0,-4-4-1,1-1-1,-5-3 0,-1 1 0,-4-1 0,-1 3 1,-4-1-1,-6 11 1,6-12 0,-6 12 0,0 0-1,-5 10 1,0 3-1,2 4 0,0 1 0,2 3-1,3 0 1,3-1-1,5-4-1,1-5 0,6-4-2,-1-7-3,5-1-7,-5-11-14,0-7-8,4-2 0,-5-10-1</inkml:trace>
  <inkml:trace contextRef="#ctx0" brushRef="#br0" timeOffset="180720">23659 4473 62,'-2'13'35,"2"-13"-2,3 16-4,12-9-15,-1-4-3,7 2-3,-3-3-3,3-1-3,-1-1-2,-3-3-3,2 3-4,-10-5-5,2 2-14,-11 3-8,9-11-1,-9 11 1,2-18 1</inkml:trace>
  <inkml:trace contextRef="#ctx0" brushRef="#br0" timeOffset="180940">23771 4417 5,'0'0'27,"-9"8"1,9-8 2,-4 19-10,1-4-2,4 5-5,-3 2-3,5 6-4,-2-2-3,2-1-2,2 2-6,-3-7-7,2-4-9,2-2-9,-6-14-1,0 0 1</inkml:trace>
  <inkml:trace contextRef="#ctx0" brushRef="#br0" timeOffset="181171">23579 4384 36,'-15'15'30,"-4"-1"1,7 7 0,1 2-10,2-2-12,6 4-2,2-1-2,5-1-7,8-2-3,1-7-5,11-2-10,3-1-9,0-12-3,7 2 1,-5-10 1</inkml:trace>
  <inkml:trace contextRef="#ctx0" brushRef="#br0" timeOffset="181360">23952 4413 56,'13'10'30,"-3"-3"-1,2 8-4,-3 5-13,-2 4-3,0 4-5,-3 3-3,-3-1-6,-2 0-20,-2 5-4,-9-10-2,4 1 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30:20.35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1053 1639 57,'0'0'29,"0"0"-1,4-13-5,-4 13-7,0 0-4,0 0-1,9 15-4,-5 6-2,-1 5-2,1 7-2,0 2 1,0 5-2,0 1 3,2-2-3,-2-6 2,0-9-2,-3-6 4,2-6 0,-3-12 0,0 0 0,0 0 0,6-23 0,-5 1-1,0-5-1,0-7 0,-1-7 0,-1-4-1,0-1 1,0 3-2,2 3 3,-1 8-3,1 4 1,3 14-1,-4 14 0,14 12 0,-2 15 0,2 10-1,1 2-1,2 6 2,0-1-1,1-3 1,-2-6-2,-2-10 3,-2-9-2,-1-11 2,1-8 0,-1-10 0,1-11 0,1-8 0,-1-6 2,3-9-3,1-6 2,-2 1-3,0 4 3,-3 7-2,-1 10 2,-2 12-2,-8 19 0,0 0-1,7 34 1,-9 4 1,-1 7-5,2 4 1,0 1-3,2 0 0,0-9-4,8-1-5,-3-15-17,5-8-4,2-8 1,2-9-1</inkml:trace>
  <inkml:trace contextRef="#ctx0" brushRef="#br0" timeOffset="347.0347">1582 1799 57,'0'0'30,"10"4"1,-1 0-1,3-6-16,8 2-1,1-7-3,3-2-2,-3-6-1,4 1 1,-6-4-4,-2 0 2,-8-1-4,-5 2 2,-8-1-3,-3 7 1,-7 3-1,-4 4-2,-2 5 1,-2 6 0,-1 8 0,2 8-2,3 1 2,6 4-1,5 2 2,7 0-3,6-2 3,6-4-3,7-5 1,4-6-3,8-1-2,-1-9-6,8 2-8,-3-9-15,1-3 1,2-5-1,-1-4 2</inkml:trace>
  <inkml:trace contextRef="#ctx0" brushRef="#br0" timeOffset="1534.1533">2131 1693 74,'0'-13'33,"0"13"-1,-21-1 0,0 10-17,4 10-8,-4-1 0,4 8-4,1 0 3,10 3-5,4-4 2,6 0-3,8-9 0,6-4 0,4-6-2,1-9 0,4-5 0,-2-7-1,3-5 1,-3-9-1,0-5 2,-5-3 2,0-4-1,-5-2 3,-4-4-3,-3 4 4,-5 3-3,-1 10 4,-6 5-4,-3 13 2,-3 12-1,-1 15 1,1 13-1,2 9 0,1 7 0,2 7-3,3 1 2,4 0-3,4-7 2,1-5-2,0-8 2,1-5-2,-2-10 3,0-7 0,-6-10 0,13-2 0,-6-10 0,1-4 0,1-4 1,3-7-1,0-1 0,-1 2 2,0 3-2,-2 6 2,-1 4-2,-8 13 2,13 2-3,-7 12 1,0 5-2,-1-1-3,1 5 0,-1-5-3,4 3 0,-9-21-4,21 21-3,-10-23-6,9 2-4,-3-11 0,8 0 0,0-10 2,1 0 3,-3-7 7,-1-3 11,-3 5 12,-5-1 4,-4 6 6,-6 3-2,-4 18 4,-7-13-3,-3 20 0,-6 7-8,3 7-7,-3-1 0,3 4-2,1-5 2,5 2-3,6-5 0,7-2-2,5-9 1,3-1 1,2-5 0,1 1 0,-1-4 1,0 1-1,-3-1 0,-3 2 1,-10 2-1,10-1-1,-10 1 0,0 0 0,6 13-1,-6-13-1,5 11-1,-5-11-1,12 7-3,-12-7-1,20-8-2,-9-7 0,6 0-1,-3-7 4,5 2-2,-5-4 3,2 6 2,-6 1 5,0 6 1,-10 11 3,10 4-1,-6 13-2,-5 1 3,2 7-2,-1-1 1,3 4-2,0-3 0,1-2-2,1-6 0,1-7 0,-6-10 0,17 7 0,-9-12 0,2-3 0,-1-3 0,1-2 0,0-4 1,0 3-1,-3 2 1,-7 12 0,11-17-1,-11 17 1,0 0-1,0 0 1,9 18-2,-7-5 1,2 1-1,0 0-2,4 2-3,-8-16-3,17 20-13,-7-19-15,2-5 1,0-6 1,1-4-2</inkml:trace>
  <inkml:trace contextRef="#ctx0" brushRef="#br0" timeOffset="1693.1692">3147 1677 65,'10'-4'34,"-9"17"-2,-1 4-3,-2 5-7,3 7-12,-4 1-4,3-2-8,2 2-6,-4-8-16,3-10-7,-1-12-1,8 3-1,-8-3 1</inkml:trace>
  <inkml:trace contextRef="#ctx0" brushRef="#br0" timeOffset="2112.2112">3180 1568 85,'2'-23'24,"-1"-1"-5,8 9-4,2 2-21,6 7-6,3-1-1,6 5 2,2-1 3,5 3 4,1 3 6,0 0 6,-3 3 4,-4-1 1,-2 6 1,-8 0 1,-1 9 0,-13-2 0,-1 9-2,-8-3-2,0 8-2,-5-4-3,3 2-4,0-5 1,4-3-4,4-3 2,8-3-3,8-2 3,4-3-4,4-2 5,2 1-1,-1-1 1,-1 1 0,-6 1-1,-6 3 1,-11 1 0,-8 0 0,-11 1-1,-5-1-2,-7-1-1,-4-4-3,3 4-6,-4-13-13,10 1-13,7-6 1,8-3-1,10 7 1</inkml:trace>
  <inkml:trace contextRef="#ctx0" brushRef="#br0" timeOffset="2947.2947">3795 1719 59,'-5'11'31,"5"-11"-3,-2 21 3,6-1-15,-4-4-4,4 10-2,-3-4-2,4 6-1,-2-7-3,1-1-1,-1-6 0,1-4-1,-4-10 0,0 0 0,0 0 0,7-11 0,-4-3 0,1-3 0,1-1-1,0 0 0,2-1 0,-1 4-1,1 4 1,-7 11-1,12-10 0,-12 10 1,16 7-1,-6 1 0,1 1 1,3-1-1,1 0 0,1-2 1,1-5 0,0-2-1,1-5 1,-2-2 0,0-3-1,-3 1 1,-1-3 1,0 2-1,-12 11-1,14-15 1,-14 15-1,0 0 1,0 0-1,8 18 0,-6-3 0,2 4-1,2 2-2,0 1-2,5 9-9,-2-5-22,3-4-2,-2-5 1,-3-3 0</inkml:trace>
  <inkml:trace contextRef="#ctx0" brushRef="#br0" timeOffset="3730.373">1185 2451 19,'-31'0'21,"5"6"0,-2-6-1,5 4-3,5-2-5,2-2 0,4 2 0,1-3-2,11 1 0,-9 0-1,9 0 1,10-1-3,5 1-1,2-2 0,9 2-1,4-3 0,11 4-1,10-3 1,9 2-1,10-2-1,9-1-1,15 0 1,10-1-1,11-3-1,9-1 1,9 0-1,8 0-1,3-3 2,7 2 0,0-5 0,1 1 1,-2 0-2,-2 2 3,-3-3-3,-4 2 4,-6 0-5,-7 2 2,-9 2-1,-8 2-3,-11 0 3,-12 0-3,-12 2 2,-11 0-2,-12-1 2,-12 3 0,-9-1 0,-11-1-3,-4 4-6,-17 0-28,10-13-1,-10 0-1,-8-4 0</inkml:trace>
  <inkml:trace contextRef="#ctx0" brushRef="#br0" timeOffset="19822.9821">7177 7218 11,'-9'0'16,"9"0"-1,2 18 0,3-2-3,-1 2-1,5 5 1,-3 3-2,3 1-1,0 0-1,-1-3-3,-1-3 1,-2-6 0,0-2 1,-5-13 0,0 0 0,0 0 0,0 0-1,-7-21-1,2 1-1,-1-4-1,0-5-2,0-4 0,1-3 0,1-2 0,3 4 0,1 2 1,4 5-1,2 4 0,2 4 0,1 5-1,4 7 1,1 6-1,1 4 0,1 7-1,-2 1 1,1 4-1,-2 3 1,-3 2-1,-1 0 1,-5-2 0,-3-1 1,-4-1-1,-3-3 0,-2-3 1,-2 0-1,-1-3 0,0-2 1,2-1-1,-1-2 1,10-2-1,-11 1 0,11-1 1,0 0-1,0 0 0,0 0 0,0 0-1,0 0 0,15 7-1,-5-2 0,1 2-1,1-1-1,2 2-5,-1-1-11,-1-4-9,3 4 0,-5-10-1,3 7 1</inkml:trace>
  <inkml:trace contextRef="#ctx0" brushRef="#br0" timeOffset="20418.0416">7438 7317 12,'9'-5'20,"0"7"2,-9-2 1,14-7-5,-6 2-2,5 0-2,1-1-1,-4-2-3,3 1-1,-6-5 0,-7 12-2,8-20-1,-8 20-2,-7-19 0,7 19-3,-18-12 0,7 8-1,-1 4 0,-1 6 0,1 2-1,2 3 1,1 4 1,2 1-1,3 0 0,3 2 1,4 0 0,3-4-1,6-4 1,3-2-1,4-3 0,1-5-2,4-4 1,-2-6-2,3-3 1,-2-2-1,-2-3 1,-3-2 0,-2 2 2,-2 1 0,-4 3 2,-3 4-1,-7 10 0,0 0 1,0 0 0,0 0 0,5 23 0,-3-4-1,0 0 1,3 3 0,1-1 0,0-2-1,1-4 1,1-4-1,-8-11 1,12 13 1,-12-13-1,10-4 1,-10 4 0,7-19-1,-3 4 1,1-4-2,0-2-1,-1-1-1,0 0-1,-1-1-3,1 7-3,-2-1-7,2 5-12,-4 12-6,12-9 1,-3 12-1,-9-3 3</inkml:trace>
  <inkml:trace contextRef="#ctx0" brushRef="#br0" timeOffset="21169.1167">7898 7262 38,'14'14'26,"-5"-11"1,5 5-3,-3-4-5,1-5-4,0-2-4,-3-5-3,0 0-2,-3-5-3,-2 0 0,-4-2 0,-2 2-1,-3 0 0,5 13-1,-18-11 0,8 12 0,-3 5 0,1 5 0,3 6-1,0 1 1,5 3 0,3 2-1,4-5 1,4 0 0,4-5-1,0-6 0,3-4 1,1-5-1,0-5 0,1-5 1,-1-1-1,0-1 0,-1 1-1,-1 2 0,0 4 0,-2 6 0,0 8 1,-1 4-1,-2 6 1,1 1-1,-1 2 2,-1 0-1,-1-4 1,-1-2 0,-5-14 0,5 14 1,-5-14 0,0 0 0,-2-10 0,2-1-1,0-4 1,3-3-2,1-6 0,3-3 0,4-1-1,1 0 0,4 3 0,-1 0 0,2 4 1,-1 5-1,-4 5 1,-1 3-1,-11 8 1,12 0 0,-12 0 0,-1 20 1,-5-6-1,0 2 0,0 2 1,1 2-1,0-2 0,3-3 1,4-1-1,4-3-1,4-1 1,2 0 0,-1-2 0,1-1 0,0-1 0,-2 2 1,-10-8 0,8 20 0,-13-8 0,-5 0 0,-5 2-1,-3-1-2,-1 1-3,-4-7-7,4-2-15,4-4-5,0-9 0,11-3-1,2-11 3</inkml:trace>
  <inkml:trace contextRef="#ctx0" brushRef="#br0" timeOffset="22012.201">8448 7274 17,'0'0'16,"0"0"2,-10 4 2,10-4-8,0 0 0,0 0 0,0 0 0,0 0 0,0 0-1,0 0-2,0 0-2,0 0-2,0 0-2,0 0-2,0 0 2,0 0-2,0 0 0,0 0 1,0 0 0,0 0-1,0 0 1,0 0 0,0 0-1,0 0 0,0 0 0,0 0 0,0 0-1,0 0 1,0 0-1,0 0 1,0 0 0,0 0 0,0 0 0,0 0 0,0 0 0,0 0 0,0 0 0,0 0-1,0 0 0,0 0 1,-3 14 0,5-1-1,1 3 1,1 3 0,1 1 0,1 3-1,0-2-2,1-2-1,-3-5-1,3-3-7,-7-11-15,11 4-4,-1-8-1,-3-12 1</inkml:trace>
  <inkml:trace contextRef="#ctx0" brushRef="#br0" timeOffset="22464.2462">8513 7005 36,'0'0'22,"-16"10"1,15 13 3,0 1-16,2 9-1,3 5 1,0 7 1,2 1-3,1 0-4,1-3 1,-1-7-2,0-7 0,-2-8 0,-1-4-1,-4-17 1,6 11-1,-6-11-1,0 0 0,9-17 0,-5 4 0,4-1-1,1-1-1,4 0 0,1 2 0,1 4 1,3 4-1,0 6 1,2 6 0,-3 5 1,-1 4-1,-2 3 1,-3 1 1,-3-2-1,-4 1 1,-4-4-1,-5-3 0,-5-4-2,-3-6-1,-1-2-4,-5-7-8,2-7-8,3-2-7,-5-16-1,7 0 0,-2-16 2</inkml:trace>
  <inkml:trace contextRef="#ctx0" brushRef="#br0" timeOffset="22892.289">8684 6981 57,'6'29'26,"7"11"3,-4-1 0,1 6-18,4 7-4,2-3 0,-1-1 0,0-6-3,1-7-2,0-7 0,1-7 0,1-8-1,1-6 1,1-7 0,1-3 0,-1-5 0,-2-2 0,-1-6 1,-5-1-1,-4-3 0,-3 1-1,-6 1 1,-5 2-1,-4 4 1,-3 5-1,-5 5 0,1 8 1,-2 5-1,3 5 1,2 4 0,5 3 0,6 1 0,6 0 0,8 0 0,7-3-1,5-3-1,5-4 0,2-3-2,-1-8-2,2 1-4,-8-11-11,-3-5-15,-5-4 0,-10-10 1,-4-4-1</inkml:trace>
  <inkml:trace contextRef="#ctx0" brushRef="#br0" timeOffset="23059.3057">8445 7043 113,'-21'6'31,"0"-12"-5,21 6-25,-11-19-27,9-2-9,5-1-1</inkml:trace>
  <inkml:trace contextRef="#ctx0" brushRef="#br0" timeOffset="33194.3191">4613 7102 21,'0'0'18,"4"-11"1,-4 11 1,-9-11-7,-1 8-3,-3 4-2,-1 2-1,-5 3-1,0 2 1,-3 2-1,2 2 0,1 1 0,4 1-1,1-1-1,5 1-1,3-2 0,6 2 0,5-3 0,5 3 1,4-5-1,5 3 1,1-3-1,2 2 0,0-2-1,-4 2 0,-3-1 0,-4 2 1,-7 1 0,-5 2-1,-6-1 1,-5 1 0,-5-1-1,0 1 0,-4-3-1,2-2-2,2-1-3,2-6-2,6 2-6,9-5-10,-5-14-9,15 3-1,2-10 1,8 0 1</inkml:trace>
  <inkml:trace contextRef="#ctx0" brushRef="#br0" timeOffset="33674.367">4745 7175 45,'-3'13'24,"5"9"1,-6-3-1,4 7-13,0 4-1,2 2-1,1 3-2,1-4-2,2-1-2,0-4 0,-1-5 1,0-6-2,-1-4-1,-4-11 1,0 0-1,0 0 1,0 0-1,-5-17 0,0 1 0,-1-4 0,0-5 0,-2-6 0,1 1 1,1-2 0,2 1 0,2 2 1,2 2-1,1 1 0,4 6 1,3 2-1,5 2-1,4 5 0,5 3 0,-1 4 0,1 4-1,-1 5 1,-4 5 0,-3 4-1,-6 5 1,-9 2 0,-9 2 0,-4-2-1,-3-2-1,-1-3-4,-2-9-4,6-1-6,1-11-7,6-7-7,12-6-3,2-10 0,5 0 2</inkml:trace>
  <inkml:trace contextRef="#ctx0" brushRef="#br0" timeOffset="34087.4084">4902 6939 47,'0'0'24,"-13"7"3,13-7-2,0 0-11,0 0-2,0 0-1,10 2 0,-1-2-4,1-4-1,4 4 0,-2-3-2,4 1-1,0 0-2,-3 2 0,-1-1 0,-2 1 0,-10 0 0,11 2-1,-11-2 2,3 11-3,-3-11 3,-10 20-2,2-8 2,-1 3-1,-2 0 1,1 1-1,1-2 0,2-1 1,1-3 1,6-10 0,-2 17 0,2-17 0,11 14 0,1-7 0,0-3-1,5 3 0,0-1-1,3-1-3,1 2-6,-2-2-25,0-8-3,2-1 1,-4-12-1</inkml:trace>
  <inkml:trace contextRef="#ctx0" brushRef="#br0" timeOffset="36526.6523">11110 6833 16,'7'-10'20,"2"5"0,-9 5-6,8-10-1,-8 10 1,0 0-3,3-11-2,-3 11-2,0 0 0,-15 5-1,15-5-1,-18 11 0,6-1-1,-3 1 1,2 1 1,-1 1-2,3-1 1,2 0-2,3 1 1,7-1-1,5-2 0,4 0-1,6 0-1,4 0 2,4 1-3,-1-1 2,2-1-3,-3 0 1,-4 1-1,-3-1 1,-6 0-1,-6 2 1,-7 1 0,-5-1 0,-7 0 0,-2-1-1,-3-3 0,-1 0-2,-1-4-2,5-1-4,1-6-5,5-3-9,12 7-6,-6-16 0,6 16 1,9-21 2</inkml:trace>
  <inkml:trace contextRef="#ctx0" brushRef="#br0" timeOffset="37007.7003">11291 6979 20,'0'0'20,"8"14"3,-8-14 1,8 18-7,-5-3-7,2 4 1,-1 2-2,1 1-1,-2-1-2,-1 0-3,1-4 0,-1-4-1,-2-13-1,2 13 0,-2-13 0,0 0 0,-4-21 0,1 6 0,1-3 0,-2-2 0,1-1-1,-1-1 0,3 2 2,1-1-1,2 4 0,1-1-1,4 2 2,2 2-2,3 1 1,2 5-1,-1 0 1,0 5-2,1 3 2,-2 3 2,0 4-2,-12-7 2,15 16-3,-15-16 2,6 21-3,-6-21 3,-9 19-3,0-10 0,-7-4-5,0 0-9,-2-2-8,-3-9-5,7 4-1,-2-11 0</inkml:trace>
  <inkml:trace contextRef="#ctx0" brushRef="#br0" timeOffset="37541.7538">11533 6725 37,'0'0'26,"0"0"2,0 0-1,0 0-10,0 0-7,0 0-3,0 0-1,0 0-1,14-1-3,-14 1 0,16 3 1,-7 1-2,-9-4 0,14 9 0,-14-9 0,8 14 0,-8-14-1,-5 19 1,5-19-1,-12 17 0,12-17 1,-12 14-1,12-14 1,-12 7-1,12-7 1,0 0 0,0 0-1,0 0 1,14-1-1,-14 1 0,16-2 0,-6 3 0,0 0 0,-10-1 0,14 10 0,-14-10 0,8 20 0,-8-9 2,-2 2-1,-3-1 1,-3 1-3,-5-6-4,-2-4-25,3 1 1,-5-13 0,6 2-4</inkml:trace>
  <inkml:trace contextRef="#ctx0" brushRef="#br0" timeOffset="62681.2675">11977 6971 0,'0'0'12,"-13"6"2,13-6-2,0 0-4,0 0 1,-12 4 2,12-4 0,0 0-1,-10 5 0,10-5-2,0 0 0,0 0-2,-9 4 0,9-4-1,0 0 1,0 0 0,0 0 1,0 0-1,0 0 0,10 0 0,-1-1-1,4-1-1,3-1-2,7 0 2,4-1-2,6 0 1,5-2-2,3 3 2,1-3-1,3 1 0,0 1-1,1 0 1,-4 1-2,-2 0 1,-4 0-1,-4 1 1,-4-1-1,-6 2 0,-5 0 1,-6 0-1,-2 0-2,-9 1-7,0 0-20,10-6-2,-10 6 0,-2-15-3</inkml:trace>
  <inkml:trace contextRef="#ctx0" brushRef="#br0" timeOffset="81941.1933">15693 15728 50,'-1'21'31,"5"-2"3,-4-19-1,0 0-7,0 0-14,4-41-3,-1 2-3,-4-17 0,2-7-2,-2-16 0,3-8-2,-3-7 0,3-2 0,-2 3 0,3 2-1,1 10 1,-1 10-1,0 15 1,-1 14-1,-1 13-1,0 11 1,-1 18-2,0 0 2,-11 10-1,2 8-2,-1 3 2,-1 3-1,0 1 1,-3 0 0,1-2-1,2-4 1,0-9-1,1-5 1,2-5 0,8 0 0,-15-15 0,9 0 0,2-5 0,3-2 1,1-2-1,2 0 1,2 0-1,2 2 1,1 2 0,-1 5 0,1 5 0,-7 10 0,16-8-1,-6 12 1,2 6 0,5 4 0,0 1 0,4 2-1,1 2 1,4 1-1,2-3 1,0 0-1,-1-2 0,-2-5-2,2 1-5,-9-4-25,0-6-6,-3-6 1,-6-8 0</inkml:trace>
  <inkml:trace contextRef="#ctx0" brushRef="#br0" timeOffset="82912.2904">15034 16654 47,'-18'-21'30,"2"14"1,-8 4-5,-3 2-7,-1 16-4,-8 2-2,5 13-4,-5 4-1,7 9-1,3 0-1,8 4-2,6-5-1,10-6-1,8-11-1,9-10 0,7-13-1,5-10 0,4-8 0,1-9 1,0-6-1,-1-4 1,-6-3-1,-3 2 2,-4 6-2,-7 5 2,-3 5-1,-8 20 1,0 0-1,-1 13-2,-4 15 2,1 9-2,3 5 1,2 5-1,2 0 1,4-6-1,5-11 1,3-12-1,6-16 0,1-13 1,3-12-1,-2-12 1,-1-10-1,0-8 2,-4-4 0,-4 0 0,-4-1 0,-6 4 1,-3 3-1,-4 7 1,0 9 0,-3 8-1,-1 7 0,7 20 0,-12-3 0,7 20 0,3 14 0,3 11-1,3 13 1,2 6-2,3 9 1,3 4-1,3-3 0,2-7-2,3-6-3,-2-20-5,6-6-23,-4-18-5,1-13 0,-2-16-1</inkml:trace>
  <inkml:trace contextRef="#ctx0" brushRef="#br0" timeOffset="83122.3114">15466 16521 79,'-3'-11'37,"3"11"0,-7 12 1,10 12-19,-5 5-11,7 12-4,0 6 0,4 9-3,2 3 0,-1 1-4,2-2-3,-3-13-8,5-8-24,-4-12 1,0-15-1,-10-10-1</inkml:trace>
  <inkml:trace contextRef="#ctx0" brushRef="#br0" timeOffset="83723.3715">15650 16566 81,'-4'12'36,"-3"13"-1,-5 10 2,1 10-23,-10-3-7,1 3-3,-2-4 1,2-1-3,1-10 1,5-5-1,7-9 0,6-3 0,1-13-1,19 12 0,1-9 0,2-1-1,5 1 0,6 0 0,1-2-1,1-2-1,2 0-1,-2-5-3,3 3-1,-5-9-2,3 5 0,-7-8-1,2 4 2,-7-4 0,-1 4 3,-5-1 2,-4 0 4,-5 5 2,-9 7 3,0 0 0,0 0 0,-9 3 1,-6 7 0,3 11-1,-4 1 0,4 7-1,1-1-1,7 3-1,4-4 0,6-4 0,5-8-2,7-8 1,7-12-2,2-7 1,4-8 0,0-7-1,-2-3 0,0-3 1,-5-1-1,-7 1 0,-6 7 0,-7 1 0,-9 6 0,-6 8 0,-8 5 0,-5 7-1,-4 5-1,-3 1-2,4 7-2,1-8-8,9 2-21,5-5-3,12-3 0,5-10 0</inkml:trace>
  <inkml:trace contextRef="#ctx0" brushRef="#br0" timeOffset="83944.3936">16575 16682 85,'-1'24'34,"-11"5"0,-11 2 1,-11-2-24,2 7-8,-5-1 0,3 1-2,2 0-1,3-4-2,9 1-8,0-15-18,9-4-8,11-14 1,0 0-2</inkml:trace>
  <inkml:trace contextRef="#ctx0" brushRef="#br0" timeOffset="84161.4152">16321 16776 76,'0'0'37,"0"0"-1,-3 13 3,13 9-23,-2-6-8,6 9-3,-1 1-1,5 4-2,0 0-2,1 0-2,1-2-3,-3-12-7,5 3-18,-2-11-8,-2-6 1,2-8 0</inkml:trace>
  <inkml:trace contextRef="#ctx0" brushRef="#br0" timeOffset="84349.4341">16679 16880 60,'0'0'36,"9"-8"0,-9 8 2,-2 13-14,4 9-12,-5-2-4,3 8-2,-2-3-4,1 2-2,3-1-4,-1-10-5,8-1-19,2-11-9,3-9-1,6-9 0,4-4 1</inkml:trace>
  <inkml:trace contextRef="#ctx0" brushRef="#br0" timeOffset="84784.4776">17124 16792 71,'1'11'36,"-10"5"-1,-8 7 2,-7 9-19,-3-5-11,4 7-1,-1-5-3,8 3 1,4-6-1,9-1-1,8-9-1,8-6 0,7-8-1,6-7 0,6-6 0,1-8 0,1-6 0,0-5-1,-2-4 1,-4-4 0,-5-7-1,-4-3 2,-7 2-1,-6-2 1,-6 1 0,-3 5 1,-5 5-1,-2 8 2,-4 11-2,1 11 0,-4 13 1,4 16-1,-2 12 0,4 9 0,5 7 0,4 6-1,5 4 1,6 0-2,8-6 1,4-7-3,6-7-1,2-12-3,5 0-11,-3-17-22,0-7 1,-3-8 0,-1-4 0</inkml:trace>
  <inkml:trace contextRef="#ctx0" brushRef="#br0" timeOffset="85144.5135">17505 17038 87,'4'10'36,"-4"-10"1,19 9 0,-8-16-28,8 0-3,-1-7-2,3 0 0,-3-4-1,-1-2-1,-6-1 0,-3 0-1,-7 0 1,-6 2-2,-6 4 1,-5 2 0,-4 7-1,-4 6 1,1 9 0,-1 8 1,3 9-1,6 6 0,6 5 1,7 1-1,10 3 0,7-3-1,11-4 1,6-7-1,6-7-1,2-8-1,3-6-2,-3-13-3,0 0-9,-11-13-23,-5-8-1,-11-9 1,-9-6-1</inkml:trace>
  <inkml:trace contextRef="#ctx0" brushRef="#br0" timeOffset="85343.5334">16756 16334 119,'-40'3'40,"15"-2"-1,14-3-2,15-8-40,8-9-6,15 7-16,4-4-14,6 3 0,8 6 0,7 6 0</inkml:trace>
  <inkml:trace contextRef="#ctx0" brushRef="#br0" timeOffset="85680.5671">18370 16650 63,'-4'-14'37,"4"14"0,-9-6 1,9 6-11,0 0-16,-3 18-4,4-3-2,4 6-2,-2 6 0,1 5-2,1 6 0,0 3-2,0 1 0,-1-6-4,3 0-2,-5-15-9,6-3-24,-8-18 3,18 10-2,-8-18 1</inkml:trace>
  <inkml:trace contextRef="#ctx0" brushRef="#br0" timeOffset="86025.6017">18835 16713 104,'-7'21'37,"-6"1"0,-4-2 0,1-4-34,-1 0-2,2 1 0,3 2 1,4 2 0,7-2-1,8 3 1,4-2-1,6 2 1,1-2 0,-1-2 0,-1-4 0,-4 0-1,-4-1 1,-5-1-1,-3-12 1,-16 15-2,0-10-1,-7-5-1,-4-2-3,-8-9-5,3-2-24,-7-7-6,2-3 0,0-8 0</inkml:trace>
  <inkml:trace contextRef="#ctx0" brushRef="#br0" timeOffset="86191.6183">18331 16350 103,'-8'-12'36,"8"12"-2,-9-16-9,-3 10-56,12 6-5,-2-15-1,2 15-2</inkml:trace>
  <inkml:trace contextRef="#ctx0" brushRef="#br0" timeOffset="86988.698">15212 17731 57,'-15'-7'37,"0"9"-1,1 2 2,3 9-15,-6 4-11,7 9-3,-2 1-3,7 4-1,2 0-1,8-6-1,5-6-1,4-6-2,4-10 1,4-9-1,-1-4 0,1-6 0,0-2 1,-5-3-1,-2 7 1,-3-3 0,-3 3 1,-9 14-1,11-11 0,-11 11 0,1 12-1,-1-1-1,-1 5-1,0 0-3,6 5-6,-6-1-17,9-5-14,3-9 2,6-6-1,4-10 2</inkml:trace>
  <inkml:trace contextRef="#ctx0" brushRef="#br0" timeOffset="87296.7288">15755 17729 98,'-3'30'39,"-7"3"1,-3-2-1,-4-5-30,7 0-6,4-3-1,7 1-1,6-5 0,8-4 0,11-7-1,6 1 1,3-2-1,1 1 1,-4-1 0,-4-8-1,-5 4 0,-7 3 1,-16-6-1,0 0 4,0 0 0,-43 48-2,43-48-2,-53 35-2,53-35-15,-52 20-22,33-24-2,4-12-3,9-17 0</inkml:trace>
  <inkml:trace contextRef="#ctx0" brushRef="#br0" timeOffset="87508.75">16141 17509 113,'14'31'38,"-3"6"0,-4 5-1,0 3-34,-3 4-2,0 4-3,-1 3 0,-3-6-2,2 0-7,-4-5-27,2-45-2,-2 53 2,0-42-2</inkml:trace>
  <inkml:trace contextRef="#ctx0" brushRef="#br0" timeOffset="88063.8055">16060 17876 96,'-10'-8'37,"10"8"1,21-16-1,-1 2-30,11 3-4,6 6-1,5 5 1,1 6-1,-1 6 0,-3 6 1,-1 7-1,-7 2-1,-6-1 0,-8-2-1,-6-6 0,-6-4 0,-5-14 0,0 0 0,-16 0-1,7-11 1,-2-6 0,1-6 0,1 0 0,4-2 0,5 4 0,4 1 0,5 2 0,4 4 0,2 3 0,5 9 0,1 1 0,3 8 0,-1 2 0,0 7 0,0 0 0,-3 2 0,0 0 1,-2-3-1,-3-2 0,-2-6 0,-2-6 1,-2-7-1,-9 6 0,11-22 0,-9 8 0,-2-5 0,-3 1 0,-2-2 0,-3 3 0,-3 3 0,-3 4 0,-2 4 0,-1 1 0,1 8-1,-1 1-2,4 5-1,0-2-3,8 7-8,5-14-15,-5 14-10,5-14 2,19-2-2</inkml:trace>
  <inkml:trace contextRef="#ctx0" brushRef="#br0" timeOffset="88394.8386">16788 17769 70,'11'13'37,"-5"5"1,-4 1 0,-7-3-15,4 7-15,-6-1-5,4 1 0,-3-6-1,4-3 0,2-14 0,-2 16-1,2-16 0,0 0 0,13-16 0,-5 3 0,2-2 0,0 1 0,2 0 0,0-1 0,-2 6 1,1 5-1,-1 1-1,-1 7 1,-9-4 0,12 19-2,-6-5 0,-2 2-3,2 2-2,-4-7-6,9 10-16,-11-21-12,17 16 0,-5-18 0,5-1 1</inkml:trace>
  <inkml:trace contextRef="#ctx0" brushRef="#br0" timeOffset="88800.8792">17229 17838 77,'0'0'36,"0"0"0,-16 6 2,-3 4-23,-8 5-9,1 3-1,-1 3-1,4 3 1,2-4-2,8-2 0,5-3-1,8-15-1,8 13-1,5-10 1,4-9-1,3-4-1,4 2 1,0 0 0,2 3 0,-1 3-1,-3 6 1,-22-4 0,41 21 4,-41-21-5,31 56 1,-20-19 5,-6 6-4,-3-1 4,-5 0-5,-5-1 1,8-41 0,-29 57-1,29-57 1,-40 22-2,40-22 5,-42-19-7,42 19 4,-37-51-3,29 16-13,-2 0-18,10-10-7,7-4-3,6-3-1</inkml:trace>
  <inkml:trace contextRef="#ctx0" brushRef="#br0" timeOffset="89288.928">17567 17549 107,'10'21'37,"0"7"0,-2 6 0,2 3-34,0 10-2,0 4-3,-1 1 3,-2-6 0,0-6 0,0-5 0,-2-5 0,-1-10 0,-3-6-1,-1-14 1,0 0-1,0 0 0,-7-22 0,6 9 0,2-10 1,2 4-1,3-2 0,2 4 0,2-2 1,3 6-1,1 5 0,1 4 0,1 11 1,0 0-1,-2 6 0,-2 5 0,-2 3 1,-3 1-1,-7-22 0,-2 43 5,2-43-1,0 0 1,-44 44 0,22-37 0,-3-3-7,-2-6 0,4-4-1,2 1-6,5-2-1,2-2-4,14 9-3,-3-17-15,13 5-6,7 0 1,4-3 0,5 1 2</inkml:trace>
  <inkml:trace contextRef="#ctx0" brushRef="#br0" timeOffset="89657.9648">17984 17822 37,'12'-3'32,"-12"3"2,0 0 0,-10-6-10,-10 3-9,3 8-5,-9 2-1,3 7-1,-2 0-1,6 6-1,2 0-2,6 0 0,5-4-2,8-1 0,-2-15-2,21 16 0,-4-10 1,4-7-1,0-1 0,1-4 0,0 1 0,-3 1 1,-2-1 0,-4 0-1,-5-1 1,-8 6 0,10 9 0,-10-9 0,0 22 0,-2-12-1,1 3-1,1-13-1,0 0 2,-4 41-5,4-41-22,12 7-14,-3-15 2,2-5-2,6-5 2</inkml:trace>
  <inkml:trace contextRef="#ctx0" brushRef="#br0" timeOffset="90260.0251">18294 17743 89,'-13'11'38,"-6"6"1,-1 1 0,-5-1-28,7 3-6,0 2-2,9 2 0,5 0-1,4-24-1,19 50 5,-19-50 0,45 49-1,-45-49-4,52 49 4,-52-49-3,41 42-2,-41-42 0,0 0 0,8 44 0,-8-44 0,-34 8 0,34-8 0,-48-4 0,48 4 0,-46-25-10,46 25-11,0 0-13,-27-45-2,28 31 3,-1 14 6,0 0 5,48-27 9,-27 19 8,2 4 13,4-1 15,-1 2 3,4-2-1,-6 1-3,8 0-2,-8-1-7,5 1-4,-6-3-3,1-3-1,-7-1-1,-3 4-1,-6-6-2,-5-2 0,-7-2 0,4 17 0,-21-17 1,4 13 0,-3 7 0,-1 0 0,0 14 1,21-17 0,-30 50-1,30-50 0,0 60 0,0-60 5,32 63-7,-3-34 6,7-12-6,3-6 0,10-3-26,-8-14-15,2-12-1,-2-7-5,0-12 4</inkml:trace>
  <inkml:trace contextRef="#ctx0" brushRef="#br0" timeOffset="92482.2472">19172 17994 12,'0'0'28,"2"-14"0,-2 3-1,0 11-3,1-20-2,-1 20 0,0-13-4,0 13-5,0 0-4,0 0-2,-8 11-3,8-11 0,-18 35 2,18-35 1,-20 51-4,20-51 0,-19 66-8,9-31-19,10-35-13,0 44-1,0-44-4,0 0-2</inkml:trace>
  <inkml:trace contextRef="#ctx0" brushRef="#br0" timeOffset="92911.2901">19648 17824 52,'-11'-11'34,"-2"1"2,-3 5-6,-2-2-6,5 10-8,-6 3-6,7 6-2,0 2-2,6 5-2,2 4-2,4-1 0,5-4-1,3-5 0,5-5-1,2-1 0,1-4 0,1-9 0,-1-6 0,0-2 0,-2 1 0,-2-1 0,-2 4 1,-2-2 0,-5 2 0,-3 10 0,0 0 0,0 0 0,0 0 0,5 18-1,-5-5-2,-1-1-1,4 5-6,-6-4-21,3-13-10,0 0 2,11-14-2</inkml:trace>
  <inkml:trace contextRef="#ctx0" brushRef="#br0" timeOffset="93227.3218">19818 17703 78,'1'29'36,"-1"0"1,0-5 0,0-9-12,0-2-22,2-3-2,-2-10 0,10 13 0,-10-13-1,15-5 1,-6-2 0,2 2-1,2-6 1,0 2-1,1-2 1,-1 2 0,-1 2 0,-1 4 1,-1 5-1,-2 2 0,-8-4-1,14 18 0,-7-6-3,-3-2-5,6 8-11,-4-8-20,6-8 1,1-5-1,3-4 2</inkml:trace>
  <inkml:trace contextRef="#ctx0" brushRef="#br0" timeOffset="93609.36">20221 17733 81,'-13'14'35,"-5"1"1,1 2 0,-4-1-25,7 1-6,3 0-1,7 2 0,3-5 0,1-14-2,19 15 0,0-13 0,3-10-1,5-1 0,2-5-1,0-6 1,1-3-1,-1-2 0,-3-7 0,-4-3 3,-5-1-3,-5-2 3,-6-3-1,-4 1 1,-7 4-2,-3 5 3,-4 7-3,0 11 1,-4 11 0,1 16-3,-1 13 2,5 8-2,4 7 2,3 7-4,7 3-1,1-1-7,13 0-23,3-10-6,6-10 0,4-5-1</inkml:trace>
  <inkml:trace contextRef="#ctx0" brushRef="#br0" timeOffset="94933.4923">21233 17711 27,'0'0'31,"0"0"1,0 0-5,0 0-5,-10-7 0,10 7-6,-15-7-6,4 6-2,-8 1-2,1 1-1,-5 5 0,-1 7 0,-1 3-1,4 5 0,2 0 0,6 3-2,7 0 0,4-3-1,6-6 0,8-7 0,6-4-2,4-11 1,3-4 0,2-7-1,0-6 1,0-5-1,-2-6 1,-3-5 2,-6-5-2,-3 1 2,-6-3-2,-5 1 3,-5 2-2,-4 5 1,-3 9-1,0 8-1,-3 10 1,-1 12 0,1 11 1,3 10-1,1 9 0,5 9-1,3 2 0,4 2-2,6 0 1,3-7-4,6-3-1,0-10-5,9-1-7,-8-10-13,9-4-5,-7-8 4,4 1 5,-8-4 9,1 2 8,-6-3 8,-12 4 11,15-12 14,-15 12 7,0 0-3,0 0-3,0 0-6,0-11-5,0 11-3,0 0-3,14-4 0,-14 4-2,15-6 0,-7 1-2,2-2 0,-1-5 0,-9 12-1,14-22-1,-14 22 0,7-21 0,-7 21 0,-1-13-1,1 13 1,0 0-1,-11 12 1,6 2-1,1 1 0,3 5 0,2-2 0,3 2-1,4 0 0,4-5-1,3-6-1,4-2-1,1-5-1,3-2 0,0-6 1,3-4 0,-5 0 1,0 2 2,-4 0 1,-3 1 1,-3 3 1,-11 4 0,13 15 1,-12 4-1,0 7 0,0 5-1,2 9 0,0 11 0,1-1 6,1 1-2,0-7 1,1-4-1,-6-40 0,9 57-5,-9-57 0,0 0 0,0 0 0,0 0 0,-13-35 0,5 3 0,-3-4 0,-1-9 0,1-3 0,0-2-5,4 3 1,3-3 0,3 4-1,4 4 6,5 7 1,4 8-1,4 5 1,2 8-1,-1 7-1,0 11 0,-2 6 0,-1 8 0,-4 1-2,-7 5 2,-2 0-2,-5 0 1,-4-6 0,-3-1-2,-4-10-2,3-3-5,-7-8-10,9-6-20,-1-7 2,5-7 1,4-6 0</inkml:trace>
  <inkml:trace contextRef="#ctx0" brushRef="#br0" timeOffset="95436.5426">21835 17521 75,'15'9'35,"1"8"-2,-3 2 1,-3 0-12,4 6-17,-6-2-2,1-1-1,-6-2 0,1-3-1,-3-5 0,-1-12 0,0 0 0,0 0-1,-10-8 0,6-7 2,3-6-2,0 0 2,4-6-2,2 2 2,3 3-3,2 1 4,2 6-3,1 7 0,1 8 1,0 6 0,-2 10 0,2 6-1,0 4 2,2 2-3,0-2 3,1 2-3,1-7 3,0-5-3,1-4 1,-2-10 1,1-4-1,0-3 0,-2-7 0,-3-5 2,-2-7-2,-4-1 1,-4-4-1,-5 1 1,-4-2-1,-4 7 1,-4 6-1,-2 7-1,-3 11 1,1 9 0,2 5-1,3 4-3,4 4 2,1-2-6,10 6-3,-2-11-20,11-7-8,4-6 2,6-7 0</inkml:trace>
  <inkml:trace contextRef="#ctx0" brushRef="#br0" timeOffset="95685.5676">22478 17245 91,'-3'-12'35,"0"1"0,3 11 1,0 0-27,0 0-4,-3 19 0,1 5-1,4 11 0,-2 5-2,2 5 1,0 6-3,-1-2-4,5 1-4,-7-7-18,2-6-13,-1-10 1,-2-10-1,2-17 1</inkml:trace>
  <inkml:trace contextRef="#ctx0" brushRef="#br0" timeOffset="96099.609">22318 17470 105,'-4'-12'36,"4"12"1,23-12-2,1 5-28,2-1-4,5-1-3,3 2-1,-2 0 0,-1 4 0,-5 3-1,-2 4 1,-7 5 0,-4 6 0,-6 5 1,-4 4 0,0 5 0,-2 1 2,2 0-1,1-2 1,4-4-1,1-10 1,4-5-2,2-7 2,1-10 1,1-8-2,-2-3 1,-3-6-1,-3-2 0,-6 0-1,-5 1 2,-6 3-3,-6 5 1,-3 8-1,-4 0 1,1 8-2,0 3-1,5 5-3,-1-5-5,16-1-17,0 0-10,0 0 1,21-9-1,-3-4 3</inkml:trace>
  <inkml:trace contextRef="#ctx0" brushRef="#br0" timeOffset="96421.6412">22793 17387 82,'7'22'38,"-3"6"-2,-4 2 3,-7-3-22,8 6-9,-4-8-3,3 0-2,-2-8 0,2-3-1,0-14-1,0 0 0,10-3 0,-4-9 0,1-2-1,3-4 1,1-3-1,1-2 0,1 5 0,0 0 0,-3 5 1,2 4 0,-3 4-1,0 9 1,-9-4 0,11 20 0,-8-5 0,0 0-1,1 4-2,-2-3-1,3 0-4,-5-16-8,12 16-22,-2-15-3,6-2 2,1-8-2</inkml:trace>
  <inkml:trace contextRef="#ctx0" brushRef="#br0" timeOffset="96731.6722">23171 17423 73,'0'0'36,"-9"2"0,-7 12 1,-1 8-13,-3-4-16,6 4-3,0-2 0,7 1-1,5-5 0,8-2-2,5-7 0,4-4-1,3-3-1,1-6 1,0-1-1,-3-1 0,-3 1 1,-2 1-1,-11 6 1,11 1-1,-11-1 1,3 19-1,-3-3 0,-1 0-1,2 3-1,-2-3-4,5 3-9,-4-19-24,11-4 0,-2-14 0,2-10-1</inkml:trace>
  <inkml:trace contextRef="#ctx0" brushRef="#br0" timeOffset="97197.7187">23402 17077 115,'-15'26'39,"6"2"0,-1 8-1,4 11-29,2-5-9,1 2 0,2 4-2,1-4-2,4 2-1,0-5-3,5 0 0,-4-10 0,4 0 1,-2-8 1,3-4 3,-1-4 2,0-2 3,3-3 2,0-5 2,4 1 1,-1-8 0,5 0-1,0-4-1,2-2-1,-2-4 0,-1 0-1,-4-5-1,-5 0 0,-5-1-1,-4 2 0,-5 2-1,-4 2 1,-2 8-1,-2 5 1,2 9 0,3 5 0,5 8 0,6 0-1,5 3 1,7-1-1,5-3-1,4-4 0,3-6-2,-2-7-4,4-1-8,-10-8-24,-1-7-1,-5-10 0,-6-5 1</inkml:trace>
  <inkml:trace contextRef="#ctx0" brushRef="#br0" timeOffset="97400.7391">23449 17345 100,'-46'-17'36,"9"4"2,8 2-1,5-2-28,24 13-4,-3-13-3,17 10 1,7 1-1,5 2-3,7 3-1,2-6-5,10 10-6,-9-8-13,5 4-13,-2-1 1,1-1 0,-2 1 2</inkml:trace>
  <inkml:trace contextRef="#ctx0" brushRef="#br0" timeOffset="97662.7653">23925 17319 68,'9'2'34,"-9"-2"1,0 0-1,-16 10-19,3-2-4,-4-4-4,7 9-1,-4-2 0,12 6-1,2-3-1,11 5-1,4 0 1,7-1-2,1 0 2,0-2-2,0-1 1,-8-2-2,-3-1 0,-12-12 0,4 17-1,-15-10-4,-2 6-8,-11-7-28,-7-1 0,-5-2 0,-5 1-1</inkml:trace>
  <inkml:trace contextRef="#ctx0" brushRef="#br0" timeOffset="98512.8503">24496 17301 81,'0'0'36,"0"0"0,0 0 1,0 0-19,0 0-7,0 0-2,-31 10-4,31-10-1,-5 49-2,3-12 0,1 6-3,1 5 0,0 0 1,1-5-6,4-4-7,-5-39-26,8 49 0,-8-49 2,0 0-3</inkml:trace>
  <inkml:trace contextRef="#ctx0" brushRef="#br0" timeOffset="99039.9029">24551 17158 91,'30'61'35,"-25"-23"-1,-1 8 3,1 7-20,0-4-14,3 3-3,0-7 2,0 0-1,-8-45 0,17 60 0,-17-60-1,17 35 1,-17-35-1,0 0 0,0 0 1,0 0 0,0 0 0,0 0 1,0 0-1,11-35 0,-11 35 0,0 0 0,0 0-1,0 0 0,41-1 0,-41 1-1,34-1 0,-34 1 0,41-7 1,-41 7-1,37-23 0,-37 23 0,0 0 0,33-42 0,-33 42 1,0 0 0,-9-45 1,9 45 0,0 0 1,-42-10 0,42 10 0,0 0 0,-31 37 0,31-37 0,5 47-1,-5-47-1,33 50 0,-33-50-3,52 36-2,-52-36-6,56 7-28,-56-7-3,41-20 4,-41 20-3</inkml:trace>
  <inkml:trace contextRef="#ctx0" brushRef="#br0" timeOffset="99221.9212">24646 17432 93,'0'0'38,"0"0"-1,0 0 1,0 0-24,29-21-12,-29 21-2,58-19-6,-27 10-27,-31 9-4,44-19-1,-44 19 0</inkml:trace>
  <inkml:trace contextRef="#ctx0" brushRef="#br0" timeOffset="100018.0008">20402 18525 55,'0'0'38,"0"0"1,0 0 3,0 0-14,0 0-15,25-42-5,-25 42-3,0 0-2,0 0-1,0 0-2,-34-8-1,34 8 2,-28 35 4,28-35-3,-28 57 3,19-22 0,9-35 0,-5 66-5,5-66 0,23 46 0,-23-46 0,43 10 0,-43-10 0,57-24 0,-28 2 0,-29 22 0,50-51 0,-50 51 0,32-45 0,-32 45 0,0 0 0,0 0 0,0 0 0,0 0 0,0 0 0,0 0-2,31 27 1,-31-27 2,15 35-7,-15-35-9,0 0-25,47 15-7,-47-15 6,52-23 2</inkml:trace>
  <inkml:trace contextRef="#ctx0" brushRef="#br0" timeOffset="100408.0398">20958 18487 109,'0'0'42,"0"0"-2,-31 35 0,31-35-31,-34 27-6,34-27 0,-22 45-2,22-45 0,2 51-7,-2-51 8,30 43-2,-30-43-2,54 27 1,-22-25-1,0-3-1,3-6 0,-4-5 6,-2-4-6,-29 16 3,44-38 0,-44 38 1,24-39 1,-24 39-3,0 0 2,5-48 5,-5 48-1,0 0-2,0 0 2,0 0-5,-34 35 0,34-35 0,-9 57 0,10-22 0,2 0 0,-3-35 0,14 59 0,-14-59-10,0 0-32,0 0 4,38 19-4,-38-19-1</inkml:trace>
  <inkml:trace contextRef="#ctx0" brushRef="#br0" timeOffset="100988.0977">21100 18393 112,'0'0'42,"-10"-39"0,10 39-1,0 0-27,35-39-14,-35 39-2,49-5-5,-15 11-7,-1 5-8,9 3-10,-3 4 1,7 2 1,-2 1 2,2 0 5,-6 1 12,-2-3 14,-6-4 9,-32-15 12,38 28 0,-38-28 2,0 0 0,0 0-5,-33 36-7,0-27-5,1 2-1,-10 4-1,5 1-2,-2 3-1,8-1-2,31-18 2,-44 32 0,44-32-2,0 0 0,0 0-2,0 0 0,48 19 1,-16-27-6,5-5 4,2-3 1,0-3 0,-3-3 2,-3-4 1,-33 26 0,50-55 1,-50 55-4,24-56 0,-24 56 0,4-45 0,-4 45 0,0 0-3,0 0-2,-35-24 1,35 24 0,-23 42 9,15-7-6,2 7 5,5 5 2,5 1-4,6 0-2,7-5 0,4-3 0,10-10-12,-31-30-29,62 26-1,-29-27 0,2-10-1</inkml:trace>
  <inkml:trace contextRef="#ctx0" brushRef="#br0" timeOffset="102282.2271">21926 18506 89,'0'0'42,"0"0"2,0 0 0,0 0-15,0 0-26,46-14-2,-15 7-1,7-1-2,4 1 0,3 2-1,-2 2-1,-1 0-1,-4 3 10,-8 2-2,-30-2-2,41 7-2,-41-7-14,0 0-24,0 0-1,0 0 2,0 0-7</inkml:trace>
  <inkml:trace contextRef="#ctx0" brushRef="#br0" timeOffset="102520.251">22172 18354 89,'0'0'40,"0"0"3,0 0-1,35 31-21,-35-31-19,48 16 4,-48-16-7,51 37 2,-51-37 0,39 51-7,-39-51 5,14 59 5,-14-59 0,-17 55-7,17-55 5,-45 38-11,45-38-4,-55 27-21,55-27-6,-46-4-5,46 4 4</inkml:trace>
  <inkml:trace contextRef="#ctx0" brushRef="#br0" timeOffset="102950.294">22849 18191 64,'-39'1'38,"39"-1"1,0 0-3,-46 8-16,46-8-5,-41 22 0,41-22-10,-38 51-2,38-51-2,-25 67-3,20-31-1,5-1 10,0-35-1,20 54-8,-20-54 5,43 29-3,-43-29-2,59 7-6,-59-7-10,60-14-20,-29-1-6,-2-5 2,-29 20 1</inkml:trace>
  <inkml:trace contextRef="#ctx0" brushRef="#br0" timeOffset="103258.3248">22978 18327 67,'0'0'35,"-32"12"0,32-12 2,-31 36-18,31-36-1,-19 38-6,19-38-3,0 44-4,0-44 4,0 0-2,33 37-5,-33-37-2,38-8 0,-38 8 0,38-24 0,-38 24 0,29-32 0,-29 32 0,0 0-3,0 0-1,22-36 1,-22 36-1,0 0 0,0 0 0,-9 43 4,9-43 6,0 0-2,3 46-3,-3-46-2,0 0-13,0 0-17,29-5-8,-29 5-4,22-37-1</inkml:trace>
  <inkml:trace contextRef="#ctx0" brushRef="#br0" timeOffset="103514.3504">23148 18361 70,'0'0'39,"0"0"0,0 0-6,0 0-14,30 1-1,-30-1-10,0 0 2,-1 39-3,1-39-8,0 0 5,0 0-2,0 0 5,0 0-7,0 0 0,0 0 0,0 0 0,32-37 0,-32 37 0,13-38 0,-13 38 0,0 0-2,20-45 1,-20 45-11,0 0-19,0 0-13,35-40 7,-35 40-1,0 0-3</inkml:trace>
  <inkml:trace contextRef="#ctx0" brushRef="#br0" timeOffset="104483.4472">23353 18124 86,'0'0'34,"0"0"2,0 0 1,-5 38-16,5-38-13,1 44-4,-1-44 2,3 63-7,-3-63 4,4 61 4,-4-61-1,5 39-6,-5-39 6,0 0-4,0 0-2,0 0 0,0 0 0,0 0 0,0 0 0,0 0 0,36-29 0,-36 29 0,0 0 0,35-21 0,-35 21-2,0 0 4,32 8-8,-32-8 2,0 0-1,9 47 6,-9-47-6,-14 41 6,14-41-1,-27 35 0,27-35 3,-32 23 0,32-23-2,0 0-3,-35-7-4,35 7-9,0 0-7,17-44-15,-17 44-1,34-49 5,-34 49 5,46-39 12,-46 39 11,41-29 12,-41 29 11,35-17 10,-35 17 5,0 0-2,29-6-4,-29 6-8,0 0-10,0 0 1,0 0-6,0 0-2,11 38 0,-11-38 3,-5 39-6,5-39 0,-1 42 3,1-42-5,0 0 5,14 42-1,-14-42 4,0 0-4,38 7-1,-38-7 0,33-12 1,-33 12-1,33-22 0,-33 22 0,0 0-4,33-43-1,-33 43 5,0 0 0,-4-43 6,4 43-1,0 0 0,-46-27-1,46 27-4,-37-7 0,37 7 0,0 0 0,-37-1-11,37 1-9,0 0-13,0 0-1,43-10-2,-43 10 3,48-14 6,-19 11 6,-29 3 7,59-6 12,-59 6 16,60-6 5,-60 6 7,49 0 3,-49 0-4,32-9-2,-32 9-2,0 0-3,0 0-2,0 0-8,0 0-1,0 0-3,0 0-2,0 0-3,0 0 0,-38 37-1,38-37 4,-35 60 2,35-60-3,-32 60-3,32-60-13,-27 43-18,27-43-6,0 0 5,0 0-10</inkml:trace>
  <inkml:trace contextRef="#ctx0" brushRef="#br0" timeOffset="105041.5031">23782 18241 103,'0'0'37,"0"0"2,0 0-7,18 36-21,-18-36-5,0 0 3,44 42-8,-44-42 3,35 32-3,-35-32-3,35 22-2,-35-22 0,32 9-6,-32-9 2,0 0 1,33-8 2,-33 8 4,0 0 4,0 0 2,0 0 2,0 0 0,0 0 1,0 0-2,0 0-1,31-23-4,-31 23 2,0 0-1,0 0-1,38-3 0,-38 3 0,30-11 0,-30 11-1,31-19 2,-31 19-6,0 0 1,36-23 1,-36 23 0,0 0-1,0 0 1,0 0-2,21 36 6,-21-36-2,9 57 1,-2-19 2,1 1-1,0 4 2,0-2-2,-3-5 2,-5-36-2,-10 60-2,10-60 0,-34 33 0,4-28 0,-4-8 0,-2-6 0,7-9-3,0-4-3,29 22-6,-29-58-7,30 18-19,9-4-3,10-5 0,7-3 5</inkml:trace>
  <inkml:trace contextRef="#ctx0" brushRef="#br0" timeOffset="105229.5219">24236 18081 77,'9'-27'33,"-1"7"-1,-5 8 2,-9 0-16,6 12-6,0 0 0,0 0-4,-18 64-3,19-25-2,-1 5-1,3 3 2,0 1-1,3-6-6,7-6-11,-13-36-25,24 39-1,-24-39 1,31-2-1</inkml:trace>
  <inkml:trace contextRef="#ctx0" brushRef="#br0" timeOffset="105530.552">24436 18159 85,'0'0'40,"0"0"-4,-28 42 3,28-42-15,0 0-16,0 0-5,-9 49 3,9-49-1,0 0-7,0 0 7,40 17-7,-40-17 5,0 0-2,0 0 0,47-20-1,-47 20 1,0 0 1,0 0-4,0 0 4,0 0-2,0 0 0,0 0 0,0 0 0,19 52-4,-19-52-18,0 0-17,0 0-2,0 0 2,0 0-2</inkml:trace>
  <inkml:trace contextRef="#ctx0" brushRef="#br0" timeOffset="105995.5984">24605 17933 121,'2'61'38,"-2"-61"0,-10 84-1,10-84-33,-12 79-1,12-79-5,1 81 1,-1-81-4,11 67-2,-11-67-6,21 48 1,-21-48-4,0 0 5,0 0 4,48 48 4,-48-48 3,0 0 6,0 0 4,0 0 3,0 0-3,46-19-3,-46 19 0,0 0-4,0 0 1,27-57-2,-27 57 1,0 0-1,1-49 3,-1 49-1,0 0-1,0 0 0,0 0 1,0 0-1,0 0-1,0 0-2,0 0 0,0 0 0,0 0 0,0 0 0,0 0 0,29 56 0,-29-56 0,0 0 0,58 27-7,-58-27-12,42-4-22,-42 4-1,0 0 1,26-66 3</inkml:trace>
  <inkml:trace contextRef="#ctx0" brushRef="#br0" timeOffset="106154.6144">24639 18054 123,'0'0'36,"0"0"3,0 0 0,0 0-30,56-22-8,-20 12-6,7-1-30,0-1-5,-2-2-1,-2 0 1</inkml:trace>
  <inkml:trace contextRef="#ctx0" brushRef="#br0" timeOffset="126373.6361">16800 9600 51,'-9'2'24,"9"-2"2,-8 5-1,8-5-10,-6 14-3,1-1-1,3 6-1,0 6-2,2 6 0,0 2-2,2 2-1,-4 0-1,3 0 0,-2-6-2,0-1 1,-3-8 0,0-3-1,-3-7 1,7-10 0,-12 5-1,12-5 0,-14-20 0,6 2 0,2-7-1,-1-7 0,0-6 0,1-4 0,0-2 0,3 0-1,1 2 0,2 4 1,2 5-1,1 7 1,1 9-1,-4 17 1,16-6 0,-3 19 0,3 7 0,2 8 0,4 4-1,0 7 1,3 2-1,2-1 1,0-2-1,-3-4 0,0-8 1,-2-4 0,-3-7 0,1-9 0,-4-8 1,0-6 0,-4-8-2,-2-8 0,-4-4 0,-1-7 0,-3-3 0,-3-4 0,-4 0 0,-1 2 0,0 6 0,-2 5 0,3 7-7,-3 1-3,8 21-5,2-15-15,7 12-8,6 2 1,3 0 1,5 2 1</inkml:trace>
  <inkml:trace contextRef="#ctx0" brushRef="#br0" timeOffset="126704.6692">17275 9561 75,'15'29'31,"-9"-2"0,-1 6-1,-3-2-12,-4-4-8,3-1-3,-6-6-1,4-3-1,1-17 0,3 15 0,-3-15 0,16-4-1,-7-6 0,5 1 0,0-5-1,0-1 0,0-3-1,-3 1 0,-4-1 1,-1 2-1,-4 0-2,-3 3 0,-5 2 0,-2 3 0,-7 5 0,-3 0 0,1 7 0,-2-2-4,5 5-2,-2-4-2,16-3-5,-16 8-9,16-8-16,18 1 2,1-6 1,7 1 0</inkml:trace>
  <inkml:trace contextRef="#ctx0" brushRef="#br0" timeOffset="127080.7067">17771 9325 21,'-16'-10'22,"-5"-8"3,7 11 3,1-2-4,2 2-5,11 7-2,-16-2 0,16 2-2,-6 20-3,9 2-2,-3 5-3,6 12-1,-1 7 0,3 10-1,-1 3-1,2 6-1,-1-2-2,2-3 1,-2-5-2,-1-7 1,0-8-3,1-11 0,2-7-2,-10-22-3,17 14-8,-17-14-12,12-23-10,-5 3 2,-4-10 0,1-2 1</inkml:trace>
  <inkml:trace contextRef="#ctx0" brushRef="#br0" timeOffset="127282.727">17677 9641 78,'-25'2'35,"6"3"1,1-2 1,7-2-11,11-1-10,0 0-5,20 8-3,3-10-2,9-1-4,3-2-2,6-1 0,2 0 0,-2-2 0,-2 5-11,-11 0-24,-4 1-3,-5 2-1,-8 0 1</inkml:trace>
  <inkml:trace contextRef="#ctx0" brushRef="#br0" timeOffset="128131.8119">16562 12444 88,'0'0'32,"4"11"1,1 6-4,4 7-16,6 11-4,-4 2-4,3 9 1,-4 1-1,0 3-2,-6-6 0,-1-7-2,-4-9 1,-1-7-1,2-21 1,0 0-2,-9-2 1,8-18 1,2-9-1,2-5 0,1-6 0,3-4-1,3-2 1,4 4-1,1 4-1,1 2-1,3 8-2,-2 1-4,4 15-7,-4 2-13,-3 6-8,0 8 0,-4 2 1,-2 9 1</inkml:trace>
  <inkml:trace contextRef="#ctx0" brushRef="#br0" timeOffset="129501.9489">16827 12615 67,'5'32'32,"-1"-7"1,6-2-5,1-4-4,3-11-9,5 0-4,-4-11-5,3-4-2,-4-8 0,-2-4-2,-5-4 0,-4-1 0,-6 1 0,-3 3-1,-6 4 1,-1 8-1,-6 8 1,2 9 0,-1 8 0,3 9 0,1 2-1,5 5 0,5 1-1,6-4 0,6-3-1,4-8 0,6-8-1,3-7 0,5-4 0,2-10 0,2-4 0,0-5 1,0-2 0,-1 0 1,-5 0 0,-3 3 0,-4 4 1,-4 6-1,-4 8 1,-9 0 1,16 24-1,-8 2 1,-1 4-1,5 7 0,0 0 0,1-1 0,1-4-1,-1-6 0,-2-7 1,1-10-1,-3-9 0,-2-10 1,-3-9 0,1-6 0,-1-8-1,-1-4 0,0-4 0,-2-1-1,1 4 0,-1 3-1,1 8-1,-1 5-1,4 11 1,-5 11-1,0 0 1,14 14 0,-5 7 1,1 2 1,2 4 1,2 1 1,0 1 0,3-1 1,2-5 0,1-4 1,1-11-1,5-4 0,-1-8 0,0-4 0,0-9 0,-2-4-1,-4-5 0,-6 0 0,-4 3 0,-6 2 0,-6 4 0,3 17 0,-22-10 0,5 17 1,-2 7-1,0 5 0,3 5 0,3 4 0,3 1-1,7-3 2,7-6-4,9-5 1,5-8 0,8-7 0,4-6 0,3-7 0,3-4 0,1-4 1,0-1-1,-4 1 1,0 2 1,-6 6-1,-4 5 1,-5 8 0,-6 7 0,-6 6 0,-5 7 0,-2 4-1,-4 4 1,-3 1-1,-1-2 0,1-2 2,0-5-2,5-4-2,-1-6 2,4-10 2,-5 13-2,5-13 0,0 0 0,0 0 0,0 0 0,0 0 0,0 0 0,0 0 0,0 0 0,0 0 0,7 13 0,-7-13 0,8 14 0,-8-14 0,8 19 0,-5-9 0,-2 2 0,-2-2 0,-2 1 0,-4 0 0,-1-2 0,-5-2 0,0 0 0,-1-4 0,2-4 0,0-6-2,12 7-4,-9-25-2,14 8-4,1-9-1,12 3 0,-1-8-1,10 7 1,-3-5 1,7 5 4,-3 0 4,1 3 6,0 7 4,-8 0 3,1 11 4,-7-2-1,1 13 2,-16-8-2,14 28-2,-14-10-2,3 4-3,-4-1-2,1 1-2,-1-1-2,1-7-2,3-2-2,-3-12-7,11-7-23,-2-4-2,1-10 1,5-4 0</inkml:trace>
  <inkml:trace contextRef="#ctx0" brushRef="#br0" timeOffset="129868.9856">18241 12562 89,'0'0'35,"0"0"0,-6 20 3,0 7-17,9 18-8,-3 0-5,6 6-1,-1-2-3,2 0-1,1-6-1,3-3-2,-2-10 0,-1-9 0,1-8 0,-9-13 0,17 3 0,-8-14 0,2-4 0,1-5 0,2 0 0,2-1 0,0 3 0,2 2 0,0 7 0,-1 7 0,-1 6 0,-2 9 0,-3 6 0,-5 5 0,-4 3 0,-6 1 0,-5-3 0,-7-4 0,-4-6-3,-5-11-5,4-4-11,-1-12-19,3-12-1,8-6 1,4-11-1</inkml:trace>
  <inkml:trace contextRef="#ctx0" brushRef="#br0" timeOffset="130283.027">18549 12428 101,'19'4'35,"-4"19"2,-4 13-1,-5 4-20,-1 11-6,-3 3-5,2 4-2,-5-1 0,2-1-1,0-5-1,4-7 0,3-4 0,4-7-1,4-6 1,6-6-1,4-5 0,4-6 1,3-8-1,1-3 0,0-7 0,1-6 0,-5-4 0,-4-4 0,-7-1 2,-9 1-2,-8 1 0,-7 3 0,-9 8 0,-5 6 0,-5 8 0,-1 7 0,0 6 0,4 5 0,6 4 0,6 0 0,9 0 0,7-4 0,8-3 0,5-11 0,7-3-5,-3-16-17,4-7-16,-3-10-1,-5-13 1,-4-9-1</inkml:trace>
  <inkml:trace contextRef="#ctx0" brushRef="#br0" timeOffset="130428.0415">18122 12221 146,'-70'-4'37,"22"-7"-28,13-12-9,15-20-37,17-24-3,8-27-1</inkml:trace>
  <inkml:trace contextRef="#ctx0" brushRef="#br0" timeOffset="156449.6434">21816 9778 30,'0'0'23,"0"0"2,12 5 1,-12-5-10,2 23-3,-1 3-3,-2 7-2,0 9-1,-3 3 0,1 5-1,-2 2-1,2-1-2,-2-9 0,3-4-2,-2-12 1,3-5 0,-1-7 0,2-14-1,0 0 0,0 0 1,-5-16-1,3-4 1,1-5-2,-1-5 1,-1-6-1,0-6 0,0-1 0,1 0 0,-1 2 0,0 2 0,1 8 0,0 3 0,0 11 0,2 17 0,0 0 0,11 32 0,-2-2-1,4 8 1,4 0 0,5 5 0,3-2 1,2-7-1,0-8 1,0-9 1,-1-9-1,-1-5 1,-2-13 0,-4-4-1,-3-11 1,-4-4-2,-4-10 1,-3-4-2,-5-4 0,-4-3 0,-4 3-1,-2 3-1,-1 9-2,-2 2-3,6 15-5,-2 5-5,9 13-6,-1 11-7,5 1 0,9 7 2,0-5 2</inkml:trace>
  <inkml:trace contextRef="#ctx0" brushRef="#br0" timeOffset="156840.6825">22250 9862 5,'14'3'17,"1"7"1,-15-10 0,7 19-3,-14-7-1,-1 5 0,-6 5 0,-2 2-2,-2 4-2,0-2-1,2 2 0,4-2-3,6-3 0,3-4-1,7-5-1,6-7-1,5-3 1,1-7 0,5-1 0,-1-9-1,3 0-1,-3-6 0,-1 1-1,-3-2 0,-3 0 0,-4 2 0,-1 4 1,-4 4-1,-4 10 0,0 0 0,0 0 0,-6 24 0,4-1-1,1 3 0,1 4 0,4 0-2,1-2-1,6-2-4,-1-9-5,8-7-15,1-7-6,-1-13 1,5-6-1,-4-11 2</inkml:trace>
  <inkml:trace contextRef="#ctx0" brushRef="#br0" timeOffset="157081.7066">22474 9799 79,'-1'11'31,"8"3"-1,2-10 1,10-7-21,1 5-7,2-3-1,2 0-2,2-3-2,-4-3 0,0 2-3,-2-5-5,-1-1-8,1 4-11,-7-9-1,3 8 1,-8-8 0</inkml:trace>
  <inkml:trace contextRef="#ctx0" brushRef="#br0" timeOffset="157315.73">22611 9662 65,'-15'2'30,"6"8"1,-2-1 1,7 2-13,4 10-9,0 4-3,6 9-1,-1 2-1,3 4-3,1 0-6,-1-2-13,2-7-16,4 0 0,-4-15 0,5-6-2</inkml:trace>
  <inkml:trace contextRef="#ctx0" brushRef="#br0" timeOffset="195330.5311">10938 711 19,'0'0'18,"-30"-13"2,30 13 0,0 0-2,0 0-3,0 0-3,0 0-1,0 0-2,0 0 0,0 0-1,0 0 0,0 0 1,0 0 0,0 0-2,31 25 0,6-22-1,9 1-1,9-1-2,10-1 0,4 1 0,3 0-3,1 0 2,-4 0 0,-7-1-2,-8 1 1,-8-1-1,-11 0-1,-35-2-2,44-2-1,-44 2-6,0 0-10,0 0-12,0 0 0,0 0 0,-36-31-1</inkml:trace>
  <inkml:trace contextRef="#ctx0" brushRef="#br0" timeOffset="196097.6078">10889 643 17,'0'0'17,"0"0"1,0 0-1,0 0 0,0 0-3,0 0-3,0 0-2,0 0-2,0 0-3,0 0 0,0 0-1,0 0 1,0 0 0,0 0 1,-18 47-1,18-47 2,-30 73-1,14-27 4,-4 3-2,2 5 0,-3 2-3,3-4 0,-3 0-1,5-7 1,-1-5-2,3-8-1,-1-2-1,2-11 0,3-3 1,10-16-1,-14 16-1,14-16-5,0 0-10,-4-14-16,10 1 1,5-6-1,3-3-1</inkml:trace>
  <inkml:trace contextRef="#ctx0" brushRef="#br0" timeOffset="196789.677">11688 633 16,'19'-37'11,"-19"37"0,0 0 0,0 0-1,0 0-1,0 0 1,0 0 2,0 0 0,0 0 0,0 0 0,-6 43-1,6-43 0,6 38-1,-6-38-1,12 55 0,1-20-3,1 5 2,6 3-3,3 3-1,4 5 2,2 1-3,2 0 1,-1-3-3,0-5 2,-3-4-4,-4-7 4,-5-6-3,-5-7-1,-2-7-1,-11-13-3,11 7-9,-11-7-21,0 0 2,-14-13-1,3 6 0</inkml:trace>
  <inkml:trace contextRef="#ctx0" brushRef="#br0" timeOffset="197498.7479">10613 1283 13,'-4'-12'16,"4"12"1,0 0 0,0 0-9,-9-3 1,9 3 2,0 0 0,-6 10 0,7 1 0,0 6 0,6 9 1,0 5-1,7 9-1,2 4 1,8 5-3,1 7-1,6 3-4,0-7 2,3-1-3,-3-7 0,-1-4-2,-3-5 1,-2-4-2,-6-9 1,-3-4 1,-4-4-1,-3-5-1,-9-9 0,10 10-3,-10-10-8,0 0-17,0 0-3,6-19 0,-3 2-2</inkml:trace>
  <inkml:trace contextRef="#ctx0" brushRef="#br0" timeOffset="198098.8079">11972 1226 20,'0'0'19,"0"0"-2,0 0 0,0 0 2,0 0-6,0 0-1,-9 9-2,3 5-1,-4 2-1,-2 11 0,-5 7 0,0 9 0,-5 5 2,1 5-3,-4-1 0,2 3-2,-1-4-1,4-4-3,2-8 1,3-8-3,2-5 2,4-8-5,4 0 0,5-18-7,0 0-13,0 0-8,0 0 0,0 0-1,1-19 1</inkml:trace>
  <inkml:trace contextRef="#ctx0" brushRef="#br0" timeOffset="198609.8589">11029 1965 21,'0'0'20,"0"0"1,0 0-1,0 0 0,0 0-4,0 0-1,0 0-2,11 9-3,-11-9-1,22 1-2,-5-2-1,9 3-1,3-2-1,6 4 0,6-1-2,1 3 0,0-1-1,-1 1-1,-6 1 0,-3 0 1,-6-2-2,-6 1 0,-6 0-2,-14-6-4,12 6-8,-12-6-16,0 0 0,-3-13-2,-3-1 3</inkml:trace>
  <inkml:trace contextRef="#ctx0" brushRef="#br0" timeOffset="199158.9139">10838 968 15,'17'-38'18,"-17"38"0,0 0 1,0 0 0,0 0-2,0 0-3,0 0-2,0 0-2,0 0-1,1 25-2,-2-1-3,3 4 1,-3 10-1,2 1 1,-3 8-3,2-4 2,-2 0-4,1-5 2,-1-7-2,0-10-2,3-3-4,-1-18-10,0 0-12,14 0-2,-3-15 1,7-7-1</inkml:trace>
  <inkml:trace contextRef="#ctx0" brushRef="#br0" timeOffset="199533.9513">11378 791 3,'0'0'18,"0"0"5,0 0 2,0 0-5,31 13-1,-31-13-2,0 0-3,25 47-1,-25-47-3,31 45-4,-31-45-2,40 49 0,-15-29-4,1 3-4,-1-11-7,2 4-19,1-5 2,-5 0-1,2-3 0</inkml:trace>
  <inkml:trace contextRef="#ctx0" brushRef="#br0" timeOffset="199955.9935">11325 1708 21,'-13'8'22,"13"-8"4,0 0 0,0 0-6,7 10-3,2-8-1,7 2-3,2-4-3,7 4-4,2-4-1,4 2-2,-1-3-4,0-1-2,1-1-8,-6-4-8,-1-6-11,1 4 1,-4-11-3,2 3 4</inkml:trace>
  <inkml:trace contextRef="#ctx0" brushRef="#br0" timeOffset="200363.0343">12074 1281 35,'0'0'24,"0"0"3,0 0-3,12-11-9,3 13 0,0-4-2,10 3-3,0-2 0,7 3-4,-3 0-2,2-1-1,-3 1-1,-4 0-1,-4 2-2,-5-3-2,-2 1-6,-13-2-8,13-3-10,-3 2-4,-10 1 1,20-10-1</inkml:trace>
  <inkml:trace contextRef="#ctx0" brushRef="#br0" timeOffset="201317.1297">12989 1173 24,'0'0'20,"5"-13"-3,-5 13-2,0-13 1,0 13-6,-4-10-2,4 10-1,-10-9-3,10 9-1,-14-10-2,3 8 0,-1 1 1,-1 2 0,-1 2 1,-1 4 0,1 4 1,-1 2 0,4 5 1,-1 1 0,6 4 0,1 1-1,6-3 1,3 2 0,6-1 0,2-2-2,7-1 1,1-4-1,4-3-1,-1-4-1,0-2-2,1-5-3,-5-6-4,3-2-6,-8-6-13,-2-3-3,-2-4-2,-7-5 2</inkml:trace>
  <inkml:trace contextRef="#ctx0" brushRef="#br0" timeOffset="201717.1697">12955 665 20,'0'0'23,"0"0"1,0 0 1,0 0-14,0 0 0,0 0-2,0 0-3,0 0-2,0 0-2,6 41 0,-6-41 0,0 50 0,0-50 0,1 52-1,-1-52 0,2 44-2,-2-44-5,0 0-3,0 0-12,8 39-4,-8-39 1,0 0 0</inkml:trace>
  <inkml:trace contextRef="#ctx0" brushRef="#br0" timeOffset="201970.195">13084 615 20,'0'0'20,"0"0"0,0 0-6,0 0-7,0 0 1,15 39-1,-15-39-1,-5 36-2,5-36-2,0 0 0,-4 43-2,4-43-2,0 0-6,0 0-9,0 0-2,0 0-1,0 0 0</inkml:trace>
  <inkml:trace contextRef="#ctx0" brushRef="#br0" timeOffset="202444.2424">13060 301 4,'0'0'16,"0"0"0,0 0 1,-39-9-5,39 9-1,0 0 1,-36 34-2,36-34-1,-21 36-2,21-36-1,-13 40 0,13-40-1,0 0 0,14 47-2,-14-47 1,29 17 1,-29-17 0,44 4 0,-44-4 1,49-4-3,-49 4 5,46-14-2,-46 14 0,32-19-3,-32 19 1,0 0 2,0 0-3,-3-44-2,3 44 1,0 0-2,-45-28-1,45 28 2,-32-10-4,32 10-3,0 0-1,-32 0-3,32 0-8,0 0-11,0 0-2,6 44-1,-6-44 4</inkml:trace>
  <inkml:trace contextRef="#ctx0" brushRef="#br0" timeOffset="203024.3003">13300 1240 12,'0'0'22,"0"0"3,0 0-2,0 0 0,0 0-2,5 10-3,-5-10-5,17 9 0,-7-4-4,10 1-2,0 0-3,6 0 0,3-3-2,1 1 0,-3-1 0,-1 0-1,-3-2 0,-6 0-2,-3-1 0,-5-2-3,-9 2-4,0 0-4,4-12-6,-4 12-9,-5-13-4,5 13-2,-2-15 3,2 15 1</inkml:trace>
  <inkml:trace contextRef="#ctx0" brushRef="#br0" timeOffset="203505.3485">14015 1096 6,'14'-6'17,"-14"6"1,6-11-3,-6 11-2,-11 5 0,0 7-1,-2 6-4,1 4 0,-3 5-1,3 4 1,0 2-1,3 2-1,3 1 0,5 0 0,2-2 0,6-5-1,4-5 1,4-3 0,5-7 0,3-4-1,1-8 0,3-3-1,-3-7-2,0-4 1,-2-4-1,-4-5 0,-4 0-1,-4 0 1,-6-3-2,-3-2 1,-6 1 0,-4 2-1,-4 3 0,-2 5 0,-3-1 0,0 3-1,1 5 0,3 1-2,4 2-2,-1-3-5,11 8-6,0-14-7,9 10-9,4 1-2,1-1 3,5 4 1</inkml:trace>
  <inkml:trace contextRef="#ctx0" brushRef="#br0" timeOffset="203896.3875">14427 1270 30,'-12'15'26,"12"-15"1,-6 14 4,6-14-14,5 12-2,-5-12-1,22 8-3,-6-9-4,8 4-1,3-5-2,6 2-1,-2 0-1,-1-1-1,-4 1 0,-3-2-2,-3 2-2,-7-6-5,-4 6-5,-9 0-9,3-11-9,-3 11-1,-2-14 0,2 3 1</inkml:trace>
  <inkml:trace contextRef="#ctx0" brushRef="#br0" timeOffset="204265.4244">15137 1051 6,'-16'-7'16,"-2"4"1,-2 9-6,0 3 1,-2 7 2,1 5 2,2 2-2,2 6 0,1 1-1,8 4-2,0-5-1,9 3-1,2-3 0,8 0-3,4-4 0,6-2-2,4-4 0,3-3-2,0-1-2,0-9-4,2-3-4,-6-14-8,2-2-6,-3-2-10,-6-7-1,0-3 2,-5-7 1</inkml:trace>
  <inkml:trace contextRef="#ctx0" brushRef="#br0" timeOffset="204489.4469">15322 1031 26,'14'-18'22,"-6"31"-2,-5 5 4,2 15-14,1 2 2,-1 10-3,1-2-1,-3 8-3,1-4 0,-2-1-2,0-10-2,0-5-4,-2-10-4,2-3-9,2-8-8,-4-10-3,0 0 1,5-25 0</inkml:trace>
  <inkml:trace contextRef="#ctx0" brushRef="#br0" timeOffset="204723.4703">15478 954 21,'0'0'23,"0"0"1,10 6 3,-6 17-14,-3 15-2,2 3 1,-2 11-3,2-6-2,-2 8-4,2-6 0,-1 2-2,0-13-3,1-5-3,-2-11-7,1-8-12,1 1-4,-3-14 2,0 0-1</inkml:trace>
  <inkml:trace contextRef="#ctx0" brushRef="#br0" timeOffset="204949.4929">15404 1276 42,'0'0'28,"0"0"2,0 0-1,0 0-12,10 7-6,5-5 0,1-3-4,4 1-4,0-2-3,-1-2-3,2 2-4,-5-3-4,0 4-3,-4-3-6,-3 3-7,0 1-3,-9 0 2,13 0 1</inkml:trace>
  <inkml:trace contextRef="#ctx0" brushRef="#br0" timeOffset="205406.5386">15604 1281 20,'0'0'22,"0"0"0,0 14-1,0-14-3,3 14-3,2-4-2,2 1-1,6 1-3,0 6 0,7 2 0,-3 2-3,3 5-1,-5 0-1,-1 1-2,-6 1 0,-4 0-1,-8-2 0,-7-3 0,-3-3-1,-4-3 1,-1-5 0,-2-5 0,1-3 0,1-3 0,3-4 0,4-2 0,2-2 0,10 6 0,-8-17 0,8 17-1,1-19 1,2 9-1,1-1 1,-4 11-1,11-15 0,-11 15 1,17-8-1,-8 8 1,4 2-1,1 4 1,1 1-1,2 2 1,-2 2-1,2-1 0,-3 1 0,0-4-2,1-1-4,-5-8-7,4 1-11,-2-6-8,1-4 0,0-5-2,-2-6 2</inkml:trace>
  <inkml:trace contextRef="#ctx0" brushRef="#br0" timeOffset="205790.577">16125 1093 0,'0'0'18,"6"-46"0,-6 46 3,0 0-10,-28-41 2,28 41-1,-34-13 2,34 13-3,-41-2 0,21 8-2,0 10-3,3 4 1,1 7-3,5 4 3,1 6-3,7 1 2,4 3-4,6-1 3,3-3-1,5-3-1,3-4 1,3-5-2,2-7 1,0-5-3,1-2-2,0-14-2,1-4-7,-6-9-7,2-4-11,0-4-3,-1-8-2,-1-4 3</inkml:trace>
  <inkml:trace contextRef="#ctx0" brushRef="#br0" timeOffset="206009.5989">16302 950 42,'0'0'25,"0"0"3,6 19-4,0 11-11,-4 13-3,4 4 2,-2 8-6,3 0 0,-3 8-2,1-4-1,-2-4-3,-1-12-3,2-4-4,-3-13-2,3-3-5,-2-10-12,-2-13-3,11-6 0,-5-12 1</inkml:trace>
  <inkml:trace contextRef="#ctx0" brushRef="#br0" timeOffset="206243.6223">16489 976 22,'6'-52'23,"-6"52"2,0 0 4,0 0-14,3 12-1,-2 16-2,-2 11-5,2 3 0,0 8-3,2 0 0,0 3-5,2-8 1,2 3-8,-3-14-4,3-4-10,0-6-6,-4-9 0,-3-15 0</inkml:trace>
  <inkml:trace contextRef="#ctx0" brushRef="#br0" timeOffset="206469.6449">16357 1194 51,'-10'-7'31,"10"7"0,0 0-1,0-10-18,10 11-1,3-2-2,5-1-5,2-1-3,2-2-3,3 1-2,-4-3-4,3 3-5,-5-2-10,-2 3-6,1-1-2,-6-3 2,1 3 1</inkml:trace>
  <inkml:trace contextRef="#ctx0" brushRef="#br0" timeOffset="206942.6922">16618 1105 26,'0'0'23,"11"10"2,0-2-4,0 6-3,4-1-3,2 3-4,1 3-4,-1-1 0,-1 5-2,-4 0 0,-6 0-2,-2 2 1,-7 1-1,-3 2-1,-6-5 2,0 0-2,-2-3 0,3-1-1,0-5 2,3-4-2,8-10 1,-8 11-1,8-11 0,0 0 0,10 2 0,-10-2 0,18-3 0,-6 1-1,3 2 1,1 0-1,1 3 0,0 0 0,-2 4-1,0 4 1,-1 4 0,-4 1 0,-4 4 0,-2 2 0,-4 2 0,-4 0 1,-4 2 0,-3 0-2,-6-4 1,0-2-1,-4-3 2,1-3-2,-2-5 2,3-2-3,0-5 1,5-8-2,2 2-12,1-7-17,1-6 0,2-4 1,-1-7-3</inkml:trace>
  <inkml:trace contextRef="#ctx0" brushRef="#br0" timeOffset="208746.8726">17489 1320 1,'0'0'7,"-10"-3"1,10 3 0,-9-3 0,9 3 1,-10-1 0,10 1 0,-15 0-1,15 0 1,-15 1 1,15-1-1,-13 3 1,13-3 0,0 0-1,0 0 0,0 0 0,0 0-1,11 7-1,9-7 0,4 1 0,10-1-3,6 3-1,8 1 0,0 1-1,4-1 0,-2 4 0,-4 1-1,-7-2 0,-7 1-1,-7-4 0,-8 1 0,-5-3-2,-12-2-2,9-3-4,-9 3-6,-6-16-11,3 5-7,-1-2 1,1-1 0</inkml:trace>
  <inkml:trace contextRef="#ctx0" brushRef="#br0" timeOffset="209077.9057">17734 1090 13,'-4'-15'18,"4"15"1,0 0-4,0 0 0,-3 26-1,0-1-3,2 10-1,-1 7-1,3 10 1,-2 4-1,3 1-2,-1 1-2,3-5-1,0-6 0,2-7-2,-1-7-3,-1-13-9,0-8-17,-4-12-1,12 6-1,-12-6 1</inkml:trace>
  <inkml:trace contextRef="#ctx0" brushRef="#br0" timeOffset="210333.0312">18417 1047 11,'0'0'13,"0"0"-1,0 0 3,0 0-3,-19-36 2,19 36-3,0 0-1,-11 1-1,11-1-2,-5 23 2,2 4-3,2 6 1,-2 9-3,1 5 3,-1 11-3,2 2 1,-3-2 0,2-6-2,-2-6 0,1-10-2,0-4 2,-1-9-1,1-9 0,3-14 0,0 0 0,0 0-1,-5-16 2,6-7-2,0-7 0,1-4 0,0-7-2,-1-2 1,0-6-1,0 1 1,-2-3 0,1 3 0,-1 7 0,1 5-1,0 36 1,-1-55 0,1 55 0,1-24 0,-1 24 0,8 27 0,-1-1-1,2 8 3,4 6-2,2 3 0,2 6 1,1-1-1,1-4 2,0-7 0,-1-8 0,-1-7 0,-3-6 0,0-6 0,-1-10 0,0-11 0,-2-8-2,1-4 2,-1-7-2,-3-8 1,-1-5 0,-2-6-1,-4 0 1,-4 2-3,-4 2 2,-1 4 0,-4 5-1,12 36-4,-27-51 1,27 51-7,0 0-4,-35-33 0,35 33-5,0 0-9,0 0-1,0 0 1,0 0 3</inkml:trace>
  <inkml:trace contextRef="#ctx0" brushRef="#br0" timeOffset="210881.0859">18859 1119 3,'14'9'16,"-14"-9"2,0 0-4,0 0 1,1 10-2,-1-10 1,-20 6-1,8 1 1,-7 0-3,1 5 0,-4 0-3,3 6-2,-2 2-1,5 1-1,1 0-2,7-1 2,3 2-2,6-3 0,5-2 0,2-2 0,5-3 0,2-4 0,0 0 0,2-3 0,-3-5 0,1-2 0,-4-7 0,-1 2-1,-3-4 1,-2-1 0,-2-4-1,-2-3 0,-2-1 0,-1 2 0,0 2-1,-1 0 0,1 4-1,2 12 1,0 0-1,0 0 1,0 0-1,-2 26 1,5-5 0,1 4 0,1 4 0,3 0 1,1 0 1,3-3-1,1-4 1,1 0-1,2-7 1,-1-3 0,2-6 0,-2-3-2,-1-4-1,-2-6-2,0-2-6,-5-11-7,1 0-13,-2-3-4,-1 1-1,-1-3-1</inkml:trace>
  <inkml:trace contextRef="#ctx0" brushRef="#br0" timeOffset="211859.1838">19201 961 14,'-18'-35'12,"18"35"1,0 0 1,0 0-3,0 0 2,0 0 0,-22-35-4,22 35-1,0 0-1,0 0-1,0 0-1,0 0 1,0 0-4,0 0 5,0 0-4,0 0 0,0 0-2,0 0 1,0 0-1,0 0-1,0 0 1,0 0-3,-29 0 2,29 0 0,0 0 2,-17 35-2,10-16 1,1 6 2,-1 8-1,1 3 2,1 6-3,2 1 4,2 0-6,2-1 8,3 4-5,3-8 1,2-3-1,2-5 0,3-7 1,3-4 0,1-1-1,2-6 0,1-5 0,-1-5-1,1-3 0,-1-5 1,-2-3-1,-3-5 0,-1-2 0,-4-3-1,-2-3 1,-4-3 0,-3-4-1,-4-1 0,-4-4 1,-2-2-1,-4-3 0,-1 4 0,14 35 0,-32-59-2,32 59 1,-34-41-1,34 41 1,-35-13 1,19 13-1,0 2 1,3 3-1,1-2 1,3 2-4,9-5 0,0 0-10,0 0-12,0 0-6,17 8-2,-17-8 2,38-7 1</inkml:trace>
  <inkml:trace contextRef="#ctx0" brushRef="#br0" timeOffset="212160.2139">19411 886 32,'0'0'22,"0"0"5,0 0-6,0 0-3,0 0-1,13 29-4,-17 7-4,6 9 2,-3 7-4,4 2-2,-2-2-2,3 0 2,1-2-7,1-6 3,0-7 0,0-9-1,-1-6-2,-2-8-2,0 0-6,-3-14-12,0 0-8,7-15-2,-2-1 0,2-5 1</inkml:trace>
  <inkml:trace contextRef="#ctx0" brushRef="#br0" timeOffset="212424.2403">19617 788 19,'0'0'23,"0"0"6,22 54 2,-19-14-14,-1 12-3,3 3 1,-1 9-7,3-2-1,-1 3-4,2-5-1,-2-1-3,2-12 0,0-5-3,-2-13-7,2-4-5,-1-7-11,-7-18-1,7 12-1,-7-12 0</inkml:trace>
  <inkml:trace contextRef="#ctx0" brushRef="#br0" timeOffset="212672.2651">19460 1219 46,'0'0'30,"-8"15"2,8-15-1,17 21-17,-5-12 0,7 2-1,0-4-6,3-1-3,-1-4-1,0 0-1,-3-5-2,-2-3-3,1-2-3,-6-8-8,4 2-10,-1-2-8,1-1 0,2-4-1</inkml:trace>
  <inkml:trace contextRef="#ctx0" brushRef="#br0" timeOffset="213371.335">20671 1309 6,'-16'2'21,"-3"-3"3,4 2 1,-1 0-4,4 0-3,2 2-1,0-3-3,10 0-3,-8 1-1,8-1-1,10 0-3,7-1-1,4-3 0,11 3-2,9-3 0,12 1-1,8-1-1,10 2 1,4 0 0,6 1-1,3-1 0,3 2 0,-3 0 0,-3 3 1,-4-3-1,-5 2 0,-6-1 0,-6 2 0,-9-2 0,-8 0 0,-8 0-1,-6 0 1,-8 0-1,-3 1 0,-4-1 0,-6 0 1,-8-1-1,10 0-1,-10 0 1,0 0-2,0 0 0,0 0-3,5-12-4,-9-2-6,5 1-9,-4-3-9,-1-4 1,-2-6-2,-2-3 4</inkml:trace>
  <inkml:trace contextRef="#ctx0" brushRef="#br0" timeOffset="213634.3613">21765 1021 31,'-39'-31'20,"39"31"5,0 0-4,-14 5-4,14-5-1,9 23-6,4-6 2,2 8-5,9 2 4,2 9-6,6 0 1,0 7-6,2 0 4,-5 3-1,-2-2-2,-10 1 2,-8-4-2,-12-4 2,-10-4-2,-8-4 0,-7-9-3,-4-6-8,-4-10-10,1-6-10,3-7 0,6-11-3,7-7 1</inkml:trace>
  <inkml:trace contextRef="#ctx0" brushRef="#br0" timeOffset="215130.5109">20819 595 20,'2'-37'23,"-2"37"5,0 0 2,4-44-15,-4 44 0,0 0-4,0 0-1,0 0-3,0 0-3,0 0-1,2 53-2,-2-14-1,0 5 1,2 6 3,-1 3-2,3-1 0,-1-3 0,1-5-1,0-8 3,-4-36-2,6 48 0,-6-48 1,0 0-1,0 0 0,0 0 0,0 0 0,23-39-3,-23 39 5,16-58-3,-16 58 0,19-64-1,-19 64 1,16-54-1,-16 54 0,0 0 1,19-36-4,-19 36 3,0 0 0,0 0 0,19 56 0,-19-56-1,12 53 1,-12-53 0,13 51-1,-13-51-1,0 0-2,17 42-3,-17-42-6,0 0-4,0 0 1,0 0-4,25-46 0,-25 46 1,0 0 7,16-48 5,-16 48 9,0 0 5,0 0 2,0 0 8,0 0 0,0 0-1,38-20-1,-38 20-3,30 0-3,-30 0-1,37-8-2,-37 8-2,34-16 0,-34 16-1,0 0-1,31-37 0,-31 37 0,0 0-1,-2-40 0,2 40-1,0 0 0,0 0 0,-37-35 0,37 35-1,0 0 1,-41 9-1,41-9 1,0 0 0,-36 49 0,36-49 0,-13 48 1,13-48 2,0 51-2,0-51-1,11 47 1,-11-47 0,22 35-1,-22-35 0,0 0 0,45 20-5,-45-20 1,39-13-3,-39 13-6,44-35-5,-44 35-1,48-48-3,-48 48-4,45-50 2,-45 50 6,36-44 6,-36 44 8,0 0 7,28-40 1,-28 40 6,0 0 5,0 0-1,0 0 0,0 0-3,0 0-1,-38-13-2,38 13 1,0 0-1,-34 31 0,34-31-1,-18 36-1,18-36 0,-7 42-1,7-42 2,5 41-4,-5-41-1,0 0 1,26 39 2,-26-39-3,0 0 3,35 10-2,-35-10-4,0 0 3,29-19 0,-29 19 0,0 0-3,22-36 3,-22 36-4,0 0 3,0 0 0,0 0-1,0 0 0,0 0 0,0 0 0,0 0 0,0 0-1,0 0 1,17 39 0,-17-39 0,0 0-1,14 44 0,-14-44-2,0 0-2,0 0-5,30-7-8,-30 7-5,29-38-8,-29 38 0,32-55 2,-32 55 0</inkml:trace>
  <inkml:trace contextRef="#ctx0" brushRef="#br0" timeOffset="215356.5335">21622 526 32,'0'0'27,"-15"52"1,15-52 0,6 65-12,-5-24-2,4 5-6,-3 1-4,2 0-3,0-3 2,0-4-5,-4-40-3,10 55-3,-10-55-9,0 0-8,0 0-1,30 13 1,-30-13-2</inkml:trace>
  <inkml:trace contextRef="#ctx0" brushRef="#br0" timeOffset="215596.5575">21556 678 33,'0'0'26,"0"0"3,0 0-1,0 0-6,0 0-6,0 0 1,49-11-8,-49 11-4,45-7-2,-45 7-1,44-11-2,-44 11-3,36-9-5,-36 9-11,0 0-9,0 0-1,0 0-1,0 0 1</inkml:trace>
  <inkml:trace contextRef="#ctx0" brushRef="#br0" timeOffset="216275.6254">20885 1547 48,'0'0'25,"4"-14"1,-4 14-8,0 0-2,1 10-4,-2 9-3,0 8-4,2 7-4,-1 3 2,1 6-3,-1 1 3,2 0-4,0-5 2,0-5-3,0-6 1,0-9-2,0-3-2,-2-16-4,4 13-10,-4-13-9,0 0-1,10-19 1,-7-2 1</inkml:trace>
  <inkml:trace contextRef="#ctx0" brushRef="#br0" timeOffset="216725.6704">21021 1577 51,'0'0'23,"0"0"-2,0 0-5,0 0-4,0 0-1,0 0-4,-1 20-1,2-1 0,-1 5-1,2 9-3,-2 2 3,3 3-3,-2 2 1,2 0-5,-1-2 2,1-5-6,1-4 0,-1-11-5,2-2-8,1-4-10,-6-12 0,0 0 1,0 0 1</inkml:trace>
  <inkml:trace contextRef="#ctx0" brushRef="#br0" timeOffset="216936.6915">20862 1851 17,'-18'0'27,"8"4"1,10-4 1,0 0-9,0 0-4,14-12-3,4 7-3,1-2-6,4 0-4,1 2-6,-1-4-5,-1 5-8,-2 1-9,-4-1-1,-1 4 1,-7-4 0</inkml:trace>
  <inkml:trace contextRef="#ctx0" brushRef="#br0" timeOffset="217461.744">21047 1871 29,'2'25'22,"-2"-25"0,13 21-2,-3-12-4,2-3-3,3 2-3,-4-3-1,2 1-2,-4-4-1,-9-2-1,11 8-2,-11-8 0,0 0 0,-5 15 0,5-15-1,-11 13 0,2-4 0,1 2 0,-3-1-1,1 3 0,-1-1 0,0 0 0,1-1 0,10-11-1,-16 18 1,16-18 0,-10 10 0,10-10 0,0 0 0,0 0 1,0 12 0,0-12 0,7 10 0,-7-10 1,16 14-1,-4-4 1,2-3-1,4 1 0,0-2 0,3 2 0,-2-2-1,-1-2 0,-2 1-1,-2-1 0,-6-1 1,-8-3-1,12 4 0,-12-4-1,0 0 0,0 0-1,0 0-1,1-12-2,-1 12-2,1-21-5,4 9-9,-1-9-13,1-7 1,1-2 0,0-6 2</inkml:trace>
  <inkml:trace contextRef="#ctx0" brushRef="#br0" timeOffset="217965.7944">21310 1754 16,'7'-14'21,"-7"14"1,0 0-1,0 0-2,0 0-3,-6 14-4,0 4-1,-6-3-2,5 8 0,-3-3-2,4 8 0,-1-6-3,5 3 0,1-4-1,6 0 0,1-5 0,3 0 0,3-4 0,4-1 0,0-5-1,3-4 0,0-4 0,3-4-1,-1-3 1,0-4-1,-1-4 0,-3 0 0,-3-4 1,-2-1-1,-7-2 0,-2 0 0,-6-1 0,-6-2 0,-4 2 0,-1 1 2,-3 3-3,-2 4 3,-2 3-3,2 3 3,1 3-3,3 5 3,3 2-4,0 1 1,12 0 0,-12 1-1,12-1 1,0 0 0,0 0 0,0 0-1,0 0-3,0 0-4,9 4-25,0-5-2,3-3 1,3-5-2</inkml:trace>
  <inkml:trace contextRef="#ctx0" brushRef="#br0" timeOffset="281813.1785">19253 3901 7,'-14'-1'9,"14"1"1,-9 2 2,9-2 0,-10 3 1,10-3 1,0 0 2,-10 4-1,10-4-1,0 0-2,0 0-1,9-3-1,9 0-1,4-5 0,11 2-2,8-5-1,11 1-1,3-2-1,5 2-1,1 1-1,-4 3 0,-4 0-1,-6 4-1,-9 1 0,-8 0 0,-5 2 0,-9-1 0,-4 0-1,-12 0-3,13 2-1,-13-2-4,0 0-5,0 0-5,0 0-8,0 0-5,-10 1-1,10-1 4</inkml:trace>
  <inkml:trace contextRef="#ctx0" brushRef="#br0" timeOffset="282679.2651">19250 3928 0,'0'0'15,"0"0"-1,0 0-4,0 0 2,0 0 0,0 0-2,0 0 0,0 0 0,0 0-3,0 0-1,0 0-1,0 0 0,0 0-1,0 0 0,0 0-1,0 0-1,0 0-1,0 0 1,0 0-1,0 0-1,0 0 1,0 0-1,0 0 1,0 0-1,0 0 1,0 0-1,0 0 1,0 0 1,-10 17-1,5-6 1,-3 8 1,-2 5 0,-1 9 2,-5 8-2,0 9 2,-5 7-1,1 6 1,-4 4-2,2 3 1,-1-3-2,0-1 0,2-7-1,1-4 1,4-7-2,2-7 1,4-10-2,1-7-1,3-6-2,3-7-6,3-11-10,14 1-10,-7-16 0,10-4-1,-1-11 1</inkml:trace>
  <inkml:trace contextRef="#ctx0" brushRef="#br0" timeOffset="283482.3454">19782 3867 14,'0'0'18,"0"0"-1,0 0-1,0 0-1,0 0 0,0 0-2,0 0-1,12 18-1,-5 5-2,3 11-2,4 9-1,3 7-1,6 10 0,2 2-1,6 2 0,1-3-2,1-5-2,-2-10-1,0-7-1,-4-6-6,-3-10-5,-7-10-16,1 1 0,-18-14-2,10 3 3</inkml:trace>
  <inkml:trace contextRef="#ctx0" brushRef="#br0" timeOffset="284100.4072">18884 4849 22,'0'0'21,"0"0"-1,0 0-1,0 0 0,7-12-5,-7 12-2,9 0-1,-9 0-2,13 11-1,-3-2-1,5 6-2,4 4 2,8 7-1,7 0-1,9 7-1,3 0 0,6 3-2,0 0-1,3 0 0,-3-3-1,-4-1 0,-4-6-2,-9-2-1,-4-3-4,-9-7-15,-4-8-9,0-2-1,-6-12-1,3-2 1</inkml:trace>
  <inkml:trace contextRef="#ctx0" brushRef="#br0" timeOffset="284513.4485">20118 4683 8,'0'0'20,"6"-17"3,-6 17 0,0 0-9,5-11-1,-5 11 0,-9 9-2,-1 8-1,-5 4-1,-3 10-2,-5 7-1,-1 5 1,-5 0-3,3 3 0,1-4-5,1-6-5,7-4-4,-1-8-5,6-8-7,3-1-6,-1-7-2,10-8 2,-17 11 1</inkml:trace>
  <inkml:trace contextRef="#ctx0" brushRef="#br0" timeOffset="284770.4742">19596 5227 21,'-22'12'23,"10"4"2,-2-9 2,14-7-10,-9 11-2,9-11-2,16-6-2,1-5-2,12 1 0,1-5-3,4-1-2,0 1-2,0 0-1,-3 2-2,-6 2-3,-2 2-9,-10 5-15,-8-8-3,-5 12 0,-1-21 0</inkml:trace>
  <inkml:trace contextRef="#ctx0" brushRef="#br0" timeOffset="285153.5125">19350 4321 51,'0'0'27,"0"0"2,0 0-1,-10 6-18,2 5 0,-1 11-2,-3 0-1,-2 8-3,-2 1-1,0 3 0,0-3-2,2 1-2,3-6-3,2-5-4,6-2-3,2-7-7,1-12-10,16 8-3,-5-13 2,9-1 1</inkml:trace>
  <inkml:trace contextRef="#ctx0" brushRef="#br0" timeOffset="285408.538">19549 4303 19,'0'0'23,"9"-11"3,-9 11 0,9 1-8,-9-1-4,10 13-4,-4-2-3,1 5-4,2 3 0,0 4-3,3 1 0,1 1-5,2 1-3,2-2-10,-3-6-8,8 4 0,-6-9-1,5 2 1</inkml:trace>
  <inkml:trace contextRef="#ctx0" brushRef="#br0" timeOffset="285694.5666">19662 4838 24,'-4'14'25,"4"-14"2,-8 17 2,8-17-10,6 10-4,6-7-2,3-7-3,7 1-2,5-4-3,5-2-2,3-1-3,1-3-4,2 1-5,-4-2-10,-3-2-11,3 4 1,-6-4-2,3 2 1</inkml:trace>
  <inkml:trace contextRef="#ctx0" brushRef="#br0" timeOffset="286107.6078">20181 4607 12,'0'0'17,"0"0"2,0 0-9,0 0 2,11-4 3,-1 1-3,2 0-1,5-3-1,4 1 0,2-1-2,2 1-1,0-1-2,2 2-1,0 1-1,-2 0-2,-5 3-2,-3-1-2,-2 4-8,-4 0-13,-11-3-3,15-2-2,-15 2 2</inkml:trace>
  <inkml:trace contextRef="#ctx0" brushRef="#br0" timeOffset="286537.6508">21137 4420 14,'12'-1'18,"-12"1"2,-9-9 2,0 3-11,-5 0 0,-2-1 0,-6 1 0,-1 4-1,-6 0 1,0 5-2,-3 3-1,1 8-2,-2 4 0,3 6 0,2 4-2,7 3 0,5-1 0,7 1 0,8-3-1,11-1 0,7-8-2,10-5 0,6-6-2,2-7-2,2-2-2,-2-9-6,0-4-20,-1-3-1,-9-6-2,-1 1 2</inkml:trace>
  <inkml:trace contextRef="#ctx0" brushRef="#br0" timeOffset="287824.7796">20886 3975 24,'0'0'23,"0"0"-3,0 0-1,7-11-2,-7 11-4,0 0-3,0 0-2,0 14-2,1 1-2,-1 6-1,0 4-2,0 3 0,0 1 0,0 4 0,0-3-1,0-4 0,0-4 0,0-3-3,-1-8-5,1-11-9,6 14-10,-6-14 0,0 0 0,7-22 0</inkml:trace>
  <inkml:trace contextRef="#ctx0" brushRef="#br0" timeOffset="288078.805">21026 3926 36,'0'0'25,"0"0"1,10 9-6,-9 7-10,-1 5-1,-1 7-2,-2 1-3,1 5-1,0 0-1,-1-1-1,1-5-1,1-6-1,1-6-2,0-16-4,1 14-9,-1-14-10,0 0-1,12-11 1,-11-10 0</inkml:trace>
  <inkml:trace contextRef="#ctx0" brushRef="#br0" timeOffset="288513.8484">20858 3467 33,'-8'13'23,"-7"-1"2,7 8 0,-1 6-17,1 7 0,3 4 0,1 0-2,4 2-2,4-4-1,5-4 0,3-7 1,5-6-1,3-11 1,4-4 0,0-10 0,2-3 3,-3-7-3,2-3 1,-7-6-2,-1 0 0,-8-4-1,-5 2 1,-6 0-2,-5 4 0,-7 3 0,-5 6-2,-5 4 1,-2 5 0,-1 6-2,0 0-4,5 6-8,3-1-13,7-4-5,12-1 0,0 0 0</inkml:trace>
  <inkml:trace contextRef="#ctx0" brushRef="#br0" timeOffset="292554.2525">21243 4668 3,'0'0'22,"0"0"1,0 0-1,0 0-3,9 7-1,-9-7-2,14 12-3,-5-4-2,4 6-2,2-3-1,4 7-2,2-2-2,2 2 0,1-3-2,2-1 0,-3-2-1,-1-3-2,-1-2-1,-7-3-4,1-1-9,-5-2-12,-10-1-4,13-7-1,-11-3 1</inkml:trace>
  <inkml:trace contextRef="#ctx0" brushRef="#br0" timeOffset="293133.3104">21908 4748 17,'-6'-11'20,"6"11"0,-9-1-8,9 1 0,-18 2 0,4 3-2,1 4-2,-3 3 0,1 3-1,0 2 0,3 4-1,1 0 0,6 2-2,2-1 0,5 0 0,3-3-1,4 0 1,5-5-1,4 0 1,3-5-1,3-1-1,1-7 0,2-1 1,-1-7-2,0-1 1,-2-3-1,-4 0-1,-3-3 1,-4-2 0,-4 0 0,-4 0 0,-6-1 0,-6 1 0,-5 0 1,-4 2-2,-5 0 1,-3 4 0,-5 3-1,-1 4-1,-1 4-2,0 0-3,7 5-6,1-2-13,4-3-7,19-1-1,-11-3 1,19-1 0</inkml:trace>
  <inkml:trace contextRef="#ctx0" brushRef="#br0" timeOffset="293584.3555">22015 4551 26,'9'-4'27,"-9"4"1,0 0-4,0 0-4,0 0-3,0 0-3,0 0-3,12 2-2,-12-2-2,17 1-3,-7-1-1,1 1-2,2-1 0,0 0-2,-1 0-1,0-3-3,0 3-4,-12 0-8,18-10-10,-8 7-5,-10 3-1,10-12 2</inkml:trace>
  <inkml:trace contextRef="#ctx0" brushRef="#br0" timeOffset="293922.3893">21944 4456 29,'0'0'25,"-10"4"0,10-4 2,0 0-17,-9 8-1,9-8 1,-7 13-3,3-1-1,-1 0-1,1 3-1,-1 1 0,4 3-1,1-2 0,2 0-2,2-1-1,2-3-1,1 0-2,-7-13-4,17 16-8,-6-8-13,-2-9-1,6 2-2,-5-8 2</inkml:trace>
  <inkml:trace contextRef="#ctx0" brushRef="#br0" timeOffset="294209.418">22169 4427 10,'0'0'23,"18"17"1,-8-10 1,3 6-7,1 5-4,-1 2-1,-1 8-4,-5-1-1,1 2-3,-7 0 0,-3 1-4,-3-4-9,-3 0-19,-7-13-1,2 0-2,-5-13 1</inkml:trace>
  <inkml:trace contextRef="#ctx0" brushRef="#br0" timeOffset="295531.5502">22391 4788 1,'0'0'20,"0"0"1,0 0 0,0 0-7,0 0 0,0 0-3,0 0-1,-7 17-2,6-2-1,-1 3 0,0 7-2,-1 2 1,2 4-1,-2 0-1,2-2-1,-2-5 0,2-3 0,-1-6-1,2-3 1,0-12 1,0 0-2,0 0 1,0 0 0,-3-19-2,3 2 1,-1-4-1,0-5-1,0-3 0,0 0 1,-1 0-1,1 1-1,0 2 2,1 6-1,0 4 1,0 4 0,0 12 0,2-11 0,-2 11 0,0 0-1,13 8 1,-4 0-1,1 4 0,3 0-1,3 4 1,0 0 0,2 0 0,-1-1 1,0-3-1,-2-3 1,0-3 0,-1-2 0,-1-5 0,0-3 0,-3-3 1,1-2-2,-3-3 1,0-1 0,-3-3-1,-2-2 1,-3 0-1,-1-2 0,-1 2-1,-2 1 0,0 3-1,-1-1-2,5 15-3,-11-18-6,11 18-12,0 0-8,0 0-1,0 0 1,-7-14 2</inkml:trace>
  <inkml:trace contextRef="#ctx0" brushRef="#br0" timeOffset="296141.6112">22843 4780 6,'0'0'19,"6"15"1,-6-15 2,-8 4-12,-1-3 2,-1 0 0,-2 3 0,-5-3-1,2 3-2,-3 0-1,2 3-2,1 0-2,4 3 0,0 2-2,6 1 0,2 0-1,3 1 1,2-3-1,3 2 1,-5-13 0,15 17 1,-4-14 0,1 1-1,1-6 1,0 1-1,-1-2 0,0-2-1,-1-2 1,-1 0-1,-10 7 0,13-17-1,-13 17 0,8-16 1,-8 16-1,5-11 0,-5 11 0,0 0 0,0 0 1,2-11-1,-2 11 0,0 0 1,0 0-1,0 0 0,0 0 0,0 0 0,0 0 0,6 15 0,-6-15 0,6 19 0,0-8 0,1 1 1,1 1 0,1-1 0,-1-2 0,1-1 0,-9-9 0,15 14 0,-15-14-1,9 5-2,-9-5-3,0 0-12,0 0-16,7-11-1,-9-3 1,4 1-1</inkml:trace>
  <inkml:trace contextRef="#ctx0" brushRef="#br0" timeOffset="296795.6766">22836 4610 16,'0'0'24,"-10"1"1,10-1-7,0 0 2,0 0-3,0 0-3,-9 0-2,9 0-1,0 0-3,0 0-1,0 0-3,0 0 0,10 4-1,-10-4-1,15-1-1,-6 1 0,3-1-1,1 0 0,2 1 0,2-1 0,-1 0-1,1-1-1,-1 4-2,-3-5-1,2 3-4,-15 0-4,17-3-8,-17 3-10,0 0-1,0 0 2,2-15 1</inkml:trace>
  <inkml:trace contextRef="#ctx0" brushRef="#br0" timeOffset="297120.7091">22894 4515 28,'0'0'17,"0"0"-1,0 12 1,0-12-1,3 20-4,-3-8-1,2 6-2,0-1-2,2 4-1,-1 0-2,1 0-2,0-3 0,0-2-1,0-2-2,-1-3-2,-3-11-4,7 13-10,-7-13-10,0 0-1,0 0 1,-4-14 0</inkml:trace>
  <inkml:trace contextRef="#ctx0" brushRef="#br0" timeOffset="297452.7423">22770 4562 16,'0'0'15,"0"14"-2,0-3 0,-2 1-1,3 2-4,0 1 0,1 2-2,2 0 0,0-1-1,3 1-2,0-3-3,2-3-5,-9-11-8,22 18-9,-22-18 0,24-1 0</inkml:trace>
  <inkml:trace contextRef="#ctx0" brushRef="#br0" timeOffset="297720.7691">22957 4500 18,'0'0'25,"9"12"2,-9-12 2,20 5-12,-6 5-5,-2-2 0,4 6-1,-6-1-4,3 4-1,-6 1-2,-1 2 0,-3-1-2,-2 2-1,-4-2-3,-2-4-8,-2-3-18,1 2-2,-6-11-2,12-3 1</inkml:trace>
  <inkml:trace contextRef="#ctx0" brushRef="#br0" timeOffset="298848.8819">22770 3926 37,'-4'16'28,"4"-16"1,9 6 0,3-6-17,0-5-3,7 3 0,2-3-4,6 0-1,1 1-2,2-1 0,2 0-1,1 3 0,-2 0-1,-2 1 0,-2 2 0,-4 0 0,-3 0 0,-4 1 0,-4 1-3,-12-3-2,16 3-5,-16-3-8,0 0-11,0 0-2,5-11 1,-5 11 1</inkml:trace>
  <inkml:trace contextRef="#ctx0" brushRef="#br0" timeOffset="299180.9151">23040 3746 19,'0'0'25,"0"11"1,0-11 1,0 0-11,0 0-4,0 0-1,10 18-2,-6-5-3,2 4-1,-1 6-1,3 3 0,0 4-1,1 1 0,0 1-2,-1-2-2,3-1-4,-2-7-8,1-7-17,7-2 0,-2-13-2,4-3 1</inkml:trace>
  <inkml:trace contextRef="#ctx0" brushRef="#br0" timeOffset="300465.0435">23512 3764 6,'0'0'19,"0"0"2,0 0-7,0 0-3,-13-8-1,13 8-1,-11-2-4,1 1 1,-1 2 0,-1 0 0,-1 3 0,-2 3 1,3 4 0,-4 6 0,4 4-1,-1 3-1,4 4-1,1 4-1,4 0 0,3 1 0,5-3-1,4-3 0,5-3 0,4-6-1,4-4 0,3-4-2,0-6-2,4-1 0,-4-8-5,3 1-7,-4-4-9,-4-6-7,2 4 0,-7-9 1</inkml:trace>
  <inkml:trace contextRef="#ctx0" brushRef="#br0" timeOffset="300753.0723">23696 3792 21,'0'0'22,"0"0"4,0 0-9,0 13-1,2 0-2,-1 5-4,4 5-2,-3 3-1,4 4-1,-2 2-3,3-1 0,-2-3-3,0-3-2,0-6-3,-3-5-3,-2-14-7,7 17-11,-7-17-4,7-11 1,-5-5 1</inkml:trace>
  <inkml:trace contextRef="#ctx0" brushRef="#br0" timeOffset="301014.0984">23797 3735 35,'9'1'27,"-9"-1"0,2 12-7,1 2-9,-2 2-1,1 8-3,-1 3-2,1 3-1,-2 3 0,2-2-2,-2 1 0,2-3-2,0-3-1,-1-8-3,2-1-3,-2-7-6,-1-10-11,0 0-7,0 0 2,9-3 0</inkml:trace>
  <inkml:trace contextRef="#ctx0" brushRef="#br0" timeOffset="301233.1203">23762 3985 41,'-10'8'28,"10"-8"-5,0 0-3,0 0-4,9 3-5,-9-3-3,20-7-2,-3 2-1,-2 0-5,5 2-1,-3-3-5,5 2-7,-3 4-12,-4-7-5,4 7 2,-10-8-2</inkml:trace>
  <inkml:trace contextRef="#ctx0" brushRef="#br0" timeOffset="301833.1803">23993 4071 6,'0'0'21,"-4"20"3,4-20-1,0 0-9,0 0 0,0 0-3,0 0-2,0 0-1,0 0-1,0 0-2,15 11 0,-5-9-2,1 2 0,-1-1-2,1 3 1,-11-6-2,15 14 1,-15-14-1,3 20 0,-7-8 1,-2-1-1,-4 2 1,-1-1 0,-2-1 0,-1 0 0,1-1 0,2-1 0,1-1 0,10-8 0,-12 9-1,12-9 2,0 0-2,0 0 2,0 0-1,9 6-1,-9-6 1,16 1 0,-7-1-1,2 4 1,1-1-1,-1 4 1,0 0 0,-1 4-1,-1-1 1,-4 3-1,-1-1 1,-3 2-1,-4-3 1,-3 1 0,-7 0 0,-2-2 0,-4 1 1,-4-3-3,0 0 2,0-2-3,2-3-2,0-2-1,10-1-4,-1-7-5,12 7-9,5-18-6,-1-2-4,11-2 5,0-10-1</inkml:trace>
  <inkml:trace contextRef="#ctx0" brushRef="#br0" timeOffset="302279.2249">24300 3819 10,'9'-10'22,"-1"10"-1,-8 0-10,0 0 1,-15-8 0,-2 9-3,-2 2-2,-4 2-1,0 4 1,0 2 1,0 4 0,2 3 0,5 1 0,3 1-1,7 4-1,3-3 0,7 2-1,0-3-1,7 1 0,4-5-1,4-1-1,0-2-1,2-4-2,1-3-1,-3-3-3,8-1-6,-5-8-9,-1-4-13,-3 1-2,-4-6 2,2 0 1</inkml:trace>
  <inkml:trace contextRef="#ctx0" brushRef="#br0" timeOffset="302541.2511">24438 3729 24,'0'0'24,"0"0"0,0 0 4,0 0-14,23 46-4,-23-46 0,-4 42 0,4-42-1,-1 61-4,1-61 0,1 67-3,-1-67-1,5 63-2,-5-63-3,9 47-7,-9-47-11,0 0-7,0 0-2,0 0 2</inkml:trace>
  <inkml:trace contextRef="#ctx0" brushRef="#br0" timeOffset="302804.2774">24594 3741 15,'0'0'24,"0"0"2,0 0 2,0 0-14,29 44-2,-29-44-1,4 50-2,-4-50-2,6 67-2,-3-29-2,1 0-2,0-2 0,-4-36-4,9 64-5,-9-64-9,7 39-8,-7-39-5,0 0 1,0 0 1</inkml:trace>
  <inkml:trace contextRef="#ctx0" brushRef="#br0" timeOffset="303010.298">24522 4018 43,'0'0'31,"0"0"3,0 0-1,0 0-17,0 0-1,0 0-4,0 0-5,0 0-4,38-28-4,-38 28-6,39-15-8,-39 15-8,38-13-10,-38 13 0,0 0 1</inkml:trace>
  <inkml:trace contextRef="#ctx0" brushRef="#br0" timeOffset="303421.3391">24730 4131 15,'0'0'25,"0"0"0,5 42 4,-5-42-14,0 0-1,0 0-4,0 0-2,0 0-2,18 35 0,-18-35-2,0 0-2,0 0-1,30 19 0,-30-19 0,0 0-1,0 0 1,2 49 0,-2-49 0,0 0 0,-21 49 1,21-49 1,0 0 0,-31 45-1,31-45 0,0 0 1,0 0 1,-24 39 0,24-39 0,0 0 0,0 0-1,0 0 1,0 0-1,34 28-1,-34-28-1,30 0-1,-30 0-1,32-6-2,-32 6-3,29-14-6,-29 14-16,0 0-9,32-40 1,-32 40-1</inkml:trace>
  <inkml:trace contextRef="#ctx0" brushRef="#br0" timeOffset="303901.3871">24867 3940 4,'0'0'24,"0"0"0,0 0 1,0 0-10,0 0-1,0 0-3,0 0-1,-15 43-3,15-43 1,1 39-2,-1-39 0,7 40-1,-7-40 0,0 0-1,23 43 0,-23-43 0,0 0-1,31 7 1,-31-7-1,0 0-1,0 0 0,33-31-1,-33 31 1,0 0-1,7-46 0,-7 46 0,-5-37-1,5 37 1,-11-37-1,11 37 0,0 0 0,-27-47 0,27 47 0,0 0 0,-34-21 0,34 21 0,0 0-1,-40 15 0,40-15-3,0 0-5,0 0-9,-26 36-16,26-36-1,0 0-1,33 10 1</inkml:trace>
  <inkml:trace contextRef="#ctx0" brushRef="#br0" timeOffset="304197.4167">25133 3693 32,'-32'40'29,"32"-40"2,0 0 0,0 0-17,-13 48 0,13-48-4,-4 44-3,4-44-2,0 55-2,0-55-1,2 60 0,-2-60-2,3 51-2,-3-51-3,4 35-8,-4-35-13,0 0-6,0 0-1,0 0 1</inkml:trace>
  <inkml:trace contextRef="#ctx0" brushRef="#br0" timeOffset="304443.4413">25162 3693 49,'0'0'30,"0"0"3,0 0-1,11 47-21,-11-47-2,0 48 0,0-48-5,0 58-2,0-58 0,-1 63-4,1-63-1,2 53-6,-2-53-9,0 0-12,4 44-2,-4-44-1,0 0 0</inkml:trace>
  <inkml:trace contextRef="#ctx0" brushRef="#br0" timeOffset="304646.4616">25064 3895 57,'0'0'32,"0"0"-1,0 0 1,0 0-23,46-4-2,-46 4-1,38-20-6,-38 20-6,32-13-20,-32 13-6,0 0-2,0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32:50.40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6074 996 29,'0'0'21,"0"0"1,9-40-3,-9 40-1,0 0-10,0 0-1,0 0-1,0 0-1,-25-35-2,25 35-1,0 0 2,-33-16-4,33 16 2,0 0 0,-44 3 1,44-3-1,-34 23 0,17-4 1,0 2 1,2 7-2,2-1 2,3 2-2,3-3 2,4 1-2,5-5 3,3 0-4,5-6 1,0-3 1,3-2-1,0-4 1,3-3-1,-2-4-1,2-4 0,-3-6 1,1-2-1,0-6 0,-1-3 0,-13 21 0,24-47-3,-24 47 3,14-43-2,-14 43 2,0 0-3,11-41 3,-11 41-3,0 0 2,0 0 0,0 0 0,0 0 2,8 27-2,-5-6 2,1 5-3,0 3 4,2 3-5,0-2 4,3 0-6,-5-8-3,4 1-9,-2-7-18,1-4 2,-7-12-1,14 4 1</inkml:trace>
  <inkml:trace contextRef="#ctx0" brushRef="#br0" timeOffset="322.0322">6300 668 64,'8'-35'29,"-8"35"2,0 0 1,0 0-20,0 49-6,0-49-2,0 76 0,-1-26 0,2 7-2,1 2-1,-1 0 2,1-3-3,-1-6 2,0-6-4,-1-11 1,3-5-9,-4-15-5,1-13-14,9 10-3,-9-10 0,13-22 0</inkml:trace>
  <inkml:trace contextRef="#ctx0" brushRef="#br0" timeOffset="1947.1945">6482 908 37,'0'0'26,"26"-37"2,-26 37-2,0 0-10,0 0-6,0 0 0,0 0-3,0 0-4,-20 51-1,20-51 0,-11 40 1,8-18-1,3-2 2,1-1-1,4-5 2,2-3-3,3-7 3,1-5-2,-11 1 1,0 0-2,42-30 0,-42 30-1,32-45-2,-32 45 4,30-61-4,-18 26 2,-1-2-3,-2-1 3,-3 3-2,-6 35 1,3-61 2,-3 61-4,-5-44 3,5 44 0,0 0-1,0 0 0,0 0 0,-30-4 0,30 4 0,-13 50-1,8-13 1,2 4-1,2 3 3,2 2-2,2-3-1,4-3 0,2-7 1,2-5-3,-1-11 2,5-2-5,-6-10 0,4-3-1,-13-2 2,0 0 0,0 0-2,33-28 5,-33 28-1,0 0 3,0 0-1,0 0 7,23-36-2,-23 36-1,0 0 2,0 0-2,41-10 1,-41 10 0,30-10 0,-30 10-2,0 0-1,40-26 4,-40 26-2,0 0-1,24-38-2,-24 38 1,0 0 1,0-41-2,0 41 1,0 0-3,0 0-1,0 0 3,0 0 0,-34 2 0,34-2-1,-13 44 1,9-18 2,1 4-2,4 0 2,4-2-2,2-6 2,3-4-3,4-8 3,2-4-3,-1-9 0,-15 3-1,34-25-2,-34 25 1,37-54-3,-17 17 1,-5-4-3,2-3 2,-6-1-3,2-2 4,-3 2 2,-4 6 2,-6 39 2,6-59 1,-6 59 0,0 0 2,0 0 1,0 0 0,0 0-2,0 0-1,-8 59-1,6-21 1,0 4 0,1 1 1,0-1-2,0-2-1,1-9 3,0-5-3,1-7 3,-1-4-2,0-15 3,0 0-4,0 0 1,0 0 1,0 0-2,0 0 4,12-42-2,-12 42-2,10-47-1,-10 47 1,12-43 1,-12 43-1,0 0 0,0 0-2,0 0 0,29-23 2,-29 23-1,0 0 1,18 43-1,-18-43 1,15 37-1,-15-37-1,0 0-2,29 45-1,-29-45-1,0 0 1,34 7-5,-34-7 2,0 0 0,43-39 0,-43 39 2,26-42 1,-26 42 4,21-38-2,-21 38 4,0 0 0,0 0 2,0 0 1,0 0 1,0 0-1,0 0 0,0 0-1,0 0 2,25 47-1,-25-47 3,0 0-1,0 0 1,0 0-3,0 0 0,0 0 0,31 16 1,-31-16-2,0 0-3,0 0 2,11-35-2,-11 35 0,0 0 0,0 0 0,0 0-2,0 0 1,0 0 1,29 50-3,-16-20 6,2 5-3,2 5 3,-1 0-2,-1-1 3,-6-1-2,-3-2 2,-10-4-2,-6-5-1,-10-4 0,-8-6 0,-3-4-2,-1-7-2,2-3-2,-1-7-2,10-6-4,4-11-7,14-3-11,9-3-4,9-6-1,8-4 2</inkml:trace>
  <inkml:trace contextRef="#ctx0" brushRef="#br0" timeOffset="2411.2411">7604 846 59,'0'0'30,"40"-30"-1,-40 30-5,0 0-7,0 0-3,0 0-5,0 0-5,-34 24-3,34-24 0,-36 42 0,36-42 0,-29 52 3,23-25 0,4-2-2,7-5 2,3-2-3,6-9 3,-14-9-2,35 2-1,-35-2-1,40-21 1,-40 21 0,41-44-3,-41 44 3,35-62-1,-22 26 3,-1-4-3,-5-1 3,-1 2-3,-5 0 1,-1 39 0,-3-63 2,3 63-2,-7-42 0,7 42 1,0 0-3,0 0 0,0 0 1,0 0 0,-11 57-2,11-57 1,3 73-2,1-31 1,1 1 1,1-3-2,1-5-1,-7-35-3,14 52-5,-14-52-8,0 0-11,18 42-2,-18-42 0,0 0 2</inkml:trace>
  <inkml:trace contextRef="#ctx0" brushRef="#br0" timeOffset="2768.2767">7827 944 60,'0'0'31,"0"0"1,0 0-5,0 0-5,0 0-5,40-7-5,-40 7-5,0 0-3,35-20 2,-35 20-3,0 0 0,26-45-1,-26 45-1,4-40 0,-4 40 0,-6-36 1,6 36-3,0 0-1,0 0 0,-24-35 0,24 35 2,0 0 0,0 0 0,-24 51-1,24-51-1,-4 47 3,4-47-1,6 51 3,-6-51-3,19 45 0,-19-45-2,0 0-3,49 35-12,-49-35-18,49 7 2,-15-11-4,7-5 0</inkml:trace>
  <inkml:trace contextRef="#ctx0" brushRef="#br0" timeOffset="4872.487">10835 936 22,'0'0'22,"-2"-42"2,2 42-2,0 0-4,0 0-2,-38-21-4,38 21-4,-32-3-1,32 3 1,-39 1-1,39-1 0,-47 9-2,47-9-1,-53 22 2,53-22-2,-51 43 0,26-11-3,5 4 3,3 4-2,7 2 2,5 1-3,6-2 0,5-4 0,6-5 1,8-6-2,3-10-1,5-4-2,2-9-2,5-6-3,0-10-3,5-2-2,-6-11-3,4-2-2,-5-10-2,0 2 1,-4 0 1,-6-4 7,-23 40 3,31-70 6,-31 70 2,8-49 8,-8 49 4,0 0 6,-34-14-1,12 22 0,1 11-2,-4 10-4,4 1 2,1 5-5,5-4-1,5 2-5,4-6 1,7-1-3,6-10 3,2-7-1,6-7 0,-1-3 1,4-6-1,-1-3 0,0-3 0,-2-4 0,-2 3 1,-4 0-1,-1 4 0,-8 10 0,9-15-1,-9 15 0,0 0-1,1 16 0,-1-3 0,0 1-1,0 0 1,3 2-1,1-3-1,3-2-1,-7-11-2,22 3-2,-9-11-1,6-3 0,-3-7 0,6-3-1,-22 21 3,39-52 3,-39 52 0,33-47 5,-33 47-1,0 0 3,30-38-1,-30 38 2,0 0-1,7 24-3,-5-5 3,-2 7-3,4 0 3,-2 3-2,3-3 1,-1-2-2,0-5 3,-1-6-1,1-3 1,-4-10 1,0 0-1,0 0 1,0 0-1,0-22 0,1 2-1,-3-7 0,2 27-3,1-64 0,1 29-4,3 0 0,0-1-4,8 0-1,-13 36-5,31-62-1,-31 62-4,39-60 2,-39 60 1,44-56 4,-44 56 5,35-48 7,-35 48 5,0 0 4,32-42 2,-32 42 3,0 0 0,0 0 1,0 0-4,-21 63-4,13-26-2,-2 3-1,2 5-1,1 1-1,3 0 1,3-6-2,1-5 1,2-7-2,0-8 2,1-5-1,1-5 2,-4-10-1,0 0 0,10-14-1,-10 14 1,0 0-1,16-53-1,-16 53 0,19-44-1,-19 44 1,0 0-2,36-36 4,-36 36-2,28 6 2,-13 8 0,-4 5-1,0 5 1,-4 3-2,-2 1 3,-6-1-5,-5-3 2,-5 0-3,-4-6 2,-4-2-1,-1-8-1,0-5-1,-1-7-2,6-5-4,0-13-6,15 22-10,-1-48-8,1 48 3,23-59-3,-23 59 5</inkml:trace>
  <inkml:trace contextRef="#ctx0" brushRef="#br0" timeOffset="5158.5158">11563 907 40,'0'0'27,"32"1"1,-32-1 3,0 0-7,5 44-8,-12-18-6,3-4-3,-2 3-3,4-3 0,1-1 0,6-6-1,1-3-1,5-4 1,-2-4 2,4-3 0,-3-6-1,1-2 0,-5-7-1,-6 14 0,0 0 0,3-47-3,-3 47 1,-20-36-3,20 36 1,-34-29-4,34 29 0,-37-21-6,37 21-6,0 0-13,-29-23-3,29 23 0,0 0-1</inkml:trace>
  <inkml:trace contextRef="#ctx0" brushRef="#br0" timeOffset="5398.5396">12008 805 55,'-2'40'33,"2"-40"-1,-39 40 1,8-11-21,1 5 1,-6 4-3,2 0-4,0 3-3,4-6-2,4-2-6,4-9-1,11 0-9,0-10-12,11-14-4,0 0-2,0 0 3</inkml:trace>
  <inkml:trace contextRef="#ctx0" brushRef="#br0" timeOffset="6366.6366">11809 844 71,'0'0'34,"-7"56"0,8-33 0,1-1-20,2 8-10,3-3 2,-1-3-6,0-8-2,5-2-5,-11-14 2,21 9-3,-21-9 1,0 0 3,31-21-1,-31 21 2,0 0 3,31-44 3,-31 44-3,0 0 5,0 0-2,0 0 0,0 0 0,0 0 1,0 0-1,30-15-1,-30 15 3,9 15-5,-9-15 4,12 13-3,-12-13 2,13 4-2,-13-4 2,0 0-1,0 0-2,0 0 1,0 0-1,0 0 1,0 0-3,22 0 2,-22 0 0,4 21-2,-1 0 3,2 8-2,2 5 3,2 3-2,0 7 2,0 8-1,-1-3 1,-5-4 0,-4-3 1,-7-5 0,-5-7-1,-8-3 0,-6-7 0,-3-11-2,-2-9-1,2-7-3,4-13-1,8-8-1,5-8-1,14-6-1,8-13 0,10-7 1,5-2 1,10-4 4,2 4-3,2 3 6,0 3-3,-5 4 5,-2 13-1,-31 41 6,42-58-4,-42 58 0,0 0 1,25-37-1,-25 37 1,0 0-1,0 0-1,-17 55-3,17-55 2,-12 67-1,6-25 2,1 4-3,2-2 2,3-2-3,1-7 0,3-3-2,0-11 0,3-4-5,-7-17-3,16 6-2,-11-18-2,7-3 0,-12 15 0,19-51 4,-19 51 2,18-56 9,-18 56 3,16-44 3,-16 44 2,0 0 3,14-18 0,-14 30-2,2 3 0,-2 8-6,1 1-1,0 4 1,0-4-7,1 1-7,-1-4-10,-2-4-7,6-3-1,-5-14 0,0 0 1</inkml:trace>
  <inkml:trace contextRef="#ctx0" brushRef="#br0" timeOffset="6518.6518">12286 917 72,'0'-42'29,"0"42"-1,0 0 0,0 0-20,0 0-14,11-35-15,-11 35-6,0 0-2,0 0 1</inkml:trace>
  <inkml:trace contextRef="#ctx0" brushRef="#br0" timeOffset="6820.682">12402 877 63,'0'0'32,"0"0"-3,0 0 1,0 0-22,-14 46 3,1-28-1,4 6-2,-2 7-4,5 1 3,-2 5-2,7 0 0,1 0-2,8-4 1,3-2-3,5-7 1,4-6-1,1-7-1,1-3-4,-3-10-7,0-2-24,-2-6-1,-4-7 1,-2-6-2</inkml:trace>
  <inkml:trace contextRef="#ctx0" brushRef="#br0" timeOffset="7391.7391">12948 906 58,'-45'16'33,"45"-16"-1,-45 29-1,20-5-22,8 1 4,0 3-6,7-1 0,4 0-5,6-4 2,4-4-4,6-5 3,4-3 0,3-8-1,1-5 0,0-3 1,-2-5-1,0-2 0,-4 0 1,-2 2-1,-10 10 1,11-14-1,-11 14 0,0 0 0,0 0-1,0 0 0,-2 20-1,0-8-1,1 1-1,0-1-1,5 1-5,-4-13-5,12 6-17,2-6-7,2-4 2,5-4-1</inkml:trace>
  <inkml:trace contextRef="#ctx0" brushRef="#br0" timeOffset="7819.7819">13217 957 48,'0'0'28,"0"0"3,0 0-1,-24-8-17,11 33-1,3-1 2,-1 6-7,4-3-2,3 1-4,5-4 2,3-3-2,6-4 2,2-5-1,2-4 0,-1-6 1,2-2-1,0-6 0,1-3-1,-4-4 1,0-2-1,-3-6 0,-9 21 0,16-38 0,-16 38-2,0 0 2,12-41-2,-12 41 2,0 0-2,0 0 2,0 0 0,-5 24-1,2-4 2,1 2-2,1 5 3,0 0-3,3 1 1,1-4-2,1-5-1,2-3-3,-6-16-4,14 12-17,-14-12-10,17-7 2,-9-5-2,1-7 2</inkml:trace>
  <inkml:trace contextRef="#ctx0" brushRef="#br0" timeOffset="8125.8125">13290 691 83,'0'0'35,"0"0"-1,0 0 0,0 0-30,0 0-4,0 0-6,0 0-12,0 0-9,0 0-4,0 0-1,0 0 1</inkml:trace>
  <inkml:trace contextRef="#ctx0" brushRef="#br0" timeOffset="8637.8637">13562 844 73,'0'0'33,"0"0"0,0 0-6,-46 31-18,46-31-1,-46 33-4,46-33-2,-49 41 0,27-18 0,9 3 0,3 1-1,6-1 3,6-4-3,7-4 3,4-5-2,5-5 1,2-6-2,4-9 0,-24 7 0,45-30-2,-45 30 1,40-49-2,-40 49 3,31-61-3,-20 25 2,-3 1-1,-3-3 3,-1-1 0,-3 1 1,-1 3-1,0 35-1,-7-57 0,7 57 2,-14-35 0,14 35-4,0 0 1,-36 15-1,36-15 0,-27 58 1,16-16 1,4 6-2,4 5-1,7 1 2,5 0 2,9-2-4,2-9 1,5-5-6,-1-13-18,4-7-11,-1-7 2,0-10-3,0-11 1</inkml:trace>
  <inkml:trace contextRef="#ctx0" brushRef="#br0" timeOffset="12253.2252">14104 815 12,'0'0'16,"0"0"3,-28-48-4,28 48-10,-27-36 0,27 36 0,-31-45-1,31 45 1,-38-49-2,38 49-1,-43-51-1,43 51 0,-50-51 2,20 26-3,-2 1 3,-1 0 0,-3 1 0,-2-2 0,-2 1 0,-3-1 1,-4 3-3,-2-2 3,-3 0-3,-6 0 1,-5 2 0,-2-2 1,-5 3-1,-2 1 2,-4 2-1,-4-1 0,-7 3 0,-2 2-1,-4 1 1,-4 4-2,-4 3 1,-5 0 0,-3 4-1,-1 4-1,1 4 1,-2 2-1,0 6 0,-1 3 0,0 2 0,1 3 0,0 3 0,1 0-1,1 0 1,4 1 0,4-1-1,6 1 1,5 0-1,4-1 0,6 1-1,4 1 1,5 1-1,4 2 1,3-1-1,4 3 0,4-3 1,7 1-1,3 0 2,5 0-1,6-1 0,4 3 1,31-32-1,-49 66 2,32-28-1,2 1 3,6 8-3,4 1 3,3 4-2,6 0 2,1 4-1,5-8 0,2 8-1,3-4 1,3 1 1,3-3-2,2-1 2,2-4-1,4 0 1,5-1-1,2-1 2,2-2-4,2-2 1,3-3-1,0-1 1,2 1-2,3 0 1,0 0-1,1-1 2,4-1 0,1 3 0,4-2-1,2 0 1,3-2 0,2-1 0,3 1 0,1-3-1,3 0 0,0 1 1,2-1-1,1-2 0,1-1 0,2-3 1,-1-3-1,3-2 0,-1-4 0,2-5 0,1-5 0,2-3 0,0-2 0,1-4 0,-1-1 0,1-3 0,-1-5 0,1 1 0,-1-4 0,-2-1 0,-2-3 0,-2-1 0,-1-1 0,-2-1 0,-3 2 0,-4-4 0,-3 3 1,-3-2-1,-3 0 0,-2-1 1,-3-3-1,-5 0 0,-3 2 0,-4-2 0,-4 1 1,-5-1-1,-3 2 0,-5-2 0,-2 3 0,-4-6 1,0-1 1,-4-1-2,1-4 3,-2-1-3,1-3 2,-1-3-2,0-4 2,0-1-3,-1 3 1,0 1 0,1-2 0,-3 2-1,1 0 2,-1 2-2,-1 2 2,-1 1 0,1 3-1,-1-1 3,-2 3-5,2 0 3,-9 35 0,15-61 1,-15 61-3,11-46 2,-11 46 0,9-36-2,-9 36 2,0 0 0,0 0-2,6-38 1,-6 38 1,0 0-1,0 0-1,0 0-1,0 0-2,0 0-11,6-39-17,-6 39-1,0 0 1,12-47 0</inkml:trace>
  <inkml:trace contextRef="#ctx0" brushRef="#br0" timeOffset="13050.3048">14231 766 24,'0'0'25,"0"0"1,0 0-1,0 0-16,0 0-2,0 0 1,0 0 0,0 0-2,0 0-3,0 0 0,4 51 2,-4-51 1,11 53 0,-4-22 0,2 3-2,2 0 1,0 1-2,1-6 2,-2-1-4,1-6 3,-3-1-3,3-6 3,-1-5 0,3-11 0,1-12 0,-14 13-1,43-46 0,-43 46-4,58-76 3,-22 30-2,1-6 1,3 3-4,0 4 2,-3 0-4,4 3-10,-1 7-18,-3 2 1,1 2-3,-1 1 0</inkml:trace>
  <inkml:trace contextRef="#ctx0" brushRef="#br0" timeOffset="35263.526">16464 595 24,'0'0'24,"0"0"2,0 0 3,0 0-15,0 0-1,17 48-2,-19-12-4,2 8-1,-5 7 0,2 3-3,-4 3-2,2-2 1,-3-2-3,-1-11-1,3-2-6,-1-15-6,3-7-16,4-18-1,0 0 2,0 0 0</inkml:trace>
  <inkml:trace contextRef="#ctx0" brushRef="#br0" timeOffset="35903.5899">16629 703 27,'0'0'26,"0"0"1,5 42 4,-5-42-14,-18 63-5,5-26-1,3 0-2,-1-2-5,6-5 2,4-5-4,7-7 1,5-4-2,-11-14 2,38 15-1,-38-15-4,52-2 1,-22-4-4,-1-7-1,-29 13-4,50-31 2,-50 31-5,37-40-3,-37 40 2,0 0 0,24-43 4,-24 43 5,0 0 4,0 0 1,0 0 5,0 0 6,0 0 1,0 0 2,19 35-4,-19-35-1,33 3-1,-33-3 2,42-8-5,-42 8-2,41-21-1,-41 21-1,29-28 0,-29 28 2,0 0-2,7-49-4,-7 49 5,0 0-2,-32-35 0,32 35 1,-36-2-1,36 2 1,-39 19 0,39-19 0,-32 42 0,32-42 1,-20 53-1,20-53 0,-4 54 0,9-32 3,-5-22-2,0 0-1,39 38-2,-39-38-2,40-1-1,-40 1-2,47-22-5,-47 22-3,46-37-4,-46 37-2,45-51-3,-45 51-5,37-53 3,-37 53 2</inkml:trace>
  <inkml:trace contextRef="#ctx0" brushRef="#br0" timeOffset="36105.6102">17183 598 42,'1'-39'24,"-1"39"1,0 0-4,0 0-4,0 0-5,-5 51-5,5-14-2,-2 7-1,1 7-1,-2 5-2,0-1-1,2 0-4,-2-5 1,3-3-7,-3-11-5,2-4-13,2-8 0,-3-10-1,2-14 2</inkml:trace>
  <inkml:trace contextRef="#ctx0" brushRef="#br0" timeOffset="36578.6575">17155 819 42,'0'0'26,"0"0"4,0 0-4,0 0-16,43-35-2,-43 35-2,43-15-8,-43 15-3,50-28-3,-50 28-1,50-29-1,-50 29 0,39-20 0,-39 20 2,0 0 4,31 7 5,-31-7 5,0 40 2,0-40 0,-11 57 1,11-57 0,-13 58 2,13-58-2,-9 48 0,9-48-1,0 0-3,0 0 0,0 0-2,38 8 1,-38-8-2,29-30 0,-29 30 0,26-40-2,-26 40 2,13-39 0,-13 39-2,0 0 1,-14-39-1,14 39-1,0 0-3,-44-2 0,44 2-5,-33 9-9,33-9-4,0 0-8,0 0-1,0 0 1,0 0 2</inkml:trace>
  <inkml:trace contextRef="#ctx0" brushRef="#br0" timeOffset="36939.6934">17624 671 28,'17'43'29,"-17"-43"0,-2 49 0,2-49-18,-11 56 0,11-56-2,-8 44-5,8-44 3,0 0-3,0 0 0,0 0 1,0 0-1,0 0-1,0 0 1,0 0-2,0 0-2,27-53 1,-27 53 0,20-43 0,-20 43 0,0 0 0,24-39 0,-24 39 1,0 0-1,0 0 0,0 0 2,21 46-3,-21-46 0,8 37-2,-8-37-2,0 0-6,21 42-6,-21-42-14,0 0-3,0 0 0,33 28 3</inkml:trace>
  <inkml:trace contextRef="#ctx0" brushRef="#br0" timeOffset="37315.731">17825 837 44,'0'0'32,"0"0"-2,0 0-2,41-1-12,-41 1-1,43-5-5,-43 5-4,49-15-3,-49 15 1,44-25-1,-44 25-1,32-29 1,-32 29-2,0 0 0,18-45 0,-18 45-1,0 0-2,-17-36 1,17 36 0,0 0-1,-44 1 1,44-1 1,-33 29 0,33-29-1,-24 47 2,24-47 0,-2 52 0,2-52-1,25 46 1,-25-46 0,46 32-2,-46-32 0,49 17-6,-49-17-9,41 7-17,-41-7 1,0 0-1,0 0 1</inkml:trace>
  <inkml:trace contextRef="#ctx0" brushRef="#br0" timeOffset="37761.7756">17176 1306 53,'0'0'29,"0"0"1,0 0 1,-9 1-23,4 11 2,-6 4 2,2 9-6,-5 3 1,0 5-1,-1 0-1,0 2-1,1 0-1,3-3-1,2-6-2,2-8-1,4-4-3,3-14-3,-3 14-3,3-14-7,0 0-9,0 0-6,1-18-2,-2 6 3</inkml:trace>
  <inkml:trace contextRef="#ctx0" brushRef="#br0" timeOffset="38075.8072">16905 1383 35,'-9'-9'29,"9"9"1,0 0 1,0 0-13,0 0-3,6 14-1,5 3-6,-2 1-2,3 4-2,0 1 1,2 2-2,-2-1 0,2 0-2,-1-3 1,-1-3 0,-1-1 0,2-4 0,-1-4 1,3-1 0,-1-7 0,4-1 0,-1-4-1,2-4 0,-1-4-2,0-2-1,0 0-2,-4-8-8,0 4-25,-3-2-1,-3-4-1,1-7-1</inkml:trace>
  <inkml:trace contextRef="#ctx0" brushRef="#br0" timeOffset="39208.9205">21601 1575 13,'-1'-20'17,"6"2"-2,-1-2 0,3 2 1,-1 0-1,0 1 0,0 3-2,-4 0 0,-2 14-2,6-18 0,-6 18-3,0 0 0,0 0-2,-9 7-2,0 11 0,-8 6-2,-3 9 0,-8 11-2,-8 12-2,-8 13 3,-5 11-2,-5 8 2,-3 5-3,-1 2 3,3-1-3,1-8 3,7-7 0,7-9 0,5-12-1,7-14 1,8-10-1,5-10-2,4-9 0,11-15-2,-9 9-2,9-9-5,4-20-3,1 2-7,-1-5-6,-2-10-4,3 2 1,-7-9 3</inkml:trace>
  <inkml:trace contextRef="#ctx0" brushRef="#br0" timeOffset="39471.9468">20916 2201 35,'0'0'25,"-16"-8"2,16 8-6,-7 18-4,2 2-5,4 10-2,-4 4-4,2 9-1,-2 3 0,3 1-1,-2-1 1,4-2-1,-1-7-1,6-6 0,3-8 1,6-5 0,6-13-1,9-5 1,8-12-1,6-4-1,2-9-1,4-3-1,0-2-4,-7-4-4,1 6-20,-9 2-5,-9-1-2,-5 4 4</inkml:trace>
  <inkml:trace contextRef="#ctx0" brushRef="#br0" timeOffset="40315.0309">22144 653 11,'0'0'19,"0"0"3,11-39-1,-11 39-2,0 0-4,0 0-2,0 0-3,0 0-1,-30-27-2,30 27-2,-29 19 0,29-19-1,-42 48 0,21-13-1,-2 6 1,4 3-1,1 3 0,6-2-1,6-3 0,8-3 4,5-5-4,8-6 4,5-6-4,7-7 4,2-6-4,2-5 2,3-3-4,0-7 0,-2-3-3,-32 9-6,56-31-1,-56 31-12,37-36-9,-37 36-3,31-40 3,-31 40-2</inkml:trace>
  <inkml:trace contextRef="#ctx0" brushRef="#br0" timeOffset="41367.1363">22396 770 33,'0'0'24,"0"0"5,-41 13-4,41-13-14,-21 42 0,21-42-2,-12 43-4,12-43-1,0 0-2,13 38 0,-13-38 0,29-4 0,-29 4 0,40-18 0,-40 18-1,41-27 2,-41 27 1,34-26-1,-34 26 1,0 0 0,0 0 0,0 0 1,29-13-2,-29 13 0,0 0-1,0 0-1,-8 36-1,8-36 0,0 0-2,0 0-1,0 0-3,0 0-3,36 11-3,-36-11-2,37-30-1,-37 30 0,44-44 2,-44 44 1,40-40 5,-40 40 3,0 0 6,36-34 4,-36 34 3,0 0 2,0 0 0,0 0 1,10 56 0,-10-56-2,-2 49 0,2-49-3,1 45-1,-1-45-2,0 0 3,3 43-3,-3-43 1,0 0-2,0 0 4,0 0-4,0 0 0,0 0-1,18-42-3,-18 42 2,13-47-2,-13 47-1,24-56-4,-24 56 1,36-62-2,-36 62-5,48-66-3,-18 34-4,-30 32-2,52-60 1,-52 60 3,44-50 7,-44 50 4,0 0 6,35-37 5,-35 37 9,0 0 2,0 0 1,-15 59 0,15-59-6,-24 71-1,12-29-4,4 0 2,0-1-7,4-5 1,4-36-1,-1 56-1,1-56 1,0 0-1,6 42 2,-6-42 0,0 0 0,0 0 2,0 0-1,0 0 1,0 0-1,0 0-1,0 0 0,0 0 0,34-32-2,-34 32 0,0 0 0,41-6 0,-41 6 0,31 22 0,-31-22 0,26 35 3,-26-35-3,17 39 1,-17-39-1,0 35 0,0-35 0,0 0 0,0 0-1,-37 35-4,37-35 2,0 0-2,0 0-2,-30-23-5,30 23-7,15-38-2,-15 38-6,38-49-5,-38 49 0,51-54 3</inkml:trace>
  <inkml:trace contextRef="#ctx0" brushRef="#br0" timeOffset="41596.1592">23316 682 22,'0'0'26,"33"-12"0,-33 12 5,0 0-9,0 0-5,0 48-5,0-48 3,-29 55-6,29-55-3,-35 60-2,35-60-1,-36 52-1,36-52 0,-25 36-2,25-36-3,0 0 0,0 0-3,0 0-3,0 0-8,0 0-9,0 0-6,0 0 1,-29-43 1</inkml:trace>
  <inkml:trace contextRef="#ctx0" brushRef="#br0" timeOffset="42427.2423">23155 677 30,'0'0'21,"0"0"-2,0 0 0,0 0-5,0 0-2,0 0-3,0 0-3,0 0-1,0 0-1,0 0-1,0 0 0,0 0-1,0 0-2,0 0 1,0 0-1,0 0-1,0 0 0,0 0 0,0 0 0,0 0-1,0 0 1,29-2 0,-29 2 0,0 0 0,0 0 1,0 0 0,0 0 1,0 0 0,0 0 1,0 0 1,0 0 1,0 0 0,0 0 1,0 0 0,0 0-1,0 0 2,0 0-2,0 0-2,0 0 1,0 0-2,0 0 0,0 0 0,0 0 0,0 0 0,0 0-1,0 0 0,0 0 0,0 0 0,0 0 0,0 0-1,0 0 1,0 0 0,0 0 0,0 0-1,0 0 1,0 0 0,-9 39 0,9-39 0,0 0 0,-11 53 0,11-53 0,-5 47 1,5-47-1,0 45 1,0-45 3,0 0 0,23 42-3,-23-42 1,33 0-1,-33 0 3,42-20-2,-42 20 2,41-34-5,-41 34 1,29-43 2,-29 43 0,10-44-2,-10 44-1,-10-40 1,10 40-3,0 0 3,-48-37-2,48 37-1,-41-8-2,41 8-3,-32 1-4,32-1-13,0 0-7,0 0 0,0 0-2,32-9 4</inkml:trace>
  <inkml:trace contextRef="#ctx0" brushRef="#br0" timeOffset="42639.2633">23551 584 43,'0'0'30,"8"35"0,-8-35 3,-46 53-18,24-18-1,-10 3-4,7-1-4,-2-2-4,27-35-4,-42 56-4,42-56-8,0 0-4,-34 41-12,34-41-1,0 0 0,0 0 2</inkml:trace>
  <inkml:trace contextRef="#ctx0" brushRef="#br0" timeOffset="43691.3687">23354 681 50,'0'0'29,"0"0"3,0 0-2,9 36-14,-9-36-2,21 45-3,-21-45-6,22 40-2,-22-40-2,0 0-1,37 38-1,-37-38 0,0 0-1,31 7 0,-31-7 0,0 0 0,30-15 0,-30 15 0,0 0 1,0 0 0,29-31 0,-29 31 1,0 0 0,0 0 0,0 0 1,0 0 0,0 0 0,0 0 1,0 0-1,0 0 1,33 44 2,-33-44-3,0 0 0,30 19 0,-30-19 0,0 0 0,33 1 0,-33-1 0,0 0 0,0 0-1,35-27 1,-35 27 0,0 0 0,0 0-1,19-38 0,-19 38 0,0 0-2,0 0 2,0 0 0,0 0-1,19 43 1,-19-43 0,16 59 3,-4-19-1,-1 3-3,1 2 3,-1 0-2,-2-1 3,-5 1-3,-4-7 4,-6-3-6,-6-7 4,-8-7-1,-4-7 1,-4-7 0,-1-4-1,1-8 0,1-8-1,7-8 0,6-9-1,11-9-1,8-3 1,9-6-1,5-4-2,7-3 5,2-1-4,2 2 3,0 4-3,-2 3 4,0 1-3,-7 4 2,-3 7 1,-18 35-1,26-53 1,-26 53 0,0 0 0,0 0 0,0 0 0,0 0 0,0 0-1,-10 55-1,3-18 1,1 5 0,2 2 0,4-2-1,0-5 0,0-37-1,8 59-1,-8-59-1,0 0-3,25 37-1,-25-37-5,0 0-3,0 0-3,38-40-1,-38 40-3,17-48 1,-17 48 9,16-54 6,-16 54 8,11-43 5,-11 43 7,0 0 4,0 0 6,0 0-2,0 0-3,0 0-7,9 43-2,-9-43-2,1 47-6,-1-47-6,0 0-7,14 43-7,-14-43-12,0 0 1,0 0 0,29 0 1</inkml:trace>
  <inkml:trace contextRef="#ctx0" brushRef="#br0" timeOffset="43833.3829">23974 737 44,'0'0'27,"-6"-35"4,6 35-8,0 0-7,0 0-13,18-35-19,-18 35-9,0 0-5,43-12 2,-43 12-2</inkml:trace>
  <inkml:trace contextRef="#ctx0" brushRef="#br0" timeOffset="44179.4175">24233 699 44,'0'0'33,"-40"27"1,40-27-6,-45 15-10,45-15-3,-47 32-3,47-32-5,-37 34-2,37-34-1,-14 37 0,14-37 0,0 0-1,37 45-1,-37-45-1,46 20 0,-46-20-1,48 13-1,-48-13-3,43 2-2,-43-2-5,48-9-9,-48 9-17,42-14 1,-42 14 1,44-23 1</inkml:trace>
  <inkml:trace contextRef="#ctx0" brushRef="#br0" timeOffset="45209.5205">22861 1590 72,'0'0'30,"0"0"1,0 0 1,-12 3-24,4 14 0,-7 1-2,2 6-4,-2-2 1,4 2-2,2-1 2,5-2-4,3-6 2,5-4-2,4-7 2,4-4 1,2-5 0,0-4-1,-2-4 1,0 0 2,-1-2-3,-2 3 4,-2 1-4,-7 11 3,7-17-3,-7 17 3,1 11-3,-2 1-4,0 0 3,1 2-3,1 3 2,1-3-4,5 2 2,2-7-5,9-3 1,-1-9-2,10 3-1,-1-13-2,7 6 1,-4-11 0,4 3 2,-6-5 4,0 2-1,-5-1 6,-6 3 2,-2 4 3,-5-1 0,-9 13 3,0 0 0,0 0-1,-9 8 2,0 10-3,-2-2 0,0 4-4,0 0 2,5 2-2,3-3 0,6-3-3,5-5 2,5-3 0,2-5 0,4-3 0,0-2-1,2-3 1,-1-4 0,0-3 0,-3-3 1,-2 0 2,-3-1-2,-1 0 2,-4 2-1,0 3 1,-4 0-2,-3 11 2,0 0-3,0 0 0,0 0 0,0 11 0,-1 3-1,0 1-3,1 2 3,1 2-3,1 0 1,1-4-3,4 1 0,-7-16-8,16 14-11,-8-13-11,1-5 0,0-3-1,-3-8 2</inkml:trace>
  <inkml:trace contextRef="#ctx0" brushRef="#br0" timeOffset="45790.5786">23338 1487 68,'-4'-12'31,"4"12"-1,0 0 0,18-17-22,0 17-2,0-2-4,5-1-1,3 2-3,0-1-1,3 3-1,-3-1 0,1 6 1,-6-2 0,-1 7 0,-6 1 2,-3 4 2,-6 4 1,-7 0 0,-5 4 1,-5-1 1,-3 3-1,-2-1 1,0 0-4,0-1 1,5-4-1,1-3 1,6-2-2,4-3 3,5-2-3,-4-10 3,19 7 0,-7-9-1,7-4 1,0-3-1,2-4 2,-1-3-2,0-3 2,-1-3-3,-2-1 3,-4-4-2,-3 1 2,-4-1-2,-3 1-1,-4 2 1,-1 4 0,-4 4-1,-1 5 1,-4 10 0,1 8 0,-1 7 0,1 7 0,2 6 0,5 4 1,3 5-1,5 0-2,8-1 1,5-3-2,3-2 2,4-6-5,3-2 0,-3-9-9,7-5-20,-3-3-1,-3-9 0,-1-4 0</inkml:trace>
  <inkml:trace contextRef="#ctx0" brushRef="#br0" timeOffset="46812.6808">24540 957 8,'62'-59'25,"-62"59"1,42-69 2,-42 69-14,11-66 2,-11 66-2,-9-68-5,9 68 1,-25-75-3,25 75 1,-38-77-2,12 38 0,-6-2-2,-5-1 1,-8 0-2,-4-1 0,-14 1 0,-4-1-1,-10 1 1,-4 0-2,-5 1 1,-3 3-1,-6 3 4,-3 7-2,1 5 0,-3 21 0,-3 2 0,-1 0 0,0 0 0,-3 0-1,3 0-2,1 0-1,2 0 1,2 0-1,4 0 1,3 13 0,3 13-1,3 5 1,3 3-1,6 2 1,4 3-1,7 1 0,4 1 0,9 4 0,5 0 2,8 3-4,5 3 1,5 4 0,6 2 0,6 4-1,6 5 1,4 2 0,6 8 1,7 7 0,4 2 3,6 3-3,5 1 5,5-1-4,5-2 4,6-2-3,5-10-1,4-4 1,4-5-3,7-4 3,3-3-3,4-4 2,6-1-3,5-3 3,3-4-3,7-5 3,2-4 0,3-6 1,4-4-2,3-7 2,-2-6-2,-1-7 2,1-5 0,-1-4-1,2-4 0,-2-5 0,-2-7-1,2-4 2,2-6 0,2-5-1,4-6 0,3-6 0,-3-5 1,-4-5 2,-2-1-1,-9-1 0,-7-1-1,-9-4 0,-11 1 2,-13 0-1,-7 3 0,-6-2-3,-10 4 3,-6-1-3,-8-4 3,-7 3-1,-5 1-1,-7 0 0,-7 0-1,-4 2-5,-1-3-13,-8 11-18,30 47 0,-77-79-1,32 48-1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35:56.7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13687 1007 45,'-6'14'30,"2"2"4,3 1-2,1 3-13,0 3-5,7-2 0,-2 3-5,9-6 0,-2-3-3,5-2-1,1-7-2,4-2 0,0-6-1,2-3 0,-1-5 0,-1-3-1,-3-1 0,-2-3-1,-3-2 1,-4 1 0,-10 18-1,8-37-2,-8 37 2,0 0 0,-14-37 0,14 37-3,-23-10 3,8 7-1,-1 4 0,2 8 3,-1 1-3,1 6 1,1 5-1,4 4 3,3 4-2,4 4 0,4 1 0,5-3 0,5-4 0,3-2 1,6-2-2,1-4 0,4-3-3,-2-9-2,6-1-5,-5-9-9,7 3-11,1-7-4,0-7 0,1-7 0</inkml:trace>
  <inkml:trace contextRef="#ctx0" brushRef="#br0" timeOffset="301.03">14286 1045 45,'6'-50'30,"-6"50"0,0 0 3,0 0-13,-33-5-5,33 5-3,-11 23-4,13-5 0,1 4-4,10 1 1,3 4-3,6 1 2,-1 4-4,3-1 3,-3-3-2,-2-1 0,-10-5 1,-4 0-1,-10-1 0,-8-3 0,-9-3 0,-2-3-1,-2-5-1,-2-6-2,4-3-4,1-10-3,11-4-9,2-11-11,11-7-5,7-11 0,7-4 0,4-3 3</inkml:trace>
  <inkml:trace contextRef="#ctx0" brushRef="#br0" timeOffset="511.0511">14430 706 62,'0'0'30,"0"0"-1,4-37 2,-4 37-17,0 0-2,6 35-3,-6-35-2,16 65-3,-4-19 0,1 9-1,4 8 1,1 2-5,-1-3-2,3-4-9,-7-8-14,0-9-7,-1-8 0,-6-13-2,-6-20 1</inkml:trace>
  <inkml:trace contextRef="#ctx0" brushRef="#br0" timeOffset="1392.1391">14384 986 86,'0'0'32,"0"0"-1,46-31 0,-10 23-29,2-1-3,5 0-2,-2-1-3,-4 1-5,-3 0 2,-34 9-1,46-9 3,-46 9-1,0 0 3,0 0 3,0 0 5,11 36 4,-11-36 1,0 30-1,4-16 1,9-3 3,1-2-2,-14-9 0,41 12-2,-41-12-3,42-2 0,-42 2 0,31-10-1,-31 10-2,0 0 1,0 0-3,0 0 0,-35-30 2,35 30-4,-39 6 5,20 2-2,5 6 1,6 3 0,8 6 1,7-4-2,9 0 3,5-3-3,6 0 0,1-5 0,1-3 0,-2-4-1,-2-3 1,-6-2-1,-5 0 0,-3 1 0,-2 3 0,-9-3 0,11 20 0,-8-6 1,0 2-1,1 2 2,-2-2-1,0 1 1,0-5 1,-2-12 1,3 16 0,-3-16-1,0 0 1,3-19-1,0 3 0,3-7-2,-6 23-1,21-64-1,-3 25-2,5 0 3,2 2-4,7 3 1,0 5-1,2 5 2,-3 9-1,-31 15 3,49-17 1,-49 17-1,0 0 0,30 14 5,-30-14 0,-14 35-1,1-12 1,-2 5-1,0 1-1,1 3 0,3-3 2,4-3-5,8-2 2,6-2 0,8-3-1,4-3 1,6 1 0,2-2-1,-1 0 0,-4-1 1,-3-1-1,-11 1 0,-9-2 0,-7-2-4,-12-5-4,1-3-16,-6-3-12,2-6 2,4-4-3,6-6 2</inkml:trace>
  <inkml:trace contextRef="#ctx0" brushRef="#br0" timeOffset="2819.2819">15984 846 61,'0'0'34,"-47"-14"1,47 14 1,0 0-20,-11 53-7,26-15 2,2 4-3,5 2-1,-2 0-2,1-7-2,-3-6-3,-4-7 4,-4-9-3,-10-15 1,0 0-1,0 0 1,5-13-1,-6-4 0,1 17 0,2-47-4,-2 47 2,9-56-2,-9 56 1,27-56-3,-27 56 4,38-36-5,-38 36 2,43-22-1,-43 22 0,40-4 3,-40 4 0,0 0-2,36 20 1,-36-20 3,0 0 2,17 46-2,-12-29 1,1 3 1,3-2-2,5-3 4,2-4-4,6-5 2,1-5-2,3-3 4,-26 2-2,50-13 1,-50 13-1,36-23-1,-36 23 1,0 0-2,7-43 2,-7 43-2,0 0 1,-46-31-3,46 31 3,-44-1-1,44 1 1,-43 20-1,27-4 0,4 7 3,5-1-3,7 2 2,7-2-3,7-3 2,7-3-3,5-2 1,9-4-3,1-9 0,8-3-2,-1-8-1,2-3 2,-5-2 0,-3-1 3,-6 0 0,-31 16 1,41-32 0,-41 32 6,0 0-2,3-23 3,-12 27-2,-7 6-1,4 1 1,-3 2-1,3 4 2,5 0-4,5-2 1,5 2-2,7-9 1,6-6 0,3 0 1,2-3-2,0-2 1,-1-5 0,-4 1-1,-2 1 1,-4 0 0,-10 6-1,11-7-1,-11 7 1,0 0 0,0 0 0,2 14 0,-2-14-1,11 14 1,0-7 0,6-2 0,7-5-2,4-5 1,8-3-1,2-5 0,3-2 0,-1 0 1,-4 1-1,-6 0 0,-30 14 4,42-19-4,-42 19 3,12-9-3,-12 9 4,-14 11-1,1 0 0,0 4 2,0 0-4,3 3 4,3 1-1,5 4 1,5-5-2,7-5 0,8-4-1,5-5 1,7-2-1,3-6 0,2-6 1,1-6-1,0-6 0,-2-6-2,-34 28 2,52-70 1,-34 28 1,-7-4-3,-4 1 1,-5 1-1,-3 6 1,1 38 3,-10-60-3,10 60-2,0 0 2,0 0 0,0 0 0,0 0-1,-23 75 1,27-21 0,4 8-1,2 5 1,4 2-7,0-6 1,4-7-9,-7-9-17,0-11-4,-3-11 0,-5-12-1</inkml:trace>
  <inkml:trace contextRef="#ctx0" brushRef="#br0" timeOffset="2994.2994">17395 1059 78,'0'0'33,"-4"-45"3,4 45-3,0 0-20,51-35-5,-51 35-4,60-18-5,-22 6-4,-2-2-12,4 1-17,-1 1 2,-3-2 1,-4 0-5</inkml:trace>
  <inkml:trace contextRef="#ctx0" brushRef="#br0" timeOffset="3820.382">17975 957 24,'0'0'26,"0"0"1,0 0-2,0 0-6,0 0 0,-29-31-6,29 31-1,-29-6-2,29 6-5,-37 0-1,37 0-2,-36 9 3,36-9-2,0 0 2,-35 31-2,35-31-3,-1 24 2,10-10 0,4 2 1,4 1-4,3-1 5,2 2-6,-1 0 3,-1 0-1,-2 3 3,-7-4-2,-6 1 0,-5-1 0,-5-2 0,-9-3 0,-2-1 0,-2-2 0,-1-4-1,3-2-2,-1-6-1,8-6-4,1-6-3,13-1-6,1-6-11,8 1-8,5-1 0,2-3 1,4 4 1</inkml:trace>
  <inkml:trace contextRef="#ctx0" brushRef="#br0" timeOffset="4377.4376">18477 965 45,'0'0'28,"0"0"2,-29-20 1,29 20-11,5 26-9,-2-6 1,6 2-2,-2 2-4,6 1 1,-3-3-4,2-3 2,1-5-4,0-6 4,-1-8-3,1-7 1,-3-7-1,-10 14-1,25-37 2,-25 37-4,23-43 2,-23 43-3,19-36 2,-19 36 0,0 0 0,0 0-2,0 0 0,0 0 2,29-19 0,-29 19 0,11 16 0,1-5 0,1-3 1,1 0 1,1-2-1,-2 1 2,-3-5-3,0 1 3,-10-3-2,0 0-3,0 0 2,0 0-3,0 0 1,-3-44-4,3 44-1,0-44-7,0 44-2,16-51-9,-16 51-8,35-44 0,-35 44 0,49-31 3</inkml:trace>
  <inkml:trace contextRef="#ctx0" brushRef="#br0" timeOffset="5889.5889">19037 782 47,'0'0'31,"0"0"1,0 0 0,0 0-12,0 0-3,0 0-5,0 0-6,0 0-2,0 0-2,0 0 0,-9 47-2,9-47 0,2 39 0,-2-39 0,2 42-2,-2-42-2,0 0-4,0 0-8,14 38-17,-14-38 1,0 0-1,0 0 1</inkml:trace>
  <inkml:trace contextRef="#ctx0" brushRef="#br0" timeOffset="6113.6113">19138 642 46,'0'0'27,"7"-36"1,-7 36 0,0 0-16,20 42-2,-20-42-1,14 63-3,-7-23 0,3 2-4,-4-3-2,-1-4-2,-5-35-4,8 54-2,-8-54-9,0 0-12,0 0 0,35 3 1,-35-3 1</inkml:trace>
  <inkml:trace contextRef="#ctx0" brushRef="#br0" timeOffset="6474.6474">19357 644 34,'0'0'26,"0"0"2,0 0 0,0 0-5,-13 37-12,13-37 1,-2 70-3,4-31-3,-1 0-3,-1-39 0,8 62-2,-8-62 1,7 38 1,-7-38-2,0 0 0,0 0 1,0 0-1,0 0 1,0 0-1,33-27 0,-33 27-2,0 0 1,26-39 1,-26 39-1,0 0 0,0 0 0,41-4 2,-41 4-1,0 0-1,39 32 0,-39-32-1,30 19-2,-30-19-3,0 0-6,38 3-14,-38-3-5,0 0 0,0 0-1,4-35 2</inkml:trace>
  <inkml:trace contextRef="#ctx0" brushRef="#br0" timeOffset="6663.6663">19262 749 55,'0'0'33,"0"0"-4,0 0 3,0 0-22,38 2-2,-4-2 0,2 0-3,3-2-4,1-2-4,-6-3-11,-4 0-12,-30 7-4,40-17 0,-40 17 0</inkml:trace>
  <inkml:trace contextRef="#ctx0" brushRef="#br0" timeOffset="6843.6843">19055 586 54,'-51'-1'28,"8"1"4,10 0-3,33 0-11,-30 3-16,30-3-3,0 0-8,56-7-12,-17 4-6,8-2-2,9-1 1,8 2 0</inkml:trace>
  <inkml:trace contextRef="#ctx0" brushRef="#br0" timeOffset="7316.7316">20350 703 36,'0'0'28,"0"0"3,-58-20-7,26 16-7,-11 1-2,3 1-1,-5 3-3,7 2-3,2 4-2,36-7-1,-49 25-2,49-25 0,-14 35-1,14-35 2,0 0-2,39 48-1,-39-48 1,47 19-1,-47-19 0,49 4 0,-49-4 0,40-8-3,-40 8 3,0 0-1,33-15 1,-33 15 0,0 0-1,0 0 2,0 0-2,0 0 0,0 0 0,0 0-1,0 0 1,0 0-2,0 0 0,29 24-4,-29-24 0,0 0-4,38-6-9,-38 6-11,32-17-2,-32 17-1,39-25 2</inkml:trace>
  <inkml:trace contextRef="#ctx0" brushRef="#br0" timeOffset="7874.7873">20410 695 26,'0'0'24,"0"0"2,0 0 3,0 0-11,0 0-2,11 37 0,-11-37-6,6 41-2,-6-41-2,0 0-3,11 38 0,-11-38-1,0 0-1,0 0 1,0 0 0,0 0-1,0 0 0,0 0 0,25-35 0,-25 35-1,0 0 0,0 0 0,32-39 0,-32 39 0,0 0 0,30 0 0,-30 0 1,0 0 0,29 30 0,-29-30 0,0 0 3,23 37-3,-23-37 0,0 0 1,0 0 1,0 0-2,0 0 0,0 0 2,0 0-4,31 8 5,-31-8-4,0 0 1,29-33-1,-29 33 1,0 0-1,34-39-3,-34 39 3,0 0 0,0 0 0,0 0 0,29-13-2,-29 13 2,0 0 2,0 0-2,9 36 0,-9-36-2,0 0 1,0 0-2,0 0-2,0 0-3,34 14-8,-34-14-6,31-23-6,-31 23-3,38-30-2,-38 30 4</inkml:trace>
  <inkml:trace contextRef="#ctx0" brushRef="#br0" timeOffset="8513.8512">20887 657 38,'0'0'26,"0"0"2,0 0-1,0 0-9,8 35 0,-8-35-3,-3 41-5,3-41-2,0 0-3,25 46-1,-25-46-2,40 12 0,-40-12 0,41 3 0,-41-3-1,34-6 1,-34 6 0,0 0 2,0 0-3,0 0 0,0 0 2,-10-37-2,10 37-1,-34-16-2,34 16 0,-31-11-4,31 11 0,0 0-3,0 0-7,0 0-4,2-40-6,-2 40-3,36-24 0,-36 24 4,43-23 8,-43 23 8,40-14 8,-40 14 11,0 0 8,35 8 6,-35-8 3,0 0-2,10 44-6,-10-44-3,0 37-4,0-37-4,-1 35-2,1-35-2,0 0-2,0 0 0,0 0 0,0 0 0,0 0-1,32 19 0,-32-19 0,0 0 2,40-34-3,-40 34 1,31-26-1,-31 26 0,0 0 0,35-25 0,-35 25 1,0 0-3,0 0 2,0 0 1,0 0-1,20 39 1,-20-39-1,0 0 0,5 42-1,-5-42-2,0 0-4,0 0-3,0 0-10,45 7-7,-45-7-4,37-21-1,-37 21 2</inkml:trace>
  <inkml:trace contextRef="#ctx0" brushRef="#br0" timeOffset="8671.867">21476 671 45,'0'0'26,"0"0"3,0 0 0,0 0-9,14 39-6,-14-39-3,-3 42-3,3-42-4,0 37-4,0-37-5,0 0-12,0 0-12,0 0 0,0 0-2,0 0 1</inkml:trace>
  <inkml:trace contextRef="#ctx0" brushRef="#br0" timeOffset="9212.9212">21436 640 59,'0'0'29,"-15"-35"-2,15 35 1,0 0-9,30-26-14,-30 26-2,40-12-8,-40 12-1,53-9-2,-22 5-1,-31 4-1,58-1 0,-58 1 2,50 4 1,-50-4 3,42 6 3,-42-6 3,0 0 3,36 15 2,-36-15 1,0 0 1,0 0 2,-27 37-1,27-37 0,-37 35-1,37-35-2,-38 41-1,38-41-1,-26 40 1,26-40-3,-11 35-1,11-35 3,0 0-3,0 0 0,41 36 0,-41-36-1,36 2 1,-36-2-1,38-7 1,-38 7 1,0 0-1,36-14 0,-36 14-1,0 0 1,0 0 0,0 0 2,0 0-1,0 0-5,0 0 2,0 0 3,0 0 0,32 20-3,-32-20-4,0 0 0,35 23-4,-35-23 1,35 3-8,-35-3-14,40-14-8,-40 14 3,36-28 0,-36 28 2</inkml:trace>
  <inkml:trace contextRef="#ctx0" brushRef="#br0" timeOffset="9767.9767">22578 531 53,'0'0'30,"-11"-35"2,11 35-5,0 0-5,0 0-3,0 0-8,0 0-3,0 0-4,0 0 0,0 0-3,5 49-1,-5-49-1,9 55 1,-9-55-2,9 58-3,-9-58-2,6 42-6,-6-42-10,0 0-9,0 0 1,0 0-2,0 0 2</inkml:trace>
  <inkml:trace contextRef="#ctx0" brushRef="#br0" timeOffset="10160.0158">22437 615 53,'-30'-40'26,"30"40"3,0 0 4,48-9-19,-48 9-2,65 5-1,-33-2-2,3 2-2,-35-5-2,53 9-3,-53-9 0,33 10-1,-33-10 2,0 0 0,0 0-3,0 0 1,34 25-1,-34-25 1,0 0 0,45 21 0,-45-21 0,40 11-2,-40-11 2,35 6 3,-35-6 0,0 0 0,0 0-2,0 0 2,0 0-2,0 0 2,0 0-3,-1-39-2,1 39-3,0 0 0,0 0-1,0 0-4,-6-36-5,6 36-9,39-11-6,-8 8-5,9 1 0,6 0 2,4 1 2</inkml:trace>
  <inkml:trace contextRef="#ctx0" brushRef="#br0" timeOffset="10437.0436">23450 561 26,'13'-40'23,"-13"40"2,0 0 3,-40-46-10,40 46-4,-44-15 1,44 15-5,-46 10 2,46-10-4,-33 44-2,25-9-1,5 10-2,9 9 3,4 5-5,3 7 2,4-1-3,-1 2 2,0-4-3,-3-10-2,-2-5-7,-8-13-15,-1-8-9,-3-12 1,1-15-2,-12-8 1</inkml:trace>
  <inkml:trace contextRef="#ctx0" brushRef="#br0" timeOffset="11514.1513">23104 777 44,'-3'-36'22,"3"36"4,53-21 1,-7 14-23,10 5 2,3 0 1,2 3-1,-5 1 0,-4 3 1,-11 2-1,-8 0 0,-33-7 1,34 22-2,-34-22 0,0 0-1,6 36 3,-6-36-2,0 0-1,14 37-1,-14-37 3,0 0-2,0 0 1,38 19-1,-38-19-2,0 0 0,0 0 2,3-35-2,-3 35-1,-19-35-3,19 35 0,-19-36 1,19 36-3,0 0 1,8-36-1,-8 36 1,40-4-2,-40 4 4,58 17-1,-28-2 0,-30-15 2,54 42 2,-54-42-2,32 51 3,-32-51 1,9 46-1,-9-46 1,0 0 0,-10 42 0,10-42-3,0 0 3,0 0-2,0 0 0,0 0-2,-8-45 1,8 45-1,20-39-3,-20 39 2,28-40-6,-28 40-1,40-35-3,-40 35 0,47-29-3,-47 29 2,47-21-1,-47 21 2,43-13 2,-43 13 4,31-1 3,-31 1 5,0 0 2,26 38 3,-26-38 0,2 52 1,-2-52 3,-5 59-2,5-59-1,-9 55-3,9-55 0,-9 37-3,9-37 1,0 0 0,0 0-1,0 0 0,0 0-1,0 0 1,0 0-1,0 0 0,0 0-1,0-55-1,0 55 0,20-37-1,-20 37 1,0 0-1,31-34 1,-31 34 0,0 0 0,0 0 0,29 31-2,-29-31 3,0 0 0,12 49-1,-12-49 1,0 0 0,0 0-3,22 39 3,-22-39 1,0 0-1,0 0-1,38-14 0,-38 14 0,35-24 0,-35 24 2,41-31-2,-41 31 0,40-26-1,-40 26 1,0 0 0,37-20-2,-37 20 2,0 0 1,0 0 0,0 0 0,0 0-1,45 50 0,-45-50 2,0 0-2,54 28-5,-54-28-11,53 5-21,-53-5-3,42-9 1,-42 9-1</inkml:trace>
  <inkml:trace contextRef="#ctx0" brushRef="#br0" timeOffset="12544.2543">14854 2077 40,'-11'-20'29,"-3"2"1,-6-2 0,-5-1-10,-3 10-9,-8-3 2,3 10-5,-5 3-2,5 9-1,2 4-1,6 5-1,5 3 1,9 5-1,9-3 0,10 2-1,8-5 1,7-1-1,7-6 1,5-2-1,2-7-1,1-3 0,-1-6 0,-3-1 1,-6-2-1,-6 1 0,-4 1 0,-7 1 0,-2 1 0,-9 5-1,0 0 0,0 0 0,6 17 0,-3-6-1,1 2 0,4 0-1,2 3-2,4-4-2,6 1-6,0-12-12,6-2-12,1-6 0,3-5 1,1-5 1</inkml:trace>
  <inkml:trace contextRef="#ctx0" brushRef="#br0" timeOffset="13085.3084">15205 2000 53,'0'0'29,"-3"21"2,2 0 0,-1 0-17,5 10-2,-3-6-1,4 6-5,-2-9-2,2-1-1,-2-8-1,0-2 0,-2-11 0,0 0-1,0 0 1,0 0-1,2-12 1,0 1-1,-1-1 0,2-4-1,2 1 0,1 0 0,1 3 0,2 2 0,2 5 0,2 6 0,-1 4 0,1 4 1,0 3-1,-1 2 0,0 0 1,-1-1-1,-2-3 0,-9-10 1,13 14-1,-13-14 1,13 3-1,-13-3 1,13-11-1,-13 11 0,17-17 1,-7 5-1,-1-2 0,0 2 0,0 1 0,-9 11 0,15-14 1,-15 14-1,13 2 0,-13-2 0,15 19 0,-7-6 0,0 1 0,2 0-1,1 0-1,-2-5-3,6-1-3,-3-9-6,6 1-11,-1-7-7,3-5-1,2-3-2,0-4 4,-1-2 9</inkml:trace>
  <inkml:trace contextRef="#ctx0" brushRef="#br0" timeOffset="13238.3237">15736 2074 9,'10'-17'24,"-10"17"3,8-15 3,-8 15 0,1 11-7,-1-11-5,-2 32-6,1-14-5,3 8-2,-1-3-1,1 2-3,2-2-6,0-8-5,4-2-18,2-3-4,-1-8 0,5-3 0</inkml:trace>
  <inkml:trace contextRef="#ctx0" brushRef="#br0" timeOffset="13723.3722">16168 2075 52,'0'0'27,"0"0"3,-18 9 0,-1 1-18,-5-6-5,2 7 2,-4-5-1,4 6-2,4-4 0,6 6-2,5-4-1,10 3 0,7-3-1,6-2 0,4-1 0,5-3 1,2-1-2,2-6 0,-2-4 0,0-4 0,-2-10 0,-4-7-1,-4-8 1,-4-4-1,-5-6 1,-2-1-1,-7-2 0,-3-3 1,-3 7-1,-2 8 3,-1 7-2,-1 9 1,-1 12-1,2 10-1,1 8 1,2 13-1,3 8 0,3 3-2,3 8 2,2 4-2,7-2 1,-1-1-2,5 0-3,-3-8-4,4 3-15,0-9-11,-4-7 2,2-7-2,-4-7 2</inkml:trace>
  <inkml:trace contextRef="#ctx0" brushRef="#br0" timeOffset="13950.3949">15867 1784 92,'-29'-4'33,"7"3"0,6-1-1,6 2-32,10 0-4,0 0-14,16 7-13,-1-5-1,7 1-1,1 3 0</inkml:trace>
  <inkml:trace contextRef="#ctx0" brushRef="#br0" timeOffset="14402.4401">16281 2108 62,'14'13'31,"-2"-11"0,5-4-1,6-4-21,-1-10 1,5-1-2,-2-6-3,0 2-1,-3-2 0,1 3-1,-8-1 0,-3 3-1,-6 3 0,-5 5-1,-1 10 0,-11-17-1,0 13 0,-2 0-1,-2 3 0,0 2 1,-1 4-1,0 3 1,0 4 0,2 4 0,3 4 1,1 3-1,2 3 1,3 2 0,3 0 1,5 0-1,4-2 1,5-4 0,2-4-1,5-2 0,2-5-1,3-4-2,4-1-5,-1-13-4,8 2-13,-1-7-12,1-9 2,2-10-2,0-5 2</inkml:trace>
  <inkml:trace contextRef="#ctx0" brushRef="#br0" timeOffset="14672.467">16845 1871 55,'0'0'34,"0"0"-1,-9 12 1,9-12-13,-2 28-8,0-9-1,7 9-4,-1 0-3,3 5-2,1 1 0,1 0-2,0-1 0,0-3 1,-4-5-1,-1-3 0,-4-5 1,-1-1 0,-6-6-1,-3-2 1,-2-4-1,-1-2-1,-4-1-2,0-4-3,2 3-7,-2-8-25,6-2-1,3-4 1,3-5-1</inkml:trace>
  <inkml:trace contextRef="#ctx0" brushRef="#br0" timeOffset="16736.6734">17903 2110 37,'0'0'25,"4"-15"4,-4 15-1,0-11-13,-5-2-5,5 13 0,-14-18-3,3 12-1,-5-1 0,0 9-2,-6 0-1,1 7-1,-2 3 1,2 4-2,1 1 1,4 1 0,5-1-1,3-1 0,7-4 0,1-12 0,14 14 0,1-13 0,2-5 0,2 0 1,0-5-1,2-1 1,-3-3-1,0 3 1,-6-1 0,-3 4 0,-9 7-1,10-8 0,-10 8 0,0 0 0,-1 14-1,1-14 0,-2 21-1,4-11-1,3 4-2,-5-14-3,13 21-9,-3-18-14,4-8-4,2-3 0,2-8 0</inkml:trace>
  <inkml:trace contextRef="#ctx0" brushRef="#br0" timeOffset="17067.7066">18147 1979 64,'-2'18'32,"1"8"-1,0-3 1,-2-3-23,4 6 1,-2-10-4,2 0-1,-1-16-1,3 14-1,-3-14-2,0 0 1,5-12-1,-5 12 1,10-17-1,-10 17 0,11-18 1,-11 18-1,10-14 0,-10 14 0,0 0 0,10 2 0,-10-2-1,3 19 1,0-7-1,1 0-2,5 4-2,-1-7-5,9 3-9,1-12-12,7-3-4,5-6-1,5-5 1</inkml:trace>
  <inkml:trace contextRef="#ctx0" brushRef="#br0" timeOffset="17458.7457">18603 1969 32,'-18'12'27,"-10"-2"4,-1 8-4,0 4-10,0-3-1,8 6-4,0-6-3,10 3-3,5-7-2,11-2-2,5-8 1,5-4-2,5-6 1,2-3-1,3-7-1,1-6 0,1-5 0,-2-2 0,-2-2 0,-3 0-1,-5-3 1,-6 0 0,-6 1 1,-7-1-1,-7 0 1,-4 5 2,-6 7-3,0 7 1,-3 8 0,0 11 0,3 10-1,5 12 1,7 10-1,6 7-2,8 1 1,4-2-4,13 5-10,3-8-18,4-7 1,5-5-2,2-13 2</inkml:trace>
  <inkml:trace contextRef="#ctx0" brushRef="#br0" timeOffset="18713.8711">19313 1696 19,'7'-13'24,"-7"13"0,6-14 1,-6 14-2,4-14-2,-4 14-3,0 0-1,0 0-3,3-14-4,-3 14-1,0 0-3,0 0-2,0 0-1,2 24-2,-1-3 0,1 5-3,1 6 2,-1 4-2,1 4 2,0 2-2,0-4 1,-1-6-2,2-4 2,-2-8-2,4-3-2,-6-17-4,14 12-8,-14-12-9,17-20-6,-5 4-2,1-8 2,2 0 1</inkml:trace>
  <inkml:trace contextRef="#ctx0" brushRef="#br0" timeOffset="19272.9271">19540 1661 25,'7'-20'26,"-5"4"2,-2 16-5,0 0-1,0 0-3,9 19-6,-8 6-4,2 8-4,0 3 0,2 6-3,0 0 2,2-2-4,-1-5 1,2-8-3,-2-7 3,-1-6-1,-5-14 0,10 11 0,-10-11 0,9-4 0,-9 4 0,6-14 0,-6 14 0,6-19 0,-6 19 0,4-16-1,-4 16 1,0 0 0,14-9 1,-5 13-1,4-1 0,5 2 1,4-3-1,6 1 1,2-3 0,2-3 1,-1-5-1,-2 0 0,-4-3 0,-3 0 0,-7-2 0,-4 1 0,-7-1 0,-6 2 0,-4 0-1,-5 3 1,-2 3-1,-3 4 0,-1 7 1,0 5-1,3 4 1,4 3 0,5 5 0,6 0 0,8 2 0,6-4-1,8-4 0,3-6-2,6-2-1,0-9-3,4 1-4,-5-10-14,-3-4-9,-4-1 1,-9-4-2,-4 2 3</inkml:trace>
  <inkml:trace contextRef="#ctx0" brushRef="#br0" timeOffset="19490.9489">19436 1750 86,'-29'8'33,"8"0"-3,21-8 4,0 11-30,18-7-1,11 1 1,6-2-3,7-3-4,9 4-6,2-9-17,7-1-6,4-5-1,-1-6-1</inkml:trace>
  <inkml:trace contextRef="#ctx0" brushRef="#br0" timeOffset="21061.1059">20943 1716 7,'16'-1'18,"-16"1"-1,-1-17 4,-7 7-5,-3-3-3,-3 4 1,-5-5-4,-2 6 1,-6-3-1,2 10 1,-4 2-2,3 8-1,-2 8 0,6 5-4,2 2 2,6 7-3,5-1 2,8 2-4,6-2 1,9-2-3,6-8 2,6-4 0,5-3-2,4-6 0,2-3-1,1-6-1,1-1 1,-5-3-1,-2-1 0,-5 0 1,-5 2 0,-6-1 1,-6 3-1,-10 3 1,10-9 0,-10 9 0,0 0 1,-4-17-2,4 17 2,-6-14 0,6 14 0,-6-14 2,6 14-1,-7-13 0,7 13 0,0 0 1,-11-12-1,11 12 1,0 0-1,-9-4 0,9 4 1,0 0-1,-9 5 1,9-5-1,-6 10 1,6-10-1,-1 20 1,3-8 0,3-1-1,2 2 1,5-2 0,5-2-1,2-4 0,3-2 0,0-4 1,0-1-1,0-4 0,-4 0 1,-4-3 0,-5-1-1,-6-1 0,-5-1 0,-7 0 0,-5 1-1,-3 1-1,-2 2 0,1 1-1,-1 1-3,5 5 0,3-2-2,11 3-1,0 0-3,25-6-4,-5-3 1,11 7 2,-2-6 2,10 6 3,-2 0 4,-2 0 3,-2 8 5,-4-1 3,-2 8 1,-7-3 1,-1 9 0,-9-6-1,0 3-1,-6-3-3,1 0 1,-5-13 0,1 16 0,-1-16-1,0 0 0,0 0 0,0 0 0,0 0-1,-8-10-1,8 10 0,-2-16-1,2 6-1,2-1-1,0 0 1,-2 11-2,11-19 1,-11 19-1,16-12 1,-8 11-1,4 4 0,0 4 0,1 2 0,3 3 1,1 0-1,0 2 1,0 0 0,-2-2 0,-1-1 0,-4-3 0,-1-2 1,-9-6 0,9 4 0,-9-4 0,0 0 1,2-10-1,-2 10 0,1-19 0,1 7-1,0-2 0,5 0-1,-1-1 0,4 4-1,1-3-2,2 4-2,-3-6-4,9 12-7,-9-7-8,6 7-4,-4 2-5,0 1-1,1 2 3</inkml:trace>
  <inkml:trace contextRef="#ctx0" brushRef="#br0" timeOffset="21595.1592">21867 1780 33,'15'9'26,"-6"-3"2,6 0-2,-2-1-6,-4-8-4,5 6-5,-14-3 0,15-11-4,-15 11 0,4-15-3,-4 15 0,-8-15-2,-2 9 0,-3 1-1,-2 3-1,-2 3 1,1 3-1,-3 2 1,4 2-1,2 3 1,4 2 0,5 1 0,6-1-1,5-1 1,7-3 0,4-3-1,5-5 0,5-4-1,3-3 0,1-4 0,2 0-1,-2-4-1,-3 1 1,-4 0 1,-4 4 0,-6 0 0,-6 0 0,-9 9 1,0 0 0,4-11 1,-4 11-1,0 0 0,-10 0 0,10 0 0,0 0 1,0 10-1,0-10 1,14 12-1,-5-4 1,1 0-1,-2 2 1,1 0-1,-3 2 1,-3 1 0,-5-1-1,-3 1 1,-5 0 0,-2-1 0,-2-2-3,-1-4-2,5 3-6,-2-9-17,12 0-6,-7-14 0,11 0-1</inkml:trace>
  <inkml:trace contextRef="#ctx0" brushRef="#br0" timeOffset="21966.1964">22419 1740 75,'8'52'31,"-3"-2"-4,5 6 3,0 1-28,-1-3 1,0-9-1,-1-5-7,-3-13-7,2-11-16,1-6-2,-8-10-1,14-13 1</inkml:trace>
  <inkml:trace contextRef="#ctx0" brushRef="#br0" timeOffset="22220.2218">22455 1781 54,'-15'-17'29,"15"17"1,11 0-1,-2 1-21,8 5-2,-1 1 0,2 4-2,0 3 1,0 5-2,-7 0-1,-5 1 0,-5 1 0,-3-3-1,-6 0-2,-6-6-2,1-2-4,-7-11-10,4-4-13,3-2-1,3-7-1,8-1 1</inkml:trace>
  <inkml:trace contextRef="#ctx0" brushRef="#br0" timeOffset="22527.2525">22628 1736 35,'13'6'27,"-13"-6"1,16 15 0,-11-2-15,-5-13-3,15 21-2,-15-21-2,19 12 0,-19-12-2,18 6 1,-18-6-1,17-1 0,-17 1 0,11-6-1,-11 6 0,0 0 0,3-11-1,-3 11 0,-14-6 0,0 6-1,-4 0 0,-3 2-1,-1 0-2,0 1-2,4 3-3,1-6-3,17 0-14,0 0-9,8-3 0,11-1-1,6-3 3</inkml:trace>
  <inkml:trace contextRef="#ctx0" brushRef="#br0" timeOffset="23451.3449">22870 1745 19,'0'0'25,"16"8"2,-16-8 3,7 18-12,-2 2-2,-2-6-4,2 7-2,-2-9-2,3 1-1,-6-13-3,9 17-1,-9-17-1,13 1 0,-13-1 0,18-10-1,-8 2 1,3 2-1,1-2 0,-2 2 1,0-1-1,-2 4 1,-10 3 0,14-1 0,-14 1-1,0 0 1,10 13-1,-10-13-1,10 16 1,-10-16-1,17 13-2,-4-11-1,6 0-3,2-6-2,7 1-2,-2-7-4,10 4 1,-3-9-2,4 6 2,-6-7 1,-2 5 6,-6-6 3,-8 5 3,-6-2 4,-10 2 3,1 12 2,-25-15 2,6 16 0,-10 1 0,2 12-1,-4-3 0,5 9-2,0-5-2,9 7 0,4-6-2,8-1-2,7-4 0,10-4-1,4-6 0,7-2 1,2-6-1,1-2 0,1-5 0,0-3 0,-3-5-1,-2-2 3,-4-4-3,-3-3 2,-6-1-3,-2-5 3,-5 2-2,-4 3 2,-3 5-2,-3 6 0,-7 7 0,-3 9 0,-1 11 0,1 9 1,-2 7-1,5 5 1,1 6-1,6 3-2,7-1 2,8-1-1,7-5 2,4-3-4,4-5 4,4-6-5,2-7 4,1-6-2,-2-3 1,0-3-1,-3-6 0,-5 0 1,-2-3 0,-5-1 1,-5 0 1,-2 3 2,-5 11-2,-2-10 0,2 10 1,-9 6-1,9-6 0,-9 22 0,6-9-1,2 1-2,2-3 2,-1-11-1,10 18-2,-10-18-5,20 5-4,-11-11-7,7 2-10,0-2-6,-1-2-1,1-1 2</inkml:trace>
  <inkml:trace contextRef="#ctx0" brushRef="#br0" timeOffset="23775.3773">23708 1703 13,'3'-13'25,"-3"13"1,0 0 1,1 12-8,1 1-4,-2-13-3,3 23-1,-3-23-3,5 21-2,-5-21 0,5 13-1,-5-13-3,0 0 1,0 0-2,9 3 1,-9-3 0,0 0 1,0 0-1,11-4 1,-11 4 0,0 0-1,9-4 1,-9 4-1,0 0 0,11 5-1,-11-5 0,11 3-1,-11-3 1,15 4-1,-15-4-2,16 0-2,-2 0-6,-14 0-23,21-14-1,-9 2 2,0-2-3</inkml:trace>
  <inkml:trace contextRef="#ctx0" brushRef="#br0" timeOffset="23963.3961">23788 1529 66,'-11'-7'33,"11"7"0,-13-3 0,13 3-23,0 0 0,0 0-4,0 0-4,11-3-6,-11 3-8,25-14-16,-7 11-4,3-3-2,3 4 1</inkml:trace>
  <inkml:trace contextRef="#ctx0" brushRef="#br0" timeOffset="24543.4541">24229 1616 46,'-15'-7'29,"2"4"4,-7 0-1,-8 3-21,1 6 1,-4-2 0,4 8-3,1-3-4,5 5 0,2 3-3,9-3-3,5 1 3,5 0-3,4-3 2,-4-12-2,17 15 2,-4-14-2,-1-6 2,2 2 2,1-5-3,-2-2 2,-1 0-2,-2-1 3,-1 1-3,-9 10 2,16-17-1,-16 17-1,12-11 0,-12 11 0,12-6-1,-12 6 1,18 9-1,-8 3 1,5 7-1,1 3-1,6 7 1,0 4-1,0 2 3,-5 1-3,-6-1 3,-8-2-1,-10-4 1,-9-6 1,-8-4-2,-10-9-1,-4 0-6,-9-9-20,4-7-7,3-1-1,4-7-1</inkml:trace>
  <inkml:trace contextRef="#ctx0" brushRef="#br0" timeOffset="25656.5654">16890 3031 66,'0'0'31,"0"0"-1,-8-10-4,-7-1-15,-2 4 0,-10-3-2,-1 4-3,-7 3-2,1 4 0,-1 2-1,3 7 0,5 0-1,8 4-1,9 0 1,9-1-2,10-5 2,10-2-2,5-6 0,7-1 1,3-3-1,0-2 2,-2-2-3,-4 1 3,-6 0-3,-5 3 2,-7 1-1,-10 3 1,11 7 0,-11-7-2,3 20 2,0-7-2,4 1 2,3 0-2,4 0 1,4-6-2,6-2 0,1-8 0,4-3-1,-1-8 0,2-3-1,-4-10 2,-2-1-2,-5-3 3,-6-3-1,-4-2 2,-6-1 0,-5-1 1,-8 0 1,-2 7 0,-4 4 1,1 5 0,-3 6 0,2 9-1,1 11 1,5 10-1,4 10 0,6 7-1,5 8 0,5 3 0,4 3 0,3-1-2,5-3-1,1-5-1,2-6-1,-1-10-5,6-5-6,-6-9-17,3-7-2,2-3 1,-1-6-1</inkml:trace>
  <inkml:trace contextRef="#ctx0" brushRef="#br0" timeOffset="26181.6178">17482 2956 51,'-6'-21'30,"-3"19"1,-4 2 1,-5 5-14,4 10-6,-5-2-2,6 8-2,-1-1-2,6 4-2,5-1-1,7-2-2,8-5 0,4-4-4,9-4 0,3-7-2,7-1-2,-2-8-1,5 1-1,-4-7 0,1 3 0,-7-3 4,-4 4 1,-6 2 5,-6 1 0,-12 7 2,0 0 3,0 0 0,-9 7 3,-1 4-3,-1 0 1,4 3-3,-1-1 3,8 2-3,5-5 0,8-2-1,7-4-1,6-4 0,4-5 0,2-2-1,-2-2 1,-2 0 1,-6-2-2,-4 2 1,-10-2-1,-8 11 1,-9-16-1,-8 10 0,-4 1-1,-6 2 0,-3 1 0,0 0-2,2 4-1,4-2-3,8 3-2,2-5-5,14 2-15,6-11-7,6-2 0,5-3 0,2-5 2</inkml:trace>
  <inkml:trace contextRef="#ctx0" brushRef="#br0" timeOffset="27091.7089">18009 2777 71,'9'-2'30,"1"5"0,-10-3 1,-2 15-23,1 4-1,-3 1-1,1 8 0,-1 1 0,4 6-1,2-3-1,4-1-2,3-3 1,2-2-2,4-5 0,-1-5 0,2-7 1,0-3-2,-3-5 1,0-1 0,-2-2 0,-1-1 1,-10 3-1,16-10 0,-16 10 1,9-8-1,-9 8 0,0 0-1,8-1 1,-8 1-1,0 0 0,15 8-1,-4-4-1,0-6-1,7 2-2,0-5-1,7 1-3,-4-6 1,7 1-1,-4-5 2,1 6-2,-4-2 4,-2 3 2,-6 1 2,-2 5 3,-11 1 2,9 9 3,-6 3-2,-3-12 1,-1 25 0,2-13 1,5 3-3,1-4 1,5-4-2,4-5-1,3-3 0,2-4-1,3-2 2,-4-3-2,0 0 1,-6-1-1,-3 0 2,-8 1-3,-3 10 2,-18-19 0,1 16-2,-6-1 0,0 3 0,-1 1 0,1 1-1,6 1-1,3 2 0,14-4 0,0 0-1,0 0-1,19-19 0,0 6-1,4-3 1,4 0 0,2-5 0,1 0 1,-2 1 2,1-2 1,-3-1 1,-3-2 2,-2-1 0,-9-1 1,-2 4 0,-6 0 0,-4 5-1,-7 2-1,-4 9 0,-2 7 0,-2 9-1,2 9-1,1 3 1,4 5-1,6 6 1,6 2-1,8 1 0,4-1-1,5-3-1,4-2-1,0-6-3,5-1-3,-5-11-6,2 0-15,-1-5-4,-1-9 1,0-1-2</inkml:trace>
  <inkml:trace contextRef="#ctx0" brushRef="#br0" timeOffset="27596.7594">19296 2884 66,'0'0'32,"-9"-17"0,-1 10-1,-8 3-10,-4 0-15,-2 6-1,-2 1-1,2 7-1,1 2 0,7 3 0,6 0-1,11 2 0,11 2-1,7 1 0,9-3 0,4 3 0,1-1 0,0-2 0,-6 1 0,-6-2 0,-11-1 0,-13-1-1,-11 0 1,-14-4-4,-3 1-7,-8-5-21,1-5-5,2-4 1,7-8-2</inkml:trace>
  <inkml:trace contextRef="#ctx0" brushRef="#br0" timeOffset="27760.7758">19735 2902 104,'19'16'13,"-10"-6"-12,-9-10-1,1-16-36,-5-3 0</inkml:trace>
  <inkml:trace contextRef="#ctx0" brushRef="#br0" timeOffset="48555.8551">5551 8581 29,'10'3'17,"-10"-3"1,0 0 0,0 0-4,0 20-5,-2-2-2,-1 3 1,0 9 0,-3 4 0,1 5 0,-4 5-1,2-1-4,-2-5 0,4-3-3,-1-8 1,2-3 0,0-10 3,3-4 0,1-10 1,3-13 1,-1-4-2,3-5 1,0-8-1,1-4 0,2-6-4,-1-5 1,0-1-1,-1 2 0,-2 2 0,0 4 1,-1 4 0,-1 7-1,-1 6 1,0 8-1,-1 13 1,0 0-1,9 19 1,-2 7-1,1 6 0,3 8 0,4 6 1,1 1-1,3 4 1,1-4-1,-1-6 1,0-6 1,-2-9 1,0-6 0,-4-10 1,0-3-1,-2-15 1,0-3 2,-4-10-3,-1-4 1,-1-8-2,-1-4 0,-2-5-1,-1-2 0,-2 2-1,-2 2-2,1 7-1,-2 3-5,4 11-12,-3 6-12,3 13-4,0 0 2,0 0-2</inkml:trace>
  <inkml:trace contextRef="#ctx0" brushRef="#br0" timeOffset="48857.8853">5940 8429 53,'0'0'26,"0"0"3,10 21-1,-6 0-12,-2 7-4,2 9-1,-1 4-2,1 6-2,-2-2-3,1 1-1,-2-2-1,0-6-1,-1-7-1,-2-5-3,2-6-7,-1-5-17,1-15-3,0 0 0,0 0-1</inkml:trace>
  <inkml:trace contextRef="#ctx0" brushRef="#br0" timeOffset="49081.9076">6118 8448 81,'0'0'29,"0"0"0,3 15 2,-4 8-22,-4 6-3,1 10-1,-1 2-1,1 7 1,-1-2-3,3 0 0,1-3-4,1-7-2,2-4-9,1-4-18,-3-12 0,4-3 0,-4-13 0</inkml:trace>
  <inkml:trace contextRef="#ctx0" brushRef="#br0" timeOffset="49305.9301">6032 8759 104,'-15'-2'34,"15"2"1,0 0-1,-8-6-22,8 6-6,11-7-2,0 1-3,3 0-4,0-3-4,8 4-4,-3-5-6,5 6-10,0 3-6,-5 0 0,3 5-1,-7-2 4,4 5 8,-7-1 10</inkml:trace>
  <inkml:trace contextRef="#ctx0" brushRef="#br0" timeOffset="49788.9784">6256 8738 7,'0'0'18,"10"15"1,-10-15 3,3 12 1,-3-12-3,0 0-4,-4 13-2,4-13-1,0 0-2,0 0 0,0 0-2,12 1-2,-2-1-1,-1 0-2,0 1-1,1 3-2,-1 0 0,-9-4 0,11 17-1,-10-7 1,-3 2-1,-1 3 1,-4 0-1,-2-1 1,0 1-1,-1-3 1,1 0-1,0-3 1,9-9-1,-13 12 1,13-12-1,0 0 1,0 0 0,0 0-1,9 1 0,-9-1 1,17-2-1,-6 1-1,1 1 1,2 1 0,-3 1-1,1 2 0,-3 0 1,-9-4-1,13 15 1,-13-15-1,3 19 1,-7-8 0,-2 0 1,-4 0 0,-3-1 0,-3 0 0,-2-2 0,-2-1 0,-2-3 0,2-1-3,1-4-3,5-1-13,3-1-14,1-10-1,10 0 1,3-8-2</inkml:trace>
  <inkml:trace contextRef="#ctx0" brushRef="#br0" timeOffset="50300.0294">6796 8759 71,'1'11'29,"-1"-11"-2,0 0 2,11 3-14,-11-3-7,16 0-2,-4 3 0,3-5-2,5 5 1,7-4-1,5 3 0,3-3 0,6 1-2,3-3 1,4 2-1,1-2-1,1 0 1,-3 0 0,-2 1-1,-5-2 0,-5 1 0,-9 0 0,-4 2-1,-7 0 0,-6 0-3,-9 1-1,0 0-5,0 0-8,0 0-16,-12-4-1,12 4 1,-19-10 0</inkml:trace>
  <inkml:trace contextRef="#ctx0" brushRef="#br0" timeOffset="50549.0544">7291 8618 53,'0'0'23,"0"0"1,0 0-3,-7-12-11,7 12-2,0 0-1,0 0-1,0 0-2,0 0-1,0 0-2,0 0-3,0-10-3,0 10-5,0 0-9,0 0-6,0 0-1,0 0 0,0 0 2</inkml:trace>
  <inkml:trace contextRef="#ctx0" brushRef="#br0" timeOffset="51022.1016">7203 8608 35,'0'0'22,"0"0"1,0 0 2,0 0-8,-9-3-9,9 3-1,0 0 1,0 12 0,-1 0-1,4 6 0,-2 3 0,3 8-1,-1 1-1,2 3 0,-1 1-2,0 0-3,1-4-1,-3-4-4,4-5-10,1-2-16,-7-19 1,16 12-2,-7-22 3</inkml:trace>
  <inkml:trace contextRef="#ctx0" brushRef="#br0" timeOffset="51766.176">7929 8534 28,'-9'6'22,"5"12"1,-7-2 4,6 7-9,-2 6-1,0 3-3,2 3-2,0-3-2,4 3-2,-1-8-3,2-2-1,-1-7-1,3-5 0,-2-13 0,1 11 0,-1-11-1,-3-11 1,1-2-1,1-3 1,0-7-1,1-5-1,1-5 0,1-4-1,2-4 0,3-2 0,1 1 0,2 2 0,0 4 0,3 4 0,0 8 0,1 4-1,1 9 1,0 8-1,0 6 0,-1 8 0,-1 5 0,-2 4 1,-2 5-1,-5 3 1,-3 2 0,-3 0 0,-5 0 0,-4-4 0,-4-2 0,0-3 1,-3-4-1,1-3 0,0-3 1,4-3 0,1-3 0,3-2 0,9-3 1,-10 2 0,10-2 0,0 0 1,0 0-1,0 0-1,10 0 1,-1 5-1,2 1-1,2 2 1,5 3-1,1 3 0,3 0 0,1 0 1,0 0-1,0-3 0,-1 1-3,-1-5-3,0 1-7,-4-4-15,0-7-6,3 1 0,-3-6-1,2 1 2</inkml:trace>
  <inkml:trace contextRef="#ctx0" brushRef="#br0" timeOffset="52058.2052">8450 8734 51,'-6'11'24,"6"-11"3,0 0-3,0 0-10,-9 8-1,9-8 1,0 0 0,14 6-3,-4-7-2,6 3-2,2-2-1,7 2-1,1-2-2,3 0-1,-2 0 0,-2 0-3,-2 1-2,-7-4-5,0 3-12,-6 2-14,-10-2 1,0 0-1,7-17 0</inkml:trace>
  <inkml:trace contextRef="#ctx0" brushRef="#br0" timeOffset="52405.24">9044 8679 41,'15'3'24,"-15"-3"2,0 0 0,0 0-7,-14-11-7,1 12-2,-5-2-1,1 5 1,-4 1-2,4 7-1,-2-3 0,6 5 0,1-1 0,8 4-1,3-3-2,7 3 0,4-3 0,4 0-2,4-4 1,1 2-1,1-5-1,-2 0-1,0-4-4,-5-5-6,1-3-15,-2-3-11,-5-7 2,0-4-2,-3-10 1</inkml:trace>
  <inkml:trace contextRef="#ctx0" brushRef="#br0" timeOffset="52724.2718">8998 8233 80,'0'0'30,"-10"8"1,10-8-1,2 23-18,-5-9-5,4 9 0,-3-1-1,3 6 1,-2-1-4,1-1 0,0 0-2,0-3 0,0-2-3,-2-7-4,2 0-10,0-3-17,0-11 1,0 0 0,1-14-1</inkml:trace>
  <inkml:trace contextRef="#ctx0" brushRef="#br0" timeOffset="52970.2964">9136 8227 73,'0'0'29,"0"0"0,1 14-3,-6 0-15,-6-2-3,5 6-1,-6 1-2,5 3-1,-3-2-1,5-1-2,3-2-1,1-4-2,2-1-5,-1-12-13,0 0-9,0 0-1,8-10-1,0-1 2</inkml:trace>
  <inkml:trace contextRef="#ctx0" brushRef="#br0" timeOffset="53375.337">9050 7781 55,'0'0'24,"-19"-10"2,19 10 0,-18 11-14,10 0-3,0 7-2,1 6-2,3 5 1,2 1-3,4 4 0,5-3-1,5-2 1,3-6 0,6-3 1,2-11 0,5-3 0,-1-8-1,4-4 2,-6-6 0,2-3 0,-6-5-1,-1-1 0,-9-3-1,-6-1 1,-7-1-2,-4 3 0,-6 1-1,-4 4-1,-1 7-3,-3-1-4,4 12-9,-1 5-11,4 4-8,5 9 1,0 1 0,11 11 0</inkml:trace>
  <inkml:trace contextRef="#ctx0" brushRef="#br0" timeOffset="53872.3867">9310 8717 32,'-12'5'21,"12"-5"3,0 0 1,0 0-7,0 0 0,0 0-2,9 12 0,1-15-2,7 4-2,1-4-3,6 3-2,1-4-3,4 3-1,-3-1-1,-2 1-1,-2 0 0,-6-1-1,-1 2-3,-15 0-4,14 3-5,-14-3-11,0 0-10,0 0-1,0 0 1,0 0 0</inkml:trace>
  <inkml:trace contextRef="#ctx0" brushRef="#br0" timeOffset="54396.4391">9878 8640 33,'0'0'22,"0"0"1,-2-11 0,2 11-8,-11-2-4,2 5-3,-1 1-1,-3 3 0,2 5-2,-4 1 1,4 7 1,-1-3 0,4 7-1,0-1-1,4 4-1,1-2-1,5 3 0,4-3 0,4 1-2,3-5 2,5-1-2,2-8 2,6 0-2,1-8 0,1-3 1,-1-5 0,1-3 1,-4-4-1,-3-3 1,-5-3-1,-4 0 1,-6-4-1,-4-2 1,-6-1-2,-3-1 1,-6 2-2,-3 1 0,-2 2 0,-4 1 0,-2 7 0,1 1-1,2 8-1,0-1-3,6 8-3,-1-2-8,16-2-13,-8 15-6,8-15 1,13 15 0</inkml:trace>
  <inkml:trace contextRef="#ctx0" brushRef="#br0" timeOffset="55150.5145">10338 8669 48,'0'0'25,"-10"27"2,2-13 0,5 5-11,-1 5-6,-3 3-1,4 5-1,-1-3-1,2 1-4,-1-4 0,3-3-1,-1-4 0,2-5-2,-1-14 3,1 14 0,-1-14 1,0 0 0,-2-10 0,3-2 0,-2-6 0,3-3 0,0-6-2,2-5 0,2-4-2,2-5 2,2-2-1,1 1-1,2 2 0,1 3 0,3 3 0,0 6 0,1 7 0,1 7-1,-1 7 1,0 5-1,-1 5 1,-1 5-1,-5 5 1,-2 3 0,-3 4-1,-4 2 1,-4 3 0,-6-3 0,-3 1 0,-2-1 0,-5-4 0,1-2 0,-3-4 0,2-3 0,0-2 0,4-3 1,2-1-1,3-2 0,9-1 0,-10 0 0,10 0 1,0 0-1,0 0 1,0 0-1,0 0 0,13 10 1,-3-4-1,3 1 1,2 1 0,5 3 0,1 1 0,1 1 0,2-1-1,-1-1 1,-2 0-1,-1-3-2,-3 1-3,-3-9-11,-3-3-17,0-2-2,-3-9 1,2-1-1</inkml:trace>
  <inkml:trace contextRef="#ctx0" brushRef="#br0" timeOffset="55384.5379">10837 8006 90,'0'0'30,"5"-15"1,-5 15 1,-7 25-24,-2-4-2,-1 8-1,-2 5-2,1 4-5,2 4-16,3 0-14,-1-10 1,7-2-1,1-13-1</inkml:trace>
  <inkml:trace contextRef="#ctx0" brushRef="#br0" timeOffset="56691.6686">5559 8345 82,'0'0'33,"0"0"1,0 0 0,7-14-13,-7 14-12,0 0-3,0 0-1,4-13-2,-4 13-3,0 0-2,0 0-2,0 0-3,0 0-8,9-9-12,-1 6-7,-8 3 1,17-12 0,-7-1 2</inkml:trace>
  <inkml:trace contextRef="#ctx0" brushRef="#br0" timeOffset="56863.6858">5784 8178 83,'9'-7'35,"-9"7"0,12-12 0,-12 12-14,6-14-7,-6 14-6,4-14-5,-4 14-4,2-13-11,-2 13-21,0 0-3,5-11 1,-5 11-1</inkml:trace>
  <inkml:trace contextRef="#ctx0" brushRef="#br0" timeOffset="60399.0393">5676 8186 14,'0'0'11,"0"0"0,0 0 1,0 0 0,-1-10-1,1 10-2,0 0 1,0 0-2,-10-10-1,10 10-2,0 0-1,-11-13 0,11 13-1,-10-11 1,10 11-1,-14-17 0,4 9 0,-1-1-1,-2 0 1,-2 0-1,-4 1 0,0 1-1,-2 4 0,-2 0-1,0 2 1,-3 4-1,0 1 0,-2 3 0,-1 3 0,-2 0 0,0 2 1,0 2-1,-2 1 2,1 2 0,0 2 1,3 1 0,-1 3 1,-1 1-1,4 3 1,-1-1 0,4 5-1,0-3-2,5 3 0,-3 0 0,6 0-1,1 3 1,3 2-1,1 1 0,2 2 1,0 1-1,0 2 0,2 1 0,-1 0 0,1 3 0,3-1 0,1 0 0,2-2 0,0-1 2,4 0-2,0-1 1,3-2 0,0-1 0,1-1 0,1 0 0,-1 0-1,4-4 0,0 0 1,1-1-1,3-3 1,3-4-1,0-1 0,3-2 1,1 0 0,0 0 0,1-1 0,-1 0 0,2 2 0,-1-1 0,0 0-1,-2-2 0,3 0 1,0-2-1,0-1 0,1-1 0,2-1 1,0-1-1,2 0 0,1-2 0,0-1 0,1-1 0,0-1 0,1 0 0,-1-2 1,0-1-1,0-2 1,4-2-1,-2 0 0,2-2 1,-1 0-1,0-1 0,1-1 1,0-2-1,1 2 0,-2-3 1,1 3 0,0-1 1,1-1 0,-1 1-1,-1 0 1,1 1-1,-1 2 1,-1-2-1,0 2 0,-3-2-1,0 2 1,0-1-1,-2-1 0,0 0 1,0-1-1,-2-1 0,2 0 0,-1-2 0,-1 2 1,1-2-1,3 1 0,-1-1 0,1 2 0,2-1 0,2 1 0,2 2 0,0 0 0,2 1 0,0-1 0,0 1 0,0 1 0,-2-1 0,0-1 0,-2-1 0,0 1 1,0-3-1,0 2 0,-3-2 0,2 1 0,1-1 1,1 1-1,-1 2 0,1 0 0,-1 1 0,0-1 0,2 4 0,0-2 0,-3 0 0,2 0 1,-1-2 0,1 1-1,-1-1 1,0 0 0,-2-1 0,0 0 0,0-1 0,0 1 0,-2-2 0,0 0-1,0 2 1,-2-2-1,-3-1 1,1 2-1,-2 0 0,-2 0 0,0-1 0,1 1 0,-3 0 0,2-1 0,-2 0 0,1 1 0,1-2 0,-1-1 0,1 1 1,-3-1-1,1 0 0,-1-1 1,0 1-1,-1-1 0,-2 1 1,2 0-2,-1-2 1,0 1 0,1 0-1,0-1 0,1-1 1,-1 1-1,2-1 0,-1 0 1,-1 0 0,1-1 0,-2 0 0,1 0 0,-1-1 0,1 0 0,-2 0 0,1-1 0,0 0 0,-1-1 0,1 0 0,-1 0 0,-1 0 0,-2 0 0,1-1 1,0 1-1,-3 1 0,0 0 0,0 0 0,-3 3 0,1-2 0,-1 2 0,-8 10 0,14-20 0,-7 9 0,-7 11 0,14-17 0,-14 17 0,11-15 0,-11 15 0,0 0 0,8-11 0,-8 11 0,0 0-1,0 0 1,0 0-1,0 0 1,0 0 0,0 0 0,0 0-1,0 0 1,0 0 0,0 0 0,-11-1 0,11 1 0,-18 1 0,5 0 0,-3 2 0,-2 1 0,-3 1 0,1 1 0,-1 2-1,2 0 1,-2-1 0,4 1 0,1-2 0,5 0 0,2-2 0,9-4 0,-11 5 0,11-5 0,0 0 0,12 3 0,-3-3 1,0-3-1,3 2 0,2-2 1,1-2-1,-1-1 0,0 0 0,2-1 0,-1 2 0,-2 0 0,0 0 0,-1 1 0,-2 1 0,1 1 0,-2 0 0,-1 2 0,1-2 0,0 2 0,0 0 0,0 2 0,0-1 0,1 0 0,-1 1 0,-9-2-1,15 6 1,-6-2 0,-9-4 0,15 10 0,-15-10 0,13 12 0,-13-12 0,13 11 0,-13-11 1,11 11-1,-11-11 0,0 0 0,10 9 0,-10-9-3,0 0-6,0 0-24,9-11-2,-7-3 0,4-3 0</inkml:trace>
  <inkml:trace contextRef="#ctx0" brushRef="#br0" timeOffset="61752.1746">8837 8317 33,'0'0'22,"0"0"-2,0 0 0,0 0-4,0 0 0,0 0-4,-7-11-2,7 11-2,0 0-2,0 0-2,0 0 0,0 0-1,0 0 0,-10 0 0,10 0 0,-14 0 0,3-1-1,2 1 1,-4-2-1,0-2 0,0-1 0,-2-5 0,0-3-1,-1-2 1,-1-4 1,-1-3-2,-1-3 1,0-1 0,1-3 0,2 2-1,3 0 0,3 1 0,1 3 0,6 1 0,3 3 1,3 2-2,4 3 1,3 1 0,2 2 0,2 1-1,3 0 1,3 5 0,0-2-1,3 3 1,-4-1-1,0 4 1,-2-1 0,-2 1-1,-5 0 1,-1 1-1,-9 0 1,0 0-1,10 0 0,-10 0-1,0 0-1,-7-14-1,7 14 1,-12-19-1,12 19 0,-19-25 0,7 11 1,-1 2 0,-3 0 1,-2 1 0,2 3 1,-2 4-1,2-1 1,0 3 0,4 2 1,1 0 0,11 0 1,-12 0 0,12 0 1,0 0-1,0 0 0,9 0 0,-9 0 0,16 1-1,-7 1 0,4 3-1,1 1 0,1 1 0,2 2 0,0 0 0,4 3 0,-1 0 0,1-1-1,-3 0 1,-1-1 0,-4 1 0,-2-1 0,-6 3 0,-4 2 0,-4 2 0,-3-1 0,-2 2 1,0 3-2,-1-4-6,3-1-21,3 1-5,3-17 1,0 0-1</inkml:trace>
  <inkml:trace contextRef="#ctx0" brushRef="#br0" timeOffset="63191.3185">11783 8833 27,'0'0'23,"0"0"3,-9 3 0,9-3-7,0 0-3,0 0-1,0 0-3,0 0 0,0 0-4,0 0-2,0 0 0,0 0-1,9 0-2,0 1 0,4-2 0,6 2-2,2-2 1,8 1 0,6-1-1,9 0 1,7-1 0,10 0 0,4-2-1,10 0 1,7 0 0,6-1 0,6-1-1,5 1 1,1 0-1,1-1 0,3 1 0,-2 0-1,-2 1 1,-5 0 0,-6 1-1,-5-1 1,-10 1-1,-7 0 1,-13 1-1,-7 0 0,-12-1 0,-8 2 0,-9-1 0,-7 1-2,-11 1 0,0 0-3,0 0-2,-12-11-5,12 11-7,-19-10-10,4-1-6,1 2 1,-2-6 1,2 3 1</inkml:trace>
  <inkml:trace contextRef="#ctx0" brushRef="#br0" timeOffset="63582.3576">13457 8599 42,'-17'-5'24,"17"5"3,-9-3-5,9 3-5,0 0-1,0 0-3,0 0 0,-5-13-4,5 13-1,0 0-1,0 0-2,0 0-1,0 0-1,8-8-2,-8 8 1,0 0-2,12 2 1,-12-2-1,12 6 1,-12-6 0,15 17 0,-4-4 0,3 3 0,0 3-1,3 3 1,-1 0 0,4 2 0,-3 2 0,1-1 0,-5-3 0,-1-1 0,-3 0 0,-4-1 0,-7-4 0,-4 1-1,-6-2 0,-5-4-2,-4 1-1,-4-6-9,-2-5-21,0 1-2,-4-5 1,3 0-2</inkml:trace>
  <inkml:trace contextRef="#ctx0" brushRef="#br0" timeOffset="64409.4403">12329 9112 10,'0'0'13,"0"0"-1,0 0 0,0 0-3,0 0-1,0 0-1,-11-5 1,11 5 0,-13-1-1,3 1 2,0 1 0,-3-1 0,-2 2 0,1 0-1,-1 0 0,0 0-2,3 2 1,1-3-2,11-1 2,-10 6 0,10-6-1,14 6 0,6-2 1,5-4 0,11 5-1,9-5 0,12 3 0,6-3-2,10 3 0,3-3-1,5 2 0,1-2-1,-2 1-1,-3-1 1,-4 1-2,-7-2 1,-7 1 0,-10-2 0,-6 1-1,-11 1 0,-8-3-1,-6 2-1,-18 1-4,0 0-6,-5-16-13,-12 7-12,-4-1 0,-6-5 1,-4 1-1</inkml:trace>
  <inkml:trace contextRef="#ctx0" brushRef="#br0" timeOffset="64770.4764">12123 9189 30,'0'0'27,"0"0"4,-6 10-1,6-10-6,15 13-3,-2-5-2,8 8-4,0-5-3,10 8-3,2-2-3,6 7-1,2-4-2,3 2 0,-3-1-1,0-1-1,-3-2 0,-2-1-2,-1-2-2,-6-7-7,1-3-26,0-4-1,-2-9 1,5-6-2</inkml:trace>
  <inkml:trace contextRef="#ctx0" brushRef="#br0" timeOffset="67428.7421">15062 8399 32,'-9'-3'22,"9"3"1,0 0 1,0 0-7,0 0-2,-7 21-2,8-2-2,-3 2-2,3 7 0,-2 1-1,1 6 0,-2-3-3,3-2-1,-3-5 0,2-4-1,-3-9 1,3 0 0,0-12 0,0 0 0,-4-10-1,3-6 0,-2-5-1,2-4 0,-2-7 0,2-4-2,1-5 1,2 0-1,3-1 0,2 3 0,5 1 0,3 4 0,4 6-1,3 7 1,0 6 0,0 7-2,1 10 2,-4 6-1,-3 8 0,-4 4 0,-6 4 1,-4 4 0,-5 2-1,-7 3 2,-3-3-1,-5 0 1,-4-5-1,-2-3 1,-3-4-1,2-3 0,1-6 1,4-3 0,3-2-1,3-3 1,4 0 0,10-1 0,-9-1 0,9 1 0,0 0 0,10 5 0,0-2 0,4 4-1,2 1 0,4 3 1,5 3-1,3 2 0,0 1 0,0 0 0,0-1 0,-2 0 0,-1-4 0,-1 0 0,-5-4-3,-1-4-1,1 2-7,-4-9-11,1 0-14,1-2 0,-2-3 1,3-1-1</inkml:trace>
  <inkml:trace contextRef="#ctx0" brushRef="#br0" timeOffset="67782.7776">15533 8599 68,'0'0'30,"0"0"-1,0 0-1,0 0-11,10 5-4,5-1-1,0-8-2,11 8-2,0-6-1,5 4-3,-2-4-1,0 5-1,-1-3-1,-5 1 0,-4 1-1,-7-2-1,-3 3-3,-9-3-5,10-5-20,-10 5-6,4-13 1,-4 13 0,4-22-2</inkml:trace>
  <inkml:trace contextRef="#ctx0" brushRef="#br0" timeOffset="68143.8137">16423 8451 47,'0'0'21,"0"0"3,-22-15-4,6 9-10,-3 3 0,-4 0 1,-2 6 0,-4 2 0,4 8-1,-2 4-1,4 7-1,2 2-1,6 6-1,3-1 0,10 4-1,8-6 0,9 0-1,8-7-1,9-4 0,5-8-1,5-5-1,0-4-4,0-7-3,-1-1-12,-4-5-17,-9-9 0,-3-4-1,-10-6 1</inkml:trace>
  <inkml:trace contextRef="#ctx0" brushRef="#br0" timeOffset="68549.8543">16325 7893 83,'0'0'30,"0"0"-1,0 0 0,-4 20-19,-1-5-2,0 9-2,-1 0-1,2 5-1,-2 0 0,3 4-1,1-6-3,2-5-3,3-2-9,2-7-20,-5-13 0,0 0 0,12-13-1</inkml:trace>
  <inkml:trace contextRef="#ctx0" brushRef="#br0" timeOffset="69166.9159">16287 7412 27,'0'0'22,"-12"-14"1,12 14 1,-16 4-5,5-2-7,-1 4 0,-2 2-3,1 7 0,-1 4-1,5 5 0,0 1-1,5 3-1,2-1-1,6 1-1,3-4 0,7-3-1,3-5-1,4-6 0,2-4 0,5-4 0,-1-4-1,2-4 1,-4-4-1,-1-2 0,-6-3 0,-3-4 0,-9-1-1,-4-1 1,-6 1-1,-7 0-1,-6 3 1,-4 2 0,-4 3 0,-5 4-1,2 4 1,1 2-1,3 3-2,1-1-3,10 3-7,3-3-16,10 0-3,0 0 0,21-20-2</inkml:trace>
  <inkml:trace contextRef="#ctx0" brushRef="#br0" timeOffset="69499.9492">16506 7274 70,'0'0'29,"0"0"1,8 11 1,-8-11-19,16 5-3,-7-5-1,5 2-2,-1-3-1,3 1-2,1-3-1,0 1-2,0 0-2,-3-3-4,2 3-10,-2-1-16,-6-4 1,2 5-1,-10 2 0</inkml:trace>
  <inkml:trace contextRef="#ctx0" brushRef="#br0" timeOffset="69812.9806">16484 7164 30,'0'0'21,"-15"7"2,15-7 3,-10 17-9,10-17-5,-10 25 1,3-9 0,4 7-2,-3-1-2,4 5-1,-1-2-2,4 1-2,1-4-1,5-2-2,3-4-2,2-8-7,3-3-17,6-2-5,-3-11 0,5-1-2,-1-11 1</inkml:trace>
  <inkml:trace contextRef="#ctx0" brushRef="#br0" timeOffset="70032.0024">16754 7124 66,'18'19'31,"-3"-4"-1,5 5 0,-4-1-15,0 2-5,1 4-3,-8-2-4,-2 2-3,-4-1-7,-5 1-17,-3-6-5,0 2-1,-5-11-1,1 3 1</inkml:trace>
  <inkml:trace contextRef="#ctx0" brushRef="#br0" timeOffset="71927.192">16670 8548 5,'0'0'9,"0"0"-1,0 0-2,0 0 0,0 0-2,0 0 2,0 0 1,0 0 1,0 0 2,-3 10 1,3-10 1,0 0-2,0 0 0,0 0 0,0 0 0,0 0-1,0 0 0,0 0-1,14 2 1,-5-4 1,6 4-1,2-6-2,8 5-1,2-5 0,6 1-1,1-3-2,3 3 0,-1-3-1,0 1-1,-6 1 0,-3-1 0,-5 3-1,-5-1 0,-4 2 0,-13 1 0,13-1 0,-13 1-1,0 0 1,0 0-1,0 0-3,0 0-6,14-5-18,-14 5-6,14-9 2,-4 1-2</inkml:trace>
  <inkml:trace contextRef="#ctx0" brushRef="#br0" timeOffset="73212.3205">17381 8443 4,'0'0'11,"0"0"1,0 0-1,0 0 1,0 0-1,0 0 0,0 0-1,0 0 1,0 0-3,0 0-3,0 0-1,0 0 0,0 0-1,0 0-1,-13 0 0,13 0 2,-13 3-1,13-3 1,-17 9 1,7-4 0,1 6 1,-1-1 1,4 6-2,-3 1 1,5 5 0,-2-1 0,6 5-2,0-4 1,3 4 0,4-4 0,5 1-1,1-6 0,4-1 0,2-4-1,3-2 0,-1-4-1,3-2 0,-4-3-1,0-4 0,-1-1 0,-2-3 0,-2-1 0,-2-3 0,-4-2 0,0-1 0,-4-3-1,-2-4 0,-2 0 1,-3-3-1,-2-1 0,-1-1 0,-2 1-1,-1 1 1,-2 1 0,-2 4-1,0 1 1,-3 4-1,-1 4 1,1 3-1,-1 3 0,1 3 1,0 2-1,4 1-1,2 2-4,0-4-3,9 0-8,0 0-15,0 0-1,14 0 0,-2-9-1</inkml:trace>
  <inkml:trace contextRef="#ctx0" brushRef="#br0" timeOffset="73641.3634">17759 8515 26,'0'0'24,"-6"14"1,6-14 2,0 0-5,-8 10-6,8-10 1,0 0-3,0 0-2,12 11-2,0-12-2,7 5-1,2-4-1,5 1-2,-2-4-1,3 3-4,-3-1-3,-4-3-8,-2-2-19,-3 1-3,-4-5 0,1 0 0</inkml:trace>
  <inkml:trace contextRef="#ctx0" brushRef="#br0" timeOffset="74318.4311">18113 8452 46,'3'26'27,"-7"-7"2,5 7 0,-4-3-5,1-2-14,6 6 0,-3-8-1,4 4-2,-3-6-2,3-1-1,-2-5-1,-3-11 0,4 13 0,-4-13 0,0 0 0,0 0 0,-5-18 0,3 5-1,-2-4 0,1-3-1,-1-6 0,3-4-1,1-3 0,3-1 0,1-1 1,4 3-2,3 0 2,2 3-2,5 3 1,1 7 0,3 2 0,0 6-1,0 2 1,0 5-1,-4 3 1,-2 3-1,-5 5 0,-11-7 1,8 23-1,-13-6 0,-4 0 1,-5 2 0,-4-1 0,-3 0 0,-2-3 0,-1-2 1,1-4-1,1-3 0,2-1 1,5-3-1,2-1 0,13-1 1,-13 0-1,13 0 1,0 0 0,0 0 0,0 0 0,15 10-1,-2-6 2,2 6-1,5-1 0,3 4 1,1 0-1,3 1-1,-1 0 1,-1-2 0,-2 1 0,-1-3-2,-4-2 0,-4-5-3,1 3-4,-15-6-15,16-9-12,-6 1 0,-2-9 0,1-1-1</inkml:trace>
  <inkml:trace contextRef="#ctx0" brushRef="#br0" timeOffset="74595.4587">18615 7981 73,'0'0'29,"0"0"-1,0 0 2,-10 20-16,-1-6-6,1 8-2,-4 0 0,3 8-1,-4-1 0,4 5-3,4-2-1,1-5-5,6-4-17,3-3-11,-3-20 1,0 0 0,12 0-2</inkml:trace>
  <inkml:trace contextRef="#ctx0" brushRef="#br0" timeOffset="76370.6363">16388 9039 24,'0'0'19,"0"0"0,0 0-2,0 0-2,0 0-2,-5-10-1,5 10 0,0 0-1,0 0-1,-4-11-1,4 11 0,0 0-3,0 0-2,0 0 0,0 0-2,0 0 0,1 20-1,-2-2 0,0 3 0,0 2-1,0 3 1,1 3 0,-1-2 0,1-3 0,0-4-2,1-5-4,-1-15-8,-4 12-18,4-12 1,0 0 0,0-16-2</inkml:trace>
  <inkml:trace contextRef="#ctx0" brushRef="#br0" timeOffset="78836.8829">16300 9509 16,'0'0'21,"0"0"1,0 0-2,0 0-1,0 0-3,0 0-1,0 0-3,-6 11-1,6-11-3,-3 26 0,-1-10-2,2 7-1,-2 0-1,1 3 0,-1-1-1,1 0 0,1-7-1,1-2 0,-1-5 0,2-11 0,0 11 1,0-11-1,0 0 0,5-15-1,-3 2 1,0-1-1,1-3 0,0-2-1,1-4 0,-1 0 0,1 0-1,0 1 1,0 2-1,0 2 1,-1 3 0,0 3-1,-3 12 1,4-11-1,-4 11 1,0 0 0,6 12 1,-3 1-1,3 3 1,2 1-1,1 2 1,2 2 1,2-3-1,1 1 1,-1-7 0,0-2 0,-2-4 0,-1-1 0,-1-6 0,-9 1 1,11-11-1,-11 11 0,7-24 0,-5 7-1,-2-4-1,1 0 1,-2 1-1,0 2-1,0 0 1,-1 4-2,2 14 0,-2-19-2,2 19-5,0 0-17,-3-16-9,3 16 0,3-17 0,2 6-1</inkml:trace>
  <inkml:trace contextRef="#ctx0" brushRef="#br0" timeOffset="79528.9521">16636 9418 5,'0'0'18,"0"0"3,0 0-2,0 0-2,0 0 3,0 0-4,0 0-2,0 0-4,0 0-1,0 0-2,0 0-1,2 18-1,0-1 1,-2 2-2,2 7 0,-2 1 0,1 3-1,0 0 0,0-4-1,-1-1-1,0-3 0,0-6-2,-1-4-2,2-1-4,-1-11-13,0 0-10,0 0 0,-4-14-1,6 2 1</inkml:trace>
  <inkml:trace contextRef="#ctx0" brushRef="#br0" timeOffset="79838.9831">16727 9383 40,'0'0'24,"0"0"3,0 0 0,0 0-12,5 17-1,-4-5-3,3 6-1,-4 3 0,4 7-2,-2-2-3,2 5 0,-2-6-2,1 1 0,1-5-2,0-2-1,1-5-3,-5-14-2,7 17-4,-7-17-4,0 0-7,0 0-6,0 0-5,0 0 0,0 0 2</inkml:trace>
  <inkml:trace contextRef="#ctx0" brushRef="#br0" timeOffset="80093.0085">16641 9604 47,'-6'11'28,"6"-11"2,0 0-1,0 0-9,11 1-7,-11-1 0,14-5-5,-14 5-3,18-5-2,-8 2-4,1 0-3,3 2-7,-1 2-17,0-7-3,4 5 1,-3-10-1</inkml:trace>
  <inkml:trace contextRef="#ctx0" brushRef="#br0" timeOffset="80618.061">16910 9615 44,'0'0'26,"7"10"3,-7-10-2,0 0-8,16-1-6,-6 0-1,3 2-5,0-1-2,2 3-2,-1-1-1,1 3 0,-2 0-1,-1 4 1,-12-9-1,16 21 1,-14-11 0,0 3 0,-5 0 0,-4 1 0,-3-3-1,-2 2 1,-2-1-1,0-3 0,1-1-1,1-1 1,2-2-1,10-5 1,-9 4-1,9-4 0,0 0 0,12-7 0,-3 4 0,2 1-1,0 0 1,2 2-1,0 2 1,-2 3 0,-1 2 0,-3 5 0,-2 1 1,-1 4 0,-3 0 0,-6 3 1,-3-2 1,-3-1-1,-4-1 1,-2-3 0,-3-3-1,-1-2-2,2-2-2,1-8-3,5 2-11,0-5-16,4-8-3,4 0 1,-1-6-1</inkml:trace>
  <inkml:trace contextRef="#ctx0" brushRef="#br0" timeOffset="81513.1505">15821 9423 15,'0'0'21,"1"17"2,-1-17 1,0 0-4,0 0-3,0 0-2,0 0-1,9 7-2,0-4 0,-9-3-4,20 5 0,-5-5-3,4 1-1,1-1 0,1-1-2,2 0-1,-1 0 0,-2-1-1,-3 1-2,-2 1-3,-15 0-3,16-1-5,-16 1-7,0 0-8,0 0-3,0 0-1,4-10 2</inkml:trace>
  <inkml:trace contextRef="#ctx0" brushRef="#br0" timeOffset="81821.1813">15976 9356 26,'0'0'21,"0"0"2,0 0 1,0 0-9,0 0-4,0 0-2,0 0-2,1 11-2,-1-11 0,-2 24 0,1-8-1,1 5 0,-2 4 0,2 0 0,-1 0 0,1-2-2,0-3-4,-1-4-7,1-16-13,2 20-5,-2-20-1,0 0-1,-3-17 1</inkml:trace>
  <inkml:trace contextRef="#ctx0" brushRef="#br0" timeOffset="82131.2122">15806 9343 49,'-5'14'25,"5"-14"3,-4 12 0,3-1-15,-1 2-2,1 5-2,0-1 1,3 5-4,-1 3-2,3 0 0,0-1-2,3-2-1,0-2-1,0-4-2,4-2-6,-1-3-13,0-11-8,7 0-1,-4-13 0,5 4-1</inkml:trace>
  <inkml:trace contextRef="#ctx0" brushRef="#br0" timeOffset="82388.238">16026 9320 39,'0'0'25,"13"8"3,-13-8 0,14 14-9,-4-1-5,-2 1-3,3 4-1,-3 1-4,0 3-1,-4-1-1,-1 0-3,-5 0-2,-2-3-12,-7-4-17,3 0 1,-7-12-1,0 3-1</inkml:trace>
  <inkml:trace contextRef="#ctx0" brushRef="#br0" timeOffset="96102.6093">16625 7669 21,'0'0'14,"0"0"-1,0 0-2,0 0 0,0 0-2,0 0 0,0 0-3,0 0 0,0 0-1,0 0 0,0 0 0,0 0 0,9 1 0,-9-1-1,0 0 0,0 0 0,11 1-1,-11-1 0,10 3-2,-10-3 1,11 1-1,-11-1 0,13 3-1,-13-3 1,14 6 0,-14-6 0,16 11 0,-16-11 0,13 15-1,-13-15 1,12 21 0,-8-8 0,0 1 0,-1 0 0,-2 2 1,-1-1 1,-1 0-1,-2 3 0,-1-3 2,0 1-2,-4 1 1,0-1-1,-2 0-1,-1 0 1,-3 0 0,3-1 0,-3-1-1,1 1 1,2-3-1,-1 1 1,1-1-1,2-1 0,-1-1 1,2 0-1,8-10 0,-13 16 1,13-16-1,-9 11 0,9-11 0,0 0-1,0 0 0,0 0 1,0 0-1,0 0 0,0 0 0,0 0 1,0 0-2,0 0-1,0 0-1,0 0-5,0 0-4,0 0-8,-2-13-5,2 13-6,6-17 0,-6 17 2,5-23 2</inkml:trace>
  <inkml:trace contextRef="#ctx0" brushRef="#br0" timeOffset="96523.6514">16576 7956 25,'-1'-10'20,"1"10"1,0 0-2,0 0-2,-1-11-3,1 11-1,0 0-2,0 0-2,0 0-2,0 0-1,0 0-1,0 0-1,0 0-1,0 0-2,0 0 1,-2 11-1,2-11 1,-1 18-1,-1-5 1,0 1 0,0 3 0,-2-2 0,2 1 0,-1-3 0,1 0-1,2-13 1,-2 17-1,2-17 0,0 0 1,4 12 0,-4-12 0,9 2 1,-9-2 0,14 0 0,-4 0 0,1-1-1,2 1 0,2-1 0,0 0-2,1 2-2,-1-2-6,3 3-15,3 2-11,-3-4 1,1 0-1,-1-9-1</inkml:trace>
  <inkml:trace contextRef="#ctx0" brushRef="#br0" timeOffset="98706.8697">16977 8725 4,'-11'2'16,"11"-2"2,0 0-3,0 0-1,0 0 0,0 0-1,0 0-3,0 0-2,0 0-1,0 0-1,0 0-1,-3 11 0,3-11 0,0 0 0,1 15 0,-1-15 0,0 20 0,0-6 0,3 3 1,-2-1-1,3 5-1,1-2 0,2 0-1,2 0 0,2 1 0,2-4 0,3 2-1,2-4 1,4 1-1,3-3 1,5 1 0,1-4 0,6-1 0,2-2-1,4 0 1,-1-4-1,3 0-1,-3 0 1,-2-1-1,-4 0 0,-5 1 0,-7-1-1,-5 2 0,-6-2-1,-4 0-1,-9-1 0,0 0-1,9 2-1,-9-2-2,0 0-1,-5-11-1,5 11-4,-4-13-4,4 13-6,-5-16-5,-2 3-2,7 13 0,-11-25 2</inkml:trace>
  <inkml:trace contextRef="#ctx0" brushRef="#br0" timeOffset="99066.9057">17466 8868 39,'-15'-3'24,"15"3"1,-14 4-1,14-4-8,0 0-3,-9 9-1,9-9-2,0 0-1,2 16-1,-2-16-1,12 9-1,-3-7 0,3 5-1,2-3-1,4 3-1,0-1 0,4 1-1,-2 0 0,0 0-2,0 1 1,-4 0 0,-1 1 0,-4 2 0,-6 0-1,-2 2 1,-6 1-1,-1 3 1,-6 0 0,-3 2-1,-2 1 0,0-2 0,2 0-6,0-1-23,13-17-6,0 0 2,0 0-1</inkml:trace>
  <inkml:trace contextRef="#ctx0" brushRef="#br0" timeOffset="101184.1174">19314 8326 12,'0'0'16,"0"0"2,7 12 2,-7-12-7,0 0 2,0 0-3,0 0 0,-8 12-2,8-12 2,0 0-1,0 0 0,8 12 0,1-12-2,8 4 0,1-5-1,11 4-1,2-4-1,9 2-2,3-2-1,5 2 0,0-2-2,2 1 0,0 0 0,-5 0-1,-2 0 1,-3 0-1,-6-1 0,-4 1 1,-5-2-1,-5 0 0,-4 1 0,-6-1-2,-10 2-1,12-2-3,-12 2-3,0 0-6,0 0-12,0 0-6,-13-6 0,13 6 0,-14-8 2</inkml:trace>
  <inkml:trace contextRef="#ctx0" brushRef="#br0" timeOffset="101621.1611">19784 8191 28,'-8'-6'23,"8"6"0,0 0 2,0 0-8,0 0-4,0 0-1,0 0 0,8 10-2,-8-10-2,16 14-1,-2-3-2,0-1 0,4 4-2,2-1 0,2 3-1,-1-4-1,3 2-1,-1 0 1,-2 0-1,-2-1 0,-1 1 0,-3-1 1,-6 1-1,-2 0 0,-6 1 1,-8 2 0,-3 1 0,-8 1 0,-4 1 0,-4 1-2,-2-1-3,2-2-15,4 2-12,-3-9 0,10-1 0,2-10-1</inkml:trace>
  <inkml:trace contextRef="#ctx0" brushRef="#br0" timeOffset="103434.3424">20298 8227 28,'0'0'24,"10"1"0,-10-1 3,0 0-9,0 0-5,0 0-3,0 0-2,8 16-2,-6 2-1,-1 1-1,3 5 2,-3 1-2,4 4 0,-3-3-1,1-4 0,-2-2-1,0-6 0,0-4 1,-1-10 1,0 0-1,0 0 0,-3-10 0,2-6 0,-3-3 0,4-4 0,-3-5-2,2-5-1,0 0 0,0-1 1,5 1-1,0 2 0,6 0 0,1 3 1,3 3-2,3 6 2,-1 5-1,3 4 0,-3 4 0,1 6 0,-5 3 0,-2 5-1,-2 5 1,-4 1 0,-3 4-1,-2-1 1,-3 4 0,-4-2 0,-2 1 1,-1-3-1,-3 1 0,-1-3 0,0-3 1,-1-1-1,2-4 0,3 0 0,-1-3 0,12-4 0,-13 5 0,13-5 1,0 0 0,-9 2-1,9-2 1,0 0 0,0 0-1,0 0 1,17 9 0,-6-1-1,4 2 1,3 3 0,4 1 0,1 3 0,0-1 0,2 3-1,-4-3 1,1 0-1,-4-2 0,-3-5-3,1 0-3,-7-8-9,2-1-19,1-2-1,-1-7 0,1-2 0</inkml:trace>
  <inkml:trace contextRef="#ctx0" brushRef="#br0" timeOffset="103749.3739">20702 8320 45,'-11'9'26,"11"-9"4,0 0 0,0 0-11,0 0-4,11-5 0,3 4-2,2-5-4,6 4-2,2-2-1,4 4-2,0-1-1,2 3 0,-3 1-2,-2 0 0,-3 2-1,-4-2-2,-2 2-4,-6-4-9,-10-1-19,14 0-1,-14 0 1,14-12-1</inkml:trace>
  <inkml:trace contextRef="#ctx0" brushRef="#br0" timeOffset="104267.4257">21686 8251 20,'-16'-4'15,"16"4"2,-17-3 1,17 3 1,-13 0-2,13 0-2,-10-1-2,10 1-3,-12-2-1,12 2-2,-16-2-2,5-1 1,-1 4-3,-3-1 0,-3 4 0,-2-2 0,-1 5 0,-1-1 1,0 5-1,1-1 1,2 8 0,0-2 0,4 5 0,4 0-1,3 2 0,6 0 0,7 0 0,6-3-1,7-3 1,7-5-2,7-4 1,3-6-2,2-3 0,0-3-4,-3-8-5,1-1-19,-5-1-8,-9-2 1,-1-1-1,-9-4 1</inkml:trace>
  <inkml:trace contextRef="#ctx0" brushRef="#br0" timeOffset="104914.4904">21527 7716 29,'0'0'21,"0"0"1,0 0 2,0 0-12,-10 2-1,10-2 0,-9 6-1,9-6-2,-10 15 0,6-1 0,0 2 0,3 4-3,-1 1 0,3 4-1,-1-1-2,2 2 0,0-4 0,0 0-1,-1-4-2,-1-4-3,2 0-7,-1-4-16,-1-10-3,0 0-1,0 0 0</inkml:trace>
  <inkml:trace contextRef="#ctx0" brushRef="#br0" timeOffset="105178.5167">21620 7776 53,'0'0'25,"0"0"3,1 14 0,-1-14-16,-3 19-3,3-1 0,-2-1 0,2 6-2,-2 1-2,3 1-1,-1-1-1,1-3-2,0-4-2,1-5-3,-2-12-3,4 13-13,-4-13-11,0 0 1,3-25-2,1 10 2</inkml:trace>
  <inkml:trace contextRef="#ctx0" brushRef="#br0" timeOffset="105629.5619">21519 7380 31,'-17'-16'23,"9"12"1,-5-6 1,13 10-10,-11-4-7,11 4 0,-8 22 0,4-3-1,4 5-1,0 4-1,2 5-1,3-2 0,4 1 0,2-4-2,3-5 0,4-5 0,1-3-1,1-8 1,1-2-1,0-5 0,-1-3 1,2-4-1,1-2 0,-5-4 0,0-5 1,-4-3 0,-1-1-1,-6-3 1,-1-1-1,-9 0 1,-5 1-1,-6 0 0,-2 6 0,-6 5-1,-1 5 0,-2 3-1,-1 4-1,5 5-5,1 0-8,6 3-17,8 5 0,6-11 0,5 19 0</inkml:trace>
  <inkml:trace contextRef="#ctx0" brushRef="#br0" timeOffset="106449.6439">21814 8303 28,'-11'2'19,"11"-2"3,0 0 1,0 0-2,0 0-1,0 0-2,0 0-3,13 3 0,1-2-3,3-5-1,9 4-1,3-4-3,7 2-1,-1-1-2,4 2 0,-4-2-2,-2 2-1,-6 1 0,-5 1-1,-8-1 1,-3 0-1,-11 0 0,11 0-1,-11 0-3,0 0-6,0 0-16,9-11-11,-9 11 0,12-18 1,-3 5-1</inkml:trace>
  <inkml:trace contextRef="#ctx0" brushRef="#br0" timeOffset="108464.8454">22368 8229 21,'0'0'22,"0"0"-1,0 0-3,0 0-2,0 0-4,0 0-3,0 0-1,0 0-1,-3 19-2,3-19 1,-2 25 0,0-9 1,2 6 0,-2 0 0,1 5-1,-1-2-1,3-2-1,-2-2-1,1-2-1,0-5 0,2-3 0,-2-11-1,1 13 1,-1-13 1,0 0 0,0 0-1,0 0 0,-1-19 1,0 9-2,0-4 1,0-4-1,0-1-1,0-1 0,1-2-1,0-2 2,1 1-2,0 1 1,0 2 0,0 2 0,0 3 0,0 3 0,-1 12 0,2-14 0,-2 14 0,0 0 0,0 0 0,0 0 0,5-10 0,-5 10 0,0 0 0,0 0 0,12 3-1,-12-3 1,13 19 0,-4-6 0,3 2 0,0 3 0,3 0 1,2 2-1,0-2 1,2-3-1,0-3 1,-1-2-1,1-2 1,-2-2 0,-1-1 0,-3-3 0,-5-1 1,-8-1 0,12-2-1,-12 2 1,2-13 0,-2 13-1,-1-21 0,0 6 0,0-4-1,-1-1 1,0 1-2,0 0 2,-1 1-2,0 3 1,2 2-1,-2 3 0,3 10-2,-5-12-3,5 12-6,0 0-18,0 0-6,10-14 0,-10 14 0</inkml:trace>
  <inkml:trace contextRef="#ctx0" brushRef="#br0" timeOffset="108832.8822">22771 8142 19,'0'0'24,"0"0"3,0 0 2,0 0-7,0 0-3,0 0-4,0 0-3,0 0-3,0 0-2,0 0-3,-3 10-1,3-10 0,1 24 0,-1-6 0,0 6-1,1 2 1,0 5 0,0-1-1,0 1-1,1-2 0,1-4-1,-1-5 0,2-3-1,-1-5-2,-3-12-3,4 14-7,-4-14-13,0 0-7,7-14 0,-6-1 0,6 1 1</inkml:trace>
  <inkml:trace contextRef="#ctx0" brushRef="#br0" timeOffset="109125.9114">22902 8129 47,'0'0'25,"0"0"3,0 0-2,0 0-13,0 0-3,8 15-1,-7-4-1,2 5-2,-1 4 0,0 5-2,0 2 1,1 4-3,-1-2 1,2 0-3,-1-1 2,1-3-3,-1-4 1,0-6-2,1 0-2,-4-15-5,3 16-10,-3-16-11,0 0-1,0 0 0,-5-11 0</inkml:trace>
  <inkml:trace contextRef="#ctx0" brushRef="#br0" timeOffset="109389.9379">22814 8380 40,'-12'7'26,"12"-7"3,0 0 0,0 0-11,5-12-3,-5 12 0,13-11-3,-13 11-3,16-12-2,-16 12-2,16-11-1,-16 11-1,16-7-3,-16 7-1,15-5-5,-7 6-5,-8-1-12,14-3-12,-2 5 2,-3-5-1,7 4 1</inkml:trace>
  <inkml:trace contextRef="#ctx0" brushRef="#br0" timeOffset="109953.9943">23112 8388 41,'10'18'23,"-10"-18"3,9 7 0,-9-7-16,10 2-1,-10-2 0,13-2 0,-4 3-1,-9-1 1,20-4-2,-9 2-1,2 3-1,-1-2 0,2 3-2,-4 1-1,1 0-1,-2 3-1,-9-6 0,11 17 0,-9-6 1,-2 3-1,-2 0 1,-4-1 0,-2 2 0,-2-2 0,-1-2 0,-1 0 0,0-3 0,2-2-1,0-1 1,10-5 0,-10 4 0,10-4-1,0 0 1,9 0 0,-9 0-1,17-1 1,-4 1-1,1 0 0,-1 2 0,0 2-1,-1 2 1,-1 2 1,-2 3-2,0 3 2,-4 1-2,-3 1 1,-2 0 0,-1 2 0,-3-2 1,-5-1-2,-1-1 2,-4-3-2,-1-2 2,-2-3-3,-3-5-4,4-1-15,-1-3-14,-2-11 2,6-3-2,-3-11 2</inkml:trace>
  <inkml:trace contextRef="#ctx0" brushRef="#br0" timeOffset="110668.0657">22237 7953 36,'0'0'18,"-9"-6"2,9 6 1,0 0-3,0 0-2,0 0-3,0 0-1,0 0-2,3-12 0,-3 12-3,0 0-1,10 0 0,-10 0-1,14-3-1,-4 0 0,6 2-1,0-1 0,3-1-1,0 2 0,0 0-1,0 1-1,-3 0 0,-1 1 0,-4-2-1,-2 3-3,-9-2-3,12-1-7,-12 1-13,0 0-6,0 0 0,-2-14-2,2 14 3</inkml:trace>
  <inkml:trace contextRef="#ctx0" brushRef="#br0" timeOffset="110982.0971">22335 7863 33,'0'0'25,"0"0"0,0 0 2,0 0-8,0 0-8,0 0-3,0 0-2,0 0-1,0 0-2,-5 14 1,5-14 1,-2 22-2,0-7 1,3 5-1,-2 0 0,3 1 0,0 0-1,2-1-1,0-4 0,0-3-2,2-3-2,-6-10-7,8 4-17,-8-4-3,10-7 0,-10 7-2</inkml:trace>
  <inkml:trace contextRef="#ctx0" brushRef="#br0" timeOffset="111315.1304">22227 7817 55,'-9'12'25,"-5"-7"3,5 3-4,1 5-14,-2-2-1,4 7 0,1-1-2,3 5 0,1 0-3,5 2-1,0-1-1,4 1 0,3-4-1,2-2-2,2-3-3,1-6-7,0-7-19,7 1 0,-6-11 0,6 0 0</inkml:trace>
  <inkml:trace contextRef="#ctx0" brushRef="#br0" timeOffset="111555.1544">22410 7820 58,'13'0'32,"1"3"-1,-2-3 1,5 0-13,1 7-9,-4-1-2,2 7-3,-6 1-2,-3 4-3,-3 5 0,-5 0 0,-2 2-4,-4-4-5,-2-2-21,0 5-1,-5-10 0,5 2-2</inkml:trace>
  <inkml:trace contextRef="#ctx0" brushRef="#br0" timeOffset="113195.3184">21720 9482 9,'-13'1'13,"13"-1"-1,0 0-1,0 0 1,-9 3 2,9-3 1,0 0-1,0 0 0,0 0-1,0 0-1,0 0-1,-3 13-2,2-1-1,-3 0 0,3 6-2,-4 1 0,5 7-1,-2 1 0,4 3-1,1-2 0,5 0 0,2-4-1,3 0 0,3-8 0,3-3 0,1-8-1,2-5 0,-1-6 0,1-2-1,-3-5 0,-2-2-1,-4-3 1,-3-2-1,-5-2 0,-4-2 0,-4-4 0,-4-2 0,-2-1-1,-5-1 1,-3 2 0,0 3 0,-2 4 0,0 4 0,-1 6 0,-1 6 0,3 5 0,1 3-1,3 4 1,4 1-1,5 4-1,1 1-1,8 5-5,2-6-6,6 6-15,7 0-6,0-6 2,8 3-3</inkml:trace>
  <inkml:trace contextRef="#ctx0" brushRef="#br0" timeOffset="113871.386">22080 9516 56,'0'0'30,"5"10"-1,-5-10 2,-6 11-14,6 3-5,-4 0-2,5 7-2,-3-3-2,3 7-2,-1-2 0,3 1-2,0-3-1,1-4 0,-1-4 0,0-3 1,-3-10-1,0 0 0,0 0 1,-5-11-1,0-4 0,-1-4 1,-1-4-1,1-7 0,0-3-1,2-2 1,2 0-1,3-1 0,3 4 0,4 0 0,2 5 0,4 6 0,1 6 0,2 5 0,0 6 0,2 4 0,-1 4 0,-1 4 0,-2 2 0,-5 4 0,-2 2 0,-4 0 0,-5 0 0,-3-1 0,-5-1 0,-1-1 0,-3-2 0,-1-2 0,1 0 0,0-2 1,1 1-1,3-3 1,0 0-1,9-5 1,-11 7-1,11-7 1,0 0 0,0 12 0,0-12 1,14 10 0,-3-2-1,3 4 1,5 1-1,3 2 0,0 0 0,2 2 0,-1-2 0,0-1-1,0-1-1,-4-4 0,-3-1-2,-5-4-2,2 1-6,-13-5-17,11-9-10,-11 9 2,10-26-1,-5 8 1</inkml:trace>
  <inkml:trace contextRef="#ctx0" brushRef="#br0" timeOffset="114129.4117">22483 9104 88,'-11'1'32,"11"-1"1,-11 21-3,2-7-20,3 9-2,-5 2-1,3 5-2,-1 0-3,2 1-2,2-2-7,-1-6-12,3-4-15,7-4 0,-4-15 1,6 13-2</inkml:trace>
  <inkml:trace contextRef="#ctx0" brushRef="#br0" timeOffset="115247.5236">21476 9236 76,'0'0'36,"12"-3"-1,-12 3 1,17-1-17,-17 1-6,15-7-4,-15 7-3,13-5-3,-13 5-2,15-3-2,-6 4-3,-9-1-3,17-1-10,-8 0-18,0-4-1,0 1 0,-9 4 0</inkml:trace>
  <inkml:trace contextRef="#ctx0" brushRef="#br0" timeOffset="115541.553">21394 9153 70,'-9'17'31,"-3"-5"-1,6 3-3,2 6-12,0-2-4,6 5-1,-1-2-4,6 2-1,0-4-2,4-3-1,2-3-3,2-7-4,4-2-5,-1-8-12,0-5-11,6 0 0,-4-8-1,3 1 2</inkml:trace>
  <inkml:trace contextRef="#ctx0" brushRef="#br0" timeOffset="115782.5771">21681 9078 73,'0'0'30,"19"0"0,-11-1-1,1 1-19,4 7-2,-13-7-3,15 23-2,-11-7-1,-1 3-2,-2 3-1,-2-1-2,-3 3-6,-5-3-12,-6-8-9,5 1 0,-5-14-1,5-2 0</inkml:trace>
  <inkml:trace contextRef="#ctx0" brushRef="#br0" timeOffset="127905.7893">21501 9428 6,'0'0'7,"0"0"0,0 0 2,-4 11-1,4-11 0,0 0 0,-8 12-1,5 0 0,3-12 0,-12 25-2,4-10 1,0 3-1,2 4 0,-3 1-1,1 3 1,-2-2-2,3 4 0,-1 1 0,2 3-1,-1 0 0,0 1 0,3 2 0,-1 0 1,4 1-1,-1 1 1,3-4-1,2 1 0,1 0 0,3 0-1,1 1 0,3 0-1,0-1 1,3 2-1,1-1 0,2 0 0,3 1 0,0-1 0,2 0 1,5 0 0,2 1 0,4-1 0,3 2 1,4-1-1,4 0 0,2-1 0,5-3-1,3-2-1,1-4 0,1-3 0,5-3 0,1-6 0,1-4 0,3-4 0,2-4 0,0-3 0,-1-3-1,0-2 1,-2-2 0,-4-2 0,-3 1 0,-3-3 1,-3 1-1,-2-3 1,1-2 1,-2-1 0,0-2 0,-1-3 1,-1-1 0,0-2 1,-1 0 0,-1-2 1,-3-1 0,0 0 0,-4-4-1,1 1 0,2-7 1,1-1 1,-1-10-2,3-3 0,0-6-1,2-3 0,-4-3-1,-1 0 0,-3 1 2,-7 6-1,-3 2 1,-4 6 1,-5 2 0,0 3 0,-6-3 0,3 1 0,-5-3-3,3-1 2,-3-2-3,-1 1 1,-2 1-1,-3 4 0,-2 2 1,-2 5-1,-4 1 1,-1 4 0,-2 2-1,-1-2 1,-2-1-1,0-2 1,-1-3-1,-2 1-1,-1 0 0,1 0-1,0 3 1,-1 0 0,2 3-1,0 3 1,0 2 0,3 1 1,2 1 1,-3 2 0,-1-1-1,0 2 1,-2-1-1,-1 1 1,-1 2-1,-3 0 1,-1 2-1,0 3 0,-2 2 0,-1 4 0,-1 1 1,-1 4-1,1 1 0,-1 2 1,-1 1-1,0 1 1,1 0 0,-1 1 0,3-1 0,1 1 0,2-1 0,2 1 0,4-1 0,3 0 0,9 0 0,-11 1-1,11-1 1,0 0-1,0 0 0,0 0 1,0 0-1,0 0 0,0 0 0,0 0 0,0 0 0,0 0 0,0 0 0,0 0 0,0 0 0,0 0 0,0 0-1,3-10 1,-3 10 0,0 0 0,10-13 0,-10 13 0,13-14 0,-13 14 0,16-15-1,-7 7 1,0 1 0,-9 7 0,13-11 0,-13 11 0,9-6 0,-9 6 0,0 0 0,0 0 0,0 0 0,0 0 1,0 0-1,0 0 1,0 0-1,0 0 0,0 0 1,0 0-1,-12 7 0,12-7 0,-13 11 0,3-3 0,-1 0 0,1 3 0,-2-1 0,2-1 0,1 0 0,9-9 0,-12 12 0,12-12 0,0 0-1,0 0 1,0 0 0,0 0-1,0 0 1,0 0 0,-7 11-1,7-11 1,0 0 0,0 0-1,0 0 1,0 0 0,0 0 0,0 0 1,0 0-1,0 0 0,0 0 0,9 0 0,-9 0 1,0 0-1,10-9 0,-10 9 0,16-12 0,-6 5 0,1-1 0,1 0 0,0-2 0,-1 2 0,1-1 0,-2 2 0,-10 7 0,14-12 0,-14 12 0,0 0 1,10-8-1,-10 8 1,0 0-1,0 0 1,0 0-1,0 0 1,0 0 0,0 0-1,0 0 0,0 0 1,0 0-1,0 0 0,-10-1-1,10 1 1,-13 1-1,3 0 1,-2 1-1,0 2 1,-2 1-1,1-1 1,0 2 0,2-1 0,2-2 0,9-3 0,-12 7-1,12-7 1,0 0 0,0 0 0,0 0-1,0 0 1,-9 5 0,9-5 0,0 0-1,0 0 1,0 0-1,0 0 1,0 0-1,0 0 1,0 0-1,0 0 1,0 0 0,0 0-1,0 0 1,8 13 0,-8-13 0,5 16 0,-2-4 0,1 2 1,0 3-1,2 2 1,1 2-1,0-1 1,0 0 0,0-2-1,-1-3 1,-1-2-1,-5-13 1,6 15 0,-6-15 0,0 0 0,0 0-1,0 0 1,0 0 0,0 0 0,-9-2 0,9 2-1,0 0 1,0 0-1,-4-17 0,4 5 0,0-2 0,-1-1 0,0-3 0,1 0 0,-1 1 0,1 3 0,0 3 0,0 11 0,1-17 0,-1 17-1,5-13 1,-5 13 0,11-12-1,-1 3 1,0 1 0,2 0-1,2 0 1,-2 1-1,2 1 1,-2 1 0,-2 2 0,-1 1-1,-9 2 1,12-3 0,-12 3-3,0 0-6,0 0-26,9-17-2,-9 0 1,2-3-2</inkml:trace>
  <inkml:trace contextRef="#ctx0" brushRef="#br0" timeOffset="135305.5292">21672 11805 34,'10'0'22,"-10"0"3,0 0-4,0 0-7,0 0-1,0 0 0,4 13-1,-2 5-1,-4 4 0,3 10-2,-4 6-1,2 11-1,-4 6-2,1 7-1,-2-1-2,1 1 0,1-5-1,1-3 0,1-8-1,1-9-1,2-6-3,-2-12-5,4-4-12,-3-15-13,0 0 1,0 0-1,-15-19 1</inkml:trace>
  <inkml:trace contextRef="#ctx0" brushRef="#br0" timeOffset="135622.5609">21457 12267 76,'-5'10'32,"5"-10"-1,-8 26 3,9-5-19,3 0-6,9 8-2,1 4-1,7 6 0,2-2-2,4 0 0,0-6-1,3-5 0,0-7-1,1-8 1,-3-14-1,1-10 0,-1-11-1,1-8 1,-2-8-1,-1-7 0,-1-4-2,0-3-1,-3 5-2,-5 2-5,2 10-20,-3 8-8,-7 5 0,2 9 0,-4 1 0</inkml:trace>
  <inkml:trace contextRef="#ctx0" brushRef="#br0" timeOffset="136865.6852">20713 14070 78,'3'31'31,"-4"0"1,2 10 1,0 3-18,-3-2-8,3 5 0,-4-2 0,3 0-1,-4-8-2,4-3 0,-1-8-1,0-9-1,-2-5-1,3-12 0,0 0-1,-11-17 0,7-7 0,0-5 0,0-7 0,1-6 0,1-6 1,4-1-1,3-5 0,3 2 0,5 0 1,3 5-1,6 3 1,3 9-1,1 7 0,2 8 0,0 12 1,0 9-1,-4 9 0,-2 6 1,-7 8-1,-2 4 0,-6 4 0,-4 1 0,-4 0 1,-4-1-1,-5-1 0,-3-3 0,-1-6 0,-3-4 1,-1-4-1,-1-3 0,3-5 0,0-3 0,4-3 1,3-1-1,9 1 1,-14-2-1,14 2 1,0 0 0,0 0-1,14 10 1,-2 2-1,6 3 0,3 3 0,5 0 1,4 3-1,2 2 0,-1-2 0,1-3 0,0-1-1,-2-5 0,-2-1-1,-3-3-3,1 3-6,-7-7-16,3-1-10,-3-2 1,-2-4 0,-1 0-1</inkml:trace>
  <inkml:trace contextRef="#ctx0" brushRef="#br0" timeOffset="137111.7098">21434 14326 74,'-10'-12'33,"10"12"0,0 0 1,0 0-15,21-5-8,-7 1-3,8 5-3,0-2-1,5 2-1,2 2-2,-2-3-5,3 3-8,-5-2-22,-2-5-1,-3 0 0,-4-6-1</inkml:trace>
  <inkml:trace contextRef="#ctx0" brushRef="#br0" timeOffset="137479.7466">22262 14123 40,'-12'3'28,"-7"-1"4,-1 3 1,-4 5-5,-3-1-9,6 12-4,-5 0-1,9 13-1,-2 0-3,9 7-3,5 0-2,8 2-1,5-6-1,8-3-2,4-8 0,7-8-1,2-8-3,-1-10-1,1-5-4,-7-13-12,-2-1-17,-3-6-2,-7-5 1,-5-3 0</inkml:trace>
  <inkml:trace contextRef="#ctx0" brushRef="#br0" timeOffset="137849.7836">22171 13568 70,'0'0'33,"8"-1"-1,-8 1 3,4 22-18,-7-8-7,3 11-3,-4 1-1,2 6-2,-1 2-1,0 2-1,0 1-3,0-9-3,2 0-6,-2-9-20,3-19-5,3 13 1,-3-13-2</inkml:trace>
  <inkml:trace contextRef="#ctx0" brushRef="#br0" timeOffset="138076.8063">22310 13598 100,'0'24'34,"1"6"0,-2-3 0,-2-6-28,4 0-3,0 0-2,0-5-2,1-2-3,-2-14-3,0 0-11,8 7-16,-6-19 1,2-3-2,-3-11 2</inkml:trace>
  <inkml:trace contextRef="#ctx0" brushRef="#br0" timeOffset="138397.8383">22249 13135 76,'-16'-16'33,"3"14"-2,-1 8 0,-1 4-21,7 13-2,-1 2-3,7 6-1,1-1-1,7 2 0,6-1 0,6-8-1,3-9 0,5-7-1,0-9 1,1-7-1,-4-6 1,-2-5 0,-6-5-1,-6-3 0,-7-1 0,-6 2-1,-6 3-1,-5 5-2,-2 10-4,-6 1-9,1 12-20,5 12 1,-2 7 0,7 12 0</inkml:trace>
  <inkml:trace contextRef="#ctx0" brushRef="#br0" timeOffset="138773.876">22554 14312 40,'0'0'27,"-17"1"3,17-1 2,-9 0-12,9 0-5,0 0 0,-3-11-1,3 11-4,15-3-2,1 3-3,1-2-2,5 0-3,1-2 0,2-1-2,4 3-4,-4-5-10,-1 1-19,0 3 1,-4-3 0,0 1-1</inkml:trace>
  <inkml:trace contextRef="#ctx0" brushRef="#br0" timeOffset="139404.9391">23029 14167 34,'-1'-16'27,"1"16"4,0 0 1,-3-15-11,3 15-5,0 0 0,0 0-2,0 0-3,6 16-3,-8-3-3,4 7-1,-5 2 0,1 7-1,-2 4-1,-1 1 0,-2 1-1,1-3 1,-1-2-2,2-6 1,1-5 0,1-4 0,3-15-1,0 0 0,0 0 1,-4-13-1,6-6 0,1-3 0,0-6-1,1-3 1,1-4 0,2 0 0,0 2 0,1 3 0,-1 5 0,-1 4 1,1 8 0,-7 13-1,17 0 1,-8 13-1,2 8 1,2 6 0,1 2-1,4 3 1,-2-2-1,1-1 0,-1-5 0,-1-6 1,-2-7-1,-2-8 0,-1-6 1,-2-8-1,-1-5 1,-2-7-1,-3-4 1,-2-5-2,0 1 1,-3-2-1,0 5-1,-4 0-3,5 8-6,-7 0-18,6 4-10,3 4 1,2 1-1,-2 11 1</inkml:trace>
  <inkml:trace contextRef="#ctx0" brushRef="#br0" timeOffset="139646.9633">23395 14056 111,'2'16'37,"0"0"1,-1 5-3,-3-2-27,6 7-3,-2 2-1,1 5-1,0 2-1,1 1 0,0 1-2,-1-6 1,0-3-3,-1-7-3,2-3-3,-4-18-9,0 0-20,0 0-2,6-25 1,-3 4 0</inkml:trace>
  <inkml:trace contextRef="#ctx0" brushRef="#br0" timeOffset="139895.9882">23512 14030 96,'4'-13'35,"-4"13"2,0 0-2,0 0-22,15 15-5,-11 2-2,3 9-2,-3 3 0,3 9-2,-1 1 0,1 4-1,-1 1 0,0-3-1,1-8-1,-1-3-1,0-6-3,-6-9-4,6 2-11,-6-17-17,-9 8-2,9-8 2,-21-6-1</inkml:trace>
  <inkml:trace contextRef="#ctx0" brushRef="#br0" timeOffset="140114.01">23380 14360 64,'0'0'33,"2"-15"0,-2 15 2,12-19-13,-5 2-12,6 6-1,-4-4-2,5 7-1,-2-2-3,-2 3-4,2 4-4,-12 3-12,16-11-19,-7 9 0,-9 2 0,15-4-1</inkml:trace>
  <inkml:trace contextRef="#ctx0" brushRef="#br0" timeOffset="140932.0918">23612 14342 46,'7'17'30,"-7"-17"3,0 0-1,0 0-8,9 2-11,0-2-2,-9 0-1,16-7-1,-16 7-2,19-8-1,-8 2-1,5 3-2,-3-1 0,4 2-1,-3-1-1,1 1 0,-1 1-1,-2 0 1,-2 2-1,-1-1 0,-9 0 0,12 6-1,-12-6 1,9 11 0,-6 0-1,-2 3 1,-2 0-1,-1 2 1,-2 3-1,-3 1 1,0 1 0,-3-3 0,-2 1 1,1-4-1,-2 0 1,-1-2-1,2-2 1,0-3-1,1-2 0,1-2 1,1 0-1,9-4 0,-14 2 1,14-2-1,0 0 0,-9 1 0,9-1 1,0 0-1,0 0 0,0 0 0,0 0 0,0 0 1,0 0-1,0 0 0,0 0 1,0 0-1,0 0 0,0 0 1,0 0-1,3-11 1,-3 11-1,0 0 0,9-13 1,-9 13-1,9-11 1,-9 11-1,0 0 1,12-10-1,-12 10 0,9-5 1,-9 5-1,12-2 0,-3 2 0,1-1 0,3 1 0,3 0 0,1 1 0,6 0 1,0 1 0,1 3 1,1-1-1,-1 0 2,-1 1-3,-1-2 0,-3 0 0,-4-3 0,-2 2-2,-4-8-4,3 4-24,-12 2-9,5-21-2,-5 6 1,-5-3 0</inkml:trace>
  <inkml:trace contextRef="#ctx0" brushRef="#br0" timeOffset="142106.2092">21749 15922 99,'2'10'34,"7"-2"1,8-4 0,5-8-26,9 3-3,3-3-2,4 1 0,0-1-2,0 0-1,-4 2-1,-7-1-2,-4 3-1,-9-2-3,-1 6-8,-13-4-22,0 0 1,0 0-1,-11-10 1</inkml:trace>
  <inkml:trace contextRef="#ctx0" brushRef="#br0" timeOffset="142330.2316">21927 15757 86,'13'5'34,"-13"-5"-1,11 17 3,-11-17-20,8 31-10,-5-9-1,3 8-1,-2 4-2,-2 1-4,3 7-8,-4-2-24,0-4-3,0-2 1,-4-4-1</inkml:trace>
  <inkml:trace contextRef="#ctx0" brushRef="#br0" timeOffset="143022.3008">21759 16812 98,'6'34'35,"2"2"0,1 2 0,-1-2-27,4 6-2,-2-2 0,-2 2 0,-3-7-2,0-4-1,-3-7-1,-1-7 1,-1-5-2,0-12 0,0 0 0,-7-11-1,4-7 0,-1-7 0,1-9-1,2-7 1,0-7-1,2-5 1,2-2 0,5-3 0,3 3 0,2 3 1,5 9-1,2 7 1,4 9 0,-1 8 0,2 8-1,0 10 0,-3 6-1,-2 8 1,-6 5 0,-3 2-2,-7 2 2,-5 2-2,-8 1 1,-5-2-1,-4-2 1,-3-6-1,-6-2 0,0-6 1,1-3 0,-1-4 0,2-3 0,3-3 1,2-1 0,5 0 0,2 0 1,13 7 0,-12-10-1,12 10 1,0 0 0,15-5 0,0 9 0,6 3 0,6 2-1,7 4 1,5 3 0,4 3 0,0 2-1,0 0 1,-2 0-2,-3-2 0,-4-3-2,-7-9-2,-4 4-7,-10-13-25,-3-5-2,-4-7 1,-3-4 0</inkml:trace>
  <inkml:trace contextRef="#ctx0" brushRef="#br0" timeOffset="143263.3248">22321 16250 103,'0'0'35,"9"-6"2,-9 6-3,-3 21-26,-3-7-4,0 5-1,-1 0-3,-2 2-4,3 5-9,0-1-22,0-3-2,4-2 2,1-3-2</inkml:trace>
  <inkml:trace contextRef="#ctx0" brushRef="#br0" timeOffset="143940.3926">22563 16769 69,'0'0'32,"0"0"2,-11 15-1,-1-3-18,3 15-6,-5 3 0,3 11-1,-2 2-1,8 6-1,2-3-2,6 0 0,5-8-1,10-7-1,5-11-2,7-9 1,4-10-1,3-8 0,0-7 0,0-6 1,-2-7-1,-4-6 0,-6-4 0,-6-3 1,-6-2-1,-6 0 1,-8 2 0,-7 0 0,-8 4-1,-6 6 2,-5 11-2,-5 7 2,-4 8-2,-1 8 0,1 5-1,3 6-1,6 6 0,5 0-2,9 3-1,6-7-5,14 7-9,4-11-20,9-4 1,4-7 1,4-8-2</inkml:trace>
  <inkml:trace contextRef="#ctx0" brushRef="#br0" timeOffset="144256.4241">23033 16610 75,'13'5'35,"-2"1"1,-1 8 1,4 10-23,-7-1-3,4 15-2,-7 3-2,3 14-2,-5 2-1,0 7-1,-2-4-2,-1-2 0,-2-4-2,0-10 0,0-6-4,-2-15-2,7-4-11,-2-19-21,0 0 1,0 0 0,8-28-1</inkml:trace>
  <inkml:trace contextRef="#ctx0" brushRef="#br0" timeOffset="144511.4497">23276 16677 86,'7'-13'35,"-7"13"1,0 0-4,0 0-18,3 26-4,-4 3-3,-5 6-1,4 12-3,-1 4 0,1 9-1,3-2-1,1 1 0,1-3-1,2-3-1,5-7-2,-4-13-4,5 0-9,-5-14-21,-6-19-1,0 0 0,0 0-1</inkml:trace>
  <inkml:trace contextRef="#ctx0" brushRef="#br0" timeOffset="144736.4722">23099 17005 105,'0'0'37,"-5"10"0,5-10-4,20-11-27,-2 3-2,5 3-1,2-3-2,3-2-3,6 6-20,-5-8-15,-4-4 0,-3-5 0,-5-5-1</inkml:trace>
  <inkml:trace contextRef="#ctx0" brushRef="#br0" timeOffset="197726.7707">4394 16750 35,'-12'9'21,"12"-9"-1,-12 9 2,12-9-4,-13 9-3,13-9-4,-9 8 0,9-8-2,0 0 1,0 0-1,0 0-1,9 7-1,2-14 0,6 2 1,4-7-2,10-6 0,5-5-2,6-3 0,7-4-1,7-3 1,4-4-2,4-1-1,3-6 1,0 7-1,1-3-1,-2 2 1,-3 0-1,-6 2 0,-3 4 0,-5 2 0,-5 6 0,-5 1-1,-6 5 1,-5 3 0,-3 4 0,-6 2 0,-3 2 0,-6 3 0,-10 4 0,14-5 0,-14 5-1,0 0 1,0 0 0,0 0 0,0 0 0,0 0 0,0 0 0,0 0 0,0 0 0,0 0 0,0 0 0,0 0 0,0 0 0,11 5 0,-11-5 0,12 12 0,-1-3 0,4 3 0,3 2 0,6 5 0,7 2 1,6 8-1,7 1 1,8 4 0,3 1-1,5 3 1,6-1-1,1-1 1,0-2-1,0-4 0,-2-3 0,-1 2 1,-3-1-1,-5-2 0,-5-3 0,-4 0-2,-3-2 2,-5-2-2,-4-1 1,-6-5-1,-2-3 2,-5 0-1,-4-2 0,-3-4 1,-4 1 0,-11-5 0,11 4 0,-11-4 0,0 0 1,0 0-1,0 0 0,0 0 0,0 0 0,9-12 0,-9 12 1,13-20 0,-4 0 0,6-4 1,5-7-1,5-4 0,3-7 0,4-4 0,4-8-1,3-6 0,2 4 0,1-1-1,0 4 1,2 1 0,-2 7-1,-1 3 1,-2 11 0,-3 6 0,-4 6 0,-5 4 0,-5 4 0,-5 3 0,-4 3 0,-13 5 0,13-5 0,-13 5 0,0 0 0,0 0 0,0 0 0,0 0-1,0 0 2,0 0-2,0 0 1,0 0 0,0 0 0,0 0 0,0 0 0,0 0 0,0 0 0,0 0 0,0 0 0,10 1 0,-10-1 0,0 0 0,12 7 0,-12-7 0,16 11 0,-4-2 0,4 2 0,5 3 0,5 3 0,7 4 0,7 2 0,9 5 0,7 2 0,9 4 0,8 4 0,3 1 1,6 0-1,2-2 0,1-1 0,-1-2 0,-5-4 0,-3-4 0,-6-5 1,-5-2-1,-7-4 0,-5-2 0,-10-3 0,-5 0-1,-7-3 0,-6-3-1,-6 1-3,-7-8-6,0 1-28,-12 2-1,3-14 0,-5 2-1</inkml:trace>
  <inkml:trace contextRef="#ctx0" brushRef="#br0" timeOffset="198596.8577">8793 16651 22,'0'0'20,"0"0"-2,-2-10 1,2 10-1,0 0-2,0 0-3,0 0-2,0 0-1,0 0 1,0 0-1,0 0 0,0 0-1,8-12-1,0-3-1,7 0-1,1-9 0,9-2-2,1-8-2,6-5 1,0-3-1,2 0 0,-2-1 0,-1 3-1,-2 1 1,-2 4-1,-5 3 0,-2 6 0,-4 5 0,-2 4 0,-3 4-1,-2 2 0,-9 11 0,10-11 0,-10 11-2,0 0-2,0 0-5,0 0-8,0 0-22,8-11 1,-8 11-1,7-14 0</inkml:trace>
  <inkml:trace contextRef="#ctx0" brushRef="#br0" timeOffset="199048.9029">9071 15506 50,'1'-15'29,"-1"15"4,10-20-8,-8 10-7,-2 10-3,5-11-3,-5 11-1,0 0-3,6 16-1,-4 2-2,3 12-1,1 8-2,1 10 1,1 8-1,3 5 0,-1 1 0,-2 0-2,0-2-1,0-9-1,-2-7-1,-2-9-3,0-4-3,-4-14-12,1-3-17,-1-14 1,0 0 0,9-6 3</inkml:trace>
  <inkml:trace contextRef="#ctx0" brushRef="#br0" timeOffset="199312.9293">9373 15590 61,'8'-15'34,"-8"15"1,10-15-1,-10 15-8,-2 15-15,-5 3-4,2 13-1,-4 5-2,3 9-1,-2 2 0,1 5-1,1-3-2,2-6-1,3-3-2,0-15-3,6-2-8,-1-13-24,-4-10 3,18-13-2,-8-11 1</inkml:trace>
  <inkml:trace contextRef="#ctx0" brushRef="#br0" timeOffset="199761.9742">9260 14877 67,'-19'-20'31,"-2"3"0,5 3-5,1 11-10,-2 3-5,4 14-2,-2 5-1,5 11-1,-1 5-2,7 9-1,1 3-1,9 4-1,3-4-1,7-3 0,2-8-1,5-8 1,6-10 0,3-9-1,3-13 1,-1-10 0,2-9-1,-1-6 0,-2-10 1,-4-3-1,-6-3 1,-5-3-1,-10 1 0,-6-1 1,-8 5-1,-7 3 0,-7 6 0,-7 5 0,-2 8-2,-3 7 1,0 8-4,-2 10-2,5 15-10,2 10-20,3 10 1,7 14 0,4 9 0</inkml:trace>
  <inkml:trace contextRef="#ctx0" brushRef="#br0" timeOffset="200400.038">9268 16006 55,'0'0'26,"0"0"0,0 0-4,11-12-7,-2 14-4,-9-2-3,20 6 0,-9 2-2,4 9-2,1 1 1,3 8-1,1 1 1,6 8-2,2 0 1,5 6-1,3-3 1,5 4-1,1-2 0,3 0-1,-2-6 0,-1-3 0,-3-4-1,-3-5 0,-4-4-1,-5-8 0,-7-3 1,-3-1-2,-6-2 1,-11-4-1,13 3-1,-13-3-1,0 0-3,0 0-4,0 0-24,0 0-2,-11-10 0,11 10-1</inkml:trace>
  <inkml:trace contextRef="#ctx0" brushRef="#br0" timeOffset="201017.0997">10160 16502 60,'-4'-13'31,"4"13"-4,-12 2-3,-1 1-10,3 8-4,-5 0 0,3 9-2,-3 1-1,7 11 0,-1 0-2,7 5-2,4-2 1,8 0-3,5-2 1,9-4-2,5-7 1,4-9-1,5-6 1,2-8 0,1-6 0,0-5-1,-2-9 2,-4-4 0,-7-3-1,-4-3 2,-10-3-2,-5 2 1,-10-2-1,-7 0 1,-8 6-1,-6 4-1,-3 4 0,-5 4-1,-2 7 0,0 4-2,3 9-4,-2-3-8,11 8-23,5 0 0,15-9 1,-5 16-2</inkml:trace>
  <inkml:trace contextRef="#ctx0" brushRef="#br0" timeOffset="201455.1435">10685 16624 38,'0'0'29,"0"0"3,0 0-3,0 0-5,11 0-9,-11 0-1,24-16-2,-8 0-1,10-1-2,3-7-2,8-3-1,5-10-2,7-3-2,2-3 0,3 1-1,-1 1 0,-4 4 0,-4 5-1,-8 6 1,-8 10-1,-7 6 0,-8 6-1,-14 4-1,0 0-3,0 0-12,-6 11-21,6-11-1,-12 8 1,12-8-2</inkml:trace>
  <inkml:trace contextRef="#ctx0" brushRef="#br0" timeOffset="203932.3911">11787 15707 44,'0'0'28,"-9"6"2,9-6-6,0 0-2,0 0-6,0 0-4,12 6-2,4-3-2,3-2-1,8 3-1,5-2-1,9 3-1,4-3-1,4 0-2,1 0 0,-2 0 0,-1 0 0,-4-1-1,-5-1-1,-8-2-1,-6 3-3,-8-5-5,-4 0-17,-12 4-9,1-10 2,-1 10-2,-21-21 2</inkml:trace>
  <inkml:trace contextRef="#ctx0" brushRef="#br0" timeOffset="204195.4175">12044 15541 66,'0'0'31,"-6"18"0,6-8 0,1 1-17,3 12-4,-1 0-2,4 14-1,-3 3-2,3 7 0,-2 2-2,0 2-2,-1 2-1,-1-5-4,2-3-4,-3-10-12,1-5-15,4-8 0,0-11 0,3-6 0</inkml:trace>
  <inkml:trace contextRef="#ctx0" brushRef="#br0" timeOffset="204811.4791">12699 15663 43,'0'0'26,"0"0"3,-6 16 0,-1 3-9,1 3-9,1 13-3,-2 0 2,3 11-1,0 0-3,2 3-1,0-7-1,4-5-3,-2-10 1,1-6-2,-1-21 1,0 0-1,0 0 1,-1-27 0,1-2-1,1-7 2,1-7-3,0-4 2,2-3-1,2 3 0,0 3 1,-2 7 0,-1 5 0,2 10 0,-2 8 1,-3 14-1,9 8 1,-3 12-1,2 8 0,3 6 0,6 5 0,-1 2 0,5-2-1,-1-3 1,2-7 0,1-5 1,-1-10-1,3-9 0,-3-8 0,1-8 0,-2-6 1,-1-6-2,-3-8 1,-4-3-1,-4-3 0,-5-2 0,-4 1 0,-4 2-1,-1 5-1,-5 3-2,4 11-5,-7-2-13,4 11-15,9 8 1,-11-1 0,11 1-1</inkml:trace>
  <inkml:trace contextRef="#ctx0" brushRef="#br0" timeOffset="205331.5311">13256 15693 9,'0'0'22,"-2"-25"3,1 15-4,1 10 1,-2-19-1,2 19 0,-1-11-2,1 11-2,0 0-5,-1 21-3,-2-4-3,3 11-1,-2 6-2,2 7 0,-3 2-1,2 2 1,0 1-3,1-4-2,-1-5 0,-1-11-5,3-4-5,-3-11-22,2-11 0,0 0-2,7-22 1</inkml:trace>
  <inkml:trace contextRef="#ctx0" brushRef="#br0" timeOffset="205570.555">13400 15527 82,'6'-12'33,"-6"12"0,4 16 1,-4 1-23,5 12-5,-2 5-2,2 11 0,-2 4 0,2 5-1,-2 2-1,1-3-3,1-2-2,-2-10-6,5-1-7,-4-11-20,2-11 1,-6-18-2,9 4 3</inkml:trace>
  <inkml:trace contextRef="#ctx0" brushRef="#br0" timeOffset="205775.5755">13313 15845 100,'-12'7'36,"12"-7"1,-9 4-1,9-4-27,12-9-6,1 2-1,2-1-4,5 2-7,-3-5-17,5 4-10,3 2 0,0 0-1,1 3 1</inkml:trace>
  <inkml:trace contextRef="#ctx0" brushRef="#br0" timeOffset="206857.6837">13648 15951 30,'4'15'26,"-4"-15"3,0 0 0,0 0-6,0 0-9,0 0-1,0 0-2,0 0-2,0 0-2,0 0-1,10 7-1,-10-7-2,16 2 0,-4 0 0,3-1-1,2 1 0,2 0 0,0 3-1,2 3 0,0 3-2,-1 2 1,-3 1-1,-2 2 0,-3 1 0,-3 1 1,-3-1-2,-3-1 2,-5-2 1,-4-2-1,-3-1 0,-3-1 0,-3 1 0,-2-2 0,-2 1 0,0-2 0,-1 0 1,2 0-1,1 0 0,2-1 0,1 0 0,2 0 0,2-1 0,1 1 0,9-7 1,-15 14-1,15-14 0,-14 19 0,7-9 0,7-10 1,-14 20-1,14-20 0,-13 19 1,13-19-1,-12 15 0,12-15 0,-7 12 0,7-12 1,0 0-1,0 0 0,-6 11 0,6-11 0,0 0 1,0 0-1,0 0 0,0 0 1,0 0-1,0 0 1,0 0-1,0 0 1,0 0-1,0 0 0,3-11 0,-3 11 1,0 0-1,0 0 0,0 0 0,12-8 0,-12 8 0,13-7 0,-5 3 0,3-1 0,3 2 0,0-1 0,3 1 0,1 2 0,2 1 0,1 1 0,0 2 0,3 2-1,0 4 1,0 4 0,1 1 0,-2 4-1,-2 0 1,-2 3 0,-3 2 0,-6-1-1,-3-1 1,-5-1 0,-4 1 1,-7-3 0,-3-1 0,-9-1 0,-4-2 0,-7-1 0,-5-1 0,-5-4 0,-2-1-1,-1-3 0,-4-2-1,1-4 0,2-3-2,7-2-4,0-10-8,10 0-23,6-3 1,11-5 1,13-4-1</inkml:trace>
  <inkml:trace contextRef="#ctx0" brushRef="#br0" timeOffset="207504.7484">14342 15910 48,'-13'7'29,"13"-7"3,0 0 0,0 0-14,0 0-3,16 1-3,5 2-1,4-7-1,10 4-2,5-3-2,11 3 0,4-4-2,5 3-1,1 0-1,1 0-1,-1 1 0,-3 1 0,-4 0-1,-6 1 1,-3-1-1,-6 3 0,-5-2 0,-6 1 0,-6-1-1,-5 0 0,-4-1 0,-13-1-2,13 2-1,-13-2-2,0 0-4,0 0-6,-5-12-20,5 12-1,-8-13 2,8 13-1</inkml:trace>
  <inkml:trace contextRef="#ctx0" brushRef="#br0" timeOffset="207887.7867">14956 15691 33,'-20'-6'29,"20"6"2,-9-3-3,9 3-8,0 0-3,12-2-1,4 10-4,-1-4-4,11 6-1,2 1-1,8 6-2,1 2 0,6 3-2,0 1 1,5 2-1,-2 1-1,-1 2 0,-4-3 0,-5 0 0,-6-2 0,-10-1-1,-10-1 1,-11 2 0,-11-1-1,-9-2-1,-8-1 1,-5 0-2,-4-1 0,-1-6-5,5 4-9,1-11-22,5-3 1,7-6 0,6-4-1</inkml:trace>
  <inkml:trace contextRef="#ctx0" brushRef="#br0" timeOffset="208820.8799">14337 14976 70,'0'0'29,"-5"13"0,5-13-5,-7 12-13,5 5-1,-4 5-3,0 13-1,-3 5 0,2 9 1,-1 0-4,3 6 1,3-6-3,4-1 1,4-10-1,9-5 1,4-12-1,6-6-1,5-8 0,1-6-1,2-3-1,-1-8-3,1-1-2,-6-8-3,0 4-8,-11-3-16,-5-7 2,-4 2-2,-9-6 4</inkml:trace>
  <inkml:trace contextRef="#ctx0" brushRef="#br0" timeOffset="209074.9054">14230 15056 55,'-12'2'33,"4"-2"-1,8 0 1,0 0-8,0 0-14,17 3-2,-2-6-2,6 3-2,2-2-1,3 2-3,3-2-2,-1 0-2,2 4-4,-7-4-6,1 6-13,-3 0-8,-5-1 0,-3 2-1,-13-5 2</inkml:trace>
  <inkml:trace contextRef="#ctx0" brushRef="#br0" timeOffset="209459.9439">14394 15224 54,'-21'17'33,"7"1"-1,1-7 3,13-11-8,-4 17-12,4-17-6,17 3-3,-2-7-1,5 1-1,2-3-3,1-3-2,4-1-2,-2-6-1,3 5-2,-4-7-1,3 4-1,-6-5 1,0 8 0,-4-4 1,-1 4 1,-4 2 3,-12 9 2,13-13 2,-13 13 4,0 0 0,0 0 0,0 0 1,0 0 0,0 0-1,-2 10-1,1 7-1,-1 0 0,0 5-2,0 3 0,1 1-2,1-1-1,0-4-3,4-1-5,-2-9-15,-2-11-12,11 3 1,-5-14-1,5-6 1</inkml:trace>
  <inkml:trace contextRef="#ctx0" brushRef="#br0" timeOffset="210406.0385">14807 14994 80,'0'0'34,"1"13"0,-1-1 1,4 9-19,-5 2-8,3 8-2,-1 3-1,1 4-1,0 1-1,1-1 0,-1-1-1,2-5-1,-1-7-1,0-6 0,-1-5 0,-2-14 0,5 12 1,-5-12-1,0 0 0,8-12 0,-5 1 1,1 1-1,-1-2 1,3-1-1,-1 3 1,-5 10-1,10-16 1,-10 16-1,9 2 0,-9-2 1,10 15-1,-3-5 1,0 3-1,2 1 0,0-1-2,2-4 1,2-1-1,-2-4-1,2-1 0,-1-4-1,1 0 1,-1-4 0,1 2 1,-2-3 0,1 0 1,1 0 0,-2-1 3,3 0-1,2-1 0,-1 0 1,0-1-1,-1-1 1,-2-1 1,-1-1-2,-4-1 1,-2 0-1,-7-1 0,-1 0 0,-5 3 0,-2 1-1,-3 4 1,0 4 0,-3 6-1,2 4 1,0 5-1,2 4 1,4 1 0,2 0 0,4 1-1,5-1 0,5-4 0,7-3 0,4-4 0,4-1 0,3-4 0,5 0 0,1-2 0,3-2 0,-1 2 0,-1 0 0,-2 5 0,-4 3-1,-4 2 1,-5 2-1,-6 1 1,-6 2-1,-4-2 1,-3 0 0,1-13 0,-11 15 1,11-15-1,-16 3 1,16-3-1,-12-13 1,9 0 0,4-3 0,3-5 0,4-3-1,6-1 1,3-2 0,4-1-1,0 0 0,0 3 0,0 4-1,-1 4-1,-3 1-1,-4 8-2,-13 8-4,15-8-5,-15 8-14,0 0-10,-17 1 2,3-1 0,-5 4 1</inkml:trace>
  <inkml:trace contextRef="#ctx0" brushRef="#br0" timeOffset="210852.0831">14547 15182 59,'0'0'33,"0"0"0,0 0 1,11-6-13,0-4-7,10 5-4,2-7-2,7 3-4,1 0-3,2-2-6,5 7-13,-3-2-18,-4 1 1,0 0 0,-4-2-1</inkml:trace>
  <inkml:trace contextRef="#ctx0" brushRef="#br0" timeOffset="219244.9223">14795 18320 45,'0'0'25,"0"0"3,-20 37-3,20-37 0,0 0-3,0 0-5,0 0-4,0 0-2,0 0-2,0 0-7,0 0-1,0 0 0,0 0-1,0 0 5,0 0-1,30-28-5,2 3 4,9-2 5,8-7-1,5-5-2,4-2-5,5 2 0,1 1 0,1 2 0,-2 4-6,-3 1 2,-4 7-1,-2 4 1,-4 4-1,-4 0 5,-5 3 0,-6 2 0,-5 6 0,-6-2 1,-4 4-1,-5 0 0,-4 2 0,-11 1 0,11-2 0,-11 2 0,0 0 0,0 0 0,0 0 0,0 0 0,0 0 0,0 0 0,0 0 0,0 0 0,0 0 0,0 0 0,0 0 0,0 0 0,0 0 0,0 0 0,0 0 0,0 0 1,0 0-1,0 0 0,0 0 0,0 0 0,0 0 0,0 0 1,5 13-1,-5-13 0,14 18 0,-1-7 0,4 3 0,6 6 1,-23-20-1,61 45 1,-22-23-1,3 1 0,2 2 4,2 0-4,1-5 0,-2 2 1,-2-4-2,-3-1 1,-3 0 0,-4-4 5,-4-2-9,-29-11 4,45 19 4,-45-19 1,0 0-5,37 12 0,-37-12 5,0 0-10,0 0 5,0 0 0,0 0-4,0 0 0,0 0 4,0 0 0,0 0-4,0 0 8,0 0-4,0 0 5,31-14 0,-31 14-2,30-32-3,-30 32 0,56-50 0,-18 17 0,6-3 0,6-5 0,2 5 0,3-4-3,2 9-2,-2-1 1,-2 8-1,-4 2 5,-4 5 0,-5 6 0,-4 1 0,-5 4-1,-6 2 1,-4 3 0,-6-2 0,-3 3 0,-3 1 0,-9-1 0,9 2-1,-9-2 1,0 0 0,0 0 0,0 0 0,0 0 0,0 0-1,0 0 1,0 0 0,0 0 0,0 0 0,0 0-1,0 0 1,0 0 0,0 0 0,0 0 1,0 0-2,0 0 2,0 0-2,0 0 2,0 0-1,0 0 0,0 0 0,11 2 0,-11-2 0,13 9 0,-1-1 0,5 2 0,3 3 0,6 4 0,6 4 0,5 5 0,6 2 0,5 2 5,2-3 1,0 2-2,2-6 1,-2 1-5,-3-11 0,-2-2 0,-6-6 0,-2-2-4,-37-3-38,55 0-3,-55 0 0,43-16 0</inkml:trace>
  <inkml:trace contextRef="#ctx0" brushRef="#br0" timeOffset="224584.4562">17850 18083 5,'0'0'23,"1"37"2,-1-37-5,0 0-1,0 0-2,0 0 1,0 0-2,0 0 0,0 0-1,0 0-2,11-47-2,-6 36-6,8-7-2,-2-1-1,7-4-1,0 1-1,6-3-2,-1-4 0,1 3-1,0 1 4,0 1 0,-2 4 0,-4 4 0,-2 2-1,-5 5 1,-2 4-1,-9 5-1,10-7 0,-10 7-2,0 0-3,0 0-7,0 0-20,0 0-3,0 0-1,0 0 1</inkml:trace>
  <inkml:trace contextRef="#ctx0" brushRef="#br0" timeOffset="225193.5171">18173 17299 25,'0'0'23,"0"0"2,-9-2 2,9 2-17,0 0-1,0 0 0,2 11 1,-2-11 0,1 27 0,-2-8-3,4 12 2,-4 2-5,3 10 0,-3-1-1,2 3-1,-2-3-1,1-5-2,0-4-1,-3-9-6,5-3-6,-5-10-13,3-11-7,0 0 0,8-12 0</inkml:trace>
  <inkml:trace contextRef="#ctx0" brushRef="#br0" timeOffset="225450.5428">18325 17357 57,'0'0'32,"0"0"0,10-5 1,-10 5-16,1 17-9,2-1-1,-4 4-1,3 8 0,-1 3-3,1 4-3,0 1 1,1-3-5,1-3 0,-4-7-6,4-2-10,-4-21-16,0 0 2,0 0 1,5-30-1</inkml:trace>
  <inkml:trace contextRef="#ctx0" brushRef="#br0" timeOffset="225888.5866">18339 16749 39,'-15'-4'25,"8"15"3,-6 2-6,3 7-10,2 13-5,0 3-1,3 9-1,0-1 0,6 2 0,1-5-1,5-1-2,0-9 0,5-4-1,2-12 0,2-6 0,5-11 0,0-6 0,1-5 0,2-7 2,-4-6-1,0-4 1,-6-5 0,-1 3 0,-8-4 0,-3 3-1,-7-1 1,-2 5-1,-6 3 0,-1 5-2,-2 4 0,-1 3-1,0 7-4,-1 1-4,4 13-13,0 4-11,0 7-1,4 9 0,1 4 0</inkml:trace>
  <inkml:trace contextRef="#ctx0" brushRef="#br0" timeOffset="226426.6404">18163 17698 19,'0'0'28,"13"-9"4,-3 7-8,1-1-2,7 8-3,0-3-3,6 9-2,-3-3-5,5 6-2,0 0-3,1 5-1,0-2-2,-2 1 0,-3-1 0,0 1 0,-3-4-1,-2-1 0,-4-5-4,-13-8-4,20 13-19,-20-13-8,12-3-1,-12 3 0,11-10 0</inkml:trace>
  <inkml:trace contextRef="#ctx0" brushRef="#br0" timeOffset="227006.6984">18776 17913 37,'-2'12'29,"2"3"2,-6-1-6,6-14-12,-13 40 3,13-40-2,-14 52 0,14-52-3,-11 47 0,11-47-3,0 0 0,-8 36 0,8-36-6,0 0-1,0 0 1,8-34-1,-3 13-5,0-1 1,1-4-1,0-1 0,2 1 0,0 1 0,1 5 1,-4 0 0,1 6 5,-6 14 0,10-14 0,-10 14-1,8 11 1,-5 1-1,1 5 0,-4-17 0,10 43 5,-10-43-1,16 46 1,-16-46-1,17 36 1,-17-36-1,0 0 1,0 0-4,34 26-2,-34-26 0,14-13 0,-8-1-2,0 0-2,-2-8 0,1 3-1,-2-4 0,1 0 0,0 1-1,-1 2 4,0 4-2,-3 0-2,0 16-5,-1-19-11,1 19-18,2-13 2,-2 13 0,8-11 2</inkml:trace>
  <inkml:trace contextRef="#ctx0" brushRef="#br0" timeOffset="227218.7196">19063 17841 57,'2'15'33,"2"2"0,0 3 1,-2-1-23,5 3-4,-7-22-3,7 57 4,-7-57-3,5 55-2,-5-55-5,1 47-7,-1-47-22,0 0-2,0 0-1,10 8-5</inkml:trace>
  <inkml:trace contextRef="#ctx0" brushRef="#br0" timeOffset="227441.7419">19217 17829 68,'4'15'37,"-5"-3"-2,2 3 1,8 5-23,-9-20-4,5 49 3,-4-14-3,2 1-1,-3 0-2,1 0-2,-1-36-6,2 65-10,-2-65-22,4 39-10,-4-39 2,0 0-2</inkml:trace>
  <inkml:trace contextRef="#ctx0" brushRef="#br0" timeOffset="227659.7637">19156 18046 70,'0'0'39,"0"0"-1,-17 23-2,25-35-21,8-4-8,-4 4-2,6 0-3,-3 1-2,-1 0-7,4 6-16,-3-2-18,-3-2 5,-1 1-1,-11 8 1</inkml:trace>
  <inkml:trace contextRef="#ctx0" brushRef="#br0" timeOffset="228133.8111">19262 18078 85,'9'35'39,"-9"-35"0,0 0 2,38 6-25,-38-6-9,38-5-1,-38 5-2,40 6 0,-40-6-1,35 21-1,-35-21-1,0 0 0,35 51-1,-35-51 0,4 41 0,-4-41 0,-8 44-6,8-44 6,-24 40-5,24-40 5,-31 31-5,31-31 5,-34 20-5,34-20 6,0 0 5,-38 17-5,38-17 0,0 0-4,0 0 11,0 0-12,0 0 12,0 0-6,0 0-6,44-14 1,-44 14 4,40-5 1,-40 5-7,47 1 6,-47-1-5,44 11-1,-44-11 11,37 12-1,-37-12-1,0 0-5,29 19-11,-29-19-27,0 0-1,0 0 0,12-43-5</inkml:trace>
  <inkml:trace contextRef="#ctx0" brushRef="#br0" timeOffset="228458.8436">19668 17822 40,'9'6'33,"-9"-6"4,11-1-1,-11 1-14,21-7-5,-10 7-5,10 1-2,-4-1-4,6 0-2,-2 0-3,0 1-2,0-1-3,-8 0-3,5 2-14,-6-6-17,-4-3 0,-8 7 0,12-19 1</inkml:trace>
  <inkml:trace contextRef="#ctx0" brushRef="#br0" timeOffset="228676.8654">19839 17712 70,'-4'13'37,"1"-2"-2,2 1-1,5 5-20,-6 5-6,5 5-2,-3 3-2,2 1-2,1 8-3,-1-1-6,-2-38-30,12 53 0,-1-45 0,2-9-2</inkml:trace>
  <inkml:trace contextRef="#ctx0" brushRef="#br0" timeOffset="230811.0788">20811 17940 20,'0'0'28,"-13"-6"1,4-1 0,0 4-8,-9-3-4,4 8-2,-8 3-2,5 6-1,17-11-2,-38 39 4,38-39-8,-27 58-1,22-23 4,5-35-6,12 66 4,-12-66 0,44 53-2,-13-34-7,6-8 5,0-4-2,5-5-11,-6-1-7,5-13-25,-5-2-3,-3-4 3,-4-2-1</inkml:trace>
  <inkml:trace contextRef="#ctx0" brushRef="#br0" timeOffset="231030.1007">21133 17990 36,'0'0'32,"2"-10"3,-2 10 0,0 0-9,0 0-3,0 0-5,-1 46-9,1-46 3,3 62 0,-1-23-5,3-3-1,-5-36-4,9 64-9,-9-64-12,15 35-19,-15-35-6,0 0 0,0 0 1</inkml:trace>
  <inkml:trace contextRef="#ctx0" brushRef="#br0" timeOffset="231250.1227">21321 17905 64,'0'0'36,"0"0"0,1 15 2,8 0-23,-9-15-6,4 45-1,-4-45 3,10 67-2,-4-27-3,0 0-4,5-2-8,-9 1-17,-2-39-15,8 46 0,-8-46-5,0 0 0</inkml:trace>
  <inkml:trace contextRef="#ctx0" brushRef="#br0" timeOffset="231434.1411">21198 18140 96,'0'0'41,"0"0"1,0 0 0,0 0-25,30-46-11,-30 46-3,48-20-4,-48 20-9,49-2-27,-49 2-5,45-10 0,-45 10-1</inkml:trace>
  <inkml:trace contextRef="#ctx0" brushRef="#br0" timeOffset="231925.1902">21409 18130 88,'0'0'34,"18"38"7,-18-38 2,0 0-35,50 3 2,-50-3-2,40 0-2,-40 0-1,30 7 4,-30-7-6,0 0-3,0 0 0,21 53 0,-21-53 0,-12 43 0,12-43 0,-25 50 0,25-50 0,-32 43 0,32-43 0,-30 28-3,30-28 6,0 0-3,0 0 0,0 0 0,0 0 0,0 0 0,0 0 0,0 0 0,0 0 0,42 6 0,-42-6 0,36 1 0,-36-1 0,0 0 0,34 20 0,-34-20-7,0 0 2,-4 47 5,4-47-1,-25 38-1,25-38 1,-37 34-6,37-34 12,-42 26-2,42-26 0,-34 9-3,34-9-5,0 0-13,0 0-23,-24-43 3,24 43-3,19-68-2</inkml:trace>
  <inkml:trace contextRef="#ctx0" brushRef="#br0" timeOffset="232353.233">21759 17955 55,'-15'20'34,"6"-8"-1,9-12 2,0 0-22,-35 37 3,35-37-1,-22 47-1,22-47-1,-11 55-3,11-55-1,5 47-1,-5-47-8,0 0 0,35 41 0,-35-41 0,35-1 0,-35 1 0,38-20 0,-38 20 0,37-36 0,-37 36 0,28-45 0,-20 19 0,-3 1 0,-5 0 0,-3 4-5,-2-2 0,-4 7 0,-3 1 0,-2 9 0,1 0 4,-2 6-2,4 3-2,-3-1-4,7 8-7,-5-4-17,12-6-5,-10 4 0,10-4 0</inkml:trace>
  <inkml:trace contextRef="#ctx0" brushRef="#br0" timeOffset="232661.2638">22027 17924 25,'0'0'26,"0"0"4,8-13 2,-4 2-12,-4 11-8,6-14 1,-6 14 1,0 0-2,7 18-2,-7-18-3,5 44 4,-5-44-3,7 70-1,-2-28-1,0-2-1,0 0 0,-2-5-2,-3-35-4,3 59-15,-3-59-26,0 0-1,0 0 2,0 0-2</inkml:trace>
  <inkml:trace contextRef="#ctx0" brushRef="#br0" timeOffset="232932.2909">22229 17793 78,'0'0'35,"-13"22"0,6-10 1,6 5-26,-4 5-6,5-22 0,-6 65 5,6-25-5,0 5 2,2 1 0,4-1-3,-2-4-3,6-3-7,-7-2-17,-3-36-19,0 0 7,0 0-6,0 0 2</inkml:trace>
  <inkml:trace contextRef="#ctx0" brushRef="#br0" timeOffset="233144.3121">22045 18033 82,'-11'0'37,"11"0"0,0 0 7,0 0-22,0 0-17,21-9-3,-4 5-1,7 1-5,2 1 3,0-4-9,4 1-32,-1-1-1,-2-4 5,-4-8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6T15:15:20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5259 10674 60,'-20'-4'23,"-11"-9"2,1 10-2,-10-2-19,-6 5 0,-5 7 1,-12 4 1,-5 7 0,-11 6 1,-6 9 2,-9 9-2,-4 16 1,-6 11-1,-1 17-1,-1 12-1,5 11-2,10 5 1,11 5-2,14-1 0,18-3-1,16-8 1,18-12 0,17-9 0,15-11-1,12-9 1,11-8-1,9-10 1,8-9-2,9-10 0,6-12-3,7-12-2,1-17-6,11-10-14,1-13-10,-2-16 0,6-11-1,-7-15 2</inkml:trace>
  <inkml:trace contextRef="#ctx0" brushRef="#br0" timeOffset="367.0734">5399 11398 65,'-9'17'28,"-17"13"0,-7 19 1,-9 10-18,-5 5-4,1 7 0,4-1-1,7-1-2,6-13 0,13-8 0,12-13 0,16-10 0,10-14 1,12-9 0,7-11-1,7-7 1,4-10-2,4-4 0,-3-9-2,-2-4 0,-8-1 0,-7-1 0,-10 2 0,-12 1 0,-11 2-1,-12-1 1,-12 6-1,-14 5 1,-11 3-1,-9 4 0,-6 4-2,-3 3 0,2 6-5,0 2-5,8 6-18,10 2-5,10-4 1,18 3-2</inkml:trace>
  <inkml:trace contextRef="#ctx0" brushRef="#br0" timeOffset="910.182">6274 11397 78,'-6'27'30,"-16"-3"-2,-4 4 2,-4 4-22,-3 4-6,2 6 0,1 0 1,10 2-1,5-7 0,11-4-1,10-5 1,9-8 0,8-10 0,8-4 1,5-11-1,5-8 0,1-8 0,3-9-1,-2-9 0,1-7 0,-5-9-1,-5-8 0,-5-8 0,-3-4-1,-6-1 0,-5 1 1,-6 3 0,-4 8 0,-4 8 0,-2 8 0,-2 14 0,-4 12 0,-3 14 0,-3 16 1,-3 19-1,-5 15 0,2 16 0,-1 18 1,1 9-1,2 11 1,5 5-1,6 0 0,7-7 0,7-5-1,4-12-1,4-11-3,6-9-6,1-12-15,7-19-6,7-9 0,3-22 0,11-14 0</inkml:trace>
  <inkml:trace contextRef="#ctx0" brushRef="#br0" timeOffset="1225.245">8044 10795 112,'0'62'34,"-2"21"-1,-9 9 1,-3 20-33,-4 19-1,-7 15 0,-2 1 0,-2-12 0,0-13 0,3-19-1,0-16-1,9-18-1,2-20-1,8-15-2,2-18-6,5-16-18,11-2-2,-1-25 1,8-6-1</inkml:trace>
  <inkml:trace contextRef="#ctx0" brushRef="#br0" timeOffset="1879.3758">6700 11928 82,'0'0'32,"0"0"0,5-12 0,4-4-12,4-1-20,7-3-1,3-3 0,3-6 0,5-4 0,-2-2 1,-1-4 0,-2 0 0,-2-3 1,-4-2-1,-3 1 1,-8 4 0,-6 1-1,-6 3 1,-6 6 0,-6 3-1,-4 8 0,-7 6 0,-4 8 0,-2 9-1,-3 10 1,-2 7-1,1 8 1,2 6 0,4 5 0,5 4 0,6 2 0,8 3 0,12-1 0,10-1 1,10 0-1,10-4-2,8-1-4,3-8-6,10-4-9,5-8-10,2-15 0,8-7-1,-1-17 2</inkml:trace>
  <inkml:trace contextRef="#ctx0" brushRef="#br0" timeOffset="2202.4404">8495 10898 78,'2'55'32,"-11"13"0,-4 23 1,-10 17-12,-5 11-18,-3 14-1,-4 6 0,1-7 0,2-17-1,2-18-2,8-17-1,6-24-2,11-15-3,2-22-8,3-19-16,14-5-2,-5-23 1,5-7 1</inkml:trace>
  <inkml:trace contextRef="#ctx0" brushRef="#br0" timeOffset="2474.4948">7736 11351 79,'-19'3'34,"7"-8"-1,12 5 1,22-14-11,8-1-15,9 0-5,8-2-2,8-6-2,6 2-1,2 0-2,0 3-2,-5-1-4,-3 7-5,-8 2-7,-6 4-6,-5 11-4,-14-2 0,-5 11 3</inkml:trace>
  <inkml:trace contextRef="#ctx0" brushRef="#br0" timeOffset="2691.5382">7671 11667 94,'-16'24'33,"24"-4"1,15-13 1,15-4-26,18-1-7,9 0-2,10-4-5,13-2-6,-3-8-7,4-5-9,0-3-5,-3-6-3,1-5 3,-2-11 2</inkml:trace>
  <inkml:trace contextRef="#ctx0" brushRef="#br0" timeOffset="3932.7864">12313 10962 32,'-9'9'17,"-5"-8"1,14-1 0,-17 14-16,8-7-3,9-7-2,-13 16 5,13-16 2,-11 9 1,11-9 3,0 0 2,0 0 1,0 0 2,0 0-1,0 0-1,0 0-2,-10-13 0,10 13-4,-6-14-2,6 14-2,-12-16-1,12 16 0,-18-13 0,5 9-1,-3 3 1,-2 1 0,-5 4 0,-1 3-1,-4 4 1,-3 6 1,-3 5-1,-1 6 0,-3 8 0,1 7 1,-3 9-1,1 3 1,2 6-1,4 2-1,4 0 2,9 1-1,7-5 1,10-1 1,7-4 0,11-1 1,6-7 0,11 1 0,3-5 0,9-1 1,3-6-3,6-4 1,6-5-1,4-6 0,1-6 0,1-6-1,2-4 1,-2-7-1,0-5 0,-3-6 1,-3-5-1,-3-6 0,-4-4 0,-2-6 0,-5-5 0,-6-4-1,-6-4 0,-7-3 0,-5 0 0,-8-1 0,-7-1 0,-6 2 1,-6 2-1,-6-2 2,-6 5-1,-5 0 1,-7 1-2,-3 4 2,-5 1-1,-2 2-1,-5 4 1,-2 5-1,-1 4 1,0 5 0,-2 6 0,1 6 0,0 6 0,2 4-1,3 5 1,2 4 0,2 4 0,4 2 0,5 3 1,4 1-1,3 1 0,6-1 0,3 0 0,4-2 1,5-4-1,1-3 0,5-12 0,-3 15 0,3-15 0,0 0 0,0 0-1,0 0-2,8 11-2,-8-11-7,8-6-18,4 6-3,-1-12 1,8 3-2</inkml:trace>
  <inkml:trace contextRef="#ctx0" brushRef="#br0" timeOffset="4646.9292">14393 10967 36,'2'-12'20,"-2"12"0,0 0 0,4-11-15,-4 11-5,0 0 0,0 0 0,0 0 2,0 0 2,0 0 2,0 0 0,1 18 1,1-4 1,-1 7 0,2 9 1,-2 12-1,2 12-1,-3 11 0,2 12-2,-5 10-1,2 11 0,-3 1 0,2 6 0,-3-8 0,2 0 1,1-8-1,0-4 1,-1-10-2,1-8 1,-1-10-1,1-6 0,-1-11-2,1-7 0,-1-10-1,2-5 1,0-7-2,1-11-1,0 0-3,-1-29-7,9 1-10,-3-7-14,2-14 1,4-4-1,2-14 1</inkml:trace>
  <inkml:trace contextRef="#ctx0" brushRef="#br0" timeOffset="5648.1294">15597 11120 94,'-22'-5'32,"10"-1"1,2-10 0,8-5-26,5 2-6,4 0 0,8-2 0,9-6 1,9 1-1,11-1 1,12 2-1,11 5 1,9 5-1,7 9-1,1 9 1,-2 12-1,-3 18 0,-6 20 0,-10 20 0,-11 18 0,-11 15-1,-11 9 1,-10 7 0,-9-1 0,-11-6-1,-11-14 1,-10-12 1,-10-17-1,-8-11 0,-6-15 1,-8-10-1,-8-9 1,-5-9-1,-5-7 1,0-9-2,0-9 2,2-7 0,3-7 0,6-5 0,9-6 0,8-5 1,11 0-1,8 2 1,9 0 0,11 4 1,10 3-1,12 7 0,13 7 0,12 10 0,12 8-1,9 6 0,7 5-1,4 5 1,3 3-1,-2 0 0,-5-4-1,-1-5 0,-5-3-2,-4-10-4,2-1-5,-4-13-12,0-7-13,1-3 1,-3-11 0,-2-1 1</inkml:trace>
  <inkml:trace contextRef="#ctx0" brushRef="#br0" timeOffset="6324.2646">17181 11146 119,'22'4'35,"8"1"0,3-4 0,6 5-35,5 2-2,6 3 1,6 5 0,1-1 1,0-5-1,7 1 2,4-3 0,2-3 0,5-3 0,-1-2 0,0-2 0,-5-1 0,-3 0 0,-9-1 0,-7 2-1,-9 0 0,-9 2 0,-10-2 0,-5 2 0,-7 2-1,-10-2 1,10 1 0,-10-1 0,0 0-1,0 0 1,0 0 0,0 0 0,0 0 0,-7 13 0,1-2 0,-1 6 1,-5 7-1,-2 10 0,-3 10 1,-5 11-1,-2 9 0,-1 8 0,0 6 1,-2 5-1,3 0 0,2-3 2,1-3-2,6-6 1,3-5 0,2-4 0,2-10-1,5-5 1,1-6-1,1-5-1,2-6 1,0-4 0,0-6-2,-1-7-1,3-3-4,-3-10-20,11-20-9,7-7 0,2-14 1,10-6-2</inkml:trace>
  <inkml:trace contextRef="#ctx0" brushRef="#br0" timeOffset="7046.409">20309 11300 45,'0'0'22,"0"0"0,0 0 0,0 0-18,-12-11-2,1 4 1,-2 0 1,-6-1 2,-2 1 1,-4 2 1,-1 11 0,-6 7 1,-1 12-1,-4 10-1,2 13-3,-1 8 0,3 12-2,4 4 1,6 4-2,10 0 1,11-1-1,12-3 0,11-2 1,12-2 0,13-4 0,7-3 0,11-5 0,7-7 1,5-4-1,6-7 0,5-7 0,1-11-1,5-7 1,-2-10-1,-2-8-1,-3-10 0,-1-8 0,-7-12 1,-5-9-2,-9-9 2,-11-5-1,-9-6 0,-9-4 0,-15-3 1,-11-2-1,-16 3 1,-12 3 0,-17 4 0,-13 4-1,-15 8 1,-14 7 0,-14 13 0,-14 13-1,-10 8 0,-4 9 0,3 9-3,-1 2-10,8 6-21,11 4-3,12-10 2,22-2-1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42:13.8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4497 14870 19,'8'13'18,"-8"-13"2,0 0 3,0 11-8,0-11-3,3 26 0,-2-6 0,3 7 0,-3 4 0,4 7-3,-4 1 0,3 3-4,-4-1 0,1 1-1,-2-7-1,0 0 0,-2-9 1,0-3-1,0-7 0,2-4 1,1-12 0,-3 13 0,3-13 0,0 0-1,-7-23 1,6 5-1,-1-10-1,1-7 0,0-7-1,1-7-1,2-3 0,2-1 0,2 0 0,1 1 0,5 4 0,2 5 1,2 6-1,3 4 1,1 6-1,2 6 0,2 6 0,-1 6 1,-1 9-2,-3 8 1,0 7 0,-5 6-1,-3 7 1,-4 5-1,-4 3 2,-5 4-3,-4-2 2,-4-2-1,-5-1 1,-1-3 0,-3-3 0,-2-4 1,0-4-1,-2-5 0,2-3 0,1-4 0,4-3 1,3-4-1,2-1 1,11-1-1,-12-2 1,12 2 0,0 0-1,0 0 1,0 0-1,0 0 0,9 12 1,3-3-1,6 3 0,4 4 0,7 2 0,4 2 1,4 1-1,1-2 0,1 1 1,1-1-1,-1-2 1,0 0-1,-2-3 0,-1 0 0,-4-3 0,-2-1 0,-4-2 0,-4-2 0,-5-2 0,-5-1 0,-12-3-1,13 2 0,-13-2-2,0 0-2,0 0-10,6-12-21,-3 1-1,1-4 0,1-5 0</inkml:trace>
  <inkml:trace contextRef="#ctx0" brushRef="#br0" timeOffset="377.0376">5277 15091 60,'0'0'31,"0"0"0,-4 10 0,4-10-10,16 0-9,-7-1-3,7 4-3,1-1 0,5 2-1,0 0-2,6 3 0,0-1-1,3-1 0,-1 1-1,0 1 0,-2-2-1,0-2 1,-4 1-2,-5-5-3,0 3-9,-5-4-22,-6-6 0,-8 8 0,10-20 0</inkml:trace>
  <inkml:trace contextRef="#ctx0" brushRef="#br0" timeOffset="775.0775">6024 15015 42,'0'0'24,"8"-13"2,-14 2-2,6 11-10,-15-16-6,2 10-2,0 4 0,-2 1 0,-2 5 0,-2 2 2,3 7 0,-2-1-1,3 8 0,-1 2-1,5 7 0,0 1 0,8 5-1,2-1 0,8 2-1,4 0-1,5 0 0,5-7-1,5-1 0,4-8-1,3-5 0,0-6-2,-3-5 0,0-4-3,-6-11-7,-1-5-24,-6-5-2,-6-7 1,-4-6-1</inkml:trace>
  <inkml:trace contextRef="#ctx0" brushRef="#br0" timeOffset="1167.1167">5860 14324 72,'0'0'30,"0"0"0,0 0 0,0 0-18,6 14-6,-6 3 0,1 9-1,-4 3 0,4 8 0,-2 1 0,3 1-2,-1-2 0,0-4-1,1-4-1,0-6-1,1-4-1,-2-8-4,4 0-6,-5-11-14,0 0-9,0 0 0,11-14 0,-3 0 0</inkml:trace>
  <inkml:trace contextRef="#ctx0" brushRef="#br0" timeOffset="1426.1425">6046 14276 61,'0'0'31,"4"-12"0,-4 12 0,0 0-9,-5 19-12,2 0-4,-4 3-1,2 7-1,-2 4 0,3 4-1,-1-1 0,3-1-1,1-6-1,1-4-2,1-7-2,0-7-6,-1-11-24,0 0 0,11-11-1,-6-6-1</inkml:trace>
  <inkml:trace contextRef="#ctx0" brushRef="#br0" timeOffset="1889.1889">5900 13571 60,'-15'-8'30,"-2"-1"-2,8 11 1,9-2-14,-17 19-6,12 7-3,1 6-1,1 10 0,-1 3-1,5 7 0,1-2 0,2-1-2,6-7 0,4-6 0,1-10 0,6-8-1,2-11 0,3-4 1,3-13-1,3-6 0,-2-10 0,-1-5 0,-3-9 0,-2-3 0,-6-5 1,-6-2-1,-7 2 0,-7 2 0,-8 4 0,-5 5-1,-3 7 1,-2 8-1,-5 6 0,0 9-1,1 9-1,0 7-2,5 14-5,-3 8-12,7 12-15,6 12 2,4 4-1,8 9 0</inkml:trace>
  <inkml:trace contextRef="#ctx0" brushRef="#br0" timeOffset="2461.2461">6358 15137 27,'0'0'27,"0"0"1,0 0 3,0 0-7,0 0-4,0 0-3,0 0-3,13 8-3,2-3-2,2-6-2,6 2-1,2-3-2,6 1-1,0-3-1,2 1 0,-2-2-1,-4 3-1,-4-2 0,-4 2-1,-5 1-2,-14 1-2,17 0-4,-17 0-9,0 0-14,0 0-4,0 0 1,0 0-1</inkml:trace>
  <inkml:trace contextRef="#ctx0" brushRef="#br0" timeOffset="2933.2933">6907 15042 61,'22'-5'30,"-10"-3"0,-1 5-1,-11 3-15,0 0-5,0 0-3,-14 3-1,1 8-1,-4 6-1,2 5 1,-2 4 0,4 3 0,1 1 0,5 2-1,4-1-1,5 0 0,6-7 0,4-3 0,4-3 0,6-6-1,1-3 1,4-6 0,-1-4-1,2-5 0,-2-6 0,-1-2-1,-2-7 1,-4-2-1,-3-5 0,-5-2 1,-3-4-1,-4-1 0,-4 0 0,-5 1 1,-2 4-1,-3 3 0,-2 6 0,-1 4 0,-1 6 1,-1 6-1,0 6 0,1 4 0,-2 3-1,2 3 0,0 5-1,0-1-4,7 7-11,0-3-18,5-2-1,5-1 0,5-6-1</inkml:trace>
  <inkml:trace contextRef="#ctx0" brushRef="#br0" timeOffset="3843.3843">7370 15014 59,'12'9'28,"-12"-9"0,0 0-1,0 0-13,0 16-5,0 2 0,-3 3-1,2 10-1,-2 3-1,2 10 1,-1-2-2,2 6-1,-1-2-2,1 1 0,0-8-1,0 0 0,-1-9 0,1-4 0,-2-5 0,1-6 0,1-15 1,-5 10-1,5-10 0,-7-19 0,4-2 0,0-5 0,1-7 0,1-5-1,1-7 1,2-4-1,2 0 1,2-2-1,2 1 0,2 1 1,4 4-1,0 5 0,4 5 0,0 8 0,3 3 1,-1 7-1,-1 7 0,-2 6 0,-1 6 0,-4 6 0,-2 6 0,-2 6 0,-6 4 0,-1 4 0,-4 2 0,-2 1 0,-4 0 0,-2-2 0,-3-3 0,-1-4 0,-1-5 1,-1-3-1,1-3 0,0-4 1,4-5-1,1 0 1,11-2-1,-14-2 1,14 2 0,0 0 0,0 0 0,0 0 0,-5-12 0,5 12-1,0 0 1,12-2 0,-12 2-1,20 8 0,-3 0 0,4 2 1,3 4-1,5 1 0,3 3 0,2-1 1,0-1-2,2 1 1,-5-4 0,-2-2 0,-4-3-2,-5-3 1,-4-1-3,-5-7-3,0-3-25,-11 6-7,7-24 3,-4 3-2</inkml:trace>
  <inkml:trace contextRef="#ctx0" brushRef="#br0" timeOffset="4122.4122">8110 14317 79,'-4'-12'34,"4"12"-1,-16-6 3,3 9-22,-1 14-6,-4 6-2,-1 11 0,-2 5-2,0 6 0,3 2-1,0 0-2,5-2-6,-2-7-28,6-12-4,4-6 1,5-20-1</inkml:trace>
  <inkml:trace contextRef="#ctx0" brushRef="#br0" timeOffset="7024.7024">646 15089 24,'0'0'20,"0"0"1,-18-39-1,18 39-5,0 0 0,0 0-2,0 0-2,-1 43-2,4-7-1,2 5-1,-1 15 1,1-1-1,0 9-2,-1-1 0,-1 0-2,0-9 1,-4-7-1,1-47 1,-1 61 1,1-61-1,0 0 0,0 0 0,0 0-1,0 0-1,-13-45 1,13 45-1,-5-74 0,3 29-2,1-3 2,3-5-1,0-3 0,2-3 0,2-1 0,3-2-1,1 4 1,3 1 0,1 6-1,3 4 1,2 8 0,-19 39 0,37-62-1,-37 62 1,36-35-1,-36 35 0,33-3 0,-33 3 0,0 0-1,37 62 1,-29-24 0,0 5 0,-5 5 0,-2 1 0,-4-2 0,-4-3 0,-4-5 0,11-39-1,-33 61 1,33-61 0,-39 36 0,39-36 0,-41 14 0,41-14 0,-37-5 0,37 5 0,-29-13 0,29 13 1,0 0-1,-30-25 0,30 25 0,0 0 0,0 0 0,0 0 0,0 0-1,0 0 1,0 0 0,0 0 0,0 0 0,0 0 0,46 53 1,-46-53-1,50 49 2,-21-22-1,2 1-1,2-1 1,-2 0 0,-3-4-2,-1-1-1,-5-4 0,-3-4-1,-5-4 1,-5-1-1,-9-9-2,9 7-3,-9-7-8,0 0-21,0 0-1,4-23 1,-2 5-1</inkml:trace>
  <inkml:trace contextRef="#ctx0" brushRef="#br0" timeOffset="7708.7708">1148 14586 26,'-12'0'20,"12"0"2,-17 11 4,6-4-13,3 7-2,-6 0 0,2 8 2,-6 1 0,18-23 0,-32 60 0,32-60-4,-30 63-2,30-63-3,-27 54-1,27-54-1,-22 39 0,22-39-3,0 0-5,0 0-7,-32 28-17,32-28-3,0 0 0,0 0 0</inkml:trace>
  <inkml:trace contextRef="#ctx0" brushRef="#br0" timeOffset="8024.8024">1345 14614 36,'0'0'28,"-11"18"3,-2-10 0,-3 4-10,5 11-5,-11-1-2,2 10-4,-6-3-2,1 5-3,-2-3-2,2 2-1,1-4-1,0-6-3,5-1-3,-3-12-13,6-3-17,16-7 1,0 0-1,0 0 1</inkml:trace>
  <inkml:trace contextRef="#ctx0" brushRef="#br0" timeOffset="9730.973">1217 15224 20,'0'0'22,"0"0"2,0 0 2,0 0-8,0 0-3,-1 15-2,1-2-1,5 8-2,-6-3 2,7 9-2,-6-2-2,3 3-2,-3-6-1,2 0-2,-1-6 0,0-2 0,-1-14 0,1 14 0,-1-14 0,0 0 0,2-18 0,0 4-1,-1-6 0,2-3 0,0-5-2,3-5 1,1-1-1,1 1 0,0 1 0,0 1 0,0 4 1,0 5-1,-1 7 0,-7 15 1,15-7-1,-15 7 0,16 25 0,-7-4 0,1 5 0,1 5 1,0 2-1,1-1 1,-1 0-1,-2-4 1,0-5-1,-2-4 0,-1-5 1,-1-4-1,-5-10 0,0 0 0,9 7 1,-9-7 0,8-15 0,-4 2-1,1-4 1,2-5-1,0-6 0,0-4 0,5-4-2,1-2 1,-1-1-1,3 0 1,-1 2 0,-1 4-1,0 4 1,-1 6 0,-5 5 1,-2 4 0,-5 14 0,6-14 0,-6 14 0,0 0-1,7 11 1,-5 3 0,1 7 0,1 6 0,0 6 0,1 7 0,1 3 0,-2 2 1,0-2-2,0-1 1,0-2-2,-2-9-2,2 1-6,-6-10-23,3-7-5,1-3 1,-2-12 0</inkml:trace>
  <inkml:trace contextRef="#ctx0" brushRef="#br0" timeOffset="10348.0347">1969 15141 54,'0'0'26,"-8"-21"2,-3 18 1,-6 3-16,-7 2-5,-1 9 1,-5 3 0,4 10 0,-4 0-2,6 9-1,1-3-1,6 4-2,5-1-1,5-3-1,4-4 0,5-4 0,2-5 0,5-3 0,0-5 1,4-6-2,1-5 1,0-4 0,2-5 0,0-1 0,0-5 0,-3-3 0,0-1-1,-2-2 1,-2 0-1,-3-1 1,-2 3-1,-1 3 1,-1 1-1,-1 4 1,-1 13-1,1-15 0,-1 15 0,0 0 0,0 0 0,5 21-1,-2-3 1,1 5 0,2 5 0,-2 5 0,3 3 0,0 1 0,-2 2 1,0-1-1,-3 0 0,-1-3 0,-4-4 0,-2-1 1,-6-4-1,-2-3 1,-7-4-1,-1-2 1,-3-7-1,-1-3 0,1-4-2,-2-10-2,6-3-11,0-7-21,7-9-1,6-4 1,4-5-2</inkml:trace>
  <inkml:trace contextRef="#ctx0" brushRef="#br0" timeOffset="11062.106">2149 14930 31,'0'0'26,"0"0"-1,0 0 3,0 0-13,0 10-3,0-10-1,-1 13-2,2 4-1,-4 6 1,4 10-2,-3 5 0,4 8 0,-3 1-1,3 3-2,-2-3-1,2-4 0,-1-8-1,0-7-1,-1-8 0,0-8-3,0-12-2,0 0-10,0 0-17,-1-12-4,1-7 1,1-4-2</inkml:trace>
  <inkml:trace contextRef="#ctx0" brushRef="#br0" timeOffset="11679.1678">2114 14976 86,'0'0'33,"0"0"0,-4-11 2,4 11-24,13-17-7,-2 7-1,6 2 0,1-2-1,6 3 1,-1 1-1,3 4 0,-2 3-1,1 5 1,-4 4-2,-3 5 0,-5 4 0,-4 5 0,-4 0 0,-5 2 0,-3 1 0,-5 0 0,-2-4 0,-4-1 0,-2-4 0,1-2 1,0-2-1,3-4 0,1-3 0,11-7 0,-14 9 0,14-9 0,0 0 0,0 0 0,0 0 0,0 0 0,13-4 0,-4 3-1,2 1 1,3 2 0,2 2 0,3 3 0,-1 3-1,1 4 1,-2 3 0,-2 3 0,-4 1 0,-4 1 1,-5-1 0,-4 1-1,-6-2 1,-3 0 1,-5-3-1,-3-1 1,-3-2-1,-1-1 0,-1-2 0,2-2 1,1-3-1,2-1-1,3-5 1,3-3-2,4-3 0,1-5-3,5 0-3,-2-10-11,6 1-20,3-1 1,4-4 1,4 0-1</inkml:trace>
  <inkml:trace contextRef="#ctx0" brushRef="#br0" timeOffset="12123.2122">2565 15102 73,'0'0'30,"11"1"-2,-11-1 0,0 0-21,0 0 1,3 19-1,0 1 0,-3 0 0,4 8-1,-1-1-1,4 5 0,-2-4-1,2-1-2,-2-6 1,0-3-1,-2-8 0,-3-10 1,1 13 1,-1-13-2,0 0 1,-6-12 0,0 1 0,2-3-1,-1-5 0,0-2-1,1-6 0,0-1 0,2-1 0,2 0-1,2 2 0,3 0 0,3 4 0,2 3-1,1 5 1,2 4 0,2 4-1,-1 1 1,1 2-2,-4-1-1,2 7-15,-2-7-20,-3-7-1,0-3 0,0-11-1</inkml:trace>
  <inkml:trace contextRef="#ctx0" brushRef="#br0" timeOffset="18668.8667">871 15412 11,'0'0'13,"0"0"2,0 0 0,0 0-1,0 0 0,0 0 0,0 0-1,0 0-1,0 0-1,0 0-1,0 0 0,0 0-1,0 0 0,0 0-2,0 0-2,0 0 0,0 0-1,0 0-1,0 0 0,0 0 0,16 35-1,-16-35 1,0 0-1,0 0 1,0 0-1,26 45 0,-26-45 0,0 0 0,21 41 0,-21-41-1,0 0 0,21 50 1,-21-50-1,14 38-2,-6-19 0,-1 0 0,4 1 0,0 0 0,2-2-1,1 3 1,2-1 0,2 0 1,1-1 1,-1 2 0,1-1-1,-3-1 1,1 1-1,-2-1 1,0 0-1,-2-1 1,-2 0-1,-1 1 1,0-2-1,-2 4 1,-1 0-1,0 0 0,-1 1 0,0 0 0,1 3 0,0-1 0,0 2 0,-1-1 0,2-1 0,-1 2 1,2 1-1,0 1 1,0 0-1,0 1 0,3 0 1,0-1-1,-1-1 1,2 0-1,0-2 0,-1 0 1,2-2-1,-1 0 1,-1-2-1,1 0 1,1 3-3,1-1 0,0 2 1,-1-3-1,1-1 0,0 2 0,1-2 1,0 2-2,-3-5 4,2 0-2,0-2 2,0 2-1,1 0 1,0-1-1,0-1 0,0 0 1,1-2-1,0 2 1,2-1-1,0 0 1,1-1-1,-1 0 1,0-2-1,2 0 0,0 1 1,-1 0-1,-1-1 1,2-2-1,-2 0 1,1 0-1,-1 1 0,2-2 0,0-1-1,1 0 1,0-1-1,1 2 1,-1-2-1,4 0 1,-1 0 0,0-2 1,1 1-1,2 1 1,0-2 0,1 0 0,2-2 0,-1-1 0,1 0 0,1 0-1,-2 0 0,0 1 1,0-1-1,0-1 0,0 1 0,1 1 0,0-2 0,1 1 0,1-1 0,1 1 0,0-2 1,1 0 0,2 0-1,-1-2 0,1 1 1,0 0 0,1-1-1,0-2 0,0 1 0,0-1 0,-1 1 0,0 2 1,2-2-1,1 1 0,-1 0 0,2 2 0,-1-2 0,2 1 1,1-1-1,-1 0 1,-1-1-1,2 1 0,0-2 0,-1 2 0,-1 0 0,2-1 0,1 1 0,1 1 0,0-1 0,1-2 0,2 2 0,0-2 0,-2 0 0,3-2 0,-1-1 0,-2-3 0,1 1 0,0-2 0,0 0 0,1-1-1,1-2 1,-3-1 0,1-3 0,0 1 0,0-2 0,-2-1 0,-1-2 0,-1-1-1,-3 0 1,1-2 0,-1 1 0,-1-1-1,-3 0 2,-1 0 0,-2-1 0,-3-2 1,-1 1-2,-4 0 2,-2 1-2,-1-1 2,-2-1-2,-2 1-1,-1 1 1,1 1 0,-2-2 0,3 0-1,-2-5 1,2-2 0,0-1-1,1-1 1,1 0 0,0 0 0,2 1-1,-3 1 1,1 4 0,1 0 0,0 1 1,0 1 0,-1 0 0,0-1 0,1 1-1,-1-1 1,0 1-1,-2 1 1,0 3-1,-3 0 0,0 3 0,-2 2 0,-1 2 0,-2 2 0,-3 1 0,1 1 0,-3 1 0,1 1 0,-2 0 0,-1 1 0,-4 10 0,3-16 0,-3 16 0,3-11 0,-3 11 0,0 0 0,2-11 0,-2 11 0,0 0 0,2-11 0,-2 11 0,2-13 0,-2 13 0,3-18 0,-3 18 0,3-18 0,-1 7 0,-1 1 0,-1 10 0,3-19 0,-3 19 0,3-19-1,-3 19 1,3-15 0,-3 15 0,1-14 0,-1 14 0,0-12 0,0 12 0,0 0 0,0 0 0,-4-10 0,4 10 0,0 0 0,-12 0-1,12 0 1,-17 9 0,2 2-1,-3 3 1,-4 6 0,-2 3 0,-1 0 0,-2 1 0,1 1 0,1-3 0,3-2 0,5-5 0,3-3 1,4-5-1,10-7 0,0 0 0,0 0 1,0 0-1,22-12 0,-4 2 0,4-4-1,2-2 1,3-4 0,1-1 0,1 1-1,-3 1 1,-1-2-1,-1 4 1,-5 1 0,-1 5-1,-3 3 1,-4 2 0,-1 3 0,-2 1 0,-8 2 0,10 0-1,-10 0 1,0 0 0,0 0 0,0 0 0,0 0 0,0 0 0,0 0 0,0 0 0,0 0 0,0 0 0,8 16 0,-8-16 0,5 22 0,1-8 1,0 4-1,2 2 0,3 0 1,0 2-1,1-1 0,1 0 0,0-1 1,1-4-2,-2-5-1,-1-1-7,0-9-28,-11-1-1,13-21 1,-9-4-2</inkml:trace>
  <inkml:trace contextRef="#ctx0" brushRef="#br0" timeOffset="20150.0148">5623 14459 21,'0'0'18,"5"12"3,-5-12 1,0 0-8,0 0-3,0 0-1,0 0 0,0 0 0,-9 9-1,9-9 0,0 0-3,-9 13 0,9-13-1,-13 7-1,13-7-1,-18 1 0,6-3 0,-2-4 0,0-3-1,-2-2 0,1-3-1,-1-5 1,0 0-1,1-5 0,-1 2 0,1-2 0,-1-1 1,-1-2 0,0 3 0,1-2 0,0 4 1,1-3-1,3 3 0,1-1 0,3-1 0,5 1 0,4 2 0,4 0-1,4 0 1,2 2-1,4 1 0,1 0 0,2 4-1,3-1 1,-1 2-1,1 0 0,-1 3 0,0-1 1,-1 2-1,-3 2 0,-3 1 0,-2 1 0,-11 5 0,12-5 0,-12 5 0,0 0-1,-9-14 1,-2 5 0,-4-1 0,-4-2-1,-3-1 1,-6 1 0,0-1 0,-2 2 0,1 4 0,0 1 0,1 2 0,5 3 1,4-1-1,4 4 0,3-2 0,12 0 0,-12 0 0,12 0 1,0 0-1,15 0 0,-3 0 1,5 0-1,1 0-1,2 1 1,4-1 0,-1 2-1,0 2 1,2-1 0,-2 2 0,-3 1 0,-2-2 0,-1 2 0,-3 0 0,-2-1 0,-3-2 0,-9-3-1,10 9 1,-10-9 1,7 12-1,-7-12 0,8 20 0,-3-8 0,-1 2 0,0 0 0,-1 1 1,0 0-1,0 1 0,-2 1 0,0-1 0,-1 0-1,-2-2-3,3 6-6,-5-7-12,2 5-14,2-1 0,0-2 0,3-1 0</inkml:trace>
  <inkml:trace contextRef="#ctx0" brushRef="#br0" timeOffset="25266.5264">853 15364 7,'0'0'7,"0"0"1,-33 2 1,33-2 0,0 0 0,0 0-2,0 0-1,-35 0 1,35 0-1,0 0 0,0 0 3,0 0 0,0 0 1,0 0 2,0 0 0,0 0 0,0 0-1,0 0 0,0 0-1,0 0-2,0 0-1,0 0-2,0 0-1,43 1 0,-43-1 0,31-1-1,-31 1 0,29-1-1,-29 1-1,0 0 0,30 1 1,-30-1-2,0 0 1,0 0-1,0 0 1,0 0-1,0 0 1,0 0-2,0 0-2,0 0-9,0 0-21,0 0-3,0 0 2,0 0-3</inkml:trace>
  <inkml:trace contextRef="#ctx0" brushRef="#br0" timeOffset="26857.6855">805 15357 40,'-30'3'21,"30"-3"-3,0 0 1,0 0-3,0 0-4,0 0-3,0 0-2,0 0-1,36-7 0,-36 7-1,29 0 0,-29 0 1,34 3-2,-34-3-1,34 2 0,-34-2 0,29 2-1,-29-2 0,0 0 1,0 0 0,30 1 0,-30-1-1,0 0 1,0 0-2,0 0 1,0 0-1,0 0 0,0 0-1,0 0 0,-29-7-1,29 7 1,0 0 0,-30-3 0,30 3 0,0 0 0,0 0 1,0 0-1,-32-2 1,32 2 1,0 0-1,0 0 1,0 0 1,0 0-1,0 0 0,30 1 0,-30-1 0,25 0-2,-8 0-1,1 0 1,1-1-1,-2 1 0,-2-2 0,-4 1-1,0 1 0,-2-1 1,-9 1 1,0 0-1,0 0 0,0 0 1,0 0-1,0 0 0,0 0 1,0 0-1,0 0 1,0 0-1,0 0-1,0 0-1,0 0-5,0 0-21,-9 0-5,9 0-1,2-10 0</inkml:trace>
  <inkml:trace contextRef="#ctx0" brushRef="#br0" timeOffset="28853.8851">8907 15176 63,'-9'9'30,"-4"-7"0,13-2-4,-12 7-10,12-7-4,0 0-3,10 0 0,9 2-2,6-6-1,10 3-1,8-4-1,9 2-1,6-3-1,6 0-1,0 0 0,2 3 0,-2-2 0,-2 2-1,-9-1 1,-4 3-1,-8 0 0,-8 1 0,-7 1-1,-9-1-3,-4 2-1,-13-2-6,0 0-13,0-11-13,-11 0 1,-1 2 0,-5-8 2</inkml:trace>
  <inkml:trace contextRef="#ctx0" brushRef="#br0" timeOffset="29147.9145">9494 14896 45,'0'0'28,"0"0"2,13-3-1,-5 7-9,5-2-10,6 4-4,3 1-1,6 6-1,1 1 0,3 6 0,0 0-1,-1 4 1,-2 3 0,-4 4-1,-7 0 0,-5 4 0,-10 0-1,-9 2 1,-11 0-2,-7 1 1,-8-2-3,-4-6-1,1 1-5,-2-10-9,8-6-17,7-3-2,10-10-1,12-2 2</inkml:trace>
  <inkml:trace contextRef="#ctx0" brushRef="#br0" timeOffset="30532.0529">10777 15081 37,'-7'11'25,"8"9"3,-2-1-7,4 5-7,3 3-1,-2 1-1,1 4-1,-4-5-1,2 1-2,-3-9-2,0 0 0,-3-9-3,3-10 1,-7 11-2,7-11 0,-10-17-1,5 1 0,0-7 0,0-5 0,2-8-1,-1-2 0,2-4 0,3-2 0,3-1 0,0 3 0,7 3 1,2 4-1,3 4 1,4 7 0,0 5 0,2 7 0,-1 8-1,-1 5 1,-2 8-1,-4 5 1,-4 6-1,-4 5 0,-5 0 0,-5 4 0,-4 1 1,-3-1-1,-4 0 0,-3-3 0,-2-4 0,0-4 0,0-1 0,3-4 0,2-6 0,2-4 0,2-4 0,2-3 0,9 4 0,-8-14 0,8 14 0,-1-16 1,1 16-1,5-15 0,-5 15 0,11-9 1,-11 9-1,17-2 0,-6 7 1,2 1-1,2 4 0,3 2 1,2 2-1,3 2 0,1 2 1,1-1 0,3 0-1,-1-1 1,0-3-1,-1 0 1,0-4 0,-3-2 0,-3-2-1,-1-3 1,-5-2-1,-2-1 0,-2 0-2,-10 1-1,12-7-5,-12 7-14,0-15-14,0 15 0,4-14-1,-4 14 2</inkml:trace>
  <inkml:trace contextRef="#ctx0" brushRef="#br0" timeOffset="31156.1153">11441 15071 9,'0'0'22,"0"0"2,0 0 2,0 0-7,0 0-3,0 0-2,0 0-2,3 11-1,-3-11-1,0 0-1,0 0-2,0 0-1,11 10 0,-1-3-1,1-4 0,6 4 0,1-3-1,7 0 0,1-1-1,6 0-1,2-3 1,2 1-2,1-2 1,0 0-1,-1-1 0,0 1 0,-3-2-1,-3 2 1,-4 0 0,-2 1-1,-4 0 0,-4-1 0,-5 2-1,-11-1-2,15 0-2,-15 0-4,0 0-11,0 0-17,0 0 2,10-14-2,-6 3 2</inkml:trace>
  <inkml:trace contextRef="#ctx0" brushRef="#br0" timeOffset="31577.1574">12694 14919 18,'10'-4'22,"0"4"1,-10 0 0,-1-12-7,-8 7-5,-3-2 0,0 3-2,-8-1-1,2 5 1,-6-3-1,2 7 1,-2-1 0,3 8-1,-2-1-2,4 7 0,0 3-1,6 4 0,1 5-1,6 6 0,2 1-1,6 4 0,5-3 0,5 1 0,7-7-1,6-3-1,6-8 1,3-7-2,5-8 0,2-8-1,0-2-2,-3-13-4,1 3-16,-6-9-14,-8-2 1,-4-5-1,-7-1 0</inkml:trace>
  <inkml:trace contextRef="#ctx0" brushRef="#br0" timeOffset="32268.2265">12514 14119 58,'0'0'31,"0"0"-1,-2-10-6,2 10-9,0 0-3,0 0-3,-2 12-2,5 0-1,-3 6-1,4 6 0,-1 3 0,2 7-1,-1 2-1,1 2 0,0-2-2,-1-2-1,0-5 0,-1-6-3,2-2-7,-4-7-24,-1-14-1,0 0 0,7-16-1</inkml:trace>
  <inkml:trace contextRef="#ctx0" brushRef="#br0" timeOffset="32953.2949">12501 13392 23,'0'0'22,"-21"-18"1,11 15 2,-4-3-7,-1 4-4,0 6-1,-3 0-2,2 9 1,-5 3 0,7 9-4,-2 1 0,5 7-2,2 0-2,6 6-1,2-3-1,6 0-1,5-4 1,5-3-1,4-6 0,5-4 0,1-6 0,2-5 0,2-7 0,0-6-1,-1-4 1,0-4-1,-5-4 1,0-4-1,-5-3 1,-3-2-1,-5 0 0,-7-2 0,-3-4 1,-5 3 0,-7 0 0,-4 2 0,-4 4-1,-1 3 2,-2 5-2,1 3 1,0 8-1,1 4 0,2 9-2,2-2-3,4 10-5,0-3-12,4 1-14,6 4 1,2-7 0,9-2 0</inkml:trace>
  <inkml:trace contextRef="#ctx0" brushRef="#br0" timeOffset="33405.3402">12690 13109 57,'0'0'31,"0"0"0,0 0 1,0 0-13,0 0-8,10 9-2,2-7-1,-1-1-2,4 3-2,0-3-2,0 1-1,2 2-2,-4-4-2,2 2-4,-6-5-12,-9 3-14,15-12 0,-12-2-1,1 0 1</inkml:trace>
  <inkml:trace contextRef="#ctx0" brushRef="#br0" timeOffset="33659.3656">12659 12937 67,'-16'15'31,"-4"-4"0,4 3-5,3 7-10,-1 0-5,7 8-1,-1-1-3,6 5-1,1-3-3,5 1-1,3-4-2,2-3-1,6-5-5,-1-9-8,5-8-16,3-2-3,1-13 0,3-2-1</inkml:trace>
  <inkml:trace contextRef="#ctx0" brushRef="#br0" timeOffset="33900.3897">12841 12964 72,'0'0'31,"0"0"0,0 0 1,19 9-16,0 3-10,0 2-3,6 7 1,-5 5-1,2 4-1,-5 4 0,-3 2-1,-7 2-1,-4-3-1,-6 2-6,-9-6-14,-6-5-11,2-1 0,-6-8-1,4-2 0</inkml:trace>
  <inkml:trace contextRef="#ctx0" brushRef="#br0" timeOffset="34795.4792">13035 13495 41,'12'2'27,"-12"-2"1,4 18 1,-1-2-12,-3 4-5,4 9-2,-3 3 0,2 5-1,-3 0-3,3 2 0,-3-3-1,2-3-2,-2-8-1,0-2 0,-2-9-1,2-3 0,0-11 0,0 0 0,0 0 0,2-16-1,1 0 1,2-5-1,1-6 0,2-6 0,1-2 0,3-1 0,0 0 0,2 3 0,-1 3 0,1 4 0,0 6 1,-2 5-1,1 8 1,-2 7-1,0 6 0,0 7 1,0 4-1,-1 4 0,2 5 0,0 1 0,-2-1 0,2-1 0,-3-4 0,-1-3 1,-2-6-1,-6-12 0,9 14 1,-9-14-1,0 0 1,11-12-1,-7-2 1,1-5-1,1-4 0,1-4 0,1-4 1,1 1-1,-1-4 0,1 3 1,0 4-1,1 3 1,-2 5 0,-1 6 0,-7 13-1,14-3 0,-7 15 1,-1 6-2,-1 4 1,1 5-1,2 4 1,0 2-1,-1-1-1,0-2 0,1-1-3,-3-8-6,5-1-12,-1-6-12,-9-14 0,15 4 0,-15-4 1</inkml:trace>
  <inkml:trace contextRef="#ctx0" brushRef="#br0" timeOffset="35321.5318">13764 13463 49,'0'0'23,"0"-10"2,0 10 1,-17 0-15,1-1-4,1 9 1,-6-2 1,5 12 1,-4-1 0,7 11 0,-1-3-2,7 9-2,-1-3-3,6-1 0,3-2-2,3-3 0,3-7-1,2-4 1,1-6-1,1-4 1,2-8-1,-1-4 1,1-5-1,-1-3 0,-1-4 0,1 0 0,0-2 0,-2 2 0,-2 4 0,-1 2-1,-7 14 1,13-14-1,-13 14 1,12 10-1,-5 6 1,1 3 0,1 6-1,1 3 1,2 4 1,-3 1-1,-1 1 1,-3 0 0,-4-4-1,-2-3 2,-4-3-1,-5-3 0,-6-5-1,-2-4 1,-3-5-1,-1-5 0,1-3-3,-1-9-4,7 0-10,0-6-17,5-11 0,8-4 0,3-8-1</inkml:trace>
  <inkml:trace contextRef="#ctx0" brushRef="#br0" timeOffset="36088.6085">14010 13298 77,'18'-2'31,"-18"2"-1,5 11 0,-8 1-12,2 5-15,1 10-1,0 5 0,2 5 0,-1 3 1,2 3 0,-1-4 0,0-1-2,0-10 1,0-7-1,-2-6 0,0-15 0,0 0-1,0 0 1,0 0 0,-5-21-1,2 1 1,0-3-1,0-9 0,0-2 1,1-2-1,1 1 1,1 0 0,3 4 0,3 0-1,1 4 1,5 8 0,2 3-1,1 5 1,2 5-1,-1 4 0,3 4 1,-3 4-1,0 5 0,0 5 0,-4 2 1,0 6-1,-3 3-1,-4-2 2,-3 2-2,-3-1 1,-3-2 0,-5-3 0,-2-3 0,-2-5 0,1-3 0,0-3 0,1-2 0,11-5 0,-13 3 0,13-3 0,0 0 0,0 0 0,10-10 0,-1 6 0,4 1 0,2-1-1,4 3 1,1 2 0,2 4-1,-2 2 1,1 3 0,-2 4 0,-1 4 0,-4 3 0,-2 0 1,-4 2-1,-5 0 0,-2-2 1,-4-2 0,-5-1-1,-4-3 0,-4-3 0,-2-3 0,-2-3-1,-1-6-2,4 0-2,-4-12-4,9 2-9,1-10-13,5-7-3,7-1 0,3-7 0</inkml:trace>
  <inkml:trace contextRef="#ctx0" brushRef="#br0" timeOffset="36433.6429">14360 13405 32,'20'-6'19,"-20"6"2,17 5-3,-7 5-8,2 4-2,1 5 0,1 2 1,3 5 1,-3-2 0,3 3-2,-4-6-1,3-1-1,-5-6 0,-2-2-1,-9-12-1,12 10-1,-12-10 1,0 0-1,5-15 0,-5 15 0,4-23 0,0 6 0,1-1-1,4-1 0,1-1 0,4 0-2,1 3 1,3 0 0,1 5-3,0-1-3,0 9-13,0 0-15,-7-2 0,2 6 1,-14 0-3</inkml:trace>
  <inkml:trace contextRef="#ctx0" brushRef="#br0" timeOffset="38293.829">13112 15072 7,'0'0'9,"0"0"0,0 0 1,-9-8 0,9 8 1,0 0 1,0 0 0,0 0 2,0 0-2,0 0-2,0 0-1,0 0-1,0 0 0,0 0-1,0 0-1,0 0-1,0 0 1,0 0 0,0 0-1,0 0 0,0 0-1,13 1 0,-1-3 0,6 0-1,3-2 1,8 0-1,3-2 0,7 3 0,2-2 0,5 2-1,-2-2 1,1 3-2,-3-2 1,-3 2-1,-4 0 0,-4-1 0,-5 2-1,-5-1 0,-6 1 0,-3-1 1,-3 2-1,-9 0-1,8-2 0,-8 2-1,0 0-1,0 0-2,0 0-8,0 0-13,0 0-10,0 0 2,10-12-1,-10 12 1</inkml:trace>
  <inkml:trace contextRef="#ctx0" brushRef="#br0" timeOffset="39036.9033">14074 14876 28,'0'0'23,"-15"-8"1,15 8 2,-9-2-13,9 2-2,-13 0 0,2 0 1,11 0-2,-21 11 0,12 1-1,-3 0-2,3 9 0,0 1-1,4 6-1,0 0-1,6 4-1,1 1-1,5 0 0,4-3 0,5-2-1,3-5-1,4-3 1,1-4-1,2-4 1,3-6-1,2-4 1,2-3-1,0-4 1,-3-3-1,-1-3 0,-2-5 0,-1-1 0,-6-2 1,-4-1-1,-5-2 0,-5-2 0,-6-2 0,-4-1 1,-5 0-1,-5 2 0,-5-3 1,-1 3-1,-3 2 0,0 3 1,0 5-1,0 4 1,1 5-1,3 4 0,0 6 1,3 3-1,1 3 0,2 4-1,3 5-2,-1-3-4,7 9-10,1-2-18,3-5-1,6-2 1,-6-16-1</inkml:trace>
  <inkml:trace contextRef="#ctx0" brushRef="#br0" timeOffset="39999.9995">14513 14904 48,'0'0'26,"-8"11"1,7 0-3,1 3-6,-2 1-5,5 6-3,-2 0-1,4 6-3,-2-1-2,2 4 1,-1-3-1,1 1-1,-2-5 0,2-2-1,-4-4 0,1-3 0,-2-14 0,2 15-1,-2-15 0,0 0 1,0 0-1,0 0 1,-4-11-1,3 1 0,-1-7 0,-1 0-1,-1-6 1,0-4-1,1-4 0,0 0 0,0-1 0,1 1 0,1 1 0,1 0 0,1 5 0,2 1 0,2 3 0,0-1 0,1 3 0,1 3 1,2 1-1,2 3 1,1 2 0,-1 2 0,1-1-1,2 7 1,-1 0 0,2 1-1,-1 2 0,1 1 0,0 4 0,0 3-1,1 4 1,-3 1-1,0 5 1,-3-1-1,-3 5 1,-1 0-1,-5-3 1,-3 0 0,-5-3 0,-3 0 1,-3-3-1,-3-3 0,-2 0 0,0-3 0,-3-3 0,3-2 1,0-1-1,4 0 0,1-4 0,3 2 0,10 0 0,-11-3 0,11 3 1,0 0-1,0 0 1,0 0-1,0 0 1,14-9-1,-14 9 1,19 2-1,-7 4 1,4 2 0,2 4-1,6 0 1,1 4 0,4 2-1,3 2 0,1 0 1,0 0-1,0-2 0,-1-1 0,-4-2 0,-4-2 0,-3-5-1,-4-1-1,-4-6-2,-2 3-6,-11-4-25,7-13-2,-5-1 1,-2-5-1</inkml:trace>
  <inkml:trace contextRef="#ctx0" brushRef="#br0" timeOffset="40286.0282">15131 14369 79,'0'0'34,"-12"-4"0,3 11 1,1 8-22,-7 2-4,3 10-3,-4 2 0,2 7-3,1-1-2,2-1-3,4 1-15,3-5-18,0-12 0,4-6 0,0-12-2</inkml:trace>
  <inkml:trace contextRef="#ctx0" brushRef="#br0" timeOffset="41430.1426">12740 15660 18,'0'0'22,"0"0"3,0 0 2,0 0-7,0 0-4,10-6-2,-10 6-1,0 0-1,0 0 0,7 16-3,-5-6-1,5 9-1,-1 2-1,5 7-1,-1 2 0,3 6-1,-1-1-1,-1 0 0,1 0-1,-1-1-2,-2-5 0,-2-4-2,-1-4 0,-3-6-3,2-1-2,-5-14-9,-1 14-22,1-14 2,0 0-1,-12 9 1</inkml:trace>
  <inkml:trace contextRef="#ctx0" brushRef="#br0" timeOffset="42709.2705">12789 16700 26,'0'0'27,"-5"18"1,2-4 2,1 2-10,5 16-6,-4 0 1,6 20-2,-4-4 0,5 12-6,-3-6 1,5 3-2,-5-7-2,2-5-1,-2-13-1,0-6 0,-2-10-2,-1-16 1,-3 11-1,3-11 1,-7-19-1,1 1 0,0-9 0,-2-8 0,1-10 0,-3-5-1,2-5 1,1-3 2,3-2-2,3 1 1,2 3-1,4 6 2,6 5-2,4 7 1,3 4 0,5 6-2,1 8 1,0 6 0,1 7 0,0 6 0,-2 8 0,-3 7-1,-5 7 1,-4 7-1,-5 6 1,-6 1-1,-5 0 1,-5 0-1,-5-5 2,-3-1-2,-3-5 1,-3-7 0,-1-4 0,3-5 0,-1-2 0,2-5 0,1-2 0,5-2 0,2-2 0,3 0 1,10 5-1,-11-10 0,11 10 1,0 0-1,1-12 0,-1 12 1,9-3-1,-9 3 0,16 2 0,-6 3 1,1 2-1,4 5 0,3 4 0,2 5 0,5 4 0,3 6 0,3 2 0,2 4 0,1-1 0,1 0 1,-2-2-1,-1-5 0,-6-6 0,-3-5-1,-4-5-2,-6-11-4,-1-2-24,-12 0-7,4-21 0,-7 4 0</inkml:trace>
  <inkml:trace contextRef="#ctx0" brushRef="#br0" timeOffset="43506.3502">13203 16344 10,'0'0'21,"0"0"4,10-8-3,-10 8-2,0 0-3,0 0-2,2-10-2,-2 10 0,0 0-3,1 11 0,-1-11-3,-5 21 0,1-6-1,1 10-1,-2-1 0,1 7-1,-2-2-1,2 2 0,0-1-2,1-6 0,0-2-2,0-6-2,4-1-5,-1-15-13,0 0-15,0 0 0,0 0-1,4-12 1</inkml:trace>
  <inkml:trace contextRef="#ctx0" brushRef="#br0" timeOffset="44069.4065">13394 16338 13,'0'0'21,"0"0"1,0 0 0,0 0-8,0 0-6,0 0-1,0 0 0,0 0-1,0 0 1,-5-10 0,5 10 1,0 0 0,0 0-1,0 0-1,0 0 1,0 0-3,0 0 0,0 0 0,0 0-2,0 0 1,0 0-1,0 0 0,0 0 0,0 0 0,0 0 0,0 0 0,2 10 0,-2-10 0,-2 20 1,0-3-1,0 5 0,-1 3 0,0 7 0,-1 2-1,0-1-2,2 2-10,1-6-25,0-8 1,3-6-1,-2-15-2</inkml:trace>
  <inkml:trace contextRef="#ctx0" brushRef="#br0" timeOffset="59329.9324">10028 17946 32,'0'0'30,"0"0"-2,0 0-4,0 0-5,0 0-5,0 0-5,0 0 0,0 0 3,1 69-6,-4-23 0,5 14 5,-4 6-2,3 6 0,-1-2-1,1-3-1,0-9-7,-1-11 5,3-10-5,-3-37-11,7 43-12,-7-43-21,0 0 3,0 0-3,19-63 3</inkml:trace>
  <inkml:trace contextRef="#ctx0" brushRef="#br0" timeOffset="59997.9992">9840 17938 17,'0'0'29,"-10"8"2,10-8-5,0 0-8,0 0-2,-4-12-3,4 12-1,8-9-1,1 3-4,9 1 0,3-2-2,7 3-1,5-7 0,6 3-1,2-1-1,1 0 0,-2 1-1,-4 1 0,-2 4-1,-6-3 0,-4 2 0,-4 2-1,-4 1 0,-4 1-1,-1 1-2,-11-1-1,15 2-2,-15-2-3,10 5-5,-10-5-4,10 2-11,-10-2-6,11-2 2,-11 2 2</inkml:trace>
  <inkml:trace contextRef="#ctx0" brushRef="#br0" timeOffset="60784.0778">10504 18092 32,'0'0'28,"0"0"1,0 0-8,0 0-1,0 0-5,0 0 0,0 0-3,0 0-3,0 0 0,0 0-5,0 0 1,-10 37-2,10 0 3,-3 10-2,2 6-4,-1 1 0,3 0-1,-1-6 4,0-6-1,3-7-4,-3-35-4,5 48-3,-5-48-14,0 0-15,0 0 2,0 0-4,2-60 1</inkml:trace>
  <inkml:trace contextRef="#ctx0" brushRef="#br0" timeOffset="61337.133">10360 18020 23,'0'0'25,"0"0"-7,0 0-3,0 0 1,0 0-2,-10-15-1,10 15-3,0 0-1,4-13-2,-4 13 0,9-7 0,-9 7 0,25-11-1,-7 0 0,9 2 0,3-2-2,5 2-1,-1-3-1,0 3-2,-2 3-2,-5-1-2,-2 8-5,-9 1-10,0 2-12,-7 2-5,-3 5 0,-3 0 1</inkml:trace>
  <inkml:trace contextRef="#ctx0" brushRef="#br0" timeOffset="61639.1632">10404 18587 70,'0'0'37,"0"0"1,0 0 2,47 26-28,-47-26-5,55-9-1,-23 2-2,3 1-3,2-2-1,-3 1-10,4-3-29,-5-1-1,-33 11 1,54-33-1</inkml:trace>
  <inkml:trace contextRef="#ctx0" brushRef="#br0" timeOffset="65270.5264">12826 13748 15,'0'0'13,"0"0"-1,0 0-1,0 0-1,0 0 0,0 0 0,0 0 1,0 0-3,-8-6 0,8 6 0,0 0 1,2 11-1,-2-11-1,4 21 0,-2-6-2,4 7 1,0 3-1,3 5-1,0 4 0,2 2 0,1 5-2,1 3-1,0 0 1,1 2-1,-1 1 0,-3 0 0,0-2-1,-3 0 0,-1-3 0,-4-4 1,-3-1-1,-3-3 0,-2-3 1,-1-3 0,-4-4 0,2-1 0,-5-4 0,2-1 0,0-4 0,0-1 0,-1-3 0,3-2-1,0-1 1,1-1-2,9-6-2,-12 7-1,12-7-6,0 0-13,0 0-7,0 0-2,-4-21 1,4 21 0</inkml:trace>
  <inkml:trace contextRef="#ctx0" brushRef="#br0" timeOffset="65711.5705">12721 14416 2,'0'0'19,"0"0"2,0 0-2,0 0-3,0 0 0,0 0-1,0 0-2,0 0-3,0 0 0,0 0-2,0 0-1,9 17-2,-7-1-1,2 3 1,-1 5-1,3 3 0,-2-2-1,1 3 0,-1-3-1,1-2 1,-1-4 0,2-3 0,-1-5 0,2-1 1,-7-10-1,15 12 1,-4-11 0,3 0-1,0-3 1,4 0-1,-2-3-1,2 0-1,-2-1-1,-1 1-3,0 1-4,-5-1-27,1-3-2,-1 0 1,-1-2-1</inkml:trace>
  <inkml:trace contextRef="#ctx0" brushRef="#br0" timeOffset="66856.685">13590 15486 25,'0'0'24,"0"0"1,0 0-4,0 0-6,0 0-3,4 13-1,-2-1-3,0 1-1,3 5 0,1 3-2,2 6 1,3-1 1,5 4-2,2-4 0,6 2 1,5-6-2,7-1 0,1-7 0,6-1-1,2-5 0,2-1-1,-3-5-1,0 1 0,-6-4 0,-4-1 0,-6 1-1,-4-1 0,-6 1 0,-4-3 0,-4 4-2,-10 0-1,9-3-1,-9 3-5,-2-12-9,2 12-12,-10-19-3,4 7-2,-3-8 2</inkml:trace>
  <inkml:trace contextRef="#ctx0" brushRef="#br0" timeOffset="67223.7217">14046 15497 40,'-9'1'27,"9"-1"1,0 0 0,0 0-12,1 12-5,-1-12-1,9 19 0,-3-7-2,8 8-1,-1-1-1,8 6 0,1-1-1,6 0-1,2-2-2,5 1 1,1-4-2,-1 0 1,-3-4-2,-4 0 1,-3 1 0,-5-2-1,-10 2-1,-6 1 1,-11 2 0,-5 2 1,-8 4-1,-4 0-1,-3 5 1,-3-2-3,2 2-3,-1-6-17,9-1-13,6-4 0,6-8 0,8-11-1</inkml:trace>
  <inkml:trace contextRef="#ctx0" brushRef="#br0" timeOffset="71120.1113">16420 14861 10,'3'10'22,"-3"-10"0,0 0 1,0 0-6,0 0-6,0 0-2,0 0-1,0 0 0,0 0-2,0 0 0,0 0 0,0 0 0,0 0-1,0 0 0,0 0-2,0 0 1,0 0-3,0 0 0,0 0-3,0 0-2,0 0-4,0 0-6,0 0-7,0 0-8,0 0-1,0 0 2,-13 1 0</inkml:trace>
  <inkml:trace contextRef="#ctx0" brushRef="#br0" timeOffset="71504.1497">16053 14944 46,'-20'1'28,"5"2"3,3-2-6,1-2-6,11 1-3,-11 1-2,11-1-3,15 7-2,5 0-2,6-3-1,11 4-1,10-2 0,10 3-2,8-2 0,4 0-1,-2-1 0,-1-2-1,-3 0-1,-7-1 1,-7-1-1,-7-4-1,-10 2 0,-8-3-1,-4 1-2,-10-6-2,-10 8-5,1-19-9,-7 7-11,-8 1-5,-5-4 1,-3-1 0</inkml:trace>
  <inkml:trace contextRef="#ctx0" brushRef="#br0" timeOffset="71796.1789">16497 14865 28,'-25'-4'27,"11"6"1,-3-3 2,6 2-7,11-1-6,-13 3-3,13-3-3,12 10-3,5-2-2,3-2-2,9 5 0,1 1-2,6 3 0,-1 2-1,0 1 0,-4 2-1,-4 2 0,-7 3 1,-7 3 0,-8 2 0,-8 3 0,-10 1 0,-9 1 0,-5-1 0,-3-2-1,-3-1-2,-3-8-3,6-1-8,-1-10-16,10-10-4,9-5-1,10-12-1</inkml:trace>
  <inkml:trace contextRef="#ctx0" brushRef="#br0" timeOffset="72699.2692">17212 14831 49,'-9'-4'28,"9"4"2,1 13-4,1-2-8,4 10-5,-3 5-2,6 8-3,-4 3-1,4 6-1,-4-1-2,0 0-1,-2-5-1,0-6 0,-2-9 0,0-4-1,-1-18 0,0 10 1,0-10-1,-4-21 0,1 1 0,2-5-1,0-6 1,1-6-1,0-4 0,2-2 0,3-1 1,4-1-2,4 0 1,3 3 1,6 2-1,2 6 1,4 5-1,1 6 0,1 6 0,-3 8 1,-3 7-1,-2 5 0,-6 8 0,-4 4-1,-4 6 1,-7 5-1,-2 2 2,-3 1-2,-5 1 1,-3-1 0,-4-2 0,-3-1-1,-1-6 1,-2-3 1,1-3-1,-2-3 0,2-4 0,3-3 1,2-2-1,4-1 1,3-2-1,9 1 1,-11-5 0,11 5-1,0 0 1,0 0 0,0 0-1,7-11 0,-7 11 0,10 2 0,-10-2 0,17 11 0,-5 0-1,2 3 1,6 0 0,-1 3 0,6 3 0,0 1 0,2 1 0,0-2 1,2-1-1,-2-2 0,-2 1 0,-2-4 0,-3-3 0,-4-2 0,-4-4 0,-2-1-2,-10-4 0,11 1-2,-11-1-7,0 0-18,0-21-6,0 9-1,0-6 0</inkml:trace>
  <inkml:trace contextRef="#ctx0" brushRef="#br0" timeOffset="73165.3158">17803 14981 22,'0'0'25,"0"0"1,0 0-2,0 0-1,0 0-2,0 0-2,0 0-1,0 0-6,16-8-3,0 9-2,2-2-3,3 1-2,1-1 0,6 2-1,0 0 0,0 0 0,1 0 0,-3 2-1,0-2 1,-2 0-1,-4 0 0,-4-1 0,-4 0-1,-4-1-3,-8 1-2,0 0-8,12-4-14,-12 4-7,0 0 0,12-10 0,-2 1 2</inkml:trace>
  <inkml:trace contextRef="#ctx0" brushRef="#br0" timeOffset="73527.352">18893 14840 13,'20'-3'22,"-14"-10"2,-6 13 3,-2-16-8,-9 9-1,-4 1-3,-7 2-1,0 6-3,-7-2 0,3 10-3,-4 0-1,2 8-1,-1 1-1,5 8 0,3 0-2,8 4 1,6 0 0,8 0-1,9-2 0,11-3-1,6-5-1,7-6 0,4-7-2,2-5-2,3-4-1,-3-11-4,1 1-6,-8-6-18,-4-4-3,-2-2 0,-8-4 1</inkml:trace>
  <inkml:trace contextRef="#ctx0" brushRef="#br0" timeOffset="73977.397">18637 14200 19,'0'0'23,"12"-12"4,-12 12 2,10-11-10,-10 11-3,9-6-2,-9 6-2,0 0 1,7 20-4,-7-4-3,2 7-1,-1 5-1,3 6 0,-3 2 0,4 4 0,-3-3-2,2 0 0,-2-5-1,1-5-2,-1-5-1,-2-7-5,4-3-11,-4-12-16,0 0 0,0 0-1,2-26 2</inkml:trace>
  <inkml:trace contextRef="#ctx0" brushRef="#br0" timeOffset="74250.4243">18798 14202 49,'0'0'28,"0"0"3,0 0-2,0 0-8,1 13-8,-5 1-4,3 9-2,-3 3-1,3 5-1,-2 1 0,4 4-1,-2-3-2,3-3-1,2-6-3,0-7-1,2-4-6,-6-13-21,9 0-3,-9 0 0,12-29-2</inkml:trace>
  <inkml:trace contextRef="#ctx0" brushRef="#br0" timeOffset="74759.4752">18697 13631 31,'-13'-24'24,"13"24"0,-9-12-2,9 12-8,-10 1-1,0 6-1,1 10-1,-2 1-3,2 11 0,-4 3-1,5 7-2,0 0-1,5 3-1,3-3-1,6-3 0,2-3 0,7-5 0,2-10 0,5-3 0,3-8 1,4-6-2,2-7 1,2-5-1,-2-5-1,-1-7 1,-1-5-1,-6-4 1,-2-4 0,-7-4-1,-6-1 1,-6-1 0,-6 2 0,-6 2 0,-8 3 0,-1 2-1,-6 7 0,0 1-2,3 10-3,-4 0-7,9 10-12,2 9-10,2 0 1,7 10-2,3 3 2</inkml:trace>
  <inkml:trace contextRef="#ctx0" brushRef="#br0" timeOffset="76977.697">19222 14887 22,'0'0'19,"0"0"2,0 0-4,0 0-3,0 0-1,0 0 0,0 0-2,0 0 1,13 3-2,-13-3 0,25-1 0,-6-3-2,9 4-1,3-3-1,9 1 1,2-1-2,5 2 0,0-3-1,0 2-1,-4-2-1,-1 3 0,-5-2-1,-6 0 0,-5 1-1,-6 1 0,-3 0 0,-7-2-2,-1 5-1,-9-2-3,0 0-4,0 0-9,9-5-17,-9 5 2,0 0-1,15-4 2</inkml:trace>
  <inkml:trace contextRef="#ctx0" brushRef="#br0" timeOffset="77805.7798">19971 14766 33,'0'0'20,"10"11"1,-10-11 3,0 0-9,-2 14-5,2-3-1,3 9 0,-2 0 0,4 9 0,-3-1-1,3 6 0,-2-4-4,1-2-1,-2-3-1,0-5 0,-2-6 0,0-4 1,0-10 0,0 0 0,0 0 0,-9-22-1,6 1 0,0-2-1,-2-5-1,-1-7 0,0-4 1,1 1-1,2-2 0,1 0 0,5 1 0,3-1 1,5 3-1,5 5 1,4 3-1,3 3 0,3 4 1,4 6 0,-2 4 1,1 5-1,-3 3 0,-1 6-1,-4 3 1,-4 6-1,-4 5 0,-5 4 0,-5 2 0,-6 4 0,-5 1 0,-4 0 0,-4 1 1,-4-3-2,-1-1 2,-1-3-1,0-4 0,0-2 0,2-3 0,3-3-1,2-4 2,5-3-1,1-2 0,9 0 1,-10-3 0,10 3-1,0 0 1,-2-14 0,2 14 1,4-12-1,-4 12 0,0 0 0,0 0 0,0 0-1,10-9 0,-10 9 1,0 0-1,14 14-1,-5-7 1,4 5 0,2-1 0,5 6 0,2-1 0,3 3 0,1-2 0,0 1 0,-1-1 1,-1-2-1,-2-2 0,-2-3-1,-4-3 1,-3-4-2,-3-1-2,-10-2-6,13-16-22,-9 4-3,-5-5 0,0-3 0</inkml:trace>
  <inkml:trace contextRef="#ctx0" brushRef="#br0" timeOffset="78316.8309">20471 14207 46,'0'0'27,"0"0"1,0 0-1,0 0-10,0 0-5,0 0-3,0 0-2,0 0-1,-2 13 0,1 2-1,-2 1-1,1 8 0,-2 1-1,1 6 1,-2-1-1,1 2-1,-1-3-1,0-1 0,0-4-1,0-4-2,2-2-3,3-18-10,-8 14-18,8-14 0,0 0 0,0 0-2</inkml:trace>
  <inkml:trace contextRef="#ctx0" brushRef="#br0" timeOffset="78737.873">20608 14234 23,'-2'10'18,"2"-10"3,0 0-3,0 0-4,0 0-1,0 0 0,0 0 0,0 0 0,0 0-1,0 0-2,0 0 0,0 0-3,0 0-2,0 0 1,0 0-1,0 0 1,-2 20-2,-1-2 1,-4 4-1,1 4 0,-3 3-1,2 5 0,1-2-1,1 1-1,3-4-2,0-7-5,7-7-28,1-4-2,-6-11 0,14-15-1</inkml:trace>
  <inkml:trace contextRef="#ctx0" brushRef="#br0" timeOffset="82055.2047">18072 16501 25,'0'0'26,"-8"-13"2,6 2-4,2 11-5,-8-21-3,8 21-1,-6-15-3,6 15-1,0 0-2,0 0-3,0 0-1,0 0-1,-4 15-1,7 6 0,0 7-1,1 9 0,0 6 0,1 7-1,-1 2 1,-1 1-2,0-4 1,0-2-2,0-8 1,-2-7-3,1-6 0,-3-11-4,4-1-6,-3-14-16,0 0-7,5-22 0,1 1-1</inkml:trace>
  <inkml:trace contextRef="#ctx0" brushRef="#br0" timeOffset="82317.2309">18322 16498 71,'0'0'32,"0"0"0,-10 18-2,-8-3-19,2 11-4,-6 3-1,3 8-2,-2-2 2,8 5-1,3-5-1,8 0-2,6-6 1,8-4-3,6-10 0,5-6-1,5-4-4,-2-12-5,6-2-24,-4-6-1,-3-8-1,-4-3 0</inkml:trace>
  <inkml:trace contextRef="#ctx0" brushRef="#br0" timeOffset="82731.2723">18388 16756 69,'10'22'34,"3"-6"-3,5-11 1,7-2-18,-1-10-11,4-3 1,-2-2-2,-4-4 2,-4-2-1,-1 1 1,-6 1-2,-4 1 1,-5-1-1,-2 3-2,-3-1 1,3 14-1,-12-14 0,3 9 0,0 3 0,1 3 0,-2 1 1,10-2-1,-16 13 1,9 2 0,2 2 0,0 5-1,1 1 2,4 4-1,1 1 0,5 2 0,1-2 1,6-1-2,3-5 0,1-3 1,4-5-1,-2-5-1,3-4-2,-1-11-3,4 0-13,-3-12-18,0-6 1,-2-8 0,0-7 0</inkml:trace>
  <inkml:trace contextRef="#ctx0" brushRef="#br0" timeOffset="82958.295">18839 16448 81,'0'0'33,"0"0"1,0 0-7,-12 7-14,14 13-5,-3 1-3,4 11 0,-1 5-1,0 11-1,-1 1 0,1 3-2,-2 0-1,0-6-3,0-1-2,-4-15-7,5-2-12,-2-13-13,1-15 1,0 0-1,0 0 1</inkml:trace>
  <inkml:trace contextRef="#ctx0" brushRef="#br0" timeOffset="83407.3399">18753 16757 86,'-9'-8'34,"9"8"1,9-3 2,1-7-26,9 2-7,3-2-3,2-2 0,5 0-5,0-3 0,3 6-3,-5-4-2,3 10 1,-6-3-2,4 8 2,-7-1 3,-1 12 3,-3 2 2,-3 2 4,-2 7 1,-6-1 4,2 7-2,-5-6 1,4 6-2,-4-8 0,5-1-1,1-7-1,5-3-1,-1-7 0,4-3-2,0-7 1,1-3-1,-3-4 1,0-2-2,-4-3 1,-5 1-1,-5-1 0,-6 1 2,-7 3-2,-5 1 2,-4 3-3,-3 3 2,-1 3-4,1 0 1,5 5-4,-1-8-3,20 7-10,-13-3-17,13 3 1,8-20-2,4 6 3</inkml:trace>
  <inkml:trace contextRef="#ctx0" brushRef="#br0" timeOffset="83776.3768">19294 16622 67,'15'9'33,"-3"5"0,0 5-1,1 6-14,-7-3-10,3 5-5,-4-1 0,0 4-2,-2-6 0,-1-3-1,0-6 1,-1-2 0,-1-13-1,1 13 1,-1-13 0,0 0 0,0 0 0,5-16-1,-1 4 1,1-3 0,3-4-1,1-4 2,3-2-1,1 2 1,3 2 0,0 3 1,1 6-1,0 8 1,-1 6-1,0 11-1,-1 4 0,-2 4-1,-3 0 0,-2 1-4,1 1-1,-6-11-14,1 2-18,-4-14 1,7 10-1,-7-10 0</inkml:trace>
  <inkml:trace contextRef="#ctx0" brushRef="#br0" timeOffset="84168.4159">19665 16826 88,'9'11'36,"0"-6"-2,3-4 2,5-4-26,-2-5-7,2-2 0,-1-6-2,1 0 2,-2-6-2,1 0 2,-6-2-2,0 3 1,-3 3-1,-2-1 0,-5 4-1,-3 3 0,3 12 0,-17-6 0,6 11-1,-3 7 1,0 4 1,-1 4-2,1 3 2,4 3-1,0 1 1,4 2-1,4-2 1,6-4-1,2-2 1,6-3 0,3-3-1,4-6 0,1-3 0,1-5-2,3-2-3,-6-12-10,2 2-23,-2-8 2,-3-2-2,-2-3 2</inkml:trace>
  <inkml:trace contextRef="#ctx0" brushRef="#br0" timeOffset="85318.531">17991 17304 52,'-17'7'31,"1"-5"2,4 3-1,12-5-16,-15 2-6,15-2-2,0 0-2,0 0-1,19 7 0,-3-3-1,5-4-1,7 1-1,7-1 0,7-1 0,7-1-1,7-1 0,7-3 0,8 0 0,7 0-1,6-1 0,4-1 1,5 1-1,2 1 1,3 1-1,2 0 0,1 0 0,0-1 1,-3 3 0,-2-1-1,-1 0 0,-4-2 1,-5 0-1,-7 0 1,-4 2 0,-6-2-1,-4 1 1,-9-1-1,-5 2 1,-9 0-1,-6 1 0,-7 0 0,-8 1-1,-6 0-1,-7-2-2,-8 4-9,0 0-24,0 0 1,3-12-1,-3 2 0</inkml:trace>
  <inkml:trace contextRef="#ctx0" brushRef="#br0" timeOffset="86092.6084">20898 15797 65,'0'0'29,"0"0"-2,0 0 0,-4-15-17,4 15-5,0 0-1,0 0 0,-9-3-1,1 15 1,-7 5 1,-1 11-1,-8 9 1,-2 13-2,-4 4 2,1 9-1,0 1 0,6 0-2,6-2 1,7-4-2,10-11 1,12-10-1,10-8-2,7-11-3,8-6-6,-1-15-16,5-6-10,0-6 1,-4-9-1,-2-2 2</inkml:trace>
  <inkml:trace contextRef="#ctx0" brushRef="#br0" timeOffset="86566.6558">21084 16051 79,'1'27'34,"0"2"-1,1 7 2,5 4-20,-5-4-8,4 5-2,-2-5-2,2-3 1,-3-6-2,1-5 0,-2-8 0,0-3-1,-2-11 1,0 0-1,0 0 0,12-11 0,-7-3 0,3-2 0,3-3-1,2-2 0,3 1 0,0 2-1,0 4 1,1 5-1,-1 8 1,-1 6 0,-2 8-1,-3 4 1,-4 4 0,-3 3 0,-5 0 0,-3-2 0,-4-2 0,-3-4-1,-4-3-1,-3-8-2,1 0-2,-4-14-5,7 6-11,1-10-14,-1-4 0,7-4 0,3-6 3</inkml:trace>
  <inkml:trace contextRef="#ctx0" brushRef="#br0" timeOffset="87228.722">21358 16214 82,'8'21'33,"-8"-21"-1,1 19 0,2-3-23,-4-2-2,4 4-1,-3 0 0,5 2-2,-2-5 0,4 0 0,-1-5-2,4-4-1,0-8 0,1-4-1,1-6 1,2-3-1,-2-1-1,1-3 1,0 1 0,-3 0-1,-1 4 1,-2 2 0,-7 12 0,10-3-1,-10 3 1,6 17 0,-3 0 0,0 0 0,2 2 0,1 1 0,0-3 0,1-3 0,1-3-2,-8-11-2,20 4-3,-20-4-5,22-16-6,-13 0-4,8 2-1,-4-7-1,4 1 1,-4-3 2,2-1 4,-1 0 7,-4-3 8,0-4 6,-5 1 8,-3-3 5,-1 2 2,-2 4 1,-2 1 1,1 8-1,-3 1-2,5 17-1,0 0-5,-6 24-4,4 1-2,3 12-2,0 2-1,2 10-1,-1 0 0,1 2-2,1-7-1,-1-6-1,0-5-3,-3-13-4,4-3-11,-4-17-16,0 0 1,0 0-1,-6-25 2</inkml:trace>
  <inkml:trace contextRef="#ctx0" brushRef="#br0" timeOffset="87417.7408">21630 16184 71,'0'0'35,"-14"-7"0,14 7 1,0 0-17,16 5-9,0-2-3,2-3-2,4 3-2,2-3-2,2-1-2,-1 1-4,-5-7-6,4 2-22,-4 0-3,-2-3 0,-2-1 0</inkml:trace>
  <inkml:trace contextRef="#ctx0" brushRef="#br0" timeOffset="87965.7957">22201 15967 98,'0'0'33,"-9"10"0,9-10 2,-4 11-29,6 8-2,-2 3-2,3 10 0,-2 3 0,2 5-1,-2 4 0,0-1-2,0-3-1,-1-11-4,4-1-6,-7-13-19,3-15-4,0 0 1,10-7-2</inkml:trace>
  <inkml:trace contextRef="#ctx0" brushRef="#br0" timeOffset="88732.8724">22330 16054 77,'0'0'32,"0"0"-1,0 0 2,-15 17-21,5-4-7,-1 4-2,-1 3 1,3 4 0,-2-5 0,7 6 0,3-4-1,6 0 0,5-5-1,5-2-1,6-4 0,5-3 0,6-5 0,4-2-1,2-3 0,0-3 0,-2-2 0,-2-3 0,-6 1 0,-4-1 0,-7-1 0,-5 2 0,-8-2 0,-5 0 0,-4 2 0,-4-1 0,-3 3 0,-2 0 0,-3 2 0,1 2 0,0 2 0,1 5 0,1 3 1,2 4-1,4 4 0,5 5 1,2 2 0,4 2-1,5 1 1,5-2-1,2-2 1,5-4-1,2-4 0,3-7 0,2-5 0,0-4 0,0-6 0,3-2 0,-2-5 0,0-4-1,-2-2 1,-1-3 0,-4-4 0,-1-3 1,-2-1-1,-6-2 1,-1-2-1,-4-1 1,-2 1 0,-1 4 0,-3 3 0,0 7 1,-2 4-1,1 6-1,0 14 1,0 0-1,0 0 1,-12 16-1,8 7 0,0 5-1,0 8 1,0 7 0,3 2 0,1 4-1,1 0 1,3-2-1,1-4 1,1-3-1,1-7 0,-1-9-1,2-4-2,-8-20-2,9 19-7,-9-19-17,-5-14-7,0 0 2,-6-7-2</inkml:trace>
  <inkml:trace contextRef="#ctx0" brushRef="#br0" timeOffset="89567.9559">22738 16173 78,'0'0'33,"0"0"-1,0 0-1,18 8-16,-1-12-5,8 7-2,0-6-3,7 2-1,-1-1 0,4 2-1,-6-3-1,-2 5 0,-4-2-1,-3 3-1,-6 4 1,-2 4-1,-5 2 0,-3 3 1,-2 4-1,2 0 0,-1 1 1,4 0-1,1-4 1,2-3-1,2-5 0,2-5 1,1-6-1,0-5 0,-1-6 0,-2-4 0,-2-1 0,-3-2 0,-4-2 0,-3 1-1,-5 2 1,-5 3 0,-3 3 0,-4 5-1,-1 2 1,-3 5 0,2 3 0,0 3-1,5 2-1,2 0 0,12-7-2,-6 13-2,15-6-5,-9-7-7,26-2-6,-9-5 0,6 3 1,-3-7 3,4 4 4,-6-3 7,0 1 8,-2 5 10,-5-1 8,0 5 1,-11 0 1,15 7-1,-15-7-4,12 20-1,-9-6-5,3 5-2,-3-3-2,2 4 0,-3-4-2,2 1 0,-3-5 0,-1-12-1,3 16 0,-3-16 1,0 0 0,0 0 0,0 0 0,0 0 0,3-11 0,-3 11 0,4-20-1,2 5 0,0 0 1,2-1-1,0-1 0,3 1 0,0 2 0,-1 3 0,1 4 0,-11 7-1,17 0 0,-17 0 0,12 21 0,-7-2 0,-1 1-1,1 2 2,0 1-2,-2-3-2,1 1-3,-4-21-13,-1 17-18,1-17 1,0 0-1,0 0 0</inkml:trace>
  <inkml:trace contextRef="#ctx0" brushRef="#br0" timeOffset="90251.0242">23456 16232 80,'0'0'34,"18"12"-1,-5-10 2,-2-6-22,8 4-5,-5-9-2,2 4-2,-4-6-1,-1 1 0,-4-3-2,-4 1 1,-4-1-2,-2 0 0,-4 3 1,7 10-1,-16-14 0,4 10 0,0 5 0,1 4 1,0 3 0,2 6-1,2 1 1,1 4 0,1 1 0,3 2 0,3-2-1,1 1 1,2-3 0,2-3-1,-1-5 0,-5-10 0,16 13-1,-7-15-2,4 1-2,-2-10-2,8 4-3,-4-10-3,8 4-2,-6-9-1,6 3 2,-7-4 2,0 4 6,-3 1 4,-5 1 4,-8 17 4,9-20 4,-9 20 1,0 0 1,0 15-1,-5-2-3,5 7-2,-3-3-1,4 7 0,-1-4-2,2-1 0,0-5-1,2-1 0,-4-13 0,4 13 0,-4-13 0,0 0 0,0 0-1,6-10 1,-6 10-1,8-20 0,-1 6-1,2-4 0,2 2 0,2 0 0,2 0 0,3 3-1,2 3 3,1 2-2,-1 3-1,-3-1-4,1 7-14,-4-2-17,-4-2 1,-10 3 0,8-13-3</inkml:trace>
  <inkml:trace contextRef="#ctx0" brushRef="#br0" timeOffset="90785.0776">24564 16194 25,'0'0'27,"17"-35"4,-17 35 2,-32-27-8,32 27-3,-51-14-4,18 16-5,1-2-3,-4 12-3,2 1-3,1 5-2,2 3-2,4 4 0,2-1 2,9 3-1,5-2 0,8-4 0,8-4 0,6-3 0,6-4-1,7-6 1,5-4-1,-29 0 2,58-7 0,-28-2 0,-30 9 0,51-22 0,-51 22 1,36-27 0,-36 27 0,0 0-2,0 0 0,28-36 0,-28 36 0,0 0 0,0 0-1,0 0 1,5 45-1,-5-45 0,3 41-1,-3-41 1,7 40-2,-7-40-2,0 0-5,0 0-17,0 0-11,29 4-2,-29-4 1,12-35-1</inkml:trace>
  <inkml:trace contextRef="#ctx0" brushRef="#br0" timeOffset="91673.1664">23786 16196 8,'0'0'21,"0"0"3,0 0-6,0 0 0,0 0-3,-12-7 0,12 7-1,-12 1-1,12-1-4,-18 4 0,10 2-1,-6-4-1,3 4-1,-1-2-2,2 3 0,-1-1 0,11-6-1,-13 15 0,13-15-1,-7 17 0,7-17 0,3 18-1,-3-18 1,12 20 0,-1-8-1,2-2 0,4 3 0,2-2-1,2 2 0,0-2 0,-1 1 0,-2-3 0,-1 1-1,-5-3 1,-12-7 0,8 15-1,-8-15 2,-13 14-1,-2-6 1,-3 0-1,-3 1 1,-1 1-1,-2-4-2,4 2-4,-1-9-13,5 1-17,16 0 0,-7-14-1,16 0 1</inkml:trace>
  <inkml:trace contextRef="#ctx0" brushRef="#br0" timeOffset="92786.2777">24723 16125 43,'0'0'29,"6"50"4,-6-50 0,0 0-10,12 57-7,-12-57-4,3 48-2,-3-48-3,-2 44-1,2-44-2,0 0-1,-6 41-1,6-41 1,0 0-1,0 0 0,0 0-1,0 0 1,0 0-1,3-35 1,-3 35-1,12-39-1,-12 39-1,20-41-1,-20 41 0,21-36-3,-21 36-1,0 0-1,0 0-2,36-36 1,-36 36-1,0 0 2,0 0 2,0 0 3,21 37 2,-21-37 4,0 0 0,15 42 2,-15-42-1,0 0 1,0 0 0,38 29-1,-38-29-1,0 0-1,31-11 0,-31 11 0,0 0-1,0 0 0,20-38 0,-20 38-1,0 0 0,0 0 0,0 0 0,-31-36-1,31 36 1,0 0 0,-34 17 0,34-17 0,0 0 0,-24 57 0,24-57 0,1 56 0,-1-56 0,18 55 0,-18-55-1,35 45 0,-35-45-1,50 25 2,-50-25 0,54 3-2,-54-3-2,47-19-6,-47 19-29,32-23-1,-32 23 1,0 0-3</inkml:trace>
  <inkml:trace contextRef="#ctx0" brushRef="#br0" timeOffset="93959.395">20969 17085 54,'-10'-5'31,"10"5"0,-18-4 1,2-1-17,5 12-3,-7-2-3,5 9 0,-5-1-2,6 7-1,1 0-1,5 3-2,3-2-1,6-1 0,3-3-2,4-3 1,6-2 0,3-4 0,4-3-1,0-4 1,2-3-1,-1-4 0,-2-2 0,-1-4 0,-4-3 0,-2-1 0,-5-3 0,-3 0 0,-3 1 0,-3 0 1,-2 3-1,-1 3 1,2 12-1,-8-14 0,8 14 1,0 0-1,-8 18 0,8-4 1,2 3-1,2 2 1,1 1-1,4 0 1,1-2-1,2-1 0,3-6 0,1-1 0,-1-7 0,2-3 0,-1-3-1,1-6 1,-2-3-1,-1-6 1,-1-3-1,-3-5 1,-1 1-1,-1-5 1,-2 0 1,-3 2-1,-1 0 1,-1 4-1,-2 1 1,0 7 0,-1 3 0,2 13-1,-3-14 0,3 14 1,0 0-1,-4 12 0,5 4 0,0 5 1,1 6-1,1 5 0,1 4 1,0 1-1,2 1 0,1-6 0,1-3-2,-1-5-1,0-6-2,-2-7-2,6 1-7,-11-12-11,13-5-12,-4-1 0,2-3 1,2-4 1</inkml:trace>
  <inkml:trace contextRef="#ctx0" brushRef="#br0" timeOffset="94304.4295">21522 17045 59,'2'-14'33,"-2"14"1,-13-2 0,1 0-13,4 10-11,-4-4-2,3 7-2,-2 0-1,7 4-2,1-1 0,5 2 0,3 1-1,6 0 0,2 0-1,2-1 0,1-3 0,-1-1 0,-2-3-1,-3-1 1,-10-8-1,8 12 0,-8-12 0,-15 8 1,0-3-1,-2-1 0,-3 1 0,-1-2-1,2 0-2,0-7-2,7 3-6,-1-9-11,10-2-16,7-3 1,6-3 0,5-2 1</inkml:trace>
  <inkml:trace contextRef="#ctx0" brushRef="#br0" timeOffset="94614.4604">21660 17078 57,'6'16'33,"-5"-1"0,1 2 1,-2 5-11,0-6-13,7 5-2,0-5-3,6 2 1,2-6-3,4 0 1,1-5-2,2-2 0,-4-4-1,1-2 0,-6-3-1,-1 0 1,-12 4-1,9-17 1,-9 17-1,-10-20 0,0 10-1,-2-1-1,-1 2-1,-4-1-3,6 6-3,-5-6-7,16 10-11,-13-4-9,13 4 1,0 0-1,5-11 3</inkml:trace>
  <inkml:trace contextRef="#ctx0" brushRef="#br0" timeOffset="95282.5273">22282 17027 78,'14'16'34,"-6"-3"-1,2 2 1,3 11-23,-3-5-4,2 6-1,-4-5-2,0 2-1,-4-6 0,0-1-1,-3-7-1,-1-10 1,0 12-2,0-12 1,0 0 1,0 0-1,2-17 0,2 7 0,1-5 0,2-2-1,2 0 0,3-2 0,1 2-1,1-3-1,3 5-3,-4-9-10,5 9-22,-2 2 1,0 2-1,-1 1 0</inkml:trace>
  <inkml:trace contextRef="#ctx0" brushRef="#br0" timeOffset="95689.568">22613 17122 53,'0'0'33,"9"18"-1,-9-18 1,13 0-13,-1 1-9,-3-9-3,4 4-2,-6-8-1,3 3-1,-4-4-1,-1 2 0,-3-2-2,-3 2 1,-3 0-1,4 11 0,-15-15-1,6 12 0,-3 0 1,-1 6 0,1 1-1,-1 3 1,1 3 0,3 1 0,1 3 0,2 3 0,2-1 0,4 3 1,2-2-1,3 2 0,3-2 0,2 0 0,2-4 0,3-2 0,-1-1-1,1-5-1,0 0 0,0-6-3,1 1-3,-3-8-9,5-2-22,-2 1 2,2-3-1,0-2 0</inkml:trace>
  <inkml:trace contextRef="#ctx0" brushRef="#br0" timeOffset="96063.6054">22982 17113 40,'10'5'29,"-10"-5"1,0 0 0,0 0-7,-12-3-13,12 3-1,-11-3-2,11 3-1,-17 1-1,17-1 1,-20 7-2,10 0 1,-1 0-2,1 4 0,-1 0 0,3 1-1,0 0 0,2 2 0,2-1 0,4 2-1,2-3 1,4-1-1,-6-11 0,19 18 0,-4-13 0,2-2-1,3-3 0,1-3 0,1-1-2,-1-2 1,0 0-2,-4-3-1,1 3-5,-11-8-11,2 5-17,-9 9 1,11-19-1,-7 9 1</inkml:trace>
  <inkml:trace contextRef="#ctx0" brushRef="#br0" timeOffset="96267.6258">23178 17144 22,'0'0'22,"-1"-14"0,1 14-3,0 0-11,-7-13-8,7 13-11,-13-15-9,13 15-1,-15-8-1</inkml:trace>
  <inkml:trace contextRef="#ctx0" brushRef="#br0" timeOffset="96711.6702">22922 17092 22,'0'0'26,"0"0"2,0 0-5,9-4-2,-9 4-2,12 2-2,-12-2-2,13 9-3,-13-9-3,16 18-2,-8-6-2,3 5-1,-1 1 0,3 3-2,0-1 0,0-1 0,1-1-2,-2-4 0,2-1-4,-4-10-7,1 0-26,-1-7 1,-10 4 0,16-19-1</inkml:trace>
  <inkml:trace contextRef="#ctx0" brushRef="#br0" timeOffset="97185.7175">23231 17150 55,'0'0'31,"0"0"0,1-12 0,-1 12-14,-10-12-8,10 12-3,-15-3-1,15 3 1,-18 11-1,11 3 0,-1-1-1,4 5 0,2-3-1,4 1-1,2-2-1,5-2 1,4-4-1,1-3-1,4-3 0,2-3 1,1-4 0,0 0 0,1-4-1,-3 2 1,-1-2-1,-3 2 1,-2 0 0,-13 7-2,14-13 1,-14 13-1,9-11 1,-9 11 0,4-12-1,-4 12 0,3-12 1,-3 12-1,3-10 1,-3 10-1,0 0 0,0 0-1,0 0-1,1-11-4,-1 11-16,0 0-13,4-15 1,-4 4-1,-1-4 2</inkml:trace>
  <inkml:trace contextRef="#ctx0" brushRef="#br0" timeOffset="97404.7395">23393 16878 75,'0'0'35,"0"0"-1,0 0 2,0 0-19,6 16-8,-3 6-3,-1 2-2,3 8-1,-1 2 0,3 5 0,-2-3-2,1-2-1,2-4-4,-5-11-7,5-3-23,-8-16-3,0 12 0,0-12 0</inkml:trace>
  <inkml:trace contextRef="#ctx0" brushRef="#br0" timeOffset="97643.7634">23348 17064 91,'0'0'34,"14"-2"2,-1 0 0,0-1-24,11 6-6,-1-4-1,5 1-2,0 0-1,0 3 0,-2 2-2,-3-1-1,0 2-2,-7-1-1,-1 5-3,-15-10-4,17 14-5,-17-14-10,0 0-8,15 2-1,-15-2 0,16-10 2</inkml:trace>
  <inkml:trace contextRef="#ctx0" brushRef="#br0" timeOffset="97816.7807">23705 17062 42,'0'0'32,"0"0"2,9 0 1,-9 0-7,7 25-12,-8-15-6,7 9-2,-5-5-3,5 1-2,-3-1-4,-3-14-3,10 18-17,-10-18-16,10-4 1,-10 4-1,9-25 1</inkml:trace>
  <inkml:trace contextRef="#ctx0" brushRef="#br0" timeOffset="98402.8393">23812 17092 90,'4'19'35,"4"-3"0,2 4-3,4-8-24,5 2 0,-3-5-1,4 2-1,-3-5 0,4-3-2,-3-4-1,2-4 0,-6-4-3,1-3 0,0-4-1,0-2 0,0 1-1,-4-4-4,5 7-4,-6-8-10,5 11-9,-8-2-2,3 10 0,-10 3 3,11 2 5,-11-2 8,3 17 9,2-3 13,-4 0 14,6 1 4,2-2 0,6 1-2,-1-7-3,10 2-3,-2-11-4,0 5-5,2-11-2,2 3-2,-6-6 0,-2 2-1,-7-1 0,-4-1-1,-7 11 0,2-15-1,-13 11 0,-2 4 1,-6 4-1,0 6 0,-1 1 1,5 7 0,4 0-1,4 5 1,12-1-1,11 0 0,6-3-1,-22-19 3,59 34-2,-26-23 0,2-1-3,0-10-4,-2 1-22,-33-1-9,48-19 1,-48 19-2,27-43-1</inkml:trace>
  <inkml:trace contextRef="#ctx0" brushRef="#br0" timeOffset="98577.8568">24026 16861 86,'-53'-8'36,"13"1"1,14 0 1,16-3-11,12-1-27,10 2-4,6-5-13,5 2-19,2 2 1,-1-1-1,-3 3-2</inkml:trace>
  <inkml:trace contextRef="#ctx0" brushRef="#br0" timeOffset="100442.0431">20578 17985 51,'-10'-2'31,"-3"-3"3,-2-4-7,4 1-12,-8 3-3,4 4-2,-3 3 0,18-2-2,-29 20 4,29-20-7,-22 42 3,22-42 0,-3 56-1,3-56 0,16 53-1,-16-53-2,36 37-4,-36-37 0,48 11 0,-48-11 0,48-15 0,-48 15 0,39-32 0,-39 32 0,27-36 0,-27 36 0,0 0 0,18-38 0,-18 38 0,0 0 0,0 0 0,0 0 0,0 0 0,-3 39 0,3-39 0,0 35 0,0-35-6,4 35-7,-4-35-28,0 0-3,0 0 1,0 0-1</inkml:trace>
  <inkml:trace contextRef="#ctx0" brushRef="#br0" timeOffset="100765.0755">20736 17987 85,'0'0'40,"0"47"2,0-47 0,0 0-20,19 45-12,-19-45-1,0 0-6,38 33-1,-38-33-2,31 3 0,-31-3 0,33-16 0,-17 0 0,-16 16-3,28-29 3,-15 19-5,-13 10 1,21-19 5,-12 14-5,-9 5-1,0 0 6,0 0 6,31 24-7,-31-24 5,0 0-2,22 35-8,-22-35-5,0 0-27,32 26-6,-32-26 0,0 0-1</inkml:trace>
  <inkml:trace contextRef="#ctx0" brushRef="#br0" timeOffset="101186.1176">21181 17933 80,'-16'8'35,"6"-1"0,10-7-4,0 0-17,-28 43-4,28-43-6,-5 42 5,5-42 0,14 39-1,-14-39-1,31 30-1,-31-30-5,43 8-1,-43-8 6,48-16-8,-25 2 1,-1-5-5,-3-3 0,-2-5 0,-6-3 1,-5 2-1,-4-2 2,-5 2-1,-4-2 1,-5 7 5,-2 1 0,1 7 0,-2 5 1,1 9-1,3 7 1,3 10 0,3 8 0,5 6 0,0-30-1,15 70 7,-1-28-2,6-3-1,2-1-2,-22-38-4,53 63-14,-53-63-23,57 38-2,-57-38-4,57 4-1</inkml:trace>
  <inkml:trace contextRef="#ctx0" brushRef="#br0" timeOffset="101487.1477">21884 17830 69,'-15'-4'35,"2"2"0,-3 2 1,-4-4-19,4 10-12,-4 5-1,3 4 1,-2 5-1,6 5 1,13-25-2,-16 58-1,16-58 4,6 55 0,-6-55-3,27 38 0,-27-38-4,47 21-6,-15-17-8,-32-4-12,61-11-14,-28 0-1,-1-6 2,-2-2 6,-1 3 10</inkml:trace>
  <inkml:trace contextRef="#ctx0" brushRef="#br0" timeOffset="101847.1837">22072 17931 11,'11'-17'25,"-8"1"6,-3 3 1,-5 3-3,-7-1-7,4 8-4,-11 1-3,6 8-2,-7 4-3,5 4-2,0 3-2,15-17-2,-19 44 5,19-44-1,-3 44-2,3-44 2,0 0-8,32 43 0,-32-43 0,34 2 0,-15-7 0,1 1 0,-2-8 0,0 0-2,-3 0-3,-2 2 0,-3 1 1,-2 2-1,-8 7 6,11-5-1,-11 5 1,6 15-1,-6-15 1,0 0 4,8 37-5,-8-37 3,0 0-1,0 0-3,22 35-9,-22-35-19,13-5-10,-13 5-6,17-22 7,-7 7-5,1 4 13</inkml:trace>
  <inkml:trace contextRef="#ctx0" brushRef="#br0" timeOffset="102141.213">22260 17952 12,'0'0'33,"6"-11"0,-6 11 3,0 0 0,0 0-10,0 0-10,9 18-5,-9-18-4,11 16-2,-2-7 0,0-4-3,1 0 0,0-4 0,2-2-2,0-4 1,-1-2-1,1-1 0,0-3 0,-1 2 0,1 2 1,-1 1 0,0 0-1,-1 7 1,1 3 0,-1 3 0,0 2 0,1 3 0,-1-3-2,1 2-2,-11-11-1,0 0 0,0 0-14,37 25-21,-27-29 0,2-6 0,0 0 1</inkml:trace>
  <inkml:trace contextRef="#ctx0" brushRef="#br0" timeOffset="103586.3576">22858 17776 76,'0'0'36,"9"7"-1,-7 4 2,-2-11-19,7 22-11,-5-1-3,4 7 0,-2 0 0,3 0-1,-3-2 0,-4-26-1,9 41 4,-5-27 0,-4-14-6,2 10 1,-2-10-1,0 0 0,6-18 0,-2 4 0,3-6-5,2 1 0,3-2 4,2 1 0,3 0 0,-1 5-2,3 0 0,-4 5-2,3 4 0,-6 0-2,0 4 1,-12 2-1,14 0 2,-14 0 0,0 0 3,0 0 1,0 0 3,11 9 1,-11-9 1,14 5 1,-5-7 1,4 2 0,0 0-1,3-1-1,-4-5-1,2 2 0,-4-4 0,-10 8-2,13-13 0,-13 13 0,3-12 0,-3 12-1,0 0 1,-11 1-1,2 10 1,1 3 1,-2 2-1,2 0 0,2 5 0,3 2 0,2 1 0,4-3 0,4-3-1,5-6 0,4 0-2,2-1 0,7-9 1,0-2-1,5-8-1,-1 0 0,3-2 0,-2-3 0,2-1 0,-6-2 1,-3 2 1,-4-2-1,-7 2 1,-3-1 1,-7 1 1,-5 3 0,-6 2 1,-1 2 0,-5 6 0,0 3 1,-2 1 0,1 7 0,2 4-1,2 1 1,2 4-1,4 0 0,4-1-1,4-4 0,2 1-1,3-4 1,4-1-1,1-8 1,-1-5-1,3-3 0,-1 0 0,0 3 1,-1-8-1,-1 3 1,-3-2 0,-8 10 0,12-9 0,-12 9-1,0 0 1,0 0-1,0 0 1,8 14-2,-8-14 1,6 13-1,-6-13-1,12 12 0,-1-7-1,3-4-1,5 0-2,-1-5-1,8 1-1,-3-5-3,10 3 0,-6-4 0,8-1 2,-7-4 1,3 0 6,-7 2 2,-2-4 3,-4 2 4,-11-2 2,-1 6 0,-6 10 0,-11-13-1,-6 12-3,4 4 1,-9 6-2,7 7 0,-1 0 0,7 5-1,0-1 0,6 2-2,3-22 0,9 42 0,-9-42 4,35 28-4,-9-20-1,2-3 1,5-4 0,2-3-1,6-9 0,-2-1 0,2-5-4,-9-1 3,-2-3 0,-3-1 1,-3-5 0,-8 2 0,-7 3 1,-7-2 0,-3 2 1,-1 3-1,-6 3 0,-1 7 0,-3 4 1,0 7-1,0 6-1,4 8 1,-1 6 0,3 4-1,3 2 0,4 0-1,1 1-1,0-6-3,5 3-4,-5-6-12,-1-10-19,-1-10-1,0 0 2,-15 4-2</inkml:trace>
  <inkml:trace contextRef="#ctx0" brushRef="#br0" timeOffset="103735.3725">24026 17915 83,'0'0'39,"-6"-14"-2,6 14 2,13-18-21,11 11-9,-2 0-5,8 1-3,8 0-5,1-3-5,10 4-23,-7-3-6,-2 2 1,-6-2 0</inkml:trace>
  <inkml:trace contextRef="#ctx0" brushRef="#br0" timeOffset="104313.4302">24536 17817 71,'0'0'36,"0"0"1,0 0 0,0 0-11,0 0-12,0 0-6,11 40-2,-11-40-3,0 0 0,15 43-1,-15-43 0,16 38-1,-16-38 0,0 0 0,25 40-1,-25-40 0,0 0 0,0 0 0,0 0 0,32-4 0,-32 4 0,0 0 0,0 0 0,25-43-1,-25 43 1,0 0 1,0 0-1,0 0 0,0 0 1,29-35-1,-29 35 1,0 0-1,0 0 1,30 8 0,-30-8 0,0 0-1,37-1 2,-37 1-2,0 0 0,37-5 0,-37 5 0,0 0 0,0 0 0,29-25 0,-29 25 0,0 0-2,0 0 1,-10-46-1,10 46-1,0 0-1,-14-41-3,14 41-3,0 0-5,0 0-5,0 0-5,0 0-1,33-34 1,-33 34 1,0 0 2,33 9 0,-33-9-3,0 0 5</inkml:trace>
  <inkml:trace contextRef="#ctx0" brushRef="#br0" timeOffset="104585.4574">24932 17755 52,'0'0'35,"29"23"2,-29-23 2,0 0-14,0 0-6,0 0-5,0 0-3,10 35-4,-10-35-1,-1 36-4,1-36-2,0 44-2,0-44-3,3 39-9,-3-39-24,0 0-3,0 0 2,0 0-1</inkml:trace>
  <inkml:trace contextRef="#ctx0" brushRef="#br0" timeOffset="104816.4806">25072 17590 81,'0'0'39,"0"0"-3,5 42 6,-5-42-31,1 52-1,-1-52-6,1 73 3,0-37-5,-1-1 2,0-35-11,4 50-13,-4-50-18,0 0-1,0 0 1,0 0-1</inkml:trace>
  <inkml:trace contextRef="#ctx0" brushRef="#br0" timeOffset="105186.5175">25119 17606 67,'0'0'38,"0"0"-1,13 48 7,-13-48-27,12 52-5,-12-52-6,14 67 2,-14-67-5,17 63 4,-17-63-6,19 40 0,-19-40-1,0 0 0,0 0 0,0 0 0,0 0-1,31 27 2,-31-27-1,0 0 1,0 0 0,0 0 1,0 0 0,18-37 0,-18 37-1,0 0 1,0 0-1,0 0-1,31 10-2,-31-10-2,0 0-12,0 0-23,0 0-2,0 0 1,0 0-1</inkml:trace>
  <inkml:trace contextRef="#ctx0" brushRef="#br0" timeOffset="105367.5357">25088 17751 128,'0'0'39,"0"0"1,0 0-8,44 31-28,-44-31-3,49 3-4,-49-3-9,55-5-33,-55 5 5,36-35-5,-36 35 5</inkml:trace>
  <inkml:trace contextRef="#ctx0" brushRef="#br0" timeOffset="105524.5514">24906 17473 109,'0'0'38,"-41"-3"-2,41 3-7,0 0-65,0 0-5,3-36 2,-3 36-1</inkml:trace>
  <inkml:trace contextRef="#ctx0" brushRef="#br0" timeOffset="106375.6364">20278 18521 75,'0'0'38,"0"0"2,0 0 1,-4 45-16,4-45-16,32 22-4,-32-22-2,51 30 3,-21-17-2,3-1-2,0-7-1,3-3-5,-2-7 4,-2-6-5,-1-5 7,-31 16 0,51-43 0,-51 43-1,36-50 1,-36 50 4,11-50-8,-11 50 4,-8-40-2,8 40 0,0 0 0,-42-35 0,42 35 0,-38-6 0,38 6 0,-38 10-5,38-10 0,-31 32 4,31-32 0,-15 55 0,15-55 0,5 71 2,4-34 3,6 3 1,5-3-1,-20-37-4,49 55-2,-49-55-1,61 30-5,-61-30-23,63-6-12,-28-11 2,2-7-1</inkml:trace>
  <inkml:trace contextRef="#ctx0" brushRef="#br0" timeOffset="106585.6575">21069 18444 96,'0'0'37,"5"41"4,-5-41 1,-32 46-26,32-46-14,-38 60 5,38-60-7,-46 66 4,46-66-1,-42 52-8,42-52-8,-32 33-17,32-33-12,0 0 2,0 0-1,-28-36 1</inkml:trace>
  <inkml:trace contextRef="#ctx0" brushRef="#br0" timeOffset="106787.6777">20837 18487 101,'0'0'42,"0"0"-4,0 0-1,0 0-24,0 0-8,46 41-4,-46-41 0,44 53-6,-44-53 3,49 55 5,-49-55-4,45 43-8,-45-43-31,44 11-1,-44-11 0,41-23 0</inkml:trace>
  <inkml:trace contextRef="#ctx0" brushRef="#br0" timeOffset="107276.7266">21248 18435 96,'0'0'40,"0"0"2,-32 36-1,32-36-22,0 0-20,0 0 5,0 0-3,-26 36 0,26-36 0,0 0-5,7 52 4,-7-52-6,0 0 11,47 40-12,-47-40 8,52 6-2,-21-9 1,0-3 4,0-3-4,0-3 1,-31 12 2,45-22-1,-45 22-5,0 0 6,31-26 0,-31 26-6,0 0 6,0 0-2,0 0-6,-32-13 5,32 13 4,0 0-6,-34 13 0,34-13 7,0 0-6,-20 42 1,20-42 4,0 37-4,0-37 2,13 42-7,-13-42 6,0 0-2,43 45-1,-43-45 4,40 6-7,-40-6 1,43-11-16,-43 11-16,36-29-5,-36 29-2,37-46 2</inkml:trace>
  <inkml:trace contextRef="#ctx0" brushRef="#br0" timeOffset="107614.7604">21714 18503 48,'31'-17'38,"-31"17"0,0 0 1,0 0-9,0 0-17,0 0-5,0 0-4,0 0 2,0 0-2,-32 31-1,32-31-5,-8 36 3,8-36 0,0 0 4,6 48 0,-6-48-4,0 0 0,31 38 0,-31-38 4,0 0-4,33 22-2,-33-22 2,0 0-1,0 0-1,8 36 1,-8-36 0,0 0-1,-30 27 1,30-27 3,-30 13-7,30-13-6,0 0-22,-29-12-9,29 12 1,2-39-1</inkml:trace>
  <inkml:trace contextRef="#ctx0" brushRef="#br0" timeOffset="107953.7943">21986 18423 102,'0'0'40,"0"0"2,0 0-12,0 0-22,0 0-6,0 0-1,-43 49-2,43-49 5,-26 39-7,26-39 5,-7 43-1,7-43 4,14 41-6,-14-41 5,35 32 2,-35-32-6,41 32 5,-41-32-5,33 24 5,-33-24-5,0 0 3,0 0-3,6 44 0,-6-44 0,-32 15-4,32-15-7,-45 15-25,45-15-5,-35-10 0,35 10 0</inkml:trace>
  <inkml:trace contextRef="#ctx0" brushRef="#br0" timeOffset="109420.941">22858 18372 67,'0'0'38,"0"0"1,0 0 1,0 0-22,-42-26-5,42 26-3,-37-13-1,37 13-8,-46 10-1,46-10-1,-55 36-1,55-36 1,-54 58 2,30-23 0,4 5 0,6 0 4,6-2 0,7 1 0,1-39 1,20 59-6,-20-59 0,44 40 0,-44-40 0,54 19 0,-24-21 0,-30 2 0,50-15 0,-50 15 0,37-28 0,-37 28 0,17-36 0,-17 36 0,-7-35 0,7 35-3,0 0 2,-44-42-4,44 42 4,-39-11 1,39 11 0,-34-2 1,34 2-1,0 0 1,0 0 0,0 0 4,0 0-3,0 0-2,0 0 0,0 0 0,53 12 0,-24-22 0,4 0 0,0-2 0,-1-3-5,-1 1 1,-31 14 0,47-27 4,-47 27-3,0 0 5,33-24-5,-33 24-7,0 0-20,0 0-9,0 0 1,-43 8-7</inkml:trace>
  <inkml:trace contextRef="#ctx0" brushRef="#br0" timeOffset="109682.9671">22745 18577 91,'0'0'40,"0"0"0,0 0-5,0 0-18,31 17-7,-31-17-2,0 0-2,0 0-1,38 51-2,-38-51-3,21 59 0,-21-59 0,18 64 0,-18-64 0,19 54 0,-19-54 0,15 38-8,-15-38-18,0 0-15,32 7-1,-32-7 1,0 0-1</inkml:trace>
  <inkml:trace contextRef="#ctx0" brushRef="#br0" timeOffset="109863.9853">23067 18704 116,'0'0'41,"0"0"0,32 17-1,-32-17-30,0 0-8,36-11-3,-36 11-6,0 0-27,0 0-6,0 0 0,0 0 0</inkml:trace>
  <inkml:trace contextRef="#ctx0" brushRef="#br0" timeOffset="110676.0664">23264 18507 45,'0'0'40,"27"-43"0,-27 43 0,0 0-14,0 0-13,0 0-6,0 0-4,0 0 3,23 55-2,-23-55-1,14 70-5,-6-33 9,-8-37 0,15 64-1,-15-64 1,14 45-6,-14-45 1,0 0-2,0 0 0,0 0 0,0 0 0,0 0 0,0 0 0,-12-35 0,12 35 0,-1-53 0,1 53 0,9-65 0,0 28 0,2 0 0,-11 37-2,30-66-2,-30 66 2,40-54 2,-40 54-4,44-36 4,-44 36 1,48-21-1,-48 21 5,45-8 1,-45 8-6,36 4 0,-36-4 0,0 0 0,0 0-3,23 47 2,-23-47-4,-19 40 0,19-40 4,-36 40 1,36-40-5,-45 35 5,45-35 0,-49 23 0,49-23 0,-47 8 1,47-8-1,-43 0 0,43 0 1,-35-2-1,35 2 0,0 0 0,-29-7 0,29 7 1,0 0-1,0 0 1,0 0 0,0 0 0,0 0 0,0 0 4,40 28-2,-40-28 2,44 32-5,-44-32 0,65 46 0,-23-19 0,6 0 0,1 1 0,-2-4 0,0-2 0,-3-3 0,-4-5 0,-11-7 0,-29-7 0,39 4-33,-39-4-8,0 0-2,30-52 1</inkml:trace>
  <inkml:trace contextRef="#ctx0" brushRef="#br0" timeOffset="110894.0883">24166 18627 122,'0'0'44,"54"39"-2,-54-39-4,43 12-53,-43-12-25,7-37 0,-15-6-4,-4-17-2</inkml:trace>
  <inkml:trace contextRef="#ctx0" brushRef="#br0" timeOffset="129917.9904">19131 12349 29,'0'0'22,"0"15"3,0-15 1,0 0-7,0 0-3,0 0 0,0 0-2,0 0 0,-4-15-3,3-5-3,4-4-1,-2-8-3,1-7-1,0-7-1,2-6-1,-2-7 0,1-4 1,-1-6-1,0-2 0,0-4 0,-1-3 0,-1-5-1,-1-4 1,-1 1-1,-2 0 0,0 2 0,-1 2 0,-2 4 0,-1 4 0,-1 9 1,1 8 0,-1 8 0,1 8 0,0 8 0,2 6 0,1 7 1,1 6-1,4 14-1,-5-15 1,5 15-2,0 0 1,-9 7 0,4 4 0,-1 6-1,-1 8 0,-3 11 0,-4 11 2,-1 11-2,-3 7 1,0 8 0,-2 0 0,0 3 1,0-6-1,1-9 0,4-11 0,2-13 1,3-9-2,4-12 2,6-16 0,5-12-2,5-14 3,4-11-2,6-10 0,2-11 0,3-10 0,3-9-1,-2 0 2,-2-1-1,0 4-1,-4 7 2,-3 6-1,-3 12 1,-1 9-1,-4 12 1,-2 11-1,-7 17 1,16 1 0,-6 15-1,4 9 2,3 8-2,5 6 1,6 4-1,6 3 1,4-2-2,2-4 1,4-6-3,-2-11-2,3-6-14,-2-11-17,-7-13-1,-2-7 0,-9-14 1</inkml:trace>
  <inkml:trace contextRef="#ctx0" brushRef="#br0" timeOffset="131407.1393">16587 11786 26,'0'0'19,"0"0"2,0 0 1,0 0-5,-3 21-1,0-2-3,3 8-1,-3-1-1,3 11 2,-2-2-3,2 1-1,-2-5-4,2 1 1,-3-9-1,3-3 0,-3-6 0,2-2 0,1-12 0,0 0-1,0 0 0,-9-4-1,7-9-1,2-3 0,-2-7 0,2-5-2,-1-9 1,3-2-1,1-7 0,2-3-1,3-2 1,2 0 0,4 0 0,3 5-1,5 5 1,1 3 0,2 9 0,2 6 0,-1 8 0,-2 5 0,-1 7 0,-5 5 0,-1 6 0,-6 8 0,-3 3 0,-5 6 0,-4 4 0,-5 3 0,-4 0 0,-1 2 0,-5-5 0,0-2 0,-3-3 0,2-6 0,1-3 0,3-6 0,3-4 1,0-3-1,10-2 1,-11-2 0,11 2 0,0 0-1,0 0 1,0 0 0,0 0-1,0 0 1,0 0-1,0 0 0,0 0 0,0 0 0,0 0 0,10 0 0,1 7 0,3 0 0,6 4 0,3-1 0,4 3 0,3-1 1,1 0-1,-1-1 0,0-1 0,-5-3 0,-3 0 0,-5-3 0,-4 0-1,-4-3-1,-9-1-2,0 0-5,5-11-13,-6 1-14,-5-8-2,2 0 2,-2-11-1</inkml:trace>
  <inkml:trace contextRef="#ctx0" brushRef="#br0" timeOffset="131925.1912">17040 11199 48,'0'0'24,"0"0"2,0 0-4,0 0-8,0 0-1,0 0-1,0 0 0,0 0-3,0 0-1,0 10-1,0-10-1,-6 21 0,0-4-3,1 5 1,-3 1-2,1 5 1,-2 3-1,2-1-2,-2-3 1,1-3-1,2-4 0,0-3-1,3-5 0,3-12-3,-7 13-6,7-13-7,-4-14-14,4 14-1,5-25-1,1 8-1</inkml:trace>
  <inkml:trace contextRef="#ctx0" brushRef="#br0" timeOffset="132376.2363">17245 11052 30,'0'0'19,"0"0"1,0 0-3,0 0-5,0 0-1,-11 4-1,11-4 0,0 0-1,-8 14 0,8-14 0,-9 19-1,4-8 1,0 5-2,-2 2-2,1 4 0,-2-1-1,1 3 0,1 0-1,-1-1 0,0-1-2,1-1 0,1-3-1,-1-6-1,4 1-7,2-13-16,-7 11-8,7-11 0,0 0 0,9-12 0</inkml:trace>
  <inkml:trace contextRef="#ctx0" brushRef="#br0" timeOffset="133038.3025">17251 11731 22,'0'0'24,"0"0"2,0 0 1,0 0-5,0 0-2,0 0-3,0 0-2,0 0-3,0 0-3,0 0-2,0 0-1,0 0 0,0 0-1,0 0-1,9 11 0,-9-11 0,15 5-1,-3 0 0,1-2-1,2 0 0,-2-2-1,2 0 0,-3-1-1,1 2 1,-3-2-1,-10 0 0,12-2-1,-12 2-1,0 0-2,0 0-4,8-2-7,-8 2-10,2-11-11,-2 11 0,12-12 0,-1 6 3</inkml:trace>
  <inkml:trace contextRef="#ctx0" brushRef="#br0" timeOffset="133760.3746">17562 11684 28,'0'0'21,"0"0"3,0 0-2,0 0-4,0 0-2,-10 2-1,10-2-1,-8 15 0,3-2-4,2 4-1,-4 3-1,3 5-2,-4-1 0,2 3-2,-1-5 0,2 0-2,0-5 0,1-3 0,4-14 0,-5 15 0,5-15-1,0 0 0,3-14 1,1 0-1,2-4 0,0-4 0,3-5-1,2-2 0,-1-1 0,3 0-1,0 6 1,-2 2 0,-2 3 0,1 6-1,-10 13 1,15-3-1,-15 3 1,11 20 0,-5-3-1,-1 4 1,3 1 0,-2 2 0,0 0 0,0-2 0,0-3 0,-2-3 0,0-5 0,-4-11 1,5 16-1,-5-16 1,0 0-1,0 0 1,0 0 0,10-20-1,-5 5 1,2-3-1,0-6 0,2-1 0,1-2 0,1 0 0,0 2 0,0 2 0,1 5 0,-1 4 0,-1 6 0,1 6 0,0 5 0,-1 6 0,-3 6 0,1 3 0,-2 8 0,-1 1 0,-1 2 0,-2 2 0,-2 0-1,0-3-1,1-1-2,-2-8-3,5-1-7,-3-7-10,-1-11-11,15 3 0,-2-11 0,4-4 2</inkml:trace>
  <inkml:trace contextRef="#ctx0" brushRef="#br0" timeOffset="134234.4221">18060 11711 64,'1'-13'30,"-1"13"-1,-9-7 2,-6 10-11,1 6-6,-8 2-5,0 7-2,-4 2-1,3 6 0,1-2-2,5 4 0,3-4-1,6-1-1,3-5-1,8-3 0,-3-15 1,17 13-1,-5-15 0,3-1-1,1-4 1,2-4 0,-1-3-1,-2 0 0,0-1 0,-3 2 0,-2 2 0,-1 3-1,-9 8 1,11-4 0,-11 4-1,9 20 1,-6-3 0,1 6 0,-1 1 1,2 4-1,-2 0 1,0 0 0,-3-3 0,-1-2 1,-3-3-1,-3-3 0,-3-3 0,-1-4 0,-4-3 0,-1-3-1,2-2-1,-3-6 0,5 1-3,-2-7-4,14 10-12,-9-18-16,8 1 0,8 1 0,2-5 0</inkml:trace>
  <inkml:trace contextRef="#ctx0" brushRef="#br0" timeOffset="135482.5469">18436 11659 32,'0'0'23,"0"0"1,0 0 0,4-12-9,-4 12-5,0 0-4,0 0-2,-12 0-2,12 0-1,0 0 1,-8 2 1,8-2 1,0 0 1,0 0 0,0 0 1,0 0 1,0 0-2,0 0-1,0 0 1,0 0-2,0 0 1,0 0-1,0 0 0,0 0 0,0 0 1,-10 6-1,10-6 0,0 0 0,-12 8-1,12-8 1,-15 18-1,5-3 0,-5 3-1,1 5 2,-4 4-2,3 2 1,-1 0 0,3 2-1,0-7 0,3-3 0,2-2 0,4-6 0,4-13 0,-1 10 0,1-10 0,0 0 0,10-14-1,-10 14 1,11-21-1,-5 7 0,0-1 0,-2 1 0,-1 1 0,0 0 0,-1 0 0,0 3 0,-2 10 0,4-18 0,-4 18 0,6-17 0,0 5 0,0 1 0,3-1 0,2-1 0,5-1 0,0-1 0,4 3 0,-1 2-1,0 3 1,-2 3 0,0 6 0,-4 3 0,-4 7 0,-3 3 0,-5 5 0,-4 1 1,-3 0-1,-5 2 1,-3-1-1,-4-2 1,0-2-1,-2-3 1,2-3-1,2-3 0,3-2 0,2-2 0,11-5 0,-11 4 1,11-4-1,0 0 0,0 0 0,0 0 0,12-2 0,-12 2 0,20-1 0,-6 2 0,2 1 0,2 4 0,-1 3 0,1 2 0,-1 3 0,-4 2 0,-3 3 0,-3-2 0,-5 2 1,-4-1-1,-4-3 1,-5-1-1,-4-1 0,-3-3 1,0-3-1,-2-1 1,2-2-1,1-4 0,3-4-1,1-2 0,13 6-1,-15-18-1,14 7-4,-2-7-6,10 6-9,-1-4-11,7-1-4,4 2 1,2-4 1</inkml:trace>
  <inkml:trace contextRef="#ctx0" brushRef="#br0" timeOffset="135776.5763">18591 11861 57,'0'0'31,"13"14"0,-10-4 0,1 3-7,3 6-9,-3-4-4,4 4-5,-2-4-1,1 1 0,-2-4-2,-5-12 0,10 15 0,-10-15 0,0 0-1,9 1 1,-9-1 0,4-13-1,-4 13 0,7-21 0,-1 6 0,3 0-1,1-3 0,0 3-1,2 0-2,-5-4-17,1 3-17,-1 2-2,-5-7 2,2 0-2</inkml:trace>
  <inkml:trace contextRef="#ctx0" brushRef="#br0" timeOffset="139433.942">17235 12022 13,'0'0'16,"0"0"-1,0 0-2,0 0 0,0 0 0,0 0 1,11-6-3,-11 6-2,9-1 0,-9 1-3,11 3-1,-11-3-2,12 8 0,-12-8-1,16 16 0,-5-7 0,1 1 0,-1 2 0,1 1 1,0 1-1,-1 0 1,-2 1-1,2 2 0,-3 0-1,-1 1 1,0 0 0,-1 2-2,1-1 1,-1 2 0,-3 0 0,1 1 0,-2 0 0,-1 1 0,-3 0 1,-1 0-1,-1-1 1,-3 2 1,-2-1-1,-1 0 0,-2 1 0,-3 0 0,-2 1 0,-2 0-1,-1 1-1,-3 1 1,0 0-1,-3 1 0,-1 1 0,0 1-1,0 1 1,-1 0 0,0 2-1,1 2 1,2 0-1,0 2 1,1-1 0,3 3 0,0 2 0,3 0 1,0 2-1,2 0 1,-1 1 0,4 2 0,-1 5 0,2 1-1,-1 0 1,3 5-1,-1 2 1,0 2 0,-2 3 0,2 0-1,0-4 1,1 1 2,0 0-3,2 0 1,-1-3 0,3-1-1,1 0 0,-1 3 1,0 3-1,0 2 0,-2-3 1,1 0 1,1-1 0,1-3 0,2-2 0,0-3-2,3-6 2,1-1-2,1-3 1,1 0-1,1 0 0,0 1 0,0-3 1,2 1 0,0-3-1,1 1 1,1-4 0,2 0-1,3-3 1,0-1 0,2-2-2,1-1 2,1-1-2,0 0 1,2 0-1,1-1 1,0-1 0,1 0-1,3 1 2,2-1-2,0-1 2,2-2-1,2 1 0,1 2 0,-1-3 0,1 2 1,-1-4-1,-1 2 0,2-2 0,0 1 0,1-1 0,-1-3 1,0-1-1,1 0 0,1-3 0,1-1 0,-1-2 1,2-2-1,1-2 1,0-2-1,0-1 1,-1-1-1,-1 1 0,0-2 1,-2 2-1,-2-1 0,1 2 0,-1 0 0,0-1 1,1 0-1,0-1 0,2-2 0,1 1 0,1-5 0,-1 1 1,0-2-1,0 0 0,0-1 0,-2-1 0,-1 0 0,-1-2 0,-1 0 1,0-1-1,-1-1 0,0-1 0,-2-2 1,-2-2-1,0-1 1,-3-1-1,-1-2 0,-1-1 1,-2-2-1,0-1 0,0-2 0,0 1 0,0-2 0,-1 2 1,-1-1-1,-2 2 0,-1-1 0,0 3 0,-2 2 0,0-1 1,0 1-1,-1 0 0,-1 3 0,-1 0 0,1 2 1,-1 0 0,-1 2 0,-6 12 0,8-19 0,-8 19 0,5-10-1,-5 10 1,0 0-1,0 0 1,0 0-1,0 0 0,0 0 0,0 0-1,0 0 1,0 0 0,0 0-1,0 0 1,0 0-1,0 0 1,0 0-1,0 0 0,-14 3 1,4 3-2,-4 5 2,-1 2-1,-5 2 0,0 1 0,-1 0 0,3-2 1,1-1 0,5-2 0,2-4-1,10-7 1,0 0 0,0 0 0,4-11 0,7-3 0,2-3 1,3-4-1,1-1 1,2-3 0,-1 3-1,0 2 1,-5 3-1,-1 5 1,-12 12-1,14-14 0,-14 14 0,0 0-1,8-2 1,-8 2 0,0 0 0,10 17 0,-4-6 1,2 3-2,1 2 2,2 1-2,3 1 1,0-2 0,2-3-1,0-2 1,1-6-2,1-5-1,-3-11-5,5-4-27,-5-5-2,-2-8 1,-3-5-1</inkml:trace>
  <inkml:trace contextRef="#ctx0" brushRef="#br0" timeOffset="140472.0458">18506 14326 59,'0'0'29,"3"13"0,-3-13 1,-6 14-17,4 0-2,-4-2-3,2 5 0,-6-4-2,-1 3-1,-4-5 0,-1-2-2,-4-9-1,-3-3 0,-2-9-1,-3-7-1,-3-5 0,1-7 0,-1-4 0,0-3 0,0-4 0,2-3-1,3-1 2,1-1-1,5 0 0,3 0 1,5-1 0,6 3 0,6 1 0,8 3 1,3 1-1,7 2 0,2 3 0,6 3 0,0 3-1,1 1 0,0 4 0,0 3 0,-1 3 0,-3 4 0,-3 4 1,-4 0-1,-3 3 0,-3 3 0,-10 4-1,8-4 1,-8 4-1,-9 0 0,0-1 1,-4-1-1,-1-1 1,-5-3-1,-2-3 1,-4 0 2,1-3-2,1 0 1,-1 1-1,4 0 2,3 3-1,4 0 1,4 4-1,9 4-1,0 0 1,0 0 0,17-1 0,0 4-1,4 0 1,4 5-1,2 0 1,2 3-1,-1 1 1,-1 0-2,-5 2 1,-2 4 0,-2-1 0,-3 1-1,-5 2 2,-3 1-1,-3 2 0,-3 0 0,0 4-3,-5-6-10,-1 2-22,1-2-1,4-21 0,-6 15-1</inkml:trace>
  <inkml:trace contextRef="#ctx0" brushRef="#br0" timeOffset="141885.1871">20104 13298 34,'0'0'21,"0"0"1,5-11-1,1-3-2,4-3-6,5-6-1,4-7 0,6-3 0,4-7 2,8-1-3,3-11-2,7 0-2,1-8-1,4 1-1,1-7 0,0 2-2,-3 0 0,-3 1-2,-3 2 1,-5 10-1,-4 4 0,-6 8-1,-6 6 1,-5 8-1,-3 5 1,-5 6 0,-2 4-1,-8 10 1,8-11 0,-8 11-1,0 0 1,0 0-1,0 0 0,0 0 1,0 0-1,0 0 0,0 0 0,0 0 0,0 0 0,0 0 0,0 0 0,0 0 0,0 0 0,0 0 0,-3-10-1,3 10-2,0 0-4,-9-5-17,9 5-12,-6-11-1,3-2 1,5-6-1</inkml:trace>
  <inkml:trace contextRef="#ctx0" brushRef="#br0" timeOffset="143090.3076">20542 12277 74,'0'0'30,"-12"14"1,12-14 2,0 11-14,0-11-9,20-1-2,-4-5-1,10 2-1,0-4 0,8 1-2,1-3-1,4-2-2,-1 0-1,-2-2 1,-2 0-1,-2 0 1,-3 2-1,-3 0 1,-5 1-1,-4 3 0,-4 1 0,-3 6 0,-10 1 0,11 13-1,-10 1 1,-1 5 0,-1 3 0,0 5 1,-1 4-1,0 5 1,-1-1 0,-1 1 0,0 0 0,0-4 0,1-4-1,-1-4-1,3-5-2,1-19-9,0 0-23,0 0-2,5-19 1,4-8-1</inkml:trace>
  <inkml:trace contextRef="#ctx0" brushRef="#br0" timeOffset="144540.4526">21305 11051 41,'-5'-12'27,"5"12"0,0 0-2,0 0-9,0 16-2,0-3-3,3 8-1,-1 4-3,3 5-1,-2 3 0,2 2-1,-1-4-1,1 0-1,-2-8-1,1-3 1,-3-7-1,-1-13 0,2 12 1,-2-12 0,0 0-1,-1-12 0,-1-5 0,1-1 0,-1-7 0,1-4-1,1-7-1,1-3 0,3-2 0,2 0 0,3 1 0,2-1-1,5-1 2,3 4-1,5 3 1,1 5-1,2 3 1,-2 4-1,0 5 1,-3 7-1,-3 6 0,-4 5-1,-4 7 1,-5 6 0,-3 6-2,-3 3 2,-4 2-1,-2 4 0,-5 1 1,-2 1-1,-5-2 0,-2-3 1,-4-1 0,1-3 1,-1-3-1,-1-3 0,1-2 0,3-2 0,3-4 1,3-1-1,5-4 0,1 0 0,9-2 1,-9 2-1,9-2 0,0 0 0,0 0 0,0 0 1,0 0-2,0 0 1,0 0 0,0 0 0,10 11-1,-10-11 1,17 20 0,-7-7-1,5 4 1,4 2 0,3 0 0,1 1 0,0-1 0,2 0 1,-2-3-1,-1 0 0,-1-5 0,-5 0 0,-2-4 0,-4-1 0,-10-6 1,13 5-1,-13-5 0,0 0 0,0 0-3,0 0-3,0 0-15,9-17-15,-10 3 1,4-2 0,0-8-1</inkml:trace>
  <inkml:trace contextRef="#ctx0" brushRef="#br0" timeOffset="145044.503">21726 11090 22,'0'0'24,"-16"8"2,16-8 3,0 0-7,0 0-5,-1 12-3,1-12-1,23 4-1,-8-6-3,12 6-2,3-3-2,7 3-1,2-3-1,3 1-1,0-1 0,0 3 0,-4-3-1,-4 0-1,-8 0 1,-3-1-2,-8 2-1,-5-5-5,-1 0-20,-9 3-7,5-13 0,-3 2-1</inkml:trace>
  <inkml:trace contextRef="#ctx0" brushRef="#br0" timeOffset="145834.582">22559 10960 17,'0'0'24,"8"0"2,-8 0-4,0 0-1,0 0-2,0 0-2,0 0-3,0 0-1,0 0-6,-9-7-2,9 7-3,-16-6-1,7 3-1,-1 1 1,-2 1 0,-2 2 0,0 1 0,-4 3 1,3 3 0,-4 3 0,1 4 1,-1 5-1,3 5 1,0 5-1,4 3 1,3 3-1,6 1 1,4-2-1,7-1 0,4-5 0,10-5 0,5-6-1,6-6 0,4-7 0,1-5-1,1-4-2,-2-8-1,-1 2-8,-10-6-25,-4-6 0,-4-1 0,-10-9-1</inkml:trace>
  <inkml:trace contextRef="#ctx0" brushRef="#br0" timeOffset="146383.6369">22495 10322 32,'-10'-9'24,"10"9"2,0 0 3,0 0-12,0 0-2,0 0 0,1 15-1,-1-2-3,3 10-2,-4 2-2,2 7-2,-2 3-1,1 4-1,1 1-4,-2-6-8,0-8-24,5-2 0,-4-24 0,9 8-1</inkml:trace>
  <inkml:trace contextRef="#ctx0" brushRef="#br0" timeOffset="148253.8239">22350 9521 1,'1'-11'15,"-1"11"0,0 0-1,0 0 0,1-13 1,-1 13 0,0 0-2,0 0-2,0 0-1,-6-11-3,6 11-1,0 0-1,-10-4 0,10 4-2,-11-3 1,11 3-1,-12 2 0,12-2 0,-14 5 0,14-5 0,-15 13 1,9-2-1,-3 4 0,1 3 0,0 4 0,1 2 1,2 5-1,1 3 1,2 4-1,1-3-1,4 1 1,1-2-1,3 0 1,1-4-1,6-2 0,-2-7 1,4-1-1,1-5 0,3-3 0,-1-5-1,1-2 1,-2-4-1,0-2-1,-2-4 1,-1-4-1,0-2 1,-3-3-1,-2-4 1,-1-1-1,-3-2 0,0-1 1,-3-1-1,-2 1 0,-2 1 0,-3 2 1,-1-1-1,-1 1 0,-3 0 0,-2-1 1,0 1-1,-2 1 0,-1 2 0,1 3 0,-1 2 0,0 5 0,1 6 0,0 4-1,0 6 0,0 3-1,3 3-2,-1-1-5,8 4-13,2 1-13,2-8 0,8 0 1,3-10-2</inkml:trace>
  <inkml:trace contextRef="#ctx0" brushRef="#br0" timeOffset="149518.9503">22704 9569 10,'0'0'12,"0"0"1,0 0-1,1-12-1,-1 12-1,0 0 0,0 0 0,2-12-1,-2 12 0,0 0 0,0 0 0,0 0 0,0 0-1,0 0-1,0 0-1,0 0-2,0 0 0,-1 23 0,-1-6 1,2 7-1,-2 3 0,2 9 1,-4 0-1,2 4 1,-2-2-1,1 1-1,-2-6-1,1-4 0,-1-8 0,2-5 0,2-5 0,1-11-1,0 0 1,1-12 0,2-4-1,2-6 0,-1-5 0,2-5 0,0-4-1,0-1 0,0 0 0,-1 2 0,0 4 0,0 2 0,1 5 1,-2 6-2,1 7 1,-5 11 0,8 1 0,-3 10 0,2 5 1,1 8-1,1 1 0,1 6 1,1-1-1,1 0 1,-3-3 0,3-2-1,-4-6 0,0-2 1,-3-7-1,-5-10 1,11 5 0,-11-5-1,12-18 1,-6 1 0,0-5-1,2-6 1,1-4-1,2-4 0,-2 0 0,2 2 0,-1 5 0,0 4 0,-2 6-1,-2 5 2,-6 14-1,12-2-1,-7 15 1,0 6 0,-2 5 0,2 7 0,-1 4 1,2 3-1,0 0 0,-2-1 0,2-2-1,-1-6-1,0-1-3,0-11-4,6-2-9,-11-15-14,17 4-2,-1-9-2,0-13 1</inkml:trace>
  <inkml:trace contextRef="#ctx0" brushRef="#br0" timeOffset="149999.9984">23264 9634 44,'3'-17'28,"-3"17"3,-19 6 0,3 2-11,-1 9-4,-5-1-4,1 10-3,-1-3-2,5 6-2,2-4-1,7-1-1,4-3-1,7-3-1,6-8 0,6-2 1,1-5-2,5-6 1,-1-4 0,1-2 0,0-3-1,-3-1 0,-2-1 1,-3-1-1,-1 4 1,-12 11-1,14-17 0,-14 17 0,0 0 1,12 1 0,-7 12-1,1 1 0,1 6 0,3 5 1,-2 4-1,4 2 1,-2 1-1,-2-1 0,-2-1 0,-4-1 1,-4-4 0,-6-2-1,-7-5 0,-3-1 1,-6-5-1,-1-1 0,-2-5-1,-1-4-1,4-3-3,3-8-4,8 0-10,3-5-15,7-5 0,9-4-1,5-6-1</inkml:trace>
  <inkml:trace contextRef="#ctx0" brushRef="#br0" timeOffset="151315.13">23654 9560 20,'11'-8'20,"-11"8"-4,0 0 0,0 0-2,0 0-2,0 0-1,0 0-1,0 0-1,0 0-1,0 0 0,0 0-1,-8 10 0,8-10 0,0 0 0,0 0 0,0 0-2,0 0 0,0 0-1,0 0 0,0 0-1,0 0-1,0 0 0,0 0-1,0 0 0,0 0 0,0 0 0,0 0-1,0 0 1,0 0-1,0 0 1,-6 14-1,5-3 2,0 2-1,1 7 0,0 2 1,0 8 0,0 3 0,1 2 0,0 0-1,1-1 0,-2-3 0,2-5 0,-2-5 0,0-6-1,0-15 1,-1 13 0,1-13 0,-8-11 0,2 0 0,1-4 0,0-6 0,-2-4 0,0-4-1,3-3 0,2 0 0,3-2 0,2-1 1,2 2-1,2 3 0,4 3 0,3 4 0,1 4 0,0 5-1,2 2 1,-1 7 0,2 4-1,-1 4 1,-2 5-1,-1 6 1,-1 3-1,-4 6 1,-2 1-1,-5 3 1,-5 2 0,-4 0 0,-3-1 1,-5-1-1,-3-4 0,-3 1 1,-1-6-1,2-2 0,0-5 1,3-1-1,3-3 1,4-6 0,10-1-1,-10-5 0,10 5 0,7-13 0,3 5 0,4-2 0,3-1-1,1 3 0,3 1 1,3 2-1,-2 5 1,0 6-1,-2 3 1,-2 7 0,-1 3 0,-4 5-1,-4 3 1,-4 0 0,-3 1 1,-3-3-1,-7-1 0,-3-2 1,-4-5-1,-4-2 1,-2-4-1,0-3 0,-2-3 0,3-6 0,2-5-2,3-5-2,1-11-2,11 2-7,0-12-10,9-3-12,7 1-1,4-5-1,6 5 2</inkml:trace>
  <inkml:trace contextRef="#ctx0" brushRef="#br0" timeOffset="151632.1617">23990 9690 59,'13'4'32,"3"10"0,-9 0 0,-2 4-12,2 7-6,-7-2-4,4 3-3,-3-1-2,2 2-1,-5-6-1,3-1 0,-1-6-1,2-3 0,-2-11 0,1 13-1,-1-13 2,0 0-1,0 0 0,0 0 1,3-18-1,2 5 0,1-8 0,4-4-1,4-4-1,1-3 0,4 2-1,-1 0-1,3 4-4,-4-2-5,7 6-23,-12 6-4,-5 0 0,-4 2 0</inkml:trace>
  <inkml:trace contextRef="#ctx0" brushRef="#br0" timeOffset="152294.2279">22123 9274 60,'0'0'31,"0"0"-1,0 0 0,0 0-14,13-5-2,1 4-5,2-3-2,3 1-3,3-1-1,2 0-1,1 2-2,0-2-2,3 5-7,-3-4-10,-1-1-13,5 2 0,-1-7-1,5 5 1</inkml:trace>
  <inkml:trace contextRef="#ctx0" brushRef="#br0" timeOffset="153038.3023">23084 9188 29,'-12'4'26,"12"-4"4,0 0-6,-9 7-1,9-7-3,0 0-4,0 0-1,14 3-5,0-3-3,-2-3-2,6 1-2,-1-2 0,3 0-3,-4 0-1,0-3-1,-3 6-3,-5-5-4,2 5-7,-10 1-13,0 0-4,9-6-1,-9 6 2</inkml:trace>
  <inkml:trace contextRef="#ctx0" brushRef="#br0" timeOffset="153271.3255">23155 9144 47,'4'17'28,"-4"-17"2,5 21 0,-2-5-15,-3 1-1,3 4-3,-4-2-5,2 5-2,-1-2-2,1-2-5,0-3-4,-1-6-11,0-11-12,0 0 0,0 0-1,6-14 0</inkml:trace>
  <inkml:trace contextRef="#ctx0" brushRef="#br0" timeOffset="153489.3474">23071 9118 43,'-24'12'28,"5"13"2,-4-1 0,8 2-11,2 7-6,1-2-2,7 3-4,2-3-2,9-7-4,7-5-3,4-9-4,9-4-8,0-7-11,3-10-5,5-1-2,-3-13 2</inkml:trace>
  <inkml:trace contextRef="#ctx0" brushRef="#br0" timeOffset="153675.3659">23294 9112 62,'0'0'32,"7"10"0,-1 4 0,2 5-15,-5-2-4,8 9-3,-5-4-4,2 3-3,-4-1-8,-5-1-15,-6-4-14,-1 1 1,-6-7-2,0 1 1</inkml:trace>
  <inkml:trace contextRef="#ctx0" brushRef="#br0" timeOffset="154781.4766">22834 11248 19,'-10'0'23,"10"0"0,0 0 0,0 0-3,0 0-1,0 0-3,0 0-1,0 0-2,9 1-4,0-3-3,5 3-1,4-1-1,5 0-1,5-1-1,5 1 1,4-1-1,4-1-1,0-1 0,0-1 0,-4 1 0,-3-2-1,-4 2 0,-5-1 0,-6 2-1,-6 0-3,0 3-2,-13-1-7,14-5-10,-14 5-11,10-5 1,-10 5-1,12-14 2</inkml:trace>
  <inkml:trace contextRef="#ctx0" brushRef="#br0" timeOffset="155519.5503">23473 11053 2,'0'0'18,"0"0"2,4 10 4,-2 1-7,1 5 2,0 3-4,3 8 1,0 2-1,6 6-1,-3-2-2,3 4-4,-2-5-3,1-4-1,-4-6-2,0-4 1,-5-7-1,-2-11 1,0 0-1,-9 3 0,9-3 0,-17-19 0,7 2-1,0 0 0,-1-5-1,1-3 1,2-2-1,4-1 0,2-2 0,2 0 0,5-1 0,2 1 0,4 3 0,5 2-1,4 6 1,3 1 0,2 5 0,1 6 0,0 3-1,-1 6 1,0 4 0,-4 5 0,-6 6 0,-4 4 0,-6 2-1,-5 3 1,-6 1 1,-5-2-1,-6 0 0,-5-2 1,-3-4 0,-3-5-1,1-2 1,2-3-1,2-6 1,4 0 0,3-3-1,7-1 1,9 1-1,-10-7 0,10 7 1,0 0-1,9-12 0,0 8 0,3 1-1,4 1 1,2 3 0,6 2 0,0 4-1,3 3 1,1 2 0,1 2 0,1 2 0,-3 0 0,0-2-1,-2-2 1,3-3 0,-3-4-2,0 0-8,-4-5-20,-3-8-4,1-1 0,-5-9 0</inkml:trace>
  <inkml:trace contextRef="#ctx0" brushRef="#br0" timeOffset="155828.5813">24044 10870 34,'0'0'28,"9"-18"2,-9 18-4,0 0-8,0 0-2,-2 17-3,-6-1-3,2 8-3,-4 6-2,1 7 0,-3-2-1,1 5 0,1-5-1,2-1-1,-1-6-2,2-7-2,4-2-6,3-19-16,-9 10-9,9-10 0,6-13-1,3-2 0</inkml:trace>
  <inkml:trace contextRef="#ctx0" brushRef="#br0" timeOffset="156082.6067">24243 10870 24,'0'0'28,"19"-4"1,-19 4 3,5-13-11,-5 13-4,0 0-4,0 0-2,-16 12-4,10 2-3,-2 1 0,1 7-2,-4 4-1,0 3-1,-1 3-1,-5-7-8,7-1-19,0 0-4,-5-11 0,7-2-1</inkml:trace>
  <inkml:trace contextRef="#ctx0" brushRef="#br0" timeOffset="158550.8534">22520 11747 15,'0'0'16,"0"0"1,3-10-4,-3 10-1,0 0 0,0 0-1,0 0 0,-4-11 0,4 11 1,0 0-1,0 0-2,0 0 0,0 0-3,0 0 1,0 0-3,0 0 0,0 0-2,0 0 0,0 0 0,0 0 0,-4 18 0,4-18 0,-2 26 0,3-8 0,0 7 0,0 2 0,1 3 0,0 0-1,2 0 1,-1-1-1,0-5 0,0-2-1,0-4 1,0-4-1,0-4 1,-3-10-1,4 11-1,-4-11-1,0 0-4,0 0-9,0 0-16,4-12-2,-4 12 0,-1-15-1</inkml:trace>
  <inkml:trace contextRef="#ctx0" brushRef="#br0" timeOffset="159432.9417">22397 12553 2,'5'14'18,"-5"-14"1,0 0 2,0 0-6,0 17 0,-2-3 0,1 9-1,0 7-1,-2 5-1,3 11-1,-4-3-1,2 5-2,-2-5-2,4-1-2,-4-10 0,3-5-1,-2-10-1,2-6 1,1-11-2,0 0 1,-9-13 0,6-3-1,-1-6 1,0-7-1,1-7-1,0-4 1,3-4 0,1-2 0,4-3-1,1-1 1,3 3-1,3 5 0,0 4 1,2 4-1,2 3 0,2 8 0,0 2 0,2 6 0,-1 1 0,1 4 0,-2 5-1,-1 3 1,-4 6 0,-2 4-1,-2 5 1,-5 2-1,-3 5 1,-4 0-1,-2 3 1,-4-2 0,-3 1-1,-3-3 1,-3 0-1,0-3 1,-2-1 0,-2-3 0,2-2-1,1-1 2,4-4-1,0 0 1,4-3-1,11-2 2,-12 4-1,12-4 0,0 0 0,0 0 0,0 0-1,8 10 1,-8-10 0,17 17-1,-5-4 0,2 3 0,4 0 1,2 4-2,2 0 1,0 2 0,1-3 0,1-3-1,-3-1 1,-1-4-3,-1-2-1,-6-9-9,-3-6-21,2 1 0,-6-9 1,2-3-1</inkml:trace>
  <inkml:trace contextRef="#ctx0" brushRef="#br0" timeOffset="159769.9754">22720 12297 54,'0'0'29,"10"-1"2,-10 1 0,0 0-13,-4 13-6,4-13-4,-5 23-2,1-8-1,1 5-2,-2 0 0,2 1-1,-1 1-1,0-4-2,1 2-3,-1-10-8,4-10-14,2 14-6,-2-14 0,9-10-2,-4-8 2</inkml:trace>
  <inkml:trace contextRef="#ctx0" brushRef="#br0" timeOffset="160009.9993">22872 12253 50,'-12'8'29,"3"5"4,-2 0-2,-1 1-12,3 7-5,0-1-3,4 5-3,-1-2-2,3 1-4,1 2-8,-1-3-24,3-10-2,0-13-1,0 0-1</inkml:trace>
  <inkml:trace contextRef="#ctx0" brushRef="#br0" timeOffset="168527.851">23040 8344 19,'0'0'13,"3"10"1,-3-10-1,0 0 1,0 0 0,0 0-1,0 0 1,0 0 0,0 0-1,0 0 0,-4-13-1,3-9-2,6-2-2,-3-14-2,4-5-1,-1-14-2,2-6-1,0-9 0,2-7-1,1-2 1,-3-8-2,0-6 2,1-3-2,1-4 1,2-5-1,-3-1-1,4 0 0,-2 5 0,0 4 0,0 8 0,-1 13 1,-2 14-1,-3 13 0,-1 11 1,-1 11 1,-2 8-1,0 7 1,0 14-1,-2-15 1,2 15-1,0 0 0,-5-12 0,5 12 0,0 0 0,0 0 0,-8-11 0,8 11 0,0 0 0,-9-5 0,9 5 0,0 0 0,-10-5 0,10 5 0,0 0 0,-12-8 0,12 8 0,-14-8 0,5 2 1,-3 0-1,-4-1 0,-2-1 0,-5-2 1,-4 3-1,-3-1 1,-2 1 0,-3 1-1,-2 3 0,0-1 1,1 3-1,2 1 0,4 0 1,2 1-1,4 1 1,5-1-1,5-1 2,3 1-2,11-1 1,-11 0 0,11 0-1,0 0 0,0 0 1,0 0-1,0 0 0,0 0 0,0 0 0,0 0 0,0 0 0,0 0-1,0 0 1,0 0 0,0 0 0,0 0 0,0 0-1,12-2 1,-3 0 0,4 1 0,5 0 1,5-2-1,5-1 1,5-1-1,4 0 1,3-2-1,2-2 0,-1 1 0,-1 1 0,-3 0 0,-3 1-1,-5 2 1,-5 0 0,-6 3-1,-3 1 1,-4 1-2,-3-1 1,-8 0-2,10 4-1,-10-4-1,0 0-3,0 0-5,0 0-7,0 0-11,9 6-2,-9-6 0,0 0 2</inkml:trace>
  <inkml:trace contextRef="#ctx0" brushRef="#br0" timeOffset="172717.27">22571 7104 17,'0'0'23,"0"0"1,0 0-3,0 0-4,0 0-3,0 0-3,0 0-1,0 0-3,3 22-1,0 0-2,-1 8 0,0 6-1,-2 5 0,2 4 1,-3 0-1,-1-2-1,0-4 0,-2-2 0,1-9-1,0-5 0,1-6-2,0-4-2,2-13-5,-3 12-3,3-12-7,0 0-9,0-22-3,4 8 0,-2-11 1</inkml:trace>
  <inkml:trace contextRef="#ctx0" brushRef="#br0" timeOffset="173009.2992">22698 7145 18,'9'-4'21,"-9"-7"3,0 11 2,0 0-11,9 2-1,-7 9 0,-4 4-1,3 9-1,-3 2-2,2 10-1,-3 0-2,3 5-2,-2-3-2,2-3-1,0-5-1,1-3 0,0-6-2,-1-7-2,2-1-3,-2-13-3,2 10-5,-2-10-6,0 0-7,0 0-5,-4-10 2,4 10 0</inkml:trace>
  <inkml:trace contextRef="#ctx0" brushRef="#br0" timeOffset="173205.3188">22661 7496 23,'-14'8'27,"14"-8"1,-9 5-1,9-5-5,0 0-3,9-16-6,2 8-4,0-4-2,3 1-4,2-1-3,-1-1-6,5 5-5,-3 1-9,-2-3-8,2 11-3,-6-3 2,3 9 0</inkml:trace>
  <inkml:trace contextRef="#ctx0" brushRef="#br0" timeOffset="173595.3578">22772 7599 24,'-13'7'21,"10"5"1,3-12 1,0 0-9,0 0-1,0 0-1,16-4-1,-7-1-1,3 3-1,-2 1-3,1 3-1,-11-2-3,9 16-1,-10-4 0,-5 5 0,-2 1-1,-3 3 0,-3 3 1,-1-2 0,-2 1 0,1-2 1,1-3-1,4-3 1,4-2 0,2-2 1,5-11 0,0 16 0,0-16-1,15 8 1,-2-6-1,3 3 1,0-4-1,3-1-1,-1-1-2,0-4-2,1 0-5,-4-5-9,-2-6-15,2 2-1,-5-6-1,1 0 2</inkml:trace>
  <inkml:trace contextRef="#ctx0" brushRef="#br0" timeOffset="174010.3993">22885 7304 34,'-16'-9'24,"16"9"3,-18 9-1,9-1-15,1 6-1,0 1-1,2 7-1,1-2-1,4 5-1,1-4-1,4 0 1,2-5-2,4-2 1,1-8-1,3-3 0,2-6 0,1-4 0,0-5-1,-1-1 0,-1-3 0,-2-2-1,-5-3 1,-2 2-1,-7-4 0,-3 2-1,-4 0 1,-3 3-2,-3 1 1,0 4-2,0 4 0,0 2-2,5 9-3,-2 0-6,9 8-11,4 2-12,-2-12 0,17 23 0,-4-15 1</inkml:trace>
  <inkml:trace contextRef="#ctx0" brushRef="#br0" timeOffset="174372.4355">23409 7256 50,'0'0'28,"0"0"1,0 0 0,1 23-13,-4-10-7,2 8-2,-5 4 1,4 5-2,-4 5-1,2 6 0,0-4-2,1-1 0,0-4-2,1-7-3,2-4-4,-2-7-8,2-14-12,0 0-6,9-1 0,-2-9-1,-2-12 1</inkml:trace>
  <inkml:trace contextRef="#ctx0" brushRef="#br0" timeOffset="174611.4593">23569 7180 63,'0'0'33,"5"30"-1,-9-9 1,-1 5-20,5 10-3,-5 0-2,3 6-2,-5-1-3,2 0 0,-1-5-2,2-4-1,2-5-3,-2-10-4,5-2-9,-2-3-15,1-12-2,0 0-1,0 0 1</inkml:trace>
  <inkml:trace contextRef="#ctx0" brushRef="#br0" timeOffset="174830.4812">23407 7515 44,'-10'3'30,"10"-3"2,0 0-1,14-11-7,-1 7-12,0-5-2,6 4-3,-3-4-1,3 5-4,0 1 0,-3 1-3,0 0-4,-5 0-9,2-3-16,1 5-3,-5-5-1,1 0 1</inkml:trace>
  <inkml:trace contextRef="#ctx0" brushRef="#br0" timeOffset="175077.506">23637 7322 80,'14'11'34,"-3"-8"0,-1 3-6,2-9-18,7 3-1,-5-4-2,4 3-4,-5-2-1,2 0-2,-3 2-1,-4-1-1,1 2-3,-9 0-5,11-1-9,-11 1-12,0 0-3,0 0-1,0 0 1</inkml:trace>
  <inkml:trace contextRef="#ctx0" brushRef="#br0" timeOffset="175326.5309">23783 7164 34,'0'0'26,"0"0"3,0 0 0,-8 3-15,10 10-1,-5 1-1,5 10-3,-4 1 0,4 9-3,-3-3-1,4 4-3,1-3-5,-1-6-9,6-9-18,3-1-3,-4-11-1,7-3 1</inkml:trace>
  <inkml:trace contextRef="#ctx0" brushRef="#br0" timeOffset="176257.6239">22773 6464 2,'0'0'19,"-2"12"1,2-12 1,0 0-8,0 0 0,0 0 0,0 0-1,6 11 1,2-1 1,-1 2-2,5 4-1,-2 2-1,5 5-2,-2 0-3,3 4-1,-3-4-2,1 1 0,-3-4-1,-1-2-1,-2-5 0,-1-2 1,-7-11-2,6 10-3,-6-10-4,0 0-13,0 0-11,0 0 0,-3-20-2,5 9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46:11.2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16967 4547 15,'0'0'13,"0"0"0,0 0 0,0 0-2,0 0 0,0 0-4,0 0 0,0 0-2,-11-9-2,11 9-1,-12-3 0,3 2 0,1 1 1,-3-1 1,0 2 0,-2-1 2,3 1 0,-4 0 0,2 1 2,-3-2-1,1 4 0,1-3-1,1 3 0,0-3 1,4 2-2,-1-3-1,9 0 0,-10 3 0,10-3-1,0 0 0,0 0 0,0 0 0,0 0 0,0 0-1,18 4 1,-7-3 0,6 1-1,3-1 0,7 0 0,3-1 0,6 1 0,2-2 0,3 1-1,3-1 1,1 1-1,0-1 0,0-1 0,0 2 0,0-1 0,-2 1 0,-1 0 0,-1 0 0,1 1 0,-2 2 0,0-1 0,-1 2 0,-1-2-1,-1 0 1,-2 1 0,-1-2-1,-2 0 1,2-1-1,-1-2 0,-1-1 1,1 1-1,1 0 0,0-2 1,0 1-1,0 0 0,-1 1 1,0 0-1,-1-1 0,-3 1 1,-1 1-1,-3 0 0,-2-1 0,-4 1 0,-3 1 0,-5-1 0,-2 1 0,-9 0 0,10 0-1,-10 0-1,0 0-2,0 0 0,0 0-3,0 0-2,0 0-6,0 0-9,-7-13-13,7 13 3,-6-10-1,6 10 2</inkml:trace>
  <inkml:trace contextRef="#ctx0" brushRef="#br0" timeOffset="813.0813">18056 4265 16,'0'0'22,"-10"-11"2,10 11 2,0 0-8,-12-11-1,12 11-2,0 0-2,0 0-1,-10-6-2,10 6-1,0 0-3,0 0-1,0 0-1,12 12-1,-12-12 0,20 15-1,-7-4 0,5 3 1,2 1-1,4 2 0,-1 0 0,-1 0 0,-1-1-1,-2 0 1,-2-1-1,-3-2-1,-3-2 0,-3 2 0,-3-1 1,-1 1-1,-2 0 0,-2 2 0,-2 1 0,-2 3 1,-1-1-1,-1 2 1,-2 1-1,1 0 1,-2 0 0,-1 1 0,-1-1 1,1-1-1,-2-1 0,2 0 1,0-4-1,1 0 0,0-3 0,1-2 1,8-10-2,-11 14 1,11-14 0,0 0-1,-10 13 1,10-13-1,0 0 0,0 0 0,-5 11 1,5-11-1,0 0 0,0 0 0,-3 10 0,3-10 0,0 0 0,0 0 0,-5 13 0,5-13 0,0 0 0,-8 15 1,8-15-1,-9 12 0,9-12 0,-11 11 0,11-11 0,-10 12 1,10-12-1,0 0 0,-11 11 0,11-11 0,0 0 0,0 0-2,0 0-3,0 0-10,0 0-22,0 0-1,10-20 1,6 2-1</inkml:trace>
  <inkml:trace contextRef="#ctx0" brushRef="#br0" timeOffset="3999.3999">19067 3832 6,'1'-27'16,"1"16"-2,-4-5-1,1 1 0,-4-2 0,0 2 0,0-2 1,-2 3-2,1 1-2,0 1-1,6 12-2,-9-17-1,9 17-2,0 0-1,0 0-1,0 0 0,0 0 0,-5 20 1,6-4-1,0 2 2,0 8-1,0 2 1,0 9-2,-2 3 2,1 4-2,-1 4 1,1 4 0,-1 1-1,1 1 1,0 1-1,0-3 0,1-2 1,0 0-1,-2-4 0,2-1 0,-1 0 0,0-2 0,0-3-1,1-1 1,-1-1-2,0-3 2,0-3-1,1-1 0,-1-6 0,1 0 1,-1-4-1,1-2 0,0-4 0,1-1 0,0-1-1,-1-2 1,1 0-1,-1 1 0,2-2 0,-2 2 1,-1-12-1,4 18 0,-4-18 0,1 16 0,-1-16 1,0 0-1,2 11 0,-2-11 0,0 0 0,0 0 1,0 0-1,0 0 0,0 0 0,0 0 1,0 0-1,0 0 0,0 0 0,0 0 0,0 0 0,0 0 1,0 0-1,0 0 0,0 0 0,0 0 0,0 0 1,0 0-1,0 0 0,0 0 0,0 0 1,0 0-1,0 0 0,0 0 1,0 0-1,0 0 1,0 0 0,0 0-1,0 0 1,0 0 0,0 0-1,0 0 1,0 0-1,0 0 1,0 0-1,0 0 1,0 0-1,10 0 1,-10 0 0,17-4-1,-1 0 1,5-1-1,6 0 1,6-4-1,4 1 0,3-1 0,3-3 0,3 1 0,1-3 0,-2 1 0,2-4 0,-2 1 0,1 0 0,0-2 1,13-2-7,-4-2-1,1 2 0,-2 0 0,1 3 0,-2-1 0,-2 3 0,-4 0 0,-13 6 5,-2-1 2,-3 3 1,-1-1-1,-7 2 0,-3 1 0,-5 1 0,-2 2-1,-11 2 0,11-5 0,-11 5-3,0 0-2,0 0-23,-1-19-2,-1 3 1,2-4-2</inkml:trace>
  <inkml:trace contextRef="#ctx0" brushRef="#br0" timeOffset="5545.5545">19062 3691 10,'-15'-6'12,"15"6"2,-15-6 0,15 6-1,-14-3 0,14 3-1,-13-3 0,13 3 0,-10-2-2,10 2-2,-10-1 0,10 1-2,0 0-1,-9-1 0,9 1-1,0 0-1,0 0 0,0 0-1,0 0 2,-11 3-2,11-3 1,0 0-1,0 0 0,0 0 1,3 14 0,-3-14 0,8 13 0,-8-13 1,13 21-2,-5-9 2,5 2-2,-2 1 1,5 1-1,-1 2 1,3 2-2,3 1 1,1 2 0,2 0-1,0 2 1,1 1-1,2 2 0,2 1 0,0 1 0,0-1 0,1 0 1,-1-3-1,2 1 1,0-2-1,-1-4 0,-2-2 1,-2-1-1,0-3 0,-2 1 0,-2 0-1,1 0 2,-3-2-2,1 0 2,-1 0-2,0-2 1,0-2 0,-1-2-1,-2-1 1,-3 0-1,1-2 0,-1 0 0,-3-1 0,1 1 0,-1 0 0,-2 0 0,2 0 0,0 1 0,-1 1 0,1-1 0,-1 1-1,1 0 2,-1-1-1,1 1 0,0 1 0,0-1 0,1 1 0,1 0 0,-1 0 0,1 2 0,1-2 0,0 1 0,1 1 0,-1-2 0,1 0 0,-1 0 1,-2-1-1,0-1 0,-1 0 0,-11-6 1,15 9-1,-15-9 0,13 8 0,-13-8 0,9 7 0,-9-7 0,11 8 0,-11-8 0,10 6 0,-10-6 0,10 7 1,-10-7-1,9 6 0,-9-6 0,9 5 0,-9-5 0,0 0 0,10 3 1,-10-3-1,0 0 0,0 0 0,0 0 0,0 0 0,0 0 0,0 0 0,0 0 0,0 0 0,0 0 1,0 0-1,0 0 0,0 0 0,0 0 0,9 0 0,-9 0 0,0 0-1,0 0 0,0 0-4,0 0-8,-8-14-24,1 4-2,0-10 1,2-5-1</inkml:trace>
  <inkml:trace contextRef="#ctx0" brushRef="#br0" timeOffset="7589.7589">20209 4627 11,'0'0'8,"0"0"1,9-1-2,-9 1 0,0 0-2,0 0 0,0 0-1,0 0-1,0 0 0,0 0 0,1-11 1,-1 11 0,0 0 1,0 0-1,0 0 3,0 0-2,0 0-1,0 0-1,0 0 0,0 0-1,0 0 0,0 0 0,0 0 0,0 0 1,0 0 1,0 0 1,0 0-1,0 0 1,0 0 0,0 0-1,0 0 0,0 0 0,0 0-1,0 0 0,0 0 0,0 0 0,0 0 0,0 0-1,0 0 2,0 0-1,0 0-1,0 0 0,0 0 0,0 0-1,-9 0-1,9 0 1,0 0 0,0 0 0,0 0 0,0 0 0,0 0 1,0 0 0,0 0 0,0 0 1,0 0 0,0 0 0,0 0-1,0 0 1,0 0 0,0 0 0,0 0-1,0 0 1,0 0-1,0 0-1,0 0 1,0 0-1,0 0 1,13 11-1,-4-11 0,4-1 0,4-2 1,4 1-1,7-1 0,2-2-1,2-1 1,1 0 0,1-1-1,-1 0 0,1 1 0,-3 1 1,-2-1-1,-1 0 0,-2 0 0,-1 1 0,0 0 0,-2 0 0,-2 1 0,0 0 0,-2 1 0,-2 0 0,-2 1 0,-2 0 0,-1 1 0,-3 1 0,-9 0 0,14-1 0,-14 1 0,9 0 0,-9 0-1,0 0 1,0 0 0,0 0 0,0 0-2,0 0 0,0 0-3,0 0-6,0 0-25,0 0-1,5-19 0,-3 9 0</inkml:trace>
  <inkml:trace contextRef="#ctx0" brushRef="#br0" timeOffset="8394.8394">21316 4397 17,'-8'-14'21,"8"14"0,-10-7-8,10 7 1,-18-13-1,8 5-2,-2 1-2,-2-1-1,0 2-1,-3 0-2,-1 4 0,-3 0 0,1 4 0,-4 0 1,1 5-1,-2 3 2,2 2-3,-2 4 1,6 1-2,1 3 0,5 3 0,3 1 0,5 0 0,5 1-1,5 0 1,5-2 0,5 0 0,5-4-1,5-1 0,3-4 0,2-1-1,1-5 0,-2-2 0,-2-1-1,-4-3 0,-2-1-1,-5-3 0,-2-2-2,-4-4-4,2 2-10,-3-4-18,-3-6 0,0-2 0,-3-5 0</inkml:trace>
  <inkml:trace contextRef="#ctx0" brushRef="#br0" timeOffset="9251.925">21076 3701 15,'0'0'20,"0"0"0,0 0-1,0-14-2,0 14-2,0 0 0,-2-10-2,2 10-1,0 0-2,0 0-1,0 0-1,0 0-2,-1-11-1,1 11-2,0 0-1,0 0-2,0 0 1,0 0-1,0 0 1,-1 16-2,1-4 2,0 8-1,-1 6 1,0 7-1,1 2 2,-2 6-2,1-2 0,0 1 1,0-2-1,0-1 1,-1-7-1,1-3 0,0-7 0,1-4 0,0-4-1,0-12-4,0 0-18,0 0-9,0 0 0,1-23-2,-5-2 2</inkml:trace>
  <inkml:trace contextRef="#ctx0" brushRef="#br0" timeOffset="10583.0582">21023 2977 13,'0'0'17,"0"0"-1,0 0 1,0 0-1,-10-12-1,10 12-3,0 0-1,0 0-3,-7-11-2,7 11-2,0 0 0,-12-7-1,12 7 0,0 0-1,-11-1 1,11 1-1,-11 7 0,11-7 0,-14 20 0,5-6 0,-1 5-1,0-1 1,1 5-2,0 0 2,2 1-1,2-3 0,4 0 0,2 0 1,5 1-1,2-1 1,2 0-1,3-2 1,3 1-1,-1-3 1,4-3 0,-3-3-1,3-3 1,-4-3-1,2-1 1,-4-4-1,2-3 1,-2-3-1,-2-1 0,0-5 0,0-2 0,-2-4 0,-2-2-1,0-2 1,-2-1 0,-3 0-1,-1 2 1,-4 2-1,0 1 1,-2 1-2,-1 0 2,1 3-2,-1-2 2,-1 1-2,1 0 2,-1 1-2,0 1 0,-1 1 1,-2 0 0,-1 3 0,0 2-1,-3 2 1,0 3 0,1 1 0,-2 0-1,2 2 1,2 1 0,0 2-1,2-1 1,9-3-1,-13 8-1,13-8-4,-6 11-5,6-11-14,11 7-6,-3-8-1,7 1-1</inkml:trace>
  <inkml:trace contextRef="#ctx0" brushRef="#br0" timeOffset="11147.1146">21277 2884 18,'0'0'23,"0"0"1,0 0-4,0 0-3,0 0 0,0 0-5,0 0-2,0 0-2,0 0-2,0 0-2,0 0-1,0 0 0,2 12-1,-2-12 1,2 23-2,1-3 2,1 4-1,0 2 1,1 4-2,1-1 2,1 1-2,-2-1 1,2-1-1,-2-4-1,1-3 0,-2-4 0,0-2 0,-2-2 0,-2-13 0,2 17 0,-2-17-2,0 0-1,0 0-4,0 0-10,0 0-14,0-14 0,3 1 0,-3-8 0</inkml:trace>
  <inkml:trace contextRef="#ctx0" brushRef="#br0" timeOffset="11538.1537">21494 2743 22,'11'-1'23,"-11"1"-1,10-6 3,-10 6-12,0 0-1,4 15-2,-7-3-2,3 9 0,-3 1-1,3 8 1,-2 6-2,2 4 1,-1 1-2,2 5-2,-1-4 0,2-1-1,-1-4 0,0-2-2,1-8 2,0-4-2,1-4 1,0-5-1,0-4-1,-3-10 0,4 11-1,-4-11-2,0 0-3,0 0-5,5-13-6,-7 3-8,-2-4-5,2 1 1,-5-6 0</inkml:trace>
  <inkml:trace contextRef="#ctx0" brushRef="#br0" timeOffset="12072.2071">21337 3080 9,'0'0'17,"0"0"0,-9 0-2,9 0 0,0 0 1,0 0-2,0 0-2,0 0-2,0 0-1,0 0 0,0 0-2,0 0 0,0 0-1,0 0-1,0 0 2,0 0-3,0 0 0,0 0 0,0 0-1,0 0-1,0 0 0,0 0 0,15 4 0,-15-4-1,18 0 1,-5-1 0,2 0 0,1-1 0,1 2 0,0 0 0,0-1-1,-3 1 1,0 0-1,-4 0-1,0 1 1,-10-1 0,13 0-1,-13 0 0,0 0-1,9 2-3,-9-2-4,0 0-22,0 0-6,0 0 2,3-17-2</inkml:trace>
  <inkml:trace contextRef="#ctx0" brushRef="#br0" timeOffset="13628.3627">21484 4591 10,'0'0'15,"0"0"0,0 0 0,0 0-1,0 0-1,0 0 0,0 0-2,0 0-1,-8-11-1,8 11-2,0 0 0,0 0-1,0 0 0,0 0-1,0 0 0,0 0-1,0 0 1,13-2-2,-13 2 1,15-2-1,-4-2 0,5 3 1,1-2-1,4 3 0,1-4 0,4 3 0,2-3-1,3 1 0,2-2 0,2 1 0,2-2-1,2 0 0,-1-1 0,-2 0 0,-2 0 0,-2 0 0,-4 1 0,-4 1-1,-7 2 1,-3 1-1,-4-1 0,-10 3 0,11-2-1,-11 2 1,0 0-2,0 0-2,0 0-6,0 0-20,0 0-5,13-11 1,-9 0-3</inkml:trace>
  <inkml:trace contextRef="#ctx0" brushRef="#br0" timeOffset="15185.5184">22262 3915 19,'0'0'16,"0"0"-1,0 0-2,4-12-1,-4 12 0,0 0-2,0 0-1,0 0 0,0 0-1,0 0 0,0 0-1,0 0-1,0 0 0,0 0-2,0 0 0,0 0-2,0 0 0,0 0-1,0 0 0,0 0-1,-9 14 1,3-1-1,-2 5 1,-1 4 0,-3 4 0,0 3 1,-1 0-1,0 4 0,0-2 0,1 1 0,1 0 1,0 1-1,2-1 1,0-1-1,-1-1 0,1 0 0,1-4 0,0-1 0,0-4 1,0-2-2,2-5 1,0 0 0,6-14 0,-10 17 0,10-17 0,0 0 0,-8 12-1,8-12 0,0 0 0,0 0 1,0 0-1,0 0 0,0 0 0,-8 10 0,8-10 0,0 0 0,0 0 1,0 0-1,-8 10 0,8-10 0,0 0 0,0 0 0,-8 10 0,8-10 0,0 0 0,0 0 1,-9 13-1,9-13 0,0 0 0,0 0 1,0 0-1,-7 11 1,7-11 0,0 0 0,0 0-1,0 0 1,0 0 0,0 0 0,0 0 0,0 0-1,0 0 1,0 0-1,0 0 0,0 0 0,0 0 0,0 0 0,0 0 0,0 0 0,0 0 0,0 0 0,0 0 0,0 0-1,0 0 1,6 14 0,-6-14 0,10 22 0,-3-4 0,4 6 0,3 5 0,4 4 1,2 2-1,3 3 0,5 1 1,-1 0-1,1 0 1,-1-3-1,-1-3 1,-4-4-1,-4-3 0,-2-4 0,-5-4-1,-5-2-2,0-5-2,-6-11-8,0 0-20,0 0-1,0 0-1,3-18 2</inkml:trace>
  <inkml:trace contextRef="#ctx0" brushRef="#br0" timeOffset="16246.6245">22262 3991 23,'0'0'23,"-9"-5"-4,9 5 1,0 0-2,0 0-2,0 0-3,0 0 0,0 0-3,0 0 0,0 0-2,13-4-2,-1 0-1,10 3-1,5-4 0,10 3-1,4 1 0,6 0-1,-1-2 0,2 4-1,-2-1-1,-4 2 0,-3 0 1,-5 0-1,-4-1 1,-4 1-1,-2-2 1,-1-2 0,-4 1 0,-1 0 0,-6-1-1,-2 1 0,-10 1 0,12-4 1,-12 4-1,0 0 0,0 0 0,0 0 0,0 0 1,0 0-2,0 0 1,0 0 0,0 0 0,0 0 0,0 0 1,0 0-1,0 0 0,0 0 0,0 0 0,0 0 0,0 0 1,0 0-1,0 0 0,0 0 0,0 0 0,0 0 1,0 0-1,0 0 0,0 0 0,0 0 0,0 0 0,8 2 0,-8-2-1,0 0 1,16 19 0,-7-5 0,3 6 0,5 4 1,3 7-1,4 3 0,2 4 1,2 3-1,2 0 1,1-1 0,0-3 0,-2-1-1,-2-6 0,-2-2 1,-4-7-1,-5-4-1,-2-4 0,-4-5-2,-10-8-2,8 7-4,-8-7-9,0 0-13,-14 6-5,5-3 0,-6 1 1</inkml:trace>
  <inkml:trace contextRef="#ctx0" brushRef="#br0" timeOffset="16900.6898">22391 5108 22,'0'0'18,"-8"-1"0,8 1-1,0 0-3,-9-4-3,9 4-3,0 0-1,0 0 0,-10-2-1,10 2 0,0 0 1,0 0 0,0 0 1,0 0-1,0 0 2,0 0-2,9 1 0,3-4-2,8 0 0,4-2 0,11 1-1,7-4 0,7 3-1,1-2-1,3 2 1,-4 2-2,-5 2 0,-5 2 0,-6 1 0,-8 1-1,-6 0-1,-6 1-1,-4-2-1,2 1-4,-11-3-7,12-9-23,-12 9 1,14-15 1,-3 2-1</inkml:trace>
  <inkml:trace contextRef="#ctx0" brushRef="#br0" timeOffset="17569.7568">23251 4485 21,'0'0'17,"0"0"0,-9-12-3,9 12-3,0 0-1,0 0-4,-9-5 0,9 5 1,0 0-2,0 0 1,0 0 0,-9 14-1,6-3 0,-2 3 1,-1 8-1,-3 3 0,-1 8 1,-5 4-1,0 7 0,-6-1 1,1 5-1,-2-5-1,0 0 0,0-3-1,0-3 0,3-5-1,2-3-1,3-6 0,2-2 0,1-4 0,5-2-1,6-15 1,-11 17-1,11-17 0,0 0 1,0 0 0,0 0-2,0 0-1,-9 0-3,9 0-12,0 0-17,-2-19 0,1 7 0,-4-7 0</inkml:trace>
  <inkml:trace contextRef="#ctx0" brushRef="#br0" timeOffset="18156.8154">22374 4258 8,'0'0'23,"0"0"0,0 0 3,0 0-8,0 0-5,0 0-3,0 0 0,0 0-2,-7 14-1,-2-2 0,1 10-1,-4 1 0,0 11 0,-3 1-1,-1 7-1,-1-2-1,-1 1-1,1-4 0,3-2-1,0-4-1,3-6 0,1-4-4,3-8-4,4-2-11,3-11-13,0 0 1,19-9-2,-6-12 1</inkml:trace>
  <inkml:trace contextRef="#ctx0" brushRef="#br0" timeOffset="18508.8507">22648 4186 29,'10'-7'26,"-10"7"2,0 0 1,13 3-16,-8 8-3,3 6 0,1 4-3,3 5-2,3 1-1,5 3-1,1 1-1,2-2-1,2-5-3,-1-5-3,2 1-4,-3-6-6,-4-2-15,1 3-1,-9-5 2,3 5 0</inkml:trace>
  <inkml:trace contextRef="#ctx0" brushRef="#br0" timeOffset="18922.8921">22556 4824 30,'-20'4'28,"9"5"1,-6-8 1,6 2-14,11-3-1,-10 6-3,10-6-1,16 3-3,7-2-1,2-3-2,9 1 0,2-3 0,5 3-2,0-2-3,-2-1-2,-3 4-6,-7-1-21,-4-3-5,0 3 0,-7-6-1</inkml:trace>
  <inkml:trace contextRef="#ctx0" brushRef="#br0" timeOffset="24130.4128">21063 5010 0,'0'0'11,"0"0"-2,0 0-1,0 0-1,0 0-2,0 0 1,0 0 0,0 0 1,0 0-1,0 0 1,0 0-1,0 0 1,5-11 0,-5 11 1,0 0 0,0 0 1,0 0 0,0 0 0,0 0 0,0 0-1,0 0-1,0 0-1,0 0 1,0 0-3,0 0 0,0 0-1,0 0 0,2-10-1,-2 10-1,0 0 1,0 0-1,0 0 0,0 0-1,0 0 1,0 0-1,0 0 0,0 0 0,0 0 0,-3 15-1,2-4 1,1 3 0,-1 5 0,1 6 0,0 4 0,-1 6 0,2 3 1,0 0 0,-1 3-1,2-3 1,0-1 0,1-5 0,0-4-1,0-3 1,0-5-1,-1-5 0,-1-3 0,-1-12 1,3 15-1,-3-15 0,0 0 0,0 0 1,0 0-1,1 10 0,-1-10 0,0 0 0,0 0 0,0 0 1,0 0-2,0 0-1,0 0-4,0 0-11,0 0-16,0 0 0,3-17 0,-3 17-1</inkml:trace>
  <inkml:trace contextRef="#ctx0" brushRef="#br0" timeOffset="24784.4782">21043 5571 17,'0'0'23,"0"0"0,0 0-5,0 0 0,0 0-2,0 0-5,-9-5-3,9 5-1,0 0-2,-13-3 0,13 3-2,-20 4 1,8 2 0,-7-1 1,0 8 2,-7-2-1,1 4 0,-5-1-1,2 2-1,-1-1 0,1 1-1,2-5-1,4 0-2,2-4 1,5 0-1,3-2-1,2-3 0,10-2-1,-9 2-2,9-2-1,0 0-4,0 0-10,15-12-6,-3 3-8,6 1 1,4-7 1</inkml:trace>
  <inkml:trace contextRef="#ctx0" brushRef="#br0" timeOffset="25355.5353">21073 5559 16,'0'0'20,"0"0"-2,0 0 0,0 0-2,0 0-2,0 0-2,2 10-2,-2-10-1,8 18-1,0-8 0,5 6-1,3 0 1,5 3-1,3-1-1,6 4-2,4-3 0,5 1-1,2 0 0,2-3-2,-1 1 0,-1-3 0,-2-1-1,-4-1 0,-6-3 0,-3-2 0,-9-1-2,-5-4-4,-3 1-9,-9-4-17,0 0 0,0 0-1,-8-9 0</inkml:trace>
  <inkml:trace contextRef="#ctx0" brushRef="#br0" timeOffset="26191.6188">20658 5777 2,'0'0'18,"0"0"3,0 0 1,0 12-7,0-12 0,-2 14-2,2 0 0,-2 3 0,3 8-2,-2 3-1,4 9-3,-3 4-1,3 7 0,0 0-2,1 2-1,0 0 0,0 0-1,0-4 1,1-4-1,-2-6 0,0-2-1,-1-6 1,-1-4-1,-1-6 0,-1-4-1,1-14 0,-1 17 1,1-17 0,0 0-1,0 0 1,0 0-1,0 0 1,0 0-1,0 0 1,0 0-1,0 0 0,0 0 0,0 0 0,-1 11 0,1-11 0,0 0 1,10 8-1,-10-8 1,16 15-1,-2-2 1,3 1 0,6 5 0,2 0-1,5 4 0,4-1 1,2 0-1,0-1 1,1-2-1,-3-3 0,-4-1 1,-2-4-1,-7-3 0,-5-1 0,-6-4-1,-1 1-1,-9-4-2,9 2-4,-9-2-7,0 0-18,4-14-1,-1 1 0,4 2 1</inkml:trace>
  <inkml:trace contextRef="#ctx0" brushRef="#br0" timeOffset="26935.6933">21585 6000 8,'-4'-12'19,"4"12"-3,0 0-1,0 0 1,-1-10 0,1 10-2,0 0-2,0 0-1,0 0-2,0 0-2,-2 10-1,-1 3 0,2 8 0,-2 5-1,1 8 2,-2 6-3,4 9 1,-1 0 0,2 3-2,-1-2 0,2-2-1,0-5 0,0-3-1,0-8 0,-1-4 0,-1-8-1,0-2 1,0-7-1,0-11 1,-1 14 0,1-14 0,0 0 0,0 0 0,0 0 1,0 0-1,0 0 1,0 0-1,0 0 0,0 0 0,-12 2 0,12-2-1,-18 2 1,4 1-1,-4 3 0,-6 5 0,-5 3 1,-7 2-1,-1 3 1,-2-1 0,-1 4-1,2-3 0,2-1 0,5-5-2,6-3-2,4-7-4,9-3-13,12 0-15,-13-26 1,15 4 0,2-13 0</inkml:trace>
  <inkml:trace contextRef="#ctx0" brushRef="#br0" timeOffset="27469.7467">20820 5986 5,'-19'3'21,"19"-3"3,-18 6-3,18-6-1,-13 5 0,13-5-2,-9 4-4,9-4-1,0 0-3,3-10-1,10 4-2,-1-7-2,6 0-1,2-5-2,4-1-1,0-1-1,-1 2 0,0 0 0,-5 2-2,-1 4-2,-7 0-5,1 8-5,-11 4-7,9-4-11,-9 4-1,0 17 1,-1-2 2</inkml:trace>
  <inkml:trace contextRef="#ctx0" brushRef="#br0" timeOffset="27844.7842">20830 6327 11,'-2'11'23,"2"-11"1,-9 13 3,9-13-8,-4 11-1,4-11-2,1 14-3,8-6-4,0-2 1,8 3-3,1-1-2,4 2-1,1-1-2,3 0-1,-1 1-1,0-5-4,-1 5-7,-5-4-12,-2-6-8,3 1 0,-4-8-2,3 0 2</inkml:trace>
  <inkml:trace contextRef="#ctx0" brushRef="#br0" timeOffset="28183.8181">21258 6110 44,'12'-9'30,"-12"9"2,0 0-7,0 0-6,0 0-3,0 0-2,4 20-5,-2 0-3,-3 3-2,2 9 1,-3-1-1,2 6-3,-1-2-1,0-3-4,4 1-12,1-6-18,-1-13 0,7-7-1,2-14-1</inkml:trace>
  <inkml:trace contextRef="#ctx0" brushRef="#br0" timeOffset="33340.3336">23784 4777 22,'0'0'17,"0"0"1,0 0 1,0 0 0,0 0-3,0 0 0,0 0-4,0 0-1,0 0-2,0 0-1,0 0-1,0 0-2,0 0-1,9 5-1,1-3 0,4-2 0,5 1-1,0 0 0,6 0 0,-1 1 0,1 1-1,0-1 1,-1 0-1,-5 2-3,-3-3 0,-1 4-2,-5-5-2,1 3-2,-11-3-6,13-1-8,-13 1-11,0 0-1,0 0 2,3-14 2</inkml:trace>
  <inkml:trace contextRef="#ctx0" brushRef="#br0" timeOffset="33649.3646">23965 4681 5,'0'0'22,"0"0"1,-9 10 1,9-10-8,-4 21-2,1-7 0,2 6-2,0 0-3,3 5-2,0-3-2,2 3-2,-1-2-1,2-4-4,-1 4-4,0-7-7,-1-6-13,2 8-3,-5-18 1,5 13-1</inkml:trace>
  <inkml:trace contextRef="#ctx0" brushRef="#br0" timeOffset="34941.4937">24560 4598 11,'0'0'22,"0"0"-2,0 0-2,0 0-3,0 0-3,0 0-2,0 0-3,0 0-2,0 0-2,0 0-1,0 0-1,-37-19 1,37 19-1,0 0 1,-33 7 1,33-7 1,0 0 0,-38 29 0,21-9 0,6 0 0,-3 8 0,7-1 0,-3 4-1,9-1-1,0 1-1,1-31 5,13 56-1,-13-56-2,21 41 1,-21-41-2,30 25 0,-30-25-3,34 10-3,-34-10-7,38-5-9,-38 5-10,32-16-3,-32 16-1,0 0 2</inkml:trace>
  <inkml:trace contextRef="#ctx0" brushRef="#br0" timeOffset="35266.5263">24633 4603 6,'0'0'24,"0"0"2,0 0 1,22 36-8,-22-36-2,1 43-3,-1-43-2,1 62-3,-1-25-3,0-37-2,-1 69-1,1-69-2,4 56-2,-4-56-3,6 40-5,-6-40-8,0 0-10,0 0-4,0 0 0,0 0 1</inkml:trace>
  <inkml:trace contextRef="#ctx0" brushRef="#br0" timeOffset="35559.5421">24740 4671 4,'0'0'24,"0"0"1,0 0 1,0 0-9,0 0-1,0 0-2,0 0-3,0 0-2,16 40-1,-16-40-2,-1 55 0,1-55 0,1 64-3,-1-64-2,5 56 0,-5-56-2,6 45-2,-6-45-7,0 0-8,10 35-13,-10-35-1,0 0 0,0 0 1</inkml:trace>
  <inkml:trace contextRef="#ctx0" brushRef="#br0" timeOffset="35777.5421">24715 4878 46,'0'0'32,"0"0"1,0 0 0,0 0-18,0 0-2,0 0-4,0 0-5,0 0-4,0 0-3,32-22-4,-32 22-5,29-12-5,-29 12-8,0 0-8,34-6 0,-34 6 2</inkml:trace>
  <inkml:trace contextRef="#ctx0" brushRef="#br0" timeOffset="36341.5421">24836 4918 23,'0'0'25,"0"0"2,0 0-8,0 0-2,0 0-5,0 0-2,0 0-4,0 0 0,0 0-3,29 30 0,-29-30-1,0 0-1,0 0 0,0 0 0,22 36-1,-22-36 0,0 0 1,3 45-2,-3-45 3,-7 37-2,7-37 2,-13 36-2,13-36 2,0 0-1,-23 41 1,23-41-1,0 0 0,0 0 0,0 0 2,0 0-2,0 0 1,0 0-1,0 0 0,0 0 0,0 0 0,0 0-1,0 0 0,0 0-1,31 19 0,-31-19 1,0 0-1,0 0 1,0 0-1,0 0 1,25 41 0,-25-41 0,0 0 1,-5 36 0,5-36 1,0 0-1,-21 37 1,21-37-1,0 0-1,-31 30-2,31-30-3,0 0-7,0 0-11,0 0-10,0 0 0,0 0 0</inkml:trace>
  <inkml:trace contextRef="#ctx0" brushRef="#br0" timeOffset="36942.5421">24976 4691 8,'0'0'22,"0"0"4,0 0-8,0 0 2,0 0-2,-21 43-4,21-43-4,-1 36-1,1-36-4,1 42-3,-1-42 1,8 38-1,-8-38 3,0 0 0,10 36 1,-10-36 0,0 0 0,0 0 1,0 0-2,0 0-1,0 0-1,0 0 1,0 0-2,0 0 0,0 0 0,22-45-1,-22 45-1,0 0 0,8-38 1,-8 38-1,0 0 0,0 0 0,0 0 0,-5-37 0,5 37 0,0 0-1,0 0 1,0 0 0,0 0-1,-32-21 0,32 21 1,0 0-4,0 0-1,-29 10-3,29-10-6,0 0-11,0 0-11,0 0-2,0 0 2,0 0 1</inkml:trace>
  <inkml:trace contextRef="#ctx0" brushRef="#br0" timeOffset="37295.5421">25102 4586 30,'0'0'27,"0"0"1,0 0-8,0 0-5,0 0-2,0 0-3,11 39-2,-11-39-1,-4 36-2,4-36 0,-2 55 1,2-55-2,-1 63-2,1-63 0,1 58-1,-1-58-1,3 43-3,-3-43-4,0 0-14,0 0-11,0 0 1,0 0-2,0 0 1</inkml:trace>
  <inkml:trace contextRef="#ctx0" brushRef="#br0" timeOffset="37566.5421">25234 4601 16,'0'0'26,"0"0"0,0 0-6,0 0-5,-3 40-1,3-40-4,-4 56-3,4-56-3,0 65-2,0-65-2,3 59-3,-3-59-6,2 45-6,-2-45-12,0 0-1,-2 47 1,2-47 0</inkml:trace>
  <inkml:trace contextRef="#ctx0" brushRef="#br0" timeOffset="37853.5421">25174 4792 42,'0'0'31,"0"0"2,0 0-3,0 0-12,0 0-4,0 0-4,0 0-4,0 0-3,0 0-1,0 0-2,0 0-3,35-34-7,-35 34-13,30-6-10,-30 6-1,0 0-1,36-21 2</inkml:trace>
  <inkml:trace contextRef="#ctx0" brushRef="#br0" timeOffset="39092.5421">24960 4724 15,'0'0'17,"0"0"0,0 0-1,0 0 0,0 0-1,0 0-3,0 0-1,0 0-2,0 0-2,0 0-2,0 0-3,0 0 0,0 0-2,13-35 0,-13 35 1,0 0-1,0 0 0,0 0 0,0 0 1,0 0-3,0 0 0,0 0 0,-32 10 1,32-10-1,0 0 1,0 0 1,0 0 0,0 0 3,-28 42 1,28-42-1,0 0 0,-13 37 1,13-37-1,0 0 0,-6 36-1,6-36 0,0 0 0,1 35-1,-1-35 1,0 0 1,0 0-2,12 35 1,-12-35-1,0 0 1,0 0-1,0 0 0,0 0-1,0 0 1,0 0-1,31 35 1,-31-35-1,0 0 1,0 0 0,0 0-1,0 0 1,0 0 0,0 0 0,0 0 0,0 0 0,0 0 1,0 0-1,0 0 1,0 0-1,0 0 0,0 0 0,0 0 2,0 0 0,0 0 0,0 0-1,29-33 1,-29 33-1,0 0 0,0 0 1,0 0-4,0 0 1,18-38 0,-18 38 0,0 0 0,0 0 0,0 0 0,0 0 1,8-35-1,-8 35 0,0 0 0,0 0 0,0 0 0,0 0 0,-9-36-1,9 36 0,0 0-2,0 0-3,0 0-8,0 0-21,0 0 0,-5-36 0,5 36-1</inkml:trace>
  <inkml:trace contextRef="#ctx0" brushRef="#br0" timeOffset="51455.5421">1849 7806 20,'0'0'18,"1"14"2,-1-14 2,0 0-5,16-2-5,-5 2 0,8 0-1,1 0 0,9 0 0,5 0-4,11 3 2,6-4-3,9 4 0,4-3-1,8 1-1,2-2-1,5 0 0,-5-3 0,-2 2-2,-8-3 0,-6 2 0,-11-1 0,-7 1-1,-10 2-2,-9-3-4,-5 5-8,-16-1-13,0 0-4,0 0 0,-20 5-1</inkml:trace>
  <inkml:trace contextRef="#ctx0" brushRef="#br0" timeOffset="52004.5421">1860 7865 12,'0'0'15,"0"0"3,0 0-4,0 0 0,0 0 1,0 0-3,0 0-1,0 0-2,0 0 0,-8 12-3,5 4 0,-3 6-2,0 10 1,-7 8 0,1 11 1,-4 6 0,0 5 0,-3-1-2,2 2 0,-3-5 0,3-4-2,0-9 1,2-6-2,0-7 1,4-5-2,-1-5-3,1-8-7,11-14-18,-8 12-2,8-12 0,7-10-1</inkml:trace>
  <inkml:trace contextRef="#ctx0" brushRef="#br0" timeOffset="52568.5421">2852 7874 24,'0'0'20,"11"-10"0,-11 10-4,0 0-1,0 0-3,0 0-4,0 0-2,0 0-1,0 0 1,0 12 1,7 3 1,1 6-1,9 10 1,0 4 2,10 12-1,2 3-1,10 6-1,2-3-2,2 0-2,-1-6 0,0-5-1,-4-7 0,-5-6-2,-6-6-3,-6-8-4,-7 1-8,-9-2-14,-5-14-2,-13 19-1,-9-12-1</inkml:trace>
  <inkml:trace contextRef="#ctx0" brushRef="#br0" timeOffset="53221.5421">1591 8650 24,'0'0'23,"0"0"1,0 0 1,0 0-9,0 0-3,0 0 0,0 0-4,0 0-1,7 14-2,-7-14 0,12 28 0,-2-6 0,3 10-1,4 7 0,3 10-1,5 5 1,6 3-2,1-1 0,3 0-1,-1-2 1,0-5-1,-1-9 0,-3-6-1,-6-7 0,-3-7-1,-5-2-4,-5-9-8,-2-8-21,1-1 0,-5-12 1,7-2-3</inkml:trace>
  <inkml:trace contextRef="#ctx0" brushRef="#br0" timeOffset="53711.5421">3384 8486 36,'0'0'20,"0"0"3,-10 6-1,2 8-5,-5 7-2,-1 14 0,-5 6 0,-1 13 0,-7 3-3,2 9-3,-5 0-2,2 0-3,-3-5-2,2-6-3,2-7-2,-1-9-6,4-8-18,1-3-6,-2-12 0,3-3-1,-1-11 1</inkml:trace>
  <inkml:trace contextRef="#ctx0" brushRef="#br0" timeOffset="54110.5421">2194 9372 42,'-8'2'26,"8"-2"2,0 0 2,11 2-9,6-5-9,5-5 0,11 1-2,5-3 0,9 1-2,3-2-2,5 3-2,-3-1-2,-3 4 0,-5 1-3,-7 1-2,-3 4-4,-10-5-10,-3 0-17,-6 0 2,-7-9-1,-2 2 0</inkml:trace>
  <inkml:trace contextRef="#ctx0" brushRef="#br0" timeOffset="54486.5421">2086 8310 68,'0'0'30,"0"0"-1,0 0-1,-9-1-16,9 1-2,-11 25-3,2-1-2,3 7-1,-3 5-1,1 6 0,-2 4 0,4-1-1,3 0-5,0-8-3,5-3-9,0-8-12,0-11-3,7-5-1,1-13-2,6-5 3</inkml:trace>
  <inkml:trace contextRef="#ctx0" brushRef="#br0" timeOffset="54735.5421">2344 8221 36,'11'-15'26,"6"8"3,-4 0 0,6 8-9,-2 10-2,2 4-4,3 8-4,-3 4-3,5 7-3,2 6-5,0-2-7,2 3-10,-2-1-8,-4-4-4,3 1-1,-6-8 0</inkml:trace>
  <inkml:trace contextRef="#ctx0" brushRef="#br0" timeOffset="55019.5421">2492 8948 58,'-13'6'29,"13"-6"1,-13 8 1,13-8-14,10-3-2,1-4-5,12 2-1,2-2-3,6 0-2,2 0-4,2-1-1,2 5-4,-4-6-6,5 5-15,1-1-5,-6-4-1,4 0 0,-2-6 1</inkml:trace>
  <inkml:trace contextRef="#ctx0" brushRef="#br0" timeOffset="55456.5421">3286 8578 37,'0'0'24,"0"0"3,0 0-2,0 0-3,0 0-4,12-11-5,0 9-2,5-5-3,4 5-2,2-5-1,5 5-1,-1-3-1,1 4-1,-1-3 0,-1 2-2,-5 2-4,-5-2-4,0 2-12,-2 2-12,-14-2 1,18-3-1,-18 3 1</inkml:trace>
  <inkml:trace contextRef="#ctx0" brushRef="#br0" timeOffset="56343.5421">3743 8362 30,'0'0'21,"0"0"0,-12-8 1,12 8-9,0 0-4,5 18 0,-1-1-1,-2 3-1,4 7 0,-2 2-1,3 3 1,-2-2-1,1-3 0,-3-4-2,2-5-1,-3-5 0,-2-13 0,0 0-1,0 0 0,0 0 1,6-14-1,-6-4 0,2-2-1,0-6 0,1-4-1,2-3 0,-1 1 0,2 0 0,2 3-1,-1 3 1,0 5-1,-2 7 0,-5 14 1,14-3 0,-7 13-1,1 9 1,1 4 0,1 4 0,2 4 1,1-1-1,0-2 1,-1-2-1,-2-7 0,-1-2 1,-2-7-1,-7-10 2,0 0-1,9 10 1,-9-10 0,2-12-1,-1 1 1,0-6 0,2-3-1,0-6-1,-1-3 1,3-1-1,2 0 0,0-1 0,0 6 0,0 2 0,0 7 0,-1 3 0,-6 13 0,13-6 0,-13 6 0,13 19 0,-5-3 0,0 7 0,1 1 0,-1 4 0,1 2 1,0 0-2,-2-4 0,1 2-3,-4-8-6,3 0-13,2-2-9,-9-18 0,14 12 0,-14-12 1</inkml:trace>
  <inkml:trace contextRef="#ctx0" brushRef="#br0" timeOffset="56922.5421">4334 8403 67,'0'0'25,"0"0"0,0 0 1,-17-10-18,5 12-2,-2 2 0,-1 4 1,-2 3-2,2 5 0,1 0-1,8 4-1,-2 0-1,6-1 0,3-1-1,3-2 1,4-4-1,2-4 1,2-2-1,2-5 0,0-3 1,1-3-1,-1-3 0,1-3 0,-3-1 0,-1-2 0,-2-3-1,-3 3 1,0 0 0,-3 3-1,-1 0 1,-2 11-1,1-13 0,-1 13-1,0 0 0,0 0 0,8 20 0,-2-6 1,4 8-1,0 4 0,2 5 1,3 6 0,0 0 1,0 0-1,-1-2 1,-4-1 0,-1-5 0,-2-3 0,-5-6 1,-3-4-1,-6-4 1,-4-3-1,-3-4 1,-2-2-1,-1-1 0,-2-5-2,2 0-2,-1-7-3,6 1-8,3-4-14,2-5-4,8 0 0,1-5-1,8 2 2</inkml:trace>
  <inkml:trace contextRef="#ctx0" brushRef="#br0" timeOffset="57817.5421">4633 8255 49,'0'0'24,"0"0"1,-5 21 1,8-5-14,-3 5-3,6 7 1,-3 3-1,6 5 0,-4-3-4,2-2 0,-1-3-3,0-3 0,-3-8 0,-1-4 0,-2-13 1,1 10 0,-1-10-1,-4-10 1,1-3 1,0-3-2,-2-8 1,1 0-2,-1-6 0,0-4 0,1 0-1,-1-1 0,4 0 0,1 3 0,3 2-1,3 3 1,1 4 0,4 2 0,1 3-1,3 5 1,1 4 0,0 1 0,0 6 0,-1 3-1,-1 5 1,0 4 0,-2 6 0,-6 5-1,-2 2 1,-2 2 0,-5 1 1,-1 1-1,-3-4 0,-4 1 0,-2-6 0,2-1 1,-2-3-1,1-3 0,2-3 1,1-1-1,9-7 1,-11 7-1,11-7 1,0 0-1,0 0 1,0 0-1,0 0 0,0 0 0,15 0-1,-7 4 1,3 1-1,3 3 1,1 3-1,3 5 1,-1 1 0,0 4 0,-1 1 0,-2 0 0,-3 1 0,-3-3 1,-7-2 0,-1-1-1,-3-3 1,-6-2 0,-2-3 0,-2-1 0,-1-4 0,-1-1-1,2-3-1,-2-4-1,3-2-2,0-8-6,5-2-17,1 1-7,0-7 2,4-1-1,0-5 1</inkml:trace>
  <inkml:trace contextRef="#ctx0" brushRef="#br0" timeOffset="58155.5421">4913 8353 63,'14'13'25,"-14"-13"-1,18 23 1,-9-9-17,0 1-1,0 3-2,-2-2 1,0 1 1,-1-5-2,-1 0 1,-5-12-2,8 16 2,-8-16-1,0 0-1,2-11 0,-2 11 1,-1-25-1,3 10-1,-2-8 0,2-1-1,0-1-1,3 1-1,3 3-2,-1 2-3,4 6-7,-2 1-13,3 4-9,4 7 2,-3-2-2,7 5 3</inkml:trace>
  <inkml:trace contextRef="#ctx0" brushRef="#br0" timeOffset="59268.5421">5945 8629 32,'0'0'23,"0"0"2,-11 2 2,11-2-9,0 0-3,0 0-2,18 1-2,-4-3 0,5 3-4,7-2-1,5 2-1,2-1-1,5 0-1,-2 0-2,0-2-1,-4 0-2,-3-2-2,-4 1-4,-6-4-9,-6-3-14,1 4 0,-9-8 0,-5 14 2</inkml:trace>
  <inkml:trace contextRef="#ctx0" brushRef="#br0" timeOffset="59532.5421">6162 8457 55,'-11'7'26,"12"3"3,-1-10-1,-6 21-14,5 2-2,1 2-1,1 9-2,-1 2-3,3 3-2,-1-1-4,1-4-7,4-2-15,4-2-8,-4-12 0,6-4-1,-2-13 1</inkml:trace>
  <inkml:trace contextRef="#ctx0" brushRef="#br0" timeOffset="60742.5421">6918 8215 51,'-10'-15'24,"10"15"2,-10-14 0,10 14-13,-6 14-3,5 4-1,2 10-1,0 8-1,4 12-1,-1 7-1,3 8-1,1 1-1,3 0 0,0-1-1,-1-5-1,1-4 0,-2-7-1,-2-9 0,-1-4 0,-2-7 0,-1-2-1,-3-6 1,0-1-1,-1-5 2,0-2-1,1-11 0,-3 17 1,3-17-1,0 0 1,-3 11 0,3-11 0,0 0 0,0 0 1,0 0 0,0 0-1,0 0 1,0 0 0,0 0-1,0 0 0,0 0 0,0 0 0,0 0-1,0 0 0,0 0 1,0 0-1,0 0 0,0 0 1,0 0-1,0 0 0,0 0 1,0 0-1,0 0 1,0 0-1,0 0 0,0 0 1,0 0-1,0 0 0,0 0 0,0 0 1,0 0-1,0 0 0,0 0 0,0 0 0,0 0 0,0 0 0,0 0-1,0 0 1,0 0 0,0 0-1,0 0 1,0 0 0,0 0-1,4 14 1,-4-14 0,4 23 1,-2-5-1,1 4 0,0 5 1,0 1-1,-1 3 1,1 0-1,-1-2 0,1-3 0,-2-5 0,1-5 0,-1-3 0,-1-13 0,3 14 1,-3-14-1,0 0 1,0 0-1,0 0 1,0 0-1,0 0 0,0 0 0,0 0 0,0 0 0,0 0 0,0 0-1,0 0 1,0 0 0,0 0 1,0 0-1,0 0 1,0 0-1,13-6 1,-4-4 0,4-5 0,7-5-1,6-7 1,7-6-1,8-4 0,5-3 0,6 1 0,6 0 0,1 3 0,0 6-1,-1 4 1,-3 5 1,-5 6-3,-6 1 0,-3 6-4,-9-5-9,-4 1-19,-4 3 0,-9-7 1,-2 2-3</inkml:trace>
  <inkml:trace contextRef="#ctx0" brushRef="#br0" timeOffset="61990.5421">6896 8073 1,'0'0'4,"0"0"-1,0 0-1,0 0-1,0 0-1,0 0 0,0 0 1,-9 5 1,9-5 2,0 0 3,0 0 1,0 0 1,0 0 2,0 0 1,0 0 0,0 0 1,0 0-3,0 0-1,-6 10-1,6-10 0,0 0-2,6 13 0,-6-13 0,14 22 0,-2-3 1,7 5-1,3 2 0,7 5 1,5 3-1,8 4-1,4-1 0,4 4-2,0-4 0,2 1 0,-2-1 0,0 0-1,-4-2 0,0 0-1,-6-2 1,-2-1-1,-4-2 0,-1-2 0,-2-4-1,0-1 1,-2-5 0,-2-1-1,-3-3 1,-1-4-1,-3-3 1,-3-1-1,-4-3 0,-4 0 1,-9-3-1,0 0 1,9 2-1,-9-2 1,0 0 0,0 0 0,0 0 0,0 0 0,0 0 0,0 0-1,0 0 1,0 0-1,0 0 1,0 0-1,0 0 0,0 0 1,0 0-1,0 0 0,0 0 0,0 0 0,0 0 0,0 0 1,0 0-1,-9-6 0,9 6 0,0 0 0,0 0 0,0 0 1,0 0-1,0 0 1,0 0 0,0 0 0,0 0 1,0 0-1,12-1 0,-1 0 0,5-3 1,5 2-1,7-1 0,7-1 1,5 1-1,4-1-1,3 1 1,1 0 0,1 1 0,-4 0-1,-3 0 0,-5 0 0,-5 1 0,-4 0 0,-6 1-3,-6-3 0,-4 5-5,-12-2-12,9-9-15,-9 9-2,8-12 2,-8 12-2</inkml:trace>
  <inkml:trace contextRef="#ctx0" brushRef="#br0" timeOffset="62358.5421">8879 8625 53,'14'-1'27,"-12"-10"3,-2 11-2,-6-12-11,-7 1-4,-1 5-2,-8-1-4,1 5-2,-4-1 0,1 9 0,-2 1 0,4 7 0,-1 3 1,7 4-2,2 2 0,5 4 0,5-1-2,9 0 0,7 0 0,9-3-1,8-3 0,7-5 0,6-2-3,2-6 0,4-2-5,-5-11-6,2-1-15,-3-3-8,-6-9 1,-3-3 0,-8-9 2</inkml:trace>
  <inkml:trace contextRef="#ctx0" brushRef="#br0" timeOffset="62691.5421">8735 8046 81,'0'0'30,"-10"-5"0,10 5 2,-3 23-17,3-7-6,3 10-4,0 4-1,3 6 1,-1 3-2,2 3 0,-1-4-2,1-3-1,0-4-1,-3-8-3,3-4-8,-2-7-16,-5-12-5,14-1 0,-6-10 0</inkml:trace>
  <inkml:trace contextRef="#ctx0" brushRef="#br0" timeOffset="62909.5421">8923 8044 87,'0'0'27,"0"0"1,0 0 2,-12 20-24,10-1-3,-1 6 0,1 2 0,1 2 1,1 0-4,2-1-4,1-6-8,1-8-16,5-1-1,-9-13 0,13-7-2</inkml:trace>
  <inkml:trace contextRef="#ctx0" brushRef="#br0" timeOffset="63282.5421">8858 7598 57,'-16'-19'28,"-4"0"0,4 16 2,3 9-14,-3 4-3,6 12-1,1 4-3,6 6-1,2 2-4,7 3 1,5-3-4,8-5 1,4-6-1,4-8 1,3-9 0,2-7 1,-1-9-1,-1-7 0,-6-7 1,-2-4-1,-6-5 0,-6-4-1,-7-3 0,-5 3-2,-5 4 0,-5 3-2,-1 7-2,-6 7-4,4 15-6,-3 11-12,3 9-8,8 11 3,0 8-2,8 13 4</inkml:trace>
  <inkml:trace contextRef="#ctx0" brushRef="#br0" timeOffset="63696.5421">9164 8584 62,'0'0'32,"0"0"0,0 0-5,0 0-5,0 0-4,0 0-5,19 7-3,-11-7-4,8 3-1,0-3-1,7 1-2,-1-1-1,3 1 0,-1-1 0,-1-1-2,-1 1-3,-5-5-6,1 4-15,-5 0-10,-3-5 0,-1 2 1,-9 4-2</inkml:trace>
  <inkml:trace contextRef="#ctx0" brushRef="#br0" timeOffset="64148.5421">9695 8444 62,'14'9'25,"-14"-9"1,-10 24 2,-2-4-17,0 2-2,1 8 1,-3 2-1,5 5 1,0-3-3,7 2-1,3-3-2,6-3 0,4-5-2,5-3 1,3-7-1,3-3 1,1-8-1,3-3 0,-2-6 1,0-5-2,-1-5 0,-4-4 0,-2-6 0,-5-6 0,-3-4-1,-4-3 1,-6-2-1,-5-1 0,-5 2 1,-4 1-2,-4 7 1,-1 5 0,-3 10 0,-2 4-1,2 7-1,-1 5-1,6 9-5,1-2-5,6 5-12,8 1-9,3-13 0,10 19-1,2-16 2</inkml:trace>
  <inkml:trace contextRef="#ctx0" brushRef="#br0" timeOffset="65501.5421">10192 8354 14,'0'0'23,"-2"-13"2,2 13 3,0 0-6,0 0-2,0 0-4,0 0-2,0 0-3,0 0-4,3 26-1,-3-5-2,2 8 0,-2 6 0,3 7 0,-2 1-1,2 3-1,0-4-1,0-1 1,0-7-2,0-4 1,-1-7-1,1-4 0,-1-5 1,-2-14-1,2 16 0,-2-16 1,0 0-1,0 0 1,0 0-1,0 0 1,0 0 0,0 0-1,0 0 1,0 0-1,0 0 0,0 0 0,0 0 0,0 0 0,0 0 1,0 0-1,0 0 0,0 0 0,0 0 0,0 0 0,0 0 0,0 0 0,0 0 0,0 0 0,0 0 0,0 0 0,0 0-1,0 0 1,-10-14 0,10 14 0,-7-10 0,7 10 0,-10-18 0,5 7 0,-1-3 1,2-4-1,-1-4 0,2-4 0,-1-2 1,2-3-1,1-4 0,1 0 0,2 0 1,1 2-1,1 4 1,1 3 0,1 4-1,3 3 0,3 4 1,2 4-1,3 4 0,1 0 0,1 4-1,-1 2 0,2 5 1,-3 0-1,-3 2 0,-3 2 0,-3 0 1,-8-8-1,10 18 1,-10-18-1,2 12 1,-2-12 0,0 0 1,-14 7-1,14-7 0,-19-2 0,6 1 1,-3 0-1,-4 2 0,1 0 0,-1 6 0,-3 5 0,2 6 1,0 4-1,4 7 1,4 6 0,4 3 0,7 5 1,3 0 0,5-1-1,5-1 1,6-4-1,1-3 0,5-5-1,6-8 0,3-8 0,4-7-1,2-9-2,2-5-1,-2-11-3,4-4-15,-2-8-12,-8-10 0,-3 1 0,-7-8 0</inkml:trace>
  <inkml:trace contextRef="#ctx0" brushRef="#br0" timeOffset="65742.542">10652 8232 91,'2'24'31,"-5"-2"2,3 9-1,2 11-23,-2 2-2,4 12 1,-2-1-4,3 1-1,0-2-1,1-4-2,1-6-3,-4-11-5,5-5-15,-1-8-11,-7-20 1,11 7 0,-6-19-1</inkml:trace>
  <inkml:trace contextRef="#ctx0" brushRef="#br0" timeOffset="65977.542">10857 8266 100,'0'-11'30,"0"11"1,2 12 0,-3 4-25,4 12-3,-2 4 0,0 7-1,0 6 1,3 6 0,-1-3-3,0-2-1,3-1-7,-3-8-12,-1-9-13,4-3 1,-5-15 0,-1-10-2</inkml:trace>
  <inkml:trace contextRef="#ctx0" brushRef="#br0" timeOffset="66177.542">10695 8536 102,'-14'1'33,"14"-1"2,-13 0-2,13 0-24,10-7-4,0 3-3,6-2-1,5 0-3,2-3-6,4 4-10,0-1-12,-2-2-2,3 5-1,-4-4-1</inkml:trace>
  <inkml:trace contextRef="#ctx0" brushRef="#br0" timeOffset="66712.542">11041 8528 25,'0'0'24,"-3"15"2,3-15 3,0 0-6,0 0-7,11 10 0,0-6 0,1 1-3,5 3-5,0 2-3,2 2-2,0 5-1,-3 0-1,-2 4 0,-4 1 0,-7 1 1,-3 0-1,-6-1 0,-4 0 1,-3-4-1,-1-1 1,-1-4-1,1-2 1,4-4-1,1-2 0,9-5 0,0 0 0,0 0 0,11-11-1,2 5 0,3 1 0,2 1-1,4 1 0,-1 4 1,1 5-1,0 8 0,-1 5 0,0 3 1,-4 4-1,-1 3 1,-5 3-1,-7 0 2,-5 2-1,-7-5 2,-6 2 1,-10-6 0,-5 0 0,-6-8 0,-1-4-1,-2-6-2,-1-7-3,3-3-6,-2-10-19,5-8-9,4-3 1,4-7 0,5-2 0</inkml:trace>
  <inkml:trace contextRef="#ctx0" brushRef="#br0" timeOffset="71236.542">3552 8652 17,'9'-5'15,"-9"5"0,0 0-1,0 0-1,0 0 0,0 0-4,0 0-1,0 0-1,0 0-1,0 15 0,0-15 0,1 18 0,-1-8 0,1 3-2,0 2 0,0 4-1,1 1 1,2 3-1,-1 4 1,2 5-2,-1 0 3,1 3-2,-1 2 0,2 3-1,-1 0 1,1 4-1,-1 2-1,0 1 1,-1 0-1,2 1 0,1 1 0,1-2-1,0 2 2,3-1-1,3-5 0,1 0 0,2-1 0,2 0 0,-1 2 0,0 0 1,3-3-2,-1 0 1,0-1-1,0 1 1,4-1-1,0-3 1,1-2 0,2-1-1,3-1 1,1 0 0,0-2-1,0-1 0,0 1 0,0-1 1,0-1-2,1 2 2,-1-1-2,-1 0 2,0-2-1,1 0 0,1 2 0,2-2 1,-1 0-1,1 0 0,3 0 0,1-1 1,1-1-1,1-1 0,0-1 1,1 0-1,1-3 0,-1-1 0,-1-3 0,1-1 0,2-2 0,-1-1 0,3-2 0,-1-1 0,3 1 0,1-3 0,-1 0 0,3-1 0,-1 3-1,1-1 1,0 3-1,-2-3 0,2 1 0,0 1 0,1-1 1,0 0-1,1-3 1,3 0 0,-1-3-1,1 2 1,0-2 0,1 0 0,-1 0 0,0-1 0,1 0-1,-2-1 2,0 0-1,1 0 0,0-4 0,-1 0 0,-1-1 0,-1-3 0,1 0 0,-2-1 0,2-1 0,-3 0 0,0-2 1,-1 1-1,-1-2 1,1 2-1,-3-1 1,-1 0-1,-1 0 1,0-1-1,-1 1 1,0-2-1,-2 1 0,-1 1 0,1-2 0,-2-1 0,-1 1 1,0-1-1,1-2 1,-1-2-1,-1-1 1,0-3-1,0-2 1,0 1-1,-1-1 1,1-2-1,-3 0 0,-1-1 1,0 0-1,-1 2 0,-1-2 1,-1 2-1,-2-1 0,-1 2 0,-1-1 1,-1 2-1,-1 0 0,-2-2 0,-2 0 0,1 1 0,-3 0 1,0-1-1,-2 1 0,0-1 1,-3-1-1,1 1 0,0-1 0,-2-2 0,1-1 0,-1 0 0,0-1 0,0-2 0,1 1 0,-2 0 0,1-1 1,1 2-2,-3 0 2,3 1-1,0 0 0,0 1 0,2 1 0,-1 1 0,1 0 0,-1 3 1,-1 1-1,-1 1 0,-1 1-1,-2 2 1,-1-1 0,1 3-1,-2-1 1,0 1-1,0 0 1,0-1 0,-1 1 0,0 2 0,-1 1 0,-1 0 0,0 0 0,0 2-1,1-2 1,0 0 0,1 0 0,0-2 0,0 0 0,0-2 0,0 2 0,-1 2 1,0 0-1,-5 12 0,6-18 0,-6 18 0,3-11 0,-3 11 0,0 0 0,4-11 0,-4 11 0,0 0 0,9-12-1,-9 12 1,0 0 0,11-12 0,-11 12 0,9-10 0,-9 10 0,0 0 0,9-14 0,-9 14 0,0 0 0,8-13 0,-8 13 0,0 0 0,6-14 1,-6 14-1,0 0 0,4-12 0,-4 12 0,0 0 1,0 0-1,1-12 0,-1 12 1,0 0-1,0 0 0,0 0 0,-5-12-1,5 12 1,0 0-1,-15-6 1,6 8-1,-3-1 0,-2 5 1,-3 2-1,-2 3 1,-3 5 0,-1 2 0,-1 3 0,-2 3 0,1 1 0,0 0 0,-1-1 0,3-3 0,3-3 0,3-3 0,4-4 0,13-11 0,-11 10 1,11-10-1,10-7 0,2-1 1,4-4-1,3-2 0,3-1-1,4-4 1,1 0 0,0-3 0,-2 3-1,1 0 1,-3 3 0,0 0 0,0 4 0,-5 1 0,0 4 0,-4 1-1,-1 3 1,-2 0 0,-3 2-1,-8 1 1,11 0 0,-11 0 0,10 8-1,-10-8 1,12 19 0,-4-7 1,2 4-1,3 2 0,1 3 1,2-2-1,0 0 0,3-1-3,-4-11-13,0-5-17,4-3 1,-5-15-1,2-6-1</inkml:trace>
  <inkml:trace contextRef="#ctx0" brushRef="#br0" timeOffset="72386.542">8508 8179 16,'0'0'16,"0"0"0,10 0-2,-10 0-2,0 0 1,-4 16-3,4-16 0,-6 18-1,1-8-1,5-10 0,-16 16-2,5-12 0,-1-4 0,-1-2-1,-2-7 0,-1-3-1,-3-6 0,4-3 2,-3-8-2,3-1 0,-5-9-1,5 1 1,-4-3-1,2-1-1,-1-2 0,3 2 0,-1 1 0,5 5-1,1 1 2,5 3-1,2 3 0,7 3 0,3 1 1,4 1-2,6 2 0,2 0-1,6 1 0,3 0-1,2 2 1,2 0-1,-2 5 1,0 3 0,-4 0 0,-2 3 0,-5 3 0,-6 1 0,-3 0 0,-10 4 0,9-6-2,-9 6-1,-9-8 0,-2 0-1,0 1 0,-7-5 0,-1 1-1,-7-4 2,0 2 0,-4-2 1,-1 1 1,0 0 1,1 2 0,3 0 1,3 4 1,5 1 0,4 1 1,6 4 1,9 2 0,0 0 0,0 0-1,9 0 0,5 2-1,5 2-1,2-1 0,5 3-1,3 2 0,2 0 0,0 3 0,0 1 0,1 0 0,-3 1 0,-1 1 0,-4 0 0,-5 0 0,-2 1 1,-7-1-1,-3 0 1,-7 2-1,-3-1 1,-4 1 0,-2 2 0,-3 0-1,0 2-1,1 0-19,0 0-11,0-9-1,11-11 1,-10 2-2</inkml:trace>
  <inkml:trace contextRef="#ctx0" brushRef="#br0" timeOffset="74937.542">12001 8502 34,'0'0'18,"0"0"-1,0 0 1,0 0-1,0 0-3,0 0-3,0 0 0,11 7-1,-1-8 0,8 5 1,5-4-2,8 2-1,6-3-1,8 2-1,2-3-2,8 1 0,-1-3-2,3 2 0,-5-3 0,-2 0-1,-5 1 0,-5-1-1,-5 0 1,-7 1 0,-8-1 1,-5 2-1,-7-3 1,-8 6-1,2-13 0,-2 13 1,-21-19-1,4 9 0,-5-3 0,-4-1 0,-6 0-1,-2 1 1,-1 0-1,2 3 1,2 0-1,5 3-1,5 3-1,3-2-2,10 7-6,-1-4-8,9 3-13,0 0-3,0 0-1,4 14 0</inkml:trace>
  <inkml:trace contextRef="#ctx0" brushRef="#br0" timeOffset="75420.542">12278 8690 20,'0'0'17,"0"0"-1,-10 4 0,10-4-3,0 0 1,-10 10-2,10-10-1,0 0 1,-8 12 0,8-12 0,0 0 0,16 8-1,2-3-1,1-4 0,11 5-1,2-4-2,8 3-2,-1-3-2,2 2 0,-2-3-1,-2 2-1,-5-1 0,-6 0-1,-6-2 0,-6 0-3,-3 1-2,-11-1-8,0 0-18,-2-10-4,-9 3 1,1 1-1</inkml:trace>
  <inkml:trace contextRef="#ctx0" brushRef="#br0" timeOffset="75673.542">12291 8669 31,'-8'6'24,"-5"-7"2,13 1 2,-9 8-8,9-8-4,6 13 0,-6-13 0,17 25-4,-7-10-4,7 7-1,0 1-1,6 4-3,0-1-5,-1-4-10,-2-3-22,2 1 1,-4-11 0,0 0-2</inkml:trace>
  <inkml:trace contextRef="#ctx0" brushRef="#br0" timeOffset="78028.542">13534 8101 18,'0'0'18,"0"0"2,0 0-2,0 0 0,0 0-3,0 0-1,0 0-2,0 0-2,0 0-2,0 0-2,0 0-3,0 0 0,0 0-2,0 0-1,0 0 0,0 0 0,-4 10 1,4 3 0,0 8 0,1 6 0,0 6 3,4 5-2,-3 4 1,5 4-1,-2 1 0,3 0 0,-2 0-1,1-1 1,-2-2-1,0-1 0,-1-1 0,0-1 0,-2 0 0,0-1 0,0-5-1,-1-2 0,0-2 1,-2-3-2,1-2 2,-2-3-1,0-6 0,1-1 1,-1-2 0,0-4-1,2-10 1,-5 15 0,5-15-1,0 0 1,-6 13-1,6-13 1,0 0-1,0 0 0,0 0 0,0 0 1,0 0-1,0 0 1,0 0-1,0 0 1,0 0-1,0 0 1,0 0-1,0 0 1,0 0-1,0 0 0,0 0 1,0 0-1,0 0 1,0 0-1,0 0 0,0 0 0,0 0 0,0 0-3,0 0-6,0 0-19,0 0-4,-2-17 0,1-4-1</inkml:trace>
  <inkml:trace contextRef="#ctx0" brushRef="#br0" timeOffset="78734.542">13540 8183 10,'0'0'11,"-4"-13"0,4 13 0,-5-15 1,5 15-2,-4-17 0,4 17 1,-5-15 0,5 15 0,-4-10 1,4 10-2,0 0-1,-9-11 0,9 11-1,0 0 0,0 0 0,0 0-2,0 0-2,0 0 0,0 0 0,0 0-2,11 7 0,0 0-1,5 4 1,5 4 0,7 3-1,7 7 0,10 3 1,3 2 0,9 4-1,6 4 0,4 0-1,2 3 1,2 1 1,-1 1-1,-2 0 0,-4 0 0,-2 1 0,-9-6 0,-2-3 1,-8-6-2,-4-3 1,-7-6-1,-5-6 0,-6-4-3,-6-6-5,-2-3-17,-3-2-9,-10 1 2,-2-16-2,-8 0 1</inkml:trace>
  <inkml:trace contextRef="#ctx0" brushRef="#br0" timeOffset="80374.542">13505 8898 22,'-2'-10'23,"2"10"0,0 0-1,0 0-5,0 0-3,0 0-3,0 0-3,0 0-3,3 16 0,-2-5 0,3 7 0,-1 2 2,5 9 1,-4 2-2,6 7 0,-1 2-1,3 4-1,-2 2-1,1 2 1,0-3-2,0 2 0,-1-3 0,0-3 0,-2 1 1,1-2-2,-3-5 1,0-3-1,0-4 0,0 0 0,-1-2-1,0-3 0,0-3 0,-2-3 0,-1-1 0,1-3 0,-1 0 0,-2-13 0,2 14 0,-2-14 1,0 0-1,0 0 1,0 0-1,0 0 1,0 0 0,0 0-1,0 0 1,0 0 0,0 0 0,0 0 0,0 0 1,0 0-1,10-2 0,-10 2 1,18-10-1,-7 1 0,7-3-1,3-4 1,6-4-1,5-5 0,4-3 0,4-4 0,2-3 0,4-4 0,1-1 0,0-2 0,0-1 0,0 0 0,-2 1 0,-2 1 0,0 0 1,-2 4-1,-3 1 0,-4 2 0,-3 2 0,-4 5 0,-4 2 0,0 3 0,-4 2 0,-1 1 0,-3 3 1,0 3-1,-2 1 0,-2 2 1,-2 3-1,-9 7 1,13-11-2,-13 11 2,0 0-1,0 0 0,0 0 0,0 0 0,0 0 0,0 0 0,0 0 0,0 0 1,0 0-1,0 0 0,0 0 0,0 0 1,0 0-1,7-10 0,-7 10 0,0 0 0,0 0 0,0 0 0,0 0 0,6-16 0,-6 16 0,3-11 0,-3 11 0,4-13 0,-4 13 0,3-12 0,-3 12 0,0 0-1,0 0 0,0 0 1,0 0-1,0 0 1,0 0-1,0 0 1,0 0-1,0 0 1,0 0 0,0 0 0,0 0 0,0 0 0,0 0 0,0 0 0,0 0 0,0 0 0,0 0 0,0 0 0,0 0 0,10-4 1,-1 4-1,2 1 0,5-1 0,5 0 1,5 0-1,6 0 1,4 0-1,1-1 0,2 1 1,1-2-1,0 1 0,-2 0 1,-2-1-1,-2 1 0,-3-3 0,-3 2 0,-1-2 0,-3 1 0,-2 0 0,-3 0 0,-5 1 0,-2 0 0,-12 2-2,13-2-1,-13 2-7,0 0-21,0 0-5,-11-2 1,11 2-1</inkml:trace>
  <inkml:trace contextRef="#ctx0" brushRef="#br0" timeOffset="80848.542">15770 8619 26,'0'0'22,"0"-15"0,0 15 3,-4-17-11,-2 6-3,-4 3 0,-3 0-1,-3 5-2,-3 3-1,-2 7 0,-2 5 1,0 10 1,-3 4-1,7 9 0,1 2-1,6 5 0,3-2-1,10 2-1,6-7-1,8-4-1,11-7 0,7-5-1,5-10-2,4-6-3,3-3-5,-4-7-17,1-8-11,-1-3 1,-9-9 0,-3-1-1</inkml:trace>
  <inkml:trace contextRef="#ctx0" brushRef="#br0" timeOffset="81450.542">15650 7971 64,'-8'-14'28,"8"14"0,0 0 2,0 0-14,-2 20-2,1-5-5,4 9-1,-2 0-2,3 8-1,-1 0-1,2 2-2,0-3-2,-1-7-7,4-5-23,0-4-4,-8-15 3,17 2-3</inkml:trace>
  <inkml:trace contextRef="#ctx0" brushRef="#br0" timeOffset="82479.542">15515 7382 24,'0'0'19,"-18"1"0,18-1 2,-17 4-8,5 0-3,0 2 0,-1 3-1,1 5 0,1 2 1,3 6-1,1 2 0,5 7 1,1-5-3,6 5 0,2-4-1,6 0-1,-1-6-1,7-3 1,0-8-2,4-3 0,0-6 0,3-5 0,-3-3-1,2-3 0,-5-4 0,0-4-2,-6-2 1,-2-1-1,-6 0 0,-5 0 0,-6 0 0,-5 0-1,-4 1 1,-6 2-1,-3 3 1,-2 2 0,0 5-1,-2 1-1,5 4-2,-1 1-5,7 5-14,4 2-11,2-4 1,10-1-1,0 0 1</inkml:trace>
  <inkml:trace contextRef="#ctx0" brushRef="#br0" timeOffset="82826.542">15536 7182 75,'0'0'31,"0"0"-1,13-4 0,-3 4-17,-10 0-5,18 0-1,-8 0-3,3 2-1,-2-1-2,2 0 0,1-1-1,-1-2-1,3 2-3,-4-6-5,3-1-12,-1 1-9,-7-8-2,2 4 0,-7-8 1</inkml:trace>
  <inkml:trace contextRef="#ctx0" brushRef="#br0" timeOffset="83081.542">15489 7039 37,'-20'4'24,"9"9"2,-5-8 0,5 4-13,6 3-1,-1 1-1,4 3-1,2 0-3,3 3-1,3-1-3,1 3 0,3-5-1,2-1-3,2-3-7,2-2-16,-2-12-4,8 0 0,-6-12-2</inkml:trace>
  <inkml:trace contextRef="#ctx0" brushRef="#br0" timeOffset="83308.542">15712 6990 58,'0'0'27,"22"20"0,-11-10 0,2 8-15,5 4-6,-4 2 1,1 5-3,-4-1-1,-4 3-2,-2-2 0,-3-2-2,-2-2-8,-3 1-14,-5-12-4,3 3-1,-6-13 0</inkml:trace>
  <inkml:trace contextRef="#ctx0" brushRef="#br0" timeOffset="84299.542">15972 7396 16,'0'0'17,"0"0"-2,0 0 0,0 0 0,0 0 0,0 0-3,0 0-1,0 0-3,0 0-1,0 0-3,5 10 1,-5-10 0,0 0 0,-2 14 0,3-3 1,-2 1 0,3 4 2,-1 3-2,1 4 0,0-1-1,1 3-1,-1-4 0,0 0-1,-1-4-1,1-3 0,-2-14 0,1 17-1,-1-17 1,0 0 0,0 0 0,0 0-1,4-12 1,-2-1-1,-1-3 0,3-3-1,0-3 0,1-4-1,0 2 0,1-2 1,-1 1-1,1 7 1,-2 1-1,0 5 1,-4 12-1,9-6 0,-9 6 1,13 17 0,-4-2-1,2 4 1,3 3 1,1 4 0,2-3 0,0 1 0,-1-5 0,-1-1 0,1-5 0,-2-3 0,-3-5 0,1-4 0,-2-3 0,-1-4 0,1-3-1,0-5 1,-2-3-1,0-3 0,1-2-1,0-1 1,-1 1-1,-1 0 1,-2 3 0,0 5 0,-1 2-1,-4 12 1,4-10-1,-4 10 0,0 0 0,10 18 0,-5-4 0,-1 3 1,3 1-1,1 5 2,0-2-1,-2-2-2,1 1-2,-2-7-3,4 1-8,-2-3-17,-7-11 0,16 2-1,-6-8-1</inkml:trace>
  <inkml:trace contextRef="#ctx0" brushRef="#br0" timeOffset="84826.542">16610 7426 22,'0'0'18,"-10"-11"3,10 11 1,-20 4-9,5 0-1,-1 4 2,0 2-1,0 6 0,1 1-3,6 4-1,1-1-2,5 2-2,2-3-1,6-2-1,1-3 1,3-3-1,2-5-1,3-4 1,-3-2 0,4-2-1,-1-5-1,-2-2 0,1-2 0,0-1-1,-5 0 0,1 2 0,-9 10-1,11-18 0,-11 18 0,0 0 0,9 2 0,-9-2 1,6 23-1,0-7 1,2 5 0,3 3 0,0 3 0,1-1 1,0 0-1,-2 0 0,-1-2 0,-3-3 0,-4-2 0,-5-3 1,-7-3 0,-3-2 0,-8-4 0,-3-4 0,-3-3-1,-1-3-1,0-4-4,1-6-5,8-2-14,6-2-7,3-5 0,12 1-1,5-5 1</inkml:trace>
  <inkml:trace contextRef="#ctx0" brushRef="#br0" timeOffset="85841.542">16886 7434 41,'3'12'23,"-3"-12"2,0 0-5,0 0-6,0 0-2,3 18-1,-3-3-2,3 7-1,-1 0 0,4 5-1,-2-1 0,2 2-2,-1-5-2,0-2 0,-1-7-2,-2-3 1,-2-11 0,0 0 0,0 0 0,0 0 0,0 0 0,-1-13 0,-1 0 0,1-5-2,-2-4 1,1-2-1,0-4 0,2 0-1,1-2 1,2 1 0,2 1-1,2 5 1,5 3 0,2 3 0,2 4 0,1 3 0,-2 6 0,0 3 0,-1 2-1,-2 3 1,-3 3 0,-2 4 0,-4 1-1,-1 2 1,-2 0 0,-3 1 0,-3 0 0,-3 0 0,-1-2 0,0 0 0,-1-3 0,1-2 0,0-1 0,10-7 0,-10 9 0,10-9 0,0 0 0,0 0 1,0 0-1,12 8 0,-12-8 0,19 10 0,-7-3 1,2 4-1,0-1 0,-1 3 0,-1 2 1,-3 0-1,-1-2 0,-4 0 0,-3 0 0,-4-1 0,-3-2 1,6-10-1,-19 18 1,8-11-1,-4-1 1,0-3-1,1 1 0,0-3 0,1-1-2,1-6-3,12 6-6,-15-16-14,12-2-8,7 1 0,2-10 0,6 0 0</inkml:trace>
  <inkml:trace contextRef="#ctx0" brushRef="#br0" timeOffset="86179.542">17135 7420 58,'17'16'29,"-8"-8"0,6 7 1,-1 1-14,-2 1-3,3 5-4,-3-4-2,1 3-2,-4-4-1,-1-1 0,-3-4-1,0-2 0,-5-10 0,0 0 0,0 0 0,9 1 0,-9-1-1,5-19-1,-2 3 0,4-1 0,1-5-1,2-3 0,0 1-1,3-1 1,1 2-1,-2 3-2,3 6-2,-5 1-3,2 10-12,-3 5-15,-9-2 2,12 14-1,-12-2 0</inkml:trace>
  <inkml:trace contextRef="#ctx0" brushRef="#br0" timeOffset="87134.542">16113 8700 28,'0'0'19,"0"0"0,0 0-2,0 0-3,0 0-2,0 0 0,11 2 0,-11-2 0,19-1 0,-4-1-1,9 2 0,3-5-3,9 4 0,3-4-1,8 3-2,1-3-1,2 3 0,-3-3-2,-1 4 0,-5 0-1,-5 0 0,-9-1-1,-7 2 1,-5 0-1,-4 0 0,-11 0-1,9 0-1,-9 0-1,0 0-3,0 0-2,0 0-9,0 0-13,0 0-3,4-16 1,-4 16-1</inkml:trace>
  <inkml:trace contextRef="#ctx0" brushRef="#br0" timeOffset="88006.542">16992 8476 17,'0'0'18,"0"0"1,0 0 0,0 0-1,0 0-2,0 0-2,0 0-2,0 0-2,0 0-2,0 0-1,0 0-2,0 0-2,-11 2 1,11-2-2,-13 12 1,7-2 0,-3 5 1,1 6 0,0 3 1,3 5-1,1 1 1,4 4-1,3-1-1,4-1 1,5-6-2,4-1 1,4-7-1,4-3-1,3-6 1,2-4-1,-1-3 0,1-5 0,-2-4 0,-1-1 0,-4-4 0,-3-2 0,-2-2 0,-3-4-1,-4-1 1,-3-3 0,-3-3-1,-4-1 1,-4 0-1,-2 0 0,-4 1 0,-1 2 0,-3 4-1,-1 4 1,-3 5-1,-1 4 1,0 3-1,0 4 1,0 5-1,3-1-2,2 4-1,1-3-3,8 6-5,5-10-9,0 0-14,0 0 2,15 8-1,3-6 2</inkml:trace>
  <inkml:trace contextRef="#ctx0" brushRef="#br0" timeOffset="88479.542">17553 8465 33,'0'0'21,"0"0"2,0 0 2,0 0-9,0 0-6,-9-2-1,9 2-1,-9-4-2,9 4 1,-14 1-1,14-1 0,-21 9-1,11 1 0,-3 2 0,3 5 0,-2 3-1,4 5 0,1-1-1,4 4 1,3-2-1,6 1 1,2-3-1,5 0 0,6-6-1,5 1 1,3-5-1,2-2 0,2-4 0,1-4-2,-2-1 0,-3-6-3,-1 2-2,-8-9-5,0 0-14,-5-2-11,-6-8 1,-1-1-1,-5-8 2</inkml:trace>
  <inkml:trace contextRef="#ctx0" brushRef="#br0" timeOffset="88743.542">17765 8413 73,'0'0'29,"0"0"0,0 0 0,0 0-14,-1 14-7,3 0-1,-2 3-1,4 9-1,-2 3 0,3 6-1,-1 0 0,1 4-1,1-6-1,0-1-1,0-5-1,-1-6-1,0-4-3,-3-6-4,2-1-6,-4-10-12,0 0-6,0 0-2,11-15 1,-3 2 2</inkml:trace>
  <inkml:trace contextRef="#ctx0" brushRef="#br0" timeOffset="88975.542">17920 8441 65,'6'-11'29,"-7"1"-2,1 10 1,0 0-13,0 0-6,2 10-3,-2 2-1,3 6-2,-1 5 0,2 7 1,-1 3-1,1 3 0,0 1-1,0-1-1,0-3-3,-3-5-4,3-5-8,-4-2-15,-3-10-2,3-1 0,0-10-1</inkml:trace>
  <inkml:trace contextRef="#ctx0" brushRef="#br0" timeOffset="89201.542">17814 8685 79,'-14'-4'33,"14"4"-1,0 0 2,0 0-20,8-10-4,1 3-2,3 2-3,2-2-3,2 2 0,1-1-2,0 1-2,2 2-4,-4-4-4,3 6-11,-1 0-12,-5-5 0,3 4-1,-5-6 2</inkml:trace>
  <inkml:trace contextRef="#ctx0" brushRef="#br0" timeOffset="89721.542">18075 8592 49,'6'12'26,"-6"-12"2,10 7 0,-10-7-10,15 1-6,-2 0 1,0-2-4,1 2-2,-1-1-2,2 4-1,-5-1 0,1 6-2,-11-9-1,13 19 0,-10-6 0,-3 1-1,-2-1 0,-2 0 1,-2-1-1,6-12 0,-14 17 0,14-17 1,-13 12-1,13-12 0,-10 6 1,10-6 0,0 0 0,0 0-1,0 0 0,0 0 0,14-4 0,-5 3-1,2 2 0,2 1 0,1 4 0,0 4 0,-1 1 1,0 3 0,-2 4 1,-2 0 0,-3 2 1,-2-1-1,-4-2 2,-2 1 0,-6-3 0,0 0-1,-5-4 1,-2-1-1,1-4 0,0 0-1,2-2-1,-2-4-4,5-2-4,-1-3-15,1-5-13,9 10 3,-20-21-2,8 11 0</inkml:trace>
  <inkml:trace contextRef="#ctx0" brushRef="#br0" timeOffset="90533.542">15835 9332 14,'8'-18'18,"-8"18"1,7-18 0,-7 18 1,4-16-2,-4 16-1,1-13-1,-1 13-1,0 0-3,-2-12-1,2 12-3,0 0-3,0 0-1,0 0-2,2 18 0,0-3 0,3 8 0,0 4 0,3 8 0,0 6 1,2 5 1,1-1-1,1 3 0,-1-4 0,0-2-1,-1-3 0,-1-4 0,-2-8-2,-1-5 1,-1-6 0,-1-4-1,-4-12-2,0 0 0,0 0-6,0 0-16,0 0-11,-2-16 1,-2 3-1,2 2 0</inkml:trace>
  <inkml:trace contextRef="#ctx0" brushRef="#br0" timeOffset="91020.542">15954 9852 42,'0'0'25,"9"-5"1,-9 5 0,0 0-11,0 0-1,-10 0-3,10 0 0,-23 20-3,7 0 0,-7 1 0,-3 7 1,-10 2-1,1 5 0,-7 0-1,4 3-2,-4-7 0,6-2-1,3-5-2,5-6-2,9-4-1,6-8-4,13-6-3,0 0-5,11-18-11,6 2-13,1-4 2,8-1 1,2-4-1</inkml:trace>
  <inkml:trace contextRef="#ctx0" brushRef="#br0" timeOffset="91442.542">15964 9826 3,'8'-16'13,"-8"16"0,8-12-1,-8 12 1,0 0 1,0 0 4,0 0 1,0 0-1,9-5-2,-9 5-3,9 3-1,-9-3-1,17 9-2,-6-4-2,6 6 0,3 1-1,6 7-1,3 0 0,7 3-1,3-1 0,8 1 0,3-2-1,6-3-1,0-4 0,1-2 0,-5-6-2,-5-2-3,-5-1-2,-10-7-7,-7 2-14,-8 1-10,-17 2 1,0 0-1,0 0 3</inkml:trace>
  <inkml:trace contextRef="#ctx0" brushRef="#br0" timeOffset="92247.542">15486 10244 68,'-12'6'27,"12"-6"1,0 0 1,-1 16-18,5-2-1,-2 3-2,6 9 0,-3 5 0,4 11-2,-1 4 0,2 9-1,-2 1-2,2 4 0,-2-1-2,1 1 0,-2-4 0,1-3 0,-3-8-1,2-4 0,-1-6 0,-2-6 1,-1-6 0,0-5-1,-2-6 1,-1-12-1,0 12 0,0-12 1,0 0-1,0 0 0,0 0 0,0 0 0,0 0 1,0 0-1,0 0 1,0 0-1,0 0 1,9 2 0,-9-2-1,16-3 1,-1 3 0,2 1 0,5 3-1,5 2 1,5 2 0,6 4 0,7 0 0,6 5 1,3 0-1,3 2 0,1 0 1,1-1-1,-5 0 0,-2-3-1,-8 0 1,-7-4-2,-7-2-1,-6-4-1,-5 1-6,-8-10-21,-2-5-7,-1-5 0,-5-10 0,1-2 0</inkml:trace>
  <inkml:trace contextRef="#ctx0" brushRef="#br0" timeOffset="92856.542">16724 10099 47,'0'0'26,"0"0"2,0 0-1,0 0-10,0 0-4,0 0-1,5 13-2,-5 9-3,-2 5 0,4 12-1,-1 6 1,3 11-2,0 4 0,6 6-2,-1 0 0,5-1 0,0-3-1,1-6-1,-1-7 0,0-7 0,-1-8-1,-3-7 0,-3-10-1,-1-4 1,-6-13 1,7 12-1,-7-12 0,0 0 1,0 0-1,-6 10 1,6-10-1,-15 14 1,-1-4-1,-3 4 1,-6 2-1,-5 4 1,-5 2-1,-4 2 1,0 0 0,0-1-1,5 0-2,0-7-3,7-1-8,3-8-22,4-14-1,8-6 0,0-10-1</inkml:trace>
  <inkml:trace contextRef="#ctx0" brushRef="#br0" timeOffset="93353.542">15772 10388 33,'-14'10'26,"14"-10"4,0 0 0,-9 11-6,9-11-4,0 0-1,0 0-4,9-9-2,5 1-4,-1-7-3,7 0-3,2-6 0,6 0-2,-1-1 0,0 1-2,-1 2-1,-3 3-2,-2 6-5,-7 2-9,-2 6-11,-3 7-6,-9-5 1,6 23 0,-10-6 1</inkml:trace>
  <inkml:trace contextRef="#ctx0" brushRef="#br0" timeOffset="93646.542">15874 10797 76,'0'0'33,"10"19"-1,-10-19 3,15 7-16,2 1-7,-3-5-1,7 4-4,-2-4-2,6 2-1,-2-2-2,2-2-2,0 1-2,-3-5-3,2 3-5,-5-7-15,0-1-10,3-1 0,-4-8 1,4 1-2</inkml:trace>
  <inkml:trace contextRef="#ctx0" brushRef="#br0" timeOffset="94029.542">16508 10258 59,'13'8'29,"-13"-8"0,0 0 1,3 21-11,-4-8-5,3 9-3,-2 4-1,4 9-1,-2 2-2,4 6-2,2-2-1,4 1-1,0-3-3,-1-8-3,5-1-12,-2-8-18,-5-13-2,2-7 0,-6-13 0</inkml:trace>
  <inkml:trace contextRef="#ctx0" brushRef="#br0" timeOffset="103318.542">15234 7604 18,'0'0'12,"0"0"1,0 0 0,0 0-1,0 0-1,0 0-2,0 0-3,-9 9 0,9-9-2,-10 5-2,10-5-1,-16 7 1,16-7-1,-18 13 2,18-13 1,-17 17 0,8-5 1,-1 2 0,2 3 1,2 4 0,-2 5 1,5 4-1,-2 3 0,6 2 0,2 1 0,6 3-1,1-5 0,4-1 0,4-6-1,4-2 1,1-8-2,4 0 0,-2-8 0,2 0-1,-1-3 0,-2-1-1,-5-2 0,-1 0-1,-5-1 0,-1 0 1,-12-2-1,12 3 0,-12-3 0,0 0 0,0 0-1,0 0 1,0 0 0,0 0 0,0 0 0,0 0-1,0 0 1,0 0-2,0 0 0,1-11-1,-1 11 0,-4-15-1,4 15 0,-8-21 0,4 10 0,-3-1 1,2 1 1,-3 1 0,8 10 1,-17-19 1,9 13 0,-1 0 0,0 0 0,9 6 0,-16-7 1,16 7 0,-11-3-1,11 3 1,0 0 0,-9-1 0,9 1 0,0 0 1,0 0-1,0 11 1,0-11 0,7 17 0,-1-7 0,2 4 0,2 0-1,1 1 1,1 1-1,0-1 0,0 0-1,-1-2 0,-3 0 1,0-2-1,-3 0 1,-5-11 0,5 18 1,-5-18-1,-1 18 1,1-18-1,-6 16 1,6-16-1,-9 14 0,9-14 0,0 0-1,-10 11-2,10-11-3,0 0-11,0 0-17,0 0 1,0 0 0,14 4-2</inkml:trace>
  <inkml:trace contextRef="#ctx0" brushRef="#br0" timeOffset="104478.542">16550 8968 23,'0'0'22,"0"0"2,0 0 2,0 0-6,9 4-7,-9-4 0,5 10-1,-5-10-2,7 25 0,-3-10-2,6 8 0,-1 1-1,5 4 0,1-3-2,5 3 0,2-4-1,5-2-1,2-7 0,5-2-1,0-7-1,3-5 1,-1-3-1,-1-4 0,-4-1-1,-2 2 1,-7-3-1,-4 4-1,-6 0-1,-12 4-1,9-4-2,-9 4-3,-11-1-2,-1-5-5,2 7-6,-5-7 0,2 4 0,-4-5 2,4 2 3,0-2 3,1 0 7,2 0 7,2 0 8,8 7 6,-13-12 1,13 12 1,0 0 1,-7-12-3,7 12 0,0 0-4,0 0-4,0 0-1,0 0-2,12-4-2,-12 4 0,17 9-1,-5-4 0,4 4 0,1-2 1,4 3-1,-2-1 0,2 1 0,-2-2-1,-3 0 1,-3 1 0,-2 2 0,-6 1-1,-4 2 1,-4 0 0,-7 4 0,-3 2-1,-2 4 1,-3-2-1,0-2-3,3-1-4,-2-5-16,3-7-11,14-7 1,0 0-1,0-18 0</inkml:trace>
  <inkml:trace contextRef="#ctx0" brushRef="#br0" timeOffset="107305.542">16192 12066 24,'0'0'20,"4"-16"2,-4 16-2,0 0-4,0 0-1,0 0-3,0 0-2,0 0-2,0 0-2,0 0 0,0 0-1,10 17 2,-7 3-3,1 9 1,0 8-1,3 10 2,-1 8-1,2 12 0,-3 4-1,1 4-1,-3-2 0,2 2 1,-3-5-2,2-3 0,-1-9-1,1-9-1,0-8 0,0-10-1,0-5 1,-1-9-2,-1-4 0,-2-13-1,4 11-3,-4-11-4,0 0-10,-1-11-14,-3 1 0,4 10 0,-7-20 2</inkml:trace>
  <inkml:trace contextRef="#ctx0" brushRef="#br0" timeOffset="108177.5421">16075 12756 12,'0'0'15,"0"0"0,0 0 0,0 0 0,0 0 0,0 0-1,0 0-1,0 0-1,0 0-1,0 0-1,0 0-1,0 0 0,0 0-1,0 0-2,0 0-1,3 19 0,2-3-2,1 3 1,3 8-2,0 3 1,6 6 0,0 3 0,2 1 0,1-7 1,3-1-1,-1-9 1,1-3 0,-1-11-1,3-8 0,-4-10-1,3-6 0,-5-7 0,1-4 0,-2-7-1,-1-5-1,-2-2 1,-1 0 0,-2 1-1,-2 1 0,-2 6-2,-2 0-2,3 10-7,-5 4-25,2 0 0,1 4-2,-1-3 1</inkml:trace>
  <inkml:trace contextRef="#ctx0" brushRef="#br0" timeOffset="109290.5421">15036 14093 49,'0'0'27,"-2"-16"2,2 16-3,0 0-12,1-10-4,-1 10-1,0 0-1,3 22-2,0 0-1,2 12-2,1 10-1,1 15 0,1 11 0,-1 9 1,1 5-1,1 3-1,-2-3 1,0-1-1,-2-10 1,1-6-1,0-11 1,-1-8-2,0-15 0,-1-5 1,-1-10-1,0-4 0,-3-14 1,0 0-1,0 0-1,0 0-2,0 0-5,-3-16-20,-1-1-5,3-4 0,-3-4-2</inkml:trace>
  <inkml:trace contextRef="#ctx0" brushRef="#br0" timeOffset="110086.5421">15006 14053 16,'0'0'19,"0"0"-1,0 0 0,0 0 0,0 0-1,0 0-1,0 0-2,0 0-1,0 0-3,0 0-1,0 0-1,15 16-3,-4-4 0,7 5-1,6 3 0,10 8 0,7 3 1,12 6-1,6 1 0,10 6-1,5 1 0,6 3-1,-2-1-1,2-2 0,-4-2-1,-2-2 1,-7-6-1,-4-4 0,-10-6 0,-6-6-1,-6-4-1,-11-7-4,-4 1-12,-8-7-17,-18-2 1,0 0-1,-4-12-1</inkml:trace>
  <inkml:trace contextRef="#ctx0" brushRef="#br0" timeOffset="111208.5421">15084 14913 47,'0'0'26,"0"0"2,0 0-1,4 17-12,-1-1-4,-2 0-2,5 12 0,-3 6 0,4 12-1,-3 1-2,4 8 0,-2 4-3,4 1 0,-2-1-1,0-1 0,1-7-1,1-4 1,-1-8-1,0-4-1,0-11 1,-2-4 0,-2-6 0,-1-3-1,-4-11 0,0 0 1,0 0-1,6 10 0,-6-10 0,0 0 0,0 0 0,0 0 1,0 0-1,0 0 0,0 0 1,0 0-1,0 0 0,0 0 1,0 0-1,0 0 1,0 0-1,0 0 0,0 0 1,0 0-1,0 0 0,0 0 0,0 0 1,0 0-1,0 0 0,0 0 0,0 0 1,0 0-1,0 0 0,0 0 1,0 0-1,0 0 1,13-7-1,-13 7 1,18-13-1,-5 4 1,4-5 0,4-5 0,4-3-1,6-6 1,6-6 0,6-4-1,5-3 1,5-1 0,4-1 0,2 1 0,2 0 0,0 3 0,-3 5 0,-2 4-1,-7 5 1,-4 5-1,-7 3 0,-7 4 0,-8 5 0,-5 2 0,-6 4-1,-12 2 0,10-1 1,-10 1-2,0 0-1,0 0-2,0 0-4,0 0-18,-8-11-11,8 11 2,-5-21-2,3 7 2</inkml:trace>
  <inkml:trace contextRef="#ctx0" brushRef="#br0" timeOffset="111884.5421">16007 15120 14,'0'0'21,"0"0"4,0 0 1,0 0-7,0 0-2,10 0 0,-10 0-2,13-10-1,-5-1-1,10 1-4,-1-8 0,10 0-2,1-5-1,7 0-2,-1-5 1,4 1-2,-2 0-1,0 1-1,-4 4 0,-4 2-1,-5 4-1,-7 3 0,-1 5-2,-8-3-3,-7 11-4,0 0-13,-3-10-14,-6 10 2,-5-6-2,1-1 4</inkml:trace>
  <inkml:trace contextRef="#ctx0" brushRef="#br0" timeOffset="112667.5421">16002 14666 55,'15'15'30,"-15"-15"1,22 12-3,-3-1-10,0 0-4,7 7-4,0-1-1,6 5-1,-3-3-2,4 4-1,-3-2-2,1 1 0,-6-6-1,-1 1-1,-6-3 0,-3-3 0,-4-2-1,-11-9 0,13 11 0,-13-11 0,0 0 0,0 0 0,0 0 0,0 0 0,0 0 1,0 0-1,0 0 0,0 0 0,0 0 1,0 0-1,0 0-1,0 0 1,0 0 0,0 0-1,0 0 0,0 0 0,-8-11-1,8 11 1,-6-11 0,6 11 0,0 0 0,-12-14 0,12 14 0,0 0 1,-9-7 1,9 7-1,0 0 1,0 0 0,0 0 0,0 0 0,0 0 0,0 0 1,0 0 0,0 0-1,0 0 1,0 0-1,14-14 1,1 9-1,4-2 1,9 0-1,8-1 1,7 1-1,6 0 1,6 1 0,3 2-1,2 0 1,-2 2-1,-2 2 0,-8 0-1,-5 0 1,-8 0-1,-8 1 0,-8-1-1,-7-1-2,-12 1-3,6-11-4,-6 11-23,3-17-5,-3 4 0,3-1 0</inkml:trace>
  <inkml:trace contextRef="#ctx0" brushRef="#br0" timeOffset="113013.5421">17539 14601 45,'28'7'24,"-14"-10"3,-1 3-1,-13 0-12,-2-11-7,2 11 2,-22-11-1,6 10 2,-7-3-2,0 8 0,-4 1 0,3 9-1,-4 2-1,5 7 0,2 5-1,6 5-1,3-2 1,9 5-2,4-3 1,10-1-2,7-8 0,9-2-1,6-9 0,5-8-2,4-5-3,-2-11-4,4-5-25,-4-7-4,-6-5 0,-5-6-1</inkml:trace>
  <inkml:trace contextRef="#ctx0" brushRef="#br0" timeOffset="113420.5421">17376 13997 77,'0'0'33,"9"0"-1,-9 0 1,0 0-19,7 22-6,-7-3-2,2 8-1,-4 1-1,3 5-1,-1 2 0,1 0-1,0-5 0,2-6-4,0-5 0,0-8-5,-3-11-22,12 7-6,-12-7 0,11-21-1</inkml:trace>
  <inkml:trace contextRef="#ctx0" brushRef="#br0" timeOffset="113652.5421">17565 13941 97,'4'10'34,"-4"-10"1,1 22 0,0-5-24,-2 2-7,2 5-1,-1 2-1,2 1 0,-1-1-2,1 0-1,1-4-3,-3-8-5,0-14-16,6 12-10,-6-12-1,3-19 1,-2-3 0</inkml:trace>
  <inkml:trace contextRef="#ctx0" brushRef="#br0" timeOffset="114034.5421">17459 13320 51,'-11'-14'29,"-2"1"3,5 15 0,-3 9-4,1 9-14,6 12-5,-2 2-1,7 11-2,-1-1 0,7 4-3,3-5 0,6-3-1,5-14 0,5-7 0,2-11-1,4-9 0,0-9 0,1-8 0,-4-9 0,-4-8-1,-4-6 0,-9-4 2,-7-2-2,-10 1 0,-8 0 0,-9 7 1,-7 8-3,-5 9 0,-2 15-5,-3 7-8,5 13-19,5 12-2,4 11 1,10 11-3</inkml:trace>
  <inkml:trace contextRef="#ctx0" brushRef="#br0" timeOffset="114756.5421">17833 14623 14,'0'0'17,"0"0"-2,0 0-2,0 0 1,0 0 1,0 0 0,0 0 0,0 0 1,0 0-1,0 0 0,0 0-1,0 0-2,15 0-2,1 2 0,2-6-2,8 3-2,3-2-1,7-2-1,2-1 0,2-1-2,-2-2-1,-1 1 0,-4-2 0,-4 3-1,-6 0 1,-7 3-1,-3-1-1,-13 5-1,12-4-1,-12 4-3,0 0-5,0 0-10,0 0-16,0 0 0,0 0 1,11-11 0</inkml:trace>
  <inkml:trace contextRef="#ctx0" brushRef="#br0" timeOffset="115547.5421">18424 13981 33,'-4'-22'23,"6"11"4,-7-3 0,5 14-9,0-17-3,0 17-3,0 0-2,-15 25-1,8 5-3,-6 7-2,-1 10-2,-4 7 0,-1 11 0,-4 2 0,2 0-1,1-4 1,0-6-2,2-9 2,2-6 0,3-11-1,2-9 1,3-7-1,4-3 0,4-12 1,0 0 0,0 0 0,0 0 0,0 0 0,0 0 0,0 0 0,0 0 0,0 0-1,0 0 0,0 0 0,0 0-1,0 0 1,0 0-1,0 0 1,0 0-1,0 0 0,12 7 0,-12-7 0,19 10 1,-6-2-1,5 5 0,2 5 0,4 8 0,5 7 1,2 5-2,2 9 2,4 6-1,4 6 1,3 4 0,1-2 0,2-4-1,-5-5 1,-1-5 0,-3-10-1,-8-10-3,-5-5-5,-12-12-25,-5-14-3,-5-6 0,-7-15-1</inkml:trace>
  <inkml:trace contextRef="#ctx0" brushRef="#br0" timeOffset="116366.5421">18438 13950 22,'0'0'25,"0"0"3,-12-2 0,12 2-4,0 0-4,0 0-3,19 2-1,-4-5-4,12 5-2,5-6-3,15 6-1,8-5-1,13 4 0,4-1-1,7 3 0,2-2-2,1 1 0,-3 2-1,-5-2 0,-6 2-1,-9-1 0,-6-1 0,-7 1 0,-9-1 0,-6 0 0,-10 1 0,-4-2 0,-7 0 0,-10-1 0,10 1-1,-10-1 1,0 0-1,0 0 1,0 0-1,0 0 1,0 0 0,0 0 0,0 0 0,0 0 0,0 0 0,0 0 0,0 0 0,0 0 0,0 0 0,0 0 0,4 12 1,0 2 0,3 8 0,1 7-1,3 11 1,4 10 1,0 9-1,6 6 1,2 4 0,4 0-2,2-3 2,-2-4-1,0-9 0,0-9 0,-2-10-1,-4-10-3,-3-6-2,-10-13-12,-8-5-19,0 0-3,0 0 1,-8-16-1</inkml:trace>
  <inkml:trace contextRef="#ctx0" brushRef="#br0" timeOffset="116877.5421">18815 15282 65,'0'0'32,"0"0"1,0 0-5,19 2-7,-4-7-6,13 3-1,2-7-3,13 4-1,4-4-2,13 4-2,0-3-1,3 2-1,-2 2-1,-3 0-3,-5 2 0,-5 2 0,-8 0 0,-10-1 0,-5 2 0,-8-2-6,-2 2-2,-15-1-10,11-14-19,-11 14-3,2-24 2,0 5 0</inkml:trace>
  <inkml:trace contextRef="#ctx0" brushRef="#br0" timeOffset="117147.5421">19795 14709 66,'0'0'29,"0"0"2,0 0 0,0 0-14,-15 17-6,-3 2-2,-1 13 0,-9 3-2,-1 12-1,-4 6-1,-2 5-1,-2 2-2,4-6-2,5-3-5,2-14-10,2-9-20,9-11-1,2-17 0,5-13 0</inkml:trace>
  <inkml:trace contextRef="#ctx0" brushRef="#br0" timeOffset="117614.5421">18553 14222 43,'0'0'31,"10"-7"2,-10 7-2,0 0-6,0 0-6,0 0-6,0 0-3,-9 22-3,3 2-1,-5 1-3,2 9 1,-4 1-2,1 4 1,2-3-3,1-5-3,5-1-6,-2-14-15,7-4-13,-1-12 2,20-4-1,-2-8-1</inkml:trace>
  <inkml:trace contextRef="#ctx0" brushRef="#br0" timeOffset="117891.5421">19085 14145 83,'16'9'35,"-16"-9"1,15 20 1,-1-1-19,-2 0-7,8 9-3,-1 0-2,5 4-2,-1 2-1,2 0-2,1-1-4,-3-5-2,1 4-8,-6-5-23,-3-5-2,-2 3 1,-5-6 0</inkml:trace>
  <inkml:trace contextRef="#ctx0" brushRef="#br0" timeOffset="118188.5421">19108 14889 89,'0'0'34,"-5"16"2,5-16-1,0 0-22,22 13-4,-3-13-1,11 0-3,4-3-3,4-4-8,5-3-28,0-3-2,-3-6 0,-4-3-1</inkml:trace>
  <inkml:trace contextRef="#ctx0" brushRef="#br0" timeOffset="120383.5421">20552 14254 32,'0'0'26,"-10"15"2,10-15 0,0 0-5,0 0-4,0 0-1,0 0-4,11 2-2,9-2-3,3-6 0,10 4-3,2-6-1,5 2-2,-1-2-1,-1-2-2,-3 3-3,-7-1-1,-4 5-5,-11-5-9,-13 8-18,9-10 1,-9 10 0,-7-13 0</inkml:trace>
  <inkml:trace contextRef="#ctx0" brushRef="#br0" timeOffset="120624.5421">20698 14047 90,'-10'4'32,"10"-4"-1,-5 17 3,2-5-22,4 8-7,0 3-1,1 5-1,-1 3 0,3 4 0,0-2-2,1-4-3,2 1-5,-3-8-15,4-8-12,4-4 0,0-10 0,4-4 0</inkml:trace>
  <inkml:trace contextRef="#ctx0" brushRef="#br0" timeOffset="121286.5421">21787 13991 48,'0'0'28,"0"0"1,0 0-5,-7-13-7,7 13-3,-9-9-4,9 9-4,-17-10-2,6 7 0,-5-1 0,-1 6 0,-4 1 0,0 6 1,-4 4 0,3 10 1,-1 0-1,5 8 0,3 1 0,6 4-1,5-1-1,8 1 1,5-4-2,10-2-1,4-5 1,6-4-2,2-6-2,0-7-2,4-1-3,-4-12-13,2-3-16,0-5-1,-3-7 0,-1-3-1</inkml:trace>
  <inkml:trace contextRef="#ctx0" brushRef="#br0" timeOffset="121542.5421">22052 13929 85,'0'0'32,"-11"16"0,9-2 2,3 4-24,-3 5-4,5 9 0,-3 2 0,4 9-1,-2-1-1,4 3 0,-1-3-3,0-4-3,0-3-4,-3-13-7,2-7-21,2-4-2,-6-11 1,10-8 0</inkml:trace>
  <inkml:trace contextRef="#ctx0" brushRef="#br0" timeOffset="121784.5421">22181 13913 87,'0'0'32,"0"0"1,0 0 1,10 22-22,-9-5-7,4 12 1,1 1-1,-1 10-1,2 2 0,1 3-1,0-1-3,-1-3-2,1 0-6,-7-10-20,0-9-8,1-6 2,-2-16-3,-10 5 2</inkml:trace>
  <inkml:trace contextRef="#ctx0" brushRef="#br0" timeOffset="121976.5421">22027 14223 103,'0'0'36,"-10"7"0,10-7-1,16-2-24,-2-5-7,5-1-1,1-2-3,1 0-3,4 1-5,-6-4-14,3 2-14,-1 4 1,-4 0 0,0 4-1</inkml:trace>
  <inkml:trace contextRef="#ctx0" brushRef="#br0" timeOffset="122421.5421">22264 14221 68,'1'13'32,"-1"-13"-1,8 15 1,4-9-13,-2-5-8,6 2-2,-3-1-3,4 3-2,-3 1 0,1 5-1,-3 2-1,-5 4-1,-3 2 0,-4 4 0,-4-1 0,-1 3 0,-2-3-1,-1-3 1,-1-3-1,2-3 1,7-13-1,-9 15 1,9-15-1,0 0 1,0 0-1,9 5 1,1-8-1,1 2 1,2 2-1,1 2 0,2 3-1,-3 4 1,-1 3 0,-4 4 0,-4 2 0,-5 3 1,-6 0 0,-5 0 1,-6-3-1,-5-2 0,-4-4 0,-3-4-2,1-3-3,-1-9-5,6-1-16,4-7-12,3-6 1,8-7 0,9-11-1</inkml:trace>
  <inkml:trace contextRef="#ctx0" brushRef="#br0" timeOffset="122880.5421">22564 13965 73,'0'0'32,"0"0"0,-1 21-3,-7-3-13,4 12-4,-5 1-2,6 9-1,-2 0-2,6 4 0,2-5-2,7-1-1,2-8-2,5-5 0,2-8 0,4-7-2,0-6 1,3-8-1,2-5 1,-1-5-1,1-5 0,-2-7 0,-2-2 1,-4-3-1,-5-4 0,-6-1 0,-8-2-1,-9 3 0,-8 3 1,-7 6-1,-6 7 1,-6 7-1,-3 8 1,-1 4-1,3 6-2,3 0-2,9 4-5,3-7-17,10-3-10,11 0 0,4-17-1,10 2 1</inkml:trace>
  <inkml:trace contextRef="#ctx0" brushRef="#br0" timeOffset="123135.5421">22695 13698 92,'13'4'35,"3"-3"1,4-1 0,6 0-24,-3-6-7,3 0-3,-1-1-5,-6-5-15,-5-2-17,-2 1 0,-7-4-1,-1-1 0</inkml:trace>
  <inkml:trace contextRef="#ctx0" brushRef="#br0" timeOffset="123401.5421">22652 13501 78,'-17'18'35,"-3"-4"-3,4 7 3,2 3-22,-1 0-7,7 8 0,-1-4-1,6 5-1,4-4-3,4-2 0,4-4-3,3-8-5,6-4-14,0-8-14,1-9 1,1-5-2,-1-10 1</inkml:trace>
  <inkml:trace contextRef="#ctx0" brushRef="#br0" timeOffset="123617.5421">22840 13439 85,'16'7'34,"4"3"2,5 6 1,4 7-24,-4-2-4,1 10-2,-8 1-3,-2 6-1,-8 1-4,-9-6-6,-4-2-25,-10 0-4,-7-9 0,-2-5-1</inkml:trace>
  <inkml:trace contextRef="#ctx0" brushRef="#br0" timeOffset="135998.5421">16941 16764 75,'2'12'32,"3"0"1,-1 4-3,-1 4-21,5 14-5,-4 6-1,2 9 1,-1 4-2,0 4 1,-3-2-3,-2-6-2,1-3-6,-5-15-17,2-10-9,2-21 0,0 0-1,0 0 1</inkml:trace>
  <inkml:trace contextRef="#ctx0" brushRef="#br0" timeOffset="136381.5421">17157 16675 76,'0'0'35,"11"-2"-1,-8 20 1,-1 5-22,4 12-8,-2 7-2,4 10-1,-1 0 1,2 5-1,-2-9 0,2-5-1,-1-6 0,-1-9-1,2-11-1,-9-17 0,15 4 0,-15-4 0,18-26-1,-10 4 1,2-5 0,0-1 0,0 1 1,-3 4 1,0 3-1,-1 8 1,-6 12 0,11 8 0,-7 10 0,0 5 0,1 3 0,0 1-2,1 2-1,-3-8-5,5 1-13,-3-11-16,-5-11 1,13-4-2,-4-8 1</inkml:trace>
  <inkml:trace contextRef="#ctx0" brushRef="#br0" timeOffset="136547.5421">17493 16948 52,'0'0'33,"0"0"1,5 28 0,-5-5-10,1 13-13,-2-2-4,2 8-3,0-2-2,0-5-6,5-2-19,-1-12-12,-5-21 0,10 5-2,-7-20 1</inkml:trace>
  <inkml:trace contextRef="#ctx0" brushRef="#br0" timeOffset="136712.5421">17451 16794 92,'0'0'32,"10"-12"-1,-2 1-6,9 2-33,-4-5-19,6-1-6,2 1-1,-1 0 2</inkml:trace>
  <inkml:trace contextRef="#ctx0" brushRef="#br0" timeOffset="137012.5421">17852 16774 81,'1'29'35,"-6"-2"-2,-4-6-2,2 1-22,-5-6-4,4 3-2,-1-4 0,5 3 0,3-4-1,7 3 1,6 0 0,4 4-1,4 0 1,-1 2-1,0-2 0,-3 2 0,-5-1 0,-5-1-1,-11-2 0,-10-5-1,-7-2-2,-9-9-3,-1 4-15,-8-12-18,-6-8 1,-3-11-1,1-6-2</inkml:trace>
  <inkml:trace contextRef="#ctx0" brushRef="#br0" timeOffset="137299.5421">16440 16638 72,'-12'3'35,"12"-3"1,0 0 0,11-1-20,5-6-7,11 4-2,6-4-2,8 1-2,8 1-3,6-1-4,9 5-9,4-3-24,6-1 1,5 1-1,5-1 0</inkml:trace>
  <inkml:trace contextRef="#ctx0" brushRef="#br0" timeOffset="137636.5421">18216 16684 76,'16'24'31,"-9"-5"-1,1 0-3,-1 3-19,-4-3-3,4 9-1,-5-5 1,3 3-1,-3-4 2,3 0-1,-3-7-2,0-1 0,-2-14 0,0 0 0,0 0-1,0 0 0,-2-22 0,4 5 0,-1-7-1,4-3-1,3 0-3,1-5-2,5 6-5,-2-5-6,10 10-14,-3 3-5,1 6-1,1 7-1</inkml:trace>
  <inkml:trace contextRef="#ctx0" brushRef="#br0" timeOffset="138644.5421">18515 16757 40,'16'23'32,"-3"-5"0,3-3 1,1 1-10,-2-10-5,6 3-6,-5-10-4,1 2-2,-3-5-1,0 1-1,-14 3-1,12-13-1,-12 13 0,-3-15-1,-5 8 0,-2 3-1,-4 2 0,-1 3 0,-2 6 1,2 5-1,0 3 1,3 5 0,3 1 0,6 2 0,3-1 0,4 2 0,7-4-1,4-5 0,4-5-1,4-5-2,5-2-3,0-10-1,8 2-4,-3-15-3,7 5-5,-7-12 0,8 8 1,-7-9 4,-1 7 6,-7 0 5,-5 2 6,-5 8 4,-10-2 6,-6 13 2,0 0 1,-16 4 0,-3 3-4,3 11-3,-4-2-3,4 7-1,1-2-1,4 2-1,5-2-1,6-1 0,6-5 0,5-5-1,4-4-1,2-2 1,2-7 0,-1 0-1,0-4 1,0-1 0,-4 1-1,-4 1 1,-10 6 0,13-7-1,-13 7 1,0 0-1,5 13 0,-5-13 0,5 17-1,-5-17-1,13 18-1,-2-14-2,6 1-3,2-11-1,9 4-2,-2-13-1,8 5-1,-3-8 2,3 4 3,-7-3 3,-3 2 5,-3 6 3,-9-2 3,-3 9 2,-9 2 2,0 0 1,-17 13-2,7 4-1,-4 0-3,4 5-1,-1-1 0,6 3-2,4-4 0,7-2-1,6-7 0,4-2 0,7-8-2,4-7 1,5-6-1,2-6 0,3-6 0,-1-3-1,0-3 1,-3-4 0,-3 2 1,-5-6 3,-6 2-2,-6 1 1,-6 2 0,-5 5 2,-4 5-2,-4 5 1,-4 8-1,-1 11-1,-1 11 1,2 9-3,2 7 2,3 4-2,2 7 1,2 1-3,4 1-1,0-9-7,5-3-24,-3-6-2,-1-8 0,-4-15-1</inkml:trace>
  <inkml:trace contextRef="#ctx0" brushRef="#br0" timeOffset="138825.5421">19516 16847 90,'-9'-5'34,"9"5"2,3-11-1,7-1-26,9 2-7,6-1-3,1-3-1,8 6-8,-6-9-11,7 8-10,-1 2-2,-1 0-2,1 3 2</inkml:trace>
  <inkml:trace contextRef="#ctx0" brushRef="#br0" timeOffset="139126.5421">19972 16741 64,'-1'11'32,"1"-11"-1,-15 8-4,9 6-10,-7-11-4,13-3-5,-16 13-1,16-13-1,-9 16-2,10-5-1,-1-11-1,15 20 0,0-7-1,2 3 1,5-1 0,0 2-1,-1-3 1,-4 1-1,-4-2 0,-6-1 0,-7-1-1,0-11-1,-21 14-1,4-14-3,-1 5-5,-5-14-18,3 1-10,5-7 2,4-4-2,6-5 2</inkml:trace>
  <inkml:trace contextRef="#ctx0" brushRef="#br0" timeOffset="139607.5421">20332 16673 103,'5'18'32,"0"2"0,-2 1-5,0-6-22,3 11-2,2-3 1,3 7-1,-1-7 1,4 1 1,-1-8-1,2-2-1,-1-7-1,0-8-2,-2-6 1,-1-6-1,0-2 0,-2-2-1,1-1 1,-3 1 0,0 4 0,-2 2-1,-5 11 1,9-1 0,-9 1 0,12 18 0,-3-6 0,2 4 1,3-1 0,3 0 0,-1-6 0,3-3 0,-1-7 0,0-5 0,-3-4 0,-1-5-1,-3-5 0,-3-1 1,-3-5-1,-2-1 0,-2 1-2,-3-2 0,1 6-6,-3-6-8,5 6-21,1 2-1,3 4 2,4 2-2</inkml:trace>
  <inkml:trace contextRef="#ctx0" brushRef="#br0" timeOffset="139803.5421">20927 16586 85,'5'14'34,"-2"2"0,-3 4 1,-5-1-24,5 6-7,-1 1-2,2 1-2,1 0-3,-1-6-9,7-4-22,2-5 0,0-10-1,5-5 1</inkml:trace>
  <inkml:trace contextRef="#ctx0" brushRef="#br0" timeOffset="140012.5421">21163 16508 99,'0'0'34,"0"0"1,-11 3 0,2 9-27,4 8-5,0 3-2,0 7 0,0 5-1,1-1-3,4 1-5,-2-8-14,4-4-14,4-5 0,-6-18 0,12 3 1</inkml:trace>
  <inkml:trace contextRef="#ctx0" brushRef="#br0" timeOffset="140374.5421">21211 16492 87,'-6'13'33,"1"8"1,1 7-1,4 12-23,-2-1-3,6 5-2,-1-4 0,6-2-2,1-6 1,4-4-3,0-12 1,2-5-1,-1-9 0,-2-4 0,-1-5-1,-3-3 1,-3-2-1,0 1 0,-2-1 1,-4 12-1,4-16 1,-4 16-1,0 0 1,0 0-1,12 1 0,-12-1 0,16 15 0,-5-7 0,3 0-1,0-2 0,4-1-3,-5-11-8,1 0-25,-5-5 0,-5-8 1,-4-4-1</inkml:trace>
  <inkml:trace contextRef="#ctx0" brushRef="#br0" timeOffset="140547.5421">21187 16627 103,'-14'7'37,"14"-7"1,0 0-1,12 7-27,10-8-6,3-4-2,3-2-2,4 1-8,-7-4-28,0-7-1,-9-3 0,-10-4-1</inkml:trace>
  <inkml:trace contextRef="#ctx0" brushRef="#br0" timeOffset="140696.5421">20745 16335 107,'-32'9'29,"13"-11"-5,19 2-20,26-18-35,6 6-2,11 1-2,6-3 3</inkml:trace>
  <inkml:trace contextRef="#ctx0" brushRef="#br0" timeOffset="141284.5421">21722 16538 41,'13'19'29,"-10"-6"3,-3-13 0,-9 17-11,0-15-6,9-2 0,-9 10-2,9-10-1,13 7-3,6-6-3,4-5-1,7 2-1,2-5-1,5 1-2,-2-2 0,-4 0 0,-5 0-1,-7 1 0,-7 0 1,-12 7-1,0 0 0,-16-12 0,-2 14 0,-6 3 0,-2 6 1,-1 1-1,0 6 1,5 6 0,7 2 0,4 2-2,8-2 1,8-3 0,6-4-1,8-5-2,6-3 0,3-12-4,10 0-4,-2-16-8,9 1-13,-1-5-5,4-1 0,-1-5 4,2 5 9,-5-6 10,-4 6 13,-4 8 14,-7 0 12,-7 2 8,-6 7 0,-16 5-1,0 0-6,-2 19-8,-16-3-7,-1 10-4,-7 2-3,2 3-2,-3-1-2,0-4-6,6-1-17,3-8-15,1-10 2,6-14-2,4-8 0</inkml:trace>
  <inkml:trace contextRef="#ctx0" brushRef="#br0" timeOffset="141479.5421">22099 16491 92,'-5'18'37,"5"3"0,4 3 2,0-3-19,12 7-15,2 0-2,4 0-2,1-2-2,3-8-6,7 1-18,-1-8-13,2-9 1,1-8 0,2-4-2</inkml:trace>
  <inkml:trace contextRef="#ctx0" brushRef="#br0" timeOffset="142193.5421">22701 16589 75,'-28'-4'35,"3"8"-1,-6 0 3,-2-1-19,4 7-11,-2-1-2,5 10 1,4-2-2,8 5-1,9 1 0,10 0-2,8-2 0,7 0 0,8-4-1,5-5 0,3-4 0,2-3 1,1-4-1,-1-2 1,-2-4-1,-3-3 2,-5-1-2,-6-2 2,-5-5-2,-7-2 2,-7 1-2,-5-1 1,-4 3-1,-5 2 1,-3 4-2,-1 4 1,-2 12 0,4 7-1,0 4 2,5 5-2,2 1 1,7 4 0,5-3 1,5 1-1,5-7 1,5-5-2,5-4-1,2-9-3,9 1-4,-3-16-7,9 4-9,-3-12-5,5 4 2,-7-13 3,2 5 7,-9-5 10,-6 3 7,-4 3 9,-11 0 12,-2 5 4,-9 0 0,1 20 0,-11-19-7,11 19-6,-10-4-4,10 4-1,-5 10-2,6 2 0,2 5-1,4 4-1,-1 5 1,4 4-1,-2 2 0,-1 2 0,-2-3-1,-3-1 1,-4-5-1,-6-4-1,-4-6 1,-5-4-2,0-5-1,-4-10-3,6-2-3,-4-14-8,12-1-20,6-10-3,8-5 1,7-6 0</inkml:trace>
  <inkml:trace contextRef="#ctx0" brushRef="#br0" timeOffset="142464.5421">23437 16475 78,'11'2'34,"-8"10"0,-8 3 3,-10-1-18,3 12-9,-9-2-4,4 10 0,-1-3 0,7 2-2,4-1-1,9-2-1,5-1-1,10 1 0,5-2 0,6-4 0,0-2-1,-2-1 0,-3-2 0,-2-1 0,-9-3-1,-11-4-1,-1-11-2,-28 12-6,6-10-24,-14-5-5,-4-3 0,-4-4-1</inkml:trace>
  <inkml:trace contextRef="#ctx0" brushRef="#br0" timeOffset="145236.5421">17830 17760 60,'-10'-9'33,"0"-1"1,-6 2-10,-5-2-11,1 10-2,-10 4-2,2 13-1,-7 7-2,3 10 0,0 7-1,6 10 4,6 5-1,9-1 0,11 1-2,11-8-5,10-9 5,10-11-1,6-11-2,2-13-7,3-9 4,1-9-1,-3-9 1,-6-3 5,-34 26-11,46-50 6,-38 23-5,-7 5 5,-7 0-4,-10 8-1,-4 2 0,-4 4 1,0 1 4,2 2-4,2 6 5,6 2 0,5 1 0,9-4 0,0 0 1,21 10-2,4-12 1,6 2 0,5-5-1,2-1-1,0-2 0,-2-4-2,-3 4-3,-11-2-4,-2 9-13,-20 1-17,6-10 2,-6 10-1,-20-3 1</inkml:trace>
  <inkml:trace contextRef="#ctx0" brushRef="#br0" timeOffset="145392.5421">17885 17964 63,'0'0'37,"0"0"4,-29 53-11,29-53-6,1 57-7,7-18-5,-3 0-4,3 3-4,2-2-7,-7 1-23,-3-41-11,15 43-6,-15-43 1,0 0-2</inkml:trace>
  <inkml:trace contextRef="#ctx0" brushRef="#br0" timeOffset="146340.5421">18402 17808 58,'-10'5'30,"10"-5"0,0 0-4,0 0-17,0 0-2,-9-7-1,9 7 3,0 0-2,0 0 1,0 0-2,0 0 0,0 0-2,0 0-1,0 0-1,0 0 1,7 21-2,-3-4 1,1 7 0,-5-24 0,14 65-1,-6-29 6,0 3-5,-8-39 4,16 63 0,-16-63 0,10 44 0,-10-44-6,0 0 0,0 0 0,0 0 0,4-12 0,-6-9 0,-1-4-4,1-5-1,-1-2 0,2-3 5,1 4-6,2-2 7,2 0-6,3-1 5,4 4 0,6-1 0,3 6 0,6 0 0,5 4 0,3 6 0,1 8-1,-1 7 1,-3 5 0,-3 7-1,-6 5 1,-6 6 0,-7 3 0,-9 1 0,-6-2 0,-6 0 0,-4-4 1,-5-4-1,-2-4 0,-2-3 1,0-7-1,2 1 0,2-7 1,1 3-1,5-3 1,2 0 0,3 0 0,10 3 0,-11-5 0,11 5 1,0 0-1,0 0 0,0 0 0,13 15-1,-1-5 1,3 3-1,-15-13 0,39 36 5,-39-36 0,48 36-3,-48-36-2,50 38 0,-50-38-7,48 33-34,-48-33 0,52 4-5,-24-10-1</inkml:trace>
  <inkml:trace contextRef="#ctx0" brushRef="#br0" timeOffset="146499.5421">19229 18001 103,'0'0'45,"12"37"-2,-12-37-2,0 0-37,0 0-39,8-20-9,-5 3 0,1-14-1</inkml:trace>
  <inkml:trace contextRef="#ctx0" brushRef="#br0" timeOffset="149153.5421">12156 16734 26,'0'0'18,"-16"1"-1,16-1-2,-14 8-3,14-8-2,-10 10-1,10-10-1,0 0-2,-5 10 3,5-10-1,13 7 3,5-3-3,3-7 3,13 7-2,6-6-1,13 3 0,6-5-3,10 4 0,2-2-1,5 2-1,-3-1-1,-1 2 0,-8-1-1,-6 1 0,-8 0-1,-11 2 0,-8-2-1,-11-1-3,-4 2-4,-16-2-24,0 0-4,-13-14 2,-4 2-3</inkml:trace>
  <inkml:trace contextRef="#ctx0" brushRef="#br0" timeOffset="149739.5421">12166 16766 27,'9'1'26,"-9"-1"2,0 0-6,0 0-6,0 0-2,0 0-5,0 0 1,0 0-5,-9 0-1,9 0-2,-10 18 0,2 0-1,0 5 3,-2 11 0,-4 6 0,0 9 0,-3 2 0,1 5 1,-3-2-1,2 0-1,-2-5 0,3-6-1,-2-9 0,5-5 1,0-8-2,3-6 2,2-4-3,8-11 2,-8 9-4,8-9-4,0 0-16,5-13-14,1 3 1,5-7-3,4-4 2</inkml:trace>
  <inkml:trace contextRef="#ctx0" brushRef="#br0" timeOffset="150288.5421">12986 16824 44,'0'0'28,"0"0"2,0 0-1,-6-11-15,6 11-7,0 0 0,0 0-2,2 19 2,4-1-3,-2 3 1,7 10-1,-1 4 1,10 8 0,0-1 0,7 5-1,3-4-1,5 2 0,0-7-1,2-3 0,-3-4 0,-1-6-1,-3-4-2,-4-3 1,-3-1-6,-8-7-10,-3-1-20,-12-9 1,6 13-1,-6-13-1</inkml:trace>
  <inkml:trace contextRef="#ctx0" brushRef="#br0" timeOffset="150927.5421">11877 17448 19,'17'2'24,"-17"-2"0,11-6 3,-11 6-8,0 0-7,14 4 0,-14-4 0,16 24 0,-8-5-1,8 12-3,-1 1 0,8 6-3,0 1 1,6 3-3,1-3 1,5 0-2,-2-3 1,2-6 1,-2-4-2,-2-1 0,-5-9-1,-2-1 0,-4-4 0,-6-1 0,-3-6-1,-11-4-1,13 3-1,-13-3-3,0 0-11,0 0-22,10-14 0,-4-2 0,6-4-1</inkml:trace>
  <inkml:trace contextRef="#ctx0" brushRef="#br0" timeOffset="151302.5421">13345 17457 58,'-3'10'33,"3"-10"-1,0 0 2,0 0-16,0 0-8,0 0-3,0 0-1,-9-6-2,9 6 0,-10 17-1,1 1-2,-6 9 2,-1 6-1,-8 7 1,0 4-1,-4 1 1,0 0-2,-1-2 0,2-4-1,3-8-6,0-4-23,6-11-10,1-10 0,5-5 0</inkml:trace>
  <inkml:trace contextRef="#ctx0" brushRef="#br0" timeOffset="151649.5421">12490 17882 65,'0'0'35,"0"0"0,-3 12 0,3-12-23,26-4-2,-3-1-1,12 5 0,5-3-2,9 1-2,3 1-2,1 0-1,1 0-3,-4-3-4,-2 7-6,-13-8-27,-5-2-2,-11-6 1,-9-1-1</inkml:trace>
  <inkml:trace contextRef="#ctx0" brushRef="#br0" timeOffset="152065.5421">12330 17001 48,'-4'18'32,"-1"2"2,0 5-1,-1 9-9,-2-6-14,5 11-2,-5-3-3,4 5 0,-2-7-3,1-3 0,3-5-5,-1-10-6,5-5-26,-2-11 1,14-5 0,-2-10-2</inkml:trace>
  <inkml:trace contextRef="#ctx0" brushRef="#br0" timeOffset="152295.5421">12562 17008 71,'0'0'33,"5"11"1,-2 1 0,-3-12-21,5 28-6,1-11-1,4 8-1,2-2-2,4 3-1,2-2-3,0-3-3,5 1-9,-4-5-23,2-4 1,1-5-1,-5-2 1</inkml:trace>
  <inkml:trace contextRef="#ctx0" brushRef="#br0" timeOffset="152523.5421">12659 17471 83,'-1'18'36,"3"-2"1,3-5 0,6 0-24,-3-7-6,8 3-2,1-5-2,1-5-4,5 1-8,-3-4-26,6-4-1,2-4-1,4-4-1</inkml:trace>
  <inkml:trace contextRef="#ctx0" brushRef="#br0" timeOffset="152807.5421">13259 17342 54,'-8'7'35,"8"-7"2,0 0-1,9 7-11,-9-7-11,17 4-4,-6-3-3,5 1-2,2 1-2,3-2-1,1-2-1,1-2-1,1 1-3,-1-7-5,6 5-8,-6-5-23,1-3 1,-1-1 0,-1 0 0</inkml:trace>
  <inkml:trace contextRef="#ctx0" brushRef="#br0" timeOffset="153431.5421">13684 17258 73,'-2'13'35,"-1"1"0,0-1 0,4 6-22,-4-5-6,4 5 0,-2-1-2,3 2 0,-1-3-2,2-2 0,-2-3-2,-1-12 1,4 14-1,-4-14 0,0 0-1,0 0 0,2-15 1,-2 3-1,2-2 0,0-3-2,2-4 1,1-1 0,1 1 0,1 1 0,-1 5 1,1 1-1,-7 14 1,14-12 0,-14 12-1,16 9 2,-9 3-1,2 2 0,2 2 0,0 1 1,2-1-1,-1-1 2,-2-1-2,1-3 2,0-6-2,-2 0 2,0-5-1,-9 0-1,16-9 1,-16 9-2,15-22 1,-6 5-1,1-1 1,1-5-1,-1 0 1,2 1-2,0 1 2,-2 3 0,0 3 1,-1 6-1,0 5 0,-9 4 0,14 12 1,-5 4-1,-1 4 0,0 1 1,0 4-1,1 0 1,-1 0-3,-2-5-1,2 0-6,-5-10-11,-3-10-18,17 12 1,-4-13-1,3-8 0</inkml:trace>
  <inkml:trace contextRef="#ctx0" brushRef="#br0" timeOffset="153889.5421">14372 17221 59,'0'0'33,"0"0"1,-14 13 0,-4-5-13,0 11-13,-6-2-2,3 5 0,-3-1-2,8 3 2,1-5-3,7 0 1,4-6-1,4-13-1,6 15 0,2-10-2,2-5 1,1-1 0,0-4 0,1-1-1,0-1 0,-3 1 0,1 0 1,-1-1-1,-9 7 0,13-8-1,-13 8 1,11 7 0,-11-7 0,15 22 0,-6-2 0,1 4 0,2 1 0,2 5-1,-3-2 1,-1 1-2,-2-4 2,-5 2-2,-6-6 2,-6-2-2,-5-5 2,-3-4 0,-4-3-1,-1-5 0,2-6-3,-1-10 0,10 0-12,2-13-20,7-2-1,6-6 1,8-3-1</inkml:trace>
  <inkml:trace contextRef="#ctx0" brushRef="#br0" timeOffset="154604.5421">14674 17263 63,'10'8'34,"-4"4"0,-5 4 0,-2-4-13,0 10-12,-2 1-4,3 6 1,-1-2-1,3 1 0,-2-6-2,4-2 1,-2-4-2,1-6-1,-3-10 1,0 0-2,0 0 1,0 0 0,-4-14-1,1 0 1,-1-2-1,-1-4 0,2-6 0,0-3-2,1-1 2,3-2-2,1 1 2,2 1-1,3 2 1,4 4-1,2 3 1,2 6-1,3 4 2,2 7-1,3 2 0,-2 5 0,0 4 0,-1 2 0,-5 4-1,-3 3 1,-3 2 0,-6-1 0,-9 3 0,-4-1 0,-3-1 0,-6 0 1,0-2-1,-2-2 1,1-2-1,1-4 2,5-2-2,3 0 1,11-6 0,-11 3 0,11-3 0,0 0-1,9-4 0,-9 4 0,19-4 0,-4 3 0,2 2-1,2 3 1,0 3 0,0 3 0,0 5 0,1 3 0,-3 0 0,-2 1 1,-4 1-1,-4 0 1,-4-3 0,-6 0-3,-8-3 3,-5-3-3,-3-1 1,-6-1-2,0-3 2,-2-5-1,3-2-3,-1-10-3,12 2-22,-1-10-7,7-2 0,5-7 0</inkml:trace>
  <inkml:trace contextRef="#ctx0" brushRef="#br0" timeOffset="154927.5421">14973 17284 67,'18'13'36,"-5"3"0,-1 3-1,0 3-9,-5-1-22,0 2-2,-2 1-1,-1 1 2,-1-6-2,0-3 1,-1-4-1,0-1 2,-2-11 0,0 0 0,0 0 0,0 0-1,4-18 1,0 6-1,0-5 0,3-4-1,4-3 0,3 0-2,3-2 1,4 3-3,2 3 0,1 1-4,8 10-10,-1 0-23,2 4 1,-1 2 1,-3-1-1</inkml:trace>
  <inkml:trace contextRef="#ctx0" brushRef="#br0" timeOffset="157312.5421">13475 17134 43,'0'0'23,"0"0"1,8-18-4,-3 4-12,1-4-2,3 2 1,-4-7 1,6 3 1,-6-7-1,7 5-1,-5-6-2,5 1-2,-1-3-1,2 2 0,2-3-1,1 0 1,3-2-1,3 1 0,3 1 0,3-1 1,2 1-2,3 1-1,2-1 2,2 6-2,-1 0 1,1 0 0,2 3 0,0 0-1,-1 1 1,2 0 0,1 1 1,2 0-2,4 2 2,2-1-2,0 2 1,2 3 0,0 0 0,1 1 0,-1 1 0,0 2 0,-1 0 0,-1 1 0,0 0 0,0 0 0,1 1 1,0 0-2,0 0 1,0 1 0,1 0 1,-1 0-1,2 0 0,-1 1 1,1 0-1,0 0 1,3 0-1,1 1 1,0-1-1,0 1 0,3-1 0,2 2 0,-1-2 0,2 0 0,1 0 1,0 0-1,0 0 0,0-1 0,-1 3 0,0-2 0,-4 0 0,-1 1 1,0 1-1,-4-1 1,0 2-1,-2 3 1,-2-3-1,-1 3 1,-2 0 0,-3 1 0,-2 2-1,-2-2 1,-4 1 0,-1-1 0,-4-1 0,-1-1 1,-2-1-1,-1 0 0,-2-5 1,0 2 1,-1-4-2,0 2 2,-3-3-1,0 0 0,0-2-1,-1 0 1,0-3 0,0 0-2,1-4 1,-2-3-1,3 0 0,1-5 0,0-1 1,0-3-1,2-3 0,-2-2 0,2-2 0,-3 1 0,-1 0 0,1-1 0,-5 2 1,1-1-1,-3 3 2,-3 0-1,0 2 1,1 1-1,-3 2 1,1 1-1,-1 2 0,0 4 0,-2 4-1,-1 3 0,0 3 1,-6 12 0,6-12-1,-6 12 1,0 0 0,0 0-1,0 0 1,0 0-1,0 0 0,0 0 0,0 0 1,0 0-1,0 0 0,0 0 0,0 0 0,0 0-1,0 0 1,0 0-1,0 0 0,-14 0 1,4 5-1,-3 5 0,-7 4 1,-6 3 0,-5 4 0,-5 4 0,-4 1-1,-1-1 1,-1-1-1,2-3 1,4-4-1,7-3 1,8-3-1,4-6 2,7-5 0,10 0-1,3-10 2,9-1-1,5-3 0,2-1 0,4-2 0,1-2-1,2 0 0,0 2 0,-2 2 0,-3 1 0,-1-1 0,-5 3 0,-1 1 0,-2 1 0,-3 0 0,0 1 0,-9 9 0,14-19 0,-14 19 0,12-15 0,-12 15 0,11-11-1,-11 11 1,13-3 0,-13 3-1,16 13 1,-5 0 0,3 2 0,3 3 0,3 2 1,5-2-1,-1 0 0,2-5 1,2-4-1,-2-4-2,-2-9-5,2-4-29,-5-7-1,-6-12 0,1-7-2</inkml:trace>
  <inkml:trace contextRef="#ctx0" brushRef="#br0" timeOffset="159020.5421">17262 14074 51,'-4'13'25,"4"-13"0,-7 11-4,7-11-10,-13 14-2,4-2-1,-5-5 0,2 5 0,-6-5 0,0 0-3,-7-7 0,0 0-1,-6-7-1,-1-6-1,-4-7 0,-1-3-1,-1-8 0,-1-2 0,2-6 0,3-3 0,4-2 1,5 0 0,2 0 1,7 0-2,2 1 1,7-1 0,5 1 0,5 1-1,7-2 0,6 2 1,6-1-2,6 3 1,6-1-1,4 4 2,2 0-2,2 6 1,-3 4-1,-2 3 0,-4 4 0,-6 2 0,-6 4 0,-4 4 0,-4 2 0,-5 3 0,-8 5 0,0 0 0,6-14-2,-6 14 0,-13-8 0,2 1 0,-3 0-1,-5-4-1,-2 1 1,-5-2 1,0 2 0,-3-3 0,0 2 1,-1 1 1,3 0 0,1 3 1,3 0 1,1 4 0,6-1 1,2 3-1,4 0 1,10 1 0,-9 0-1,9 0 0,10 3 0,5 0-1,3 0 0,9 1 0,5 1-1,7 0 1,-1 2-1,1 2 0,-1 0 0,-3 0 0,-5 2 0,-5-1 0,-9 3 0,-4 3 1,-7 2 0,-3 3 0,-5 1 1,-3 4-1,-3 2 1,0 1-1,-1-2-1,-2-4-4,6 3-11,1-6-20,-4-9-1,9-11 0,-18-1-1</inkml:trace>
  <inkml:trace contextRef="#ctx0" brushRef="#br0" timeOffset="161107.5421">13661 14739 40,'0'0'24,"-10"5"4,-6-7-1,-3 2-11,-8 2-6,-12-1-1,-7 4 0,-13-1 0,-10 6-4,-13-2 0,-7 5-1,-16-2 0,-9 3-2,-11 2 1,-7 0-2,-7-2 2,-3 2-1,-4-1 0,-2 1 0,0-1-1,4-2 0,2 0 0,7-2-1,7 1 0,6 0 0,10-3 1,12-1-1,13-1 0,11-1 1,14 0-1,11-2 0,14-1 1,11-2-1,9-1-1,17 0 0,0 0-3,0 0-3,21-9-1,-5-1-3,9 4-3,1-8 1,8 4 0,0-8 1,7 2 2,-1-3 4,5-2 5,3 1 2,1-3 4,1 1 1,-3-4 1,-1 3 1,-8-2 1,-3 7 0,-8-2-1,-4 6 0,-10 2-3,-13 12 1,5-10-1,-15 12-1,-11 2 0,-5 4-1,-9 2-1,-6 3 1,-7 2-1,-4 5 0,-3 0 1,2 3-2,1 2 1,5 3-1,4 0 0,8 2 0,8 2 0,10-1 1,12 2 0,12 3 1,12-1-1,14 2 1,13 1 0,10 0 0,9 0 0,7 1 0,4-1-3,1-2-1,0 2-7,-9 0-28,-5-4-2,-9-2 0,-15-1-2</inkml:trace>
  <inkml:trace contextRef="#ctx0" brushRef="#br0" timeOffset="164468.5421">3951 14658 8,'0'0'9,"6"-16"3,-6 16 2,4-11 2,-4 11-1,0 0 1,0 0-3,0 0-3,0 0-2,0 0-1,1 14-2,0 6 0,-1 10 0,2 12 0,-1 9 2,2 16-1,-1 9 0,1 10 0,-3 6-1,4 5-2,-4-6 0,1 1 1,-1-6-1,1-6 0,-2-10 0,2-4-1,-2-12 0,0-7 0,2-7-1,-2-9 0,1-5 1,0-7-1,-1-9 0,1-10 0,1 12-1,-1-12 1,0 0 0,0 0 0,0 0-1,0 0 1,0 0-1,0 0 0,0 0 1,0 0-1,0 0 0,0 0 0,0 0 0,0 0 0,0 0 0,0 0 0,0 0 0,0 0-1,0 0-1,0 0-2,3 12-6,-3-12-24,2-16 1,1-3-1,0-14-1</inkml:trace>
  <inkml:trace contextRef="#ctx0" brushRef="#br0" timeOffset="165069.5421">4009 14627 28,'-6'-14'25,"6"14"0,-10-8 2,10 8-9,0 0-5,-11-6-4,11 6-3,0 0-1,0 0 0,0 0 1,0 14 0,0-14 0,19 22 0,-3-5 1,11 5 0,7 5-1,9 7-1,10 2-1,11 3 0,6 5-1,7 1-1,1 3 0,3 3-1,-5-2 1,-1 0-1,-4-2 0,-6-1 0,-8-7 0,-7-2 0,-6-8 0,-7-6 0,-7-5-3,-7-8-3,-6-2-11,-7-8-20,-10 0 0,-8-14 0,-7 3-1</inkml:trace>
  <inkml:trace contextRef="#ctx0" brushRef="#br0" timeOffset="166587.5421">3950 15737 44,'0'0'25,"0"0"2,0 0 1,4 12-11,-4-12-5,3 19-3,-4-4 0,3 7-2,-2 6 0,2 6-1,-2 3-1,2 9-1,-3 2-1,3 2 0,-2-2-1,3-2 0,-1-3-1,2-4 1,-3-5-1,3-8 0,-3-9 1,2-3-2,-3-14 1,3 15 0,-3-15-1,0 0 0,0 0 1,0 0-1,0 0 1,0 0 0,0 0-1,0 0 1,0 0 0,0 0 0,0 0 0,12 5 0,-12-5 0,18-7 0,-4 0 1,6-1-1,3-6 0,6-4 1,5-5-1,5-6-1,4-5 1,4-7 0,6-6 0,4-4 1,5-5-1,0-2-1,1-1 1,1 1 1,0 2-2,-5 6 1,-5 3 0,-5 8-1,-8 8 0,-6 6 1,-8 7-1,-7 5 1,-6 6-1,-4 2 0,-10 5 1,9-5-1,-9 5 0,0 0 0,0 0 0,0 0 0,0 0 0,9-3 0,-9 3 0,15-6 0,-5 1 0,-1 1 1,1-2-1,-1 1 0,0 1 0,-9 4 0,9-7 0,-9 7 1,0 0-1,0 0 0,0 0 0,0 0 0,0 0 0,0 0 0,0 0 0,0 0 0,0 0 0,0 0 0,0 0 0,0 0 0,0 0 0,0 0 0,0 0-1,0 0 1,0 0-1,0 0 0,0 0 1,0 0-2,0 0 1,0-12 0,0 12 1,0 0-1,-7-11 0,7 11 0,0 0 1,-8-12 0,8 12 0,0 0 0,0 0-1,-8-11 2,8 11-1,0 0 0,0 0 0,0 0 0,0 0 0,0 0 1,15-1-1,-3 3 0,6 1 0,5-1 1,7 0-1,7-1 1,7-1-1,6 0 1,4-2 0,5 0 0,1-3-1,1-1 1,-2 0 0,-3 2-1,-6-2 0,-4 0 1,-8 1-1,-5 3 0,-6-1 0,-7 1 0,-6 0 0,-3 1 0,-11 1-1,11-1-1,-11 1-2,0 0-1,0 0-8,0 0-23,0 0-3,4-12 1,3 2 1</inkml:trace>
  <inkml:trace contextRef="#ctx0" brushRef="#br0" timeOffset="166933.5421">6336 15251 48,'3'-11'28,"-3"11"2,-18-16 1,-2 4-12,1 6-4,-9-3-3,0 9-1,-6-1-2,2 10-1,-3 4-2,2 9 0,1 6-2,7 8 0,2 4 0,10 3-1,6-1 0,10 1-1,9-5 0,8-7-1,7-10 0,6-8-2,5-8-1,1-12-5,3-5-6,-5-10-23,1-7-2,-4-6 0,-3-6 1</inkml:trace>
  <inkml:trace contextRef="#ctx0" brushRef="#br0" timeOffset="167285.5421">6139 14457 87,'0'0'34,"5"-14"1,-5 14 0,0 0-20,7 14-7,-5 9-2,-3 7-2,2 8 0,-2 7-1,2 6-2,0 1-1,-1-4-4,3-5-13,1-10-18,0-15-2,-4-18 0,16-2 0</inkml:trace>
  <inkml:trace contextRef="#ctx0" brushRef="#br0" timeOffset="167927.5421">6047 13706 78,'-11'10'31,"-4"-1"-1,4 10-1,0 5-18,-3 5-5,6 9-1,0-1 1,7 6-1,2 0 0,9 1 0,5-11-1,8-2 0,5-11 0,6-10-2,4-10 1,3-6-1,1-10 0,-1-6 0,-4-6-1,-5-4 1,-6-1-1,-8 0 0,-10-1-1,-10 2 0,-10 3 1,-8 3-1,-8 5 0,-5 5-1,-2 7 0,-2 3-3,5 7-2,0-3-5,14 8-13,6-3-13,12-3 1,0 0-1,22-14 3</inkml:trace>
  <inkml:trace contextRef="#ctx0" brushRef="#br0" timeOffset="168470.5421">6129 13371 67,'0'12'33,"0"-12"0,9 9 0,-9-9-7,16 7-14,1-1-4,-1-4-3,4 2-1,-1-1-3,3-1-1,0-1-4,-2-7-6,0 1-15,-1-2-10,-6-4 2,1-2-2,-5-7 2</inkml:trace>
  <inkml:trace contextRef="#ctx0" brushRef="#br0" timeOffset="168693.5421">6236 13243 80,'-30'13'30,"4"5"1,-1-1 2,4-2-20,7 8-6,1 3-3,6 3 0,4-1 0,9 0-3,7-1-1,5-5-3,7-3-3,2-10-5,8-5-13,2-7-7,-1-11-1,2-4 0,-1-9 2</inkml:trace>
  <inkml:trace contextRef="#ctx0" brushRef="#br0" timeOffset="168889.5421">6485 13289 68,'5'-15'30,"-5"15"0,0 0 1,0 0-10,4 15-9,0-2-3,6 8-3,-3 4 0,4 5-2,-4 1 0,0 2-4,-4 0-1,-4-3-5,-2 2-11,-4-4-19,-4-8 2,3-2 0,0-8-2</inkml:trace>
  <inkml:trace contextRef="#ctx0" brushRef="#br0" timeOffset="169514.5421">6722 13628 77,'13'23'31,"-9"0"-1,1 6 0,-5 1-17,-2 2-8,2 5-1,-3-1 0,2 1 0,-2-7 0,3-4 0,-3-8 0,3-5-1,0-13 0,0 0-1,-2-11-1,4-6 1,0-8-1,1-3-1,2-6 0,1-4-1,1-2 1,0 2 0,2 3-1,-1 4 1,-1 9-1,2 6 1,0 10-1,1 12 1,2 10 0,1 9 0,2 4 0,0 5 0,2 0 1,-1-1-1,-3-3 1,0-6 0,-2-8 0,-3-4 0,1-7 0,0-6 0,-9 1 0,15-24 0,-7 3 0,1-6-1,1-4 0,0-5 0,0-4 0,1 2 0,-2 2 0,1 7 0,-1 4 0,-2 11 0,-7 14 0,9 4-1,-6 16 1,-1 9 0,-1 6 0,0 4 0,0 4-1,0-1-1,2-2-3,-1-9-2,6-2-8,-1-11-14,3-9-6,9-5 0,1-10 0,9-6 2</inkml:trace>
  <inkml:trace contextRef="#ctx0" brushRef="#br0" timeOffset="169957.5421">7423 13677 42,'16'-29'29,"-3"9"1,-12 2-1,-1 18-5,-14-2-6,-5 13-7,1 11-4,-7 4-2,4 6 0,-1 1 0,7 4-1,4-4 0,6 0-2,8-8 0,6-4 0,5-8 0,3-5-1,3-8 1,2-3-1,-2-5 1,0-4-1,-2-4 0,-2-2-1,-4 2 1,-1 1-1,-3 1-1,-2 3 1,-6 11-1,12 1 0,-5 11 1,-1 5-1,2 6 1,0 5-1,0 4 1,2 3 1,-4 0 0,-1-1-1,-3-2 2,-4-3-2,-7-5 2,-6-3-1,-4-4 0,-5-7-1,-3-5-1,-1-6 0,1-4-3,1-11-3,10-3-7,2-9-17,9-8-6,8-6 1,7-6 0</inkml:trace>
  <inkml:trace contextRef="#ctx0" brushRef="#br0" timeOffset="170656.5421">7723 13571 92,'15'2'32,"-15"-2"0,11 16 0,-12 4-22,-4 4-5,2 7-1,0 3 0,3 5 0,1-3-2,3 0 1,0-7 0,3-4-1,-1-8 0,-1-4 0,-5-13-1,0 0 0,0 0 1,6-16-1,-7-1 0,-1-4-1,0-7 1,-1-6-1,1-2 0,1-3 0,0-1 0,2 1 0,2 4 0,2 5 0,3 3-1,2 7 1,2 7 0,3 6 0,2 5 0,0 4-1,1 4 1,-1 5 0,0 5 0,-3 4-1,-3 6 1,-3 2 0,-6 3 0,-2 2 0,-6 2 0,-4-4 0,-3-3 0,-1-2 1,-2-6-1,3-5 0,1-4 1,3-4-1,9-7 1,0 0-1,-3-11 0,3 11 0,19-15 0,-6 7 0,3 1 0,2 2-1,2 6 1,-1 6-1,1 6 1,-2 5 0,-3 3 0,-2 2 1,-6 1-1,-3 1 1,-7-2-1,-4-3 1,-5-3 0,-4-6-1,-3-3 1,-2-3-1,1-5-1,0-3 0,3-4-1,0-7-2,8-3-5,-3-12-12,7-6-17,6-2 2,3-8 0,6 0 0</inkml:trace>
  <inkml:trace contextRef="#ctx0" brushRef="#br0" timeOffset="170980.5421">8068 13582 83,'13'31'33,"-3"-1"-1,4 6 0,-2 2-21,-1-1-6,2 2-2,-2-6-1,-3-2 0,-1-8 0,-1-5 1,-2-7 0,-4-11 1,0 0-1,0 0-1,3-10 1,-5-4 0,0-6 0,2-3-1,-1-7 0,3 0-1,2-1 0,2-1 0,3 4-1,3 2 0,3 6-3,-1-1-3,7 11-22,-2 2-9,-2-3 1,-2 3 0,-1-6-2</inkml:trace>
  <inkml:trace contextRef="#ctx0" brushRef="#br0" timeOffset="171761.5421">6615 15379 65,'-10'5'33,"10"-5"0,0 0 1,0 0-14,0 0-7,0 0-2,12 2-2,4 1-2,4-4-2,10 2-1,4-2-2,6 0-1,1-1-1,4-4-1,0 2-7,-7-4-28,-4-6-1,-7-2 0,-5-6-1</inkml:trace>
  <inkml:trace contextRef="#ctx0" brushRef="#br0" timeOffset="173573.5421">7321 14897 20,'2'-11'23,"-2"11"2,8-11-7,-8 11-2,0 0 1,0 0-2,0 0-3,-11-5-5,11 5-1,-20 19-2,5 0 0,-8 5 0,-2 10 0,-7 5 1,0 9-1,-4 1 0,0 3-1,-1-2-1,4-2 0,3-7-1,4-8 1,6-7-2,4-6 1,4-7-1,5-3 2,7-10-1,0 0 1,0 0 0,0 0 0,0 0 0,0 0-1,0 0 1,0 0-1,0 0-1,0 0 1,0 0-1,0 0 0,0 0 0,0 0 0,0 0-1,0 0 1,0 0 1,0 0-1,0 0 0,0 0 0,0 0 0,8 14 0,2-7 0,2 5 0,6 4 0,4 6 0,4 9 0,5 5 1,4 5 0,4 6 1,3 2 0,1 0 0,-2-3-1,-2-3 1,-4-5-2,-6-8-1,-4-4-6,-10-13-17,-5-6-13,-10-7 1,-1-12 0,-4-8-1</inkml:trace>
  <inkml:trace contextRef="#ctx0" brushRef="#br0" timeOffset="174303.5421">7336 14858 25,'-11'-7'26,"11"7"3,0 0 1,0 0-6,0 0-5,0 0-5,13 3-1,-13-3-3,24-2-2,-7 0-1,10 3-2,5-2 0,7 2-1,5 0 0,6 3-1,3-3 0,5 3 0,0-3-1,-1 0 0,-2-2-1,-5 0 0,-6-3 0,-5 1 0,-8-1-1,-7 1 1,-8 0-1,-5 0 0,-11 3 0,11-3 1,-11 3-1,0 0 0,0 0 0,0 0-1,0 0 0,0 0 1,0 0-1,-2 11 1,6-1 0,-1 7-1,6 8 1,3 6 1,2 7 0,8 10 0,4 5 1,6 3 0,3 1-1,3 0 1,-1-3-1,0-2 0,-4-6-1,-3-5 1,-5-9-1,-8-5 0,-3-7-1,-5-6 0,-9-14-2,0 0-4,0 0-9,0 0-22,-16-17-2,-2-1 2,-4 1-2</inkml:trace>
  <inkml:trace contextRef="#ctx0" brushRef="#br0" timeOffset="174837.5421">7374 15975 0,'0'0'20,"-13"2"4,13-2-1,0 0 0,0 0-1,0 0 0,0 0 0,0 0-3,0 0-4,23 10-3,-6-12-3,11 4-1,2-3-1,12 2-2,3-2 0,11 2 0,0-1-2,3 0 0,-4-1-1,-4 2 0,-8-2-1,-7 1 0,-8-1-1,-10-2-2,-6 3 0,-12 0-3,0 0-4,3-10-15,-3 10-14,-3-15-2,4 2 1,2-3 0</inkml:trace>
  <inkml:trace contextRef="#ctx0" brushRef="#br0" timeOffset="175107.5421">8382 15543 61,'12'0'31,"-4"6"0,-8-6-1,-10 8-7,-2 3-17,-7 5-2,-3 7 2,-6 5 0,1 10 1,-8 2-1,4 9 1,-4-3-1,4 2-2,1-6-2,3-4-4,6-6-3,0-13-7,8-6-25,3-8-1,10-5 1,-10-20 0</inkml:trace>
  <inkml:trace contextRef="#ctx0" brushRef="#br0" timeOffset="175551.5421">7407 15123 31,'4'-20'29,"-4"20"2,0 0 1,-14-4-5,6 17-5,-9 3-5,5 12-4,-10 2-3,5 8-3,-7-1-2,3 4-2,-1-4-1,3-3-2,4-7-4,1-8-2,10-3-11,4-16-19,0 0 0,22-8 0,-2-14-1</inkml:trace>
  <inkml:trace contextRef="#ctx0" brushRef="#br0" timeOffset="175770.5421">7704 15060 92,'17'11'36,"0"4"-1,-3 2 2,-3-4-21,1 9-10,-1-1-3,0 5-2,1 0-1,0-3-3,1 3-5,-3-9-11,3 2-18,-2 1 2,-2-3-2,-2 3 1</inkml:trace>
  <inkml:trace contextRef="#ctx0" brushRef="#br0" timeOffset="175988.5421">7583 15686 82,'16'16'37,"6"-6"-2,9-7 2,7-5-16,1-4-16,3-5-4,-1 6-7,-9-1-27,-4-5-4,-5 4 2,-10 1-2</inkml:trace>
  <inkml:trace contextRef="#ctx0" brushRef="#br0" timeOffset="176762.5421">6241 15843 72,'0'0'30,"0"0"0,0 0-4,9 14-10,-10 2-6,6 11-2,-4 5 0,5 11-1,-4 2 0,6 7-1,-4 0-2,3-1-1,-3-5-1,0-4 0,-1-11-2,-3-8-2,2-3-3,-2-20-7,0 0-24,0 0-2,-13 0 1,13 0-1</inkml:trace>
  <inkml:trace contextRef="#ctx0" brushRef="#br0" timeOffset="177123.5421">6292 16358 44,'0'0'29,"11"-9"1,-11 9-1,0 0-9,-10 3-7,-5 3-4,0 8-3,-6-1 0,-3 10 0,-9-2 1,-1 11 0,-7-3 0,0 6-2,-4 1 0,3 2-1,0-6-1,6-2-2,6-5-2,7-8-2,10-3-6,4-19-17,15-7-12,9-5 0,7-7 0,9-4 1</inkml:trace>
  <inkml:trace contextRef="#ctx0" brushRef="#br0" timeOffset="177491.5421">6383 16296 74,'0'0'33,"-1"13"0,1-13 1,7 19-19,-7-19-7,13 29-2,-4-10 0,7 8-1,1-1 0,6 7 0,1-3-1,6 3-1,3-4-1,1-4 0,1-4-1,-2-5 0,-2-3-1,-5-4-1,-5-2-2,-8-4-2,-13-3-6,-1 10-22,-11-7-5,-7-1-1,-7 0 1</inkml:trace>
  <inkml:trace contextRef="#ctx0" brushRef="#br0" timeOffset="178133.5421">5776 16822 54,'1'14'34,"2"6"1,1 8 0,0 2-11,3 15-11,-5 4-4,4 9-1,-4-2-2,2 4-1,-2-2-2,2-5 2,-2-6-4,2-9 2,0-7-2,0-6 1,0-5-2,-1-6 2,0-3-1,-3-11-1,0 0 1,0 0-1,0 0 1,0 0 0,0 0 0,0 0-1,0 0 1,0 0-1,10 8 1,-10-8-1,15 4 0,-1-3 0,7 0 0,7 4 1,10-1-1,7 4 1,8 2-1,3 3-2,4-2 2,0 4-3,-1-1 3,-3-1-3,-7-1 3,-7-3-4,-8-1 3,-5-2-2,-7-3-2,-10-10-2,1 3-28,-9-10-4,-1-1 0,-3-8 1</inkml:trace>
  <inkml:trace contextRef="#ctx0" brushRef="#br0" timeOffset="178558.5421">6825 16886 9,'5'-20'24,"-5"20"5,-9-9 2,-1 5-12,4 15-1,-4-1-1,5 17 0,-4 1-1,8 14-5,-2 0-3,8 8-2,0 0-2,4 3 0,2-2-2,3-3 2,-2-6-1,3-4 1,-2-6-2,-2-5 1,-2-6-2,-2-5 2,-4-5-2,-3-11 0,-3 12 0,-6-10 0,-5-2-1,-9 1 1,-5 0-1,-5 3 0,-7 2 0,-3 1-1,-1 3-1,-1-2-4,4 8-7,-1-8-26,7-4 0,5-5-1,8-5 1</inkml:trace>
  <inkml:trace contextRef="#ctx0" brushRef="#br0" timeOffset="178905.5421">5957 17039 60,'16'-8'36,"2"-4"0,2-8 0,10 1-16,-7-12-9,8 1-3,-2-7-1,2 2-1,-2-2-5,-3 0-1,-2 6-4,-8 1-5,2 17-17,-9 6-11,-9 7-1,1 11-1,-8 8 2</inkml:trace>
  <inkml:trace contextRef="#ctx0" brushRef="#br0" timeOffset="179109.5421">6114 17231 100,'17'9'36,"6"-7"2,4-7-5,3 2-29,0-3-2,0 2-2,-2 3-4,-5-5-5,2 4-28,-4-1 1,-1-6-1,-1-3 0</inkml:trace>
  <inkml:trace contextRef="#ctx0" brushRef="#br0" timeOffset="179280.5421">6599 16944 102,'1'28'37,"-1"5"0,1-2-6,1 2-31,5 7-19,-1-6-17,-3-4-1,2-7 0,0-7 0</inkml:trace>
  <inkml:trace contextRef="#ctx0" brushRef="#br0" timeOffset="185282.5421">3569 15442 49,'11'5'25,"-11"-5"0,0 0-6,0 0-5,-14-12-4,1 10-1,-8-3-1,-5 3 0,-12-2 1,-6 5 0,-13-3 0,-5 8-1,-12-5-1,-4 5-2,-12 0-1,-1 2-1,-6 0 0,1 2-1,0 0-1,1 0 0,5 0-1,7-1 1,9-1-1,8-1 0,11-1-1,9-1 2,12-2-1,11-2-1,8 2-1,6-3 0,9 0-4,0 0-5,0 0-20,9-7-6,3 1 0,2-1 1</inkml:trace>
  <inkml:trace contextRef="#ctx0" brushRef="#br0" timeOffset="185982.5421">2348 15218 27,'10'-13'27,"4"8"-1,-10-5 2,-4 10-11,0 0-3,0 0-3,-1 20-4,-11-5-3,-3 5 0,-4 2-1,-3 6 3,-3 0-2,0 3-1,-3 0 1,1 3-1,0-3-1,2 2 0,0-3 1,6-1-2,3-2 0,7 0 2,7 0-2,9-4 2,4-1-1,11 2-1,3-1 0,7 3 1,2-3-2,3 2 0,-3-1-3,-4 2-3,2 3-13,-4 1-15,-7-2 0,-2 3 0,-5-4 0</inkml:trace>
  <inkml:trace contextRef="#ctx0" brushRef="#br0" timeOffset="186757.5421">2391 14409 19,'0'0'26,"0"0"2,-1-11 1,1 11-6,0 0-4,0 0-4,-1-10-2,1 10-6,0 0-3,6 21-1,-4 0-2,4 8 1,-1 7-2,0 7 2,1 8-1,0 5 0,-2 0-1,-1-5 0,-2-4 0,-3-6-3,2-5-6,-3-9-15,0-13-7,3-14 0,0 0-2,13-13 2</inkml:trace>
  <inkml:trace contextRef="#ctx0" brushRef="#br0" timeOffset="187007.5421">2658 14425 57,'3'-13'29,"-3"13"0,0 0 1,5 23-10,-5 2-11,-1 4-5,1 10-1,-2 4 1,2 10 0,-3-2-1,2 3 0,0-6-2,-1-4-1,1-3-3,-3-11-6,5-4-10,-2-9-13,1-17 0,0 0-1,-11-4 1</inkml:trace>
  <inkml:trace contextRef="#ctx0" brushRef="#br0" timeOffset="187184.5421">2549 14775 89,'-13'-15'36,"13"15"-1,0-14 2,5 1-22,7 8-7,3-7-6,4 3-3,5 0-4,0-1-5,7 4-13,0 3-14,0-1 2,0 4-1,-6-1 3</inkml:trace>
  <inkml:trace contextRef="#ctx0" brushRef="#br0" timeOffset="187697.5421">2867 14858 46,'0'0'27,"0"0"2,-1-10-1,1 10-4,6-12-4,-6 12-4,11-10-5,-11 10-4,14-5-4,-14 5-1,16 5-1,-7 2-1,1 5 0,-1 5 1,-3 4-1,0 4 0,-5 5 0,-2 1 0,-6 2 0,-2-3 1,-4-1-1,-3-4 0,-1-4 1,0-4-1,1-7 1,1-3-1,2-7 0,1-5 1,1-4-1,4-4 0,1-2 1,3-3-1,1 1 0,5 0 0,3 2 0,5 4 0,4 1 1,4 6-1,6 4 0,1 2 1,2 5-1,-1 1 0,0 3 0,-4-2 0,-2 1-3,-5-4-3,-1 0-14,-3-8-16,-4-10 2,1-5-1,-1-11 0</inkml:trace>
  <inkml:trace contextRef="#ctx0" brushRef="#br0" timeOffset="188019.5421">3252 14417 88,'0'0'31,"-15"15"0,6 11 1,-4 9-25,-4 3-5,4 6 2,-2 1-1,4 2 0,7-9 0,6-4 0,7-12 0,11-11 0,5-11 0,6-7-1,3-11 1,2-4 0,-3-6 0,-1-2 0,-7-3-1,-7 3 0,-11 1-1,-12 3-1,-12 7-2,-11 5-1,-7 11-3,-10 4-5,-1 14-19,-5 11-6,2 10 0,4 8-1</inkml:trace>
  <inkml:trace contextRef="#ctx0" brushRef="#br0" timeOffset="188457.5421">2802 15972 83,'3'-12'36,"-1"2"-3,-2 10 1,12 4-19,-10 8-9,3 14-1,-4 8-3,-2 10-1,-1 8-1,-2 8 0,0 1-1,-2-5-2,3-3-3,-3-15-11,5-9-18,4-13 1,-3-16 0,21-20-2</inkml:trace>
  <inkml:trace contextRef="#ctx0" brushRef="#br0" timeOffset="188666.5421">3038 15884 99,'0'0'34,"-5"12"0,-4 15 1,4 9-26,-6 5-6,-1 8-1,-1 1 0,2 3-1,2-3-2,1-7-2,4-1-4,-2-17-7,6-4-19,1-9-2,-1-12 1,0 0-2</inkml:trace>
  <inkml:trace contextRef="#ctx0" brushRef="#br0" timeOffset="188885.5421">2861 16228 65,'-11'1'35,"2"-1"-1,9 0 2,-8 4-12,8-4-13,10-5-4,-1-1-2,6 0-2,1-1-1,3-1-2,2-2 0,0 0-2,2 0-3,-6-2-5,4 5-13,-5-4-13,-2-2 1,0 0 0,-2-1 1</inkml:trace>
  <inkml:trace contextRef="#ctx0" brushRef="#br0" timeOffset="189088.5421">3154 16006 85,'0'0'33,"8"3"-1,-8-3 3,13 3-21,-13-3-8,18-3-2,-8 1-1,4 0-1,-2-2-2,1-1 0,1 2-5,-4-5-8,0 0-21,0 1 1,-3-6-1,0 0-1</inkml:trace>
  <inkml:trace contextRef="#ctx0" brushRef="#br0" timeOffset="189282.5421">3303 15840 92,'-9'17'35,"1"4"-1,0 2 2,-3 1-26,8 11-4,-4 3-3,2 4-1,-1 3-6,-1-3-15,2 2-17,3 0 1,2-8 0,2-8-2</inkml:trace>
  <inkml:trace contextRef="#ctx0" brushRef="#br0" timeOffset="194910.5421">1839 15175 50,'-16'9'28,"5"3"1,-6-11 0,2-4-11,-4-6-14,-5-10-1,2-10-1,-5-9-1,-5-8 2,-5-6 1,-2-9-1,-5-10 0,-3-6 1,-7-14-1,0-4 1,-7-11 0,0-6-1,-2-13 2,2-1 0,-1-5-1,6-1 0,1-3 1,3-4 0,3-2 0,12-1-2,-2 1-1,4-3-1,2-7 0,2 2 0,3 3-2,3 8 1,5 1-1,-1 3 1,5 2-1,-1 8 0,2 4-1,1 1 3,1-2-2,-1-4 0,-1 1 1,2 3 0,-2-1-1,1 1 2,2 2-1,1 4-1,0 9 2,2 4-1,2 6 0,0 0-1,3-1 1,1 0-1,2-1 1,1-6 0,1-1 0,3 0 0,1-4 0,2-5 0,2 1 1,-2-1 0,5 2-1,-1 1 1,1 1-1,-1-2 0,2 2 0,-2 2 1,2-1-2,2 2 1,-4-3-1,3-2 0,-1 0 1,0 2 0,2 0 0,-1 2 0,-1-1 0,1 0 0,-2 0 0,3-3 0,1-1 0,3-4 0,1-3 1,4-3-2,2 0 0,4 2 0,1 0 1,4 1-1,1 1-2,2 2 2,5 1-3,2 2 2,2-2 0,3-3 1,5-1-1,2 0 1,3 1 1,-1 0 0,3 0 0,-2 0-2,3 3 2,2 5-1,3 5 0,0 6-1,3 1 1,4 4-2,0 4 2,5 3 0,5 4 0,1 4 0,7 1-1,2 3 1,6 3-1,4 4 1,3 3 1,2 3-1,-1 1 0,3 3 0,-2 3 1,1 1 0,0 2 0,-1 0 0,2 2-1,0-1 2,3 1-2,-1 0 2,-2-1-2,1-3 1,0 1 0,-2 0 0,1 0 0,-2-1 0,2 3 0,1 0 0,1 0 1,0 2-1,-2 0 0,3 1 0,1 0 0,-2 0 0,1-3 0,1 2 0,-1 0 0,2 2 0,1 2 0,1 3 0,2 1 0,1 1 0,2 2 1,-1 4 1,3 2-2,1 1 2,1 2-2,-1 1 2,1 1-1,-2 3 1,-1 2-2,0 0 0,-1 0-1,0 0 1,1 2-1,0-2 1,2 1-1,4-1 1,3 2 0,2 0 0,3 2 1,2 5-1,1 0 1,2 2-1,3 0 1,-1 4 0,2-1-1,0 1 0,2-1 1,0-3-1,4-1 0,3-1 0,1 1 0,2-1 0,2 0 0,7 1 0,0 0 0,1 0-1,3 0 1,1 3 0,2-2 0,2 1 0,1-2-1,0-1 1,1 1 0,1 0 0,-1 0 0,3 3-1,0-1 1,-1 4-3,2 0 6,0 3-4,-1 0 1,0 2 0,-2-1 2,-7 3-3,-3-1 3,-4 2-2,-7 1-3,-5-2 1,-5 3 2,-3-1 0,-4 8-2,-2 0 1,-2 3-1,-1 2 3,-3 6-1,0 5 2,-2 2-2,-3 2 0,-4-1 0,-1 2 0,-4-3 0,-2 2 1,-3-2-1,-1 1 0,-5 1 1,-1-1-1,-1-1 2,-1 0-2,-2 2 1,-4-1 0,-2 0 0,-3 1 0,1 0-1,-4 4 0,-4 2 0,-2 3-2,-3 0 2,-4 2-2,-3 2 2,-3 2-2,-4 1 2,-4-1-2,-3 1 2,-6 2 0,0 2 1,-5 5 1,-4 4-1,-4 1-1,-1 5 1,-2 6 0,-3 3-1,0 4 1,-3 0 0,-2-4-3,-1 2 4,0-2-2,-2-6 1,-2-5 0,-3-4 0,-2-1-1,-2-3 2,-1 1-2,-1-4 1,-3-3 0,0-3-1,-3-4 1,1-4-1,-1-5 1,0-7-1,0-5 1,-1-4-1,-3-6 0,1-2 0,-10-9 0,15 8-1,-15-8-3,8-5-6,-15-9-12,-5-3-8,-6-7-4,-7-6 0,-4-5 1</inkml:trace>
  <inkml:trace contextRef="#ctx0" brushRef="#br0" timeOffset="195414.5421">19249 3230 36,'0'0'22,"0"0"1,22 5 3,-3-10-21,-1 0 1,0 3 0,-2-2 0,0 3 1,-2-1-2,1 3 0,-3-1-1,3 6 0,0 1 0,8 5 0,-1 2-1,6 7 2,1 3-2,3 6 1,2 3-1,3 3 0,-3-1 0,1 3-1,-1-3 0,0-1-1,-1-5 1,2-1 0,-3-4-1,-1-2 2,-1-4-2,1-3 3,-3-4-2,-3-1 1,-4-4-1,-2-4 2,-6-1-1,-2-1 0,-11 0-1,15-10 1,-8-6-1,0-8-1,0-10 0,-1-11-1,-2-12 0,0-10-1,-2-8 0,-2-4-3,-3 2-10,-9-5-23,-8-8-1,-5-11 1,0-19-2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51:08.76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2380 8906 69,'-5'-17'28,"5"17"0,-6-14-4,6 14-11,-14 24-3,5 7-3,1 18-2,0 14-2,-1 13 0,0 9 1,2 8-3,2-3 2,1-2 0,1-10 0,3-8 1,1-14 0,5-5 0,-3-15 1,7-4 0,0-10-1,5-3 1,1-10-1,4-2 0,1-9 0,2-3 0,-1-2 0,0 0-4,-3-2 0,-2 2 0,-4-1 0,-4 3 0,-9 5 0,0 0-2,10 3-6,-10-3-5,0 0-18,-1 11-7,1-11 1,0 0 0,0 0 0</inkml:trace>
  <inkml:trace contextRef="#ctx0" brushRef="#br0" timeOffset="227">2658 9680 101,'0'0'33,"9"-6"1,-9 6 1,1 14-21,3 4-6,-3 1-3,3 4-1,0 3-1,2 3-1,0-2-2,0-3-1,3 0-5,-4-9-4,6 1-9,-5-5-13,-6-11-4,19 2 0,-10-10 1</inkml:trace>
  <inkml:trace contextRef="#ctx0" brushRef="#br0" timeOffset="903">2706 9350 101,'-5'-16'37,"2"2"2,1 0-2,1-3-15,3 6-17,-2 11-3,3-19-3,-3 19-4,0 0-4,0 0-8,0 0-15,10 1-6,-10-1 2,10 13 0</inkml:trace>
  <inkml:trace contextRef="#ctx0" brushRef="#br0" timeOffset="1443">3004 9113 78,'4'-20'32,"-5"-1"0,3 11 1,-2 10-19,0 0-5,-3 36-2,1 3-2,3 14-3,-3 9 1,4 7-1,1 2 0,0-1 0,0-11 0,1-8-1,0-15 0,-1-8 2,0-14 0,-3-14 0,0 0 0,2-13 1,-2-14-1,1-7-1,-1-15 1,2-11-2,0-14-1,2-8-1,1-3 1,1 1 1,-1 6 0,3 9 0,0 12-1,0 14 1,1 19-1,3 21 2,5 17-4,0 21 1,1 16 1,-1 15-1,2 11 1,0 7-1,0 3 1,-2-4 0,-1-6-1,-4-14-1,2-11-2,-4-20-3,1-5-10,-5-13-19,-6-14-1,0 0 1,0-26-1</inkml:trace>
  <inkml:trace contextRef="#ctx0" brushRef="#br0" timeOffset="1646">3038 9394 78,'-28'6'34,"9"6"1,6-1 2,13-11-17,6 21-6,10-14-3,10 4-3,4-5-2,6 0-3,-1-3-2,1-2-3,-2 0-4,-4-9-9,-2-1-21,-2-2-3,-5-6 3,0-4-2</inkml:trace>
  <inkml:trace contextRef="#ctx0" brushRef="#br0" timeOffset="1894">3474 8999 80,'0'0'35,"9"11"0,-6 11 1,3 9-7,2 15-22,-3 9-2,4 11 0,-5 5-1,6 2 0,-2 0-3,1-8-1,-1-6-2,-1-13-2,2-6-3,-2-14-7,3-10-17,-1-6-6,-9-10 2,15-8 0,-9-10 2</inkml:trace>
  <inkml:trace contextRef="#ctx0" brushRef="#br0" timeOffset="2173">3669 9008 87,'0'-28'33,"2"13"1,-2 4 0,0 11-18,6 11-7,-5 14-1,5 20-3,-3 12-2,2 11 0,0 10-1,5 6 1,0 0-1,1-5 0,0-9-1,0-10 0,1-12-2,-2-11 0,4-7-4,-6-11-3,1 0-6,-9-19-13,11 4-9,-11-4 1,7-28-1,-5 7 3</inkml:trace>
  <inkml:trace contextRef="#ctx0" brushRef="#br0" timeOffset="2416">3608 9464 87,'0'0'34,"-13"7"1,13-7 2,0 0-16,0 0-12,18 8-2,-10-11-1,5 2-2,1-2-2,2 1 0,1 0-2,-1-3-2,3 4-4,-6-6-7,4 2-23,0 4-2,-4-1 2,2 2-2</inkml:trace>
  <inkml:trace contextRef="#ctx0" brushRef="#br0" timeOffset="3030">4222 9621 69,'0'0'28,"-15"3"-1,15-3 2,-16 5-18,16-5-4,-14 1 0,14-1 0,-12 4 0,12-4-2,-9 2-1,9-2 0,0 0-1,0 0 1,-9 6-1,9-6 0,0 0 0,-15 13-1,15-13 1,-17 18-2,6-5 1,-2 1-1,2 2 1,-2 0 0,3-1 0,1-1-1,2-1 1,1-2-1,3 0 1,3-11-1,-3 15 0,3-15 1,1 10-1,-1-10 0,0 0 1,9 14-1,-9-14 0,15 7 2,-2-3-3,3 1 0,4 1 0,4 1 0,6 0 0,3 0 0,0 2 0,0 0 0,-3 2 0,-3-3 0,-4-1 0,-4-1 0,-8-3 0,-3 2 0,-8-5-6,0 0-6,0 0-19,0 0-7,-10-6 1,0-2 1,1 1-1</inkml:trace>
  <inkml:trace contextRef="#ctx0" brushRef="#br0" timeOffset="3278">4185 9646 99,'0'0'34,"8"2"0,1 15 2,-1 15-19,-2 5-9,4 13-2,-6 6-1,2 7-1,-2 5-3,0 0 0,0-7-3,-1-8-2,3-5-3,-3-14-6,3-4-16,1-7-8,-2-12 1,-5-11 0,0 0 2</inkml:trace>
  <inkml:trace contextRef="#ctx0" brushRef="#br0" timeOffset="4044">3375 8981 28,'0'0'25,"-2"-19"2,2 19-2,-3-17-2,3 17-4,-3-13-4,3 13-2,0 0-5,-7-10-2,7 10-2,0 0-1,0 0-1,-10 18 0,7-1 0,0 5 0,1 9 0,-1 10 0,2 8 0,1 6-1,3 6 1,0 4-1,4 3 1,2-4 0,1-3 0,1-5 0,2-6-1,-1-5 2,1-4-1,1-8 0,-2-4 0,-2-7 0,1-2 0,-4-6-1,-1-3 0,-6-11-1,9 9-2,-9-9-2,0 0-5,0 0-20,2-15-7,-2 15 1,-7-14 0,1 2 0</inkml:trace>
  <inkml:trace contextRef="#ctx0" brushRef="#br0" timeOffset="5459">5202 9327 48,'-11'-51'29,"-5"-5"2,5 11 1,2 4-12,-2 5-3,6 16-4,5 20-3,-6 12-3,8 25-2,5 20-1,1 16-2,1 11 1,1 5-1,2 5 1,-2-7-2,0-12 1,-2-18-2,-1-14 2,-3-16-1,1-10 1,-5-17-1,8-4 0,-4-12 0,2-8 0,2-4 1,3-4-2,1-1 0,7 3 0,0 4 0,2 10 0,3 10 0,-3 11 0,-1 10 0,-5 10 1,-4 7-1,-7 3 1,-8-1-1,-8-3 0,-6-4 0,-6-8-3,-1-6-3,-5-13-7,4-4-11,0-9-11,3-8-1,8-4 2,3-7-2</inkml:trace>
  <inkml:trace contextRef="#ctx0" brushRef="#br0" timeOffset="5978">5297 9639 63,'28'16'32,"-2"1"-1,3 8 2,-2-1-7,1-1-11,4 2-4,-6-6-4,3-3-2,-4-7-2,2-3 0,-5-8 0,1-4 0,-7-9 0,-1-4 0,-6-5-2,-6-4 0,-5-2 1,-4 2-2,-4 4 1,-5 4-2,-2 8 2,-1 9-1,0 9 0,4 8 0,4 8 0,5 5 0,7 2 1,6 1-1,5-2 0,4-3 0,6-5 0,1-3-1,3-6 1,2-6-1,-1-6 1,-1-5 0,2-4-1,-2-5 1,-1-3 0,-5-2 1,-3 1-1,-4 1 1,-4 4 0,-2 4-1,-8 10 0,0 0 1,3 11-1,-3 6 1,0 4-2,1 3 2,1 2-1,0 2 0,4-2-1,0-4-1,2-2-1,-1-10-4,3 2-4,-10-12-12,15 0-14,-3-5 1,-3-7 1,5 1-1</inkml:trace>
  <inkml:trace contextRef="#ctx0" brushRef="#br0" timeOffset="6698">6139 9673 105,'11'11'33,"-11"-11"2,6 23-3,-1-2-23,-5 0-3,4 8 0,-2 0-2,2 3-1,-1-3-1,-1-2 0,1-6-1,0-5 1,-1-4-1,-2-12 1,0 0-1,0 0 0,0 0 0,3-21 0,-2 4 0,-1-4-1,1-5 1,1-1-1,2 1 1,1 2 0,-1 2 0,3 3-1,1 4 1,1 7 1,3 4-2,2 6 0,1 7 0,1 3 0,1 6 0,-1 2 0,-2 1 0,-1 1 0,-3 0 0,-5-4-4,0-1-1,-5-17-3,2 18-6,-2-18-11,0 0-9,0 0-3,2-15 1,-2 15 1</inkml:trace>
  <inkml:trace contextRef="#ctx0" brushRef="#br0" timeOffset="7203">6599 9676 58,'17'-2'28,"-17"2"-1,0 0 1,0 0-8,-12-12-8,-3 15-2,-5 2-2,1 5-2,-2 3 0,5 7 0,1 2-2,6 4-1,3-1-1,6 1-1,4-4 0,4-1 0,3-4-1,1-4 2,2-6-1,1-4 0,1-4 0,1-4 1,-1-3-1,0-1 1,-4-3-1,1 2 1,-4 0-1,-9 10 0,11-13-1,-11 13 1,4 12-1,-2 4 0,1 8 0,1 6 0,2 6-1,1 6 2,1 6-1,2 0 0,-1-1 1,0-3-1,-3-4 1,-5-4-1,-2-6 1,-3-4 0,-9-7 0,-5-7 0,-5-6-1,-6-5-2,-2-5-1,-6-10-4,0-3-11,-2-8-18,0-10-1,3-5 1,-1-8 0</inkml:trace>
  <inkml:trace contextRef="#ctx0" brushRef="#br0" timeOffset="7416">5928 9371 130,'-17'-13'38,"8"1"0,4-2-2,6-2-32,6-1-5,6 1-4,0-5-5,11 10-11,3 3-16,5 2 0,10 7 0,4 2 0</inkml:trace>
  <inkml:trace contextRef="#ctx0" brushRef="#br0" timeOffset="7880">7486 9491 58,'0'0'30,"-10"-13"1,-5 11-3,-6 4-9,-8 1-3,3 8-2,-5 3-3,6 11-3,0-3-3,7 7-2,6-1 0,7 3-1,7-6-1,7-4 1,6-4 0,2-8 0,4-4 0,2-7-1,-1-6 1,0-2 0,-3-5-1,0-3 1,-5-1-1,-1 3 1,-4 1 0,-2 3-1,-7 12 0,7-10 0,-7 10-1,3 10 2,-2 3-2,-1 2-2,2 4 0,0-3-2,5 5-2,-1-7-6,7 1-11,4-5-15,2-7 1,7-4 0,6-6 0</inkml:trace>
  <inkml:trace contextRef="#ctx0" brushRef="#br0" timeOffset="8196">8155 9462 81,'9'-4'34,"-9"4"0,-5 13 3,-4 0-11,-5 7-19,-1-1-2,5 5-1,0 2-1,8 1 0,9 1-2,8 0-1,8-1 0,7-1 1,0 0 0,0-3-1,-3-2 1,-3-1 0,-11-2 0,-9-3 0,-12-3 0,-8-2 0,-10-2 0,-9 1-1,-4-2-2,-3-9-5,4 5-8,0-8-21,5-9-1,9-5 1,8-9-1</inkml:trace>
  <inkml:trace contextRef="#ctx0" brushRef="#br0" timeOffset="8420">8469 9144 105,'15'20'33,"-1"18"1,-6 6-1,-2 13-28,1 12-3,-1 5-2,-2 1-2,0 4-5,-2-10-7,2-6-12,2-6-7,-4-20 0,4-5-1,-2-17 3</inkml:trace>
  <inkml:trace contextRef="#ctx0" brushRef="#br0" timeOffset="9722">8511 9720 67,'-10'-28'32,"-2"-4"-1,10 9 1,4 4-12,5 3-6,14 11-3,4 5-3,5 9-3,0 3 0,2 8-1,-4 2 0,-1 5-1,-6-2-2,-8-3 0,-5-3 0,-4-5 0,-4-14 0,-3 10 0,3-10 0,-10-16-1,6-1 1,0-4 0,0-7 0,2-5-1,4-2-1,4 2 1,1 4-1,6 5 2,3 7-1,3 11 1,4 12-1,0 13 0,0 6 2,2 8-1,0 3 1,0 1-2,1 1 1,-1-4-1,-1-6 1,1-7 1,0-7-2,-1-6 0,-3-8 0,-1-6 0,-4-7 0,-5-6 0,-5-5 0,-5-4 0,-8-1 0,-4 1 0,-4 3 0,-7 4 0,-2 6 0,0 8 0,1 8 0,2 7 0,5 6 0,5 2 0,7 2-4,3-3 0,9 2-1,1-8-2,10 0-3,-2-11-5,10 1-2,-5-11 0,7 1 3,-4-7 3,5 1 4,-4-2 4,-3 4 5,0 5 6,-8 6 5,1 11 0,-8 3-1,1 14-2,-6 0-1,3 9-2,-5-2-1,3 2-2,-2-7 0,2-4-1,-1-7 0,1-5 0,-4-10-1,12-2 1,-5-10-1,2-2 1,1-4-1,3-2 0,1-3 1,-1 2-3,1 2 0,-2 4 0,-1 5 0,-1 8 0,-10 2 0,14 14 0,-10 2 0,1 2 0,1 4 0,0-2 0,3 1-7,-1-8-3,9 2-7,-3-9-12,6-4-9,5-3 1,6-6 0,4-1 3,1-5 9,2-6 12,0-2 13,-1-3 17,-2 4 13,-8-5 3,-5 7 0,-10-3-1,-6 6-3,-6 15-9,-18-7-6,2 18-4,-7 6-5,-1 6 0,-1 4-1,4 3 0,3 0-1,8 1-1,5-6-1,6-4-1,5-6 1,5-6 0,0-7 0,3-3 1,-1-7-2,0-4 0,-1-2 0,-1 0 0,-1 1 0,1 6 0,1 6 0,-1 10 0,2 14 0,0 8 0,1 10 0,0 8 0,-1 6 0,-2 0 0,-4-2 0,-5-5 0,-6-7 0,-6-7 0,-7-9 0,-8-9 0,-4-10 0,-6-11-5,0-4-3,-2-16-3,8-3-8,0-14-10,7-10-9,12-7 2,7-7 0,14-1 3</inkml:trace>
  <inkml:trace contextRef="#ctx0" brushRef="#br0" timeOffset="10361">10408 9422 93,'19'18'34,"0"13"1,-2 7 1,-5 6-23,8 12-3,-5-2-2,5 5-1,-3-7-2,1-7-2,-4-10 1,0-8 0,-4-16-1,0-10-3,-6-14 0,1-12 0,-2-9 0,-1-9 0,1-8 0,-1-5 0,1 3 0,-1 3 0,2 9-6,-3 4-3,4 14-2,-3 3-1,-2 20-2,10 0 0,0 14 2,-4-1 1,5 9 6,1 2 4,2 2 6,2 4 4,2-4 3,4 3 0,-3-10 1,6 3-1,-5-13-2,6 1-3,-6-10-2,1-4-2,-6-7 0,-2-5-2,-7-7 0,-5-1 1,-6-2-4,-6 1 2,-6 6 0,-5 2 2,-4 11-2,-2 10 0,0 10 0,3 9 0,4 8 0,5 5 0,7 5 0,10 1 0,8-2 0,8-3 0,6-6 0,3-6 0,7-5 0,1-13-6,8-3-16,0-7-16,1-10-2,1-4 2,0-4-1</inkml:trace>
  <inkml:trace contextRef="#ctx0" brushRef="#br0" timeOffset="11932">11480 9680 103,'-17'-14'34,"-1"4"3,-6-2-1,-4 0-24,0 9-4,-4 3-2,3 7 0,-2 6-3,6 5 0,3 5-1,9 2-1,5 2 0,7 0 0,7-4-1,4-4 2,6-5-2,5-6 0,4-7 0,0-7 0,2-6 0,0-8 0,-2-7 0,-3-5 0,-3-8 0,-7-6 0,-4-2 0,-6-3 0,-4-1 0,-5 3 0,-3 6 0,-3 8 0,-2 12-2,-2 11 2,-1 17 2,3 14-2,2 13 0,3 13 0,8 7 0,2 5 0,6 5 0,7-2 0,4-5 0,3-6 0,4-9 0,1-10-6,2-7 0,-1-12-3,3-8 1,-2-11 0,1-6 2,-6-12 1,0-5 2,-5-7 2,-5-1 4,-6 4 1,-4 1 1,-1 7 0,-6 6 1,5 21-1,-14-7 0,9 20-1,1 5-1,4 7-1,1 2 0,5 1-1,3 0 0,3-4 0,2-4 0,2-5 0,-2-7 0,2-5-1,-3-7 2,2-4-2,-3-7 0,0-3 0,-2-4 0,-2 1 0,-2 0 0,-1 4 0,-2 2 0,-3 15 0,4-12 0,-4 12 0,2 16 0,0 2 0,1 0 0,2 2 0,2 2 0,1-4 0,7-3 0,0-8-7,8-1-3,-1-13-3,10 2-3,-1-12-2,8 0 2,-5-8 1,5-1 5,-6-5 6,-4 0 5,-3 4 6,-8-2 4,-4 9 3,-10 2 1,-4 18-1,-9-14-3,9 14-2,-19 20-3,9-1-3,0 6 0,5 4-1,2 0 0,6 3-1,6-4 0,5-3 0,4-5 0,6-6 0,1-7 0,2-6 0,3-6 0,1-5 0,-1-5 1,-2-5-2,-4-2 0,-2-2 0,-6 0 0,-1 6 0,-7 0 0,-1 6 0,-7 12 0,0 0 0,0 0 0,-4 25 0,2-4 0,1 2 0,3 4 0,0-2 0,6-1-3,2-10-7,8 1-9,0-11-12,6-5-8,5-6 1,2-9 1,3-3 7,0-4 13,-5-3 10,-2-4 15,-4 5 16,-4 4 10,-7 1-1,-4 8 2,-8 12-3,0 0-11,1 12-6,-6 4-7,4 8-3,-2 0-2,2 4-1,-1-2 0,2-3-1,1-5 0,1-4 0,-2-14 0,0 0 0,10 1 0,-10-1 0,13-24 1,-4 9-2,1-5 0,2 2 0,1-1 0,0 3 0,0 4 0,0 4 0,0 6 0,1 4 0,-1 6 0,-1 5 0,1 2 0,-4-1 0,3 4 0,-12-18-14,15 15-25,-15-15 0,0 0 0,7-12 1</inkml:trace>
  <inkml:trace contextRef="#ctx0" brushRef="#br0" timeOffset="12106">12721 9360 115,'-29'-21'37,"9"7"0,6 5 0,14 9-31,0 0-3,13-2-4,1 4-5,9 6-12,-2 2-16,5-2-3,4 5 1,-1-2-1</inkml:trace>
  <inkml:trace contextRef="#ctx0" brushRef="#br0" timeOffset="12557">13330 9573 98,'24'9'31,"-5"2"2,-10-11-1,-9 0-24,0 0-2,-23 0 0,6 7 0,-5 0-2,1 4 0,0 5-1,4 3 1,6 1-2,3 2-1,9-2 0,5-3 1,5-3-2,5-5 2,2-6-1,3-3 0,-1-5-1,3-4 1,-3-1 0,-2-2-1,-1 1 0,-3 1 0,-4 6 1,0 8-1,0 10 0,0 11 0,4 10-1,2 8 2,1 8-1,3 5 0,-1 3 0,0-4 0,-5-6 0,-6-7 1,-10-11-1,-12-9-1,-10-10-1,-10-13 1,-10-8-4,-8-11-4,2-3-9,-3-8-17,5-10-2,12-1 1,13-5 1</inkml:trace>
  <inkml:trace contextRef="#ctx0" brushRef="#br0" timeOffset="13368">14512 9497 82,'-27'-23'34,"-13"-1"1,-4 9-3,0 9-17,-7 3-3,8 12 0,2 0-4,11 10-3,9 2-2,11 2-1,11-1 1,10-4-1,7-4 0,7-4 0,1-7 0,3-3-1,-2-5 2,-1-2-3,-3-1 0,-6 2 0,-3 1 0,-5 8 0,-9-3 0,7 23 0,-7-4 0,0 2 0,0 4 0,2 0 0,5 1 0,2-7-3,9-2-4,0-10 0,10-3-1,0-10-1,8-1 2,-2-10-1,2 0 3,-3-9 1,-4-3 2,-6 0 3,-8-3 0,-8 6 1,-7-3 2,-7 10 0,-9 1 0,-2 10 1,-7 4-1,3 10 0,-1 2 0,4 6-1,4 3 0,5 2-1,6-3 0,9 0-1,5-4 1,3 0-1,5-5 0,2 0 0,2-5-1,3 0 1,-3 2 0,1 5-1,-1 10 0,-1 9 1,0 14-1,-1 10 1,-2 12-1,0 11 1,2 5 0,-3 1 1,-3-4-1,-4-8 1,-6-10-2,-6-12 0,-7-12 0,-12-16-2,-6-12-3,-10-17-2,1-7-4,-6-18-10,6-7-7,0-13-9,7-14 1,13-5 0,8-7 4</inkml:trace>
  <inkml:trace contextRef="#ctx0" brushRef="#br0" timeOffset="14219">14753 9593 73,'19'-12'35,"-1"7"0,-4 0 1,3-5-10,2 9-11,-2-6-4,5 4-3,0-7-4,7 3-2,0-7-1,2 0 0,-1-2-1,-2-3 1,-4-2-1,-1 1 0,-7-1 1,-6 3 0,-7 0-1,-6 6 1,-8 7 0,-4 6 0,-4 7-1,-3 8 2,3 6-2,1 6 0,5 6 0,8 1 0,6 0 0,7-4 0,7-6 0,7-5 0,5-7 0,3-6 0,3-9 0,1-9 0,-2-4-2,-1-5 1,-4-2 0,-5 0 0,-5 3 1,-4 3 0,-6 4 0,-7 12 1,0 0 0,-1 13 0,-2 3 1,1 4-2,2 1 0,2 0 0,3-2 0,3-4 0,6-4 0,2-8 0,1-4 0,2-4 0,1-5 0,-1-2 0,-1-1 0,-3 0 0,-5 3 0,0 2 0,-10 8 0,10 2 0,-10-2 0,6 23 0,-1-7 0,3 2 0,4 1 0,3 0 0,7-7 0,3-1 0,7-8 0,3-4 0,5-7 0,3-7 0,4-8 0,-1-9 0,2-6 0,-5-10 0,-4-8-2,-6-9 1,-8-5 1,-7-1 0,-11 5 3,-7 4-3,-9 8 0,-6 12 0,-7 16 0,-4 17 0,-1 17 0,2 16 0,3 11 0,6 12 0,5 8 0,8 5 0,8 2 0,6-2 0,6 1 0,2-10 0,6-3-4,-5-15-14,2-6-20,-2-10-1,-3-12 1,-6-8-1</inkml:trace>
  <inkml:trace contextRef="#ctx0" brushRef="#br0" timeOffset="14377">15892 9352 87,'-39'-36'35,"7"8"0,5 6 2,11 4-18,16 18-5,16-5-5,16 12-3,13 0-5,7-3-5,12 1-23,3-6-8,-3-11-3,0-7 2,-5-16-2</inkml:trace>
  <inkml:trace contextRef="#ctx0" brushRef="#br0" timeOffset="15165">16973 9680 93,'0'0'35,"4"-10"2,-4 10 0,-5-11-22,5 11-3,-10 10-4,0 6-2,-7 3-4,0 5-2,-3 3-2,-1-1-4,4 6-14,2-5-16,2-7-1,9-7 0,4-13 0</inkml:trace>
  <inkml:trace contextRef="#ctx0" brushRef="#br0" timeOffset="15562">17762 9181 85,'0'0'33,"0"0"0,0 0 0,0 0-13,4 28-14,-8 1-2,2 9-1,-2 6-2,1 5 0,2 3-2,0-4-3,5-1-8,-1-11-15,3-13-7,7-5 1,-2-15-2,11-3 2</inkml:trace>
  <inkml:trace contextRef="#ctx0" brushRef="#br0" timeOffset="15878">18262 9216 73,'-8'-12'33,"-9"8"0,-6 4 3,-4-1-12,-6 2-14,5 6 0,-2 2-2,7 7-2,6 5-2,11 5 0,10 3-2,10 4 1,4 0-1,6 2 0,0-2 0,-1 1 1,-5-6-3,-5-3 0,-9-7 0,-6-6 0,2-12-8,-23 3-24,5-18-5,-2-11-2,-4-11 2,0-10-3</inkml:trace>
  <inkml:trace contextRef="#ctx0" brushRef="#br0" timeOffset="16043">17628 8882 112,'-31'-12'33,"14"12"0,17 0-2,0 0-28,29-6-10,7 10-6,7-2-14,11-2-5,11 6-1,6-6 0,12 8 2</inkml:trace>
  <inkml:trace contextRef="#ctx0" brushRef="#br0" timeOffset="17231">19358 9087 60,'9'-2'26,"-9"2"3,-13-7 1,-12 0-15,-5 8 2,-13-2-3,0 13-1,-9 2 0,3 11-1,-2 3-3,8 10-3,5 0-1,12 3-2,9-1-2,12-5 1,14-5-4,11-7-1,13-3-1,6-10-1,14-1-3,2-9 0,10 0-1,-5-8 0,8 1 1,-7-6 1,0-1 3,-11-1 2,-7-2 4,-8 3 1,-13-2 2,-5 6 1,-16-1 1,-1 11 0,-20-3 1,2 11-2,-4 0-1,1 5-1,1 0-1,4 3 0,5-2-1,11 0-1,0-14 0,17 16 0,0-12 0,3-4 0,1-3-1,2 1 1,-2-3 1,-4 1-2,-3-1 0,-2 3 0,-3 3 0,-9-1 0,13 10 0,-13-10 0,18 19 0,-5-10 0,5 0 0,3-4 0,8-2-2,1-8 0,5-4 0,1-6-1,4-8 0,-2-3 0,-1-6 1,-3-5 1,-4-3 0,-6 0 1,-4 4 1,-3 5-1,-7 4 2,-4 8-1,-4 9 0,-2 10 1,-3 21 0,0 8 0,-1 8-1,1 9 0,1 5 0,0 3 0,3 1 0,1-5-1,2-6 0,0-7 1,1-6-1,-1-8 0,1-4-1,0-4 1,-5-15 0,8 18 0,-8-18 0,5 10 0,-5-10 0,0 0 0,0 0 1,0 0 1,0 0-2,0 0 0,0 0 0,0 0 0,5-17 0,-2-1 0,-1-4 0,4-6 0,2-5 0,2 0 0,1 1 0,2 3 0,3 3 0,0 7 0,2 10 0,-1 11 0,2 12 0,-2 10 0,0 6 0,-1 5 0,-2 3 0,-3 2 0,-3-2 0,-4-5 0,-4-5 0,-4-7 0,-3-5 0,-3-6 0,-3-5 0,-1-4 0,-2-5 0,-1-4 0,0-2-2,1-4 0,1 1 0,-1-3-1,4 0-1,-1 0-3,7 4-7,0-3-16,5 1-7,6 1 1,0-1-1,5 4 3</inkml:trace>
  <inkml:trace contextRef="#ctx0" brushRef="#br0" timeOffset="17510">20134 9395 90,'-10'-9'32,"10"9"1,0 0 2,-4 16-22,9 14-2,-3 7-2,5 15-3,-3 8-2,2 12 0,-1 5-1,2 2-2,0-6-1,0-9-1,1-6-4,0-16-3,7-9-13,3-12-17,2-15 2,5-7 0,1-15 0</inkml:trace>
  <inkml:trace contextRef="#ctx0" brushRef="#br0" timeOffset="17945">20697 9274 80,'-12'-8'33,"-9"3"1,-1 12 1,1 11-23,-4 2-1,5 12-1,1 0-2,6 10-3,3-4-1,9 0-1,6-8-2,7-5 0,4-9 0,1-4 0,1-8 0,0-6 1,0-5-1,-2-4 1,-1-1-1,-5 0 1,-1 1-1,-9 11 1,12-15-1,-12 15 0,0 0-1,10 11 0,-10-11 0,6 18 0,-6-18-2,14 17 1,-2-11-2,-2-11-2,7-1-2,-4-10-1,5-1-4,-4-11-4,2-1-15,0-5-5,-8-5 2,1 2 0,-6 1 3</inkml:trace>
  <inkml:trace contextRef="#ctx0" brushRef="#br0" timeOffset="18540">20870 8844 91,'-4'-16'33,"4"16"2,-11 13 1,13 21-24,-3 10-3,6 15-2,-2 4-2,4 8 0,-1-1-2,3-4-1,-1-11-1,1-9 0,1-14 0,-1-8 0,1-13 0,2-8 0,1-9 0,3-6-1,3-5 1,3-5-1,4-1 0,3 2-1,0 5 1,-2 7 0,-3 8 0,-3 9 0,-8 8 0,-6 9 0,-12 1 1,-7 2 0,-5-1 0,-5-6-1,-3-6-1,-2-9-1,4-7-4,-3-15-4,13-3-7,-2-14-11,7-9-10,8-7 2,3-10-1,7-4 3</inkml:trace>
  <inkml:trace contextRef="#ctx0" brushRef="#br0" timeOffset="18967">21122 8807 86,'13'-8'33,"-2"24"2,0 12 1,-5 12-19,5 15-7,-3 2-3,1 8-3,-5 0-3,0-2-1,-1-6-1,0-8 0,0-8 0,-1-11 0,2-5 0,1-10 0,-5-15 1,13 14 1,-3-13 0,1-3 0,4-3 1,4-1 0,3-3 1,2-3-1,0-3 0,2-1 1,-5-7-1,-2 0-1,-6-1 1,-8-2-2,-7 1 1,-5 7 0,-7 4-1,-4 7 1,-3 10 0,0 11 0,4 8 0,4 9 1,7 4 0,8 2-2,9 2 0,5-3 0,8-7 0,4-6-2,6-5-4,-1-12-5,8-4-20,1-7-8,-1-8 1,5-3 0,1-8 0</inkml:trace>
  <inkml:trace contextRef="#ctx0" brushRef="#br0" timeOffset="19660">22311 9021 51,'0'0'30,"-13"-13"3,13 13 0,-14 1-9,3 1-8,-1 14-2,-5 1-3,5 10-3,-3 2-2,5 7-1,2 0-2,8-1 0,3-4-2,7-7 0,3-7 1,4-9-1,1-10 0,0-8 0,-2-6-1,-3-5 1,-5-5-1,-2-3-1,-4-3 1,-6 1-1,-2 4 1,-4 5-1,-1 2 1,0 5-1,2 6 0,9 9 1,0 0-1,1 16 1,13 6-1,7 8 1,6 12 0,5 11 0,4 10 0,0 9-1,-3 8 1,-6 1 0,-7 0 0,-9-4 0,-8-8 0,-8-10 1,-7-11 0,-7-15 0,-3-14 0,0-12 1,-2-15 0,4-11 1,0-13-1,7-10 0,5-11 1,9-8-3,9-9 0,7-4 0,8 2 0,8 5 0,4 11 0,0 9 0,3 10-5,-7 12-4,3 18-18,-4 8-12,-8 7 0,0 7 0,-2 2 0</inkml:trace>
  <inkml:trace contextRef="#ctx0" brushRef="#br0" timeOffset="21823">3066 11146 59,'-25'-18'31,"9"5"1,2-2 2,5-1-16,9 16-5,-8-12-1,16 23 0,1 7-3,8 16-3,5 10-2,2 11-1,0 6 0,2 4-2,-4-1 1,-5-4-2,-5-9 1,-5-9 0,-8-13 1,-4-9-1,5-20 2,-15 8-1,8-18 1,2-8 0,1-10-3,5-7 0,6-9 0,1-6 0,6-2-4,3 0-1,3 6-6,-1 2-2,7 15-7,-8 2-6,7 18-2,-4 6 2,3 14 4,-2 4 7,1 8 7,-3 3 9,1 1 10,0 2 7,-1-3 5,-1-1 2,0-7-3,1 0-4,-3-11-5,5-1-3,-6-9-2,4-3-3,-5-6-2,-1-2-1,-4-4 0,-3-2 0,-5-1 0,-4 0 0,-6 2-1,-4 5 0,-3 6 0,-5 7-1,-2 9 0,-1 7 0,2 7 0,3 7 0,4 5 1,5 1-2,8 0 1,8-4-2,9-4 1,6-8-2,10-2-1,6-11-3,11-4 2,3-10 0,11-4-1,3-7 2,3-3 0,-2-5 3,-3 0 0,-8 1 4,-9 0 0,-9 5 2,-16 2-2,-10 6 0,-12 13 1,-13-5 0,-6 10 0,-2 9-2,-4 4 0,3 5-1,1 3 1,8 2-2,5-1 2,8-1-2,5-4 1,6-4-1,3-4 1,4-3-2,1-5 2,1-4 1,-2-5-1,0-6 0,-3-3 0,2-8 1,-4-6-1,-3-5 0,-5-7 1,-5-5-2,-4-6 0,-4 0 0,-3 0 0,-5 6 0,-2 5 0,4 9 0,0 9 0,4 14 0,1 16 0,4 13 0,5 13 0,3 9 0,3 8 0,0 6 0,4 4 0,2-4-5,5-1-1,0-12-4,5-1-2,-3-15-8,7-6-3,-3-11-2,8-5 2,-6-10 4,2-3 5,-5-7 6,0-7 5,-7-3 7,-5-4 9,-7-3 4,-4 0 3,-1 4-1,-7 1-2,6 7-4,-6 1-1,9 16 0,0 0-4,-4 15-3,8 4-1,3 3-3,1 3 0,4 1 0,0 1 0,2-2-1,-2-8 1,2-2 0,-1-4 1,1-4 0,-1-5-1,1-3 1,-1-2 0,-2-3-1,0-4 1,0-1-1,-2-3 0,-3-4-1,0-4 1,-1-2 2,-2-3-3,0-1 0,0 0 0,-1 4 0,0 3 0,-1 5 0,-1 4 0,0 12 0,0 0 0,0 0 0,0 0 0,1 22 0,1-2 0,2 5 0,2 3 0,2 5 0,2 2 0,1-2 0,3-1 0,-1-4 0,2-4 0,-1-5-5,6-1-5,-2-14-7,7-1-17,3-6-4,6-4 0,4-6 0</inkml:trace>
  <inkml:trace contextRef="#ctx0" brushRef="#br0" timeOffset="22537">5223 11469 92,'12'-20'33,"-11"2"2,-1 18-3,-21-8-11,-4 11-10,2 9-5,-4 2-3,3 6-1,1 1 1,7 5-2,4-2 0,10 2-1,7-4 1,6 0 0,5-3 0,6-3 0,2-4 0,2-4 0,2-4-1,0-4 1,-2-5 0,0-3-1,-3-3 1,-5 0 0,-3-5 0,-5 4 1,-5-2 0,-2 2-2,-3 12 0,-2-18 0,2 18 0,0 0 0,0 0 0,0 0 0,-2 21 0,7-9 0,2 3 0,0-1-2,2 1-5,1-8-2,7 3-5,-6-11-13,5-4-12,5-4 2,1-7 2,5-1 0,-1-3 13,-2-6 15,2 2 10,-5-1 16,-1 7 14,-8-1 1,0 11 0,-12 8 1,0 0-11,8 12-11,-12 2-6,6 7-3,-1 0-2,3 2-2,0-4 2,2-2-1,3-4-1,2-4 1,0-4 1,2-4-1,-2-4 0,1-3 1,-2-2-1,2-3 1,-2-1 1,1 3-1,0-1 0,0 3 0,-2 2 0,3 5 0,-1 2-2,0 3 0,0 3 0,-1-1 0,1 2-7,-11-9-3,18 12-20,-9-11-8,-9-1-1,11-13 2,-9-2-2</inkml:trace>
  <inkml:trace contextRef="#ctx0" brushRef="#br0" timeOffset="22727">5752 11215 122,'-14'-21'34,"6"6"1,3-1-2,3 5-32,2 11-4,19-7-4,-6 7-4,9 13-6,1 2-12,5 3-5,6 7 2,0-2 0,8 6 2</inkml:trace>
  <inkml:trace contextRef="#ctx0" brushRef="#br0" timeOffset="23146">6228 11402 75,'22'7'32,"-7"5"-1,-15-12 1,-7 13-14,-7-1-7,-8 0-5,-2 3-1,-1 0-2,4 4-1,1-5 1,10 5 0,6-6-1,8-2 0,8-1 0,6-3 1,4-5-1,3 0 0,1-5 0,4-2-1,-3-4 1,1-1-1,-4-1 0,1-1 0,-5 0 0,-5 4-1,-2 5 1,-2 5-1,-2 6 0,-1 9 1,-2 7-1,-1 8 0,1 6 0,3 5 1,-1 4-1,-2 1 2,-3-3-1,-2 0 0,-6-8 0,-7-5 1,-8-9 0,-7-7-2,-7-8 0,-8-9-3,1-6-4,-7-16-5,7-7-24,2-5-3,9-7 1,13-2 0</inkml:trace>
  <inkml:trace contextRef="#ctx0" brushRef="#br0" timeOffset="24627">7786 11526 58,'12'16'32,"-1"-11"1,9-1 0,2 0-12,1-5-6,6 2-3,-2-7-3,2 3-2,-6-6-2,2 1-1,-7-2-2,-3-5 0,-6-2-1,-5-3 1,-7-1-2,-4 0 2,-5 0-2,-5 0 0,-1 3 0,-5 5 0,0 5-1,0 5 1,-2 9 0,3 7 0,3 9 1,2 7-1,5 6 1,8 4 0,5 1 1,6 2-1,8-3 1,5 0-1,5-8 1,4-4-1,0-7 0,3-5 0,0-7-3,0-8-3,4-3-4,-5-12-6,8-2-11,-1-5-12,-1-8 1,0-5-1,-1-10 3</inkml:trace>
  <inkml:trace contextRef="#ctx0" brushRef="#br0" timeOffset="24927">8490 11216 88,'0'0'32,"0"0"2,-16 24 0,9 3-20,-5-1-6,5 14-1,-1-1-2,8 4 0,4-3-2,8 0 0,3-5 0,3-3 0,1-6-1,0-7 0,-3-5-1,-3-2 1,-4-4-1,-9-8 0,0 0 0,-12 13 0,-5-12 0,-8 2-1,-4-1 0,-5-2-3,-1 1-2,-3-8-6,8 4-10,1-8-16,7-5-1,10-5 0,7-12 1</inkml:trace>
  <inkml:trace contextRef="#ctx0" brushRef="#br0" timeOffset="25168">8615 10955 105,'20'-12'34,"0"16"3,-5 11-1,-6 11-25,3 17-5,-1 9-2,2 13 1,-3 5-1,3 5-2,0-3 0,1-6-3,2-6 0,-3-14-3,4-7-3,-6-13-5,2-7-12,0-6-14,-13-13 2,12 4 0,-12-4 0</inkml:trace>
  <inkml:trace contextRef="#ctx0" brushRef="#br0" timeOffset="25343">8693 11398 107,'-6'-16'36,"6"16"1,13-20-3,2 10-22,10 0-8,1 2-4,2-3-6,5 5-8,-7-2-10,-1 2-8,-2 3-3,-9 2-1,-1 6 2</inkml:trace>
  <inkml:trace contextRef="#ctx0" brushRef="#br0" timeOffset="25710">8949 11405 65,'8'27'33,"1"-4"0,3-2-3,5 0-4,-2-10-8,8 3-5,-6-10-4,5-2-2,-5-4-3,2-4-1,-5-6-1,-2-3 1,-5-4-2,-4-3 0,-3-2-1,-4-1 1,-4 1-2,-4 1 2,-1 6-2,-4 2 0,3 7 1,-3 5-1,2 8 1,2 5 0,0 8 1,3 6-1,3 4 1,3 4-1,4 0 0,4 0 1,3-1-1,6-3 0,2-6 0,3-6 0,1-4-1,1-6 0,2-3-3,-3-6-4,4 0-10,-1-5-18,0-5-2,5 0 1,2-4-1</inkml:trace>
  <inkml:trace contextRef="#ctx0" brushRef="#br0" timeOffset="26085">9631 11358 74,'0'0'31,"0"-13"2,0 13 2,-21 3-13,1-3-12,3 8-1,-5-1-2,4 7 0,-1 4-2,10 5-2,3 0 0,9 2-2,4 1-1,9-2 1,3 1-1,3-2 1,0-5-1,-2-2 1,-5-3 0,-2-1 0,-13-12 0,3 17 0,-3-17 0,-22 7-1,4-7 1,-3-1-2,-2-1-1,-3-7-4,7 4-5,-1-9-9,8 3-11,5 1-7,4-3 1,3 13 0,10-21 2</inkml:trace>
  <inkml:trace contextRef="#ctx0" brushRef="#br0" timeOffset="26950">9496 11409 44,'0'0'30,"-13"-4"3,13 4 0,0 0-8,7 19-6,6 0-5,-3-2-3,8 8-4,-5-1-1,5 6-3,-3-5 0,-2 1-2,-4-9 1,-3-1 1,-6-16-2,4 16 1,-4-16 0,0 0 0,-9-9 0,9 9 0,-7-23 0,5 9-1,-1-4 1,2-2-1,1-6 0,2 2 2,2-1-3,3 2 0,1 0 0,3 1 0,5 4 0,1 3 0,4 5 0,-2 1 0,5 3-5,-3-4-3,6 7-6,-2-4-17,1-1-8,4 0 2,2-3-1,5 2 2</inkml:trace>
  <inkml:trace contextRef="#ctx0" brushRef="#br0" timeOffset="27236">10159 11237 72,'0'0'33,"-4"13"1,-9-1 1,-6 5-15,-4-4-8,1 9-3,-2-3-2,7 4-2,5 2-1,8-1-3,10 0 0,8-1 0,4-3 1,5 1-1,1-3 1,-2-2-1,-3-6 0,-6 1 0,-13-11 0,6 14-1,-15-11 0,-6 0-1,-5-2-2,-5-3-1,1 2-5,-7-11-8,9-1-19,3-2-1,5-7 1,12-3 0</inkml:trace>
  <inkml:trace contextRef="#ctx0" brushRef="#br0" timeOffset="27574">11166 10843 57,'0'0'33,"-12"16"1,8 10 0,4 16-12,-1 7-6,9 19-1,-4 2-4,7 14-1,-1-3-6,3 2-1,-1-6-2,0-7 0,-2-11-2,-1-13-2,1-6-2,-3-17-6,4-7-17,1-13-9,-12-3 0,16-22 0,-11-5 1</inkml:trace>
  <inkml:trace contextRef="#ctx0" brushRef="#br0" timeOffset="27825">11063 11272 117,'-22'3'37,"12"4"1,10-7-2,9 10-28,17-4-2,9-6 0,12 4-1,2-6-3,4 0-2,-4-3 0,-3 2 0,-9-1 0,-9-4 0,-9 4-6,-14-7-4,-5 11-3,-5-14-13,5 14-13,-10-15 1,10 15 1,0-14 1</inkml:trace>
  <inkml:trace contextRef="#ctx0" brushRef="#br0" timeOffset="28102">11641 11284 109,'6'21'36,"-6"4"0,-6 0 0,-5 1-27,4 5-5,-1 0 1,5 2-2,4-5-1,10-4-1,7-4 2,5-6-2,4-6 2,2-3-1,0-5 0,-2-3 1,-6-5-3,-5-2 0,-9-5 0,-9-5 0,-9-1 0,-8-5-3,-5 5-10,-5-6-25,-3-3-1,2 1 1,5-6-1</inkml:trace>
  <inkml:trace contextRef="#ctx0" brushRef="#br0" timeOffset="30414">12984 11150 23,'-7'-19'17,"-6"-5"1,4 6-1,-4-2 1,4 5-3,0 1-2,1 2-1,8 12-1,-12-14-2,12 14 0,0 0 0,0 0-2,0 0 1,0 0-1,0 0-1,0 0 0,0 0 0,0 0-1,0 0-1,0 0 0,0 0 0,0 0-1,0 0-1,0 0 0,0 0-1,-6 13 0,9 6 0,2 11 0,2 14-1,3 8 1,1 11-1,3 6 0,0 2 1,0-2-2,1-6-1,-3-10-2,0-10-1,-4-14-4,4-7-4,-12-22-14,12 9-10,-2-14 1,-1-12 0,3-5 3</inkml:trace>
  <inkml:trace contextRef="#ctx0" brushRef="#br0" timeOffset="30969">13109 11091 95,'0'0'33,"-8"18"1,7 9-4,4 17-18,-3 3-5,5 10-1,-3 0-1,5 2-2,-1-9-2,2-9-1,-1-10 1,0-7-2,-3-9 2,-4-15-1,11 6 1,-11-6 0,11-16 0,-6 2 0,0-2-1,-1 1 2,1 0-2,-2 2 1,-3 13 0,10-7-1,-10 7 0,15 12 1,-1 0 0,4 2-2,4 0 2,4 2-2,2-7 2,2-3 0,1-4-1,1-4 1,-3-4-1,-4-2 1,-5-6-1,-8-3 2,-6 0-2,-7-2 1,-6 2-1,-7 2 2,-5 4-2,-1 4 1,1 7-1,4 8 0,5 5 0,6 5-1,9 3 2,7 2-2,9-1 1,7 0-1,6-1 1,2-7-2,3-3-2,-3-8-3,4 1-7,-8-10-15,-3-6-9,-7-3 1,-9-9 0,-9-4 3</inkml:trace>
  <inkml:trace contextRef="#ctx0" brushRef="#br0" timeOffset="31181">13134 11200 108,'-85'6'35,"11"4"2,11-1-1,12-5-25,22 6-5,16-5-2,13-5-1,30 9-2,10-8 0,12-1-2,11-4-2,12 2-4,3-9-7,11 0-21,2 1-2,3-2 1,6 2-1</inkml:trace>
  <inkml:trace contextRef="#ctx0" brushRef="#br0" timeOffset="32851">14680 11208 48,'0'0'28,"-29"-17"3,3 13 2,-7 4-14,-8-1-1,1 12-1,-5-1-2,9 11-2,2 0-4,11 8-3,8-2-2,10 3-3,11-4 0,9-1-1,10-6-2,5-7-3,10 0-7,3-11-9,8-2-8,-1-5-2,5-3 0,-1-3-1,-1-2 5,-5-2 8,-6 0 12,-7 1 16,-6 4 8,-13-2 5,-7 7 4,-9 6 2,-10 0-2,-3 10-2,-4 3-7,3 7-6,-2 0-2,7 7-2,1-6-1,10 2-4,7-6 1,8-3-1,6-5 0,4-3-1,2-6 1,1-5 0,1-3-1,-4-3 1,-6-1-2,-7-5 2,-8-3-3,-8-2 3,-7-4-3,-7 1 2,-5-2-2,-1-1 0,0 1 0,4 0-2,6 5 0,7 1 0,11 6 0,7 3 0,8 10 0,6 5 1,7 13 1,3 7 2,2 8 0,-1 7 0,-3 4 1,-2 2-1,-5-1 1,-4-4-1,-8-8 1,-4-6-2,-5-8 2,-2-3-1,-5-14 1,0 0 0,0 0 0,0 0 1,-8-16-1,7 0 1,1-6-1,2-4-2,3-2 0,2 0 0,2 0 0,2 1 0,2 6 0,-1 3-2,3 7 0,-2 3 0,2 8 1,-1 3-1,-2 5 1,2 5 1,-1 5-1,-2 3 1,1 3 1,0 1-2,-3-1 1,-1 0 0,-1-6 0,-2-3 0,-2-3 2,-3-12-2,0 0 3,0 0-1,0 0 0,-2-22 0,0 1-2,1-5 0,1-5 0,1-6 0,3 0 0,0 2 0,2 5 0,1-1-5,3 12-3,-3 0-2,4 13-2,-11 6-3,20 2-4,-11 4-5,4 8 1,-3-1 1,3 6 6,-5-1 5,3 3 7,-1 2 6,-1-4 8,-1 2 6,-3-3 3,4-2 2,-3-4-1,6 1-4,-2-9-4,7 2-2,-4-7-2,7 0-1,-4-6-2,3 0-1,-5-5 0,0-1-1,-7-3 0,-2 0-2,-5-1 1,-4 2-1,-4 2-1,-4 5 1,-2 6 0,-4 7-1,1 7 1,0 8 1,2 4-2,2 4 0,4 2 0,5 0 0,4-2 0,6-4 0,6-7 0,5-3 0,9-6 0,5-6 0,7-7-3,4-7 0,5-3 0,3-7 1,4-1-1,-1-7 2,-4 0-1,-4-2 2,-7 3-1,-8 7 3,-6 2-1,-8 6 0,-16 14 1,0 0 1,0 0-1,-13 10 0,1 5 0,2 5-1,2 1 1,6 3-2,6 3 0,7 2 0,6-2 0,2 1 0,1-2 0,1-2 0,-4-3 0,-2-2 0,-5-5 0,-8-4 0,-2-10 0,-12 14 0,-1-11 0,-1-2 0,-3-3 0,1-4 0,1-2-4,1-9-3,10 2-5,-1-13-12,10-2-13,5-3-1,7-3 1,7 0 1</inkml:trace>
  <inkml:trace contextRef="#ctx0" brushRef="#br0" timeOffset="34828">16589 11285 104,'22'29'35,"1"13"2,-6 9-6,-2-1-16,2 12-7,-4-4-2,2 0-3,-5-5-1,-1-9-2,-1-7-1,-4-11 0,0-3-3,-4-23-2,3 12-1,-3-12-1,-1-17 0,-3-4 0,2-2 1,-3-11 1,0-3 2,-2-5 3,-2-2 2,2-1 2,-2-1 2,5 8 3,0-1-1,7 12 1,3 1-1,9 14 1,2 1-2,5 11 0,-1 4-3,0 7-2,-2 4 1,-5 4-2,-6 1 1,-7 1-2,-7 0 2,-5-1-2,-2-4-1,-4-9-2,3-1-1,-2-9-3,6-2-1,1-13-3,14 1-2,-2-10 1,12 0-1,0-8 4,6 4 1,0 0 7,2 6 3,0 7 5,-5 8 2,0 11 4,-4 6-1,2 14 1,-4 2 0,4 10-3,-4-3-1,8 3-3,-4-7 0,7-1-2,-3-8 0,2-3-1,-2-11 0,-2-2 0,-3-4 1,-4-3-2,-6-6 1,-4-2 0,-6-3-2,-5-1 3,-4-2-3,-2 3 0,-3-1 0,2 3 0,3 5-2,0 0 0,14 10-1,-9-13-1,9 13-2,9-9-1,6 4-1,-1-5 0,7 3-1,-1-7 2,7 6 0,-4-2 3,3 3 3,0 5 3,-1 2 2,0 8 1,-4 3 2,1 9 0,-6-2 1,1 9-2,-5-4-1,-2 2-3,-4-4 1,0-2-2,-3-5 0,-1-4 0,-2-10 0,0 0 0,0 0 0,0 0 0,11-3 0,-11 3 1,11-20-1,-2 8 1,0 2-2,2 0 2,-1 2-1,0 2 0,1 5-1,-2 3 2,1 2-2,-10-4 0,18 13 0,-10-9 0,4 0-4,1-4-1,4 1-3,0-8-1,9 5-4,-2-11-3,8 4-2,-1-8-1,5 6 1,-5-6 5,4 3 5,-6-1 7,-4 0 6,-3 6 4,-8-2 3,-4 5 3,-10 6 1,0 0-1,-20 5-3,4 10-4,-6 0-2,3 7-2,-3 2 1,6 5-2,4-5 1,8 3-2,4-6 2,7-2-3,5-6 2,5-3-1,0-8 0,5-2 0,1-6 0,0-6-2,0-4 0,-1-4 0,-1-7 0,-2-3 0,-3-10 0,-5-6 0,-3-7 0,-6-4 0,-3-3 0,-5-2 0,-2 5 0,-2 7 0,2 10 0,-1 10 0,1 17 0,8 13 0,-9 20 0,9 11 0,2 8 0,2 7 0,2 8 0,1 2 0,3-3 0,1-5 0,2-5 0,2-8 0,3-5 0,1-11-3,5-6-2,-1-9 0,4-3-1,-2-10 1,2-1 0,-4-8 2,-1 2 1,-6-1 3,-3 2 0,-3 4 1,-10 11 1,0 0 1,0 0 0,0 0-1,-4 21-1,1-4 0,0 2 1,2 1-1,0-2 0,3-3-2,2-2 1,-4-13-2,11 14-1,-11-14-1,16-2-2,-16 2-1,17-18-2,-11 2-1,5 2-3,-5-9-1,5 3 0,-7-7 1,4 7 4,-4-1 3,1 6 3,-1 1 2,-4 14 4,5-10 4,-5 10 2,6 12 1,-3-1-1,3 8-2,1-2 1,4 6-2,-1-3 0,1 2-3,-1-6 0,0-1 0,-10-15-2,14 17 0,-14-17 0,0 0 1,0 0-1,11 0 0,-11 0 2,9-8-4,-9 8 0,13-13 0,-3 5 0,1 2 0,0-1 0,1 3 0,2-1 0,-1 1 0,-1 2 0,-1-1 0,-1 0 0,-4-7-10,5 2-16,-6-6-12,-5-5-2,-2-2 2,-4-8-1</inkml:trace>
  <inkml:trace contextRef="#ctx0" brushRef="#br0" timeOffset="35407">18404 10971 100,'-15'-7'34,"1"3"0,14 4 2,0 0-27,15 4-6,0-4-5,4 3-4,0-5-3,7 6-3,-1-5-4,4 4-7,0 2-3,1-3-3,7 10 1,-3-3 7,5 4 9,-1 3 10,-2 2 7,-4 1 9,-5-3 8,-3 4 8,-11-6 0,-5-1-3,-8 2-5,-11-8-8,-2 3-3,-9-3-4,0 6 0,-3-1-3,3 2-1,2 2 0,5 2 0,6 0-1,6 3 0,5-3-1,5-3 1,4-3 0,2-2 0,0-5 0,3-3-1,-3-4 0,1-3 0,-1-2 0,-1-2-1,-1-2 1,-1 2-1,-10 9 1,13-15-1,-13 15 0,10-2 0,-10 2 1,11 23-1,-3 4 1,3 7 1,3 6-2,2 10 0,2 3 0,-1 2 0,-4-4 0,-4-3 0,-7-9 0,-10-10 0,-8-8-5,-13-17-12,-6-9-21,-5-9 0,-5-11-1,-1-9 0</inkml:trace>
  <inkml:trace contextRef="#ctx0" brushRef="#br0" timeOffset="37610">19724 10899 45,'-13'-8'31,"13"8"2,0 0 1,-8-8-7,8 8-10,0 0-4,2 21-2,0-4-3,4 15-2,-1 3-2,3 10-1,0 3 0,2 6-1,-2-3 0,0-3-1,-2-7-1,-1-10 0,-1-5-2,0-10-1,-1-4-3,-3-12-7,0 0-21,15-20-4,-8-1 2,2-5-1</inkml:trace>
  <inkml:trace contextRef="#ctx0" brushRef="#br0" timeOffset="37986">19819 10611 78,'-7'21'33,"7"2"-1,-2 0 2,2 3-24,7 8 0,-4-4-2,8 3-1,-3-5-3,6-6 1,-2-10-3,4-4 2,-1-9-1,1-5-1,-4-7 2,0-4-2,-3-9 0,-4 0-2,-4-4 1,-5-2-1,-4 2-1,-5 2 0,-1 5 0,-4 3-3,4 7-2,-3 2-2,8 13-2,1-2-3,12 11-4,-4-11-9,19 21-8,5-3 1,5-4 2,11 7 3</inkml:trace>
  <inkml:trace contextRef="#ctx0" brushRef="#br0" timeOffset="38723">20994 10892 29,'-11'-2'24,"-9"2"3,-14-5 3,-5 7-13,0 9-2,-2-1 2,5 10-1,1 0-4,11 8-1,6-2-3,12 5-2,7-8-2,10 0 0,6-7-1,7-3 0,2-9-1,2-5 1,0-7-1,-1-5-1,-1-5-1,-5-2 1,-4-1-1,-5 1 0,-3 1 1,-4 4-1,-4 5-1,-1 10 1,0 0 0,-13 0 0,7 10 0,1 4 1,2 4-1,2 1 1,3 4 0,4-2 0,4-3 0,4-1 0,2-6 0,3-4 0,1-5-1,2-7 1,-1-6-1,1-5 0,1-6 0,-3-5-1,0-7 2,-5-3-1,-4-5 0,-3-5 0,-8 0 1,-6-3-1,-5 1 2,-1 2-1,-5 8 0,0 6-1,2 7 1,1 9 0,4 11 0,10 6 0,-10 28 1,12 2-2,4 8 0,3 8 0,4 7 0,4 3 0,1-1 0,2-4 0,2-4 0,-2-6-3,2-5-1,-2-12 0,2-1-5,-3-14-3,6 2-9,-3-13-10,0-4-7,4-2 1,2-7 0,1 2 4</inkml:trace>
  <inkml:trace contextRef="#ctx0" brushRef="#br0" timeOffset="40249">21587 10958 61,'9'-19'31,"-2"2"1,-9-3-1,-5 1-9,-1 3-9,-10 0-3,0 7-3,-7 1 1,1 12-1,-1 6-2,6 9-1,1 5 0,5 7-1,7 2-2,8 4 1,6-1-2,6-2 1,6-6-1,4-4-1,2-7 0,3-9-2,3-4 0,0-11-1,1-5-1,-3-8 1,-2-1 0,-5-7 1,-3 1 1,-6 2 0,-7 3 2,-7 5 1,-6 4 0,-6 11 2,-4 6-1,-3 10 2,1 2-1,2 6 0,3 3 0,6 1 0,7-2 0,9-1-1,6-6-1,8-6 0,3-5 0,2-4 0,1-6 0,0-4 0,-5-4-1,-3-5 1,-5-1-1,-7-4 1,-8-2-1,-6 1 0,-6 1 0,-6 1 0,-4 4-1,-2 3 1,-1 6 0,4 4-1,3 2 0,4 2 0,13 0-1,-9 4-1,9-4-3,18-2-2,1 2-4,-2-11-8,10 1-11,2-3-4,1-5 1,1-4 5,1-1 12,-4-6 9,-1-3 10,-3 2 11,-6 2 12,-7-2 8,0 8 0,-5 4-5,-6 2-9,0 16-5,0 0-4,-9 23-2,2 2-2,6 13-2,-1 2-1,5 10 0,1 1-1,7 1 0,1-5-1,4-3-1,1-7 0,-1-8 1,0-8 0,-2-6 0,0-7 0,-2-7-1,-3-4 1,3-7 0,-3-1 0,-1-3-1,-1 1 1,-1 1 0,-6 12-1,9-16 1,-9 16-1,0 0 2,12 3-2,-12-3 0,11 13 0,-2-7-2,2-1 1,1-3-2,5-3 0,-2-6-2,5 0-1,-2-8 0,5 0-1,-4-5 1,3 0 0,-7-3 2,1 5 1,-7 1 2,-1 5 1,-8 12 2,0 0 2,0 0 0,-8 10 1,6 9 0,-3-3 0,6 7 0,1-5-1,5 0-1,5-4-1,6-5 0,2-4-1,1-4 0,0-3 0,-1-5-1,-2-3 1,-3 0-1,-5-3 1,-5-2-1,-5-2 0,-5 0 0,-5 1 1,-4 0-1,-4 4 1,-2 3-1,-1 5 0,2 3-1,1 3 0,4 5 0,4 1-2,10-8 1,-4 19-2,4-19-1,22 13-1,-5-12-3,10 3-1,2-6-2,10 2 0,-3-10-1,9 1 1,-4-7 3,0-3 6,-5-5 2,-4-5 4,-6-4 2,-9-8 3,-4-1 2,-11-6 0,-2 5-1,-7 0-2,-2 7 0,-6 3-1,4 13-1,-5 8 1,1 20-1,1 10-1,3 17 0,4 8-1,6 12 0,3 6-1,8 7 0,5 1-1,8-2 0,3-4-3,2-10 0,4-3-5,-5-16-1,3 0-9,-8-12-21,-2-10-1,-5-8 1,-3-10-1</inkml:trace>
  <inkml:trace contextRef="#ctx0" brushRef="#br0" timeOffset="40462">23306 11097 96,'7'23'40,"-1"-6"1,-6-17-3,6 15-20,-6-15-35,12-15-19,-11-6-2,1-5 0,0-8-1</inkml:trace>
  <inkml:trace contextRef="#ctx0" brushRef="#br0" timeOffset="47579">2586 13252 54,'-10'18'29,"8"11"-1,-5 1 1,5 11-7,-2 8-11,0 6-5,1 7 0,-1-5 1,2 2-2,-3-9 1,2-7-1,-1-13 0,4-9 0,0-21-1,0 0-2,-5-31 0,4-1-1,0-8 0,0-6-1,0-8 1,-1-3 1,-1-2 0,2 6-1,0 5 2,0 8-1,-1 6 1,2 11-1,-1 8-1,1 15 0,13 14 0,-1 8-2,4 11 0,4 5 0,1 5 0,4 5-1,2 0 1,-2-6 0,-3-7 0,-1-5 1,-6-11 1,0-8 0,-3-13 0,-3-9 0,-2-13 1,-3-9-1,-1-12 0,-3-8 0,-1-8 0,-2-3-2,0 1-1,-3 0-4,5 10-7,-1 6-13,5 12-12,7 16 2,2 9 0,4 10 0</inkml:trace>
  <inkml:trace contextRef="#ctx0" brushRef="#br0" timeOffset="47738">3005 13314 92,'9'43'32,"-1"3"0,-6-5 1,-3-3-20,2 4-8,-2-5-6,-2-5-6,2-8-15,1-4-11,0-20 0,3 14-1,-3-14 1</inkml:trace>
  <inkml:trace contextRef="#ctx0" brushRef="#br0" timeOffset="48564">2982 13294 81,'0'0'33,"-11"-22"0,11 22 1,6-15-18,-6 15-5,20-12-3,-4 9-2,4 6-3,1 3-1,6 4-1,-2 3 0,-1 5 0,-3 2-1,-4 1 1,-4 0-2,-5 0 1,-6-1-1,-5-1 2,-5-2-1,-1-2 0,-2-3 1,3-2-2,-2-3 2,10-7 0,-13 4 0,13-4-1,0-11 0,0 11 0,12-12-1,-3 8 0,2 3-1,2 3 1,2 5 0,0 6 0,2 4 0,-3 5 1,-2 3 1,-3 3 1,-6 0 0,-4 2 1,-6-3 0,-5 0 1,-5-7-1,-3-4 0,-2-6-1,-1-6-1,-2-6-2,1-7-1,1-1-3,-4-5-1,4 7-3,-8-6-4,3 12-6,-9-3-7,1 8-2,-5 7-1,-1 3 0,-3 4 5,0 4 6,1 4 5,0 1 11,1 1 8,2 4 10,0-5 4,6 5 5,5-4-1,5-5 0,10 1 0,6-8-3,15 4-4,7-11-2,17 3-3,7-10-3,14 2-2,7-5-1,12 2-2,4-5-4,4 2 0,-1-3 0,-1 1 0,-7 2 0,-8-3 0,-9 3 0,-14-6-3,-7 5-28,-13-3-9,-7-4 0,-5-1 0,-3-5 0</inkml:trace>
  <inkml:trace contextRef="#ctx0" brushRef="#br0" timeOffset="48948">3833 13822 116,'0'0'36,"0"0"-1,0 0-4,1-22-32,-1-1-28,1-2-9,3-2 2,-2-3-1,1-1 2</inkml:trace>
  <inkml:trace contextRef="#ctx0" brushRef="#br0" timeOffset="49099">3811 13250 112,'-6'-13'35,"6"13"-2,-6-23-8,7-4-35,4 8-26,1-4-1,4 1 0</inkml:trace>
  <inkml:trace contextRef="#ctx0" brushRef="#br0" timeOffset="49671">4691 13160 80,'-3'-21'30,"3"21"1,10-21 1,-2 10-21,6 13-2,2 7-2,5 18 1,-3 9-1,2 14-2,-3 8-2,3 10-1,-3 3-2,-1 3-1,-4-6-1,-3-11-4,1-3-2,-5-17-13,0-10-14,2-9 1,-7-18-1,0 0 2</inkml:trace>
  <inkml:trace contextRef="#ctx0" brushRef="#br0" timeOffset="49956">4442 13010 126,'-21'20'35,"7"-2"2,13-1-2,9 0-32,12-1-2,7 3-1,7 2-1,4-4 0,6 0-3,-1-8-3,7 5-7,-4-8-13,-1-5-9,-2-1 2,-5-6-1,1 1 2</inkml:trace>
  <inkml:trace contextRef="#ctx0" brushRef="#br0" timeOffset="50602">5065 13184 58,'-2'20'29,"3"15"0,-6 4 0,3 9-6,-2 9-12,-1-1-4,4 6-3,-2-5 0,3-3-2,-1-11 0,2-10-1,0-12 1,2-10-1,-3-11 1,9-4-1,-3-12 0,2-2 0,1-4 1,1-3-2,1-1 1,1 4 0,0 3 0,0 7 0,1 6 0,-1 8 0,0 4 0,1 4-1,-2 4 0,2 2-1,2-1-1,-2-4-3,3 2-3,-5-10-2,6 4-2,-6-9-1,4 5 1,-5-7 4,1 4 2,-2 0 4,0-1 6,1 6 3,-10-5 4,16 8 2,-16-8 0,21 7-1,-11-9-1,6 4-1,-1-9-3,3 1 0,-2-6-3,1-2 0,-3-2-2,-3-3 0,-3 1-1,-4-1 0,-5-1-1,-5 4 1,-3 4 0,-4 4-1,-2 6 0,0 6 0,0 9 0,3 6 1,1 7-1,7 4 0,4 1 0,5 3 1,6-2 0,4-4-1,5-5-2,2-8-2,5-2-5,-3-10-20,3-7-8,1-4-2,-1-6 1,2-2 0</inkml:trace>
  <inkml:trace contextRef="#ctx0" brushRef="#br0" timeOffset="51068">6474 13505 67,'-19'-11'32,"7"17"0,-6 2 1,1 8-7,2 10-18,-2 5-2,7 8 1,1 1-2,8 5 0,4-3-2,9-3 1,6-9-2,7-9 0,2-12-1,5-9 1,0-10-1,0-9 0,-3-5-1,-5-8 1,-5-2-1,-9-2 0,-7-1 1,-8 2-1,-8 1 1,-8 5-1,-5 5 0,-4 7 0,-1 7-1,-1 6-1,6 8-3,0 1-3,10 9-6,2-2-16,14-12-8,1 14 2,11-15-1,5-4 3</inkml:trace>
  <inkml:trace contextRef="#ctx0" brushRef="#br0" timeOffset="51323">6844 13091 123,'8'12'35,"-9"6"2,-1 12-1,6 5-32,-3 10-4,1 9-1,1 8 0,0 3 0,2 2 1,0-3-2,5-2 0,0-9-3,1-6-3,-4-14-10,4-8-18,2-7 1,-3-15 0,2-8-1</inkml:trace>
  <inkml:trace contextRef="#ctx0" brushRef="#br0" timeOffset="52121">7005 13126 91,'-11'30'33,"7"16"1,4 17 2,-1 14-17,3-6-15,6 10-2,-1-4 0,3-7 0,-1-11-1,3-10-1,-1-10 1,3-11 0,-1-13-1,-1-13 1,0-9-1,-1-9-1,-2-8 1,-1-8 0,-2-4-1,-2-4 1,-2 4 0,0 4 0,-3 7 1,2 6 0,-1 19 0,0 0 0,12 6 1,0 14-1,4 2 0,5 2 0,6 1-1,4-2 1,3-6 0,1-9-1,0-7 0,0-7 1,-1-4-1,-5-7 0,-5-2 0,-3-4 0,-8-1 0,-6 2 0,-8 2 0,-5 2 0,-6 7 1,-5 4-1,-1 4 0,0 7 0,1 2 0,5 3 0,4 1 0,5 1 0,3-11 0,12 14 0,3-12-1,4-3 1,3 1-1,4-1 0,2 3 0,2 4 1,2 6-1,0 5 1,0 8 0,-1 4 0,-2 1 0,-4 1 1,-6-2-1,-3-1 0,-8-7 1,-7-5 0,-1-16-1,-15 8 1,2-11-1,1-4 1,0-6 0,2-3-1,3-4 1,8-5-1,6 0 0,4-2 0,6 1 0,2 0-1,3 4 0,0 1-2,-1 7-2,-6-1-3,-2 9-5,-13 6-16,2-14-8,-10 8 1,-10-2-1,-4 0 3</inkml:trace>
  <inkml:trace contextRef="#ctx0" brushRef="#br0" timeOffset="52407">6910 13468 61,'-18'1'33,"3"-7"0,15 6 1,0 0-13,3-15-8,12 14-1,2-7-2,9 7-3,4-5-3,7 5 0,6-2-3,6 1-2,5 3-7,-5-4-20,4-3-7,1 2-1,0-5 1,1 2-2</inkml:trace>
  <inkml:trace contextRef="#ctx0" brushRef="#br0" timeOffset="53512">9366 13477 52,'-27'-4'29,"2"7"2,-6-4 0,1 3-7,0 4-14,-2 0-4,3 10 1,-2 0 0,6 7 0,1-3-1,8 4-2,5 0 0,9-1-1,7-3-1,10-4-1,5-6 0,7-6 0,3-4-1,5-6 0,0-5 0,-1-6 0,-3 0 0,-5-2 0,-5 0 1,-5 3-1,-5 3 1,-6 3-1,-5 10 0,0 0 1,-15 6-1,7 8 1,1 2 0,2 5-1,4 1 1,3 3 0,6-3-1,7-5 1,2-5-1,6-5 0,3-9 0,1-10 0,3-7 0,0-7-1,-2-8 1,-2-7 0,-4-6 0,-3-3 0,-6-3 0,-6 0 1,-5-3 0,-4 2 1,-5 6-1,-3 10 1,-2 6-1,-1 10 1,-2 10-1,1 17 0,1 17 0,4 12 0,4 10-1,3 10 1,5 5-1,3 6-1,6 2 0,2-7-3,5-3-2,-4-14-5,9-2-15,-2-15-14,-1-12 3,2-11-2,-1-11 2</inkml:trace>
  <inkml:trace contextRef="#ctx0" brushRef="#br0" timeOffset="53790">10131 13224 104,'-8'13'34,"-10"4"1,-6 4 1,-5 5-29,6 9-4,-1 4 0,1 5-1,4-1 0,7 3 0,8-4-1,6-4-2,9-5-1,3-11-4,10-4-5,-1-12-16,6-9-9,3-4 0,-1-9-1,4-4 2</inkml:trace>
  <inkml:trace contextRef="#ctx0" brushRef="#br0" timeOffset="54798">10288 13453 59,'0'0'35,"-21"14"-1,7 7 1,-2 7-10,-3-4-10,7 10-5,-1-6-3,9 3-1,6-7-3,8-3-1,7-9-1,5-7 0,5-5-1,3-6 1,1-6-1,-2-2 1,-4-2-1,-6-2 0,-5 1 1,-10-1-1,-8 2 1,-9 2-1,-6 3 1,-10 5-1,-4 4 0,-1 3 0,1 2 0,3 0-2,6 4 0,7-5-1,17-2-2,0 0-2,8-8-2,10-8-3,10 3-1,1-11-1,9 0 0,-2-7 3,5 2 3,-3-6 4,-3-2 4,-3 2 7,-6-6 3,-1 9 3,-12-3 1,1 13-1,-10-3-2,-1 12-1,-3 13-3,-13 0-1,1 21-2,2 12 0,-2 4-2,3 10 0,0 3 0,5 6-1,4-2 0,3-5-1,4-7 0,5-6-1,1-7 1,3-8 0,2-8 0,1-5 0,1-7 0,-1-4 0,-1-5 1,-2-2-1,-3-2 1,-3 1 0,-10 11 0,12-16 0,-12 16 0,0 0 0,0 0 0,0 0-1,9 1 0,-9-1-1,10 8-2,-10-8-3,15 2-4,-15-2-5,24-9-7,-9-1-7,5 1-1,-1-5 2,3 4 3,-2-3 11,0 5 7,-3 1 8,-6 5 11,-11 2 10,13 11 3,-12 4 1,-5 2-2,4 7-4,-6-3-4,9 5-3,-1-6-4,8-1-3,4-10-2,7-4-1,3-8-2,4-4 0,2-5 0,-2-3-1,-2-5 1,-4 1-1,-8-1 1,-6 0-1,-8 4 0,-8 0 0,-8 6 0,-7 3 0,-3 6-1,-3 2 1,-1 4-1,1 0-1,7 4-2,2-6-3,11 4-3,9-7-12,0 0-17,14-19 3,8 3 0,6-3 0</inkml:trace>
  <inkml:trace contextRef="#ctx0" brushRef="#br0" timeOffset="55038">11315 13202 52,'17'-40'31,"-1"4"2,-12-2 0,-4-1-7,-4 12-10,-11 0-5,1 14-2,-8 2-1,3 15-2,-4 13-1,8 18-1,0 10 0,9 13-1,2 3-1,8 9 1,4 0-3,8-3-2,7-5-4,2-17-6,8-7-22,1-8-5,1-9 1,4-7-1</inkml:trace>
  <inkml:trace contextRef="#ctx0" brushRef="#br0" timeOffset="55484">12355 13202 95,'-9'-4'35,"9"4"0,0 0 1,-11-4-25,11 4-5,5 22 0,-1 1 0,0 4-2,1 6-1,0 5-1,0 3-1,2 0-1,0-4-2,0-4-1,-3-12-5,6-1-6,-1-8-21,3-10-3,1-4 2,1-9-1</inkml:trace>
  <inkml:trace contextRef="#ctx0" brushRef="#br0" timeOffset="55911">12757 13268 15,'2'-14'22,"-2"14"3,4-15-1,-4 15-6,-3-13 2,3 13 0,-13-4 0,1 1-3,12 3-4,-19 6-2,19-6-2,-23 13-1,13-2-2,-1-3-2,3 3 0,2 2-1,3 4 0,3 1-1,5 3-1,1 4 0,3 1-1,2-1 1,3 2-1,-1-2 0,-3-3 0,-2-4 1,-4 0-2,-3-6 2,-1-12 0,-14 12-1,1-12-1,-6-2-1,-3-7-2,0-2-6,-7-13-13,2-3-14,0-5-1,-1-6 0,0-2 1</inkml:trace>
  <inkml:trace contextRef="#ctx0" brushRef="#br0" timeOffset="56047">12346 13100 68,'-9'-7'33,"-1"2"1,10 5-2,0 0-10,0 0-18,14-9-12,3-1-20,7 4-4,2-7-1,10 4-1</inkml:trace>
  <inkml:trace contextRef="#ctx0" brushRef="#br0" timeOffset="56724">13887 13102 65,'-11'25'30,"-12"-15"0,-6 6 1,-6-1-10,-2 0-15,2 7-1,-1-2 1,8 4 0,4-6 1,11 3-2,9-7-2,11-1 0,8-7-1,6-3-1,5-5 0,4-3-1,1-4 1,-1-1-1,-4-2 0,-4 1 1,-7 2 0,-4 1-1,-11 8 1,0 0 1,0 0-1,-6 10 0,-2 2 0,1 4 0,3 2 0,2 1 0,3 1 0,3-3 0,6-3 0,4-5-1,2-4-1,4-6 0,0-6 0,2-7-1,-1-6 0,-1-7 0,1-3-1,-4-8 2,1-2-1,-5-6 1,-5-1 1,-3-2 0,-4 2 0,-3 2 1,-4 7 0,-1 5 1,-5 8-1,0 10 1,0 11 0,-2 13 0,1 13-1,3 12 1,3 10-1,3 10 0,4 3 0,4 3-1,5-2-1,2-8-3,8-3-4,-2-17-5,9-7-17,1-12-7,0-10 1,7-4-1</inkml:trace>
  <inkml:trace contextRef="#ctx0" brushRef="#br0" timeOffset="57069">14493 13028 94,'-16'0'35,"1"13"1,-6 1 1,0 0-22,5 9-9,1 2-1,6 4-1,6-1-1,8 1-1,8-3-1,8 1-1,4-5 0,3-1 1,3-5-2,-3-3 1,-4-3-1,-6-1 1,-9-1 0,-9-8-1,-6 14 1,-8-8 0,-10 0 0,-8-2 0,-1 2-1,0-5-2,3 0-2,3-8-3,11 2-5,4-12-9,15 0-9,8-3-5,9-6 1,7 2 1</inkml:trace>
  <inkml:trace contextRef="#ctx0" brushRef="#br0" timeOffset="57346">14644 13128 58,'17'-3'33,"-3"11"0,-11 6 1,-2 5-8,-1 10-11,-7-3-4,6 6-2,-1-3-2,7 1-2,4-9-2,8-3 0,6-6-2,5-6 0,5-4 0,2-5-1,-2-3 0,-3-2 1,-6-3-1,-5-2 0,-11-1 0,-8-1-1,-10 0 0,-10 0-1,-5 3-2,-6-4-5,2 6-12,-2 1-16,4 0 1,8 3 0,6-5-1</inkml:trace>
  <inkml:trace contextRef="#ctx0" brushRef="#br0" timeOffset="57738">16193 12872 79,'-8'-24'33,"-11"1"0,-6 8 2,-6 5-22,-5 7-5,1 17 0,-4 8-1,3 17-2,2 8 0,7 14-2,7 8 0,9 6-2,6 1 1,8-3-1,6-3 0,5-7-1,1-7 1,1-9-1,-3-10 0,-1-8-2,-3-5-1,-6-13-3,-3-11-7,0 0-17,-20-11-7,7-15 0,-5-10 0</inkml:trace>
  <inkml:trace contextRef="#ctx0" brushRef="#br0" timeOffset="58377">15670 13123 71,'0'0'33,"0"0"-1,0 0 0,22 9-9,3-13-16,11 6-1,3-1-2,5 7 0,-1 1 0,2 9-1,-4 2 1,-1 5-1,-6 2 0,-2 1-2,-6 0 1,-4-5-1,-4-4 0,-4-5 0,-2-7 0,-2-3 0,-10-4 0,13-10 0,-13 10 0,9-22 0,-5 7 0,-1-1-1,-2-3 1,-2 0-1,-2-1 1,-3 4-1,-3 0 0,-2 2 1,-4 2-1,-1 4 0,0 2 0,1 3 0,3 0 1,2 2 0,10 1-1,0 0 0,0 0 1,21-8-1,1 7 1,4 2-1,3 4 0,4 0 0,1 7 0,-3 2-1,-2 5 1,-5 2 0,-5 0 0,-5 1 0,-5-2 1,-4-4-1,-6-1 1,-2-4 0,3-11 0,-10 12 0,10-12 1,-10-2-2,10 2 0,-2-17 0,7 3 0,4-6 0,4-1-2,0-7-3,8 3-4,-5-6-4,7 9-10,-6-2-9,0 5-7,-1 3 2,-3 4 0,0 6 3</inkml:trace>
  <inkml:trace contextRef="#ctx0" brushRef="#br0" timeOffset="59534">16561 13091 41,'-2'22'30,"-1"-5"4,3 6-1,2 1-6,-1 0-6,6 4-7,-3-7-3,3 2-4,-2-8-2,1-2-1,-6-13-1,8 12-1,-8-12 0,0 0-1,5-17 1,-3 7-1,0-3 0,1-1-1,1-2 1,2-1-1,1 3 0,1 3 0,-8 11 0,17-14 0,-7 14 1,1 6-1,-1 4 1,1 6 0,1 3 1,-1 3-1,1-1 0,0 0 1,-1-3-1,-1-3 1,0-6-1,-10-9 1,15 6-2,-15-6 0,15-12 0,-8 1 0,0-3 0,1-3 0,1 0 0,0-1 0,1 3 0,-2 4 0,-8 11 0,16-13 0,-16 13 0,15 4 0,-15-4 0,16 19 0,-7-7 0,3-1 0,1 1 0,5-3 0,2-2 0,3-2 0,5-1 0,2-4 0,3-3 0,0 0 0,-1-3 0,-3-1 0,-2-1 0,-6 0 0,-6-3 0,-5-1 0,-7 0 0,-6-1 0,-7-1 0,-4 2 0,-7-1 0,-2 5 0,-2 5 0,1 3 0,1 4 0,4 7 0,4 3 0,7 2 0,6 4 0,8-1 0,7-2 0,5-2 0,6-1 0,3-7-4,8 0-3,0-7 0,6 0-2,-2-7 0,4 4 1,-3-7 0,4 6 1,-5-6 3,-4 2 4,-6 0 2,-6-2 2,-5 0 2,-12-4 1,-6 14 1,-13-21 0,-3 15-1,-10-1-1,0 7-2,-2 4 0,1 5 0,2 2-1,6 3-3,6 3 0,8 2 0,6-3 0,7 1 0,6-5 0,3-1 0,5-4 0,3-5 0,3-3 0,2-5 0,3-4 0,-1-5 0,0-4 0,0-7 0,-3-4 0,-3-6 0,-4-6 0,-5-6 0,-5-3 0,-4-4 0,-6 0 0,-5 2 0,-6 7 0,-5 6 0,-3 8 0,-4 11 0,-1 12 0,-1 15 0,-1 10 0,2 12 0,4 7 0,6 8 0,7 8 0,5-1 0,6 2 0,4-7-3,13-3-30,0-10-6,5-8-1,4-11 1</inkml:trace>
  <inkml:trace contextRef="#ctx0" brushRef="#br0" timeOffset="59669">18111 13151 120,'8'18'33,"3"-1"-28,-11-17-5,0 0-26,8-28-10</inkml:trace>
  <inkml:trace contextRef="#ctx0" brushRef="#br0" timeOffset="68420">5028 7676 6,'-13'-2'8,"5"4"1,-3-4 2,11 2 2,-12 0 0,12 0-1,0 0-1,0 0 2,-8 3-2,8-3-2,0 0-2,0 0-2,0 0-1,0 0 0,0 0-1,0 0-1,0 0 0,0 0 0,0 0 0,0 0 1,8 12-1,-8-12 1,14 5-1,-4-3 1,4 0 0,3 1-1,2-2 1,4 0 0,2-1-1,1-1 0,3 0 0,2-1-1,1 0 0,2-1 0,3-1 0,1-1 0,2 1-1,6-2 0,1 0 1,4 0-1,3 0 0,1 1 0,0-1 0,3-1 0,0 1 0,1-1 0,1 1 1,-1 0-1,3-3 0,-1 3 0,1-2 0,0 1 0,-2 0 0,-1 0 0,-1-1-1,-3 1 2,0 1-2,-2-2 1,-1 2-1,-2-1 1,-1 1 0,-1 1 0,-2 1 0,0-1 0,-1 0 1,-4 2-1,-2 0 1,-2 0-1,-1 1 1,-2-2 0,-1 2-1,-3-1 1,-3 1-1,-2 0 0,-2-1 0,-3 1 0,-3 1 0,-1-1 0,-2 0 1,-5 1-1,-9 1 0,14-1 0,-14 1-1,0 0 1,9-1 0,-9 1 0,0 0 0,0 0-1,0 0 1,0 0 0,0 0-1,0 0-3,0 0-7,0 0-18,0 0-1,-1-16 0,5 5 1</inkml:trace>
  <inkml:trace contextRef="#ctx0" brushRef="#br0" timeOffset="88297">4993 15477 18,'0'0'21,"-10"9"2,10-9 4,15 6-8,-1-6-2,12 5 0,6-5-2,13 4 0,8-5-3,17 4-2,8-5-3,11 4-2,5-5-1,4 2-2,0-1 0,1 1 0,-9-2-1,-7 2 0,-11 0-1,-13 0-1,-10 2-2,-14-3-3,-10 4-6,-16-3-12,-9 1-11,-16 3 2,-8-2-2,-7 4 3</inkml:trace>
  <inkml:trace contextRef="#ctx0" brushRef="#br0" timeOffset="88884">5013 15587 17,'3'-12'18,"-3"12"0,1-13-1,-1 13 2,3-13-1,-3 13-1,3-10-2,-3 10-2,0 0-2,0 0-1,0 0-4,0 0-2,0 0-2,0 0 0,0 0-1,2 28 1,-8 0 0,-1 13 1,-4 10-1,-4 14 1,-4 12 0,-4 10-1,-3 4-1,-1 2 1,-2-2-1,1-5-1,0-11 0,3-8 1,3-15 0,3-10 0,3-10 0,3-10 0,4-9 0,9-13-1,-11 14 0,11-14-2,0 0-3,0 0-12,3-13-17,9 4-1,6-7 1,7-4-2</inkml:trace>
  <inkml:trace contextRef="#ctx0" brushRef="#br0" timeOffset="89448">6072 15538 18,'-1'-20'22,"1"20"4,3-15-2,-3 15-4,6-12-2,-6 12-2,0 0-3,0 0-3,0 0 0,0 0-3,8 6-2,-4 8 0,7 9 0,2 8-1,7 12 0,4 8 1,8 12 0,4 7-2,8 6-1,2 1-1,4 1 1,-1-3-1,1-3-1,-5-9 0,-1-7-1,-6-10 0,-7-9-1,-6-5-3,-11-11-4,-1 0-11,-14-8-17,1-13 1,-23 14-1,0-12 2</inkml:trace>
  <inkml:trace contextRef="#ctx0" brushRef="#br0" timeOffset="90034">4655 16764 18,'0'0'25,"0"0"3,0 0-2,-4-10-6,4 10 0,0 0-3,0 0-1,0 0-5,0 0-2,0 0-4,0 0-1,15 5-1,-1 3 0,8 7-2,8 4 2,11 6-2,10 6 2,11 7 0,6 3 1,6 3-1,2 0-1,1-1 0,-3-2-1,-3-4 0,-6-5-1,-6-8 0,-8-2-2,-7-5-1,-6-3-2,-7-9-4,0 2-12,-9-7-17,1-5 1,0-6-1,1-5 2</inkml:trace>
  <inkml:trace contextRef="#ctx0" brushRef="#br0" timeOffset="90463">6704 16637 28,'0'0'25,"3"-14"2,-3 14-6,-2-10-3,2 10-3,0 0 0,-11-11-4,11 11-1,-9 1-2,9-1-2,-16 20 0,3 2-2,-5 4 0,-2 14-1,-7 5 1,-3 15 0,-5 4 0,-1 7-1,-3-5-1,3-1 2,-2-3-2,3-8-1,2-9-1,3-12-2,7-6-3,-2-16-6,11 1-18,-2-12-10,4-8 2,4-5-1</inkml:trace>
  <inkml:trace contextRef="#ctx0" brushRef="#br0" timeOffset="90779">5742 17270 71,'-11'8'36,"11"-8"-1,0 0 2,0 0-20,15-3-7,12-2-3,6-4-2,10 2-1,7-3-2,4 3 0,4 0-1,-1 0-1,-4 3-2,-6-2-2,-6 2-5,-13-9-13,-5 5-17,-9-6 1,-7-3 0,-8-7 1</inkml:trace>
  <inkml:trace contextRef="#ctx0" brushRef="#br0" timeOffset="91132">5222 15937 73,'-12'-11'33,"12"11"0,-15-11 0,15 11-17,-8 1-6,2 9-2,3 16-2,-4 8-1,1 13-2,-4 9 0,2 11 0,-7 8-2,3-1-1,1-4-2,-1-12-2,5-4-8,0-16-22,6-14-3,1-24 1,17-5-1</inkml:trace>
  <inkml:trace contextRef="#ctx0" brushRef="#br0" timeOffset="91373">5664 15956 101,'16'3'35,"-2"10"0,-1 3-1,-3 4-26,5 9-4,1 6-1,0 10-2,0 7 0,1 7-2,-1-1-2,-1-4-4,4 3-13,-1-7-17,-2-6 2,2-5-2,-3-10 2</inkml:trace>
  <inkml:trace contextRef="#ctx0" brushRef="#br0" timeOffset="91598">5849 16912 61,'-18'21'34,"3"-3"1,4-5 0,11-13-14,-2 13-11,2-13-4,26 5-1,-7-8-1,6 2-2,4-1-3,3-5-3,6 2-6,-3-5-21,4-3-6,0-5 2,2 0-3</inkml:trace>
  <inkml:trace contextRef="#ctx0" brushRef="#br0" timeOffset="91884">6599 16564 62,'0'0'34,"0"0"1,0 0 0,10-4-13,-10 4-10,21 1-3,-3-2-2,8 5-2,6-4-1,5 2-1,4-2-1,4-1-2,-1 0-2,-1-4-4,3 4-8,-7-4-21,3-2-3,1-1 0,2-5 0</inkml:trace>
  <inkml:trace contextRef="#ctx0" brushRef="#br0" timeOffset="92207">7713 16316 42,'17'-4'27,"-11"-9"0,-5 2 2,-11 0-11,-7-5-9,-1 7-2,-9-1 1,0 12 1,-7 0 1,4 15-1,-2 0-1,6 12-1,3 2-1,6 5-1,7 0-2,8 0 1,10-1-2,8-3 1,6-5-2,7-6 0,3-5-1,2-6-1,3-3-1,-1-8-3,0-1-3,-8-13-11,0 0-19,-2-8 0,-3-6 1,-4-6-1</inkml:trace>
  <inkml:trace contextRef="#ctx0" brushRef="#br0" timeOffset="92592">7573 15706 90,'-1'10'34,"1"-10"1,0 0 1,-2 15-21,3 2-10,-2 3-2,1 8 0,-1 2-1,1 5 0,-1 1-1,2-2-2,1-5-1,-1-9-3,3-4-11,-4-16-20,9 0 0,0-12 0,0-11 1</inkml:trace>
  <inkml:trace contextRef="#ctx0" brushRef="#br0" timeOffset="92786">7726 15651 92,'0'0'35,"7"19"0,-7 3 1,4 8-23,-7 0-8,3 7-2,-2-2-1,0-2-1,0-4-4,-1-7-1,6-5-11,-3-17-20,0 0 0,13-16 0,-5-12-1</inkml:trace>
  <inkml:trace contextRef="#ctx0" brushRef="#br0" timeOffset="93131">7706 15194 90,'-24'-23'32,"-6"6"2,6 13 0,5 12-23,-2 7-7,7 12 0,3 5-2,6 6 1,5 1-2,9 1 1,6-8 0,11-5-1,5-9 0,6-9 1,3-9-1,2-9 1,-2-9 0,-1-4-1,-5-6 0,-5-4 0,-10-3 1,-7-1-2,-12 0 1,-10 3-1,-10 4 0,-9 6-1,-5 9-2,-6 6-3,4 17-8,-3 8-18,7 14-4,8 12 0,6 8-2</inkml:trace>
  <inkml:trace contextRef="#ctx0" brushRef="#br0" timeOffset="93544">8127 16403 59,'-9'2'33,"9"-2"0,0 0-6,3-11-11,-3 11-3,0 0-1,16-4-2,-7-1-3,5 5-1,7-5-2,6 7-1,4-5-1,4 3 0,2 1-1,1 2-1,-1-1 0,-3-1-2,-4 5-3,-8-12-7,0 4-25,-5 0-1,-1-7 1,-2 0-1</inkml:trace>
  <inkml:trace contextRef="#ctx0" brushRef="#br0" timeOffset="93983">8862 16261 80,'14'7'34,"-14"-7"-1,0 0 0,-3 14-23,-11-8-8,-4 9 1,-4 4 0,-2 8 0,0 3 1,4 6 0,2-1 0,8 4 0,5-5-1,8-4 0,7-6-1,10-6 0,6-5 0,8-5 0,4-7-1,5-4 0,1-5 0,-1-5 0,-1-5-1,-5 0 1,-5-6-1,-7 0 0,-8-3 1,-7-1-1,-9-1 0,-5 1 0,-8-1 0,-6 2 0,-6 6-1,-3 1 0,-1 8-2,-2 2 0,3 7-3,1-1-2,10 10-6,-1-8-7,17 2-17,0 0 1,9 11 0,10-9 2</inkml:trace>
  <inkml:trace contextRef="#ctx0" brushRef="#br0" timeOffset="94207">9310 16365 92,'16'19'36,"-5"-4"0,2-4 1,4-1-28,-1-4-4,4 0-2,3-4 0,3 2-1,3-2-1,4 1 0,0 0-2,1-1-1,2 3-2,-2-8-7,3 5-21,-2-2-6,0-3 2,2-1-3</inkml:trace>
  <inkml:trace contextRef="#ctx0" brushRef="#br0" timeOffset="94523">10380 16289 94,'0'0'34,"0"0"1,-13 7 1,-8-9-32,-4 4-2,-8 3-1,-5 7 1,-7 3 0,2 7 1,0 0 0,7 6 0,5-1 0,10 2 0,8-2-2,13-5 1,11-3-1,9-3 1,9 0-2,8-5 0,5-3-2,4-4-2,5-2-4,-5-9-16,3-1-15,2-4 1,-2-4 0,-2-5 0</inkml:trace>
  <inkml:trace contextRef="#ctx0" brushRef="#br0" timeOffset="94728">10700 16242 92,'0'0'34,"0"0"2,-6 11 0,1 11-28,5 9-4,-3 6-2,3 6 1,-2 4-1,2 1-1,-1-1-2,2-10-3,3-2-11,-2-11-22,4-11 1,3-9-1,2-12-1</inkml:trace>
  <inkml:trace contextRef="#ctx0" brushRef="#br0" timeOffset="94945">10919 16141 110,'-10'13'35,"1"7"2,2 15-9,0 3-25,1 7-1,1 5-1,0 5 1,2-2-1,2-4-2,4-1-3,-4-14-14,3-6-18,0-8-1,-2-20 1,3 13-2</inkml:trace>
  <inkml:trace contextRef="#ctx0" brushRef="#br0" timeOffset="95539">10680 16502 96,'-23'0'38,"9"0"1,14 0-1,0 0-28,12-15-7,9 6-1,5 1-2,6 0-3,2-4-1,6 9-4,-4-5-7,6 10-11,-5 2-12,-2 0 2,-6 2 4,0 7 10,-8-4 7,-2 4 10,-4 2 9,-8-4 15,-7-11 12,10 20 2,-10-20-3,8 14-9,1-5-3,-9-9-6,20 11-4,-6-6-2,3 7-2,1 0-1,1 4 0,-2 7-1,-3 5-2,-3 0 1,-4 4-2,-5-2 2,-6 1-2,-5-5 2,-4 0-2,-4-8 1,-2-4 1,-3-4-1,1-3 1,1-3 0,4-2 1,0-2 0,6-1 0,10 1 0,-13-6 0,13 6 0,0 0-1,12-12 0,0 9 0,5 2-1,1 0 1,6 3-1,1 1 0,3 4 0,-1 0 0,1 3-1,-2-4 0,-2 2-2,-2-7-2,1 4-7,-8-11-26,2-5-1,-1-6 1,-2-5-1</inkml:trace>
  <inkml:trace contextRef="#ctx0" brushRef="#br0" timeOffset="95834">11613 16244 106,'-19'0'34,"-2"6"1,-3 10-7,-2 3-24,0 8-1,-2 4-1,4 9 2,4 2-1,8 4 1,6-1-1,9-4 0,9-9-2,8-5 0,8-8-1,5-6-2,4-6-1,0-11-4,7 0-10,-6-12-18,0-7-2,-3-8 0,-4-8 0</inkml:trace>
  <inkml:trace contextRef="#ctx0" brushRef="#br0" timeOffset="95999">11868 16224 65,'2'-20'36,"-2"20"-1,0 0 2,-8 22-16,1 6-8,4 14-5,-4 2-3,3 6-1,0 0-2,1-2-3,2-4-2,-1-13-7,9-5-19,0-8-9,2-10 2,0-9-2</inkml:trace>
  <inkml:trace contextRef="#ctx0" brushRef="#br0" timeOffset="96223">12037 16111 83,'0'0'37,"-13"17"-1,8 11 1,1 20-14,1-2-21,2 6 0,1 5-1,0 1 0,1-4-1,1-2-1,3-5-6,-4-16-14,0-6-15,-1-10-1,0-15 0,0 0 1</inkml:trace>
  <inkml:trace contextRef="#ctx0" brushRef="#br0" timeOffset="96397">11864 16508 108,'-12'-4'37,"12"4"1,0 0-6,0 0-26,21-13-3,0 7-3,4 2-3,3-7-5,9 10-10,-4-5-13,1 4-5,-1 1 0,-1 3-1</inkml:trace>
  <inkml:trace contextRef="#ctx0" brushRef="#br0" timeOffset="96876">12207 16570 68,'-7'10'35,"7"-10"-1,-12 11-3,12-11-12,0 0-8,19 3-3,-6-6-2,7 4-1,0 0-3,5 4 0,-1 2 0,-1 5-1,-3 4 0,-4 6-1,-5 1 1,-5 4-2,-7-1 1,-4 0-1,-5-2 1,-1-1-1,-3-5 1,0-4 0,3-5 1,1-2-1,10-7 1,-10 6-1,10-6 1,0 0-1,12-6 1,-1 5-1,1 1 0,5 2 0,2 5 0,4 4-1,0 5 1,0 7 0,-1 3 0,-3 1 0,-2 2 1,-6-1 0,-5-1 0,-7-4 1,-9-3 0,-7-4 1,-5-4-1,-2 0 0,-2-5-1,1-1 0,0-4-3,4-3-3,8 2-11,4-12-23,6-4-2,4-8 2,7-6-2</inkml:trace>
  <inkml:trace contextRef="#ctx0" brushRef="#br0" timeOffset="98373">13527 16508 22,'-20'0'26,"12"2"2,-6-4 2,1-1-12,13 3-4,-19 0-1,19 0-2,-14 1-1,14-1-2,0 0-1,0 0-2,12 6 0,9-1-1,9-3 0,13 2 0,14-2-1,14 3-1,14-3 0,16 1 0,10-1 0,12 0-1,9-2 0,8 3 1,2-2-1,3 1 0,-3 0 1,-1 2 0,-7-2-1,-5 1 1,-11-1-1,-8 0 1,-13-2-1,-12 0-1,-10-2 0,-12-2-2,-15 0-1,-11-6-3,-7 5-9,-15-8-23,-8-4-1,-8-4 1,-7-6-1</inkml:trace>
  <inkml:trace contextRef="#ctx0" brushRef="#br0" timeOffset="98628">15573 16189 97,'-9'5'35,"9"-5"0,16 17 1,10-4-30,11 8-4,8 8-1,9 9-1,5 7 1,2 5 0,-2 3 0,-7 0 0,-10 4 0,-10-6-1,-14-6 0,-16-5 0,-16-8-2,-15-9-3,-11-3-12,-15-10-21,-10-12 3,-7-13 0,-9-9-3</inkml:trace>
  <inkml:trace contextRef="#ctx0" brushRef="#br0" timeOffset="99245">13779 15497 76,'6'22'33,"-3"5"-1,-2 2 1,-2 7-24,3 11-5,-2 4 0,1 6 0,-4-2 0,2-3-1,-3-6-1,2-5 0,-1-10 1,2-7-2,1-8 2,5-4-2,-5-12 2,21 1 0,-3-8-1,4 0 2,4-1-2,3-1 1,3-1-2,0 2 0,-3 4-1,-2 0-2,-3 2-2,-5-4-4,-1 7-9,-6-6-20,0 0 1,-12 5-1,13-20 0</inkml:trace>
  <inkml:trace contextRef="#ctx0" brushRef="#br0" timeOffset="99470">14125 15819 67,'-5'13'32,"5"-13"0,4 18 1,-4-18-16,9 27-8,-5-9-4,3 5 0,-3 3-2,2 2-2,0-2 1,-1-3-4,-1-3 0,-2-7-5,4-1-11,-6-12-18,0 0 3,8-17 0,-7-5-1</inkml:trace>
  <inkml:trace contextRef="#ctx0" brushRef="#br0" timeOffset="99643">14156 15680 82,'-4'-16'36,"4"16"-1,5-12 0,-5 12-12,12-19-22,-12 19-7,11-17-12,-11 17-17,12-7 0,-12 7-1,13-2 2</inkml:trace>
  <inkml:trace contextRef="#ctx0" brushRef="#br0" timeOffset="100177">14345 15518 72,'0'0'33,"-5"25"-1,5 4 2,0 4-20,4 14-7,-2 4-2,2 10-1,-2-4 0,0 2-2,-1-10 0,0-7-2,-2-10 1,2-6-1,-2-11 2,1-15-2,0 0 1,-5-10 1,2-9-1,2-4 1,0-8-1,2-6 0,1-5-1,4-4 1,2-3-1,2-2-1,5 0 1,1 1 0,6 5 0,1 8 0,2 6 1,1 12-1,2 13 1,-1 13-1,-1 13 1,-2 10 0,-5 11 0,-3 8-1,-4 5 1,-3 0 0,-5-1-2,-3-5 1,-3-6-3,-3-11-3,1-4-14,-3-13-17,-5-10 1,0-9 0,-2-8-1</inkml:trace>
  <inkml:trace contextRef="#ctx0" brushRef="#br0" timeOffset="100606">14430 15789 94,'-11'4'36,"11"-4"0,-6 11 2,6-11-26,14 2-5,-2-2-3,7 1 0,0-2-2,3-2-2,5-2-2,0-4-2,3 0-3,-3-6-6,6 4-10,-3-9-9,2 0-5,2-1 1,-2-2 4,-3-2 11,-2 5 10,-4-1 13,-7 3 12,-3 1 12,-4 7 7,-9 10 0,2-16-2,-2 16-6,0 0-9,-10 5-6,10-5-3,-9 31-2,6-7-1,3 11-1,0 6 0,2 7-1,-1 1 0,3 1-1,1-3-1,0-8 1,-1-4-2,-1-10-2,0-4-4,-3-21-10,0 0-21,0 0 2,0 0-1,10-28-1</inkml:trace>
  <inkml:trace contextRef="#ctx0" brushRef="#br0" timeOffset="100891">15082 15525 76,'0'0'33,"0"0"0,0 14 1,0-14-21,-4 27-5,1-4-2,3 13 0,-2 5-1,2 9-1,-1 4 0,1 2-1,0-5-2,1-5 0,0-8-3,0-10-1,1-5-5,-2-23-13,0 0-15,0 0-1,7-18 0,-1-6 1</inkml:trace>
  <inkml:trace contextRef="#ctx0" brushRef="#br0" timeOffset="101104">15182 15520 100,'0'0'34,"0"0"3,0 0-2,5 25-26,1 4-6,-2 7-1,2 8-1,-1 5 0,2 5 0,-3-3 0,0-3-2,0-6-2,-3-11-7,3-9-25,-3-6-1,-1-16 1,0 0-2</inkml:trace>
  <inkml:trace contextRef="#ctx0" brushRef="#br0" timeOffset="101576">15033 15852 98,'-10'3'35,"10"-3"2,0 0-1,10 1-26,9-4-6,4-3-2,5-2-1,3-2-1,1-1-3,4 0 0,-1-2-2,4 4 0,-4-3 0,2 5 0,-4 0 0,0 4 3,-6 1 1,-3 2 1,-7 2 3,-6 0 0,-11-2 2,5 15-1,-11-3 1,-6-1 0,-1 4-1,-3 0 0,-1 4 0,-2-2-1,1-1-1,3 0 0,3-2 0,0-3-1,6 0 1,6-11 0,-3 19 0,3-19 0,13 18 0,-2-7 0,4-1-1,-1 0 1,4 0-1,-2-2-1,1-2-1,-2-2-1,-3-6-2,1 0-2,-5-8-4,5 1-14,-5-6-15,-1-2 1,-3-5 0,-1-3 1</inkml:trace>
  <inkml:trace contextRef="#ctx0" brushRef="#br0" timeOffset="101802">15477 15787 67,'-12'-1'34,"3"6"0,0 1 2,9-6-13,-8 24-10,5-6-5,5 7 0,-2 5-3,5 8 0,-2 2-2,3 4-1,0-1 0,0-1-2,-2-4-1,0-4-1,0-5-2,-3-10-4,4-3-19,-5-16-11,0 0-1,0 0 0,4-27 1</inkml:trace>
  <inkml:trace contextRef="#ctx0" brushRef="#br0" timeOffset="102967">14095 17147 67,'0'0'35,"2"17"-1,-2-17 1,15 18-22,-15-18-6,22 16-1,-10-11-1,6 2-1,-2-4-1,4-3-1,-2-5 0,1-1-1,-2-5 0,-1-5-1,-3-2 0,-4-2 0,-3-4 0,-5 1 0,-6 1-1,-4 0 0,-5 3 1,-5 5-1,-1 7 1,-3 6 0,-1 7 0,0 7 0,1 9 0,1 5 1,6 5-1,4 4 1,5 2 0,7-2 0,6-2 0,6-4 1,4-6-2,7-6 1,1-5-1,2-7-2,3-5-2,-2-10-8,2-3-25,-2-4 0,-2-6 1,1-4-3</inkml:trace>
  <inkml:trace contextRef="#ctx0" brushRef="#br0" timeOffset="103202">14480 16922 75,'-1'19'35,"2"4"0,1 7-2,-2 1-22,8 10-3,-2 1-3,3 7 0,-2-4-2,1 0-1,0-7-4,-4-8-3,3 0-12,-5-13-19,-2-17 1,0 0-3,0 0 3</inkml:trace>
  <inkml:trace contextRef="#ctx0" brushRef="#br0" timeOffset="103636">14628 16927 85,'1'10'34,"0"12"1,1 9-3,-3 0-23,5 11-4,-3 3 0,3 1-1,-2-1-1,0-4 0,1-6-1,0-6 1,-1-6-2,0-7 1,-2-16-2,4 17 2,-4-17-1,0 0-1,10-11 1,-5 0-2,1-5 2,1-3-2,1-6 0,2-1 0,-1 1 1,0 3 1,0 4-1,1 5 1,0 9-1,0 7 1,2 9 0,0 6 0,-1 5 0,3 1 0,-1 4 0,0-3 1,-1-3-3,-3-5 1,-1-2-3,-8-15-2,11 14-15,-11-14-18,-6-10 0,-5-5-2,-3-5 1</inkml:trace>
  <inkml:trace contextRef="#ctx0" brushRef="#br0" timeOffset="103823">14545 17109 92,'-12'6'37,"12"-6"-1,0 0 2,11 8-28,5-14-6,4 0-2,3-1-2,-1-2-2,2 3-4,-4-8-16,0 7-16,-3-1 2,-4 1-2,-1 2 1</inkml:trace>
  <inkml:trace contextRef="#ctx0" brushRef="#br0" timeOffset="104433">14788 17139 62,'10'18'36,"3"-3"-1,3-5 2,6 1-15,-2-13-12,6 0-3,-2-5-2,0 0-1,-4-4-1,-4 0-1,-4-3 1,-4 1-2,-7 2 0,-3-1-1,2 12 1,-16-13-1,3 13 0,0 2 0,-3 7 0,1 3 0,2 4 1,1 2 0,4 1-1,2 0 1,3 1 0,4-4-1,5-2 0,3-1 1,3-5-1,3-3 0,1-3 0,4-1 0,1-3 0,0-2 0,1 0 0,-2-2-1,0 0 1,-2 2 0,-2 3-1,0 1 1,-1 3 0,-2 4 1,-3 1-1,0 1 0,-2 3 0,-1-1 0,-1 1 0,-3-1 0,-2-1 0,-1-10 0,-1 13 0,1-13 0,0 0 1,0 0 0,0 0 0,0 0 0,0 0 0,-2-19 0,6 3-1,0-4 0,3-1 0,0-1 0,0 1 0,1 2-1,0 3 1,-1 3-2,-7 13 0,12-15-3,-4 15-6,-8 0-22,10-6-7,-10 6 2,18-7-1</inkml:trace>
  <inkml:trace contextRef="#ctx0" brushRef="#br0" timeOffset="107154">17361 15769 18,'0'0'24,"0"0"2,-8 1-2,8-1-5,0 0-2,0 0-2,0 0-2,0 0-2,17 12-2,-2-10-2,9 5-1,6-4-1,13 4 0,7-3-1,8 1 0,6-4-1,6 1 0,1-2-1,3 0 0,-3-1 0,-5 1-1,-5-2 0,-7 2 0,-9-2 0,-8 1-2,-9 1-2,-12-3-3,-3 5-14,-13-2-16,-12-2 1,-6 1-1,-8-2-1</inkml:trace>
  <inkml:trace contextRef="#ctx0" brushRef="#br0" timeOffset="107726">17314 15825 20,'0'0'25,"0"0"1,0 0 1,0 0-7,0 0-4,0 0-3,0 0-3,0 0-1,0 0-1,0 0-3,-10 14-2,10-14 0,-10 24 0,0-3 1,2 9-2,-8 8 1,1 9-1,-7 4 2,0 7-2,-5 4 1,-1 1-2,1-2 1,1-3-1,1-9 1,3-5-1,4-9 0,4-9-1,4-7 0,4-7 0,6-12-2,0 0-3,-2 12-9,2-12-22,13-20 0,0 1 0,3-9 0</inkml:trace>
  <inkml:trace contextRef="#ctx0" brushRef="#br0" timeOffset="108297">18179 15876 25,'0'0'26,"0"0"0,-5-13-1,5 13-1,0 0-4,0 0-3,-3-15-2,3 15-4,0 0-3,0 0-2,11 13-2,-2 6 0,2 6-2,4 10 0,4 7 0,5 10-1,5 5 1,7 5-1,1-3 1,5 2-2,3-6 2,1-7-2,0-6 0,-1-8-1,-4-6-2,-7-13-4,-3 1-10,-11-10-21,-10-7 2,-10 1-1,-12-17-1</inkml:trace>
  <inkml:trace contextRef="#ctx0" brushRef="#br0" timeOffset="108907">16902 16571 36,'0'0'29,"0"0"2,0 0 1,0 0-13,-1 17-5,1-17-2,12 21-3,-2-1-1,6 9-3,3 4 1,7 10-1,2 3-2,6 6 0,-1 2-1,4 2 0,-2-4-1,0-1 0,-1-4 0,-2-5 0,-4-5-1,-3-8 0,-4-6-2,-4-6-1,-1-3-5,-7-13-14,-9-1-16,17-11 1,-10-4-1,3-8 2</inkml:trace>
  <inkml:trace contextRef="#ctx0" brushRef="#br0" timeOffset="109342">18568 16635 13,'14'-12'23,"-14"12"1,5-10-4,-5 10-1,0 0-3,-10 8-1,-2 2-2,0 13-1,-8 0 0,-2 15 1,-9 6-1,0 16-2,-8 2-1,2 11-3,-5-5-1,4 2 0,-1-3-3,6-7 0,3-9-2,6-14 0,6-8-4,2-13-5,16-16-29,-16 8-1,16-8 0,-15-22 0</inkml:trace>
  <inkml:trace contextRef="#ctx0" brushRef="#br0" timeOffset="109688">17389 17272 56,'-11'17'32,"11"-17"1,0 0 1,12 11-16,-12-11-8,20 1-2,-4-2 0,9 2-1,5-3-1,8 2-1,4-1-1,4 0-1,1-2-2,-1 2 0,-2-1-2,-7-2-2,-6 3-2,-11-9-11,-5 0-22,-7-4 0,-7-3 1,-4-5-1</inkml:trace>
  <inkml:trace contextRef="#ctx0" brushRef="#br0" timeOffset="110026">17365 16196 44,'5'-12'30,"-3"-1"3,-2 13-8,9-8-8,-9 8-2,6 26-1,-6-1-3,2 14-3,-3 6-2,0 8-1,-1 4-1,0 2-1,-1-5-2,0-5 0,2-9-3,0-10-1,6-5-7,-1-14-26,6-10 0,5-9 0,3-10-1</inkml:trace>
  <inkml:trace contextRef="#ctx0" brushRef="#br0" timeOffset="110244">17853 16226 75,'10'4'36,"2"5"0,-4 3 0,-8-12-19,15 33-11,-8-9-2,2 6-1,0 4-1,0 2-1,-1 2-3,-3-7-7,4-2-26,-4-2-2,-3-7 1,-3-2-2</inkml:trace>
  <inkml:trace contextRef="#ctx0" brushRef="#br0" timeOffset="110464">17703 16892 82,'-5'24'37,"5"-6"-2,7-8 3,7-4-28,3-9-5,7-1-1,4-4-2,4-1-1,3-2-3,-1-4-3,3 6-15,-1-7-17,-5 1 0,-1-1 0,-5-3 0</inkml:trace>
  <inkml:trace contextRef="#ctx0" brushRef="#br0" timeOffset="110802">18542 16574 68,'10'0'35,"-1"1"0,-1-3 2,2-3-20,12 7-7,0-8-2,9 6-1,2-5-2,5 4-1,-1-3-1,2 2-1,-3 0 0,-3 1-2,-6-2 0,-4 1-2,-6 1-2,-7-4-5,2-1-28,-12 6-1,8-21 0,-6 6 0</inkml:trace>
  <inkml:trace contextRef="#ctx0" brushRef="#br0" timeOffset="111162">19466 16372 41,'17'7'27,"-17"-7"2,8-10 1,-8 10-10,-16-20-11,5 15 0,-7-3 0,1 10 1,-7 0-2,5 12 0,-6 0-2,5 8-1,-2 1-1,5 7 0,2 1-1,8 3 0,3-2 0,8 1 0,6-4-1,10 2 0,5-6 0,8-3 0,4-10-1,3-5-2,2-5-2,-4-9-4,4-3-27,-8-9-5,-5-5 1,-7-4-2</inkml:trace>
  <inkml:trace contextRef="#ctx0" brushRef="#br0" timeOffset="117173">19705 16316 67,'0'0'31,"0"0"-1,0 0-7,0 0-9,5 12-3,-5-2-3,4 13-2,-1 1-1,3 11 0,-4 5-1,4 11 1,-3 3-3,0 2-1,-1-4 0,0 0-2,-1-6 0,-1-5-2,2-4-2,-5-18-11,6-2-20,-3-17 2,0 0-3,0 0 3</inkml:trace>
  <inkml:trace contextRef="#ctx0" brushRef="#br0" timeOffset="117444">19846 16328 80,'7'17'34,"-3"-1"0,3 6-1,6 7-20,-5 0-7,2 11-1,-1 4-1,2 5-1,-2-1-1,-1-2-2,0-3 0,-3-6-4,0-2-3,-6-13-14,0-8-15,1-14 1,0 0-2,-12 0 3</inkml:trace>
  <inkml:trace contextRef="#ctx0" brushRef="#br0" timeOffset="117646">19770 16610 108,'0'0'36,"17"11"0,0-9-5,0-8-27,5 1-3,1 0-3,-1-4-4,5 6-13,-4 0-17,-4-1 2,-2 3-3,-2-1 2</inkml:trace>
  <inkml:trace contextRef="#ctx0" brushRef="#br0" timeOffset="118067">20056 16738 75,'8'21'34,"3"-2"0,1-6 0,3-8-15,3 0-15,-4-2-2,0 3-1,-1 2 1,-2 3-1,-6 3 0,-2 2 0,-3 4 0,-4 3 1,-4 2-1,-4 2 0,-6-3 0,-1-1-1,-2-3 1,-2-2-1,2-7 1,2-2 0,3-8 0,4-2 0,12 1 1,-11-14-1,11 3 1,4-1-1,4 2 0,5-2 0,2 3 0,4 3-1,2 4 1,3 3-1,0 2 1,0 3-1,0 4 0,-5-3-2,0 3-1,-6-9-5,4 4-19,-9-11-10,-8 6-1,9-27 0,-6 5 1</inkml:trace>
  <inkml:trace contextRef="#ctx0" brushRef="#br0" timeOffset="118504">20309 16305 67,'0'0'31,"-12"5"0,5 13 2,2 10-16,-5 1-10,6 10 0,-2 1-1,7 8 1,2 0-1,5 0-3,3-8 0,6-6-2,2-10 1,4-6-1,0-9-1,2-11 1,1-11-1,-2-7 1,-1-6-1,-3-5 1,-3-7-2,-3-4 1,-5-3-1,-6 2 1,-4-1 0,-4 2 0,-5 4 1,-5 5-1,-2 6 0,-5 11 1,-1 9-1,0 8 0,-2 11 0,3 4-2,4 8-1,0-5-6,8 6-18,5-4-10,5-7 2,0-14-2,18 3 1</inkml:trace>
  <inkml:trace contextRef="#ctx0" brushRef="#br0" timeOffset="118743">20650 16119 83,'0'0'35,"12"14"-1,-7 0 1,1 6-16,-2 5-16,2 12-1,1 9-1,1 8 1,0 6-1,0 0 0,0 1-2,-2-4-2,1-5-7,-6-14-18,0-11-8,-1-13 1,0-14 0</inkml:trace>
  <inkml:trace contextRef="#ctx0" brushRef="#br0" timeOffset="119006">20859 16049 95,'0'0'35,"0"0"-1,0 0 0,11 22-22,-5 6-8,1 9-2,-2 14 0,2 7 0,0 7-1,1 1 0,1-2 1,-3-3-3,-1-8-2,1-2-4,-7-21-12,3-2-17,-3-7 1,-3-8-1,4-13 0</inkml:trace>
  <inkml:trace contextRef="#ctx0" brushRef="#br0" timeOffset="119218">20689 16496 93,'-11'6'35,"11"-6"-1,14 1 0,-1-7-26,9 3-3,3-2-2,4 1 0,3 1-4,-4-2-3,2 2-27,-5 2-5,-7-5 2,-6-1-3</inkml:trace>
  <inkml:trace contextRef="#ctx0" brushRef="#br0" timeOffset="122461">21572 16532 60,'0'0'32,"-15"8"0,15-8 0,0 0-14,0 0-8,0 0-1,12 9-1,9-6-1,3-3-1,11 4-2,6-2-1,11 3 0,3-1-2,2 2 0,0-1-1,-6-2-2,-4 3-1,-10-5-4,-5 5-12,-10-2-18,-10-8 1,-12 4 0,3-13-1</inkml:trace>
  <inkml:trace contextRef="#ctx0" brushRef="#br0" timeOffset="122702">21848 16403 92,'0'0'33,"-10"16"2,8-3 0,5 7-23,-2 2-7,4 9 0,0 8-2,5 10 0,2 0-1,3 1-4,4 1-5,-3-6-29,2-11-2,1-11 0,-2-16-1</inkml:trace>
  <inkml:trace contextRef="#ctx0" brushRef="#br0" timeOffset="124904">22650 16368 25,'4'-13'23,"-4"13"1,-10-8 3,1 2-8,-3 7-6,-6-1-1,2 12 0,-8-2 0,4 15 2,-7-2-3,5 12-1,0 0-3,5 6-2,5 2-1,7 3-3,8-6 1,7-1-3,6-5 1,7-9-4,4-4-2,0-15-13,3-7-17,1-13 0,-2-7 0,0-7 1</inkml:trace>
  <inkml:trace contextRef="#ctx0" brushRef="#br0" timeOffset="125139">22846 16380 101,'1'23'35,"-1"0"1,2 3-5,2 4-25,-1 4-3,2 9 0,-1 0-1,1-1-3,0-3-1,-2-9-5,3-1-10,-5-9-19,-1-20 2,0 0-3,11-20 2</inkml:trace>
  <inkml:trace contextRef="#ctx0" brushRef="#br0" timeOffset="125355">23086 16251 86,'9'23'34,"-9"6"2,-5 12-2,-4-1-22,7 12-5,-5 6-3,4 4-1,-1-6-1,2-6-3,2-4-4,0-12-8,1-5-24,-2-5 1,1-24 0,-8 11-1</inkml:trace>
  <inkml:trace contextRef="#ctx0" brushRef="#br0" timeOffset="125549">22921 16620 98,'-11'3'36,"11"-3"1,0 0 0,0 0-26,17 0-7,1-2-4,3 0-2,5 3-6,-1-6-19,4 4-10,1 1 0,-4-1 0,-1 4 0</inkml:trace>
  <inkml:trace contextRef="#ctx0" brushRef="#br0" timeOffset="126069">23187 16753 71,'-6'13'34,"6"-13"1,-5 12 1,5-12-18,0 0-11,14-5-1,-2 3 0,0-2-2,5 3-1,3-1 0,3 5-1,-3 1 0,0 5-1,-3 3 1,-3 6-2,-6 1 1,-3 2 0,-10 1-2,-3 1 1,-5 1-1,-3-3 0,-1-4 0,-2-2 0,3-2 1,0-4-1,6-2 1,10-7 1,-14 6-1,14-6 0,0 0 0,0 0 0,12-13 0,-4 9 0,4-1-1,3 4 2,2 2 0,0 5 0,0 2-1,0 4 1,-4 4 0,-2 3 0,-4 2 0,-6 0-1,-7-1-1,-5-2 0,-3 1 0,-6-1 1,-2-3-1,-2-5-1,-1 0 0,1-7-1,5-1-2,1-11-3,8 2-12,0-12-17,5-8 0,6-8 0,3-8 1</inkml:trace>
  <inkml:trace contextRef="#ctx0" brushRef="#br0" timeOffset="126392">23459 16387 62,'0'0'33,"-18"4"0,7 2 1,1 4-11,-4-2-14,7 11-2,-5 0 0,7 10 1,-3-3-2,6 4-2,0-2 0,6 1-2,1-1 0,5-3-1,4-5-1,3-6-2,2-7-1,-1-9-2,8 0-4,-7-13-11,9-1-11,-2-7-6,-2-2 0,-2-2-1</inkml:trace>
  <inkml:trace contextRef="#ctx0" brushRef="#br0" timeOffset="126596">23687 16431 44,'0'0'32,"0"0"1,0 0-1,0 0-8,-5 16-7,8 4-5,-6-3-3,5 10-3,-3 1-2,2 5 0,-2 2-3,2 1-2,2-3-2,-4-9-5,7 2-9,-5-11-19,-1-15 0,9 5-1,-5-20 2</inkml:trace>
  <inkml:trace contextRef="#ctx0" brushRef="#br0" timeOffset="126822">23850 16354 88,'0'0'35,"9"11"1,-8 8-2,-8-4-25,10 13-3,-3-1-1,4 9 0,-1-2-2,4 0-1,1 1-2,-2-11-4,4 3-10,-9-10-24,-1-17 2,-2 11-2,2-11 1</inkml:trace>
  <inkml:trace contextRef="#ctx0" brushRef="#br0" timeOffset="127003">23718 16593 100,'-9'3'36,"9"-3"1,0 0-2,14-12-29,-2 3-5,2 1-4,1-3-3,4 5-13,-5-1-17,1 1 1,-1 1-2,-3 3 1</inkml:trace>
  <inkml:trace contextRef="#ctx0" brushRef="#br0" timeOffset="127490">23907 16585 48,'0'0'31,"12"17"-1,-12-17-1,12 14-9,3-2-1,-6-6-8,7 5 0,-6 0-5,3 5-2,-3 1-1,0 1-2,-7 3 0,-3 0 0,-4 1 0,-4 2-1,-3-3 2,-2 0 0,-7-4-2,2 2 0,-2-5 0,2 0 0,-1-3 0,4-3 0,1-2-1,4-3 0,10-3 2,-9 4 0,9-4 0,0 0 0,0 0 0,1-13 0,-1 13 0,7-12-1,-7 12 1,7-12-1,-7 12 0,13-5 2,-4 3-1,0 5 1,1-1-1,2 3 1,1 2-1,2 0 1,2 1-1,-5 0-1,3 0 0,-1-1 0,1 0-1,-2-2 0,-1 1 0,-1-6-3,2 3-3,-13-3-16,18-16-16,-10 4 2,-1-4-1,0-4 0</inkml:trace>
  <inkml:trace contextRef="#ctx0" brushRef="#br0" timeOffset="127942">24231 16420 78,'0'0'34,"-9"12"1,3 2 1,-3 0-22,4 14-7,-4-1-1,3 11-1,-1 1 0,5 3 0,2-6-2,6-2 0,3-7-2,5-3 0,3-9 0,2-5-1,5-9 1,0-5-1,3-7 1,-3-5-1,-24 16 2,41-42-2,-25 16 1,-2-4-1,-5-1 0,-4 1 1,-6 2 0,-2 3 0,-4 2-3,-4 5 3,-5 4-1,-2 7 1,-5 6-2,-3 3 1,0 6-2,0-1-2,5 7-6,1-8-16,5 3-13,15-9 0,0 0 0,0 0 1</inkml:trace>
  <inkml:trace contextRef="#ctx0" brushRef="#br0" timeOffset="128196">24501 16284 115,'0'0'36,"29"19"2,-29-19-7,0 0-23,2 47-4,-2-47 0,10 63-1,-2-22 0,1 7-1,-1 7-1,2-2 0,-1-2-2,-1-11-2,-3-1-3,-5-39-14,11 38-18,-11-38-2,0 0 2,0 0-2</inkml:trace>
  <inkml:trace contextRef="#ctx0" brushRef="#br0" timeOffset="128430">24668 16270 103,'0'0'37,"0"0"1,0 0 0,28 40-27,-26-1-6,1 9-2,0 5 0,-1 12 0,1 1-2,0-3 0,0-4-3,2-14-3,2 1-12,-7-46-19,14 50-5,-14-50 3,0 0-2</inkml:trace>
  <inkml:trace contextRef="#ctx0" brushRef="#br0" timeOffset="128635">24590 16549 108,'0'0'39,"0"0"1,0 0-2,0 0-27,40 18-7,-40-18-2,49 4-1,-49-4-4,54-5-14,-54 5-23,50-10-1,-50 10 0,30-30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54:08.52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1821 705 16,'0'0'17,"0"0"2,0 0-3,0 0 1,0 0-3,-9-36-1,9 36-1,0 0-2,0 0-2,0 0-2,0 0-1,0 0-1,0 0 0,0 0-1,0 0-1,3 43 0,-3-43 0,6 57-1,-1-19 1,-3 5-2,0 0 2,0 2-2,0 0 1,-1-1-1,-3-4 1,0-3-4,-1-8 0,2-1-7,-3-7-6,1-5-12,3-5-1,0-11 0,0 0 1</inkml:trace>
  <inkml:trace contextRef="#ctx0" brushRef="#br0" timeOffset="301">2066 608 30,'0'0'17,"0"0"4,0 0 1,0 0-8,0 0-1,0 0-1,9 60-1,-10-23-3,-1 5 0,2 6-4,-2-3-1,1 0 1,2-3-4,0-2 3,0-4-5,-1-7 0,2-5-5,-3-8-5,3-1-8,1-2-8,-3-13 0,-1 10 1</inkml:trace>
  <inkml:trace contextRef="#ctx0" brushRef="#br0" timeOffset="610">1942 861 25,'0'0'21,"0"0"1,0 0 5,0 0-10,0 0-3,0 0 0,0 0-2,0 0-3,29-15 0,-29 15-2,40-3-2,-40 3-2,44-10-1,-44 10-3,42-11-2,-42 11-8,32-18-9,-32 18-12,0 0 5,32-16-3,-32 16 2</inkml:trace>
  <inkml:trace contextRef="#ctx0" brushRef="#br0" timeOffset="978">2300 679 19,'0'0'24,"0"0"2,0 0-1,0 0-4,0 0-6,0 0-1,30-16-1,-30 16-3,0 0-1,0 0-3,39-1-2,-39 1-1,0 0-1,41-6 0,-41 6-1,0 0 0,42-6-1,-42 6-2,0 0-7,29-10-14,-29 10-5,0 0-1,0 0-1,32-20 0</inkml:trace>
  <inkml:trace contextRef="#ctx0" brushRef="#br0" timeOffset="2880">2887 612 10,'0'0'19,"0"0"2,0 0-7,0 0 0,-10-40 1,10 40-2,0 0-3,0 0-2,0 0-1,-29-30-1,29 30 1,0 0-2,0 0-1,-37-32 1,37 32-1,0 0 0,-34-28 1,34 28-3,-29-21-4,29 21 3,-40-22 0,40 22 0,-50-19-1,50 19 0,-59-16-2,27 10 2,-2 1 0,0 2 0,-1 1 0,1-1 0,-2 2 0,-1 2-1,-2 2 4,0-1-4,-3 4 1,0 1 0,-1 1-3,-1 4 3,-2 0-4,0 2 4,-2 2-3,0 0 1,1 0 3,0-1-3,1 2 3,0-3-3,4 0 4,-1 0-3,4 0 4,1-1-1,3 2 0,0 0-1,2 1 3,2 3-3,1 0 0,30-19 0,-55 42-1,55-42 0,-45 44 0,45-44 0,-32 46 0,32-46 1,-17 46-1,17-46 2,-6 52-1,5-26 2,5 4-2,3 5 0,-1-1 0,4 2 0,0-2 0,3 1-2,1-4 2,3 2-2,-3-6 2,2-3-1,1-3 1,3-3 0,-1-4 0,4 0-2,-3-1 2,3-2-1,1 0 0,0-2 0,0-1 0,1 2 0,-1-1 0,-2-4 1,3 0-1,-2-1 1,0-1 0,2-1-1,0-1 1,2 0 0,0-1-1,2-1 1,0 1-1,0-1 1,0-1-1,-1 1 0,1-1 1,0-2-1,0 0 0,-1-1 0,1 0 0,-1 0 0,0-1 0,0 0-1,-1 0 1,1 0 1,-2-1-1,0-1 0,0 2 0,2-1 1,-2 0-1,0-2 1,1-2-1,-1-1 0,-1-1 1,-1 0-1,1-6 1,-2-2-1,1-2 0,-1-2 0,-2-2 0,-21 27 0,42-56-2,-42 56 2,40-60-3,-40 60 4,35-61-4,-35 61 3,32-56-2,-32 56 3,28-54-1,-28 54 1,22-42 1,-22 42-1,0 0 1,19-43 0,-19 43 0,0 0-1,0 0 1,0 0-1,5-41 0,-5 41-1,0 0-1,0 0-3,0 0-7,4-44-15,-4 44-4,0 0-1,0 0-1,4-40 1</inkml:trace>
  <inkml:trace contextRef="#ctx0" brushRef="#br0" timeOffset="5121">3546 725 29,'0'0'18,"0"0"1,0 0-4,0 0-1,0 0-1,0 0-3,0 0-1,0 0-3,4 51 0,-4-51-1,3 41 1,-3-41-1,3 41-2,-3-41-1,0 0 1,3 40-1,-3-40 4,0 0-3,0 0 1,0 0-1,0 0 3,0 0-3,0 0-1,0 0 1,0 0-4,20-44 2,-20 44-1,16-36 0,-16 36-2,0 0 2,33-44 0,-33 44 0,0 0 0,35-16 0,-35 16 0,0 0 0,34 19 0,-34-19 0,0 0-1,27 39 1,-27-39 0,0 0-1,18 38 0,-18-38 0,0 0-3,0 0-3,0 0-7,0 0-3,0 0-2,0 0-4,0 0-5,0 0 2,30-42 2,-30 42 3</inkml:trace>
  <inkml:trace contextRef="#ctx0" brushRef="#br0" timeOffset="5535">3806 732 18,'0'0'16,"0"0"2,0 0 3,0 0-4,0 0-5,0 0-2,0 0-1,18 47-1,-18-47-2,0 0-1,15 42-2,-15-42-1,0 0-1,0 0 0,0 0 0,26 36 0,-26-36 1,0 0-1,0 0 0,33-13 0,-33 13 0,0 0 0,31-30 0,-31 30 1,0 0 0,21-35 0,-21 35 1,0 0-1,0 0 1,0 0-1,0 0-1,0 0 0,0 0-1,0 0 1,0 0-1,0 0 0,0 0 1,22 43 0,-22-43 0,14 35 0,-14-35 0,0 0-1,34 37-3,-34-37-8,29 6-12,-29-6-4,34-5 0,-34 5-2,34-17 2</inkml:trace>
  <inkml:trace contextRef="#ctx0" brushRef="#br0" timeOffset="8251">4067 628 42,'0'0'24,"0"0"3,0 0 4,11-35-15,-11 35-4,0 0-1,29-11 0,-29 11-5,29-8-2,-29 8-4,38-8-7,-38 8-17,43-8-4,-43 8-1,45-16-3</inkml:trace>
  <inkml:trace contextRef="#ctx0" brushRef="#br0" timeOffset="44170">9578 7192 34,'0'0'22,"13"-10"0,-13 10-3,0-10-8,0 10-1,0 0-1,0 0-1,0 0-1,-9 16-3,5-1 1,2 6-1,-2 4-1,1 3 1,0 1 0,2 4 1,0-2-1,1-3-1,1-4-1,0-2 0,1-6 0,0-1-1,-1-4-1,-1-11 0,3 15-2,-3-15-1,0 0-2,0 0-10,0 0-8,13-1-6,-13 1 0,4-17 1,-5 2 0</inkml:trace>
  <inkml:trace contextRef="#ctx0" brushRef="#br0" timeOffset="44522">9410 7197 42,'-12'-1'24,"12"1"3,-10 1-5,10-1-6,0 0-4,0 0-1,12-12-1,-2 3-2,9 2-2,1-4-2,7 0-1,3-3-1,3 4 0,3-2 0,-2 4 0,-3 0-1,-1 1-1,-4 3-2,-4 1-3,-3 4-6,-4 0-11,-6-1-8,4 6 0,-13-6-1,17 3 1</inkml:trace>
  <inkml:trace contextRef="#ctx0" brushRef="#br0" timeOffset="45275">10035 7223 24,'0'0'20,"7"-10"1,-7 10-1,0 0-8,0 0-2,0 0-2,0 0-1,0 0-2,2 18 1,-1-5-2,-1 5 0,1 1 0,1 6-1,1 1 1,0-2-2,1 0-1,1-3 0,0-3-1,0-3-4,-2-3-8,-3-12-13,5 11 0,-5-11-1,0 0 0</inkml:trace>
  <inkml:trace contextRef="#ctx0" brushRef="#br0" timeOffset="45593">9941 7180 41,'-12'5'24,"12"-5"2,0 0-1,0 0-14,0 0-1,8-12-1,3 6-1,3-2-3,4 0-3,2-2 0,2 2-1,-1 1-2,-1 1-3,-1 4-5,-2 2-6,-5-1-9,1 11-2,-13-10-2,11 19 2</inkml:trace>
  <inkml:trace contextRef="#ctx0" brushRef="#br0" timeOffset="45913">9981 7451 33,'0'0'22,"1"15"3,-1-15 3,0 0-13,0 0-1,13 12-1,-2-8 1,-1-4-2,8 1-3,-1-3-3,4 1-1,1-3-4,-1 0-5,2-1-15,-1 3-12,-7-8 1,0 3-2,-8-7 1</inkml:trace>
  <inkml:trace contextRef="#ctx0" brushRef="#br0" timeOffset="47114">9871 7513 71,'0'0'33,"0"0"1,0 0 2,5-16-17,-5 16-6,0 0-3,0 0-1,0 0-3,0 0-1,4-10-3,-4 10-3,0 0-3,0 0-7,-8-13-23,8 13-2,-11-12 1,11 12-2</inkml:trace>
  <inkml:trace contextRef="#ctx0" brushRef="#br0" timeOffset="78614">16235 7020 34,'13'0'25,"-13"0"2,0 0-5,-1-10-2,1 10-4,-15-14-3,2 3-5,1 4 1,-5-1-4,0 3-1,-5 2-1,2 6 1,-4 4 1,1 10-1,-2 2 2,4 12-1,1 4 0,5 3-1,2 2-1,6 2 0,6-5-1,8-2-1,6-8 0,5-7 0,1-11 0,5-4 1,-1-10-1,1-5 0,-2-5-1,-4-5 1,-2-5 0,-4 0 0,-4-1-1,-2 3 1,-3 3 0,-1 5-1,-1 3 1,-1 12 0,0 0-1,-1 17 1,4 8 0,1 5-1,4 4 0,1 3 1,2 2-1,2-3 0,-1-7 0,1-5-1,0-8-1,-2-8 0,1-7-3,-12-1 0,19-21-1,-11-1 0,2-3 0,-3-13 1,0-5 2,-3-10 1,-1-4 1,-2-3 3,-4-2 1,0 7 0,-3 3 2,2 13-1,-3 6-1,3 13 0,-1 10 1,5 10-2,-2 28 1,7 3 0,3 14-1,3 8 0,1 13-1,3 5 1,0 2-2,3-6-1,-2-4-3,-3-14-3,2-7-6,-8-15-17,1-13-6,1-9 0,-9-5 0,13-12 1</inkml:trace>
  <inkml:trace contextRef="#ctx0" brushRef="#br0" timeOffset="80207">16730 7175 58,'19'-3'29,"-10"-9"-2,-9 12 2,0 0-16,0 0-2,-15-5 1,-4 10-3,2 9-2,-5 0-1,5 9 0,-1 2 0,7 4-1,3-1-1,7 0-1,5-2-1,6-5-1,5-4 0,4-5 0,5-7 0,1-5 0,0-7 0,2-7-1,-2-6 1,-3-6 0,-1-8-1,-4-7 0,-3-6 1,-3-6 0,-6-4-1,-1 0 1,-6 4-1,-1 5 1,-1 7-1,-2 10 1,-1 8-1,0 10 0,7 13 0,-14 13 1,8 13 0,2 13 0,1 13 0,3 6 0,3 6 0,3 2 0,3 0 0,6-7 0,2-10-1,5-9 0,3-14 0,1-8 0,4-6 0,1-7 0,0-8 0,0-5 0,-1-7 0,-4-6 0,-3-5 0,-5-2 0,-4-1 1,-4 1-1,-6 2 0,-3 4 0,-4 5 0,3 17 0,-19-13 0,6 16 0,1 7 0,-1 3 0,3 6 0,3 4 0,4 2 0,4 2 0,4-2 0,3-2 0,6-1 0,2-4 0,4-7 0,1-4 0,4-4 0,0-7 0,0-5 1,1-6-2,0-7 2,-1-5-2,-3-9 2,-1-8-2,-6-5 2,-3-2-1,-4-3 0,-4-1 0,-3 6 0,-4 5-1,-2 9 0,-2 7 0,0 10 0,7 18 0,-14-5 1,7 23-1,2 14 2,1 11 0,2 11 0,1 8 0,2 3 0,1 3 0,3-5 0,1-7-1,0-11 0,0-10 0,-2-10 0,0-8 0,-4-17 0,7 14 0,-7-14 0,0 0 0,9-17-1,-7 2 1,0-3 0,1 1 0,0-1 0,-1 3 0,-1 4-1,-1 11 1,0 0 0,15 11 0,-6 4 1,3 3-1,3 0 0,5 0 0,1-2 1,2-5-1,3-4 0,-1-6 0,0-5 1,-1-4-1,-5-5 0,-1-2 0,-4-5 0,-3-1 0,-3 0 0,-3 3 0,-2 1 0,-3 17 0,-1-11 0,1 11 0,-3 14 0,2 0 2,1 3-2,3 1 0,1-2 0,2-2 0,3-7 0,2-4 0,-1-4 0,1-5 0,0-3 0,-2-4 0,0-3 0,-2 1 0,-1 1 0,-1 2-2,-5 12 1,12-1 1,-3 13-1,2 7 1,1 12-1,4 6 1,2 6 0,4 5 1,0 3-1,1 0 1,-3-3 0,-3-3-1,-2-6 2,-7-6-2,-8-6 0,-9-6 0,-7-9 0,-9-10 0,-6-9 0,-5-7-2,-1-4 0,0-8-1,5-1-1,4-6-3,9 5-2,5-4-4,16 8-2,3-2-4,14 6-6,7-1-4,8-2-4,11 7 1,2-6 4,10 7 3</inkml:trace>
  <inkml:trace contextRef="#ctx0" brushRef="#br0" timeOffset="80908">18224 7436 6,'48'-16'23,"-15"-8"3,-4 6 1,-15-4 2,-8 6-7,-11 3-3,-11 4-4,-5 9-1,-10 2-4,-3 12-1,-5 2-2,3 10 0,1 0-2,6 4-1,5-1-1,9 2-1,9-7 0,9-4 0,7-7-1,9-9 0,5-7 0,6-5 0,3-11 0,4-5-1,0-10 1,0-8-2,-1-10 2,-4-5-1,-4-9 0,-6-7 2,-6-1-2,-8 0 1,-6 5-1,-4 11 1,-7 11-1,-3 16 1,-5 14 0,1 22-1,-4 15 1,4 16 0,1 9 0,4 13 1,4 8-1,4 5 0,6-1 0,4-3 0,4-6 1,5-8-4,4-7 2,3-12-1,0-7 0,2-10 0,2-4 1,4-6-1,0-5 0,3-3 1,-3-4 0,2-3 0,-2-2 0,0-4 0,-3-4 0,-3-2 0,-7-3 1,-4-4-1,-6-1 0,-6 4 1,-8-2-1,-6 5 1,-4 3-1,-2 4 1,-4 7 0,-1 10 1,2 8-2,1 6 0,7 7 0,3 3 0,5 4 0,5 2 0,7 0 0,3-4 0,5-4 0,4-8 0,2-3-4,2-9-3,5-2-12,-2-6-19,2-8-1,3-4 2,2-8-1</inkml:trace>
  <inkml:trace contextRef="#ctx0" brushRef="#br0" timeOffset="81193">19182 7143 93,'-7'18'34,"-4"1"0,0 5 3,8 4-25,-6-1-2,10 5-1,0-4-4,8 1-1,2-1-1,3 0 0,0-6-2,0-2 0,-3-4 0,-1-2-1,-7-2 0,-3-12 0,-16 18-1,-3-13 0,-3 2-2,-8-4-2,2 1-9,-5-4-22,1-5-2,7-2 2,5-6-1</inkml:trace>
  <inkml:trace contextRef="#ctx0" brushRef="#br0" timeOffset="81720">19565 7319 92,'0'0'35,"0"0"1,0 0 1,19-2-22,6 3-5,8-6-1,15 4-3,7-4-1,9 4-2,1-1-1,3 0 0,-1 2-2,-3 0 1,-6 0-2,-10-1-1,-8 1-2,-12-6-4,-2 6-8,-12-7-18,-14 7-4,9-19 0,-16 3 0</inkml:trace>
  <inkml:trace contextRef="#ctx0" brushRef="#br0" timeOffset="82034">20043 7054 61,'-9'3'31,"9"-3"1,13 12 2,5-6-13,7 7-9,1-2 0,14 12-1,-2-2-3,6 8-1,-1 2-3,0 5-1,-3 2-1,-4 2-1,-9-4 0,-8 0 1,-10-3-1,-9-2 0,-12-2 0,-8-3 0,-11-3 0,-7-4-2,-2-2-2,-6-7-5,6-1-10,1-5-18,7-11-1,8-4-1,10-6 0</inkml:trace>
  <inkml:trace contextRef="#ctx0" brushRef="#br0" timeOffset="85615">21218 7348 45,'9'-3'29,"-9"3"3,0-17-7,-5 7-2,-6-7-5,-1 4-7,-8-4-2,-2 4-1,-7-1-2,-1 8-1,-7 3 0,0 10-1,0 6 0,4 6-1,2 5 0,6 4 0,8 0-1,8 1-1,9-2 0,12-5 0,6-6-1,9-6 0,4-8 0,4-7 0,2-5-1,0-6 0,-4-5 1,-2-3-1,-7 1 0,-5 1 1,-5 3 0,-3 4 0,-11 15 1,4-11 0,-4 11-1,-12 26 2,1-1-1,2 3 0,3 4-1,3 4 2,3 1-1,5-5 0,4-5-1,8-6 0,3-7 0,4-8-1,1-11 0,0-8-1,2-8 1,-2-7-2,-2-7 2,-1-8-1,-3-7 1,-4-6 0,-5-2 1,-4-3 1,-5 0-1,-2 3 2,-4 4-2,-3 11 1,-2 7-1,-1 11 1,-2 14-1,0 13 1,1 13 1,3 13-2,3 12 2,5 8-1,3 9 0,4 4 0,4 2 0,6-4-1,4-3-2,1-9 0,3-4-4,-4-14-1,5-2-10,-6-11-20,1-11-1,0-5 1,-5-8-1</inkml:trace>
  <inkml:trace contextRef="#ctx0" brushRef="#br0" timeOffset="85937">21983 7269 72,'6'-20'32,"-4"8"-1,-11-3 4,-13 3-25,3 11-1,-10 2 0,1 12 0,-6 3-1,1 12-1,2 3-1,7 6-1,4 2-2,7 2-1,6-3-1,7-4 0,7-4-3,5-8 0,7-5-5,1-13-2,13 1-10,-4-13-8,6-5-8,3-2-2,-3-6 1,3 1 1</inkml:trace>
  <inkml:trace contextRef="#ctx0" brushRef="#br0" timeOffset="86292">22104 7405 50,'0'0'31,"-10"11"3,-4 4-5,1 1-8,3 4-3,-2-4-5,8 4-3,2-7-5,2-13 0,22 12-3,-2-13-1,5-6 0,6-3 0,-1-4-1,0-2 0,-3-3 1,-4 2-1,-6-1 1,-8 1 0,-9 0 0,-8 3 1,-8 3-1,-5 5 1,-7 4 0,-3 4 0,-3 4-1,2 3 0,4 0-1,6 2-1,5-2 0,8-3-1,9-6-3,0 0-3,23 0-4,-7-10-8,12 0-10,3-3-5,2-8 0,5 2 0,0-11 2</inkml:trace>
  <inkml:trace contextRef="#ctx0" brushRef="#br0" timeOffset="86938">22442 7091 49,'15'-42'32,"-3"13"-1,-11 1 3,-7 9-12,6 19-5,-24-1-4,8 23-5,-5 11 0,4 15-2,0 2 0,6 7-3,3 2 0,5-2-1,4-6-1,6-6 0,3-12-1,3-6 1,0-8-1,1-7 0,1-5 1,-3-6-1,1-5 0,-2-3 0,-2-2 1,-1-3-1,-1 2 0,-7 10 1,9-18-1,-9 18 1,0 0-1,8 3 0,-8-3 1,7 18-2,0-6 0,2-2 0,3 1-2,2-5-1,5-4-2,-1-7 0,5 0-2,-2-8 1,2 1 0,-3-4 1,-2 3 1,-4-1 3,-4 3 1,-10 11 3,10-5 2,-10 5 1,-1 17 0,-1-2 1,-1 3-1,3 3 1,1-3-1,5 0-1,5-10-1,6-3-2,4-9 1,2-3-2,2-7 1,2-3-1,-4-4 1,-3-1-2,-6-1 1,-7 2 0,-7 0 0,-8 4 0,-6 3 0,-7 5-1,-4 4 0,-4 4 1,1 4-2,0 1-1,6 5-2,1-4-3,10 4-5,2-7-19,9-2-4,11-11 0,2-3 0</inkml:trace>
  <inkml:trace contextRef="#ctx0" brushRef="#br0" timeOffset="87322">23135 6767 70,'-17'-4'37,"-2"8"-1,5 20 4,1 21-27,4 7-2,6 20-2,0 7-2,5 8-1,1 2-3,3-2-3,2-8-3,0-16-3,6-10-6,-5-15-15,2-14-10,4-9 0,-2-10-1,5-10 2</inkml:trace>
  <inkml:trace contextRef="#ctx0" brushRef="#br0" timeOffset="87659">23429 7181 68,'-4'16'37,"-6"3"0,-9 6 1,-3 6-13,-3-8-16,4 7 0,-2-10-2,6 3-2,5-4-3,10-3 0,11-3-1,8 1 0,7 3 0,3 3 1,3 3-1,-1 1 0,-3 0 0,-7 3 0,-8-1-1,-8-1 1,-9-2 0,-6-5-1,-7 0-1,-7-5-3,1 0-9,-5-6-25,4-9-2,4-6 2,3-6-2</inkml:trace>
  <inkml:trace contextRef="#ctx0" brushRef="#br0" timeOffset="126166">17008 8746 7,'0'0'16,"0"0"1,0 0-1,0 0-2,0 0-1,-9-2 1,9 2-1,0 0-1,-10 0 0,10 0-3,0 0 0,0 0-2,0 0-1,-10 4 1,10-4-2,0 0 1,5 18-1,-4-5 0,4 6 0,-1 2 1,2 8-3,0 0 1,2 5-2,-1 0 0,1 1-1,-3-5 1,1-2-3,-1-2 2,-1-6-1,-1-4 1,-1-3-1,-2-13 0,0 14 1,0-14 0,0 0 0,0 0 0,-9-8-1,4-4 1,-1-1 0,0-4 0,-1-3-1,-1-5 1,0 0 0,2-2-2,3-2 3,0 0-3,2 1 2,4 2-2,2 2 1,4 3 0,1 5-1,3 3 1,1 6-1,2 7 1,0 5 0,0 9 1,-1 6-1,-2 4 0,-2 5 0,-3 3 1,-1 1-1,-3-1 0,-3-2-2,1-6-1,-4-6-1,3-1-5,-1-17-8,0 0-12,0 0-4,0 0-1,15-23 0,-8-2 3</inkml:trace>
  <inkml:trace contextRef="#ctx0" brushRef="#br0" timeOffset="126489">17259 8860 36,'0'0'26,"5"21"4,-8-3 0,2 10-6,-2 4-5,-1-3-4,4 4-5,-1-8-4,6-1 0,1-9-3,7-6 0,3-9-1,5-4 0,-1-9 1,2-2 0,-1-5-1,-2 0 1,-4-3 0,-4 3-1,-7 1 1,-4 4 0,-5 3-2,-4 6 0,-4 6 0,-4 4-1,-1 5-1,0 3-2,2 2-2,2-5-4,6 4-5,8-13-14,0 0-7,0 0 0,11-22 0,5 2 3</inkml:trace>
  <inkml:trace contextRef="#ctx0" brushRef="#br0" timeOffset="126713">17555 8596 77,'0'0'30,"6"15"1,-8 5 1,-2 7-22,5 15-2,-3 1 0,5 11-1,-2-3-1,4 3-3,-1-4-3,3-6-3,3-2-3,-2-14-11,-2-7-17,2-6 2,-8-15 0,0 0-1</inkml:trace>
  <inkml:trace contextRef="#ctx0" brushRef="#br0" timeOffset="126918">17505 8857 101,'-14'7'34,"14"-7"-1,0 15 3,0-15-28,18 10-4,-5-8-1,4 2-3,3-3-4,-2-7-8,7 2-11,-2 3-11,-2-8 0,3 4 0,-2-6 2</inkml:trace>
  <inkml:trace contextRef="#ctx0" brushRef="#br0" timeOffset="127150">18095 8848 44,'10'6'28,"1"7"3,-11-13 0,8 17-5,-7 1-12,-5-3-2,3 9-3,-4 0-1,3 5-5,0-1-1,0-2-5,3 2-5,1-9-10,1-7-14,7-3 1,-10-9-2,22-9 1</inkml:trace>
  <inkml:trace contextRef="#ctx0" brushRef="#br0" timeOffset="127512">18490 8846 86,'0'0'31,"-4"26"1,-11-10 1,-1-1-25,1 5-2,-3-7 1,5 5-2,1-6-1,7 1-2,5-13-1,20 18 0,-1-11-1,7 2 1,0-1 0,2 1 0,-3-1 0,-3 2 0,-9 0 0,-7 3 0,-9 0 0,-8 2 0,-9 0 0,-5-1 0,-5 0-2,-2-3 0,2-1-4,0-9-2,10 0-7,1-8-11,9-8-10,11-1 2,4-6-1,11 0 2</inkml:trace>
  <inkml:trace contextRef="#ctx0" brushRef="#br0" timeOffset="127850">18644 8958 68,'13'10'29,"0"9"1,-8-3 0,-1 3-12,4 3-7,-3-3-3,5 1-2,1-5-1,7-2-1,2-5-1,6-4-1,1-4 0,1-2 0,2-5-1,-2 0 1,-4-2 0,-5-1 0,-5-1 0,-7-1 0,-9-1 0,-4 3 0,-9-1-1,-4 2 0,-4 2-1,-3 1-1,0 5-1,1 0-2,5 5-4,1-6-6,9 3-8,10-1-12,-8-11 0,14 0-1,3-6 3</inkml:trace>
  <inkml:trace contextRef="#ctx0" brushRef="#br0" timeOffset="128107">19038 8720 68,'0'0'27,"10"-6"1,-10 6 2,0 0-19,-7 25-2,4-2-1,3 9 0,-3 2-1,4 8-1,0 0-2,3 3-1,1-3-1,2-4-3,0-5-2,0-10-7,1-4-15,3-6-7,-11-13 0,18-2-1,-9-10 1</inkml:trace>
  <inkml:trace contextRef="#ctx0" brushRef="#br0" timeOffset="129399">19270 8967 77,'0'0'30,"-6"16"0,-9-6 1,-5 1-18,1 8-5,-3-3-1,3 4-1,0-3 0,8 0-1,5-3-3,11-2 0,5-5-1,9-4 0,4-4 0,4-2 0,2-3-1,0-2 1,-3-2-1,-2 2 1,-4 0 0,-5 2 1,-4 3-1,-11 3 0,13 7 1,-11 3 0,-3 4-1,1 4 0,-1-2 0,2 0 0,1 1 0,1-5-2,-3-12 0,15 7-2,-4-12-2,-1-12-2,5 0-2,-4-11-1,4 0 1,-5-10 1,3 0 1,-7-4 2,1-1 1,-4 2 6,0-1 2,-2 6 2,-3 4-1,2 8 1,-3 5 1,3 19-1,0 0 1,-8 27 0,5 3-2,5 10-1,-1 3 0,7 5-1,-2 0 0,6-2-1,0-6-1,4-6 0,0-6 0,-1-7 0,0-7-1,-1-6 1,1-6 0,0-5-1,2-6 0,0-3 1,2-2-1,1 1 0,-1 0 0,0 5 0,0 3 0,-1 7 1,-3 7-1,-5 6 0,-7 8 1,-3 7 0,-7 0-1,-7 0 1,-7 0-1,-7-7-1,-2-4-1,-3-12-1,3-9-3,-2-14-3,10-4-5,-1-16-5,13-4-6,4-9-6,6-9 0,8-3 1,4-6 5,7-1 4,0-3 9,3 3 11,4 7 10,-3 6 8,2 16 7,-3 8 3,3 21-1,-2 16-1,1 17-2,1 19-6,-6 11-3,4 12-4,-6 4-4,2 6-2,-5-4-2,0-4-1,0-5-1,-3-8-2,3-10 0,1-10-1,0-7-1,1-9 0,1-4-1,-2-7 1,-1-3 0,-1-3 1,-2 1 1,-11-2 1,16 0 1,-7 3 2,0 1 1,0 3 1,0-3 0,4 3 0,1-4 1,3 0-1,1-6 0,4-3-1,-2-6 0,0-4-1,-5-4 0,-1-3-1,-6-5 0,-7-2 0,-8 1-1,-7 2 1,-5 5 0,-5 6-1,-1 6 1,-1 9 1,0 9-1,4 11 1,8 8 0,7 6 0,9 3 0,10 0 0,10 1-1,8-4-1,9-6-1,6-7-1,3-6-5,-3-13-7,0-5-17,-6-5-7,-10-11 1,-8-4-1,-13-12 1</inkml:trace>
  <inkml:trace contextRef="#ctx0" brushRef="#br0" timeOffset="129799">18103 8615 124,'-13'4'38,"13"-4"2,-14 7-3,14-7-24,7-16-26,3 5-24,1-6-1,-1-9 0,1-5 0</inkml:trace>
  <inkml:trace contextRef="#ctx0" brushRef="#br0" timeOffset="150337">18869 11597 60,'2'23'27,"-3"-8"0,4 11 2,-3 2-14,0-1-6,5 4 0,0-1-1,3 4 1,1-8-1,5-2-2,0-14 0,7-9-2,-1-13-1,7-13 0,2-13 0,3-13-2,3-11-1,1-10-2,3 0-8,-5 1-18,0-2-7,0 9 1,-5 4-2,-2 10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57:38.85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1968 6575 46,'0'-20'23,"0"20"3,-2-24-2,-1 10-12,2 2-2,-2 1-3,3 11-1,0 0 0,0 0-1,-5 22 0,6 12-2,-1 12-2,3 14 0,0 10 1,2 7 0,-1 3 0,3-1 0,-2-8-1,3-7 2,-2-11 0,2-11 1,-2-10-1,0-6 1,-1-10 0,2-1 1,-7-15 0,15 14-2,-6-14 0,5-1 0,0-5-1,3 2-1,1-2 0,0 0-1,0 1 0,-3 1 0,-1 3-1,-3-2-2,-1 6-3,-10-3-5,19-2-10,-9 0-11,3-4-2,5-2 0,-3-6 0</inkml:trace>
  <inkml:trace contextRef="#ctx0" brushRef="#br0" timeOffset="212.0212">2419 7015 47,'0'0'26,"6"-18"0,-6 18 1,0 0-8,-1 15-5,3 4-5,-2 3-1,4 7-2,-1 1 0,4 5-1,-2-1-1,4-1-3,-1-6-1,0-6-5,1-6-11,-1-6-15,-8-9 0,8-10 1,-8-13-2</inkml:trace>
  <inkml:trace contextRef="#ctx0" brushRef="#br0" timeOffset="383.0382">2373 6678 96,'-5'-15'32,"5"15"-2,-3-20-1,3 20-32,1-15-13,-1 15-10,9-5-5,-9 5 0,13 13 0</inkml:trace>
  <inkml:trace contextRef="#ctx0" brushRef="#br0" timeOffset="864.0864">2662 6787 34,'10'10'25,"2"15"3,-6 3 2,-1 10-15,3 11 0,-1 6-2,0 5 0,-3-3-5,0 0-1,-2-12-2,0-6-1,-3-13 0,2-8 1,-1-18 0,0 0 0,0 0 0,-9-28 0,5-3-1,1-7-2,0-11 0,1-10-2,2-8 0,1-2-2,3-1 2,3 5-1,1 8 0,1 6 0,3 10 1,2 13-1,3 16 0,3 14 1,1 16 0,2 12 0,1 15 1,-1 9 0,-2 11-1,-1 5 2,-6 2-2,-2-4 1,-4-4-3,-4-12-1,0-5-5,-6-17-7,2-6-17,-2-9-3,2-15 0,-13-1 0</inkml:trace>
  <inkml:trace contextRef="#ctx0" brushRef="#br0" timeOffset="1083.1082">2727 7090 68,'-16'-1'32,"16"1"1,-14 5 1,14-5-11,11-3-11,-2 1-3,6 3-2,1-4-3,4 1-1,1 0-1,0 0-2,0 1-3,-7-4-5,2 6-10,-5-2-16,-11 1-1,16-6 1,-16 6-1</inkml:trace>
  <inkml:trace contextRef="#ctx0" brushRef="#br0" timeOffset="1391.139">3161 6711 66,'3'-12'28,"-3"12"0,0 0 2,6 11-17,-4 11-4,-1 8-2,5 14 1,-3 3-1,7 13 1,-4-1-2,6 5-1,-2-6-2,1-2 1,-2-12-2,-1-6-1,-1-7 0,-2-8-2,-1-4-1,-4-19-3,3 21-3,-3-21-9,0 0-17,0 0 0,-5-13 0,4 2 0</inkml:trace>
  <inkml:trace contextRef="#ctx0" brushRef="#br0" timeOffset="1723.1722">3421 6830 73,'0'0'30,"0"0"0,0 0 2,-1 25-18,8 6-5,-1 7-2,5 12-1,-1 7-1,3 7 1,-2 1-3,0-2-1,1-8-4,-2-9-3,0-8-5,-4-16-10,0-10-14,4-9 1,-2-15 0,5-7 1</inkml:trace>
  <inkml:trace contextRef="#ctx0" brushRef="#br0" timeOffset="1957.1957">3667 6834 85,'0'0'30,"0"0"0,0 0 3,-4 35-24,2-2-2,3 13 0,-1 5 0,3 10-1,0 1-2,2 3 0,1-8-3,1-4-1,0-8-5,-2-13-3,3-7-13,-2-8-14,-6-17 2,0 0 0,0 0-1</inkml:trace>
  <inkml:trace contextRef="#ctx0" brushRef="#br0" timeOffset="2159.2159">3526 7207 92,'-15'2'32,"6"3"1,9-5 1,0 0-24,0 0-3,10-3-2,4 2-1,2-3-1,3-2-2,4 2-4,-2-4-9,1 0-19,0 6-3,-5-3 1,2 5-1</inkml:trace>
  <inkml:trace contextRef="#ctx0" brushRef="#br0" timeOffset="2511.2511">3971 7279 83,'4'21'29,"-1"5"0,-11-6 2,-6-3-24,2 5-1,-5-3 0,0 3 0,-4-5 0,3 0 1,2-4-2,4-1 0,1-4-2,11-8 1,-12 13-2,12-13 0,0 0 0,11 11-1,-1-7 1,7-1-1,4 1 0,5 0 0,4 0 0,2-3-1,0 1 1,-3-2-2,-2 0-2,-5-2-3,-4 6-6,-8-4-21,-10 0-3,9-10 1,-9 10-1</inkml:trace>
  <inkml:trace contextRef="#ctx0" brushRef="#br0" timeOffset="2737.2737">3996 7367 100,'-10'21'34,"9"-3"0,1 6 2,-4 4-26,8 13-3,-3 4 0,3 10-1,-3 0-1,3 1-2,0-2-4,0-5-2,4-5-7,-4-9-25,6-15-1,3-10 0,0-14 0</inkml:trace>
  <inkml:trace contextRef="#ctx0" brushRef="#br0" timeOffset="4247.4246">5084 7139 57,'0'0'29,"-8"5"-2,8-5 0,0 0-13,3 15-3,3 2-1,2 6-1,2 7-3,1 3-1,0 5-1,2 1 0,-2-2-1,-4-4-1,0-6 0,-3-10 0,0-5 0,-4-12 1,0 0 0,0 0 0,5-15 1,-1-4-1,1-3 0,1-7-1,0-3 0,1-4-1,2 0-1,1 3 0,-2 1-2,1 7-2,-2 1-2,3 13-4,-5 0-11,-5 11-15,16 3 2,-16-3 0,15 17-1</inkml:trace>
  <inkml:trace contextRef="#ctx0" brushRef="#br0" timeOffset="4647.4646">5395 7319 91,'14'19'32,"-2"-7"-1,4-1 1,0-2-20,1-6-6,1-1-1,-1-6-2,-1-1-1,-2-5 1,-1 0-1,-3-5 1,-3-1-1,-5-1 0,-4-1-1,-5 0-1,-3 1 1,-3 3-1,-3 4 0,0 3 0,-2 4 0,3 3 0,1 5 0,0 7 1,6 4 0,0 3 0,5 4 1,1 1-1,4 1 0,3 1 1,3-2-1,3-3 0,3-2 0,2-5-2,1-6-1,2-1-2,-2-7-5,4 1-6,-4-8-7,4 0-9,1-2-4,-1-4 0,3 2 1,0-7 4</inkml:trace>
  <inkml:trace contextRef="#ctx0" brushRef="#br0" timeOffset="5112.5112">5976 7307 72,'15'-2'30,"-2"4"0,-13-2 0,0 0-17,0 0-3,-14-3-1,2 9 0,-5-1-2,-1 6-1,0-2-2,2 6 0,5-1-1,4 4 0,4-2-2,5-1 0,5-1 0,4-2 0,4-3-1,2-3 1,1-3 0,1-7-1,2-3 0,-2-6 0,1-5 0,-3-6 0,0-5 0,-5-6-1,-2-5 1,-4-3 0,-3-2 0,-4 0 0,-5 2 1,-1 5-1,-1 5 1,-1 8 0,-1 9 0,0 8 0,1 11 0,1 11 0,2 12-1,2 8 1,2 6-1,3 5 0,0 4 0,4-1-1,4-1-4,-2-10-2,6-2-11,-2-8-18,2-12 0,1-6 0,2-7-1</inkml:trace>
  <inkml:trace contextRef="#ctx0" brushRef="#br0" timeOffset="5466.5466">6186 7228 99,'-11'23'33,"7"-1"-1,-3 2 2,-1-1-25,8 3-4,0-3-1,3-2-1,3-7 0,3-2-1,2-8-1,1-1 1,1-7-1,2-3 0,-2-2-1,3-4 1,-4-2 0,0-3-1,-2 0 1,-1 1 0,-2 2 1,0 3-1,-7 12 0,9-9 0,-9 9 1,7 11-1,-3 0-1,-1 2 0,2 1-2,0-1-2,2 1-4,-7-14-8,12 12-15,-4-10-5,1-5 1,5-4-2</inkml:trace>
  <inkml:trace contextRef="#ctx0" brushRef="#br0" timeOffset="5910.591">6580 7209 78,'0'0'30,"0"0"1,-3 11 2,-5-1-14,0 5-13,-3 0-1,3 4-1,0 0 1,4 2-1,4-2-2,7-1 0,3-3 0,7-2 0,2-5-1,4-3 0,2-5 0,1-3 0,1-4 0,-1-3-1,-3-1 1,-2-3 0,-5-2 0,-3 0 0,-5-2 0,-4 3 0,-5 0 1,-3 2-1,-4 3 0,-1 2 0,-3 3 0,2 5-1,-1 7 1,4 3 0,3 6 0,6 2 0,6 2-1,7 2 1,7 1-1,7-4 1,6-1-1,3-6-2,2-3-1,-3-8-6,3-1-19,-5-5-9,-5-6 1,-3-4 0,-7-9-1</inkml:trace>
  <inkml:trace contextRef="#ctx0" brushRef="#br0" timeOffset="6850.685">7351 7153 70,'-13'6'30,"1"-8"0,1 0-4,-5 6-11,-4-3-4,1 5-1,-5-1-3,6 3-2,-1 0 0,7 2-1,1-3-1,8 4 0,3-11-1,15 20-1,1-11 0,6 2 0,3 0-1,2 1 1,0 0-1,-1-1 0,-6-2 0,-4-1 1,-8 0-1,-8-8 1,-7 16 0,-8-8 0,-7 2-1,-5-1 1,-4 2-1,-2-2-2,2 0-3,0-5-8,6-3-21,11 0-1,4-8 1,10 7-2</inkml:trace>
  <inkml:trace contextRef="#ctx0" brushRef="#br0" timeOffset="7556.7556">8969 7008 35,'0'0'24,"-29"-10"4,8 8 0,-10-2-9,-4 2-3,0 4-3,-3 2-1,4 3-2,1 1-3,6 3-2,5 2-2,10 2 0,9 2-1,8 0 0,11 2-1,8 1 0,6 1 0,6 0 0,0-3 0,0-1-1,-4-2 1,-6 0 0,-10-2 1,-9 2 0,-13-3 0,-8-1 0,-12 2 0,-6-1 0,-6-4-1,-4-3-1,-2-4-2,0-9-2,9 0-5,3-8-11,12-2-12,9-1-2,10-3 0,13 3 0</inkml:trace>
  <inkml:trace contextRef="#ctx0" brushRef="#br0" timeOffset="8165.8165">8948 7182 74,'24'21'30,"-5"-9"1,3 1 0,-4-3-8,2-10-16,6 1-3,-2-2-1,1-5 1,-2-4 1,2 1-2,-4-4 0,-1-2 0,-6 1 0,-3-2-1,-6-1 0,-4 2-1,-4 1-1,-6 2 0,-5 4 0,-4 3 0,-2 3 0,-2 5 0,1 4 1,0 7-1,3 3 1,3 3 0,5-1-1,5 4 1,6-1 0,6 0 0,6-1-1,7-4 1,4-4-1,3-5 1,3-2-2,2-7 0,2-4-1,0-7-1,-3-7 0,-3-7-1,-1-3 1,-4-7-1,-1-3 2,-8-4 1,-3-2-2,-6 0 2,-6 1 1,-3 7 2,-6 2-2,-2 8 3,-4 6-2,2 10 0,-4 8 3,3 11-1,1 11 1,4 10-2,3 9 1,5 9 0,2 7-1,5 1 0,4 1-2,1-3-2,4-4-4,-4-11-5,4-5-13,-3-6-12,-1-15 1,1-3-1,-11-9 1</inkml:trace>
  <inkml:trace contextRef="#ctx0" brushRef="#br0" timeOffset="10235.0234">9470 7259 99,'0'0'31,"20"5"0,-6-4-2,3-6-21,6 4-3,-1-5-2,1-1 0,-2-3 0,-2-1 0,-2-3 0,-4 0 0,-5-1 0,-2-1-1,-6 0 0,-2 2-1,-5 2 0,-2 3-1,-2 2 1,-2 4-1,0 4 1,1 4 0,0 6 0,1 5 0,4 0 0,1 6 0,3 2-1,4-1 1,3 2 0,2-4-1,6-3-1,4-6-1,7-3-2,0-7-1,8-2-2,0-10 0,5 1-1,-1-8-1,5 2 1,-4-6 0,-2 3 4,-6-2 2,-4 2 3,-4 4 1,-9 0 2,-11 14 2,5-15 1,-5 15 0,-21 4 1,7 3-2,-3 1-2,1 2 0,0 2-1,3 1-1,5 0 0,7-2 0,6 0-1,7-2 0,3-3 0,6-3 0,2-3-1,5-1 1,1-3 0,3-6-1,0-3 0,-1-3 0,2-4 0,-2-2 0,-3-4 0,-4-4 0,-3-3-2,-5-3 4,-4-2-4,-5-2 1,-6-1 0,-6 1 0,-2 1 0,-2 5 0,-1 4 1,-1 6-2,0 7 2,1 7 0,-1 13 0,3 10 0,2 12 0,3 9 1,2 6 1,2 5-1,3 5 1,2 1-2,4-2-1,-1-10-5,3-2-3,-7-13-11,4-4-5,-7-7-6,-2-13-2,0 0 2,-11-1 7,-1-9 8,-1-3 11,-3 1 14,-1-4 9,1 2 9,3 4 3,0-1 0,13 11-3,-10-15-6,10 15-6,13-9-6,2 5-3,10 6-2,2-1-1,6 6-1,1 2-1,2 6 1,-3 3-1,-3 4 1,-4 0-2,-6 1 0,-3-4-1,-6-1-2,-2-6-1,-9-12-1,11 12-5,-11-12-4,10-13-2,-7-3 0,5 1 0,-2-9 2,5 3 2,-4-3 5,3 2 5,0 7 8,-2 2 4,2 10 1,-10 3 1,16 13 2,-11 2-1,5 8-2,-6-4-2,6 4-3,-5-6 0,4-2-1,-9-15-1,12 12 0,-12-12-1,12-18 0,-8 0-1,1-4-1,-1-4 0,1-3-2,-1 0 1,0 4-1,0 5 0,-1 5-1,-3 15 1,9-5-1,-9 5 1,11 24 1,-3-4-1,3 2 1,7 3 0,3 1 1,2-4 0,5-3 0,0-4 0,1-4 0,0-8 0,-1-3 0,-5-8 0,-3-4-1,-4-4 0,-5-4 1,-5-3-1,-5-1 0,-5 2 0,-4 1-1,-4 5 1,-4 4 0,0 8 0,-1 7 0,3 8 0,2 5 1,5 5-1,6 2 1,7 3-1,5 0 1,7-3-1,6-3 1,4-5-1,4-6 0,2-5 0,1-7-1,0-6 0,-1-5 0,-2-6 0,-4-7-1,-1-2 1,-5-7 1,-6-6-3,-4-4 1,-5-3 0,-4-2 0,-5 2 1,-3 4 0,-2 5-1,-3 7 0,1 15 3,-4 13 0,1 14-1,3 15 1,0 14 1,2 11-1,1 7 1,3 7-1,4 3 1,4-5-1,4-5 0,1-8-1,1-10-1,3-9-1,0-9 1,-1-9 0,1-4 0,-3-6 0,-3 1 0,-8-2 1,13-4 0,-13 4 0,0 0 0,0 0 0,12 6 1,-12-6-1,13 10 0,-1-3 0,1-2 1,3-1-1,4-4 1,0-4-1,-1-3 1,1-5-1,-2-4 1,1-3-1,-5-3 1,0 4 0,-4-1-1,-2 5 1,-3 2-1,-5 12 1,9 11-1,-6 10 1,2 10-1,2 8 0,2 6 0,0 7 0,1 3 1,-1-4 0,-2-4-2,-6-8 0,-4-5-5,-14-11-22,-6-16-8,-8-9 1,-11-17-1,-4-9-1</inkml:trace>
  <inkml:trace contextRef="#ctx0" brushRef="#br0" timeOffset="10394.0393">10540 6774 111,'-1'14'31,"6"-4"-1,19 2-15,8-6-47,6-9-1,11 0-1,8-15-1</inkml:trace>
  <inkml:trace contextRef="#ctx0" brushRef="#br0" timeOffset="10760.0758">12218 6389 71,'-17'21'30,"-2"1"1,8 14 1,5 11-23,-2 11-3,3 15 0,-1 6 2,3 8 0,0 3-3,3-2-1,-1-9-3,2-9-1,0-12-4,-1-14-7,4-16-19,2-9-3,-6-19 0,16-7-1</inkml:trace>
  <inkml:trace contextRef="#ctx0" brushRef="#br0" timeOffset="11310.1309">12238 6573 79,'4'21'34,"-1"17"0,3 20 3,1 8-24,-2 2-4,6 8-1,-4-6-2,2-6-2,2-9-1,1-12-1,0-13-2,0-11 1,-1-8-1,1-11 1,-4-9-1,1-6 1,-3-5-1,-2-1 0,-1 0 0,-1 3 0,0 4 1,-2 14-1,0 0 1,13 8 0,-1 9 0,2 4 0,6 2 0,4 0 0,4-2 0,5-5 0,-1-4-1,-1-7 1,-4-5-1,-2-5 1,-4-6-1,-7-3 0,-5-5 0,-7-4 0,-9 0 0,-4 0 0,-3 2 0,-4 4 0,-1 8 1,1 7-1,1 10 1,7 7 0,7 7-1,8 5 1,8-1-1,7 2 1,7-3-1,5-2-1,3-7-2,-2-8-2,0 0-9,-9-8-22,-5-8-1,-7-7 0,-12-10 0</inkml:trace>
  <inkml:trace contextRef="#ctx0" brushRef="#br0" timeOffset="11504.1503">12173 6866 107,'-67'1'33,"15"5"2,12-3 1,18 2-32,22-5-1,23 13-4,11-12 0,13 0-5,5-5-8,14-2-12,5 1-11,-1-7 4,3 1-3,-6-7 4</inkml:trace>
  <inkml:trace contextRef="#ctx0" brushRef="#br0" timeOffset="12308.2307">13534 6978 90,'4'15'33,"2"3"1,-1-5 0,-5-13-24,25 21-2,-11-16-1,8 2 0,-1-7-1,5 2-2,0-7 0,1-2-2,-2-5-1,-3 1 1,-2-5-3,-5 0 2,-4 0-2,-6-3 2,-4 0-2,-5 1 0,-6 1 0,-5 3-2,-4 3 3,-3 2-2,-2 4 2,-1 8-2,-1 3 2,3 6 2,1 4 0,4 4 0,3 3-1,5 4 1,5 1 0,4 0 0,4-1-1,3 1-1,5-5 0,4-3 0,3-2-1,2-8-2,6-3-2,-1-9-3,8-1-2,-3-9-3,7 1-1,-5-11-3,5 2-2,-5-6 1,-1 2 3,-5-1 6,-2 4 5,-5 3 7,-5 1 2,-2 7 7,-12 10 1,0 0 4,0 0 1,0 0-6,0 0-1,-4 22-6,0-8 2,9 5-5,2 1 2,5 2-3,2 0 1,6 1 0,-1 1 0,1-3 0,-1-4-1,-5 1 1,-5-4-1,-4-2 0,-8-1 1,-6-2-1,-9-3 0,-4 1 1,-4-2-2,-2-5-1,0-4-1,0-9-4,6-3-4,2-12-15,9-6-12,8-7 2,5-11-1,10-3 0</inkml:trace>
  <inkml:trace contextRef="#ctx0" brushRef="#br0" timeOffset="12511.251">14194 6539 62,'17'1'32,"-8"3"0,1 14 1,-2 10-5,-6 5-19,4 11-2,-1 6-1,2 8 0,1 0-1,4 4-3,-2-1-1,2-9-5,4 0-7,-7-13-17,-2-11-6,-1-7 0,-6-21-1</inkml:trace>
  <inkml:trace contextRef="#ctx0" brushRef="#br0" timeOffset="13152.315">14148 7013 100,'-15'-12'33,"15"12"1,-6-12 1,6 12-26,27-10-4,-1 5-5,5-2 0,4 0-4,0 0 3,4 2-4,-3 0 3,-1 4-2,-5 1 2,-2 4 2,-3 5-1,0 1 2,-2 4 0,0 0 2,3 1-2,-1-2 2,0-1-1,-1-5 1,1-2 1,-5-5-1,0-4 0,-9-4 0,-3-3 0,-8-4-1,-5 0 1,-5 0-3,-5 3 2,-5 4-2,-3 6 0,-1 7 1,1 7-2,4 6 3,4 5-2,6 2 2,8 1-2,7-2 1,6-3 0,9-7-1,4-4 0,4-5-1,2-4 1,4-4 0,-1-3-1,-1 1 1,0-1 0,0 5-1,-3 3 1,-4 5 0,-2 5 0,-5 3 0,-4 3 1,-3-1-1,-4 0 0,-5-2 1,-1-2 0,-2-13 0,-2 12 0,2-12 1,0 0-1,0 0 0,0-18 1,5 4-1,3-4 0,3-4-2,1-6-2,3 0-5,-3-7-13,1 2-16,0-2 0,0 0-1,2 1 0</inkml:trace>
  <inkml:trace contextRef="#ctx0" brushRef="#br0" timeOffset="13580.3578">15868 6357 74,'-18'-1'33,"7"11"1,4 8 1,6 11-14,5 18-16,-3 8 1,2 12-1,-3 9 1,3 5-1,-1-3-2,2-3-1,-1-11-1,-1-10-1,1-12-2,-2-13-4,4-9-19,-1-10-10,-4-10-1,3-10 1,-4-9-1</inkml:trace>
  <inkml:trace contextRef="#ctx0" brushRef="#br0" timeOffset="14039.4038">15660 6823 102,'-13'4'35,"13"-4"1,0 0-1,21 10-28,3-9-3,2-2-1,6 0 0,3-4-2,1 0-1,0-1-3,-5-2-1,-1 4-4,-7-7-5,6 6-5,-5-3-7,3 4 0,-5-1 0,2 5 5,-4 1 4,0 6 8,-3 4 9,-3 3 8,-3 4 9,-4 7 3,1 3 3,-3-1-3,4 4-2,-4-5-4,9 2-3,-4-7-2,5-1-2,-1-10-1,1-2-2,-3-5 0,2-3 0,-14 0-1,12-17-1,-13 1-2,-4-5 2,-8-5-4,-4-4-2,0 2-4,-7-7-15,2 5-15,2 2-3,2-2 2,9 6-2</inkml:trace>
  <inkml:trace contextRef="#ctx0" brushRef="#br0" timeOffset="14962.496">17243 6574 60,'0'0'32,"-18"-19"1,18 19-1,-9 2-12,7 12-6,8 16-4,-3 8-3,4 16-2,-3 7-1,3 9 0,-2 3-2,-2 2-1,0-6-2,-3-12-1,1-8-5,-4-17-10,1-11-18,3-10 1,-1-11-1,4-18 0</inkml:trace>
  <inkml:trace contextRef="#ctx0" brushRef="#br0" timeOffset="15495.5494">17364 6684 61,'5'23'32,"3"22"-1,-5 4 2,1-2-6,-1 8-21,-2-2 0,1-6-2,-2-11-1,1-8 0,3-12-1,-4-16-1,17 9 0,-7-13 0,0-6 0,2 0 0,0-4 0,-1 1 2,0 0-2,0 6 1,-1 4 0,2 5 0,1 5-1,2 4 1,2 0-1,3 3-1,5-2 1,1-2 0,1-4 0,-1-3-1,-1-6 1,-5 0-1,-2-5 1,-5-1 0,-7-2 0,-6-2 0,-6-1-1,-4 1 2,-7 3-2,-2 3 2,-3 3-1,1 8 0,1 5 1,4 8-1,7 4 2,10 7-2,10 0 1,10 2-2,8-4 1,9-3-2,6-6 0,4-6-2,0-4-3,-6-11-5,0-2-17,-9-5-10,-11-8 0,-11-2 2,-13-8-1</inkml:trace>
  <inkml:trace contextRef="#ctx0" brushRef="#br0" timeOffset="15707.5706">17175 6886 111,'-50'14'38,"14"1"-1,15-3 1,21-12-33,15 14-1,19-14-1,13-4-1,7-3-3,8-5-4,7 1-7,-2-6-25,-1-4 0,-2-1-1,-7-3 1</inkml:trace>
  <inkml:trace contextRef="#ctx0" brushRef="#br0" timeOffset="16315.6314">19010 6582 57,'0'0'33,"-2"-17"0,2 17 0,0 0-13,0 0-7,0 0-2,2 23-4,1 6-1,0 4-3,2 9 0,-1 6-1,3 7 1,-1-2-1,1 0-1,1-8-1,-1-7-3,1-5-5,-7-10-15,2-10-12,-3-13 0,0 0-1,10 2 0</inkml:trace>
  <inkml:trace contextRef="#ctx0" brushRef="#br0" timeOffset="16849.6848">19175 6422 58,'-21'-17'31,"10"16"1,-2 2 0,3 5-15,2 11-5,-1 2-2,6 7-3,2-3-1,6 4-1,7-6-2,9-4 0,3-10-1,4-6-1,1-9 1,0-5-1,-3-5 0,-6-4 0,-8-4 0,-9-1-1,-8 3 0,-10 1 1,-5 7-3,-7 2-2,-1 8-3,-3 0-6,7 13-10,4 5-11,5 2 0,12 5-3,9 1 4</inkml:trace>
  <inkml:trace contextRef="#ctx0" brushRef="#br0" timeOffset="17510.7509">19831 6831 7,'42'9'23,"-14"-10"3,-2 1 3,-10-5-10,-6-2-1,-10 7-1,-4-16-4,-6 11-1,-8 1-2,-3 7-3,-5 2 0,2 9-1,-6 5 0,7 5 2,2 2-2,7 2-1,6-1-1,8-2-2,5-5 1,9-2-2,4-10 1,4-3-2,0-5 1,1-4-1,-2-2 2,-1-1 0,-5 0-1,-3 1 0,-12 6 0,14-5 0,-14 5 0,6 10 0,-6-10-1,4 20-1,1-8 1,1-1 1,4-1-1,3-3 0,3-9-1,3-3 1,2-8-2,2-8 2,0-6-2,-1-6 0,0-4 0,-6-4 1,-2-5-1,-5-4 1,-5 1 1,-5 1-2,-5 5 2,-1 6 1,-3 5-1,-1 11 1,-2 12 0,1 14 0,1 13 0,3 13 0,1 7-1,2 7 0,0 6 0,4 1 3,2-1-3,3-4 0,3-5-2,1-9-2,3-5-4,-1-10-6,7-7-11,-2-6-10,1-10-2,1-6 2,0-13 0</inkml:trace>
  <inkml:trace contextRef="#ctx0" brushRef="#br0" timeOffset="17714.7713">20263 6729 62,'0'0'33,"0"0"1,-5 21 0,7 0-16,-5-1-5,5 9-2,-3-1-4,5 4-1,1-5-3,3-3-2,1-3-2,0-8-2,6 0-8,-4-10-13,2-4-10,2 0-1,-3-6-2,4 0 4</inkml:trace>
  <inkml:trace contextRef="#ctx0" brushRef="#br0" timeOffset="19661.966">20425 6833 19,'0'0'24,"0"0"0,0 0 2,2-10-11,-2 10-3,-5-11 0,5 11-2,-14-10 0,1 4-2,3 7 0,-8 1 1,2 10 0,-6 1-2,2 9-1,-2 1 0,6 5-1,1 0-1,5 3-1,7-4 0,9-3-1,8-5 0,9-6-1,7-6-1,3-4 0,5-5 0,1-5-1,1-4 1,-2 0 0,-2-3-1,-7 2 1,-4 1-1,-7 3 2,-5 2-2,-13 6 1,0 0 2,4 18-2,-12-3 3,0 4-2,3 3 2,4 1-2,3 1 2,8-3-1,6-6-1,8-6-1,7-5 0,5-5 0,0-9 0,-1-4 0,-2-3 0,-6-5 1,-6-3-2,-11-3 1,-10 0-1,-10 1 0,-12 4 0,-7 3 1,-6 6-1,-3 5 0,-1 7 2,3 7-1,7 3 1,8 3 1,11-2-1,10-9 0,13 16 0,9-11 0,12-5-1,7-5 0,9 0 0,2-6-2,3-2 2,-1-3-2,0-4 2,-4-3-2,-6-4 1,-6-2-1,-10-4 2,-7-2 0,-8 2 0,-7 3 0,-12 3 0,-6 10 1,-6 8-1,-4 14 1,-4 13 0,2 10 0,1 8 0,4 7 0,6 6-1,8 0 1,7-2 0,4-8 0,8-5 0,4-9 0,5-8 0,-2-7 0,3-8 0,-3-5 0,-3-6-1,0-1 2,-4-1-3,-4 2 4,-10 9-3,12-14 2,-12 14-2,0 0 2,0 0-2,0 0 0,10-2 0,-10 2-2,13 3 0,-1-5-1,5-3 0,2-3-2,3-1 1,2-5-2,2 0 2,-4-2-1,0 2 2,-7 3 0,-1 5 1,-14 6 2,12 1 1,-12-1 0,1 22 0,-2-5 1,1 0 0,4 2 1,6-2 0,6-2-1,5-5 0,4-7 0,3-4-1,0-4 1,-3-4-2,-2-1 0,-9-4 0,-5-2 1,-11 1-2,-6 2 1,-6 2 1,-8 3-2,-2 4 2,-4 2-1,-1 3 0,4 1 0,5 3 0,4-2 0,16-3-1,0 0 0,20 4-1,7-9-1,12 1 1,7-6-1,9 0 1,4-4-1,4-3 1,-3-4 1,-4-4 0,-5-6 1,-9-4 1,-8-4 0,-12-8 1,-10-1 0,-12-1 0,-9 6 0,-9 3 1,-9 10-1,-4 10 0,-3 14 0,-1 17-1,4 12 1,6 16-2,7 10 1,10 7-1,11 5 0,10 5-2,6-3 1,11 0-5,0-11-4,9-3-16,0-10-12,-3-11 1,3-8-1,0-13 3</inkml:trace>
  <inkml:trace contextRef="#ctx0" brushRef="#br0" timeOffset="20037.0035">22824 6677 18,'-14'-20'28,"7"7"4,-1-2 3,4 1-9,4 14-6,-3-13 0,3 13-4,5 20-4,3 2-3,-2 6-3,1 5-3,1 2-2,1 3 1,1 1-2,-2-8-1,1-1-2,-3-13-3,2 1-8,-8-18-18,10 8-6,-10-8 1,14-17 0</inkml:trace>
  <inkml:trace contextRef="#ctx0" brushRef="#br0" timeOffset="21684.1682">22759 6770 14,'0'0'24,"0"0"0,-1 11 0,1-11-3,0 0-3,10 13-3,-1-10-1,-9-3-4,21 2-1,-9-4-3,4 0-1,0-6-2,1-2 0,-2-4-1,-2-1-1,-3-5 0,-2-1-1,-5-1 0,-3 0 0,-4 1 0,-3 2 0,-4 4 0,-1 7 0,-4 5 1,-1 9-1,-2 9 1,2 8 1,-1 5-1,5 6 1,1 4 0,5 3-1,6 1 2,7-1 0,5-4 0,5-2-1,4-8 0,3-5-1,3-7 0,2-5-1,1-10-2,-2-8 2,0-8-4,-2-5 2,-3-6-2,-5-4 2,-1-4-1,-7-1 1,-3 1 1,-3 6-1,-2 4 2,-1 6 1,-2 9 0,2 10 2,0 0-1,0 27 1,5-6-1,3 3 0,2 1 0,2 0 0,0-4-1,4-3 0,0-9 0,0-4 0,-2-7 0,0-7 0,-2-3-1,-1-5 1,-1-3-1,-2-1 1,-2 0-1,-1 3 0,-2 3 1,-2 2-1,-1 13 0,0 0 0,0 0 0,0 0 0,15 14 1,-4-1 0,2-2 1,6 2-1,3-5 0,4-2 0,3-6 0,1-5 0,-4-5-1,0-3 0,-3-4-1,-4-3 1,-5-4 0,-8 0 0,-7 1 0,-7 1 0,-5 7 1,-6 5-1,-4 7 1,-2 8 0,2 8 0,2 8-1,5 5 1,6 2 0,6 2-1,8-2 0,6-3 0,6-4 0,5-5 0,1-4-1,4-7 0,2-5 0,0-4 0,-2-4 0,-2-3 0,-2-2 0,-4 2 1,-3-1-1,-3 3 1,-12 9 0,9-7 1,-9 7-1,0 0 0,-2 18 0,1-5 0,1 0 0,2 1 1,2-1-1,-4-13 0,16 17 1,-5-13-1,2-4 0,1-4 0,0-2 1,2-3-1,-2-1 0,1-2 0,1-1 1,-3 3-1,0 0 0,1 4 1,-2 4-1,2 3 0,2 5 2,2 1 0,1 2 0,2 0-1,1-2-1,5-2-4,-1-9-16,2-3-16,1-4-4,-3-6 0,2-4 0</inkml:trace>
  <inkml:trace contextRef="#ctx0" brushRef="#br0" timeOffset="22903.2901">2120 8699 81,'0'0'33,"3"-11"0,-3 11 1,0 0-14,0 0-14,1 15 0,1-2-2,2 8-1,1 6 0,1 4-3,1 4 0,0 2-4,1 0-2,-2-8-9,3-2-15,0-6-4,-9-21 0,16 13 0</inkml:trace>
  <inkml:trace contextRef="#ctx0" brushRef="#br0" timeOffset="23195.3192">2317 8837 77,'16'-7'32,"-16"7"0,13 19 2,-6 0-18,0-4-6,5 4-2,0-4-2,3 0-3,-2-7 1,3-3-2,0-6 0,1-3 2,-1-6-2,0 0 2,-1-2-2,0 1 2,-1 2-2,0 3 0,0 5 0,3 4-3,-2 5 1,2 4-1,-1 1 0,0-1-5,2 3-8,-2-7-23,-3-9-1,-5-7 3,-3-10-2</inkml:trace>
  <inkml:trace contextRef="#ctx0" brushRef="#br0" timeOffset="23496.3494">2321 8361 129,'-30'-20'36,"8"2"0,13 3-1,17 1-33,5 1-3,8 1-1,13 5-1,3 2 0,14 8-1,4 4 1,7 9 1,3 10-1,6 11 1,1 14 2,-2 11 0,0 6 1,-7 4 0,-1 4 0,-7 1-1,-6-4-2,-9-6-3,-8-13-6,-5-8-12,-7-13-11,-6-14 0,-4-13 0,-7-19 2</inkml:trace>
  <inkml:trace contextRef="#ctx0" brushRef="#br0" timeOffset="24031.4029">3214 8452 94,'0'0'32,"6"20"1,0 16 1,-2 6-21,7 13-7,0 5 1,2 5-4,0-4 0,0-3-1,0-11-1,1-9 0,-1-7 0,-2-9-1,-2-10 0,-9-12 1,15 4 0,-15-4-1,8-16 1,-8 16 0,6-19 0,-6 19 0,7-15 0,-7 15 0,17 0-1,-7 5 1,5 1 0,4 1 0,4 0-1,3-2 1,3-1-1,1-4 0,-1-2 1,1-4-1,-3-4 1,-6-2-1,-4-4 0,-7-1 1,-9-1-2,-8 2 2,-6 2-2,-5 3 2,-4 6-2,0 8 1,1 4 1,4 7-2,7 5 2,9 2-2,8 1 2,8 1-1,6 0 0,7-6 0,4-2-2,1-8-2,2 0-5,-6-10-14,-4-4-13,-3-5-1,-8-7 1,-8-3 1</inkml:trace>
  <inkml:trace contextRef="#ctx0" brushRef="#br0" timeOffset="24219.4217">3276 8724 88,'-35'13'32,"12"-1"0,19 2 2,12-3-14,16-5-16,15 1-1,10-1-3,8-2-4,10-2-13,5 0-16,1-6 1,6 1 0,-4-6-1</inkml:trace>
  <inkml:trace contextRef="#ctx0" brushRef="#br0" timeOffset="24435.4433">4395 8856 118,'11'48'34,"3"8"1,-2 6-1,-1 6-28,4 7-4,0-2 0,-3-3-2,-2-4-2,-1-10-3,1-7-8,-5-16-15,-3-20-7,-2-13 0,0 0-1,-9-29 4</inkml:trace>
  <inkml:trace contextRef="#ctx0" brushRef="#br0" timeOffset="24654.4652">4414 9123 76,'-4'-43'32,"3"1"0,9 8 1,6 6-8,2 5-16,13 11-3,1 9-1,5 11-2,-2 6 0,-1 8 0,-5 5-1,-7 7 0,-8-1-1,-8-2-1,-10-2-3,-9-7-5,-4-5-17,-2-7-10,-4-10 0,1-7 1,1-11-2</inkml:trace>
  <inkml:trace contextRef="#ctx0" brushRef="#br0" timeOffset="25986.5984">4589 8982 77,'30'19'32,"4"10"0,-3-1 1,3-1-6,-3 1-20,-4-6-2,-2-3 0,-7-9-1,-3-5 0,-4-12-1,-3-4 0,-5-8-1,-1-4 0,-4-3-1,0-2 0,-1 1-1,0 5 1,0 4-1,1 5 0,2 13 1,0 0-1,12-2 1,0 11 0,3 2 0,8-1 0,6 2 0,7-4 0,5-2 1,4-5-1,3-3 0,3-3 0,-1-5 0,-2-2 0,-7-2-1,-5 0 2,-9-2-2,-8-1 0,-7 1 0,-9 2 0,-10 2 0,-7 5 0,-5 7 0,-3 4 0,-3 4 0,1 6 0,3 5 0,3 2 0,7 2 0,7-1 0,8-3 0,7-3 0,9-5 0,6-6 0,7-3 0,5-7 0,6-6-3,1-3 1,5-3 1,0-3-1,-1 1 1,-3 2 2,-5 3-2,-4 2 1,-8 6 1,-5 5-1,-7 7 0,-7 5 0,-3 6 1,-2 4-3,-1 4 3,2 4-1,4 1 0,2 0 0,3 0 0,1-5 0,2-4 0,-3-2 1,-1-4-1,-6-4 0,-8-11 1,-12 14-1,-7-10 1,-8-1-1,-5 0 1,-2 1-1,-2-2 0,4 0 1,4-2-1,9 0 0,10-3 0,9 3 0,10-11 1,10 2-1,8-3 0,8-2-1,6-4 1,6-2 0,4-2 0,4-1 0,0-1 0,-1-2 0,-4 2 0,-5 0 0,-7 3 0,-10 0 1,-10 3-2,-11-1 4,-11 5-3,-8 5 0,-7 3 0,-5 5 0,-3 5 0,-1 7 0,2 5 0,2 9 0,6 4 0,4 2 0,6 3 0,7-1 0,5 0 0,6-2 0,3-5 0,2-5 0,4-7 0,0-7 0,2-5-2,-2-6 0,1-6 1,-3-6-1,-1-2 1,-1-3 0,-4-1 1,-2 1-1,-2 1 2,-2 5-1,-3 2 1,-3 13 0,0 0 0,0 0 0,0 0 0,10 20 0,-4-5-1,3 0 1,2 1 1,3-4-2,2-3 0,2-5 0,1-5 0,1-4 0,-1-3 0,-1-2 0,-1-2 0,-5 2 0,-1-1 0,-11 11 0,14-13 0,-14 13 0,0 0 0,0 0 0,0 0 0,4 13-2,-4-13-4,3 13-8,5-8-18,1-3-6,4-7 0,5-2 1</inkml:trace>
  <inkml:trace contextRef="#ctx0" brushRef="#br0" timeOffset="26384.6381">6865 8941 94,'-16'18'32,"-1"9"1,-1 1 1,0 1-16,6 5-13,5-4-1,7 2 0,5-7-1,9-4 0,7-7-2,6-6 1,4-8 0,3-4-1,1-7 0,1-3-1,-3-6 1,-2-1-1,-6-2 0,-6-1 1,-9-2-1,-6 3 1,-8 3 0,-5 5 0,-4 3 0,-4 10 0,0 5 1,1 9-1,4 6 1,8 8-1,3 1 1,7 1-1,8-1-1,6-5-2,9-1-3,2-12-5,11-2-15,1-6-12,3-6-2,5-4 2,2-7-1</inkml:trace>
  <inkml:trace contextRef="#ctx0" brushRef="#br0" timeOffset="26918.6916">8051 8932 82,'13'-12'32,"-13"12"-3,3-10 2,-12 6-18,-4 10-6,-8 2-1,-1 8-2,-1 0 1,5 8-1,3-3 1,7 3 0,5-4-1,6-4-2,7-6 0,6-4 0,3-6-1,4-4 0,0-5 0,2-2 0,0-1-1,1 3 0,0 3 0,2 7 0,1 11 0,4 10 0,3 9 0,3 9 0,3 10-1,0 5 1,0 5 1,-3-3 0,-5 0 0,-5-6 0,-9-6 1,-10-8-1,-11-9 1,-8-8 0,-9-9-1,-5-8 0,-7-12 0,1-6 0,1-8 0,5-6 2,4-8-3,9-8 0,7-4 0,7-2 0,7 3 0,7-1 0,5 6-3,2 3-2,10 12-5,-2 5-19,5 5-9,5 6 0,2-1 0,6 3 1</inkml:trace>
  <inkml:trace contextRef="#ctx0" brushRef="#br0" timeOffset="27489.7487">9721 8929 81,'0'0'32,"-22"-11"0,7 15-1,-5 4-22,-4 3-1,1 9 1,-2 2-2,8 5-1,2 1-1,10 0-1,5-4-1,9-7 0,6-8-1,7-5 0,1-9-1,4-5 1,0-5-1,-3-4 0,-3 1 0,-3 2 0,-4 3 0,-6 4 0,-8 9 0,0 0 0,8 19 0,-9 0 0,1 6-1,0-1 0,2 4-1,1-2-1,3-1-2,0-10-2,5 0-7,-11-15-14,19 1-10,-6-6 0,0-7 0,3-4 3</inkml:trace>
  <inkml:trace contextRef="#ctx0" brushRef="#br0" timeOffset="28204.8202">10002 9020 41,'3'-12'31,"-3"12"1,0 0 1,2-13-7,-2 13-6,0 0-5,0 0-4,10 23-3,-7-6-3,3 3 0,0-1-2,2 4 0,-2-4-1,2-1-1,-3-6 1,-5-12-1,12 8 0,-12-8 0,9-13-1,-4 1 1,2-2-1,1-1 1,2 0-1,-2 0-1,2 3 1,1 5 0,0 4 0,1 4 1,0 5-2,-1-1-3,6 8-6,-2-2-22,2-5-5,4-4 1,0-7 0</inkml:trace>
  <inkml:trace contextRef="#ctx0" brushRef="#br0" timeOffset="28947.8945">11913 8820 96,'-51'15'33,"0"5"1,-5 4-2,1-2-22,7 7-2,3-7 1,11 6-2,9-5-3,16-2-1,10-7-1,14-4 0,10-8 0,7-4-1,5-5 0,4-5 0,2-2-1,-4-1 0,-5 0 0,-6 2 1,-6 3-1,-6 6 0,-5 5 1,-11-1-1,2 21 1,-7-4-1,0 6 0,3 2 1,1 1-1,3 1 1,3-5-1,6-5 0,6-6 0,5-8 0,3-6 0,1-10 0,4-4-1,1-8 1,1-4 0,-2-4 0,-2-5 0,-6-2 0,-3-3 0,-7-2 1,-7-2-1,-4-2 1,-7 1-1,-3 2 1,-4 8 0,0 5-1,0 10 0,1 11 2,1 18-2,6 14 0,5 12 0,3 14 0,7 5 0,4 8 0,5 2 0,5 0 0,3-6-2,0-9-3,4-4-3,-4-16-20,4-9-10,2-9 0,-3-13 0,2-9 0</inkml:trace>
  <inkml:trace contextRef="#ctx0" brushRef="#br0" timeOffset="29188.9186">12526 8467 131,'-11'16'37,"1"14"1,3 8-1,2 12-33,6 6-3,-1 8-1,2 2 0,1 0-1,2-6-1,3-4-2,1-15-4,4-6-6,-5-15-15,3-13-9,3-8 1,-1-13 0,4-5 2</inkml:trace>
  <inkml:trace contextRef="#ctx0" brushRef="#br0" timeOffset="30348.0345">12724 8631 97,'2'-15'32,"-2"15"1,-12-1 2,1 22-22,-7 1-7,4 12 0,-5 1 0,7 9-1,2-3-1,7 1-1,9-4 0,7-4-2,9-5 0,7-5-1,6-9 0,3-7-2,5-4-1,-1-10-2,-1-2-3,-4-12-2,0 2-4,-11-10-3,-3 5-1,-12-5 1,-5 8 2,-11-1 3,-3 8 5,-5 6 6,-3 6 8,2 7 4,1 4 4,9 8 0,1-4 2,12 7-1,2-7-3,12 2-4,2-8-2,7 1-3,1-9-1,2-4-1,-4-5-1,-2-4 1,-3-5-1,-6-2 0,-6-1 0,-9-1 0,-5 0 0,-6 2 0,-7 6 0,-4 7 0,-5 6 1,0 10 0,-3 11 0,4 7 1,2 6-3,5 4 0,6 1 0,7-1 0,7-6 0,8-5 0,6-10 0,6-7 0,6-6-5,2-10 1,4-3-1,0-8 0,1-1 0,-5-6 1,-3 0 1,-3-2 2,-6 3 0,-4 3 2,-7 3 1,-2 8 1,-9 10 1,12 3-1,-9 11 0,2 7 0,1 4 0,2 3-1,1 0 0,1 0-1,1-7 0,3-5 0,-2-4 0,1-7 0,0-7 1,-2-3-2,1-6 0,0-3 0,-2-1 0,2-4 0,-1 1 0,1-1 0,-1 0 0,2 3 0,-2 2 0,0 2 0,2 6 0,-2 4 0,-1 4 0,0 4 0,1 3 0,1 3 0,2 2 0,2 1 0,2 1 0,5-1 0,7-1 0,6-1 0,5-3 0,8-2 0,5-3 0,6-3 0,1-5 0,1-3 0,-2-5 0,-6 0 0,-7-6 0,-9 0 0,-11-5 0,-9-3 0,-12 2 0,-8 3 0,-9 2 0,-7 7 0,-5 6 0,-2 9 0,0 8 0,3 9 0,4 5 0,8 3 0,8 4 0,8-1 0,8-2 0,8-6 0,5-3 0,2-8 0,8-2 0,-2-12-12,3-4-27,2-4-1,0-7 1,3-1 0</inkml:trace>
  <inkml:trace contextRef="#ctx0" brushRef="#br0" timeOffset="30950.0947">13248 9329 52,'-11'5'28,"11"-5"3,-6 11 0,6-11-14,0 0-1,0 0 0,0 0-1,18 5-3,5-2-3,4-4-1,16 4-2,12-3-1,20 3-2,18-2 0,12 3 0,11-1-3,9 1 0,6 0 0,1 1 0,-5 0 0,-10-3 0,-12 2-4,-16-7-4,-11 7-8,-23-9-13,-18-2-9,-20 0 0,-21-3 2,-18 1-1</inkml:trace>
  <inkml:trace contextRef="#ctx0" brushRef="#br0" timeOffset="31190.1187">13315 9383 81,'-97'17'35,"26"4"-1,20-2 3,24-6-17,32 3-11,23-4 1,27 2-1,23-6 0,25 2-4,19-3-1,15-1-2,13-1-2,5-2 0,4 3-5,-7-6-7,-6-1-25,-10 2-1,-17-5 1,-11-3-1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58:59.18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9800 1167 20,'3'-15'21,"-3"15"0,1-10-1,-1 10-6,0 0-2,3 22 0,0 5-2,-1 15-2,2 13-1,-1 11-1,2 12 1,-2 9-2,1-2-4,0 2 1,1-7-3,-2-11 1,1-16-1,-1-8 3,0-14 0,-1-14 3,-2-17-1,0 0 0,-6-28 0,-2-9 1,1-7-1,-1-14-2,-2-10 1,-1-15-3,1-1 2,3-5-2,2-3 2,3-1-2,5 7 2,3 6-2,6 10 0,8 14 3,5 9-3,5 11 0,3 15-2,3 12 1,1 12-1,-1 13 3,-2 17-2,-5 12-2,-4 6 3,-6 4-1,-5 3 2,-5 3-1,-4-4 2,-6-3-4,-3-12 2,-4-7 2,-5-7-2,-2-1 1,-4-9 0,-2-7 0,0-4 0,-1-6 0,0-5-1,1-3 0,1-2 1,3-1-2,3 1 2,5 1-1,0 1 0,9 7 0,0 0 0,0 0 1,0 0 0,13 25 0,0-7-1,7 5 1,3 2 0,4 7 0,5-1 0,4 4-1,-1 0-2,2 0 2,-1 2-1,-2-5 0,-2-1-1,-2-3 1,-5-7-5,-2-3-1,-4-12-7,0-4-14,-2-6-4,-3-7-1,0-4 0</inkml:trace>
  <inkml:trace contextRef="#ctx0" brushRef="#br0" timeOffset="302.0302">10456 1603 38,'0'0'25,"0"0"3,13 6 0,-4-6-9,6 7-7,0-6 1,10 6 1,-1-5-4,8 4-3,0-5-1,4 4-2,1-3-1,-1 2-2,-4-1 0,-2 2 0,-4-1-3,-4 0-1,1 3-6,-7-6-6,3 3-17,2-2 0,0-3 0,6-2-1</inkml:trace>
  <inkml:trace contextRef="#ctx0" brushRef="#br0" timeOffset="678.0677">11824 1538 26,'21'-12'23,"-4"1"0,-13-4 2,-5 3-12,-5 1 1,-10 0-1,-1 3-4,-9 0-4,2 4 0,-6 5 1,2 9 0,-3 4 0,3 8-1,1 5-1,3 8 0,2 6-1,8 3-1,5 0 0,7 2-1,8-5 1,8-2-1,8-6 1,7-3-2,5-11 1,3-6-1,2-6 0,-1-7-2,0-5-4,-7-9-5,-1-4-17,-6-9-4,-8-7-1,-4-3 2</inkml:trace>
  <inkml:trace contextRef="#ctx0" brushRef="#br0" timeOffset="1031.103">11669 744 40,'0'0'24,"0"0"3,0 0-1,0 0-17,0 0 0,-4 44-2,4-44 0,7 68 1,-4-29 0,4 3-2,-2 3-4,1-6 1,0 0-3,-2-8 2,1 0-6,-3-11-4,2 1-6,-2-10-10,-2-11-4,8 0-2,-3-16 1</inkml:trace>
  <inkml:trace contextRef="#ctx0" brushRef="#br0" timeOffset="1280.128">11850 643 38,'0'0'22,"0"0"4,0 0-1,0 0-19,-6 61-1,6-26 2,0 3-2,1 2 0,1-1-2,-2-39 0,7 61-1,-7-61-2,8 38-1,-8-38-10,0 0-12,0 0-2,0 0-1,0 0 0</inkml:trace>
  <inkml:trace contextRef="#ctx0" brushRef="#br0" timeOffset="1670.167">11796 249 44,'-39'4'25,"39"-4"1,-44 39 0,44-39-15,-37 63-4,20-26-2,6 2 0,4-3-1,7-36-1,7 61 0,-7-61 0,34 32-1,-34-32 2,52 6 1,-21-12 0,1-5 0,2-8-1,-3-3 0,-2-4-2,-29 26 2,43-61 0,-43 61-1,19-60 0,-19 60-2,-16-54 0,16 54-1,-42-34 1,12 27-3,-4 6-3,2 8-6,-7 8-10,5 10-12,5 9 0,6 4-1,7 5 2</inkml:trace>
  <inkml:trace contextRef="#ctx0" brushRef="#br0" timeOffset="2129.2129">12147 1570 41,'-20'15'24,"8"3"4,1-8 0,5 1-15,11 0 0,-5-11 0,27 10 0,-5-13-4,11 3-1,2-5-3,5 1-2,0-2-1,0 2-1,-4 0-1,-6 1-2,-3 3-3,-7-4-4,-3 6-11,-5 0-11,-12-2 0,17 0-1,-17 0 1</inkml:trace>
  <inkml:trace contextRef="#ctx0" brushRef="#br0" timeOffset="2572.2572">12754 1452 27,'0'0'21,"0"0"3,0 0 2,-9 21-13,-4 6 0,-3 3-2,-1 6 0,-1 5-3,4 3-3,1-5-1,6-1-1,7-7 1,7-3-3,5-7 2,6-3-2,5-11 2,3-2 0,0-6-1,3-3 0,-4-7 0,0-4-1,-2-7 1,-4-2 1,-4-2-1,-4-4 1,-4-3-2,-5 0 2,-5-2-2,-5 3 2,-4 4-3,-5 4 0,-4 3 0,-5 6 0,1 6-1,-1 5 1,2 5-1,1 2-1,6 6-1,0-2-3,8 4-5,9-11-7,-5 20-13,12-8-1,3-3 0,9-1 1</inkml:trace>
  <inkml:trace contextRef="#ctx0" brushRef="#br0" timeOffset="2888.2887">13330 1331 71,'0'0'30,"0"0"-3,0 0 1,0 0-25,0 0 0,-5 27 2,2-3 0,-3 10-1,2 3 0,-3 9 1,3 10-1,-1 0-1,1-1-4,1-3 2,-1-4-3,1-2 3,1-7-4,2-3 1,-2-12-5,6-2-1,-4-22-9,8 11-13,4-17-1,-1-12-1,4-5 2</inkml:trace>
  <inkml:trace contextRef="#ctx0" brushRef="#br0" timeOffset="3129.3129">13560 1227 52,'1'-14'26,"-1"14"1,-2 15-1,-3 14-16,0 13-1,-1 10-1,1 7-1,-3 10 2,1 2-7,0-1 2,3-2-4,2-9 0,2-7-3,2-2-4,-1-15-13,2-10-10,5-6 0,-8-19-1,14 10 1</inkml:trace>
  <inkml:trace contextRef="#ctx0" brushRef="#br0" timeOffset="3365.3365">13324 1600 70,'-9'10'32,"9"-10"0,-2 16 1,12-7-19,4-3-6,9 4 0,1-7 0,3 2-4,0-4-2,0-1-4,-3 1-7,-7-4-24,-3-3 0,-4-4-1,-8-2-1</inkml:trace>
  <inkml:trace contextRef="#ctx0" brushRef="#br0" timeOffset="5705.5705">12653 2338 9,'0'0'17,"13"7"5,-13-7 1,17 6-8,0-3 0,0-3-1,4-1-2,2-2-3,5 0-1,1-2-3,4-5-1,4-3-1,5 1-1,2-5 0,7 1 0,2-7-1,7-1 2,0-6-2,3-2 2,0-4-1,2-4 0,-2-4 0,-2-1 0,-1-6 0,-4-4 0,-3-4-1,0-1 2,-5-5-1,-4-4 1,-3-3-3,-4-2 2,-6-5-2,-2-2 2,-8 0-1,-4 0 0,-8 3-1,-5 6 1,-7 0 1,-7 6-3,-7 5 4,-7 11-3,-7 2 1,-6 7-2,-7 4 1,-5 5-2,-4 3 3,-7 6-1,-2 2-2,-3 6 1,-4 2 1,-2 3 0,1 6 0,-2 3 0,2 2 0,0 3 0,3 3 0,0 3 0,6 3 0,0 2 0,3 1-1,0 4 1,3 2 0,3 3-1,3 0 1,1 5-1,3 0 1,3 1-1,4 2 1,2 2 0,3 1-1,1 0 1,3 8-1,2 2 3,1 6-3,3 0 3,3 2-3,1 2 3,6 3-2,2 0 2,4-2-2,5-4 0,7-2 1,4-3-1,4 5 1,7-3-3,3-3 2,3-1-1,5-2 0,-1-1 0,2 1 1,0-4-2,0-1 2,-2-2 0,-1 2 0,1-3 1,-2-1-1,-1 0 1,-1-3-1,1-3 1,-2-5 0,0-2 1,0-4-1,1-3 1,-3-4-1,1-2 0,-1-3 1,-1-1-1,0-3-1,0 0 1,-3-3-1,1 0 0,-1-1 1,0 0-1,-2-1 0,0-1 0,-4 2-1,0-1-1,-1 3-2,-12 0-5,14-9-18,-14 9-7,7-14 1,-4 3-2</inkml:trace>
  <inkml:trace contextRef="#ctx0" brushRef="#br0" timeOffset="6530.653">14651 1401 23,'-19'2'19,"-5"-7"1,9 5 3,1 0-16,2 0 1,12 0 2,-15 2 0,15-2 1,0 0-1,0 0-1,14-6-2,2 3-1,6-2-2,7-1-1,8-4 0,9 3-1,7-1 0,8 1 1,3-1-1,5 2 0,1-1 1,3 3 0,-1-1-1,1 1 0,-2 2 1,0 1-1,-3 2 0,0 3-1,-3-2 0,0 3 0,-3-1-1,-1 3 1,-4-2-1,-2 0 0,-3-3 0,-3 0 0,-5-1 0,-5-1 0,-4-2-2,-6-1-2,-3-2-3,-9-6-7,2 4-12,-6-2-7,-5-5 1,-3 0-2</inkml:trace>
  <inkml:trace contextRef="#ctx0" brushRef="#br0" timeOffset="6914.6914">15872 943 16,'0'0'20,"0"0"3,0 0-7,0 0-4,0 0-1,0 0 1,0 0-2,39 8-1,-11 9-2,9 5-1,1 13-2,4 3 1,0 9-2,0 3 1,-4 9-2,-5-6 0,-8 9-2,-8-8 3,-11-6 0,-8-5 0,-12-3 0,-11-9 0,-11-6-1,-6-4 0,-9-6-1,-3-5-1,-2-3-3,0-7-5,5-1-14,8-3-8,6-7 0,13-2 0,9-7-1</inkml:trace>
  <inkml:trace contextRef="#ctx0" brushRef="#br0" timeOffset="8688.8687">14539 361 34,'0'0'24,"0"0"3,0 0-7,2 44-9,-2-44-1,10 61-2,-2-25-1,-2 1-1,2-1-4,-8-36-1,11 55 2,-11-55 1,6 35 1,-6-35 0,0 0 1,0 0-1,0 0 0,0 0 1,6-37-2,-6 37-2,9-47-1,-9 47 1,12-53-2,-12 53 3,19-49-2,-19 49-3,17-40-4,-17 40-1,0 0-7,31-37-4,-31 37-2,0 0 0,0 0-1,34 3 1,-34-3 6,0 0 5,20 37 8,-20-37 6,0 0 7,23 48 0,-23-48 5,0 0-2,41 32 0,-41-32-2,37 2-2,-37-2-3,37-12-2,-37 12 1,0 0-3,33-37 0,-33 37-2,0 0 2,0 0-3,-24-38 1,24 38-1,-37 5-3,37-5 1,-40 28-1,40-28 3,-26 42-2,26-42 2,-1 48-2,1-48 2,33 41 0,-33-41 0,60 27-1,-21-21 1,2-4 0,4-4 0,-1-5 0,-1-4-1,-2-2 1,-2-2 0,-6-1-1,-3 0 1,-30 16 0,42-28-1,-42 28 0,0 0 0,0 0-1,0 0 0,29-9 0,-29 9 0,-2 39 0,2-39 0,-2 64 0,1-23 0,2 1 1,-1 0-1,0-3 1,0-39 0,1 59 0,-1-59 2,0 0 0,-4 37-1,4-37 1,0 0 0,-17-38-1,17 38 3,-20-60-1,9 22-2,-1-5 1,0-2 0,2 0 0,2 2 0,3 2-1,5 5 0,0 36-1,13-55-2,-13 55 2,0 0 0,43-31-2,-43 31 0,36 23-1,-36-23 1,30 47 0,-30-47 2,14 63-2,-14-63 0,-1 62 1,1-62-1,-11 47-3,11-47-8,0 0-12,0 0-5,0 0 0,0 0-2,0 0 2</inkml:trace>
  <inkml:trace contextRef="#ctx0" brushRef="#br0" timeOffset="8922.8922">15458 253 72,'15'35'32,"-15"-35"-1,14 59-1,-10-21-22,4 5-1,-5 2-3,2-1-3,-2-4-2,0-4-1,-3-36-1,2 49-3,-2-49-4,0 0-7,0 0-6,0 0-5,0 0-1,39-19 2</inkml:trace>
  <inkml:trace contextRef="#ctx0" brushRef="#br0" timeOffset="9297.9297">15660 418 49,'0'0'25,"0"0"4,0 0 0,0 0-15,0 0-3,-29 13-3,29-13-3,-27 45-1,27-45 0,-22 49-2,22-49-1,-8 39 1,8-39 0,0 0 0,0 0-1,33 21 1,-33-21 0,32-17-1,-32 17 2,33-28-2,-33 28 1,0 0 1,39-46 0,-39 46-2,0 0 1,0 0-1,0 0-2,0 0 2,0 0-2,0 0 0,0 0-2,6 39 0,-6-39-1,0 0-2,0 0-3,0 0-7,0 0-6,30 14-5,-30-14-3,32-23 1,-32 23-2</inkml:trace>
  <inkml:trace contextRef="#ctx0" brushRef="#br0" timeOffset="9725.9725">15870 370 18,'0'0'23,"0"0"2,0 0-1,-35 16-6,35-16-5,-22 40 0,22-40-4,-17 47-1,17-47-3,-2 44 0,2-44-1,0 0 2,34 42-2,-34-42 0,45 9-1,-45-9 0,56-4-2,-25-2 0,-2-1 1,-29 7 1,48-18-1,-48 18 0,32-19 0,-32 19 1,0 0-2,0 0 1,-4-35-1,4 35-2,-30-7 0,30 7 1,-34 7 0,34-7-1,-30 23 2,30-23-1,-14 35 1,14-35 0,7 38 0,-7-38 1,0 0 0,46 39-2,-46-39 1,44 10-2,-44-10-1,42-5-5,-42 5-10,33-18-17,-33 18 2,0 0 0,33-38-1</inkml:trace>
  <inkml:trace contextRef="#ctx0" brushRef="#br0" timeOffset="10245.0244">16409 427 10,'33'-2'22,"-33"2"0,0 0 3,0 0-11,0 0-5,-34 24 2,34-24 2,-56 34-4,56-34-1,-58 39-2,58-39 0,-43 38-1,43-38 0,0 0 2,-11 47-2,11-47 0,0 0 0,36 22 2,-36-22-2,42-1-3,-42 1 0,48-16 2,-48 16-2,54-31 1,-54 31-1,53-43-1,-53 43 0,46-55 1,-46 55 0,30-62 0,-30 62-1,10-63-1,-10 63 1,-7-53 0,7 53-1,-17-38 0,17 38 0,0 0 0,-44-2-1,44 2 1,-33 37-1,33-37 0,-30 61 1,20-25-2,3 2 0,4-2 0,3-36 0,7 64-2,-7-64-1,16 50-3,-16-50-9,0 0-12,29 47-3,-29-47 0,0 0-1</inkml:trace>
  <inkml:trace contextRef="#ctx0" brushRef="#br0" timeOffset="11268.1267">15002 1689 61,'0'0'30,"0"12"-1,2 8 1,2 9-23,-2 2 2,4 10-2,-4 1-1,3 1-3,-2-6 0,1-6-1,-1-5 0,-1-6-1,-1-6 1,-1-14 0,0 0-1,0 0 1,8-12-1,-1-6 1,0-3-1,4 0 0,3-1-1,3 1-1,1 6 1,1 6 0,-2 9-1,0 8 1,-3 11-1,-3 5 1,-5 8 0,-5 1 0,-5 2 0,-6-1 1,-3-3-1,-5-6 0,0-6 0,-2-6-1,3-6 0,0-10-3,6 0-1,3-13-6,8 0-6,1-13-4,9 1-3,2-4-2,4 0 0,2 1 4,2 3 5,0 8 7,0 6 9,0 9 8,-3 13 8,-4 3 3,2 11 1,-4 0 1,0 5-4,0-1-3,-2-4-1,4-1-2,-2-12-4,2-1 0,0-14-2,2-3 0,-3-11-1,3-1 1,-3-6-2,1-2-1,-3-1-1,-1 4 1,-3 3 0,-1 6-1,-5 17 0,0 0 0,10 3 0,-6 19 0,1 12 0,1 8 1,1 8-1,3 7 4,1 5-2,-1 1 0,0-7 1,-2-3 0,-6-11 0,-4-7 0,-8-10-1,-6-7-2,-7-12-1,-3-10-2,-1-3-5,-3-15-9,4-6-15,5-3-1,6-7 0,10 0 0</inkml:trace>
  <inkml:trace contextRef="#ctx0" brushRef="#br0" timeOffset="11923.1922">16023 1938 22,'-17'-15'20,"6"17"2,-10-4 3,-1 6-15,0 4-2,-3 6 0,5 4 1,-1 2-1,7 3 1,1-2-2,9 1-1,4-7-2,9-1 1,4-9-1,5-3 1,2-7-2,2-4-1,1-3 0,2-4 0,-5 1 0,-2 2-1,-4 2 1,-2 5-1,-12 6 1,13 6-1,-12 7-1,0 4 1,-2 3-1,1 1-1,0 2 0,0-3-2,4-2-3,-4-18-4,14 11-13,-3-15-8,-2-12 0,4-5-2,-1-9 4</inkml:trace>
  <inkml:trace contextRef="#ctx0" brushRef="#br0" timeOffset="12313.2312">16186 1587 43,'0'0'29,"1"17"0,0 11-2,5 12-9,2 11-12,0 6 3,5 7-3,-2-1 1,4-2-5,-2-11 1,1-7 0,-4-8-2,0-7 1,-4-10 0,-6-18-1,10 7 1,-10-7-1,8-20 1,-4 3 0,0-9-1,3-1 0,0 0 1,0 3-1,0 2 0,-1 6 0,-6 16 0,14-2 0,-8 16-1,0 6 0,-1 3 0,1 3 0,1 2-1,-2-2-1,3-2-2,-3-10-4,5 2-7,0-11-13,2-4-5,5-5-1,2-7 2</inkml:trace>
  <inkml:trace contextRef="#ctx0" brushRef="#br0" timeOffset="12900.2899">16731 1907 44,'0'0'25,"-15"25"3,-3-5 0,-5 4-21,-2 8 0,-2-3 1,3 2-1,0-4 0,8 0-1,3-9 0,10-4-2,3-14-1,17 9 0,-2-13 1,7 1-1,-1-6-1,4-1 0,-2-1 0,-1 0-1,-4 2-1,-3 2 1,-3 3-1,-2 7 1,-10-3-1,14 16 0,-7-2 0,1 1 0,0 0 0,0 0 0,1-2 0,2-5-1,1-2-1,-2-8-2,4-3-1,-3-11-4,4 2-4,-4-16-5,3-1-4,-2-8-3,1-3 1,-4-5 4,0-1 6,-4-3 6,-3-1 9,-2 13 9,-3 1 3,-4 10 7,-1 13 1,-3 10-2,-2 10-4,2 17-3,-1 6-3,3 11-4,-2 5 1,7 6-3,-2-2 1,5-1-1,1-3-2,2-6-2,3-3-3,-1-13-7,6-7-10,1-9-8,0-11-2,5-4 1,0-10 1</inkml:trace>
  <inkml:trace contextRef="#ctx0" brushRef="#br0" timeOffset="13178.3177">17000 1995 33,'3'12'26,"-7"3"1,4 7-5,0 5-6,0-3 0,6 5-4,0-11-4,7 1-1,0-11 0,7-1-2,-4-8 0,3-2-1,-5-5-1,0-4-1,-6-3 0,-4-2 0,-8-4-1,-6-1-1,-4 3 0,-6 0-1,0 5 0,-5 1-1,4 9-2,-1-4-3,7 11-2,2-5-6,13 2-11,0 0-6,12-8 0,5 2 1</inkml:trace>
  <inkml:trace contextRef="#ctx0" brushRef="#br0" timeOffset="14193.4192">17454 1969 10,'13'14'20,"-13"-14"2,-3 15 2,-6-5-10,-10 1 0,-4 9 0,-6-2-2,0 9-2,-2-6-1,7 7-2,1-7-2,7 2-1,4-8 1,11-3-3,1-12 1,16 6 0,-3-11 0,5-1-1,1-6 0,0-2 0,1-1-2,-2 0 1,-2 1-1,-3 4 0,0 6-1,-1 6 1,-2 11-1,1 8 1,1 10 0,-1 7 0,0 5 0,0 5 1,-4 1 0,-2-1-1,-6-6 2,-3-5-1,-8-10 0,-5-7-2,-3-9-1,-3-14-3,2-4-5,-2-13-5,8-4-6,3-11-6,6-4 1,7-1 1,5 0 5,5 3 4,5 3 10,2 5 7,4 6 9,-2 7 8,5 7 1,0 0 3,2 2-2,0 4-3,-3-5-3,3 3-2,-8-7-4,2 3-1,-8-5-2,-4 0-2,-6-3-1,-6 0-1,-5 1 0,-2 3 0,-5 4 0,-3 6-1,-1 7 1,-2 6 0,3 7 0,1 4 0,5 1 0,4 4 1,5-2 0,6-2 0,6-4-1,3-4 0,3-5 0,3-2 0,0-4 0,1-6-1,-2-2 1,1-3-1,-4-2 0,-1-2 0,-1 0 0,-1 2-1,-11 10 1,14-14-1,-14 14 1,0 0 0,10 5-1,-10-5 1,5 17 0,-1-6 1,2-1-1,1 1 1,-7-11 0,16 12 0,-6-10 0,0-2-1,0-4 1,0-1-1,0-2 1,0-1-1,-1 1 1,0 1-1,1 2 1,-1 4-1,-1 3 1,1 4 0,-9-7-1,17 21 1,-9-9-1,2 0-2,1 1-11,-1-6-22,-1-10 2,4-5-1,-1-11-1</inkml:trace>
  <inkml:trace contextRef="#ctx0" brushRef="#br0" timeOffset="15352.5351">18979 1241 20,'-18'17'24,"13"7"1,-5 4 3,4 10-11,0 10-8,-2 3 2,5 2-2,-2 2-1,3-8-6,-1-7 3,2-9-3,-1-13 2,3-4 0,-1-14 1,0 0-1,-7-15 0,3 0 2,-2-11-3,1 0 1,-3-11-5,-1-7 1,0-5-1,1-4 1,2-5-1,1-10 1,4-1-1,3 2-2,4 3 4,5 9-2,8 3 2,4 12-3,-23 40 3,54-45-2,-54 45 1,58 7 1,-30 15-1,-2 12 2,-5 9-3,-5 5 3,-2 5-2,-3-4 2,-5 0-3,-5-2 4,-2-8-4,-7-8 2,-4-8-1,-4-4 0,-5-7 1,-3 0-1,-2-5 0,-2-6 1,1-5-1,1-5 1,1-3 0,4-4-1,4 2 1,3 4-1,3-3 2,11 13-2,-11-13 1,11 13 0,8 11 0,7 4 0,6 5 2,8 2-1,6 8 0,6 2 0,4 2 0,2 1 0,0-4 0,-1-3-1,-5-4-1,-4-6-1,-5-4-1,-6-7-2,0 0-11,-6-9-19,-2-6-1,-2-6 1,-1-5-2</inkml:trace>
  <inkml:trace contextRef="#ctx0" brushRef="#br0" timeOffset="15737.5736">19547 1347 21,'0'0'24,"-18"2"3,18-2 1,0 0-11,-11 12-1,11-12-1,9 12-3,6-4 0,2-6-4,12 4 0,2-5-3,9 2 0,2-5-2,2 1-1,-2-1 0,0 1-1,-6 0 0,-6-1-1,-6 1-1,-8-1-2,-4 2-3,-12 0-11,11-13-16,-11 13-1,9-15 0,-1 4 0</inkml:trace>
  <inkml:trace contextRef="#ctx0" brushRef="#br0" timeOffset="16171.617">20920 1215 5,'11'-6'19,"-2"-1"0,-13-6 0,-2 2-8,-7 1-1,-7 1 0,-4 2-2,-5 0-2,-1 6 0,-4 2 1,4 8 1,-3 5-1,4 9 1,-1 3-1,7 9-1,0 6 2,7 5-2,1 2 1,8 0-2,6-3 1,11-1 0,6-3 0,9-4-1,7-8-2,7-4 0,4-5 0,1-3-1,1-8-2,-4-4-2,-1-2-4,-9-10-6,-2-1-20,-6-3-1,-7-5 0,-3-4-2</inkml:trace>
  <inkml:trace contextRef="#ctx0" brushRef="#br0" timeOffset="16614.6613">20602 589 30,'0'0'28,"0"0"-3,0 0 5,0 0-14,0 0-2,0 0-4,0 0-3,31 0-2,-31 0-2,8 40 1,-8-40-3,12 54 0,-12-54 0,14 63 0,-14-63-1,11 56 0,-11-56 0,10 37-3,-10-37-6,0 0-4,0 0-14,0 0-1,0 0 0,0 0 0</inkml:trace>
  <inkml:trace contextRef="#ctx0" brushRef="#br0" timeOffset="16894.6892">20762 537 29,'0'0'21,"0"0"4,0 0-2,0 0-12,0 0-2,17 52 0,-17-52-2,-7 47-2,7-47-2,-3 42-1,3-42 0,0 0-1,3 41 0,-3-41-4,0 0-6,0 0-7,0 0-7,0 0-3,0 0 2,15-48 0</inkml:trace>
  <inkml:trace contextRef="#ctx0" brushRef="#br0" timeOffset="17434.7433">20553 125 21,'0'0'22,"-38"-14"0,38 14 4,-39-8-14,39 8 0,-38 8-1,38-8-1,-34 27 0,34-27-3,-22 45 0,22-45-2,-5 56 0,5-56-1,14 55-1,-14-55 0,35 50 0,-35-50-1,51 40 0,-21-26-3,1-2 3,1-3-3,0-3 3,0-3-1,-2-1 1,-1-6-1,-29 4 0,50-16 3,-50 16-3,40-28 0,-40 28 0,29-40 0,-29 40 0,11-47-1,-11 47 1,-9-50 0,9 50-1,-31-47 3,31 47-2,-47-36 0,16 22-1,-1 5 1,-4 2-1,0 5 0,0 2 0,0 2 0,2 4-1,3 1-2,31-7-4,-42 18-9,42-18-13,0 0-5,1 49 1,-1-49-1</inkml:trace>
  <inkml:trace contextRef="#ctx0" brushRef="#br0" timeOffset="18111.8109">21215 1424 22,'0'0'21,"0"0"2,0 0-3,0 0-2,0 0-1,-9-3-3,9 3-2,0 0-3,0 0 2,0 0-2,18 5-1,-2-8-2,8 3 0,4-5-4,8 3 2,3-4-1,4 3-1,-2-2 0,-1 1-1,-4 0 0,-5 1 0,-7 0-1,-5 1 0,-7 0 1,-2 0-2,-10 2 0,0 0-3,10-8-4,-10 8-10,-3-15-16,3 15 1,5-15-1,-5 15 0</inkml:trace>
  <inkml:trace contextRef="#ctx0" brushRef="#br0" timeOffset="19141.914">22228 951 26,'13'-42'19,"-13"42"1,0 0-4,0 0-1,0 0-3,0 0-5,0 0-3,0 0 1,0 0-4,0 0 1,0 0 0,0 0-1,0 0 3,0 0-3,0 0 1,0 0 3,0 0 0,-28 34-2,16-13 3,-4 11-3,2 4 1,-4 8-1,1 3 5,-2 7-8,0 2 3,-2 7-2,0-5 1,-1-2 1,1-6-1,-1-2 1,1-6-1,1-6 0,0-4-1,4-2 0,0-5-3,2-4 2,2-4-3,2-3 3,2-2-3,8-12 3,-8 15-4,8-15 2,0 0-5,0 0-7,-3-15-16,4 1 0,3-2 2,-2-7-3</inkml:trace>
  <inkml:trace contextRef="#ctx0" brushRef="#br0" timeOffset="19683.9682">21733 913 21,'0'0'24,"0"0"-2,0 0 2,0 0-6,0 0-6,0 0-3,0 0-4,0 0-1,30-1 3,-30 1-5,20 28 2,-7-3-4,4 5 6,3 9-3,5 3 2,3 6-3,5-2 1,1 7-1,2-2-1,2-1 1,-1-5-1,0-2 1,-1-4-1,-1-2 0,-1-2 0,-4-7 1,-3-4-1,-3-6-1,-3-2 0,-5-5 1,-2-1-1,-4-3 0,-10-7 0,12 9-2,-12-9-3,0 0-14,10 6-10,-10-6-1,0 0-1,0-15 0</inkml:trace>
  <inkml:trace contextRef="#ctx0" brushRef="#br0" timeOffset="22518.2516">19231 3096 22,'0'0'24,"0"-23"0,1 13-2,-1-1-2,-1 1-3,1 10-2,-1-14-4,1 14-2,0 0-1,0 0-3,7 20 0,0 1-2,0 3 0,2 7-2,2 1 2,1 5-2,2-5 1,1-3-1,-3-5 1,3-8-1,-1-9 1,3-8-1,0-12 0,-1-6 0,1-5 0,-1-4 0,0-4 0,-2 0-1,-2 4 0,-3 4 1,-1 6-2,-4 7 1,-4 11 0,0 0-1,8 16 1,-5 3-1,-1 3 2,3 3-1,1 2 1,2-2-1,0-5 1,5-5 0,-1-9 0,2-6 0,0-9 0,-1-6 0,-2-7 1,-1-4-1,-3-6-2,-2-5 1,-4-4-3,-2-2 1,-2 1-1,-1 0 1,2 2-1,0 4 0,3 6 1,0 5-1,2 11 2,-3 14 0,10-1 1,-2 14-1,0 9 1,1 7 0,-1 7 1,2 6-1,0 3 2,-1-2-2,-2-2 2,1-5-2,-2-7 1,-1-6 0,-1-7 0,-4-16 0,9 9 1,-9-9-1,11-14 0,-4 0 0,-2-2 1,1-1-1,0 2-1,-3 1 0,0 4-1,-3 10 1,0 0-1,0 0 0,11 21 0,-5-4 0,2 3 1,3 0 0,5 0 0,2-3 1,5-5-1,1-5 1,2-6 0,3-4 0,-2-6 0,-2-3-1,-3-4 1,-4-4 0,-5-1-2,-6-1 2,-5 1-2,-5 3 2,-5 4-3,-5 4 2,-2 8-1,-3 7 0,0 6 1,2 4-1,3 5 1,3 1 0,5-1 0,5-1 0,7-5 0,8-5 1,5-3-1,3-4 1,2-2-1,2-1 1,0-1-1,-4 1 0,-3 1-1,-7 0 1,-3 3 0,-10-3-1,0 0 1,0 12 0,0-12 1,-15 7-1,15-7 1,-14 0 0,14 0 0,-10-13 0,10 1 0,4-2-1,3 0 1,1-1-2,2 0 1,1 1 0,1 5-1,1 0 1,0 6-1,1 1 1,2 0 0,2 2 0,3-1 0,1-1 0,1 0 1,-2-2 0,-1-2-1,-2 2 1,-3-2-1,-6-1 1,-9 7-2,6-15 2,-6 15-2,-12-11 1,2 9-1,-2 2 1,-3 4 0,0 5 0,0 2 1,4 7-2,1 0 3,6 3-2,4-1 1,5 0-1,6-4 1,4-2-1,4-2-1,2-6-1,5-2-3,0-9-7,6 0-14,1-4-9,2-8 1,2-1-1,1-8 1</inkml:trace>
  <inkml:trace contextRef="#ctx0" brushRef="#br0" timeOffset="22797.2794">21153 2909 34,'-12'7'25,"-2"5"3,-10-4 1,0 5-14,-6 8-3,-8 1 1,2 7-3,-5 1 0,4 9-4,-1-2 0,6 3-3,3-5-1,8-4-1,6-3-3,2-8-2,8-2-4,5-18-12,0 0-12,0 0 1,9-20-2,2-1 2</inkml:trace>
  <inkml:trace contextRef="#ctx0" brushRef="#br0" timeOffset="23022.302">20811 2897 52,'0'0'29,"0"0"4,-2 22-2,7-3-10,-1 0-12,7 9-1,-2 1-1,4 6-3,0 0 0,3-1-3,-2 0-1,1-7-3,2-2-3,-1-10-7,4-4-17,3-3-3,-1-9-1,5-4 2</inkml:trace>
  <inkml:trace contextRef="#ctx0" brushRef="#br0" timeOffset="23344.3341">21611 3119 46,'0'0'30,"0"0"2,0 0 0,0 0-16,0 0 0,0 0-3,0 0-5,0 0-2,0 0-1,11-5-2,-11 5-2,14-4 0,-6 1-2,1 0 0,5 2-3,-4-5-4,5 6-9,-3-4-14,0 0-3,2-1 0,-1-2 1</inkml:trace>
  <inkml:trace contextRef="#ctx0" brushRef="#br0" timeOffset="23608.3606">21561 3198 44,'-20'14'26,"9"4"3,0-9 0,11-9-18,-4 15 0,4-15 0,16 5-2,-4-6-3,7 1 0,-2-4-2,4 0-4,1 0-3,-3-4-9,2-2-20,0 4 1,-3-6-2,0 2 2</inkml:trace>
  <inkml:trace contextRef="#ctx0" brushRef="#br0" timeOffset="24676.4674">22494 2995 22,'-2'-17'20,"2"17"-4,-10-14 0,10 14-1,-19-15-4,4 5-1,-2 4-1,-5-1-1,0 6 0,-6 0-2,1 7 0,-3 3 0,1 8 0,-1 1-1,4 9 1,2 2-1,4 5-2,5 1 1,8 2-1,6-3 0,8 0 0,8-3-1,8-6 0,5-4 0,7-4 0,1-6-1,3-4 0,0-4 0,-2-3 0,-4-4-2,-5-3-1,-1-1-2,-6-5-3,-1 1-6,-6-5-10,-2-2-10,3 1-1,-4-6 0,1 3 3</inkml:trace>
  <inkml:trace contextRef="#ctx0" brushRef="#br0" timeOffset="24999.4997">22722 2856 17,'-9'-9'24,"9"9"0,0 0 3,-9 9-14,9-9-1,-4 21 0,5 0-2,-3 2-1,5 8-1,-3 1-2,4 5-1,-1-1-1,3 3-1,0-3-1,1-2-1,1-4 0,-1-2 0,1-3-1,-1-6-2,1 0-1,-5-7-5,4 1-4,-7-13-16,0 0-3,0 0 0,0 0 0</inkml:trace>
  <inkml:trace contextRef="#ctx0" brushRef="#br0" timeOffset="26240.6238">22337 3941 12,'0'0'25,"0"0"0,0 0 3,0 0-11,0 0-2,0 0-3,0 0-3,-6 10-1,8 1-2,-2 3-1,2 7 0,-1 2 0,1 10-1,0-1 0,1 6-1,1-1-1,-1 2 1,1-7-1,0-1-1,0-8 0,-1-4 0,0-6 1,-1-3-1,-2-10 1,0 0 0,0 0-1,0 0 0,-6-21 0,2 4 0,-1-7 0,0-5-2,-1-6 1,-1-6 0,-1-3 0,1-2-1,1 1 1,2 0 0,1 5 1,1 1-1,1 8 1,4 3-1,1 4 0,3 5 1,4 4-1,3 4 0,1 0 0,4 4 0,2 4-1,1 4 1,0 5-1,-3 4 1,-1 8-1,-5 4 1,-3 5-1,-4 1 1,-5 2 0,-4 0 0,-4 1 0,-1-4 0,-4-4 0,-1-3 0,2-5 0,1-3 1,0-4-1,10-8 0,-13 9 0,13-9 0,0 0 0,0 0-1,0 0 1,17 11 0,-6-8 0,1 3 0,3 3 0,1 3-1,2 3 1,-3 3 0,-2 3-1,-1 3 1,-3 3 0,-4 0 0,-2-3 1,-2 0-1,-4-4 1,-1-4-1,-2-2 1,-3-5 0,-1-2-1,0-2 0,-1-4 1,-2-1-1,1-2-1,-2-3 0,2-2-4,-1-8-4,7 4-6,-2-5-10,7-3-9,7 3-1,3-4 2,6 5 0</inkml:trace>
  <inkml:trace contextRef="#ctx0" brushRef="#br0" timeOffset="26690.6688">22691 4095 30,'0'0'25,"0"0"2,9-5-3,-9 5-9,6 15-2,-5-3-2,4 6-2,-1-2-1,3 6 0,-1-2-3,1 0-1,0-3-1,-1-4 0,0-2-1,-6-11 0,8 12 0,-8-12 1,0 0-1,0 0 0,-7-19 0,5 8 0,-4-6 0,4-2 0,-2-7-1,2 4 0,1 0 1,2 1-1,1 1 0,3 4 1,2 3-1,3 3 0,3 2 0,2 2 0,4 1 0,1 0 0,2 1 0,-1 0-1,0-1 0,-2 2-1,-2 0-2,-4-1-3,0 6-5,-13-2-13,11-4-13,-11 4 2,9-2-3,-9 2 3</inkml:trace>
  <inkml:trace contextRef="#ctx0" brushRef="#br0" timeOffset="27299.7297">22661 4919 27,'10'6'26,"-10"-6"2,0 0-1,0 0-9,-3 10-2,2 7-2,-4-2-3,3 10-1,-4 2-3,3 8-2,-2 3 0,1 1-3,1-1 0,1-3-2,1-4 0,1-3 0,2-2-2,-1-9-1,2 0-2,-3-17-6,4 14-12,-4-14-11,0 0 1,11-12-1,-10-7 2</inkml:trace>
  <inkml:trace contextRef="#ctx0" brushRef="#br0" timeOffset="27646.7644">22512 4896 51,'-14'-5'30,"14"5"1,0 0-5,-10-6-13,10 6-1,8-9-1,4 5-3,1-4-2,6 3-2,2-2-1,3 2-1,0 0 0,2 4-2,-2 0 0,-2 2-2,0 3-2,-6-1-1,2 5-5,-7-5-7,4 6-7,-1 1-9,-6-3 0,3 5 2,-11-12 1</inkml:trace>
  <inkml:trace contextRef="#ctx0" brushRef="#br0" timeOffset="28006.8004">22527 5504 31,'-11'14'29,"6"2"2,5-16 0,-12 11-13,12-11-1,0 0-2,16 8-3,-3-13-3,11 3-2,0-4-2,6 1-2,2-2-1,2 1 0,1 1-3,-3-1-1,-4 5-1,-7-4-4,1 7-6,-8-2-18,0-2-3,-3 1-1,-11 1 0</inkml:trace>
  <inkml:trace contextRef="#ctx0" brushRef="#br0" timeOffset="29530.9528">22824 5981 19,'0'0'19,"0"0"1,0 0-1,0 0 0,0 0-3,0 0-2,0 0-2,0 0-2,-2 26-2,3-1-1,-2 5-3,4 7 1,-1 5-1,1 7-1,-1-1-1,2-4-1,0-5-1,-1-9-2,1-4-6,-3-9-7,-1-17-15,0 0 0,0 0-2,0-17 2</inkml:trace>
  <inkml:trace contextRef="#ctx0" brushRef="#br0" timeOffset="29823.9821">22628 5919 56,'0'0'29,"-16"1"1,16-1-1,10 0-17,0-3-4,9 1 1,3-3-2,9 3 0,0-3-2,8 1-2,0 2-1,1 1-3,1 2-1,-4-1-4,-1 5-4,-8-5-6,3 4-8,-5 2-9,-8-3-1,0 2 1,-18-5 3</inkml:trace>
  <inkml:trace contextRef="#ctx0" brushRef="#br0" timeOffset="30073.007">22867 6096 57,'-3'15'31,"3"-15"1,21 1-7,-1 0-13,2-4-4,7 1 2,1-1-5,0 1-4,1 2-5,-5-3-10,0 1-14,-1 4-4,-7-5-1,3 5 1</inkml:trace>
  <inkml:trace contextRef="#ctx0" brushRef="#br0" timeOffset="69448.9441">23601 2898 12,'2'16'22,"-2"-16"3,3 11 2,-3-11-14,5 15-1,0-2 0,-4 0-2,4 7 1,-6 0-1,3 7-3,-4-5 0,3 5-1,-4-4-1,4 0-1,-2-3 0,3-4 0,-2-16-1,8 16 0,-8-16 0,22-12 0,-3-7-2,6-5 1,10-11 0,9-6 0,8-8-1,8-2-1,2-1-1,-2 3 0,-3 8-1,-4 2-3,-6 15-10,-10 7-21,-12 2 0,-9 6-2,-7-2 3</inkml:trace>
  <inkml:trace contextRef="#ctx0" brushRef="#br0" timeOffset="120289.0277">6564 6928 17,'-5'10'18,"5"-10"0,0 0 3,0 0-12,0 0 2,0 0-2,0 0 2,0 0 0,10 5-2,-1-4 0,2-1-3,6 2 0,1-2-2,7 0 0,1 0-1,3 0 1,1-1-1,1 1 0,0-1-1,-2 1 0,-2-1-2,-1 0 1,-1 1 0,-5 0-1,-1 0 1,0 1-2,-4-1-1,-2 0-2,-1 1-1,-12-1-4,13 0-5,-13 0-5,0 0-6,0 0-2,-8 1 0,8-1 2</inkml:trace>
  <inkml:trace contextRef="#ctx0" brushRef="#br0" timeOffset="120552.054">6612 7073 4,'-14'9'15,"-1"-7"3,15-2-2,0 0 0,15 17 2,6-14 0,13 2 1,8 1-3,8-1-3,8 2-3,2-2-2,3 1-3,-4-3-2,0 0-5,-7-2-8,-3 0-18,-13-11-1,-2 0 0,-15-14 0</inkml:trace>
  <inkml:trace contextRef="#ctx0" brushRef="#br0" timeOffset="122539.2527">4704 8089 24,'-12'-6'18,"12"6"1,-9-4-1,9 4-3,0 0-3,-9-4-1,9 4-1,0 0-1,0 0 0,11 3-1,4 0 1,8-1-1,10 2-1,8-1-1,10 3 0,6-1-1,8 1-1,0-2-1,1 1-1,-4 0 0,-3 1-1,-7-2 0,-5 0-1,-7-1-2,-8 0-2,-5-1-7,-7-1-11,-9-1-8,-2 2-1,-9-2-1,0 0 1</inkml:trace>
  <inkml:trace contextRef="#ctx0" brushRef="#br0" timeOffset="123080.3068">4655 8139 18,'0'0'16,"0"0"0,0 0-3,-3-11-2,3 11 0,0 0-1,0 0-1,0 0-1,-6 16 0,2-3 0,-4 8 0,-2 7 0,-5 7 0,-5 11-1,-5 6-1,-1 8 0,-5 1-2,0 5 0,-3-5-2,3-4 1,1-5-1,2-6 1,2-9-1,2-5 0,4-8-1,2-5-3,6-3-4,-1-8-8,3-8-15,10 0 0,6-15-2,9 0 1</inkml:trace>
  <inkml:trace contextRef="#ctx0" brushRef="#br0" timeOffset="123599.3587">5371 8186 44,'9'-7'22,"-9"7"1,0 0-5,0 0-8,0 0-2,0 0-2,13 2 0,-4 5 0,3 6 2,6 8 0,3 5 1,8 10 1,4 6-2,7 8 0,1 6-3,3 4 0,-2-4-3,0-1-1,-5-6 0,-3-6 0,-6-8-1,-7-7-2,-3-8-4,-8-7-6,-10-13-14,9 13-4,-9-13-1,-16-5-1,-4-4 1</inkml:trace>
  <inkml:trace contextRef="#ctx0" brushRef="#br0" timeOffset="124223.4211">4197 8957 21,'0'0'19,"12"3"1,-12-3-1,0 0 0,10 4-2,-10-4-2,12 5-2,-2 0 0,3 3-3,-1 2 1,6 6-2,-1 5-2,7 8-1,0 4 0,6 8-1,0 2-1,2 2 0,1 0-1,-1-1 0,-2-5-1,-2-6 0,-5-5-1,-3-4 0,-6-7 0,-1-2-1,-4-4 0,-9-11-4,11 14-3,-11-14-9,0 0-16,8 0-3,-8 0 2,13-13-3</inkml:trace>
  <inkml:trace contextRef="#ctx0" brushRef="#br0" timeOffset="124689.4677">5841 8854 45,'0'0'23,"0"0"1,0 0 0,0 0-9,-1 16-1,-4 4-2,2 10-1,-4 9 0,1 11-2,-5 6 0,3 8-4,-1-2 0,1 1-2,-2-6-1,3-3 0,1-11 0,1-5-2,2-7-2,-3-11-3,6 1-6,-8-9-8,8-12-12,-9 16-1,-4-16-2,2 1 3</inkml:trace>
  <inkml:trace contextRef="#ctx0" brushRef="#br0" timeOffset="125147.5134">4808 9587 34,'0'0'21,"0"0"1,0 0 1,0 0-5,0 0-7,10-6-3,-10 6 0,12-5 0,-12 5 0,19-1 1,-5 2-1,8 4 0,4-4 0,11 6 0,7-2-1,10 2 0,7-4-2,8 3-2,0-2 0,1-2-1,-6-1-1,-5 0-1,-9-1-3,-11-3-4,-8 1-9,-13-2-15,-13-8-4,-3 1 1,-10-7-1</inkml:trace>
  <inkml:trace contextRef="#ctx0" brushRef="#br0" timeOffset="125585.5573">4869 8477 51,'0'0'24,"0"0"2,0 0-2,0 0-6,-6 17-4,-4 7-3,-7 5-2,2 8-2,-7 5-1,2 7-1,-4 1 0,2 2-4,3-3-1,1-5-3,6-5-3,0-8-7,6-6-9,6-4-9,0-21 0,8 10 0,-8-10 1</inkml:trace>
  <inkml:trace contextRef="#ctx0" brushRef="#br0" timeOffset="125832.582">5100 8498 79,'16'6'29,"-8"-2"-1,7 9 0,0 3-18,-3 4-5,5 7-2,-2 2 0,3 4-4,-1 2-4,0-1-8,-1-4-14,2 5-1,-6-9-2,1 4 1</inkml:trace>
  <inkml:trace contextRef="#ctx0" brushRef="#br0" timeOffset="126075.6063">5147 9218 90,'-7'20'30,"8"-1"2,2-7-1,6-5-21,8 2-4,3-7-2,5 1 0,2-3-2,3-3-6,2 1-5,-2-7-11,-1-3-13,2 1 1,-6-8-1,3 2 1</inkml:trace>
  <inkml:trace contextRef="#ctx0" brushRef="#br0" timeOffset="126433.6421">5860 8843 53,'0'0'29,"14"1"3,-14-1 0,17-2-7,-4 6-8,-1-6-6,8 6-2,0-5-3,7 2-2,2-1-1,5 0-2,0 0 0,1 0 0,0 1-2,-2-2-2,1 2-4,-5-3-10,-3-2-15,2 3-1,-4-6 0,2 1-1</inkml:trace>
  <inkml:trace contextRef="#ctx0" brushRef="#br0" timeOffset="126831.6819">6942 8725 70,'10'4'25,"-10"-4"0,-9-6-3,0 5-14,-6-3-3,-1 4 1,-5-2-1,2 3 3,-5 0-2,5 5 1,-3-1 0,5 5 0,-2 1-2,6 5 0,1 2-1,7 5-1,3 2 0,8 3-1,4-2 1,8 5-3,4-4 2,5 0-2,3-4 1,4-6-1,3-3-3,-3-7-5,2-2-12,-2-6-15,-4-10 1,1-1-1,-6-11 0</inkml:trace>
  <inkml:trace contextRef="#ctx0" brushRef="#br0" timeOffset="127314.7302">6836 8193 92,'0'0'27,"8"18"3,-7-8-4,1 6-17,3 7-5,-3 1 0,2 4-1,-2 0 0,0 1 0,-1-4-1,0-4-2,0-4-3,-2-5-4,1-12-10,3 16-13,-3-16 0,0 0 0,10-22-2</inkml:trace>
  <inkml:trace contextRef="#ctx0" brushRef="#br0" timeOffset="127554.7542">7018 8176 79,'9'-17'31,"-9"17"-1,0 0 3,5 11-12,-6 7-13,-3 1-4,0 6-1,-1 0-1,1 3 0,0-1-2,1-3-2,1-6-2,-2-7-2,4-11-2,0 0-5,0 0-10,8-11-8,-6-12 1,5 0 0,-3-14 3</inkml:trace>
  <inkml:trace contextRef="#ctx0" brushRef="#br0" timeOffset="127884.7872">7052 7963 46,'0'-33'26,"-7"0"1,2 10-2,-7 7-3,-2 7-6,2 11-2,-5 3-5,4 11-2,-1 4-2,3 4-1,3 3 0,5 3-2,5-5 0,5 0-1,5-8 1,5-3 0,5-9 0,1-4 0,3-8 0,0-3 1,-3-8-1,0-2 0,-6-4-1,-3 0 0,-8-3 1,-5 1-2,-5-1 1,-6 2-1,-6 3-1,-4 3-2,-1 10-3,-6-1-9,4 8-14,2 12-5,1 3 1,4 11-2,4 4 2</inkml:trace>
  <inkml:trace contextRef="#ctx0" brushRef="#br0" timeOffset="128306.8294">7257 8944 69,'0'0'31,"8"8"-1,-8-8 0,14 5-14,-4-5-9,5 3-1,3-1-2,6 3 0,1-1 0,6 0-2,2 0-2,0-3-3,-1 1-10,-3-1-17,-5-6-2,0 0 0,-7-6-2</inkml:trace>
  <inkml:trace contextRef="#ctx0" brushRef="#br0" timeOffset="128689.8677">7782 8862 59,'4'17'24,"-4"-17"2,-8 24-3,3-4-12,-3 0 1,3 8-1,0-2 3,5 7-4,0-6-2,8 2-1,4-8-2,8-3-1,4-9-1,5-6 0,0-6-1,2-5 0,-2-6 1,-1-3-2,-7-2 1,-4-1-1,-9-2 0,-6-1 0,-6 4 0,-8 2-1,-7 3 0,-4 3-2,-2 4-1,-3 1-4,3 7-6,1-1-13,3 0-9,10 0 0,11 0-1,0 0 2</inkml:trace>
  <inkml:trace contextRef="#ctx0" brushRef="#br0" timeOffset="128922.891">8107 8770 88,'15'16'29,"-8"2"1,0 7 1,1 4-20,-7 5-7,2 5-2,-3 3 1,0 1-2,-1-2 1,0-3-5,3-1-2,-2-12-6,2-4-13,1-6-7,-3-15-1,0 0 0,12-15 1</inkml:trace>
  <inkml:trace contextRef="#ctx0" brushRef="#br0" timeOffset="129135.9122">8296 8776 90,'0'0'32,"0"0"-1,0 0 2,-4 25-22,0 6-6,-3 5-1,3 9-1,-3 8 0,2 5-5,2 4-4,0-7-4,4-3-6,-1-5-13,0-14-3,4-6-2,-4-27 2</inkml:trace>
  <inkml:trace contextRef="#ctx0" brushRef="#br0" timeOffset="129329.9317">8152 9062 89,'0'0'32,"0"0"1,0 0 2,0 0-24,10 1-4,3 0-2,3-2-2,6-2-4,4 2-10,2-1-19,2-6-4,6 1 1,-2-7-2</inkml:trace>
  <inkml:trace contextRef="#ctx0" brushRef="#br0" timeOffset="130126.0113">9293 8968 46,'4'15'27,"-4"-15"3,17 3 0,-2-1-12,4-2-5,11 4 0,3-2-3,10 4-2,2-3-2,5 5-2,0-2-1,1 2-1,-5-2-2,-4-1-1,-4 1-3,-8-7-6,-5-1-15,-3 1-8,-11-8 1,-2 2-2,-10-9 1</inkml:trace>
  <inkml:trace contextRef="#ctx0" brushRef="#br0" timeOffset="130329.0316">9685 8828 83,'-8'13'30,"11"3"0,-3 3-3,4 3-17,-1 7-3,0 3-1,0 3-5,-2 0-5,-1-2-8,0-7-18,4 1-1,-3-12-1,7-1 0</inkml:trace>
  <inkml:trace contextRef="#ctx0" brushRef="#br0" timeOffset="131074.1061">10578 8784 43,'5'-25'23,"-4"15"3,-8-8-5,-3 3-6,-3 1-2,-5 0-2,-3 4-2,-5 0-2,0 7 0,-4 3-3,0 6 1,-1 1-2,2 5 1,0 2-1,5 4 0,2-1 0,7 2 0,6-1-1,7 1 0,6 1-1,9 0-1,7 1 1,7 1-2,4 1 2,4 1-2,-1 2 1,-1 1-1,-2-3 0,-4 1 2,-6-1-2,-6-2 2,-7 0-1,-7-3 2,-4-3-1,-8-2 1,-8-4 1,-4-2 0,-7-5-1,-3 0 1,-7-8 0,-2 0-1,-1-5-1,2-2 0,3-1 0,2-3-2,5 1-3,3-5-4,12 6-10,3 1-15,7-3-2,10 2 0,7-2-1</inkml:trace>
  <inkml:trace contextRef="#ctx0" brushRef="#br0" timeOffset="131570.1557">10898 8807 45,'0'0'22,"0"0"4,0 0 1,0 0-7,-19 16-9,11 5-1,-5 3 2,1 9-3,-1 0 1,4 9-3,0 0-2,6 2-1,4-7-2,5-3 1,2-5-2,8-7 1,2-6 0,5-6 0,-1-9-1,5-3 1,-2-8-1,1-4 0,-3-4 0,-1-6 0,-5-3 0,-2-3-1,-6-3 1,-4 0-1,-7-4 1,-6 5 0,-7 0-1,-3 5 1,-8 4-1,-2 7 2,-2 6-3,-4 6 3,-1 11-4,3 1-4,6 7-3,0-1-6,10 6-9,4 0-12,6-6 2,11 1-3,7-9 4</inkml:trace>
  <inkml:trace contextRef="#ctx0" brushRef="#br0" timeOffset="131916.1903">11350 8883 43,'-1'-11'22,"1"11"5,-18-14 0,4 7-13,-6 6-3,-5 1 1,2 10-1,-6 0 2,5 11-2,-1 3-3,6 8-2,1 1 0,8 5-3,3-1 1,9-1 0,6-2-2,7-3 0,4-4-1,5-6-1,6-5-2,0-9-2,4-4-4,-3-10-6,5-3-4,-6-11-5,2-6-5,-1-2-5,-6-10 0,1 0 3,-9-10 5</inkml:trace>
  <inkml:trace contextRef="#ctx0" brushRef="#br0" timeOffset="132103.209">11549 8760 54,'-7'-28'28,"6"14"2,-8 5-2,9 9-5,-14 9-3,5 7-7,6 13-3,-2 5-2,5 9-2,-1 5-1,5 4-3,1 3-2,3 0-3,4 2-5,-4-8-13,0-5-14,6 0 1,-2-10 0,1-4-2</inkml:trace>
  <inkml:trace contextRef="#ctx0" brushRef="#br0" timeOffset="132555.2542">11717 9377 70,'0'0'32,"10"8"-1,-10-8 0,0 0-17,4-14-3,-4 14 0,15-14-3,-4 5-2,7 4-2,2 1 0,4 4-1,-1 5-1,1 4 0,-2 5-1,-2 4-1,-3 3 1,-5 2-1,-6 3 1,-2 1-1,-5-4 1,-4-1-1,-3-4 1,-5-3-1,-3-4 0,-3-3 0,-1-5 0,-2-2 0,2-2 1,-1-1-1,3-3 1,4 1-1,2-1 1,12 5 0,-10-9 1,10 9-1,0 0 0,18-2-1,-1 7 1,4 1-1,2 2 0,4-2-3,3 4-5,-3-6-13,1-3-15,3 0 0,-2-7-1,3-3 1</inkml:trace>
  <inkml:trace contextRef="#ctx0" brushRef="#br0" timeOffset="133165.3152">12695 8985 47,'-25'-5'27,"8"6"4,1-4-1,4-1-10,12 4-7,-12-1 1,12 1-3,12 1-2,8 3-2,7-4-1,12 4-1,9-1-1,13 2-1,8 0-1,10 3 0,4-2-1,2 2 1,-2 0-1,-1 1-1,-6-2-1,-9-2-2,-8 2-2,-15-7-4,-7 3-8,-12-4-18,-12-6-1,-13 7 2,-2-25-2</inkml:trace>
  <inkml:trace contextRef="#ctx0" brushRef="#br0" timeOffset="133473.346">13232 8734 81,'0'0'31,"-9"4"-1,17 7 2,5 3-20,7 2-7,8 10 0,2 2 0,5 8 0,2 3-1,1 7 0,-3 1 0,1 3-2,-11-4 0,-5-2 0,-9-3-1,-10-4 1,-12-4-1,-9-6-1,-12-6 0,-10-3 0,-4-1-4,-6-10-8,0-3-22,7-1-2,4-9 2,13-1-2</inkml:trace>
  <inkml:trace contextRef="#ctx0" brushRef="#br0" timeOffset="134776.4763">14441 8395 57,'0'0'28,"-9"9"0,9-9 2,-1 12-11,1-12-5,13 7-3,0-5 0,9 5-2,9-4-1,12 5-1,10-3-3,10 2-1,6-3-1,4 2-1,1-2 0,0 0 0,-7 0-1,-5-3 0,-8-1 0,-11-1-1,-7 0-2,-10-3-3,-5 5-4,-11-7-8,-10 6-12,0 0-4,-14-7 0,-4 10 0,-10-6 3</inkml:trace>
  <inkml:trace contextRef="#ctx0" brushRef="#br0" timeOffset="135631.5618">14462 8509 51,'0'0'24,"0"0"2,0 0-4,0 0-9,0 0-3,0 0-2,0 0-2,1 11-2,-1-11 0,-6 16 0,-1 1-1,-2 10 0,-4 5 1,-3 13 1,-4 5 0,-3 10-1,-4 2 0,0 6 0,-1-5-2,1 0 0,2-7-1,2-6-1,1-7 0,6-4 1,1-7-1,2-4 0,3-6 0,0-2 0,2-4 0,0-2 0,3-2 1,5-12-1,-10 16 0,10-16 1,0 0 0,-6 12 0,6-12 1,0 0 0,0 0 1,0 0-1,0 0 0,0 0 0,9 8 0,-9-8-1,11 3 0,-11-3 0,12 6-1,-12-6 1,14 6-1,-14-6-1,14 6-1,-14-6-1,14 4 0,-14-4-1,17 7-1,-7-4 1,3 3 0,-1-3 0,2 5 2,1 0 1,1 4 1,2 2 0,3 6 2,3 3-1,3 3 2,2 3-1,0 2 0,2 1 0,0 1-1,0-3 0,-3-3-2,-4-7-3,-1 1-7,-5-7-16,-3-11-6,0-1 0,-6-15 0</inkml:trace>
  <inkml:trace contextRef="#ctx0" brushRef="#br0" timeOffset="136398.6385">15251 8555 38,'0'0'26,"0"0"3,0 0-1,0 0-6,1-11-8,-1 11-3,0 0-1,4 18-3,-1 0-2,5 7-1,3 9-1,3 10 0,5 7 1,4 8-1,3 1-1,5 3 0,0-5 0,1-3 0,-2-8-1,0-9 0,-3-6 0,-2-7 0,-5-6 0,-2-5 0,-5-6 0,-3-3 0,-10-5 1,13 6-1,-13-6 0,0 0 0,0 0 0,0 0 0,-10 14 0,1 0 1,-3 4-2,-2 9 2,-4 5-1,-1 5 1,-3 4 0,1 3 0,1 2 0,1-2-1,3-3 1,1-5-1,4-5 0,3-5 0,2-5-2,2-8 0,3-2-3,1-11-3,0 0-8,-9 8-18,9-8-4,-13-4 1,-2 2-1</inkml:trace>
  <inkml:trace contextRef="#ctx0" brushRef="#br0" timeOffset="136738.6725">14643 9783 50,'0'0'28,"0"0"2,0 0 2,13 9-7,-2-11-9,7 8-3,4-7-1,10 9-1,6-5-2,9 7-3,4-5-1,4 4-1,4-2-2,-1-2-1,-1 3-2,-6-6-3,-3 0-7,-11-6-18,-5-7-8,-5-3 2,-8-8-1,-5-4-1</inkml:trace>
  <inkml:trace contextRef="#ctx0" brushRef="#br0" timeOffset="137099.7086">14564 8825 41,'0'0'24,"-3"-14"2,3 14-3,0 0-2,0 12-3,1 12-3,-4 4-1,1 14-4,-4 6-2,2 10-2,-3 4-1,2 2-3,-2-6 0,1-5-3,3-7-4,-1-14-8,6-8-18,5-10-2,2-17 1,7-6-2</inkml:trace>
  <inkml:trace contextRef="#ctx0" brushRef="#br0" timeOffset="137309.7296">15001 8944 97,'0'0'31,"15"30"0,-14-9 0,-1 7-26,3 7-2,0 4-1,1 3-3,1 4-4,-1-4-7,2-3-18,4-1 0,-4-8-1,4-5-2</inkml:trace>
  <inkml:trace contextRef="#ctx0" brushRef="#br0" timeOffset="137522.7509">14960 9493 58,'-16'14'33,"7"5"-1,3-7 1,8-2-4,10 0-17,3-6-3,11 1-1,3-5-4,5-2-4,3 1-7,1-6-8,2-4-18,0 4 0,-2-7-1,0 3-1</inkml:trace>
  <inkml:trace contextRef="#ctx0" brushRef="#br0" timeOffset="137797.7784">15578 9339 56,'0'0'32,"0"0"0,0 0 1,13 10-9,4-6-9,5-5-2,9 6-4,1-4-1,7 3-4,1-2-1,2-1-2,0 0-3,-5-3-5,0 2-13,-4-4-15,-7-6 1,0-2-1,-4-6 0</inkml:trace>
  <inkml:trace contextRef="#ctx0" brushRef="#br0" timeOffset="138392.8379">16476 9133 59,'14'0'29,"-14"0"-2,0 0-3,0 0-12,-7-13-3,7 13-2,-20-7 1,6 6-3,-5-2 0,1 7 0,-4 1 0,3 7 1,-3 2-1,4 7 1,2 3-2,5 5 0,1 0 0,9 3 0,4-3-1,7 0 1,5-4-2,8-3 1,5-7-1,3-2-1,2-5-2,2-7-1,-1-1-3,-4-9-5,2-3-21,-7-3-6,-8-6 1,-1-4 0</inkml:trace>
  <inkml:trace contextRef="#ctx0" brushRef="#br0" timeOffset="138791.8778">16284 8625 77,'0'0'30,"10"-3"0,-10 3 3,-2 15-21,4 5-3,-3-1-2,4 11-1,-2 1 0,3 6-1,-1-3-1,1 0-2,-1-6-1,1-3-2,0-7-2,-2-6-2,-2-12-11,9 9-17,-9-9 0,11-18 1,-5-1-3</inkml:trace>
  <inkml:trace contextRef="#ctx0" brushRef="#br0" timeOffset="139017.9003">16439 8540 76,'-5'11'30,"4"8"-1,-4-2 1,2 4-18,3 5-8,-2 2 0,1 4-1,1-4-1,0-2-2,2-4-4,-1-6-3,2-5-11,-3-11-12,0 0 1,11 1-2,-11-19 2</inkml:trace>
  <inkml:trace contextRef="#ctx0" brushRef="#br0" timeOffset="139400.9387">16320 8145 66,'-30'-7'28,"5"11"0,-4 2-1,3 4-18,5 9 0,1 4 2,8 7-2,3 0-1,11 4-2,7-5-1,10-1-1,5-8 0,7-4 0,4-11-1,5-7-1,0-7 0,0-4-1,-8-9 1,-3-2 0,-7-6-1,-8 0 0,-11-2-1,-11 3 1,-8 1-2,-9 4 1,-3 5-2,-8 4-3,4 10-5,-4 2-11,6 7-14,5 9 1,5 2 0,8 11-1</inkml:trace>
  <inkml:trace contextRef="#ctx0" brushRef="#br0" timeOffset="139963.995">16775 9227 41,'-7'12'28,"7"-12"3,0 0-2,0 0-6,2 15-2,-2-15-4,11 6-3,-11-6-4,24 7-2,-7-6-1,11 4-2,-1-4-2,5 0 0,-1-1-2,0 1 1,-4-1-2,-5-1 0,-5 2-3,-6-4-3,-1 5-7,-10-2-21,0 0-3,2-14 1,-2 14-1</inkml:trace>
  <inkml:trace contextRef="#ctx0" brushRef="#br0" timeOffset="141671.1657">17413 9114 3,'10'1'11,"-10"-1"1,0 0 0,0 0 0,0 0 1,0 0 1,0 0 1,0 0-2,0 0-1,0 0-2,0 0-1,0 0-2,0 0-2,0 0-1,0 0-1,-4-11-1,4 11-1,-10-7 0,10 7 0,-14-6 0,4 3 1,-2 5 1,-4-2 2,1 4 0,-4 2 1,2 6 0,-3 1-1,3 6 1,-2 4-1,6 5 0,0 0-1,6 4 0,3-2-1,6 0 1,4-4-1,7-2 0,4-5 0,7-3-1,1-4 0,3-4 0,1-3-1,1-3-1,-1-3 1,-3 0-1,-3-3-1,-3-1-1,-4 3-1,-4-4-2,0 5-6,-12 1-17,5-13-9,-5 13 2,3-20-1,-1 8 2</inkml:trace>
  <inkml:trace contextRef="#ctx0" brushRef="#br0" timeOffset="142153.2139">17740 8943 26,'0'0'18,"-9"5"1,9-5-3,0 0-5,0 0-1,-9 10 2,9-10 1,0 0-1,-3 16-1,5-4-2,-3 2 0,3 7 0,-3 2-2,3 6-2,-1 3 0,2 4 0,-1 1 0,4 4 0,-1-3-1,3 1 0,-2-4-1,3-2 0,0-4-1,0-2-1,-1-6 0,0-4 0,-2-3-1,-6-14 0,9 18-2,-9-18-2,0 0-5,0 0-14,0 0-12,0 0 1,-3-11 1,3 11-2</inkml:trace>
  <inkml:trace contextRef="#ctx0" brushRef="#br0" timeOffset="143711.3696">18471 9007 17,'-6'14'20,"-2"-17"1,8 3 1,0 0-2,0 0-4,0 0-1,0 0-1,0 0-1,0 0 0,0 0-3,13 3-2,4-2-1,0-2-1,10 2-1,4-2-1,6 2-1,4-1-1,1-1 0,-1 0 0,-1 1-1,-4-2-1,-7 1-1,-4 0-1,-10-1-2,-3 2-4,-12 0-8,0 0-13,9-12-4,-9 12 0,-9-16 1</inkml:trace>
  <inkml:trace contextRef="#ctx0" brushRef="#br0" timeOffset="143983.3969">18671 8854 51,'-14'-1'25,"14"1"2,-14 8 1,14-8-6,-3 13-14,2-3 3,2 12-2,-1 1 1,5 10-2,-1 2-1,4 10-3,-3-3-1,3 1-2,-2-1-1,1-5-2,1-2-3,-3-11-7,0-7-18,3-4-2,-8-13 0,15 2-1</inkml:trace>
  <inkml:trace contextRef="#ctx0" brushRef="#br0" timeOffset="144577.4563">19672 8798 53,'0'0'28,"0"0"2,0 0-1,0 0-10,0 0-7,-2 15-1,2-15-3,-1 28-1,-1-6-1,3 10-1,0 3-1,1 8 0,0 4-1,0 0-1,0-2-1,3-3-1,-1-5-2,-1-6-1,1-5-3,-3-9-6,3-7-12,-4-10-10,0 0 1,13-8-1,-9-11 2</inkml:trace>
  <inkml:trace contextRef="#ctx0" brushRef="#br0" timeOffset="144841.4827">19849 8832 55,'2'-11'24,"-2"11"3,0 0 1,0 0-14,8 27-3,-10-4 0,3 12-3,-2 4 0,4 10-1,-3 1-1,3 4-2,-1-5-2,3-4-1,1-4-2,-1-8-4,2-5-4,-3-11-10,-4-17-12,12 13-1,-12-13 0,6-14 1</inkml:trace>
  <inkml:trace contextRef="#ctx0" brushRef="#br0" timeOffset="145058.5043">19732 9055 80,'-15'1'32,"2"-4"0,13 3 2,-9 5-20,9-5-5,15 4-1,0-4-3,7 3 0,2-2-4,2-1-2,5 3-4,-2-6-6,3 3-10,-1-1-11,-2-5-2,3 2 0,-3-5 1</inkml:trace>
  <inkml:trace contextRef="#ctx0" brushRef="#br0" timeOffset="145600.5586">20248 8988 45,'-12'4'25,"-13"-7"3,3 6 0,-4-2-9,-3 0-7,0 7-1,-1 0 1,6 9-2,-1 0-1,8 10-2,3 0-1,11 5-1,5 1-1,8 1-1,7-4-1,6-2 0,5-4-1,6-8-1,5-5-1,1-9 0,2-4-1,-1-9 0,0-3-1,-3-6 0,-2-1 1,-6-6 0,-5-1 0,-4-1 1,-6 0 1,-5 1 0,-5 1 1,-2 4 0,-4 2 1,-1 4-1,-2 6 1,4 11-1,-7-12 1,7 12 0,-8 11-1,4 1 1,0 9 0,1 6-1,1 6 1,1 4 0,2 4 0,3 2-1,5-1 0,4-3 0,2-5 0,4-6 0,3-5-2,2-7 0,0-4-4,-2-10-4,4-3-15,-2-6-12,-4-8 0,2-4 0,-6-10 0</inkml:trace>
  <inkml:trace contextRef="#ctx0" brushRef="#br0" timeOffset="147111.7097">20812 8700 30,'-3'-13'21,"3"13"2,0 0-4,0 0-2,0 0-1,3 16-2,1 8-1,-3 6-1,7 12 0,-4 5-1,6 11-2,-5 0-2,4 4-1,-3-2-2,1-4-2,-4-11 0,-1-5 0,0-8-1,-1-8 0,-2-6 0,0-7 0,1-11-1,0 0 1,-9-1-1,4-11 0,-2-5 1,-2-8-2,-1-5 1,-2-7-1,1-5 1,-2-5-1,1-4 0,2 0 1,-1-1-1,1 3 0,2 2 0,3 3 1,1 4 0,1 3-1,1 5 1,3 5 0,0 3 1,0 2-1,0 4 0,0 3 0,-1 3 0,0 12 0,-2-15 0,2 15 0,-11-1 0,2 7 0,-2 4 0,-2 6 1,-2 2-1,-1 4 1,-3 2 0,4-1 0,0-1 0,3-2-1,2-6 1,3-2 0,7-12 0,-6 11 0,6-11 0,12-2-1,-2-4 1,2-3 0,3-3 0,1-3-1,4-4 0,0-2 0,-1-1 0,-1 1 0,0 0 0,-4 4 0,-1 2 0,-3 3 0,-10 12 0,12-11 0,-12 11 0,0 0 1,10 18-1,-4-5 0,2 3 0,3 2 1,1 1-1,3 1 1,1-2-1,2-4-1,0-1-2,-3-9-8,0-5-24,2-2-1,-2-11 1,3-6-2</inkml:trace>
  <inkml:trace contextRef="#ctx0" brushRef="#br0" timeOffset="149675.9661">21631 8983 14,'-11'0'17,"11"0"0,-9 2-1,9-2-3,0 0-1,-9 1-3,9-1-1,0 0 0,-9-1-1,9 1 0,-12-2-1,12 2 1,-16-1 0,6 0 1,1 3-1,-1-3 2,10 1-1,-13 3 1,13-3-1,0 0 0,3 10-1,7-9 0,12 4-1,5-4-2,9 4 0,4-3-2,6 0 0,-2-2-2,1 0 0,-5 0-2,-7-2-3,-7 3-3,-11-5-7,-3-1-17,-12 5-4,0-12 0,0 12 0</inkml:trace>
  <inkml:trace contextRef="#ctx0" brushRef="#br0" timeOffset="149915.9901">21740 8844 59,'0'0'31,"-17"2"1,17-2 1,-7 11-5,7-11-16,2 28-3,-3-7-1,6 9-2,-4 1 0,2 8-3,-1 0-1,0-1-2,3-2-2,-1-6-3,4-1-4,-1-12-14,5-7-12,7-5 0,4-13 0,7-4 0</inkml:trace>
  <inkml:trace contextRef="#ctx0" brushRef="#br0" timeOffset="150331.0315">22436 8795 64,'0'0'33,"-15"21"-1,-5-9 3,-2 2-9,-2 6-17,-3-3-1,5 7-1,-2-7-1,9 4-2,5-4-1,9 0-1,9-5-1,9 0 0,7-2-1,4 2 1,5 1-1,1 2 0,-2 1-1,-3 3 1,-3 2 0,-9 0 0,-8 1 0,-8 1 1,-10-1 0,-7 0 1,-10-4-1,-4-1 1,-6-7-1,-4-2-1,-1-3-1,1-10-1,5-3-5,2-11-5,13-2-13,6-7-12,7-6 1,11-3 0,6-4 1</inkml:trace>
  <inkml:trace contextRef="#ctx0" brushRef="#br0" timeOffset="150698.0683">22670 8865 71,'-7'24'33,"-2"6"-1,-6-2 3,-1 3-23,6 5-3,1-4 0,9 2-1,5-6-2,9-2-2,7-9-2,8-5 1,5-8-2,2-4 1,0-9-1,-1-2 0,-7-7 1,-3-3-2,-8-3 1,-8-3 0,-7-2-1,-8-2 1,-7 0-1,-8 2 0,-4 3-1,-5 4 1,-3 7-2,-2 2-2,6 13-7,-5-3-14,8 10-11,8 3 2,6-2-1,12-8-1</inkml:trace>
  <inkml:trace contextRef="#ctx0" brushRef="#br0" timeOffset="151262.1246">22948 9202 55,'0'0'30,"0"0"0,-6 10 1,6-10-14,0 0-4,20-1-2,-7 1 0,5 7-4,0 0-1,1 5-2,-2 3-1,-1 7-1,-6 1-1,-3 2-1,-6 1 0,-4-2 0,-6-2 0,-2-2 1,-5-5 0,-2-3 0,-2-5 0,0-2 0,-2-5 0,3-4 0,0-2 0,5-2 0,0-4 1,4 1-1,3-4 0,3 1 1,1 0-1,4 2 1,2 1-1,-3 11 0,18-8 0,-1 11-1,3 2 1,3 4-1,3 1-1,2-1 0,1 3-2,-3-6-3,5 2-11,-6-4-20,-4-10 0,2-2-1,-5-8 0</inkml:trace>
  <inkml:trace contextRef="#ctx0" brushRef="#br0" timeOffset="152345.233">23377 9001 17,'0'0'23,"-5"-25"2,5 14 4,-4-1-6,3 0-2,1 12-5,-2-15-3,2 15-1,0 0-2,3 11-1,-4 5-3,5 12-1,-2 6-2,2 6 0,0 4 0,0 6 0,1-1-2,1-2 0,-1-7 0,0-8 0,-2-6 0,0-6 0,-1-7 0,-2-13 0,0 0 0,0 0 0,-7-18 0,2-3 0,-1-6 0,0-5-1,-2-7 1,-1-5-1,-1-3 0,-3-2-1,2 1 0,-1 0 1,0 2-1,3 4 0,0 4 0,2 7 0,1 4 1,3 6 0,2 4-1,0 7 1,1 10 0,-1-11-1,1 11 1,0 0-1,-9 12 1,0 1-1,-1 6 2,-3 3-1,-2 2 0,-1 3 1,-1 0 0,1-2 0,4-4-1,1-5 1,4-6-1,7-10 1,0 0 0,0 0 0,0 0 0,14-7 0,-2-4 0,3-6-1,3-2 0,1-5 0,3-2 1,-1-2-1,-1 2 1,-1 0 0,-2 1-1,-2 7 1,-3 3 1,-2 3-1,-10 12 0,16-1 0,-7 9-1,1 6 1,4 2-1,2 6 1,5 1-1,2 0 0,2-2-1,0-5-2,2-1-5,-8-5-29,2-10-1,-2-8 0,-5-10-1</inkml:trace>
  <inkml:trace contextRef="#ctx0" brushRef="#br0" timeOffset="154164.4149">19414 10116 27,'11'12'22,"-11"-12"1,0 0 2,0 0-7,0 0-6,0 0-1,0 0-2,12-1-1,-12 1-1,13-3-1,-13 3 0,18-4-2,-6 2-1,4 1 1,-2-3-1,5 3 0,0-1 0,4 1-1,3-2 0,5 2 0,1-1 0,7 1-1,3 1 1,5-2-1,4 2 1,3 0 0,4-1 0,2 2 0,2-3 0,3 2-1,2-2 1,1 1 0,0-3-1,2 1 0,1-2 0,1 0-1,-1-1 1,3 2-1,1-2 0,1 0 0,1 0 0,1 2 0,1-1 0,0-1 0,2 1 0,-3 2 0,1-1 0,-1 1-1,-2 1 1,0 0 0,0 2 0,-2 0-1,-1 0 1,-1 0 0,0 0 0,-1 0 0,-1-1 0,-2-1 0,0 0 0,-3-1 0,-1 0 0,-2-1 0,-3 1 0,-3-2 0,1 0 0,0 1 0,-3 0 0,1 0 0,0-1 0,1 0 0,0 2 1,1-1-1,-4 1 1,0 0-1,-2 0 2,-1 1-1,-3 0 1,-1 1-1,-3 0 1,0 0-1,-3 0-1,3-2 1,-5 2-1,1-1-1,-3 1 1,-1 0 0,-3-1 0,-2 1 0,0 1 0,-6 1 0,-1-1 0,-2 0 0,-3 0 0,0-1-1,-1 0 0,-4-2-4,4 4-9,-5-5-22,-3-5 0,-9 9 0,8-23-3</inkml:trace>
  <inkml:trace contextRef="#ctx0" brushRef="#br0" timeOffset="155601.5586">20574 10507 30,'10'-7'19,"-10"7"1,0 0-2,2-13-3,-2 13-2,0 0-1,-8-15-1,8 15-1,-14-11-1,14 11-1,-23-6 1,10 10-2,-3 0-1,1 9 0,-2 3 0,2 6-1,1 1-1,4 5 0,3-1-1,6 0 0,3-3-1,7-3 0,4-8-1,3-4 0,3-7 0,1-5 0,1-4-1,1-4 0,-4-3 0,0-2 1,-5 0-1,-2 1 0,-3 0 0,-1 2 1,-5 1 1,-2 12-1,1-14 1,-1 14 0,0 0 0,0 0 0,0 0 0,-1 19-1,2-3 1,1 3-2,0 2 1,1 3 0,0 0-2,2-3 0,0-1-2,0-8-3,3 1-6,-8-13-10,13 0-15,0-4 0,0-9 1,5-1 0</inkml:trace>
  <inkml:trace contextRef="#ctx0" brushRef="#br0" timeOffset="156067.6052">20946 10501 66,'0'0'28,"-16"-9"0,8 7-3,-3 5-13,-6-4 1,4 8-2,-7 1 0,8 8-1,-4 0-2,8 7-1,2-2-2,7 2-2,4-1 0,7-1-1,4-6-1,7-4-1,2-5 0,4-4 0,1-6 0,0-3-1,-1-3 0,-3-5 0,-4 0 1,-3-4-1,-4-1 1,-5 1 0,-3 2 0,-3 2 1,-3 2 0,-1 13 0,-2-16 1,2 16 0,0 0 0,-7 14 0,4 1 0,2 5 0,1 3-1,1 3 0,2 0-1,1 0 0,4-4-2,0-5-3,3-3-5,-11-14-16,16-2-11,-5-6 0,-4-10 0,3-3 0</inkml:trace>
  <inkml:trace contextRef="#ctx0" brushRef="#br0" timeOffset="156270.6255">21066 10377 102,'-13'2'35,"1"-3"0,12 1 0,0 0-27,0 0-4,0 0-2,8-13-1,2 8-2,1 2-3,0-4-7,7 5-14,-1 3-10,-1-2 1,3 3-1,-2-2 2</inkml:trace>
  <inkml:trace contextRef="#ctx0" brushRef="#br0" timeOffset="156781.6766">21377 10474 64,'0'0'29,"-7"18"-1,-5-15 2,-1 2-18,0 3-2,-5 2-1,2 7 0,-3-1-2,5 5 0,-1 0-1,9 1-1,1-1-2,7 0-1,4-6-1,7-3 0,5-6 0,4-4-1,0-5 1,3-3-1,1-6 0,-3-2 0,0-3 0,-5-3-1,-3-2 1,-7-2 0,-2-1 0,-6-2 0,-5-1 0,-2 0 1,-5 0 0,-1 4 0,-1 2 0,0 5 0,0 3 1,5 6-1,-1 6 1,10 2 1,-11 23-2,11-2 1,3 5 0,3 8-1,2 5 1,3 2-1,3-2-1,3-1 1,0-6-2,0-4-1,1-4-3,-3-11-4,4-3-13,-3-6-14,-4-8-2,0-3 1,-3-6 0</inkml:trace>
  <inkml:trace contextRef="#ctx0" brushRef="#br0" timeOffset="157143.7128">21569 10537 54,'0'0'31,"3"-12"1,-3 12-3,0 0-9,0 0-3,10 6-4,-9 8-4,2 7-3,-1 3-2,1 4-2,0 1 0,1 1-2,-1-1-3,0-9-3,4-4-12,-7-16-17,13 6 2,-13-6-1,12-24-1</inkml:trace>
  <inkml:trace contextRef="#ctx0" brushRef="#br0" timeOffset="157555.7539">21593 10423 82,'-12'-7'33,"12"7"-1,0 0 1,0 0-15,12 1-16,-3-2-3,3-2-2,5 1-1,1-2 1,5 3-1,0 0 0,3 2 1,-1 0 1,2 5 1,-3 0 1,-4 2 2,-2 4 2,-5-2 0,-5 6 1,-6-4 0,-3 6 1,-7-2 1,-2 5-1,-6-1 0,2 4-1,-3-2-1,4 1-1,0-1 1,8 0-1,4-4-1,8-2 1,6-3-2,9-4 1,4-3-2,4-5 0,4-2-2,-1-6-3,4 3-5,-7-10-13,-2-2-14,-2 1-2,-7-2 2,1-1-1</inkml:trace>
  <inkml:trace contextRef="#ctx0" brushRef="#br0" timeOffset="158149.8133">22556 10456 70,'-14'-2'32,"3"8"1,-8-3 3,-5 3-22,0 12-2,-6-2-1,5 10-1,-3-2-1,7 7-2,3-4-3,7-1 0,7-2-2,9-7-1,7-6 0,5-5-1,4-6 0,2-4 0,0-4 0,1-3 0,-1-3 0,-3-1 0,-3 0 0,-3 1-1,-5 2 1,-2 2 0,-7 10 0,11-6 0,-11 6 0,6 20 0,-1 0 0,1 4 0,3 7-1,2 2 1,-1 5-1,2 0 1,-1-1-2,-2-2 2,-4-5-1,-5-3 1,-4-5-1,-8-5 1,-6-5 1,-4-6 0,-3-6 0,-4-5-1,-1-4 0,1-7-2,4-4 0,3-5-2,11 3-3,0-11-8,15 3-15,6-2-8,6-1 2,10 1 0,2-3 1</inkml:trace>
  <inkml:trace contextRef="#ctx0" brushRef="#br0" timeOffset="158563.8547">22788 10409 72,'0'0'32,"0"0"0,-13-10 2,-4 8-21,1 9-3,-4-2-1,5 9-1,-4-3 0,7 7-2,2-2-2,6 3 0,4-3-2,4-1 0,3-2 0,3-3-1,2-5 0,0-1 0,-1-3-1,1-3 1,-2-4-1,1-1 1,-1-2 0,1-1-1,-3 0 1,-8 10-1,15-17 1,-15 17-1,11-9 1,-11 9-1,0 0 0,0 0 0,6 15 0,-5-4 1,0 0-2,2 1 1,1 2-2,-1-3-3,4 1-4,-7-12-15,11 2-13,-2-7-2,3-7 2,4-2-1</inkml:trace>
  <inkml:trace contextRef="#ctx0" brushRef="#br0" timeOffset="159247.9232">23023 10351 74,'-9'3'35,"-1"7"0,2 7 1,4 4-15,-3-3-12,8 9-1,-2-2-2,8 3-1,0-3-2,6 1 0,2-3-2,1-3 0,-1-2 0,-2-5-1,-3-3 0,-10-10 0,10 12 0,-10-12 0,-11 2 0,0-3 0,-3 0-1,-2-3 0,0 1-2,-3-4-1,6 2-3,-3-8-5,16 13-6,-14-21-8,15 11-2,2-2-2,4 2 1,4 0 4,1 4 7,3 1 8,2 3 10,-2 0 10,6 6 6,-5-4 4,5 5 3,0-3-1,0-1-2,3 1-3,-5-5-3,3 3 0,-7-6-3,2 5-2,-8-8 0,1 6-3,-10 3-1,7-13-1,-7 13 0,-3-14-2,3 14 0,-9-10 0,9 10-1,-15-7 0,4 8 1,0 1 0,-1 5-1,-1 4 1,1 3-1,1 1 1,2 2-1,3 2 0,2-2 0,4 2-1,4-4 1,3-1-1,3-3 1,1-3-1,2-2-1,0-5-1,3 0-3,-2-9-4,8 2-9,-3-6-19,4-6-2,2-3 1,3-4-1</inkml:trace>
  <inkml:trace contextRef="#ctx0" brushRef="#br0" timeOffset="159549.9533">23638 10414 90,'-28'23'36,"-1"-1"0,-5-4 2,-1-2-24,11 5-8,1-4-1,13 3-1,5-5 0,11 2-2,8-1-1,9 0 0,6 1 0,2-2-1,-2 0 0,-2-1 0,-5-1-1,-8 0 1,-7-2-1,-7-11-2,-21 20-2,-4-15-5,3 4-11,-6-3-15,-2-5 0,3-1 0,4-7 0</inkml:trace>
  <inkml:trace contextRef="#ctx0" brushRef="#br0" timeOffset="160138.0122">24253 10424 70,'0'0'34,"-11"20"1,-1-10 0,-12 1-15,2 6-13,-5 1-2,1 2-2,-1 1-5,2-6-5,9 1-12,5-3-15,2-11 0,9-2-1,7-11 1</inkml:trace>
  <inkml:trace contextRef="#ctx0" brushRef="#br0" timeOffset="160311.0294">24329 10446 79,'-11'27'36,"-1"6"-1,-11-7 0,6 1-16,-11-5-28,6-3-19,2 0-5,-6-11-1,5-2-1</inkml:trace>
  <inkml:trace contextRef="#ctx0" brushRef="#br0" timeOffset="160927.0911">19560 10316 110,'-1'16'35,"4"2"2,0 0-2,-1-2-26,4 5-4,0-2-2,2-1-3,0-1-2,0-6-2,5 1-6,-2-8-12,3-5-13,7-3 0,-1-7-1,3-1 1</inkml:trace>
  <inkml:trace contextRef="#ctx0" brushRef="#br0" timeOffset="161089.1073">19868 10313 95,'0'0'33,"0"0"1,0 0-4,-12 21-18,2-6-4,1 3-5,0 4-4,0-4-9,7 2-18,7 2-6,1-8 0,9 0 0</inkml:trace>
  <inkml:trace contextRef="#ctx0" brushRef="#br0" timeOffset="162444.2428">20088 11465 64,'0'0'32,"0"0"-1,0 0-2,0 0-12,0 0-4,0 0-2,-7 16-1,8 5-3,-2-1-1,3 9 0,-3 4-2,2 6 0,-2 0 0,1 1-1,-2-5-1,2-3-1,-1-9 1,0-3-1,1-10 0,0-10 0,0 0 0,0 0-1,3-27 1,-2 6-1,-1-6 0,0-4-1,-1-4 1,1-4 0,0 3 0,0 2-1,1 4 1,0 4 0,2 5 0,0 6 0,1 5 0,-4 10 0,9-1 0,-9 1 0,15 21 1,-6-3-1,2 4 0,2 5 0,3 1 0,2 1 1,2-1-1,0-4 0,1-4 0,-1-5 0,-2-6 0,2-5 1,-3-7-1,0-5 0,-2-5 0,-1-4 0,1-7 0,-1-1 0,0-4 0,0-2-1,-3 1 1,-1 2 1,-1 2-1,-2 6 1,-2 5-2,-1 4 2,-4 11-1,0 0 0,7 12 0,-4 6-1,1 5 2,1 4-2,2 3 1,1 5 0,3 0 0,1-2 0,-1-3 0,2-3 0,0-3 0,-2-7-2,2 0-1,-4-10-2,0 2-4,-9-9-7,9-4-18,-9 4-5,10-15 2,-7 5 0</inkml:trace>
  <inkml:trace contextRef="#ctx0" brushRef="#br0" timeOffset="163016.3">20666 11621 41,'10'-9'27,"-10"9"2,0 0 0,0 0-10,0-14-6,0 14 0,0 0 0,3 16-3,-3-5-2,3 6-1,-1 2-2,4 6 0,-1-1-1,4 1-1,-2-3 0,4-1-1,-1-5 0,2-3 0,-1-5-1,2-4 0,-2-5 0,-1-2 0,0-5 0,0-5-1,-2-4 0,0-4 0,-1-5 1,-1-2-1,-1-2 0,-2 2-1,-1 1 2,-2 5-1,-2 3 0,1 6 0,1 13-1,-5-13 2,5 13-1,0 0 0,0 0 0,0 0 0,-7 17 0,7-5 1,2 6 0,0 3-1,2 3 1,1 4 0,1 3-1,3-2 1,1-2-1,1 0 1,-1-5-1,1-2-1,-1-4 0,-2-5-2,1-2-2,-9-9-4,14 5-6,-14-5-9,8-16-12,-8 16 0,8-25-1,-1 11 3</inkml:trace>
  <inkml:trace contextRef="#ctx0" brushRef="#br0" timeOffset="163444.3428">21098 11616 58,'0'0'30,"0"0"1,2-17 0,-2 17-15,-9-8-2,-2 3-3,2 9-1,-5-2-2,1 6-1,-2-1-1,4 5-1,-1-3-1,6 4-1,3-2-1,6-1 0,-3-10-1,22 17 0,-5-12 0,7 1 0,1 0-1,1 1 0,-1 1 0,-1 0 0,-5 3 0,-4 1 0,-6 1 0,-7-1 1,-6 1-1,-7 0 1,-5 1 0,-2-1-1,-3 0 1,-2-3-2,2 0-1,-2-6-2,6 3-3,1-9-4,16 2-9,-10-9-16,11-5 0,6-4 0,3-4 0</inkml:trace>
  <inkml:trace contextRef="#ctx0" brushRef="#br0" timeOffset="163694.3678">21266 11572 67,'0'0'33,"17"-10"0,-17 10 1,11-6-7,-11 6-16,7 15-2,-2 4-1,-3 1-2,3 7-1,0 2-1,3 2-2,0 1 0,2-3-2,0-2-1,0-7-2,2-3-4,-12-17-14,10 5-15,-10-5-2,5-20 2,-6 0-2</inkml:trace>
  <inkml:trace contextRef="#ctx0" brushRef="#br0" timeOffset="163903.3886">21203 11547 100,'0'0'36,"-7"14"2,7-14-1,17 14-19,0-14-12,9 2-2,2-3 0,4-1-2,2-1-1,-1-3-3,1 3-3,-7-6-8,3 2-19,-8 0-7,-4-3 1,-2 2 0</inkml:trace>
  <inkml:trace contextRef="#ctx0" brushRef="#br0" timeOffset="164385.4369">21931 11451 64,'0'13'32,"3"8"1,-7 0-1,3 1-3,1 8-22,-2-2 0,6 7 0,-4-2-1,6 1-1,0-5-1,3-2-2,-2-6 0,2-5-1,-2-5 0,-7-11-1,12 5 1,-12-5-1,9-12 1,-4 0-1,3-2 0,2-1 0,1 0 0,4 0-1,3 3 1,1 3 0,0 4-1,2 5 1,-3 7 0,-1 6 0,-3 3 0,-4 2 1,-5 2 0,-4 1 0,-5-2 0,-6 0 0,-4-4-1,-6-5 0,-2-3-3,-6-7-3,3 0-5,-3-12-12,4-4-14,5-4 0,5-6 0,8 2 1</inkml:trace>
  <inkml:trace contextRef="#ctx0" brushRef="#br0" timeOffset="164880.4863">22322 11704 56,'0'19'31,"0"-19"0,-9 10 0,9-10-14,-10 10-3,10-10-2,-2 10-1,2-10-2,15 7-3,-1-3-1,2-4-1,3 0-2,1-2-1,3-2 0,-2-1-1,-1-1 0,-3 1 0,-2-1 0,-3 0-1,-12 6 1,10-15-1,-10 15 1,-8-14-1,-1 7 0,-4 2 1,-3 0-1,-2 4 1,-1 1 0,-2 3 1,2 2-1,1 2 1,5 4 0,1 1 0,4 3 1,4 1-1,5 2 1,5 0-1,5 1 1,3 0-1,8-2-1,2-3-1,2-6-3,6 2-5,-2-10-18,1-4-12,2-4 2,-2-5 0,1-1-2</inkml:trace>
  <inkml:trace contextRef="#ctx0" brushRef="#br0" timeOffset="165197.5181">23019 11583 75,'-21'1'34,"4"6"2,-4 0-2,-1-1-18,6 8-5,-2-1-2,6 7-1,0-1-2,7 6-2,3-2-2,5 2 0,5-3-2,3-3 0,5-2-3,0-6-2,7-1-6,-5-10-12,4-3-14,3-2 0,0-5-1,0-2 1</inkml:trace>
  <inkml:trace contextRef="#ctx0" brushRef="#br0" timeOffset="165588.5572">23191 11694 75,'-10'7'34,"-5"-3"-1,0 3-2,1 4-17,-3-4-4,4 6-2,0-1-2,5 0-1,2 0 0,8 0-2,-2-12-1,16 18-1,-2-12 0,3-3-1,1-3 1,2 0-1,-2-4-1,-1-1 1,-4 0 0,-2-1 0,-2 0 0,-9 6 1,9-9-1,-9 9 1,0 0 0,0 0 0,0 0 0,0 0 0,-1 15-1,1-15 1,2 18-2,-2-18 0,7 16-2,-7-16-3,15 7-3,-15-7-12,15-14-15,-2 3 0,-1-4 1,1 0-1</inkml:trace>
  <inkml:trace contextRef="#ctx0" brushRef="#br0" timeOffset="166106.609">23374 11694 49,'0'0'32,"8"13"1,-8-1-3,1 4-4,4 7-7,-3-3-5,6 7-3,-3-6-5,3 0-1,-3-6-1,0-1-1,-5-14-1,6 14-1,-6-14-1,0 0 1,-7-18-1,3 7 0,1-4 1,3-5-2,1-2 1,4-2 0,3 2 0,4 1-1,4 2 1,0 2-1,3 5 0,-2 4 1,0 6-1,-3 5 1,-1 5 0,-4 6 0,-2 4 0,-2 3 1,-1 1-1,0 1 1,1 1 0,1-4 0,-2-3-1,-1-5 1,0-2 0,-3-10-1,0 0 1,0 0 0,0 0 0,0 0 0,5-11 0,-3 0 0,2-5 0,0-3-1,1-1 1,2 0-1,2-1 0,-1 3 0,2 0-2,0 2-2,2 6-2,-5-2-6,8 7-9,-15 5-14,18-12-3,-7 10 0,-1 0-1</inkml:trace>
  <inkml:trace contextRef="#ctx0" brushRef="#br0" timeOffset="166241.6225">23785 11772 72,'6'29'35,"-4"-5"-3,5-2-8,-2-4-14,2-4-22,3-3-16,-10-11-3,10-9-3,-9-9 1</inkml:trace>
  <inkml:trace contextRef="#ctx0" brushRef="#br0" timeOffset="167166.715">23764 11532 101,'0'0'34,"0"0"-3,10-9-1,-10 9-36,19-3-5,-19 3-5,17 0-2,-17 0-1,12 12 1,-12-12 3,6 25 4,-5-8 7,0 4 5,0 0 6,0 0 5,4 2 3,-2-4 1,6 2 0,5-6 1,8 3-1,0-8-3,11 3-2,-2-7-3,7-1-1,-4-3-2,3-2 0,-12-4-3,-1 2 0,-8-4-1,-16 6 0,0 0 0,-2-13 0,-13 11 1,-4 2-1,-3 2 1,-3 4 1,-5 2 0,5 5 0,-3 0-2,8 4 1,1 0-1,7 1 1,5 1-2,7-3 0,8-2 0,7-3 0,8-2 0,0-8-6,11 2 0,-2-12-4,10 6-5,-5-11-3,11 5-2,-6-9-2,4 4 0,0-3 1,-9 3 5,3-2 6,-40 16 8,54-23 6,-54 23 6,0 0 3,20-16 3,-31 20 3,-5-1-1,-13 10-1,1-4-4,-7 10-3,5-5-2,2 7-3,5-3 1,9 2-2,9-5-1,12 2-2,11-7 1,9-2-1,4-3 2,3-4-1,4-3 0,-1-5 0,1-3 0,-1-4-1,-8-2 1,-29 16-1,48-49-1,-48 49-1,28-68 1,-22 30 0,-4-2 0,-8 2 1,-3 1 0,9 37 1,-28-50-2,28 50 0,-35-14 0,35 14 0,-35 32 0,35-32 0,-21 69 0,20-26 0,5 5 0,7 0 0,6-3 0,6-6 0,2-2-2,5-14-16,-30-23-22,49 36-2,-49-36 2,30 14 0</inkml:trace>
  <inkml:trace contextRef="#ctx0" brushRef="#br0" timeOffset="168196.818">22543 12330 96,'-17'24'36,"0"3"0,0 0 2,4-5-23,6 4-10,4-4-1,9-3-2,6-10 0,6-5 0,5-5-1,2-6 0,0-6-1,-3-5 0,-3-3 1,-6-2-1,-10-2 0,-4 3-1,-8 0 2,-6 2-1,-3 5 0,-1 1-1,1 3 1,3 3 0,6 1-1,9 7 1,0 0-1,19-13 0,2 10 0,6 1 1,3 0-1,5 5 1,0 3 0,-2 3 0,-3 5 0,-4 6 1,-5 2 0,-5 4 1,-4-1-1,-5 1 0,-4-3-1,0-2 1,-1-5 0,-2-16-1,11 12 0,-1-13 0,3-7-1,0-4 1,3-3 0,-1-2-1,1-1 1,-1 3 0,-2 2 1,0 5 0,-4 6 0,0 5 0,-9-3 0,15 22 0,-9-6 0,1 0 0,3 0 0,2-2-1,1-2-1,4-6 0,3-5 0,1-2-1,3-5-1,-1-5 1,1-4-1,-4-2 0,0-4 1,-4-3 1,-3-1 0,-3-5 1,-6 0 0,-3-1 2,-4 0-1,-2 2 2,-5 5-1,-3 5 1,-1 11-1,-2 8 0,-1 10 0,3 11-1,1 8 1,6 9-2,3 4 1,5 2-1,5-1-1,6-1 0,5-2-2,-1-6 0,6-4-3,-7-13-5,7 0-8,-10-12-14,-2-9-6,-10 4 2,9-28 0</inkml:trace>
  <inkml:trace contextRef="#ctx0" brushRef="#br0" timeOffset="168371.8354">23197 12377 70,'-22'-12'37,"2"4"-1,6 3-3,14 5-9,-9-5-10,18 7-5,6-6-5,7 3-3,8-3-3,3-3-3,5 5-8,-4-5-16,2-1-8,1 1 1,-3-1-1,1 1 2</inkml:trace>
  <inkml:trace contextRef="#ctx0" brushRef="#br0" timeOffset="168553.8536">23638 12293 91,'-7'22'35,"2"-9"0,4 3-2,6 1-22,-5-3-7,4 2-5,2-1-4,-6-15-12,14 14-18,1-9 1,-3-11-2,6-1 1</inkml:trace>
  <inkml:trace contextRef="#ctx0" brushRef="#br0" timeOffset="168858.8841">23763 12343 101,'-6'17'36,"4"3"1,1-2-6,-1-7-23,9 3-3,-7-14-2,16 11-1,-5-11-1,3-2 0,1-5-1,4-2 2,1-1 1,2-1-1,-1 1 1,3 3 0,-2 1 0,-1 5 1,0 3-1,-4 5-1,-2 1 0,-1 3-2,-1 1-1,-3-5-4,4 4-7,-14-11-23,12-2-4,-12 2-1,1-22 0</inkml:trace>
  <inkml:trace contextRef="#ctx0" brushRef="#br0" timeOffset="169025.9009">23770 12125 102,'-10'2'38,"1"-1"0,9-1-2,0 0-26,12 11-32,1-13-16,-2-5 2,2 0-2,-2-4 0</inkml:trace>
  <inkml:trace contextRef="#ctx0" brushRef="#br0" timeOffset="170401.0384">21548 13119 87,'-22'15'34,"-5"-2"-1,5 5 2,3 0-22,2-3-8,9 3-1,4-2-1,8 1 0,5-7-1,7-2 0,1-7-1,3-4 0,3-5-1,-1-6 0,0-5 0,-4-1 0,-2-1 1,-3 1 0,-3 3 2,-2 4-1,-4 3 1,-4 10 0,0 0 0,0 0 0,4 17-1,-4 1-1,-1 3 0,2 0-1,0 1-2,1-2-1,3-2-3,-5-18-7,9 10-19,-9-10-7,13-13 2,-5 0-1</inkml:trace>
  <inkml:trace contextRef="#ctx0" brushRef="#br0" timeOffset="170679.0662">21758 13100 81,'4'13'34,"0"1"0,-4-14 2,3 18-19,1-5-10,-4-13-2,8 18-2,-8-18-1,11 10-1,-11-10 0,14-4 0,-14 4 0,15-14-1,-6 5 1,0-1-1,1 1 0,-2 0-1,1 3 1,-9 6-1,17-6-2,-17 6-4,16 0-17,-5 2-11,-11-2 0,20-2-1,-7-6 1</inkml:trace>
  <inkml:trace contextRef="#ctx0" brushRef="#br0" timeOffset="171145.1128">22432 13197 78,'-1'12'33,"3"1"0,-2-13 2,0 0-21,18-1-8,-6-4-2,7 0 1,0-3-1,6-2-1,-1-6-1,1 1-1,-3-5-1,-3-1 0,-4 2 0,-6-2-1,-4 1 1,-7 3-1,-6 2 1,-5 5 0,-6 4 0,-3 5 1,-2 3 1,-2 6 0,0 5 0,3 3 1,2 5-1,7 5 1,5 2-1,6 4 1,5-1-1,8 1-1,3-3 0,7 0 0,1-5-1,5-4-1,1-5-3,-3-9-5,4-2-21,-3-8-8,-3-7 0,-1-7-1,-2-9 2</inkml:trace>
  <inkml:trace contextRef="#ctx0" brushRef="#br0" timeOffset="171507.149">22897 12953 53,'-14'3'33,"14"-3"0,-15 8-1,15-8-10,-9 16-8,4-2-3,6 11-1,-4-1-3,6 9-2,0 3-1,2 5-1,2 1-1,1 2 0,0-1 0,1 1-1,0-3 1,-2-3-2,-1-4 1,-4-3-2,-2-4 1,-3-5-3,-1-2 0,4-20-5,-11 21-11,11-21-17,-11 0-1,11 0 1,2-25-1</inkml:trace>
  <inkml:trace contextRef="#ctx0" brushRef="#br0" timeOffset="171792.1775">23077 13003 55,'-17'-2'31,"3"7"1,-4 2-1,-1 0-15,6 13-4,-1-2-2,5 14 1,-2 1-2,8 6-3,1 1-3,7 3-1,2-3-1,3-5-2,3-2-3,-4-10-3,3 0-10,-3-8-18,-9-15 0,8 7 0,-8-7-1</inkml:trace>
  <inkml:trace contextRef="#ctx0" brushRef="#br0" timeOffset="171974.1957">22824 13267 78,'-10'-1'35,"10"1"-1,0 0 1,0 0-20,23-7-10,-6 0-4,5-2-3,6 3-8,-1-5-19,3-3-4,5 3-1,-3-6-1</inkml:trace>
  <inkml:trace contextRef="#ctx0" brushRef="#br0" timeOffset="172144.2127">23148 13190 58,'-7'24'33,"-2"-6"-1,3 2 0,-2-4-8,4-5-21,4-11-3,0 12-6,0-12-17,0 0-8,7-16 0,-6 0-2,5 2 2</inkml:trace>
  <inkml:trace contextRef="#ctx0" brushRef="#br0" timeOffset="172604.2587">23129 13077 42,'0'0'24,"21"-5"2,-9 0 0,6 0-14,2 3-6,-3-3 1,1 5 0,-7-2 0,2 5 0,-13-3 2,9 14-3,-13-3 0,-1 5 0,-5 3-2,2 3 1,-4 1-2,3 3 1,0-5-1,4 2 0,4-4-1,4-3-1,5-4-1,5-4 0,5-6 1,3-3-2,3-2 1,2-4-1,4-2 1,-1-1-1,-1-1 1,0 1 0,-5 1 0,-1 3 0,-7-1 1,-2 2 0,-13 5 1,12 1 0,-12-1 0,-4 12 0,-2-2-1,1 2 1,0 1-2,2 0 0,0 0-3,3-13-5,-1 16-11,1-16-15,0 0-2,0-11-1,1-3 0</inkml:trace>
  <inkml:trace contextRef="#ctx0" brushRef="#br0" timeOffset="173303.3285">23480 13086 75,'7'-10'26,"-6"-10"-7,9 6-12,-1 1-20,0 0-5,1 7-1,-1 6 3,-9 0 4,16 13 5,-10 3 7,1 3 9,-1 1 5,4 2 4,0-1 1,0-3 0,7-2-3,-3-6-2,7-1-2,-5-9-1,5 0-3,-7-7-2,1 1-1,-5-4-2,-10 10 0,9-20 0,-9 20 0,-9-12 0,0 13 0,-5 5 0,0 6 0,-4 4 0,5 5 0,0 0-1,6 2 1,4-2-2,6-2-1,6-3-2,4-7-2,8-1-4,-2-11-3,8 6-2,-8-14-5,13 7 0,-10-10-1,6 4 5,-13-4 2,3 4 6,-9-2 2,-9 12 7,8-14 6,-8 14 2,-11-2 4,0 2-2,11 0 0,-9 10-1,9-10-1,10 11-1,6-5-3,-2-6-3,8 0-1,0-3-1,2 1 0,2-3 0,0 3 0,-5 1-1,-1 2 2,-5 2-1,2 4 1,-5 4 0,-2 4-1,-1 1 1,1 5-1,0-2-1,-2 0-1,6-2-3,-1-7-2,13-1-9,-4-11-15,5-8-11,-1-3 2,1-8-2,6-4 2</inkml:trace>
  <inkml:trace contextRef="#ctx0" brushRef="#br0" timeOffset="173502.3485">24396 12884 81,'-19'-4'34,"0"11"-1,0 7 3,0 8-27,-1 13-3,10 3-1,7 8-3,9 2-5,1-8-13,5-2-17,-1-3-2,-4-13-1,-1-7 0</inkml:trace>
  <inkml:trace contextRef="#ctx0" brushRef="#br0" timeOffset="173668.3651">24208 13088 71,'18'-5'34,"7"-3"0,8 5 2,3 5-11,0-4-26,9 0-21,-13-1-11,-32 3 1,44 3-1,-44-3 2</inkml:trace>
  <inkml:trace contextRef="#ctx0" brushRef="#br0" timeOffset="174288.4271">22341 13969 108,'0'0'36,"-12"1"1,9 14-5,5 11-22,-2 4-3,5 11-1,-1 1-1,5 8-1,-1-1 0,3-2-2,-1-10 0,0-6 0,0-8-2,-2-10 0,-8-13 0,17 1 0,-10-11-2,4-8 2,2-2-1,-1-2 1,3 0 0,0 1-1,1 3 2,0 7-1,-1 5 0,-1 7 0,-2 7 0,2 4 0,0 2-2,-3 0 0,4 5-4,-3-11-5,6 3-13,-2-8-11,1-7-4,3-4 1,-1-4 0</inkml:trace>
  <inkml:trace contextRef="#ctx0" brushRef="#br0" timeOffset="175385.5368">22809 14214 90,'0'0'36,"0"0"1,-5 10-4,3 9-14,-4-4-6,7 7-4,0-2-2,7-1-3,2-4-1,8-5-2,4-8 0,4-6-1,0-4 0,0-5 0,-3-4-1,-3-3 1,-6-1-1,-9-1 1,-8 0-1,-7 2 1,-7 2 0,-5 3 0,-2 5-1,-4 1 0,3 5-2,2 1-1,7 7-1,4-4-1,12 0-1,0 0 0,17 9-1,1-10 1,13 2 1,1-3 1,5 2 2,0-2 1,-1 0 2,-2 2 3,-7-1 1,-4 5 0,-10-1 2,-4 7 0,-9-10 0,-5 26 1,-5-8-2,2 4-1,0 1-1,6 2 0,3-3 0,4-2-1,7-5-1,7-3-1,2-7 1,1-5-1,2-5 0,-3-2 0,-2-6 0,-5-1 0,-5-2 0,-5-2 0,-8 1 0,-6-1 0,-6 2 1,-7 2-1,-2 2 0,-3 2-1,1 3 0,3 2 0,7 5-1,5 0 1,12 0-1,0 0-1,21 10 0,2-7 0,8 1 0,5 0 1,8-1 0,2 1-1,5-1 1,-1 1 1,0-1 1,-1 1 1,-5 1 1,-7-3-1,-9-3 1,-9 1 0,-19 0-1,0 0 1,-14-15 0,-10 11 0,-6-1 0,-4 7 1,-2 1 0,-2 8 0,4 5-1,4 6 0,6 3 0,7 4-1,9-1 1,8 0-2,8-4 0,11-4 1,6-5-2,6-6 1,4-8-1,4-6 0,-1-7-1,-1-5 0,-2-6 0,-6-4 0,-4-6 1,-5-3 0,-9-6 1,-5-3 0,-7-1 1,-5-1-1,-5 0 1,-3 4 1,-3 6-1,-1 8 1,-1 11 0,-1 13 0,1 14 0,3 14 0,4 10-1,3 6 1,7 8-2,6 2 0,4 0 0,7-2 0,5-4-3,3-7-2,3-3-2,-4-11-4,6-1-17,-8-7-13,-1-6 2,-5-3-1,-3-6 2</inkml:trace>
  <inkml:trace contextRef="#ctx0" brushRef="#br0" timeOffset="175800.5783">22641 14787 82,'-14'14'34,"11"-1"2,3-13-1,25 9-15,11-8-12,11-3-2,16 2-1,11-1 0,9 1-2,5 0 0,4 2-1,-5 1-2,-3 1-2,-5 3-2,-14-7-6,-6 0-24,-11-2-5,-13-7 1,-7-4-1</inkml:trace>
  <inkml:trace contextRef="#ctx0" brushRef="#br0" timeOffset="176032.6015">24241 14500 141,'29'34'43,"-9"-5"-3,-4-8-9,-7-6-49,10-21-25,4-11-2,-23 17 3,36-83 0</inkml:trace>
  <inkml:trace contextRef="#ctx0" brushRef="#br0" timeOffset="272015.1987">2184 15471 38,'0'0'25,"0"0"0,0 0-4,0 0-5,-11 21-4,6 12-2,-5 11-3,-2 18 1,-6 9-2,2 13 1,-4 1-2,3 2-1,-2-8-1,3-11 1,0-16 0,7-12-1,0-20 1,9-20-1,-11-7 0,9-20-1,2-13 0,2-7 0,1-12-2,1-8 1,3-6-1,0-4 1,3 1 0,1 7 0,2 6-1,-1 8 0,1 11 0,-1 11 0,2 16 0,2 17 0,-2 16 0,1 16 0,-3 18 1,-1 13 0,0 14-2,1 8 1,-2 3-1,-1-6-1,1-8-2,-2-12-3,3-12-4,-4-21-15,2-16-9,0-14 0,-4-15 1,1-8 2</inkml:trace>
  <inkml:trace contextRef="#ctx0" brushRef="#br0" timeOffset="272219.2192">2140 15886 77,'-18'5'36,"4"5"-2,2 1-4,12-11-12,-4 17-7,4-17-3,24 9-4,-4-8-2,7 0-2,6 1-2,1-6-4,5 5-7,-3-4-18,3-2-3,0-1 0,0-1-1</inkml:trace>
  <inkml:trace contextRef="#ctx0" brushRef="#br0" timeOffset="273106.3078">2777 15886 60,'0'0'30,"-19"19"0,0-7 2,-3 0-13,0 8-7,-4 1-4,5 4-2,-1-1 0,9 1-2,2-3 0,10 1-2,6-7 0,8-3-2,3-10 0,6-5 0,2-5 0,1-5 1,2-2-2,-1-3 2,-1-2-1,-3 0 1,-1 4 0,-4 4-1,-2 5 1,-4 5-1,-11 1 0,13 18 1,-11 2-1,0 5 0,-2-1 1,4 3-1,1-3 1,2-1-1,2-7 0,3-8 0,2-7 1,0-7-1,1-9 1,0-3 0,-1-7-1,-1-1 1,-2 0-1,-1 0 1,-2 4-1,-1 4 0,-7 18 0,13-7 0,-5 19 0,1 9-1,2 12 0,0 7 1,6 13-1,0 7 0,2 3 2,0 1-1,-3-5 1,-3-3 1,-4-7-1,-5-7 1,-11-11 0,-5-8 0,-9-9 0,-5-7-1,-6-6-1,-3-7 0,-3-8 0,2-5 0,4-8-1,6-8 0,8-6 0,9-5 0,11-4 0,10-4 0,9-2 0,8-2 1,9-2-1,3 0 1,5-1-1,-1-2 1,-2 2 0,-4 1 1,-4 2-1,-5 4-1,-10 6 2,-6 3-1,-9 8 0,-5 7 1,-6 6-1,-7 8 0,-3 7 0,-2 7 0,-3 9 0,2 13 0,2 10 0,3 12 1,5 10-1,4 9 0,7 3 0,6 5-1,5 0-1,1-11-5,7-2-20,-2-13-10,2-11 1,0-10 0,-1-10-2</inkml:trace>
  <inkml:trace contextRef="#ctx0" brushRef="#br0" timeOffset="273692.3665">3783 15470 75,'0'0'31,"-13"0"1,13 15 0,6 14-19,-3 6-5,5 14-2,-2 7-2,2 9 1,0-2-1,1-2-2,-2-7 0,0-11-1,-4-10 1,1-11-1,-4-22 0,0 0 1,11-2-1,-6-14 0,2-7 0,0-3 0,2-6-1,2 0 1,1 3-1,0 5 0,2 7 1,1 12-1,2 12 1,1 10 0,-1 10-1,0 8 0,-1 6 0,0 4-1,-2 0-1,-2-7-2,0-4-2,-5-9-4,6-4-16,-2-10-10,0-10 1,3-9 0,3-9 3</inkml:trace>
  <inkml:trace contextRef="#ctx0" brushRef="#br0" timeOffset="274092.4065">4434 15737 68,'-19'13'30,"4"2"1,-6 3-1,3-3-13,0 8-9,0-1-3,5 4 0,1-4 0,10 2-1,2-6-1,5-2 0,5-6-1,5-3 0,1-6 0,4-3 0,0-5-1,2-1 0,0-3 0,-1 1 0,-2-1-1,-2 3 0,-3 5 1,-1 5-1,-5 6 1,0 10-1,-3 5 0,0 3-1,0 3 1,0 1-1,2-1 1,0-5-3,2-5 0,-9-19-4,19 11-6,-19-11-12,20-27-8,-9 3 0,0-9-1,2-4 2</inkml:trace>
  <inkml:trace contextRef="#ctx0" brushRef="#br0" timeOffset="274467.444">4681 15644 57,'-8'-46'31,"1"14"-1,-2 8-3,-3 9-4,3 21-5,-3 9-7,7 17-2,-1 7-3,5 13-1,2 3-1,4 4-1,2 3-3,4-5-2,4-7-2,-3-8-3,6-7-5,-6-15-9,6-6-11,1-10-3,0-12 1,0-5 3,1-6 7,-2-7 8,-1 0 11,-1-4 13,-2 5 14,-7-1 6,1 10 2,-6 3 0,-2 13-4,0 0-5,3 15-5,-1 10-6,-3-1-4,3 4-2,-1 2-4,1-5-4,2-1-6,-2-10-15,-2-14-8,0 0 1,0 0-1,10-23 1</inkml:trace>
  <inkml:trace contextRef="#ctx0" brushRef="#br0" timeOffset="275106.5078">4810 15751 72,'-12'-22'32,"7"9"-1,2 0 0,8 2-10,7 5-14,3 1-4,6 2-3,6 3-1,6 2 1,3 3-1,3 2 0,5 1 0,2 1 0,1 2 0,-4-1 0,-3 2-1,-5-2 1,-6 1 1,-7-2 0,-8 2 2,-8 0 0,-6-11 2,-8 21-1,-7-11 1,-2 4 1,-5-1-1,0 4 0,-3 1-1,4 2 0,2-1-1,5 4-1,4-4 0,7 1-1,5-3 1,5-5-1,4-2 0,3-3 0,4-5 0,0-3 0,3-5 1,-1-3 0,3-5-1,0-5 1,-1-4-1,-1-6 0,-2-6 0,-3-3 0,-3-4 0,-3-5-1,-6 2 1,-4-1 0,-4 4 0,-3 6 0,-3 9 1,-1 5-1,-4 12 1,1 8 0,-3 14 0,3 10 0,2 13 1,1 11-1,4 9 0,5 4 0,3 2-1,5 2 0,4-3-2,2-7-1,3-8-1,-1-13-2,3-5-2,-3-14-5,4-1-10,-4-12-11,0-5-1,-1-3 0,-2-5 2</inkml:trace>
  <inkml:trace contextRef="#ctx0" brushRef="#br0" timeOffset="275723.5696">5461 16040 44,'4'-17'29,"-4"17"3,4-10-5,-4 10-5,7-11-4,-3 1-6,8 4-2,1-7-3,4 3-2,1-8-2,2 5 1,1-3-2,0 1 0,-3-2 1,-1 3-1,-5 0 0,-5 3-1,-4-1 1,-3 12-1,-7-14 0,-4 12 0,-4 3-1,-1 2 1,-3 3-1,1 5 1,1 3 0,4 3 0,1 3 0,5 1-1,4 5 0,6 1 0,3-2 0,6 0-1,2-4 0,2-4-1,4-3-1,2-7-2,6-3-3,-2-16-3,8 4-5,-4-13-5,11 5 1,-1-11-1,5 3 2,-3-5 4,1 2 4,-3 4 10,-5 0 10,-3 6 5,-11 1 3,-4 9 2,-17 7 1,10 1 1,-10-1-4,-12 19-4,3-8-4,3 8-3,1-1-1,4 2-1,5-3-2,6 2-2,1-2 0,2 0 0,0-2 0,-3 2-1,-5-2 1,-7-1-1,-9-1 0,-8-1-1,-5 0-1,-6-5-6,1 3-14,1-6-14,3-6 0,7-2 0,10-9 1</inkml:trace>
  <inkml:trace contextRef="#ctx0" brushRef="#br0" timeOffset="276776.6749">7143 15709 80,'-49'-4'31,"-2"-2"0,4 6 0,3 8-22,-1 4-3,6 10 1,2 3-1,8 8 0,6 0 0,11 4-2,8-2 0,12 0-2,8-9-1,7-9-1,9-8 0,3-7 1,2-7-1,0-5 0,-2-4 0,-2-6 0,-4-1 0,-3 2 1,-8 4 0,-3 3-1,-6 4 1,-9 8 0,0 0 0,0 18 0,-6 0 0,1 8-1,-1 1-1,0 1-1,3-1 0,2-5-2,4-5-1,-3-17-4,15 14-6,-7-26-6,7-2-5,-1-10 1,4 0 3,-1-8 3,1 2 7,-3 0 8,-2 3 8,0 10 12,-4 6 6,0 12 1,-9-1 0,12 28-1,-6-2-7,7 11-4,-4-3-3,6 4-3,-1-5-2,0-4-2,-1-7 0,-1-8-1,-12-14 1,14 1 0,-10-13-1,-2-6 3,0-4-2,-1-4 1,0-2-2,1-1 2,-1 5-2,2 1 2,0 8-2,-3 15 0,11-10 0,-2 12 0,3 7 0,4 5 0,5 0 1,3 3-1,3-4 1,3-3 1,2-4-2,0-4 2,-3-5-1,-3-7-1,-4-2 1,-7-6-1,-7-4 0,-8-3 0,-9 0 0,-6 1-1,-7 6 1,-3 4 0,-4 8 0,0 9 0,6 9 1,8 8-1,8 8 1,12 5-1,12 4 0,14 1-1,15 0 0,9-4-2,13-3-7,1-8-28,6-9-2,5-9 1,1-18 1</inkml:trace>
  <inkml:trace contextRef="#ctx0" brushRef="#br0" timeOffset="280417.0389">8879 15905 43,'-15'-10'30,"-10"-4"2,0 4-1,-3 3-11,-6-1-5,1 12-3,-7-1-2,5 11-3,-1 4-2,6 6-2,2 3-1,9 1-1,5-1 0,11-2-1,7-4 0,10-5-1,6-7 1,7-8 0,3-5 0,2-7 1,1-3 0,1-3 1,-3-4-1,-4 0 0,-3 2 0,-6 4 1,-3 3-1,-5 6-2,-10 6 1,10 7 0,-8 7-1,-3 6-1,2 5-1,-2 0-3,5 6-4,-4-8-12,4-3-15,5-4 1,-1-9 0,5-9 1</inkml:trace>
  <inkml:trace contextRef="#ctx0" brushRef="#br0" timeOffset="280952.0924">9084 15862 79,'2'24'32,"3"6"-1,-1-2 2,-2 0-25,5 3-5,-3-3-1,2-1-1,-4-6 1,2-3-2,-2-8 2,-2-10-1,0 0 0,0 0 0,8-16-1,-6 2 2,0-4 0,1 0-1,1 0 0,2 4 1,-2 3-1,-4 11 1,13-5-1,-13 5-1,16 20 0,-8-4-1,-1 2 1,1-1-1,-1 1 1,-1-3-1,-1-5 1,-5-10 0,0 0 0,10 6 1,-10-6-1,8-19 0,-3 5 2,2-2-1,0-3 0,2 1 1,2 1-2,0 2 2,0 5-2,0 7 2,1 6-2,-3 5-1,1 6 0,-1 2 0,0 2-1,-4-3-3,3 2-3,-8-17-7,13 17-10,-13-17-8,13-7-2,-7-4 1,0-4 3</inkml:trace>
  <inkml:trace contextRef="#ctx0" brushRef="#br0" timeOffset="281234.1206">9441 15965 41,'7'-15'28,"-7"15"1,0 0-3,11 14-7,-4 0-5,-1-1-4,8 3-2,0-3-3,4-2-2,0-6-1,1-3 0,-1-5 1,-1-3-1,-2-7 0,-3 3 1,-5-5-1,-3 2 1,-4 0-2,-4 2 1,4 11-1,-19-10-1,5 9 1,0 3-2,0 3-1,-1-2-2,6 7-6,-2-8-7,11-2-11,0 0-6,0 0 0,0 0 1</inkml:trace>
  <inkml:trace contextRef="#ctx0" brushRef="#br0" timeOffset="281563.1535">9642 15919 53,'9'6'32,"5"11"-2,-3-1 0,-1 1-12,3 7-7,-3-4-7,1 1-3,-3-6 0,0 0-1,-8-15 1,10 10 1,-10-10-1,0 0 1,8-12-1,-5 0 1,0-1 0,2-1 1,1-1-1,2 1 1,0 3-1,-8 11 1,16-14 0,-7 14-1,-9 0-1,16 17-2,-9-6 1,0 3-1,-1 0-1,-1-2-2,2 3-4,-7-15-8,12 8-18,-1-6 0,1-6-2,3-4 2</inkml:trace>
  <inkml:trace contextRef="#ctx0" brushRef="#br0" timeOffset="282027.1999">10151 15943 47,'13'-1'28,"-13"1"2,0 0 0,0 0-9,-19 5-9,7 9-4,-4-1-2,3 6-2,-1-3 1,5 5-2,2-4 0,4 0-2,3-3 0,0-14-1,7 14 0,-7-14 1,14 0 0,-4-3-1,1-3 1,-1-1-1,2-1 0,0 1 0,0-2 0,1 6 0,0 1-1,0 5 1,2 5 0,-2 5 0,3 7 0,-2 4 0,1 7 0,-1 4 0,-2 2 1,-1 3 0,-5-2-1,-3-3 2,-4-3-1,-3-5 1,-7-9-1,-3-5 1,-3-8-1,-2-7 0,-2-10-1,1-8-1,0-6-3,1-10-3,7 1-6,0-10-11,5-5-11,8-2 1,5 1-1,10 3 2</inkml:trace>
  <inkml:trace contextRef="#ctx0" brushRef="#br0" timeOffset="282373.2345">10761 15357 82,'-19'-4'33,"1"3"-1,9 10-1,7 11-23,0 7-3,6 20-2,0 9-1,2 13 0,1 5-1,3 5 0,0-1-3,-2-8-4,3-4-4,-5-20-13,0-12-11,2-12 0,-8-22 0,16-1 1</inkml:trace>
  <inkml:trace contextRef="#ctx0" brushRef="#br0" timeOffset="282922.2894">10869 15464 65,'0'0'33,"0"0"-1,3 29 2,0 17-16,1 8-10,4 12-3,0 4-1,3 6 0,2-5-2,2-7-1,1-10 0,1-13-1,-2-13 0,1-13-1,-1-14 2,-1-12-1,-1-9 1,-3-8 0,-3-5-1,0 0 1,-3 1-1,0 3 1,-2 11 0,-2 18-1,0 0 1,12 0 0,-2 18 0,3 3 0,2 5 0,5 2-2,1-2 2,4-5-1,1-6 0,0-8 0,-1-6 1,-1-4 0,-3-10 0,-3-3 0,-4-5 0,-5-4 0,-7 0 0,-4 4-1,-6 2 0,-3 6-1,-3 6 1,-1 6 0,1 7 0,4 7 1,6 5-1,5 4 1,8 3-1,5-1-1,7-1 1,2-6-2,4-3-1,-1-13-6,2 0-10,-4-6-18,-9-13 1,-7-3 1,-8-6-1</inkml:trace>
  <inkml:trace contextRef="#ctx0" brushRef="#br0" timeOffset="283108.3079">10768 15716 101,'-58'1'35,"16"-1"1,16 3-4,26-3-27,0 0-5,41-12-1,5 7-4,20 7-9,8-4-21,13 2 1,9 0 0,2-3-1</inkml:trace>
  <inkml:trace contextRef="#ctx0" brushRef="#br0" timeOffset="284245.4217">11956 15804 92,'15'24'34,"-3"2"0,-5 0 1,-6-5-24,5 4-6,-2 2-1,-1-1-2,-2-3 1,2-2-2,-2-6 1,1-2-2,-2-13 1,0 0 0,0 0-1,4-20 2,0 5-2,1-1 1,2-3-1,1 1 1,3 4-1,1 2-1,1 5 1,1 5 0,1 5 0,-2 5 0,0 5 0,0 1 0,-2 2 0,1 2 0,-4-3 1,-1-1-2,-7-14 2,9 9-1,-9-9 0,10-7 1,-10 7-1,11-23 1,-4 8-1,2-1 1,2 2-1,-2 1 0,0 2 0,0 3 0,0 6 0,0 3 0,-9-1 0,16 15 0,-6-4 0,-1 1 0,0 1 0,1-2-1,1-2-2,-1-7-2,3-2-5,-4-10-5,6 1-5,-5-12-3,6 3 2,-5-8 2,5 5 5,-4-3 7,-2 5 7,0 5 7,-4 2 6,-6 12 4,0 0 0,7 18 1,-10-3-3,5 10-5,-3-3-2,6 6-1,1-1-2,3-2-3,4-6 1,3-6-3,6-7 1,1-5 0,1-5 0,-1-1-1,-3-9 1,0 0 0,-7-2 0,-3 2-1,-8-1 1,-6 2-1,-7 1 0,-6 1 1,-5 2-1,-3 1 1,2 1-1,2 3 1,2 0 0,8 0-1,11 4 1,7-13-2,14 6 1,8-4 0,10 1-1,5-4 1,7 2-1,3 1 0,1 1 1,-3 3 0,-7 1 0,-7 4 0,-8 3 1,-8 7 0,-11 5 0,-10 5 1,-11 2 1,-6 2-1,-3 1 0,-1 3 1,0-5-1,4 0-1,6-5 1,10-2-2,8-2 0,8 1 0,6 0-1,4-1 0,4 2 1,-1-1-2,-2 1 2,-7 1-1,-6-1 0,-8 0 0,-10-2 1,-10 1 1,-9-3-1,-6 1-1,-7-3 0,-4-4-1,1-3-2,-1-9-5,10-1-13,3-10-15,7-7 0,9-8 1,8-7-2</inkml:trace>
  <inkml:trace contextRef="#ctx0" brushRef="#br0" timeOffset="284465.4437">13135 15438 76,'27'-7'35,"0"12"0,-6 9 1,-4 11-13,-1 15-14,-7 8-5,-1 12-2,-4 4 0,-1 5 0,0 0-3,1-4-2,4-5-2,-1-16-8,3-9-24,1-10 1,-11-25 0,15 8-1</inkml:trace>
  <inkml:trace contextRef="#ctx0" brushRef="#br0" timeOffset="284638.461">13145 15864 102,'-18'-4'36,"8"-1"1,10 5-2,12-10-26,10 4-5,9-1-1,4 0-4,8 3-6,-2-2-24,5 1-6,0 0 1,-3-2-1</inkml:trace>
  <inkml:trace contextRef="#ctx0" brushRef="#br0" timeOffset="285066.5038">13986 15748 79,'-8'13'33,"3"2"0,9 5-2,6 9-21,1 1-4,4 6 0,-2 1-1,3 1-2,-2-8 0,-1-4-2,-5-7 1,0-6-1,-8-13 1,0 0 0,0-17 0,-1 0 1,-1-4-1,2-5 0,1-4-1,2-2 2,3 2-2,4 1-1,2 1-1,3 1-2,3 6-1,0 3-3,4 9-5,-5 0-7,4 6-14,-1 7-3,-2 3 0,-1 4 2</inkml:trace>
  <inkml:trace contextRef="#ctx0" brushRef="#br0" timeOffset="285404.5376">14368 15893 54,'9'16'31,"3"-2"1,-3-4-3,1-6-10,5 1-4,-5-9-5,4-1-3,-3-6-2,0-2-1,-4-6-1,0 0-1,-5-4 0,-2 3 0,-4 0-1,-3 5 0,-2 4 1,-4 6 0,-2 6 0,-1 8 0,-2 7 0,2 3 0,1 6 0,2 2 0,3 1-1,5 0 0,4 1 0,6-2-2,4-3 1,4-1-1,2-7 0,3-3-2,5-4-1,-3-9-5,7 0-12,0-7-16,2-5 0,2-3 2,1 0-2</inkml:trace>
  <inkml:trace contextRef="#ctx0" brushRef="#br0" timeOffset="287022.6994">14825 15923 57,'-14'-9'33,"-5"7"0,-2 1 1,-3 5-6,-3-7-16,5 10-4,-1-1-1,3 6-1,4 0-2,4 2 0,5 1-2,6 0-1,4-2-1,7-3 0,2-3 0,4-3 1,2-3-1,1-3 0,1-4 0,1-1 1,-4-1-1,-1 1 1,-3 0 0,-4 1-1,-9 6 0,11-1 1,-11 1-1,0 17 0,-1-4 1,0 2-2,1 1 0,2 1 0,2-2-1,4-5-2,4 0-1,3-10-4,10 1-4,-2-12-6,10 4-5,-2-9 2,7 4 0,-5-6 4,5 4 4,-5-3 9,-5 1 9,-3 4 9,-9 0 3,-3 2 2,-13 10 1,2-14 0,-14 8-3,-1 8-4,-5-1-5,0 8 0,-2 0-3,4 5 0,2 4-1,5 3-2,6-1 0,6 1-1,5-3 1,6-1-2,6-4 1,3-3 0,3-8 0,3-3 0,2-6-1,1-4 3,-1-6-3,-3-1 2,-1-7-1,-2-5 2,-4-6-2,-3-6 1,-2-4 0,-5-4-1,-4-3 1,-4 0 0,-5 1 0,0 9 0,-4 6 1,-3 10-1,-2 10 1,1 15-1,-1 14 0,2 11 0,3 13 0,3 8-1,3 7 1,3 4-1,4-2-1,2 0 0,2-6-3,-2-10-1,3-5-3,-4-16-2,3-1-5,-11-15-4,10 4-3,-10-4 2,-3-17 4,-7 3 5,0 3 5,-7-2 6,-2 0 8,1 4 5,-3-2 4,7 6 1,-1-4 0,15 9-4,-6-16-4,15 9-2,3-5-2,9 3-2,2-2-1,4 4-1,3 4-1,3 4 1,-3 7 0,-2 7-1,-4 7 0,-2 5 0,-6 4 0,-2 1-3,-4 1 1,-4-4-3,0-3 0,-4-11-4,3-3-2,-5-12-4,0 0-2,11-27 0,-2 9 3,-3-6 3,5-2 3,-3-1 6,1-1 4,1 11 7,-4-3 3,3 11 0,-9 9 1,0 0-3,8-4-1,0 17-1,-3 1-3,4 5-1,1-3-2,2 3 0,1-7 0,2-1-1,-1-6 0,1-5-1,-3-9 0,1-3-1,-3-7 1,-2-3 0,-1-5-2,-3-1 1,-1 0 0,-3 3-1,0 5 1,-3 5-1,3 15 1,0 0-1,0 0 1,0 0 0,-3 21 0,10-3 0,4 0 0,3 1 0,5-2 0,3-2 1,4-4-1,3-4 0,0-3 0,0-5 0,-1-4 0,-1-2 0,-4-3 0,-5-3 0,-5-4 0,-6 0 0,-7-1 0,-5 2 0,-6 3 1,-2 4-1,-6 6 1,-1 8-1,0 7 1,4 6 0,2 7 0,6 3 0,7 2-1,7 3 0,7-3 0,4-4-2,7-4 1,1-9-4,6-6-1,-4-13-13,1-7-18,-2-9 0,-3-10 0,-3-8 0</inkml:trace>
  <inkml:trace contextRef="#ctx0" brushRef="#br0" timeOffset="287170.7142">15883 15457 110,'-62'-9'38,"8"2"2,14 2-3,14-4-24,16-3-15,15-2-32,4-2-4,4-8 1,3-8-1</inkml:trace>
  <inkml:trace contextRef="#ctx0" brushRef="#br0" timeOffset="289992.9964">17477 15916 27,'-15'-21'25,"3"4"1,-7-5 3,-1 5-10,-2 5-6,-5 2-1,2 11-1,-5 2 0,1 14-1,-3 4-1,2 10-2,2 5-1,7 6-3,2 0 0,9 3-2,7-2 1,8-2-2,8-6 0,8-2 0,6-10-1,5-6 0,6-3-3,0-8-1,6-1-5,-4-11-4,8 3-12,-4-4-8,-1-5 0,-1 3-1,-3-3 3</inkml:trace>
  <inkml:trace contextRef="#ctx0" brushRef="#br0" timeOffset="290399.037">17751 16118 32,'-11'-11'29,"-11"-4"2,0 6-5,-4 4-4,-5 2-5,3 8-3,-3 2-4,7 11-2,2-1-3,9 8 0,4-3-1,9 0-2,7-2 0,7-3-1,5-7 0,4-4-1,3-6 0,0-7 0,-1-5-1,0-3 1,-3-4 0,-3 1 0,-2-1 1,-4 3 0,-5 2 0,-8 14 0,10-11 0,-10 11 0,2 12 1,-3 1-1,1 3 0,0 1-1,1 2 1,1-1-1,0-3 0,1-3-2,2-2-1,-5-10-3,10 2-2,-10-2-6,12-16-13,-6 2-8,1-2 0,0-3 0,-2-4 2</inkml:trace>
  <inkml:trace contextRef="#ctx0" brushRef="#br0" timeOffset="290738.0709">17858 15994 49,'0'0'27,"11"5"2,-2 3 0,1 7-13,-3 0-5,5 9-4,-5-2 1,5 6-2,-6-4 1,6 3-3,-5-7 1,0-2-3,-3-8 1,-4-10 0,0 0 0,0 0 0,9-1-1,-9 1 0,6-25 0,-1 9 0,2-6-1,2-3 0,3 3-1,2 0 1,3 2-4,0 0 0,3 5-6,-3-4-5,6 8-16,-3 0-6,-2-3 1,1 1-1</inkml:trace>
  <inkml:trace contextRef="#ctx0" brushRef="#br0" timeOffset="291173.1144">18241 15822 47,'0'0'31,"-7"-15"1,7 15 0,-14 7-7,4 3-10,5 11-7,-3 0-2,5 8-2,-1 0 0,3 4-2,1-3 1,2-1-3,0-5 0,2-6-1,-1-3 2,0-3-2,-3-12 2,0 0-2,9 4 1,-9-4 2,16-14-1,-5 4 1,2 0-2,3 0 1,0 3-1,1 4 1,0 4-1,-2 6 0,-3 4 0,-3 3-1,-3 3 0,-4 2 0,-4-1 1,-4 1 0,-3-1 0,-6-4-1,-1-5 2,-3-1-1,-1-4 0,-1-3-1,4-2 0,-1-5-1,7-2-2,2-5-1,10 2-4,-1-9-8,12 4-14,3-1-1,5-2-3,4 3 4</inkml:trace>
  <inkml:trace contextRef="#ctx0" brushRef="#br0" timeOffset="291520.1491">18527 15979 52,'11'6'29,"-11"-6"3,6 11-2,-8 2-9,-5 2-8,3 9-6,-4-2 0,5 7-1,-1-2-1,7 3-1,2-4 0,7-3-3,4-10 1,6-6-1,3-7-1,1-6 0,0-5 0,-2-6-1,-1-3 1,-5-3-1,-4-1 1,-5-1 1,-7 2-1,-5 3 1,-6 4-1,-6 4 1,-2 3-1,-2 6 0,0 4-4,0-1-1,5 7-6,-1-7-6,15 0-17,0 0 0,0 0-1,22-7 2</inkml:trace>
  <inkml:trace contextRef="#ctx0" brushRef="#br0" timeOffset="291753.1724">19020 15926 69,'14'6'31,"-14"-6"1,4 15 0,-10-1-16,-8 4-7,-3 10-3,-6-1 1,2 7-3,-6-1 0,5 4-2,-1-4-1,2-3-5,6-7-2,0-11-4,8-1-12,-2-9-12,9-2-1,-7-17-1,6-1 2</inkml:trace>
  <inkml:trace contextRef="#ctx0" brushRef="#br0" timeOffset="292753.2724">18833 15987 59,'0'0'34,"3"-12"0,-3 12-1,8 17-9,-3-3-11,3 9-7,1 0-1,5 5-3,-1-1 0,5-1-2,-1-3 1,2-6-3,-1-7 1,3-6-2,-2-6 1,1-6-1,-2-2 0,-2-3 0,-3-2 1,-2 1 1,-2 2 1,-2 2 0,-7 10 1,0 0 1,0 0 0,0 0 0,8 15 0,-5-2 1,2-1-1,2 4 0,1-5-1,1-1 1,3-7-1,1-4-1,0-5 1,2-2-1,-2-5 0,-2-2 0,2-3-1,0 2 2,-3 1-1,0 2 1,-1 10-2,0 5 1,0 7 0,2 9 0,0 9 0,-1 5-1,3 7 1,1 6-1,-3 2 1,0-1 0,-4-4 1,-5-4-1,-6-3 1,-7-7-1,-6-8 1,-6-6-1,-4-8 1,-2-6 0,-1-5-1,2-5 1,2-8 0,7-4-1,7-7 1,6-5-1,8-2 1,8-4-1,6-2 0,5 0 0,6-1 1,4 2 0,3 2-1,0 1 2,1-1-2,-2 1 2,1-1-2,-5 0 2,-4 4-1,-5 0-1,-4 3 1,-4 6-1,-6 5 1,-3 5-1,-3 16 0,0 0 1,-16 5-1,8 16 0,-1 8 0,3 6 0,0 6 0,1 6 0,3 0 0,5-2-1,3-4 0,-1-6-1,4-6-1,0-9-1,2-4-1,-3-13-3,7-1-2,-6-11-2,4 1 0,-4-10 0,4 0 3,-3-4 3,-1 3 3,-1 2 4,-3 0 4,-5 17 3,6-15 3,-6 15-1,-1 18-1,1 2-3,-2-2 0,3 7-3,-1-2-2,1-1-3,2-3-5,-3-19-15,3 13-13,-3-13 1,5-17-1,-1-2 2</inkml:trace>
  <inkml:trace contextRef="#ctx0" brushRef="#br0" timeOffset="293113.3084">19651 15870 92,'1'-18'32,"-1"18"-2,15-6-1,1 2-24,3 1-10,6 4-2,0-2-2,6 4 2,-1 0 0,3 6 1,-3-1 2,-2 5 3,-3-1 1,-3 1 1,-6-1 1,-7-1 2,-3 1 2,-6-12 2,-7 22 2,-5-14 0,1 9 0,-7-5 0,5 10-1,-4-2-2,7 6-2,3-3-1,8 3-2,5-4 0,8-1-2,4-4 1,6-6-4,5-5-3,-2-11-16,4-1-16,1-4 2,-1-5-1,0-5-1</inkml:trace>
  <inkml:trace contextRef="#ctx0" brushRef="#br0" timeOffset="293565.3536">20738 16027 56,'-6'-11'30,"-8"-5"-1,2 3 1,-4 4-15,-7-5-4,1 14 0,-4 2-1,4 11-2,-1 3-1,7 9-2,0-2-1,8 3-2,5-2-1,7-2-1,7-4 1,5-4-2,2-8 1,4-5 1,-1-3-1,1-4 0,-1-4 0,-2 1 0,-4-1 1,-3 0-1,-2 2 1,-10 8 0,11-3 0,-11 3-1,3 14 1,-2-3 0,-2 3-2,1 3 0,2-1-1,-1-3-3,4 1-5,-5-14-15,14 5-12,0-9 2,3-4-2,5-3 2</inkml:trace>
  <inkml:trace contextRef="#ctx0" brushRef="#br0" timeOffset="293986.3957">21106 16049 81,'0'0'31,"12"1"2,-12-1 0,-14 6-19,6 8-7,-8 0-2,4 7-2,-1 0 2,5 5-2,3-3 1,7 2-2,6-7-1,6 0 0,6-7 0,2-1 0,4-7-1,1-2 1,0-4-1,-1-4 0,-1-1 0,-4-4 0,-3-2 0,-4-2 0,-4-2 0,-2 1 1,-4-1 0,-3-1-1,-2 2 1,-1 5 1,2 12-1,-10-7 1,10 7-1,-10 21 0,7-1 1,2 7-1,2 2-1,2 0 0,2-1-1,1-5-2,3-4-5,-9-19-20,11 7-10,-11-7 1,9-26-1,-7 1 0</inkml:trace>
  <inkml:trace contextRef="#ctx0" brushRef="#br0" timeOffset="294572.4543">21213 15911 102,'-5'-10'34,"5"10"0,6-14-1,7 7-26,7 2-7,7 3-3,1-1-1,7 7 0,2-1-1,5 6 0,-1 0 1,2 4-1,-2 1 2,0 2 0,-3-1 2,-7 3 0,-5-2 2,-8 2 2,-5 0 1,-13-3 1,-3 3 1,-13-4 1,-1 2-2,-7-3 1,2 3-2,-3-4-1,4 1 0,4-3-1,5 2 0,6 0-1,6-1-1,0-11 1,17 18-1,-1-10 1,5-3-1,3-3 1,1-2-1,2-4 0,1-5-1,-1-4 1,-1-3-1,-1-6 1,-3-7 0,-4-5 0,-2-6 1,-5-5-1,-6-4 1,-5-3-1,-5 2 2,-8 3-1,-3 8 0,-3 7 1,-5 11 0,-2 11-1,3 16 1,2 12 0,4 13-1,6 9 0,8 7-1,7 6-1,9 0-1,6 5-3,3-13-8,10-4-24,-1-7-2,2-10 2,-1-6-2</inkml:trace>
  <inkml:trace contextRef="#ctx0" brushRef="#br0" timeOffset="294994.4965">22330 16086 6,'1'-23'14,"2"12"-4,-4-1 0,1 12 0,0-18-1,0 18-1,-3-15-1,3 15-6,0 0-7,-9-18-6,9 18-3,-9-8-1,9 8 1</inkml:trace>
  <inkml:trace contextRef="#ctx0" brushRef="#br0" timeOffset="295519.549">22288 15975 38,'0'0'21,"0"0"0,2 11-1,-2-11-3,0 0-3,12 3-2,-12-3-3,0 0 0,10-2 0,-10 2-1,0 0-1,0 0 0,0-15-1,0 15-1,-11-11-1,11 11 0,-20-9-1,7 8-1,-4 2 1,2 5 0,-3 3-1,5 4-1,-1 5 1,6 3-2,3 0 1,9 2-1,5-2 1,4-1-1,4-6 1,5-1-1,1-9 1,1-4-1,1-4 0,-2-8 0,-2-6-1,-2-4 2,-3-5-2,-3-4 1,-4-4 0,-4-5 0,-5-2 0,-1 1 1,-5-2-1,-2 2 1,-2 5-1,-1 5 1,1 6 0,-1 9 0,0 11 0,3 10 0,0 15 0,2 9 0,1 9-1,4 7 1,2 5-1,3 1 0,5 2-2,1-8-4,5-4-3,-2-14-10,5-6-19,1-7 0,-1-8 1,0-7-1</inkml:trace>
  <inkml:trace contextRef="#ctx0" brushRef="#br0" timeOffset="296295.6266">22495 16054 45,'0'0'29,"0"0"1,6 15 0,4-7-8,3-6-10,7 2-3,0-9-3,4 2-2,-3-7-1,1-3 1,-6-4-2,-2-2 1,-5-3-1,-4 0 1,-6 0-2,-2 2 2,-5 0-1,-4 4-1,-3 4 2,0 6-1,-2 5 0,2 8 0,0 6 0,5 6-1,2 4 1,7 7-2,4 1 1,4 1-1,6-1 0,3-5-2,3-2 2,2-7-2,0-4-1,-1-8-1,3-3 1,-4-8-3,2-2 2,-4-7 0,0-1 0,-5-4 2,1-4 1,-5 1 2,-3 0 0,-1 3 3,-4 1-1,0 9 1,0 10-1,0 0 1,0 0-2,3 14 1,1 4-1,2 3-1,-1 0 1,1 0-2,-1-4 2,-1-2-2,-2-5 1,-2-10 1,4 11-1,-4-11 1,0 0 0,4-14 0,0 3-1,1 0 1,2-4-1,2-3 0,1-2-2,2-1 1,2 4-4,-3-5-4,6 8-6,-7-5-11,2 5-11,-1 2 0,-2 4 0,-9 8 6,15-8 9,-15 8 9,0 0 12,12 9 14,-8 5 13,-2 1 5,3 8-1,0 2-4,0 2-5,7 6-5,-5-9-6,4 4-4,-3-8-3,2-4-6,-1-4-9,-9-12-24,0 0 1,2-23 1,-8 1-2</inkml:trace>
  <inkml:trace contextRef="#ctx0" brushRef="#br0" timeOffset="296813.6783">22983 15832 81,'-5'-19'32,"9"6"-1,0-2 1,2 2-24,8 4-6,2 3-6,-2 0-2,5 6-5,-5-1-1,4 7 0,-3-1-1,4 6-1,-5-1 2,2 5 3,-1-2 5,-2 4 4,1 1 6,-5-4 2,0 1 4,-4-5 1,2 2 1,-7-12-1,5 12-2,-5-12 0,0 0-4,0 0-2,-1 10 0,1-10-1,-1 11 0,1-11 0,2 23 1,-1-9-1,4 8 0,-1 0-1,3 3-1,0-3 1,2 0-1,-1-3 0,0-3-1,1-4 1,0-5 0,0-5 0,0-3 0,-9 1 1,17-10-2,-6-2 1,-1-1-1,2-2 0,-1-3-1,1 1-3,-2-4-1,3 5-3,-5-8-4,5 11-8,-6-5-11,5 5-9,-1 1 2,2 3 1,2 4 2</inkml:trace>
  <inkml:trace contextRef="#ctx0" brushRef="#br0" timeOffset="297407.7378">23587 15921 51,'0'0'26,"12"2"2,-12-2-3,0 0-7,-12 5-3,-6-5-3,5 8-1,-11-5-2,7 10 1,-7-4-3,9 7-1,-2-1-2,8 5-1,3-3-2,6 2 0,5-4 0,3-1-2,5-4 2,4-1-1,1-4 0,2-3 0,-2-2 0,2-2 1,-5 1-1,-1 0 1,-4-1 0,-10 2-1,9-1 1,-9 1-1,0 0 1,0 0-1,6 12 0,-6-12 0,0 0 0,7 13-1,-7-13-2,12 3-2,-2-6-3,-5-10-5,7 2-8,-7-9-7,5-2-5,-2-3 1,2-3 2,-4-3 8,1 0 8,-2 0 9,0-2 12,0 0 12,-1 1 7,-2-1 4,-1 3-1,3 8-4,-6-3-3,6 15-5,-4 10-4,0 0-4,0 0-3,-3 25-2,2 3-1,2 7-1,0 3-1,1 2-1,2 3-2,-2-5-2,4-1-3,-4-12-6,5 1-9,-7-12-15,0-14 1,0 0-1,-9 2 3</inkml:trace>
  <inkml:trace contextRef="#ctx0" brushRef="#br0" timeOffset="298280.8251">23625 15959 82,'-14'-6'36,"14"6"-1,-9-7 1,9 7-22,20-6-5,-4 2-4,10-1-3,0-1 0,5 0-2,-1-2 0,3 2 1,-1 1 1,0 2-1,-3 3 0,-3 5 0,-3 5 1,-2 7 0,-5 5 1,-2 5-3,-5 2 1,-4 1 0,-2-2 0,0-2-1,-2-5 0,0-6-2,-1-15-1,0 0-4,9 1-6,-8-18-10,7-2-12,-2-2-1,1-3-1,1-2 2,2 3 10,-3 2 12,-1 2 13,-1 8 13,-5 11 15,0 0 4,0 0 2,0 0 1,10 14-7,0 6-9,-4-5-4,10 9-6,-3-4-1,5 1-4,1-7 0,1 0-2,-2-9 1,3-2-1,-1-8-2,-1-5 1,0-8-1,-1-2 1,-2-2-2,-4-4 1,1 1-1,-6-1 0,-1 5 0,-4 1-1,1 6 1,-3 14 0,6-12 0,-6 12 0,0 0 3,0 0-1,36 36 1,-36-36 0,29 30 0,-29-30 0,39 28 0,-39-28 0,38 17-3,-38-17 1,39 5 0,-39-5 0,29-8 0,-29 8-1,0 0 1,13-35 0,-13 35 1,0 0-1,-23-36 0,23 36 1,0 0 0,-45-13 0,45 13 1,0 0-2,-39 31 0,39-31 0,-12 42 0,12-42 0,3 56 0,-3-56 0,14 54 0,-14-54 0,24 44 0,-24-44 0,31 31 0,-31-31 0,33 8 0,-33-8-6,37-9-13,-37 9-20,29-41-2,-29 41 3,16-68-2</inkml:trace>
  <inkml:trace contextRef="#ctx0" brushRef="#br0" timeOffset="298476.8446">24309 15603 103,'-56'-15'36,"8"4"1,8 2-2,11 7-19,29 2-10,0 0-3,10-13-3,12 8-2,13 3-5,4-8-8,6 7-14,-1-1-7,0 1 0,0-1-1,-1 4 2</inkml:trace>
  <inkml:trace contextRef="#ctx0" brushRef="#br0" timeOffset="298836.8807">24828 15747 69,'0'0'31,"0"0"2,0 0-5,0 0-12,0 0-2,10 43-3,-10-43-2,0 0-2,-18 36 0,18-36-2,-8 36-2,8-36-1,2 36-1,-2-36 0,14 35 0,-14-35-1,0 0 0,34 47 1,-34-47-1,0 0 0,35 42 1,-35-42 0,0 0 0,12 51 0,-12-51 2,0 0-2,-24 49 2,24-49-2,0 0 0,-45 35-2,45-35-5,0 0-26,-44-9-7,44 9-1,-24-44 0</inkml:trace>
  <inkml:trace contextRef="#ctx0" brushRef="#br0" timeOffset="304313.4283">2141 17088 33,'0'0'25,"-7"21"2,3-11 0,4 7-11,1 8-6,-2 2-3,3 12-1,0-1 1,1 7-1,-1-6 0,2 2-2,-1-9-3,0-6-3,1-2-8,-3-11-14,-1-13-6,0 0-2,1-26 1</inkml:trace>
  <inkml:trace contextRef="#ctx0" brushRef="#br0" timeOffset="304907.4877">1956 17029 58,'-21'-4'34,"4"4"0,5-1 0,12 1-11,0 0-13,0 0-4,23 0-2,-3 1-1,9-1-3,5 0-1,5-4-2,6 2-1,0-6-2,4 1-3,-5-7-2,4 3-1,-10-6 1,0 6 1,-10-4 2,-4 6 3,-7 1 2,-6 1 2,-11 7 2,0 0 2,0 0 1,0 0 1,-14 15 0,4 0-1,2 8 1,-2 6 1,4 9 0,0-1-1,4 9 1,0-4-2,3 1-1,-1-6 0,3-3-1,-1-8 0,1-6 0,-1-6-1,-2-14 1,4 11-1,-4-11 1,9-7-1,-9 7 1,13-20-1,-2 5-1,1-1 1,1 0 0,2-2 0,-2 5 0,1 4 0,-1 7 0,-2 3-1,0 7 1,-2 5 0,-2 3-1,0 3-1,0-1-2,4 2-5,-7-7-9,7-1-17,1-4 0,0-5-1,2-4 1</inkml:trace>
  <inkml:trace contextRef="#ctx0" brushRef="#br0" timeOffset="305574.5544">2737 17310 58,'14'-7'32,"1"2"-1,-1 1-7,-3-6-7,3 6-4,-5-7-5,3 3-3,-5-5-1,-2 0-1,-2 0-1,-2 0-1,-2 0 0,-3 2 0,-1 0 0,5 11-1,-17-11 1,7 11 0,0 4-1,0 6 1,-1 2 0,2 6 0,1 1 0,3 3 1,1 0-1,4 1 0,4-4 0,4-2 0,2-1 0,5-6-1,2-3 0,3-5-1,2-4 0,1-4 0,1-2-1,-1-4 1,1 0-1,-5-2 1,-1 1 1,-4 2 0,-3 4 0,-11 7 0,12-3 0,-12 3 1,2 11 0,-2 1-1,0 1 1,1 1 0,1 1 0,2-1 0,-4-14 0,13 19 1,-4-15-2,1-1 1,2-7-1,1-4 0,-1-4 1,4-3-2,-1-3 1,-1-2-2,1-1 2,-4 1-1,0 4 1,-2 3-1,-9 13 1,12-10 0,-12 10 0,8 21 1,-4 3 0,1 6 1,1 9-1,3 10 0,0 4 0,3 5-1,0-1 0,1-2-1,0-6 0,1-7-4,0-6-2,-5-9-20,4-15-11,-3-8 2,2-8-2</inkml:trace>
  <inkml:trace contextRef="#ctx0" brushRef="#br0" timeOffset="306170.614">3827 17284 39,'0'0'24,"-6"-12"3,6 12-6,-7-11-9,7 11-2,-15-12-1,5 6-1,1 6 0,-4 0-1,3 8 1,-5 0-2,3 6 0,0 2-1,3 3-1,1 0-1,3 0 0,2-2 0,7 0-1,3-7 0,3-2 0,2-5-1,-1-7 1,4-2-2,0-4 0,-1-2 0,-1-2 0,-3 1 1,0 2-1,-10 11 1,14-17-1,-14 17 1,0 0 0,8 6 0,-8-6 0,4 22-1,-2-8 0,1 1-1,0-1 0,3 2-5,-6-16-4,15 16-18,-6-16-8,5-4 1,1-5-2</inkml:trace>
  <inkml:trace contextRef="#ctx0" brushRef="#br0" timeOffset="306703.6672">4087 17261 70,'14'5'32,"-14"-5"0,1 21-5,1-4-13,-5-4-5,4 3-3,-2-4-1,1-2-1,0-10 0,1 11-1,-1-11 0,0 0 0,6-12-1,-6 12-1,10-21 0,-4 7 0,1 0-1,0-1-1,0 3 1,-1 2-1,-6 10 0,8-9 0,-8 9 0,9 9 1,-9-9-1,11 19 1,-1-5 1,2 0-1,4 0 1,2-2 0,2-5 0,2-2 0,0-4 0,1-3-1,-2-5 1,-3-4-1,-5-1 0,-1-3 0,-5 0 0,-5 0-1,-4 1 1,-3 3 0,5 11-1,-18-14 1,8 14 0,-1 5 1,2 4 0,3 5 0,4 3 0,4 3 0,3 2 1,6 1 1,5-3-2,3-1 0,6-3-3,3-6-2,9 3-15,1-10-17,5-6-1,5-5 0,3-4-1</inkml:trace>
  <inkml:trace contextRef="#ctx0" brushRef="#br0" timeOffset="308035.8005">5358 17195 45,'-1'13'30,"5"0"1,-1 1 0,0 2-16,5 10-4,-3-2-2,4 6 0,-4-5-3,1 1 0,-3-6-2,0-3 1,-3-17-3,3 17 0,-3-17-1,0 0 0,1-11 0,2-1 0,-1-3 0,2-2-2,1-3 1,2-1-2,2 0 2,1 2-1,4 3 1,-1 5-1,4 4 1,1 6 0,0 6 0,0 3 1,0 5-1,-3 2 1,-3 1 0,-1 2 1,-4-3-2,-3-2 2,-2-3-2,-2-10 2,0 14-2,0-14 2,0 0-2,0 0 0,0 0 1,-1-18-3,4 5 2,3-2-1,2-3 0,3 0 0,2-2 0,3 0-1,1 2 2,1 4 0,0 4 0,-2 4 0,0 6 0,-3 6 0,-1 6 0,-2 4 1,-3 3-1,0 0 0,-2 1-1,-1-2 0,1-1-7,-5-6-17,0-11-11,10 4 0,-1-9 0,3-7 0</inkml:trace>
  <inkml:trace contextRef="#ctx0" brushRef="#br0" timeOffset="308380.835">6057 17187 66,'-8'16'33,"-2"5"1,-2 4-5,-1-2-16,7 6-4,0-3-2,7 2 0,2-8-3,6-1 1,6-10-3,3-3 1,5-10-2,0-3 0,1-6 0,-2-3-2,-2-3 1,-3-2-1,-6 2 0,-8-1-1,-5 1 2,-5 3-2,-8 2 2,-4 2-1,-4 4 0,0 1-1,2 5-2,-1-2-2,8 6-6,-1-6-7,15 4-9,0 0-6,3-11-1,7 3 2</inkml:trace>
  <inkml:trace contextRef="#ctx0" brushRef="#br0" timeOffset="308643.8613">6171 17146 40,'20'7'29,"5"7"2,-5 3-4,1-1-9,-1 6-6,-4-6-4,-1 4-1,-5-7-2,-2 1-1,-8-14 0,6 13 0,-6-13 0,0 0-1,0 0 0,0-11 0,0 1 0,2-1-1,1-1 0,3-4-1,0 0-1,2-1-1,1 1-2,-2-2-3,4 8-5,-5-5-17,6 7-8,-1 1 1,0 5-1</inkml:trace>
  <inkml:trace contextRef="#ctx0" brushRef="#br0" timeOffset="309013.8983">6595 17257 48,'13'11'31,"2"-6"2,-1-2-1,0-8-14,2 4-7,-5-8-5,1 3-1,-3-5-1,0 1-1,-5-3 0,-1 1 0,-4-2-1,0 0-1,-2 0 0,-2 1 0,-3 2-1,-1 2 0,-2 4 0,-2 5 1,1 3-1,-1 8 1,1 3 1,4 6-1,3 2 0,4 2 1,4 2 0,4 0 0,5-2-1,5-1 1,4-4-2,3-6 1,4-1-4,-2-9-3,8-1-27,-3-6-5,0-3 2,3-5-4</inkml:trace>
  <inkml:trace contextRef="#ctx0" brushRef="#br0" timeOffset="309847.9817">7570 17115 73,'0'0'36,"15"-9"-2,0 12 0,5 6-23,-4 3-8,0 8 0,-2 3 0,-3 6-1,-4 0 0,-3-1 0,-3-4 0,-1-3 0,-1-8-1,1-13 1,-1 10-1,1-10 0,2-15 0,3-1-1,2-4 1,2-6-1,3-4 0,1-5 0,5-4-1,1 1-1,4 0-1,-3 1-2,3 10-4,-4-3-5,4 15-14,-3 4-8,-4 11-1,-2 7 2,-6 7 1</inkml:trace>
  <inkml:trace contextRef="#ctx0" brushRef="#br0" timeOffset="310201.017">7964 17181 46,'6'17'31,"4"-7"2,3-3-9,1-10-8,6 1-3,-4-9-3,3 1-4,-3-7-2,-2 1-1,-4-4 0,-2 0 0,-6 0 0,-3 4-1,-5 2 0,-3 4 0,-3 7-1,-1 6 1,-1 7-1,0 6 1,0 4 0,3 5 0,2 1 0,5 2 0,2-1 0,4-4-1,2-2 0,4-4 0,4-3-2,2-7-1,5-4-2,1-6-4,10 0-3,-4-8-6,12 4-10,-1-10-7,3 2-2,1-1 3,-1 2 7,-3-5 9</inkml:trace>
  <inkml:trace contextRef="#ctx0" brushRef="#br0" timeOffset="311179.1148">8433 17160 3,'19'-13'16,"-8"4"10,-11 9 3,0 0 3,-19-8-5,1 18-6,-9-4-5,2 12-5,-5-5-2,7 5-2,-1-3-2,10 4-1,2-5-1,9 0-1,3-14-1,11 16 0,3-12 0,2-4 0,4-4 0,1-3-1,-1-2 1,1-3-1,-3 2 0,-2-2 0,-4 1 0,-3 4 0,-9 7 0,11-7 0,-11 7 0,0 0 0,1 16 0,-1-16 0,3 21 0,0-11-1,4 1-1,1-4-1,8 0-3,-1-9-3,13 2-2,-4-9-1,11 5-2,-3-10 1,7 7 2,-5-7 3,1 4 5,-5 1 4,-6 0 4,-6 4 2,-9-2 1,-9 7 1,0 0 1,-12 5 0,-3-1-2,0 7-3,-3-2 0,5 6-1,1-1-1,5 2 1,5-2-2,6-2 0,6-1-1,9-3 0,5-2 0,7-4 0,6-3-1,4-4 0,3-3 0,1-2 0,0-4 0,-2-1-1,-4-5 1,-7-1 0,-6-3 0,-5-1-1,-9-3 1,-6-4 0,-8-2 0,-7 2 0,-3 0 0,-5 3 0,-1 6 0,-2 5 1,1 10-1,0 11 1,5 11 0,3 10-1,3 8 1,4 6 0,2 5-1,4 1 1,3 1-1,1-4 0,1-5-1,-1-9-2,0-4-2,-3-8-3,2-3-5,-5-12-7,0 0 1,0 0 1,-10-13 2,1-1 4,3 1 6,-2-2 6,0-3 7,5 6 7,-1-9 1,7 7 0,-2-6-1,9 8-1,-1-4-4,7 7-3,0 2-1,4 7-2,-1 5 0,2 6 0,-1 4-1,-1 5 1,-2 1-2,-3 1 0,-2 0-1,-3-4-2,-1-1-4,-8-17-4,10 16-19,-10-16-7,11-4-1,-11 4 0</inkml:trace>
  <inkml:trace contextRef="#ctx0" brushRef="#br0" timeOffset="311502.147">9384 17144 63,'0'0'36,"6"13"0,-4 0-1,6 8-19,-7-6-7,6 7-1,-2-3-2,4-1-1,-2-5-2,2-2 0,-9-11-2,17 10 1,-8-11-2,-1-4 1,1-2 0,-9 7-1,16-21 1,-9 6-1,-1-1 0,0-2-1,-1 0 1,0-1-1,-1-2-1,-1-1-1,2 3-2,-3-3-3,2 10-3,-5-9-5,1 21-9,4-17-7,-4 17-5,0 0 1,0 0 3</inkml:trace>
  <inkml:trace contextRef="#ctx0" brushRef="#br0" timeOffset="313382.3351">9678 17166 23,'0'0'29,"0"0"-1,0 0-2,12 8-6,-12-8-3,15-1-3,-15 1-3,24-7-3,-8 0-2,4 1-1,-2-3-1,1-1-1,-2-2-1,-1 0-1,-3-3 1,-3 0-2,-5-1 1,-4 0-1,-4 2 0,-4 1 0,-4 4 0,-2 1-1,-2 5 1,-3 5 0,1 5 0,-3 4 0,3 4 1,1 6-1,3 3 1,6 1 1,5 2-1,7 0 1,5-1-1,8-2 1,6-4-1,6-2-1,3-7 0,0-2-1,2-2-3,-4-9-3,3 5-12,-6-10-18,-5-3 1,-5-4-2,-6-3 2</inkml:trace>
  <inkml:trace contextRef="#ctx0" brushRef="#br0" timeOffset="313600.3568">9512 16773 55,'-27'-3'36,"5"0"-2,10-1 1,12 4-21,0 0-8,11-10-1,0 5-8,-1-5-18,7 3-11,2-2-1,4-1-2,4 1 2</inkml:trace>
  <inkml:trace contextRef="#ctx0" brushRef="#br0" timeOffset="315059.5027">10665 16822 34,'0'0'30,"-7"-13"0,7 13-5,0 0-9,0 0-2,-3 23-3,1-1-1,3 16-3,-3 4-2,3 8 0,-3 2-2,2 3 0,1-3-4,0-8-1,2-4-4,-1-17-4,5-5-19,-7-18-5,15 4-2,-6-14 2</inkml:trace>
  <inkml:trace contextRef="#ctx0" brushRef="#br0" timeOffset="316013.5982">10773 16924 57,'2'24'34,"-1"5"-1,5 1-1,5 13-17,0-4-5,7 4-2,-3-8-1,5-1-2,-2-11-1,3-3-2,-5-9 0,0-4-1,-3-10-1,0-1 0,-2-6 1,-2-1-1,-1-2 0,-1 1 1,-2 1-1,-5 11 1,8-16-1,-8 16 1,0 0-1,0 0 1,11 17 0,-6-7-1,3 2 0,0 1 0,3-3 0,4-2-1,3-3-1,1-5-2,4-1 0,2-5-1,3 0 0,-1-4 0,4 2 0,-5-4 1,-1 3 2,-4-2 1,-5 4 1,-8-1 1,-8 8 2,0 0 0,-18-12 1,2 17 0,-5-2 0,0 6 0,-2-1 0,8 3 0,1 0-1,6 2-1,8-13 0,5 16 0,5-11 0,5-3-1,3-3 0,2 0 0,2-3 0,-2 0-1,-1-1 1,-5 1 0,-1 2 0,-4 3-1,-9-1 1,9 11-1,-9-11 0,1 14 0,-1-14-3,0 15 0,0-15-3,0 0-6,9 6-10,-9-6-14,11-15-1,-2 2 2,2 3 9,-2-7 7,5 6 8,-5 0 10,-2 0 14,-7 11 14,14-10 6,-14 10-3,0 0-3,12 14-6,-12-14-5,12 18-4,-12-18-3,22 20-1,-10-12-2,6 1-1,-2-6-2,5 1 0,0-3-1,2 0-1,1-2 0,-1 1 0,-1-1-1,0-1 1,-1 2-2,-2-1 1,-4 0-1,-1-1 0,-2 2-1,-12 0-2,16-5-2,-16 5-4,12-7-10,-12 7-19,1-13 2,-1 13-1,-11-17 2</inkml:trace>
  <inkml:trace contextRef="#ctx0" brushRef="#br0" timeOffset="316306.6275">10727 16983 71,'-43'-1'34,"7"-2"1,8 2-3,8-8-21,20 9-3,0 0-2,13-10 0,9 7-1,14 3-1,7-2-2,7-1-3,6 4-3,-3-8-13,4 7-20,-2-3 0,-3-4-1,-5-6 1</inkml:trace>
  <inkml:trace contextRef="#ctx0" brushRef="#br0" timeOffset="318119.8087">12989 17136 14,'0'0'26,"0"0"0,9-7 1,-9 7-8,0 0-5,-7-11-2,7 11-3,-16-12-2,6 3-1,-1 6-1,-4-6 0,2 7-1,-5-1 1,3 5-1,-3 1 0,3 7 0,-3 0-1,3 8 0,1-1 0,4 6 0,3-4-1,5 5 1,5-4-2,5-1 1,4-3 0,3-5-1,3-3 0,1-4 0,2-3 0,1-3-1,-2-3 1,0-3-1,-3-1 0,0-1-1,-1-1 1,-3-1 0,-2 0 0,-2 1 0,-2 0 0,-2 1 0,-5 10 0,8-19 0,-8 19 0,2-17 0,-2 17 0,-2-14 0,2 14 0,-4-11 0,4 11 0,0 0 0,0 0 0,0 0 0,-7 16 1,8 2-1,0 3 0,2 2 1,2 4-1,2 0 1,2 0-2,2-5 0,3-2-3,-1-10-2,7 1-18,-2-10-12,-1-4-1,1-5 0,-1-3 1</inkml:trace>
  <inkml:trace contextRef="#ctx0" brushRef="#br0" timeOffset="318976.8945">13502 17184 20,'0'0'24,"1"-14"1,-6 1 2,-2 2-9,7 11-7,-21-15-1,10 13-1,-7-2 1,4 10-1,-4-1 1,5 10-2,-3-2-1,6 7-1,1-3-1,8 5-2,1-3 0,8 0-1,5-3 0,4-3-1,6-5-1,2-3-1,3-4 0,1-4 0,1-2-1,-2-4 0,1 0 0,-3-4 0,-2 2 1,-4-1 0,-2 0 0,-6-1 1,-2 4 0,-10 9 1,10-16-1,-10 16 0,1-11 1,-1 11-1,0 0 1,0 0 0,0 0-1,0 0 1,0 0-1,0 0 1,0 0-1,0 0 0,0 0 0,0 0 0,0 0 0,0 0 0,0 0 0,0 0 1,0 0-1,0 0 0,0 0 1,0 0-1,0 0 1,0 0-1,0 0 1,0 0-1,0 0 0,0 0 1,0 0-1,0 0 0,0 0 1,0 0-1,0 0 0,0 0 1,0 0 0,0 0-1,0 0 1,0 0 0,0 0 0,0 0 0,0 0 0,0 12 0,5-2 0,1 2 1,4 3-1,0 2 0,1 1 0,3 0 0,-1 0-1,0-2 1,0-2-4,-13-14-1,18 21-11,-18-21-22,12-4 0,-12 4 0,-1-24-1</inkml:trace>
  <inkml:trace contextRef="#ctx0" brushRef="#br0" timeOffset="319178.9147">13669 16949 96,'0'0'33,"-1"-15"0,1 15-9,16-15-22,-5 4-5,5 8-5,-7-6-10,5 7-15,1 4 0,-2 2 0,5 2 1</inkml:trace>
  <inkml:trace contextRef="#ctx0" brushRef="#br0" timeOffset="319705.9674">14107 17125 23,'-13'4'21,"-3"-11"3,1 1-1,-4 2-10,-3-3-1,1 10-1,-4-5 2,7 14 0,-4-5-1,9 11-1,-1-4-5,7 6-1,3-3-2,5 3 0,4-4 0,6 1-1,2-6 0,3-1-1,1-6 1,2 0-1,1-5 0,0-4-1,-2-3 0,1-4 0,-2-2-1,-1-3 0,-2-3 1,-3-5-1,-3-2 1,-2-4-1,-3-2 1,-4-1-1,-2 0 1,-3 2 0,0 4 1,-1 4-1,-2 6 0,-2 6 1,0 9 0,2 7 0,0 10 0,2 10 0,2 5 0,4 7 0,1 4 0,6 2 0,3 0-1,2-3-2,3 0-3,-1-13-6,5-1-21,-2-8-3,1-6 0,2-6-2</inkml:trace>
  <inkml:trace contextRef="#ctx0" brushRef="#br0" timeOffset="319968.9937">14453 17199 74,'-3'14'34,"3"-14"0,10 0 0,3-1-24,1-4-5,2 1-2,3 0-2,-2-1-1,3 4-3,-6-5-3,2 8-8,-6-4-18,-10 2-2,14-2-1,-14 2 1</inkml:trace>
  <inkml:trace contextRef="#ctx0" brushRef="#br0" timeOffset="320495.0463">15096 17126 14,'0'0'26,"-15"-14"2,2 11 3,-8 4-10,-5-2-5,2 14-3,-5-5-1,6 13 0,-1-6-4,7 10-1,2-6-3,8 4 0,6-6-2,8-1 0,4-4-1,6-4 0,2-4-1,4-4 1,1-3-1,1-2 0,0-5 0,-3 0 0,-2-2-1,-1-2 1,-3 1 0,-2 0 1,-3-1 0,-2 4 0,-9 10 0,8-14 0,-8 14 0,0 0 0,0 0 0,-4 15 0,1-1-1,4 2 1,-1 2 0,3-2-1,1 1 0,0-5-2,3 0-2,-7-12-5,15 7-14,-15-7-14,14-12 1,-5 2 0,0-5 1</inkml:trace>
  <inkml:trace contextRef="#ctx0" brushRef="#br0" timeOffset="320865.0833">15266 17148 48,'0'0'32,"10"0"3,-10 0-1,1 20-11,5 3-9,-4-6-5,6 8-2,0-7-2,5 3-2,-1-4 0,5-5-1,0-3-1,2-5-1,-1-4 0,1-6-1,-2-2 1,0-2-1,-2-4 1,-1-1-1,-1 1 0,-3 1 1,-2 1 0,-8 12 0,13-14 0,-13 14 1,9 6 0,-9-6 0,8 21 0,-2-7-1,0 0 1,1 2 0,1-2-1,-1-2-1,-7-12-1,15 10-3,-5-7-5,-10-3-12,11-17-15,-3 3 1,0-4-1,0-4 1</inkml:trace>
  <inkml:trace contextRef="#ctx0" brushRef="#br0" timeOffset="321856.1824">15690 16888 53,'4'-14'32,"-5"3"-1,1 11 1,8 11-16,-9 6-5,6 16-3,-4 5-3,5 8 1,-2 2-2,5 6 0,-1-5-1,1-3-1,0-10-1,2-7 0,-1-9-1,0-7 0,-2-8 0,1-5 0,-9 0 0,16-14 0,-9 2 0,2-4 0,-1-1-1,1-1 1,-2 3 0,-1 4 1,-6 11-1,11-9 1,-11 9 0,10 17 0,-4-3 0,1 4 0,3 1 0,4 1 1,1-4-1,4-3 0,0-6-1,2-2 0,-1-5 1,0-5-1,-3-4-1,-2-3 1,-4 0-1,-3-3 1,-2 4-1,-3-1 0,-3 12 0,0-16 1,0 16 0,0 0 0,0 0 0,-10 5 0,10-5 0,-3 14 0,3-14 1,1 14 0,-1-14-1,0 0 1,9 12-1,-9-12 1,10 0-1,-10 0 1,9-3-1,-9 3 0,10-10 0,-10 10 0,12-13 0,-12 13 0,12-17-1,-6 6 1,1 0 0,-1-1 0,0 0 0,-6 12 0,8-19-1,-8 19 1,4-16 0,-4 16 0,0 0 0,1-10 0,-1 10 0,0 0 0,0 0 0,0 0-1,0 0 1,0 0 0,0 0 0,0 0 0,0 0 0,0 15 0,2 1 0,1 5 0,0 6 0,3 5 1,3 6-1,1 4 2,0 0-1,2 1 1,-2 1-2,-1-6 0,-1-4 0,-3-2-1,-5-7 1,-6-4-2,-6-7 2,-5-4-2,-6-9 2,-6-2 0,-3-2 1,-3-5 0,1-2-1,3-4 1,4-2-2,5-2 0,7 1-5,5-6-5,16-1-24,5-2-1,6-2 0,8 0-2</inkml:trace>
  <inkml:trace contextRef="#ctx0" brushRef="#br0" timeOffset="322375.2343">16498 17130 59,'0'0'33,"-13"4"-1,3-2 0,-1 5-9,-3-5-18,2 9-1,-2 3 0,3 5 1,0 4-1,6 5 0,1-2 0,5 4-1,4-5-1,3-4 0,5-4-2,1-6 2,3-5-2,0-5 2,3-4-2,1-7-2,0-2 2,-2-5-2,-1-3 1,-4-4-1,-1-4 2,-4-2-2,-5-7 1,-5-2 1,-3-2 0,-5-2-1,-2 2 2,-1 2-1,-1 5 0,1 6 1,2 9-1,1 8 1,9 11 0,-9 11 0,5 11 0,4 9-1,1 7 1,3 6 0,0 3-1,3-1 1,-1-1-1,0-8-1,2-5-1,-3-11-3,4-3-6,-9-18-25,0 0 0,10 5 0,-10-5-1</inkml:trace>
  <inkml:trace contextRef="#ctx0" brushRef="#br0" timeOffset="322774.2742">16619 17112 75,'11'15'34,"-2"2"-1,0 6-8,2-4-12,5 7-5,-4-4-2,2 0-2,-4-3-1,-2-3 0,-3-6-1,-5-10 1,5 12-2,-5-12 1,0 0-1,-1-10 0,1 10 0,2-21 0,1 5 0,3 1-1,3-1 0,0 1 0,3 1 0,1 2-1,0 4 1,1 4 0,-1 6 0,0 5 0,-1 5 0,-3 5 1,0 3-1,-2 2 1,-2 0-1,-2-1 2,-2-2-3,-2-5 1,0-3-5,1-11-6,0 0-24,-11-13-2,6-1 1,0-7-2</inkml:trace>
  <inkml:trace contextRef="#ctx0" brushRef="#br0" timeOffset="323700.3667">16807 17045 54,'0'0'31,"13"-10"-1,1 11 1,5 5-16,-1-6-10,5 4-1,3-2-2,2 4-1,-1-1 1,0 3 0,1 0 0,-2 2-1,-3-3 1,-2 3-1,-6-3-1,-4 1 1,-11-8-1,7 13 1,-7-13 1,-16 13 0,1-5 1,-2 4-1,-2-1 1,1 7 0,0-3 0,5 5-1,3-2 0,6 2-1,5-2 0,5-1 1,3-5-1,5-2 0,0-3 0,4-3 0,-1-5-1,1-4 1,-1-3-1,2-4-1,-3-4 1,-1-3-1,-2-5 1,-1-4-1,-2-3 1,-4-4-1,-2-2 1,-3 0 0,-2-1 1,-3 6-1,-2 2 1,0 7-1,-1 6 1,7 17 0,-15-5 0,8 19 0,1 7-1,1 8 1,3 5-1,2 3 1,2 3-1,3 0 0,4-3-1,2-5 0,3-4-2,1-9-1,2-1-2,-3-11-5,6 3-5,-4-10-4,4 5 1,-6-12 1,3 7 6,-6-7 4,1 4 4,-3 0 6,-9 3 8,10-8 4,-10 8 1,0 0 0,2-14-3,-2 14-2,5-10-3,-5 10-2,9-16-1,-9 16 0,10-21-2,-5 9 0,-2-4-1,-1 2 0,-2-1 0,-1 2 0,-3 2 0,4 11-1,-10-14 1,1 14 0,0 7 1,0 4 0,0 7-1,3 4 1,0 3 0,5 1 0,3 2-1,4 0 1,5-4-1,4-4 0,2-6-1,3-5-1,3-3-3,-2-9-5,6 2-17,-3-9-12,0-3 1,-3-5-2,1 1 3</inkml:trace>
  <inkml:trace contextRef="#ctx0" brushRef="#br0" timeOffset="324030.3998">17773 17090 52,'0'0'30,"0"0"3,0 0-8,-12 12-9,0-4-1,6 11-4,-6-4-1,5 11-2,0-5-2,5 3-2,3-1-1,5 0-1,4-4-1,3 0 0,-1-5-1,0-2 0,-2-2 0,-10-10 1,9 15-1,-9-15 1,-14 11-2,-5-10-1,-1 5-6,-10-7-21,2 0-8,0-3-1,3-4 1</inkml:trace>
  <inkml:trace contextRef="#ctx0" brushRef="#br0" timeOffset="324716.4684">18481 17555 72,'-23'29'32,"-1"0"-1,-4-1-7,2-3-37,1 0-20,0-3-2,6-5 3</inkml:trace>
  <inkml:trace contextRef="#ctx0" brushRef="#br0" timeOffset="326353.6321">18802 17163 36,'0'0'28,"9"4"3,-9-4-6,0 0-4,0 0-4,0 0-2,0 0-5,0 0-2,12 8-3,-12-8-1,21 2-1,-8-4-1,4 1-1,4-1 1,2-2-1,-2-1-1,1-2 0,-3-1 1,-2-1-1,-2-1 0,-3-2 0,-6 0 0,-4-1 0,-2-1 0,-5 2 0,-5-1-1,-3 2 1,-2 4 0,-2 3 0,-2 1 0,0 4 0,0 4 1,1 4 0,3 5 0,2 4 0,2 5 0,4 3 1,2 3-1,4 2 1,4 1-1,3 1 0,2-2 0,4-3 1,2-4-2,0-6 2,4-4-3,-1-5 1,3-5-3,-3-6-1,5-2-4,-3-7-4,5 1-2,-4-8-8,5 5 1,-6-9-2,5 7 3,-6-9-1,3 4 5,-6-3 4,1 2 6,-3-1 6,-1 0 6,-1 1 4,-3-2 3,0 6 3,-2-1-1,3 7 2,-3-3-2,3 7-1,-9 7-3,11-8-1,-11 8-3,11 4-1,-11-4-1,9 24 0,-7-8 0,3 7-1,-3 1 1,3 2-1,-1-2-1,3 2 0,1-7-1,2 0 0,1-5 0,3-1-1,0-6-1,3 0 1,-1-4-1,3 1 0,-1-1 1,-1-1-1,-1-1 0,-5 0 1,-1 1-1,-10-2 1,8 11-1,-8-11 0,-15 20 1,2-9 1,-5 4-1,-1 1 0,-3-4-1,1 0 1,2-1-4,1-9 0,6 1-6,-2-13-15,10-3-15,4-8 0,4-7 1,5-7 0</inkml:trace>
  <inkml:trace contextRef="#ctx0" brushRef="#br0" timeOffset="326593.656">19524 16777 86,'10'-1'34,"-9"15"-1,-1 6-5,6 15-19,-3 5-3,2 12-1,0 3-1,2 7 0,-2-3-2,1 2 0,-1-7-2,0-9-2,0-5-5,-5-13-12,-1-4-17,1-10 1,0-13-1,0 0 1</inkml:trace>
  <inkml:trace contextRef="#ctx0" brushRef="#br0" timeOffset="327406.7374">19460 17158 81,'12'-10'33,"-1"6"-1,5-3-2,5 1-25,-3 0-5,1-2-3,-1 4-3,-4-4-5,0 7-6,-6-5-5,-8 6-4,11-6 0,-11 6 3,0 0 7,5 11 7,-5-11 6,2 17 10,0-5 9,4 1 5,0 1 4,4-3-2,6 1-3,-1-9-3,7 4-2,-6-11-3,6 3-3,-7-8-3,1 1-1,-6-4-1,-2 0-1,-6-2-2,-2 1 1,-5 0-1,-2 3 0,-4 2 0,-2 4 0,-1 3 0,0 5 0,-2 5 1,3 6-1,1 4 0,3 2 1,5 2-1,4 1 0,4-3 0,7-2-1,3-3 0,5-5-1,5-3 0,3-5-1,2-2 0,0-6 0,1 1 0,-3-7 0,0 2 1,-6-2-1,-3 2 2,-5 0-1,-2 3 1,-11 6 0,10-5 0,-10 5 1,1 12-1,-2-1 1,-1 2 0,1 1 0,-1 1 0,0-1-1,0-2 1,0-1 0,2-11-1,-2 11 1,2-11 0,0 0 0,0 0 0,-4-15 0,5 5 0,2-3 0,1-2-1,2-3 1,1-2-1,4-1 0,2 1 0,0 1 0,2 1-1,0 0 0,-2 7-2,-1-2-2,0 11-4,-12 2-10,13-7-18,-13 7 2,11 3-2,-11-3 3</inkml:trace>
  <inkml:trace contextRef="#ctx0" brushRef="#br0" timeOffset="328376.8344">20418 17129 46,'0'0'30,"-2"-11"3,2 11 0,-16-12-12,16 12-7,-19 0-6,10 6 0,-3-2-2,12-4 0,-12 18-2,13-5 0,3 1-1,7 4-1,4-2-1,4 5 1,5-1-1,0 2 1,-1-2-1,-1 0 0,-6-3-1,-2 1 2,-6-4-1,-7-2 1,-1-12-2,-15 16 0,1-10-2,-5-4-1,2 5-9,-7-6-24,5-1-2,0-4 1,4-3-1</inkml:trace>
  <inkml:trace contextRef="#ctx0" brushRef="#br0" timeOffset="328602.8569">20699 17380 90,'7'18'33,"-10"0"2,-5-3-1,-3 4-28,-7 1-5,-3 2-4,2 6-17,-1-5-16,0-3 2,6-7-1,3-7 2</inkml:trace>
  <inkml:trace contextRef="#ctx0" brushRef="#br0" timeOffset="330558.0525">21534 17189 36,'-10'-2'27,"-9"-7"3,0 1-2,-3 2-12,-6-2-3,4 8-1,-4-3 0,6 11-3,-1-2-1,7 8-3,4-2-1,6 3-1,4-1-1,7-1 0,4-3-1,7-3 0,3-3 0,4-3 0,1-4-1,0-3 1,1-2 0,-3-2-1,-3 1 2,-5 1-1,-4 1 1,-10 7-1,13-7 1,-13 7-1,0 0 0,4 16 0,-3-5-1,0 0 0,2 2 0,0 0-1,1-3-1,-4-10-3,13 14-4,-13-14-8,16-3-12,-7-3-7,1-3 0,0-4 0,-2-2 2</inkml:trace>
  <inkml:trace contextRef="#ctx0" brushRef="#br0" timeOffset="331138.1105">21649 17138 47,'3'-13'30,"-3"13"2,0 0 1,0 0-12,6 26-6,-6-13-6,6 8-2,-2-5-1,1 5-1,0-3-2,0-3-1,-1-4-1,-4-11-1,6 14 1,-6-14-1,0 0 0,0 0 0,0 0 1,-7-10-1,7 10 0,5-19 0,1 9-1,5-3 1,1-1 0,3 1 0,-1 1-1,1 2 1,0 3 0,-3 2 1,-1 5-1,-2 5 1,-9-5-1,9 20 1,-8-7 0,-1-1 0,0 2-1,-1-2 0,1-12 1,-3 16 0,3-16-1,0 0 0,0 0 1,0 0-1,6-15 0,-1 5 0,1-2 0,3-2-1,1-1 1,3 1 0,1 2-1,-1 2 1,2 1 0,-2 6 0,-2 5 0,0 4 1,-1 5-1,-3 2 1,0 3-1,-1 3 1,-1-2-1,0-1 0,0-2-2,-1-3-1,-4-11-5,9 9-12,-9-9-17,18-4 1,-6-5 0,2-1 0</inkml:trace>
  <inkml:trace contextRef="#ctx0" brushRef="#br0" timeOffset="331346.1313">22152 17131 59,'0'0'34,"0"0"0,2 13 2,0 3-17,-5-4-7,5 8-3,-3-3-2,3 5-2,-1-3-2,2-1-2,1-3-2,-1-5-2,-3-10-5,0 0-11,0 0-18,8 5 1,-8-5-1,2-15 1</inkml:trace>
  <inkml:trace contextRef="#ctx0" brushRef="#br0" timeOffset="331685.1652">22081 16952 40,'0'0'31,"0"0"2,6-15 0,-2 4-13,6 7-4,-3-8-6,5 9-1,-12 3-3,17-13-2,-17 13-2,15-8-1,-15 8 0,11-5-1,-11 5-2,0 0-2,8-3-8,-8 3-18,0 0-4,5-11 0,-5 11-2</inkml:trace>
  <inkml:trace contextRef="#ctx0" brushRef="#br0" timeOffset="332686.2653">22509 17106 30,'0'0'28,"0"0"2,0 0-5,0 0-7,0 0-4,0 0-2,0 0-2,-10-12-1,2 2-3,-1 6-1,-5-2 0,2 5-1,-6 2 0,1 8 0,-3 2 0,4 6-1,0 2-1,3 4 0,4-1-1,4 2 1,4-3-1,4-3 0,4-4 0,6-2-1,4-4 1,4-4-1,2-3 0,3-5 0,2-3-1,0-2 1,1-5-1,-2-3 0,-5-6 1,-4-2-1,-4-6 0,-5-3 1,-4-1 0,-5-2 0,-4 0 0,-3 2 0,-2 3 1,-1 5 0,-1 8 0,-1 5-1,-1 8 1,1 9 0,-1 9 0,1 10 0,1 8 0,5 8 0,2 4-1,4 3 1,5 1-1,4-3 0,4-4-2,2-8-1,2-4-2,-3-13-6,6 0-10,-6-12-11,2-1-2,-5-5 1,0-1 3,-5-7 8,-6 12 6,10-16 8,-10 16 15,1-15 11,-1 15 6,2-11 0,-2 11-1,11-8-5,-11 8-3,22-13-3,-10 2-1,7 4-1,-5-7-2,5 4-1,-7-5 0,2 5-1,-6-7-1,-1 4-1,-7 1-1,0 1-1,-5-1-1,5 12 0,-14-15 0,5 13-1,0 4 1,-2 8 0,0 1 0,1 7 0,1 5 1,2 3-1,3 1 1,4 1-1,3-3 0,7-1 0,3-6 0,4-4-1,3-4-2,0-6 0,4 0-5,-2-11-6,4 0-23,-3-4-3,-1-3 2,0-2-1</inkml:trace>
  <inkml:trace contextRef="#ctx0" brushRef="#br0" timeOffset="333212.3178">23089 17067 23,'0'0'22,"0"0"1,0 0 1,0 0-15,0 0-2,9 10 0,-9-10 0,0 0 1,0 0 0,0 0 1,0 0-1,0 0-1,0 0 1,0 0-3,0 0 0,0 0-1,0 0 0,0 0-1,0 0 1,0 0-1,-9-3 0,9 3 0,-11 1 1,11-1-1,-16 1-1,16-1 1,-18 6-1,18-6 0,-14 7-1,14-7 0,-2 13 0,2-13 0,13 18-1,-1-8 1,2 0-1,3 2 1,-2 2-1,2 0 0,-3 2 0,-5 1 0,-3-1 0,-5 2 1,-5-1-1,-5-1 0,-4-3 1,-4-1-2,-1-3-2,-4-9-8,5 1-25,-1-4-2,4-6 1,4-5-1</inkml:trace>
  <inkml:trace contextRef="#ctx0" brushRef="#br0" timeOffset="333934.3901">23737 17112 54,'0'0'33,"4"20"-1,-4-20 0,12 5-11,2 3-11,-4-7-4,6 3-1,0-6-2,7 2 2,-3-4-1,4-1 0,-4-3 0,1-1-2,-4-3 0,-2 0 0,-6-1 0,-6-1-2,-3 0 0,-3 2 1,-3 0-1,-4 4 0,-4 0-1,0 1 0,-2 3 0,0 4-1,-2 5 2,1 4-1,-1 2 0,3 5 1,4 5 1,2 3 0,3 2 0,4 2 0,4-1 0,5 0 0,5-1 0,7-3 1,3-6 0,3-3-1,3-2-1,1-6-1,3-1-4,-3-11-6,5 2-17,-10-7-11,-3-5 2,-2-5-2</inkml:trace>
  <inkml:trace contextRef="#ctx0" brushRef="#br0" timeOffset="334198.4165">24179 16877 72,'4'-11'36,"-4"11"-1,0 0 2,0 0-20,-3 15-5,3 3-5,2 11-1,-1 6-2,2 9 0,-2 4-2,1 3 0,-1 0-2,0-7 0,-1-4-3,0-11 0,1-5-4,-2-13-4,9-1-15,-8-10-13,0 0 2,1-19-1,-3 0 3</inkml:trace>
  <inkml:trace contextRef="#ctx0" brushRef="#br0" timeOffset="334656.4623">24086 17049 78,'0'0'36,"-12"-3"-1,12 3 1,16 4-21,-7-6-7,11 4-4,0-3-2,5 0-1,3-1-2,1-3-1,1 3-2,-1-6-1,3 5 2,-2-6-2,-30 9 0,51-13 0,-51 13 1,42-6 1,-42 6 3,30 0 1,-30 0 0,0 0 2,0 0 2,0 0 0,0 0 1,0 0 1,0 0-1,0 0 1,0 0-2,0 0 0,0 0 0,-14 38-3,-1-26 0,-1 7 0,0 1-1,2 4-1,5 1 0,9-25 2,0 49-1,0-49 2,24 41-1,-24-41 0,44 23-2,-44-23-1,51 5-6,-51-5-17,49-25-16,-49 25-1,43-36 1,-43 36-1</inkml:trace>
  <inkml:trace contextRef="#ctx0" brushRef="#br0" timeOffset="334852.4819">24725 17105 89,'0'0'37,"0"0"-3,0 0-12,0 0-37,0 0-18,0 0-3,0 0-3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05:53.18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9043 5682 16,'0'0'18,"-14"-4"1,14 4-2,-11-2-2,11 2-3,0 0-1,-9-1-3,9 1-1,0 0 0,0 0 0,0 0-1,0 0 1,0 0-1,0 0 0,13 4-1,-4-2 1,1-2-2,4 2-1,4 0 1,4-1-1,3 0-1,6 0 0,4 0 1,6 0-2,4-2 1,6 1-1,1-2 0,4 1 0,2-2 1,1 2-1,0-1 0,-1 2 1,-1-1 0,0 1-1,-5 0 0,0 1 0,-5-1-1,-4 1 1,-3 0-1,-4-1 0,-5 0 0,-4 0-2,-4 0 0,-4-2-3,-3 3-3,-6-4-4,0 3-7,-10 0-7,0 0-6,0 0-2,0 0 4,-11 10 1</inkml:trace>
  <inkml:trace contextRef="#ctx0" brushRef="#br0" timeOffset="504.0504">9229 5848 44,'-6'20'24,"-3"-12"2,9 6 1,0-14-17,1 13-3,-1-13 1,9 8-1,0-2 1,2-8-1,4 4 0,3-2-3,6-1 1,2-2-2,6-1 0,3-1 0,6 0 0,1 0 0,7 1-1,0-1 0,0 2-1,2 1 0,-2 0 0,0 2-1,0 2 1,-5 0-1,-1 0 0,-1 1 0,-3-1 0,-2 0 0,-3-1 1,-4 1-2,-5-4-2,0 4-5,-9-4-18,-3-5-8,0 3 2,-9-9-2</inkml:trace>
  <inkml:trace contextRef="#ctx0" brushRef="#br0" timeOffset="19218.9217">2071 1268 27,'0'0'22,"12"-13"1,-12 13 2,0 0-10,0 0-5,0 0 1,10 6 0,-12 14-3,3 6-2,-4 12 0,4 5 0,-3 6-1,2 1-1,-1 0-2,0-7-1,1-4 1,1-11-1,0-8 1,2-6 1,-3-14 1,0 0 0,0 0 1,0 0-1,5-25 0,-4 2-1,-1-10-1,2-9 0,0-6-2,1-4 1,0-5-1,1-5 0,0-1 0,0 4 1,0 10 0,-2 7-1,0 9 0,0 8-1,-2 25 1,0 0-1,9 37 0,-5 8 0,3 12 1,2 8-1,2 5 2,2 3-2,2-6 2,0-11-2,0-10 2,-2-12-1,1-12 1,-3-9 0,0-10 1,0-8 0,-3-12 0,0-8 0,0-15 0,0-7 0,-1-7-2,0-9 2,-4-4-2,0-5 0,-2 11 0,-1 9 0,0 13-2,-3 4-1,4 11-5,-4 11-6,3 13-15,2 27-6,-2-3 0,5-2 0</inkml:trace>
  <inkml:trace contextRef="#ctx0" brushRef="#br0" timeOffset="19897.9896">2480 1175 64,'0'0'28,"11"-18"0,-11 18 1,9 11-15,-7 7-5,5 9-2,-2 8-2,3 7 0,-1 5-1,2 2-1,-1-4-1,-1-6-2,1-7 1,-2-6-3,1-11 0,-7-15-3,12-2-1,-8-16 0,3-7-1,-4-7 1,0-6-1,-5-9 2,-1-4 2,-4 0 3,-2 1 1,-2 6 2,-4 3 2,5 7 1,-1 6 1,4 11 0,1 1-1,6 16 0,8-12-2,9 9-1,4 6-1,6 2-1,3 7-1,4 4 0,0 7 0,0 2 0,-8 3 0,-7 4 0,-7-1 1,-9 0-1,-8-8 1,-7-3 0,-4-3-1,-3-3 1,0-2-1,0-4 1,5-4-1,5-4 0,9 0 0,10 3 0,10 1-1,9 2 1,10 5 0,7 4 1,6 8 1,1 2-1,-3 2 1,-8 2 0,-8-1 1,-11-1 0,-13-4 0,-13-3-1,-14-4-1,-9-4 1,-9-2-2,-8-2-2,-2-3-3,-4-9-5,5 4-8,-5-5-9,7 3-6,2 0 0,5 1 0,3 1 2</inkml:trace>
  <inkml:trace contextRef="#ctx0" brushRef="#br0" timeOffset="20167.0164">2119 1796 64,'-49'20'28,"7"-2"2,4-4 1,6-3-18,14 6-1,8-8-2,18 3-2,14-6-3,19 2 1,15-6-1,21 4 0,15-5-2,14 0 0,6-2-2,0 2 1,-6-2-1,-6 0-2,-12 1-4,-18-7-15,-12 2-16,-15-3 1,-12-6-1,-5-7-1</inkml:trace>
  <inkml:trace contextRef="#ctx0" brushRef="#br0" timeOffset="21304.1301">3538 1542 104,'-9'15'33,"9"-15"2,0 0-3,0 0-25,0 0-3,0 0-6,0 0-6,-1-15-14,1 4-12,2-4 0,2-3 0,-1-5 0</inkml:trace>
  <inkml:trace contextRef="#ctx0" brushRef="#br0" timeOffset="21451.1449">3551 1220 95,'-7'-29'32,"1"-2"-1,-1 0 1,2 3-26,5 28-10,2-50-10,-2 50-17,0 0 3,25-38-4,-9 34-1</inkml:trace>
  <inkml:trace contextRef="#ctx0" brushRef="#br0" timeOffset="22444.2442">4391 1037 9,'0'0'22,"36"-19"-1,-36 19 3,0 0-11,0 0 2,0 0-3,0 0-2,0 0-3,0 0-2,0 0-3,0 0-3,0 0 3,-13-36 0,13 36-3,0 0 1,0 0 0,0 0 3,0 0-2,0 0 6,0 0-1,0 0-6,0 0 2,0 0 0,0 0 0,0 0-4,0 0 3,0 0-1,0 0-2,0 0 2,-29-4 0,29 4 0,0 0 0,0 0 0,-29-6 0,29 6-2,0 0 2,-32-1 1,32 1-1,0 0 1,-38 8 3,38-8 2,-30 13-1,14-1-4,2-2 4,0 6-4,3-1 4,2 1-4,5 0 1,5 1-4,5 0 3,7-2-1,6 1 1,6 0-1,3 0 1,3 2-1,1 0 0,0 1 0,-1 0 0,-7 2 1,-6-1 0,-5 1 0,-7 0 1,-10-1 1,-8-1-1,-8-2 0,-5-4 1,-9-2-1,-2-3-1,-1-5 0,1-7-2,3-4-1,6-4-3,10-2-4,3-7-6,15 3-8,5-1-10,9-2 2,8 1-2,3-1 4</inkml:trace>
  <inkml:trace contextRef="#ctx0" brushRef="#br0" timeOffset="22657.2655">4538 1128 47,'0'0'25,"10"5"2,-10-5 0,6 19-9,-2 1-11,-1 0-1,1 4 0,0 1-1,2-1-1,0-4-3,0-5-6,3 3-5,0-6-16,0-5-1,4-5-2,-2-3 2</inkml:trace>
  <inkml:trace contextRef="#ctx0" brushRef="#br0" timeOffset="23041.3039">4736 1200 57,'0'0'25,"0"0"4,-1 12-2,5 2-16,-3 1-4,3 3 1,-2-2-1,3 1-1,-1 0-2,0-5-2,-4-12 0,5 17 1,-5-17 0,0 0 0,0 0-1,0 0 1,10-10 0,-10 10-1,14-19 0,-4 5-1,1-2 0,1 3-1,0 1 0,0 1 0,1 5 0,-3 6 0,-2 5 0,-8-5 0,13 22 0,-8-9 0,-2 2-1,-2-2-3,3 2-6,-4-15-8,4 14-14,5-11 0,4-5-1,4 1 1</inkml:trace>
  <inkml:trace contextRef="#ctx0" brushRef="#br0" timeOffset="23483.3481">5275 1135 49,'-8'10'26,"-9"4"2,0 4-1,-1 4-15,-1 0-4,6 1 1,0-3-1,7-1-3,7-5-2,8-4-1,6 0 0,5-4 0,5-4 0,5 1 0,2-3 0,0-2-1,-3-1 1,-3 0 0,-5-4 1,-4-1-1,-7-2 0,-5-3 0,-6-1-1,-4 0 0,-4 2 0,-4 1-1,-2 7 1,-2 4 0,1 6 0,2 4 1,3 5-1,8 2 1,4 3-1,9 2 0,9-1 0,8-1-1,6-4 0,6-4-2,3-3-1,-3-9-6,2-6-14,-5-3-11,-9-10 2,-9-7-3,-11-9 3</inkml:trace>
  <inkml:trace contextRef="#ctx0" brushRef="#br0" timeOffset="23641.3639">4990 795 96,'-67'-11'32,"14"3"0,15 1 0,38 7-33,0 0-16,0 0-11,34-11-1,5 11 1,11 0-3</inkml:trace>
  <inkml:trace contextRef="#ctx0" brushRef="#br0" timeOffset="24047.4045">6196 830 15,'0'0'23,"-41"-34"0,41 34 3,-33-26-5,33 26-4,0 0-3,0 0-1,0 0-2,0 0-1,-25 53-4,30-11-3,-1 10-1,3 9 3,-2 6-3,2-3 2,0-2-5,-1-10 3,1-5-6,-2-17 1,2-7-7,-7-23-8,11 9-12,-11-9-2,15-20 1,-7-2 1</inkml:trace>
  <inkml:trace contextRef="#ctx0" brushRef="#br0" timeOffset="24949.4947">6251 793 39,'0'0'24,"0"0"2,0 0 5,1 51-11,4-8-7,-2 10-5,3 4 4,0 2-7,3-4 1,-1-2-4,0-11-1,0-5-2,1-11 2,-2-10 0,-7-16 1,15 10 0,-15-10-1,16-16 1,-8 1 0,-1-5-1,0 2 0,-1-1-1,-1 3 1,-1 2-1,-4 14 0,0 0 0,10-3 0,-5 14 1,4 3-1,2 1 1,4 0 0,6 0 0,4-4 0,3-3-1,4-5 1,-2-3 0,0-3 0,-2-4 0,-3-2 0,-6-5 0,-7-2 0,-7-3 0,-6 1-1,-4-2 1,-7 4-2,-4 4 1,-2 4 0,-2 6 0,3 8 0,0 4 0,5 4 0,5 5 0,5 1 1,8-2-1,6 0 0,7-4 1,4-5-1,3-2 0,3-5 1,0-2-1,-1-3 0,-4-4 1,-2-1-1,-7 0 0,-2 1 0,-3 1 0,-10 6 0,9-6 0,-9 6-1,0 0 1,1 17-1,1-6 1,1-1 0,3 2 0,2 1 1,4-4-1,2-3 1,4-5-1,1-4 0,3-4 1,-1-5-1,-2-4 0,0-3 0,-3-3 1,-2 1-1,-3 1-1,-3 4 1,-4 5-1,-4 11 1,0 0-1,1 28 1,-1-2-1,2 12 1,4 8 0,3 7 1,3 3 0,3-4-1,3-3 1,-1-6 0,1-2 0,-4-10-1,-2-8-2,-5-7 0,-4-4-4,-3-12-5,0 0-18,-19-2-4,4-11-1,-4-7 0</inkml:trace>
  <inkml:trace contextRef="#ctx0" brushRef="#br0" timeOffset="25212.521">6122 997 94,'-37'-5'32,"37"5"3,0 0-7,0 0-24,45-14 0,-9 11-2,10-2-7,3 0-12,10 0-6,1 6-9,1-1 2,2 2-1,-2-1-1</inkml:trace>
  <inkml:trace contextRef="#ctx0" brushRef="#br0" timeOffset="26709.6707">7671 1014 51,'0'0'29,"-14"-5"2,14 5-1,-12 18-14,8 7-8,8 4 3,-2 7-3,5-1-1,-1 2-4,3-2 0,-2-7 0,0-4 0,-2-11-1,-5-13 1,0 0-1,6-13 1,-5-5-1,3-6 0,1-7-1,3-5-1,2 0-1,-10 36-2,26-64 0,-26 64-1,31-46 1,-31 46-2,29-17 3,-16 18-1,-1 4 1,0 5 3,1 3-1,0 1 3,2 1-3,2-2 3,1-2-1,2-2-1,1-6 1,0-4 0,1-3 0,-3-8-1,-19 12 0,30-26 0,-30 26 3,0 0-5,17-44 2,-17 44-1,0 0 1,0 0-1,-45-12 1,25 22-1,-1 1-2,2 8 5,2 2-3,5 2 1,7 1-1,6-2 0,9-1-1,6-4-2,9-2-1,5-6-1,9-2-2,1-7 0,8-4-1,-2-8 0,3 0 0,-3-8 2,-3-5 3,-6 3 1,-8 0 5,-29 22 0,37-34 2,-32 22 1,-5 12 0,-21 2 0,-2 12 1,-2 5-1,-4 1-3,3 2 1,1 2-3,5 0 2,9-4-1,8-5-1,3-15 0,18 14-1,1-13 1,3-3 0,2-3 0,3-2 0,-3-1-1,-4 1 0,-3 1 0,-3 3 0,-6 4 0,-8-1-1,9 13 1,-8-3 0,0 2-1,3 0 1,5 1 0,2-4 0,8-3-1,4-5 1,6-2-1,3-5-1,2-3 1,1-4 0,-4-1 0,-4-3 0,-5 1 1,-6 0 0,-7 2-1,-9 14 2,-2-15-1,-9 16 0,-4 6 1,-2 4-1,-1 5 1,1 2 0,2 1 0,6 1 0,7-4 0,6-2-1,10-6 1,6-3 0,6-4 0,5-3-1,2-5 1,2-5 0,-1-2-1,-1-5 1,-4-3-1,-3-3 1,-26 25 0,38-65-3,-27 28 5,-3-3-3,-4 1 1,-4 2-3,0 37 2,-8-58-1,8 58 1,0 0 0,-30-17-2,30 17 0,-21 49 2,14-10 1,3 8-1,3 4 1,6 2-4,2-3 0,6-6-3,-3-6-1,5-8-4,-8-10-2,3-5-4,-10-15 1,0 0 3,-14-14 2,1-2 4,-6-10 5,-3-2 5,1-3 4,-3-4 5,8 4 1,16 31 0,-20-56-3,20 56 3,14-38-8,-14 38-2,48-21-6,-11 13-5,2 5-10,6 0-10,3 3-1,-1-1-2,2-1 2</inkml:trace>
  <inkml:trace contextRef="#ctx0" brushRef="#br0" timeOffset="27190.7188">9639 949 56,'0'0'31,"20"35"-1,-18-14 0,2 6-19,-3 6-1,4-2 2,-1 2-5,2-4-1,-1-3-3,4-9 1,-1-5-1,3-8 0,-3-6-1,5-6 0,-2-4 1,2-3-2,0-2 1,0 0-2,-3 2 1,-1 1-1,-1 4 0,-8 10 0,12-4 1,-12 4-1,12 12 0,-2-4 0,3 0 0,2 0 1,5-1-1,-1-3 1,1-3 0,-2-2 0,0-4 0,-5-3 0,-4-5 1,-4-3-1,-5 16 0,-1-43-2,1 43 1,-14-55-4,14 55 1,-14-63-6,14 63-6,-3-53-10,3 53-8,0 0 2,32-44-2,-32 44 3</inkml:trace>
  <inkml:trace contextRef="#ctx0" brushRef="#br0" timeOffset="28145.8143">9571 707 28,'-38'-12'29,"38"12"3,0 0 0,-40-12-11,40 12-3,0 0-1,0 0-4,0 0-5,42 0-3,-42 0-3,61 0-2,-23 0-1,0 1-3,3-2-4,-4 0-8,2 0-11,-3 1-3,-3-2-2,-2 0 1,0 0 2</inkml:trace>
  <inkml:trace contextRef="#ctx0" brushRef="#br0" timeOffset="29092.909">10468 772 32,'0'0'24,"0"0"1,0 0-5,0 0-2,0 0-3,0 0-4,0 0-1,0 0-2,10 45 0,-10-45-3,3 40 1,-3-40 0,10 41 0,-10-41-1,0 0-1,15 38-1,-15-38 1,0 0 0,0 0-2,35-9-2,-35 9 1,0 0-2,42-42 1,-42 42 1,35-31-3,-35 31 0,30-22 2,-30 22-1,0 0 0,0 0 0,31 4-1,-31-4 2,0 0 0,0 0 1,25 41-1,-25-41 1,0 0 2,36 17-1,-36-17-1,34-6 0,-34 6 1,34-17 1,-34 17-3,30-27 2,-30 27-3,0 0 1,18-51-1,-18 51 0,-11-35-2,11 35-2,0 0 0,-26-42-4,26 42-1,0 0-5,0 0-3,0 0-2,0 0 0,56-21 2,-23 24 1,7 1 3,3 1 3,3 1 5,-2 1 8,-2 0 4,-5-2 3,-7 0 0,-30-5 3,40 9 0,-40-9 2,0 0 0,0 0-2,-20 35-1,20-35-2,-40 31-1,40-31 2,-40 35-5,40-35 0,0 0-3,-23 48 2,23-48-1,0 0 0,41 27-1,-41-27-2,48 4 1,-48-4 2,52-6-1,-52 6-2,43-10-1,-43 10 1,30-4 1,-30 4 0,0 0-1,0 0-1,22 38-1,-21-21 4,0 3-2,1-1 0,1 1 0,1-6-1,4-1-5,-8-13-6,0 0-11,39-5-9,-39 5 2,36-30-4,-36 30 4</inkml:trace>
  <inkml:trace contextRef="#ctx0" brushRef="#br0" timeOffset="29798.9796">11547 565 52,'0'0'26,"0"0"3,0 0 1,0 0-17,-4 36-3,4 0 0,3 6-2,-3 4-4,2 3-4,0-2-2,-1-1 0,3-6-1,-3-5-1,4-2-2,-1-11 3,3-2-1,-7-20 3,17 15 0,-17-15 1,0 0 2,45-16 1,-45 16 3,42-32-3,-42 32 3,46-40-2,-46 40 2,41-42-3,-41 42-1,25-38 0,-25 38-1,0 0 2,0 0-3,0 0 0,-38-31 0,38 31 3,-33 21-2,33-21 0,0 0 2,-29 49 0,29-49-3,0 0 1,31 40 1,-31-40-1,48 11-1,-18-13 1,1-1-3,2-3 0,-2 0 2,-1 3 0,-30 3-3,51 0 1,-51 0 4,37 21-2,-23-4-1,-4 4 3,-4 3-3,-2-1 3,-2-3-2,-1-3 2,-2-4-2,1-13 3,-1 12-1,1-12 0,0 0 0,0 0-2,7-47 4,-7 47-4,20-45 1,-20 45 0,33-59-1,-33 59-3,48-53 2,-48 53-1,49-46-3,-49 46 1,40-34-3,-40 34-8,0 0-6,0 0-8,11-38-2,-11 38 0,-37-17 1</inkml:trace>
  <inkml:trace contextRef="#ctx0" brushRef="#br0" timeOffset="30033.003">11556 668 60,'-37'-1'31,"37"1"-1,0 0 0,0 0-20,0 0-1,31 7-1,-31-7-4,57 2-8,-25-3-10,5 2-13,0 0-1,-3 0-1,3-1 1</inkml:trace>
  <inkml:trace contextRef="#ctx0" brushRef="#br0" timeOffset="30207.0204">12290 919 85,'17'49'29,"-10"-1"2,-6 1-10,-12 2-41,-6-1-6,-2-8-1,-3-10-4</inkml:trace>
  <inkml:trace contextRef="#ctx0" brushRef="#br0" timeOffset="31562.1559">13515 863 16,'18'-39'18,"-18"39"1,0 0-1,-3-36-2,3 36-2,0 0-1,0 0-3,-31-34 0,31 34-1,-31-8-1,31 8 0,-38 5-2,38-5 1,-45 23-2,45-23 0,-43 43-1,43-43 1,-29 51-3,29-51 1,-9 52 0,9-52 1,0 0-1,38 42-2,-38-42 2,53-4-2,-19-9 2,-1-4-2,0-5 0,-3-2-3,-30 24 1,49-45 2,-49 45-3,31-35 3,-31 35-3,0 0 3,0 0-3,0 0 2,0 0 0,0 0 2,-17 47-3,17-47-1,-12 42 1,12-42-1,0 0-3,12 43-4,-12-43-2,34 1-9,-34-1 0,56-13-6,-22 4-4,5-3 0,1-2 4</inkml:trace>
  <inkml:trace contextRef="#ctx0" brushRef="#br0" timeOffset="32134.2131">13950 816 49,'0'0'23,"0"0"4,0 0-5,0 0-4,-30-6-5,30 6-4,-44 35 1,44-35-3,-36 41-2,36-41 1,-10 36-2,10-36-2,0 0 2,53 19-3,-24-22-2,3-2 5,3-5-4,-1-1-1,-4-2-1,-30 13 2,44-20-1,-44 20 3,0 0-2,31-8-2,-31 8 2,0 0 1,0 0-1,0 43 1,0-43 2,0 0-3,10 40 3,-10-40-1,0 0-1,39 2 0,-39-2 0,39-25 0,-39 25-3,45-42 2,-45 42-2,38-43 2,-38 43 0,26-36-1,-26 36 0,0 0-1,0 0 1,0 0 0,25 63 0,-22-17 2,1 9-2,0 8 3,-2 2-2,-1-4 3,-3-3-3,-1-5 3,-5-6-3,-1-10 1,-4-9 0,-3-9-1,0-6 1,-2-6-1,1-8-1,1-12-1,4-3-2,1-11-2,9-9-5,-1-15-6,12-9-9,7-2-8,4-6 4,10 2-2</inkml:trace>
  <inkml:trace contextRef="#ctx0" brushRef="#br0" timeOffset="32320.2317">14502 585 32,'7'-49'25,"-7"49"1,0 0 2,0 0-5,0 0-6,0 0-4,-13 69-5,15-25-3,4 9-1,1 4-2,4 2-6,5-7-5,0 0-15,2-5-7,1-11 1,-1-10-2</inkml:trace>
  <inkml:trace contextRef="#ctx0" brushRef="#br0" timeOffset="33206.3203">15340 709 1,'0'0'13,"0"-41"2,0 41 1,0 0-10,0 0 0,-27-38 1,27 38-1,0 0 1,-34-15 1,34 15-1,0 0 1,0 0 0,-32-7 0,32 7-1,0 0 0,0 0 0,0 0-2,0 0 0,-36-7-1,36 7 0,0 0-1,-36-2-1,36 2 1,-35 10 0,35-10 1,-40 27-1,40-27 0,-35 46 0,35-46-1,-19 62 1,19-62-1,7 66 0,-7-66 0,41 56-1,-8-36 0,7-7 0,5-7-1,1-6 0,3-9-2,-3-3-2,-2-6-4,-8-2-5,-1-3-5,-35 23-12,44-48 0,-44 48 0,22-54 2</inkml:trace>
  <inkml:trace contextRef="#ctx0" brushRef="#br0" timeOffset="33607.3604">15500 452 39,'0'0'27,"-14"62"4,14-62-2,6 74-17,-4-28 0,4-1-4,-2-1-3,5-6 0,-9-38-1,13 58-2,-13-58 1,0 0 1,14 37-2,-14-37 0,0 0 1,0 0-3,38-41 2,-38 41-1,32-40-3,-32 40 1,36-34 1,-36 34 0,36-11 0,-36 11 1,0 0-1,39 40 0,-39-40 0,15 53 0,-15-53 0,3 56 0,-3-56 0,0 40-2,0-40-2,0 0-5,0 0-3,0 0-8,0 0-8,0 0-1,34-54-1,-34 54 2</inkml:trace>
  <inkml:trace contextRef="#ctx0" brushRef="#br0" timeOffset="33825.3822">15815 546 25,'-8'-35'24,"8"35"4,0 0 0,0 0-7,-8 38-6,8-38-3,8 66-2,-1-24-3,-1 1-2,3 1-1,0-4-4,2-5-2,-11-35-3,22 51-7,-22-51-3,31 18-11,-31-18-2,34-7-3,-34 7 3</inkml:trace>
  <inkml:trace contextRef="#ctx0" brushRef="#br0" timeOffset="34381.4378">16027 755 27,'11'-38'25,"-11"38"5,0 0-1,-19 35-7,19-35-6,-15 51 0,15-51-2,-6 51-6,6-51-3,9 37-4,-9-37 2,0 0-1,45 10 0,-45-10-2,35-9-1,-35 9 2,0 0-1,34-36 1,-34 36 1,0 0-2,5-52 2,-5 52-2,2-36-1,-2 36 0,0 0 1,19-40-1,-19 40 0,34-2 0,-34 2-2,46 20 2,-46-20 0,44 36 1,-44-36 1,31 46 1,-31-46-3,15 39 2,-15-39 2,0 0-1,0 0-1,-11 36 1,11-36 1,0 0-2,0 0 0,-5-36 2,5 36-2,12-39-1,-12 39 0,24-42 0,-24 42-1,34-32-1,-34 32 2,40-12-2,-40 12 0,42 13 2,-42-13 0,35 35-1,-35-35 1,24 47 0,-24-47-1,13 44 0,-13-44-3,0 0-4,0 0-7,0 0-16,0 0 0,0 0-3,0 0 2</inkml:trace>
  <inkml:trace contextRef="#ctx0" brushRef="#br0" timeOffset="34937.4933">16464 602 39,'16'-38'24,"-16"38"3,31-12-1,-31 12-19,46-1-2,-46 1 0,55 8-3,-25-2-2,-30-6 1,53 16-1,-53-16 1,48 27 0,-48-27 2,30 35 0,-30-35 2,8 45 0,-8-45 2,-22 51 0,22-51-1,-46 50-2,46-50 0,-53 46 0,53-46-2,-41 37 1,41-37-1,0 0-2,-18 40 3,18-40-2,0 0 0,41 18-1,-41-18 3,52 0-4,-20-4 0,3-6 1,1-3-1,0-3 4,-1-5-1,-1-5-1,-4-3-3,-30 29 3,45-65-1,-45 65 0,22-63 0,-22 63-2,-1-49-1,1 49 3,0 0 0,-38-21 0,38 21 0,-33 27 0,33-27 0,-27 53 0,27-53 0,-12 68 0,13-33-1,-1-35-1,14 61-3,-14-61-6,25 38-4,-25-38-14,0 0-2,39 32-1,-39-32 2</inkml:trace>
  <inkml:trace contextRef="#ctx0" brushRef="#br0" timeOffset="35314.531">17031 901 22,'0'0'26,"0"0"-1,34-26 2,-34 26-13,0 0 2,43-14-4,-43 14-4,38-15-1,-38 15-2,37-20-2,-37 20 3,30-25-2,-30 25-2,0 0 0,20-39 1,-20 39-2,0 0 0,0 0 0,0 0 0,-45-2 0,45 2-1,-33 38 1,33-38 3,-27 53-3,27-53 0,-8 56 0,8-56 2,18 42-2,-18-42-2,39 20-2,-39-20-5,56-4-4,-26-7-4,5-6-5,-1 1-12,1-4 1,2-2 3,-3-3 1</inkml:trace>
  <inkml:trace contextRef="#ctx0" brushRef="#br0" timeOffset="35524.5521">17585 737 30,'0'0'25,"0"0"2,0 0 1,0 0-8,-35 5-7,35-5 0,0 0-3,-38 49-3,38-49-2,2 48 1,-2-48-4,20 50 0,-20-50-1,21 48-1,-21-48 0,3 35-2,-3-35-6,0 0-7,-54 4-15,24-13 1,0-7-2,0-5 1</inkml:trace>
  <inkml:trace contextRef="#ctx0" brushRef="#br0" timeOffset="36178.6175">18234 649 5,'-34'-29'21,"34"29"4,-43-15 2,43 15-10,-46 14-2,46-14 0,-48 52-2,23-14-2,10 8-3,1 4-3,9 3 1,6 1-3,9-4 1,8-2-5,3-12 1,6-6-8,-2-12-4,5-8-16,-1-5-3,-3-10 0,-26 5 0</inkml:trace>
  <inkml:trace contextRef="#ctx0" brushRef="#br0" timeOffset="36622.6618">18341 650 35,'0'0'29,"0"0"1,16 66 2,-11-26-21,-4 6 0,3 3-2,-6-4-3,4-3 1,-3-4-4,1-10 1,0-6-5,0-8 5,0-3-1,0-11 2,0 0-3,0 0-2,0 0 3,18-45-2,-18 45 1,21-50-3,-21 50 1,29-50-2,-29 50 2,32-35 0,-32 35 0,35-3-3,-35 3 3,0 0-1,39 54 1,-31-31 0,0 1 0,-3-4 1,-1-2-3,-4-18 0,10 14-6,-10-14-5,0 0-6,33-16-9,-33 16-2,36-23-2,-36 23 4</inkml:trace>
  <inkml:trace contextRef="#ctx0" brushRef="#br0" timeOffset="37367.7363">18777 818 22,'0'0'23,"0"0"2,-41-20-2,41 20-6,-44 26-1,44-26-2,-40 35-3,40-35 0,-23 39-5,23-39-1,0 0-2,16 38 0,-16-38-1,36 12 0,-36-12-1,42 0-2,-42 0 2,38-5-1,-38 5 1,0 0-1,33-7 0,-33 7 1,0 0 1,0 0 1,15 32-2,-14-16-1,1 2 3,1 0-2,0 1 3,3-3-3,2-3-1,2-5-2,3-4 4,3-8-3,-16 4-2,40-21 0,-40 21-5,50-41 1,-50 41-2,54-57 1,-54 57-2,49-63 4,-49 63-1,35-68 4,-35 68 1,13-63 3,-13 63 2,-3-49 0,3 49 1,0 0 1,-29-29 1,29 29 0,0 0-1,-41 46 0,41-46-1,-20 70-1,15-28 0,1 2-2,5 3 3,3-2-4,3-6 2,3-3-3,0-11 0,6-4-4,-1-14 0,7-3-5,-22-4-2,41-24 1,-41 24-5,41-49 3,-41 49-1,33-63 6,-33 63 2,21-56 6,-21 56 1,0 0 6,13-40 2,-13 40 4,0 0 0,-6 36 1,7-8-4,-3 7-3,4 3 2,-3 0-8,3-4 3,1-1-9,-1-11-4,4-4-17,-6-18-3,10 7-1,-5-19 1</inkml:trace>
  <inkml:trace contextRef="#ctx0" brushRef="#br0" timeOffset="38457.8454">19227 828 40,'0'0'21,"7"-38"0,-7 38 1,29-6-25,-29 6-6,49-4-2,-18 3-2,4 2 0,4 1 0,1 0 0,1 5 1,-1 0 5,0 4 6,-4-1 4,-6 1 2,-30-11 4,41 22 5,-41-22 3,0 0 1,0 47 4,-14-26-3,-12 6-3,3 1 1,-7 6-6,4-4-1,-2 3-7,8-5 2,3 1-5,7-5 3,5-3 0,5-2 0,3-5 0,5-2 0,3-3 0,5-4 0,0-8-1,5-3 0,-2-9-1,4-7 0,-23 22 0,44-64-3,-24 23 2,-3-4 0,-3-3 3,-3-1-5,-6 3 2,-2 6-2,-3 40 2,-5-63 0,5 63 0,0 0-2,-26-36 2,26 36 1,0 0-1,-36 35 0,36-35 0,-19 56 0,12-22-1,6 3 3,5 2-6,4 0 4,5-1-3,3-5 1,5-4-4,-1-6 2,3-1-2,-5-6-1,4-4 1,-5-6 2,2-2 1,-4-5 1,0-3 3,0-3 1,-2-6 1,3-3 1,-4-5 1,-12 21-1,26-47 3,-26 47-5,16-50 1,-16 50-3,6-42 2,-6 42-3,0 0 2,0 0-3,-25-35 1,25 35 2,0 0 0,-39 29 0,26-9 0,4 5 2,3 1-2,3 2 2,5-1-2,5-3 1,5-5-3,4-6 1,5-7-4,1-9-4,7-6-2,-4-9-3,5-2-2,-30 20-1,49-56 3,-49 56-1,36-62 7,-36 62-1,18-50 8,-18 50 1,0 0 7,3-43 3,-3 43-1,0 0 1,0 0-2,0 0 4,0 0-1,9 30-4,5-4-2,3 3-1,-1 5-2,0 2 3,-2 2-4,-4-3-1,-8-2-4,-7-7 4,-9-10-5,-6-11-6,0-5-12,0-7-10,-2-10 1,5-9-2,17 26 1</inkml:trace>
  <inkml:trace contextRef="#ctx0" brushRef="#br0" timeOffset="38713.871">20301 602 45,'44'13'30,"2"7"1,6 8 0,-1 14-22,-5 9-1,-1 10 3,-15 8-4,-9 1-1,-14 1-8,-12-10-3,-9-5-14,-8-11-9,-5-8-2,0-16-1,-2-14 0</inkml:trace>
  <inkml:trace contextRef="#ctx0" brushRef="#br0" timeOffset="40744.074">21315 850 39,'0'0'16,"0"0"-3,0 0 1,0 0-4,-4-38-7,4 38 2,0 0-1,-31-11 1,31 11 0,-37 6 0,37-6 1,-44 23 0,44-23 0,-42 36 2,42-36-3,-28 46-1,28-46 0,-4 44 3,4-44-4,15 32 1,-15-32 0,33 19-4,-33-19 3,40 5-1,-40-5-1,42-12 1,-42 12-1,38-19-1,-38 19 1,30-23 0,-30 23-1,0 0 0,0 0-1,0 0-2,0 0 3,0 0-1,23 7 1,-25 7 2,0 4-2,1 2 3,2 0-3,0-5 2,4-1-5,-5-14 0,17 15-7,-7-19-6,8-1-4,-18 5-7,41-17-2,-41 17-1,51-24 5</inkml:trace>
  <inkml:trace contextRef="#ctx0" brushRef="#br0" timeOffset="41458.1453">21538 791 23,'0'0'25,"0"0"-5,-18 44 4,18-44-6,10 45 0,-10-45-5,15 54 0,-10-30-4,2-3-1,-3-2-3,0-5-1,-4-2 0,0-12 0,0 0 0,0 0-4,0 0 4,0 0-5,17-35 4,-17 35-5,23-40 1,-23 40-5,35-44 0,-35 44-3,39-41-4,-39 41-1,37-31-1,-37 31-1,0 0 2,31-16 1,-31 16 2,0 0 5,0 0 5,0 0 5,15 40 6,-15-40 1,0 0-1,22 35 0,-22-35 4,30 14-5,-30-14 0,35 2-2,-35-2-5,32-10-2,-32 10 3,0 0-1,0 0-3,18-38 3,-18 38 0,0 0 0,-42-8 1,42 8-2,-44 20 1,44-20 0,-44 41 0,26-16 1,6 6-1,5-1 2,8 2-2,8-5 2,6-4-4,7-6 1,10-4-6,0-9 0,9-7-8,-2-6-7,6-4-10,0-1-2,-1-2 0,1 3 2</inkml:trace>
  <inkml:trace contextRef="#ctx0" brushRef="#br0" timeOffset="42345.234">22663 844 5,'0'0'20,"0"0"2,0 0-3,0 0-6,-35 5 5,35-5-5,-36 28 1,36-28-1,-33 37-2,33-37-1,-16 40-2,16-40 0,0 0-1,21 46-1,-21-46-6,42 14 3,-42-14-1,54-1-3,-25-3 2,-29 4-3,49-20 1,-49 20-1,32-28 5,-32 28-5,0 0-1,7-42 3,-7 42-4,0 0 4,0 0-1,0 0 1,-35-33-3,35 33 3,0 0 1,0 0-1,0 0 4,39 17-4,-39-17 3,45 34 0,-15 1-1,5 16-2,1 9 1,3 17-1,0 8-1,-1 14 1,-2-3-4,-3 4 1,-7-16 0,-9-8 3,-7-13-3,-12-16 3,-9-13-2,-7-13 3,-10-11 1,-4-13 0,-3-6 0,-2-9 0,3-8-1,4-8 1,8-4 2,5-6-2,11-1 1,8-4-2,7-3 2,8-3-4,7 7 4,4-1-5,2 0 1,2-1-1,-3-4 0,2 3-2,-5 1 1,-2-1 0,-7-1-3,-3 0 4,-5 3-3,-3 4 4,-4 9-3,-2 36 4,-5-58-2,5 58 3,0 0 1,0 0 2,0 0 1,-31 6-3,27 25 2,1 15-3,1 7 3,3 7-3,2 1 0,6 0-4,0-9-4,6-8-8,-2-7-9,1-12-7,3-10-1,-4-9 1,1-6 0</inkml:trace>
  <inkml:trace contextRef="#ctx0" brushRef="#br0" timeOffset="42977.2972">23274 1207 25,'3'-11'26,"7"10"1,0-1 1,6 0-11,3-1-1,0-6-5,5-2-2,-7-8-3,3-1 0,-7-6-3,-13 26 0,12-45 1,-12 45-1,0 0 2,-20-35-3,5 39 1,0 13 0,0 7-1,2 4 0,3 6-2,5 1 2,2 1-4,6-4 4,3-4-2,6-8 0,2-6 0,2-6-1,4-5-1,0-7-1,4-5-1,-3-6-2,5-1-1,-6-8-1,4 2-1,-7-3 2,3 1 1,-7 4 1,-3 6 3,-1 10 4,-9 4 2,8 17 3,-9 4-1,4 8 2,-3 2-1,8 4 1,-4-1-3,8-4-1,-1-4 0,5-6-2,0-6 0,2-5-1,1-4 0,-1-7 0,1-3-1,-2-6 1,4-1 0,-1 2 0,2-2-1,-1 3 1,0 1 0,2 2-1,-2 4 1,1 3-1,-5 0 0,0-2-1,-3 1 1,-2 1-1,-1 1-1,-11-2-3,15 0-6,-15 0-16,0 0-5,0 0-2,-11-11-1,1 4 2</inkml:trace>
  <inkml:trace contextRef="#ctx0" brushRef="#br0" timeOffset="43233.3229">23111 920 49,'-37'2'29,"37"-2"4,0 0-2,0 0-23,62 27 3,-23-13-4,10-1-5,1-4-11,-1-2-8,1 0-12,0-6-1,-7-3 2,-1-6-3</inkml:trace>
  <inkml:trace contextRef="#ctx0" brushRef="#br0" timeOffset="44887.4883">4532 1987 7,'0'0'19,"0"0"2,5-19 1,-5 19-5,5-13-3,-5 13 0,0 0-3,0 0-2,0 0-2,0 0-1,6 26-2,-6-2-1,3 9-1,1 2-1,0 5 1,2-1 1,1 1-1,0-8 1,2-4 4,-1-10-3,3-1 2,-2-8-2,1-3-1,0-6 0,3-4 0,-3-4-2,4-2-2,1-7 2,-1-2-3,1-5 3,-1-2-1,-1-3 1,0-1-1,-5-2 1,-1 1-1,-3 2 0,-2 3 0,-3 4 0,0 4-1,-2 6 0,3 12-1,-11-6-2,3 8-4,3 12-8,-3-1-11,2 0-3,4 2-2,2-15 2</inkml:trace>
  <inkml:trace contextRef="#ctx0" brushRef="#br0" timeOffset="45510.5506">4992 1956 36,'0'0'24,"-16"23"2,2-13-2,-1 6-13,4 4-1,-1 0-1,7 5-1,3-6-2,9 7-2,2-6 0,5 2 1,0-4 0,2-1-1,-4-4 0,-1 1 0,-8-3-1,-3-11-1,-11 16 0,-2-10 0,-3-2-1,-1 0-1,0-1 0,1-3-1,5-1-1,11 1 1,-10-6 0,10 6-1,9-8 2,2 5-1,6-1 1,5 0 0,4-2 0,7 0 1,2-2 0,3-3 0,-2-1 0,0 0 1,-4-2 0,-5 0 0,-7-2-1,-4 2 1,-10-2-1,-7 2 0,-7 0 0,-5 2 0,-4 3-1,-5 1-1,-2 4 1,0 4 0,-1 5-1,3 6 1,3 1 0,4 6 1,4 1-1,6 3 0,7 0 0,6 0 1,5-1-1,6-1 1,6-4-1,3-3-2,5-1-1,0-6-5,6 1-6,-4-6-13,1-3-5,3-2 0,-3-4 0,1-1 1</inkml:trace>
  <inkml:trace contextRef="#ctx0" brushRef="#br0" timeOffset="45954.5949">5652 2126 45,'1'-13'23,"-1"13"3,-20-7 2,1 3-16,-1 11-2,-5-1 0,1 8-2,-4 0 2,6 6-3,2-4-2,7 5-1,5-3-1,8-2-1,7-4 0,6-2 0,3-5-1,6-3 1,2-3 0,2-5-1,0-4 0,2-4 0,-4-6 0,-1-3-1,-2-4 1,-3-6 0,-4-2-1,-4 0 1,-6-1-1,-4 3 0,-3 3 0,-2 5 0,-4 6 0,-2 7 0,0 7 0,1 7 0,1 9 0,3 8 0,4 8 0,5 5 0,4 7 0,5 2-2,6 3-2,2-4-4,8 6-10,-1-7-14,4-8 0,2-4-2,0-12 1</inkml:trace>
  <inkml:trace contextRef="#ctx0" brushRef="#br0" timeOffset="49373.9369">1377 2579 19,'13'-10'21,"-13"10"0,0 0-1,0 0-2,9 7-2,-7 11 0,0 6-2,3 11-4,-2 1-1,5 10 0,-1-1-3,3 2-2,-1-5-3,0-6 0,1-8-2,-2-9-1,4-6-7,-12-13-4,20-2-4,-14-11 0,3-5-1,-4-5 2,1-3-2,-6-5 5,-6-2 8,-1-2 4,-4 2 6,-1-1 2,-1 2 3,3 1 0,-1 3 2,6 2-2,5 1 0,7 5 0,7 3-3,5 5-1,3 5-2,3 8 0,-1 5-1,0 7 0,-3 6-1,-6 5 1,-9 3 0,-7 1-2,-7 1-3,-7-7-5,0-3-14,-1-4-6,-4-13-1,12-2-1</inkml:trace>
  <inkml:trace contextRef="#ctx0" brushRef="#br0" timeOffset="50254.0248">1709 2528 32,'20'4'23,"-10"-3"1,4 12 1,-6 1-11,-3 1-3,-2 4-2,-3-4-2,2 1-1,-2-16 1,-2 20-1,2-20 0,0 0-1,-1-12-1,7-2-1,1-3 1,4-2-2,1-3-1,3 1-1,2 2-1,-3 4 0,0 5 1,-2 6-1,-1 4 1,-2 6-1,-9-6 2,14 20-1,-7-9 2,3 0 0,1-3 0,3-2 0,2-6 0,0-3-1,1-4 1,-1-2 0,-1-2-1,-3-2 0,-5 1 0,-3 2-1,-4 10 0,-4-13 0,4 13 0,-17 2-1,6 5 0,1 4 1,1 1-1,2 1 1,4 1 0,4-2 0,-1-12 0,17 15 0,-1-15 0,4-2-1,0-5 1,2-1-1,0-3 1,-1 2-1,-2 1 0,-2 3 0,-2 6 0,-2 5 1,0 9-1,1 7 1,-2 10-1,2 4 1,0 6 0,0 2 0,0 0 0,-3-4 0,-1-6 0,-2-6 1,-3-7 0,-3-8 0,-2-13 0,0 0-1,-17-6 1,7-8 0,0-6-1,-2-4 1,1-6-1,2-7-1,2-2 1,3-3 0,4 0 0,1-1 0,5 3 0,1 4 0,3 5 0,1 8-1,2 7 0,-1 5 0,2 9 0,-1 5 0,-1 9 1,-2 4-1,-2 5 1,-4 4 1,-3 0-1,-4 1 0,-3 0-1,-6-5-2,0-1-5,-3-11-4,2-3-11,4-7-8,2-10 0,7-2-1,3-8 3</inkml:trace>
  <inkml:trace contextRef="#ctx0" brushRef="#br0" timeOffset="51524.1519">2619 2401 30,'21'0'21,"-11"-3"2,-10 3 2,6 10-11,-17-2-2,-2 7-1,-5 1-1,2 3 0,-2-1-3,3 2 1,1-4-4,9-2-1,4-3 0,1-11-1,14 6-1,1-8 1,0-3 0,4-1 0,-2-4 0,1 3-1,-4-2 0,-2 4 0,-12 5 1,13-2-1,-13 2 0,5 15 0,-5-3 0,1 4-1,0 1 0,1-1 1,0 0-1,1-3 0,-3-13 0,10 14-1,-10-14-1,16-7 0,-7-3-1,0-6-1,4 0 1,-2-4-1,1 1 1,-1 2 0,0 2 2,-3 4 0,-8 11 2,16-3 0,-16 3 1,10 16-1,-6-4 1,-1 2 1,-1-1-1,1 0 1,-3-13 0,3 11-1,-3-11 0,0 0 0,4-20 0,-1 7-1,2-3 1,1-3-2,0 0 0,1-2 0,1 2 0,0 4-1,-1 2 0,-7 13 0,10-14 0,-10 14 0,11 0 0,-11 0 1,13 10 0,-5-3 1,3-2 0,4 0 0,1-5 1,2 0-1,-1-5 0,3-2 1,-4-1-1,0-1 0,-3-1 0,-4-1 1,-4-1-1,-3 1 2,-2 11-2,-7-15 2,-1 14-3,-3 3 0,-3 4 0,0 5 0,-1 4 0,1 1-3,3 2 3,2 0-3,4-2 3,3-2 0,7-3 0,5-3-1,4-1-1,6-4-1,5-1-1,4-5-1,5-2 0,2-4-1,3-2 1,-2-3 0,1 0 2,-4-5 1,-5 4 1,-5-1 1,-8 3 1,-7 3 0,-9 10 1,0 0 0,-23 0 1,4 14-1,-3-2 1,-1 9-1,2-3 0,3 4 0,6-6 0,4 0 0,7-5-1,1-11 1,15 11-1,-1-12 1,4-4-1,3-3 1,3-4-1,0-3 0,-1-1 0,0-7 0,-3 0 0,-2-3 0,-3 0 0,-3-4 0,-5 1-1,-6 0 1,0 1-1,-4 6 1,-3 4-2,-5 7 2,-1 7-2,0 9 1,-1 6 1,2 8 1,3 7-2,2 2-1,7 5-2,2-4-3,10 5-4,3-11-3,10 4-7,0-10-8,6-5-5,4-5 1,-1-9 1,7-2 3</inkml:trace>
  <inkml:trace contextRef="#ctx0" brushRef="#br0" timeOffset="52879.2873">3955 2254 17,'-23'1'23,"-6"-5"3,3 5 0,-2 2-7,-1 2 0,3 4 0,-3 2-6,10 4-3,1-1-3,5 5-1,5-4-3,6 2 0,4-5 0,8 0-4,2-8 2,5 1 1,1-6-1,3-2 0,-2-2 1,0-5-2,-4 1 1,-1 0 3,-3 3-4,-11 6 0,12-10-1,-12 10 1,0 0 0,6 14-1,-5-1 1,-1 1-3,2-2 2,-2 4 1,3-4 0,-3-12-1,9 19-4,-9-19-4,15 3-4,-15-3-6,21-13-1,-10-3-2,2 0-1,-1-4 0,0 0 6,-2 0 8,-2 3 9,-2 0 4,0 4 6,-6 13 4,0 0 5,0 0 2,0 0-4,-1 12-2,1-12-4,-4 21-1,4-21-1,-2 20-2,2-20-2,0 0-5,9 5 4,-9-5 1,13-10-2,-4 6 2,-9 4-3,15-18 2,-15 18-4,10-13 4,-10 13-4,0 0-1,0 0-1,9-9-4,-9 9 0,13-6-5,-1 4 2,0-6-4,5 2 5,0-5-3,1 4 5,-1-3 3,-3 2 3,-4 2 3,-10 6 0,9-5 2,-9 5 1,-9 14 4,-1 0-2,0 8-1,-3-1 0,4 7-1,-1-4 0,5 2-1,2-5-1,6-3-4,-3-18 3,18 10 0,-3-15-1,3-7 1,1-8-1,0-2 0,-1-6 0,-2-1 0,-4-3 0,-3-2-1,-7-1-1,-6 1 0,-6-2-1,-3-3-3,-2 5-6,-4-4-17,3 3-8,5 4 0,5 4 0,10 6 0</inkml:trace>
  <inkml:trace contextRef="#ctx0" brushRef="#br0" timeOffset="53676.367">6866 2001 51,'-3'11'26,"3"-11"2,0 0-1,-3 17-18,3-17-2,0 17 0,-1-5 0,3 5-2,-2 0 0,3 3-2,-1-4-1,0 3-1,0-7 0,2 0 0,-4-12-1,6 16-1,-6-16-3,0 0-4,13 13-4,-13-13-8,0 0-9,12-6-3,-12 6 3,12-15 1</inkml:trace>
  <inkml:trace contextRef="#ctx0" brushRef="#br0" timeOffset="54066.4061">7021 2022 25,'0'0'25,"12"11"2,-12-11 2,11 21-8,-7-1-8,-2-3-2,3 6-2,-5-6-2,2 4-1,-2-5-3,1-4 0,-1-12-1,2 11-1,-2-11 1,0 0 0,15-18-1,-7 9 1,2-3-1,1 0 0,1-1 1,-1 2-1,0 2 0,-1 4 1,-2 3-1,-8 2 0,16 5 0,-16-5 0,15 12 0,-15-12-2,13 14-2,-13-14-8,0 0-20,12-5-2,-14-8 1,-1-4-2</inkml:trace>
  <inkml:trace contextRef="#ctx0" brushRef="#br0" timeOffset="54225.422">6958 1852 59,'-14'-2'28,"1"-3"-1,13 5-1,0 0-22,0 0-11,24 6-17,-6-9-1,8 2-3,3-4 2</inkml:trace>
  <inkml:trace contextRef="#ctx0" brushRef="#br0" timeOffset="55420.5415">8339 1962 25,'0'0'20,"10"-4"1,-25-6 3,-5 3-13,-5 5-1,-7-4-1,-1 10 0,-4 1 1,1 11 0,-1-1-1,6 7-2,4 0 0,5 4-3,5-3-1,6 2-1,6-7 0,8 0 0,6-7 0,5-1-1,4-7 1,4-2-1,1-4 1,3-5-2,0-6 1,0-4 0,-3-5 0,-1-4-1,-5-3 1,-2-3-2,-5-2 1,-5 0 0,-3-1 0,-5 3-1,-2 4 1,-3 0-1,-1 9 1,0 1 0,1 10 0,-1 8-1,0 7 1,2 6 0,1 11 0,2 6 0,2 5 0,1 4-1,4 3-1,2-4 0,7 1-2,0-10-1,5-3-1,-1-11-2,4-3 1,-2-13 0,2-2 1,-3-10 2,-1 1 2,-2-3 1,-3 1 3,-1 2 0,-3 1 1,-7 12 1,13-6 0,-13 6 0,12 19 0,-4 0 0,-1-2-2,2 5 2,-2-3-1,0 1-1,-3-7 1,1-3 0,-5-10 1,0 0-1,0 0 1,0 0 0,0 0-1,6-18 0,-2 2 0,2 0-1,2-5-1,3 0-1,4 0 0,0 4 0,3 0 0,1 4 0,0 5-1,-1 2 1,-1 8-1,-3 2 0,-2 7 0,-1 2 1,-3 3-1,-2 0 1,-1 3 0,0-2-1,0 1 2,0-4-1,1-2 0,-6-12 1,15 10-1,-5-10 1,1-5 0,1-3-1,1-3 1,-1-5-1,1-3 1,0-2-1,-1 0 0,-2 1 0,0 2 0,-3 3-1,-7 15-1,9-13 1,-9 13 0,10 27 0,-5 2 0,3 7 0,2 9 1,1 8 2,3 7-2,1 1 0,-1-4 1,-2-2-1,-5-7 1,-5-5-1,-6-6 0,-4-11-1,-8-6 1,-4-7 0,-3-5 0,-2-8-2,2-4-4,-3-11-9,9-6-17,4-4 0,7-8-2,11-1 1</inkml:trace>
  <inkml:trace contextRef="#ctx0" brushRef="#br0" timeOffset="56969.6963">10233 2085 36,'9'1'23,"-9"-1"0,-1-12 1,1 12-13,-15-22-2,6 9 0,-8-1-4,0 3-2,-8 0 1,0 9 2,-3 1-1,1 10-1,0 1 0,4 8 1,2-1-1,5 6 0,3-5-1,9 2-1,6-5 0,5-2 0,5-6 0,4-1 0,1-6 0,2-1 0,1-6 0,-1-1-1,-4-4 0,-2 0 0,-3 1 1,-3 0-1,-7 11 0,7-16-1,-7 16 0,0 0 0,0 0 0,0 11 0,1 2-1,1 1 1,2 1 0,3 2 0,4-2 1,6-3-1,3-4 1,4-5 0,4-5-1,3-5 1,1-6-1,1-7 1,0-4-1,-2-4 0,-3-4 0,-3-2 0,-7-2 0,-2 0 0,-6 0 0,-5 2-1,-5-2 1,-6 2 2,-2 4-3,-3 4 3,0 5-3,-2 5 3,-1 10-3,0 8 1,4 13 0,1 10-2,3 9 1,4 5 0,3 9 1,3 2-2,6 1 2,2-5-1,4 0-2,1-10-1,1-2-5,-5-16-6,2-5-15,-2-8-2,-13-5 0,7-14 1</inkml:trace>
  <inkml:trace contextRef="#ctx0" brushRef="#br0" timeOffset="58201.8196">10362 1966 37,'-23'-12'26,"3"-1"2,8 10 0,12 3-10,0 0-6,11-3-4,8 1-3,9 2-3,4-2-2,1-2-1,4 2-1,-2-3 0,-3 2 0,-8-1 0,-5 2-1,-7 2 2,-3 5 1,-9-5 0,8 25 1,-6-4 2,0 4-1,2 5 2,1 0 0,2 3 1,-1-6-1,3 0 0,-4-10-1,1-2 1,-6-15 0,8 11-1,-8-11 0,4-11 0,-2 1 0,1-3-1,0-3-1,2-2 0,1 0-1,-1 1 0,2 2 0,1 5 0,-8 10 0,17-7 0,-7 11 0,-1 6 0,1 1 0,0 3 1,1 1-1,-2-1 0,-1-2 1,-8-12 0,12 15 0,-12-15 0,10 4 0,-10-4 0,0 0-1,14-17 1,-14 17 0,14-21-1,-5 10 1,0 0-1,-1 1 0,-8 10 0,13-14 0,-13 14 0,10-3 0,-10 3 0,7 11 0,-7-11 0,6 14 0,-6-14 0,10 14 0,-10-14 0,16 6 0,-7-9-2,5-1 0,1-7-1,2 2-1,2-9-1,1 4 0,-2-5 0,0 2 0,-2 0 2,-4 4 0,-2 1 1,-10 12 1,11-8 1,-11 8 0,2 12 2,-4-1-1,1 3 1,0 0 0,4 4 2,2-3-1,5 0 0,5-7-1,6-1 0,4-4 0,5-1 0,0-3-1,0-1 0,-4-2 0,-4 2 0,-6-2-1,-4 2 1,-12 2 0,0 0 0,-10-13 0,0 8-1,-3 1 1,1-1-1,1-1 1,2-2-1,9 8 0,0-20 1,10 10-1,6-3 0,3-2 0,3 0-1,2 1 1,1 3-1,-1 3 1,-6 1 0,-3 2 0,-3 3-1,-12 2 1,8 3 0,-8-3 1,-7 13-1,7-13 1,-13 19 0,7-7 0,1 0 0,4 2 0,5 0-1,6 2 1,4-1-1,4 2 0,2 2 0,1 0 1,-2-1-1,-2 1 0,-6-2 0,-4-1 0,-7-2 1,-5-3-1,-3-3 0,-3-2 0,0-5-2,2-1-1,9 0-3,-7-16-6,9-4-7,9 3-12,7-7-2,0-5-1,6-2 2</inkml:trace>
  <inkml:trace contextRef="#ctx0" brushRef="#br0" timeOffset="58617.8612">11730 1935 36,'9'20'28,"2"15"2,-3 5 0,2 4-9,3 13-5,-4-3-3,4 5-5,-3-12-3,1-2-2,-4-11-2,1-6 1,-3-10-1,-1-7-1,-4-11 1,0 0-1,-5-12 1,-2-4 0,-2-5-1,-2-4 0,-3-5 0,0-4 0,-2-3 0,2-3 0,3-3 1,4 0-1,5-1 1,6 5-2,6 4 2,6 6-1,6 6 0,6 12 0,-1 10 0,1 12 1,-4 9-1,-2 6 1,-7 4 0,-6 2-1,-8-1 1,-7-3-2,-3-5 0,-6-9-3,2-2-3,-3-13-5,5-1-9,1-10-9,5-8-1,6-6-2,2-10 3</inkml:trace>
  <inkml:trace contextRef="#ctx0" brushRef="#br0" timeOffset="59774.9769">12015 1647 73,'11'25'29,"3"11"2,-2 6-1,1 8-20,3 8-2,-3 0 0,2-1-3,-5-11-2,2-5-1,0-8 0,-1-10-1,1-11 0,1-6 1,-2-10-1,2-4 0,0-5 0,-2-3 0,0-4 0,-1 0-1,-3 3 1,-1 2-1,-1 2 0,-5 13 0,5-11 0,-5 11 0,2 11 0,-1-1 0,-1-10 0,5 22 0,0-11 1,-5-11-1,17 15 1,-4-10-1,1-4 1,4-1-1,1-2 0,3-3 1,-1-2-1,1-1 0,-3-4 0,0-2 0,-3-1 0,-1-3 0,-6 0 0,-2-1 0,-3 3 0,-5-1-1,-3 5 1,-5 2-1,-2 5 1,-5 5 0,0 6 0,-2 3 0,2 5 0,0 3 0,3 3 1,5 0-1,4 1 1,7-1-1,4-3 0,3-4 1,5-5-1,0-3 0,4-8 0,0-4 0,2-5 0,-2-5 0,2-1 0,-2-2 0,0 2-1,-1 2 1,-1 4-1,-3 5 1,-1 11-1,-3 6 1,-1 7 0,-1 4-1,-2 1 1,-1 1 1,-1-1-1,-2-3 0,0-5 1,-2-14 0,0 14 0,0-14 1,0 0-1,3-13 0,-1 1 1,3 0-2,1-6 1,2-2-2,3-1-1,-3 1 0,2 4 0,-1 1-1,0 6 0,-4-2 0,-5 11 0,0 0 0,10-1 1,-10 1 1,0 0 0,8 12 1,-8-12 1,14 9 0,-4-8 1,4 0-1,-1-3 2,3-2-1,-1-1 0,0-1 0,-3-5 0,-1 2-1,-6-4 1,-2 1-1,-5 1-1,-3 0 0,-3 3 1,-3 2-2,-3 5 1,0 6 1,-1 3-1,3 7 0,0 4 1,5 6 0,4 3 0,5 3 0,6-2-1,6 0 1,3-3-1,6-4 0,5-5-1,1-5 0,2-3-2,0-6-3,4 3-7,-5-10-16,3 1-6,-1-3 0,0-4 0</inkml:trace>
  <inkml:trace contextRef="#ctx0" brushRef="#br0" timeOffset="116798.6787">16677 13381 5,'-9'5'18,"9"-5"3,0 0-3,0 0-1,0 0 2,0 0-2,0 0 0,0 0-2,0 0-2,0 0 0,10 11-2,-10-11-3,22 5 0,-3-5-2,10 4 0,4-3-2,7 3-1,6-3-2,6 1 1,1 0-1,2-1 0,-5-1-1,0 1 0,-5-1 0,-4-1-1,-6 1 1,-5-1-1,-7-1-1,-6 1-2,-4 2-4,-13-1-7,12-2-8,-12 2-11,-9 5 1,0-1-1,-5-4 2</inkml:trace>
  <inkml:trace contextRef="#ctx0" brushRef="#br0" timeOffset="117121.711">16876 13579 28,'-19'6'22,"10"5"4,-3-9 2,12-2-9,-9 7-4,9-7-1,0 0 0,0 0 0,15 2-2,-1-6-1,10 6-3,6-5-1,11 3-3,7-2 0,7 2-1,-2-2 0,3 0-1,-7 1-1,-7 0-1,-9 0-1,-9-1-3,-8 4-4,-16-2-12,0 0-17,0 0 1,0 0 0,-13-5-1</inkml:trace>
  <inkml:trace contextRef="#ctx0" brushRef="#br0" timeOffset="117874.7863">17267 15656 46,'-10'-28'27,"1"2"3,-9-1-1,-4 1-16,-3 9-3,-7-1-1,-2 12 1,-7 2-3,0 12 0,-4 6-1,2 13-1,-3 7 0,4 9 0,3 5-1,9 7 0,4 2-1,10 2 1,5 0-1,13-2-1,8-8 0,12-2-2,6-9 1,9-4-1,6-6 0,4-4-1,1-7 1,0-4 0,-3-4-1,-5-4-1,-4-2-1,-6-4 0,-5 0-2,-9-8-2,0 3-6,-9-11-8,3 1-14,-3-2-1,0-6 0,1-1 3</inkml:trace>
  <inkml:trace contextRef="#ctx0" brushRef="#br0" timeOffset="118166.8155">17477 15712 82,'5'21'34,"-7"0"0,-2 7 2,1 8-25,-4 2-5,3 11-1,-1 3 0,2 3-1,-1-3 0,4 1-2,2-8 0,2-3-3,2-8 1,0-8-2,2-6-1,-8-20 0,17 12-4,-12-22-5,6-2-14,-2-9-11,-2-9 1,0-9 0,-2-7 2</inkml:trace>
  <inkml:trace contextRef="#ctx0" brushRef="#br0" timeOffset="118506.8495">17571 15391 69,'0'0'34,"8"-16"0,-8 16-6,19-11-9,-10 0-6,12 8-1,-3-5-3,10 5-1,-2-3-3,5 3 0,-1 1-1,0 0-2,-3 0 0,-3 2-1,-5-1-1,-3 1 0,-5-1-1,-11 1-1,10 0-3,-10 0-3,0 0-24,-4-12-7,4 12 2,-14-19-2</inkml:trace>
  <inkml:trace contextRef="#ctx0" brushRef="#br0" timeOffset="119923.9912">17327 17325 20,'13'2'27,"-13"-2"3,15-6-1,-6 6-8,-9 0-3,0 0-3,5-14-2,-5 14-5,0 0-1,-14-9-2,0 9-2,-2 5 0,-3 3 0,-3 8 0,-5 5 0,2 6 1,0 3-2,5 5 2,6 2-3,5 1 0,6-5-1,7-2-1,7-5 1,4-4-2,6-8 1,2-7-2,1-8 3,1-10 2,-2-4-3,-2-7 3,-1-4-3,-3-3 3,-3-1-1,-4 2 1,-5 2-1,0 5-1,-3 4 1,0 4 0,-2 13-1,0 0 0,0 0 1,5 27-1,0 5 0,-1 8-3,0 8 3,-2 4-2,-1 3 2,-3 2-2,-4-4 2,-5-4-1,-6-8 1,-6-6 1,-5-8 0,-4-5-1,-3-5 1,-2-7-1,1-9-1,1-8 0,6-11-2,2-6-3,13-5-2,4-11-4,16-2-9,2-9-9,11-4-5,7 0 0,7 4 2</inkml:trace>
  <inkml:trace contextRef="#ctx0" brushRef="#br0" timeOffset="120293.0281">17522 17285 56,'0'0'35,"9"11"-1,-11 3 1,-4 5-7,-2-1-19,5 8-2,0-2-3,5 4 2,3-3-2,7-3 1,1-6-3,7-3 0,1-5 0,2-4-1,-2-5 0,-2-4-1,-3-3 1,-4-4-1,-7-2 0,-3-1 0,-6-2 0,-7 1-1,-4 1 1,-3 1-1,-4 2 0,-1 5-1,1 1 0,1 2-2,6 4 0,1-1-2,14 1-1,-9-3-1,18 6-5,2-10-11,9 3-8,5-2-4,6-2 3,5 3 0</inkml:trace>
  <inkml:trace contextRef="#ctx0" brushRef="#br0" timeOffset="120639.0627">17854 17331 26,'8'5'29,"-1"7"1,-10 1 0,-5 0-9,1 10-4,-10-5-3,5 8-3,-3-2-3,5-1-1,1-4-2,7 2-2,4-7 0,-2-14-1,21 14-1,-4-15 0,3-5 0,1-2 0,0-6 0,-2-3-1,-2-2 0,-4-1 0,-4-1 1,-6 1-1,-6-1 0,-5 1-1,-4 4 1,-4 0-2,-3 5 1,-4 0-1,1 5 0,-2 3-2,5 4-1,0-1-2,11 8-7,-2-7-8,10-1-11,7 11 0,6-9-1,10 3 3</inkml:trace>
  <inkml:trace contextRef="#ctx0" brushRef="#br0" timeOffset="121120.1108">18200 17367 65,'-10'-1'31,"-9"-2"0,-12 0-2,-4-3-17,0 6-3,-6 0-2,4 6 0,-2 1-2,9 4 1,3 2-2,10 4-1,7-1-1,10-1-1,10-1 0,8 0 0,9-3-1,7-3 0,6-6 0,4-4-1,4-5 0,-2-6 0,-1-3 0,-4-9-1,-3-3 1,-7-6-1,-7-3 2,-8-4-2,-8-3 4,-6-2-2,-7-2 2,-4 5-2,-5 3 2,-3 8 0,-2 5 0,-1 11 0,-1 9-1,0 14 1,3 11-2,2 13 2,5 7-2,3 6 1,5 7-1,4-1 0,7 2-2,4-5-1,9-1-7,-4-13-8,10-3-19,0-11 1,4-6-1,1-9 1</inkml:trace>
  <inkml:trace contextRef="#ctx0" brushRef="#br0" timeOffset="121391.1379">18768 16868 64,'4'-15'37,"-4"15"-2,4-13 2,-4 13-12,0 0-20,-2 32-3,0 1-1,0 11 0,-1 7 0,0 8 0,1 7-1,0 3 1,1-5-2,0-12-1,5-8-6,-5-13-12,4-7-16,2-11 2,-5-13-3,9-3 2</inkml:trace>
  <inkml:trace contextRef="#ctx0" brushRef="#br0" timeOffset="122323.2311">18818 17313 74,'0'0'35,"12"16"0,1-13 0,7 1-23,0-7-7,3 1-1,0-8-1,3 1-1,-2-4 0,1 1-1,-5 0 1,-3-1 1,-5-1-1,-3 1-1,-5 0 0,-2 1 0,-4 2-1,2 10 1,-13-16-1,4 10-1,-2 6 1,0 1 0,-3 6 0,1 3 0,-1 6 0,2 1 1,2 4-1,4 4 0,2-2 0,6-1 2,5-1-2,3-6 0,7-2-2,1-5 0,7-3-2,-2-10 0,6 1-2,-2-10-1,4 0 1,-4-7 0,0 0 2,-4-6 0,-3 2 3,-6 1 0,-5 0 3,-5 8 1,-9 2 0,5 14 2,-23-3 0,6 14-1,-3 3 1,3 7 0,0 1-1,6 3 0,2-3-2,8 0 2,5-4-3,7-7 2,4-6-3,4-4 1,2-7-1,1-3 0,-1-4 0,0-2-2,-3-1 2,-3 1-1,-4 3 1,-11 12 0,12-13 0,-12 13 1,-1 12-1,-3 3 0,-1 2 0,1 2 2,0 0-2,1-1 0,4-1-2,-1-17 0,11 11-3,-2-20-3,8 0-1,-4-11-2,6 0 2,-6-8-3,4 2 5,-5-2 0,-3 9 5,-2 3 3,-4 6 2,-3 10 3,0 0 0,-2 24 3,-4-5-2,5 9 1,-3-2-1,5 3 2,0-7-4,6-2 1,-1-8-2,5-4 0,0-12-2,3-4 0,1-7-2,-3-4-2,2-4-1,-3-6-3,2 2-4,-6-10-18,1 6-10,-1 2 2,0 2-2,2 1 2</inkml:trace>
  <inkml:trace contextRef="#ctx0" brushRef="#br0" timeOffset="122475.2462">19637 17147 90,'-1'28'35,"-1"-1"0,1-3-2,3-5-28,1-2-12,-3-17-13,0 0-15,13 4 0,-4-13-1,4-4 2</inkml:trace>
  <inkml:trace contextRef="#ctx0" brushRef="#br0" timeOffset="122797.2785">19791 17109 68,'3'22'36,"-3"-3"-2,-1 2 2,0 3-16,-1-6-13,3 2-3,0-6-2,1-3 0,-2-11-1,5 11 0,-5-11 1,11-5-2,-11 5 1,16-17 0,-5 5 0,1 0-1,1-1 0,1 2 0,-1 1 1,0 5 0,-1 2 0,-1 4 0,0 3 0,0 2 0,-1 2 0,-1 1-2,1 2-1,-10-11-3,18 17-10,-18-17-22,14 3 0,-14-3 0,11-19 0</inkml:trace>
  <inkml:trace contextRef="#ctx0" brushRef="#br0" timeOffset="123384.3372">19804 16893 88,'-18'1'35,"6"0"-2,12-1 2,0 0-28,16 5-10,0-7-2,8 6-2,0-4-2,10 11-3,-2-7-4,8 10-6,0 0-4,0 5 0,0-3 6,-1 5 6,-5-3 8,-3-1 6,-4 1 6,-7-4 11,-8-1 6,-6-3 4,-7 4-4,-8-7-4,-2 10-3,-9-7-3,0 10-3,-5-5-2,3 6-2,1-4-2,5 2 0,4-3-1,6-1-1,6-15-1,5 16 0,5-15 0,4-3-1,3-5 0,2-2 0,1-3 0,-1-1-1,0 0 1,-4 2 0,-1 2-1,-4 7 1,0 7-1,-4 6 1,-2 9 0,-2 7 1,-2 6-1,0 5 2,-1 4-2,-2-1 3,-2-1-2,-3-4-1,-2-7 0,-4-7-1,-3-5 1,-4-11 0,-2-8-3,-6-9-4,5-3-8,-4-12-14,6-4-6,4-8-1,6-4 0</inkml:trace>
  <inkml:trace contextRef="#ctx0" brushRef="#br0" timeOffset="125181.5168">20814 16979 62,'3'-10'31,"-12"-3"-2,-4 1 1,-6 2-17,-5-5-8,0 8-1,-6 3 1,0 12 0,-2 6 1,5 13-1,3 2 0,7 10-1,5-2-1,7 3-1,8-5 0,7-2-1,3-11 0,6-6-1,1-7 0,1-7-1,-1-8-1,-3-6 1,-1-5 0,-4-4-1,-3-6 0,-4-3 1,-2 5 1,-2 0-1,-2 4 1,0 5 1,1 16-1,0 0 1,0 0 0,-2 28 0,10 3-1,2 8 1,3 8 0,3 8 2,1 1-2,1 2 2,-1-3-1,-6-3-2,-5-7 1,-7-6 0,-10-9 0,-4-8-3,-9-11 3,-3-9 0,-3-9-1,-3-10 2,2-5-3,3-9 1,7-3-4,6-8-1,12-2-4,5-6-4,12 7-2,4-8-6,10 8-7,4-1-6,2 3 2,0 4 10,-3 8 11,-3 3 11,-8 5 6,-2 10 6,-7 4 12,-11 7 9,13 12-1,-8 11-8,-3-2-6,3 12-8,-1-3-4,3 5-1,-1-7-2,0-3-1,-1-6 0,0-5 0,-5-14 0,0 0-1,9-2 1,-4-10-1,2-4 0,2-3 0,2-5-1,3-1 0,3-2 0,-1 1-1,3 5 1,-3 3 0,-1 5-1,-3 6 1,0 7 0,-3 6 1,-2 8-1,-3 3 1,-2 3 0,1 2 0,0-1 1,3 1-1,1-4 1,3-4-1,0-5 1,4-5-1,1-4 0,2-4-1,0-4 1,-2-3-1,-1-5 0,-4-1 0,-1 0 0,-4 1-1,-5 0 1,-6 1-1,-4 3 1,-3 3-1,-2 3 0,0 3 1,0 1-1,2 2 0,4 1 1,9-1-1,0 0 0,0 0 0,18-2 0,-2-4 0,3 3 0,2-4 0,3 2 1,0 3-1,0 3 1,-3 5-1,-1 8 2,-3 5-1,-3 6 0,-2 3 1,-1 2 0,-1 0-1,-1-4 1,0-2 0,1-9 0,0-8-1,2-6 0,2-6 0,-1-5 0,-1-6 0,1-2 0,-1-3 0,-2 3 0,-2 2-1,-1 3 1,-3 3 0,-4 10 0,0 0 0,0 0 1,6 20-1,-4-9 0,4 2 0,2-1 0,3-2 0,2-6-1,6-8 0,1-5-1,3-6 0,-2-5 1,0-5-1,0 2 0,-5 1 1,-1 4 1,-6 9-1,-9 9 1,8 21 0,-8 9 0,-1 12 1,-1 12-1,1 10 2,3 11 0,2 7-2,4-6 1,3-4-1,0-9 1,0-8-1,0-13 0,-2-8-1,-3-17 2,-6-17-1,0 0 1,-17-31 2,2-4-2,-3-10 2,-1-12-2,-5-9 0,2-8 0,2-3 0,8-2 0,5-1-3,6 8 2,6 7-1,7 9 1,8 9 0,6 10 0,5 11 0,2 12 0,1 13 0,-1 11 0,-3 11 1,-5 5-1,-8 7 0,-9 2 1,-14 1-1,-10-1 1,-10-6-2,-7-5-2,-10-14-16,-2-4-18,1-13 1,3-16-2,9-10-1</inkml:trace>
  <inkml:trace contextRef="#ctx0" brushRef="#br0" timeOffset="144147.4133">21161 15448 34,'-14'7'22,"14"-7"2,-10 4-1,10-4-5,0 0-7,0 0-2,0 0-3,0 0 1,0 0-1,0 0-1,19-7 0,-6 5-2,6 0 0,1-2 0,9 0 0,2-2-1,6 1 1,4 0 0,5 2 0,3-3 0,4 3-1,-1-1 0,1 4 0,-5-1 0,-3 2-2,-4-1 1,-6 0-1,-5 4 0,-3-4-1,-5 0-1,-5-2-1,1 1-3,-7-3-4,3 2-8,-14 2-6,10-11-7,-10 11 0,0-11 2,0 11 0</inkml:trace>
  <inkml:trace contextRef="#ctx0" brushRef="#br0" timeOffset="144491.4477">21258 15665 68,'-10'13'30,"11"0"0,-1-13 1,14 1-14,11-2-8,7-8-1,15 5-1,5-6 1,13 5-1,6-6 0,7 4-3,-1-1 0,2 2-2,-6 1-1,-6 2-2,-5 2 0,-11-2-3,-6 6-6,-15-6-15,-5 2-12,-5-1 1,-8-5-1,-1-2 2</inkml:trace>
  <inkml:trace contextRef="#ctx0" brushRef="#br0" timeOffset="145974.596">23709 16475 39,'0'0'29,"10"-25"0,-4-10-1,6-10-10,4-13-11,1-16-3,5-7 0,1-11 1,6 2 2,-8-3-1,3 5 1,-7 2 0,2 10 0,-6 4 0,0 10-3,-9 7 0,2 11-2,-4 6 0,0 10 0,-2 7-1,-2 7 1,2 14-1,-14-12-2,-1 15 0,-3 5 0,-4 7 0,-5 8 0,-3 7 0,-6 8 0,-5 9 0,-1 7 3,-2 1-1,0 2 1,2-6-1,5-5 1,4-9-1,8-12 1,11-16-2,14-9 1,7-32-1,15-6-1,9-12 1,7-10-2,5-9 2,3-1-1,2 3 0,3 2 2,-3 12-1,-5 7 1,-5 10 0,-4 10 0,-6 11 0,-3 9 1,-7 11 0,-7 10-1,-4 7 0,-3 7 0,-3 4 0,1 5 1,1-1-2,4-1 1,4-7-1,5-8-2,1-6-1,5-11-4,9-3-11,-1-9-19,-1-12-1,-1-3-1,-8-6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09:18.9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17397 7928 14,'0'0'17,"-4"14"2,4-14-5,-3 15-1,3-15 1,-2 19-1,2-19-2,2 16 0,-2-16 0,7 13-2,-7-13 1,15 8-1,-4-5-1,-2-6-1,3 0-2,0-3-1,-1-1-1,0-3 0,0-1-2,-3-3 1,-2 2-1,-3-3 0,-1 2 0,-3-1 0,-2 0 0,-2 1-1,-1 2 0,-2 0 0,-2 2-1,-1 4 1,0 1-1,-1 2 0,-1 5 0,2 3 0,-2 2 1,1 5-1,2 2 1,-1 3-1,1 1 1,4 1 0,1 1 0,1 0 1,4-1-1,1-1 1,3-2-1,1-2 1,4 0 0,-1-1-1,0-1 1,1-2-2,-1-2 1,2-1-3,-1-3-1,1 0-5,0-5-7,4-5-8,3 3-7,0-10 0,6 3 1,-1-10 2</inkml:trace>
  <inkml:trace contextRef="#ctx0" brushRef="#br0" timeOffset="361.036">17766 7850 38,'-10'0'23,"10"0"2,-14 8 0,14-8-12,-12 15-4,12-15-2,-8 20-1,7-9 0,1 1-1,3 1-1,2 0 0,-1-1 1,3 0-2,-2-2 1,0 2-1,-5-12 0,8 21-1,-8-21 0,-1 18 1,1-18-1,-9 21 0,9-21 0,-17 20 0,7-10 0,0-2-2,0-1 0,1-3-3,9-4-2,-15 0-6,15 0-7,-3-15-9,3-2-4,6-3 0,0-8 1</inkml:trace>
  <inkml:trace contextRef="#ctx0" brushRef="#br0" timeOffset="608.0608">17828 7675 42,'0'0'23,"0"0"2,0 0 1,0 0-11,6 14-3,-2 5-3,2 5-1,1 6-1,0 7 0,4 5-3,-2 2-1,2 0-3,-3 1-2,1-7-3,-2-3-6,0-2-6,-4-10-7,2 1-4,-5-13-1,4 2 1</inkml:trace>
  <inkml:trace contextRef="#ctx0" brushRef="#br0" timeOffset="850.085">17849 8013 61,'0'0'28,"0"0"-1,0 0 1,0 0-16,2-12-5,-2 12-2,15-14 0,-4 3-3,3 1-1,0-1-1,3 2-5,-1-2-7,4 3-9,-6-4-7,7 8-2,-8-7 2,5 9 0</inkml:trace>
  <inkml:trace contextRef="#ctx0" brushRef="#br0" timeOffset="1532.1531">18046 7992 42,'11'17'23,"-11"-17"3,21 10-1,-5-9-12,-2-2-2,2-1-1,-2-4-3,-2-1-1,-12 7 1,16-16-3,-11 5 0,-5 11-1,2-16 0,-2 16-1,-3-13 0,3 13-1,-10-5 0,10 5 0,-18 11-1,7 1 0,-1 2-1,-1 3 1,4 2 0,0 3 1,3-2-1,3-2 0,3-1 0,5-4 1,-5-13-1,21 14 0,-7-13 0,4-5 0,0-3 0,3-3 0,-1-3-1,1-2 1,0-2-1,-4 1 1,-2 2-1,-2 2 1,-4 3 0,-9 9 0,14-5 0,-14 5 0,9 16 1,-5-4-1,-1 4 0,1 0 1,1 0-1,0-1 1,-1-3 0,-4-12-1,6 16 2,-6-16-1,0 0 1,0 0 0,6-10 0,-6 10 1,3-23 0,1 6-1,0-3 1,2-2-1,1 1 0,2 0-1,1 3 0,3 1 0,0 4-1,1 3-1,1 5-2,-3 0-3,4 8-10,-2 1-16,-6-4-1,3 3 0,-11-3-1</inkml:trace>
  <inkml:trace contextRef="#ctx0" brushRef="#br0" timeOffset="2992.2992">4801 8151 27,'-9'-8'20,"9"8"0,-24-9 4,10 3-12,-6 0-2,-3 2-1,-4 3-2,-4 1 1,-2 5-1,-1 3-2,1 5 0,3 3 0,1 2-2,7 2 0,6 1 0,5-2 1,9 0-2,7-4 0,7-1 0,3-7 0,7 0 0,-1-5 1,5-2 0,-2-5 0,-1 0 0,-1-3-1,-5-2 1,-1-2-1,-3 2 0,-3 0 0,-10 10 0,13-15-1,-13 15 0,6-11 0,-6 11-1,3 11 0,-1 0 0,1 5 0,0 1-1,3 3 0,1 1-1,3 2-2,-1-5-4,6-2-4,0-8-9,1-5-9,6-3-1,-1-8-1,5-1 4</inkml:trace>
  <inkml:trace contextRef="#ctx0" brushRef="#br0" timeOffset="3586.3586">5021 8204 29,'-2'-13'20,"2"13"3,-14-1 4,1 9-8,-3 3-4,-4 3-3,3 6-2,-3-1 0,6 3-1,4-2-4,5 0-3,5-7 0,8-2 0,5-5-1,6-2 0,4-7 1,1 0-1,2-4 0,-2-4-1,-2 0 1,0-1-1,-5 0 1,-4 2-1,-3 1 1,-10 9-1,12-12 0,-12 12 0,0 0 0,0 0 0,4 12 0,-4-2 0,2 3 0,2 0 1,1 1 0,3 0 0,1-4-1,2-2 1,0-2 0,2-5 0,-2-2 0,1-3 0,-2-5 0,-2 0 0,-1-1 0,0-2-1,-3 1 1,-4 11-1,5-16 0,-5 16 0,0 0 0,0 0 0,-1 13-1,2 8 1,2 9 0,2 11 0,3 9 0,3 7 0,4 4 0,2 0 0,1-3 0,-2-4-1,0-5 0,-4-12-2,0-6-1,-5-13-6,-2-5-11,-5-13-9,0 0 0,10-14-1,-8-13 1</inkml:trace>
  <inkml:trace contextRef="#ctx0" brushRef="#br0" timeOffset="3902.3902">5582 7981 58,'0'0'28,"-13"-14"0,13 14 0,-7 10-13,0 4-4,3 12-1,-1 4-3,2 11-3,0 5 0,2 5-1,2 0-1,3 0-4,3-5-2,0-7-6,3-4-10,3-4-9,-4-13-1,4-2-1,-13-16 1</inkml:trace>
  <inkml:trace contextRef="#ctx0" brushRef="#br0" timeOffset="4804.4803">6513 8136 48,'-20'-2'25,"2"7"2,-8-3 1,2 9-14,0 8-3,-2 3 0,5 10 0,1 0-3,10 8-2,4 1-2,7 2 0,6-6-2,5-2-1,8-4 0,3-7-1,2-9 0,3-6-2,0-9 0,0-11-1,0-5 0,-3-9 0,-3-3-1,-3-8 1,-2-4 1,-5-4 0,-3 0 1,-4 0 1,-3 5 1,-1 5 1,-3 5 0,0 7 0,-3 8 0,5 14 1,-8 7 0,5 15-1,1 8 0,3 10-1,1 5 1,2 7-1,3-1 1,3 0-1,2-5-1,0-9 2,-1-8 0,2-8-1,-3-9 1,1-7-1,-2-9 0,2-7 0,-3-8 0,2-4 0,2-8 0,-1-1-1,1-3 1,0 1-1,-2 5 1,-1 5-1,-1 6 1,-8 18-1,15-7 1,-8 17 0,0 9-1,-1 4 0,2 5 0,1 4 0,0 0-1,0-3 0,-1-2-3,-1-7-2,2-5-9,-9-15-16,13 4-1,-5-15-1,-3-11 0</inkml:trace>
  <inkml:trace contextRef="#ctx0" brushRef="#br0" timeOffset="5015.5015">6966 8019 58,'4'18'28,"-8"4"1,7 16-1,-6 8-11,4 2-6,2 5-4,-1 1-4,0-4-3,3-2-4,1-10-5,2-8-6,3-6-12,-11-24-2,21 10 0,-11-24 2</inkml:trace>
  <inkml:trace contextRef="#ctx0" brushRef="#br0" timeOffset="5563.5563">7138 8343 73,'0'26'28,"7"12"0,-3-7-4,4-3-12,6 0-3,0-9-2,5-5-1,1-9-1,1-7-1,-2-8-2,1-5 0,-4-6 0,-3-5-1,-2-4-1,-5-1 1,-4 1-1,-1 3 0,-2 5 0,0 3 0,1 7 0,0 12 0,11-6-1,-1 12 0,4 4 1,1 4 0,3 2 0,2 2 0,2-1 1,-1 1 0,-5-4 0,-2-2 0,-3-5 1,-11-7-1,10 5 1,-10-5-1,-1-11 0,-1 0 1,1-3 0,1-4-1,0-8 0,5-2 0,3 0-1,2 1 0,2 2-1,1 6 1,3 5-1,1 8 0,2 14 0,-4 9 0,2 8 1,-3 5 0,0 7 0,-1 0 0,-3 0-1,-2-4 0,-2-4-5,-2-10-5,1-8-18,-5-11-3,0 0 0,5-12-1</inkml:trace>
  <inkml:trace contextRef="#ctx0" brushRef="#br0" timeOffset="6382.6382">7669 8075 62,'9'-3'24,"-9"3"0,23-3 0,-5 7-12,6-2-7,5 3-3,3 1 1,2 0 0,-1-1 0,3 2-1,-2-1 1,-3 1 1,-5-1-2,-4 0 1,-4-1-1,-5 3 0,-13-8 1,8 17-1,-16-4 0,-3 5 1,-6 1 0,0 5-1,-4 0 0,3 3 0,-2-2 0,8 0 0,2-4-1,6-2 1,4-4 0,6-2 0,4-5-1,2-2 1,4-5 0,1-2 0,4-6-1,1-3 0,0-4 0,2-4-1,-3-4 1,0-7-1,-3-5 1,-2-4-1,-5-2 1,-4-6-1,-4-3 0,-5 0 0,-3 2 1,-2 10 0,-1 7-1,-2 6 0,-2 8 0,-1 12 0,0 14 0,1 11 0,3 10-1,0 6 1,3 6 0,4 6 0,3 4 0,7 0 0,3-4 0,5-3 1,2-7-1,3-4 0,0-7 0,5-7 0,1-4 1,2-7-1,-1-6 0,1-7 1,2-5-1,-2-5 0,-3-7 1,-4-6-1,-3-7 0,-5-3 0,-6-2 0,-5 1-1,-4 3 1,-6 4-1,-3 8 1,-5 8-1,-1 11 1,-2 11-1,2 12 1,1 7 1,5 6-1,5 3 1,8 3-1,11 0 0,8 0-1,8-5-3,14-4-10,7-7-17,1-10-4,9-5 1,-3-11-1</inkml:trace>
  <inkml:trace contextRef="#ctx0" brushRef="#br0" timeOffset="12253.2252">9952 5232 29,'0'0'23,"0"0"0,0 0-3,0 0-4,0 0 0,0 0-2,9-7-5,-9 7-1,0 0 0,0 0-1,0 0-2,0 0-1,0 0-1,0 0-1,0 0-1,0 0-1,0 0-1,0 0-1,0 0-5,0 0-8,0 0-8,0 0-8,9-5 0,-9 5 1,11-8 0</inkml:trace>
  <inkml:trace contextRef="#ctx0" brushRef="#br0" timeOffset="12650.2649">10143 5176 55,'9'8'32,"-9"-8"-1,0 0-2,0 0-13,0 0-2,0 0-5,0 0-4,0 0-3,0 0-5,1-13-5,-1 13-13,0 0-10,0 0-1,10 0 0,-10 0 1</inkml:trace>
  <inkml:trace contextRef="#ctx0" brushRef="#br0" timeOffset="13202.32">10142 5943 59,'-10'0'32,"10"0"0,0 0 1,0 0-18,0 0-3,0 0-2,0 0-4,0 0-3,0 0-2,0 0-1,0 0-3,0 0-3,0 0-6,0 0-17,0 0-3,10-3-1,-10 3 0</inkml:trace>
  <inkml:trace contextRef="#ctx0" brushRef="#br0" timeOffset="13380.3378">10328 5951 76,'18'8'33,"-18"-8"-2,10 1 1,-10-1-25,0 0-7,0 0-15,0 0-14,0 0-2,0 0-1,11-12 0</inkml:trace>
  <inkml:trace contextRef="#ctx0" brushRef="#br0" timeOffset="16986.6985">10182 6246 9,'0'0'12,"8"6"-2,-8-6 0,0 0-2,9 5 2,-9-5-3,0 0-2,11 10-1,-11-10-1,8 15 0,-5-3 1,2 2-1,-1 2-2,2 4 2,-3 2-2,1 3 2,-2-2-2,0 4 1,-1 0 0,-1 0 0,0 0 0,-2-1 1,0 0-1,0 1 0,-2 0 0,-2 0-1,0 0 0,-2 1 0,-1 0-1,-2-2 1,-1 2 0,-2 0 0,-1 0 1,1-2 1,-3 1-2,2-4 1,-3 1 0,1-1 0,0-2-1,-1-1 2,-2-1-3,-1 0 1,-2 0 1,-2 0 0,-1-1 0,-2 2 0,-3-1 0,-1-2 0,0 0-1,-2-2 1,0-1-1,-1-2 0,1-2 1,-2-3-1,-2 0 0,-1-2 0,1-1 1,-2-1-1,0-2 0,-2 0 0,-1-1 0,0-1 0,-1 0 0,0-3 0,0 2 1,-1-2-1,-1 1 0,2-3 0,-2 0 0,1 0-1,1-2 1,0 1-1,-1-2 0,-1 0 1,-1-2-1,0 1 1,-3-1-1,-1 1 1,-2 0 1,-3 0-1,-1 2 0,0-3 0,1 3 1,0-1-2,2-2 1,0 1 0,1-1-1,0-2 0,1 0 0,0-1 1,-3-1 0,3 0-2,-2-3 2,3 3-2,-2-2 3,3-1-4,1 1 3,2-1-2,3 1 0,1-2 1,1 3 0,-1-4 1,3 1-2,1 1 1,-1-2 1,0 1 0,1-1-1,-1 0 1,2-1-1,1 0 1,3 1-1,2 2 0,0-3 0,1 0 1,0 0-1,0 1 0,1 1 0,0 1 0,0 0 1,0 1-1,3 1 0,0 2 1,5 2 0,1-1-1,3 0 1,1 1 0,2 1 0,1-2 0,1 1 1,-1 0-2,2 1 2,0-1-2,2-1 2,-1-1-2,2 1 0,0 0 0,1 2-1,0-2 2,2 0-2,1-1 1,-1 4 0,1-1 0,1 1 0,1-1 0,3 11 0,-7-17 0,7 17 0,-7-16 0,7 16 0,-6-12 0,6 12 0,-5-11 0,5 11 0,0 0 0,0 0 0,-7-12 0,7 12 0,0 0-1,0 0 1,0 0-1,0 0 0,0 0 0,-7 13 1,3-2-1,-1 3 0,0 3 1,-3 3 0,0 2-1,-1 2 3,1-2-2,1-4 1,0-2-1,2-4 1,5-12-1,-6 17 2,6-17-1,0 0-1,0 0 1,0 0 0,0 0 0,4-13 0,0 1 0,1-1-2,1-2 1,-1-2-1,2-1 1,-1 1-1,1-1 1,0 4-2,-1 1 2,-1 3 0,-5 10 0,12-16 0,-12 16-1,16-11 1,-4 9 0,2-1-1,2 0 1,3 1 0,0-2 0,3 1-1,-2-2-1,1-2-2,-2 2-5,-3-6-14,-1-5-9,2 2 0,-7-9-2,5-2 2</inkml:trace>
  <inkml:trace contextRef="#ctx0" brushRef="#br0" timeOffset="18235.8234">6010 4840 23,'0'0'13,"0"0"1,0 17 0,-1-2-5,-3 0 0,2 4 0,-1 1 1,0-3-2,0 1 0,-1-5-1,2 0 0,2-13-1,-10 10 0,10-10-1,-15-6 0,4-4-1,-1-2 0,-3-5-2,-1-3-1,0-5 0,0-3-1,0-2 0,0-2-1,1-1 1,0-5 0,0 0-1,1-3 1,-1 1 0,2-1 0,-1 2 0,2 1 0,3 2 0,2 3 1,3 3-2,4 0 2,4 0-2,4 4 1,3-1-1,5 2 1,0 3-1,3 0 0,-1 3 1,1 3-1,0 2 1,2 1 0,-2 0 0,1 0 0,0 0 0,0-1 0,1 0 0,-2 0 0,-4 0 0,-3-1 0,-4 2-1,-5-1 0,-4 4 0,-6-1-1,-2 2 0,-5-1 0,-2 0-1,-4 2 2,-1 1-1,-3 1 1,0 0 1,1 1-1,-1 0 1,1 0 0,2 3 0,3-2 1,4 2 0,3 0 0,11 2 0,-12-5 1,12 5-1,0 0 1,16-15-1,-2 8 0,4-1 0,2-2 0,6 1 0,1 1 0,1 1 0,0 3 1,0 3-1,2 4 1,0 5 0,1 5 0,-4 2 1,1 5-2,-2 3 0,-5 3 0,-3-1 0,-4 2-1,-9-1 0,-3-2-1,-3 0-4,-8-1-7,0-3-14,3 4-3,-7-4 0,5 5 0</inkml:trace>
  <inkml:trace contextRef="#ctx0" brushRef="#br0" timeOffset="20470.0468">6056 11089 11,'0'0'15,"0"0"0,0 0-4,0 0 1,0 0 1,0 0 1,0 0-1,-9 6 0,9-6-1,0 0 0,0 0-1,0 0-3,0 0-1,0 0-1,0 0-2,0 0 0,0 0-1,0 0 0,0 0-1,15 5-1,-3-3 1,4 0-2,7 1 1,5 0 0,7 1 0,7 0 0,7 0 0,7 1 0,2-3 0,6 1 0,2-1 0,3 0 1,-1-3-1,-1 1 0,-5 0 1,-3-1-1,-5 1 0,-8 0 0,-7 1 0,-6 0-1,-9 0-1,-6-1-1,-6 4-2,-12-4-7,0 0-8,-5 11-14,-12-11 1,-3 6-1,-8-7 2</inkml:trace>
  <inkml:trace contextRef="#ctx0" brushRef="#br0" timeOffset="21117.1114">5991 11195 29,'0'0'20,"-10"-10"0,10 10 0,0 0-6,0 0-2,0 0 0,0 0-1,0 0-3,0 0-1,0 0-2,0 0-4,0 0-2,0 0-1,0 0-1,-4 15 2,0 3 0,-5 7 1,-1 10 2,-4 8 1,-4 11 1,-4 3 1,-1 8-2,-3 0 2,0 1-2,-1-3 0,0-1-1,1-7 0,4-5 0,0-5-1,4-9 0,3-8 0,2-5-2,5-6-2,8-17-3,-7 12-12,7-12-11,13-11 0,1-3-2,1-12 2</inkml:trace>
  <inkml:trace contextRef="#ctx0" brushRef="#br0" timeOffset="21770.1768">6974 11185 3,'2'13'14,"-2"-13"3,0 0-4,0 0-1,0 0 1,0 0 2,14 17 1,-5-5 0,2 3-2,4 7-1,5 4-3,7 8 1,5 3-1,9 10-3,3 0 0,8 5-2,2-2 0,6 2-1,-3-6-1,1-1-1,-7-7 0,-2-5 0,-7-6-2,-8-7-3,-5-3-6,-12-9-9,-17-8-15,0 0 0,0 0 0,-21 5-1</inkml:trace>
  <inkml:trace contextRef="#ctx0" brushRef="#br0" timeOffset="22447.2445">5609 12147 37,'0'0'23,"0"-13"2,0 13-1,0 0-8,4-15-3,-4 15 0,0 0-2,0 0-1,0 0-4,0 0-1,0 0-2,0 0 0,0 0-1,0 0-1,0 0 2,13 23-2,1-3 1,5 10 0,6 6 1,5 10-1,6 6 2,4 9-1,0-2 0,2 2 1,-2-2-2,0-2 1,-2-5-2,-3-4 0,-3-7-1,-4-6 1,-1-7-3,-7-6-1,-1-3-5,-8-8-13,-2-7-14,1-4 1,-5-11 0,5-5-1</inkml:trace>
  <inkml:trace contextRef="#ctx0" brushRef="#br0" timeOffset="23019.3017">7590 11939 27,'8'-11'20,"-8"11"1,0 0-4,9-3-5,-9 3 0,0 0-2,0 0-1,0 0 0,-5 21 0,-1-6 0,1 8 1,-5 8 0,-3 13-2,-7 5 0,0 15 0,-7 5-1,0 6-2,-1 1 0,2 0-2,-1-7 0,6-6 0,3-10-2,4-8-1,5-9-3,2-13-3,5-1-6,-3-11-15,5-11-8,-9 1 1,1-11-2,8 10 3</inkml:trace>
  <inkml:trace contextRef="#ctx0" brushRef="#br0" timeOffset="23576.3574">6199 12933 18,'0'0'15,"0"0"3,-10-1-1,10 1-4,0 0 0,-10 0 0,10 0 0,0 0 2,0 0-1,-10-1-1,10 1-1,0 0-3,15 1-1,-3-5-1,9 2-1,6-3-2,10 2 1,9-4-2,12 1 1,7-2-1,9 2-1,3-2-1,4 2 0,1-1 0,1 2-1,-2-1 0,-5 1 0,-6 2 0,-6 0-1,-7 2 1,-6 1-1,-9 1 0,-9-1-2,-8 5-3,-11-5-6,-5 1-19,-9-1-4,0 0 0,-14-3 0</inkml:trace>
  <inkml:trace contextRef="#ctx0" brushRef="#br0" timeOffset="24125.4123">6252 11563 34,'0'0'24,"0"0"3,-12-14-1,12 14-8,0 0-5,-17 15-2,6 3-2,-5 6-1,0 11-1,-7 5-2,2 8 0,-3 3-1,2 3-1,0-4-1,3-2-1,4-8-3,2-10-4,6-4-10,6-9-15,1-17 1,15 0-1,-1-17 0</inkml:trace>
  <inkml:trace contextRef="#ctx0" brushRef="#br0" timeOffset="24403.4401">6720 11495 81,'11'12'30,"4"3"0,-4-1 1,3 4-17,0 5-11,0 7-2,4 7 1,-3 1 0,-1 3-1,2 1 0,0-1-2,1-1-6,-3-5-10,-2-6-14,2 1 0,-8-8 0,2 3 0</inkml:trace>
  <inkml:trace contextRef="#ctx0" brushRef="#br0" timeOffset="24643.4641">6685 12338 74,'-18'19'31,"8"-1"1,4-7 1,6-11-17,0 0-6,18 7-3,2-8-1,4-6-1,4 2-2,3-3-3,2-4-4,3 3-7,-5-3-16,3-3-7,3 0 1,-4-5-2,5 1 3</inkml:trace>
  <inkml:trace contextRef="#ctx0" brushRef="#br0" timeOffset="25019.5017">7696 11942 46,'0'0'28,"-11"-8"3,11 8-2,0 0-9,13-6-4,1 4-4,3-4-2,10 3-3,4-4-1,10 3-2,5 0 0,6 1 0,-2 0-1,2 3-1,-2 0-1,-4 0-1,-2 2-1,-6-2-2,-3 2-7,-7 0-17,-1-6-7,1 3 0,-5-7-2,2 0 2</inkml:trace>
  <inkml:trace contextRef="#ctx0" brushRef="#br0" timeOffset="25433.5431">9100 11794 55,'19'1'25,"-19"-1"2,18-16-1,-12 6-17,-8-1-3,2 11 0,-12-19 0,3 12 0,-4 0 0,0 4-2,-3 2 0,-1 3-1,-1 4-1,1 3 0,-2 4 1,1 6-1,1 4 0,2 6 1,1 2 0,7 4 0,4 0 1,7 1 0,7-4 0,10 0 0,8-6-1,9-5 1,5-7-3,6-5-1,5-5-3,-2-9-5,4-2-10,-5-6-18,-7-9 2,-3-3-1,-8-9 0</inkml:trace>
  <inkml:trace contextRef="#ctx0" brushRef="#br0" timeOffset="25929.5927">9152 10947 61,'13'-6'30,"-13"6"1,9-5 0,-9 5-14,0 0-7,0 0-2,3 13 0,-6 5-2,0 5-1,2 7-1,0 5-1,2 7 0,-1 2 0,2-1-1,1-2-3,2-8-1,0-3-12,-2-6-18,-1-13-3,-2-11 1,0 0-1</inkml:trace>
  <inkml:trace contextRef="#ctx0" brushRef="#br0" timeOffset="26906.6904">9028 10295 36,'-7'-11'24,"7"11"2,-9-12 0,9 12-11,-9-6-4,9 6-1,-16 5-1,4 4-2,2 8 0,-2 4-2,3 4 0,1 2-2,3 5 1,3-2-1,7-2 0,3-2 0,7-5 0,4-8 0,6-5-1,4-7 1,4-6-1,-1-5 0,2-5-1,-1-8 0,-3 0-1,-4-5 1,-5 0-1,-7-1 0,-6 0 0,-6 1 1,-6 2-2,-5 4 2,-8 4-2,-3 4 1,-4 6 0,-1 5-2,-1 3 0,2 5-4,-3-1-5,8 4-13,5 1-9,1-5 0,13-4 0,-14 1 2</inkml:trace>
  <inkml:trace contextRef="#ctx0" brushRef="#br0" timeOffset="27253.7251">8894 9987 10,'-26'-2'16,"7"8"2,-6-5 2,7 4-9,-2 3 0,0 5 0,2 2 2,0 5 0,5 4-2,0 4-2,4 5-1,3 0-2,4 0-1,1 0-1,3-3 0,3-2-3,4-3 1,3-6-2,-1-5-7,5-5-13,4 0-6,-4-11-2,7 2-1,-5-14 1</inkml:trace>
  <inkml:trace contextRef="#ctx0" brushRef="#br0" timeOffset="28359.8357">8816 10123 20,'4'-11'12,"-4"11"1,0 0 1,0 0 0,-9-1 0,9 1-2,0 0-1,0 0 0,-9 0 1,9 0-3,0 0 0,0 0-3,9 1-2,-9-1 0,17-1-1,-7-1 1,3 0-1,-2 0-1,1 0 1,-3-1 0,0 2 0,-9 1 0,0 0 0,0 0-2,0 0 1,0 0-1,-11-6 0,1 8 0,-1-1 0,-2 0 0,0 1 0,2-1 1,2 2-1,0-1 1,9-2-1,-10 2 1,10-2 0,0 0 0,10 0-1,-1-2 0,4 0 0,0-1-2,2-2-3,3 2-7,-2-3-15,-2-3-7,3 2-1,-5-7 0,2 4 2</inkml:trace>
  <inkml:trace contextRef="#ctx0" brushRef="#br0" timeOffset="28719.8717">8922 10051 51,'-20'3'28,"9"5"2,-3-8-1,14 0-11,-10 2-7,10-2-1,0 0-3,0 0-1,0 0-2,10 3-2,1-5 0,2 1-1,3-1-3,3 1-3,-1-4-8,0-2-18,1 4 0,-4-6 1,0 4-3</inkml:trace>
  <inkml:trace contextRef="#ctx0" brushRef="#br0" timeOffset="30850.0847">8777 9998 18,'-10'1'22,"10"-1"1,0 0 1,0 0-7,0 0-1,0 0-1,0 0-1,0 0-2,0 0 0,0 0-3,13 9 0,-1-11-1,10 4 0,4-5-1,11 4-1,3-3-1,7 0-1,1 0-2,3 1 0,-4-1-1,-4 2-1,-6-2 1,-5 1-1,-5 0-1,-8 0 0,-4 0-3,-15 1-5,11-11-11,-11 11-13,-12-15-1,0 6-1,-4-6-1</inkml:trace>
  <inkml:trace contextRef="#ctx0" brushRef="#br0" timeOffset="31076.1073">8873 9749 81,'-25'4'32,"-4"-1"0,5 9 2,4 4-20,-1 4-7,5 9-1,0 2-1,6 5-1,3-2-1,7 1-2,8-5-2,6-6-2,11-5-9,4-8-19,6-15-2,8-4-1,-1-14 0</inkml:trace>
  <inkml:trace contextRef="#ctx0" brushRef="#br0" timeOffset="31294.1291">9300 9713 91,'22'34'33,"2"0"2,5 3 0,4 4-21,-4-4-7,3 4-1,-9-5-3,-8-2-2,-10-4-6,-15-9-8,-9-3-19,-8-3-3,-7-7 1,2-2-1</inkml:trace>
  <inkml:trace contextRef="#ctx0" brushRef="#br0" timeOffset="34490.4487">9778 11833 14,'0'0'7,"0"0"0,0 0-1,0 0 0,0 0-1,0 0-2,0 0 1,0 0 0,0 0 0,0 0 2,0 0 0,0 0 1,0 0 0,0 0-1,0 0 0,0 0-1,0 0 0,0 0 0,0 0-1,0 0 1,0 0 0,0 0 1,0 0-1,0 0 0,0 0 0,0 0-1,0 0 0,0 0 0,0 0 0,0 13 2,0-13-2,11 3 1,-3-4 1,7 4-1,2-4 0,7 2 0,1-4-1,5 1-1,3-4 0,2 1-1,-1-2 0,0 1-1,-3 0 0,-6 3-1,-4-3 1,-4 4-1,-6-1 0,-11 3-1,10-2 1,-10 2-1,0 0 0,0 0-1,0 0-2,0 0-4,0 0-10,0 0-14,11 2-2,-11-2 0,15-11 2</inkml:trace>
  <inkml:trace contextRef="#ctx0" brushRef="#br0" timeOffset="35068.5065">10735 11772 24,'0'0'20,"-9"-14"0,9 14-5,3-11-1,-3 11-3,5-12-3,-5 12-1,6-16-1,-6 16 0,5-10 0,-5 10 0,0 0 1,3-13 0,-3 13 0,0 0 0,0 0-2,0 0 0,0 0-2,-15-10-1,15 10 0,-18-2 0,6 2-1,-3 2 1,1 2 0,-3 1 0,1 3 1,-2 3 0,2 4 1,-2 2-1,3 4 0,1 2 0,5 3 0,5 0 0,7 3-1,7-2 1,7 0-2,6-4 1,7-2-1,5-2 0,2-5-1,1-2-2,-4-7-1,1 1-3,-7-9-9,-1-3-19,0-1-3,-8-8 2,1 0-2</inkml:trace>
  <inkml:trace contextRef="#ctx0" brushRef="#br0" timeOffset="35362.5358">11124 11547 56,'0'0'31,"-2"-13"-1,2 13 1,0 0-9,-4 12-13,7 3-1,-3 1-2,4 10 0,0 3-2,4 7 0,-1 1 0,3 4-1,2-2-2,1-5-1,0-2-3,-1-7-4,3-4-16,-1-5-12,-4-9 1,1-1-1,-11-6 1</inkml:trace>
  <inkml:trace contextRef="#ctx0" brushRef="#br0" timeOffset="36617.6613">9355 12725 3,'3'-13'14,"-3"13"4,0 0-3,6-11-1,-6 11-1,0 0 2,0 0-3,1-10 2,-1 10-3,0 0-1,0 0-1,0 0-1,0 0 0,0 0-1,0 0-1,0 0-1,0 0-1,0 0 0,0 0-1,0 0-1,0 0 0,0 0 0,0 0 0,0 0-1,0 0 0,0 0 0,0 0 0,0 0 0,0 0 0,0 0-1,2 16 2,0-3-1,3 7 1,-1 4-1,4 9 1,0 4-1,1 8 0,-1 0 1,1 3-2,1 0 2,-1-3-2,0-1 1,2-6 0,-2-5 0,-1-5 0,1-7 0,-1-4-1,-1-5 0,-7-12-2,8 13-2,-8-13-6,0 0-22,0 0-4,1-18 1,-3 8-1</inkml:trace>
  <inkml:trace contextRef="#ctx0" brushRef="#br0" timeOffset="38360.8356">9670 13677 8,'0'0'15,"0"0"-3,0 0 0,0 0 0,0 0 1,0 0 1,0 0-1,0 0-1,0 0 0,0 0-3,0 0-2,0 0-2,-9-12-2,9 12 0,0 0-2,-10-14 0,10 14 0,-9-11 0,9 11 1,-15-10-1,6 7 1,1 0 0,-4 2 1,1 2-1,-2 1 3,0 2-2,-2 0 1,1 2-1,-2 1 1,2 1-1,-2 0 0,4 4-1,-1-1 0,1 3 0,2 0 0,1 4 0,0-1-1,2 3 1,1 1-1,2 3 1,2-2-1,1 1 0,3 2-1,2-2 1,1-1 0,3 0 0,3-1-1,0-1 1,4-1 0,1-2-2,1 0 2,0-3-1,2-1 0,-1-4-1,-1-1 2,0-1-2,-2-5 1,0 1 0,-2-4 0,1-1 0,1-3 0,-1-4 0,0 1 0,0-3 1,0-1-1,-1-3 0,0 0 0,-1-3 1,-2 2-1,-3-2 0,1 1 0,-2 0 0,-1 0 0,-1 0 0,-1 1 0,-1 0 1,-2 1-1,0-1 0,-2 0 0,-1 1 1,-1 0-1,0 0 1,-3-2-1,0 2 0,-1 0 1,-2 2-1,-2 1 0,-1 2 0,-3 2 1,0 2-2,0 4 1,0 2 0,1 3-1,-1-1 0,5 5-3,-2-2-2,6 8-7,-5-5-14,3-1-8,9-7 1,-19 15-1,19-15 1</inkml:trace>
  <inkml:trace contextRef="#ctx0" brushRef="#br0" timeOffset="42106.2102">10000 13840 16,'0'0'14,"0"0"0,0 0 1,0 0 0,0 0 0,0 0-2,0 0-1,0 0-2,0 0 0,0 0-1,0 0-1,0 0-2,0 0 0,0 0-1,11 9 1,0-6-1,1-3-1,6 4-1,4-6 0,5 2 0,5-3 0,4-1 0,0-3-1,2 0-1,-1-2 0,-1 0 0,-3-2 0,-4 3-1,-6 0 0,-4 2 0,-4 1-1,-6 1-2,-9 4-3,10-4-7,-10 4-15,0 0-5,0 0 0,0 0-1</inkml:trace>
  <inkml:trace contextRef="#ctx0" brushRef="#br0" timeOffset="42603.2599">10845 13610 28,'0'0'22,"0"0"1,-2-10-4,2 10-6,-11-5-2,11 5-2,-16-1 0,6 3-1,-4-2-1,2 5-1,-5 0 0,4 3-1,-5 2 1,3 6-2,-1 0 1,4 6-1,-1 0 0,4 4-1,2-1 0,5 1 0,2-2-1,5-2 1,2-5-1,5 0 0,2-6 0,5-1 0,3-8 0,2-1-1,2-3-1,-1-4-2,1-1-1,-2-5-2,0 4-4,-6-6-10,-1 1-14,-1 5-1,-5-5-1,3 5 3</inkml:trace>
  <inkml:trace contextRef="#ctx0" brushRef="#br0" timeOffset="42882.2878">11192 13587 59,'9'4'30,"-9"-4"0,0 0 2,4 24-18,-6-6-4,5 10-2,-5 3-1,5 11-1,-4-1 0,4 5-2,-2-4-3,2-5 0,1-6-4,-1-7-2,6-8-8,-9-16-20,17 5 0,-6-13-1,-1-12 0</inkml:trace>
  <inkml:trace contextRef="#ctx0" brushRef="#br0" timeOffset="43131.3127">11425 13539 65,'0'0'30,"2"11"0,-1 3-4,-1 7-13,-2 2-3,4 10-3,-2 1 0,3 5-2,-2 0-2,2-3-2,0-1-2,-1-7-4,2-1-6,-4-7-13,-2-9-8,2-11 0,0 0-1,-9 9 1</inkml:trace>
  <inkml:trace contextRef="#ctx0" brushRef="#br0" timeOffset="43356.3352">11278 13829 68,'0'0'33,"-4"11"-1,4-11 1,9-7-17,4 7-6,-1-4-4,5 0-2,-1 1-1,2-2-3,0 3-3,-1-5-5,1 7-7,-5-5-9,-1-2-9,1 5 0,-4-4-1,2 5 3</inkml:trace>
  <inkml:trace contextRef="#ctx0" brushRef="#br0" timeOffset="43963.3958">11672 13804 38,'11'-1'26,"4"6"3,-15-5-1,15-7-11,-7 6-7,-8 1-2,12-2-1,-12 2 1,0 0-3,8 14-1,-5-2 0,-3-1-1,1 4 0,-2-1 0,0 2-1,-2-2 0,0-1 0,-1-3 0,4-10 0,-7 14-1,7-14 0,0 0 0,-7 11 0,7-11-1,0 0 1,0 0 0,0 0-1,0 0 1,0 0-1,0 0 0,10 0 0,-10 0 1,16 1-2,-6 0 1,3 3 0,4-1 0,3 3 0,1 1 0,0 2 0,-1 3-1,1 0 1,-3 1 0,-2 0 0,-5 2 0,-4 0 0,-4-1 0,-3-1 0,-4 0 1,-1-1-1,-3-1 2,-3 1-2,-3-3 2,0 0-1,-2 1 1,2-2-1,-2-1 0,3 0-1,2-3 1,2 0-2,9-4 0,-10 2-4,10-2-16,0 0-14,-7-13 0,7 13 0,-18-18-1</inkml:trace>
  <inkml:trace contextRef="#ctx0" brushRef="#br0" timeOffset="44686.4682">8803 14084 17,'-11'-1'24,"11"1"2,-9 3-2,9-3-4,0 0-2,-9 3-3,9-3-1,0 0-2,10 8-3,0-10-1,7 0-1,3-2-1,9 1-1,2-3-1,3 0 0,-1 0-2,-1-1 0,-5 2-1,-4 2-1,-6 3-3,-7-5-4,-1 9-9,-9-4-19,0 0 1,0 0 0,-20 2-1</inkml:trace>
  <inkml:trace contextRef="#ctx0" brushRef="#br0" timeOffset="45264.526">8110 14041 38,'10'-9'28,"-10"9"3,0 0-1,0 0-9,0 0-8,0 0-1,0 0-4,0 0-3,0 0 0,0 0-2,2 22 0,1-3-1,-1 3 1,2 7-1,1 1 1,2 5 0,1-1-1,-1 0-1,2-4 0,0 0 1,-1-5-2,-2-2 0,1-6 0,-3-2-1,1-3-2,-5-12-2,6 15-5,-6-15-13,0 0-12,0 0 0,8-13 0,-3 2 2</inkml:trace>
  <inkml:trace contextRef="#ctx0" brushRef="#br0" timeOffset="45566.5562">8342 13995 54,'0'0'29,"0"0"2,0 0 0,0 0-11,0 0-10,-4 17-3,2-2-1,5 9-1,-2 0-1,4 9 0,1 1 0,3 5-1,0-1-1,2-3-2,1-4 0,-3-4-1,2-4-2,-4-7-2,2 1-6,-9-17-12,2 11-11,-2-11 1,0 0-2,-11-6 3</inkml:trace>
  <inkml:trace contextRef="#ctx0" brushRef="#br0" timeOffset="45815.581">8188 14284 52,'-11'12'31,"11"-12"3,0 0-1,0 0-7,0 0-16,12-5-2,2 1-2,2-1-1,4-1-2,2-1-1,3 1-1,0 1-2,-4-3-5,3 3-19,-5 1-9,-6-4-1,0-1 0,-7-6 0</inkml:trace>
  <inkml:trace contextRef="#ctx0" brushRef="#br0" timeOffset="47199.7195">9690 14635 35,'-5'12'28,"5"-12"4,0 0-5,0 0-6,0 0-4,12 2-1,-12-2-4,24 0-3,-8-3-1,8 4-3,2-4 0,2 1-2,-3 0 0,0 1-2,-3-1 1,-4 0-2,-3 2 0,-5-1-3,-10 1-1,0 0-7,10-1-11,-10 1-15,0 0 2,0 0-2,-12-13 3</inkml:trace>
  <inkml:trace contextRef="#ctx0" brushRef="#br0" timeOffset="47517.7512">9794 14522 56,'0'0'29,"0"0"0,0 0 1,0 0-20,-1-12-4,1 12 0,0 11 1,2 1-1,-3 3-2,3 5 0,-1 3-1,1 3 0,0 1 0,1-1 0,-1-1-2,2-3 0,-1-3-2,0-5-3,1 0-10,-4-3-16,0-11-4,0 0 1,-9 6-1</inkml:trace>
  <inkml:trace contextRef="#ctx0" brushRef="#br0" timeOffset="47869.7865">9681 14555 47,'-12'4'27,"3"9"3,-2-5 0,11-8-11,-17 24-9,6-8-2,4 6 0,-4 1 0,5 3-2,0 0 0,5 3-2,2-1-1,4-1-1,3-1 0,2-2-2,4-4-1,1-4-1,4 1-4,-1-13-7,3-1-20,2-3 0,-1-8-2,2-5 1</inkml:trace>
  <inkml:trace contextRef="#ctx0" brushRef="#br0" timeOffset="48132.8128">9951 14542 80,'0'0'35,"20"7"-1,-7-4 2,-3 1-23,8 6-6,-1 2-2,1 6-2,-4 2-1,-3 3 0,-5 3-1,-5 3-1,-2 2-2,-10 0-2,-2 1-8,-6-1-22,-6-7-1,2-3-1,-4-9 0</inkml:trace>
  <inkml:trace contextRef="#ctx0" brushRef="#br0" timeOffset="54992.4987">9537 10472 29,'0'0'20,"0"0"2,0 0 0,0 0-2,0 0-4,0 0-4,8-9-2,-8 9-2,10-8-1,-1 6 0,-9 2-2,19-8-2,-6 5 0,3 5-1,2 0 0,2 5-1,0 2-1,1 4 1,2 6-1,-2 4 0,0 5 0,-2 4 0,-3 4 0,-3 2 1,-2 4-1,-4 2 1,-4 0-1,-4 0 1,-5 0 0,-3-2 1,-6-2-1,-2 1 0,-4-5 1,-2 1-1,-1-5 1,0-1-1,-2-2 0,2-2 1,1-3-1,3-2 0,3-2 0,2-2 0,3-5 0,3-2-1,9-11 0,-12 13 1,12-13-2,0 0 1,0 0 0,0 0 0,0 0-1,0 0 0,0 0 0,0 0-1,0 0 0,0 0-1,0 0-1,0 0-1,0 0-1,-3-14 0,3 14-1,3-19-4,0 8-2,-1-6-6,-1-1-3,4 5-5,-6-7 1,6 6 0</inkml:trace>
  <inkml:trace contextRef="#ctx0" brushRef="#br0" timeOffset="55675.567">9545 11031 27,'0'0'21,"0"0"-3,0 0-1,0 0-1,0 0-3,0 0-2,0 0-3,0 0-1,0 0 0,0 0-1,0 0-1,0 0 1,0 0-1,0 0 1,0 0-1,0 0-1,0 0-1,0 0 0,0 0 0,0 0-1,0 0-1,0 0 1,-2 16-1,2-3 0,-3 1 0,0 7 0,-2 4 0,0 3 0,-2 2 0,0-1 1,0-2-1,0-3 0,0-1 0,1-6-1,2-5 1,0-2-1,4-10 1,0 0 0,-4 11-1,4-11 1,0 0 0,0 0 0,0 0 1,0 0-1,0 0 1,0 0 0,0 0 0,13 8 0,-13-8 1,17 7-1,-6-2 1,6 0-1,1 0 1,4 2-1,1-2 0,2 1 0,0-2-1,-2 1 0,-2-2 0,-2 0-1,-4 0 0,-3-2-2,-2 2-2,-10-3-4,10-4-19,-10 4-11,0 0 2,2-10-1,-2-2 0</inkml:trace>
  <inkml:trace contextRef="#ctx0" brushRef="#br0" timeOffset="56849.6844">10036 12150 41,'0'0'23,"0"0"-1,0 0 0,0 0-4,0 0-4,0 0-4,0 0-1,0 0-1,0 15 0,3-3-2,-1-1-1,2 7-1,0 0 0,4 5 0,0-1-1,4 2-1,-1-2 0,5 1 0,0-3 0,6-1 0,2-2 0,5-2 1,2-3-1,5-3 1,1-4 0,5-1-1,1-6 0,4 0 1,-5-5-2,2-1 1,-5-1-1,-3 0 0,-6 1 0,-5 2 0,-8-1-1,-4 3 1,-13 4-1,10-4 0,-10 4 0,0 0 0,0 0 0,0 0-1,0 0-1,0 0-1,-9-1-2,9 1-1,-9-5-2,9 5-4,-12-10-4,3 0-6,9 10-6,-17-16-5,3 4 0,4 3 3,-6-6 1</inkml:trace>
  <inkml:trace contextRef="#ctx0" brushRef="#br0" timeOffset="57203.7198">10498 12227 32,'-14'-7'28,"14"7"2,0 0 0,-9 0-8,9 0-4,0 0-3,0 0-4,0 0-2,11 7-3,-11-7-1,17 13 0,-6-4-2,8 4 1,0 2-1,6 3 0,-1-1-1,3 3-1,0-1 1,1 0-1,-3-1 0,-2 1-1,-1-3 0,-4 2 1,-3 1 0,-4 0 0,-3 2 0,-5 3 1,-4 3-1,-4 1 1,-5 3-1,-1 1 0,-4-2-1,0-1-1,-1 0-3,0-9-7,4-5-24,2-3-2,1-12 0,9 0-1</inkml:trace>
  <inkml:trace contextRef="#ctx0" brushRef="#br0" timeOffset="58383.8378">12785 12178 40,'-13'-6'24,"13"6"1,0 0-4,-9-3-2,9 3-5,0 0 0,0 0-1,0 0-3,0 0-2,0 0-1,0 0-2,0 0-1,0 0 0,11 9-1,1-5 0,4-3 0,7 1 0,7 1-1,9 0 1,7 1 0,10 0-1,7 0-1,6 0 1,5 1-1,5 0 0,1-1 0,3 2 0,1-2-1,-2 0 1,-5 1 0,-4 0-1,-5-2 1,-3 2-1,-10 0 0,-6-1 1,-9 0-1,-7 0 0,-9 0 0,-5-2 0,-5 1-1,-14-3 0,14 3-1,-14-3 0,0 0-2,0 0 0,0 0-2,-16-9-3,16 9-5,-15-8-6,15 8-6,-15-12-8,3-1 1,12 13 0,-20-27 3</inkml:trace>
  <inkml:trace contextRef="#ctx0" brushRef="#br0" timeOffset="58806.8801">13942 12076 57,'0'0'29,"0"0"-2,0 0-2,0 0-7,0 0-6,0 0-1,2-11-5,-2 11-1,0 0 0,10 1-1,-10-1 0,12 6 0,-4 0-1,4 1 0,4 5-1,4 2-1,1 1 0,2 5 0,1-2-1,1 4-1,0 1 1,0-1-1,-4-1 2,0-1-1,-2-1 0,-2-1 1,-4-1-1,-3-1 2,-3-2-1,-5 0 1,-6 1 0,-3 1 0,-6-2-1,-6 4 1,-3 0 0,-6 2-1,-2-1-1,1-3 0,1 1-3,1-7-2,6 2-10,3-8-19,3-12-2,15 8 0,-9-27 0</inkml:trace>
  <inkml:trace contextRef="#ctx0" brushRef="#br0" timeOffset="60256.025">15346 11579 49,'0'0'27,"0"0"-1,0 0-3,0 0-6,9 5-3,3-3 1,5-4-4,11 6 0,6-6-3,16 7 0,6-4 0,14 5-2,7-1-2,9 1 0,-2-1-1,4 4 0,-6-2-2,-3 0 0,-9-2 0,-7 2-1,-11-2-1,-9 0-1,-8-1-1,-11-2-4,-3 3-3,-21-5-9,0 0-15,0 0-2,-20 3 1,-4-3 0</inkml:trace>
  <inkml:trace contextRef="#ctx0" brushRef="#br0" timeOffset="61069.1063">15246 11717 3,'8'-5'4,"3"4"2,-2-3 1,4 1 2,-3-3 1,3 4 2,-4-4 0,1 4 0,-10 2 2,13-9-4,-13 9 1,0 0-2,11-10 1,-11 10-1,0 0 0,0 0 1,0 0-2,0 0 1,0 0-2,0 0-1,0 0-1,0 0-1,0 0 0,-4 11-2,-2 4 1,-5 5 0,0 11 0,-7 8-1,0 9 2,-9 8-2,-1 7 2,-2 2-2,-1 3 0,0-3-1,1-2 0,1-4 0,2-7-1,5-6 1,2-8-2,4-6 2,3-7-1,2-5 1,4-6 0,7-14-1,-9 17 0,9-17 1,0 0-1,0 0 1,0 0-1,0 0 1,0 0-1,0 0 0,0 0 1,0 0-1,0 0 0,0 0 0,0 0 0,-3 11 0,3-11 0,4 12 0,1-2 1,1 3-1,5 4 1,4 4-1,4 2 1,5 3 0,5 2 0,5 2-1,4 4 1,1 0-1,-1 0-1,0-2 1,-3 0 0,-3-4-1,-8-3 0,-4-5 0,-5-6-1,-3-2-2,-12-12-1,12 12-7,-12-12-17,0-16-8,4 2 1,-1-11-1,7-4 4</inkml:trace>
  <inkml:trace contextRef="#ctx0" brushRef="#br0" timeOffset="61685.1678">16345 11766 13,'5'-23'17,"-5"23"0,8-26 1,-8 26-2,11-20 2,-11 20-1,8-11 0,-8 11-2,0 0-1,0 0 0,0 0-3,0 0-2,12 19-2,-9 0-1,6 10 0,1 5-1,6 11 0,0 2 0,6 6-1,4 1-1,3 0-1,0-1 0,2-3-1,0-4 0,1-3 0,-1-3-1,-2-4 0,-3-5 1,-2-4 0,-2-3 0,-3-6-1,-3-4 0,-5-4 0,-1-3-1,-10-7-1,0 0-2,0 0-3,0 0-6,-10 1-10,-4 0-15,-5 2 2,-5 0 0,-4 6 0</inkml:trace>
  <inkml:trace contextRef="#ctx0" brushRef="#br0" timeOffset="62265.2258">15469 13104 29,'0'0'21,"-15"-4"1,15 4 3,-13-3-2,13 3-4,0 0-2,-12-4-2,12 4-2,0 0-1,18-7-3,-4 0-1,7 3-1,5-7-3,11 4 0,5-2-1,9 4 0,2 1-1,5 2 0,1 2 0,1 3-2,-1 1 1,-5 1-1,-2 1 0,-7-1 0,-2-1 0,-7-1 0,-5-1 0,-5-1 0,-6 0-2,-5-3 0,-3 2-4,-12 0-4,14-16-14,-10 4-14,-2-6 2,2-2-1,0-6 1</inkml:trace>
  <inkml:trace contextRef="#ctx0" brushRef="#br0" timeOffset="62663.2656">16752 12418 39,'1'-13'25,"-1"13"1,0 0-2,-4-14-6,4 14-2,0 0-2,0 0-2,-10-4-2,10 4-2,-15 18-1,4 2 0,-10 5 0,-2 14 0,-10 5-1,-4 10 1,-5 3-2,0 5-1,-1-1-1,4-3 0,3-8-2,6-6-1,7-9 0,6-8-3,7-6 0,1-10-2,9-11-5,0 0-16,0 0-13,4-25 2,1 1 0,1-5 0</inkml:trace>
  <inkml:trace contextRef="#ctx0" brushRef="#br0" timeOffset="63250.3244">15580 12053 33,'0'0'21,"0"0"-3,0-11 3,0 11-1,-4-12-5,4 12-3,0 0-1,-4-12-1,4 12 0,0 0-2,-14-3-1,14 3-1,-17 15 0,6 1 0,-7 5-1,0 9 0,-6 1-1,0 6-1,-3 1 0,1 0-1,0 0 0,4-5-2,2-5 0,4-5-1,5-5-2,2-8-2,9-10-6,0 0-12,10-7-12,7-7 0,3-10-1,10 0 3</inkml:trace>
  <inkml:trace contextRef="#ctx0" brushRef="#br0" timeOffset="63549.3543">15934 11949 54,'0'0'29,"12"3"2,-12-3-1,0 0-12,18 17-2,-11-4-3,6 9-3,-4 4-2,6 7-3,0-1-1,2 6-1,0-4-2,-1-2-2,2-1-3,-3-7-3,2-1-7,-6-7-10,-2-4-11,-1 1 2,-8-13-2,4 19 3</inkml:trace>
  <inkml:trace contextRef="#ctx0" brushRef="#br0" timeOffset="63851.3845">15734 12719 62,'0'0'32,"0"0"-1,0 0-3,18 2-7,2-2-6,1-7-3,8 5-4,0-5-3,4 1-2,-1 1-3,-1-2-2,-1 4-5,-7-6-9,0 1-16,-3 2-2,-1-3 1,0 2-2</inkml:trace>
  <inkml:trace contextRef="#ctx0" brushRef="#br0" timeOffset="64302.4296">16715 12422 22,'0'0'26,"0"0"3,0 0 1,0 0-6,0 0-3,5-13-5,5 12-3,1-6-3,6 5-2,3-4-2,8 4-2,3-2 0,6 3-1,1-1-1,5 2 0,0 0-1,0 1 1,1-1-2,-2 0 0,-2 1-2,-5-3-2,2 2-3,-7-5-8,-1-1-17,-1 3-2,-5-6 1,1 4-2</inkml:trace>
  <inkml:trace contextRef="#ctx0" brushRef="#br0" timeOffset="64723.4717">18020 12199 36,'0'0'21,"-17"-14"0,9 14 3,-12-4-8,0-1-9,-2 1 0,-4 2 2,-3 2 1,-4 0 2,0 8 0,-5-3-1,5 8-1,-4-3-2,5 9-2,1-3-1,7 6 0,6-1-1,10 3-1,9-1 0,11 0 0,8 0-1,9-3 0,6-2-1,3-4-1,5-3-1,0-7-2,0-1-3,-7-11-8,1-3-20,-4-3-2,-8-7 0,-2-1 0</inkml:trace>
  <inkml:trace contextRef="#ctx0" brushRef="#br0" timeOffset="65166.516">17820 11704 73,'-9'5'32,"9"-5"0,0 0 1,0 0-19,0 0-5,-6 14-1,4-4-2,2 9 0,-1 2-2,1 6-1,-1 1 1,1 5-1,-1-1-1,1-1-1,0-4 0,1-5 0,-1-4-1,0-4-2,1-3-1,-1-11-4,1 12-7,-1-12-16,0 0-6,7-14 2,-2-2-1</inkml:trace>
  <inkml:trace contextRef="#ctx0" brushRef="#br0" timeOffset="65453.5447">17977 11669 62,'0'0'30,"0"0"-1,0 0 2,0 0-13,6 19-6,-9-5-2,4 6-4,-3 1-1,2 6-1,-3 0-1,2 1-1,-1-3-1,1-3-1,0-4-2,-2-6-5,4-2-8,-1-10-17,0 0 0,0 0-1,-7-17 0</inkml:trace>
  <inkml:trace contextRef="#ctx0" brushRef="#br0" timeOffset="66122.6116">17854 11032 21,'-15'-2'18,"6"10"3,-5-7 2,2 9-9,0 7 0,0 4 1,2 6 1,0 4-2,4 7 0,2-3-3,5 4-2,1-5-3,5 0-2,3-4-1,1-4-1,2-5 0,2-4-2,1-2 2,1-4-1,-1-1 0,2-5 0,-3-2 0,3-3 0,-1-5 1,-1-1-1,-2-3 1,0 0 0,-2-4-2,0 0 2,-4-4-1,-1 0 0,-3-2 0,-1-2-1,-2-2 0,-2-2 1,-1-1-1,-2 0 0,-2 1 0,0 0 0,-2-1 1,-2 2-1,-3 0 1,0 4-1,-5 2 1,0 0-1,-2 3 0,1 4 1,-2 3-1,2 5 0,-1 0 0,3 5 0,1 2 0,3 1-1,1 4-2,0-1-2,7 10-6,-3-3-8,6 4-13,5 5-3,1 0 1,5 7 0</inkml:trace>
  <inkml:trace contextRef="#ctx0" brushRef="#br0" timeOffset="67023.7017">18321 12281 34,'-9'2'22,"9"-2"-2,-9 3 0,9-3-2,0 0-2,0 0-4,0 0-2,0 0 0,0 0 0,0 0-2,9 5-1,-9-5 0,18 2-1,-4-4-1,6 4-1,1-5 0,6 2 0,2-4-1,5 3-1,1-1 1,5-1 0,-2 1-1,1 0 0,-1 0-1,-2 0 1,-3 2-1,-4-1 0,-5 0 0,-2 0 0,-4 0 0,-2 0 1,-5 1-1,-1-1 0,-10 2 0,13-1 0,-13 1 0,0 0-1,0 0 0,9-1 0,-9 1 0,0 0-2,0 0-2,0 0-6,0 0-22,0 0-6,3-12 1,0 2 1</inkml:trace>
  <inkml:trace contextRef="#ctx0" brushRef="#br0" timeOffset="70137.0129">19458 12119 21,'8'8'24,"-8"-8"0,0 0 3,0 0-8,0 0 0,0 0-4,0 0-4,0 0-3,6-12 0,-6 12-3,0 0 0,0 0 0,0 0-1,0 0-1,0 0 1,0 0-1,0 0-1,0 0 0,0 0-1,0 0-1,0 0 0,0 0 1,-10-9-2,10 9 1,-9-6 0,9 6 0,-13-3-1,13 3 1,-16-2 0,6 2 0,-1 0 0,0 2 0,0-1 1,-1 1-1,-1-1 0,1 2 1,0-1-1,-1 1 1,1 1 0,0-1 0,-1 2-1,1 0 1,-1 1 0,1-1 0,-1 4 0,3 0-1,0-1 1,10-8-1,-14 18 1,14-18-1,-11 18 1,11-18-1,-7 18 1,7-18 0,-5 18 0,5-18 0,-3 19-1,2-8 1,1-11 0,0 19-1,2-8 1,-2-11-1,3 19 1,-3-19-1,7 17 1,-7-17-1,7 18 1,-7-18-1,8 15 1,-8-15 0,12 15-1,-12-15 1,10 14 0,-1-7 0,0-1 0,1 0 0,1 0 0,3-2-1,-2 1 1,4-2-1,-2 0 0,-1-1 0,-1 0 0,0 0 1,-3-2-2,1 1 2,-1-1-1,0 0 0,0 0 0,1-1 0,0-1 0,0 1 0,1-2 0,-1 0 0,-1 0 0,-9 3 1,14-7-1,-14 7 0,10-6 0,-10 6 1,0 0-1,11-10 0,-11 10 0,9-11 0,-9 11 0,11-13 0,-11 13 0,14-15 0,-14 15 1,12-15-1,-12 15 0,8-12 0,-8 12 0,5-10 0,-5 10 0,0 0 0,7-16 0,-7 16 0,4-12 0,-4 12 0,4-18 0,-4 18 0,4-19 0,-4 19 0,3-17 0,-3 17 0,1-15 0,-1 15 0,-1-12 1,1 12-1,-3-10 0,3 10 0,0 0 0,-4-13 0,4 13 0,-5-15 1,5 15-1,-9-17 0,9 17 1,-17-15-1,9 7 1,-2 2 0,-1 1-1,1 2 0,1-1 0,-1 2-1,10 2 1,-15-3 0,15 3 0,-12-4-1,12 4 1,-10-1 0,10 1 1,0 0-2,0 0 1,0 0-1,0 0-1,0 0-2,0 0-8,0 0-19,0 0-5,3-11-1,-3 11 1,22-17-1</inkml:trace>
  <inkml:trace contextRef="#ctx0" brushRef="#br0" timeOffset="71152.1145">19775 12185 15,'0'0'20,"-13"8"1,13-8 2,0 0-5,0 0-2,-10 7-3,10-7 0,0 0-3,0 0 0,0 0-1,0 0 0,0 0-1,10 5 0,2-1 0,-1-6 0,11 5-1,1-4 1,9 1-3,3-4 0,5 3-1,-1-4-2,0 3 0,-5-2-1,-4 1-1,-6-1 0,-6 1 1,-7 2-1,-11 1 0,12-4 0,-12 4-2,0 0-1,0 0-1,0 0-3,0 0-4,0 0-12,12-2-14,-12 2 1,16-8 2,-7-3 0</inkml:trace>
  <inkml:trace contextRef="#ctx0" brushRef="#br0" timeOffset="71708.1701">20644 12119 26,'0'0'25,"0"0"0,0 0 2,5-12-6,-5 12-3,0 0-3,-10-7-4,10 7-2,-11-6-2,11 6-2,-15-4-1,15 4 0,-16-4-2,7 4 1,-2 0-1,1 1 1,-2 2-1,0 1 1,-1 2-1,0 1 2,-3 1-1,3 6 0,-3 0 0,3 4-1,-2-1 1,3 3-1,1 0-1,3 3 0,3-1 1,3-1-2,3-1 2,4 1-1,5-2 0,3 0 1,6-3-1,2-3 0,3-3 1,4-1-1,0-6-1,-1-1 1,-3-3-2,0-1 1,-4-2-3,-3 0 0,-2 0-4,-6-5-7,5 3-12,-4-3-12,0-3 1,1 0 1,-3-3-1</inkml:trace>
  <inkml:trace contextRef="#ctx0" brushRef="#br0" timeOffset="72046.2038">20965 12036 63,'0'0'32,"11"-13"0,-11 13 1,0-11-14,0 11-6,0 0-3,0 0-2,1 14-2,-1-1-2,-1 4 0,1 7 0,-2 3-1,2 6 0,-1 1-1,1 1-1,-1 0 0,1-3 0,0-1-1,0-6 0,1-3-1,-1-5-1,2-2-2,-2-15-2,1 19-5,-1-19-14,0 0-12,-1-15 1,1-1 0,3-1 2</inkml:trace>
  <inkml:trace contextRef="#ctx0" brushRef="#br0" timeOffset="72318.2311">21075 12043 74,'0'0'31,"0"0"0,0 0-1,0 0-14,9 6-9,-5 4-1,-2 3-2,2 8 1,-1 4-3,1 5 1,-2 3-1,1 2-1,0 1 0,-2-2-2,3 1-3,-3-10-3,3 2-6,-5-9-9,0-7-11,1 0 0,0-11-1,0 0 3</inkml:trace>
  <inkml:trace contextRef="#ctx0" brushRef="#br0" timeOffset="72536.2528">20987 12288 69,'-14'5'33,"14"-5"-1,0 0 1,0 0-16,0 0-6,17-9-2,-1 7-2,0-3-3,2 1-3,5 0-3,-4-3-6,4 3-16,-2 0-11,-6-3 1,1 2 0,-3-3-1</inkml:trace>
  <inkml:trace contextRef="#ctx0" brushRef="#br0" timeOffset="73122.3115">21258 12232 50,'0'0'29,"-2"12"2,2-12 0,0 0-11,15-2-5,-6 1-3,10 4-4,-1-2-2,6 3-1,0 0-1,1 3-1,0 0-1,-2 1 0,-4-1-1,-3 1 0,-4 0 0,-3 3 0,-6-1 0,-2 2 0,-5 1-1,-2 0 1,-6 0-1,0 1 1,-2-1 0,-1-3 0,1-1 0,0 0-1,3-4 1,2 0-1,9-5 1,-11 4-1,11-4 0,0 0 0,0 0 1,0 0-1,11-2 0,-2 2 0,0 0 0,1 2 0,1 0-1,1 4 1,-1 3-1,-2 3 1,0 3 0,-2 2 0,-3 2 0,-3 0 0,-4 2 0,-4-3 1,-3-1 0,-3-2-1,-3-3 1,-1-4-2,-2-1 0,2-5-3,1 0-9,0-3-20,-4-7-3,4 0 0,-3-7 0</inkml:trace>
  <inkml:trace contextRef="#ctx0" brushRef="#br0" timeOffset="74085.4077">19502 12604 23,'-8'-2'24,"8"2"2,0 0 3,0 0-8,0 0-2,0 0-3,0 0-3,0 0-3,0 0-2,0 0-1,0 0-2,0 0-1,0 0-1,-4 13 0,5-3-1,2 4 0,-1 5 0,0 4 0,4 8 1,-1 0-1,2 4 0,-1 1 0,1-1-1,-2-2 1,3-4-1,-3-3 0,0-5-1,-2-6 1,0-4-1,-3-11 0,5 10 0,-5-10-1,0 0-2,0 0-3,0 0-7,0 0-15,0 0-8,0 0 1,0 0 0,-10 1 1</inkml:trace>
  <inkml:trace contextRef="#ctx0" brushRef="#br0" timeOffset="74550.4543">19453 13482 46,'0'0'27,"0"0"4,0 0-2,0 0-9,0 0-5,0 0-1,0 0-5,0 0-1,0 0-2,3 15-1,-1-3 0,-1 2-2,1 8 1,0 5-2,3 7 1,0 0-2,1 4 1,-1 0-1,1-1 0,1-1-1,-2-8 0,1-3 0,-1-7-1,0-1-1,-5-17-3,5 17-2,-5-17-5,0 0-11,4-13-14,-4-2 3,2-4-2,-1-9 3</inkml:trace>
  <inkml:trace contextRef="#ctx0" brushRef="#br0" timeOffset="74836.4828">19591 13463 75,'8'-18'34,"-8"18"-1,0 0 2,0 0-18,0 0-6,8 7-2,-4 11-2,-2 5-2,2 9-1,-1 4-1,3 6-2,-2 3 1,1 2-1,-1 0-1,1-5 1,0-3-2,-1-9 0,2-4-2,-3-7-1,1-4-2,-4-15-4,0 0-10,0 0-11,0-13-4,-3-1 0,-5-7 1</inkml:trace>
  <inkml:trace contextRef="#ctx0" brushRef="#br0" timeOffset="75086.5079">19496 13719 72,'0'0'32,"0"0"0,0 0-3,0 0-12,11-14-4,3 12-2,-2-8-3,8 5-2,-1-4-1,4 5-1,-3-3-2,0 2-1,-2 3-2,-1-3-4,-2 6-6,-6-3-16,-9 2-10,16-6 2,-16 6-2,9-16 2</inkml:trace>
  <inkml:trace contextRef="#ctx0" brushRef="#br0" timeOffset="75987.598">19320 11752 55,'0'0'30,"0"0"1,0 0 1,11 6-12,-11-6-4,16-2-3,-6-3-3,8 5-2,-2-5-2,7 4-1,-1-2-2,2 1-1,-1 0 0,-3 0-2,-2 1 0,-5-1-1,-1 2-1,-12 0-1,13-1-2,-13 1-6,0 0-8,0 0-9,1-14-7,-1 14 1,-6-13 0,6 13 2</inkml:trace>
  <inkml:trace contextRef="#ctx0" brushRef="#br0" timeOffset="76243.6236">19447 11631 51,'0'0'26,"-5"11"3,5-11 0,0 0-10,-2 17-9,0-4 0,2 4-4,-1 3-1,2 3-1,-2 2-1,2 1-1,0-2-1,1-2 0,0-3-2,0-4-3,2-1-4,-4-14-9,2 11-12,-2-11-2,0 0 0,0 0 0</inkml:trace>
  <inkml:trace contextRef="#ctx0" brushRef="#br0" timeOffset="76573.6566">19242 11564 67,'-13'14'31,"-5"-3"-1,8 6 0,0 1-15,-2 0-7,6 8 0,-2 0-3,6 2-1,2-1-2,6 0 0,1-3 0,5-1-1,2-3-1,1-5-1,4-3-3,-1-8-8,4-2-15,3-2-4,-5-9-1,6 0-1</inkml:trace>
  <inkml:trace contextRef="#ctx0" brushRef="#br0" timeOffset="76822.6815">19578 11619 62,'10'1'32,"6"6"0,-1-1 1,5 0-11,2 8-8,-1 0-5,3 9-2,-6 1-3,1 4-1,-7 2-2,-2 3-1,-4-1-2,-8-2-3,-1 0-9,-7-3-18,-4-7-1,-2-3-1,-3-8 0</inkml:trace>
  <inkml:trace contextRef="#ctx0" brushRef="#br0" timeOffset="78386.8379">18448 16204 19,'0'0'24,"16"7"2,-16-7 2,11-8-11,-2 7-4,-9 1-1,19-7-1,-19 7-1,17-8-2,-17 8 1,13-12-3,-13 12-2,7-15-1,-6 4 0,-1 11-1,-3-21 0,-1 7-1,-2 0 1,-2 1 0,-4-1-1,0 4 2,-6-1-2,-1 4 1,-4 3 0,2 4 0,-4 3 0,1 7-3,-2 2 3,1 5-2,1 5 1,4 6 0,0 3 0,6 8 0,1 3 0,8 4 1,6 0-1,8 1 0,8-2 0,6-3 0,8-3 0,5-6 0,6-9 0,3-5 0,1-7-1,0-7 1,-1-5-2,-3-5-1,-4-5-1,-6-8-5,0 4-13,-8-5-17,-5-2 0,-6-1 0,-2-3 1</inkml:trace>
  <inkml:trace contextRef="#ctx0" brushRef="#br0" timeOffset="78822.8815">18979 16002 41,'0'0'30,"9"-10"4,-9 10-2,0 0-9,2 22-5,-4-5-5,4 16-4,-3 3 0,5 12-4,-2 5 0,4 5-1,1-2-1,3-1-2,2-7 0,0-7-1,1-9-3,-1-11-2,1-5-12,-4-13-21,-9-3 1,12-27 0,-9-3-1</inkml:trace>
  <inkml:trace contextRef="#ctx0" brushRef="#br0" timeOffset="79170.9162">19157 15707 69,'14'0'33,"-1"-4"0,4 1 2,6 1-16,-3-4-8,6 2-3,-1-4-2,3 5-1,-3-2-1,1 5-1,-3-1-2,-3 1-2,-3 1-2,-4-2-3,0 4-7,-13-3-18,9-2-6,-9 2 1,0 0 0</inkml:trace>
  <inkml:trace contextRef="#ctx0" brushRef="#br0" timeOffset="79686.9678">19185 15489 27,'-16'0'23,"16"0"3,-12 1 3,12-1-12,-10 6-3,10-6 0,-6 16-1,1-4 1,6 7-3,-3 1-2,5 11-2,-2-2-1,4 7-1,1 3-2,4 3 0,0 0-2,2 0-1,1-3 0,0-5-2,3-1-3,-1-12-4,4-6-20,1-7-7,-1-11 1,2-7-2</inkml:trace>
  <inkml:trace contextRef="#ctx0" brushRef="#br0" timeOffset="79958.9951">19555 15489 60,'21'2'34,"-6"-2"-2,4 3 2,1 7-7,0 0-15,7 12-3,-3 7-2,-1 8-2,-4 5-1,-6 3-3,-6 4-4,-10-8-13,-7-2-19,-2-8-2,-7-14 1,0-8-1</inkml:trace>
  <inkml:trace contextRef="#ctx0" brushRef="#br0" timeOffset="83544.3536">19703 15110 13,'0'0'18,"9"0"2,-9 0 1,0 0-6,0 0-3,0 0-1,0 0 1,0 0-2,0 0 0,0 0-1,-1 13-1,1-13 0,-3 14-1,3-14-2,-8 18 0,8-18-1,-12 20 0,3-12-1,1 2 0,-3-2-1,1-1 1,-2-2-2,-1-1 1,-2-4-1,1-2-1,-5-1 1,0-4-1,-3-2 1,1-3-1,-3-2 1,0-4 0,-1 1 1,0-4-1,0-1 0,1-2 0,0-2 0,1-2 0,0-2 0,2 2-1,-2-4 1,2-1-1,-1-2 1,2 0 0,2 0-1,-2-1 1,4 1-1,1-3 0,1 1 0,4 0 1,1-2-1,2 1-1,3-1 2,0 1-1,2 0 0,-1 0 0,2 0 0,1 6 0,1 1 0,0 1 1,0 2-1,2 1 0,-1 3 1,2-1-1,-1 4 0,0-2 1,1 2-1,0 0 0,0 1 1,1 1-1,-1 3 0,0 0 1,1 1-1,0 3 0,-1 0 1,1 1-1,-5 11 0,7-15 1,-7 15-1,7-13 0,-7 13 1,11-11-1,-11 11 0,15-13 1,-6 6-1,3-1 0,-1 0 1,1-1-1,1 2 0,0-1 0,-1 1 0,0 0 0,-1 1 0,-1 2 0,1-1 0,-1 0 0,-1 1 0,0-1 0,1 0 0,-1 1 0,-9 4 0,13-7 0,-13 7 1,10-6-1,-10 6 0,0 0 0,0 0 0,0 0-1,0 0 1,0 0-1,0 0 0,0 0-1,0 0 0,-9-2 0,9 2 1,-13-5-1,3 4 0,-1-4 1,-1 4 0,-2-3 0,-2 2 0,-1 0 1,0 1 0,3 1 0,0-2 0,3 1 0,0 1 0,2-1 0,9 1 0,0 0 0,-10 0 0,10 0 1,0 0-1,0 0 1,0 0 0,0 0 0,0 0 1,0 0-1,0 0 0,0 0 0,0 0 0,0 0 0,0 0-1,12 1 1,-12-1-1,14 5 0,-6-3 0,2 3 0,3 0 0,-1 0 0,2 4 0,-1-2 0,0 0 0,-1 0 0,0 0 0,-2-2 0,-10-5 0,14 9 1,-14-9-1,0 0 1,0 0-1,0 0 1,0 0-1,0 0 1,0 0-1,0 0 0,0 0 0,0 0 1,0 0-2,0 0 1,0 0 0,0 0 0,0 0-1,0 0 1,0 0-1,7 15 1,-7-15 0,-1 22 0,-1-8-1,1 3 2,0 2-1,1 2 1,-2-3-1,1-3 0,1-1 0,0-14-1,0 17-3,0-17-2,0 0-14,0 0-16,0 0 1,0 0 0,0 0-1</inkml:trace>
  <inkml:trace contextRef="#ctx0" brushRef="#br0" timeOffset="85259.5251">19184 12982 10,'0'0'17,"8"17"0,-8-17 1,0 0-5,0 0-1,7 16-1,-7-16 0,3 20-1,-2-6 0,-1 1 1,0 2-1,-2-1-1,1 1-1,-4-4-1,2 2-1,-4-4-1,1-1 0,-3-4-1,-1 0-1,-4-6 0,2 0 0,-3-6 0,1-1 0,-2-3 0,1-3-1,0-5 1,1 0-1,1-4 0,3-2 0,-1 0-1,4-1 0,1-1 0,4 2-1,0 1 1,3 0-1,0 4 0,2-2 1,1 1-1,1 1 0,1 2 0,1-2 0,0 1 0,1 0 1,0 0-1,1 4 1,-1 3-1,-1 0 1,-7 11-1,10-14 1,-10 14 0,0 0-1,0 0 1,0 0-1,0 0 1,0 0-1,0 0 0,0 0 0,0 0 1,0 0-1,0 0 1,0 0-1,0 0 0,0 0 1,0 0-1,0 0 1,0 0-1,0 0 0,0 0 0,0 0 1,0 0-2,-9 6 1,-1 4-1,-6 4 1,-4 7-1,-3 4 1,-4 4-1,0 0 1,0 0 0,2-2 0,6-5 0,3-2-1,6-7 1,10-13 0,-11 13 0,11-13 1,0 0-1,11-7 1,-1-2-1,4-3 0,1-2 1,3-5 0,2-1-1,3-2 0,-1 1 1,-2 1-1,-2 1 0,-1 1 0,-3 3 0,-2 2 0,-2 4 0,-10 9 0,13-15 0,-13 15 0,9-9 0,-9 9 0,0 0 1,12-10-1,-12 10 0,9-10 0,-9 10 0,11-8 0,-11 8 1,11-6-1,-11 6 0,9-4 0,-9 4 0,0 0 0,0 0 0,0 0 1,8 8-1,-8-8 0,0 0-1,11 15 1,-11-15-2,14 11-3,-2-10-24,3 0-6,-2-12-2,4-4 1,0-14-1</inkml:trace>
  <inkml:trace contextRef="#ctx0" brushRef="#br0" timeOffset="86802.6794">17296 15272 43,'6'-11'25,"-6"11"0,0 0-3,0 0-7,-11 9-6,-3 1-2,-2 5 0,-7 8-2,-4 10 1,-9 9 0,-5 13-1,-7 8-2,-5 10 0,-9 8-2,-5 10 0,-9 3 1,-3 8 0,-9 2 0,0 2-1,-2-3 2,2-3-2,2-1 1,4-4-2,5-11 1,8-6 0,6-12 0,8-6-1,4-8 1,7-4 0,7-15 0,8-3 1,4-7 0,7-6-1,5-5 0,4-4 0,9-8 0,-10 6-1,10-6 0,0 0-2,0 0 0,0 0-3,4-12-5,-4-7-9,4 0-17,1-3 2,0-9-2,2-1 3</inkml:trace>
  <inkml:trace contextRef="#ctx0" brushRef="#br0" timeOffset="87155.7147">15886 16533 65,'3'-12'33,"-3"12"-2,0 0-8,0 0-11,-7 16-3,-6 3-3,0 13-1,-8 7-1,0 7-1,-6 5 0,2 3 0,0-1 0,3-2 0,4-6 0,5-8-2,5-7 1,5-4 0,6-4 0,5-2 0,4-1 0,6-1 0,5 0 0,7 1-1,7-1 1,9-2-2,3-1 1,5-4 0,-2-2-1,-1-4 0,-3 0-2,-9-5-3,-3 5-14,-11-6-18,-13-5-1,-6-5 1,-8-6-2</inkml:trace>
  <inkml:trace contextRef="#ctx0" brushRef="#br0" timeOffset="88221.8213">9595 17040 0,'0'0'8,"5"-11"-2,-5 11-3,4-10 0,-4 10 1,2-15 0,-2 15 0,0-13 7,0 13 2,0 0 3,0 0 1,-3-12-1,3 12-1,0 0 2,0 0-3,0 0-5,0 0-3,0 0 1,0 0-2,10 8-1,2-4 0,7-4 1,9 2-2,10-1 1,12 3-1,11-3 0,10-1-1,7 1 0,4 0-1,2 2 1,2 0-2,-3 1 1,-6-1-1,-9 3 0,-9-1-1,-9 2-2,-13-5-2,-7 5-2,-17-10-10,-13 3-21,0 0 2,-22 1-1,-3-6 2</inkml:trace>
  <inkml:trace contextRef="#ctx0" brushRef="#br0" timeOffset="88806.8798">9607 16936 51,'0'0'30,"-9"5"1,9-5-8,0 0-11,-8 13-3,2-2-2,0 13 0,-8 2-1,-1 13-1,-6 3 0,0 12 1,-9 2-3,1 6 3,-2-3-3,2 2 1,0-5-2,2 0-2,3-5 2,2-5-3,4-7 2,4-6-3,2-1 3,3-11-4,2-3 4,7-18-1,-6 19 0,6-19-2,0 13-2,0-13-7,0 0-25,11 9-1,-2-12-2,6-3 1</inkml:trace>
  <inkml:trace contextRef="#ctx0" brushRef="#br0" timeOffset="89365.9357">10598 17077 28,'0'0'24,"4"-16"1,-4 16 0,0 0-4,-2-15-4,2 15-3,0 0-4,0 0-1,0 0-2,6 11-1,-6-11 0,19 21-2,-4-5 1,5 7-1,4 4-1,5 7 1,2 2-1,3 4 1,1 0-2,0 1 0,-1-2 0,0-4 0,-1-5-1,-4-3 0,-2-7-3,-8-7-2,-2 1-3,-17-14-11,0 0-20,0 0 0,-10 8 1,-10-13-2</inkml:trace>
  <inkml:trace contextRef="#ctx0" brushRef="#br0" timeOffset="89980.9971">9115 17726 15,'-15'10'28,"15"-10"2,0 0 3,0 0-13,0 0-6,11 5-2,4 4 0,-1-2-2,9 5 0,0 7-4,9 2 0,1 7-2,7 6-1,0 5-1,5 1 7,2 6-2,1-1-6,0-3 0,-1-1 7,-4-2-2,-5-8 1,-6-4-1,-32-27-6,46 38-1,-46-38 7,0 0-6,30 26-4,-30-26-7,0 0-14,0 0-18,0 0-2,0 0 1,0 0 1</inkml:trace>
  <inkml:trace contextRef="#ctx0" brushRef="#br0" timeOffset="90470.046">10960 17622 18,'5'-12'30,"5"2"0,-3 0 4,1-5-14,5 5-5,-7-1-2,5 5 0,-11 6-4,10-11-1,-10 11-1,0 0-4,-10 25 2,0 0-4,-6 7 4,-3 10-4,-5 8 3,-1 8-2,-5 8 2,2-5 1,1-3-1,4-3 0,3-6-3,7-8 1,13-41-1,-16 52-2,16-52-2,0 0-5,0 0-14,0 0-20,0 0 2,0 0-2,18-34 2</inkml:trace>
  <inkml:trace contextRef="#ctx0" brushRef="#br0" timeOffset="90823.0814">9926 18263 106,'-32'28'34,"32"-28"7,0 0-14,0 0-19,0 0-7,33-2 5,-33 2 1,43-2-1,-14-1-6,9 2-1,6-2 4,10 0-4,3-3 5,7-1-7,-2 3-1,-2-3-3,-2 3 3,-10 5-12,-9-6-24,-9-4-1,-30 9 0,0 0-1</inkml:trace>
  <inkml:trace contextRef="#ctx0" brushRef="#br0" timeOffset="91234.1225">9634 17283 62,'0'0'35,"9"4"-1,-9-4 2,-11 14-20,7 7-7,-7 4-3,2 10 1,-7 2-3,2 10-2,-4 3 1,1-2-3,1-6 0,1-7-7,9-3-1,-3-13-12,12-7-18,5-12 0,8-14 0,7-8 4</inkml:trace>
  <inkml:trace contextRef="#ctx0" brushRef="#br0" timeOffset="91489.148">10194 17276 69,'0'0'37,"13"11"-2,-13-11 2,8 16-22,-2 2-8,-2 2-4,5 7 2,-1 3-2,2 4 1,0 2-3,1-2-5,1 1-2,-5-7-21,3-2-12,-2-7 0,-3-8 0,-5-11-1</inkml:trace>
  <inkml:trace contextRef="#ctx0" brushRef="#br0" timeOffset="91733.1724">10050 17875 57,'-7'17'37,"6"1"0,4-2 2,-3-16-22,22 8-9,-5-3-1,8-2-2,0-3-2,5-1-2,3-2-4,-1-7-4,7 9-10,-4-9-22,4-4 1,1-3-1,3-5 1</inkml:trace>
  <inkml:trace contextRef="#ctx0" brushRef="#br0" timeOffset="92090.2081">10945 17488 81,'15'4'37,"4"-4"-2,3-1 3,-3-4-28,9 4-5,1-3-2,2 4 0,-4-1-1,0 1-1,-3 1-1,-1 0-2,-1 1-2,-3-4-2,3 6-7,-7-8-14,3 3-8,1-3-1,-1-3 0,2-3 2</inkml:trace>
  <inkml:trace contextRef="#ctx0" brushRef="#br0" timeOffset="92434.2424">11749 17321 28,'0'0'28,"-1"-15"3,1 15 1,-18-16-12,18 16-7,-24-8 0,11 10-3,-6 0-1,2 10-3,-2-2 0,1 7 0,2-2-2,3 5 1,3-2-2,6 6 2,3-4-2,5 1 1,5-3-2,8-1 0,2-3-1,3-4 0,2 1-2,-3-9-3,3-1-2,-6-9-10,2-1-22,-7-8 0,-3 0 0,-3-8 0</inkml:trace>
  <inkml:trace contextRef="#ctx0" brushRef="#br0" timeOffset="92767.2758">11632 16809 61,'0'0'34,"0"0"0,2-12 0,-2 12-18,0 0-9,0 0 0,5 18 0,-4-1-2,-2 3-1,2 6 0,-2 1-2,2 5 1,0-1-2,0-3-1,1-5-2,-1-7-3,3 2-4,-4-18-18,0 0-10,0 0 0,9-12-1,0-5 2</inkml:trace>
  <inkml:trace contextRef="#ctx0" brushRef="#br0" timeOffset="92990.2981">11851 16778 69,'0'0'34,"6"12"-1,-6-12 3,0 23-23,-3-11-9,2 7 0,-2 0 0,2 3-2,0 1-2,-1-4-2,2 3-6,0-22-15,-7 19-11,7-19 0,0 0-2,-6-14 2</inkml:trace>
  <inkml:trace contextRef="#ctx0" brushRef="#br0" timeOffset="93514.3505">11724 16254 37,'-16'-16'27,"3"7"1,-3-3 0,2 0-12,3 9-7,-1-3-1,2 8-1,-3 3-1,5 7 0,-3 3-1,5 6-2,-1 2 0,3 5-1,2 1-1,6 1 1,1-2 0,6-2 0,3-5-1,6-2 1,1-7 0,5-3 0,0-7 0,1-3-1,2-6 0,1-2 0,0-6 0,-3-3-1,-4-3 1,-1-1 0,-6-4 1,-2 1-1,-6-2 0,-6 1 0,-5 2 0,-7 0 0,-5 2-1,-2 3 1,-3 3-2,-2 2 0,0 6-1,0 0-3,3 10-5,-2-1-11,5 9-15,4 6 2,3 5-2,5 6 1</inkml:trace>
  <inkml:trace contextRef="#ctx0" brushRef="#br0" timeOffset="94026.4017">12002 17370 54,'0'0'32,"0"0"-1,0 0-2,0 0-14,0 0-2,0 0-2,21-2-1,-6-3-3,7 3-1,-1-2-1,8 1-3,-1-1 1,5 1-2,-2-1 0,-2 1 0,-4-1-1,-4 1-1,-4 1 0,-5-2-3,-3 5-2,-9-1-12,0 0-17,0 0-2,-8-11 0,8 11 1</inkml:trace>
  <inkml:trace contextRef="#ctx0" brushRef="#br0" timeOffset="94652.4642">12507 17164 32,'0'0'29,"0"0"1,7-13 0,-7 13-14,0 0-3,0 0-3,0 0-3,-10 8-1,6 4-1,-5 1-1,1 6 0,-2 1 0,0 6 0,0 0 0,3 3 1,1-4-2,4 0 1,1-3-1,4-1 0,1-3-1,5-2 2,0-4-2,1-2 0,3-3-1,2 0 1,0-3-1,2-2 0,1-4 0,0-3 0,-1-1-1,2-3 0,-3-2 0,0-2 0,-2-3 0,-2 0-1,0-2 1,-4 2-1,-2-2 1,-3 1-2,0-1 3,-2 2-3,-2 2 2,-1 0 0,-4-1 0,1 2 0,-5 0 0,1 3-1,-3-1 1,0 3-1,-2 1 1,1 2 0,-1 3 0,0 2-1,2 2 1,-1 0 0,2 2 0,1 0-1,10-4 0,-16 9-2,16-9-2,0 0-2,-5 19-7,5-19-18,9 8-4,1-6-1,2 1 1</inkml:trace>
  <inkml:trace contextRef="#ctx0" brushRef="#br0" timeOffset="94907.4898">12686 17263 47,'0'0'31,"-2"15"1,2-15 0,0 0-14,0 0-6,0 0-1,12 14-2,-12-14-2,21 5 0,-8-5-2,3 3-1,1-2-1,2 1-1,-1-4 0,0 2-3,-3 0-1,-3-2-3,1 4-6,-13-2-21,11-8-5,-11 8 0,13-13 0</inkml:trace>
  <inkml:trace contextRef="#ctx0" brushRef="#br0" timeOffset="95313.5304">13358 17150 42,'-15'-10'29,"5"8"2,-3-3 1,-2 2-17,4 7-4,-4-4 0,3 11-3,-5-5 0,4 8-2,-4-2-1,5 5-1,-3 1-1,4 4 0,1-1 0,4 2 0,2-1-1,5 2 2,3-1-2,6-3 1,0 0-2,7-5 2,1-5-3,4 0 1,2-6-3,-1-3-1,3-2-2,-6-7-4,4 2-16,-4-9-14,-5 0 3,-1-8-3,-3-3 3</inkml:trace>
  <inkml:trace contextRef="#ctx0" brushRef="#br0" timeOffset="95551.5542">13482 17056 69,'6'13'34,"-4"-2"-1,2 0 3,5 10-22,-9-2-7,5 9 0,-3-1-2,2 8 0,-5 0-1,3-1 0,-1-3-5,-1-5-2,4-4-4,-4-9-6,6-3-20,-6-10-3,12 2 0,-2-13-2</inkml:trace>
  <inkml:trace contextRef="#ctx0" brushRef="#br0" timeOffset="95786.5777">13718 17109 68,'8'-12'35,"-8"12"0,0 0-1,0 0-16,0 0-12,-2 15-1,3 4-1,-2 2-2,2 5 1,0 1-1,2 3 1,-2 0-4,2-5-1,2 2-5,-6-10-10,2-1-20,-2-5 2,1-11-2,0 0 2</inkml:trace>
  <inkml:trace contextRef="#ctx0" brushRef="#br0" timeOffset="96027.6018">13625 17261 87,'-11'15'36,"11"-15"0,0 0 2,0 0-30,0 0-3,0 0 0,15 2-1,-5-4-2,2-1-1,3 1-2,0-4-2,5 5-6,-5-9-12,2 5-17,0-1 1,-1 0-1,-2-2 2</inkml:trace>
  <inkml:trace contextRef="#ctx0" brushRef="#br0" timeOffset="96584.6575">13877 17245 60,'16'17'32,"-16"-17"0,17 4 0,-2 0-17,-4-5-8,6 3 0,-4-1-2,5 3 0,-4-2-1,2 3-1,-3-1-1,-2 1 0,-11-5-1,10 12 0,-10-12 0,-3 14 0,3-14 0,-11 16 1,11-16-1,-16 15 0,16-15 0,-11 11 0,11-11-1,0 0 2,0 0-2,0 0 1,0 0-1,0 0 0,0 0 0,0 0 0,12 9-1,-3-9 0,1 1 1,0 0-1,1 3 0,1 1 0,-2 0 1,0 5-1,-1 0 1,-2 2 0,-3 2 0,0-1 0,-3-2 0,-3 2 0,-1 0 1,-2-2 0,-4-2 1,-2-1-1,-1-1 0,0-1 1,-1-2-1,0-1 0,-1-3-2,0 0-1,5 1-3,-4-7-15,13 6-17,-15-12 0,15 12 0,-5-24-1</inkml:trace>
  <inkml:trace contextRef="#ctx0" brushRef="#br0" timeOffset="97749.774">7709 17615 65,'0'0'37,"0"0"-1,9 0 2,-9 0-28,0 0-4,14-2 0,-5 1-1,7 6 0,2-2-1,7 2-1,6 1 0,6 1-2,6-2-1,3-3 0,2 2 0,-2-6-2,1 1-1,-7-6-1,0 4-18,-10-9-14,-11-1-2,-9-5 1,-9-4-1</inkml:trace>
  <inkml:trace contextRef="#ctx0" brushRef="#br0" timeOffset="97975.7965">7987 17420 83,'7'13'36,"-7"-13"0,13 12 1,-3 3-28,-4 5-3,4 10-4,-5 4 1,0 5-3,-1 4 0,-2 2-6,4 6-8,-4-11-27,-2-7 3,0-12-1,-3-7 0</inkml:trace>
  <inkml:trace contextRef="#ctx0" brushRef="#br0" timeOffset="98569.856">5297 17341 71,'0'0'36,"0"0"-1,0 0 1,-4 16-17,4-16-11,6 23-2,-1-1-1,3 13-3,0 6 1,3 7-2,-2 4 1,3 3-2,-3-3 1,0-1-3,-1-8 1,-2-9-1,2-6-3,-5-12-7,7-3-23,-10-13-3,14-7 0,-5-11-1</inkml:trace>
  <inkml:trace contextRef="#ctx0" brushRef="#br0" timeOffset="98825.8816">5644 17383 71,'6'-10'33,"-6"10"1,4-11 0,-4 11-15,0 0-12,-4 26-2,5 2-2,-2 6 1,3 10-2,0 4 0,2 3 0,0-1-1,2-2-5,2-3 1,-3-7-1,3-4-6,-7-14-12,1-6-17,-2-14 3,0 0-2,0 0 2</inkml:trace>
  <inkml:trace contextRef="#ctx0" brushRef="#br0" timeOffset="99049.904">5440 17597 76,'-11'9'33,"11"-9"1,0 0 5,12-15-29,3 8-1,1-4-5,4 4 2,0 2-4,2-1 0,0 5-8,-3-4-11,3 4-18,-1-3-1,-1 3 0,0-1-1</inkml:trace>
  <inkml:trace contextRef="#ctx0" brushRef="#br0" timeOffset="99425.9415">6057 17486 35,'12'0'23,"-12"0"4,-2-19-1,2 19-14,-17-19-1,8 14-1,-8-5 1,4 10 1,-4-3-1,3 6-2,-3 0-1,3 5-2,-1 1-1,1 5-1,-1 3 0,4 5-3,-1 2 3,4 7-4,2-1 3,5 3-4,2-2 3,5 1-4,5-3 4,3-4-1,2-5 0,5-3 0,0-7-1,1-4-1,3-5-1,-2-3-1,3-4-3,-2-8-6,5 3-20,-4-10-7,0-1 0,0-5 3</inkml:trace>
  <inkml:trace contextRef="#ctx0" brushRef="#br0" timeOffset="99733.9724">6460 17394 71,'0'0'32,"0"0"0,-9-3-6,9 3-16,0 0-3,0 0 1,0 0-1,0 0-1,-4 15 0,7 3 0,-3 4-1,2 12-4,-1 6 2,2 5-2,0 3 2,2 2-3,0-1 1,1-3-3,-2-6 1,1-12-1,1-3-5,-7-5-23,1-20-10,0 0 1,0 0-1</inkml:trace>
  <inkml:trace contextRef="#ctx0" brushRef="#br0" timeOffset="100704.0694">7011 17990 51,'0'0'37,"6"35"-3,-6-35-5,0 0-4,0 0-4,0 0-6,0 0-3,16 14-3,-14-29-8,4-8 4,-1-9-7,2-8-2,1-9 0,1-12 0,2-8-1,-1-5 2,1-2 2,0-2 2,0-1-1,-2-2 0,0-2 0,-2 5-2,-3 3 2,-1 4-2,-3 7 2,-3 6 0,0 9 0,-3 9 1,1 11-1,0 8 1,0 7-1,5 14 1,-6-13-1,6 13 1,0 0-1,0 0 0,0 0-1,0 0 1,0 0-1,0 0 1,-9 2-1,9-2 1,-15 19 0,4-2 0,-3 8 0,-5 8 0,-3 4 1,-1 6 0,0-1-1,2 0 1,0-3 0,4-8-1,3-6 1,5-8 0,9-17-1,0 0 0,0 0 1,20-21-1,-2-1 0,4-5-1,2-6 1,3-3 0,2-2 0,-2 0-1,-1 2 1,-4 6 0,-3 3 0,-4 6 1,-3 5-1,-3 5 0,-9 11 1,12 8-1,-8 6 1,3 7 0,3 3 0,3 4-1,5 0 1,3 1-1,5-3-2,-2-10-5,7-1-24,-5-11-8,-1-7 1,-4-7-1</inkml:trace>
  <inkml:trace contextRef="#ctx0" brushRef="#br0" timeOffset="101457.1447">5250 18239 65,'0'0'38,"-43"8"1,43-8 1,-36 0-20,36 0-7,-30-5-9,30 5 0,0 0 3,0 0 0,0 0 0,0 0-8,0 0-1,59 13 6,-10-12-1,14 0 4,14-2-10,11-1 4,12-2-6,7 1 6,7 1-1,6-1 0,1 1 0,-4-2 0,-2 2 6,-7 4-6,-8-3 0,-8 2-2,-15 2 4,-12-1-4,-15 2 2,-9 1-12,-41-5-14,33 17-19,-33-17 5,0 0 1,-45 11-7</inkml:trace>
  <inkml:trace contextRef="#ctx0" brushRef="#br0" timeOffset="101750.174">5701 18378 106,'-44'16'42,"13"-3"-4,31-13-1,0 0-29,0 0-9,0 0-1,57 16 1,-6-12-1,12 0 0,13 3 5,8-1 0,6 1-1,2-1-2,-2 0 0,-3 1 0,-5-1-1,-6 1 5,-10-1-2,-8 3-15,-13-4-26,-12-5-3,-33 0 2,37-26-2</inkml:trace>
  <inkml:trace contextRef="#ctx0" brushRef="#br0" timeOffset="131940.1927">18830 1094 21,'-12'-36'27,"12"36"0,0 0 1,-17-35-10,17 35-3,0 0-4,0 0-2,-12-12-4,11 25-4,1 12 2,1 14-5,0 9 4,2 15-1,0 6 3,2 11-6,1 2 6,1 1-3,0-11-3,1-4 4,1-10-4,-1-9 1,-1-8-6,-1-2-1,-2-13-10,-1-9-10,2-4-2,-5-13 1,0 0 0</inkml:trace>
  <inkml:trace contextRef="#ctx0" brushRef="#br0" timeOffset="132428.2415">19302 1550 43,'16'-2'27,"-16"2"1,0 0-1,0 0-15,-10-6-2,0 8-1,-6 3-5,-1 5-1,-6 4-1,-1 6 1,-1 6 1,2 3-4,1-1 2,5 1-1,3-2 1,7-3-2,6-6 2,7-3-3,6-10 3,5-3 0,4-3 0,2-6-1,2-4 1,1-2 2,-3-1-2,-1 0 1,-5 1-1,-3 2 1,-5 3-2,-9 8 1,13 4-1,-13-4-4,5 22 3,-5-6-3,2 2 2,-1 0-2,2 5-1,-1-8-8,3 0-8,-5-15-12,16 7 0,-3-11-1,-1-7 1</inkml:trace>
  <inkml:trace contextRef="#ctx0" brushRef="#br0" timeOffset="132782.2769">19563 1621 42,'3'31'26,"-5"-10"-1,3 6 2,-1-1-17,-2 0 1,2-1-5,-1-7-2,2-1-3,-1-17 3,2 15 0,-2-15 0,0 0 0,0 0 0,12-17 0,-6 6-1,3-4-1,0-3 0,2 1 1,1-1-2,1 4 2,-1 1-2,1 6 2,-1 7-3,1 7 0,-1 5 1,-1 4-4,-2 3 3,0-2-5,2 6-4,-4-8-12,-1-4-11,6-2 1,-1-8-1,4-4 1</inkml:trace>
  <inkml:trace contextRef="#ctx0" brushRef="#br0" timeOffset="133255.3241">20132 1621 10,'0'0'17,"-7"-10"2,7 10 1,0 0 0,0 0-2,0 0-2,-6-11-3,6 11-2,0 0-2,0 0-2,-8 14-2,3-2 1,-2 4-3,-2 7-2,-2 1 2,0 4-3,2 1 2,2 2-1,4-3 1,5-3-3,4-5 3,6-6-1,5-5-1,4-4-1,5-4-1,0-8-3,5-1-4,-3-9-5,4-1-9,-1-8-8,-5-4-1,-1 0 5,-5-6-1</inkml:trace>
  <inkml:trace contextRef="#ctx0" brushRef="#br0" timeOffset="133653.3639">20398 1351 30,'-9'-3'25,"8"14"3,-4 6 0,0 7-11,3 7-3,-3 5-1,4 5-4,-3 2 1,3 2-4,0-3-3,2-6-3,1-7 1,1-7-2,0-5 2,0-5-2,-3-12 2,0 0-1,10 3 2,-10-3 2,11-21-2,-3 8 2,0-3-2,3-1 1,0 1-2,1 5 2,0 6-2,1 2-1,0 11 0,-1 6-3,0 5 3,0 3-3,-2 3 3,-1-1-6,1 3-1,-5-9-12,3-7-12,1-4-1,-9-7-1,20-6 1</inkml:trace>
  <inkml:trace contextRef="#ctx0" brushRef="#br0" timeOffset="133985.3972">20713 1593 43,'2'27'27,"-5"-9"-2,3 7 3,1 1-17,-2-4 1,3 2-5,-2-7-1,2 1-4,-2-18 3,4 16 0,-4-16-1,0 0 1,0 0 0,0 0-1,7-16 1,-3 5 1,1-4-3,3-1 1,0-2-2,2 2 1,2-1-3,-2 3 2,4 6-5,-3 0-3,3 6-8,-3-3-15,-1 3-4,1-1 0,-2-2-1,1-2 1</inkml:trace>
  <inkml:trace contextRef="#ctx0" brushRef="#br0" timeOffset="135549.5535">20906 1660 21,'0'0'24,"11"-7"1,-11 7 2,0 0-8,0 0-2,0 0-4,12 5-2,-12-5-3,9 25-3,-3-11-1,4 5-2,-2-2 1,4 1-2,-1-3 2,1-3-4,0-8 3,1-2 0,-1-6 0,2-6-1,0-4 1,-1-4 1,0-2-2,-1 0 3,-2-1-4,-1 4 3,-1 2-3,-8 15 2,9-13-2,-9 13-1,0 22 0,-1 1-2,-1 9 1,3 4-1,1 10 2,2 5-1,0 5 1,3-1-1,0-4 2,1-2 2,-4-4-1,-5-6 0,-8-5 0,-7-6 1,-8-8-1,-7-6 0,-6-6 0,-2-4-1,-2-5 1,2-6-2,5-6 1,6-8-2,11-4 0,11-9 0,11-2 0,9-6-1,9-1 1,7-1 0,6-1 0,1 2 1,1-1 1,-1 5 3,-4 1-3,-6 3 3,-5 1-2,-4 2 2,-7 3-2,-2 2 3,-5 6-3,-2 4 0,-3 3 0,0 3 0,1 11 1,-2-12-1,2 12-1,1 12 1,2 3 0,1 5 0,1 8-1,0 4-3,2 0 3,-1 3-2,1-3 2,-2-6-3,0-4 3,-2-6-2,-3-16 2,3 14 1,-3-14 0,0 0 0,0 0 1,0 0-1,5-13 0,-2 0 1,3-5-1,1-3 2,2-4-2,2 1 1,2-1-1,1 3 1,-1 2-2,2 9 2,-3 4-2,2 5-1,-2 8 1,-2 4-1,-1 5 1,-2 2-4,-1 3 4,-1 0-3,1-1 3,-3-3-3,-1-2 3,0-2-3,-2-12 3,0 0 0,7 11 1,-7-11-1,0 0 1,0 0-1,0 0 1,12-20 0,-5 6-1,0-1 3,3-1-2,1-3 1,0 2-1,-1-1 2,1 3-3,0 5 2,-3 3-2,-8 7 0,16-7-1,-16 7 1,16 4-1,-16-4 1,13 15-1,-6-4 1,0 5-1,-1 1-2,-2 0 2,1-1-3,-1 2 0,-1-4-4,3 2-2,-6-16-9,7 17-8,-7-17-5,12 3-2,-3-5 3</inkml:trace>
  <inkml:trace contextRef="#ctx0" brushRef="#br0" timeOffset="136316.6303">21859 1649 12,'23'2'19,"-9"-6"4,3 5 1,-8-1-9,-9 0 0,0 0-1,0-14 0,-8 10-3,-5-6-3,-2 4-3,-2 1-2,-2 1 0,-2 5 1,2 7-1,-1 8 1,3 6-4,-1 2 3,6 4-3,2 0 3,6 1-4,4-2 3,7-3-3,4-10 2,6-4 0,3-5 0,4-4 0,-1-5 0,0-3-1,1-3 1,-4-3 0,-2-7-1,-3 0 4,-3-2-3,-2 0 3,-5 1-2,0 4 2,-3 1-3,-1 4 2,-1 12-3,0 0 1,0 0-1,-2 23-4,0-6 4,1 3-4,3 2 4,1 2-3,3-2 3,3-3-4,3-8 4,3-4-1,5-3 0,0-7-1,2-4 1,1-4 0,0-8-1,-2-4 5,2-5-4,-2-5 4,-3-5-2,-3-6 3,-3-6-5,-2-1 5,-4-4-4,-5 0 0,-5 0 0,-1 6 0,-4 8 0,0 10 1,-3 11-1,-2 14 1,-1 12 0,2 20-1,-1 12 2,2 10-1,3 7 1,1 3-1,3 2 0,6-1 0,2 0 0,5-10-3,2-8 1,2-8-2,2-2 1,-1-8-4,5 0-2,-4-12-9,3 1-13,0-5-3,-4-5-1,1-1 2</inkml:trace>
  <inkml:trace contextRef="#ctx0" brushRef="#br0" timeOffset="137263.725">22415 1649 22,'0'0'24,"0"13"-1,-1-1 6,-5 2-13,1 1-1,2 5-4,-2-3 0,5 7-5,-2-8 1,6 4-1,0-8-2,6-1-1,0-6 0,7-3 0,-1-5-1,2-3 0,0-5 0,-1 0 0,-2-4 0,-3-4 0,-4-2-1,-5 1 4,-6 0-4,-3 2 3,-4 1-3,-5 3 2,-3 3-3,-1 6 2,0 4-3,0 2-1,5 5-3,1 0 0,8 5-2,5-11-6,9 17-1,2-16-4,11 6 2,2-10-3,6 7 6,2-8-1,1 2 6,1 0 6,-3 1 4,-2 4 3,-2 4 5,-4 7 0,-3 1 2,-2 9-2,-4-3-2,-1 5 0,-7-3-1,1 0-1,-5-7-1,1-1 0,-3-15-1,0 17 2,0-17-2,0 0-1,-6-11 1,6 11 0,-3-21-1,3 8 0,-1-4-1,3-6 0,1-3 0,4 1 3,0 2-4,3 1 3,1 2-4,1 4 3,0 2-4,-2 7 0,2 7-7,-12 0-7,14-4-16,-14 4-3,0 0 1,0 0-2</inkml:trace>
  <inkml:trace contextRef="#ctx0" brushRef="#br0" timeOffset="137716.7703">22020 1435 49,'-12'9'29,"12"-9"0,9 7 0,2-7-16,7 6 0,2-6-2,10 4-4,2-4-2,7 0-3,1-1-8,0-3-9,4-1-14,2 4-1,-2-4-2,1 2 1</inkml:trace>
  <inkml:trace contextRef="#ctx0" brushRef="#br0" timeOffset="138815.8801">23276 928 21,'-10'29'24,"-6"5"2,6 7-3,-8-1-9,4 9-12,1-6-4,1-1-16,8-6-5,-3-12 1,11-8-1</inkml:trace>
  <inkml:trace contextRef="#ctx0" brushRef="#br0" timeOffset="139003.8989">23448 995 36,'-11'23'26,"3"10"-1,-8-5-3,-2 8-25,4 1-16,-9 0-5,9-5 1,-8-9-1</inkml:trace>
  <inkml:trace contextRef="#ctx0" brushRef="#br0" timeOffset="139649.9636">18282 728 41,'-45'2'28,"45"-2"3,0 0-1,-31-2-10,31 2-13,0 0 0,11 45-6,-11-45-1,21 44-1,-21-44-4,25 49-4,-25-49-4,29 37-14,-29-37-2,0 0 1,35 4 1</inkml:trace>
  <inkml:trace contextRef="#ctx0" brushRef="#br0" timeOffset="139819.9805">18415 654 45,'0'0'26,"0"0"2,0 0-2,0 0-16,31 57-6,-31-57-9,15 64-17,-4-29-3,-11-35-3,17 60 1</inkml:trace>
  <inkml:trace contextRef="#ctx0" brushRef="#br0" timeOffset="144725.4711">20049 2717 17,'0'0'20,"14"-9"-3,-14 9 0,0 0-1,0 0-4,0 0-2,10 7-1,-7 9-1,2 12-1,-2 7-2,2 12 0,-1 6-1,2 7-1,-3 1 0,-1 1-3,1-4 0,0-6-4,1-7-4,0-11-6,0-8-9,5-4-5,-9-22 1,15 12 1</inkml:trace>
  <inkml:trace contextRef="#ctx0" brushRef="#br0" timeOffset="145176.5162">20243 3183 27,'0'0'25,"0"0"0,9 5-3,-9-5-7,19-9-2,-6 3-2,1-4-2,4 0-4,-2-3-1,2 0-2,-4-3 0,1 1 0,-5-2-2,0 2 2,-3 0-2,-1 1 1,-3 1 0,-3 3 0,0 10-2,-3-16 2,3 16-1,-9-3 0,9 3 0,-14 7 0,6 0 0,0 3 0,-1 3 0,0 5 0,0 0 1,2 5-2,2-2 2,2 2-1,2-1 2,2-2-2,4 0 1,1-5-1,4 0 0,0-4-1,4-1-3,-2-5-2,7-2-5,0-4-6,3-5-7,3 1-5,-2-9 0,8 2 2</inkml:trace>
  <inkml:trace contextRef="#ctx0" brushRef="#br0" timeOffset="145884.587">20668 3066 20,'-9'2'21,"-8"-6"-2,4 5-1,-4 2-2,2 2-2,-1 5-3,1 3-2,2 2-1,0 2-2,4 1-2,1-1 0,4 1-1,1-4 0,3-1-1,0-13 0,8 14 1,-8-14-1,16 2 0,-4-7 1,2 1-1,-1-4-1,1-2 0,-2 0 0,1 0 1,-3 1-1,-1 2 1,-9 7-1,0 0 0,9-9-1,-9 9 1,2 12 0,-2 1-1,0 3-1,1 1 1,1 3 0,0 0-1,1-2-1,-1-5-3,4 0-4,-6-13-5,13 4-4,-4-11-3,2-4-2,1-3 0,0-1 4,2-3 3,-1 0 6,0 0 8,-2 4 6,-3 1 5,-8 13 2,11-13 2,-11 13 1,0 0 1,0 0-1,10 19-2,-9-7-1,3 2-1,-3 0 0,3 0-1,-2-4-3,1 2-1,-3-12 0,2 12 1,-2-12-1,0 0 0,0 0-1,0 0 1,-1-11-1,1 11 0,6-21-1,1 7-2,1-2 0,3-3-1,4 2-1,3-2-2,3 5-4,-1-2-6,2 5-16,-1 5-4,-3-1 0,-2 4-1</inkml:trace>
  <inkml:trace contextRef="#ctx0" brushRef="#br0" timeOffset="146598.6583">19976 3036 27,'0'0'24,"0"0"-4,0 0-1,0 0-4,0 0 1,11-13-4,3 7-2,3-2-3,6-1-3,4 0 0,4-2-2,2 3-5,0 1-5,2 0-10,-1 6-10,-6-5-2,2 5 1,-4-7 1</inkml:trace>
  <inkml:trace contextRef="#ctx0" brushRef="#br0" timeOffset="147335.7321">21660 3155 1,'-24'11'20,"-8"-7"2,5 9 3,-4-1-10,3 5 0,1 2 0,1 1-5,7 2-1,1 0-2,10 3 0,2-5-2,8-1 0,3-6 0,6-2-1,6-7-1,3-4 0,3-5-1,0-6-2,1-2 0,2-3 0,-4-2-1,-2 1 1,-4-1 0,-3 4 0,-4 2 0,-9 12 1,11-18-1,-11 18-1,0 0 0,0 0 0,0 0 1,0 0-2,6 16 1,-5 2 1,1 5 0,0 5 0,0 3 1,0 2 1,1 1-1,0-1 1,0-3-1,-2-2 0,-2-4 1,-1-3-1,-3-4 1,-1-2 0,-7-2-1,-1-2 0,-2-2-1,-2-3-1,2-1-3,-2-5-4,6 0-10,1-3-11,5-8-2,9 0-2,3-10 3</inkml:trace>
  <inkml:trace contextRef="#ctx0" brushRef="#br0" timeOffset="147809.7795">21962 3194 1,'0'0'21,"-20"1"1,8 5 2,-6-4-7,0 5-3,1 2-1,-3 3-3,3 6-1,-2-1-1,5 3-3,1 0-1,4 0-1,3-3 1,4-1-1,3-3-1,-1-13 1,11 13-1,1-12 0,2-4 1,2-4-1,3-4-2,2 0 1,0-5-1,0 1 0,-2 0 0,-1 1 0,-5 2 0,-1 4 0,-12 8 0,13-8-1,-13 8 1,3 11 0,-4 1-1,0 2 1,0 4-1,0 2 1,0 0-2,0-3-2,3 1-5,-1-6-6,-1-12-14,12 12-1,-12-12 1,23-9-1</inkml:trace>
  <inkml:trace contextRef="#ctx0" brushRef="#br0" timeOffset="148162.8148">22246 3155 33,'0'0'25,"0"0"0,-6 19 0,-2-9-14,-3 3-2,1 2 0,0 2-3,1 0 0,1-2-2,7 2-1,5-6 1,5 1-1,2-4-1,3 0 1,0 1-1,1 2 0,-2 3-1,-2 3 0,-7 1-1,-5 3 1,-5 3-1,-6-2-3,0-1-8,-3-4-15,-2-11-4,7-1-1,-2-16 0</inkml:trace>
  <inkml:trace contextRef="#ctx0" brushRef="#br0" timeOffset="148455.844">22632 2850 14,'-7'27'20,"-6"-13"0,1 9-8,-3 1-5,-2 3 0,-1 0-6,0-6-13,7 3-6,-5-13-2,12 0 0</inkml:trace>
  <inkml:trace contextRef="#ctx0" brushRef="#br0" timeOffset="148665.8651">22773 2835 49,'-3'19'27,"3"4"1,-8-5-6,1 3-24,0 1-7,-5-6-13,4 7-5,-9-9 0,4 3 0</inkml:trace>
  <inkml:trace contextRef="#ctx0" brushRef="#br0" timeOffset="149269.9254">19468 2759 46,'0'0'30,"-12"-3"2,12 3-2,0 0-15,2 12-2,4 3-2,0 0-7,1 5-2,1 0-1,2 2-2,0 1-3,0-4-2,1-2-7,-2-7-6,1-9-11,6-1-1,-3-11 1,6-3 0</inkml:trace>
  <inkml:trace contextRef="#ctx0" brushRef="#br0" timeOffset="149432.9418">19760 2679 46,'0'0'27,"6"17"1,-12-4-1,1 6-19,1 4-2,-1 1-4,-1 1-8,0-3-14,6 3-6,-2-11-2,11-1 0</inkml:trace>
  <inkml:trace contextRef="#ctx0" brushRef="#br0" timeOffset="156319.6304">22065 4959 37,'-16'-9'26,"16"9"1,0 0-2,-8-11-13,8 11-2,0 0-3,13 28-4,-5 4 0,0 14-2,-1 16 0,0 13 0,-3 14 0,-2 8-3,-1 4-2,-6-3-4,1-5-4,-1-8-2,1-15-8,5-5-7,-8-23 2,5-6 0</inkml:trace>
  <inkml:trace contextRef="#ctx0" brushRef="#br0" timeOffset="156635.662">21773 5709 47,'-11'-7'29,"-2"-2"0,13 9 0,0 0-13,-3 10-7,15 8-3,5 6-1,5 7-3,6 3 1,8 4-1,3-1 1,4-4-1,-1-7 0,2-11-1,-3-14 1,4-11 0,-4-14 0,-1-7-1,-3-8 1,-2-4-1,-2-2-2,-6-2-1,-3 6-6,-8 5-5,-4 10-14,-6 16-6,-6 10 0,0 0 0</inkml:trace>
  <inkml:trace contextRef="#ctx0" brushRef="#br0" timeOffset="157117.7102">21280 6672 62,'10'5'28,"-11"5"0,4 15 1,-2 9-22,-3 8-1,1 13-1,-1 6 1,1 11-1,1-1-1,1-1 0,1-7-1,3-5-1,1-9-1,4-8 0,1-9 0,5-10-2,1-6-1,4-10-4,5-5-9,0-4-9,2-10-6,6 1-2,-3-8 1,4 4 0</inkml:trace>
  <inkml:trace contextRef="#ctx0" brushRef="#br0" timeOffset="157514.7499">21861 7111 40,'-13'-2'28,"1"13"3,-8-1-2,1 5-13,1 6-2,-2 2-1,4 4-5,3-2-3,2 0-2,6-3-1,5-3-1,4-6 0,7-5-1,1-8 1,5-4-1,1-7 1,3-2-1,-1-2 1,0-1-1,-2-1 1,-1 3 0,-3 4-1,-3 5 1,-2 5 0,-9 0 0,13 18 0,-9-2-1,-1 4 0,1 2 0,1 1-2,-1-2-2,3-1-5,-2-8-6,3-6-8,4-4-8,-1-14-2,3 2 2,-3-11 0</inkml:trace>
  <inkml:trace contextRef="#ctx0" brushRef="#br0" timeOffset="157801.7786">22063 7243 19,'6'-15'24,"-6"15"2,0 0 2,3 15-7,-3-2-4,0-2-5,2 5-3,-1-4-1,3 4-1,-4-16-3,10 16-1,-10-16-1,13 0 0,-13 0 0,18-12 0,-9 3 1,-1 1 1,-8 8-1,16-17 0,-16 17 0,13-3 0,-13 3-1,9 16-1,-4-3 0,0 4-1,3 0-2,-4-2-6,6 3-11,0-2-15,-10-16 1,19 8-2,-19-8 2</inkml:trace>
  <inkml:trace contextRef="#ctx0" brushRef="#br0" timeOffset="158898.8883">22510 7355 14,'0'0'20,"0"0"1,0 0-4,0 0-1,0 0-2,-3-12-2,3 12 0,-8-14-2,8 14-1,-13-12-1,4 8-2,-2-1-1,1 7-1,-2 1 0,-1 6 0,0 3-1,3 6 1,-1-1-1,5 5 0,1-1-1,5 1 1,4-1-2,4-3 1,6-5-1,3-5-1,4-5 0,2-5-1,1-3 1,2-3-1,-1-6 0,-2 1-1,-2 1 2,-5-1-1,0 3 0,-4 2 0,-2 4 0,-10 4 1,15-2-1,-15 2 1,12 12 0,-12-12-1,11 16 1,-11-16 0,9 18 0,-9-18 1,6 13-1,-6-13 1,0 0 0,0 0 1,0 0 0,0 0 0,0 0 0,7-20 0,-5 6 1,3-1-2,1-3 1,1 2-2,1 2 1,0 2-1,1 4 0,-9 8-2,17-6 1,-17 6-1,15 6-2,-15-6 0,16 15 0,-16-15 0,14 22 0,-7-10 1,0 4 0,-1 1 1,1 1 1,-2 0 1,-1-1 0,0-3-1,0 0-6,-4-14-5,4 18-3,-4-18-11,0 0-3,0 0-1,0 0 1</inkml:trace>
  <inkml:trace contextRef="#ctx0" brushRef="#br0" timeOffset="159098.9083">22821 7287 62,'-4'-29'33,"3"6"0,-1-1 1,2-1-14,3 8-9,-2 0-5,3 3-4,-4 14-4,9-21-8,0 16-9,0 3-13,-9 2-1,20 1-1,-10 0 1</inkml:trace>
  <inkml:trace contextRef="#ctx0" brushRef="#br0" timeOffset="159677.9662">22970 7341 43,'-6'19'28,"6"5"2,-5-9 0,2-1-16,3 3-1,-2-6-4,4 0-1,-2-11-3,0 13-1,0-13-1,0 0 0,0 0-1,0 0 1,0 0 0,8-14-1,-4 2 0,3-1 0,1-2-1,1 1 0,-1 0 0,1 4-1,1 5 0,-10 5 0,15 7 0,-8 5 0,-4 3-8,9 10 0,-8-4 0,7 9 1,-8-11-3,6 5 3,-7-10-1,7 2 1,-9-16 7,0 0 1,0 0 0,9-10 0,-5-2 0,0-4 0,2-2 0,0-3 0,1-1-1,-1 2 1,2 4-1,-1 1 1,1 3-1,-8 12 0,13-13 0,-13 13-1,13 4 1,-13-4 0,12 18-1,-6-5-1,-3 0-3,2 4-4,2 78-16,-7-95-4,14 13 3,-14-13-1</inkml:trace>
  <inkml:trace contextRef="#ctx0" brushRef="#br0" timeOffset="160073.0057">23354 7272 39,'-12'13'28,"3"12"2,-8-2-1,1 6-11,3 5-5,-1-3-2,5 4-1,-2-8-5,8-1-1,3-9-1,4-4-1,6-8 0,3-5 0,3-6-1,3-3 0,-1-2 1,1 0 0,-1-2 1,-1 2-1,-5 2-1,0 3 0,-12 6 1,13-3-1,-13 3 1,6 15-1,-5-1 0,-1 2 0,-1 4 0,1 2 0,1 1-1,0 1-1,3-2-4,-2-4-6,6 1-15,1 1-9,-5-5 1,5 4-2,-5-6 2</inkml:trace>
  <inkml:trace contextRef="#ctx0" brushRef="#br0" timeOffset="160817.0801">22350 8499 59,'18'19'33,"-1"-18"-1,12 1 1,0-5-10,6-4-15,7 2-1,1 0-5,-2 1-6,2 6-7,-9-1-10,-3 1-11,-1 7 0,-6-5-1,-1 4 1</inkml:trace>
  <inkml:trace contextRef="#ctx0" brushRef="#br0" timeOffset="161200.1184">22776 8308 62,'0'0'30,"10"10"1,3-6 0,3 5-21,8 7-1,-1 5-3,6 6-1,-3 3-2,-2 4-1,-3 4-1,-4 1-1,-6 0-1,-7-2-1,-5-2-4,-7-7-5,-3-2-10,0 0-10,-6-15 1,5-1-2,-2-14 3</inkml:trace>
  <inkml:trace contextRef="#ctx0" brushRef="#br0" timeOffset="161501.1485">23231 8221 60,'7'16'33,"-7"0"-1,2 11 2,-4 9-11,-2 1-15,4 13-1,-3 3-2,4 3-2,-2 0-2,1-5-3,3-2-7,-3-13-6,6-6-9,0-9-9,-6-21-1,11 10-1,-11-10 3</inkml:trace>
  <inkml:trace contextRef="#ctx0" brushRef="#br0" timeOffset="162344.2328">23280 8637 25,'0'0'22,"0"0"2,0 0 2,0 0-13,11 8-3,-11-8 1,12 1-2,-3-2 1,1 3-2,2-3-1,3 1 0,-2-2-2,7-1 0,-4-2 0,6-1 0,-2-5-2,0 2 0,-1-3-1,-2 3 1,-2-3-1,-2 3-1,-5-1 1,-8 10-1,9-18 0,-9 18 0,-4-17 0,4 17 0,-13-16 0,3 10-1,-3 3 1,1 5-1,-3 4 1,1 7 0,0 5 0,1 7 0,2 2 0,3 1 0,2 1-1,4-2 0,3-1 0,5-5 0,2-5-2,3-4 1,4-5-1,0-5-1,5-1-2,-2-8 0,7 1-2,-5-9-1,6 2-1,-3-5 1,3 0-1,-6-5 2,3 4 2,-7-1 2,-1 0 2,-3 4 2,-4 0 1,-3 3 1,-4 2 1,-1 11 0,-7-13 0,7 13 2,-19 5-1,6 6 0,-4 1 0,1 10 1,-2-1 0,3 5 0,1-1-2,7 1 0,2-5-1,7-2-1,4-5 0,4-5-2,4-7 0,2-3 0,2-3 0,-1-3 0,-1-1 0,-1-1 0,-4-1 0,-1 3 0,-10 7 0,12-10 0,-12 10 0,0 0 1,0 0-1,0 12 0,-4-1 0,1 3-1,-1 0 0,0 0-1,3 1-4,1-15-4,1 13-7,-1-13-14,9-11-3,2 0-2,-2-10 1</inkml:trace>
  <inkml:trace contextRef="#ctx0" brushRef="#br0" timeOffset="162658.2642">23841 8589 40,'-6'16'29,"6"9"2,-4-2 0,2-2-14,6 6-1,-2-7-4,6 2-3,-3-8-3,3 0-1,-8-14-1,13 16-1,-13-16-1,10 6 1,-10-6 1,12-8 1,-12 8-1,17-18 1,-9 8-2,3-2 0,2 1-1,1-2 0,-2 1-3,1-1-2,0 4-3,-2-5-4,6 7-10,-8-4-11,-2 0-5,-7 11 0,7-18-1</inkml:trace>
  <inkml:trace contextRef="#ctx0" brushRef="#br0" timeOffset="163043.3027">23179 8354 67,'-16'6'34,"-3"-4"0,7 2 1,12-4-19,-15 5-7,15-5-2,17 2-1,5-3-3,9-2-3,6-5-8,4-3-24,4-1-2,-6-9 0,-2 1-2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34:53.5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6456 4012 11,'-1'-14'20,"1"14"1,3-28 0,0 9-5,-2-4-2,0-4-1,-1-1-2,0-6 0,0-2-1,-3-7-2,-1 2 0,-1-7 0,-3-1-2,-3-6-2,-2-1 0,-5-6-1,-3 0-2,-6-3 1,-4 0 0,-6-3-2,-6 0 1,-5 4-2,-3 2 1,-7 4 0,-3 4 0,-5 3-1,-3 3 0,-8 7 1,-2 5-1,-5 6 1,-5 3-1,-3 7 0,-5 5 0,-1 7 0,-1 5 0,3 7 0,0 4 1,2 7-1,1 7 1,2 6-1,4 8 1,1 5-1,3 6 1,5 8 0,1 3 0,4 5 0,5 3-1,3 2 2,6 3-2,6 0 1,5 3 0,4 2 0,5 1 0,6 3 0,5-1 0,4 0 1,4 2-1,5-2 1,3-2-1,7-3 0,2-3 0,6-1 0,4-1 0,6-4 0,3-2 0,5-1 0,7 0 0,5-3 1,4-3-1,7-5 0,3-3 1,7-6-1,3-4 0,4-3 0,5-5 1,1-6-1,6-4 1,3-1-1,3-7 1,5-2-1,1-7 1,5-5-1,1-4 1,1-8 0,-2-3 0,0-11 0,0-6 0,-2-9 1,-3-5-1,-1-8 1,-4-4 0,-3-4 0,-1-4 0,-7-2-1,-3 2 1,-7 1 0,-3 0-1,-7 4 0,-2 5 1,-8 5-1,-4 10-1,-7 6 1,-5 5-1,-4 10-1,-7 2-4,-1 3-27,-5 3-2,-4-7 0,2-3-1</inkml:trace>
  <inkml:trace contextRef="#ctx0" brushRef="#br0" timeOffset="871.8255">6349 1785 31,'0'0'23,"0"0"2,-13 9 1,11 2-9,1 6-12,0 8 0,1 5-1,0 6 1,0 4-1,1 1-2,0-2 0,0-4 0,0-5 0,0-9 1,1-4 1,-2-17 1,0 0 1,0 0-1,3-15 0,-3-10-1,3-3 0,-1-7-1,2-2-1,0-3-1,2 3 0,-1 3 0,0 8 0,-1 7 0,2 6 0,-6 13-1,13-1 1,-4 11-1,2 6 0,1 5 0,1 3-1,0 4 1,2 1 0,-2 0-1,-2-3-1,-2-3-1,-4-8-2,1 3-5,-6-18-11,0 0-11,8-11 0,-6-10-1,1-2 3</inkml:trace>
  <inkml:trace contextRef="#ctx0" brushRef="#br0" timeOffset="1204.759">6556 1717 24,'3'25'25,"0"1"1,-3-1-1,4 2-7,0 7-7,1-5-1,2 1-2,0-8-3,3-3-1,2-7 0,-1-4-1,2-8 2,1-4 0,-4-7 0,4 0-1,-4-7 1,-1-1-2,-3-3 1,-1 1-1,-6-3-1,-2 6-1,-2 0 0,-4 4-1,-2 6 0,-5 4-1,1 7-2,-2 1-2,4 9-6,-2-3-13,6 0-8,9-10 0,-3 14 0,13-13 0</inkml:trace>
  <inkml:trace contextRef="#ctx0" brushRef="#br0" timeOffset="1573.6851">6829 1659 50,'0'0'24,"12"-3"4,-12 3-2,0 23-12,1 0-7,-3 0 0,3 6-3,-3 1 2,3-1-2,-2-5-2,2-3-2,-1-8 2,0-13 0,1 11 0,-1-11 0,6-12 1,-1 0-1,0-6 1,3-5-1,-2-3 0,3-1 2,-1 1-2,-1 4 2,-1 4-3,-3 4 2,-3 14-2,0 0 2,10 5-3,-7 10-2,1 4 1,-1 0-5,3 3 1,-2-4-7,7 5-6,-3-9-10,3-9-4,3-2-2,0-6 3</inkml:trace>
  <inkml:trace contextRef="#ctx0" brushRef="#br0" timeOffset="1904.619">7125 1662 10,'0'0'19,"0"0"1,0 0-2,0 0 0,0 0 2,0 0-2,5-13-2,-5 13-3,10-5-1,-10 5-2,13-6-4,-13 6-2,17-7-1,-6 3-3,0 2-3,-1-4-5,4 4-13,-1-1-8,1-1-1,4-2-1,0-3 1</inkml:trace>
  <inkml:trace contextRef="#ctx0" brushRef="#br0" timeOffset="2903.4192">7634 1449 32,'0'0'22,"0"0"2,-9-3 1,-3 9-11,-5 5-4,-4 1-3,-2 7 0,-1 1-1,3 3 0,0-1-1,7 3-1,1-3 0,7-3 0,5-4-2,6-3 1,4-6 0,3-2 0,3-6 0,2-2-1,0-5 0,1-3 0,1-4-1,-2-1 0,-2-2-1,-2 0 1,-2 3 0,-2 2 0,-1 2 0,-8 12-1,8-12 0,-8 12 1,3 11-1,-1 1 0,0 2 0,1 1 0,1 1 0,1 1 0,1-2-1,-1-4-1,-5-11-2,10 12-3,-10-12-8,10-7-6,-5-3-2,-1-7-1,1-3-3,1-4 1,0-7 3,1 0 7,0 1 12,-1-1 10,2 8 5,-3 2 3,2 9 3,-7 12 5,9-4-2,-9 4-1,9 22-4,-1-4-3,-4 0-1,2 3-3,-2-4-1,0 1 0,-1-6-2,-2-1-1,-1-11-2,0 13 0,0-13 1,0 0 0,0 0 1,0 0-1,0 0-2,3-17 1,2-1-1,4-3-1,2-7-3,2-1 1,3 0-2,1-2 0,1 5 1,-3 1-1,1 5 1,-5 6 1,-2 6 0,-9 8 0,10-7 0,-10 7 1,1 16 1,-3 1 0,2 4-1,1 3 2,2 3-1,4 0 1,2-4 0,5-2 1,4-6-1,4-5 1,0-8 0,2-4 0,-1-6 1,-1-3-1,-4-3 1,-3-2-1,-7-4 0,-3 5-1,-8 1 0,-5 3 0,-7 2-1,-6 2 0,-1 2-3,-2 5 0,2 3-2,1-6-4,6 4-6,3-3-6,12 2-10,0 0-1,12-13 2,5 4 1</inkml:trace>
  <inkml:trace contextRef="#ctx0" brushRef="#br0" timeOffset="3467.3064">8208 1145 23,'0'0'24,"12"-2"2,-12 2 2,2 24-10,-1 1-4,-1-3-5,2 5-1,-1 1-2,2-4-1,0-3-3,1-5 0,-2-5-1,-2-11 0,5 13 2,-5-13-1,0 0 0,5-10 0,-4-1 0,1-1 0,0-5-1,3-3 0,-2 0-1,2 5 0,0-1 0,0 2 0,-5 14 1,11-13-1,-11 13 0,12 11 0,-6 1 0,2 2 1,-1 1-1,1 1 0,-1-1 0,1-4 1,-8-11-1,11 17 1,-11-17-1,0 0 1,10 6 0,-10-6 0,0 0-1,9-19 1,-5 7 0,3-3-1,1-4 1,1 1 0,-1-1-1,1 1 1,-2 3 0,0 4 0,-7 11-1,8-9 1,-8 9-1,4 12 1,-4 0-2,1-1 0,0 5-2,0-4-1,5 1-3,-6-13-5,14 12-10,-3-11-10,3-4 1,3-6-1,2-6 3</inkml:trace>
  <inkml:trace contextRef="#ctx0" brushRef="#br0" timeOffset="3796.2406">8659 1003 42,'-9'13'26,"-8"5"2,3 7-5,0 3-6,-2 6-6,6-6-1,0 1-6,7-9 0,5-5 1,-2-15-2,20 9 0,-2-11 1,0-6 0,4-4 0,-3-3-1,2-3 0,-6 1 0,0-2-1,-8-1 0,-2 0-1,-6 3 0,-4 3 0,-5 2-1,-6 5-1,-2 5-2,-3 0-1,3 4-4,-4-2-7,9 3-8,1 4-9,12-7 0,0 0-1,0 0 5</inkml:trace>
  <inkml:trace contextRef="#ctx0" brushRef="#br0" timeOffset="4311.1376">8869 547 7,'0'0'19,"0"0"4,0 0-1,0 0-5,0 0-1,0 0-1,0 0-3,0 0-2,0 0-3,0 0-1,0 0-1,0 0-2,0 0-1,0 0 0,0 0 0,0 0 0,0 0-1,0 0 0,0 0-1,0 0 0,0 0 1,0 0-1,0 0-1,0 0 0,0 0-3,0 0-4,0 0-9,0 0-4,0 0-6,0 0-4,0 0 1,0 0 4</inkml:trace>
  <inkml:trace contextRef="#ctx0" brushRef="#br0" timeOffset="4685.0628">8737 948 19,'0'0'18,"0"0"4,0 0-6,0 0-3,0 0-1,0 0 1,0 0-3,-3 35-5,7-25 4,0 10-4,3-1 1,0 7-2,2-5 0,0 4-3,1-7 1,-1 4-1,-2-8-1,0-4-3,-7-10-5,8 11-8,-8-11-11,0 0-1,0 0 1,5-11-1</inkml:trace>
  <inkml:trace contextRef="#ctx0" brushRef="#br0" timeOffset="4971.0056">8848 631 53,'0'0'27,"0"0"3,0 0 0,-8 45-21,8-45-3,3 64 0,2-23-1,-1 1-1,3 1-3,-1-1 0,3-5 1,1 0-4,-1-9 1,2-3-7,-4-9 0,4-4-10,-11-12-9,14 16-3,-14-16 0,8-12 2</inkml:trace>
  <inkml:trace contextRef="#ctx0" brushRef="#br0" timeOffset="5315.9366">8829 941 52,'0'0'31,"0"0"2,0 0 2,-30-1-12,30 1-11,0 0-3,0 0-4,0 0-3,0 0-5,0 0-2,37-28-2,-37 28 0,0 0-1,43-45-3,-43 45 3,31-28 0,-31 28 2,0 0 2,40-24 1,-40 24 3,0 0 2,0 0 2,37 4 2,-37-4-1,0 0 1,19 38-1,-19-38-1,0 0 0,21 48-4,-21-48-2,0 0-5,0 0-3,18 40-13,-18-40-4,0 0-1,0 0 1</inkml:trace>
  <inkml:trace contextRef="#ctx0" brushRef="#br0" timeOffset="5532.8932">9040 721 72,'0'0'31,"0"0"1,-7-36 0,7 36-23,0 0-5,0 0-4,0 0-5,12-35-11,-12 35-6,0 0-6,0 0-3,0 0 3,30-30 0</inkml:trace>
  <inkml:trace contextRef="#ctx0" brushRef="#br0" timeOffset="5802.8392">9267 593 39,'0'0'21,"0"0"2,0 0 5,0 0-13,-28 42-7,28-42-1,-47 53-1,47-53 0,-44 64 2,44-64 1,-28 65-2,28-65-1,4 50 1,-4-50 0,36 25-2,-36-25-1,60-1-2,-25-10-4,2-3-5,-4-6-7,-2 2-20,-2-1 1,-29 19 2,38-36-2</inkml:trace>
  <inkml:trace contextRef="#ctx0" brushRef="#br0" timeOffset="44829.0323">23011 2773 16,'-10'-23'21,"10"23"-6,-8-13-1,8 13-1,0 0 0,0 0-1,0 19-2,1 2-2,3 17-1,-3 12 0,2 20-1,-4 15 0,2 17-1,-2 13 0,0 11-1,0 5 0,2 4 0,1-4 0,4-3 0,-1-10 0,3-7-1,-2-14 0,1-8-1,-3-16-1,2-11 0,-4-11-1,-2-12-1,1-9-2,-3-11-1,4-4-4,-2-15-8,0 0-8,-11-17-7,3-8-2,3 1 2,-9-11 0</inkml:trace>
  <inkml:trace contextRef="#ctx0" brushRef="#br0" timeOffset="45195.959">22723 4131 28,'0'0'26,"-12"1"2,12-1 3,5 17-20,4-7 1,7 12 0,1 5-2,5 12-1,3 3-2,3 9-2,0 4-1,4 2-1,-2-3 0,2-4-1,-1-9 0,2-5 1,-2-13 0,0-8 0,-2-15 0,1-10 0,-1-15 0,-1-10 0,-4-11-2,-1-13 2,-1-8-1,-3-5-2,-1-3 1,-2 0-2,0 4-2,-2-4-7,0 5-26,-2 8-2,-5 0 0,-3 5 0</inkml:trace>
  <inkml:trace contextRef="#ctx0" brushRef="#br0" timeOffset="105229.9497">8787 11288 3,'10'5'12,"-10"-5"0,0 0-3,0 0-5,0 0 0,0 0-1,0 0 1,-6-11 0,6 11 1,0 0 0,0 0 0,0 0-1,0 0 0,-10-6 0,10 6-1,0 0 0,0 0-1,0 0-1,0 0 0,0 0-1,0 0 0,0 0 0,0 0 1,0 0-1,0 0 1,0 0 0,8 10 1,-8-10 2,17 6 1,-2-3 1,3-1 1,7-1 0,2-2 0,6 0 1,2-3-2,5-2-1,1-1-1,3 0 0,-1-1-1,2 0-1,-3 0 0,-1 2-2,-2 1-5,-3 7-16,-6-8-6,1 7-1,-13-12 0,2 7-1</inkml:trace>
  <inkml:trace contextRef="#ctx0" brushRef="#br0" timeOffset="126310.7327">21344 16398 5,'11'7'12,"-11"-7"1,14-6-9,-3 4 0,1 1 2,2-1 0,2 2 1,1 0 1,2 3 0,2-1 0,3 2 0,2-2-2,4 1 0,3 0-1,1 0 0,4 0 1,2-1-1,2 1 0,5 0 0,3 1 1,1-1-2,3 3 1,1-4-2,4 3 2,-1-2-1,4 2 0,0-4-1,4 4 1,0-3-2,3 0 0,1-1 0,3 3 0,1-3 1,4 0-2,0 0 1,3 1 0,0-2-1,2 0 2,-1-2-2,2 1 0,0-1 0,0 1 0,-1-5 0,0 0-1,2-1 2,1-1-1,3-3 0,4 1-1,1-2 1,1-1 1,-2 2 1,0-2-1,-10 1 0,-2 1-1,-10 0 0,-5 2 0,-13-2 1,-4 4-2,-7 0-1,-5 1 1,-4 1 0,-3 0 0,-30 5 1,49-8-1,-49 8 0,38-7 0,-38 7 0,0 0 1,38-12 2,-38 12 0,0 0 0,0 0 0,0 0 0,0 0 0,0 0 0,0 0 1,0 0-4,0 0 1,0 0 0,0 0-1,0 0 1,0 0-1,0 0 0,0 0-2,0 0-5,7-44-31,-5 4-2,0-11 1,-4-21-2</inkml:trace>
  <inkml:trace contextRef="#ctx0" brushRef="#br0" timeOffset="127922.4104">25053 7649 9,'12'152'20,"0"-14"0,-1 9-11,-1 1 1,-1 5 1,0 0 2,-1 2-2,-1 5-1,-2 2-1,2 5 0,-1 1-3,-1 4 0,2 3-2,-1 7-1,-1 0-1,1 3-1,-1 6-1,-2 5 2,0-1 0,-3 3 0,-1-1 1,-2-4 0,-2-4 2,-1-1-1,-1-8-1,-2-4 1,-2-5-2,1 0 0,-1-1-1,-1-1 0,-1 1-1,1 4 0,-1-1 1,0 1 0,1-8 0,-1-3-1,1-5 1,1-4-1,-1-7 2,1-7-1,0-8 1,0-4-2,0-3 2,1-3-2,-2-7 0,2-4 2,2-8-2,-1-3 1,1-3-2,1-2 3,1-10-2,0-2 3,4-5 0,-4-2-2,0-5 1,1-5-1,-1-10 1,0-8-2,1-7-1,5-41-2,-8 54-3,8-54-3,0 0-12,0 0-16,3-73 0,-2 12 1,-1-29 0</inkml:trace>
  <inkml:trace contextRef="#ctx0" brushRef="#br0" timeOffset="128907.2134">24813 5140 57,'-6'77'31,"5"-37"-2,4 12 2,-1 0-27,3 8-1,3 10 0,1 6 1,1 9 1,4 3 0,2 8-1,2 5 0,5 7-1,2 4-2,2 6 2,0 4-1,0 5 0,-2 6-1,-3 7 1,-1 6 0,-7 3 0,-3 5 1,-4 4-2,-1 1 2,0 2-1,1-1 1,0 4 0,1-3 0,2 4-1,2-2 1,3 4-1,0-2-1,1 0 0,-2-3 0,-2 4 0,-1-1 0,1 1 1,-4-2 0,0 0-1,-2 0 1,-1 4-1,-3 2 1,0-2-1,-3-1 2,-2-1-2,-2 0 1,-3-1 0,-1-4 0,-3-4 0,-1-10 0,1-5 0,3-6-2,-1-3 0,4-6 0,2-10-4,2-3-3,3-12-12,2-2-22,0-2-2,-2-6 2,-1-4-2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13:58.6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4429 10909 28,'0'0'21,"-12"-2"0,12 2-1,0 0-6,0 0-2,-7-13-2,7 13 0,-10-8-2,1 0 0,9 8 1,-22-13-2,8 10 2,-6-4-3,-2 4 1,-5-1-4,-1 5 1,-4 3-1,-3 7-1,-1 3 1,-1 7-1,3 6 0,3 7 1,5 5 0,7 9 0,5-1 0,11 3 0,9-1-1,12-1 0,8-6 0,9-5 0,7-9-1,3-6-1,2-8 0,-1-5-2,-3-6-2,-4-6-4,0-4-18,-5-2-10,-6-6 2,-2-1-1,-4-7 0</inkml:trace>
  <inkml:trace contextRef="#ctx0" brushRef="#br0" timeOffset="278.0278">4722 10859 58,'8'-18'28,"-8"18"2,4 21 0,-7 3-15,3 17-2,-3 8-3,2 16-1,-1 4 0,2 8-2,-2-3-3,2-5-3,1-8-1,0-11-5,3-12-2,-1-16-13,-3-22-14,16 3 1,-5-24 0,3-7 1</inkml:trace>
  <inkml:trace contextRef="#ctx0" brushRef="#br0" timeOffset="483.0483">4909 10894 75,'7'-24'31,"-6"6"0,-1 18 2,0 19-16,-4 5-8,4 15-4,-2 4-1,2 11 0,-1 4-1,2 3-1,0-4-2,1-4-4,2-6-10,-1-5-17,-4-14-1,3-4 0,-2-24-1</inkml:trace>
  <inkml:trace contextRef="#ctx0" brushRef="#br0" timeOffset="706.0706">4778 11281 94,'-13'-3'35,"5"4"-1,8-1 2,-5-11-16,5 11-13,15-17-3,-1 5-3,3-2-1,2 0-4,3 0-2,0 0-6,3 7-8,-3 3-9,-2 5-5,-1 10 0,-4-1 1,0 8 3,-2 0 8</inkml:trace>
  <inkml:trace contextRef="#ctx0" brushRef="#br0" timeOffset="1188.1188">5018 11288 10,'11'19'23,"-8"-7"3,5 3 1,-8-15 0,5 17-5,-5-17-4,11 8-6,0-5-2,1-5-3,6 1-1,1-3-1,4 4 0,2-2-1,2 4-1,-4 2 0,0 3 0,-5 3-1,-3 5-1,-5 3 1,-5 4-3,-8 0 3,-5 3-2,-6-2 2,-3-1-2,-2-2 2,-1-1-2,1-6 0,2-3 2,4-3-2,4-3 1,9-4 0,0 0-1,9-6 1,5-1-1,7 1 0,4 0 0,6 2 0,6 2 0,2 6 0,1 4 0,0 4 0,-3 5 0,-4 2 1,-5 4 0,-9-1 0,-8 4 1,-12 0 0,-11-2 0,-13 1 0,-8-2 0,-9-2-1,-6-3 0,-4-2-2,-3-5 0,3-4-3,1-10-4,13 0-11,6-9-17,7-8 0,12-4 0,10-11 0</inkml:trace>
  <inkml:trace contextRef="#ctx0" brushRef="#br0" timeOffset="1820.1819">6157 11137 75,'-3'-10'30,"-5"7"0,-10-3-3,-5-2-16,-2 1-4,-8 0-1,-2 6 0,-4 0-1,3 10 0,-1 4 1,6 12-1,3 3 1,10 8-1,4 1 0,13 4-1,10-4-1,11 1 0,11-7-2,6-4-1,10-7 1,5-11-3,3-4-2,-1-12-4,0-2-17,-5-9-12,-8-10 1,-6-6 1,-10-7-1</inkml:trace>
  <inkml:trace contextRef="#ctx0" brushRef="#br0" timeOffset="2121.2121">5964 10444 105,'11'4'33,"-7"11"1,2 15-1,0 6-27,-6 6-3,1 7 0,-4 2-1,0 5 0,-1-3-2,0-6-1,1-10-3,2-11-4,3-10-17,-2-16-10,12-1 3,0-12-3,0-14 3</inkml:trace>
  <inkml:trace contextRef="#ctx0" brushRef="#br0" timeOffset="2318.2318">6247 10446 85,'9'-20'32,"-9"20"2,0 0 0,5 23-11,-6 9-14,-7 4-6,1 4-1,0 2 1,0 0-2,1-6-4,1-8-2,5-6-8,-1-11-20,1-11-1,6-15 0,-3-12 0</inkml:trace>
  <inkml:trace contextRef="#ctx0" brushRef="#br0" timeOffset="2654.2653">6231 9985 95,'-21'-43'31,"0"17"1,-5 9 1,-2 13-22,6 18-4,-2 9-3,5 12 0,-1 4-1,10 6 0,3-1 0,11-1-1,9-9-1,9-7 1,8-12-1,5-11 0,4-8 0,2-10 1,-1-8-1,-3-8 1,-8-5-1,-5-6 0,-9-1 0,-10 2-1,-11 3 1,-10 6-2,-8 8-1,-8 5-3,-1 18-4,-6 6-7,4 15-16,4 13-4,4 7 1,11 10-1</inkml:trace>
  <inkml:trace contextRef="#ctx0" brushRef="#br0" timeOffset="3075.3075">6722 11148 81,'-14'-2'34,"14"2"0,-9-3 1,9 3-20,18-9-5,-2 3-2,10 2-2,2-4-3,8 2 0,4-2-1,3 4 0,-2 0-1,-1 1 0,-4 1-3,-4 0-1,-3 4-6,-8-5-10,-8 3-17,1 0 0,-14 0 0,13-7 0</inkml:trace>
  <inkml:trace contextRef="#ctx0" brushRef="#br0" timeOffset="3889.3889">7443 10845 30,'0'0'28,"0"0"1,0 0 0,0 0-7,-8 0-7,-2 4-2,-6-1-1,-1 10-4,-8 3-2,-1 12-1,-4 6 1,2 11 0,1 0 0,6 8 0,6-3-2,11 1 0,9-5-2,9-8 0,11-10-1,9-7 0,6-9-2,5-10 0,6-8-3,-4-12-4,8-2-3,-7-12-4,2 1-2,-6-10-1,1 3 1,-10-8 2,0 5 3,-10-1 7,-5 1 7,-5 4 6,-7 2 4,-5 6 2,-6 3 2,1 9 0,-7-1-1,9 18-3,-18-7-3,11 23-2,-5 8-1,3 14-1,-1 10-1,3 12 0,-2 6-1,4 8 0,3-3-2,2-3 0,3-7-3,2-7-3,8-6-4,-4-14-19,7-8-10,2-9 0,1-9 1,2-7-1</inkml:trace>
  <inkml:trace contextRef="#ctx0" brushRef="#br0" timeOffset="5564.5564">1387 10927 43,'3'-15'26,"-3"15"4,3-13-2,-3 13-10,0 0-6,0 0-1,0 0-2,1 23-2,-2 12-2,-3 7-3,1 13 0,-1 5 0,2 6 1,-3 0 0,4-5 1,-1-8-1,0-8-1,0-14 2,2-8-2,0-23 1,0 0 0,0 0-2,-3-23 0,3-9-1,3-7 2,0-8-2,-1-7 1,3-2-2,1-1 1,0-1 1,1 0-2,1 6 2,-2 9 0,2 5 1,-1 10-1,2 14-1,0 13 1,0 14 0,4 13 1,1 11-2,3 6-2,4 7 0,2 4 1,-1-1 1,2-7-1,-1-5 1,-1-8 0,-1-12 1,-4-7 1,-3-14 0,-3-9 0,-1-12 0,0-9-1,-3-6 1,0-6-2,-3-6 1,0-3-2,1-2 2,-1 4 0,-1 4-1,-1 6-1,0 9-2,-3 2-6,7 15-11,-6 13-15,0 0-3,0 0 1,10-1 0</inkml:trace>
  <inkml:trace contextRef="#ctx0" brushRef="#br0" timeOffset="6280.628">831 10836 34,'0'0'22,"0"0"2,0 0 3,-30-40-10,30 40-2,0 0-1,0 0-1,0 0-1,0 0-3,0 0-2,0 0-1,0 0-2,13 47-1,-12-2-2,-2 11 0,0 11 0,0 8 1,0 2-1,-1-1 0,-1-5 1,0-8-2,-1-13 1,1-9-3,3-41 0,-6 45-8,6-45-20,0 0-4,0 0 0,13-47 1</inkml:trace>
  <inkml:trace contextRef="#ctx0" brushRef="#br0" timeOffset="6534.6534">1022 10724 79,'0'0'33,"0"-18"-1,0 18 0,0 21-16,4 1-10,-3 12-3,-2 8-2,0 12 0,-1 8 1,0 11-1,-2 0 0,-1-1 0,-1-6-1,0-7-1,-1-3-5,-1-14-12,8-42-14,-12 57 0,12-57 1,0 0-2</inkml:trace>
  <inkml:trace contextRef="#ctx0" brushRef="#br0" timeOffset="6731.6731">800 11345 116,'0'0'38,"0"0"1,0 0-1,0 0-25,0 0-8,0 0-3,0 0-3,4-47-3,-4 47-6,0 0-13,34-26-14,-34 26-1,37 9 1,-37-9 0</inkml:trace>
  <inkml:trace contextRef="#ctx0" brushRef="#br0" timeOffset="7219.7219">981 11614 59,'0'0'28,"0"0"4,-33 33 1,33-33-12,0 0-13,12-1 0,1 0 0,9-5-1,0 5-2,6-2-2,-2 5-2,5 0-2,-3 4 2,-1 5 0,-8 5-1,-5 5 1,-7 3 0,-4 3 0,-7 3 1,-7 0 0,-3 1 0,-6-2 0,-1-1-1,-1-6 1,2-3-1,3-4 1,4-4-2,13-11 1,0 0-1,0 0 1,12 1-1,5-5 0,1 2 0,3 1 1,2 2-1,-1 5 0,-3 3 0,-6 4 0,-1 6 1,-6 3 1,-7 4 0,-7-1 0,-8 2-1,-8-2 0,-5-2 0,-4-4 1,-5-8-4,-2-1-9,3-9-24,8-13-2,29 12 1,-30-51 0</inkml:trace>
  <inkml:trace contextRef="#ctx0" brushRef="#br0" timeOffset="7665.7665">1993 11218 122,'0'0'37,"0"0"1,0 0-2,11-9-30,-12-5-5,-1-2-1,1-1-3,-3-9-6,6 0-24,-1 0-4,1-3 1,3 0-1</inkml:trace>
  <inkml:trace contextRef="#ctx0" brushRef="#br0" timeOffset="7814.7814">2108 10809 124,'0'0'38,"-13"8"-2,4-19-5,5-6-56,-1 0-9,1-8-3,5-4 0</inkml:trace>
  <inkml:trace contextRef="#ctx0" brushRef="#br0" timeOffset="10092.0091">2243 11208 29,'11'-10'21,"9"6"2,-6-3-5,5 3-5,1 0-3,0 4-2,2 5-1,-1 3-1,1 7-2,-1 5-1,-2 4-1,-2 8 1,-1 4-1,-2 5-1,0 6-1,-2 3 1,0 5-1,0 3 0,-1 6 0,3 6 0,-1 6-1,3 2 2,1 5-1,-2 1 0,4 4 0,-1-1 1,3 2-1,2-1 1,3-2-1,3 2-1,2-2 3,5 3-2,3 1 1,3 2-1,3-1 2,2 2-4,1 1 2,2-1 0,1 0-1,2 0 0,1-2 0,5-4 0,2-3 1,4-4 1,4-3 0,5-11 1,8-3 1,3-10 0,5-5 0,3-11 1,6-4-1,0-11 1,4-2-1,1-6-1,-1-3 0,-1-5 0,0-4 0,-2-5 0,-1-4 0,-3-5 0,0-4-1,-5-7 0,-1-7 0,-2-5 0,-4-3 0,-5-4-1,-5-7 1,-6-5 0,-5-5 0,-8-7 1,-4-3-1,-8-4 1,-4-7 0,-6-4 0,-3-4 0,-6-6 0,-3 2 1,-3-1-1,-5-1 0,-2 2 0,-4 1-1,-4 0 1,-1 5-2,-3 2 1,-2 2-1,-1 3 1,0 1-1,-1 5-1,1 5 2,1 6-1,0 6 0,0 4 0,1 5 1,1 3-1,0 4 0,0 5 1,2 1-1,-1 3 0,1 0 0,1 3 1,-1 5-1,1 2 0,-2 6 0,2 1 0,-2 14 0,2-17 0,-2 17 0,0 0 0,0 0-1,0 0 1,0 0-1,0 0 1,0 0-1,0 0 1,0 0 0,0 0-1,0 0 1,0 0 0,-9 6 0,9-6-1,-17 22 1,6-6 0,-6 3 0,-3 6 1,-3 1-1,1 1 0,0-2 1,3-1-1,2-6 0,3-1 0,5-6 1,9-11-1,0 0 0,0 0 1,0 0-1,19-21 1,-5 5-1,3-4 0,1-2 0,3-1 0,-2 2 0,0 2 0,-4 5-1,-2 6 1,-2 4 0,0 7 0,-1 6 0,-1 6 0,1 3 0,3 3 0,2 1 0,3-1-1,1-5-1,4-3-7,-3-7-23,5-14-4,-1-6 2,-3-13-2</inkml:trace>
  <inkml:trace contextRef="#ctx0" brushRef="#br0" timeOffset="11031.103">5728 10529 52,'0'0'29,"0"0"1,0 0-1,0 0-5,-8-1-10,8 1-6,-4 11-2,1 0-1,3-11-2,-8 20 0,8-20 1,-11 20-1,11-20 1,-16 12-1,4-14 0,0-4-1,-2-8 0,-1-4 0,-2-8-1,-3-8 0,0-7-1,-1-3 1,0-8-1,1-1 0,-2-2 0,3-1 1,0 0-1,6 3 0,2 3 1,5 3 0,5 8 0,5 4 0,6 3 0,5 5 0,5 5 0,1 5 0,5 0 0,-1 3 0,0 1-1,-1 3 1,-2 1-1,-4 0 1,-4 2-1,-2 3 1,-12 4-1,10-10 0,-10 10 0,-4-11 0,-4 4 0,-4 0 0,-6-1-1,-2-2 1,-3 1-1,-4 0 1,0 2 0,-1 1 0,4 1 0,2 2 0,6 1 0,4 1 0,12 1 1,-10-1-1,10 1 1,11-1-1,1 1 1,2 0-1,3 1 0,2 3 0,5 1 1,1 5-1,-1 4 1,3 2-1,-1 5 1,0 2-1,-4 2 0,-2-1 1,-6 1-1,-5-2 0,-1 1-5,-11-6-20,0-1-11,-1-6 0,4-11-1,0 0 0</inkml:trace>
  <inkml:trace contextRef="#ctx0" brushRef="#br0" timeOffset="11798.1797">9486 11379 40,'-21'0'28,"7"4"2,-1-4 2,6 0-9,9 0-4,-11 3-4,11-3-1,20 3-3,4 1-2,8-6-2,15 6-1,11-4-2,15 2-1,14-1-1,8 1 0,7-2-1,5 1 0,3-1 0,-2-1 0,-6-2-1,-9 1 1,-13-2-1,-11 1 0,-17 1-2,-13-4-1,-14 2-3,-18-6-5,-7 10-3,-20-19-9,-3 5-10,-9-1-4,-7-6 2,-5-1-1</inkml:trace>
  <inkml:trace contextRef="#ctx0" brushRef="#br0" timeOffset="12032.2031">10330 11129 49,'-21'-17'30,"5"-1"3,15 5-2,1 13-4,25-19-7,7 22-6,8-3-4,10 11-3,7 4-2,6 11-1,1 6 0,0 9-1,-4 2-2,-10 6 0,-11 1-1,-12 1 0,-18 2 0,-15-5-1,-17-2-1,-14-4-5,-7-1-16,-8-8-13,-6-10-1,5-8 1,5-12-2</inkml:trace>
  <inkml:trace contextRef="#ctx0" brushRef="#br0" timeOffset="12769.2768">12427 11157 53,'0'0'29,"5"-13"2,-5 13-1,-3-19-10,-5 4-8,0 2-4,-8 0-2,-1 6-1,-9 2-1,-3 9 0,-5 7 0,-1 11 0,-3 7 1,1 12-1,3 2 0,6 6-1,8 1-1,9 2-1,9-4 1,10-5-2,9-7 1,9-4-1,4-8 0,4-5-1,2-8-2,-2-8-3,3-2-9,-3-6-20,-2-10-2,0-6 0,-4-8 1</inkml:trace>
  <inkml:trace contextRef="#ctx0" brushRef="#br0" timeOffset="13018.3017">12717 11060 103,'0'0'33,"13"13"2,-10 2 0,-5 6-27,5 12-4,-5 5-1,0 9 0,-4 4 0,2 3-2,1-5 0,1-2-1,1-9-2,2-6-2,5-8-3,-1-11-10,5-9-18,4-6 0,-3-10 0,5-5 1</inkml:trace>
  <inkml:trace contextRef="#ctx0" brushRef="#br0" timeOffset="13229.3228">12909 11121 79,'6'-20'34,"-5"5"-1,-1 15 1,0 0-15,4 14-8,-2 14-3,-3 3-3,2 9-2,-1 4-1,1 6 1,0 3-3,0-4-3,4-1-5,-5-12-11,2-6-16,3-5-1,-4-11 0,-1-14-1</inkml:trace>
  <inkml:trace contextRef="#ctx0" brushRef="#br0" timeOffset="13417.3416">12758 11400 102,'-10'2'34,"10"-2"3,0 0-3,10-6-19,6-3-11,6-3-5,4 2-4,0-7-7,6 4-14,2 4-10,-5-3 2,-1 7-2,-3-4 2</inkml:trace>
  <inkml:trace contextRef="#ctx0" brushRef="#br0" timeOffset="13897.3896">13093 11426 65,'-1'22'32,"-5"-11"-1,4 1 2,2-12-9,0 0-13,12 8-3,-2-13 0,7 8 1,1-4-4,3 6-2,2 0-1,2 6-1,-3 0-1,-3 8 1,-6 2-1,-5 3-1,-8 1 1,-4 2 0,-6 0 0,-4-1 1,-4-1-1,0-3 1,0-4 0,3-3-1,3-3 1,12-12-1,-11 9 0,11-9 1,15-5-2,1 1 1,5 0 0,4 2 0,3 3 0,3 4-1,-1 6 1,-3 7-1,-4 5 1,-3 4 1,-8 2-1,-7 4 1,-9-3-1,-8 2 1,-13-4 0,-8-3 1,-9-4-1,-5-3 0,-3-4-1,0-6-3,4-2-7,3-8-24,12-14-3,14-6 0,12-16-1</inkml:trace>
  <inkml:trace contextRef="#ctx0" brushRef="#br0" timeOffset="14243.4242">13582 11250 70,'-9'19'31,"-4"-11"1,13-8 1,-7 15-18,7-15-4,0 0 1,15 6 0,8-5-2,6-5-2,9 1-2,4-3-2,7-2-1,0-1-1,-1-2-1,-4 0-1,-7 1 0,-9 2-1,-6-1-2,-5 4-3,-9-6-5,0 7-13,-8 4-13,4-13 0,-4 13 0,11-20 0</inkml:trace>
  <inkml:trace contextRef="#ctx0" brushRef="#br0" timeOffset="14566.4564">14633 11054 50,'30'-8'26,"-3"6"1,-17-9 0,-10 11-13,-3-14-3,-14 8-1,-7 9 1,-8 0-2,-1 11-1,-6 4 1,5 11-1,-1 5 0,8 7-2,6-1 0,12 7-1,6-5-1,12-1 0,8-6-1,10-5 0,6-8-1,6-5 0,2-7-3,0-6-1,2-4-4,-7-13-11,1-5-20,-5-4-1,-5-12 0,-3-5 0</inkml:trace>
  <inkml:trace contextRef="#ctx0" brushRef="#br0" timeOffset="14974.4973">14533 10335 92,'0'0'33,"0"0"1,0 0 1,0 0-22,0 0-3,0 0-2,2 32 0,-8-6-2,4 11-1,-2 2-1,3 7 1,-2 1-3,2-2-2,0-8 0,2-5 0,1-8 0,-1-8-4,-1-16-28,0 0-6,10-6 0,-5-14 0</inkml:trace>
  <inkml:trace contextRef="#ctx0" brushRef="#br0" timeOffset="16798.6796">14533 9572 37,'0'0'22,"-24"7"2,14-4-3,-6 5-9,-1 1 0,-1 6 0,-2 1 0,4 10-2,-2 1 0,6 5-4,0 1 0,8 4 0,2-2-1,8 0 0,3-5-1,6-1 1,1-9 0,4-2-1,2-6 0,1-4-1,1-7 0,2-3-1,-3-6 0,1-4-1,-4-5 0,0-2 0,-2-3 0,-4-4 0,-2-3-1,-6-2 1,-2-1-1,-4-1 0,-3 0 1,-4 2-1,-4 1 1,-1 2-1,-4 5 0,0 6 1,-4 3-1,1 5 0,-1 4 0,2 1-2,4 8-2,1-5-3,13 1-5,-11 7-11,11-7-13,16-3 1,1-5 0,8 1 0</inkml:trace>
  <inkml:trace contextRef="#ctx0" brushRef="#br0" timeOffset="17134.7133">15037 9402 56,'-16'5'29,"16"-5"1,-9 2 2,9-2-14,0 0-2,0 0-3,16 6-1,-4-6-3,10 3-2,0-3-1,5 2-3,2-2-1,0 1 0,-3-1-1,-3 0-1,-4 0-2,-7-1-2,-2 2-7,-10-1-21,3-10-4,-3 10 1,-4-25-1</inkml:trace>
  <inkml:trace contextRef="#ctx0" brushRef="#br0" timeOffset="17427.7426">15001 9227 45,'-17'7'26,"7"6"3,-3-2 1,3-1-11,2 11-5,-3 0-1,5 8 0,-3 1-4,4 3-3,0 0 0,5-1-3,1-1 0,3-3-2,2-6-1,3-3-2,3-5-4,2-9-14,0-8-13,8 0 0,-3-13 0,6-2-1</inkml:trace>
  <inkml:trace contextRef="#ctx0" brushRef="#br0" timeOffset="17678.7677">15230 9203 46,'0'0'26,"21"2"3,-6-1 0,5 5-10,4 8-6,-2 4 0,4 6-2,-7 3-2,-1 6-2,-6-1-4,-3 3 0,-8-1-3,-8-3-4,-4-1-16,-4 0-12,-8-7 1,2-1 0,-4-8-2</inkml:trace>
  <inkml:trace contextRef="#ctx0" brushRef="#br0" timeOffset="18692.8691">15085 11202 2,'0'0'2,"0"0"0,0 0-1,0 0 1,-7-11-1,7 11 1,0 0 1,0 0 1,0 0 3,0 0 3,0 0 2,-8-11 1,8 11 2,0 0 1,0 0 0,0 0-1,0 0-1,0 0 0,0 0-2,0 0 0,0 0-2,19 8 0,-6-9-1,8 6-2,2-5-1,10 2-1,2-3-1,4 2-1,1-4-1,0 0 0,-3 0-1,-4 1 0,-5-3-1,-5 1 1,-7 1-1,-5-1 1,-11 4-1,10-2-1,-10 2 0,0 0-2,0 0-3,0 0-5,0 0-23,9-7-3,-9 7 2,17-19-1</inkml:trace>
  <inkml:trace contextRef="#ctx0" brushRef="#br0" timeOffset="20016.0014">16255 11091 14,'0'-10'18,"0"10"2,-9-14 0,9 14-7,-19-16-2,9 6 2,0 3-1,-2-1 0,-1 2-2,-1 0-1,0 4-1,-2-1-1,-2 5 0,-2 0-1,-1 6-1,-4 3 1,2 8-1,-3 2 1,3 9-1,0 3 0,5 5-1,2 2 1,6 3-1,4-2-1,7 1 1,6-5-1,7-2-1,5-5 0,4-5-1,4-6 1,2-3-1,0-6-1,2-7-1,-2-3 0,-3-8-3,2 1-3,-6-9-9,1-3-20,-1 1-1,-3-3 1,2 0 0</inkml:trace>
  <inkml:trace contextRef="#ctx0" brushRef="#br0" timeOffset="20376.0374">16579 10873 42,'3'-14'25,"-3"14"2,8-10 0,-8 10-10,2 15-3,-7 2-1,2 14-1,-5 5-3,3 13 0,-1 3 1,3 11-2,0-3-1,5 2-2,1-4-1,4-4-3,0-10 0,2-6-1,0-10 0,-1-8-3,-1-4-4,-7-16-17,0 0-12,13-6 3,-10-9-2,2 0-1</inkml:trace>
  <inkml:trace contextRef="#ctx0" brushRef="#br0" timeOffset="21129.1126">14772 12059 5,'0'0'12,"0"0"-1,0 0 0,9-6 1,-9 6-1,0 0 1,8-13 2,-8 13 0,0 0 2,6-12 0,-6 12 0,0 0-3,0 0-1,0 0-3,0 0-2,0 0-1,0 0-1,1 17-1,1 4 0,-2 5 0,2 8-1,0 2 0,2 7 0,-1 1 0,1 2-1,0-5-1,0-5-1,0-7-1,0-7-2,1-4-3,-5-18-8,0 0-20,12 5-2,-12-5 1,8-18-1</inkml:trace>
  <inkml:trace contextRef="#ctx0" brushRef="#br0" timeOffset="22107.2104">14761 12984 30,'0'0'18,"-1"-12"0,1 12 2,0 0-3,-2-11-2,2 11-1,0 0-3,0 0-1,0 0-2,0 0-1,-6 23 1,6-1-2,-3 6 0,2 12 1,-3 3-1,2 7 0,-2-2-1,4 0 0,-2-8-1,3-3-1,-1-12-1,0-6-1,1-8 0,-1-11 0,0 0 0,7-14-1,-5-6 0,1-6 0,0-10 1,0-6-1,1-6 0,1-6-1,-2 1 1,1 0 0,-1 5 0,0 6 0,-1 8 0,0 7 0,-1 8 0,0 7 0,-1 12 1,0 0-1,0 0 1,12 8-1,-4 8 0,4 8 1,2 5-1,5 4 0,2 3 1,3 1-1,1-1 1,-1-4-1,0-5 1,-2-7-1,-2-9 1,-3-4 0,-5-8 0,-1-7 0,-4-10 0,-1-5 0,-3-7 0,-1-6 0,-2-5-1,-2-6 0,0 3 0,-1-2-1,1 9-1,-2 2-1,4 10-8,-5 3-19,4 5-7,1 17 1,5-17 0,-5 17-2</inkml:trace>
  <inkml:trace contextRef="#ctx0" brushRef="#br0" timeOffset="23153.3151">15315 12758 22,'0'0'23,"5"-12"-1,-5 12 2,0 0-4,0 0-2,0 0-1,4-11-2,-4 11-2,0 0-2,3 18-2,-4-1-1,3 13-3,-3 5-1,2 13-1,-2 5 1,2 7-2,-2 1 0,1 1-1,-1-7 1,2-7-1,0-7-2,-1-11 0,2-7-2,-2-10-3,0-13-10,0 0-20,0 0 2,11-22-1,-10-8-1</inkml:trace>
  <inkml:trace contextRef="#ctx0" brushRef="#br0" timeOffset="23437.3435">15529 12678 78,'9'0'33,"-9"0"0,4 17 2,0 3-21,-7 7-5,6 13-1,-6 6-1,5 12-1,-2 2-2,4 7-1,-2-3-1,4-2-1,0-10-2,0-10-1,1-7-4,-2-12-5,3-8-16,-8-15-10,0 0 2,11-5-2,-14-15 2</inkml:trace>
  <inkml:trace contextRef="#ctx0" brushRef="#br0" timeOffset="23664.3662">15357 13086 93,'0'0'33,"-13"11"2,13-11 1,11-2-25,-11 2-5,22-14-2,-6 3-1,4 1-1,3-3-4,1-1-3,4 6-10,-5 0-19,0-2-1,0 3 0,-6-1-1</inkml:trace>
  <inkml:trace contextRef="#ctx0" brushRef="#br0" timeOffset="24242.424">15698 13189 47,'3'16'30,"-3"-16"4,13 2-1,-2-5-5,1-5-11,9 8-4,-1-8-3,7 8-2,-2-2-1,5 5-3,-3 1 0,-1 7-2,-3 4 0,-2 4-1,-7 6 0,-4 1-1,-5 2 1,-5 2 0,-7 0-1,-5-3 0,-5-1 0,-3-3 0,0-7 0,1-1 0,-1-3 0,4-6-1,4-3 1,12-3 0,-11-3-1,11 3 1,8-11 0,3 6 0,2-1 0,4 2 0,0 2-1,4 3 1,0 5 0,0 4 0,-1 4 0,-2 7-1,-4 6 1,-3 1 0,-4 6 0,-5 1 0,-8-1 1,-5 1-1,-9-1 0,-7-4 1,-5-4 0,-4-3 0,0-6-1,0-8 0,2-6-1,1-10 0,8-3-4,2-13-5,13-7-27,1-1-1,1-5 1,5 2-1</inkml:trace>
  <inkml:trace contextRef="#ctx0" brushRef="#br0" timeOffset="24964.4962">14096 13160 49,'0'0'29,"-18"12"4,18-12-1,-13 10-10,4-11-5,9 1-5,0 0 0,0 0-3,-10 7-1,10-7-3,0 0 0,17 3-1,-6-4-2,7 1 1,1-2-1,7 0-1,3-2 0,3-1 0,-1 2-1,0-1 0,-2 1 0,-3 1 0,-5 0-2,-4 0-1,-4 3-4,-13-1-6,12-11-23,-12 11-2,-5-14 1,5 14-1</inkml:trace>
  <inkml:trace contextRef="#ctx0" brushRef="#br0" timeOffset="25227.5225">14211 12987 65,'-12'8'33,"12"-8"0,0 0 0,-7 11-9,8 0-13,-5 2-3,4 12 0,-5 4-3,4 8 0,-2 3-1,1 3-1,0-2-2,0-4 0,2-4-3,0-12-4,3-2-6,-3-9-23,0-10-2,0 0 1,1-21 0</inkml:trace>
  <inkml:trace contextRef="#ctx0" brushRef="#br0" timeOffset="25512.551">13940 12963 80,'-11'22'32,"-5"1"1,4 11 2,3 7-21,-3 2-7,7 6 0,1 0-2,6 2 1,3-4-4,6-2-2,3-10-2,4-16-4,7-3-13,1-11-17,2-13 2,2-3-1,-4-16 0</inkml:trace>
  <inkml:trace contextRef="#ctx0" brushRef="#br0" timeOffset="25747.5745">14266 12924 66,'14'5'34,"7"5"1,2 2 1,5 2-8,2 6-16,-4 2-5,0 8-2,-7 5-1,-6 4-3,-7 3-3,-10-5-5,-2-3-27,-9 0-2,-5-13 1,-1-9-2</inkml:trace>
  <inkml:trace contextRef="#ctx0" brushRef="#br0" timeOffset="27794.7792">17400 10976 63,'-9'14'30,"9"-14"0,0 0-5,-5 10-7,5-10-2,15 6-3,3-6-2,11 5-2,9-3-2,11 2-1,8-3-1,9 2-2,5 0-2,3-1 0,0 2 0,-2-1 0,-6-1-1,-6 1 0,-6-1 0,-9 0 1,-9 1-1,-9-2 0,-9 0-1,-5-1 1,-13 0-1,0 0 0,0 0-2,0 0-2,-15 4-3,3-10-5,3 6-11,-3-1-12,1-6 0,11 7 1,-18-19 1</inkml:trace>
  <inkml:trace contextRef="#ctx0" brushRef="#br0" timeOffset="30450.0447">15137 9839 26,'0'0'19,"9"9"2,-9-9 2,0 0-12,9-2 0,-9 2-1,16 6-1,-8 0-2,4 3-1,-1 6-1,1 4-1,-4 5-1,-1 6-1,-2 5 1,-3 5 1,-5 2 0,-6 5 1,-5-2-1,-5 2 1,-4-2 0,-3 1-1,-6-6-1,1-1 0,-2-6 0,4-2-1,3-6 0,1-3-1,5-6 0,3-3-1,5-5 1,3-3-2,9-5 0,0 0-2,0 0-3,1-16-3,9 7-2,-2-6-6,3 0 0,1-4-2,0-1 1,-2-1 2,-1 0 2,-1 0 5,-2-1 5,-1 1 6,-3 0 5,0 1 5,0 1 3,-2 2 0,0 1 2,0 4 0,-1 0-2,1 12-2,-1-14-2,1 14-4,0 0-2,0 0-1,0 0-2,-7 21-1,3-3 0,-1 4 0,-2 6 0,0 3 1,-1 3-1,2 1 0,-2-3 0,2-3 0,2-3 0,1-4 1,3-5 0,3 0 1,2-6 0,5-1-1,1-3 1,5-3-1,1-2-1,6-4 0,0-1-4,1-5-5,3-2-24,-1 3-3,-3-1 1,0 0-1</inkml:trace>
  <inkml:trace contextRef="#ctx0" brushRef="#br0" timeOffset="31082.1079">15287 11402 37,'0'0'25,"0"0"4,7 16-1,-8-4-7,0 1-6,5 7-2,-3-2 0,7 10-4,-1 2-1,5 3-2,4-1-1,3 3 0,4-2-2,5-1 0,4-4 0,4-2-1,1-5 0,1-3 0,-1-3-1,1-5 1,-4-3-2,-3-2 1,-5-3-1,-4-1 0,-5-1-2,-4-2-2,-2 0-6,-11 2-8,4-19-13,-4 19-4,-9-21-1,0 11 1</inkml:trace>
  <inkml:trace contextRef="#ctx0" brushRef="#br0" timeOffset="31412.1409">15604 11639 66,'0'0'32,"0"0"-1,0 0 1,0 0-10,0 0-12,0 0-3,0 0-3,12 12 0,-2-7-1,5 6-1,1 1 1,4 4-1,-2 1 0,2 4 0,1 1-1,-1-1 0,-1-3 0,-3 0 0,-3-3-1,-2-1 1,-5-1-1,-3 0 1,-6 2-1,-7 1 1,-4 3-1,-4 2-1,-2 1-2,-3-1-5,3 0-23,4 0-5,2-9 2,14-12-1</inkml:trace>
  <inkml:trace contextRef="#ctx0" brushRef="#br0" timeOffset="33624.3621">19045 10913 25,'12'5'24,"-12"-5"2,0 0 3,9 0-8,-9 0-5,0 0-3,0 0-2,0 0 0,0 0-3,0 0-2,-12-14-2,12 14-2,-18-6 0,6 6-1,-5 1 1,2 7-1,-4 1 1,1 10 0,-2 3-1,3 9 2,0 0-1,5 5 1,4 4 0,5 0 0,5-2-1,6 0 0,5-7-1,6-3 1,3-6-1,2-4-1,4-8-2,-3-7-5,5-5-14,-1-5-15,-4-11 1,0-4 0,-2-9-1</inkml:trace>
  <inkml:trace contextRef="#ctx0" brushRef="#br0" timeOffset="33866.3863">19299 10865 57,'0'0'32,"2"23"0,-4-7 0,5 7-7,1 10-15,-2-2-2,3 12-1,-2-1-3,1 4-1,0-3-1,2-3-1,0-4-3,-3-10-5,4-5-15,1-7-12,-8-14 1,14-9-1,-7-9 1</inkml:trace>
  <inkml:trace contextRef="#ctx0" brushRef="#br0" timeOffset="34098.4095">19515 10799 87,'4'10'33,"-4"13"0,-4 4 2,1 8-23,6 11-4,-4 2-2,5 5-2,-4 0-1,4-2-1,1-4-3,-4-10-2,2-3-5,-6-11-15,-2-11-12,5-12 1,0 0-2,-9-7 2</inkml:trace>
  <inkml:trace contextRef="#ctx0" brushRef="#br0" timeOffset="34303.43">19360 11135 95,'0'0'34,"-2"10"0,2-10 2,14-6-27,3 2-3,-1-2-1,4-3-2,2-1-3,-1-3-4,2 5-12,-4 2-19,-4-4 0,-1 5 1,-5-3-2</inkml:trace>
  <inkml:trace contextRef="#ctx0" brushRef="#br0" timeOffset="34835.4832">19589 11152 57,'0'0'28,"8"22"0,-8-22 2,9 2-18,1 0-2,-10-2 1,17 1-2,-17-1-1,15 8-2,-15-8-1,13 17-1,-9-7-1,-1 4-2,0-1 0,-2 1 0,0 0-1,-1-1 0,1 0 0,-1-3 0,0-10 1,6 16-1,-6-16 0,12 11 0,-3-8 0,1 0 0,1-2 1,1 1-1,-2 1 0,-1-1 0,-9-2 0,14 8 0,-14-8 0,3 15 0,-6-3 1,-2 1-2,-2 2 3,-2 1-2,-2 1 2,-3 0-1,-2 1 1,0-1-1,-1-3 0,1 1 1,0-3-1,4-1 0,1-3 0,11-8-1,-12 10 0,12-10 0,0 0-1,0 0 0,0 0-1,0 0-6,0 0-23,14-13-5,-14 13 1,13-19-1</inkml:trace>
  <inkml:trace contextRef="#ctx0" brushRef="#br0" timeOffset="35445.5442">20069 10928 30,'0'0'28,"0"0"3,0 0 1,0 0-9,0 0-3,9 1-3,0-2-4,9 2-3,5-4-3,9 2-1,5-3-1,7 3-1,-1-4-1,0 2-2,-3-1 1,-5 0-3,-6 2-2,-10-2-5,-4 1-16,-5-1-12,-10 4 1,8-17 0,-7 3-1</inkml:trace>
  <inkml:trace contextRef="#ctx0" brushRef="#br0" timeOffset="35783.578">20748 10732 34,'-11'-5'26,"-7"2"3,1 6 1,-9 5-10,-5 3-2,2 9 0,-3 1-4,6 9-2,0-2-3,9 6-1,4-2-4,12 0 0,6-3-2,8-2 0,6-6 0,8-3-1,2-8 0,2-4-2,3-5-1,-2-7-3,3-2-5,-7-8-12,-2-5-15,-3-1 1,-8-7 2,-1-1-3</inkml:trace>
  <inkml:trace contextRef="#ctx0" brushRef="#br0" timeOffset="36145.6142">20579 10196 64,'8'-16'31,"-8"16"-1,0 0-1,0 0-11,4 19-4,-4-5-3,5 10-2,-3-1-2,3 8-3,0-2 1,2-1-3,-1-2-1,0-5 0,-3-4-2,-1-5-2,1-1-6,-3-11-16,0 0-11,0 0 2,2-18-2,2 4 2</inkml:trace>
  <inkml:trace contextRef="#ctx0" brushRef="#br0" timeOffset="36385.6382">20734 10114 66,'0'0'32,"11"-2"-1,-11 2 3,0 20-12,0 2-12,-4 0-2,2 8-3,-3-1 0,2 3-2,-1-1-1,1-3-1,1-7-2,-1-7-2,4-1-5,-1-13-9,0 0-15,0 0-1,-6-18-1,7 3-1</inkml:trace>
  <inkml:trace contextRef="#ctx0" brushRef="#br0" timeOffset="36842.6838">20602 9610 60,'-15'-3'28,"-4"-3"1,5 13 2,2 5-19,-2 6 0,5 11-3,1 3-1,5 8 0,2 0-3,6 5 0,2-4-2,5-4-1,5-8 0,2-5 0,2-10-1,2-6 1,2-8-1,-1-7 0,-2-7 0,1-4-1,-4-5 1,-2-5-1,-4-5 0,-3-2 0,-4-2 0,-5-1-1,-5 2 1,-4 0 0,-5 3 0,-2 4 0,-5 4 0,-2 4 0,-3 5 0,-1 5-1,2 8-1,0 3-1,4 7-3,-1 3-3,7 7-7,4 7-16,2-1-1,7 8-1,1-1 1</inkml:trace>
  <inkml:trace contextRef="#ctx0" brushRef="#br0" timeOffset="37572.7569">20917 10859 17,'0'0'21,"0"0"1,0 0-1,-4 12-3,4-12-1,10 3 0,2 0-1,1-8-2,8 6 1,1-8-4,7 6-2,3-7-1,4 3-2,-1-3-1,0 3-1,-4 1-1,-2 1-2,-5 1 0,-5 2-1,-6 1-1,-13-1-2,13 6-3,-13-6-7,0 0-18,0 0-5,9 4 2,-9-4-2</inkml:trace>
  <inkml:trace contextRef="#ctx0" brushRef="#br0" timeOffset="39031.9028">21631 10781 30,'-13'-13'25,"13"13"3,-1-10-4,1 10-4,3-13-1,-3 13-2,4-12-2,-4 12-5,0 0-3,0 0-1,0 0-1,-3 23-3,-1 2 0,-2 5-1,0 7 1,0 1-1,0 4 1,0-5-1,2 0 0,0-9 0,2-6 0,0-7 0,2-5 0,0-10 1,0 0-1,1-11 0,0-6 0,2-4-1,0-7 0,1-5 2,0-5-2,1-4 1,0 0-1,0 0 1,0 4-1,-1 1 1,0 9 0,-1 6-1,0 7-1,-3 15 1,0 0 0,14 25 0,-6-1 1,4 6-3,3 5 2,3 2-1,1-1 1,2-5-1,0-5 1,-1-5-1,-1-5 0,-3-7 2,-1-7-1,-1-7 1,-2-6-1,-1-7 1,0-3 0,-1-7 0,-2-3-1,0-6 1,-3-1-1,-2-2 1,-3 3-2,-1 3-2,-2-1-2,2 10-6,-5 0-14,1 6-11,6 7 1,1 2-2,-2 10 3</inkml:trace>
  <inkml:trace contextRef="#ctx0" brushRef="#br0" timeOffset="39296.9292">22074 10507 53,'7'11'29,"-7"-11"3,-2 13-1,0 0-12,-5 3-6,4 10-2,-2 2-1,2 11-3,-2 4-2,2 5-2,1-2-2,1 1 0,1-6-1,0-4 0,0-6-3,-1-10-1,3-5-9,-2-16-18,0 0-3,0 0 0,4-25 0</inkml:trace>
  <inkml:trace contextRef="#ctx0" brushRef="#br0" timeOffset="39545.9542">22158 10485 63,'0'0'30,"10"3"-1,-10-3 1,3 22-18,3 5-2,0 3-3,2 9-2,-2 1 0,3 5 0,-2 2-3,3-2-1,-2-3-3,-1-7-2,-2-4-6,-3-7-12,-3-10-11,3-1 0,-2-13 0,-11-3 1</inkml:trace>
  <inkml:trace contextRef="#ctx0" brushRef="#br0" timeOffset="39761.9758">22064 10787 58,'-19'14'33,"19"-14"0,-8 10 1,8-10-9,15 4-13,-4-5-2,8 2-3,1-5-1,7 2-4,1 0-3,0-5-5,3 2-16,-1 1-14,-7-5 2,-1 3-1,-6-5 0</inkml:trace>
  <inkml:trace contextRef="#ctx0" brushRef="#br0" timeOffset="40409.0405">22412 10908 47,'-2'14'28,"2"-14"0,0 0 1,0 0-18,10-10-2,-10 10 0,16-13 1,-1 7-3,-1-1-1,7 4-1,1 0-1,6 7-1,-1 0-1,0 7 0,-3 2-1,-2 7 1,-2 2-1,-5 6 0,-7 1 0,-5 2 1,-6-1-1,-4-1 0,-4-2 0,-4-4 0,-3-4 0,-4-5 0,2-4-1,-1-4 1,2-2-1,3-4 1,4-4-1,3-2 0,9 6 1,-4-18-1,10 6 0,3 1 0,5 1 0,4 4 0,2 4 0,4 2-1,1 7 1,1 6 0,-2 6 0,-2 6-1,-6 5 1,-3 2 1,-6 0-1,-6 3 1,-8-1 1,-7-3-1,-8-6 1,-6-2-2,-5-8 1,-6-8-4,0 0-4,-5-11-25,1-10-5,6-6 3,1-14-4</inkml:trace>
  <inkml:trace contextRef="#ctx0" brushRef="#br0" timeOffset="40942.0937">21467 10355 16,'-12'-7'24,"12"7"3,0 0 3,-3-12-6,3 12-1,0 0-4,6-11-1,-6 11-4,13-10-3,-3 3-4,6 5-1,2-4-3,3 1-1,2 1-1,1-1 0,-1 0-1,0 1 0,-2-1-2,-4-1-2,-1 5-6,-7-5-7,0 2-14,-9 4-3,0 0-1,7-12 1</inkml:trace>
  <inkml:trace contextRef="#ctx0" brushRef="#br0" timeOffset="41229.1225">21539 10154 50,'-4'18'27,"4"-18"3,0 14-2,3 1-12,0 0-3,3 8-2,-4-2-1,3 10-4,-2-4-1,2 1-2,-2-2-2,-1-2 0,0-4-3,-2-8-2,2 0-7,-2-12-13,0 0-7,0 0 0,-1-17-2,3 3 2</inkml:trace>
  <inkml:trace contextRef="#ctx0" brushRef="#br0" timeOffset="41454.1449">21489 10117 34,'-16'-4'26,"-9"0"3,2 9 0,-4 8-6,1 6-8,4 9-3,-2 1-1,6 9-3,2-1-2,8 4-3,6-3 0,8-5-2,7-5-4,4-9-7,7-9-19,6-3-2,-1-14 0,7-2-2</inkml:trace>
  <inkml:trace contextRef="#ctx0" brushRef="#br0" timeOffset="41665.166">21697 10049 90,'11'5'34,"9"11"-1,0 5 0,-2 5-22,4 8-5,-4 2-3,-4 4-4,-4 2-5,-10-3-14,-7-5-14,-1-2 1,-10-13-1,3-3 1</inkml:trace>
  <inkml:trace contextRef="#ctx0" brushRef="#br0" timeOffset="43169.3165">20853 13717 1,'0'0'8,"0"0"-4,0 0-8,0 0-3</inkml:trace>
  <inkml:trace contextRef="#ctx0" brushRef="#br0" timeOffset="43777.3773">21348 13447 33,'8'9'24,"-8"-9"1,0 0-2,-12-4-6,1 1 0,1 3-2,-6-5-3,0 5 0,-5-4-1,1 10 0,-5-3-3,2 10-1,-5-1-1,4 11-1,0 4 0,3 8-1,4 2-1,5 2 0,5 2-1,8 1 0,4-4 0,9-1-1,3-7 0,8-7-1,3-6 0,3-7-1,3-8-1,1-9-1,1 0-3,-5-9-5,4 3-13,-4-4-15,-3-4 2,-5 3 0,-4-3 0</inkml:trace>
  <inkml:trace contextRef="#ctx0" brushRef="#br0" timeOffset="44018.4013">21598 13445 74,'3'-15'35,"-3"15"0,-2 12 1,1 5-10,1 11-17,-4 3-1,4 14-4,-2 4 0,3 7-1,0-3-1,2 0-1,2-6-3,0-12-3,5-5-9,-2-15-22,-8-15-1,18-16 0,-9-11-1</inkml:trace>
  <inkml:trace contextRef="#ctx0" brushRef="#br0" timeOffset="44243.4238">21707 13263 97,'13'-11'35,"-1"6"0,4 4 0,10-1-24,-5-4-7,4 3-1,2-2-2,-3 0-2,-1 4-3,-4-4-5,-2 5-17,-3 2-10,-14-2 2,10-4-2,-10 4 1</inkml:trace>
  <inkml:trace contextRef="#ctx0" brushRef="#br0" timeOffset="44716.4712">21730 13020 44,'-13'7'29,"-6"-5"2,4 8 0,0 2-12,-3 1-7,5 14 1,-4 0-3,6 10-2,1 1-1,5 4-2,2-2-1,7 2 0,4-2-1,8-4-1,4-6 0,8-7-1,2-7 1,4-4-2,2-11 1,3-6-1,1-7 0,-2-7 0,-1-6 0,-2-3 0,-5-3-1,-5-4 2,-6-1-1,-5-1 0,-7-1 0,-7 1 0,-6 2 0,-7 2 0,-3 5 0,-6 5-1,-1 9 1,-3 3-2,2 11-3,-4 0-6,9 6-18,3 7-7,2-4 0,8 4 0</inkml:trace>
  <inkml:trace contextRef="#ctx0" brushRef="#br0" timeOffset="45799.5795">22311 12970 40,'4'14'28,"-5"-3"2,3 10 1,0 2-12,-1-4-6,6 8-1,1-5-2,7 2-2,1-10-1,9-1-2,4-11 0,7-4-1,2-9-1,4-6-2,1-9 1,0-6-2,0-5 1,-2-4-1,-4-6 1,-4-4-1,-4-5 1,-5-2 0,-4-9-1,-3-1 1,-5-3 0,-5-3-1,-4-2 1,-4 2-2,-1 1 2,-4 3-2,-3 3 2,-3 3-1,-1 3 0,-4 4-1,1 4 2,-2 2-2,0 4 2,1 5-2,0 4 2,1 5-1,1 6 0,4 6 1,0 4 0,2 5-1,9 12 1,-14-14 0,14 14-1,-11-3 0,11 3 0,0 0 0,-10 1 0,10-1 0,0 0 0,0 0 0,0 0 0,0 0 1,0 0-1,0 0 0,0 0 0,0 0 0,0 0 1,0 0-1,0 0 0,0 0-1,0 0 1,0 0 0,-10 10 0,2 1 0,-2 5 1,-4 6-1,-2 5 0,-3 3 0,0 4 1,-1 1-1,2-3 0,3-4 1,3-7-1,4-5 0,2-4 1,6-12-1,0 0 1,10-4-1,2-7 1,2-3-1,4-3 0,1-2 0,2-2 0,-2 0-1,1 1 1,-3 3 0,-1 4 0,-4 2 0,0 3 0,-2 3 1,0 4-1,1 2 0,1 4 0,-1 0 1,3 1-1,1 1 1,-1-1-1,1-2-1,-1-1-4,-3-10-11,1-2-21,1-4-1,-3-7 1,1-2-1</inkml:trace>
  <inkml:trace contextRef="#ctx0" brushRef="#br0" timeOffset="47484.748">21231 14829 86,'0'0'32,"-14"4"0,14-4 1,1 12-19,-1 2-9,3 11-1,-2 10 0,2 14 0,-2 9 0,1 11 0,-1 6-1,1 2-1,-1-2-1,0-5 0,0-8-1,1-11-1,1-8-2,-3-14-5,3-8-23,-5-9-5,2-12 1,-16-5-1</inkml:trace>
  <inkml:trace contextRef="#ctx0" brushRef="#br0" timeOffset="47762.7757">21021 15303 71,'0'0'32,"-2"20"2,9 4 0,2 11-7,3-1-18,9 11-3,2-1 0,4 6 0,-1-7-1,4-4-1,0-10-1,1-8 0,-1-16-1,1-12-1,-1-15 0,2-12-2,-1-13 1,0-8-2,0-6-1,-5-7-5,1 8-8,-7 5-21,-4 5 0,-5 11 1,-7 13-1</inkml:trace>
  <inkml:trace contextRef="#ctx0" brushRef="#br0" timeOffset="48244.824">20139 16662 50,'-11'-19'31,"-7"-1"1,2 7 0,-3 9-6,-3 0-16,4 15-1,-3 6-1,2 15-1,0 2 0,8 11-2,3 2-1,8 5-2,4 0 0,10-3-1,6-12-1,9-5 1,5-9-3,4-14-3,7-2-9,-3-15-22,4-8-2,-2-9 1,-2-5-2</inkml:trace>
  <inkml:trace contextRef="#ctx0" brushRef="#br0" timeOffset="48477.8473">20566 16554 102,'-13'24'36,"6"-2"2,1 5-3,2 8-25,1 0-9,2 7-1,1 7 1,0 3-2,1 1 1,0-9-3,4-3-2,-3-14-5,7-7-23,-9-20-4,15 4 0,-5-20 0</inkml:trace>
  <inkml:trace contextRef="#ctx0" brushRef="#br0" timeOffset="48694.869">20763 16485 92,'2'25'35,"-3"11"1,-1 9 1,4 9-26,-5 2-5,4 7-2,-1-2-1,3-1-2,0-8-1,0-10-4,4-3-6,-5-18-21,2-11-7,-4-10 2,6-11-2</inkml:trace>
  <inkml:trace contextRef="#ctx0" brushRef="#br0" timeOffset="48905.89">20620 16791 101,'-18'3'36,"5"-1"3,4 0-2,9-2-27,0 0-6,15-10-2,2 5-1,6-1 0,2 0-3,5 2-2,0-4-3,4 8-14,-6-2-16,0 1-1,-5 2 1,-2 3-1</inkml:trace>
  <inkml:trace contextRef="#ctx0" brushRef="#br0" timeOffset="49394.939">20986 16844 67,'0'0'32,"17"-2"2,-5-3 0,1-3-18,6 6-7,0-1-3,2 4 0,-3 1-2,2 8 0,-5 0-1,0 9 0,-6 3-1,-4 6 0,-7 1-1,-4 4 1,-3-1 0,-2-2 0,-1-3-1,0-5 1,0-6-1,3-4-1,9-12 1,0 0-1,0 0 0,0 0-1,8-2 1,4-3 0,3 4 0,1 1 0,4 3 0,1 5 0,2 6 0,1 4 0,-4 2 0,0 1 0,-3 0 1,-4 0-1,-6-2 0,-7-2 1,-9-2-1,-8-1 0,-6-1 1,-5-1-1,-4-2-1,-1-3 0,0-1-4,0-8-5,11-3-28,1-7-1,8-4 2,6-7-2</inkml:trace>
  <inkml:trace contextRef="#ctx0" brushRef="#br0" timeOffset="49846.9842">21655 16578 49,'0'0'27,"3"-11"3,-3 11-1,0 0-9,-10-6-11,10 6 1,-18 11-1,7 4 0,-6 4-1,5 10-1,-5-2-1,8 8-2,0-3 0,6 5-3,5-6 1,7-1-1,5-10-1,9-2 1,3-8-1,3-4 0,3-5-2,-2-6-2,3-1-5,-7-11-19,-3-1-9,-6-7 1,-6-6-1,-5-3 2</inkml:trace>
  <inkml:trace contextRef="#ctx0" brushRef="#br0" timeOffset="50133.0128">21508 16110 85,'0'0'34,"0"0"1,0 0 1,0-13-20,4 23-11,-3 5-2,1 8 1,-2 5-1,2 4 1,-1 3-2,2 4 0,-2-5-3,0-6-2,3-4-4,-4-24-10,3 14-21,-3-14 2,10-13-1,-3-4 0</inkml:trace>
  <inkml:trace contextRef="#ctx0" brushRef="#br0" timeOffset="50337.0332">21655 16045 76,'2'-10'35,"-2"10"0,0 0 1,1 17-13,-1 4-16,-2 2-3,1 5-1,-1 0-1,1 1-2,0-3-2,0-10-5,4 1-9,-3-17-20,0 0 0,8-14 1,-6-11-2</inkml:trace>
  <inkml:trace contextRef="#ctx0" brushRef="#br0" timeOffset="50674.0669">21679 15581 97,'-9'-14'34,"0"10"1,9 4 1,-22 11-26,18 5-5,-1 6-1,2 4-1,2 3 0,3 3 0,4-3-2,5-1 1,5-7-1,2-8 0,3-10 0,1-4 0,0-9-1,0-6 0,-4-3 1,-4-7-2,-5-2 1,-6-4 0,-5 3-1,-6 1 1,-4 3-2,-5 2-2,-3 9-4,-5 1-11,2 11-18,1 9 1,2 6 0,2 8-1</inkml:trace>
  <inkml:trace contextRef="#ctx0" brushRef="#br0" timeOffset="51139.1133">21870 16545 7,'0'0'23,"-15"7"4,15-7-2,0 0-2,-12 12-4,12-12 2,0 0-2,3 11-2,-3-11-5,20 0-2,-3-2-3,8 4 0,4-4-3,6 3 0,2-2-2,1 2 0,-2 0-2,-3 1-1,-4 0-4,-8-6-12,-6 4-21,-5-2 1,-10 2 1,7-14-2</inkml:trace>
  <inkml:trace contextRef="#ctx0" brushRef="#br0" timeOffset="51665.166">22230 16480 88,'-2'21'34,"0"7"1,-3 4 1,-1 2-28,5 8-3,-3-3-1,4 2 0,-1-8-1,3-1-2,-1-9 0,1-8-2,-2-15 2,0 0-1,0 0 1,9-19 1,-5-5-2,-1-4 2,1-4-2,1-6 1,0 0 0,2 0 0,-2 5-1,0 3 1,0 9 0,0 5-1,-5 16 1,8-5 0,-5 17 0,2 7 0,0 5 1,3 7-1,3 2 0,3 4-1,3-5 1,2-1 0,3-8 0,2-3-1,-1-9 1,3-9-1,-3-11 1,-2-5 0,-2-7 0,-3-5 0,-2-6-1,-3-5 0,-5-2-1,-2-3 0,-4 6-1,-4 0-1,1 7-4,-7-4-6,7 12-18,-5 3-8,2 6 1,6 12 0</inkml:trace>
  <inkml:trace contextRef="#ctx0" brushRef="#br0" timeOffset="51884.1879">22651 16308 89,'8'13'35,"0"9"1,-3 5 2,-4 2-25,5 13-5,-3 1-4,0 8 0,-1-2-3,1-4-2,1-3-3,-2-14-6,6-5-18,-2-11-11,-6-12 2,17-10-1,-8-11 2</inkml:trace>
  <inkml:trace contextRef="#ctx0" brushRef="#br0" timeOffset="52103.2097">22855 16280 91,'0'0'35,"0"0"1,5 12 1,-2 17-24,-6 4-5,4 9-3,-1 3-1,2 11 0,0-1-1,2-1-2,0-6-1,-1-6-3,2-6-1,-5-13-8,4-3-22,-4-20-5,0 0 1,0 0 0</inkml:trace>
  <inkml:trace contextRef="#ctx0" brushRef="#br0" timeOffset="52268.2262">22769 16551 78,'0'0'36,"0"0"0,3-12 2,9 17-12,4-10-19,6 4-4,2-1-3,-1-4-6,6 4-24,-6 0-7,-4 1 0,-3 1 0</inkml:trace>
  <inkml:trace contextRef="#ctx0" brushRef="#br0" timeOffset="52764.2758">23013 16696 66,'0'0'34,"0"0"0,12-4 2,-11-6-20,10 11-5,-1-9-1,7 10-1,1-6-3,3 13-1,1-1-2,1 6-2,-2 1 0,-1 5-1,-3 5 1,-6 7-2,-4 3 2,-5 1-2,-5 2 1,-4-2 0,-3-2 1,-4-4-1,-5-7 0,-1-6 0,0-6 0,-1-6 0,2-7 0,0-5 0,3-5 0,3-2 0,4-5 0,4 2 0,2-2 0,5 3 0,0 3 1,-2 13-1,17-12 1,-4 16-1,2 4 1,4 6 0,3 2-1,1 3 1,4 0-1,-3-4 0,0-2-3,-3-13-4,4-4-31,-8-8 0,-4-9-1,-1-4 0</inkml:trace>
  <inkml:trace contextRef="#ctx0" brushRef="#br0" timeOffset="60154.0148">18147 16913 75,'11'16'37,"11"-12"-1,10-4 0,17 2-22,-3-8-10,7 4-2,1-2 0,-5 2-3,-3 1-1,-7-4-4,-2 5-7,-13-6-17,-3-1-5,-6-1-1,-8-4 1</inkml:trace>
  <inkml:trace contextRef="#ctx0" brushRef="#br0" timeOffset="60387.0381">18434 16713 74,'-13'-5'36,"1"1"-1,12 4 1,0 0-19,-13 7-9,17 9-3,-3 3 0,5 13-3,-1 10 2,2 10-2,0 5 0,3 3-3,3 1-3,-5-6-7,4 0-26,-1-10-2,1-10 0,-2-12 0</inkml:trace>
  <inkml:trace contextRef="#ctx0" brushRef="#br0" timeOffset="62770.2764">16175 16672 42,'0'0'31,"-11"-4"3,11 4-1,-12-11-13,12 11-5,0 0-3,0 16-3,-2 2-2,4 11-3,-3 10 0,1 13-3,-2 9 1,0 9-1,-2 2 0,0-2-1,0-6-3,-2-9-2,5-4-5,-6-20-20,7-11-5,0-20-2,9 2 0</inkml:trace>
  <inkml:trace contextRef="#ctx0" brushRef="#br0" timeOffset="63002.2995">16352 16726 72,'5'-16'34,"-5"16"0,8 3 0,-7 11-22,6 20-7,-5 9 1,2 14-2,-3 8 0,3 7-1,-3-1-1,0-3-3,2-5-5,-4-12-7,4-10-24,-2-13 3,2-13-3,-3-15 0</inkml:trace>
  <inkml:trace contextRef="#ctx0" brushRef="#br0" timeOffset="63222.3216">16226 17007 89,'-11'18'34,"11"-18"1,19 13 0,-3-13-30,7 1-3,5 1-3,2-5-3,7 5-4,-2-10-8,8 8-7,-2-10-3,6 5-4,-1-4-2,4 1 4</inkml:trace>
  <inkml:trace contextRef="#ctx0" brushRef="#br0" timeOffset="63672.3666">16885 16957 46,'21'-5'26,"-8"3"2,-13 2-4,0 0-3,-17 8-3,-7-4-4,-1 13-3,-8 0-3,1 9-1,-2 2-1,5 10-1,3-2 0,7 4-1,10-2-1,8 1 0,8-7-1,9-1 1,6-9-1,8-6 0,3-8-2,2-6-2,3-9 0,-2-10-3,2-4-3,-6-13-5,4 4-5,-10-18-6,4 7 3,-9-15 2,3 7 3,-10-7 3,1 5 7,-5-2 9,-6 2 6,0 12 7,-6-1-1,2 15 2,-7 2-3,7 23 2,-11-6-5,7 27-5,-4 6 1,5 15-2,-2 7-1,4 10 0,2 3-1,4 0-2,3-4-1,3-7-4,5-3-9,-3-12-25,4-12 1,0-11 0,0-8-2</inkml:trace>
  <inkml:trace contextRef="#ctx0" brushRef="#br0" timeOffset="66350.6344">16307 17661 80,'-19'15'35,"7"-4"0,12-11 3,-11 4-26,22-1-5,4-7-1,15 2-1,6-3-1,9-1-1,8 0 0,5-2-3,5 1 0,1-1-2,-2 5-1,-6-2-3,2 8-7,-14 0-26,-2 0 0,-7 0 1,-9 0-1</inkml:trace>
  <inkml:trace contextRef="#ctx0" brushRef="#br0" timeOffset="66574.6568">16432 17842 65,'-9'6'38,"9"-6"-1,17-3 1,13-4-11,8-3-22,10 2-3,6-2-2,5 3-3,2 6-11,0-5-24,0-1 1,-3 0-1,0-3-1</inkml:trace>
  <inkml:trace contextRef="#ctx0" brushRef="#br0" timeOffset="74108.41">17472 17510 13,'15'-15'18,"-5"-6"-6,4 0-2,-3-3 0,1 0-3,-1-1-1,1-1-1,-1-2-1,-2 1 0,1-2-2,-2 0 1,0-4-3,-2-1 1,-1-4-3,-3-1 1,-2-4 1,-4-1 0,-3-2-1,-4-3 1,-5-2 1,-4-2-1,-4 2 0,-4-4 0,-4 1 0,-6-2 1,-5 0 0,-4 0 1,-6 2-1,-7 2 1,-7 3-1,-5 1 2,-7 5-1,-2 2-1,-5 5 1,-5 2-2,-2 5 2,-1 5-2,-3 5 2,-1 5-2,0 4 1,-1 7-1,1 6 0,3 8 0,3 5-1,2 6 1,4 7-1,5 11 2,3 7-2,5 9 2,6 8 1,7 5-1,5 8 0,6 8-1,10 3-1,6 5 1,9 0-1,11 0 1,8-2-1,9 0 1,8-2 1,10-5-1,6 0 2,8-5-2,7 0-1,5-4-1,7 1-1,5-4 0,5 0-3,7-8 2,2 0 3,7-14 2,2 3 3,7-13 1,4-2 3,4-15 1,9-3 3,5-15-1,7-10-3,3-9-2,2-15-6,-3-6-1,-4-12-2,-6-1-1,-10-10-3,-13 7-4,-11-10-10,-18 1-10,-7 4 6,-22-1-1,-8 7 0</inkml:trace>
  <inkml:trace contextRef="#ctx0" brushRef="#br0" timeOffset="79522.9515">6931 17048 24,'0'0'16,"0"0"-1,0 0-2,1 11-2,-2 0-1,0 4-2,0 12 0,-3 2 0,0 14 0,-3 2-2,-1 10 1,-2-1-4,-1 2 2,-1-7-3,2-4 1,0-10-2,2-7 1,1-9-1,7-19-1,0 0-1,-6-12-1,7-10 0,2-9 0,1-6 0,1-6 0,1-4 2,1-2 0,0 0 3,0 4 0,-2 4 2,3 8-1,-5 5 2,2 10-1,-2 7 0,-3 11-1,9 20-1,-1 7-1,4 7 0,3 7 0,4 3-1,2 5 1,2-7-1,-1-5 2,-1-8-1,-2-8 2,-4-11-2,-1-11 0,-2-13 0,-1-7-1,-2-6 0,1-6-1,0-4 0,-1-5-2,0 0 2,-1 2-2,-1 6 1,-2 1-2,-1 10-3,-3-3-5,7 16-10,-4-2-6,-4 12-7,14 3-2,-5 0 2</inkml:trace>
  <inkml:trace contextRef="#ctx0" brushRef="#br0" timeOffset="79682.9674">7381 17108 39,'17'4'28,"-2"9"-1,-1 9-6,-6 5-6,-1 13-3,-7 3-6,-2 10-3,-1 0-7,-5-3-4,2-3-14,2-8-7,-3-16-2,7-11 2</inkml:trace>
  <inkml:trace contextRef="#ctx0" brushRef="#br0" timeOffset="79892.9884">7587 17175 31,'23'-27'30,"-10"4"1,1 13 0,-14 10-12,9 10-6,-9 16-4,-7 4-2,1 12 0,-4 3-3,3 9 2,-4 0-5,1-1-1,2-3-7,-1-10-8,5-5-16,-1-12-6,-1-10 2,6-13 0</inkml:trace>
  <inkml:trace contextRef="#ctx0" brushRef="#br0" timeOffset="80501.0493">7477 17450 82,'0'0'35,"0"0"-1,8-12-5,4 8-21,-3-1-6,1-4-4,4 6-2,1-3-6,5 5-5,-2-3 0,9 8 1,-4-3 0,9 6 4,-2 1 5,4 3 6,-1 3 6,-6 0 5,0 8 2,-13-1 1,0 12-3,-16-4 2,-2 8-8,-13-3 2,-3 2-6,-4-2 2,2-1-4,-2-8 3,7-6 0,1-4-1,9-3 0,7-12-1,2 12 0,8-9 1,5-2-1,3 3-1,5-2 0,2-2-1,2-3-1,2 0-1,-1-2-2,3-1-1,-6-2-2,3-4 0,-7-3 0,0 3-1,-6-3 2,0 2 2,-6-2 2,-2 0 3,-4-1 2,-3 2 2,0 14 0,-4-16 2,4 16 0,0 0 1,-11 7-2,3 7-1,2 11 0,-3 5-1,0 10 0,-4 8 0,1 9 4,-3 6-4,-1 2-5,6 3-22,-4-12-13,0-8 0,14-48-1,-20 51 1</inkml:trace>
  <inkml:trace contextRef="#ctx0" brushRef="#br0" timeOffset="81073.1065">8059 17075 62,'0'0'35,"-9"-1"0,9 1-8,0 0-11,0 0-6,0 0-3,11-11-2,0 8-2,2-3-1,3 1-1,2-1-2,1-1-1,2 3-3,-3-8-5,3 11-12,-5-6-12,-1-1-2,0-3 0,-3 0 1</inkml:trace>
  <inkml:trace contextRef="#ctx0" brushRef="#br0" timeOffset="81292.1284">8256 16885 46,'-18'6'31,"18"-6"3,-15 12-10,6-7-7,4 9-4,-3-1-3,4 8-4,-3 2-2,4 5-2,0 4-2,-2-2-2,4 5-7,-5-7-10,3-2-14,3-3-1,-2-9-1,2-14 0</inkml:trace>
  <inkml:trace contextRef="#ctx0" brushRef="#br0" timeOffset="81569.1561">8103 16826 45,'-16'3'29,"4"10"2,-1 6-8,-5 5-11,2 13-2,-3 3-1,5 10 0,-3 0-2,9 5-2,0-5-4,5-5-3,8-3-4,1-14-5,10-7-11,5-10-11,1-13-2,5-9 1,0-13 2</inkml:trace>
  <inkml:trace contextRef="#ctx0" brushRef="#br0" timeOffset="81766.1758">8413 16868 32,'20'25'31,"-13"-5"0,2 8 1,-3 6-11,0-2-13,2 9-3,-5-1-1,-3 2-5,-3 2-12,-6-1-18,-8-9 0,1-3-3,-6-10 1</inkml:trace>
  <inkml:trace contextRef="#ctx0" brushRef="#br0" timeOffset="82329.232">9225 17283 47,'11'-1'31,"-11"1"3,-9 0-1,-10-3-14,-5 11-10,-9 2-4,0 6 1,-6 5-1,3 11 1,0 5-2,7 10-2,6 3 1,8 2-3,8 0 2,9-3-4,8-6 3,9-5-4,8-12 3,6-11-2,8-10-2,1-10-1,7-5-1,0-11 2,5-6-4,-1-10 3,2 0 0,-3-6 4,-2-2-1,-5 0 6,-7-1-1,-4 6 1,-9 4 1,-6 8-1,-9 3 1,-4 12-2,-6 13 1,0 0-2,-19 7 0,6 16 2,-3 8-3,0 11-1,0 8 2,1 6-2,3 5 1,3-1-2,5-3 1,3-6-4,6-4-1,-1-13-6,8-9-24,2-12-2,4-13-1,1-11 1</inkml:trace>
  <inkml:trace contextRef="#ctx0" brushRef="#br0" timeOffset="82675.2666">9816 17172 74,'13'0'36,"3"-4"-1,3-1 0,5-4-30,4 3-3,2 2-3,0-4-6,2 5-22,0 1-5,-3-3-1,0 1 0</inkml:trace>
  <inkml:trace contextRef="#ctx0" brushRef="#br0" timeOffset="84173.4164">10229 17061 34,'4'17'29,"2"10"3,-5-1-2,-2-1-15,0 10-6,-6-5-7,-1 0-4,-3-1-10,-3-3-16,-7-11-4,1-2 2,-2-11-1</inkml:trace>
  <inkml:trace contextRef="#ctx0" brushRef="#br0" timeOffset="84434.4425">9929 16928 45,'-14'-2'31,"2"9"3,-1 3-2,0 6-16,5 16-8,-3 2-1,4 11-1,-2 0-1,6 6-1,2-3-1,7-1-1,8-5-4,3-11-10,8-5-23,6-9 2,3-9-3,5-9 2</inkml:trace>
  <inkml:trace contextRef="#ctx0" brushRef="#br0" timeOffset="90178.0168">16883 7465 37,'0'0'23,"0"0"3,-12 3-3,12-3-10,0 0-1,0 0-2,0 0 0,0 0-2,17 3 0,-7-5-2,8 5-1,4-2 0,8 2 0,5-1-1,8 0 0,3-1-1,8 0-1,4 0 0,5 1-1,4-5-1,6 2 1,4-1-1,3-2 0,3 1 1,3-1-1,3 0 0,2-2-1,-1 1 1,0-1 0,-2 2 0,1-2 0,-5 1 0,-1 0 0,-5 2 0,-4 1 0,-6-1 0,-4 1 0,-7 1 0,-5 1 0,-7 0-1,-7 0 1,-7 0 0,-7 0 0,-5 1-2,-7-2-4,-2 1-13,-10 0-14,0 0 1,2-18-1,-8 4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16:17.8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12753 1801 24,'0'-14'22,"0"14"1,0 0-1,0 0-4,0 0-2,-3-13-3,3 13-3,0 0-3,3 17-1,-1 1-2,4 14-1,-1 11-1,1 7-1,0 9 1,1 2-1,-2 5 0,0-4 0,-1-9-1,-2-8 1,-1-14 0,0-6 1,-1-10 0,0-15 1,0 0 0,-9-15 1,3-11-1,0-7 0,-3-12-1,-1-11 0,0-11-2,2-4 0,1-5 1,3-2 1,5-3-2,4 3 2,7 2-3,5 9 3,7 2-3,8 8 3,4 12-3,2 9 0,3 12 0,1 14 0,0 13 2,-3 16-2,-4 12 1,-6 11 0,-6 9 1,-6 7-2,-9 3 2,-7-3-3,-8-3 2,-6-6-2,-6-6 2,-5-6-1,-3-7 1,-3-11-2,-1-6 3,0-6 0,1-5-1,1-6 1,2-3 0,3-2-1,3-2 1,5 2 0,3-1 0,4 5 0,9 5 0,-8-7 0,8 7 0,6 12-1,3 5 1,6 6 0,5 9-2,6 4 2,5 7-1,6 3 0,2 1 0,1 0 3,3-3-3,-2-1 0,-4-7 0,-2-4 0,-3-4-1,-4-7-2,-2 0-4,-7-11-12,-1-6-16,0-5 1,-2-12-1,0-4 0</inkml:trace>
  <inkml:trace contextRef="#ctx0" brushRef="#br0" timeOffset="422.0422">13696 2100 30,'-10'6'24,"-2"-9"2,12 3 1,-9 4-14,9-4-1,0 0 2,0 0-3,7 13-1,6-10 0,12 7-3,5-5-2,8 6 0,4-3-2,3 3 0,0-3-1,-3 0-1,-4-1-1,-7-1-1,-7 1-1,-7-5-1,-4 4-5,-13-6-8,15-5-18,-15 5 1,14-13 0,-5 4 0</inkml:trace>
  <inkml:trace contextRef="#ctx0" brushRef="#br0" timeOffset="820.082">14877 2045 6,'34'0'23,"-11"-9"4,-2 5 0,-11-4-9,-10 8-3,4-16 0,-11 5-1,-5 9-5,-7-5-3,-2 7-3,-7 2 1,-2 12 0,-5 6 0,0 14 0,-1 2 0,1 14 3,3 0-4,6 5 1,8-2-2,8-2 1,9-5-2,11-5 0,8-6 0,10-10-2,8-5 2,3-7-1,1-5 0,1-8-2,0-3-1,-6-13-4,0 0-9,-8-7-16,-6-12-1,-2-4-1,-6-9 1</inkml:trace>
  <inkml:trace contextRef="#ctx0" brushRef="#br0" timeOffset="1188.1188">14769 1332 58,'-2'-14'30,"-2"1"0,4 13-1,2-14-21,-2 14 0,0 0 0,2 23-1,0 4-3,0 8-1,0 5-2,0 4 1,2 4 0,-1 1-1,1-4 0,-1-5-1,1-12-2,0-3 0,-1-11-3,4 1-2,-7-15-11,12-3-9,-1-7-3,-1-10-2,5-2 4</inkml:trace>
  <inkml:trace contextRef="#ctx0" brushRef="#br0" timeOffset="1445.1444">15037 1027 50,'0'0'26,"1"-43"3,-1 43-1,0 0-15,-9 22-2,3 12-5,3 7 1,-3 8-6,1 1 3,-1 12-2,3-6 0,1 1-3,0-12 1,2-9 0,0-12-2,3-3-6,-3-21-13,0 0-8,10-16-1,-5-10-1,3-8 1</inkml:trace>
  <inkml:trace contextRef="#ctx0" brushRef="#br0" timeOffset="1955.1955">14852 428 38,'-31'-10'23,"-4"2"2,35 8 1,-52-8-16,52 8-1,-43 14 0,43-14-1,-29 37-2,29-37-1,-13 57-2,12-22-1,8 4 0,4-2-2,8-1 2,-19-36 0,58 60 0,-22-37-1,6-5 0,2-7 1,2-6-1,0-5 1,0-8 0,-3-5-1,-2-7 1,-6-4-1,-2-6 3,-33 30-2,47-69 0,-34 32 1,-5-3-1,-10 2 1,-5-1-1,-12 4 1,19 35-3,-56-60 2,18 38 1,-4 4-3,-4 7 2,0 9-4,-2 6 0,6 6-6,-2 10-8,11 9-15,4 11-2,9 7 0,9 7-1</inkml:trace>
  <inkml:trace contextRef="#ctx0" brushRef="#br0" timeOffset="2534.2534">15366 2122 30,'-13'9'27,"13"-9"1,0 0 0,0 0-13,0 0 0,0 0-1,17 0-1,1-7-5,8 5 0,5-7-2,8 3-1,6-2-1,4 1-1,0 0-1,2 2 0,-5-1-1,-2 4 0,-6 0 0,-6 0-1,-8 1 0,-4 1 0,-7 1-1,-4-2-2,-9 1-1,0 0-5,11 3-9,-11-3-16,0 0 1,11-5-2,-1-2 1</inkml:trace>
  <inkml:trace contextRef="#ctx0" brushRef="#br0" timeOffset="3557.3557">16427 1903 17,'0'0'21,"0"0"-2,0 0-4,0 0 0,0 0-2,0 0-3,0 0-3,-10-3-1,10 3-3,-11-4-1,11 4 0,-15-3-1,4 3 0,-2 0 1,0 4 0,-4-2 1,1 5 0,-1 0-1,-1 4 1,1 3 0,0 3 1,1 4-2,2 6 1,1 2 0,3 5 0,0 1-1,5 2 2,1 1-2,3 0 2,3 1-2,3-1-1,5-1 1,4-2-1,0-4 1,5-1-1,1-2 0,3-3-2,3-6 2,1-4 0,1-6 0,3-3 0,2-4 0,0-3 0,1-6 0,-2-2 0,-1-4 0,-2-3 0,-5-4 0,-2-7-1,-5-3 0,-2-4 0,-5-4 0,-4-2 0,-4-2 0,-4-4 0,-4 2 0,-6 2-1,-4 2 2,-3 4-2,-5 5 2,1 5-1,-2 6 0,-1 5-1,2 4 1,3 5 0,4 4-2,3 0-1,14 2 0,-16 3-4,18 8-7,-2-11-11,13 10-7,4-2-1,3-3 2</inkml:trace>
  <inkml:trace contextRef="#ctx0" brushRef="#br0" timeOffset="4060.406">17094 2196 25,'-17'-4'24,"8"6"-3,0-2 2,9 0-3,-9 4-4,9-4-2,0 0-2,0 0-3,17 6 0,-3-7-3,9 3-1,4-3-1,9 2 0,4-3-1,5 0-1,2-1 0,2 2 0,-2-3-1,0 2 0,-5 0 0,-6-1 0,-5 2-1,-8 0 0,-4 0 0,-7 0-1,-12 1-1,11-4-1,-11 4-4,0 0-7,0-14-18,0 14-2,1-16 1,4 5 0</inkml:trace>
  <inkml:trace contextRef="#ctx0" brushRef="#br0" timeOffset="4699.4699">18268 2049 14,'0'0'13,"-9"-18"-1,9 18 1,-5-16-1,5 16-1,-3-14 0,3 14-2,-1-11-1,1 11-2,0 0-1,-6-15-1,6 15-1,-10-9-1,10 9 0,-16-10-1,7 6 0,-4-2 0,0 2 1,-1 0 0,-2 3 0,-2-1 0,0 5 2,-3 1-1,0 5 1,0 2 0,1 8 0,-1 3 1,4 8 0,-1 4 1,4 8-2,3 1 0,5 8 0,2-5 0,7 1-1,4-5 1,6-2-2,6-8 1,6-4-1,6-8 0,5-2 0,2-8-1,2-3 0,0-4 0,-3-3-1,-3-4-1,-6-4-1,-3-1-3,-9-8-5,-1 2-15,-7-9-8,-4-7 0,-3-1-2,-4-9 2</inkml:trace>
  <inkml:trace contextRef="#ctx0" brushRef="#br0" timeOffset="5189.5189">18071 1108 28,'-2'-45'26,"2"45"-2,0-37 5,0 37-18,0 0 1,0 0-3,0 0 2,0 0-4,0 0-5,3-19 3,-3 35-5,1 5 3,0 9-4,1 5 6,0 7-6,1 3 3,-1 9 0,2-2 0,-2-1 0,-1-4-1,0-5 1,-2-4-2,0-2 1,-1-8-2,0-6 0,-1-6-3,3-3-6,0-13-10,0 0-10,1-13 1,3-6-3,6-7 2</inkml:trace>
  <inkml:trace contextRef="#ctx0" brushRef="#br0" timeOffset="5535.5535">18302 857 30,'0'0'25,"0"0"-3,0 0 4,0 0-16,0 0 0,0 0-1,0 0-3,-7 35 1,5-5 0,3 8-1,-2 6-1,3 3 0,0 2-3,1-6 2,1 0-6,-1-7 2,1-4-2,-1-7 2,-1-6 0,0-6 0,-2-13-3,2 14 0,-2-14-6,0 0-9,3-15-11,1 0-1,-4-8 1,5-9 0</inkml:trace>
  <inkml:trace contextRef="#ctx0" brushRef="#br0" timeOffset="6226.6226">18093 302 15,'-41'-22'18,"41"22"0,-38-21-8,38 21 1,0 0 0,-40-22 1,40 22-4,0 0 1,0 0 0,-34-7 0,34 7-1,0 0-1,0 0 0,-14 52 0,14-52-1,1 53 0,-1-53-2,8 64-2,-8-64-1,18 64-1,-18-64 0,27 56 0,-27-56 1,39 45-1,-39-45 0,50 29 2,-50-29-1,57 17 0,-27-13 1,1-5-1,-2-3 0,-29 4 0,54-17 0,-54 17 0,44-32 1,-44 32-1,32-39 1,-32 39-2,20-49 3,-20 49-1,7-54 0,-7 54-1,-6-57-1,6 57 3,-22-58-2,22 58 1,-38-56-1,38 56-1,-53-50 1,24 29 1,-3 3-1,0 1-1,0 6 0,0 4 0,1 3 0,31 4-1,-55 4 1,55-4-2,-43 17-2,43-17-3,0 0-4,-38 48-8,38-48-11,8 51-3,-8-51-2,33 73 1</inkml:trace>
  <inkml:trace contextRef="#ctx0" brushRef="#br0" timeOffset="7023.7023">18643 2222 22,'0'0'14,"-12"-4"0,12 4 0,-10-1 1,10 1-1,0 0-1,-10 0-3,10 0 0,0 0-2,0 0 1,0 0-2,0 0 0,0 0-1,0 0 1,0 0-3,14 7 0,-2-9 0,7 2-1,4-1 0,9 0 0,3-1-1,4 2 1,5-1-1,2 1 0,0 0-1,-2 2 0,-2 0 0,-1 1 0,-4-1-1,-2 2 1,-4-2-1,-3 0 1,-2 1-1,-4-1 0,-3-1 0,-3 0 0,-3 0-1,-5 1 1,-8-2-2,11 1-2,-11-1-4,0 0-5,9 2-17,-9-2-3,11 0-1,-2-1 1</inkml:trace>
  <inkml:trace contextRef="#ctx0" brushRef="#br0" timeOffset="8114.8114">19746 2038 5,'0'0'22,"-12"-20"1,12 20 1,0 0-8,0 0-3,0 0 0,0 0-4,2 26-3,0-6 0,3 9-2,-2 0 0,3 7 0,-2 0 0,2 1 0,-3-8-1,3-1 1,-5-7-1,2-4 2,-3-17-1,3 20 0,-3-20 1,0 0 0,0 0-2,-6-20 1,2 2-1,0-4 0,-3-8-2,1-7 0,-1-10 0,1-2-1,1-4 0,3-2 0,2-4 1,4-1-1,3 1 0,6 4 2,6 6-2,5 5 3,5 4-3,3 5 2,3 5-2,1 8 3,-1 7-3,-4 3 0,-4 6-1,-6 7 1,-6 9 0,-6 6-1,-5 6 1,-7 3-1,-4 7 1,-5 3-3,-3 2 3,-3-1-3,-4-4 3,-3 0-2,-2-4 2,-2-2-3,0-9 3,0-2 1,1-3-1,4-3 0,1-3 0,6-3 1,2-2-1,5 0 1,10-1 0,-12-1 0,12 1 0,0 0 0,0 0 1,0 0-1,0 0-1,0 0 1,0 0-1,9 15 1,0-2-1,3 3-1,5 6 1,5 3 0,4 3 1,5 2-1,1 0 0,1 1 0,2-4 0,-3-4 0,-2-2 0,-4-4 1,-2-2-2,-6-4 2,-2-1-1,-5-5 0,-2 0-1,-9-5 0,10 6-2,-10-6-2,0 0-13,10-7-17,-10 7 1,13-22-2,-1-1 2</inkml:trace>
  <inkml:trace contextRef="#ctx0" brushRef="#br0" timeOffset="75908.5901">13300 7577 10,'-12'-19'15,"12"19"1,0 0-3,-6-10 0,6 10-2,0 0 1,-8-11-4,8 11 0,0 0-1,0 0-1,0 0-1,0 0-1,0 0-1,0 0-1,-4 14 1,4-14-2,0 25 3,1-9-2,1 4 2,0 2 0,0 5 0,0 2 0,1 5-1,-1 1 1,0 5 0,0 3-1,-1 1 0,1 3-1,1 0 0,-1-3 0,2 0 0,0 1-1,3-5-1,-1-2 1,2-3 0,1-4 0,2 0-1,1-3 1,1-1 0,3-6 1,0 1 0,4-5 0,3 0-1,2-2 1,5-2-1,2-3 1,4-2-1,4-1 0,3-2 0,7-3-1,1-2 1,2 0-1,3 0 1,4-1 0,0 0 0,0 0-1,2 1 1,-3 0 0,0 1 0,-1-2 0,-5 1 0,-3 0-1,-4 0 1,-6 0 0,-6 1-1,-2-1 0,-8 0 1,-5 1-1,-6-1 0,-2 1-1,-11-1-1,9 0-3,-9 0-6,0 0-17,-12-13-6,0 4 1,3 2 0</inkml:trace>
  <inkml:trace contextRef="#ctx0" brushRef="#br0" timeOffset="76864.6857">14535 8763 39,'-2'-12'24,"2"12"2,0 0-3,1-10-7,-1 10-2,0 0-3,0 0-2,0 0 1,0 0-3,4 17-1,1 3 0,-1 4-1,2 8 0,-1 4-1,3 6 0,-2 1 0,0 3-3,1-2 1,0-2-1,0-4 0,-1-6-1,0-3 0,0-4-1,1-4-2,-3-7-3,1-2-5,-5-12-7,0 0-9,14 1-6,-9-12 0,5 1 0,-2-11 3</inkml:trace>
  <inkml:trace contextRef="#ctx0" brushRef="#br0" timeOffset="77248.7241">14788 9039 47,'0'0'25,"6"18"3,-5 1-5,-4 2-7,-1 1-3,3 2-2,-2 0-2,3-1-2,0-4 0,3-2-2,-3-17-1,19 12-1,-6-12 0,2-2 0,1-9 0,1-1 0,-1-5-1,0-2-1,-4-3 1,-1 0 0,-3-3-1,-4 3 0,-4 0 0,-2 2 0,-3 4-1,-3 3 0,-3 4 0,-2 3 0,2 5-2,-3-1 0,5 6-3,-1-4-2,10 0-2,0 0-3,0 0-7,0 0-5,20-8-5,3 2-2,-3-7 2,10 6 3</inkml:trace>
  <inkml:trace contextRef="#ctx0" brushRef="#br0" timeOffset="77593.7586">15167 8912 53,'17'7'28,"-17"-7"2,12 15-3,-15 1-5,-7-4-3,1 9-4,-8-4-4,3 5-2,-3-5-2,4 1-3,1-3-1,5-2-2,4-1 0,3-12-1,11 16 1,1-8 0,3 1 0,0 1 0,1 0 0,0 2-1,-3-2 1,-3 2 0,-6 0 1,-4 1-1,-7 1 0,-5 0 0,-4 1 0,-5-1-1,-2 2 0,-2-3-2,0-1-2,1-8-3,9 1-6,-1-11-12,10-7-12,9-2 1,6-7 0,6 0 2</inkml:trace>
  <inkml:trace contextRef="#ctx0" brushRef="#br0" timeOffset="79549.9541">15395 9062 17,'0'0'20,"0"0"1,0 0-1,0 0 2,5-11-3,-5 11-2,0 0-3,0 0-3,0 0-1,-11-9-3,11 9-2,-13-1-2,13 1 0,-14 1 0,14-1-1,-14 7 1,14-7-1,-10 9 0,10-9 0,-3 14 0,3-14 0,8 19 0,1-6 0,0-1 0,5 5 0,-2-2 0,0 1-1,1-1 1,-1 2-1,-4-4 0,0 0 1,-6-3 0,-2-10-1,-3 18 1,3-18 0,-15 11-1,2-6 0,-1-3-1,-1-3-1,-1-1-3,1-6-2,4 1-5,-2-6-12,7-2-13,7-1 2,1-5-1,10 4 2</inkml:trace>
  <inkml:trace contextRef="#ctx0" brushRef="#br0" timeOffset="80121.0113">15891 9048 32,'18'2'23,"1"8"2,-19-10 3,5 11-10,-9-1-5,-5 0 0,-1 3-2,-2-3 0,3 3-4,-2-3 0,7 2-2,4-12 0,5 14-2,4-12 1,6 0-1,0-7 0,3 0-1,1-3 0,-1-1 0,-1-2-1,-1 1 0,-2 0-1,-1 5 1,-1 3-1,3 9 1,0 7-1,2 11 1,1 9-1,3 9 0,2 6 1,2 6-1,2 2 1,-2-1-1,-1-2 1,-2-9-1,-5-6 1,-3-9 0,-10-6 0,-8-9-1,-8-9 1,-4-8-1,-7-5 1,0-7 0,-2-5 0,1-7 0,4-7-1,5-3 1,7-3 0,6 0-1,5-1 1,5 4-1,7 4 0,4 6 0,5 6-2,0 1-1,5 10-4,-2-3-10,4 2-18,1 4-1,-3-2 1,2 3-1</inkml:trace>
  <inkml:trace contextRef="#ctx0" brushRef="#br0" timeOffset="80483.0474">16731 8763 82,'-13'-1'32,"-2"2"0,8 15 2,2 11-23,1 4-3,6 14-2,-3 5 0,3 10-1,-1 0-2,3 3-2,0-6-2,-1-7-2,3-7-3,-4-13-6,3-12-20,3-8-2,-8-10 0,17-19 0</inkml:trace>
  <inkml:trace contextRef="#ctx0" brushRef="#br0" timeOffset="80716.0708">16866 8766 81,'11'17'34,"-14"11"-1,3 10 2,0 8-20,-5 3-6,3 6-2,-2-3-1,2 1-3,-1-8-2,3-4-1,0-5-5,0-12-4,4-6-15,1-7-11,-5-11 1,0 0-1,2-21 1</inkml:trace>
  <inkml:trace contextRef="#ctx0" brushRef="#br0" timeOffset="81279.1271">16760 9041 77,'-12'-5'34,"12"5"1,-12 6 0,12-6-13,17 4-13,-4-1-4,4-2-6,2 1-6,0-4-8,7 3-5,-4-4-2,2 5 2,-2-2-1,2 5 3,-1 0 1,-2 4 8,-1 1 9,0 4 9,-5 0 5,1 0 1,-2 4 2,-5-6 1,3 5 1,-2-6-1,0 3-4,-1-7-4,6 2-3,-5-5-2,5 0-1,-3-3 0,0 1-1,-2-3-1,0 2 1,-10-1 0,10 3-1,-10-3 0,-4 15 0,-4-3-1,-4 5 0,-3 4 1,-5 6 0,-1 1 1,-2 2-1,2-2 0,3 0 0,3-3 0,5-1-2,6-3 0,6-3 0,4-3 0,6-2 0,3-5 0,5-4 0,2-4 0,1-7 0,2-2-6,-3-8-2,5 2-4,-6-11-4,4 3-6,-5-5-8,-2-5-5,2-2 0,-6-5 1,2 2 4</inkml:trace>
  <inkml:trace contextRef="#ctx0" brushRef="#br0" timeOffset="81609.1601">17375 9000 61,'0'0'30,"-13"-8"0,6 18 2,-1 6-13,-3 5-6,4 7-2,2 0-3,7 5-1,2-3-3,10 2 0,3-6-1,12-3 0,7-9 0,7-2-1,3-6 1,4-5-1,-2-7 0,0-3-1,-5-7 1,-5-2-1,-10-8 1,-9-4-1,-11-5 0,-9 0 0,-12 0-1,-13 1 1,-11 3 0,-10 7-1,-9 10-1,-7 8-1,-1 13-4,-5 5-18,4 8-13,6 5 0,4 1 0,9 2-1</inkml:trace>
  <inkml:trace contextRef="#ctx0" brushRef="#br0" timeOffset="99090.9081">6539 8325 9,'0'0'17,"0"0"1,0 0 0,0 0-5,0 0-1,4 11-1,-4-11-1,3 22 0,-2-2-2,1 4 0,1 5-2,1 6 0,-1 3-1,1 0-2,-1 0-2,-1-3 0,1-6 0,-1-5 0,-1-5 0,0-4 0,-1-15 0,2 16 2,-2-16 0,0 0 2,0 0-2,-3-19 0,0 2 0,0-3 0,-2-4 0,1-8-2,-2-3-1,0-1 1,2-2 0,-1 1 0,1 0 0,1 4 1,1 2 0,3 5 0,0 3 0,4 3 0,-1 1 0,3 3 0,2 2-1,4 1 1,1 3-2,3 0 0,3 3 0,2 5 0,3 2 0,0 1-1,1 6 1,-2-1 0,-2 3 0,-2 3 0,-4 0 0,-2 2-1,-6 1 1,-3 0 1,-3 0-1,-5 4 0,-2-4 0,-3 1 0,-1 0 0,-2-1 0,-2-1 0,0-1 0,2-3 0,0 1 0,2-3 0,9-8 0,-13 11 0,13-11 0,0 0 0,-5 11 0,5-11 0,0 0 0,16 6 1,-6-4-1,4 0 0,0 3 0,4 1 0,0 1 0,2 1 0,-2 4 0,0 1 0,-3 1 0,0 1 0,-4 0 0,-2 1 0,-3 0 0,-5 1-1,-2-2 1,-6 2 0,-2-2 0,-4-1 0,-6-1 0,-3-3 0,-3-1 1,-5-2 1,-2-1-1,-2-3 1,1-2 0,1-2 0,3-2 0,1-1 1,5-1-1,4-1 0,4 0 0,4 0 0,11 6-1,-14-10 1,14 10-1,0 0 0,0 0-1,0 0-1,-6-14-3,6 14-17,8-11-14,-4-3 0,4-3 0,-1-9-1</inkml:trace>
  <inkml:trace contextRef="#ctx0" brushRef="#br0" timeOffset="102126.2116">11191 8151 21,'0'0'15,"0"0"0,0 0 1,0 0-2,0 0 1,0 0-4,0 0-2,0 0 0,-7 11 0,5 4-2,-2 9-1,-3 8-1,0 9 0,-3 4 1,0 8-1,-4 0-1,1 0-2,-1-6 0,2-7 1,1-8-1,3-6 1,1-10 0,3-5 1,4-11 0,-4-11 0,5-11-1,3-7-1,0-11 1,4-6-2,1-10 1,3-5-2,3-2 1,0-2-1,4 3 1,0 4-1,1 7 1,-1 3-1,-1 12 0,-1 7 0,-1 9 0,-2 12 0,1 12 0,-4 15 0,2 11 0,-4 15-1,0 9 1,-1 9 0,-1 9 0,0 0-1,-4-1 1,1-7 0,-1-5 0,1-13 0,-2-8 0,0-10 0,1-8-1,-3-20-1,4 11-2,-4-11-4,2-22-3,-4-1-4,1-3-4,-5-4-1,0-3-1,-5 0 2,-4 1 1,-2 5 5,-7 2 6,-3 7 7,-3 5 5,-3 2 6,1 6 5,-2 1 1,5 2 2,2 2 0,5-1-2,8 3-1,5-4-3,9 2-3,12-5-3,13 3-3,5-4 0,7 1-3,6-1-1,3-1-3,4 4-10,0 2-19,-6-5-1,-1 3 1,-9-8-1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19:06.79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9521 4382 9,'9'-12'11,"-6"2"-10,2-1 1,-2-3 1,-1-2 0,-1-3 1,0-1 0,-3-2 0,1-1 0,-3-2 0,-1 0-1,-1-3-1,0 1 0,-3-4 1,1 0-1,-3-3 1,-3 0 0,-1 0-1,-4-1 1,-1 3-1,-3-1 0,-2 2 0,-2 1-2,0 3 2,-2 1-1,-1 1 0,-2 3-1,1 0 1,-2 1-1,0 1 0,-2 2 0,-2 2 0,0 3 0,-2 2-1,1 1 1,-2 4-1,0 3 1,1 3 0,1 2-1,0 2 1,1 0 0,2 2 0,1 4-1,2-2 2,3 2-1,1 0 0,2 0 0,1 2 0,2-2 0,2 2 1,2-4-1,0 3-1,3-3 1,2 2-1,0 0 1,1 0-1,1 2 1,1 1-1,0 3 1,2 0-1,-2 3 1,0 0-1,1 1 1,1-1 0,0 2 0,0 0 0,1 0 0,1 2 0,0-1 0,1 1 0,-1 0-1,1 1 1,1-1 0,-1-1 0,0 0 0,0-1 0,1-2 0,0 0 0,0 0 0,2-2 0,0-1 0,0 0 0,2 0 0,0-1 1,1 0-1,-1-1 1,2 0-1,-1 1 1,0 1-1,1 0 0,0-1 0,1 3 0,0-3 0,2 2-1,-2 0 1,3-2 0,-1 0 0,1 0 1,0 0-1,0-1 1,0 2 0,0-1-1,1 0 1,1 1-1,1 1 1,1-1 0,0 0-1,0-1 1,2 2 1,0-2-1,-1 1-1,1-3 1,0 1 0,-1 0-1,2-1 2,-1 0 0,0 0-1,1 0 1,1-1 0,-2 1 0,2-1 0,0 0-1,-2-1 0,1 1-1,-1-2 1,0 1-1,0-2 0,0 2 1,-1-2-1,0 2 0,0 0 0,0 1 1,0 1-1,-1 1 0,2-1 0,-1 1 0,-1-2 0,1 2 0,1-3 1,-1 3-2,1-2 1,0 0 0,-2 2 0,0-1 0,0 3 1,0-2-1,-2 2 1,-2-1 0,0 0 0,0-1 0,-1 1 0,1 2 1,1-2-1,0 1 0,-1-1-1,2 2 1,0-1-1,0 2 0,0 0 0,-2 0 1,-1-1-1,0 2 0,0-2 0,-1 3 0,0 0 1,-1 0-1,1-2 0,0 1 0,0 0 0,0 0 0,-1 2 0,0-3 1,-1 2 0,0 1 0,-2 0 0,1 1-1,-3 2 0,-1-1 0,-1 1 1,0-1-2,-1 1 1,1 1-1,-1 1 1,2-3 0,-1 0 0,1 1 0,0 0 1,-1 1-1,1-1 1,-1-2 0,0 0 1,3 3-1,-3-2 0,0 1 0,2-4 1,0 1-1,1-3-1,1 3 1,2-1-1,0-1 2,1-1-1,2 2 1,1 0-1,1 0 2,0 0-1,3-2 0,1-1 0,1-1-1,1-2 1,3-2-2,2-2 2,1-3-3,1-1 2,1-1 0,2-3 0,1-2 0,3-3 0,0-1-1,0-2 1,0-1 0,2-2 0,0-1 0,1-2-1,-1-2 2,0-1-2,-2-5 1,-1-5-1,1-3 0,0-4 0,-2-8-1,-2-4 2,-1-10-2,0-6 2,2-5-1,0-5 0,1-5 2,-1-4-2,-3-3 0,-2-3 1,0-1 1,-5-4-1,-3 0 0,-5-4 1,-6 2-1,-7-4 0,-2 2 1,-6-1-1,-4 4-1,-6 4 0,-3 2-2,0 4-2,0 2-9,5-1-17,9 7 0,1-8-2,14 4 1</inkml:trace>
  <inkml:trace contextRef="#ctx0" brushRef="#br0" timeOffset="2579.2579">9407 3427 7,'33'-43'12,"1"-10"-6,4 1-2,1-2 1,4 0-1,1-2 0,3 2 0,0-1 0,4 1-1,3-4-1,7 2-1,3-5 1,4 0-1,4 1 2,7 0 0,2-2 0,8 4 1,2 2 0,7 3 1,4 4 0,6 5-1,4 2 0,3 2 0,7 2-1,2 4 0,5-1-1,0 1 1,3 2 0,2 1-1,2 3 1,0 1-1,1 6 0,1 0 1,0 7-1,-1 0 0,0 5-1,-1 2 0,0 3 0,-3 3 0,0 3 0,-4 4 0,0 3 0,-4 5 0,0 6 0,-6 10 0,1 3 0,-2 9 0,-5 4 0,0 8-1,-4 4 1,-4 1-2,-2 5 2,-5-1-2,-8 4 1,-5 7 0,-7 4 0,-7 6-1,-8 5 1,-10 8 0,-7 5-1,-7 7 1,-6 1 0,-6 1 0,-5-1-1,-4 1 2,-2 0-1,-3 0 0,0-3 0,-1-3 1,-2-4-1,-2-6 0,-2-7 1,0-6-1,-2-10 0,-2-7 1,0-10-1,-1-12 0,-1-9-2,2-9 0,-2-7-3,0-18-10,-3 11-9,-5-27-3,2-1 2,-11-14 2</inkml:trace>
  <inkml:trace contextRef="#ctx0" brushRef="#br0" timeOffset="2924.2924">15106 4126 11,'-22'-14'15,"10"10"0,1-3-1,11 7-2,0 0 2,0 0 0,3 16-2,9 0-2,5 7-3,2 6 0,5 6-1,1 0-2,1 1-2,0-2 0,-1-4 1,-4-7 1,1-4 0,-1-13 1,3-6 0,2-13 1,4-6 0,1-11-1,4-5-2,-1-9-1,2-5 0,-2-5-1,0 1 0,-2 2-2,-2 2-4,1 7-11,-1 1-16,-5-2 0,2 3-1,-4-6 0</inkml:trace>
  <inkml:trace contextRef="#ctx0" brushRef="#br0" timeOffset="27407.7405">7092 16443 28,'0'0'22,"7"-11"1,-7 11-1,5-12-5,-5 12-3,0 0-1,0 0-3,3-12-2,-3 12-1,0 0-1,-14 7-2,2-2 1,-1 7-1,-11 1 2,-4 6 0,-9 1 1,-3 8 0,-11 0-1,-4 10 1,-8-2-2,1 1-2,-2-4 0,1 1-2,-1-5 0,5-1-1,3-5 0,3-8-2,7-2 2,5-3 0,6-3-1,5-4 0,8 1-2,4-5-1,18 1-2,-11-4-5,20 6-15,7-6-12,7-1 0,8-2 0,5-2 2</inkml:trace>
  <inkml:trace contextRef="#ctx0" brushRef="#br0" timeOffset="28032.803">7098 16461 20,'0'-11'22,"0"11"-2,0 0 1,0 0-1,0 0-3,-12-7-3,12 7-1,0 0-2,-2 13-1,2-13-1,14 20-1,2-8-1,12 6 0,7 2 0,15 6 0,12 2-2,14 7 0,8-2-3,10 2 0,2-4-1,0 3-1,-1-6 0,-4-2-1,-9-5 0,-8-7-1,-11-4 2,-11-1-2,-9-4 0,-11-2-3,-9 5-3,-23-8-7,0 0-24,-12 9 1,-14-2-1,-10-1 3</inkml:trace>
  <inkml:trace contextRef="#ctx0" brushRef="#br0" timeOffset="29091.9089">6240 16880 15,'-14'-12'22,"14"12"2,0 0-3,0 0-6,0 0-3,0 0-2,0 0-1,-7-10-1,7 10-1,0 0 0,0 0-1,0 0 0,1 16 0,-1-16 0,2 29 0,-1-4-1,3 13 0,-1 6-1,2 12 0,-1 7 0,1 9 2,-2 4-3,1 6 0,-2-3 0,0-1-1,-2-3 0,0-4-1,-2-4 1,1-7-3,-1-6 1,0-7 1,0-6 0,2-41 0,-4 57 4,4-57 2,0 0-1,-2 41-6,2-41 6,0 0-1,0 0-5,0 0 0,0 0 0,0 0 0,0 0 0,0 0 0,0 0 0,0 0 0,0 0 0,0 0 0,0 0 0,21-3 0,-21 3 0,15 1 0,-15-1 0,0 0 0,44 9 0,-44-9 0,49 22 0,-15-5 0,4 4 0,11 5-2,6 6 1,8 1-5,7 5 0,4-2 0,5-2 1,1 1 4,1-4 1,-5 0 0,-5-6 0,-8-2-1,-6-5 0,-10-1 4,-5-5-3,-12-2-3,1 0-24,-31-10-14,40-6 1,-40 6-1,35-33 2</inkml:trace>
  <inkml:trace contextRef="#ctx0" brushRef="#br0" timeOffset="29882.988">8312 16935 25,'-10'-7'27,"10"7"3,0 0-1,-9-5-12,9 5-4,0 0-3,1 19-1,-3-7-2,4 12 1,-4 5-2,3 13 0,-2 6-1,3 12-1,-2 5 0,1 10-2,0 3 2,2 0-2,0 0 1,1-2-2,0-5 1,2-6-1,-1-3 0,1-6 1,-1-10-1,2-6 6,-1-4-1,1 0 1,-7-36-7,8 50 7,-8-50-6,0 0 7,6 37-8,-6-37 0,0 0 0,0 0 0,0 0 0,0 0 0,0 0 0,0 0 0,-38 9 0,38-9 0,-43 13-5,14 2 6,-8 8-6,-7 8-1,-7 4 7,-5 7-7,-6 0 6,-4 1-6,-1 0 7,-1-4-2,5-7 0,0-6 5,9-8-5,1-6-4,15-6-30,-1-8-6,9-10 0,30 12 1</inkml:trace>
  <inkml:trace contextRef="#ctx0" brushRef="#br0" timeOffset="30567.0564">6502 17175 27,'0'0'28,"0"0"4,0 0-3,0 0-9,0 0-6,0 0-2,0 0-1,0 0-3,0 0-1,0 0-1,8-10-1,0-2 0,9 0-1,3-6 0,8-4-1,7-5 0,3 0-1,3-2 1,2 2-2,-2 1 0,-2 2-1,-5 4 0,-7 4-2,-5 6-2,-6 2-3,-1 12-10,-15-4-21,10 16 0,-10 0 0,-3 10 0</inkml:trace>
  <inkml:trace contextRef="#ctx0" brushRef="#br0" timeOffset="31041.1038">6498 17876 32,'0'0'32,"0"0"3,0 0 0,13-4-13,-13 4-8,25-3-3,-9 6-3,9 7-1,0 2-1,9 7-2,6 3-1,6-1 4,4 6 0,5 2-1,3-2-6,1-2 5,2-3-2,-3-3-1,-3-5-5,-6 3-20,-2-15-20,-3-10-2,-5-7 7,-2-3-7</inkml:trace>
  <inkml:trace contextRef="#ctx0" brushRef="#br0" timeOffset="31492.1489">8045 17455 64,'0'0'35,"0"16"-1,1 2-4,-2 6-14,5 11-10,-3 2 1,6 9-4,-1 0 1,2 2-7,1-1 1,-3-9-7,6-6-25,-2-11-3,-1-9-1,0-11 1</inkml:trace>
  <inkml:trace contextRef="#ctx0" brushRef="#br0" timeOffset="32048.2045">8235 16992 32,'0'0'31,"2"11"2,-2-11-2,8-11-10,1 12-7,-3-11-3,8 6-3,-2-7-2,7 2 0,1-6-1,5 4-1,1-6 0,4 2-1,1-1 0,0 1-1,-2-1-1,-3 4 0,-3 0-1,-4 1 0,-4 4-2,-5 0-2,0 5-4,-10 2-17,7-12-14,-7 12 3,11-13-3,-1 5 2</inkml:trace>
  <inkml:trace contextRef="#ctx0" brushRef="#br0" timeOffset="32458.2455">9053 16662 38,'-2'-20'26,"2"20"2,-11-18-6,11 18-3,-19-14-2,10 11-3,-5-4-2,4 7-4,-5-4-2,3 6-1,-3-1-1,3 6 0,-3 1 0,3 8-1,0 3 0,3 4-3,2 2 2,4 3-1,4 0 1,5 0-3,6-4 2,3-3-2,5-4 2,1-4 0,1-5-1,2-4-1,-2-2-1,-2-7-1,0 1-4,-7-11-7,1 2-25,-2-3 2,-3-3 0,-2-6 1</inkml:trace>
  <inkml:trace contextRef="#ctx0" brushRef="#br0" timeOffset="32851.2848">8881 16160 60,'0'0'32,"0"0"0,0 0-3,9 15-10,-9-15-10,2 25-1,-3-9-1,2 8 0,-1 1-2,1 3-1,0-1-2,2-2-1,0-2-1,-1-4 0,2-2-2,-1-7-1,3 1-3,-6-11-8,9 0-19,-9 0-3,12-12 0,-4-1-1</inkml:trace>
  <inkml:trace contextRef="#ctx0" brushRef="#br0" timeOffset="33119.3116">9082 16125 73,'0'0'34,"0"0"0,0 0 0,0 0-22,4 16-6,-6-2-2,2 7 0,-1 3 0,1 2-1,-1 2-1,2-1 0,0-2-2,-1-5-1,2-4-1,-2-16-2,3 15-5,-3-15-9,-1-16-18,2 3 1,-1-7-1,2-3 2</inkml:trace>
  <inkml:trace contextRef="#ctx0" brushRef="#br0" timeOffset="33577.3574">8960 15702 49,'0'0'29,"-12"-21"2,12 21-7,0 0-8,-10-11-2,10 11-1,-2 12-5,2 2-1,0-2-3,3 4-1,0 2 0,4 1-1,4-3 0,2-1-1,5-2 0,2-4 0,4-3 0,2-5 0,2-4 0,2-4-1,0-6 0,-1-2 0,-2 1 1,-3-3-1,-4 0 0,-6 1 1,-6-2-1,-6 2 1,-8 1-1,-4 3 1,-9-1-1,-2 5 1,-5 2-1,-2 4 1,0 5-2,1 2 1,1 5-3,1 1-3,9 5-8,-2-1-19,5 2-2,7 4 0,4-1-1</inkml:trace>
  <inkml:trace contextRef="#ctx0" brushRef="#br0" timeOffset="34116.4113">9271 16826 26,'0'0'29,"-7"16"2,7-16-1,0 0-10,0 0-8,10 7-3,1 4 0,-3-4 0,10 8-1,0-1-2,6 6-1,0-2-2,3 4 0,1-2-1,-1 0-1,-1-2 0,-2-1 0,-4-5-1,-3 0-1,-3-3-1,-4-5-3,-2 2-7,-8-6-22,7-11-3,-5 0 0,0-3 1</inkml:trace>
  <inkml:trace contextRef="#ctx0" brushRef="#br0" timeOffset="34545.4542">9790 16865 24,'10'10'26,"-10"-10"-1,-5 14 5,0-1-11,-5 1-12,2 8 0,-3 1 1,6 7 0,-3-2-1,7 5 2,1-7-5,6 2 0,1-8-1,6-1-1,3-8 0,2-4 0,3-5 0,2-3 0,-1-6 1,3-2-1,-4-3 0,-2-5-1,-2-4 1,-3-2 0,-8-3-1,-2-1 1,-6-1-1,-4 0-1,-4 3 1,-5 1-1,-2 7 1,-3 4-1,1 4 0,-2 3 0,3 4-2,1-1-2,8 7-5,-4-8-10,13 4-18,0 0 1,0 0-2,13-4 2</inkml:trace>
  <inkml:trace contextRef="#ctx0" brushRef="#br0" timeOffset="34802.4799">10161 16813 77,'0'0'34,"2"13"1,-2-2-5,0-11-23,-5 30-2,2-6-1,2 9 1,-2 4-1,3 5-1,0-2 0,1 0-2,2-4-2,-1-5-3,3-6-2,-4-13-8,-1-12-21,13 12-2,-13-12-1,13-15 2</inkml:trace>
  <inkml:trace contextRef="#ctx0" brushRef="#br0" timeOffset="35053.505">10298 16798 65,'0'0'36,"0"0"-1,-4 21 2,4 3-19,-3 0-12,2 10-2,-3 5-1,3 4 1,-2 0-2,2 0-1,2-2-2,-1-8-1,3-3-4,-3-12-4,6 0-14,-6-18-12,2 14-1,-2-14 0,0 0 2</inkml:trace>
  <inkml:trace contextRef="#ctx0" brushRef="#br0" timeOffset="35222.5218">10162 17099 66,'-10'-2'37,"10"2"0,0 0-2,0 0-19,11-3-9,2-1-3,4 3-2,3 1-4,-1-5-5,5 6-26,-4-1-3,-2 2-1,0-1 0</inkml:trace>
  <inkml:trace contextRef="#ctx0" brushRef="#br0" timeOffset="36056.6052">8408 18169 10,'0'0'25,"0"0"1,0 0 2,0 0-8,0 0-3,0 0-2,0 0-1,0 0-1,29-40 0,-29 40-2,0 0 0,0 0-2,0 0-2,0 0-1,0 0-1,37 0-5,-37 0 4,34 27 0,-34-27-1,50 45 0,-19-21-7,2 1 1,4 0-2,0-2 7,3 1-8,-2-3 7,-2-7-1,-3-2-5,-3-1 6,-30-11-1,44 15 0,-44-15 5,0 0 0,32 2-9,-32-2-4,0 0-9,0 0-22,0 0 1,0 0-1,0 0-5</inkml:trace>
  <inkml:trace contextRef="#ctx0" brushRef="#br0" timeOffset="36522.6519">9283 18408 41,'0'0'37,"0"0"0,0 0 2,0 0-16,-33-29-8,33 29-3,0 0-2,-39-20-1,39 20-9,-30 5 5,30-5-7,-30 21 1,30-21-2,-22 36 1,22-36-2,-9 44 1,9-44 6,12 46-7,-12-46 6,29 39-1,-29-39 0,43 24 5,-43-24-1,47 9-2,-47-9-2,42 5-12,-42-5-26,0 0-2,31 2 0,-31-2-6</inkml:trace>
  <inkml:trace contextRef="#ctx0" brushRef="#br0" timeOffset="36922.6918">9206 18770 89,'0'0'36,"0"0"2,-1 37 0,1-37-24,0 0-6,0 0-2,2 48 0,-2-48-3,4 43 0,-4-43-2,3 47-2,-3-47-3,4 37-7,-4-37-20,0 0-9,0 0 1,0 0-1</inkml:trace>
  <inkml:trace contextRef="#ctx0" brushRef="#br0" timeOffset="37140.7136">9374 18912 92,'0'0'35,"0"0"0,0 0 1,0 0-26,11 35-5,-11-35-2,0 0-1,-6 52-2,6-52-3,-2 39-11,2-27-19,0-12-3,0 0 0,0 0-2</inkml:trace>
  <inkml:trace contextRef="#ctx0" brushRef="#br0" timeOffset="40698.0693">9320 18885 8,'0'0'12,"0"0"0,0 0-6,0 0-2,0 0-1,0 0 0,0 0 1,0 0 2,0 0 0,0 0 1,0 0-1,0 0 0,0 0 0,0 0-1,0 0 1,0 0 1,0 0-1,0 0 1,0 0 1,0 0 0,0 0 0,0 0-2,0 0 0,9-36-2,-9 36 1,0 0 0,0 0-1,0 0-1,0 0 1,-35-20-1,35 20 1,0 0 1,-36-11 1,36 11-1,-32-5 1,32 5-1,-37 2 0,37-2-1,-36 9 1,36-9-2,-31 21 0,31-21 0,0 0 0,-33 52-1,33-52 1,-4 44-1,4-44 0,10 44 0,-10-44-1,0 0 1,47 44-2,-47-44 0,42 9 0,-42-9 0,41-3 0,-41 3 0,37-13 0,-37 13 0,31-21-2,-31 21 1,0 0 0,36-42 1,-36 42 0,17-35-1,-17 35 1,0 0 1,10-44 0,-10 44 0,0 0-1,0 0 2,0 0-2,-37-35 0,37 35-3,0 0 0,-32-3-1,32 3-5,0 0-10,0 0-19,0 0-3,0 0 2,0 0-2</inkml:trace>
  <inkml:trace contextRef="#ctx0" brushRef="#br0" timeOffset="41193.1189">9448 18430 14,'0'0'35,"0"0"2,0 0 0,0 0-8,0 0-2,0 0-7,0 0-3,0 0-4,0 0-3,13-44-9,-13 44 3,38-32-1,-38 32-1,50-44-2,-50 44 0,55-47-1,-55 47-1,48-41 4,-48 41-8,34-23-5,-34 23-17,0 0-14,0 0-2,0 0 1,0 0 1</inkml:trace>
  <inkml:trace contextRef="#ctx0" brushRef="#br0" timeOffset="41450.1446">9503 18473 71,'0'0'41,"0"0"0,0 0-5,0 0-17,34-2-5,-34 2-3,0 0-3,29-31-3,-29 31-2,29-24-3,-29 24-3,33-19-5,-33 19-15,0 0-19,41-23-3,-41 23 3,0 0-2</inkml:trace>
  <inkml:trace contextRef="#ctx0" brushRef="#br0" timeOffset="42380.2375">9544 18444 29,'0'0'37,"0"0"3,0 0 0,0 0-12,0 0-8,0 0-4,0 0-2,17-42-4,-17 42-3,33-38-9,-33 38 5,48-48 0,-48 48-1,50-48 0,-50 48 0,43-40-1,-43 40 0,0 0 1,35-29-2,-35 29-2,0 0-3,0 0-2,-26 53 1,26-53 0,-37 52 1,37-52-2,-49 64 2,49-64 12,-46 58-7,46-58 0,-35 40 1,35-40 6,0 0-1,0 0 2,0 0-3,0 0-11,0 0 12,30-18 1,-30 18-5,47-44-4,-47 44 2,47-43-6,-47 43 6,34-29 8,-34 29-8,0 0-7,0 0 2,0 0 5,0 0 0,0 0 0,-31 33-6,31-33 7,-38 32-6,38-32 5,-34 29 5,34-29-4,0 0-1,0 0 0,-30 25 6,30-25-5,0 0-1,0 0 1,31-28-7,-31 28 13,33-29-12,-33 29 12,34-34-13,-34 34 0,0 0 5,37-41 7,-37 41-2,0 0-7,0 0 3,0 0-18,0 0-22,0 0 0,5-37 0,-5 37-7</inkml:trace>
  <inkml:trace contextRef="#ctx0" brushRef="#br0" timeOffset="42871.2866">10078 17956 46,'0'0'35,"-6"13"1,6-13-1,0 0-11,0 0-15,-24 43 2,24-43-5,-20 63-1,12-22 6,0 2-7,5-1-1,4-2 0,-1-40 5,21 56-7,-21-56 5,42 12 0,-42-12-6,52-27 6,-23 1-6,-29 26 0,55-67 0,-33 29-4,-5 0 0,-6 0-1,-6 4-1,-7 5 1,-6 7 2,-8 5 1,-5 8 0,-6 4 0,-4 9 0,-3 8 6,1 2 0,4 5-2,0 2-1,29-21-11,-36 37-28,36-37-2,0 0 1,12-11-6</inkml:trace>
  <inkml:trace contextRef="#ctx0" brushRef="#br0" timeOffset="43112.3108">10427 17747 89,'-1'11'35,"-1"0"2,-1 5-5,-5 0-26,7 6-3,-1 7-2,2 8 2,-1 3 0,2 2 0,2 0-3,-1-1-2,5 0-12,-7-41-21,9 49-2,-9-49-1,0 0-3</inkml:trace>
  <inkml:trace contextRef="#ctx0" brushRef="#br0" timeOffset="43337.3333">10589 17766 95,'0'0'37,"0"0"3,-5 20-11,-1-3-23,3 10-2,-2 4 0,0 6-1,0 6 0,1-1 1,1 2-4,-1-4-2,5-2-8,-1-38-24,-7 50-6,7-50 1,0 0-3</inkml:trace>
  <inkml:trace contextRef="#ctx0" brushRef="#br0" timeOffset="43517.3513">10405 17943 67,'0'0'38,"0"0"-1,-4-11 1,10 0-20,10 8-14,1-1-4,3-3-2,5 10-11,0-9-24,2-1 0,0-3-1,0-2 1</inkml:trace>
  <inkml:trace contextRef="#ctx0" brushRef="#br0" timeOffset="45183.5179">12369 17236 53,'-23'4'29,"4"-1"2,-1-2-1,1-3-19,5 5-4,-1-4 0,15 1 1,-17 3-1,17-3 0,0 0-1,18 15 0,5-12-2,13 3 1,9-1-1,17 3 1,12-2-2,13 1 0,9-3-1,8 1 0,4 0 0,1-1-1,-3 0 0,-3-1 0,-10 0-1,-8-2 0,-11 0 0,-10-1 0,-13 0-1,-9-1-1,-8 0-3,-12-4-3,-4 5-10,-18 0-21,5-19 0,-14 4 1,-3-2 0</inkml:trace>
  <inkml:trace contextRef="#ctx0" brushRef="#br0" timeOffset="45468.5464">13390 16972 72,'-9'5'37,"9"-5"-1,6 20 1,15-2-11,6-4-21,10 9-3,8 2 1,9 8-1,5 3 0,1 3 1,-3 2-1,-7 4 2,-9-1-2,-10 4 1,-15 0-2,-17-2-1,-20-1 0,-16-2 0,-12-1-2,-13-8-4,-5 2-17,-7-9-18,-8-8 0,2-7 2,8-7-3</inkml:trace>
  <inkml:trace contextRef="#ctx0" brushRef="#br0" timeOffset="85533.5524">14398 12632 15,'14'-9'21,"-14"9"2,10-13 0,-10 13-2,7-13-4,-7 13-1,3-11-3,-3 11-1,3-13-1,-3 13-2,2-11-2,-2 11-2,0 0-1,0 0-1,0 0-1,0 0 0,0 0-1,-14 1 0,2 11 0,-4 6 0,-7 5 1,-6 10 1,-10 5 0,-6 10 1,-6 1 0,-2 6 0,-4 0 0,0 0-1,0-8-1,4-1 0,5-9-1,6-5-1,3-6 0,6-8 1,7-5-1,4-6-1,9-3-1,1-8-2,12 4-3,-4-21-6,15 4-19,4-3-5,6-6 1,7-1-1</inkml:trace>
  <inkml:trace contextRef="#ctx0" brushRef="#br0" timeOffset="86059.6051">14460 12581 17,'0'0'20,"3"-13"2,-3 13-4,3-12 1,-3 12-2,0 0-1,4-11-2,-4 11-2,0 0-2,0 0 0,0 0-3,0 0-2,0 0-2,0 0 0,0 0 1,12 10 0,-2 0-1,5 5 2,6 1-1,8 7 0,6 1 0,10 5 0,4-2-1,8 2-1,2-1 0,3 0 0,-2-5-1,-1-3-1,-5-3 1,-4-2-1,-9-6 0,-7-1-1,-8-3-1,-7-5-2,-5 3-4,-14-3-14,0 0-14,-11 2 0,-9-1 0,-4 5-1</inkml:trace>
  <inkml:trace contextRef="#ctx0" brushRef="#br0" timeOffset="86864.6856">13748 13126 30,'0'0'24,"0"0"2,0 0-2,0 0-6,0 0-3,0 0-2,0 0 0,-8 14-2,9-2-3,-4 2 0,3 10-1,-2 4-1,3 11 1,-2 6-2,2 11-2,-1 5 1,0 10-1,-2 3-1,1 3-1,-3 0 0,0-2 0,-2-7-1,2-3 2,-3-9-1,1-8-1,1-10 1,1-8-1,0-6 0,1-4 0,1-8 0,2-12-1,-3 16 1,3-16 1,0 0-1,0 0 0,0 0 1,0 0-1,0 0 1,0 0-1,3 11 0,-3-11 1,12 7-1,0 1 0,4 4 0,8 4 0,6 4 0,6 6 1,8 4-1,9 5 0,6 4 0,8 2 1,4-2-1,2 1 0,1-3 0,-2-2 1,-1-3-1,-6-7 0,-7-4-1,-9-6-2,-8-1-2,-9-10-4,-1 5-10,-9-8-19,-7-5 2,-6-3 0,-3-9-1</inkml:trace>
  <inkml:trace contextRef="#ctx0" brushRef="#br0" timeOffset="87788.778">15271 13001 30,'0'0'22,"0"0"2,0 0-5,-1-10-4,1 10-2,1-12-2,-1 12 1,0-14-2,0 14-1,0-12 0,0 12-2,0 0-1,0 0-2,0 0-1,0 0 1,-2 28-1,1 1 0,2 14 0,-2 11 0,1 16 1,-1 9 0,1 12-1,-1 3 0,1 3-1,-1-2 0,2-7-1,-1-8 0,0-8 0,1-8 0,0-8-1,-1-10 0,1-8 0,-1-6 0,0-6 0,-1-4 0,1-5 0,-1-4 0,1-13 1,0 16-1,0-16 1,0 0-1,-2 12 1,2-12 0,0 0 0,0 0 0,0 0 0,0 0 0,0 0 0,0 0 0,0 0 0,0 0 0,0 0-1,0 0 0,-9 11 1,9-11-1,-13 23 1,2-4 0,-6 6-1,-6 6 1,-4 7 1,-8 5 0,-6 3 1,-7 1-3,-4-3 0,-3-3 0,1-6 0,0-6 0,3-11 0,6-8-6,1-18-9,10-7-24,8-12-1,7-12 1,8-6-1</inkml:trace>
  <inkml:trace contextRef="#ctx0" brushRef="#br0" timeOffset="88292.8284">14112 13398 56,'-10'5'31,"6"6"1,4-11 1,-9 6-8,9-6-11,0 0-4,0 0 1,7-11-2,6 0-1,-2-11-2,11-1-1,2-9-1,7-4-3,3-6 1,4 1-2,-1-1 0,-1 3-1,-4 6-2,-5 5 0,-4 8-3,-9 3-4,-1 19-9,-13-2-19,3 25 1,-8 7 1,-8 7 0</inkml:trace>
  <inkml:trace contextRef="#ctx0" brushRef="#br0" timeOffset="88586.8578">14028 14255 55,'2'24'33,"0"-6"1,7-3 1,4-1-9,4-12-11,11 4-4,3-9-3,9 2-2,0-5-3,2-1-1,1 0-2,-3-1-3,1 2-5,-10-4-9,-1 2-19,-2 1 0,-4-2 1,2 1-1</inkml:trace>
  <inkml:trace contextRef="#ctx0" brushRef="#br0" timeOffset="88908.89">15034 13438 82,'0'0'34,"-11"17"0,4 3 1,2 5-19,3 17-8,0 4-3,3 15 0,-1 3-1,4 5-1,-1 2-3,1-4-3,4-5-6,-5-10-21,2-12-7,1-9 2,-2-13-2</inkml:trace>
  <inkml:trace contextRef="#ctx0" brushRef="#br0" timeOffset="90037.0027">15191 12987 31,'0'0'27,"0"0"3,0 0-1,0 0-7,0 0-4,12 1-2,-12-1-2,18-18-3,0-2-1,10-1-2,6-8-2,12-2 0,1-4-2,7-1 0,-2 0-2,1 1 1,-3 1-2,-5 5 0,-6 1 0,-6 2-1,-4 3 0,-5 2 0,-3 2 0,-3 3 0,-3 2-1,-3 1 0,-1 4 0,-11 9-2,13-14-1,-13 14-5,12-10-11,-12 10-18,11-10 2,-11 10 0,11-14 0</inkml:trace>
  <inkml:trace contextRef="#ctx0" brushRef="#br0" timeOffset="90541.0532">16491 12281 29,'7'-13'22,"-13"1"2,6 12 2,-17-15-8,5 5-7,-3 2-2,-5-2-1,1 4 1,-7 1 0,0 3 0,-5 2-1,1 6-2,-3 0 0,3 7 0,-1 1-1,5 6 0,-1 1-1,8 7 0,5 1 0,8 2-1,6 1 0,8 2 0,8-3-1,6-3 0,4-3-1,5-6 0,0-8-1,0-6-1,-1-6-2,-3-10-3,-2-3-5,-7-9-16,-1-6-10,-3-2 1,-5-6 0,-1 0 1</inkml:trace>
  <inkml:trace contextRef="#ctx0" brushRef="#br0" timeOffset="90903.0894">16308 11598 63,'0'-22'31,"0"22"0,0-12 0,0 12-17,0 0-4,0 0-1,2 12-1,-3 3-2,2 11-1,-2 4-2,2 7 0,-2 7 0,2 4 0,-1-3-2,0-1 0,1-5 0,-1-8-2,2-4-2,-3-9-3,5-4-5,-4-14-13,0 0-10,0 0 0,9-15-1,0-2 2</inkml:trace>
  <inkml:trace contextRef="#ctx0" brushRef="#br0" timeOffset="91190.1181">16500 11443 82,'0'0'32,"0"0"-1,0 0 1,7 22-20,-10-7-7,2 10-1,-3 2-1,3 10 1,-1 0-1,1 8 0,1-6-1,1 0 0,1-5-1,0-7-2,1-5-1,-1-8-1,-2-14-4,0 0-13,0 0-15,0 0 2,8-32-1,-3 7 2</inkml:trace>
  <inkml:trace contextRef="#ctx0" brushRef="#br0" timeOffset="91693.1684">16444 10817 51,'-21'-14'25,"7"11"4,-5-7-2,5 6-13,3 5-3,-1 1-2,3 6 0,-3 5-3,3 8 1,1 1-3,3 9 1,0 1-1,4 5-1,3 0-1,4-1 0,3-4 0,5-3 0,3-7 0,4-3-1,3-9 1,3-3 0,1-9-1,2-6 0,-1-5 0,0-7-1,-2-5 0,-4-3 1,-6-5-1,-1-4 0,-7 1 1,-6 0-1,-7 0 1,-8 3-1,-5 3 1,-7 3 0,-4 7-1,-3 5 1,-2 4-1,1 7 0,1 4-1,3 6 0,5 8-4,2 2-2,7 17-7,1 10-16,5 9-5,4 15 0,-1 5 0</inkml:trace>
  <inkml:trace contextRef="#ctx0" brushRef="#br0" timeOffset="92391.2381">16542 12435 44,'7'15'27,"-7"-15"1,8 17-1,-5-6-8,3 2-10,4 8 0,2 2 0,6 8-1,0 0-1,7 7 0,4 0 0,6 4-2,1-1-1,6 1-1,2-3 0,4-1-2,-2-3 1,1-2-1,-5-8 0,-3-2 0,-4-7-1,-6-6 0,-4-2-2,-7-7-2,-4 0-5,-14-1-14,5-12-13,-5 12 2,-9-6-2,0 7 2</inkml:trace>
  <inkml:trace contextRef="#ctx0" brushRef="#br0" timeOffset="92895.2886">17483 13268 59,'12'-28'31,"0"10"-2,-9-7 1,-5 5-15,-1 10-5,-7 1-2,-1 13-1,-6 4-2,1 15 1,-3 2-1,4 11 0,0 3 0,5 6-1,3 1-1,6 1-1,4-6 0,7-4-2,6-6 2,5-5-3,6-11 3,5-7-1,3-8 0,4-8 0,-1-9 1,1-7 1,-4-7-2,-3-5 1,-9-6 0,-8-4 0,-10-3-2,-8 1 2,-9 5-1,-9 5-1,-8 6-1,-8 9 0,-4 11-1,-3 6-3,-1 17-7,-6 6-25,3 5-1,-2 9 1,-1 4-1</inkml:trace>
  <inkml:trace contextRef="#ctx0" brushRef="#br0" timeOffset="93699.369">15316 14302 40,'-1'-11'29,"1"11"2,0 0 0,0 0-10,2-11-6,-2 11-3,10 6-2,2 5-2,0-1-2,8 10 0,4 2-1,10 9 0,4 3-2,8 4 0,5 3 0,6 2 0,3-2-1,3-1-1,2-4 0,-1-1 0,-2-4 0,-1-3-1,-6-4 1,-1-4-1,-6-4 0,-5-2-1,-8-2-1,-7-5-1,-3-2-2,-8-5-3,-1 5-7,-16-5-13,9 0-9,-9 0 1,0 0-1,0 0 3</inkml:trace>
  <inkml:trace contextRef="#ctx0" brushRef="#br0" timeOffset="94016.4007">16530 14903 30,'0'0'18,"8"-4"1,-8 4-10,10-3-8,-10 3-5,9-5-4,-9 5-3,0 0-6,0 0-1,9-8-1</inkml:trace>
  <inkml:trace contextRef="#ctx0" brushRef="#br0" timeOffset="94550.4541">16780 14911 34,'15'1'27,"-15"-1"3,17-11 0,-17 11-8,2-15-7,-2 15-2,-15-14-2,4 11-2,-6-4-1,1 6-3,-5-2 0,1 6-1,-2 0-1,2 6 0,-1 4 0,4 5 0,0 3-1,6 5 1,5 0 0,6 4-1,7-1 0,8 1-1,7-3 0,8-5-1,5-2-1,1-7 0,1-2-2,-2-5-1,0 0-4,-8-8-4,0 3-16,-7-1-10,-10 0 2,-10 0-1,0 0 3</inkml:trace>
  <inkml:trace contextRef="#ctx0" brushRef="#br0" timeOffset="94872.4862">16739 15360 44,'0'0'30,"10"6"5,-10-6-2,6 23-7,-6-11-9,4 11-5,-7 1-3,5 10-2,-3 3-3,0 7-1,-1 3-1,1 1-2,0 2-2,-2-3-1,3-2-4,-3-11-9,2-4-20,1-3 0,-2-7 1,3-2-2</inkml:trace>
  <inkml:trace contextRef="#ctx0" brushRef="#br0" timeOffset="95264.5067">16892 15582 65,'8'-19'34,"-8"19"1,0 0 1,0 0-16,11 4-9,-11 8-4,2 11-2,-4 5-2,2 7 0,-1 6-2,0 2-1,2 2-3,-2-4-1,4 1-8,-4-10-15,2-3-10,1-4 1,-3-8-1,1 1 2</inkml:trace>
  <inkml:trace contextRef="#ctx0" brushRef="#br0" timeOffset="95759.5067">16708 16357 67,'-10'28'33,"4"7"0,-2-3 0,2-2-21,6 6-5,0-4-2,4 4 0,3-3-1,4-1-1,3-5 0,6-2-2,2-8 1,5-3 0,1-9-1,5-8-1,1-8 0,2-4 2,-1-8-2,0-3 1,-2-8 0,-3-5-1,-3-4 1,-3-6-1,-7-4 2,-5-1-1,-7-1 0,-6 0 0,-7 5 0,-5 4 0,-5 8 0,-5 6 0,-6 12-1,-2 7-1,0 11-1,-2 6-1,4 7-5,-4 0-18,7 4-12,7-1 0,5-6 0,14-8 2</inkml:trace>
  <inkml:trace contextRef="#ctx0" brushRef="#br0" timeOffset="96407.5067">17046 14611 43,'-8'17'27,"8"-17"2,-5 12-5,5-12-6,-3 11-4,3-11 1,0 0-2,4 11-2,-4-11-2,11-11-2,0-7-2,7-4-1,4-12-2,6-7 0,4-8-1,4-3-1,2-2 1,-1 1-1,-2 4 0,-3 8 0,-5 6-1,-3 10 1,-6 5-1,-6 6-2,-2 6-3,-7-3-16,-2 1-14,-1 10 2,-1-24-1,2 8-1</inkml:trace>
  <inkml:trace contextRef="#ctx0" brushRef="#br0" timeOffset="97241.5067">19056 13358 70,'0'0'32,"0"0"1,0 0-1,-3 12-13,3-12-5,17-3-2,-3-3-1,10 6-3,0-5-2,8 3-1,1-2-2,2 2-1,1 0-1,-2 0-1,-1 1 0,-3 0 0,-3 0 0,-2-2-1,-3 1-1,-4-4-1,-1 4-2,-8-6-3,3 4-8,-12 4-21,1-20 0,-4 9 0,-4-6 1</inkml:trace>
  <inkml:trace contextRef="#ctx0" brushRef="#br0" timeOffset="97520.5067">19268 13128 91,'-13'4'33,"13"-4"1,-12 17 1,12-17-22,-5 19-7,8-1-2,2 7 1,2 6-1,2 11 0,1 2 0,2 5-3,2 0 1,0-1-2,-1-3 1,0-5-2,-1-4-1,-3-12-3,1-1-4,-10-23-10,9 14-18,-9-14 1,11-13-1,-3-3 1</inkml:trace>
  <inkml:trace contextRef="#ctx0" brushRef="#br0" timeOffset="97843.5067">20190 12942 87,'16'0'31,"-2"9"1,-14-9 2,7 26-26,-5 2-2,-6 9-2,0 11 1,-6 7 0,1 8 0,-4 3-2,3 1-2,1-4 1,0-6-2,3-9-1,1-11-2,3-8-1,1-11-4,7-8-8,-6-10-14,13-10-5,-1-4 1,3-13-1</inkml:trace>
  <inkml:trace contextRef="#ctx0" brushRef="#br0" timeOffset="98098.5067">20488 13012 71,'7'-23'32,"3"12"1,-10 11 1,5-11-12,-3 24-13,-6 6-4,2 15 0,-3 5-1,1 13-1,0 3 1,1 5-1,0 3-1,2-2-2,1-5 0,1-9-2,2-8-2,-3-11-5,3-2-10,-3-8-15,0-18-2,0 0 1,-11-5-1</inkml:trace>
  <inkml:trace contextRef="#ctx0" brushRef="#br0" timeOffset="98317.5067">20224 13286 103,'-15'0'35,"2"-2"2,13 2-5,0 0-22,9-4-4,10 4-2,2-1-1,9 1-1,3 0-3,3-2-3,6 6-6,-5-4-15,0 1-12,2 4 1,-1-1-1,-1 0 2</inkml:trace>
  <inkml:trace contextRef="#ctx0" brushRef="#br0" timeOffset="98782.5067">20820 13449 108,'-2'20'36,"-1"-5"0,4-3 0,7-3-29,4-7-3,7 1-1,3-2 0,6 2 0,1-2-1,4 2 0,-1 0-1,-1 2 0,-2-1 0,-4 1-1,-6 0 0,-3 2 0,-4 0-1,-12-7 1,6 19 0,-12-7 0,-8 1-1,-6 2 1,-7 2 1,-5 2-1,-4 1 0,-2 0 0,-1-2 0,2 2 1,4-1-1,5 0 0,6-1 1,7 0-1,7-1 1,10-2 0,9 3 0,9-2 0,7-1 0,7-2 0,4-1-1,4-4 0,2-1 0,-1-2-1,-1-4-2,-5-5-1,-3 2-5,-9-11-11,-2-1-17,-2-3-2,-5-5 1,-2-5 0</inkml:trace>
  <inkml:trace contextRef="#ctx0" brushRef="#br0" timeOffset="99241.5067">21594 12947 90,'0'0'33,"0"0"0,0 0 1,-8 20-25,-1 6-7,-2 6-1,1 8 2,-1 5 0,3 4 0,2 0 0,8 1 1,4-8-2,9-4 1,4-7-1,9-7-1,3-7 0,7-6 0,2-7-1,6-5 0,0-7 0,2-5 0,-2-6 0,-2-5 0,-5-7 0,-7-6-1,-8-4 1,-9-5 0,-10-1 1,-12-1-1,-12 2 0,-11 4 1,-9 7 0,-9 8 0,-9 6 0,-3 11 0,-1 6-2,0 5-2,7 11-12,3 3-21,7 0-2,7 6 2,10-2-2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22:07.60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9496 5248 2,'0'0'3,"-2"14"0,2-14 0,-1 16 0,1-16-1,0 21 0,0-9 1,1 4 1,-2-2-1,1 5 1,-1-3 0,1 3 0,-3 0 1,1 0-2,-2-2 1,1 3 0,-2-1-1,1 0 1,-3 0 0,-2 3 0,0 0 1,0-1-1,0 3 2,-2-2-2,-2 0-1,2 1 1,-2 1-1,1-2 1,0 0-2,-3 3 1,2-1-1,-2 2 1,1 1 0,0 0-1,-1 1 0,-1 0 0,-2 1 0,2-1 0,-3 1 0,-1 0 1,-1 0 0,-2-2 1,0 2-1,-3-1 1,1 2 1,-4-2-2,3 1 2,-3-2-3,-2 2 0,-1 1-1,0 1 0,-3 0 0,1 2-1,-3 2 0,-2 1 0,-3 2 1,2 2 0,-1 0 1,2 1 0,-2-4-1,0-1 1,0-2-1,1 0 1,-1-1 1,0-2-1,0-2 0,0 0 0,1-2 0,-1 1-1,1-2 1,1-1-1,1-3 0,-1-1-1,-1 0 1,0-1-1,-3-1 1,0-1-1,-1 1 0,0-3 1,-2-2-1,1 1 0,-2-3 1,3-3-1,0 0 0,1 0 0,0-2 0,2-3 1,1 2-1,-1-2 0,2-2 0,1 0 1,-1-1-1,0-1 0,1 0 0,-2 0 0,1-2 0,3 1 1,0-3-1,2 1 0,1-3 0,1 1 1,0-3-1,2 1 0,-1-1 0,0-1 1,-2-2-1,-1 1 0,0-3 0,1-2 0,0 1 1,1-1-1,1-3 1,2 1-1,1-1 1,2 1-1,3-2 1,1-1 0,1 0-2,2 0 3,-1-2-3,1 0 2,0-3-1,1 2 0,-1 0 0,2-2-1,-2 1 2,4-2-2,0 0 2,1 2-2,0-2 1,0-1 0,0-1 0,-1 0 0,1 0 1,-2 0-1,0 0 0,1 1 0,-1 1 1,2 0-1,-1 0 0,2 1 1,0-1-1,0 0 1,1 1-1,0-4 1,0 1-2,2 3 1,1-1-1,-2 2 0,4 0 1,0 1-1,0 0 1,0-1-1,2 1 1,0-3 0,0-2 0,2-1 0,-1-4 0,2-1 0,-1 1 0,1 0 0,-2 0 0,0 2 0,0 0 0,-1 3 0,0 2 0,0-1 1,-1 1-2,0 1 2,-1 2-2,0 1 2,0 1-2,2 0 2,-1 1-1,-1 3-1,2 0 1,0 1 0,1 1 0,1 0 0,-1 1 0,2-2 0,-2 1 0,1 2 0,0 1 0,0-1 0,0 1 0,0 1 0,1 1 0,2 10 0,-4-15 0,4 15 0,-4-14 0,4 14 0,-3-13 0,3 13 0,-3-13 0,3 13 0,-2-10 0,2 10 0,0 0 0,-4-11 0,4 11 0,0 0 0,0 0 0,0 0 0,0 0 0,0 0-1,0 0 1,0 0-1,-9-1 0,9 1 1,-11 19-1,2-4 1,-3 7-1,-3 2 1,-1 4 0,-2 4 0,0-2 0,1 0 0,1-6 0,2-3 1,3-6-1,3-3 0,8-12 0,-10 12 1,10-12-1,0 0 1,0 0 0,4-17-1,2 3 1,1-1 0,2-6-1,3-1 0,-1-5 0,3 0 0,1 2 0,-3-1 0,1 2 0,0 2 0,-3 4 0,1 0 0,-1 4 0,-1 2 0,0 2-1,0 2 1,-9 8 0,15-11-1,-15 11 1,15-1-1,-6 3 1,0 3 0,0 0-1,3 2 1,0 0 0,1-1 1,0-2-1,1 0 0,-3-3 0,2-1 1,1-1-2,-2-4 0,2 0-4,-3-6-8,1-3-18,1 0-2,-4-7 0,0-1-1</inkml:trace>
  <inkml:trace contextRef="#ctx0" brushRef="#br0" timeOffset="1234">5243 4184 8,'3'-13'18,"-3"13"2,0 0-3,0 0-4,2-12 1,-2 12-4,0 0-1,0 0-3,-4 11 0,4-11-2,-5 14 0,5-14 1,-9 17 0,9-17 1,-13 16 0,3-11-2,-1 0 1,-3-6-1,-4-1-1,-3-5 1,-4-1-2,-6-5-1,-1-2-1,-3-3 1,0-3-1,-2-4 0,0-3 0,2 0 0,3-4 0,3 0 0,3-1 0,3-1 0,4 0 0,3 1 0,6 1 1,3-1-1,5 1 0,6-1 0,4 1-1,7 0 1,6-1 0,4 0-1,4 1 1,4 0 0,-1 3-1,1 3 2,-1 2-1,-4 3 1,-4 2-1,-4 4 1,-2 2-1,-4 1 1,-3 3-1,-2 1 0,-9 8 0,13-13 1,-13 13-1,4-12-1,-4 12 1,-6-10-1,-3 5 0,-4 1 0,-3-2 0,-5 1 0,-1-1 0,-2 2 0,-3-1 1,0 3-2,0-2 2,2 1 0,2 0-1,3 2 1,3 0 0,4 0 1,3 0-1,10 1 0,0 0 2,0 0-1,10-12-1,3 7 1,6-1 0,3-1-1,4 0 1,4 0 0,3 2-1,-1-2 1,1 2 0,-1 0-1,0 1 1,-2 0 0,-2 1-1,-3 0 1,-5 3-1,-3 0 1,-3 3 0,-4 1 0,-10-4 0,11 20 1,-8-5-1,-5 3 1,-1 5 0,-6 3 0,-2 3-1,-3 0 0,-4 1 0,0 1-4,-3-7-8,3-2-21,4-4 1,3-15-1,11-3-1</inkml:trace>
  <inkml:trace contextRef="#ctx0" brushRef="#br0" timeOffset="4492">2397 12193 55,'0'0'27,"0"0"3,0 0-4,-10-9-6,10 9-8,-14-10-2,6 4-3,-9-1-1,2 2 0,-8 3-1,1 5-1,-7-2 1,0 9-1,-7-2 0,1 8 0,-1 3 1,2 4-2,0 2 1,7 6-1,2 2 1,9 2-1,9 4-1,8 1 0,10 0-1,9 0 0,6-5-1,7-4 2,5-3-4,3-7 1,1-4-2,-4-12-1,0-1-4,-6-12-9,1-5-19,-2-5-3,-5-6 3,0-4-2</inkml:trace>
  <inkml:trace contextRef="#ctx0" brushRef="#br0" timeOffset="4786">2729 12106 70,'0'0'29,"19"-4"3,-19 4 2,12 12-16,-4 8-7,-3 4-1,4 13-3,-4 7 1,3 11-3,-4 4-1,0 4-2,-2-1-1,1-3 0,-2-7-3,0-9 0,0-7-4,-2-15-7,6-8-15,-5-13-8,9-8 2,-1-11-1,-1-13 2</inkml:trace>
  <inkml:trace contextRef="#ctx0" brushRef="#br0" timeOffset="5003">2955 12169 63,'2'-27'32,"3"11"-2,-5 3 2,0 13-8,4 10-11,-6 10-4,5 13-2,-4 8-2,2 9-1,-2 9-1,1 7-2,-1 0-1,0-4-2,1-2-5,-3-12-5,3-9-18,1-5-4,-3-16 0,2-8 1</inkml:trace>
  <inkml:trace contextRef="#ctx0" brushRef="#br0" timeOffset="5216">2775 12516 79,'-11'-6'36,"11"6"-1,0 0 1,7-17-9,10 9-17,2-5-7,5-1-2,4 3-2,0-2-3,4 8-6,-5-1-16,1 1-9,-2 5 1,-3 0-1,1 5 1</inkml:trace>
  <inkml:trace contextRef="#ctx0" brushRef="#br0" timeOffset="5808">3237 12610 64,'1'13'32,"4"0"-1,-5-13 1,0 0-4,11 1-19,-11-1-2,12-11-2,-3 2 0,3 4-1,1-2-1,1 4-1,1-1 0,0 6-1,1 1-1,-2 4 0,-1 4 0,-3 3 1,-3 2-1,-4 1 1,-3 3-1,-2 0 1,-5-1 0,-2-2-1,-3 0 1,1-2-1,0-2 0,-1-3 1,4-2 0,8-8 0,-12 11-1,12-11 1,0 0-1,0 0 1,0 0-1,0 0-1,13-1 1,-4 1-1,4 2 0,1 3 1,2-2 0,3 5 0,-1 2-1,0 1 2,-1 2-1,0 0 1,-4 0-1,-1 0 0,-3 0 0,-4 1 1,-6-2 0,-2 4 0,-8-4 0,-2 2 1,-4-1-1,-4 0 0,-2 0 0,-1-2 0,-1-1-2,3-4 1,2 0-3,2-7-1,6 1-10,0-7-18,6-9-5,6-4 2,4-8-2</inkml:trace>
  <inkml:trace contextRef="#ctx0" brushRef="#br0" timeOffset="6281">4204 12329 64,'0'0'28,"-2"-19"-1,1 7-1,-4 2-13,-2-5-4,-1 4 1,-6 0-3,0 4 0,-6 1-1,1 6-1,-8 2 0,2 9-1,-4 3 0,2 8-1,-1 5 0,3 4 0,4 3 0,5 6-1,6-2 0,10 2 0,5-3-1,8-3 1,5-4-1,8-3-1,2-6-1,1-6 0,2-4-4,-2-10-7,0-6-19,-1-2-6,-4-9 3,2-6-3</inkml:trace>
  <inkml:trace contextRef="#ctx0" brushRef="#br0" timeOffset="6537">4406 12258 90,'0'0'30,"7"11"1,-7-11 1,-4 13-20,4 3-7,-2 5-1,2 9 1,-2 5-2,2 7 1,-3 2-1,2 0-1,-1 0-3,-1-8-1,2-5-5,-2-9-6,3-11-18,0-11-3,0 0 1,12-21-1</inkml:trace>
  <inkml:trace contextRef="#ctx0" brushRef="#br0" timeOffset="6779">4590 12176 70,'0'0'32,"14"-2"-1,-14 2 1,5 19-6,-3 5-15,-3 3-6,4 10-1,-4 5 0,2 6-1,-1 2-1,1 1-1,0-2-2,-1-5-1,2-2-6,-5-14-11,-1-7-15,2-6 0,2-15 2,-10 4-2</inkml:trace>
  <inkml:trace contextRef="#ctx0" brushRef="#br0" timeOffset="6973">4424 12531 111,'0'0'35,"0"0"0,-1-11-2,12 5-22,3-3-7,4 0-2,2-3-3,3 0-2,4 5-5,-5-2-13,2 0-14,1 5 1,-4-2 0,4 5-1</inkml:trace>
  <inkml:trace contextRef="#ctx0" brushRef="#br0" timeOffset="7485">4818 12581 74,'1'16'31,"3"3"0,-4-19 1,0 0-9,12 12-15,-12-12-1,12-6-2,-12 6-1,14-11 0,-14 11-1,15-7-1,-15 7-1,15 11 0,-9 3-1,-2 4 1,-2 7-2,-1 7 2,-4 4-1,-2 2 1,-2 1-1,-3-1 1,-1-4 0,-5-4 0,0-4 0,0-6 0,0-7 0,2-5 0,0-5 0,2-4 0,3-6 0,9 7-1,-10-23 1,8 7-1,2-3 0,1 0 0,3-1 0,0 1 0,3 2 0,2 7-1,3 3 1,1 6 0,2 4-1,2 3 1,0 7 0,4 3 0,0 3 0,0-2 1,1 1-1,1-1 0,1-2-1,-2-3 0,1 0-4,-4-11-10,0-3-19,2-3-2,-4-8 1,2-3-1</inkml:trace>
  <inkml:trace contextRef="#ctx0" brushRef="#br0" timeOffset="8071">5093 12368 47,'0'0'27,"0"0"1,0 0-3,0 0-5,0 0-3,0 0-1,0 0-4,14 13-3,-2-12-3,6 3 0,3-3-2,6 3 0,3-2-1,2 0 0,-3 0-2,-1-1 0,-2 1-3,-5-2-1,-3 4-7,-6-7-14,-12 3-11,13-7 1,-13 7 0,10-15-1</inkml:trace>
  <inkml:trace contextRef="#ctx0" brushRef="#br0" timeOffset="8433">5732 12239 34,'0'0'21,"16"-11"2,-18 1 0,2 10-7,-15-11-1,2 7 0,-3 4-1,-4-1 0,2 5-3,-4 2-2,1 7-1,1 0-3,2 7 0,2 3-1,5 5 0,2 1 0,6 6-1,5 0 0,6 1 0,6-3-2,3-4 1,6-3-2,1-7 0,2-4-1,1-9-3,0-4-5,-5-13-14,1-3-13,0-4 1,-3-9 0,3-1-1</inkml:trace>
  <inkml:trace contextRef="#ctx0" brushRef="#br0" timeOffset="8666">5967 12161 73,'8'-14'33,"-8"14"-1,0 17 1,-3 1-7,3 6-17,-4 4-3,3 11-2,-3 0 1,2 8-3,-1-1 0,2-1-1,0-3-2,-1-7-1,3-3-4,-3-14-4,5-5-16,-3-13-9,0 0 1,15-24 0,-9-4 1</inkml:trace>
  <inkml:trace contextRef="#ctx0" brushRef="#br0" timeOffset="8878">6115 12141 83,'0'0'34,"0"0"-2,4 15 3,-5 7-14,-1 3-14,3 9-3,-3 2 0,3 7-2,0 0 0,1 0-2,1 2-1,-1-8-3,3 0-8,-4-6-17,0-11-6,2-6 1,-3-14 0</inkml:trace>
  <inkml:trace contextRef="#ctx0" brushRef="#br0" timeOffset="9095">6033 12461 103,'0'0'35,"-14"7"2,14-7-2,0 0-20,0 0-9,0 0-2,0 0-2,10-5-1,-10 5-2,16-10-2,-7 5-4,-9 5-8,20-16-15,-8 9-6,1-3 1,2 2-1</inkml:trace>
  <inkml:trace contextRef="#ctx0" brushRef="#br0" timeOffset="9598">6302 12496 50,'0'0'26,"4"18"3,-4-18-3,0 0-9,9 4-3,-9-4 1,9-1-3,-9 1-2,15-3-3,-5 3-2,4 5-1,1 1-3,3 6 1,-1 2-2,1 3 1,-2 4 0,-1 2-1,-3 3 0,-4 3 0,-5-2 0,-5 0 1,-6 0-2,-5-1 2,-4-3-1,-2-2 0,-3-5 0,1-2 0,0-2 0,1-4 1,5-6-1,2 0 1,3-6 0,10 4 0,-9-19 1,10 7-1,2-1 0,4 0 0,3 0 0,2 1 0,1 3 0,2 6-1,2 1 0,1 6 0,-1 3 0,1 1 0,-2 3-1,1-2-2,0 1 0,-1-7-6,3 3-17,-2-9-10,-1-7 2,3-4 0,-1-10 0</inkml:trace>
  <inkml:trace contextRef="#ctx0" brushRef="#br0" timeOffset="9922">6714 12374 80,'0'0'33,"4"12"-1,4-10-1,5-4-15,8 6-5,1-4-3,8 4-1,3 0-2,7 3 0,3-1-2,4 2-1,3-1 0,2 0-1,-2-1-1,1-3-1,-5 1-1,-3-6-3,-3 4-7,-10-5-18,-2-5-6,-2 1 1,-6-6-1,2 0 2</inkml:trace>
  <inkml:trace contextRef="#ctx0" brushRef="#br0" timeOffset="10305">7920 12266 31,'9'-13'23,"-9"13"2,5-23 0,-10 10-6,-5-1-5,-6-1-2,1 3 0,-7 0-2,0 5-1,-4 4-2,2 7-1,-4 0-1,5 8 0,-1 3 0,3 7-2,1 2 1,6 9-1,3-1 0,7 4 0,4 2 1,8 2-1,6-3 0,6 0-1,9-6 1,6-4-2,5-7 0,3-6-1,6-7-3,-2-11-3,3 0-7,-4-9-21,-4-11-3,-4-1 1,-7-9-1</inkml:trace>
  <inkml:trace contextRef="#ctx0" brushRef="#br0" timeOffset="10898">7658 11360 71,'-6'-14'31,"6"14"0,0 0-3,0 0-13,0 0-4,0 0-1,1 21-2,0 1-1,3 11-2,-1 3 0,2 8-2,-1 3 1,1 1-2,-1-1-1,0-4 0,-2-8-2,-1-8 0,1-3-4,-4-11-8,2-13-21,0 0-2,0 0 0,2-16 0</inkml:trace>
  <inkml:trace contextRef="#ctx0" brushRef="#br0" timeOffset="11809">7565 10702 23,'0'0'22,"-8"-25"3,6 15-4,-5-3 0,7 13-4,-10-18-3,10 18-3,-16-11-2,4 7-1,4 6-2,-6 0-1,3 6 0,-4 1 0,3 7 0,0 3-1,2 4-1,0 2 0,4 3-1,1 3-1,3 1 1,3-2-1,4 1 0,3-6 0,3 0 0,4-5 1,4-3-1,1-6 0,4-4 0,0-5 0,1-3 0,-1-5 0,1-2-1,-4-5 1,-1-6-1,-3-2 1,-2-2 0,-5-4 0,-2-2-1,-5-2 1,-4-2-1,-5-1 1,-2 2-1,-5 2 1,-4 2-1,-1 4 0,-3 3 0,-2 4 0,-1 7 0,1 6-2,0 2 0,6 7-4,-2-3-4,8 8-7,2-1-17,9-9 0,0 0 0,18 2 0</inkml:trace>
  <inkml:trace contextRef="#ctx0" brushRef="#br0" timeOffset="12170">7805 10413 78,'0'0'33,"0"0"0,0 0-1,0 0-16,18 4-6,-9-8-2,6 4-2,2-2-2,0 1-2,4-3 0,1 2-2,-2-2 0,-1 0-1,-2 1-3,-3-5-3,1 5-11,-2-2-15,-6-5-1,-7 10 1,11-24-1</inkml:trace>
  <inkml:trace contextRef="#ctx0" brushRef="#br0" timeOffset="12448">7852 10208 60,'-18'8'29,"-4"-3"0,4 4 2,1 4-17,-3 0-1,5 8-3,-3 1 0,7 8-2,-1 1-2,8 1-2,1 2-1,5 1-1,3-2-2,4-5 0,4-2-2,0-9-2,9-2-8,-2-7-12,3-8-10,5-3 1,-2-11-1,3-1 1</inkml:trace>
  <inkml:trace contextRef="#ctx0" brushRef="#br0" timeOffset="12682">8050 10232 58,'12'-1'33,"0"0"0,7 8 1,3 5-10,3-1-7,6 10-4,-6 0-4,1 9-3,-6 0-4,-4 3-1,-7 0-3,-8-3-3,-5 2-12,-5-4-17,-10-10-2,2-4 1,-5-12 0</inkml:trace>
  <inkml:trace contextRef="#ctx0" brushRef="#br0" timeOffset="14117">8438 12297 35,'0'0'24,"0"0"-1,-8 3 0,8-3-4,0 0-2,0 0-2,0 0-1,11 4-4,1 0-1,1-3-2,6 4 0,4-4-1,9 3-2,0-2 0,6 1-1,2-2-1,4 2 0,1-3-1,2 1 0,-4-2 0,-3-1-1,-2 2 0,-4-1 0,-5 0-1,-8-1-1,-4 3-1,-8-5-4,1 7-4,-10-3-7,0 0-11,10-6-5,-10 6 0,9-6 0,-9 6 3</inkml:trace>
  <inkml:trace contextRef="#ctx0" brushRef="#br0" timeOffset="14590">9486 12256 27,'49'4'19,"-12"-8"-1,2 4-1,-8-4-5,-5-1-3,-4-1 0,-5 0 1,-5 1 0,-12 5 0,6-12-1,-6 12-1,-10-11-1,-2 7-2,-1-1-2,-3 3-1,-1 2 0,-1 0 0,0 2 0,-1 0 1,1 7 0,1-4 1,0 6 0,0-3-1,2 5 1,1-3-1,1 6 1,2 0-2,3 3 1,4-1-1,3 4 0,3 1 0,5-1 1,3 0-1,6-1 0,3-3 0,4-3-1,3-2 0,4-4 1,1-4-2,-1-3 0,0-2 0,-2-4-2,-2 1-1,-4-4-2,-1 3-4,-9-7-11,0 0-15,-2 2 0,-4-4 0,1 3 0</inkml:trace>
  <inkml:trace contextRef="#ctx0" brushRef="#br0" timeOffset="15109">10112 12122 32,'0'0'22,"-11"-8"-1,11 8 2,0 0-7,0 0-3,0 0-1,0 0-1,0 0-1,-2 15 0,4-3-2,-3 0 0,3 6-1,-2 2-1,3 5-3,-2 0 1,2 3-1,0-1 0,1 1 0,0-2 0,2-1-1,-1-3 0,1-3 0,-1 0-1,1-1 0,-3-3 0,2-1 0,-1-3-2,-4-11 0,6 20-1,-6-20-3,4 14-8,-4-14-20,0 0-2,0 0-1,0-18 1</inkml:trace>
  <inkml:trace contextRef="#ctx0" brushRef="#br0" timeOffset="16407">8019 13159 32,'0'0'22,"0"0"0,0 0-2,0 0-2,0 0-5,-3 10-2,3-10-1,0 18-2,-1-4 0,2 10 0,-2 5-1,4 11-1,-3 4 0,4 9-1,-2 1 0,4 4-1,-2-1 1,3-1-2,-2-5 0,3-6-1,-2-8-1,1-5 1,-2-9-2,0-4 0,-2-6-2,-3-13-1,4 13-4,-4-13-15,0 0-14,0 0 1,-6-19 0,6 19 0</inkml:trace>
  <inkml:trace contextRef="#ctx0" brushRef="#br0" timeOffset="17190">8183 14354 35,'0'0'23,"-13"-3"1,13 3 0,-13 8-10,2-4-3,1 9 1,-4 1 0,2 11-1,-6 0 1,5 10-2,-3-2-3,4 6 0,2-2-2,3 2-1,4-2-1,6-3-1,5-4 0,5-3 0,4-5 0,4-3-1,2-5 0,4-4 0,0-6 1,1-4-1,-2-8 0,1-3 0,-3-3-1,-1-2 1,-3-4-1,-3-2 1,-2-3-2,-3-2 2,-6 1-2,-2-1 1,-3-1-1,-3-2 1,-3 4 0,-3 1 0,-4 1 0,-2 4 0,0 3 0,-2 3 0,2 3 0,-2 3-1,2 4 1,1 4 0,1 1-1,2 2 0,1 4-1,0 0-3,5 7-4,4-14-10,-10 22-16,12-8 0,2-3-1,8 1 0</inkml:trace>
  <inkml:trace contextRef="#ctx0" brushRef="#br0" timeOffset="17769">8659 14644 64,'0'0'32,"0"0"-2,-8 11-1,8-11-12,0 0-3,0 0-3,19 15-1,-7-12-3,6 1-1,4-1-2,7-1 0,0-2-1,5 1-1,0-2-1,1 0 0,-2 0 0,-3 1-1,-4 0 0,-4-1-1,-4 1-1,-5-2-1,-2 4-3,-11-2-3,12-3-12,-12 3-15,0 0 0,16-13 0,-7 3 0</inkml:trace>
  <inkml:trace contextRef="#ctx0" brushRef="#br0" timeOffset="18136">9580 14536 82,'16'0'32,"-5"5"-3,-11-5-1,0 0-21,-17 0-4,2 0 0,-4 2 1,-5 0 0,0 4 1,-1-1-1,1 5 1,0 0-1,1 3-1,4 1 0,2 2-1,5 2 0,4 0 1,5 1-1,7 1 1,4 1 0,10-1-1,5-3 0,7-1-1,5-3 0,1-1 0,3-5-2,1-2-1,-1-3-1,-4-8-2,0 4-5,-9-8-17,-2-2-10,-3-1 0,-3-2-1,-5-2 2</inkml:trace>
  <inkml:trace contextRef="#ctx0" brushRef="#br0" timeOffset="18958">9459 13951 44,'-7'-13'27,"7"13"2,0 0-3,0 0-8,0 0-2,0 0-3,-3 27-2,3-7-2,3 8-4,-3 0 0,2 6-2,-2 0 0,1 1-3,0-4 1,-1-1-1,-1-7-1,0-4-2,2-3-1,-1-16-4,0 19-8,0-19-13,0 0-4,0 0-2,7-19 2</inkml:trace>
  <inkml:trace contextRef="#ctx0" brushRef="#br0" timeOffset="19197">9577 14003 71,'10'-10'33,"-10"10"-1,0 0 2,8 21-17,-9-5-9,2 7-4,-3 3 1,2 4-2,-2 0-1,2 2-1,0-4-1,-1-6-2,2-2-1,-1-20-5,4 18-10,-4-18-15,0 0-2,8-21 1,-6-2 1</inkml:trace>
  <inkml:trace contextRef="#ctx0" brushRef="#br0" timeOffset="19625">9502 13383 50,'-13'-5'26,"-3"-2"4,8 11-5,1 10-9,0 3-3,5 10-2,0 2-1,6 6-3,1 1-2,4 2-2,2-6-1,5-4 0,0-9 0,4-6-1,-2-7 1,3-7-1,-3-9 1,1-5-1,-3-6 0,-1-6 0,-3-4 0,-4-4 1,-4-4-1,-3 2 1,-6 0-1,-3 0 0,-6 6 0,-2 5 0,-2 9-2,-3 6 0,1 10-1,-2 6-4,6 12-4,-2 3-11,6 10-15,7 10 1,4 2 0,10 11 1</inkml:trace>
  <inkml:trace contextRef="#ctx0" brushRef="#br0" timeOffset="20098">10016 14505 46,'-5'14'31,"5"-14"2,-1 11-3,1-11-8,3 11-5,7-3-4,-1-7-3,9 4-2,4-5-2,7 2-1,4-4-1,6 2 0,-1-3-1,1 2-2,-4-1 0,-4 0 0,-6 2-2,-6-3-1,-7 3-3,-12 0-3,12-2-11,-12 2-17,0 0 0,-3-11-1,3 11 1</inkml:trace>
  <inkml:trace contextRef="#ctx0" brushRef="#br0" timeOffset="20446">10771 14416 64,'23'-6'30,"0"7"-2,-23-1 0,10-10-20,-10 10-3,-15 1 2,-1 4 0,-6-1-1,0 10 1,-6 1 0,7 8 0,-4-1-1,6 3-1,4 3-2,5 3 1,5-3-1,7 0-1,6-4 1,6-1-1,6-5 0,3-1 0,4-6-1,3-1-1,-1-5-1,-1-3-1,-1-4-3,-4-6-7,2 0-14,-4-4-13,-5-6 3,-1-2-3,-3-6 4</inkml:trace>
  <inkml:trace contextRef="#ctx0" brushRef="#br0" timeOffset="20671">11039 14388 68,'12'-12'34,"-12"12"0,0 0 1,6 11-9,-6-11-18,-4 27-3,2-6-2,2 7 0,-2 2 0,2 5-1,0 0-1,2-1-1,1-4-2,-1-5-1,3-3-8,-3-10-18,-2-12-7,12 1 1,-4-13-1</inkml:trace>
  <inkml:trace contextRef="#ctx0" brushRef="#br0" timeOffset="20906">11265 14346 100,'0'0'34,"0"0"2,-2 20-5,1 3-22,-3 5-4,3 8-1,-1 4 0,2 4-1,2 1-1,1-4-1,4-2-3,-2-8-1,4-2-7,-7-13-12,2-5-15,-4-11 2,0 0-2,0 0 2</inkml:trace>
  <inkml:trace contextRef="#ctx0" brushRef="#br0" timeOffset="21108">11123 14613 78,'-14'1'36,"5"3"-1,9-4 2,0 0-16,0 0-14,12-11-4,3 8 0,4-4-1,1 0-3,5 1-4,-1-5-6,4 6-16,-1-1-9,-3-1 1,1 1-1,-4-1 1</inkml:trace>
  <inkml:trace contextRef="#ctx0" brushRef="#br0" timeOffset="21640">11451 14610 86,'9'16'30,"0"-14"2,3-2-4,9 3-17,-3-6-4,8 5 0,-1-5-1,4 7 0,-3-2-1,1 4-1,-5 2-2,-4 4 0,-3 2-2,-6 3 1,-7 2-1,-5 2-1,-7 0 1,-4 0 0,-2-1 1,-4-2-2,0-2 1,0-2-1,2-4 2,3-3-1,4-1 0,11-6 0,-11 3 0,11-3-1,12-5 0,1 1-1,7 1 1,2-1-1,5 3 1,3 3-1,3 3 1,-1 5 1,0 3 0,-3 6 1,-4 2 0,-4 5 1,-7-1-1,-8 3 0,-9-1 1,-8-1 0,-9-3 0,-6-1 0,-8-3 0,0-1 0,-3-7 0,5 1-1,2-4 0,6-2-3,8-1-3,0-9-23,16 4-10,-3-27 1,9 4-1,7-9 0</inkml:trace>
  <inkml:trace contextRef="#ctx0" brushRef="#br0" timeOffset="32008">8181 10698 3,'0'0'11,"0"0"0,9 13-1,-9-13-1,0 0-1,0 0 1,0 0 1,0 0 0,0 0 0,4 10 0,-4-10-2,0 0 0,0 0-2,0 0 0,9 9-2,-9-9 0,0 0-1,0 0 1,9 8-1,-9-8 0,0 0 0,11 10 0,-11-10 0,11 8-1,-11-8 0,13 10 0,-13-10-1,15 13 0,-15-13 0,17 14 1,-17-14-1,16 16 0,-10-4-1,2-1 0,-2 3 1,1 2-1,-2 1 0,0 3 0,-2 0 1,0 2-1,0 0 0,-2 1 1,-2 1-1,0 0 1,-1 0 0,-3 1 0,0 2 1,-2 1-1,-3 1 0,-1 2 1,0-1-1,-3 0 0,-2 2 0,2-2 1,-3-1-2,3-2 1,-2 1 0,2-1-1,-2-2 1,1-1-1,1-2 0,-1-1 0,1-1 1,0-1 0,1-5 0,3-1 0,1-3 0,9-10 0,-15 17 0,15-17 0,-5 12-1,5-12 1,0 0-1,-5 12 1,5-12-1,0 0 0,0 0 0,0 0 0,0 0 0,0 0 1,0 0-1,0 0 0,0 0 0,0 0 0,0 0 0,0 0-1,-3-10 0,3-2 0,0-2-1,0-4 0,2-3 1,0-4-1,3-1 1,-2 0 1,4 0 0,0 0 0,1 0 0,0 3 1,-2 1-1,1 3 1,-3 4-1,0 1 0,-1 2 1,-2 2-1,-1 10 1,1-12 0,-1 12 0,0 0 0,0 0 0,0 0 0,0 0-1,0 0 1,0 0-1,0 0 0,-11-5 0,11 5 0,-10 6 0,10-6 0,-12 12 0,12-12 0,-15 17 0,9-6 1,-1 0-1,1 1 1,1 1 0,0 2 0,-1 1 0,2 2-1,0 1 1,0 2-1,1 0 0,0 0 0,0 0 1,1 0-2,0-3 2,0 0-1,1-3 1,0 0-1,0-3 1,0-2-1,1-10 0,-1 18 0,1-18 1,-1 12-1,1-12 0,-1 10 0,1-10 0,0 0 0,-2 13 0,2-13 0,0 0 0,-3 14 1,3-14-1,0 0 0,0 0 0,-3 10 1,3-10-1,0 0 1,0 0-1,0 0 1,0 0 0,0 0-1,0 0 1,0 0-1,0 0 0,0 0 0,0 0 0,0 0 0,0 0 0,0 0 1,0 0-1,0 0 0,0 0 0,0 0 1,0 0-1,0 0 0,0 0 1,0 0-1,0 0 1,0 0-1,0 0 1,11 2 0,-11-2 0,16 0 0,-4-2 0,4 2 0,2-1 0,2 0 0,-1-1 0,3 1 0,-4-2 0,0 2-1,-6 0 0,-1 1 0,-11 0 0,13-1-1,-13 1-2,0 0-3,8 0-17,-8 0-13,0 0 1,3-18-1,-4 1 0</inkml:trace>
  <inkml:trace contextRef="#ctx0" brushRef="#br0" timeOffset="43475">8258 15274 8,'0'0'7,"0"0"-2,0 0 0,0 0-2,0 0 0,0 0-2,0 0 1,0 0 0,0 0 0,0 0 0,0 0 0,0 0 0,11 8 0,-11-8 0,15 1 0,-5 0-1,3-1 0,2 0-1,2 0 1,3-1-1,2 1 0,1-1 0,3 0 0,0 0 1,2 0-1,0-1 0,2 2 0,1 0 1,-1 0-1,0 0 1,1 0-1,0 0 0,1 0 0,0 0 0,0 0 0,-3-1 0,2 1 0,-2 0 0,1 0 0,-2 1 0,-1 1 0,-1-1 0,-2 0 0,1-1 0,-2 2 0,0-1-1,0 1 0,0 0 0,-1-1-1,2 0 1,-2 0-1,1 1 1,-2-1 0,1 0 0,-1 0 0,-1 0-1,2 0 0,1 2-1,-2-2 0,3 1-1,-1-1 1,2 2 0,0-3 0,0 2 1,-1-2 1,0 2 1,-1 0 0,-1-1 0,0 1 0,-3 0 0,2 1 0,-1-1 0,-1 0 0,2 0 0,-2 0 0,2-1 0,-1 0 0,1-1 0,-2 1 0,-1-1 0,2 2 0,-2-2 0,2 2 0,-2-1 0,0 1-1,-1 1 1,2-1 0,-2 0 0,2 0-3,0 0 1,-1-1-2,1 1 2,1 0 0,0-2 1,-1 1 1,0-1 0,1 1 2,-2-1 0,3 0-1,1 1-2,0-2-1,2 2-1</inkml:trace>
  <inkml:trace contextRef="#ctx0" brushRef="#br0" timeOffset="43678">10403 15363 0,'29'2'2,"-2"-2"0,2 1-1,1 0-2,-1 0 1,1 2 0,-2-2 1,-1 1 2,-1 2 0,-2-2 1,-1 2 0,-3-2 0,3 1-2,-2 0 0,0 0-1,0 0-2,-2-1 1,2 0 0,-2-1-1,1 3-3,-5-6-7</inkml:trace>
  <inkml:trace contextRef="#ctx0" brushRef="#br0" timeOffset="49487">8792 12612 27,'0'0'16,"0"0"-1,0 0-1,0 0-3,0 0 2,0 0-3,0 0 0,0 0-1,-9 6 0,9-6-1,0 0 0,-7 14-1,7-14-1,-4 19-1,4-6 0,-2 1-2,2 1 0,0 1-1,4 3 1,1 0-1,2 2 1,3-3-1,5 2 1,2-3 0,5 0-1,2-3 1,5 1-1,1-4 0,3-2-1,0-1 1,-1-1-2,0-2 1,-4 0-1,-4-3 1,-2-1-1,-6-1 0,-2 0 0,-4 0 0,-10 0 0,10-3 0,-10 3-1,0 0-1,0 0-1,0 0 0,-1-12-3,1 12-4,-5-15-3,5 15-5,-7-24-1,4 9-2,-2-2 2,1-2-1,-1 0 6,-2 1 2,3 4 7,-4 0 5,0 2 5,-1 5 4,-1-1 2,1 6 2,-1-2 2,10 4-1,-13 0 0,13 0-1,0 0-1,-11 4-1,11-4-1,0 0-2,7 15-1,-7-15-2,12 14 0,-12-14-1,18 18 0,-7-5-3,2 2 0,-1-2 0,-2 2-2,-1 1 2,-1 0-2,-2 0 1,-1 3 0,-3-3 1,-1 3 0,-2 0-1,-1 2 2,-2 2-1,-2 0 0,-2 0 1,0 1-1,-2-2 0,0 2 0,-2-3-1,1 0 1,-2-3-2,2-1-1,4 0-3,-4-9-7,11-8-20,-6 15-2,6-15 0,0 0-1</inkml:trace>
  <inkml:trace contextRef="#ctx0" brushRef="#br0" timeOffset="53927">12256 12496 24,'-10'7'23,"10"-7"2,0 0 1,0 0-8,0 0-4,0 0-1,0 0-2,0 0-2,15 13 0,-6-12-3,8 3 0,3-1-1,10 3-1,7-4 0,11 4-1,8-4 1,13 2-1,10-3 0,8 2-1,6-4-1,4 1 0,3 0 0,-1-1 0,-3 0 0,-5 1-1,-9-3 0,-6 2 0,-9 0-1,-9 0 0,-11 1-1,-10-4-2,-9 3-3,-12-6-10,-6-1-12,-10 8-5,-8-20 1,-6 11-1</inkml:trace>
  <inkml:trace contextRef="#ctx0" brushRef="#br0" timeOffset="54234">13363 12325 9,'0'0'21,"-14"-1"2,14 1 2,13 6-5,4-4-4,4 2-1,7 0 0,6 5-3,0-2-1,5 4-2,-2 1-2,1 7-1,-3-2-2,0 7-1,-9 1-1,-5 4 0,-8 2-1,-8 1 0,-11 3 0,-10 0 0,-9 2-1,-10-4 0,-6 3-4,-5-10-5,3 1-11,2-3-13,2-16 0,12-2 0,5-15 1</inkml:trace>
  <inkml:trace contextRef="#ctx0" brushRef="#br0" timeOffset="54648">14564 12253 22,'3'-11'22,"-11"-7"0,8 18 3,-21-22-7,8 12-7,-4 7-1,-3 2 0,-2 9 1,-3 5 0,3 11 1,-3 3-3,7 13 0,0 0-1,8 7-1,2 0-3,9 0 0,6-3-3,5-4 1,6-7-2,3-7 0,4-7-2,0-11-2,7-3-7,-5-11-13,2-9-11,2-5 1,-3-8 0,3-3 0</inkml:trace>
  <inkml:trace contextRef="#ctx0" brushRef="#br0" timeOffset="54897">14832 12155 35,'0'0'30,"0"0"1,-2 24 0,-1-1-11,1 3-4,3 13-2,-3 4-3,3 7-5,-2 1-5,3-1-2,1 0-3,-1-9-4,4-4-9,2-7-15,-2-19 1,7-6-1,-1-21 2</inkml:trace>
  <inkml:trace contextRef="#ctx0" brushRef="#br0" timeOffset="55132">15073 12123 60,'-6'30'29,"-6"-1"-1,6 10 0,-2 6-16,4 4-5,2 4-4,0 0 1,1-3-7,2-1-6,2-4-11,-3-14-8,7-3-2,-5-17 2,7-4 0</inkml:trace>
  <inkml:trace contextRef="#ctx0" brushRef="#br0" timeOffset="55349">14882 12421 66,'-10'7'29,"0"-6"0,10-1 0,0 0-17,19 5-12,-4-11-7,5 1-4,2-2-2,3-1-2,0 0-1,0-1-1,0 4-2,-5-4-3,4 10 2,-10-6 4</inkml:trace>
  <inkml:trace contextRef="#ctx0" brushRef="#br0" timeOffset="55972">15153 12458 21,'-5'16'16,"10"6"1,-7-7-1,9 1-1,3-3-1,2-2 1,7-1 0,-2-5 1,6 3-1,-4-5 1,5 4-4,-7-2-4,0 4-3,-6 2-4,-3 2 0,-5 2-1,-4 2 1,-6 3-1,-2 0 0,-6 0 1,-3 1-1,-4-1 0,-3-3 0,-1 2 1,-2-5-2,2 0 1,1-2 0,1-4 1,3-2-1,3-3 2,5 0-1,3-3 1,10 0 1,-11 1 0,11-1-1,0 0 1,0 0-1,0-12-1,0 12 1,0 0-1,12-13 0,-12 13-1,16-11 0,-4 6 0,4 1 0,2 1 0,4-1-1,2 3 1,2 2 0,1 3 0,-1 1 0,-2 5-1,-3 3 0,-3 3 1,-3 3-1,-5 1 0,-3 2 0,-4 0 1,-5 0-1,-3-2 1,-4 0 1,-6-3-1,-3-1 0,-4-2 1,-4-1-1,-2-3 0,-1-2 0,1-1-2,1-6-1,5-1-4,-1-9-12,8-5-17,8-3 2,5-10-1,9-5 0</inkml:trace>
  <inkml:trace contextRef="#ctx0" brushRef="#br0" timeOffset="56580">15698 12352 52,'-11'-13'29,"-6"-1"2,1 8 1,0 4-13,-4 3-2,7 11-5,-4 3-3,7 10-1,2 5-3,5 9 0,3 0-1,6 6-1,4-2-1,5-2 0,3-6-1,5-5 0,0-8-2,0-10 0,5-7-3,-3-12-2,5-4-3,-4-12-3,5-2-1,-5-10-1,5 1-4,-6-7 0,2 1 0,-2-1 1,-4 0 5,-3 3 3,-5 5 7,-3 2 4,-3 4 6,-3 8 3,-5 5 4,1 14 1,-10-12 1,10 12-2,-17 14-1,13 6-3,-5 4-2,5 10-1,-2 3-2,5 8-1,-1-1-2,3 2 0,0-4-3,-1-5 0,2-5-2,-1-8-1,4-6-3,-5-18-7,14 4-14,0-10-8,-1-11 1,6-6 0,-1-11 2</inkml:trace>
  <inkml:trace contextRef="#ctx0" brushRef="#br0" timeOffset="56807">16179 12184 81,'-4'15'32,"-7"5"-1,8 7-3,0 10-18,1 3-3,3 8-2,-1 2-1,3 4-1,1-2-1,1-4-2,4-4-4,-5-11-6,7-5-11,0-7-11,-11-21 0,18 10-1,-18-10 1</inkml:trace>
  <inkml:trace contextRef="#ctx0" brushRef="#br0" timeOffset="57461">16106 12500 55,'-13'2'32,"-3"-4"1,16 2-1,-10 9-8,10-9-11,8 0-5,-8 0-3,22-10-1,-7 4-4,3-1-4,4 2-3,-2-4-3,2 4-3,-4-4-4,2 4 0,-4 1-1,-1 2 1,-2 1 2,-4 3 2,1 1 6,-10-3 4,11 20 5,-7-3 4,-3-1 2,0 5 1,-2-1 1,2 3 0,0-1 0,2-1 0,2 0 0,1-3 0,5 0 0,1-4 0,2 3-1,-1-5-1,2 2 0,-2-3-2,-1 4-2,-5 1-1,-3 2-2,-4 1 1,-1 2-2,-7 1 1,-3-1-1,-4 0 0,-2-1 0,-3-5 0,-2 0 1,-1-3-1,0-3 1,3-3 0,2-1 0,3-4 0,4-2 1,11 1 0,-7-11-1,7 11 1,12-16 0,1 7 0,3 2 0,4 1-1,3 2 0,2 4 0,2 3 0,0 2-1,1 1 0,-1 2-2,-3-1-1,1 0-3,-6-5-4,5 0-7,-6-8-12,-1-4-6,-1-4 0,0-11-1,2 1 5</inkml:trace>
  <inkml:trace contextRef="#ctx0" brushRef="#br0" timeOffset="57731">16587 12472 64,'-9'13'34,"12"-2"-1,-3-11 1,13 8-8,3 0-13,0-6-4,8 5-2,2-3-2,4 2-2,0-3-2,1 1 0,1-1-3,-2-4-2,2 2-5,-3-9-8,1 0-14,0-1-4,-1-8 1,4 3-1</inkml:trace>
  <inkml:trace contextRef="#ctx0" brushRef="#br0" timeOffset="58085">17608 12361 46,'0'0'25,"-17"-9"2,-6-1-1,-5-1-12,-2 4-2,-6-3 1,-1 7 0,-2 2-2,6 7-2,1 2-2,8 10-1,1 1-1,10 10 0,5 4-2,9 5 0,8 1 0,6 2 0,6-2-1,4-2-1,4-5 0,2-7-1,2-7-2,0-10-2,3-3-3,-5-14-8,5-1-9,-2-5-12,-3-11 1,2-3-1,-5-6 3</inkml:trace>
  <inkml:trace contextRef="#ctx0" brushRef="#br0" timeOffset="58318">17849 12277 70,'0'0'32,"0"0"-1,-14 27-1,9-2-13,-5 4-7,4 10-1,-3 1-3,4 7-1,0 0-2,3-1-1,2-2-2,2-7 0,3-4-4,0-13-1,5-5-7,-10-15-12,17 0-10,0-8 1,-3-14 1,7-1 0</inkml:trace>
  <inkml:trace contextRef="#ctx0" brushRef="#br0" timeOffset="58573">17995 12212 76,'0'0'32,"-19"5"0,13 8 1,1 5-21,0 4-3,4 12-1,-2 5-1,4 9-1,-1 3-2,5 3-1,0-2-3,2-4 0,2-5-4,-2-9-3,3-6-9,-4-11-11,-6-17-6,14 7-1,-14-7 1,8-20 0</inkml:trace>
  <inkml:trace contextRef="#ctx0" brushRef="#br0" timeOffset="58754">17913 12531 66,'-10'1'32,"-2"-2"-1,12 1 1,-9 8-12,9-8-9,0 0-6,14-6-5,-4-1-7,4 1-9,1-2-8,1-5-3,5 4-4,-4-5-2,3 6 3</inkml:trace>
  <inkml:trace contextRef="#ctx0" brushRef="#br0" timeOffset="59130">18110 12448 38,'18'29'26,"-13"-11"0,6 7-4,-2 1-5,4 2-3,2 0-5,4-2-4,5 0 0,2-2-1,4-2 2,-1-6 0,2 1 1,-7-8 0,1 2 0,-10-7-1,-6 4-1,-9-8-2,-8 14-1,-8-3 0,-5 3-1,-5 2 1,-2 4-1,-3 2 1,5 3-1,2 0 1,4 1-1,8-1 0,5-2 0,8-1-1,8-3 1,6-5-1,6-4 1,3-5-1,6-6 0,3-5-1,-1-7-2,3-2-4,-3-10-7,1 1-18,-1-2-3,-3-5 0,0 0 0</inkml:trace>
  <inkml:trace contextRef="#ctx0" brushRef="#br0" timeOffset="59380">18744 12651 101,'-5'22'33,"5"-22"1,8 12 1,8-8-24,1-1-6,7 1-2,4-1-1,4 0-2,1 0-1,0-4-3,4-1-17,-2-2-14,-5-12 2,0-1-2,-6-12 1</inkml:trace>
  <inkml:trace contextRef="#ctx0" brushRef="#br0" timeOffset="59776">19612 12478 76,'-20'-15'28,"-9"-4"0,5 9-2,-1 2-18,-1 3 0,2 11-1,-2 7 1,4 14 0,1 4-1,10 11-1,2 4-1,7 3 0,5 2-3,8-1 0,5-5-2,6-8 0,7-8-1,3-8-1,5-7-5,-2-13-13,3-10-14,3-5 0,-4-13 1,-1-3-2</inkml:trace>
  <inkml:trace contextRef="#ctx0" brushRef="#br0" timeOffset="60190">19369 11816 59,'0'0'31,"0"0"-1,0 0 1,0 0-12,0 0-6,0 0-2,1 19-2,-3-1-2,4 7-2,-1 6-1,3 4 0,-1 3-2,3 1 0,-1-3-1,3-3 0,1-5-3,0-9-2,1-2-9,-2-9-17,2-10-5,4-5 0,-1-10 0</inkml:trace>
  <inkml:trace contextRef="#ctx0" brushRef="#br0" timeOffset="60499">19563 11709 92,'-10'15'31,"6"6"2,0 4-4,2 0-21,5 9-1,-2 1-2,4 4-1,0-4-2,2-3-1,0-4-1,-1-4 0,1-6-2,-7-18-2,12 16-9,-12-16-12,0 0-6,13-19-2,-9-1 0,4-2 1</inkml:trace>
  <inkml:trace contextRef="#ctx0" brushRef="#br0" timeOffset="61025">19385 11201 70,'-11'-10'30,"-2"-7"1,13 17-1,-12-12-17,12 12-5,0 0-2,-15-4-1,9 17 0,-3 4-1,1 8-1,-2 2-1,1 7 1,1 3-1,5 3 0,3-5 0,4-2-1,7-6 1,4-3-1,4-7 2,4-3-2,4-6 1,4-3-1,0-5 0,1-2-1,0-4 0,-2-5 0,0-1 0,-4-5 1,-3-3-2,-5-1 2,-7-4-2,-4-2 2,-6-4-2,-6 3 2,-6 0-1,-6 2 0,-7 2 0,-5 6 0,-5 4 0,-1 5 0,-1 8-2,0 1-1,4 8-5,0 1-10,11 2-17,8 8 1,7-2-1,13 8 0</inkml:trace>
  <inkml:trace contextRef="#ctx0" brushRef="#br0" timeOffset="61581">19944 12638 60,'0'0'30,"-16"4"1,16-4 0,0 0-10,-8 1-9,8-1-2,10 0-2,3 3-2,4-3-1,6 1-1,4 1 0,7-1-2,1 0 0,3 0 1,1-1-2,0 1 0,-7-1 0,-3 0 0,-5-1-1,-5 1 0,-4-1-1,-6-1-3,-9 2-4,0 0-10,9-17-17,-9 17-1,0-21 2,3 10-2</inkml:trace>
  <inkml:trace contextRef="#ctx0" brushRef="#br0" timeOffset="62379">20776 12393 51,'1'-14'23,"-1"14"2,0 0-2,-9-12-17,9 12-2,-16 3 1,7 2 1,-6 4 1,0 4 0,-2 1 2,1 8 0,-1 1 0,1 7-1,0 1-2,3 5-1,4-1-2,3 2-1,5-3 1,4 0-2,3-1 1,8-3 0,2-5-1,5-3 0,0-4 0,5-2 0,-1-5-1,2 0 1,0-8-1,0 1 0,-2-4 0,0-3 0,-3-1 0,-1-4 0,-5-4 0,-3-1 1,-2-3-1,-2-3 0,-5 0 0,-1-2 1,-2 2-1,-3-1 0,1 1 0,-1 1 1,0 2-1,-2 0 0,0 3 0,0 0-1,0 3 1,4 10 0,-8-14 0,8 14 0,-8-12 0,8 12 0,-8-11 0,8 11 0,-10-16 0,10 16 0,-13-22 1,5 9-1,-2-2 0,-1-1 0,-3-1 1,2 0-1,-3 0 1,2 1-1,-2 2 1,0 1-1,1 3 0,0 1 1,1 4-1,0 1-1,2 2 1,1-1-3,10 3-4,-16 3-19,16-3-9,0 0 0,-1-14 1,12 7-2</inkml:trace>
  <inkml:trace contextRef="#ctx0" brushRef="#br0" timeOffset="62973">21247 12616 40,'0'0'26,"0"0"1,-6 10 1,6-10-8,0 0-8,0 0-1,0 0-1,0 0-2,3 11-1,-3-11-1,14 7-1,-1-2-1,2-3-1,8 1-1,3-1 0,7-1 0,2-2 0,3-1 0,0 0 0,-2-1-1,-4-1 0,-5 1-1,-4-1-1,-9 1-1,-2 1-2,-12 2-5,9-4-12,-9 4-14,0 0 1,0 0-1,11-19 1</inkml:trace>
  <inkml:trace contextRef="#ctx0" brushRef="#br0" timeOffset="63385">22142 12516 38,'-7'-14'25,"7"14"2,-17-26 0,4 11-14,1 4 0,-4 0-3,2 4-1,-4 1 0,2 6-2,-2 0-2,2 8 0,-1 4 0,1 7-1,-1 5 1,3 7-2,1 3 1,3 6-2,5-1 1,4 7 0,4-3-1,7 0 0,2-4-1,8-4 0,3-6 0,4-3-1,5-6-2,0-9-1,7-3-5,-3-11-16,0-8-12,1-6 0,-2-11 0,1-4 2</inkml:trace>
  <inkml:trace contextRef="#ctx0" brushRef="#br0" timeOffset="64584">21936 11834 73,'-14'-1'33,"14"1"-1,0 0 1,-9 2-17,9-2-5,0 18-4,2-1-1,-1 2-1,3 6-1,-2 1 0,1 4-2,1-2 0,1 0-2,-2-3 0,1-4 1,-1-5-2,-1-3-1,-2-13-1,6 12-3,2-11-8,-8-1-10,14-19-11,-2 7 0,-3-8 0,6 0 1</inkml:trace>
  <inkml:trace contextRef="#ctx0" brushRef="#br0" timeOffset="64826">22106 11795 79,'0'0'33,"0"0"0,-5 11 0,3 5-18,-7 1-5,3 8-5,-2 1-1,2 4 0,0-1-2,1 2-1,2-7-1,2-3-1,2-6-1,-1-15-1,8 12-8,-8-12-16,11-17-7,0 0 0,-4-11-1,3-3 2</inkml:trace>
  <inkml:trace contextRef="#ctx0" brushRef="#br0" timeOffset="65215">21922 11283 83,'-23'-7'31,"-3"0"0,7 8-3,8 6-18,-4 4-3,8 8-2,2 7-1,6 4-2,4 1 2,8 0-3,4-4 3,9-3-3,6-8 1,6-7-2,2-10 1,3-8 1,1-8-2,-3-4 3,-3-6-3,-7-3 2,-8-4-2,-9-2 1,-10 1-2,-8 2 2,-8 8-1,-6 3-1,-3 8-1,-5 5-1,4 14-4,-1 3-3,9 16-6,1 4-12,7 4-5,9 13 0,4 0 0,9 11 2</inkml:trace>
  <inkml:trace contextRef="#ctx0" brushRef="#br0" timeOffset="65659">22372 12604 60,'-4'11'33,"4"-11"2,0 0-1,4 13-8,7-17-12,8 6-5,0-4-3,7 2-2,1-2-2,2 1 0,0-3-2,1 2 0,-5-1-1,-3 0-2,0 1-1,-5-5-7,3 7-9,-5-2-15,-1-2 0,3 3-1,-1-6 2</inkml:trace>
  <inkml:trace contextRef="#ctx0" brushRef="#br0" timeOffset="66020">23154 12414 74,'-13'-3'31,"-10"-4"0,-1 7-1,-4 3-18,-6 1-4,2 11-1,-5 3 1,6 12-1,1 0 1,9 7-2,2 2-2,10 2-1,6-2-1,7-1-1,8-4 0,7-5-2,6-6 1,5-4 0,4-8-1,1-6 0,2-4-1,0-7-2,0-3-4,-7-10-6,1 2-12,-3-3-11,-4-7 1,0 3 0,-4-7 2</inkml:trace>
  <inkml:trace contextRef="#ctx0" brushRef="#br0" timeOffset="66246">23385 12399 68,'5'-17'33,"-5"17"1,-1 15 1,-3-3-15,5 15-8,-5 4-5,4 8-1,-4 3-1,3 5-2,0 3-2,3-2-2,2-4 0,-1-5-2,5-6-2,0-12-3,7-5-11,-1-8-18,3-17 3,4-4-2,0-12 2</inkml:trace>
  <inkml:trace contextRef="#ctx0" brushRef="#br0" timeOffset="66479">23683 12371 75,'-12'-8'34,"3"12"0,-8 4 0,0 9-20,7 12-5,-4 4-3,7 8-2,-2 1 0,5 4-2,4 0-1,6-4-3,3 0-1,-1-11-5,7 0-4,-6-14-9,5-6-11,-1-4-3,-13-7-1,16-7 3</inkml:trace>
  <inkml:trace contextRef="#ctx0" brushRef="#br0" timeOffset="66675">23517 12668 60,'-22'4'34,"2"-3"0,8 5 0,2 0-6,10-6-17,0 0-5,9-4-3,3 1-2,4-3-1,0-1-2,7 0-4,-3-6-8,7 3-14,-1 0-6,-1-5 0,5 3-1</inkml:trace>
  <inkml:trace contextRef="#ctx0" brushRef="#br0" timeOffset="67216">23908 12636 50,'-6'10'31,"13"1"4,-7-11 1,13 3-15,3 2-6,-7-7-3,8 5-2,-6-3-3,5 6-1,-5-1-3,0 4-1,-11-9 0,12 23-1,-10-10 0,-2 2-1,-1 2 0,-4-3-1,-4 0 1,0-1-2,0-4 2,9-9-1,-14 13 0,14-13 0,0 0 0,0 0 0,0 0 0,12-6 1,1 1 0,2 3 0,4-2 0,4 6 0,4 0 0,0 6 0,2 3-1,-1 3 1,-1 2-1,-2 4 1,-6 1 0,-2 2-1,-8-2 2,-9-1 0,-8-3 0,-8 0 1,-6-4 0,-4-3 0,-3-2 0,-2-2-1,3-2 1,3-2-2,5-1 0,4-2-2,7 0-1,9 1-6,-5-15-25,5 15-4,0-19 1,2 7-1</inkml:trace>
  <inkml:trace contextRef="#ctx0" brushRef="#br0" timeOffset="68875">19538 15269 72,'-9'11'32,"9"-11"1,0 0-3,0 0-12,0 0-5,0 0-2,0 0-2,15 8-2,-3-9-1,6 2-2,5-2-1,5 0 0,3-2-2,3 0 0,2-1-1,-1 0 0,1-1-1,-4 0-1,-2 1 0,-5-2-3,-4 2-1,-5-4-5,-1 6-9,-15 2-14,8-17-2,-8 17 1,-7-24 0</inkml:trace>
  <inkml:trace contextRef="#ctx0" brushRef="#br0" timeOffset="69133">19770 15007 105,'-12'16'34,"10"-6"0,1 7-4,-1-3-21,8 10-5,-3 5-1,4 9-1,-1 4 0,1 3 1,1 2-3,1-3 0,1-3-2,-1-8-3,6-4-9,-2-9-20,1-11-3,3-6 2,0-14-2</inkml:trace>
  <inkml:trace contextRef="#ctx0" brushRef="#br0" timeOffset="70692">20839 15270 54,'0'0'31,"-4"-16"0,4 16 0,-9-21-6,-1 5-13,2 3-4,-7-1-1,1 6-1,-8-1-1,1 9 0,-5 4 0,0 10-1,-2 6 0,3 10 1,-1 6-2,7 6 0,2 4-1,9 4 0,5-2 0,11 2-1,7-6-1,7-3 1,10-6-1,6-8-1,5-6 0,7-9-1,4-9-1,-1-7 0,1-7-1,0-10 0,-3-2 1,-6-6-1,-5 0 2,-8-4 0,-6 0 1,-8 2 0,-6-1 2,-9 3-1,-5 3 2,-6 5-1,-6 5 0,-1 5 1,-5 7-1,0 5 1,-1 8-1,2 6 0,1 5 0,4 6 0,5 3 0,5 6 1,5 1-1,6 5 1,4-3-2,4 0 1,5-2-2,0-4-1,3-3-2,0-13-5,4-4-21,-3-7-7,0-12 1,-2-7-1</inkml:trace>
  <inkml:trace contextRef="#ctx0" brushRef="#br0" timeOffset="70902">21256 15108 102,'0'0'35,"13"-14"0,8 7-2,9 0-24,4-5-11,2-3-12,2 0-20,1 3 1,-5-2-1,-2 2-1</inkml:trace>
  <inkml:trace contextRef="#ctx0" brushRef="#br0" timeOffset="96034">786 6878 22,'0'0'20,"-32"-31"-1,32 31-3,0 0-3,0 0-3,0 0-2,-30 24 1,30-24-3,-15 72 0,5-14-1,-2 12 1,-1 9-1,-1 3 0,2 0-3,-2-6-1,4-7 0,-2-12 0,4-16 0,8-41 2,-9 48 1,9-48 0,0 0 1,0 0 0,11-46-1,-1 11 0,2-11-1,4-9-2,0-8 0,5-5 0,-2-1 0,1-3 0,-1 1 0,1 4 0,-4 7 1,0 11 0,-3 7 1,-13 42-1,19-52 0,-19 52 0,0 0 0,0 0-1,28 49 1,-20-6-1,-1 14-1,0 10 2,0 8-2,0 0 1,-1 0-2,-1-8 1,-1-7-4,-2-13-4,-2-10-7,0-37-10,5 35-6,-5-35-1,0 0 0,0 0 2</inkml:trace>
  <inkml:trace contextRef="#ctx0" brushRef="#br0" timeOffset="97139">669 7361 76,'-29'12'30,"29"-12"0,0 0 0,0 0-19,36-2-4,-36 2-1,57-14-1,-20 2-4,0-1-5,2-5-6,1 2-5,-5-3-3,5 0-1,-7 2-4,3-2-1,-7 6 2,1-2 5,-6 4 6,-4-1 8,-4 4 6,-5 2 5,-11 6 2,0 0 3,0 0 2,0 0 3,-15 12-2,-1 3-1,0 9-3,-5 3-1,3 8-1,-1-1 0,7 6-2,2-6-3,6-1-1,8-6-2,7-6 0,6-8-1,7-7 0,2-7 0,2-5 1,0-5-1,0-3 0,-2-4 1,-4-1-1,-3-1 0,-6 0 1,-3 1-1,-4 2 1,-1 3 0,-2 3-1,-3 11 0,1-16 0,-1 16-1,0 0 1,-4 14 0,4-2 0,0 3-1,3 2 1,0 0 0,4 2 0,1-4 0,4-2 0,0-5 0,4-3 0,1-4 0,2-5-1,0-4 1,0-4 0,0-4 0,-1-4 0,-2-3-1,-1-2 1,2 1-2,-8-4 1,2 1-1,-4 1 2,-1 2-2,-3 3 1,-2 3 1,0 3-1,-4 2 2,3 13-1,-5-15 1,5 15-2,0 0 2,0 0-2,0 0 0,-9-9 0,9 9 0,0 0 0,0 0 0,0 0-1,0 0 1,0 0 0,0 0 0,0 0 0,0 0-1,0 0 1,0 0 0,0 0 0,0 0 0,0 0 0,0 0 0,0 0 0,0 0 1,0 0-2,0 0 1,0 0 0,0 0 0,0 0 0,0 0 0,0 0 0,-3 11 0,3-11 0,-2 21 1,1-1-1,-2 11 1,1 8 0,-2 11 0,0 12-1,-1 11 1,-2 7 0,-1 7 0,1 3 0,0-3-2,0-4 0,0-7-1,-1-10 0,3-10-2,-2-14-5,6-7-14,-2-12-13,3-23 2,0 0 0,-8-4-1</inkml:trace>
  <inkml:trace contextRef="#ctx0" brushRef="#br0" timeOffset="97553">1674 6890 42,'6'-11'26,"-6"-2"1,0 13 2,5 14-5,-7 9-10,4 16 0,-5 10-5,4 15 0,-4 8-2,3 9-2,-2-3-4,1-3-6,2-4-3,-2-10-8,3-11-14,2-9-2,-2-16-1,5-6 2</inkml:trace>
  <inkml:trace contextRef="#ctx0" brushRef="#br0" timeOffset="98005">2166 7190 16,'1'-16'15,"-1"16"2,-11-8 3,11 8-8,-24 2 1,7 5 1,-3 5 0,-2 4 1,1 9 0,0 2-1,4 5-1,1-1-4,8 5-2,3-2-2,7-2-2,5-4 0,8-3-2,4-6 0,5-5 0,4-5-1,1-3-2,1-4-1,-3-4-6,2-4-20,-4 0-2,-9-7-1,0 0 0</inkml:trace>
  <inkml:trace contextRef="#ctx0" brushRef="#br0" timeOffset="98817">2056 6925 40,'-11'-19'22,"6"8"3,-8-2-2,13 13-6,-9 6-7,4 10 0,2 15 0,-3 11 0,5 13 1,-3 9-3,6 8 2,-2 1-4,4 0-2,0-4-2,0-6 1,-1-13-2,0-8 1,-1-13 0,0-5 0,-2-10 1,0-14-1,0 0 1,0 0 0,9-19-1,-1-2 0,1-6-2,1-4 1,3-8-2,3 0 1,1 2-1,1 4 0,0 3 0,-1 8 1,-1 10 0,2 10 0,-2 11 0,1 9 0,-1 7-1,0 5 1,-3 3 0,1 0 0,0 1 0,-4-3-1,1-5-1,-4-5-1,0-2-3,-7-19-4,12 16-5,-12-16-10,14-8-6,-1-1-1,-2-9-1,8 0 2</inkml:trace>
  <inkml:trace contextRef="#ctx0" brushRef="#br0" timeOffset="99629">2552 7280 46,'-1'-14'25,"1"14"4,-12 11 1,0 7-9,-3 8-6,-6 5-3,2 6-2,-3 1-2,4 4-3,2-5-2,7-5-1,2-6 0,7-5-1,4-9 1,4-5-1,5-11 1,4-4-1,0-5 1,2-3 0,-1-4 0,1-3-1,-3-2 0,-1 2 0,-5 4 0,-2 4 0,-2 2-1,-6 13 1,0 0-1,0 0 0,5 12 0,-7 4 0,1 2 0,1 1 0,1 2 0,2 0 0,2-4 1,3-3-2,4-7 1,5-5-1,1-7 1,4-5-1,2-6 1,1-7-1,2-6 1,0-5 0,-3-6 0,-4-4 0,-1-2 0,-6-5 0,-4 1 1,-5 1-1,-6 4 0,-4 6 0,-2 9 0,-4 9 0,-3 10 0,-1 15 0,-1 12 0,1 12-1,0 14 1,1 8 0,2 8 0,3 5 0,2 1 0,6-2 1,3-4-2,3-7 1,3-10-1,2-7 0,2-7 0,0-8-3,5-8 0,-3-8-3,6-4-1,-3-11 0,3 0 1,0-10-1,4-1 1,-4-8 1,2 2 4,-2 1 2,-2 1 4,-3 9 0,-1 0 3,-2 13-1,-11 5 0,9 18 1,-11 3-2,3 7-1,-3 2-2,1 3-1,0 0-2,0-3-3,2-2-4,-2-9-8,2-8-16,-1-11 1,0 0-1,0 0 2</inkml:trace>
  <inkml:trace contextRef="#ctx0" brushRef="#br0" timeOffset="99788">2950 7244 85,'3'-23'29,"-3"-1"-1,5 12-2,2-2-22,-2 3-15,-5 11-12,10-16-5,0 16-1,-10 0 0</inkml:trace>
  <inkml:trace contextRef="#ctx0" brushRef="#br0" timeOffset="100268">3309 7363 67,'9'24'26,"-14"-8"0,-3 6 2,-5 0-19,-9 6-3,-1 4 0,-4 0 1,1 3-1,4-3-1,7 0 0,6-6-3,9-2 0,7-10 0,8-6-1,6-7 1,6-6-1,3-5 1,6-5-1,1-9 0,1-4 0,2-6-1,0-4 1,-1-5-1,-1-6 0,-4-1 1,-5-4-1,-8 3 1,-3 3-1,-10 4 1,-4 8 0,-9 9 0,-6 12 0,-7 9 0,-5 15 0,-2 10-1,-4 13 1,0 10-1,-1 7 0,3 8 0,5 3 0,7 0 0,5-2-1,6-4-2,3-8-4,7-3-10,3-5-14,1-13-1,1-1-1,-1-12 0</inkml:trace>
  <inkml:trace contextRef="#ctx0" brushRef="#br0" timeOffset="100929">3614 7704 56,'0'0'27,"-12"5"3,12-5-6,0 0-7,0 0-3,13 0-1,-13 0-3,19-8-3,-5-1-2,5 1-2,0-5 0,2 1-1,-1-4-1,-1 1 0,-2-1 0,-3-1 0,-4 2-1,-3 1 0,-5 0 0,-4 3 0,2 11 0,-16-18-1,3 12 1,-2 3 0,-2 3 0,0 2 0,-2 5 0,2 5 1,1 3-1,3 5 1,2 2 0,2 4 0,4 2 0,3 1-1,4-1 1,3-1 0,5-2-2,2-5 0,4-2-2,2-9-3,5-2-9,-1-6-16,4-8-2,3-3 1,1-10-2</inkml:trace>
  <inkml:trace contextRef="#ctx0" brushRef="#br0" timeOffset="101148">4068 7528 91,'-18'15'32,"-3"-1"0,5 3-2,2 6-19,1-2-4,7 4-1,5-4-4,5 0-1,4 0-2,-1-3 0,-1 2-5,-9-7-10,-10-2-17,-7 3 1,-17-4 0,-12 4-1</inkml:trace>
  <inkml:trace contextRef="#ctx0" brushRef="#br0" timeOffset="104156">677 8409 44,'0'0'19,"0"0"0,0 0 0,0 0-2,0 0-4,0 0-2,-24 50-1,22-8-2,1 6 0,-1 11 1,1 0-2,-2 3-3,1-6-1,0-5-1,1-11-1,1-40-1,-3 54 2,3-54-1,0 0 1,0 0 1,0 0-2,0 0 2,9-40-2,-9 40 1,11-69-2,-6 24 1,1-6-1,2 4 0,-2-2 0,-1 0 0,-1 1 1,0 3-1,-2 7 1,-2 38-1,6-57 1,-6 57 0,3-35-1,-3 35 0,0 0 0,0 0 1,0 0-1,27 47 0,-16-8 1,0 9 0,2 5-1,0 6 2,0 0-2,-2-4 1,-1-6-1,-4-8 1,-6-41-4,10 54-3,-10-54-7,0 0-13,0 0-8,0 0 1,0 0-1,0 0 1</inkml:trace>
  <inkml:trace contextRef="#ctx0" brushRef="#br0" timeOffset="104389">639 8755 58,'0'0'31,"0"0"1,0 0 0,0 0-19,0 0 0,0 0-2,40-10-3,-40 10-2,54-21-4,-23 11-3,0-4-6,-31 14-6,56-14-16,-27 4-2,-4 7-2,-4-4-1</inkml:trace>
  <inkml:trace contextRef="#ctx0" brushRef="#br0" timeOffset="105027">1061 8697 16,'-14'6'22,"14"-6"4,-38 6 2,38-6-10,-32 12-1,32-12-2,-31 16-2,31-16-1,0 0-2,0 0-5,-32 35 1,32-35-2,0 0 1,0 0-1,0 0-1,0 0 0,-7 40 0,7-40 0,0 0-1,0 0 0,0 0 1,18 38-1,-18-38 0,18 6-3,-8-6 0,3-1 0,2-3 0,-2-1-1,3-2 0,-2-3-1,1 2 1,-1-1 2,0-1 0,-3 2-1,0 0 1,-1 2 0,0 0 0,-10 6 0,13-8 0,-13 8 0,0 0 0,8-3 0,-8 3 0,0 0 1,0 0-1,0 0 1,0 0 0,0 0 0,0 0 0,0 0 0,2 13 0,-2-13 1,2 17-1,0-4 0,-1 3 0,1-1 1,1 3-1,0-3-2,-1 0 1,1-3-4,1-1-2,-4-11-12,0 0-17,8-6 0,-4-7 0,2-1 1</inkml:trace>
  <inkml:trace contextRef="#ctx0" brushRef="#br0" timeOffset="105697">1119 8578 72,'0'0'31,"-11"-9"-1,11 9-1,0 0-11,2-12-22,-2 12-6,14-8-5,-14 8-1,20-3-4,-7 4-1,1 2-1,3 4 2,2 0 3,4 4 5,-1-2 5,-1 3 5,3 0 7,-5-3 5,3 3 4,-6-7 3,0 4 2,-7-5 2,-9-4-1,8 13-2,-8-13-2,-12 15-4,-1-7 0,-2 8-3,-5-1-3,2 5-1,-2-2-1,2 2-1,3 0-2,4-3 1,3-1-1,4-2 1,4-14 0,9 15 0,2-13 0,3-3-1,5-5 1,1-2-1,3-5 1,1-3-2,0-5 1,-2-3-1,-4-1 1,-1-4-1,-5-2 0,-2 0 0,-3-2 0,-5 2 0,-3 0 0,-1 4 1,-3 4 0,-1 4-1,-1 8 1,7 11-1,-16-5 1,7 15-1,0 11 0,2 9 1,-1 5-1,2 6 0,3 3 0,2 0 0,3-2 0,2-2 0,2-5-3,0-11-2,2 1-11,-1-6-17,0-9-2,-7-10 0,14 10 0</inkml:trace>
  <inkml:trace contextRef="#ctx0" brushRef="#br0" timeOffset="106261">2111 8709 54,'-2'-20'25,"2"20"2,-18-22 0,3 12-16,-2 4-2,-4 1 0,0 7 1,-3 2-1,4 9-1,-4 1-1,8 4-2,1 0-1,5 4-1,3-3-1,5 1 1,4-5-2,5-2 1,1-4 0,5-2 0,1-4-1,0-3 1,1-1-1,-1-3 0,0-2 1,0 0-2,-4-2 1,0 2 0,1 0-1,-11 6 0,12-9 0,-12 9 0,10 0-1,-10 0 0,11 9 0,-11-9 0,8 15 0,-8-15-1,9 17-1,-9-17-3,12 14-6,-12-14-16,0 0-6,14-4 0,-14 4 0,15-17 1</inkml:trace>
  <inkml:trace contextRef="#ctx0" brushRef="#br0" timeOffset="106622">2209 8704 64,'0'0'29,"3"25"0,-5-12 1,1 2-18,4 4-2,-4-3-3,4 0-2,-1-3-1,1-2-2,-3-11-1,10 10 0,-10-10 0,14-3 0,-4-4-1,2-2 0,1-2 1,2-2-1,0-2 0,2 1 1,-2 0-1,0 2 1,-2 4 0,-1 2 1,-2 4-1,0 5 0,-10-3 0,14 18 0,-8-5 0,-1 2-1,0 0-1,-2-2-3,1 1-4,-4-14-7,2 11-15,-2-11-2,0 0 1,0 0-2</inkml:trace>
  <inkml:trace contextRef="#ctx0" brushRef="#br0" timeOffset="107358">2562 8351 77,'0'0'29,"0"0"-1,9 13 2,-11 10-19,-1 10-5,2 9 0,-3 5 0,3 9 0,-2 1-2,1-1-1,1-5-1,1-8-1,1-7-1,-1-8 0,2-7-2,-2-8 0,0-13-2,0 0 0,11 7-1,-11-7 0,11-21 0,-6 6 0,3-1 2,-1 0 0,1 2 2,-1 4 2,-7 10 1,14-5 1,-14 5 0,13 14 1,-8-3-1,4 3 0,-3-1 1,4-2-2,-1-3 0,1-2-1,0-6 1,2-2-1,0-5 0,-1-2 0,0-4 0,-1-1-1,-1-1 1,-1-1-1,-2 5 1,-6 11-1,9-15 0,-9 15 0,0 0 1,7 10-1,-6 1 0,2 3 1,0 1-1,4 1 1,2 2 0,2-4-1,1-2 1,2 1-1,1-1 0,-1 1 0,0 1 1,-2 5-2,-1-1 2,-2 7-3,-3 2 3,-2 3-1,-4 1 0,-3 2 1,-4-1-1,-6-2 0,-5-3 1,-6-3-1,-4-5-1,-4-6-1,-2-3-2,-4-8-3,6-4-9,-1-6-11,4-10-6,9-4 1,6-7-1,10 2 3</inkml:trace>
  <inkml:trace contextRef="#ctx0" brushRef="#br0" timeOffset="108239">3146 8762 26,'-10'-17'24,"1"9"0,-9-2 3,0 7-9,-3 4 0,-2 8-2,-1 8-3,0 4-2,4 7-4,1-2 0,7 3-3,4-3 0,6-1-1,6-7-1,5-4-1,6-8 0,4-7 0,2-8-1,1-3 2,1-7-2,-1-3 1,-1-5-1,-2-4 0,-2-1 0,-4-3 1,-4 0 0,-4-3-1,-5 5 1,0 1 0,-5 4 0,0 6 1,-3 3-1,-1 12 1,0 11-1,-1 12 1,2 7-2,1 9 1,0 4-1,3 3 0,1 4 0,3-1-1,4-5-2,-1-7-3,7-3-3,-4-13-7,8-3-13,0-6-4,0-11-1,3-3 1,-1-8 4,2-2 9,-1-3 10,0 2 12,-2 4 14,-5-2 8,3 13 3,-13 5 1,18-2-1,-18 2-5,15 26-6,-5-3-3,-2 0-3,4 3-4,-5-2 0,3-2-2,-4-6 1,1-2-1,-7-14-1,0 0-1,0 0 1,0 0 1,4-19-3,-3 2 2,1-4-2,3-3 1,2-3-2,2 1 1,3 2-1,0 3-1,1 3 0,-1 4 1,-2 7-1,0 6 1,-1 7-1,-1 7 0,-2 5 1,0 4-1,3 6 1,0 2-2,0 0 0,0-4-5,2-1-7,0-6-20,-11-19 1,17 12-1,-10-24-1</inkml:trace>
  <inkml:trace contextRef="#ctx0" brushRef="#br0" timeOffset="109170">3584 8495 99,'0'0'29,"0"0"-1,0 0-1,0 0-28,0 0-4,0 0 0,11 0-2,0 5 0,-1 0 0,5 2 0,-1 2 1,4 0 1,1 1 0,1 1 2,0 1 2,-2 2 2,2 0 3,-6-1 3,2 2 2,-8-2 2,-1 3 0,-6-3 0,-1 2-3,-7-2-2,-2 5 0,-5-2-2,0 4-1,-2-1-2,1-1 0,2 1 0,2-2 0,2-3 0,6-1 1,3-13 0,4 13-1,-4-13 1,18 1-1,-6-5 0,4-3 0,2-5 0,0-2-1,1-4 0,0-3 1,-2-4-1,-2-6 1,-2-5-1,-5-1 1,-2-4-1,-4-1 1,-4 1-1,-1 6 0,-3 4 1,-3 7-1,-2 11 0,-1 10 1,-1 12-1,-1 11 0,2 10 0,0 8 0,1 6-1,4 4 0,3 2 0,4-1 0,3-2-1,3-7-1,5-5 0,0-7-1,2-4 1,2-7 0,3-3 0,0-5 0,2-6 2,2 2 1,-2-6 1,1-3 0,1 0 1,0-3 2,0-4-2,-1 0 2,-1-5-3,-1 0 3,-1-4-2,-1 1 1,-4-4-2,-3 2 0,-3 0 1,-3 1-1,-4 3 0,-3 2 0,-4 4-1,-2 6 1,-3 5-1,-1 7 1,1 6 0,0 6 0,3 3 1,4 4-1,3 3 1,6 0-2,7-1 2,4-1-3,5-2 2,2-7-4,7 0 0,-3-9-7,5-2-20,-2-3-6,-5-6 1,-2-1-1,-8-5 0</inkml:trace>
  <inkml:trace contextRef="#ctx0" brushRef="#br0" timeOffset="109962">551 9925 9,'0'0'6,"0"0"0,0 0-2,0 0-2,0 0-1,0 0-1,0 0 0,0 0 0,0 0 1,0 0-2,0 0-1,6-37-2,-6 37-1,0 0-1,0 0-2</inkml:trace>
  <inkml:trace contextRef="#ctx0" brushRef="#br0" timeOffset="110525">619 9878 15,'0'0'20,"0"0"3,0 0-3,0 0 0,0 0-1,0 0-3,0 0-1,0 0-2,24 37 0,-24-37-4,0 0-2,45-2 0,-45 2-2,41-17 0,-41 17 0,42-29-1,-42 29-1,39-36 0,-39 36-1,28-40 0,-28 40-1,10-36 0,-10 36-1,0 0 0,-8-47 0,8 47 0,0 0-1,-37-31 1,37 31-1,-34-10 1,34 10 0,-38 6 0,38-6 0,-35 28 0,35-28 1,-32 49 0,32-49 0,-20 70 0,16-29 0,3-1 1,5 1-1,5-5 1,-9-36-1,27 63 1,-27-63-1,35 43 0,-35-43-1,37 26-1,-37-26-1,34 11-3,-34-11-4,0 0-12,41-9-15,-41 9 1,36-24-1,-36 24 1</inkml:trace>
  <inkml:trace contextRef="#ctx0" brushRef="#br0" timeOffset="110922">1207 9760 65,'11'-6'32,"-5"-5"-2,-6 11 1,0 0-13,0 0-8,-14 8-2,1 2-2,0 7-1,-5 0-1,2 6 0,0 0-1,5 4 0,1-2-2,7 0 1,4-2-1,6-2 0,4-3 0,5 1 1,1-4-1,2-1 0,-1-1 0,1 0 0,-3-3-1,-2 2 1,-7 0-1,-3 0 1,-6 2 0,-5 5-1,-7 0 0,-5 2 1,-5 0-2,-3-1 0,0-2-3,-1-5-1,2-1-7,26-12-10,-47-19-15,40 1 0,4-13 1,9-6 1</inkml:trace>
  <inkml:trace contextRef="#ctx0" brushRef="#br0" timeOffset="111185">1322 9458 73,'14'9'34,"-7"3"-1,2 12 1,-3 9-14,-2 3-11,6 13-1,-6 3-1,2 10-2,-3-1-1,3 1-1,-3-4-1,-1-3-1,0-6-1,-2-9-2,1-3-3,-4-14-6,4-4-16,-2-5-9,1-14 1,0 0-1,-6-11 2</inkml:trace>
  <inkml:trace contextRef="#ctx0" brushRef="#br0" timeOffset="111953">1309 9896 79,'-7'-10'34,"7"10"-1,0 0 2,13-3-12,2 5-17,-3-4-3,4 2-3,0 0-1,1-1-2,1 2-3,-3-2-1,3 5-2,-6-4 0,7 6-3,-8-2 4,8 4-1,-3 1 4,4 0 2,1 1 4,2-4 4,4 4 2,-2-8 3,10 1 0,-3-7 0,6 0 0,-5-7-1,3-1-2,-5-4-1,-1 0-2,-9-2-1,-3-1-1,-9 1-1,-4 2 0,-7 1 0,-7 3-2,-3 5 1,-6 4 0,-2 6-1,-4 5 1,0 8 0,0 3 0,0 6 0,6 3 0,1 0 1,6 0-1,3-1 0,6-3 1,5-3-1,3-3 1,4-5-1,3-6 0,6-4-1,2-3 1,4-3-1,1-5-1,2-1 2,-1-3-1,2 0 0,-2 0 0,-3 4 1,-3 0 0,0 4-1,-5 3 1,1 4-1,-3 4 0,0 2 0,-1 3 0,-1 0 0,0 2 1,-3-2 0,0 0 0,-9-12 1,11 15 0,-11-15 0,0 0 1,0 0 1,0 0 0,0 0 0,9-12 0,-6-2-1,4-2 0,-1-6-1,3-5-2,2-1-3,0-2-4,5 7-15,-1 1-14,-1 4 1,4 5 1,-1 3-1</inkml:trace>
  <inkml:trace contextRef="#ctx0" brushRef="#br0" timeOffset="113202">562 10749 25,'0'0'26,"0"0"1,-33-16 3,33 16-11,0 0-2,-9 58-5,7-15-1,0 7-3,-2 12 0,1 3-3,-1 5-1,1-6-3,0-7 1,0-11-1,2-10 1,1-36-1,-2 36 0,2-36-1,0 0 1,3-36 0,-3 36-1,9-70 0,-2 22-1,1-8 1,4-5-1,3-2 2,1 3 0,2 4 0,-2 8 1,0 8 0,-16 40 0,28-43 1,-28 43 1,0 0-3,35 54 1,-28-13 0,0 10-1,-1 6 0,-1 4-2,-2 1-3,-2-7-3,-4-3-10,1-8-16,2-44-2,-5 59-1,5-59 0</inkml:trace>
  <inkml:trace contextRef="#ctx0" brushRef="#br0" timeOffset="113873">496 11187 85,'0'0'33,"0"0"0,0 0 1,0 0-28,31-23-4,-31 23-1,52-32 0,-52 32-1,54-34 1,-54 34-1,50-30 0,-50 30 0,41-17 1,-41 17-1,31 0 1,-31 0 0,0 0 0,31 38 1,-31-38 0,17 47 1,-17-47 0,15 49 0,-15-49 0,12 38-1,-12-38 1,0 0 0,0 0 0,0 0 0,0 0 0,0 0 0,0 0-1,0 0 1,0 0-2,31-25 1,-31 25-1,11-36-1,-11 36 1,0 0 0,14-41-1,-14 41 0,0 0 1,0 0 0,0 0-1,0 0 1,22 52-1,-22-52 0,10 45 1,-10-45-1,12 38 1,-12-38-1,0 0 1,0 0-1,28 11-2,-18-27-1,0-2 1,2-7 0,1 1 0,0-2 0,-1 0 0,0 6 1,-2 4 2,-2 4-1,-8 12 0,9-8 1,-9 8-2,3 18 1,-3-2 0,-1 4-1,3 3-1,-3-2-3,2 7-6,-5-11-13,4-6-13,0-11 0,10 6-1,-10-6 2</inkml:trace>
  <inkml:trace contextRef="#ctx0" brushRef="#br0" timeOffset="114038">1184 11087 73,'11'-11'33,"-11"11"1,1 15 0,-3-3-18,3 9-6,-5 0-7,1 3-3,0 2-7,-4-6-11,2-5-16,6-1 1,-1-14-1,0 0 0</inkml:trace>
  <inkml:trace contextRef="#ctx0" brushRef="#br0" timeOffset="114978">1565 11083 78,'0'0'32,"9"5"-1,-9-5 2,-20 0-21,12 3-3,-10-3 0,2 7-1,-6-1-2,2 7-1,-3 2 1,6 6-3,1 2-1,6 2 1,3-1-2,6 1 1,4-4-1,7-3-1,5-7 1,6-7-1,6-8-1,3-7-1,1-9 1,1-9-1,1-7 0,-2-5 0,-1-4 1,-3 0-1,-6-2 2,-3 0 0,-4 4 1,-6 5 0,-4 4 1,-6 8-1,-5 6 0,-5 11 0,-4 10-1,-3 12 1,-3 9-2,2 10 0,0 6 1,4 7-1,5 0 1,5 2-1,6-3 1,8-1 1,6-4-1,3-8 0,7-6 1,8-9 0,3-6-1,5-9 1,2-8 0,2-7 0,-1-8 0,-2-4 0,-2-7-2,-7-2 1,-7 0 0,-8 0-1,-7 4 1,-8 1 0,-8 8 0,-4 8 0,-9 12 0,-2 9 1,-4 10-1,2 8 1,3 5-1,2 6 0,6 2 0,7-1 0,8-2-1,3-4 1,9-8-2,2-7 0,8-5-4,-4-11-1,8-3-9,-6-8-18,-2-11-4,-2-4 2,-7-10-1</inkml:trace>
  <inkml:trace contextRef="#ctx0" brushRef="#br0" timeOffset="115174">1151 10622 138,'-23'7'38,"5"-9"-7,18 2-18,-8-15-52,8 15-1,17-13 0,-9 9 0</inkml:trace>
  <inkml:trace contextRef="#ctx0" brushRef="#br0" timeOffset="115588">512 11554 69,'0'0'34,"0"0"-1,0 0 1,0 0-12,0 0-18,37 27 0,-37-27 0,62-2 1,-20 0 1,5 2-1,6-3 1,9 1-2,7 0 0,3 0-2,7-2 0,3 2-2,2 0-1,2-3-4,1 4-5,-11-4-16,-1-2-11,0 0 1,-9-9-1,-1-3 0</inkml:trace>
  <inkml:trace contextRef="#ctx0" brushRef="#br0" timeOffset="152987">19597 2870 10,'0'0'10,"0"0"0,7-14-2,-7 14 1,9-17-3,-3 6 0,-6 11 0,12-14-1,-12 14-1,10-10 0,-10 10 0,9 1 1,-9-1-1,9 20 0,-5-3 0,-1 6 0,-1 6 0,0 6-1,-1 0 0,0 2-1,-1-3 1,0-1-1,-1-8 1,1-3-1,-1-6 1,1-6 0,0-10 0,0 0 0,0 0-1,-6-20 1,4 3-1,1-7 1,-1-4-2,2-4 0,0-3 0,3-3 0,1 0-1,3-2 1,3-1 0,3 2 0,1 1 0,6 3-1,1 4 1,4 4 0,-1 6-1,1 6 1,-1 9-1,-2 7 0,-3 8 0,-3 9 0,-4 5-1,-6 8 1,-5 2 0,-2 4 0,-6-1 0,-4 0 1,-5-4-2,-1-3 2,-4-4-1,0-4 0,1-3 0,-1-5 0,4-3 0,1-3 0,5-2 1,1-3-1,10-2 0,0 0 0,0 0 1,0 0-1,0 0 0,10 5 0,3-2 1,2 6-1,2 0 0,3 3 0,1 0 0,0 2-2,3 0-1,-2-2-3,1 1-4,-3-3-7,-1-6-10,6 2-1,-6-9 0,5 3 2</inkml:trace>
  <inkml:trace contextRef="#ctx0" brushRef="#br0" timeOffset="153250">20168 2971 19,'-2'11'23,"2"-11"2,0 0-1,2 13-5,-2-13-7,15 7-2,-4-3-3,4 2-2,0-3-2,3-1-3,0 1-3,1-2-4,-1-1-8,2 6-12,-3-11 0,3 3 0,-2-8 1</inkml:trace>
  <inkml:trace contextRef="#ctx0" brushRef="#br0" timeOffset="153641">20877 2895 7,'12'3'19,"-12"-3"-5,0 0-1,10-2 0,-10 2 0,0 0 1,-15 6-4,4 1 0,-5 1-4,1 5 0,-4 3 0,1 8 0,-2 0-1,5 4-1,1 0 1,5 2-2,6-3 0,5 0-1,7-7-1,6-4-1,4-2-1,4-7-1,3-2-1,1-6-3,2-3-6,-1-1-10,-7-11-6,2 5 0,-7-12 1</inkml:trace>
  <inkml:trace contextRef="#ctx0" brushRef="#br0" timeOffset="153979">20895 2533 20,'0'0'21,"0"0"0,0 0 0,-3 21-10,2-2-2,1 3-1,-2 5-1,2 3-2,-2 0-1,1 1-1,-2-2-3,2-5-3,0-4-4,0-3-7,1-17-10,0 12 0,0-12 0,0 0 0</inkml:trace>
  <inkml:trace contextRef="#ctx0" brushRef="#br0" timeOffset="154205">21087 2482 11,'12'0'21,"-12"0"2,10 10-1,-10 4-6,1 6-3,-2 3-4,-2 4-1,1 1-4,-1-1-3,0-4-3,1-3-4,-1-6-5,3-14-8,0 11-7,-2-22 2,2 11 0</inkml:trace>
  <inkml:trace contextRef="#ctx0" brushRef="#br0" timeOffset="154565">21117 2117 6,'-4'-21'20,"-7"-5"2,5 15 1,-7 2-8,2 6-3,3 12-2,-3 3-1,3 11-3,1-1-1,3 6-2,2-1 0,4 1-1,3-5 0,5-3 0,3-7 0,2-4 1,4-5 0,1-3 1,-1-5-1,-1 0 1,-2-5-1,-2 2 0,-4-3-1,-3-1-1,-5 0-1,-4-1-1,-2 1-2,-5 0-4,0 5-5,-2 1-8,-4 3-9,4 10-2,-3 1 4,4 11-1</inkml:trace>
  <inkml:trace contextRef="#ctx0" brushRef="#br0" timeOffset="155025">21243 3055 21,'0'0'23,"-2"13"2,2-13 0,0 0-7,18-6-6,-2 0-2,4 2-2,3-1-2,3 0-2,1 1-2,-1 2-3,-1 3-2,-4 0-5,-4 2-9,-2 5-10,-15-8-2,17 8 2,-17-8 0</inkml:trace>
  <inkml:trace contextRef="#ctx0" brushRef="#br0" timeOffset="155655">21972 2897 0,'-10'-11'12,"10"11"1,-14-3-2,5 2-3,-4-2 0,3 1-1,-4 1-1,2 2-1,0-1-1,-1 4 0,1 1 1,0 3 0,1 3 0,-1 5-1,2 5 1,-1 1 0,3 3 1,0 1-1,4 1 0,2-3 0,4 2 0,2-8-1,7-2 0,4-4-1,2-4 0,5-2-1,1-4 0,0-3-2,2-2-2,-1 0 0,-4-3-2,1 1-1,-5 0 0,-1 0-3,-3 0-2,-3 2-5,0 3-3,-9 0-6,11-4 0,-11 4 1</inkml:trace>
  <inkml:trace contextRef="#ctx0" brushRef="#br0" timeOffset="156039">21971 2929 12,'0'0'20,"0"0"1,0 0-3,-3-13-4,3 13-4,0 0-1,0 0-2,14 8-1,-5 0-2,0 3 0,2 3-1,0 2 0,-1 0 0,1 3-1,-3-3 0,-3 4 0,-5-5-1,-4 3 1,-6-2-1,-3-1-1,-5 2-1,-2-2-2,-2 0-6,0-3-6,0-8-11,10 5-1,-1-14 0,13 5 1</inkml:trace>
  <inkml:trace contextRef="#ctx0" brushRef="#br0" timeOffset="156349">22190 3034 15,'3'11'24,"-3"-11"3,13 4-3,-2-4-4,6-2-6,5 0-2,1-2-3,5 1-3,-2 0-2,2 1-2,-3 0-1,-1 2-1,-2 0-2,-3 0-3,-1 3-6,-4-1-10,-4-4-7,6 3-1,-6-8 1</inkml:trace>
  <inkml:trace contextRef="#ctx0" brushRef="#br0" timeOffset="156732">22859 2889 13,'0'0'14,"0"0"0,-9 4-2,9-4-3,-17 7-1,6-3-1,-2 4 1,-2 4-1,-1 4 0,0 3 1,1 4-1,1 1 0,4 3 0,0-4 0,7 3-2,2-7 0,8-1-1,5-6-1,4-3 0,4-4-1,2-3-2,2-2-1,-3-4-2,2 1-4,-3-5-7,-4-3-13,2 3-2,-7-7 0,3 3 1</inkml:trace>
  <inkml:trace contextRef="#ctx0" brushRef="#br0" timeOffset="157130">22843 2441 7,'0'0'21,"-2"22"2,-2-12 0,4 9-9,1 4-4,1 7 0,0 1-3,0 2-2,1 0-2,0-2-4,0-5-4,0-4-8,1 1-11,-4-23 0,5 15 0,-5-15 0</inkml:trace>
  <inkml:trace contextRef="#ctx0" brushRef="#br0" timeOffset="157356">23021 2454 23,'-3'33'23,"-6"-12"1,5 12-3,-4-1-11,2 2-2,-1-2-3,1-3-6,1-4-5,2-8-4,3-3-6,0-14-8,0 0 1,4-21-1</inkml:trace>
  <inkml:trace contextRef="#ctx0" brushRef="#br0" timeOffset="157709">22967 2131 11,'-6'-14'22,"-5"-4"1,11 18-1,-14-1-7,14 1-4,-14 25-3,9-6-3,0 5-2,2 0 0,3 3 0,2-5 0,5-2 2,1-7-1,5-4 0,2-8-1,0-2 2,0-5-2,-1-1 2,-2-5-2,-1 0-4,-4-1 2,-4 0-1,-3 2-1,-3 1-2,3 10-2,-13-8-2,13 8-5,-18 14-6,9-3-10,3 15 1,-3-3 0,9 14 1</inkml:trace>
  <inkml:trace contextRef="#ctx0" brushRef="#br0" timeOffset="158109">23198 3131 21,'0'0'21,"0"0"-2,0 0-2,0 0-3,0 0-3,12-2-1,-12 2-3,20 3-1,-8-3-1,3 3-1,1 0-2,-3-1-3,3 1-3,-3-1-4,1-1-8,0 2-9,-14-3-2,21-4 1,-21 4-1</inkml:trace>
  <inkml:trace contextRef="#ctx0" brushRef="#br0" timeOffset="159033">23572 3022 10,'0'0'17,"2"14"0,-2-14-2,-5 13-1,5-13-1,-6 21-4,5-7-1,-1 1-2,0 0-1,0 0-1,1 1-2,-1-2 0,1-4-1,1-10 0,-2 17 0,2-17 1,0 0 0,-3 10 0,3-10 1,0 0 0,0 0 0,-9-9 0,9 9-1,-6-17 0,3 7-1,0-3 0,1-2 0,0-2-1,0 1 1,0-1-1,2-1 0,0 1 0,0-2 1,2-1-1,1 0 1,1-1-1,2 0 0,3 1 1,1-1-1,1 2 1,1 1-1,1 3 0,0 3 0,-1 2 0,1 1-1,-1 5 1,1 1-1,0 3 1,0 3-1,1 3 1,0 2-1,0 2 0,-1 3 1,-2 1-1,-1 3 0,-3 1 1,-3 0 0,-3 0 0,-3 1 0,-2-1 0,-3-2 1,-2-2-1,-2 0 1,-2-5 0,0 1-1,0-5 1,1 0-1,1 0 0,1-3 0,10-2 0,-14 5 0,14-5 0,0 0 0,0 0 0,-2 15 1,2-15-1,12 17 1,-2-5 0,1 1 0,3 1 0,1 0-1,2 0-1,0-1-2,0 1-4,-1-6-7,0-4-13,2 3-4,-6-10 0,6 4 3</inkml:trace>
  <inkml:trace contextRef="#ctx0" brushRef="#br0" timeOffset="159275">24030 2598 22,'0'0'23,"0"0"1,7 14 0,-15 5-15,-2 3-5,-2 5-12,-4-4-14,6 9 0,-5-17-2,9 1 0</inkml:trace>
  <inkml:trace contextRef="#ctx0" brushRef="#br0" timeOffset="161898">17439 2950 24,'0'0'11,"0"0"0,0 0-1,0 0-4,-9-7-3,9 7 0,-13-4-1,4 3-1,-2 1 2,0 0 0,-2 5 1,-1 1 2,-1 3 0,-2 6 0,0 1 1,-1 7-1,1 2 0,0 6-1,1 0 0,2 6-2,4 2 1,5 1-2,2 1 0,4-1 0,4-2-1,5-3 0,5-6 0,2-6 0,6-8-1,2-8-2,4-7-3,1-8-3,2-6-4,0-3-4,1-7-6,0 5-3,-9-9 0,1 7 1</inkml:trace>
  <inkml:trace contextRef="#ctx0" brushRef="#br0" timeOffset="162162">17618 3045 3,'0'0'20,"10"23"2,-9-12-1,6 10-9,-1 4 1,3 7-2,0 2-5,-1 1-2,1 0-3,-2-2-2,-1-4-4,-2-7-8,2 1-10,-6-23 1,7 11 0,-7-11-1</inkml:trace>
  <inkml:trace contextRef="#ctx0" brushRef="#br0" timeOffset="162424">17826 2877 34,'18'2'25,"-3"-9"2,7 1-3,-3 1-14,0-2-3,1 2-6,-2-3-18,1 6-7,-6-10-3,1 6 2</inkml:trace>
  <inkml:trace contextRef="#ctx0" brushRef="#br0" timeOffset="167103">17942 3317 14,'0'0'12,"0"0"0,0 0 0,0 0-2,9 11-2,-9-11-1,6 12-1,-6-12 1,6 19-2,-3-6-1,1 1 0,-1 3-1,0 0 0,1 1 0,-1 0-1,1 0 0,0 0 0,1 0-1,-1 1 0,2-2 0,-1 1 0,2 0 0,-1 0 1,2-1-2,-1 2 2,2-3-2,1 2 1,2 1 0,1-1-1,0 0 1,1 2-2,2-2 1,-2 2-1,2 1 2,1-1-2,-2 2 1,4-2 0,-1 0 0,2-1 0,0-3 0,1 0 0,1-2 0,0 0 0,1-1 0,-1-1 0,-1-2 0,3 1 0,-3-1 0,2-2 0,2 1 0,-1-2 0,1-3 0,2 1 0,1-2 0,1 1 0,3-1 0,0 1 1,2 1-1,0-1 0,0 1 0,1 0 0,1-1 0,1 1 0,-1 0 0,0-1 0,1 0 0,1-1 0,0 0-1,3-2 1,-1 1 0,0 0 0,1 1 0,-1-1 0,0-1 0,0 0 0,1 2 0,-1-2 0,-1-1 0,0 0-1,0 0 1,2-1 0,-2 0-1,3-1 1,0 1 0,-1-1 0,1 1 0,0-2 0,0 0 0,-1-1 0,1 1 0,0-3 0,-2 0 0,-1 0 0,1 1 0,-2-2 0,-3 0 0,1-2 0,-1 2 0,-3-2 0,-2-3 0,0 1 0,-3-4 0,-1-2 0,0-1 0,-2-2 0,-2-1 1,0 0-1,-2-3 0,-2 2 0,0-1 1,0 1-1,-3-1 0,3-1 2,-3 2-2,2 0 1,-2-1-1,2 2 1,0 2 0,-2-1 0,2 2 0,-1 2-1,2-2 2,-3 2-2,1 0 1,-2-1-1,1 2 0,0 1 0,-5 0 1,0 1-1,-2 2 0,-8 11 1,12-17-1,-12 17 0,0 0 1,8-14 0,-8 14-1,0 0 1,0 0 0,0 0-1,1-10 1,-1 10-1,0 0 0,0 0 0,0 0 0,-10-3-1,10 3 1,-11 3-1,11-3 0,-16 8 1,5-1 0,-4 1 0,-1 3-1,-2 0 1,-1 2 0,0 1 0,-1 0 0,1 0 0,3-2 0,4-2 0,1-1 0,11-9 1,-10 8-1,10-8 0,0 0 0,15-11 1,-4 3-1,2-2 0,3-2 1,0-1-1,4 0 0,-3 3 0,0 0 0,-1 2 0,-5 3 0,1 3 0,-2 3 0,-1 3 0,-9-4 1,15 14 0,-15-14 0,15 20 0,-5-10 0,1 1 0,1-2-1,-1-3-2,3-1-4,-1-4-12,-3-7-9,5 1-1,-6-12 1,2 0-1</inkml:trace>
  <inkml:trace contextRef="#ctx0" brushRef="#br0" timeOffset="168064">20766 2639 13,'0'0'18,"-6"19"0,6-19-10,-7 12-1,7-12 0,-7 11 0,7-11 1,0 0-2,0 0-1,-10 4 0,10-4 0,-8-21 0,3 6-1,-2-8-2,0 0-1,0-5 0,-1-1 0,0-2-1,1 1 2,1-1 0,1 0-1,0 1 2,3 1-2,2 2 1,3 0 0,3 1-1,3 3 0,4 1-1,4 2 1,1 2-1,3 2 0,2 1 1,-1 2 0,0 3 0,-2 0 0,-4 3-1,-4 3 0,-2 0 0,-10 4-2,10-6-1,-10 6-1,0 0-2,-2-16-1,2 16 1,-7-19-1,7 19 1,-11-23 1,4 12 2,-2-1 3,-3 1 1,-1 1 2,-1 0 1,0 3 1,0-1 0,2 5 0,1-3 1,11 6-1,-13-5 1,13 5-1,0 0-2,0 0 1,17 7-1,-5 0-1,3 1 0,3 4 0,2 1-1,1 2 0,-1 0 0,0 3 0,-3-1-1,-2 2 1,-4-2-1,-3 2 0,-2 0-3,-3-3-5,-2-1-17,1 4-3,-2-19-1,-1 19 0</inkml:trace>
  <inkml:trace contextRef="#ctx0" brushRef="#br0" timeOffset="170576">20590 4791 25,'-3'30'14,"-5"-4"0,5 7-2,-3 0-3,2-1-3,0-4 0,2-3-2,-1-4 0,1-7 0,1-1-1,1-13 0,0 0 0,0 0 0,0 0-1,-6-23 0,6 3 0,1-3-1,0-4 0,1-4 1,1-1-1,3-2 0,0 0 1,3-3 0,3 2 0,2 1 0,1 0 0,3 4 0,0 2 0,1 4-1,-1 6 0,-1 5 0,-3 3 0,0 5-1,-3 5 0,-1 2 0,-1 3 0,-9-5 1,13 15 0,-8-5 0,-1 3 0,-1 1 0,-2 2 1,-3 1 0,-1 3-1,-3-2 1,-1 0-1,-5-1 0,-1 1 0,-1-4-1,-1 0 1,0-4-1,0 0 0,0-3 1,2 0-1,1-4 0,0 1 0,4-2 0,8-2 0,-13 4 1,13-4-1,-9 1 0,9-1 0,0 0 0,0 0 0,0 0 0,0 0 1,6 10-1,-6-10 1,12 15 0,-3-4 0,0-1 0,4 3 0,0 1-1,1-1 1,2 0-1,-2-3-1,3 1-1,-3-4-3,3 1-4,-3-2-9,-4-6-10,5 7-2,-6-11 2,5 9-1</inkml:trace>
  <inkml:trace contextRef="#ctx0" brushRef="#br0" timeOffset="171005">20950 4872 6,'0'0'19,"0"0"1,0 0-2,14 0-1,-14 0-1,13-1-2,-3 1-2,-1 0-2,4 1-3,0 0-2,0 2-1,0-1-2,1 0-2,-2 2-2,1-2-6,1-1-9,3 4-11,-6-8 0,4 4 0,-5-8 1</inkml:trace>
  <inkml:trace contextRef="#ctx0" brushRef="#br0" timeOffset="171509">21542 4840 1,'0'0'16,"-8"-11"0,8 11-5,-11-12-6,11 12 1,-13-10-1,13 10 1,-15-8-1,7 5 0,-2 3 0,0 2 1,0 0-1,-1 3 1,-1 0 0,1 4 0,0 0 1,1 4 0,0 1-1,4 2 1,0 4-2,4 2-1,2 0 0,3 3-1,3-3 0,4 0-1,3-3-1,3-2-1,4-5 0,2-7-3,3-4-3,-3-7-6,1-6-12,4 2-4,-10-11-2,3 2 2</inkml:trace>
  <inkml:trace contextRef="#ctx0" brushRef="#br0" timeOffset="171999">21441 4398 20,'0'0'23,"3"-13"1,-3 13-5,0 0-4,0 0-1,2 18-4,-4-4-2,1 3-2,-2 3-2,2 3-1,-1 1-2,-1-3-3,1-1-2,-1-6-4,2-2-5,1-12-8,0 0-7,0 0 2,-8-2-1</inkml:trace>
  <inkml:trace contextRef="#ctx0" brushRef="#br0" timeOffset="172569">21402 4015 12,'0'0'16,"-9"-10"-5,9 10 0,0 0-2,-11-4 0,11 4-2,0 0-1,-10 19 0,7-8-2,0 5 1,2 1-1,0 3 0,2 4-1,2-5 0,1 3-1,2-5 1,2-2-1,0-4 1,3-3 0,1-5 0,0 0 1,1-6-1,1-1 1,-1-6-1,1-1 0,-2-4 0,1-2-1,-2-3 0,-1-1 1,-4-2-1,1 1 1,-5 1 0,0 3 0,-4 0 0,-2 5 0,-4 1 0,-1 4-2,-4 2 1,-1 4-2,1-1 0,-2 2-2,4 2-4,-1-2-4,3 2-12,9-1-9,-9 5 0,9-5 0,0 0 2</inkml:trace>
  <inkml:trace contextRef="#ctx0" brushRef="#br0" timeOffset="173351">21655 3891 27,'0'0'27,"0"0"1,16-4 1,-8-1-11,1 0-7,5 2-3,-4-3-3,4 4-3,0 0-2,-1-1-1,-2 6-5,-11-3-2,15 3-6,-15-3-7,10 1-8,-10-1 1,0 0 1</inkml:trace>
  <inkml:trace contextRef="#ctx0" brushRef="#br0" timeOffset="173643">21660 3775 6,'0'0'21,"-12"3"1,12-3 1,0 0-10,-12 14-1,12-14-2,-10 20-2,6-7-2,0 4-2,1-1-1,1 0-1,2 1-1,1-2-2,1-4-1,-2-11-4,12 16-3,-4-18-8,8 5-9,-6-14 1,7 7 0</inkml:trace>
  <inkml:trace contextRef="#ctx0" brushRef="#br0" timeOffset="173862">21912 3784 23,'16'17'22,"-7"-8"1,3 10-9,-4-2 0,2 5-6,-2 3-3,-2-2-2,-3 1-4,-4-1-5,-2 1-9,-8-8-8,6 5 0,-9-10 0</inkml:trace>
  <inkml:trace contextRef="#ctx0" brushRef="#br0" timeOffset="174549">21824 4940 22,'0'0'23,"0"0"0,0 0-4,17 10-8,-8-7 0,6-2-4,3 0-2,1-1-1,2 0-2,2-1-1,-2 0-4,2 0-5,-2 1-7,-4-7-11,4 8 1,-7-9 0,6 9-1</inkml:trace>
  <inkml:trace contextRef="#ctx0" brushRef="#br0" timeOffset="175043">22337 4851 12,'-17'6'20,"17"-6"1,-20 12-3,9-5-8,0 2 0,2 3-2,-1 2 0,3 1-2,2 2 0,4 2-2,4 0 0,2-2 0,6 1 0,0-5 0,6-1-1,0-3 1,5-4 0,-2-2 1,4-2-2,-1-3 1,-1-2-1,-1-3-1,-1 0 1,-4-2-3,-2-2 2,-3 0-2,-4-1 2,-2-2-2,-4 1 0,-3-2 0,-4 1 0,-2 0-1,-3 2 0,-3 1-1,-2 1-2,1 3-1,-3 0-3,5 5-2,-1 0-6,4-3-8,10 5-6,0 0 1,0 0 2</inkml:trace>
  <inkml:trace contextRef="#ctx0" brushRef="#br0" timeOffset="175427">22751 4912 19,'0'0'18,"0"0"-2,0 0-1,0 0-1,0 0-1,0 0-1,13 10-2,-2-6-2,-1-4-1,3 2-2,0-2-1,1 1-3,1-1-4,-2 0-6,1-1-9,2 5-11,-7-9 2,7 7 0,-16-2 0</inkml:trace>
  <inkml:trace contextRef="#ctx0" brushRef="#br0" timeOffset="176140">23231 4828 6,'0'0'12,"-22"0"0,12 2 0,-5-3 0,2 3-1,-2 0-1,1 1 1,1 2-1,0 2-1,2 2 1,0 3-2,3 4 0,0 2-2,6 1 1,-1 2-2,6 2-1,2-5 0,5 0-2,2-5-1,6-4-1,1-6-1,1-6-5,3-1-3,-2-6-6,-2-4-9,3 3-7,-9-6 1,4 5 1</inkml:trace>
  <inkml:trace contextRef="#ctx0" brushRef="#br0" timeOffset="176464">23189 4491 8,'0'0'20,"3"16"2,-3-16-8,-4 23-3,3-8-3,1 4 0,-1 2-3,1-1-1,0-1-4,-1-4-5,2-1-5,-1-14-9,4 15-3,-4-15-1</inkml:trace>
  <inkml:trace contextRef="#ctx0" brushRef="#br0" timeOffset="176698">23292 4473 22,'-1'30'23,"-4"-16"-1,6 3-7,-3 0-6,-1 1-2,2-4-5,-2-3-4,3-11-4,-1 11-8,1-11-6,0 0-3,9-11 1</inkml:trace>
  <inkml:trace contextRef="#ctx0" brushRef="#br0" timeOffset="177066">23282 4212 3,'0'0'22,"-11"-12"2,11 12-1,-10 8-7,4 4-4,0 3-2,1 0-3,3 4 0,1-3-2,2 2 0,2-6 0,4-1-1,4-8 1,1 0-1,0-7 1,2 1 0,-2-7-1,0 0 2,-3-4-3,0 1 0,-6-2-1,0-1-1,-3 0 0,-3 2-4,-1 2 1,4 12-4,-11-16-3,11 16-4,-12-4-8,12 4-10,-10 13-2,12 2 3,-4-2 1</inkml:trace>
  <inkml:trace contextRef="#ctx0" brushRef="#br0" timeOffset="177464">23474 4889 28,'0'0'20,"0"0"-2,4 11-1,-4-11-1,12 8-3,-4-5-3,4-2-2,2-2-2,1 0-3,2-2-2,-1-1-3,3 0-5,-4-1-7,0-3-11,2 8-4,-6-9 1,5 8 0</inkml:trace>
  <inkml:trace contextRef="#ctx0" brushRef="#br0" timeOffset="178081">23770 4886 16,'-7'18'19,"9"5"-2,-4-2-10,2 0-1,-1-2-2,2-5 1,-1-3 1,0-11 0,0 0-1,0 0-1,3-11-1,-4-4 1,1-3-2,0-2 0,1-3-1,1-4 0,2 1 1,0-3 0,3 1 1,2 0 1,3 1 1,2 2 1,4 1-2,0 2 3,6 8-1,-5 1 0,3 5-2,-6 5 1,2 4-2,-8 3-1,1 6 2,-8 1-5,-2 2 1,-5 2 0,-1 1 0,-3-1 0,-4-1-3,0-1 2,-4-3-1,1 0 0,-3-2 1,4-2-1,-1-1 1,4-1-1,11-4 2,-15 6-1,15-6 2,0 0 0,-3 10 0,3-10 1,7 13-1,-7-13 3,16 20-3,-5-10 3,4 2-2,-3-3-1,3 0-2,1-2-4,2-6-6,-2-5-16,4 3-3,-6-11-2,2 2 0</inkml:trace>
  <inkml:trace contextRef="#ctx0" brushRef="#br0" timeOffset="178307">24226 4472 46,'-9'16'31,"4"10"0,-3-4-1,-6 4-22,6 3-3,0 0-7,3-4-9,1-7-15,5 4-5,-1-22 1,3 19 0</inkml:trace>
  <inkml:trace contextRef="#ctx0" brushRef="#br0" timeOffset="179428">21410 5357 16,'0'0'23,"0"0"-2,0 0-2,0 0 0,0 0-4,0 0-1,2 17-5,-3-2 0,-2 3-3,1 3-3,-2 0-1,2 0-2,0 0-3,0-2-5,3-4-10,2 3-10,-3-18-1,6 21 1,-6-21 0</inkml:trace>
  <inkml:trace contextRef="#ctx0" brushRef="#br0" timeOffset="179900">21423 5875 3,'0'0'19,"-22"2"2,11 5 2,-6-4-9,-1 0-1,-1 4-2,-1 0 0,2 4 0,0-1-1,3 6-1,-1-2-1,6 7-1,0-1-1,5 5 1,1-2-3,5 3-1,2-5 0,4 1-1,4-4 0,2-4-1,5-5 0,2-4-1,2-4-1,3-5-1,1 0-2,-3-6-3,4 2-4,-6-4-5,0 0-11,3 2-4,-8-5-1,4 7 2</inkml:trace>
  <inkml:trace contextRef="#ctx0" brushRef="#br0" timeOffset="180164">21606 5864 29,'-7'13'27,"7"-13"0,-9 26 3,6-7-15,-2 2-3,3 7-2,-2-2-3,3 5-2,0-1-3,2-3-2,2-2-4,-1-6-4,3-3-6,1-5-10,-6-11-7,13 3 2,-9-14 1</inkml:trace>
  <inkml:trace contextRef="#ctx0" brushRef="#br0" timeOffset="180457">21624 5723 34,'18'-2'30,"-8"-3"0,7 4-3,-3 0-10,2-2-3,1 3-7,-1 0-7,-2 0-11,-3-3-18,4 5 0,-6-10-2,6 3 1</inkml:trace>
  <inkml:trace contextRef="#ctx0" brushRef="#br0" timeOffset="184348">21785 4132 19,'0'0'15,"0"0"-1,0 0 0,0 0-1,0 0-3,0 0-2,0 0-2,0 0-1,0 0-1,11 3-1,-11-3-1,11 7 0,-11-7 0,15 12-1,-15-12 1,16 19 0,-10-7 0,-1 2 1,-3 3-1,-2 2 2,-2 1-1,-4 2 0,-5-1 0,0 1-1,-3-2 1,-2 0-2,0-5 1,-2 0-2,0-2 1,1-1 0,1-1-1,1 1 0,1-3 0,2 1 0,1-1 0,11-9 0,-15 13 0,15-13-1,0 0-2,-8 5-1,8-5-3,2-11-1,-2 11-3,6-20-3,-1 7-1,0-1-2,1-3 2,1 3 1,1-4 2,-1 4 2,0-1 4,-2 2 2,0 0 3,-2 1 2,-3 12 2,2-20 1,-2 20 2,-8-15 2,8 15 1,-11-10 1,11 10-1,-9-4 1,9 4-1,-10 1 1,10-1-3,-8 14-1,4-4-1,0 8 0,0 0-1,1 6-1,0 1 0,0 5 0,0-2 1,2-1-2,-1-1 0,2-1 0,0-3 0,2-2-1,1-6 1,1 0 0,-4-14 0,13 14 0,-1-13 0,3 0 0,2-5 0,1-1 0,1 1-1,0-1 0,1 1-5,-3-1-5,-1 1-12,2 6-7,-5-7 0,4 7 0</inkml:trace>
  <inkml:trace contextRef="#ctx0" brushRef="#br0" timeOffset="197001">21173 5575 5,'-4'-11'8,"4"11"3,-13-12-1,3 3 0,1 4-1,-3-5 0,-1 4 0,-1-3 0,-3 3 0,0-1-2,-3 4-1,-1-1-2,-3 4 0,-1 3-1,-1 1 0,-3 6-1,0 1 1,1 7-1,0 3 0,2 6 0,1 3-1,2 4 0,3 3 1,2 3 0,4 2 0,2 0-1,1 0 1,5-2-1,1-3 0,4-3 1,0-5-2,1-6 0,1-4-2,0-6-1,-1-13-2,3 10-4,-3-10-4,0 0 0,1-19-2,-2 6 2,-2-3 2,1 2 0,-3-4 3,0 3 3,-1 1 5,0 0 3,6 14 2,-13-19 1,13 19 2,-8-11 1,8 11-1,0 0 0,0 0 0,-9 0-2,9 0-2,-2 11 0,2-11-1,0 23 1,0-8 0,3 5 1,-1 2 0,3 2 0,-1 0-1,2-1 0,0-4-1,2-2-1,-1-4 1,1-3 1,-8-10-1,15 6 2,-15-6-1,18-14 0,-9 1-1,2-2 1,-1-3-2,2 0-1,-1 1-2,-1-1-7,1 4-14,0 4-8,-5-4-1,-6 14 1,11-30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26:20.2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990 2531 23,'-36'8'10,"36"-8"0,0 0 0,0 0-4,-29 14 1,29-14-1,0 0 0,0 0 1,0 0-1,0 0 0,0 0 1,0 0 0,0 0-1,0 0-1,0 0-1,13 33-2,3-28 0,-1 4 0,9-2 1,0 1 0,8-2 0,-3 2 0,6 0-1,-4 0 3,3-1-2,-1 2 1,0-4-1,-1 2-1,-1-2 0,0-2 1,3-2 0,0-1 0,1-2-2,2 0-1,-1-2 1,0 1-1,-2-3 1,0 4-1,-1-4-1,-1 2 1,-2 2 1,-2 0 0,1-1 0,0 2 0,0 1 0,0-1 0,0 2-1,-1-1 1,-1 0-1,-1 0 1,-3 0-1,1 0 0,-1 0 0,-2 0-1,1 0 0,-3-1 1,0 1-1,-1 0 0,-1 0 1,-2 1-1,-3 0 1,-1-1 0,-11 0 0,14 3 1,-14-3-1,9 3-1,-9-3-3,0 0-10,0 0-15,8 13 0,-8-13-2,0 0 1</inkml:trace>
  <inkml:trace contextRef="#ctx0" brushRef="#br0" timeOffset="2843">9008 2638 5,'0'0'8,"-13"-3"-1,13 3 0,0 0 0,-9-3 1,9 3-1,0 0 0,0 0-1,0 0-1,0 0 0,0 0 0,13-2-1,-13 2-2,14-2 1,-4 3-2,2-2 1,0 1 0,2 0 0,4-2 0,3 2 1,1 2 0,4-2 0,1 0 1,3 1-1,3 0 0,3 1 1,0-1-1,4 2 0,1-1 0,3 0 0,0 1 0,2-1 0,2-1 0,-1 2-1,0-2 0,0 1 1,-1-1-2,1 0 1,-2-1-1,2 2 0,-4-2 0,0 0 0,-1-2 0,-1 2 0,-3-1 0,-2 1 0,-2-1 0,0 1 0,-4-1 0,-1 0 0,-1 1 0,0-1 0,-2 1-1,0 0 1,-2-2-1,1 2 0,-1 0 1,-1 0-1,1 0 0,0-1 0,1 0 0,1 1 0,-1-1 0,1 0 0,1 1 1,1 0-1,1 0 0,1 1 0,0-1 0,0 2 0,2 1 0,2-2 0,-1 2 0,1 0 0,-2 0 0,-2-1 0,1 2 0,-3-2 0,-2 1 1,-1-2-1,-4 0-2,-3-1-4,-2 1-8,1 0-14,-17-1 0,14-14-1,-15-4 0</inkml:trace>
  <inkml:trace contextRef="#ctx0" brushRef="#br0" timeOffset="17265">12865 5719 10,'7'-12'16,"-7"12"-4,11-11-2,-11 11-2,13-6 1,-13 6 0,14 4 0,-14-4 2,14 17-3,-9 0 1,0 3-1,-1 4 1,1 3-2,-2-1 1,1 1-2,-1-6-1,0-2 0,-2-7 0,-1-12 2,11-3-3,4-17 1,4-13-2,11-14 2,9-13-5,11-21-4,14-12-13,8-8-13,7-11-2,7 3 0,0-7 0</inkml:trace>
  <inkml:trace contextRef="#ctx0" brushRef="#br0" timeOffset="57084">22565 9714 11,'0'0'16,"9"-8"1,-9 8-1,0 0-1,0 0 0,0 0-1,0 0 1,8-11 1,-8 11-3,0 0-2,0 0 0,0 0-4,0 0-1,0 0-2,0 0-1,-6 13 0,6-13 0,-16 20-1,5-2 1,-8 1 0,-1 8-1,-7 4 1,-1 5-1,-6 0 0,3 1-1,-1 0 0,-1-4 0,4 0-1,3-5 0,2-5-1,5-4 1,5-3-2,2-6-2,5 0-2,7-10-4,0 0-2,-9 0-9,9 0-11,11-16 0,-5-3 0,5 4 2</inkml:trace>
  <inkml:trace contextRef="#ctx0" brushRef="#br0" timeOffset="57421">22249 9716 55,'-3'16'26,"3"-16"2,4 15 1,-4-15-11,8 20-10,4-3 0,-2 6-1,9 8 1,-3 2-1,6 5-2,0 1-1,4 0-1,0-3-2,2-1 0,2-4 0,-1-8-2,1-2 0,-4-9-5,2-1-7,-5-3-16,-2-11-3,1 1-1,-7-12-1</inkml:trace>
  <inkml:trace contextRef="#ctx0" brushRef="#br0" timeOffset="58969">22589 8734 13,'0'0'14,"0"-13"-1,0 13-2,1-11 0,-1 11-1,0 0 0,8-10 1,-8 10-3,0 0-1,9 3-1,-9-3 0,12 25-1,-5-2-1,0 7 1,-1 4-1,2 7 0,-2 2 0,1 2-1,-2-1-1,0-3-1,-3-7 0,1-6 0,-1-5 0,0-7 2,-1-5 1,-1-11 0,0 0 1,0 0-2,-5-28 1,2 5 0,0-9-1,-2-8-1,1-7-3,0-6 1,2-3 0,2-4 0,2 1-1,2 1 1,1 4 0,3 6-1,0 5 2,3 5-1,1 9 1,0 9-1,4 10 1,-2 9-1,2 8 1,0 13 0,0 9-1,-1 10 0,-1 7 1,1 4-1,-4 5 1,0-1-1,-1-5 0,-1-5 0,-2-8 0,0-6-1,1-6-1,-4-8-2,1-4-2,-5-12-1,0 0-5,0 0-1,0 0-2,0 0 0,-3-14 0,-4 2 3,-2 2-1,1 1 1,-6-1 0,1 8 3,-4 0 2,0 5 3,0 1 1,0 3 4,1 1 3,-1 0 4,5 0 3,2-3 3,10-5 2,-9 7 2,9-7-1,0 0-2,13-5-2,-1 0-1,1-3-2,3 0 0,0-2-5,0 0-2,-2 2-4,-2-3-3,0 7-6,-12 4-5,14-17-6,-4 15-9,-3-8 0,7 4 0,-3-11 2</inkml:trace>
  <inkml:trace contextRef="#ctx0" brushRef="#br0" timeOffset="59392">23124 8667 32,'-15'16'20,"-8"-5"0,7 6 2,-1-4-15,1 0-3,3 0 0,4-3 0,3 1 1,6-11 1,4 14 0,5-9-1,4-1 0,2 1 0,2 2-1,1-1-1,0 1-2,-1 2 0,-2-1-1,-4 3 0,-1 0 0,-2 0 1,-3 1-1,-3-2 2,-2 3-1,-2-2 1,-3 0-1,-3 0 1,8-11-1,-17 18-2,9-12-1,8-6-3,-15 8-4,15-8-5,0 0-8,-3-12-7,12 5 3,-3-11 0</inkml:trace>
  <inkml:trace contextRef="#ctx0" brushRef="#br0" timeOffset="59888">23270 8850 17,'2'33'18,"-6"-4"1,7 9-1,-4-1-12,3 4-1,1-3-1,-1-2-1,2-4 1,-1-5 0,0-5 0,0-7 1,-1-4 1,-2-11 0,0 0-1,0 0-1,0 0-1,-7-23-1,2 6 0,0-4-1,-1-5-1,-1-3 1,-1-2 0,1-3 1,2-1 0,-1-1 1,3 2 0,0 1 0,4 3 1,1 2-1,4 3 1,2 2-1,5 5-1,2 3 2,1 5-2,2 3 0,-1 5-1,0 6 0,-1 5 0,-3 4 0,-1 3 0,-6 5-1,-3 3 0,-2-3 0,-3 0-1,-3-1-3,-3-6-6,2 0-3,-1-3-12,-2-9-4,9-2 0,-7-12 0</inkml:trace>
  <inkml:trace contextRef="#ctx0" brushRef="#br0" timeOffset="60136">23480 8703 28,'-4'11'22,"6"10"1,-8-8 0,7 6-8,-4 0-8,1 2-3,0-2-2,0-3-2,1-2 1,0-2-1,1-12-1,2 13-2,-2-13-6,0 0-8,19-5-7,-13-7 2,7 9-1</inkml:trace>
  <inkml:trace contextRef="#ctx0" brushRef="#br0" timeOffset="60640">23633 8633 23,'6'17'20,"-6"-17"1,0 12 0,0-12-12,4 21-1,-1-7-2,-1 0 1,2 0-1,-2-2 0,1 0-2,-3-12 1,4 14 0,-4-14 1,0 0 0,0 0 1,0 0-1,0 0 1,0 0-1,0 0-1,2-13-1,-3 1-1,2-1 0,-1-3-2,2-1-1,0 0 0,1 1-1,-1 3-1,1-2-2,-3 15-4,9-18-7,-9 18-7,18-11-9,-12 0-2,9 4 2,-3-5 1</inkml:trace>
  <inkml:trace contextRef="#ctx0" brushRef="#br0" timeOffset="60799">23862 8585 24,'-4'17'18,"5"10"-3,-7-5-2,3 5-4,-3-2-2,-1-1-5,1-5-8,-1-6-5,8 2-8,-1-15-1,0 0 0</inkml:trace>
  <inkml:trace contextRef="#ctx0" brushRef="#br0" timeOffset="61204">23927 8568 35,'0'27'22,"-9"-9"-2,9 8 3,-1-6-17,-1-1-1,2-3-1,0-3 1,1-3 2,-1-10 0,0 0 1,0 0-1,11-3 2,-6-8-3,5 0 1,-3-5-4,4 0 0,-1-1-3,3-2 1,-4 4-1,0 2 0,0 1 0,-9 12 0,15-13 0,-15 13 1,15 4-1,-15-4 1,15 20 0,-7-9 0,1 3-2,0-2-2,1 2-4,-10-14-6,16 12-12,-7-9-5,-9-3-1,8-15 1</inkml:trace>
  <inkml:trace contextRef="#ctx0" brushRef="#br0" timeOffset="61393">23810 8278 66,'-15'-3'27,"1"-10"-3,14 13-3,-3-14-25,2 3-8,1 11-12,1-19-5,-1 19 1,-2-13 2</inkml:trace>
  <inkml:trace contextRef="#ctx0" brushRef="#br0" timeOffset="61572">23256 8375 53,'-20'17'7,"5"-8"-7,15-9 1,0 0-23,-6-13-3</inkml:trace>
  <inkml:trace contextRef="#ctx0" brushRef="#br0" timeOffset="62159">23401 9387 79,'-17'8'31,"17"-8"-1,0 0 3,9-14-24,15-1-3,12-8-1,13 0 0,9-7-1,7 5 0,4-2 1,3 6-1,-4 0-2,-5 3-1,-10 7-2,-12-1-3,-4 8-8,-11 1-21,-13-8-2,-13 11 0,9-26-1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28:24.69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5110 6704 15,'0'0'14,"0"0"1,0 0-1,0 0-1,0 0 1,0 0-3,0 0-1,0 0-3,0 0 0,0 0-2,0 0 0,12-1 0,0-3 0,6 2 0,2-3 0,7 2 0,4-3 0,6 1 0,1-1 0,4 1-2,-2 1 0,0-1 0,-1 2-2,-2-2 1,-7 1-2,-3 2 1,-4 0-1,-4 1 0,-3 1-1,-5 0-8,-2-3-21,0 8 0,-9-5-1,12-12 1</inkml:trace>
  <inkml:trace contextRef="#ctx0" brushRef="#br0" timeOffset="12289">4777 5825 28,'0'0'21,"0"0"0,5-12 1,-5 12 0,0 0-1,1-10-2,-1 10-1,0 0-3,0 0-4,2-11-3,-2 11-3,0 0-1,0 0-2,0 0-2,0 0 0,0 0-1,0 0-2,0 0-3,0 0-4,9-3-8,-9 3-11,11-5-4,1 4-1,-1-4 1</inkml:trace>
  <inkml:trace contextRef="#ctx0" brushRef="#br0" timeOffset="12506">4981 5775 54,'0'0'32,"12"0"1,-12 0 0,9-7-10,-9 7-8,0 0-5,0 0-2,0 0-3,0 0-3,7-11-3,-7 11-4,0 0-4,0 0-8,0 0-16,0 0 0,8 7-1,-1 6 1</inkml:trace>
  <inkml:trace contextRef="#ctx0" brushRef="#br0" timeOffset="13041">4932 6865 61,'0'0'32,"0"0"-1,0 0 1,0 0-17,0 0-4,0 0-3,0 0-2,0 0-3,0 0-2,0 0-1,0 0-3,0 0-1,0 0-5,0 0-10,10-10-12,-10 10 0,14-11-2,-6 0 3</inkml:trace>
  <inkml:trace contextRef="#ctx0" brushRef="#br0" timeOffset="13228">5142 6732 57,'0'0'33,"13"-3"0,-13 3-1,0 0-6,0 0-15,0 0-5,9-8-3,-9 8-9,0 0-18,2-13-9,-2 13 1,11-26-2,0 8 2</inkml:trace>
  <inkml:trace contextRef="#ctx0" brushRef="#br0" timeOffset="15784">5002 5682 16,'-10'-24'22,"8"10"-2,-6-11 2,5 3-9,0-6-5,2-1-1,2-3-2,-1-3 0,4-1-2,3-1 0,3-3 0,3-1-1,2 0 1,6 1 0,3-1-2,4 0 1,5 2-1,2 3 0,6-1-1,3 2 0,3 2 0,3 3 0,2 2 0,2 4 0,2 1-1,1 4 1,-1 3 0,3 3 0,0 2 0,-1 2 0,1 4-1,0 0 1,0 3 0,0 0 0,-2 5-1,-1 0 1,-2 3 0,1 2 0,-2 2 0,-3 2-1,-1 2 1,1 6 0,-1 2 0,0 3 0,1 3-1,-2 3 0,0 3 1,0 5-2,-3 2 2,0 0-2,-2-1 1,-4 5 0,-2-2 1,-4 1-1,-3-1 1,-2 1 0,-1-2 0,-4 3 0,-2 3-1,1 1 2,-5 2-2,1 4 2,-3-1-2,-1 3 2,-1-1-2,-3-3 1,0-2-1,-3-1 1,0-3 0,-2-1 0,-1-1 2,-1-1-2,-1 2 0,-1-1 1,-1 2-1,1 2 0,-1 0 1,1-1-1,-1 0-1,1-1 1,0-2 0,0-1 0,0-1 0,0-5 0,-1 1 0,0-2 1,-1 0 1,0-3-1,0 0 0,0-1 0,0-1 0,0 0 0,0-3 0,-1-1-1,1-1-1,-2 0 1,0 0 0,1-1 1,-2-1-1,0 2 0,1 1 0,-1 0 0,2 0 1,0 0-1,0-1 0,1 1 1,-1 2 0,0-2 0,-1-1 1,0 0-1,0 0 2,2-3-2,-1 1 1,0-2-1,1 0 1,2 0-1,1 0 1,-1-2-2,2 2 1,0 1 0,2-1 0,0-1-1,1 3 1,0 0 0,1 0 0,1-1 0,2 1-1,1-1 1,0 1 0,3-1 0,1-1 0,-1-2 0,5 1 1,-2-2-1,3-1 0,0-1 1,1-1-1,2 1 0,1-2 0,1 3 0,1-3 0,1 1 0,0-1-1,1-1 1,3-1 0,-2 0-1,2-1 1,0-4 0,3 1 0,-1-2-1,0-1 1,0 0-1,-1-1 1,1 0-1,-3-2 1,0 0-1,-1-1 0,0 1 0,0-3 1,1-1-1,0 0 0,1-2 1,-1-2-1,-1 1 0,-2-2 1,3-2-1,-2 0 1,0-2-1,-2-2 1,-1-1-1,-2-2 0,0-2 0,0 0 1,-3-4 0,1 0-1,-1-2 1,-2-3-1,2 0 1,-2-1 0,0-1 0,-2-1-1,-1-2 0,1 1 1,-5-1-1,2 0 1,-3 0-1,-1 0 0,1 0 1,-1 1-1,0 1 0,-3 1 1,0 0-1,-1 3 1,-1 2-1,0 2 1,-2 2 0,0 4-1,-1 2 1,-1 12-1,1-14 1,-1 14-1,0 0 0,0 0-1,0 0 1,0 0-1,0 0 1,0 0-1,0 0 0,0 0 1,-5 17-1,1-5 1,0 4-1,-2 3 1,-1 3 0,1 0 0,-2 0 0,1-2 0,0-1 0,2-4 0,1-4 0,4-11 0,-5 13 1,5-13-1,0 0 0,0 0 1,0 0-1,0 0 1,0 0-1,-2-11 1,2 11-1,1-21 0,0 7 0,1 0 0,0-2 0,0 1 0,1 1 0,0 3 0,-1 0 0,-2 11 0,4-12 0,-4 12 0,0 0 0,0 0 0,0 0 0,0 0 0,11 9 0,-11-9 0,12 16-1,-2-7 2,3 2-1,-1-2 0,1 0 0,0-2 0,0-1 0,-2-3-3,1-2-6,-12-1-18,9-17-4,-2 6 0,-8-13-2,4 0 2</inkml:trace>
  <inkml:trace contextRef="#ctx0" brushRef="#br0" timeOffset="16874">8456 6555 14,'0'0'21,"10"16"0,-10-16-7,1 21-1,-4-10 0,-1 2-2,-5 0 0,-3-4-2,0-2-1,-7-6 1,0-3-1,-5-8-1,-1-2 0,-3-10-1,1-2-2,-2-7 0,0-3-2,1-4 0,3-1 0,0-3-1,0-2 0,3-4 0,2 1 0,3-2 0,4-1-1,3 0 1,4 1-2,3 4 2,6 2-1,3 6 1,2 4-1,3 4 0,1 7 1,0 2-1,2 5 0,1 3 0,0 3 0,1 2 0,-1 2 0,1 2-1,-2 1 1,2 2 0,-2 0 0,-1 0 0,-1 0 0,-2-1 0,-2 0 0,-8 1 1,12-5-1,-12 5 0,0 0 0,6-14 0,-6 14 0,-8-11 0,8 11 0,-15-13-1,5 8 1,-1 1 0,0 1-1,1 1 1,0-1 0,10 3 0,-14 0 0,14 0 0,0 0 1,-9-1-1,9 1 0,0 0 0,0 0 0,0 0 1,0 0-1,0 0 0,10 3 0,-10-3 0,13 6 0,-4-2 0,1 3 0,4 1 0,0 3 0,0 2 0,2 0 0,-3 3 0,2 0 0,-2 3 0,-3-2 1,0 3-1,-3-2 1,-2-2-1,-2 0 1,-1-2-1,-1 2 0,-3 0-3,-2-3-4,-1 2-8,-3 2-17,-5-5 0,1 2-1,-5-10 1</inkml:trace>
  <inkml:trace contextRef="#ctx0" brushRef="#br0" timeOffset="20089">9222 7467 14,'0'0'14,"11"-1"0,-11 1-1,0 0 1,0 0-1,0 0 0,0 0-2,0 0-3,0 0 0,0 0 0,2 12-2,-1-2 0,3 5-1,-2 6-1,1 7 1,0 6-2,1 5 2,0 2-3,0 1 3,3-4-3,3 3 0,3-7 1,2-4-1,4-5 1,3-4-1,1-6 0,4-2 1,-1-5-1,2-5 0,-3-2-1,0-1 0,-5-3 0,-3-1-2,-3 1-1,-5-2-2,-9 5-5,7-11-5,-7 11-2,-6-19-2,0 7-1,-3-2 1,0-2 0,-2 0 4,-2-1 5,1 2 4,0-1 5,0 1 4,3 3 2,-1-1 3,10 13 1,-13-15 2,13 15-1,0 0 0,-5-12-2,5 12 0,0 0-1,0 0-1,14 12-2,-5-3-1,0 2 0,4 4-1,0 2 2,0 3 0,0 0-1,2 1 0,-6-1-1,1 2 1,-6-3 0,-2 2-1,-5-4 0,-5 1-1,-4-2-1,-5 1-1,0-3-5,-3-4-11,-1-5-15,6-1 0,2-11 0,13 7-1</inkml:trace>
  <inkml:trace contextRef="#ctx0" brushRef="#br0" timeOffset="22159">20069 7912 11,'-17'-1'17,"6"6"0,-6-7 1,6 2-8,0 0-1,3-1 1,8 1-1,-14-1 1,14 1-2,0 0 0,-9-4-2,9 4-1,0 0-1,17-7-1,-3 5-2,5 0 0,5-1 1,6 0 0,8 2 0,8 1 0,6 0 0,8 0 0,5 0-1,8 0 0,6 0 0,7 0-1,5 0 1,3-3 0,3 6 0,4-2 1,4 3 1,3 1-1,2 1 0,1 2 0,2 1-1,1 3 1,-2-1-1,-5 0-1,-4 0 1,-11-2-1,-5 1 2,-12-5-1,-9 1 0,-12-2 1,-9-2-1,-10-1-1,-8-3-5,-7-5-23,-4-2-3,-11-12 0,-1-3-2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34:25.67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11621 1472 22,'1'-13'18,"-1"13"4,0 0-5,3 12-2,-3 6-2,1 6-2,1 8 1,-2 8-2,5 6-2,-3 0 0,2 2-2,-2-6 0,2-2-2,-2-9 0,0-3-2,-1-11 2,1-4 0,-2-13 0,0 10 1,0-10-1,-1-14 0,-2-3 0,2-2 0,-3-11-1,0-5 1,-1-10-3,2-6 1,0-9-2,2-2 2,3-2-2,4-1 1,2 4-1,4 4 0,4 6-1,2 6 0,4 13 1,0 6 0,0 10-1,1 9 0,0 11 0,0 9 0,-2 8 0,-4 6 0,-2 8 0,-4 6 1,-4 3 0,-5 2 0,-5-4 1,-6-3-1,-3-1 1,-3-3-1,-2-6 1,-1-8-1,0-5 0,2-4 0,0-4 0,1-4 0,4-2 1,0-3-1,11 1 0,-14-5 1,14 5-1,0 0 0,-6-11 0,6 11 0,0 0 0,0 0 0,16-5 0,-5 11 0,3 3-1,5 5 1,3 8 0,4 3-2,0 3 2,0 1-2,0 0 2,-1-1-2,-2-2 2,-4-3-3,-1-4 0,-5-8-4,2 3-10,-4-7-17,0-4 1,1-7-1,-1-4 0</inkml:trace>
  <inkml:trace contextRef="#ctx0" brushRef="#br0" timeOffset="321">12147 1625 35,'-4'13'27,"4"-13"3,2 11 1,-2-11-11,17 13-5,4-2 3,3-8-4,10 8-2,2-8-5,7 5-1,-2-3-2,-1 1-2,-5 2-1,-3-4-3,-9 3 0,-6-5-3,-5 5-3,-12-7-8,16-6-16,-16 6-2,15-12 0,-4 4 1</inkml:trace>
  <inkml:trace contextRef="#ctx0" brushRef="#br0" timeOffset="720">13243 1626 33,'20'-1'25,"-20"1"3,10-12-1,-21 8-11,-5-5-2,-2 6-1,-8-4-5,1 4-1,-6 0-1,4 6-1,-2 1 0,5 7 0,0 1-2,5 12 1,1 3-1,7 5-1,2 2 1,7 5-2,5 0 1,7 2-1,5-1 1,7-5-2,3-4 1,5-3 0,3-4 0,0-6 0,-1-5-2,-2-6-1,-3-4-2,-6-14-3,2 3-11,-8-11-16,-3-8 0,-2-4-2,-4-11 3</inkml:trace>
  <inkml:trace contextRef="#ctx0" brushRef="#br0" timeOffset="1088">13223 1021 52,'0'0'30,"0"0"3,-3-36-4,3 36-13,0 0-6,0 0 2,0 0-4,-3 26-5,2-3 0,-3 8-3,2 4 4,-2 4-5,1 3 5,0-3-4,2-2 1,-1-4 0,2-6-1,0-6 0,1-6-1,1-2-2,-2-13-2,8 13-6,-8-13-7,15-10-9,-2 0-5,0-9-1,2-4 1</inkml:trace>
  <inkml:trace contextRef="#ctx0" brushRef="#br0" timeOffset="1343">13416 866 34,'0'0'24,"0"0"6,0 0 0,0 0-15,0 0 0,-3 46-1,-5-6-5,4 6 0,-1 4-4,1-2-2,0 0-3,2-8 2,1-4-4,2-11 2,1-6-2,-2-19-5,9 5-7,-4-18-10,4-6-6,2-10-2,0-8 2,4-6-1</inkml:trace>
  <inkml:trace contextRef="#ctx0" brushRef="#br0" timeOffset="1720">13472 601 37,'-9'-35'26,"9"35"2,-26-51-1,26 51-10,0 0-1,-35-24-4,35 24-3,0 0-3,-36 34-2,36-34-1,-15 41-1,15-41 0,-2 43 0,2-43 2,14 35-2,-14-35 1,32 17 0,-32-17-1,40 0 3,-40 0 0,45-17-1,-45 17-1,37-25 0,-37 25 1,0 0-2,22-51 1,-22 51-2,0 0-1,-25-47 0,25 47-2,-32-23-2,32 23-1,-35-5-1,35 5-4,0 0-6,-38 32-11,38-32-10,-7 61 4,9-20 0,3 8 2</inkml:trace>
  <inkml:trace contextRef="#ctx0" brushRef="#br0" timeOffset="2118">13555 1774 18,'-14'12'27,"14"-12"2,1 13 3,-1-13-12,17 14 0,-4-10-2,11 7-2,0-6-5,10 4-3,0-4-3,3 0-1,-1 0-1,-1-1-2,-4-3 1,-4 0-2,-8-1-2,-5-2-1,-3 2-4,-11 0-5,13-12-10,-13 12-10,8-18-2,-1 7-1,1-3 2</inkml:trace>
  <inkml:trace contextRef="#ctx0" brushRef="#br0" timeOffset="3772">14188 1640 31,'17'-1'23,"-17"1"3,16 0 2,-16 0-14,5 24 0,-4 1-4,-5-1 0,3 10-3,-3 1 1,4 4-5,-2-2 1,3-1-3,0-8 1,1-4 0,-1-6 0,1-2 0,-2-16 1,2 16 1,-2-16 0,0 0 0,0-14 0,2 2-1,-2-9 0,3-2-1,0-12 0,2-5 0,1-5-1,2-3 1,2-2-1,3-3 1,0 2-3,3 0 3,2 7-3,0 4 1,1 5-1,1 9 1,-2 5-1,-1 5 0,-1 9 1,-2 5-1,-1 9 1,-3 6-1,-1 6 1,-2 3 0,-2 3 0,-1 3 0,-4 0 1,-1 0-1,-4-1 1,-3-2-1,-4-4 0,-1-1 0,-3-4 0,-2-2 0,-1-1 0,2-4 0,-1-1 0,3-2 0,2 0 0,1-2 0,12-4 0,-13 2 0,13-2 0,0 0 1,0 0-1,-9 2 1,9-2-1,0 0 0,0 0 1,0 0-1,0 0 0,0 0 0,0 0 0,0 0 0,0 0 0,0 0-1,0 0 1,0 0 0,0 0 0,0 0 0,0 0 0,0 0 0,0 0 0,0 0 1,0 0-1,0 0 0,0 0 0,0 0 0,0 0 0,0 0 0,0 0 0,0 0 1,0 0-1,0 0 0,0 0 0,0 0 0,0 0 0,0 0 0,0 0 0,0 0 0,0 0 0,0 0 0,0 0 0,0 0 0,0 0 0,0 0 0,0 0 0,0 0 0,0 0 0,0 0 0,0 0 0,0 0 0,0 0 0,0 0 0,0 0 0,0 0 1,0 0-1,0 0 0,0 0 0,0 0 0,0 0 1,0 0-1,0 0 0,0 0 0,0 0 0,0 0-1,0 0 1,-3 15-1,0 3 1,0 6-3,-1 7 3,0 5-2,-1 7 2,0 4-2,1 2 2,0-7-2,1-4 3,0-5-1,0-6 0,2-7 1,-1-6-1,2-14 2,-2 13 0,2-13 1,0 0-1,3-13 1,-1-5-1,2-5 1,0-10-1,2-5-1,0-8-1,1-11 0,-1-1 0,2-4 2,0 1-1,0 2 0,-1 3-2,1 6 3,-1 6-3,-1 11 3,0 8-3,-2 6 0,-1 9 0,-3 10 0,0 0 1,0 0-1,9 29 2,-3-2-2,4 5 2,3 10-1,4 6 1,2 6-3,4-2 3,0 0-3,0-6 2,-1-1-1,0-5 1,-1-9-2,-4-5 3,-2-5 0,-3-6 0,-2-3 0,-10-12 1,15 10 0,-15-10-1,7-19 1,-5 0 0,0-8-1,1-5 0,0-11 0,1-5-1,0-6 2,0 0 0,-1-4-2,1 0 0,0 0 0,0 0 0,0 6 0,0 2 0,-2-2-4,2 9-2,-2-2-4,5 11-16,-3 7-12,4 8-2,-2 6 2,3 11-1</inkml:trace>
  <inkml:trace contextRef="#ctx0" brushRef="#br0" timeOffset="4208">14935 1438 28,'-4'-26'26,"5"5"1,-3 2 2,2 5-13,0 14 1,0 0-3,5 12-3,-6 13-1,4 11-5,-2 8 0,4 12-1,-1 5 0,2 8-2,0-2 0,0-2-2,0-3 1,-1-7-2,-1-6 1,-1-12-1,-1-5 1,0-8 0,-2-6-1,0-18-1,0 0-3,0 0-3,7-18-9,-2-8-15,2-10 0,3-6-1,1-13 1</inkml:trace>
  <inkml:trace contextRef="#ctx0" brushRef="#br0" timeOffset="4463">15133 1286 41,'1'-24'28,"4"11"0,-5 13 2,0 0-13,0 34-1,-3 4-4,3 10-4,-2 11-2,2 12 0,-3 7-1,2 3-4,-1 4 1,1-6-3,2-5 1,-1-9-1,1-7 0,0-12-2,3-9-1,-3-12-3,5-5-9,-6-20-12,0 0-4,3-12-1,-5-14 2</inkml:trace>
  <inkml:trace contextRef="#ctx0" brushRef="#br0" timeOffset="4690">14987 1782 52,'-12'3'31,"12"-3"2,0 0 0,0 0-15,0 0-5,14-1-1,0 4-4,1-4-4,4 1 0,4-1-3,0 0-2,2 2-6,-4-5-20,1 2-8,0-4 1,-2-6-1</inkml:trace>
  <inkml:trace contextRef="#ctx0" brushRef="#br0" timeOffset="6075">15304 2208 17,'0'0'26,"0"0"2,-10-10 1,10 10-10,0 0-1,-1-19-3,1 19-3,9-17-3,3 9-2,-1-5-2,7 3-1,-3 0 0,4 4-1,-1 3-1,0 3-1,-2 5 0,-2 6 0,-3 4-1,-4 4 1,-2 3-1,-3 2 2,-2 5-2,-3-1 0,-4 0 1,-4-4-1,-4-2 1,-1-3-1,-3-4 1,0-2-2,-1-5 1,3-3 1,-1-3-1,3-2 0,3-1 1,2-3-1,10 4 1,-15-10-1,15 10 1,-8-18 0,7 8 0,1 10 1,1-19-1,-1 19 1,10-14-1,-10 14 1,18 3-1,-4 5 0,3 2 0,5 2-1,1 2 1,3 2-1,2-1 1,1-1-2,-1-1 2,-2-1-1,0-2 0,-2-1-3,-1-2-2,-2-7-15,2-2-16,0-3 0,1-11 0,0-8-2</inkml:trace>
  <inkml:trace contextRef="#ctx0" brushRef="#br0" timeOffset="11178">13396 353 29,'0'0'14,"0"0"1,0 0-1,0 0-1,0 0-2,0 0 0,0 0-2,0 0 0,0 0-1,0 0 0,0 0-1,0 0 0,0 0-1,0 0 0,0 0 1,0 0-1,0 0-1,0 0-1,0 0 0,-7-39-1,7 39 0,0 0 0,0 0-2,0 0 0,-39-27-1,39 27 1,-29-5-1,29 5 0,-35 3 0,35-3 0,-39 7 0,39-7 0,-38 14 0,38-14 0,-35 19 0,35-19-1,-32 24 1,32-24 0,0 0 0,-36 48 0,36-48-1,-15 36 0,15-36 0,-5 40 0,5-40 0,5 39 1,-5-39-2,14 42 1,-14-42 2,25 39 0,-25-39-1,39 28 1,-39-28 0,49 15 2,-49-15-2,57 1 1,-57-1-1,54-10 0,-54 10 1,46-19-1,-46 19-1,36-26 0,-36 26 2,25-35-3,-25 35 3,19-42 1,-19 42-2,10-46 0,-10 46 1,1-47 1,-1 47-2,-11-41 0,11 41-1,0 0-2,-33-43-2,33 43-8,0 0-22,-37-23-2,37 23 1,0 0-2</inkml:trace>
  <inkml:trace contextRef="#ctx0" brushRef="#br0" timeOffset="12292">17271 745 18,'0'0'27,"0"0"-3,0 0 6,0 0-12,0 0-3,0 0-1,0 0-5,0 0-2,0 0-3,0 0 1,0 0-3,0 0-1,0 0-1,10 41 0,-10-41 0,8 56 1,-4-19-1,1 4 1,-1 0 2,1 4-3,-3-5 3,0 1-3,-1-7 3,-3-4-3,1-4 3,-2-5-3,0-3 0,-1-6 0,1-2-1,3-10-2,0 0-5,-9 6-12,9-6-12,0-14 1,5-1-2,0-8 2</inkml:trace>
  <inkml:trace contextRef="#ctx0" brushRef="#br0" timeOffset="12766">17499 619 2,'0'0'18,"0"0"2,0 0 1,0 0-10,0 0 0,0 0 0,0 0-3,0 0-2,0 0 0,-7 43 1,7-43 1,0 0-1,9 42 1,-9-42-2,0 0 1,0 0-2,42 27 1,-42-27 0,0 0-1,40-6-1,-40 6 0,0 0 1,32-26-1,-32 26-1,0 0-1,0 0-1,1-45 1,-1 45-2,0 0-1,0 0-2,-40-32-1,40 32-4,-29-6-12,29 6-10,0 0-1,0 0-1,0 0 0</inkml:trace>
  <inkml:trace contextRef="#ctx0" brushRef="#br0" timeOffset="13624">18176 978 8,'0'0'16,"0"0"-5,-40-41 2,40 41 0,-36-6-2,36 6 2,-43 12-1,21 0-2,-2 8-2,4 2 2,-2 9-5,6 0 2,-1 5-4,7-5 1,3 2-2,5-4 4,2-4-2,7-7 1,0-6 0,7-5 1,1-7-1,3-5-1,1-6-1,2-7-1,0-4-1,1-5 0,-3-1 0,-19 28 0,33-52 0,-33 52-3,22-43 4,-22 43-2,0 0 0,0 0-2,11-28 2,-11 28 0,0 16-1,0 0 3,2 4-3,0 2 1,2 3-1,0-2 3,4 2-4,-4-8-3,7-5-5,-11-12-9,22-1-8,-7-6-5,0-5 0,3-6 0</inkml:trace>
  <inkml:trace contextRef="#ctx0" brushRef="#br0" timeOffset="14218">18378 937 21,'0'0'24,"0"0"1,12-4 2,-12 26-12,1 4-2,-2 4 1,2-1-5,-1 3-5,1-8 0,-1-1-3,1-4 1,-2-6 0,1-13 1,1 14 0,-1-14 2,0 0-2,0 0 0,2-20 1,1 7-2,1-3 1,3-3-2,-7 19-1,17-37-2,-17 37 4,0 0-4,35-42 2,-23 36-3,0 5 3,-1 7-1,-3 5 1,1 2 2,-1 6-5,-1 0 5,-2 0-3,1 1 3,-2-1-2,-1-6 0,-3-13 1,4 16-1,-4-16 1,0 0-1,0 0 1,0 0-1,9-14 1,-4 4-1,-1-4 1,2-2-1,1-2 0,-7 18 0,16-33 1,-16 33-1,14-26-1,-14 26 1,10-10 0,-10 10-1,7 15 1,-6-3-1,0 6 0,-1 1 1,3 4-3,-3-2-1,4-1-4,-4-7-6,5 0-6,-5-13-11,13 14 0,-4-14 0,0-5 2</inkml:trace>
  <inkml:trace contextRef="#ctx0" brushRef="#br0" timeOffset="14452">18806 998 27,'0'0'24,"0"0"2,12-20 2,-15 41-15,0 1-1,-2 8-4,3-1 1,-3 5-6,3-5 1,0 0-5,2-7 1,1-3-4,0-8-4,-1-11-13,12 10-6,-12-10-1,14-14 0</inkml:trace>
  <inkml:trace contextRef="#ctx0" brushRef="#br0" timeOffset="14662">18885 856 47,'-18'-40'29,"18"40"0,0 0 0,0 0-23,0 0-2,0 0-4,0 0-8,0 0-7,0 0-10,0 0-2,0 0 2,0 0-2</inkml:trace>
  <inkml:trace contextRef="#ctx0" brushRef="#br0" timeOffset="15256">19193 917 5,'0'0'19,"-43"14"3,43-14-2,-49 9-4,49-9 3,-56 22-3,30-8-4,2 7-4,4-2 0,3 5-4,5-2 1,4 5-2,7-6 1,5 0-3,6-3 3,0-4 1,4-4-2,3-6 0,2-6-1,2-6 0,4-7-1,-1-6 0,-24 21 0,51-52 0,-51 52-3,44-63 2,-44 63-2,36-66 3,-36 66-3,20-57 3,-20 57-3,7-51 3,-7 51 0,-3-40 2,3 40-2,0 0 0,0 0 0,-18-37 0,18 37-1,0 0 1,0 0-1,-27 39-2,27-39 2,-14 54 0,8-21 0,1 4 0,3 2 3,2 1-4,2-2 3,3-3-3,0-8 2,4-5-6,0-6 0,6-8-8,-6-10-5,8-3-5,-3-4-6,1-3-3,1-1 2,-4-1 3</inkml:trace>
  <inkml:trace contextRef="#ctx0" brushRef="#br0" timeOffset="15744">19328 1039 12,'2'-14'21,"-2"14"3,0 0-3,0 0-2,0 0-1,0 0-4,5 10 1,-5-10-3,0 0-2,9 0-1,-9 0-3,0 0-2,0 0-3,29-21 2,-29 21-4,0 0 3,0 0-3,25-44 2,-25 44-2,0 0 1,4-40 1,-4 40-1,0 0 0,0 0 0,0 0-1,-21-36 1,21 36-1,0 0 1,0 0-1,-39 14 1,39-14 0,0 0 0,-32 39-1,23-23 2,4 3 1,1 3-1,2 1 2,3 3-3,2-2 4,2 1-3,1-2 2,2 1-2,0-2 1,1-5-1,3-2 0,-1-3 0,3-1 0,-2-6 0,0 0 0,0-3-1,-1-3 0,-2-1-2,-9 2-2,14-15-4,-11 0-7,5-1-15,-1 0-4,2-1 0,2-6 0</inkml:trace>
  <inkml:trace contextRef="#ctx0" brushRef="#br0" timeOffset="16181">19704 822 22,'0'0'24,"0"0"1,-30-14 5,30 14-14,-30 22 1,30-22-5,-30 24-3,30-24-2,0 0 1,-29 33-5,29-33 1,0 0-2,0 0 1,0 0-1,17 41 0,-17-41 0,0 0-3,38 30 2,-38-30-1,25 25 1,-16-10-1,-1 3 3,-4 1-2,-3 2 2,-5 2-2,-2-1 3,-1-1-3,-3-1 2,0-3-2,-1-4-2,5-3-4,-4-10-13,10 0-16,0 0 1,-6-14-2,11-2 0</inkml:trace>
  <inkml:trace contextRef="#ctx0" brushRef="#br0" timeOffset="27035">12130 3488 2,'0'0'8,"0"0"0,0 0 2,0 0 0,3 14 1,-3-2 0,0 4 0,0 8-2,1 7 1,-1 5-2,2 5-1,-1 1-3,1-1-1,1-1-1,-1-3 0,-1-7 0,0-5 0,0-7 1,-1-4 0,-1-3 1,1-11 2,0 0 1,-2 10 0,2-10-1,-5-15-1,0 1 1,2-2 0,-3-6-3,1-3-1,0-5-1,2-4 1,1-5-2,3 1 1,2-4-1,4 0 0,3-1 0,2 1 0,3 2-1,5 4 1,0 5 0,3 4-1,2 8 1,-2 3 0,0 9 0,-1 7 0,-4 7-1,-2 7 1,-5 6 0,-5 7 0,-5 2 0,-4 4 0,-3 1 0,-6-1 1,-3 0-1,-2-2 0,-3-4 1,-2-4-1,-2-3 1,1-4-1,1-4 1,2-3-1,0-5 1,4-3 0,1-2 0,2-2-1,5 0 1,8 3 0,-14-7 0,14 7 1,0 0-1,-9-10 0,9 10 0,0 0-1,0 0 1,0 0 0,14 3-1,-4 3 1,7 1-1,3 3 0,5 3 1,2 2-1,1 1 1,0 2-1,-2-1 0,-2 1 0,-5-2 0,-2 0-1,-2-2-2,-5-5-4,4 5-6,-5-7-11,-1-4-8,5 3 0,-2-8-1,1 0 2</inkml:trace>
  <inkml:trace contextRef="#ctx0" brushRef="#br0" timeOffset="27486">12557 3797 4,'0'0'16,"0"0"2,0 0-6,0 0 1,0 0-1,0 0 1,0 0-1,0 0-1,0 0 1,13 8-1,0-4-1,2-3 0,8 4-1,3-4-1,6 4-2,-1-4-3,2 1 0,-3-2-1,-3 1-1,-4 0-2,-7-2-3,-2 4-5,-14-3-11,11-5-10,-11 5-1,12-7-1,-3 2 2</inkml:trace>
  <inkml:trace contextRef="#ctx0" brushRef="#br0" timeOffset="27915">13297 3736 7,'0'0'16,"0"0"3,-8-4 1,-3 1-11,-1 1 1,-1 0 2,-4-1-2,-2 2 1,2 1-1,-2 0-2,0 5-2,1-2 0,1 7-1,0-1 0,4 5-1,0 2 0,5 2 0,2 1 1,4 3-2,2-1 0,5 1 0,1-3 0,7 1-1,1-5 0,2-2 0,2-3-1,1-3-1,1-3-2,-2-8-2,3-1-4,-3-9-6,2-2-9,1-1-8,-6-10-2,3 0 3,-4-9 1</inkml:trace>
  <inkml:trace contextRef="#ctx0" brushRef="#br0" timeOffset="28246">13350 3279 11,'0'0'21,"-11"-9"2,11 9 0,-9 17-8,4-5-3,1 6 0,-3 3-1,2 6-2,-1-1-2,2 4-1,0-2-3,2-1 0,0-2-1,1-4-1,0-6-1,1-2-1,0-3-3,0-10-3,0 0-6,4 12-9,-4-12-5,12-11-2,-5-1 2</inkml:trace>
  <inkml:trace contextRef="#ctx0" brushRef="#br0" timeOffset="28509">13491 3264 15,'7'-14'20,"-7"14"3,0 0 1,-1 14-8,-2 3-4,-4 4 0,2 7-2,-4 1-2,3 5-1,0-2-3,1-2-2,1-4-1,1-5 0,2-6-3,0-4-2,1-11-3,0 0-6,0 0-8,16-9-7,-12-9 1,5-2 1</inkml:trace>
  <inkml:trace contextRef="#ctx0" brushRef="#br0" timeOffset="28892">13521 2945 10,'-8'-17'21,"-5"-1"2,1 13 2,-2 4-8,-1 6-3,-1 7-2,0 6-2,1 6-2,0-1-1,6 5-3,2-4-1,5 3-1,6-3 0,6-3 0,4-9 0,6-2 0,3-6 1,4-2 0,0-7-1,2-3 1,-2-5-1,-2-1 0,-3-4 0,-4 0 0,-6-2-2,-5 0 2,-6 1-2,-3 2 1,-6 2-2,-2 2 0,-3 5-3,-3 1-4,3 8-9,-2 2-10,0 3-3,3 7-2,1 1 2</inkml:trace>
  <inkml:trace contextRef="#ctx0" brushRef="#br0" timeOffset="29561">13509 3956 14,'0'0'16,"0"0"2,0 0 1,0 0 0,0 0-3,5 12 0,-5-12-1,13 3-1,-4-4-2,5 6-1,1-5-3,6 3-3,-1-3 0,4 2-1,-2 0-2,0-1 0,-3 0-1,-1-1-1,-3 1-1,-4-1-4,0 2-5,-11-2-10,9-1-12,-9 1 0,11-3-1,-11 3 1</inkml:trace>
  <inkml:trace contextRef="#ctx0" brushRef="#br0" timeOffset="31442">14078 3987 0,'5'-11'12,"-5"11"-1,2-11-2,-2 11 1,0 0-1,3-10-1,-3 10 1,0 0-3,0 0 0,0 0 1,0 0-2,-3 14 1,0-1-1,2 4 0,-2 4 2,0 4-1,1 0 0,-1 1 0,0 0-1,0-3-1,1-2-1,-1-5-1,2-2 1,1-14-1,-3 17 1,3-17 0,0 0 1,0 0 0,0 0 1,0 0-2,-2-11 0,2 0 0,1-2-1,0-5 0,3-3-2,-2-2 0,1-3 0,0-1 0,1 0 0,-2 1 0,2-1 0,-2 2 0,1 3 0,-1 2 0,1 5 0,-1 5 0,-2 10 0,3-14-1,-3 14 0,0 0 1,6 15-1,-3-1 1,1 4-1,0 5 1,3 2 0,2 4 0,2-1 1,-1-1-1,2-3 0,0-5 0,-2 0 1,0-6-1,-2-2 0,-8-11 1,12 11 0,-12-11 0,0 0 1,0 0 1,8 4-1,-8-4 1,3-11-1,-3 11 1,5-21-1,-3 6-1,2-4 0,-1-3-1,1-1 0,-1-2 1,-1 0-1,0 0 0,0 2 0,-1-1-1,0 2 0,0 5-2,-2-3-2,3 8-6,-3-1-9,2 3-11,-1 10-2,8-11-1,-8 11 3</inkml:trace>
  <inkml:trace contextRef="#ctx0" brushRef="#br0" timeOffset="33156">14414 3975 2,'0'0'17,"0"0"-1,0-11-2,0 11-2,0 0-1,0 0-2,0 0-1,0 0-3,0 0-1,0 0 0,0 0-2,0 0 1,2 15 0,-2 0 0,1 4 0,-1 3 1,2 4 0,-2 1 0,2 1 0,-1-4 0,1 1-1,-1-6-1,0-2-1,-1-4 0,1-3-1,-1-10-1,-1 12-2,1-12-5,0 0-5,0 0-9,0 0-5,6-19 1,-6 19 0</inkml:trace>
  <inkml:trace contextRef="#ctx0" brushRef="#br0" timeOffset="33435">14539 3916 4,'4'-13'19,"-4"13"3,0 0 0,1 19-8,-2-4 0,0 6-2,0 5-2,0 3-1,2 4-2,-1-3-2,1 2-2,1-4-2,1-3 0,0-5 0,0-3-3,2-3-4,-5-14-3,9 15-7,-9-15-8,0 0-2,14 7 0,-14-7 0</inkml:trace>
  <inkml:trace contextRef="#ctx0" brushRef="#br0" timeOffset="33720">14456 4153 1,'0'0'21,"0"0"3,-9 5 1,9-5-8,0 0-1,0 0-1,11-2-3,-11 2-3,11-3-2,-11 3-3,18-1-2,-8 1 1,1 1-2,1 0-1,0 1-3,2-1-7,1 3-16,-3-7-1,7 3-3,-6-9 2</inkml:trace>
  <inkml:trace contextRef="#ctx0" brushRef="#br0" timeOffset="34592">14157 4418 6,'0'0'17,"0"0"0,-2-13-2,2 13 1,0 0-2,0 0-2,0 0-1,0 0-2,0 0-3,0 0 0,0 0-2,0 0 1,-2 15 0,0-4 0,1 3-1,-1 2 1,2 3-1,-2 0 0,2-1-1,0-1-1,1-2-1,-1-3 0,0-12-3,2 17-6,-2-17-4,0 0-4,3 11-5,-3-11-9,0 0 1,0 0 0</inkml:trace>
  <inkml:trace contextRef="#ctx0" brushRef="#br0" timeOffset="35540">14069 4886 13,'-5'15'19,"5"-15"-3,-7 16-4,7-16 4,-6 24-1,2-8-3,2 3-2,-1 2-1,1 0-3,0 0-2,-1-2 0,1-2-2,-1-4 0,2-2 1,1-11 1,-3 13 1,3-13 1,0 0-1,0 0 0,0 0 1,-1-21-2,5 8-1,0-4-1,3-4-1,0-3 0,3-2-1,0-1 0,1 0 0,2 2 0,1-1-1,-3 3 1,2 3-1,1 2 1,-1 2 0,1 4 0,-1 3-1,0 3 1,-1 2-1,-2 4 1,0 1-1,-10-1 1,14 11-1,-14-11 0,8 21 1,-7-7 0,-2 0-1,-2 0 1,-2 2 0,-2-2 0,-2-2 0,-1 1 0,-1-3 1,-1-2-1,0-1 0,1-1 0,0-3 0,-1-1 1,3 1-1,0-3 0,9 0 1,-16 0-1,16 0 1,-9-1-1,9 1 1,0 0 0,0 0 0,0 0-1,0 0 1,0 0 0,0 0-1,0 0 1,0 0 0,0 0-1,0 0 1,0 0-1,6 11 2,-6-11-1,15 19 0,-4-9 1,1 3-1,3 0 1,2 0-1,2-1 0,0 0-1,1-1 1,0-1-1,0 0 0,-3-3 0,0 0-3,-4-4-4,3 1-17,-1-2-8,-7-6-1,5 0 0,-4-8 0</inkml:trace>
  <inkml:trace contextRef="#ctx0" brushRef="#br0" timeOffset="38599">16974 3645 29,'0'0'16,"-9"-5"1,9 5-1,0 0-1,1-12-3,-1 12-4,10-9 0,-1 6-4,2-1 0,3 2-3,3 4 2,1 1-1,2 6 1,-1 5 1,-1 4-2,-2 3-1,-3 2 1,-4 3-1,-5 1 1,-4 0-1,-3-3 1,-6 0-2,-5-3 2,-4-2 0,-6-1 1,-1-3-1,-3-4 1,-1-2-1,-2-3 1,1-3-1,2-3 0,5-1 0,1-2 0,6 0 0,2 0 0,5 0 1,9 3 0,-8-4-1,8 4 1,0 0-1,12 0-1,1 3 0,4 2 0,1 0-1,3 2 0,3 0 0,1 0 0,-3 1-1,0-2 0,-5-2-2,0 1-2,-4-6-4,1 2-7,-4-5-6,2-4-9,2 0-2,-2-7 2,4 1 2</inkml:trace>
  <inkml:trace contextRef="#ctx0" brushRef="#br0" timeOffset="39013">17135 3328 1,'0'0'19,"-13"3"1,13-3 2,-2 18-11,3-4 2,1 1-1,1 1-1,3 3-1,0-4-2,4 2-1,0-7-1,5-2-1,-2-5 0,4-5-1,-3-5 0,3-3-1,-3-5 0,0-3 0,-3-3 1,-3 0-1,-5-2-1,-3 2 0,-4 2 0,-6 3-1,-5 4-2,-2 3-5,1 7-10,2 2-14,-1-4-1,15 4 0,-11-5 0</inkml:trace>
  <inkml:trace contextRef="#ctx0" brushRef="#br0" timeOffset="48130">19554 3584 5,'0'0'19,"0"0"1,0 0-3,0 0-2,0 0-1,0 0-3,0 0-1,0 0-1,0 16-1,0-1-2,1 8 0,-1 4-1,2 6 0,-1 2 0,1 3 0,-1 1-2,0-3 0,-1-5-1,1-6 2,-2-5-2,0-2 0,1-18 0,-3 18 0,3-18 0,0 0 0,0 0 0,-11-16 0,7 0 0,0-5 0,0-5-1,1-6 2,1-7-3,0-1 1,1-3-1,3-2 0,1 1-1,2 1 1,3 1 0,3 1-1,2 6 1,5 3 0,2 6 0,4 2-1,0 9 1,0 3 0,0 9-1,-2 4 1,-3 7-1,-5 7 1,-4 5-1,-2 4 1,-4 1 0,-5 3 0,-4-1 0,-4 0 0,-1-2 0,-3-3 0,-2-1 0,-3-6 1,-2 1-1,0-5 1,1-2 0,2-3 0,1 0-1,2-5 1,2-3 0,3 2-2,9 0 1,-12-5 0,12 5 0,0 0 0,0 0 0,0 0 0,0 0 0,0 0 0,0 13 1,5 0-2,3 2 1,2 5 0,2 1 0,4 5-1,2 2 2,2 2-2,1-1 1,1-1 0,-3-2 0,0-5-1,-3 0-1,-4-7-1,0 1-4,-12-15-4,14 13-9,-14-13-11,10 1-2,-10-1 1,12-17 1</inkml:trace>
  <inkml:trace contextRef="#ctx0" brushRef="#br0" timeOffset="48521">19945 3775 6,'0'0'20,"0"0"4,0 0-2,0 0-2,10 8-1,-2-8-2,7 4-2,2-4-2,6 2-2,-1-2-2,5 2-4,-1-1-2,0 2-1,-3-1-2,-1 0 1,-6 2-1,-1-2-2,-3 3-1,-12-5-3,17 5-9,-17-5-10,13-1-6,-5-2-1,-8 3 1</inkml:trace>
  <inkml:trace contextRef="#ctx0" brushRef="#br0" timeOffset="48933">20964 3700 1,'0'0'17,"-11"-18"2,-1 15 0,-6-3-9,-4 3 1,-3 1 3,-2 3-1,-2 5 0,2 1-1,3 8-2,-1 0 0,7 8-2,1 1 0,7 8-1,3-1-1,9 4-2,4-1 1,6 1-1,6-5-1,4-1-1,3-6 0,2-5-2,2-5 0,0-7-2,1-4-2,-1-9-3,-1-1-6,-5-10-10,0-4-10,0-1 0,-8-9 0,1 2 3</inkml:trace>
  <inkml:trace contextRef="#ctx0" brushRef="#br0" timeOffset="49340">20823 3134 24,'0'0'23,"0"0"2,-7 12 2,7-12-15,-1 23 0,-1-5-1,3 6-2,-2 2-1,2 4-2,-2 1-1,3-1-2,-2-1-1,1-1-1,-1-6 1,0-2-1,0-5-1,0-3-1,0-12-1,0 13-2,0-13-4,0 0-9,0 0-12,10-14-1,-6-4 0,5 0 1</inkml:trace>
  <inkml:trace contextRef="#ctx0" brushRef="#br0" timeOffset="49603">20950 3098 35,'0'0'26,"0"0"3,-1 12-1,-1-1-17,4 7-1,-2 0 0,2 7-3,-2 0-2,1-1-3,-1-1 0,1-2-2,-1-2-1,0-5-2,0-2-2,0-12-3,0 0-8,0 0-8,0 0-6,0 0 2,4-25 0</inkml:trace>
  <inkml:trace contextRef="#ctx0" brushRef="#br0" timeOffset="50054">20847 2666 26,'-16'-19'24,"7"12"0,-4-3 2,1 4-15,12 6 0,-17 7-2,12 6-2,-3 1-1,5 8-1,-1-1 0,4 6-1,1-3-1,4 3 0,2-7 0,4 0 0,2-7 0,4-3-1,2-4-1,2-4 1,1-3-1,0-2 0,-1-4 1,-2-1-1,-2-4 1,-4-1 0,-5-3 0,-3-3 0,-7-2 0,-2-1-1,-6 0 0,-2-2-1,-4 2 0,0 2-2,0 6 0,-2 0-3,6 10-4,-5-1-7,9 12-7,2 7-9,2 5-1,6 9 2,-2 3 1</inkml:trace>
  <inkml:trace contextRef="#ctx0" brushRef="#br0" timeOffset="50596">21287 3896 14,'-7'11'24,"7"-11"1,0 0 2,0 0-10,0 0-4,0 0 2,15 9-2,-4-10-3,6 3-2,2-3 1,6 4-3,-1-3-1,2 2-2,-3-2 0,-1 2-2,-4-1 0,-4 2-1,-3-1-1,-11-2-2,14 2-2,-14-2-8,9-3-12,-9 3-7,9-9-2,-9 9 2,13-20 0</inkml:trace>
  <inkml:trace contextRef="#ctx0" brushRef="#br0" timeOffset="51347">21878 3785 11,'0'0'20,"-2"24"-4,-4-7-1,1 8 0,-2 2-1,0 2-2,2 1-1,-2-1-2,3 1-1,-1-7-1,3-1 0,-2-6-1,4-3 0,0-13-1,-3 13 0,3-13 2,0 0-2,0 0-1,0 0 0,-4-17-1,4 4 0,-1-2 0,1-4-2,-1-4-1,1-2 0,0-2 1,1 0-1,1 1 0,0 2 0,0 2 0,1 3 0,0 5 0,-1 4 0,-2 10 0,4-11 0,-4 11 0,0 0 0,0 0 0,0 0 0,11 14 0,-5-1 0,3 5 0,3 5 0,2 4 0,2 3 0,3 2 0,0-1 0,0 0 1,3-3-1,-3-6 0,2-4 1,-4-4 0,1-4 0,-4-6 0,0-2 0,-2-7 0,-3-2 1,-1-5-1,-1-4 1,-2-3-1,0-4 0,-3-4 0,-1-2 0,-2-4-1,0 1 0,-1-2 0,0 0 0,1-1-1,1 1 1,0 4-2,2 0-1,2 6-2,-1-4-6,6 8-15,1 1-9,1 3 0,3 4-1,2-2 2</inkml:trace>
  <inkml:trace contextRef="#ctx0" brushRef="#br0" timeOffset="51964">22418 3835 11,'0'0'15,"0"0"0,0 0-1,0 0 0,0 0 0,-9 9 0,9-9-1,0 0 0,0 0-2,0 0-1,-1 12-1,1-12-1,12 5-1,-2-3 0,8 3-3,2-1 0,7 3-1,3-4-1,2 3-1,0-3-1,-1 0 1,-3-1-2,-4-2-2,1 3-1,-8-6-6,2 5-8,-4-1-14,0-6 0,0 2-2,-1-7 2</inkml:trace>
  <inkml:trace contextRef="#ctx0" brushRef="#br0" timeOffset="52844">23056 3879 6,'3'26'22,"-7"-8"0,7 4-6,-3 2-2,2 0 0,-1-2-3,-1-3-2,1-1-2,-1-7 0,1 0-2,-1-11 0,-2 11 0,2-11 0,0 0 0,0 0 0,-10-10 0,7-2 0,1-1 0,0-5-1,2-3 0,-2-5-2,4-2 0,-2-5 0,3 2 0,-2-4-1,3 2 1,0-1-2,2 2 2,1 2-2,2 5 1,3 3-1,0 4 0,2 4 0,2 4 0,-1 3 0,1 4-1,-2 4 1,-1 3-1,-1 5 1,-3 4 0,-2 1 0,-2 4-1,-1 1 1,-2 2 0,-2 0 0,-1 2-1,-1-4 1,-3 1 0,-1-1 0,-2-1 1,-2-3-1,-3-1 0,-1-1 1,-2-4-1,0-2 0,2-1 1,0-4 0,3 0-1,3-2 1,8 0 0,-9-1-1,9 1 1,0 0 0,0 0 0,0 0 0,0 0-1,0 0 1,0 0-1,10 3 1,-10-3-1,15 5 0,-3 1 0,2 2 0,2 2 0,3 3 0,0-1 0,1 4 0,1-1 0,0-1 1,0 0 0,-1-3-1,-1 0 1,-2-2-1,0-3-1,-3 0-1,-2-4-1,0 4-6,-12-6-8,11-7-16,-11 7-2,10-15-1,-5 2 3</inkml:trace>
  <inkml:trace contextRef="#ctx0" brushRef="#br0" timeOffset="53154">23523 3445 29,'0'-24'28,"0"24"2,-1-13-1,1 13-15,0 0 0,-13 6-4,9 6-2,-5 1-2,3 5 0,-4 0-2,3 4-1,-2-2 0,2 1-3,5-1-3,-2-7-5,5 2-11,0-1-13,-1-14 0,2 15-2,-2-15 2</inkml:trace>
  <inkml:trace contextRef="#ctx0" brushRef="#br0" timeOffset="54280">21952 4586 18,'0'0'22,"5"15"-3,-4 1-3,0 6 2,-1 3-4,-2 3-2,2 6-2,-2-1-2,1 1-2,0-5-2,3 0 0,-2-8-1,2-1-1,0-6 0,1-3 0,-3-11 0,3 11 0,-3-11 0,0 0 0,0 0 1,0 0-1,-4-11 0,4 11-1,-5-23 1,1 8-1,0-3 0,0-3-1,1 0 0,-1 0 0,2 0 0,0 2 0,1 2 0,0 3 0,1 4 0,0 10 1,0-15-1,0 15 0,0 0 0,0-11 0,0 11 0,0 0-1,0 0 1,0 0 0,0 0 0,0 0 0,0 0 0,0 0 0,0 0-1,0 0 1,0 0 0,2-10 0,-2 10 0,0 0 1,0 0-1,0 0 0,0 0 0,1-11 0,-1 11 0,0 0 0,0 0 0,0 0 0,0 0-1,0 0 1,0 0-2,0 0 0,0 0-2,0 0-7,0 0-7,0 0-11,0 0-3,0 0 2,0 0 0</inkml:trace>
  <inkml:trace contextRef="#ctx0" brushRef="#br0" timeOffset="55092">21910 5171 7,'0'26'21,"-8"-5"1,7 10 1,-2 0-10,0 1-2,1 2-1,1-4-1,1 0-3,-1-7 0,2-1 0,-1-8-1,2-2 0,-2-12 0,0 0-2,0 0 1,0 0-1,-7-12 0,6-2-1,-3-6 1,1-3-2,1-5 1,0-4-2,3-1 1,2-2 0,1 1 0,2 1 0,4 4 0,1 4 0,2 4 0,4 7 0,0 6 1,4 5-2,-2 4 1,3 5 0,-4 3-1,2 4 1,-5 2-1,-2 1 1,-4 2-1,-3-1 0,-6-1 0,-3-1 1,-4-4-1,-4 1 0,-3-5 1,-2 0-1,-2-3 1,1-2-1,-1 0 1,2-1-1,0-1 0,3-1 1,2 1-1,11 0 0,-14 0 1,14 0 0,0 0-1,0 0 1,0 0 0,5 13 1,-5-13-1,20 16 0,-6-3 0,5 2 0,2 2 0,3 1 0,-1 1 0,1-1-1,0-2 0,-1-2-1,-3-1-2,-3-7-3,0 1-8,-5-5-17,-2-7-2,1 0-2,-3-8 1</inkml:trace>
  <inkml:trace contextRef="#ctx0" brushRef="#br0" timeOffset="55454">22286 4903 38,'13'-7'28,"-13"7"3,0 0-2,0 0-14,-5 17-3,0-1-3,-3 1-1,0 4-5,0 1-1,-1 0-4,3 3-9,2-3-16,1-9-3,8 1-3,-5-14 2</inkml:trace>
  <inkml:trace contextRef="#ctx0" brushRef="#br0" timeOffset="55980">22423 4955 24,'0'0'27,"0"0"0,0 0 4,0 0-16,-2 16-1,2-16-1,-10 23-3,2-11-3,1 8-1,-4-5-2,4 4-2,-1-4-1,1-3-3,4 0-9,3-12-17,0 0-4,0 0 0,9 1 0</inkml:trace>
  <inkml:trace contextRef="#ctx0" brushRef="#br0" timeOffset="58516">24460 3748 29,'30'15'29,"-30"-15"4,0 0-7,0 0-6,0 0-1,0 0-3,0 0-5,0 0-3,0 0-3,0 0-2,35-28-1,-35 28-1,29-7 0,-29 7-1,35-2 0,-35 2 0,40 5 0,-40-5 0,38 14 0,-38-14 0,32 23 0,-32-23 0,0 0 0,27 49-1,-27-49 2,1 40-1,-1-40 0,-13 41 1,13-41-1,-21 37 1,21-37 0,0 0-1,-42 45 1,42-45-1,0 0 1,-36 28-1,36-28 0,0 0 1,0 0-1,0 0 0,0 0 0,0 0 0,0 0 0,0 0 0,0 0 0,0 0 0,0 0 0,30 40 0,-30-40-1,0 0 1,33 30-1,-33-30 1,0 0 0,26 47-1,-26-47 1,11 39 0,-11-39 0,5 38-1,-5-38 1,-3 38 0,3-38 1,-11 35 0,11-35 0,0 0-1,-36 45 1,36-45 0,-35 21 0,35-21-1,-32 9-2,32-9 0,0 0-3,-29-1-3,29 1-8,0 0-15,6-43-4,-6 43-1,17-50 1</inkml:trace>
  <inkml:trace contextRef="#ctx0" brushRef="#br0" timeOffset="59086">24773 3600 6,'0'0'21,"0"0"0,0 0-8,0 0-1,0 0 1,7 37-1,-7-37-1,0 0-1,-1 35 0,1-35-1,0 0-1,0 0 0,0 0-2,0 0-1,36 18-2,-36-18 1,0 0-2,0 0 0,34-28 0,-34 28-1,0 0 0,15-36 1,-15 36-1,0 0 0,0 0 0,-4-38 0,4 38 0,0 0 0,0 0-1,-31-15 1,31 15-1,0 0 0,-32 2 1,32-2-1,0 0 0,0 0 0,-35 11 0,35-11-1,0 0 0,0 0-6,0 0-11,0 0-15,0 0-1,0 0-1,0 0 1</inkml:trace>
  <inkml:trace contextRef="#ctx0" brushRef="#br0" timeOffset="64097">14444 4636 0,'-3'-10'18,"3"10"2,0 0-3,0 0 0,0 0 2,3-11-3,-3 11-1,0 0-1,0 0-2,0 0-2,0 0-1,0 0-2,0 0-1,-7 18-2,2-5 0,-2 0-1,0 2 0,-2 0-2,2-2-1,0 0-2,7-13-3,-8 16-8,8-16-12,0 0-7,0 0-1,14-6 0,-1 0 1</inkml:trace>
  <inkml:trace contextRef="#ctx0" brushRef="#br0" timeOffset="122377.6225">8617 16207 34,'7'-25'25,"-4"13"1,-1-1-3,-1 1-4,-1 12-4,1-17-2,-1 17-3,1-10-2,-1 10-3,0 0-1,0 0 0,-2 20-1,2-3 0,-2 6-1,2 6 1,-1 4 0,0 5-1,-1 0 1,2 0-1,-2-5-2,0-2 0,1-4-2,-2-9-3,4-1-6,-1-17-15,-3 10-9,3-10 0,4-12-1,4 1 1</inkml:trace>
  <inkml:trace contextRef="#ctx0" brushRef="#br0" timeOffset="122721.6569">8906 16177 30,'17'-9'27,"-17"9"1,0 0 1,-9-8-10,-4 8-8,0 8-3,-7 0 0,3 12-1,-6 2 1,4 10-1,-1-2-1,5 6-1,0-2-1,9 1-1,3-6 0,7-1-1,6-8 0,7-5-1,2-4 1,6-7-1,2-1-1,1-6-2,1 0-4,-5-10-6,2 4-21,-7-2-2,-3 0-1,-5 1 0</inkml:trace>
  <inkml:trace contextRef="#ctx0" brushRef="#br0" timeOffset="123071.6919">7986 16265 71,'0'0'35,"0"0"-1,0 0 2,23 6-23,-6-10-8,8 2-1,2 0-4,2-3-5,6 4-25,1 0-4,-2-3 0,0 1-2</inkml:trace>
  <inkml:trace contextRef="#ctx0" brushRef="#br0" timeOffset="125185.9033">8015 17252 59,'-12'6'35,"1"-3"0,11-3-5,0 0-13,0 0-8,0 0-3,0 0-1,11 2-2,-3-3-1,3 1-2,2 1-1,-1-1-2,3 2-1,-2-2-3,2 5-2,-2-6-6,5 7-4,-3-6-5,2 1-6,4 1-4,-1-2 3</inkml:trace>
  <inkml:trace contextRef="#ctx0" brushRef="#br0" timeOffset="125564.9411">8450 17237 16,'0'0'28,"10"-4"-2,-10 4-1,0 0-4,0 0-4,-8 14-2,7 0-4,-4-4-2,4 10 0,-2-6-3,6 7 0,-1-6-1,6 3 0,0-7-2,3 1 1,1-7-2,3-4 1,-1-6-1,2-4-2,-2-3 1,-1-4-1,-2-2 1,-2 0-2,-5-3 1,-2 3-1,-4 1 2,-2 1-1,-4 5 0,-3 0 0,-2 3-1,-1 3 0,1 3-2,-1 0 0,4 5-4,-4-6-7,14 3-17,0 0-6,-8 8 0,8-8 1</inkml:trace>
  <inkml:trace contextRef="#ctx0" brushRef="#br0" timeOffset="125803.9651">8760 17182 59,'16'17'35,"-5"-3"-1,-4 1 1,0 5-16,-9-5-14,2 6-2,-3-2 0,1 2 0,-2-3-1,1 0 0,2-2-4,1-16-1,3 20-13,-3-20-19,0 0 0,10-22-3,-5 1 2</inkml:trace>
  <inkml:trace contextRef="#ctx0" brushRef="#br0" timeOffset="126001.9849">8671 17010 85,'-13'12'36,"6"-1"-2,7-11-1,0 0-31,0 0-9,0 0-3,3-21-9,6 19-13,2 0-3,0 0 0,4 4 3</inkml:trace>
  <inkml:trace contextRef="#ctx0" brushRef="#br0" timeOffset="126332.0179">9049 17102 21,'15'8'26,"0"4"2,-15-12 2,14 2-12,-14-2-9,0 0 0,-1 10 1,-8-10-1,2 11 2,-7-6-3,3 10-1,-4-1-1,3 7-1,-2-1-1,6 4 0,1 0-1,6 1 0,3-1 0,6-3 1,3-4-2,5-4 1,1-5-2,2-1 1,-1-6-2,1-5 0,-1-2-5,-4-7-12,-1 4-22,-2-4-1,-2-1 1,-2-3-2</inkml:trace>
  <inkml:trace contextRef="#ctx0" brushRef="#br0" timeOffset="128504.2351">10123 16147 22,'-14'-11'21,"14"11"2,-12-14-4,12 14-7,6-17-7,1 6 0,5 3 1,2-1 0,4 3 0,3 0 0,3 5 1,-1 0-2,3 4-1,-2 4-1,0 5-1,-2 6-1,-3 5-1,-3 7 1,-5 8 0,-2 7 0,-4 7 1,-6 1 0,-3 4 0,-5-2 1,0 0 0,-5-2-1,1-4-1,-3-10 0,1-5-2,1-7 1,3-5-1,1-5 1,4-5 0,6-12 0,-9 7 2,9-7 0,0 0-1,0 0 1,5-10 1,-5 10-1,0 0 0,7-12-2,-7 12 2,0 0-3,9 7 0,-5 7 0,2 7-1,0 10 1,3 10-1,1 10 2,2 6-2,1 5 2,2 3 1,1 1-1,-2-2 2,1-6-1,-2-4 2,-2-9-2,-2-3 2,-6-5-1,-3-5 1,-7-6 0,-4-5-1,-5-6 0,-5-3 0,-4-7-1,-2-4 0,-1-5-2,-2-5-1,4-5-2,1-5-3,8 3-10,2-11-18,7-3 0,10-4-2,9-5 3</inkml:trace>
  <inkml:trace contextRef="#ctx0" brushRef="#br0" timeOffset="129498.3345">11013 16894 69,'2'29'34,"-4"-4"-1,3-1 1,-1-3-26,-1-6-6,1 2 1,-1-7 0,1-10 0,-1 11 1,1-11 0,0-15-1,3-1 1,0-6-2,2-2-1,1-4 0,1-3-2,1 3 0,-1 5 0,0 6 1,-1 4-1,-6 13 0,14-3 1,-5 12 0,0 3 0,2 5 0,3 1 1,4 2-1,2 1 1,4-3 0,0-3 0,2-6 0,2-3 0,1-6 0,-1-5-1,-3-4 1,-3-1-1,-2-3 1,-4 0-1,-4 1 1,-12 12-1,12-15 0,-12 15 0,0 0 0,0 0 0,-11 9 0,6 2 0,0 1 0,1 3 0,3 0 0,1 2 0,3-1 0,5-4 1,3-2-1,3-3 0,3-4-1,1-2 1,1-2 0,1-2 0,1 0 0,0 2-1,-2 5 1,-1 6 0,2 7 0,-3 6 0,1 7 0,-3 6 0,0 5 0,-3 4 1,-1-2-1,-4-3 2,-2-7-2,-3-1 2,-4-9-2,-1-6 1,3-17 0,-17 5 0,7-12-1,0-7-2,-1-4 2,2-8-1,-2-4 1,4-6-1,1-3 1,3-3-2,3-2 3,2-1-2,3 2 1,4 3 0,3 4 0,0 6 0,5 7 0,0 7 0,2 12 0,-1 6 0,-1 9-1,-4 5 2,-2 7-1,-3 5 0,-6 3 0,-4-2 0,-4-1 0,-4-5-1,-1-3-2,-3-8-2,3-3-3,-3-13-4,14 4-11,-14-12-9,13-2-4,4-6 0,4-6 2</inkml:trace>
  <inkml:trace contextRef="#ctx0" brushRef="#br0" timeOffset="129808.3655">11951 16599 77,'0'0'33,"-10"3"0,5 8 2,1 10-25,3 13-6,-1 4 0,1 13-1,-2 5 2,1 6-3,1 0 0,0-3-3,2-8-2,-2-13-5,7 0-6,-4-20-10,5-6-12,5-11 1,4-9-1,4-6 2</inkml:trace>
  <inkml:trace contextRef="#ctx0" brushRef="#br0" timeOffset="130144.3991">12183 16861 60,'0'0'35,"-14"9"-2,-4 3-4,0 14-8,-8-3-9,3 8-5,-1-4-1,4 2-2,1-6-1,6-2-1,7-6 0,6-15-1,2 13 0,7-12 1,3-5-1,3-3 0,0-2 1,3 0 0,-4 0-1,-1 2 0,-2 0 0,-11 7 0,11-1 0,-11 1-1,0 14 0,-2-4 0,-1 2-1,1-2-1,2 4-2,0-14-3,7 15-9,-7-15-19,25-8-3,-4-5 1,6-4-1</inkml:trace>
  <inkml:trace contextRef="#ctx0" brushRef="#br0" timeOffset="130550.4397">12483 16900 76,'-15'20'34,"-1"5"0,-4 1 0,-2-5-21,5 2-10,1-3-2,4-1 1,6-5 0,6-1 0,0-13-1,17 8 1,-1-9 0,3 0-1,3-5 0,3-4 0,-2-1-1,0-3 0,-3-1 0,-5-1 0,-3 2 0,-5-1 0,-5 2 0,-4 2 0,2 11 0,-18-12 1,5 12 0,-3 4 0,1 4 0,0 5 1,2 3-1,4 3 0,3 0 0,3 1 0,6 0-1,5-4-2,5-2-1,3-8-4,10 4-10,0-13-18,7-1-1,5-8-1,5-6 1</inkml:trace>
  <inkml:trace contextRef="#ctx0" brushRef="#br0" timeOffset="130983.483">12939 16921 91,'-28'16'35,"-7"3"0,-1 5-6,-4-5-21,8 2-6,2-1 0,6 0-1,6-3 1,8 0-1,9-5-1,1-12 1,22 13 0,-2-12-1,6-4 1,4-5-2,1-5 1,2-5 0,0-3-1,-4-2 1,-4-4-1,-4 0 1,-7-1 0,-4-1 1,-7 0-1,-5 2 1,-7 2 1,-1 2 0,-4 2 0,-1 6 0,0 2 0,0 6 0,2 7-1,1 10 1,3 6-1,2 10 0,5 5 0,2 8 0,4 2-2,3 1-1,7 0-4,-1-11-5,13 2-18,-1-13-9,3-8 0,4-12 0</inkml:trace>
  <inkml:trace contextRef="#ctx0" brushRef="#br0" timeOffset="131461.5308">13474 16846 83,'0'22'35,"-2"1"-1,1 2 1,1 4-28,0-3-5,3 2 0,0-3 0,4-3 1,0-6-1,3-2 0,-1-8 1,3-4-2,-1-8 0,-2-4 0,2-4-1,-4-4 0,1 1 0,-2 1 1,-2 2-1,1 1 1,-5 13 0,7-11 0,-7 11 0,11 10 0,-11-10 0,17 18-1,-4-7 1,2-1 0,4-2 0,1-2 0,0-5-1,0-2 1,-2-3 0,-1-6-1,-2-3 1,-4-2-1,-5-1 0,-3-3-1,-3-1 0,-4-3-1,-1 2-1,-6-3-4,3 5-2,-7-12-7,8 13-18,-2-6-1,2 3-2,4 2 3</inkml:trace>
  <inkml:trace contextRef="#ctx0" brushRef="#br0" timeOffset="131676.5523">13612 16619 73,'-17'1'37,"5"0"-1,12-1 1,0 0-19,0 0-12,20-6-4,3 6 0,6 1-3,7 0-3,9 6-6,-1-4-13,5 5-13,3 1 0,0 1 0,2 1 1</inkml:trace>
  <inkml:trace contextRef="#ctx0" brushRef="#br0" timeOffset="132220.6067">14981 16844 39,'-7'-14'30,"-6"11"3,-9 0-3,-6-2-8,-1 11-9,-10-1-1,3 11-2,-4-1-3,7 11-1,2-3-1,8 7-1,5-2-1,11 0-1,8-5-1,10-4 0,8-5 0,9-6-1,3-7 1,6-5-1,1-5 1,0-3-1,-1-3 0,-3-1 0,-7 2 1,-5 0-1,-5 5 1,-6 2 0,-11 7-1,0 0 1,3 17 0,-8-2-1,1 5 0,-2 0-1,1 2-2,-2-3-3,7 2-6,0-21-21,1 13-6,-1-13 1,18-16 0</inkml:trace>
  <inkml:trace contextRef="#ctx0" brushRef="#br0" timeOffset="132913.676">15200 16864 94,'1'28'37,"-1"1"2,0 1-3,-1-5-25,3-1-9,0 0-2,0-6 1,-1-4-1,0-2 1,-1-12-1,1 13 1,-1-13-1,0 0 1,3-12-1,-3 12 1,4-19-1,-2 9 0,2-1 0,-4 11 0,6-15 0,-6 15 1,0 0-1,10-2 1,-10 2-1,9 12 1,-9-12-1,9 14 1,-9-14-1,12 11 1,-12-11-1,11 5 0,-11-5 0,9-8 1,-9 8-1,11-17 0,-4 7 0,1-2-1,0 2 1,-8 10 0,14-17 1,-14 17-1,15-5 0,-15 5 0,11 7 0,-11-7 0,11 16-1,-11-16 0,12 16-2,-12-16-3,15 7-5,-10-17-9,7 6-10,-3-11-3,3 2-1,1-5-1,1 2 8,-2-3 8,2 6 12,-4 2 14,-1 2 12,-9 9 6,11-6 6,-11 6 0,0 0-3,4 25-7,-8-15-4,7 11-6,-5-6-3,5 7-2,-3-4-4,2-3-3,0 0-2,-2-15-4,5 13-11,-5-13-15,0-15-3,0 0 0,-1-4 1</inkml:trace>
  <inkml:trace contextRef="#ctx0" brushRef="#br0" timeOffset="133723.757">15490 16849 55,'-9'-20'31,"9"20"0,6-16-5,3 7-9,6 3-10,1-2-4,4 3-2,3 2-1,1 2 1,4 2 0,4 4 1,0-1 0,4 3 1,-1-1-1,0 1 2,-4 0-2,-1 0 1,-9-1-1,-6 1 0,-15-7 0,4 18 0,-13-8 1,-7 5-1,-4 0 0,-3 6 0,-2-1 0,4 4 0,0-3 0,6 1-1,5-4 0,6 0 0,7-5 0,6-4-1,4-3 1,6-5-1,3-6 1,4-3-1,4-6 0,0-4 0,1-5 0,-2-5 0,-1-3 0,-3-4 0,-5 0 0,-4-6 1,-6 1-1,-4 2 2,-7 3-2,-4 4 2,-5 7-2,-3 6 2,-5 9-1,-2 15 0,1 7 0,0 8-2,4 7 2,2 6-2,7 2 1,5 3-1,8 1 0,5-5-2,4 0 1,5-3-1,2-4 1,2-4 0,2-4 0,1-4 1,-2-4 0,0-3 0,0-4 2,-1-4-1,-2-4 1,-1-3 1,-5-6-1,-1-3 0,-5-6 1,-2-2-1,-5-4 1,-6 0-1,-5 1 0,-2 4 0,-2 4 0,-2 4 1,-1 7-1,0 7 1,0 7-1,5 7 1,5 3-1,4 8 1,5 1-1,5 4 0,6-1 0,5 0-1,7-5-1,4-5-2,8-1-7,-2-15-26,7-6-4,2-14 1,0-11-2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37:37.3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18160 3868 25,'0'0'24,"-2"-18"-5,2 18 3,-2-15-3,2 15-1,-4-11-5,4 11-3,0 0-1,0 0-2,-3 12-1,4 8-3,1 11 0,0 9-1,0 10 0,1 5 0,-1 8-1,0 1 0,-2-2 0,1-6-1,-1-7-1,0-8-2,0-12-3,3-3-6,-3-10-9,0-16-10,0 0 0,9-12 0,-1-6 2</inkml:trace>
  <inkml:trace contextRef="#ctx0" brushRef="#br0" timeOffset="602.0601">18271 3846 44,'5'-21'28,"-5"0"0,0 21 1,0 0-15,2 15-2,0 17-3,-2 8-3,3 9-3,-2 4 0,3 7 0,1 2-2,1-6 0,-1-10-1,0-7 1,-1-13 0,-1-7 0,0-7 1,-3-12 0,0 0-1,0 0 1,0 0-1,8-19 0,-6 7 0,0 1 0,-1-1-1,0 2 0,-1 10 1,0 0-2,0 0 2,8 10 0,-3 1-1,3 1 1,4-1 0,5 1 0,1-4 0,4-2 0,-1-6 0,0-4-1,0-3 1,-2-1-1,-6-5 0,-3-1 0,-5-2 1,-4-3-2,-2 0 2,-5 1-2,-4 3 1,-2 2 0,-1 6 0,-4 6 0,0 7 1,2 5-1,2 6 1,4 3-1,6 2 1,5 1 1,4-2-2,8-2 1,5-6-1,0-3 0,3-2-2,0-5-1,-2-2-5,-5-9-13,-3-4-13,0-1-1,-8-8 1,-2 0 0</inkml:trace>
  <inkml:trace contextRef="#ctx0" brushRef="#br0" timeOffset="866.0866">17836 3641 68,'-54'-10'31,"12"8"0,7-1 1,12-4-19,11 7-8,12 0 1,14 3-1,12-2-2,10 0-1,5 1-2,8-2-1,6 0-2,1-3-5,4 3-10,-5 0-13,-5-2-1,0 2-1,-5-2 2</inkml:trace>
  <inkml:trace contextRef="#ctx0" brushRef="#br0" timeOffset="1474.1473">19580 4105 17,'-16'-3'20,"5"3"0,-8-4-6,1 2 3,-4-2-1,-1 2-2,0 2-1,-2 0-2,2 5-2,-4 1-1,4 6-1,-2 0 0,6 6-1,0-2-2,8 4 0,2-3 0,8 2-2,4-4 1,8-1-1,2-4 0,5-2 0,1-4-1,3-2 1,-2-6 0,0-2-1,-2-2 0,-2-1 0,-2-3 0,-3 0-1,-2 1 1,-9 11 0,10-17-1,-10 17 1,0 0-1,0 0-1,0 0 1,0 0 0,4 11-1,-4-1 1,1 2-1,1 0 0,2 1 0,-4-13-2,10 17-2,-10-17-4,17 2-7,-7-7-9,2-6-7,3 2-2,-3-8 1,5 3 2</inkml:trace>
  <inkml:trace contextRef="#ctx0" brushRef="#br0" timeOffset="2016.2016">19649 4124 21,'8'12'25,"-8"-2"1,3 9-2,-1 0-4,2 2-3,0 1-2,-1-2-6,2-3-1,-2-5-2,2-2-1,-5-10-3,5 12 1,-5-12 0,0 0-2,0 0 1,0 0-1,10-18 1,-10 18-1,10-21-1,-3 10 0,3-3 1,0 2-2,-1 3 2,1 2-1,1 3 1,1 7 0,-3 2-1,1 7 1,-1 3-1,-1 3 2,-1 2-2,0-2 1,-2-1 0,-1-3 0,-1-4-1,-3-10 1,5 13-1,-5-13 0,0 0 0,0 0 1,11-13-2,-4 1 1,1 0 0,1-5-1,0 0 1,2-1 0,-1 2 0,1 3-1,-3 3 1,1 6 0,-9 4 0,15 8 0,-10 4 0,-1 3 1,-1 3-1,1-1 1,-1 1-2,-2-3-1,3-1-6,-4-14-9,0 0-15,9 11-1,-9-11 0,13-14 0</inkml:trace>
  <inkml:trace contextRef="#ctx0" brushRef="#br0" timeOffset="2219.2219">20090 4146 52,'-2'12'29,"3"11"2,-4-2-2,0 3-17,3 2 0,-2-2-5,1-1-4,0-3-3,-1-5-4,3-3-7,-1-12-13,0 0-5,0 0-2,0 0 1</inkml:trace>
  <inkml:trace contextRef="#ctx0" brushRef="#br0" timeOffset="2439.2439">20047 4055 74,'0'0'33,"-5"-12"-1,5 12 1,9-16-25,-6 3-1,4 2-5,-7 11-3,12-25-5,-3 17-6,0-4-6,2 4-10,3 5-4,-2 0 0,3 4 1</inkml:trace>
  <inkml:trace contextRef="#ctx0" brushRef="#br0" timeOffset="2986.2985">20384 4109 23,'0'0'22,"4"20"0,-4-20 3,-18 6-17,4-3 2,-3-2 0,-4 4 1,-3-3-2,3 5-1,-3 0-1,6 5 0,1 1-2,7 3 1,2 3-2,7 1 1,4-2-2,7 1 1,3-4-1,6-2 0,0-4-1,2-3 0,0-7 0,1-5-1,-1-4 0,-2-4-1,-2-3 1,-3-3-1,-2-3 1,-2-4-2,-4-3 1,-3 0 0,-4-4 0,-1-3 0,-3 2 0,-2 3 0,-1 4 1,0 3 0,2 5-1,0 9 1,6 11-1,-12 1 1,9 13-1,1 8 0,2 5 0,1 4 1,2 4-1,0 4 0,2-2-1,2-2-1,2 0-1,-3-7-3,4-1-5,-3-8-5,2-2-10,2-1-7,-2-8 0,2 0 1,-11-8 2</inkml:trace>
  <inkml:trace contextRef="#ctx0" brushRef="#br0" timeOffset="3451.3451">20518 4304 32,'0'0'23,"0"0"2,0 0-2,0 0-9,0 0 0,0 0-1,0 0-2,0 0-2,0 0 1,12-3-3,-12 3-1,16-12-1,-4 5-2,-2-3 0,2 1-1,-2-3 1,0 3-2,-4-3 1,-6 12-1,9-20 0,-9 20 0,0-17-1,0 17 0,-4-14 0,4 14 0,-12-9 0,12 9-1,-16-3 0,7 3 1,0 3-1,-1-1 1,0 1 0,10-3 0,-14 13 0,14-13 0,-7 20 1,6-4-1,1 1 1,2 3 1,3-2-1,1 2 1,2-1-1,5-2 1,-1-3-1,3-3 0,2-3-1,-1-5-1,2 1-2,-2-8-3,4 3-9,-6-5-18,1-4-1,1-3-1,-1-6 0</inkml:trace>
  <inkml:trace contextRef="#ctx0" brushRef="#br0" timeOffset="4187.4186">21143 4034 9,'-16'-6'24,"16"6"2,-18 6 3,18-6-10,0 25-2,3-6-1,2 8-2,0 0-3,3 5-1,-2-2-5,2 2 0,-2-7-3,0-4 1,-3-4-2,0-6 1,-3-11 0,1 14 0,-1-14 0,0 0 1,0 0-1,0 0 0,0 0 1,-5-11-1,5 11-1,-3-18 0,1 8 0,2 10-1,-3-20 0,3 20 0,-1-19 0,1 19 0,0 0 0,1-13 0,-1 13 0,0 0 0,11-9 0,-11 9-1,17-5 1,-5 5-1,3 4 0,0 3 0,1 6 0,0 3 1,-1 5 0,-2 1 0,-5 1 0,-2 2 0,-4-3 1,-6-1-1,-5-5 1,-5-4-1,-6-4 0,-3-2 0,-4-6 0,-1-2 0,-2-5-1,3-4-1,3-2-2,1-8-2,10 4-5,0-11-6,12 3-9,5 0-7,6-3-1,8 3 1,5-2 3</inkml:trace>
  <inkml:trace contextRef="#ctx0" brushRef="#br0" timeOffset="4511.4511">21356 4158 26,'17'23'25,"-11"-5"1,0 6-5,-4 1-5,-2-2-3,0 2-1,0-7-2,4 1-2,-4-19-1,17 20-1,-4-18-1,4 0 1,0-5-1,2 1-1,0-5-1,-2 0 1,-4-2-2,-2-1 1,-6-3-1,-3 0-1,-6-1 0,-4 3-1,-4 0 0,-5 2-1,-3 2 0,-2 3-2,0 4-1,0-1-2,6 7-4,-1-7-6,17 1-14,-11-1-3,11 1-1,12-7 3</inkml:trace>
  <inkml:trace contextRef="#ctx0" brushRef="#br0" timeOffset="5308.5307">21609 4240 6,'0'0'23,"-3"10"1,3-10 2,0 0-8,0 0-2,0 0-4,0 0-3,0 0-3,0 0-1,0 0-1,0 0 0,0 0-1,0 0 0,-3 12 0,4-2 1,-1 1 0,2 3 0,-2-1 0,2 3-2,-2-3 1,2 1-1,-3-4 1,1-10-1,0 17-1,0-17 1,0 0 0,0 0 0,0 0 0,0 0 0,0 0 1,0 0-1,0 0 0,0 0 0,0 0 0,1-19-1,1 7 0,0-1-1,2-2 0,1 0 0,1 1-1,1 0 0,5 2 1,1 2-1,0 3 0,2 3 0,1 7 1,-2 1 0,0 6 0,-2 0 0,-1 4-1,-3 0 1,-1 3-1,-3-2 0,0-1-1,-4-14-4,4 22-5,-4-22-15,0 0-8,0 0 1,0 0-2,10-6 2</inkml:trace>
  <inkml:trace contextRef="#ctx0" brushRef="#br0" timeOffset="5873.5872">21886 4201 32,'0'0'21,"-23"7"2,10-7-3,-2 2-14,-4 2 1,2 2 0,-1 2 1,4 7 1,1-2-1,5 6 0,4-1-3,4 3 0,1-3 0,7 2-1,2-8 0,4 1-2,1-5 1,4-2-2,0-5 1,3-1 0,-2-5-1,0-2 0,-1-4 0,-3-2 0,-2-2-1,-3-6 0,-4-1 0,-5-3 0,-2-1-1,-2-2 0,-2-3 1,-4 0 0,0 0 0,0 7 0,0 3 1,0 3-1,2 4 1,6 14-1,-10-8 1,10 8 0,-5 23 1,5 0-1,1 3 1,4 6-1,2 3 1,3 2 0,2-2-1,4-2-1,1-6-1,2-5 0,1-2-4,-3-10-5,3 0-13,0-3-10,-4-10-1,3 2 1,-3-8 0</inkml:trace>
  <inkml:trace contextRef="#ctx0" brushRef="#br0" timeOffset="6339.6339">22450 4242 21,'0'0'26,"-2"-14"3,2 14-5,0 0-4,6-12-3,-6 12-3,0 0-4,0 0-1,0 0-4,7 20-1,-4-5-2,1 5 0,2 2 0,0 3-1,-1 2 1,3-2-1,-3-1-1,1-6-1,-1 0-2,-2-8-5,3 1-10,-6-11-13,10 9-1,-2-9-1,-8 0 0</inkml:trace>
  <inkml:trace contextRef="#ctx0" brushRef="#br0" timeOffset="6745.6745">22797 4170 36,'0'0'28,"-23"12"4,10-3-2,-2 1-17,-1 1-1,4 1 0,-1 2-4,5 3-2,4-2-2,8 1-1,5-1 1,6 2-1,2-4 0,3 2 0,-1-5 0,-2 2-1,-1-3 0,-5 1 0,-11-10-1,2 18 0,-12-10 0,-5 1-1,-4-2 1,-3-2-2,-1 1-1,-5-6-4,3 3-10,-1-7-18,3-8-1,4-4-1,2-10 1</inkml:trace>
  <inkml:trace contextRef="#ctx0" brushRef="#br0" timeOffset="6918.6918">22413 3857 80,'-10'-1'30,"10"1"-4,0 0-6,0 0-48,0 0-2,-3-11-1,3 11 0</inkml:trace>
  <inkml:trace contextRef="#ctx0" brushRef="#br0" timeOffset="8445.8445">18158 5036 28,'0'0'23,"0"-16"2,0 16 3,9-9-15,-9 9-1,0 0 0,5-10-1,-5 10-1,2 15-1,0 2-4,-4 4-1,3 7-1,-1 4 0,1 3 0,0-1-1,3-3 0,1-2-1,3-4 1,1-5-1,1-5 1,1-5-1,2-4 0,0-3 0,1-5 0,-1-3 0,1-4 0,0-3 0,0-5 0,-2-4-1,1-1 1,-2-1-1,-1-1 0,-1 5 0,-2 0 0,-3 4 1,0 4-2,-4 11 1,2-10 0,-2 10 0,0 0 0,-2 17-1,1-2 1,1 5 0,1 2 0,0 4 0,5 2 0,4 1 0,2-3 0,3-6 0,4-5 1,1-6-1,4-4 0,0-7 0,-1-8 0,0-4 0,-1-7 0,-1-3-1,-1-7 1,-4-1-1,-2-3 1,-5-1-1,-3-2 2,-5 3-2,-1 2 2,-5 4-2,-2 6 2,-2 4-2,-1 6 1,0 9 0,1 7-1,-1 7 2,2 7-2,3 8 1,1 5 0,1 4 1,4 3-1,2 1 1,2-3-1,0-3 1,3-4-1,0-4 1,-1-7 0,-1-6 0,-6-11 0,11 10 1,-11-10-1,11-6 1,-11 6-1,15-18 0,-6 5 0,4-1-1,1 1 0,2 1 0,1 3 0,-1 5 0,1 6 0,-1 5 0,0 3 0,-4 3-1,0 2 1,-3 3 0,-2-2-1,-3-1 1,-4-1 0,-4-2 1,-3-1-1,-5 0 0,-1-3 0,-4-2 0,-2-3-1,0 1 0,2-4 0,1 0-2,2-4-2,14 4-3,-14-10-5,14 10-11,10-12-9,-3 1-1,8 0 0,-1-5 2</inkml:trace>
  <inkml:trace contextRef="#ctx0" brushRef="#br0" timeOffset="8664.8663">18909 5176 47,'0'0'28,"0"0"2,0 0 0,0 0-15,6 18-2,-7-5-2,3 9-4,-1 2-1,3 3-2,0-1-2,1 1 0,4-2-1,-1-7-3,4 0-3,-4-11-8,4-6-17,1-2-2,-6-10-1,3 0 1</inkml:trace>
  <inkml:trace contextRef="#ctx0" brushRef="#br0" timeOffset="8889.8888">18895 5092 78,'-8'-7'34,"8"7"-1,0 0 0,-8-12-24,8 12-2,0 0-4,13-9-3,-13 9-1,15-11-4,-1 9-2,-5-3-3,8 6-6,-2 0-3,3 2-8,2 3-4,-2-3 1,4 5 2</inkml:trace>
  <inkml:trace contextRef="#ctx0" brushRef="#br0" timeOffset="10385.0384">19260 5168 16,'21'14'21,"-12"-11"3,4 8 1,-13-11-11,0 0-1,0 0-3,0 0-2,-19 8 0,2-7 0,-3 6-2,-3 0-1,0 6 1,-2 2 0,4 6-1,2 0-1,4 2 0,3-3-1,9 2 0,4-5-1,6-3 0,7-7 0,3-4-1,2-6 0,1-3 1,2-5-2,0-3 1,-2-1 0,-1 1-1,-4 0 0,-4 4 0,-1 0-1,-10 10 1,12-6 0,-12 6 0,2 25 0,-4-3 1,-1 11-1,0 4 0,0 11 1,2 5 0,3-1 0,1-1-1,4-3 1,3-5 0,2-5 0,3-8-1,4-10 1,0-6 0,4-8-1,-1-7 0,1-6-1,1-7 0,-2-6-2,-1-9 1,-3-5-3,-4-6-3,-5-1-2,-6-7-4,0 3-3,-8-5 0,0 4 1,-8 3 0,2 7 3,-4 2 3,0 9 6,0 4 6,1 6 5,0 6 5,4 3 2,10 6 0,-16 5 0,13 6 0,0 1-3,5 10 0,0-2-3,5 7-2,1-3-2,4 2-1,1-4-1,3-2 1,-1-7-1,2-5 0,-3-5 0,2-5 0,-5-6 0,1-2-1,-2-4 1,-2-4-2,-2-2 1,0 0-1,-2 2 1,0 3 0,-2 1 0,-2 14-1,3-17 1,-3 17-1,0 0 0,0 0 1,8 18-1,-3-7 0,2 2 0,4 1 0,2 0 0,2-1 1,2-5-1,2-3 1,0-4-1,0-4 0,2-4 0,-2-3 1,0-1-1,-3-5 0,-2 1 0,-3-3 0,-1-2 0,-3-1 0,-3-1 0,-2 2 0,-3 0 0,0 4 0,-1 0 0,-1 6 1,3 10-1,-5-13-1,5 13 1,0 0 0,0 0 0,0 0 0,0 0-1,0 0 1,0 0 0,0 0 0,0 0 0,0 0 0,0 0 0,0 0 0,0 0 0,0 0 0,0 0-1,0 0 1,0 0 0,0 0 0,0 0 0,0 0 0,0 0 0,0 0 0,0 0 0,0 0 0,0 0 0,0 0 0,0 0 0,0 0 0,0 0 0,0 0 0,0 0 0,0 0 1,0 0-1,0 0 0,0 0 0,0 0 0,0 0 0,0 0 0,0 0 0,0 0 0,0 0 0,0 0-1,0 0 1,0 0 0,0 0 0,-6 18 0,5-6 0,0 6 1,0 4-1,1 4 1,1 3-1,2 1 1,2 1-1,2-2 0,3-5 1,1-3-1,4-5-1,0-7-1,3-3-1,-2-9-4,3 1-9,-3-4-18,-1-5-1,0-1 0,-4-3-1</inkml:trace>
  <inkml:trace contextRef="#ctx0" brushRef="#br0" timeOffset="10860.0858">20120 4920 54,'-3'20'29,"-3"2"3,5 11-1,1 4-19,-1 5-2,4 5 0,-3-4-4,4 1-4,0-4 0,1-4-2,1-5-3,-1-9-2,0-4-8,-1-7-10,-4-11-8,0 0-1,0 0 1,5-11 0</inkml:trace>
  <inkml:trace contextRef="#ctx0" brushRef="#br0" timeOffset="11927.1926">20004 5247 53,'-10'3'30,"-2"-4"0,12 1-2,0 0-16,13-4-1,2 2-1,3-5-4,3 4-2,2-3-1,3 3 0,-4-3 0,1 6 0,-6 0-1,-1 4 0,-4 5 0,0 5-1,-3 2 0,1 5 0,0 2 0,2 1 0,0-1 0,4-1 0,-2-4 0,3-5 0,1-5 0,1-5 0,-1-4 0,0-4 0,-3-3-1,-3-2 1,0-4-1,-4-3 0,-5 1 1,-3-2-1,-3 1 0,-4-1 0,-2 2 0,0 2 0,0 2 0,-1 4 0,10 8 0,-16-14 0,16 14 1,-8-7-1,8 7 0,0 0 1,0 0-1,0 0 0,-9-9 1,9 9-1,0 0 0,0 0 0,0 0 0,0 0 0,0 0 0,0 0 0,0 0 0,0 0-1,0 0 1,0 0 0,0 0 0,0 0 0,0 0 0,0 0 0,0 0 0,0 0-1,0 0 1,0 0 0,0 0 0,0 0 0,0 0 0,0 0 0,0 0 0,0 0-1,0 0 1,0 0 0,0 0 0,0 0 0,0 0-1,0 0 1,0 0 0,0 0 0,0 0-1,0 0 1,0 0 0,0 0 0,0 0 0,0 0 0,0 0 0,0 0 0,0 0 0,0 0 0,0 0 0,0 0 0,0 0 0,0 0 0,0 0 1,0 0-1,0 0 0,0 0 0,0 0 0,0 0 1,0 0-1,0 0 0,0 0 0,0 0 0,0 0 0,0 0 0,0 0 1,0 0-1,0 0 0,0 0 0,0 0 0,0 0-1,0 0 1,0 0 0,5 12 0,-5-12 0,6 22-1,1-6 1,1 4 0,3 3 0,1 2 0,1-3-1,3 0-2,-2-4-1,5-2-6,-4-10-14,2-6-11,2-1 0,-1-10 0,3 1 2</inkml:trace>
  <inkml:trace contextRef="#ctx0" brushRef="#br0" timeOffset="12228.2227">20657 5178 69,'-18'1'32,"9"7"0,-6 3-7,2-3-13,4 6-1,-3-3-3,6 4-3,3-5-1,8 4-1,4-2-1,6 1 0,1 0 0,4 2 0,-2-1-1,0 1 0,-4 0 0,-4 0 0,-7 0-1,-6-2 0,-7 0 0,-5-3-3,-4-1-2,-4-8-9,1-1-19,1-2-2,1-9 1,5-2-2</inkml:trace>
  <inkml:trace contextRef="#ctx0" brushRef="#br0" timeOffset="12514.2513">19710 4864 99,'-26'2'32,"12"2"0,1-4-2,13 0-36,0 0-18,13-15-8,6 7 0,4-8-1,10 2 1</inkml:trace>
  <inkml:trace contextRef="#ctx0" brushRef="#br0" timeOffset="13558.3556">21057 5176 31,'0'0'29,"16"-12"3,-16 12-5,0 0-4,9 0-4,-9 0-3,4 18-5,-5-6-4,4 6-2,-1 2-2,2 2-1,0 1-2,0-3-2,3 0-2,-1-8-6,7-2-12,-1-3-11,2-9-1,3-2-1,-2-6 2</inkml:trace>
  <inkml:trace contextRef="#ctx0" brushRef="#br0" timeOffset="13867.3865">21307 5253 41,'0'0'29,"5"20"3,-5-20-1,0 17-15,5-4 0,-5-13-4,11 16-4,-11-16-2,21 6-1,-10-8-1,5-1-1,-1-2 0,4 0-1,-1-3 0,2 1-1,-3 1 0,1 2 1,-3 1-1,1 3 0,-2 2-1,-2 2 0,-1 2 0,-1-1-1,-1 1 0,-9-6-3,19 12-5,-19-12-17,13-4-10,-3-1 1,-3-9-1,1-2 1</inkml:trace>
  <inkml:trace contextRef="#ctx0" brushRef="#br0" timeOffset="14071.407">21319 4973 86,'-20'-6'34,"9"7"-1,11-1 0,-5-11-30,5 11-3,22-9-5,-9 1-7,9 0-7,0 0-8,5-4-5,6 7-1,-3-2 1</inkml:trace>
  <inkml:trace contextRef="#ctx0" brushRef="#br0" timeOffset="14505.4504">22051 5060 57,'29'21'32,"-2"6"-1,-7-2 2,-9 0-21,4 6-1,-7-5-3,-1 4-2,-5-6-2,0-2-2,-3-4 0,2-5 0,-1-13 0,-1 14-1,1-14 1,0 0 0,0 0 0,3-16-1,-3 16 0,7-21 0,-2 6 0,4-2-1,0-1 0,2 2 0,2 1 0,1 1 0,1 3 0,1 3 1,1 6-1,-1 4-1,0 5 1,0 2 0,-1 5 0,-1-1 0,-1 1-1,-3 1 0,0-1-1,-2-3-2,2 2-2,-10-13-8,18 8-12,-5-6-9,-1-5 0,5-1 0,-2-6 1</inkml:trace>
  <inkml:trace contextRef="#ctx0" brushRef="#br0" timeOffset="15905.5904">22671 5151 25,'0'0'26,"0"0"3,-15 11 2,3 0-19,-3 2 0,0 4 1,-2-5-2,4 6-3,-1-6-1,8 2-3,2-4-1,4-10 0,9 13-1,3-10 0,3 0 0,2-2 0,1-2 0,0 1-1,-2-3 0,-1 2 0,-3-1-1,-3 2 1,-9 0-1,11 6 0,-11-6 1,8 17-1,-5-5 0,1 0 0,4 3 1,1-1 0,3-4 0,3 0-1,0-6 1,4-1-2,2-5 1,2-2-1,1-6 0,1-2-1,1-4 1,0-2 0,-1-3 0,-2-4 0,-3-2 1,-5-2-1,-3-2 1,-4-2 0,-6-2 0,-4 0 1,-2 1-1,-4 5 1,-1 3-1,1 8 1,-3 4 0,0 10 0,-1 10 0,2 8 0,1 7 0,2 6-1,3 5 1,2 7-1,2 3 1,3-1-2,2 0 1,2-4-1,1-1-2,-2-7-1,2-3-2,-5-10-2,4-2-5,-7-14-2,0 0-3,0 0 1,-8-10 1,-1-5 1,-4-2 2,-2-2 6,-1-2 6,-1 2 6,0-1 6,2 6 3,2-1 2,4 7 0,3-3-1,6 11-2,5-10-2,7 7-2,2-1-4,7 1-1,2 0-1,3 1-1,0 0 1,1 5-1,-3-1 1,-2 6-1,-2 3 0,-4 2 0,-4 3-1,0 1 0,-3 1-1,1 1 1,-1-2 0,1-2-1,-2-5 1,3-3-1,-1-5 1,1-4-1,0-7 1,2 0-1,0-5 0,1-2 0,0-2 1,0 0 0,-1 1 1,-2 3-1,-3 4 0,-8 10 0,11-8 1,-11 8-1,4 14-1,-3 1 0,1 2 0,0 2 1,3 2-1,3 0 0,-1-5 0,4-3 0,2-5-1,0-4-1,2-5 0,0-8 0,1-1 0,-1-5 0,0-3 0,-1-2 0,-1-2 1,-1-1 0,-2 2 1,-2 3 0,-2 3 0,-2 4 0,-4 11 0,0 0 1,0 0-1,2 18 0,-1-1 1,1 2-1,0 2 1,3 3-1,-1-4 0,1-4 1,-1-4-1,0-2 2,-4-10-1,0 0 1,0 0-1,0 0 1,8-15 0,-6 1-1,0-6 1,2-2-2,3-6 1,-1-1-2,3 1 0,0-1-1,4 3-3,-3-1-4,7 12-5,-6-3-9,4 12-4,-1 4-8,-2 3-2,1 6 3,-3 0 2</inkml:trace>
  <inkml:trace contextRef="#ctx0" brushRef="#br0" timeOffset="16281.628">23776 5183 22,'10'20'29,"-4"-9"2,7 2-2,-2-2-6,3-7-3,5 3-4,-4-8-5,4 3-2,-7-9-2,3 2-1,-6-7-2,0 0 0,-8-3-2,-1 1-1,-7-1-2,0 2 0,-4 1-1,-2 4 1,-2 5 0,-2 2-1,1 4 1,-2 5 0,4 4 2,1 3 0,1 4 0,3 1 1,5 2-1,4 2 1,4 0-1,5-1 0,3-2 1,7-4 1,1-3-1,3-2 0,0-5-1,-1-5-1,-1 0-2,-2-9-6,4 3-15,-7-3-15,-3-6 1,-1 2-1,1-9 1</inkml:trace>
  <inkml:trace contextRef="#ctx0" brushRef="#br0" timeOffset="18317.8315">18313 6386 60,'0'0'31,"-9"5"-1,9-5 0,0 0-17,0 0-1,0 0-2,14 5-4,-3-5-2,2-5-1,5-1 1,2-3-3,3-3 1,0-4-2,-1-4 1,-2-4-1,-3 1 0,-4-3-1,-5 0-1,-6 1 2,-4 1-2,-5 1 2,-5 6-2,-4 3 2,-2 3 0,-2 7 0,0 5 1,-2 5-1,3 8 2,1 3-1,2 8 1,3 2-1,6 4 1,2 1 1,6-1-2,4-1 2,4-3-2,5-3 1,5-7-2,4-5 0,1-6-1,3-4-2,-1-7-1,6-2-1,-4-8-2,5 1-5,-3-7-1,3 2-6,-3-5 1,2 1 0,-4-2 3,-3 3 2,-5 1 5,-4 3 10,-5 6 3,-5 0 6,-6 12 1,0 0 3,0 0 1,0 0-3,0 0-2,-9 14-1,11-1-3,1 1-1,6 2 1,3-1-3,5 2 1,2-5-2,2 1 0,-2-2-1,-2-3 0,-3-3-2,-4 0 1,-10-5 0,-2 11 0,-8-6 0,-4 0-2,-3 2 2,-4-1-3,1 0 2,-1-3-4,5 0-1,0-8-7,16 5-7,-8-10-12,10-3-4,8 0 2,1-4 0</inkml:trace>
  <inkml:trace contextRef="#ctx0" brushRef="#br0" timeOffset="18777.8776">19003 6337 53,'21'53'30,"-5"3"2,3 10-1,-6 3-14,3-6-7,1 0-2,-3-8-5,-1-8 2,-5-11-5,-1-10 1,-2-10-3,-5-16-1,0 0-2,-3-13-1,-2-7 0,-4-7-1,1-5 3,-4-8 0,0-4 5,3-2 0,-1-4 4,5 3 1,-1-2 2,8 6 0,1 0-2,7 8 1,2 3-3,4 9 2,2 4-4,2 9 2,-1 4-2,-1 7 0,-1 4 1,-4 6-3,-3 3 2,-4 5-1,-7 2 1,-5 1-3,-5-1 3,-3-1-3,-6-2 0,-1-7-2,-1-1-1,-1-11-3,6-1-6,-2-9-8,8-4-10,6-1-3,0-5-2,7 5 5</inkml:trace>
  <inkml:trace contextRef="#ctx0" brushRef="#br0" timeOffset="19679.9678">19149 6348 38,'20'11'31,"-4"-1"1,8 5 1,0-2-10,1-3-3,7 2-7,-3-6-4,5-2-3,1-4-3,0-1 0,-3-5-1,-1 1-1,-5-5 1,-2 1-1,-4-2 0,-5 1 1,-5-1-3,-4 1 3,-6 10-3,-2-18 2,2 18-2,-16-13 2,6 11-2,-5 3 2,0 2 0,-2 4-1,1 2 2,2 4-2,1 2 2,4 3-2,1 0 2,5 2-2,3 1 1,5-1 0,2-3 0,6 0 0,4-4-1,1-4 0,4-3-1,3-5 1,4-3-1,2-4-1,1-2 1,1-5-1,3 0 0,-1-1 1,-1-1 0,-3 0 0,-4 1 0,-5 1 1,-4 3 0,-6 1 0,-12 9 0,10-12 0,-10 12 1,-9-2-1,0 3 1,-1 3 0,-1 0 0,0 3 0,2 3 0,1 3 0,3 1 1,5 1-1,2 0 0,5 0 0,2-2 0,3 0 0,4-5 0,2-3-1,2-7 0,0-1 0,2-6 0,-1-4 0,0-2 0,-2-4-1,-2-2 1,-2-1 1,-2-2-2,-5-1 2,-1-1-2,-4 3 0,-3 0 1,-1 2-1,-2 5 1,-1 2-2,0 4 3,4 10-3,0 0 3,-8 2-1,6 11 0,0 7 0,2 5 1,-1 7 0,2 3 0,0 5-1,2-1 1,0-4-1,2-3 1,2-7-1,0-5-1,0-5 0,0-4-2,-7-11-1,12 1-2,-12-1-3,13-15-6,-10 0-5,5 2-12,0-1-3,-1-4 0,2 6 2</inkml:trace>
  <inkml:trace contextRef="#ctx0" brushRef="#br0" timeOffset="24395.7461">20067 6120 7,'-14'-26'25,"7"11"3,-4-3 3,4 5-9,7 13 0,-10-19-5,10 19-1,0 0-2,-2 23-4,1 3-3,4 11-2,-2 5-1,1 7-1,1 5 0,0 1-2,1-4 0,1-7-3,0-7 0,-2-10-3,3-5-2,-6-10-5,3-2-2,-3-10-2,0 0 2,-17-9 0,17 9 3,-18-21 3,5 7 5,2 0 6,-2-3 6,3 6 1,1-4 2,7 4 0,1-3 0,1 14 1,17-21-4,2 14-2,4-1-1,5 4-1,3 0-1,5 4-1,-1 1 0,3 5-1,-5 1 0,-2 2-1,-3 3 0,-4 2-1,-4 2 1,-3 3-1,-4-1 1,-4 2-1,1-1 1,0-2 0,-1-1-1,3-6 0,2-4 1,0-5-1,5-3 0,-1-5 0,3-3 0,-2-1 0,1-2 0,-2 2 0,-1 1 0,-2 2 0,-2 3-1,-1 3 1,-3 3 0,1 2 0,1 1 0,0 1 0,2-1 0,3 0 0,2-4 0,4-1 0,4-3 0,2-1 0,0-2 0,0 0 0,0 0 0,-4 2 1,-3 0-1,-4 1-1,-5 2 1,-2 1 0,-10 1 1,10 1-1,-10-1 0,0 0 0,13 2 0,-13-2 0,16-4 0,-4-1 0,2-3 0,3-3 0,1-3-1,1-2 2,-2-6-2,1-3 0,-3-2 0,-3-2 1,-3 0-1,-4 0 0,-4 1 1,-3 3-1,-3 7 2,-3 5-1,-4 8 0,0 8 1,-2 8-1,0 7 1,1 6-1,0 4 2,5 3-1,3 0 0,5-1 0,6-4-1,5-4 1,6-4-1,4-6 0,2-4-1,2-5 0,-1-2 1,-2-2-1,-1 0 1,-5-1 0,-2-1-1,-4 2 1,-10 1 0,10-1 0,-10 1 0,0 0 0,0 0 0,9 2 0,-9-2 0,12-2 0,-3 1 0,0-3 1,3 1-1,1-2 0,0-1 0,0 2 0,0 0 0,-2 2 1,0 3-1,0 7 1,-3 10 0,-1 10 1,1 13-1,-2 9 0,2 9 1,1 8-2,3 3 1,1 1-2,1-7-1,5-4-2,-4-15-4,9-5-12,-3-13-18,0-15 2,2-10 0,1-15-2</inkml:trace>
  <inkml:trace contextRef="#ctx0" brushRef="#br0" timeOffset="24667.8004">22196 6349 85,'14'2'34,"-5"2"1,0 3 1,-1 9-31,-4 2 1,-2 7-1,-5 2-2,-1 2-3,2 2-1,-3-6-4,5 2-4,-5-9-7,8-6-10,-3-12-8,12 4-1,-2-9 2,-3-10 1</inkml:trace>
  <inkml:trace contextRef="#ctx0" brushRef="#br0" timeOffset="24959.8589">22346 6424 54,'0'0'33,"8"-2"-1,-8 2-3,9 11-13,-9-11-2,7 19-4,-7-19-2,10 17-3,-10-17-1,16 12-1,-6-10-1,4-1 0,-1-2 0,4-1 0,-1-2 1,3 1-1,-1-2 0,1 3-1,-2 1 1,1 3-2,-3 1 1,1 4-1,-3 3-1,-1-3-2,-1 3-3,-11-10-8,15 3-22,-15-3-1,12-13 0,-7-1-1</inkml:trace>
  <inkml:trace contextRef="#ctx0" brushRef="#br0" timeOffset="25133.8937">22453 6163 66,'-19'-9'33,"3"-2"0,16 11-1,-11-8-17,11 8-16,14-7-7,2 5-13,4 3-11,-2-4-2,6 6 2,-1-1 0</inkml:trace>
  <inkml:trace contextRef="#ctx0" brushRef="#br0" timeOffset="26209.1087">18808 7608 37,'0'0'27,"0"0"3,10-6 0,-10 6-9,0 0-4,0 0-2,0 0-4,0 0-2,4 18-3,1 3 0,-1 8-2,3 10 0,-1 7-1,3 9-1,0 4-1,1 1 1,0-4-2,0-3 1,0-9-2,0-6 0,0-10-1,-4-10-2,4-5-3,-10-13-5,12 0-7,-10-10-8,-2-10-5,2-2-1,-6-12 0,3-1 3</inkml:trace>
  <inkml:trace contextRef="#ctx0" brushRef="#br0" timeOffset="26575.1819">18892 7726 35,'-13'-41'26,"7"11"4,-6-3-2,8 8-4,2 2-6,2 1-1,8 6-5,1-3-3,8 6-3,2 2-1,7 6-2,1 5 0,5 7-1,-1 5-1,1 5 1,-1 5-1,-3 4 0,-3 1-1,-2 0 2,-7-3-2,-5-1 2,-6-5-2,-7-1 1,-7-6-1,-4-1 0,-5-5 0,-3-2-1,-3-4 0,1-4-1,2-3-1,0-4-1,8-1-2,0-4-1,8 0-4,2-2-4,9 1-6,1 0-4,5 2 0,4 6-3,-1-6 1,6 9-1,-5-4 5</inkml:trace>
  <inkml:trace contextRef="#ctx0" brushRef="#br0" timeOffset="27171.3011">19201 7558 38,'10'6'27,"7"11"0,-5-3-2,0 6-5,2 4-4,-1-1-4,1 4-2,-2-3-3,1 2-1,-3-5-1,3-2 0,-5-5-1,1-4 0,-9-10-1,14 4-1,-14-4 0,10-17 0,-6 2-1,0-3 0,1-6 0,0 0 0,1-3-1,1 1 0,-1 4 1,1 3-1,-1 3 0,-6 16 1,13-14 0,-13 14-1,9 13 1,-6 0 1,-1 4-1,-1 3 0,1 2 0,2-1 1,0 0-1,4-2 0,1-5 0,2-4 0,4-3 0,2-3-1,1-5 1,2-2 0,2-2-1,-2-2 1,0 0-1,-2-2 0,0 2 0,-4-1 1,-2 0-1,-12 8 1,12-16-1,-12 5 1,-6 0-1,-4-2 1,-4-1-1,-3 1 0,-1 1 0,-4 2 0,2 3 0,-2 2-1,4 4-1,0 1-1,9 2-1,-1-1-1,10-1-3,0 0-4,0 0-6,17-9-9,-2-2-5,6 2-3,-1-6 2,7 3 1</inkml:trace>
  <inkml:trace contextRef="#ctx0" brushRef="#br0" timeOffset="27463.3594">19817 7424 33,'5'-20'26,"3"6"3,-8-6 1,-2 3-9,1 3-3,-4 0-2,5 14-4,-7-15-3,7 15 0,-5 14-3,6 8 0,-1 8-1,5 12 0,-1 2-2,4 10 1,2 2-3,2 0 2,0-3-3,2-5 1,-1-10-2,-1-6 0,0-7-3,-3-12-1,0-4-5,-9-9-6,8-12-7,-7-4-9,-3-8-2,0-2-1,-6-9 2</inkml:trace>
  <inkml:trace contextRef="#ctx0" brushRef="#br0" timeOffset="27720.4109">19784 7522 69,'-10'2'34,"10"-2"-2,-9 14-1,9-14-12,0 0-5,16-2-4,1 1-3,2-6-2,4 2-3,0-3 0,3 0-2,1 0 0,-4 2-2,1 3-1,-4 0-2,-1 4-4,-5-2-6,1 4-11,-1 4-8,-4-2 1,2 6-2,-12-11 3</inkml:trace>
  <inkml:trace contextRef="#ctx0" brushRef="#br0" timeOffset="28350.5369">20087 7640 54,'2'17'31,"-3"-4"0,6 2 1,0-3-13,-5-12-2,18 13-6,-8-13-4,3 0-3,-1-5-1,1 1 0,-3-3-2,0-2 1,-3-1-1,-7 10 0,6-21 0,-9 9-1,-3 1 1,-2 0-1,-3 3 0,-2 2 0,-2 4 1,0 4-1,-1 5 1,3 6 1,-1 3-1,4 5 1,3 3 0,5-1 0,2 0 0,4-1 0,5-3-1,4-3 0,3-4-1,3-5 1,3-5-2,2-4 1,1-3 0,2-4-1,-1-3 1,2 0-1,-2-4 1,-2 1 0,-1 1 0,-4 0 0,-4 4 0,-5 0 1,-1 5-1,-9 5 1,0 0 0,0 0 0,4 14 0,-7 1 0,0 2 0,2 3 0,1 1 0,2 1 0,2-2-1,2-2 0,2-4 0,1-5-1,2-3 0,0-4-1,1-3 0,-2-5-1,2 0 0,-3-5-1,0 1-1,-2-4-2,3 4-2,-6-4-3,-4 14-8,12-18-10,-12 18-4,8-14 1,-8 14 1</inkml:trace>
  <inkml:trace contextRef="#ctx0" brushRef="#br0" timeOffset="28832.6333">20638 7732 81,'12'19'34,"-6"-4"0,2 6 2,-3 5-19,-1-8-9,4 4 0,-3-3-3,1 1-1,-2-3-1,2-1-1,-2-6-1,-4-10-1,6 13 0,-6-13 0,0 0 0,9-5-1,-9 5 1,5-14 0,-5 14-1,7-21 1,-3 7-1,1-1 1,0-1 0,2-1 0,2 2 0,0-1 0,2 1 0,1 3 1,1 3-1,-1 5 1,1 7 0,1 5 0,-1 3 0,0 7 0,0 1 0,-2 0-1,0 1 0,0-2-1,-2-2-1,-3-5-2,-6-11-2,0 0-6,0 0-14,0 0-11,1-18 2,-8 2-1,-4-8 2</inkml:trace>
  <inkml:trace contextRef="#ctx0" brushRef="#br0" timeOffset="29043.6755">20650 7538 90,'-20'-14'34,"0"-1"1,9 6 1,11 9-25,-8-17-5,8 17-3,10-14-1,-1 6-4,4 4-2,1-5-3,4 7-4,-1-3-5,3 5-5,1 3-5,4-2-5,4 7-1,1-4 3</inkml:trace>
  <inkml:trace contextRef="#ctx0" brushRef="#br0" timeOffset="29358.7385">21076 7552 48,'39'22'30,"-11"-4"4,-2 3-4,-8 0-5,-7-5-5,-3 5-7,-12-4-3,-4 3-3,-7-3-2,3 1-1,-3-2-1,4 1-1,6-1 0,5 1 0,4-2-1,8 0 1,5 2-1,3 1 1,1 2 0,2 2 0,-5-2-1,-2 0 1,-5-2-1,-5 0 0,-6-2-2,-5-4 0,-6-2-3,-8-7-1,1 3-4,-9-9-5,1 3-10,-5-3-13,-3-1 0,1 0 1,-8-4 2</inkml:trace>
  <inkml:trace contextRef="#ctx0" brushRef="#br0" timeOffset="29795.8259">19767 8167 65,'-39'11'31,"12"5"1,2-6 0,13-3-11,9 3-9,3-10-2,16 8-2,5-7-1,10 3-2,7-4-1,8 1 0,6 0-2,6 2 0,1 0-1,2 4 0,0 1 0,0 4 0,-3 2 0,-1 4 0,-7 0 0,-2 2 1,-4-1 0,-5 1 0,-1-5-1,-2-2 0,-3-8-1,-1-3 0,-2-7-1,-2-7-1,1-2-3,-4-8-4,4 2-16,-5-2-12,-4-4-1,2 3 1,-6-3 0</inkml:trace>
  <inkml:trace contextRef="#ctx0" brushRef="#br0" timeOffset="30014.8697">22032 8167 101,'31'32'1,"-8"-8"0,-11-14-1,7-11-39</inkml:trace>
  <inkml:trace contextRef="#ctx0" brushRef="#br0" timeOffset="37473.361">7671 12984 37,'13'9'25,"-13"-9"1,0 0 1,0 0-10,0 0-5,4-13-1,-4 13-1,-10-14-2,0 4-2,0 1-1,-4 0-2,-1 2-1,-3-1-1,-3 3 0,-2 2-1,-2 3 1,-4 4 0,0 5 1,-3 3 1,-2 9 0,-2 5 0,3 9 0,-2 5 1,5 8-1,2 1 1,6 4-1,7 0-1,9 1 1,9-4-1,11-5 0,10-7 0,9-6-2,7-6 2,5-7-2,4-5 1,0-8-1,-3-5-1,-4-5 0,-4 1-4,-9-8-3,-2 1-17,-9-5-12,-7-6 1,-3-3 1,-4-7-1</inkml:trace>
  <inkml:trace contextRef="#ctx0" brushRef="#br0" timeOffset="38232.5129">7240 12069 19,'-4'-20'17,"4"20"3,-1-24 0,2 14-6,0-1-1,-1 11-1,2-16 0,-2 16-3,0 0 1,2-11-2,-2 11 0,0 0-2,7 12 2,-7-12-2,8 22 0,-4-5 0,6 5 1,-2 5-2,3 5-1,-2 2 0,2 4-1,-2-1 0,2 1-2,-4-1 0,2-4-1,-2-3 1,-1-6 0,0-3-1,-3-6 0,2-3-3,-5-12-3,5 11-5,-5-11-17,0 0-7,3-19 2,-2 1-2,3 1 2</inkml:trace>
  <inkml:trace contextRef="#ctx0" brushRef="#br0" timeOffset="38533.573">7429 11895 53,'-1'-21'27,"1"21"3,0 0-1,0 0-7,5 24-9,-3 1-3,3 11-2,0 3-1,3 10 0,-2 2-2,3 0-2,-2-4 0,1-3-1,-2-9-1,-1-6-2,-1-7 0,-2-8-3,-2-14-3,0 0-10,0 0-16,-1-17 0,-4-6 0,1-4-1</inkml:trace>
  <inkml:trace contextRef="#ctx0" brushRef="#br0" timeOffset="39036.6736">7230 11377 28,'-7'-12'22,"-8"-8"1,3 7-3,-2-1-4,-1 5-2,1 5-3,-1 4 0,1 8-1,0 3-2,3 9 0,1 3-2,6 6-1,2 1-1,7 2-1,4-4 0,6 0 0,4-8 0,5-4-1,5-10 0,3-6 1,2-9-1,0-9 0,-1-7 0,-2-7 0,-5-6-2,-4-6 1,-9-4 0,-7-2 0,-10-1 0,-6 3 0,-12 3 0,-6 2-1,-7 7 0,-5 8 0,-3 10-1,-1 6-2,2 13-3,-1 5-4,8 15-13,4 13-11,2 8 0,6 13 1,4 4 0</inkml:trace>
  <inkml:trace contextRef="#ctx0" brushRef="#br0" timeOffset="39848.8361">7116 13615 38,'-14'6'28,"0"9"3,-9-2 0,-6 6-9,0 10-4,-9 4-2,1 10-2,-8-1-3,5 7-2,-4 1-3,6 2-3,0-2-1,3-4-2,5-3-2,2-5-4,8-1-5,-4-7-18,5-7-8,2-5 2,1-6-2</inkml:trace>
  <inkml:trace contextRef="#ctx0" brushRef="#br0" timeOffset="40698.0058">5155 14404 62,'10'31'29,"6"11"-1,-6 2 2,-1 11-19,5 11-1,-4 2-2,0 7 0,-5-9-1,1 0 0,-5-9-2,1-6-1,-3-15 0,0-8-2,-2-11 0,3-17-1,-9-1 0,4-17 0,-1-12 0,-1-11-1,0-10 1,-1-10-1,1-9 0,1-8 0,2-5-1,0-3 1,3 0 0,3 1 0,3 2-1,3 4 1,5 5 1,5 10-1,5 7 0,4 9 1,3 8-1,1 11 1,0 10-1,-2 11 0,-1 13 0,-4 10 0,-4 14 0,-7 10-1,-4 6 1,-5 7 0,-5 2 0,-5 2 0,-5-3 0,-6-5 0,-4-6 0,-4-7 1,-2-6-1,-1-7 1,-1-8-1,0-8 0,2-7 1,3-1-1,2-7 0,6-1 0,2-2 1,5-1-1,4 2 0,5 11 1,4-14-1,7 14 1,7 2-1,6 7 1,5 5 0,8 7-1,5 5 1,5 4 0,1 2 0,2 1-1,0-1 0,-3-1-1,1-3-4,-5-10-3,4-1-22,-1-8-7,1-10 1,5-7-1</inkml:trace>
  <inkml:trace contextRef="#ctx0" brushRef="#br0" timeOffset="41315.1292">8175 13321 2,'-17'-12'12,"6"8"-1,-9-9 1,3 5-9,-1-3-1,3 3 1,-3-4 1,4 4 2,-1-4 2,3 3 1,3-1 4,9 10-1,-12-17 1,12 17 0,-6-11-1,6 11 0,0 0-1,2-12-3,-2 12 1,15 0-3,1 1-1,4-1-1,8 2-1,9 0 0,12 1 0,9-1 1,8 4-1,5-3-1,6 2 0,1-1 0,2 1-1,-3-1 0,-4 0 0,-6-2-1,-6-1 0,-8 0 0,-6-1 0,-8 2-2,-10-4-2,-4 5-5,-11-4-11,-4 1-14,0 4 1,-10-4-2,11 4 2</inkml:trace>
  <inkml:trace contextRef="#ctx0" brushRef="#br0" timeOffset="42053.2769">9487 13253 0,'15'7'13,"-15"-7"1,0 0 2,1-11-5,-1 11 1,0 0 2,0 0 2,-11-11-1,11 11 0,0 0-1,-11 18-2,10-2-2,-4 5-2,4 12-2,-2 2 0,3 10-2,-1 1 0,2 4 0,-1-2-1,1 0-1,-1-8 0,1-3 0,-1-9 0,0-7 0,-1-6-1,1-5 1,0-10 0,0 0-1,-1-15 1,1-1 0,-1-7-1,1-4 0,-1-8 0,2-6 0,-1-4-1,1 0 1,-1-5 0,2 1 0,1 0-1,0 3 1,1 3-1,1 7 1,0 7-1,1 5 0,-1 8 0,-1 5 0,-4 11 0,14 9 0,-6 7 0,3 8 0,1 6 0,3 5 0,0 4 0,4 5 0,0-5-1,2-3 1,-3-4 0,0-5-1,-4-7 2,1-5-1,-3-9 2,-1-6 0,-1-11 0,-2-4 1,0-8-1,0-5 1,-1-7-2,0-5 1,-1-7-1,-2-1 0,-2 0-2,-1-2-2,0 5-3,-4-4-6,3 7-24,1 7-2,0 3 1,3 6-1</inkml:trace>
  <inkml:trace contextRef="#ctx0" brushRef="#br0" timeOffset="42617.3897">10210 12793 41,'-5'11'30,"-5"-9"2,10-2 1,-7 11-10,7-11-4,0 0-3,2-13-3,14 8-2,-1-9-3,14 1-2,3-8-2,9 2-1,1-5-1,4 0-1,-1-1 0,-3-1-1,-6 2 0,-6 2-2,-6 3-3,-8-3-4,-1 7-11,-3-2-17,-5 1-1,1 1 1,-4-5 0</inkml:trace>
  <inkml:trace contextRef="#ctx0" brushRef="#br0" timeOffset="42993.4649">10894 12107 38,'4'-17'24,"-4"17"3,4-13 0,-4 13-11,0 0-3,0 0-1,0 0-1,0 0 0,10 14-1,-7 3-2,5 9-2,-1 4-1,3 8-1,-1 1 1,2 4-3,-2-1 0,-1 0-2,-1-4 0,-2-5 1,-1-4-3,-3-9-3,2-1-6,-3-8-21,0-11-3,0 0 0,6-25 0</inkml:trace>
  <inkml:trace contextRef="#ctx0" brushRef="#br0" timeOffset="43273.5208">11198 11917 71,'0'0'29,"0"0"2,0 0 0,2 21-20,-2-3-3,6 13 0,-4 4 0,6 9-2,-2 2-1,5 4-1,-2-2-2,2-2-2,-2-2-1,-1-7-5,2-4-3,-7-11-8,0-8-17,-1-1 0,-2-13-1,0 0 2</inkml:trace>
  <inkml:trace contextRef="#ctx0" brushRef="#br0" timeOffset="43491.5645">11020 12268 86,'-12'2'34,"12"-2"0,0 0 2,0 0-24,0 0-5,18-9-1,0 6-2,3-2-2,3 0-2,2 2-5,-2-4-5,2 6-14,-2 1-11,-6 0 0,-3 5-1,-15-5 1</inkml:trace>
  <inkml:trace contextRef="#ctx0" brushRef="#br0" timeOffset="44022.6706">10171 13830 73,'9'14'33,"3"6"-1,0 1 2,2 2-22,7 12-3,-3 0-3,6 7 0,-2 0-1,3 3-2,2-5 0,0 0-2,-1-4 0,-1-7-4,1-2-3,-5-10-4,5-6-22,-3 0-2,-4-6-2,3-1 0</inkml:trace>
  <inkml:trace contextRef="#ctx0" brushRef="#br0" timeOffset="44354.737">11136 14320 67,'2'22'32,"-6"1"1,3 8 0,3 5-21,-5 5-4,5 9 0,-4 0-1,4 5-2,0-1-1,1-1-2,0-6-1,-1-3-3,2-6-2,-5-10-6,4-6-20,0-5-4,-3-17-1,0 0 0</inkml:trace>
  <inkml:trace contextRef="#ctx0" brushRef="#br0" timeOffset="44625.7912">11372 14316 95,'0'0'33,"0"0"1,4 26 1,-9 2-28,4 12-4,0 6-1,0 7 1,-1 6-1,2 0 0,1-2 0,1-3-1,1-6-2,0-10-4,2-1-3,-4-13-11,1-6-17,1-6 1,-3-12-1,0 0 2</inkml:trace>
  <inkml:trace contextRef="#ctx0" brushRef="#br0" timeOffset="44820.8303">11224 14723 83,'-8'-2'35,"8"2"-1,0 0 2,10-9-22,9 6-8,2-2-3,5-1-2,2 1-4,-4-5-12,-1 1-19,1 0-1,-8-7 0,-1 0-1</inkml:trace>
  <inkml:trace contextRef="#ctx0" brushRef="#br0" timeOffset="46017.0695">9394 12562 51,'-14'3'28,"14"-3"1,-12 1 0,12-1-15,0 0-4,-10 2 0,10-2-2,0 0-2,-3 14-2,3-14 0,4 13 0,-4-13-1,8 13 0,-8-13-1,15 7 1,-15-7-1,18-1 0,-9-3 0,1-2-1,-10 6 0,15-16 0,-15 16 0,6-18-1,-6 18 0,0-16 1,0 16-1,-8-10 0,8 10 0,-17-4 0,7 6 0,0 4 0,-1 1 0,0 3 0,2 1 0,2 1 1,2 1-1,2 1 1,3-4-1,3 1 1,-3-11 0,15 13 0,-3-12 0,0 0 0,-1-5 0,2-3-1,-2-1 1,-1-2-1,-4-2 1,-2 0-1,-3 0 0,-1 0 0,-3 0 0,3 12 0,-13-15 0,3 12 0,-2 3 0,-1 3 0,0 4 0,-1 2 0,3 3-2,-1 0-1,6 2-3,6-14-5,-4 16-16,4-16-8,17 9 0,-3-7 0,2-9 1</inkml:trace>
  <inkml:trace contextRef="#ctx0" brushRef="#br0" timeOffset="46664.1988">9613 12500 32,'0'0'24,"0"0"1,0 0 0,0 0-7,0 0-2,0 0-2,-10 6-2,10-6-2,-10 17-3,5-7-2,3 3 0,2-13-1,-4 20-1,4-20 0,2 11 1,-2-11-1,0 0 0,14-1-1,-14 1 1,14-13-2,-14 13 1,14-21-2,-8 7 1,-2-1-1,-2 2 0,-3 2 0,-3-1 0,4 12 0,-15-14 0,6 9 0,-3 4 0,-1 5 0,2 0 0,-2 6 0,2 0 1,3 3-1,1 0 0,2 3 0,3-2 1,4 0 0,3-2-1,4-5 1,1-1 0,4-5-1,1-2 1,2-5-1,-1-1 1,-1-5-1,-2 1 0,-3-2 0,-3-1 1,-3 0-1,-2 3 0,-4 1 1,2 10-1,-11-13 1,11 13 0,-16-6 0,6 6-1,-1 1 1,3-1 0,-2 3 0,10-3-1,-15 7-1,15-7-5,0 0-18,0 0-11,0 0-2,0 0 1,9-17-1</inkml:trace>
  <inkml:trace contextRef="#ctx0" brushRef="#br0" timeOffset="57277.321">9651 14583 29,'0'0'26,"0"0"0,0 0 2,-12-10-8,12 10-6,-14-5-5,4 2-4,1 4 0,-3 1-1,2 1 1,0 3-2,1 2 0,9-8-1,-14 19 0,14-19-1,-3 21 1,5-11-1,3 2 1,1 0-1,2-1 1,0 0 0,-1 1-1,0-2 1,-1 2 0,-3 2 1,-2 0-1,-3-1 1,-1 1-1,-3-2 0,0 2 0,0-2-1,-2 0 0,8-12-2,-13 13-2,13-13-2,-10 7-6,10-7-11,0 0-12,0 0-1,0 0 1,0 0 1</inkml:trace>
  <inkml:trace contextRef="#ctx0" brushRef="#br0" timeOffset="57811.4279">9659 14767 32,'12'11'25,"-12"-11"-1,12 17 4,-9-2-10,1 4-7,5 7-1,-3 1-2,2 6-1,-4 0 0,2 0-3,-3-5 0,2-2-2,-3-7-2,-1-3-1,-1-6-2,0-10 1,0 0-2,0 0 0,-9-12 0,4-4 1,0-4-1,-2-4 2,0-5 1,-1-5 1,2 0 1,4-4 1,-2 0 1,4 4 1,1 0 0,2 6 2,1 1-1,5 5 0,-1 2-1,4 8-1,-3 1 0,5 5-2,-2 2 1,3 2-1,-1 4 0,0 3-1,0 2 1,-1 4-1,-3 2 0,-2 0 1,-3 1-1,-4 1 0,-5 1 0,-3-1-1,-2-1 0,-4-3-3,1 0-5,-2-8-10,0-6-13,4 2 0,0-12-1,6 2 1</inkml:trace>
  <inkml:trace contextRef="#ctx0" brushRef="#br0" timeOffset="58714.6085">9896 14416 37,'-10'-13'26,"10"13"3,0 0-8,0 0-3,0 0-4,0 0-1,0 0-4,0 0 0,0 0-3,0 0-1,0 0-1,0 0-1,0 0 0,0 0-1,0 0 0,0 0-1,0 0 0,11-6 0,-11 6-1,0 0 0,10-2-1,-10 2 1,0 0-1,11 7 1,-11-7-1,4 10 1,-4-10 0,1 16 0,-1-16 0,-1 16 0,1-16 0,-2 16 0,2-16 0,-3 11 0,3-11 0,0 0 1,0 0-1,0 0 0,-1 11 0,1-11 0,0 0 0,0 0 0,11 10 0,-11-10 0,11 7 0,-11-7 0,13 10 0,-13-10 0,14 14 0,-14-14 0,12 17 0,-12-17 0,11 17 0,-11-17 0,9 18 0,-9-18 0,6 14 0,-6-14 1,-2 11-1,2-11 2,0 0-1,-11 13 0,11-13 1,0 0-1,-9 7 1,9-7-1,0 0-1,0 0-2,0 0-6,0 0-23,0 0-4,0-16 1,0 16-2</inkml:trace>
  <inkml:trace contextRef="#ctx0" brushRef="#br0" timeOffset="60873.0401">7478 14662 17,'3'14'23,"-3"-14"-1,0 0-1,0 0 0,0 0-4,0-13-2,0-3-4,2-5-1,-3-7-5,2-4-3,0-5-1,0-5-2,0-2 1,1-1 0,-1 0 0,1 2 1,-1 1-1,-1 4 1,0 6 0,-1 6 0,0 4 1,-1 7-1,2 15 0,-10-12 0,10 12 0,-16 13-1,5 2 0,-2 5 0,0 3 0,-2 4 0,1 1 0,-1-1 0,3-3 0,2-3 0,2-4 1,1-6-1,7-11 1,0 0 0,0 0 0,0-11-1,6-7 1,3 0 0,-1-6-1,2 0 1,0-2 0,2 4-1,-3 1 2,1 6-1,-2 1 1,1 5-1,-9 9 1,16-4-1,-7 7 0,1 4 0,1 3 0,2 0 0,0 1-1,0 0-1,2 1-3,-4-3-7,4 1-14,0 0-6,-7-4-1,3 4-1,-11-10 1</inkml:trace>
  <inkml:trace contextRef="#ctx0" brushRef="#br0" timeOffset="61407.1469">7399 15073 34,'-13'-7'25,"13"7"3,-21 18 1,4-4-13,2 4-4,-3 1-2,3 2-1,-1-1-1,5-3-3,2 0-2,5-2-2,4-5 0,0-10 0,18 18 0,-3-11 0,1 1-1,1-1 0,0 1 1,0-1-1,-5 1 0,-2 1 1,-6 1-1,-4 2 1,-7-1-1,-3 2 2,-5 0-2,-5 0 1,-3 0-1,-5 0-1,0-3-2,-3-3-3,5 1-8,0-4-8,2-4-9,7 1-1,3-7 2,14 6 0</inkml:trace>
  <inkml:trace contextRef="#ctx0" brushRef="#br0" timeOffset="61925.2505">7434 15273 43,'10'7'24,"-10"-7"2,0 0 0,5 16-13,-7-5-6,2 4 0,-1 1-1,2 6 0,-1 2-2,3 1 0,-1 1 0,1-2-2,1-4-1,-1-2-1,0-4 1,0-4-1,-3-10 0,0 0 0,0 0 0,0 0 0,-5-23 0,2 7 0,-2-4-1,1-5 2,0-2 0,0-2 0,1-1 1,2-2 0,2 1 0,2-1 1,1 3 0,3 1 0,2 4 0,2 4-1,2 5 1,3 6-1,-2 5 0,2 6 0,-3 4 0,1 7-1,-4 3 0,0 3-1,-6-1 1,-1 3-1,-4-2 0,-4-2-1,-1-2-3,-7-6-4,2 0-13,-1-3-13,-4-9 1,4-3-2,1-9 3</inkml:trace>
  <inkml:trace contextRef="#ctx0" brushRef="#br0" timeOffset="62422.3499">7586 15039 42,'0'0'27,"0"0"2,4-13 1,-4 13-12,4-16-5,-4 16-2,7-20-1,-7 20-2,12-20-3,-4 12-1,-8 8-2,17-16 0,-8 9-2,-1 3 1,-8 4-1,16-3 0,-16 3 0,13 6 0,-13-6-1,8 11 1,-8-11 0,6 19 0,-6-8 0,-1 0 0,-2 0 0,-1 0 0,0 1 0,-1-1 0,0-1 1,5-10-1,-8 14 0,8-14 0,0 0 0,-2 13 1,2-13 0,9 3 0,-9-3 0,17 4 0,-5-4 1,4 0-1,-1 0 0,2-1-1,-2 0-2,-2-1-4,3 2-14,-1-1-14,-6-2 0,0-1-1,-9 4 1</inkml:trace>
  <inkml:trace contextRef="#ctx0" brushRef="#br0" timeOffset="69073.6799">9375 12316 9,'0'0'14,"0"0"-1,0 0-1,8-11-2,-8 11 0,7-11-1,-7 11 1,7-14-2,-7 14 1,6-18-1,-6 18-1,4-20 0,-1 8-2,-3-1 0,1-2 0,-2-3-1,-2 2 1,0-3-2,-2 2 0,-3-2-1,-2 4 1,-3-3-1,0 5 0,-3 0-1,1 3 0,-5 1 0,2 0-1,-2 5 2,-1 0-2,-1 3 1,-1 2-1,0 3 0,-2 0 1,2 3-1,-1 3 1,-1 0 0,3 2 0,-2 1 0,0 2 0,2 3 1,0 1-2,0 2 1,0 3-1,1 0 2,1 5-2,1 3 1,1 3 0,1 1 1,0 4-1,1 2 1,4 1 1,-2-1-1,4 0 0,-1-2 0,3-3 0,1-4-1,1-4 2,2-4-2,1-3 0,0-4 0,1-1 0,0-3-1,0-3 0,1 0 1,1-11-2,-3 13 2,3-13-2,0 0 2,0 0-2,0 0 0,0 0-1,0 0-1,-10-10-1,10 10-2,-8-21-2,6 9 0,-5-6-2,3 3 2,-3-4 1,2 3 1,-2-2 1,2 3 3,-1 0 1,0 1 2,-1 2 1,2 1 1,5 11 1,-10-20 0,10 20 2,-9-14-1,9 14 0,0 0 1,-6-12-1,6 12-1,0 0-1,0 0 0,0 0 0,4 15 0,3-2 0,-2 1-1,6 4 1,-2 0-1,4 3 1,-4-2-1,3 0 0,-3-4-1,-2-1 1,0-2-2,0-2 1,-7-10 0,10 14 0,-10-14 1,10 8 0,-10-8 0,10 1-1,-10-1 1,16-5 0,-6-4 0,2 1-1,1-2 0,2-3-1,0 1 1,0-1-1,-1 2-2,-2-1-3,0 6-8,-2 0-22,-4-4-1,-6 10 0,6-28 0</inkml:trace>
  <inkml:trace contextRef="#ctx0" brushRef="#br0" timeOffset="76825.2299">7017 12252 50,'0'0'28,"0"0"1,2 11 0,-2-11-12,0 0-8,0 0-1,-9 5-3,9-5 0,-11 12-2,11-12-1,-17 18 1,7-6-1,-3 0 1,-1 1 0,-2-3 0,-1 1-1,-4-4 0,-3-2 1,-6-5-1,-2-1 1,-6-6-1,-3-3-1,-2-7 1,-3-1 0,-2-6 0,3-4 0,-1-3-1,3-2 1,3-2-1,3-1 0,3-2 0,6 1 0,6 1-1,6 3 1,5 2-1,7 2 0,7 2 1,6 2-1,4 7 0,3 1 0,3 3 0,1 2 0,2 1 0,-2 3 0,-1 2 0,-1 1 0,-2 0 0,-3 0 0,-2 0 0,-2 2 0,-9 3 1,8-6-1,-8 6 0,0 0 0,-4-14 0,-4 8-1,-2-1 1,-3 0 0,0 0-1,-3 1 1,0 1-1,-3 3 1,1 3 0,0 0-1,0 3 1,0 1 0,1 0 0,1 1 0,2-1 0,4 0 0,1-2 0,9-3 0,0 0 0,0 0 0,0 0 1,11-7-1,2 1 0,5-2 0,0-2 0,5-1 0,-1-1 0,1 1 0,-2-1 0,-3 3 0,-2-1 0,-3 3 0,-3 2 0,-10 5 0,13-7 0,-13 7 0,0 0 0,0 0 0,0 0 0,0 0 0,0 0 0,0 0 0,0 0 0,0 0 0,0 0 0,0 0 0,0 0 1,0 0-1,0 0 0,0 0 0,-12-7 0,12 7 0,-11-2 0,11 2-1,-15 0 1,15 0 0,-13 0 0,13 0 0,-9 2 0,9-2 0,0 0 0,0 0 0,0 0 0,0 0-1,0 0 1,0 0 0,2 12 0,-2-12 0,14 23 0,-4-8 1,2 3 0,0 2 0,1 2-1,0-1 1,-1-2 0,-2 0-1,-2-4 1,-2-3-1,0-2-1,-6-10-1,10 17-2,-10-17-3,8 19-2,-8-19-6,8 17-20,-3-2 0,0-2 0,3 2 1</inkml:trace>
  <inkml:trace contextRef="#ctx0" brushRef="#br0" timeOffset="78035.4719">12220 13186 21,'0'0'23,"-15"-5"2,15 5 0,-11-2-5,11 2-4,-9-4-1,9 4-3,0 0-2,0 0-1,0 0-2,4-10-1,10 7-1,2-1 0,10 1-2,6-3 1,12 3-1,7-2 0,10 4 1,6-1-2,5 2 1,2 0-1,3 1 0,-1-1-1,-2 1 0,-5 0 0,-5-1 0,-5 1 0,-8 1-1,-8-2 1,-7 0-1,-10 0 0,-5 1 1,-9-2-1,-12 1 0,11 0 0,-11 0 0,0 0 0,0 0-1,0 0-1,0 0-1,0 0-3,0 0-3,0 0-11,-1-12-14,-2 1-1,3 11 0,-7-26 0</inkml:trace>
  <inkml:trace contextRef="#ctx0" brushRef="#br0" timeOffset="78427.5503">13083 12870 51,'-13'-5'27,"13"5"3,-12-4-2,12 4-12,0 0-8,13 0 0,-1 6 0,4 1-1,6 6-2,3 2-1,6 6 0,0 3 0,4 4-1,-1 2 0,1-1-1,-4 0 0,-3-3 0,-3-3-1,-6-2 0,-4-5 0,-6 0-1,-4-2 1,-5 0 0,-6 0 0,-4 2 1,-6 0 0,-4 4 0,-6 1 0,0 1-1,-4-2 1,-1-1-3,2-2-3,-2-6-3,7 1-10,1-8-19,0-7 1,3-5-1,0-10 0</inkml:trace>
  <inkml:trace contextRef="#ctx0" brushRef="#br0" timeOffset="79050.6749">12372 12907 45,'0'0'25,"0"0"0,0 0 0,-10-2-14,10 2-6,-16 2 0,5 0 0,-4 0-1,-4 4 1,-2 1 0,-1 5 1,-3-1 0,1 5-1,-2-1 0,1 3-2,1 1 0,4 0-1,2-2-1,4 1 1,3-3-1,5 0 1,3-1 0,6 1 0,3 1 1,4 0 0,2 1 0,5 3 0,1 1 0,3 1 0,1-2-1,0 1 0,-1-2-1,-1-2 0,-1-1 0,-3-5-2,-1 2-2,-6-8-5,1 0-24,-1 0-4,-9-5 2,10 0-3</inkml:trace>
  <inkml:trace contextRef="#ctx0" brushRef="#br0" timeOffset="83434.5515">14699 13141 24,'0'0'20,"0"0"2,0 0-2,-1 13-3,1 1-4,2 8-1,-1 7-1,3 13-1,-1 7 0,2 15 1,-2 0-3,2 7-2,-1-5 0,2 0-2,-3-8 0,2-6 0,-2-14 0,1-8-1,-3-10 0,2-6 0,-3-14-1,0 0 1,0 0-1,0 0 0,1-30 1,-3 4-2,-1-9 1,-1-7-1,0-8 0,-1-7-2,1-5 2,0-3-1,1-4 0,2-2 0,1-2 0,4 3 1,2 1-1,4 7 0,3 5 1,6 5-1,0 7 1,6 9 0,2 9-1,1 7 1,2 9-1,-1 11 1,0 10-1,-4 14 0,-2 11-1,-3 9 1,-7 8-1,-4 7 1,-5 2 0,-6-3-1,-4-2 2,-4-6-1,-5-7 1,-5-4 0,-3-9-1,0-5 0,-2-8 0,0-4 0,2-5 1,1-7-2,3-2 1,3-3 1,5-3-1,1-2 1,10 9-1,-10-16 1,10 16-1,-1-12 1,1 12-1,0 0-1,15-2 2,-4 9-1,2 5 0,5 2 0,2 4 0,4 5 0,3 2 0,0 2 0,0 1 0,-1-2 0,1-3 0,-4 0 0,-2-3-1,-4-3 0,-1-2-2,-5-6-2,2 3-2,-13-12-5,16 10-7,-16-10-15,14-3-2,-5-2 0,-1-5 1</inkml:trace>
  <inkml:trace contextRef="#ctx0" brushRef="#br0" timeOffset="83945.6537">15518 13448 32,'0'0'24,"0"0"0,-10-9-1,10 9-2,0 0-2,0 0-2,0 0-1,0 0-3,0 0-3,0 0-1,16-13-2,-4-6-2,9-2 0,4-11-3,8-7 1,6-6-2,5-2 0,3-4 0,1-1-1,-1 2 1,-1 3 0,-4 5-1,-3 3 0,-5 5 0,-4 5 1,-6 6-1,-6 7 1,-3 3-1,-5 4 0,-10 9-1,9-4-1,-9 4-2,0 0-4,0 13 0,0-13-5,0 0-6,0 0-15,0 0-1,0 0 1,14-24 3</inkml:trace>
  <inkml:trace contextRef="#ctx0" brushRef="#br0" timeOffset="84365.7377">16576 12467 27,'13'-17'22,"3"10"1,-13-11 2,4 2-11,-7 1-5,-3 1-2,-2 1 0,-3-1-1,-4 5-1,-3 1 0,2 3-1,-5 2 2,1 5-1,-4 0 1,3 5-1,-3 1 0,2 6 1,-2 3-1,3 7 1,0 3-1,4 7 0,2 1 0,8 4-1,3-2 0,8 1 0,6-3-1,8-2 0,7-7-1,4-4 0,4-7-1,4-4 0,0-7-2,0-5-1,1-1-4,-8-9-4,2 1-13,-6-4-15,-6-5 3,-4 0-1,-6-6 0</inkml:trace>
  <inkml:trace contextRef="#ctx0" brushRef="#br0" timeOffset="85088.8823">16188 11718 37,'0'0'25,"0"0"2,0 0 0,0 0-10,6-11-5,-6 11-1,0 0 0,0 0 0,11 18-2,-2 0 0,-1 3-2,6 9 1,0 3-2,4 7 0,-1-1-2,4 3 0,-4-6-2,3-1-1,-4-5 0,1-7-1,-2-4-4,-6-8-2,3 1-13,-3-6-16,-9-6-1,9-4 0,-8-6 0</inkml:trace>
  <inkml:trace contextRef="#ctx0" brushRef="#br0" timeOffset="86014.0673">16133 11096 26,'-18'-20'21,"8"7"1,-9-5 1,4 4-11,-1 0-1,-2 1-2,-1 4-1,-1-2 1,-2 5-1,-1 2-1,1 5 0,-2 1 1,2 5-2,-2 4 0,4 4-1,0 5-1,3 5 0,1 3-1,6 5 0,2 0-1,4 3 0,5-2 0,5-2 0,4-4 0,4-2-1,4-6 1,3-5-1,4-6 1,2-4-1,1-6 0,1-4 0,0-5-1,-2-3 1,-2-5-1,-3-3 0,-5-2 1,-3-3-1,-6-2 0,-5-1 0,-7-1 0,-5 0-1,-5 0 2,-4 2-2,-3 3 1,-4 1 0,-2 6 0,2 4 0,0 2 0,3 4-1,4 4-1,2 0-4,7 5-3,9-1-9,0 0-16,0 0 1,12-19-1,8 11 0</inkml:trace>
  <inkml:trace contextRef="#ctx0" brushRef="#br0" timeOffset="86307.1259">16264 10797 74,'10'6'30,"-10"-6"2,20-3-1,-3 0-16,-1-3-5,6 3-3,-2-3-1,3 1-2,0 0-3,-1-2 0,-2 1-1,-3-1 0,1 1-4,-5-3-6,1 0-13,1 2-10,-11-5 2,-4 12-2,5-26 1</inkml:trace>
  <inkml:trace contextRef="#ctx0" brushRef="#br0" timeOffset="86601.1847">16200 10560 50,'-12'16'24,"-6"-7"4,7 7 0,-2 2-15,1 2-2,2 8 0,-1 1 0,5 6-2,2 1-3,6 1-2,0-3-2,7-1 0,3-4-3,2-7-2,5-2-4,0-7-13,1-11-10,6-1-1,-3-13-2,4-4 2</inkml:trace>
  <inkml:trace contextRef="#ctx0" brushRef="#br0" timeOffset="86855.2355">16499 10564 68,'21'-1'29,"9"5"0,-4-4 0,5 4-17,1 9-2,-7 4-3,-1 8-1,-7 4-2,-4 5-1,-4 2-2,-4-1-2,-4 5-6,-8-3-11,-5-3-14,2 2 1,-11-9-2,4 2 2</inkml:trace>
  <inkml:trace contextRef="#ctx0" brushRef="#br0" timeOffset="88051.4747">17090 12386 26,'0'0'19,"0"0"-2,0 0-1,0 0-1,0 0-3,0 0-2,0 0 0,0 0-1,0 0-2,0 0 1,0 0-2,0 0 0,0 0 0,11 12 0,-11-12-1,22 2 0,-5-1-1,7 3 1,3-3-1,7 1 0,0-2 0,4 0-1,-2-1-1,-1 1 0,-3-2 0,-4 1-2,-5-2 1,-7 2-3,-2 1-2,-14 0-4,11-1-13,-11 1-13,0 0 1,-9 2-1,0-4 1</inkml:trace>
  <inkml:trace contextRef="#ctx0" brushRef="#br0" timeOffset="88720.6085">17133 12629 17,'0'0'23,"0"0"2,0 0 1,0 0-4,0 0-3,0 0-1,0 0-3,0 0-2,0 0-2,0 0-2,8 4-2,4-2-1,1-4-2,6 2 0,4-1-1,5 1 0,2 0-1,2 0 0,-1 1-1,0 1 0,-2-1 0,-5 1-1,-4-1 0,-4 2 0,-3-2 0,-13-1-1,14 2-2,-14-2-2,0 0-3,0 0-7,0 0-21,7-10 1,-7 10 1,6-18-1</inkml:trace>
  <inkml:trace contextRef="#ctx0" brushRef="#br0" timeOffset="89488.762">18088 12443 10,'0'0'17,"1"-13"1,-1 13-1,0 0-3,0 0-1,4-11-2,-4 11-2,0 0 0,0-11-1,0 11-1,0 0 0,-5-11-2,5 11-1,-8-11-1,8 11-1,-11-12 0,3 6 1,8 6-1,-18-8 0,8 5 1,-3-1-1,0 2 1,-2 1-1,0 0 0,-2-1 0,-1 4-1,1-1 0,-1 2 1,1 0 0,2 2 0,0 1 0,3 2 0,0 3 0,3 3 1,0 0-1,2 5 1,0 3-1,2 5 1,0 1 0,4 4 0,0 1-1,3 1 1,2 1-1,3-1 0,1-4-1,3 1 1,3-5-1,3-1 0,3-6 1,3-3-1,3-4 0,2-3 0,0-3 0,0-3 0,-3-4 0,-2 0-1,-4 0-2,-5-3-1,-2 3-2,-12 1-6,9-16-19,-9 16-6,1-18 1,0 7 0</inkml:trace>
  <inkml:trace contextRef="#ctx0" brushRef="#br0" timeOffset="90714.0071">17836 12462 9,'0'0'18,"0"-16"-3,0 16 2,2-16 1,-2 16 1,0 0-3,3-10-1,-3 10-3,0 0-2,0 0 0,3 13-2,0 4 0,-1 7-1,3 9 0,0 4 0,4 7 0,-1 0-2,3 6 0,-4-3-2,2-2 0,-2-10-1,0-4 0,-5-8-1,1-2 0,-3-8 0,0-13 1,0 0 0,0 0 0,-7-14-1,3-4 1,-2-6 0,0-6-1,0-7 0,0-5-1,0-5 1,1-2-1,0 1 1,1 1-2,2 3 2,2 3 0,0 6-1,3 7 1,2 7 1,2 7-1,4 8 0,4 8 1,5 10-1,4 7 0,3 7 0,5 6 0,0 6 1,3 2-2,0-1 0,-2-1 0,-1-5 0,-4-4 0,-4-5 0,-2-7 0,-3-4 0,-5-5 0,-3-2 0,-2-5 0,-9-1 0,12-11 0,-8-5 0,-2-4 0,0-8 0,0-8 0,0-3 0,-1-6 0,-1-1 0,-1-1 0,0 3 0,-2 1 0,1 8 0,-1 4 0,0 6 0,-3 2 0,3 8-8,-5-3-9,8 18-10,-12-12-13,4 9 2,-3 6 1,-3 0 0</inkml:trace>
  <inkml:trace contextRef="#ctx0" brushRef="#br0" timeOffset="91473.1589">17924 12421 66,'-14'-10'29,"14"10"-1,0 0 1,-15-3-16,15 3-1,-14 21-3,9 6-1,-5 6-1,5 10 1,-3 6-3,4 9 1,-1-1-2,2 2-1,1-7-2,1-7 1,0-9-1,1-8 0,0-9 0,0-19-1,0 0 1,0 0 0,5-20 0,-3-5 0,1-6 1,-1-8-2,1-6 1,0-7-1,-2-3 1,2-1-1,-1 3 0,-1 1 0,2 6 0,0 5 0,1 6 0,2 9 1,0 9 0,-6 17-1,17-10 1,-2 20 0,1 7-1,5 11 1,1 8 0,3 6-1,5 6 1,0 0 0,2-1-1,0-4 1,-3-7-1,-1-7 1,-3-6-1,-4-7 1,-3-7 0,-4-3 1,-3-5-2,-2-3 0,-9 2 0,11-15 0,-7 0 0,0-4 0,-2-8 0,1-5 0,-1-7 0,-1-7 0,1-4 0,0-4 0,0 0 0,0-3 0,0 3 0,0 1 0,1 8 0,-1 1 0,3 12-9,-7 0-20,4 9-10,2 3 0,0 6 1,-4 14-1</inkml:trace>
  <inkml:trace contextRef="#ctx0" brushRef="#br0" timeOffset="92098.2839">18583 12253 33,'0'0'24,"-8"12"1,8-12 0,0 0-3,-9 9-3,9-9-3,0 0 0,0 0-4,-4 12-1,4-12-2,9-4-1,3-4-2,8 0-1,5-7 0,8-3-1,6-4-1,5-3-1,2-1-1,2-2 0,-4 1 0,-3 0 0,-8 5-1,-6 3 0,-7 3 0,-5 4 0,-6 3-1,-9 9-1,8-11-3,-8 11-3,0 0-9,0 0-20,3-15 0,-3 15 0,8-22 0</inkml:trace>
  <inkml:trace contextRef="#ctx0" brushRef="#br0" timeOffset="92444.3531">19422 11658 58,'0'0'24,"0"0"2,-9-10-5,9 10-12,0 0 1,-7 15 1,3 2 1,5 8-1,-3 6-2,5 10 0,-3 2-1,4 6-2,-1-2-2,2 0-1,-1-6-2,0-2 1,-3-10-1,2-7-2,-1-4-2,-2-18-5,0 0-17,0 0-10,11-6 1,-4-10-2,-1-11 3</inkml:trace>
  <inkml:trace contextRef="#ctx0" brushRef="#br0" timeOffset="92709.406">19576 11590 64,'0'-14'30,"0"14"-1,0 0 1,0 0-7,4 20-15,-2 2-2,2 12 0,0 2-1,4 11 1,-2 1-2,4 4 0,-2-3-1,2-3-1,-2-7-4,-2-7-1,1-4-6,-6-11-9,-1-6-15,0-11-1,0 0 1,-10 1-2</inkml:trace>
  <inkml:trace contextRef="#ctx0" brushRef="#br0" timeOffset="92926.4494">19421 11878 77,'0'0'33,"-15"4"0,15-4 1,9 2-19,1-8-5,8 5-2,1-5-2,8 3-2,0-3-1,1 1-1,-1 1-3,-3-3-3,-2 5-8,-8-1-17,-5-1-6,-9 4 1,0 0-2</inkml:trace>
  <inkml:trace contextRef="#ctx0" brushRef="#br0" timeOffset="93601.5845">18509 13184 68,'0'0'32,"-6"13"-1,6-13 2,0 0-15,9 3-8,-9-3-1,21 10-1,-7-2-2,7 7-1,1 3-1,4 5 0,0 2-1,4 4-1,-2 3 0,2 0-2,-2 1 1,-1-2-2,-2-3 2,-3-2-3,-2-5 1,-5-3-3,-1-4-3,-14-14-7,14 10-15,-14-10-7,0 0 0,0 0-1,0 0 2</inkml:trace>
  <inkml:trace contextRef="#ctx0" brushRef="#br0" timeOffset="93925.6493">19248 13615 33,'16'14'25,"-16"-14"3,11 25 2,-11-5-5,-3 2-10,4 12 0,-6 4-2,3 12-1,-5 4-1,6 8-3,-3-5-3,3 3-1,1-4-2,1-6 0,1-8-2,1-10-1,1-7-2,-2-10-3,4-3-6,-6-12-14,0 0-10,11-18 1,-5 0-1,4-5 2</inkml:trace>
  <inkml:trace contextRef="#ctx0" brushRef="#br0" timeOffset="94204.7051">19484 13697 72,'0'0'34,"0"0"-1,9 3 1,-9 14-7,-2 1-20,2 13-3,-2 3 0,2 10 1,-2 6-1,3 6 0,-1-1-1,2 1-1,2-8 0,0-5-1,3-4-2,-1-10-1,1-4-3,-5-12-6,4 0-13,-6-13-12,0 0-1,0 0 2,-15-16-2</inkml:trace>
  <inkml:trace contextRef="#ctx0" brushRef="#br0" timeOffset="94445.7533">19259 14077 71,'-9'3'33,"9"-3"1,0 0 0,0 0-13,0 0-7,12-4-5,4 8 1,1-9-4,5 4-1,2-3-2,3 4 0,-1 3-4,-3-4-4,1 5-8,-6-6-24,-5-3 0,-1-4-2,-5-7 1</inkml:trace>
  <inkml:trace contextRef="#ctx0" brushRef="#br0" timeOffset="98981.6603">17878 11616 26,'0'0'23,"-19"3"1,19-3 3,-11 5-8,11-5-3,0 0-1,0 0-1,0 0 0,0 0-2,10 8-2,0-8-1,9 5-2,-2-4-1,7 3-2,1-1-1,3 0-1,0 0 0,-1-1-1,1 1 0,-3 1-1,-2-3 1,-2 0-1,-3 0-1,-3-1 0,-4 2-1,-11-2-2,15-3-2,-15 3-5,0 0-6,-1-14-9,1 14-9,-10-14 1,3 3 0,7 11 2</inkml:trace>
  <inkml:trace contextRef="#ctx0" brushRef="#br0" timeOffset="99246.7132">18024 11516 44,'0'0'25,"-6"12"3,6-12-4,-4 16-7,6 1-3,-1-1-2,4 7-1,-1 2-3,3 3-2,-2 0-2,3-1-1,-1-3-2,-1-3-1,0-2-2,-3-6-4,-3-13-11,10 16-14,-10-16 0,0 0 0,3-20 0</inkml:trace>
  <inkml:trace contextRef="#ctx0" brushRef="#br0" timeOffset="99666.7972">17798 11462 30,'0'0'23,"-14"3"2,14-3-2,-14 6-5,14-6-1,-15 19-3,7-5-1,3 8-2,-2 1-2,4 6-2,0 3-2,5 3 0,1-1-3,3-1 0,3-2-1,4-4-1,3-4-4,0-9-4,8-3-18,2-4-5,-2-11-1,5-1-1,-2-11 1</inkml:trace>
  <inkml:trace contextRef="#ctx0" brushRef="#br0" timeOffset="99900.8441">18159 11449 72,'11'6'31,"9"6"1,0 1 0,6 0-12,1 13-11,-2-1-4,2 10-1,-7 0-3,-3 4 0,-6-1-5,-7-4-11,-6-2-17,0 1 0,-7-10 0,-1 0-1</inkml:trace>
  <inkml:trace contextRef="#ctx0" brushRef="#br0" timeOffset="106625.1887">16614 13880 17,'0'0'20,"0"0"1,0 0-3,1 13-2,-1-13-1,0 0-2,0 0 0,0 0 0,0 0-1,0 0-2,0 0 0,2-14-3,2-2-2,-2-11 0,3-6-2,0-8 0,1-4-2,-2-7 1,2-3-2,-1-1 1,-1-1 1,-1 2-2,-1 3 1,-1 2-1,0 3 1,-2 6 0,1 6 0,-1 5-1,0 8 0,-1 4 1,1 8-1,1 10 0,-5-14 0,5 14 0,0 0 0,-10-3 0,10 3-1,-12 7 1,3 0-1,-2 4 1,-1 2 0,-3 3 0,0 4 0,-3 1 0,0 2 0,-3-1 0,2 0 1,-1-2-1,5-2 0,1-5 0,2-3 0,4-3 1,8-7-1,0 0 0,0 0 1,11-21-1,2 6 0,2-5 0,3-3 0,2-3 0,1-1-1,-2 2 1,-1 2-1,-2 4 1,-2 0 0,-1 4 0,-3 4 0,-10 11-1,15-13 1,-15 13 1,12-3-1,-12 3 0,10 6 0,-10-6 0,13 8 0,-13-8 0,15 12 0,-15-12 0,16 10 0,-7-5-2,-9-5-1,16 3-5,-16-3-14,11-7-12,-11 7 1,10-13-2,-10 13 2</inkml:trace>
  <inkml:trace contextRef="#ctx0" brushRef="#br0" timeOffset="107467.3571">16212 14210 66,'0'0'28,"-9"6"1,-1-1-6,-3 0-12,4 6-3,-6 0 1,3 4-1,-2-1 0,3 4-1,0-4-2,7 1-1,0-4-2,6 1 0,-2-12-1,14 18 0,-2-11 0,4-2-1,3 1 1,1 0-1,2-1 0,-1 1 1,-2-3-1,-2 4 0,-3-2 0,-4 1 1,-10-6-1,9 15 1,-9-15 0,-7 18 0,-1-4-1,-4 0 1,-3 0 0,1 2-1,-2-1 0,1-2-2,3-1-2,-1-3-3,13-9-5,-11 8-8,11-8-13,0 0-2,16-19 0,-1 9 1</inkml:trace>
  <inkml:trace contextRef="#ctx0" brushRef="#br0" timeOffset="107963.4563">16365 14432 52,'6'13'30,"-6"-13"1,2 26-3,0-6-10,-1 2-4,4 7-4,-2-1-3,5 6-2,-2-4-1,3 2-1,0-2-1,0-5-2,-2-4 0,-1-9-3,2 0-1,-8-12-3,0 0-3,7-17-3,-5 0-1,-4-4 2,2-3 0,-4-4 3,1-3 2,-1 1 4,-1 0 6,1 3 3,0-4 4,3 8 1,0-1 0,4 4 1,-2 1 0,7 7-2,-2 0-2,7 3 0,-2 1-3,6 5 0,-2-1-1,1 7-2,-1 0 0,-2 8-1,-3 3 0,-4 5-1,-6 2 0,-4 2 0,-5 0-2,-4-3 1,-1-2-3,-5-7-3,6-2-6,-5-11-8,5-7-15,4-2 2,2-8-1,7 0 3</inkml:trace>
  <inkml:trace contextRef="#ctx0" brushRef="#br0" timeOffset="109054.6745">16502 14145 19,'0'0'19,"0"0"-2,0 0-1,0 0-1,0 0-2,0 0-1,0 0-1,0 0-1,0 0 0,0 0-2,0 0 0,0 0-1,0 0-1,0 0 0,0 0-1,9-9-1,-9 9 0,10-5 0,-10 5-1,13-7 0,-5 5-1,1-2 0,1 3 0,0-2 0,0 3-1,0-2 1,1 4-1,-3 0 0,2 1-1,-10-3 1,14 16-1,-14-16 0,8 19 0,-6-7 0,-1 1 0,-1-1 0,-2-1 0,-1 1 0,3-12 1,-13 17-1,13-17 0,-18 16 0,8-11 0,0 0 0,-1 0 0,1-3 0,0-1 0,10-1 0,-16 3 0,16-3 1,-9-2-1,9 2 0,0 0 1,0 0-1,0 0 1,0 0-1,0 0 1,0 0-1,0 0 1,0 0-1,0 0 1,0 0-1,0 0 1,10-9-1,-10 9 0,16-1 1,-4 1-1,-1 1 1,3 3-1,1-1 1,0 2-1,1 1 1,0-2-1,1 2-1,-3-4-2,6 4-7,-3-4-24,0-10-3,2 0 2,-1-8-2</inkml:trace>
  <inkml:trace contextRef="#ctx0" brushRef="#br0" timeOffset="112208.3051">18147 14579 28,'0'11'25,"8"4"1,-8-15 3,5 16-12,1-4-3,-6-12-2,10 19-1,-10-19-2,9 11-1,-9-11-2,0 0-1,0 0 0,13 7 0,-13-7-1,9-18-1,-4-2 1,3-4-1,0-9 0,2-9-1,-1-9-1,-2-3 0,1-6-1,-1-5 1,-1-1-1,-1-1 0,-2 0 1,-2 2-1,0 2 0,-1 1 0,-1 2 1,-1 5-1,-2 6 0,-1 4-1,0 6 2,-1 5-1,0 6 0,1 6 0,0 5 0,0 4 0,1 2 0,4 11 0,-7-12 0,7 12 0,0 0 0,-9-10 0,9 10 0,0 0-1,-9-3 1,9 3 0,-12 4-1,12-4 1,-19 14 0,6-2 0,-3 6 0,-2 3 0,-3 7 0,0 2 0,-2 3 0,-1 1 1,3-2-1,1-1 0,5-7 0,2-3 1,3-8-2,10-13 2,0 0-1,0 0-1,8-12 1,6-8 0,2-3-1,3-7 1,3-4 0,2-3-1,2-1 0,-4 3 1,1 1 0,-3 4 0,-2 3 0,-1 5 1,-2 6 0,-4 3 1,1 7-1,-1 6 0,0 3 1,2 6-1,1 2 1,3 4-1,2 1 0,4 2-1,1-1 1,1-3 0,1 0-1,-3-5-2,0 0-4,-6-9-11,-2-2-19,-3-3-1,-12 5 0,12-15 0</inkml:trace>
  <inkml:trace contextRef="#ctx0" brushRef="#br0" timeOffset="113396.5427">18220 14993 40,'0'0'26,"0"0"2,0 0-4,0 0-8,-8 0-4,8 0-2,0 0-1,-11-6-1,11 6-1,-13-3-1,3 2 0,10 1-1,-19 6-1,7 1 1,-1 0-2,-1 4 0,-1-2 0,4 4 0,-1-3-1,2 1-1,10-11 0,-12 18 0,12-18 0,0 16-1,0-16 0,13 15 0,-3-7 1,3 1-1,1 2 0,4-1 0,-1 0 0,0 0 1,-1 1-1,-1-1 0,-2 2 0,-4-2 0,-2 1 1,-3 0-1,-4 1 1,-2-1-1,-4 0 1,-2-1 0,-4-1 0,-1 0-1,-1 0 1,-4-2 0,1 0-1,0-3 0,2 0 0,0-2-1,1 0-1,3-3-2,11 1-2,-15-4-3,15 4-4,-3-12-8,3 12-9,13-15-5,-4 4 0,5 3 2</inkml:trace>
  <inkml:trace contextRef="#ctx0" brushRef="#br0" timeOffset="114405.7444">18370 15103 32,'0'0'24,"0"0"-1,0 0-2,0 0-6,0 0-2,0 0-2,0 0-1,0 0-3,0 0-1,0 0-2,-1 14 2,3 3-2,-2 1 0,2 9 0,-1 1 0,2 7 0,0 2-2,1 1 1,-1-4-1,0-3 0,-1-5-1,1-4-1,-2-5 0,1-6 0,-2-11 0,0 11 1,0-11-1,0 0 0,-6-12 0,4-1 0,-1-3 1,0-5 0,-1-4 0,0-4-1,0-1 2,1-4-2,1-1 2,0 2-1,1 2-1,0 0 1,1 2 0,2 4 0,1-1 0,2 3-1,2 0 1,2 2 0,0 3 0,2-1-1,0 5 1,-1 1 0,0 4-1,0 4 1,-10 5-1,15-1 0,-15 1 1,15 12-1,-15-12 0,15 20 0,-8-8 0,-1 1 0,-1 1 0,-1 0 0,-2 0-1,-3-1 1,-2-2-1,3-11 1,-14 19-1,4-12 0,-1 0-1,-1-3 0,2-1-1,-5-5-3,15 2-1,-19-10-4,19 10-5,-10-18-8,8 3-9,5 3 0,-2-6 2,8 4 2</inkml:trace>
  <inkml:trace contextRef="#ctx0" brushRef="#br0" timeOffset="115193.9021">18578 14724 45,'4'-10'24,"-4"10"3,0 0-4,0 0-8,0 0-4,0 0-1,0 0 0,9-12-1,-9 12-1,0 0-2,13-1 0,-13 1-1,12 0-1,-12 0-1,20-3 0,-10 3-1,3 0-1,0-1 0,0 2 0,0-1-1,-1 2 1,-2 1-1,1 1 0,-11-4 0,15 11 0,-15-11 0,10 19 0,-7-6 0,-1 1-1,-3 1 1,-2 0 0,-1 0 0,-3-1-1,-2 0 1,-2-3-1,0-2 2,0-2-1,-1 0 0,-1-1 0,2-1 1,0-2-1,1 1 0,2-1 0,8-3 0,-14 6 0,14-6 0,0 0 1,-10 8-1,10-8 1,0 0-1,0 0 1,12 12 1,-3-10-1,0 0 1,6 1-1,0-1 0,3-1 0,0-1 0,2 0-1,0 2-2,0-4-3,4 6-9,-1-3-21,-1-4-1,4-1 1,-1-5-1</inkml:trace>
  <inkml:trace contextRef="#ctx0" brushRef="#br0" timeOffset="123809.6249">11210 17042 21,'0'0'24,"0"0"0,9-4-6,-9 4-5,0 0 0,0 0-2,0 0-2,0 0-1,0 0-1,0 0-2,2-12-1,-2 12-1,-1-13 0,1 13 0,-1-19 1,1 19-1,-4-22 0,2 12-1,-2-4 0,0 3 0,-2-2 0,6 13-1,-14-18 0,6 10 0,-3 1-1,1 1 1,-2 2 0,-1 1-1,-2 2 1,1 2-1,-3 0 1,0 4-1,-2 0 0,2 4 1,-3 1 0,3 4 0,-2 5 0,3 2 0,-1 2 1,4 4 0,0 1-1,2 1 1,3-1-1,2 1 1,2-2 0,4-1-1,3-3 1,4 1-1,1-3 1,6 0-1,1-4 0,6 2 0,0-3-1,3-1 2,1-3-1,0-3 0,0-2 0,-1-2 1,-3-3-2,-1-3 2,-5-2-1,-1-1-2,-4-2 1,-10 6-1,12-7 0,-12 7-2,0 0 0,5-11-6,-5 11-11,0 0-17,11-7 0,-11 7-2,13-18 3</inkml:trace>
  <inkml:trace contextRef="#ctx0" brushRef="#br0" timeOffset="124559.7749">11583 17145 5,'0'0'16,"0"0"1,0 0-1,0 0 0,-9-1 1,9 1-2,0 0-1,-14 0-1,14 0-1,0 0-2,-10 7-1,10-7-1,0 0 1,0 0-2,0 0-1,0 0 1,11 9-1,3-8-1,6 3-1,5-3 0,7 1-1,4-2 0,6 3 0,-1-4-1,-1 2 0,-4-4-1,-4 2 1,-6 0-1,-5 1-1,-7 0 0,-5-1 0,-9 1 0,0 0-2,10 0-1,-10 0-1,0 0-3,0 0-3,0 0-5,0 0-9,9-7-13,-9 7 0,14-6 1,-2 2 2</inkml:trace>
  <inkml:trace contextRef="#ctx0" brushRef="#br0" timeOffset="125370.9371">12306 17077 27,'0'0'26,"0"0"1,0 0-2,0 0-7,0 0-5,0 0-1,0 0-2,0 0-2,1 19 1,-5-9-1,4 11-1,-4 2-1,3 7-1,-3 2 0,1 4-1,-1-2-1,0-1 1,0-3-3,0-6 2,0-5-3,0-4 3,4-15-3,-5 16 3,5-16-1,0 0 0,0 0-1,-1-18 1,2 4-1,1-4-1,0-4 1,0-4-3,1-3 2,0-1-1,0-1 1,1 1-2,-2 0 2,2 2 0,-1 3 0,0 4 0,0 5 0,0 4 0,-3 12 0,4-15 1,-4 15-1,0 0 0,0 0 0,0 0 0,14 20 0,-7-6 0,1 6 0,4 2 0,1 4 0,3 2 1,2-3-1,-3-1 0,1-3 0,-2-4 1,-1-3-1,-2-3 0,-3-4 0,-8-7 0,11 8 1,-11-8-1,0 0 1,10-4 0,-10 4-1,7-14 1,-3 4 0,0-4-1,0-4 1,0-3 0,1-3-1,0-2 0,-1-2 1,1 0-1,-1-1 0,0 2 0,-1 0 0,0 4 1,1 2-1,-2 2 0,1 3 0,-1 2 0,-2 14 0,3-19-1,-3 19-1,2-12-2,-2 12-4,-2-11-21,2 11-11,-3-18 2,4 4-3,1-7 2</inkml:trace>
  <inkml:trace contextRef="#ctx0" brushRef="#br0" timeOffset="134940.8506">3947 17263 0,'0'0'19,"0"0"2,0 0-2,6-12-3,-6 12 2,0 0-3,0 0-2,-2-14-2,2 14-2,0 0-2,-4-11-1,4 11-2,-6-13 1,6 13-2,-11-14 1,11 14-1,-14-14 0,5 7-2,1 1 1,-2 1-1,-1 2-1,0-1 1,-1 4 0,-3 0-1,2 4 1,-3-1 0,1 2 0,-2 2 0,0 2 0,-1 1 0,2 2 0,-1 1 0,1 2 0,2 3 0,1 2 0,2 1 1,2 3 0,2 1-1,2 0 1,2 2-1,4 1 2,1-3-2,4 2 0,1-4 0,4-1-1,5-2 1,2-1-1,3-4 1,2-1-2,1-5 2,0-2 0,-1-3-1,0-1 0,-3-4-1,-1 0-1,-1-1-3,-4-5-1,2 8-16,-1-8-12,-2 1 0,1-3-1,1-2 1</inkml:trace>
  <inkml:trace contextRef="#ctx0" brushRef="#br0" timeOffset="135682.999">4185 17338 21,'0'0'13,"0"0"-1,0 0 0,0 0-1,-9-4-2,9 4 1,0 0-2,0 0-1,0 0 0,-10-1-1,10 1 0,0 0-1,0 0 0,0 0-1,0 0 0,0 0 0,0 0 0,0 0 0,0 0 1,0 0-1,0 0 2,0 0-1,0 0 0,0 0-1,0 0 1,14 8-1,-2-7 0,3-1 0,5 0-1,2 0-1,5 0 1,-1-2-1,4 1 0,-2 0 0,0-1-1,-4 0 1,-1 2-1,-6-1-1,-1 0 1,-6 1-1,-10 0 0,13-1 0,-13 1 0,0 0-1,0 0 0,0 0-3,0 0 0,0 0-3,0 0-1,9 2-5,-9-2-7,0 0-8,0 0-6,0 0 1,0 0 1</inkml:trace>
  <inkml:trace contextRef="#ctx0" brushRef="#br0" timeOffset="136743.2111">4809 17249 11,'0'0'18,"0"0"1,0 0-2,-8 14-7,7-2 1,-1 2-1,2 5 2,-2 2-1,1 5 1,-1-3-2,2 7-1,-2-7-4,2 1 1,-1-5-3,1-1 0,-1-7 2,1 0-1,0-11 0,0 10 2,0-10-1,0 0 0,0 0 0,0 0 0,-1-17-1,1 17-2,4-21 0,0 7-1,-1-3-1,1-2 0,0-2 0,-1-2-2,0 0 2,-1 1-1,1-1 2,-2 3-2,1 1 1,-1 4 0,0 3 1,-1 12 0,1-16 0,-1 16-1,0 0 1,0 0-1,0 0 0,0 0 0,0 0-1,8 12 1,-2 0 0,3 7 0,3 3 0,2 5 1,3 2-1,0 0 2,3 1-2,-2-4 2,1-2-1,-2-5 0,-2-4 0,-2-5-1,-3-3 1,-10-7-1,13 6 1,-13-6 0,0 0 1,9-8-1,-9 8 0,5-20-1,-3 7 1,2-3-1,0-4 1,-1-2-2,2-2 2,-2 1-3,-1 0 2,1-1-1,-1 2 1,0 1-1,-2 0 1,2 4-2,-2 2 2,0 2 0,0 2-1,0 11 0,-1-16-2,1 16-3,0-13-6,-5 3-19,5 10-6,-3-17 0,3 17-1</inkml:trace>
  <inkml:trace contextRef="#ctx0" brushRef="#br0" timeOffset="148229.5079">19552 17140 49,'0'0'30,"0"0"3,0 0-1,11 0-15,-11 0-5,0 0-4,-4-15-1,4 15-2,-5-13-1,5 13-1,-9-16-1,9 16-1,-17-16 0,6 11 0,-3-1-1,0 3 1,-4 4-1,-1 2 1,-3 4-1,1 5 1,-2 2 0,0 3 1,0 6 0,2 4 0,3-1 0,3 4 0,6 0-1,4 0 3,7-1-3,6-2 2,6-3-2,6-3 1,5-4-1,2-2 0,3-7 0,2-4-1,-1-3-1,-2-4-1,-1-1-3,-4-4-4,2 3-11,-2-6-18,-4 0 1,0-2-3,-1 0 4</inkml:trace>
  <inkml:trace contextRef="#ctx0" brushRef="#br0" timeOffset="148612.5844">19858 17195 45,'0'0'30,"-3"12"3,3-12 0,0 0-17,0 0-1,0 0-4,11 2 0,-11-2-2,22-1-2,-6 0-1,6 1-2,1-2-1,3 2-1,-1-2 0,0 2-1,-2 0-2,-4 0 0,-2 3-2,-5-4-3,0 4-3,-12-3-9,11-2-18,-11 2 0,0 0-2,0 0 3</inkml:trace>
  <inkml:trace contextRef="#ctx0" brushRef="#br0" timeOffset="148965.6551">19974 17343 20,'0'0'26,"-10"12"4,10-12 0,-5 11-7,5-11-6,0 0-3,-13 5 0,13-5-2,0 0-3,0 0 0,0 0-2,0 0-1,0 0-1,10 10-1,-10-10-1,20 3 0,-5-2-1,3 2 0,3-3-1,1 0 0,-1-1-2,-1-1 0,-1 1-2,-5-1-2,0 2-3,-14 0-4,14-1-9,-14 1-14,0 0-2,0 0 0,0 0 3</inkml:trace>
  <inkml:trace contextRef="#ctx0" brushRef="#br0" timeOffset="149327.7275">19940 17508 36,'-7'12'29,"7"-12"3,0 0 0,0 0-11,0 0-3,0 0-2,0 14-3,0-14-2,9 3-1,-9-3-2,18 5-2,-3-4-1,5 1-1,2-2-1,2-2 0,1 1-2,-2-1 0,-2-1-1,-2-1-2,-2 0-2,-6-3-4,3 5-7,-14 2-22,14-15-2,-5 4 0,2 1 0</inkml:trace>
  <inkml:trace contextRef="#ctx0" brushRef="#br0" timeOffset="150213.9046">20543 17237 1,'0'0'16,"0"0"1,-9 1-4,9-1-3,0 0-1,0 0 1,0 0 2,0 0-1,0 0 1,0 0-1,0 0 1,-1 17-1,1-17 0,-2 13-1,2-13-1,-1 21-1,-1-10-1,2 8 1,-3-2-2,3 7 0,-3-4-1,2 2 0,-2-4-2,2 1 2,-1-4-3,1-1 0,1-14-1,-2 14 0,2-14 0,0 0 0,0 0 0,0 0 0,0 0 0,0 0 0,0-18 0,2 4-1,-1-2 1,2-2-2,0-3 1,1 0-2,0 0 3,-1 2-3,0 3 2,1 3 0,-1 1 0,-3 12 1,4-11-1,-4 11 0,0 0 1,10 4-1,-10-4 0,17 19 0,-5-7 1,3 3 0,1 1-1,3 4 2,-1-3-2,1 1 1,-2-4 0,-1-2 0,-1-3-1,-1-4 1,-2-3-1,0-7 0,-1-1 0,-1-5 0,-3-3 0,2-3-1,-2-1 1,0-3-1,-1-1 1,-1-1-1,0 1 1,-1 2-2,-1 2 2,-1 0 0,0 3 0,-2 0-1,0 1-2,-3-2-3,2 5-7,-7-5-25,1 0-2,-1 1 1,-1 1-1</inkml:trace>
  <inkml:trace contextRef="#ctx0" brushRef="#br0" timeOffset="178959.6527">13072 17247 7,'-9'0'17,"9"0"1,0 0 1,0 0-3,0 0-1,0 0 0,0 0-1,13-2-1,0 5-3,2-7-2,4 4-2,1-2-1,4 1-1,-1-2 0,2 2-2,-4-1 0,-2 1-1,-3-2 0,-4 2-2,-3 1-2,-9 0-7,10-1-7,-10 1-13,0 0-1,0 0-2,0 0 2</inkml:trace>
  <inkml:trace contextRef="#ctx0" brushRef="#br0" timeOffset="180268.9144">13739 17164 6,'0'0'19,"-16"-1"2,16 1-6,-18 4-4,6 2 2,1 3-1,1 1-1,3 4-1,0-3 0,7 7 0,2-5-2,6 2-1,3-5-1,4 1-2,1-6 0,2-1 0,-3-4-2,0-2 0,-2-5-1,-3-2 0,-3-3-1,-4-2 1,-3-1-1,-3-2 0,-1 2-1,-3 1 1,-3 4 0,-1 2 0,-1 3-1,-1 4 1,0 2 0,4 2-1,9-3 1,-10 12 0,10-12 0,8 14 0,2-9 0,5-2 0,3 0 0,3-2 0,0-4 0,2-1 1,-3-1-1,-2-2 0,-2 0 0,-3 0 0,-4 0 1,-9 7-1,0 0 0,8-12 0,-8 12 0,0 0 0,-4 23 0,5-5 0,4 9 0,1 9 1,3 9 0,2 6 1,2 8-2,4 3-1,-1-1 1,1-1 0,-1-4-1,-1-6 0,-2-8 0,-5-7-1,-2-9 2,-4-8 1,-5-3-1,3-15 1,-17 11 0,4-10 0,-2-7 1,2-3 0,-2-9 1,5 1-1,1-11 0,5-5 2,3-4-1,5-6 0,4 1-2,2-3 1,4 4-1,2 1 1,2 4-2,-1 6-2,0 8-3,-4 0-7,1 10-14,-3 2-9,-2 3 1,-9 7-3,10-6 3</inkml:trace>
  <inkml:trace contextRef="#ctx0" brushRef="#br0" timeOffset="180886.0379">14580 17076 17,'-10'-8'24,"10"8"2,-18 3 2,5 4-12,1 7-5,-6 2-2,3 7-1,-3 0-1,5 5-1,0-2-1,4 2-1,4-7-2,5-1 0,3-6 0,5-2 1,2-7-2,2-2 1,2-6-1,2-2 1,-1-5-1,1-3 0,-3-3-1,1-1 1,-3-1-1,-3 1 0,-2 3 1,-1 1 0,-5 13 0,5-15-1,-5 15 1,0 0 0,-2 17-1,1-2 1,1 3-1,2 0 1,1 2-1,1 1 0,3-3-3,-2-7-2,5 2-9,-10-13-12,17 1-6,-5-8-2,-1-7 1</inkml:trace>
  <inkml:trace contextRef="#ctx0" brushRef="#br0" timeOffset="181480.1567">14754 17082 23,'0'0'27,"4"14"0,-3 6 1,-1 2-13,-2-2-4,2 7-3,-2-7-3,2 2 0,-1-8-1,1 0-1,0-14 1,-1 17 0,1-17-1,0 0 2,0 0-3,0 0 1,-2-15-1,2 15 0,3-19 0,2 8-1,-5 11-1,12-20 1,-12 20-1,16-13 0,-6 10 0,1 3 0,0 4 0,-1 2 1,0 2-1,1 3 0,-3-1 1,-1 1-1,0-1 1,-7-10-1,8 17 0,-8-17 0,0 0 0,4 11 0,-4-11 0,0 0 0,0 0 0,0 0-1,0 0 1,11-8 0,-11 8 0,13-13-1,-3 5 1,1-1 0,1-2 0,2 2 0,0-2 0,1 3 0,0 1 0,-2 3 1,-1 2-1,0 4 0,-3 5 0,-9-7 0,15 22 1,-9-8-1,-1 2-2,-3-2-3,3 4-6,-4-7-13,-1-11-8,9 17-2,-9-17 1,16-3 0</inkml:trace>
  <inkml:trace contextRef="#ctx0" brushRef="#br0" timeOffset="181682.1971">15321 17124 37,'0'0'29,"9"23"1,-10-7-1,-2-1-13,2 9-7,-2-4-5,1 2-2,-1-3-2,-1-3-4,4-1-9,-1-2-12,1-13-4,0 0-2,0 0 2</inkml:trace>
  <inkml:trace contextRef="#ctx0" brushRef="#br0" timeOffset="181878.2363">15290 17099 48,'-9'-18'30,"8"7"1,0-7-1,4-5-16,1 5-10,2-2-5,-1-2-7,4 4-10,1 7-11,-3-5-2,7 13 1,-4-3 1</inkml:trace>
  <inkml:trace contextRef="#ctx0" brushRef="#br0" timeOffset="182659.3924">15719 17152 26,'-21'-7'25,"8"7"2,-6-4 3,-3 3-18,3 11-2,-3-3 1,3 11-1,1-2-1,6 6-3,1-2-1,7 2-2,3-4-1,6 0-1,4-5 0,5-4 0,2-4 0,4-4 0,3-8-1,2-4 1,2-4-1,0-6 1,-2-4-1,-1-5 0,-2-3 1,-4-4 0,-6-1 0,-3-2 0,-7-1 1,-3 4-1,-5 2 1,-2 5-1,-3 5 0,0 9 0,-4 6 0,-1 10 0,-2 10 0,2 8-1,-2 9 1,2 8-1,2 6 1,2 3 0,4 2-1,5-1 0,6-1-1,4-7 1,5-3 0,2-8-1,6-7 0,1-3 1,5-6-1,2-6 1,2-4 0,1-5-1,0-6 1,0-1 0,0-6 0,-2-2 0,-5-2 1,-4-1-1,-6-2 1,-5 2 0,-6 1-1,-6 2 1,-4 3 0,-5 7-1,-3 4 1,-3 6 0,1 7 0,-1 7 0,4 5 0,4 5 0,2 3 0,8 4 0,6-1 0,8 0 0,7 1-1,5-5 1,5-2-3,2-4-1,4-2-9,-5-5-21,1-4-2,-2-3 0,-8-3-1</inkml:trace>
  <inkml:trace contextRef="#ctx0" brushRef="#br0" timeOffset="183840.6287">10810 17863 32,'0'0'30,"-10"-7"4,10 7-11,-4-11-6,4 11-3,0 0-4,0 0-2,0 0-1,10 25-3,-8-5-2,-2-20 1,12 58 3,-5-23 2,0 4-2,1-2 1,-8-37-2,14 67 1,-14-67 0,10 49 0,-10-49-5,0 0 0,0 0-1,0 0 1,0 0-1,0 0 1,0 0-1,33-17 0,-33 17 0,24-44 0,-9 18-4,3 3-2,1 3 1,2 2 0,-2 4 0,-19 14 0,41-5 5,-41 5 0,38 18 5,-38-18 0,33 38 0,-33-38 0,28 50-2,-28-50 1,24 49-8,-24-49-3,19 49-7,-19-49-10,13 36-17,-13-36 0,0 0 0,32 1 2</inkml:trace>
  <inkml:trace contextRef="#ctx0" brushRef="#br0" timeOffset="184292.7191">11438 18022 7,'0'0'31,"0"0"1,-37 4 3,37-4-12,0 0-8,-45 24 3,45-24 1,-29 39-5,29-39-6,-18 51-1,18-51-3,-4 46 0,4-46-1,0 0-2,25 41 1,-25-41-1,0 0 1,42-5-1,-42 5 0,33-28 0,-33 28 0,31-38-1,-31 38 1,27-37 0,-27 37 1,0 0-1,25-39 0,-25 39 0,0 0 1,0 0-1,0 0 0,0 0 0,13 44-1,-13-44 1,5 42-1,-5-42 0,11 49-1,-11-49-1,18 39-1,-18-39-4,0 0-8,44 31-16,-44-31-11,42-18 2,-42 18-1</inkml:trace>
  <inkml:trace contextRef="#ctx0" brushRef="#br0" timeOffset="184592.7791">11903 18027 18,'13'-9'29,"-2"8"1,-11 1 3,0 0-13,0 0-1,0 0 2,-31 29-6,31-29-7,0 0 3,-34 53-1,34-53-1,-3 43-2,3-43-5,15 45 0,-15-45-5,26 39 9,-26-39-10,30 40 0,-30-40 5,0 0-1,27 46 0,-27-46 1,0 0 3,-5 36-6,5-36 3,0 0-5,-31 35-14,31-35-18,0 0-7,0 0 2,-30 0-2</inkml:trace>
  <inkml:trace contextRef="#ctx0" brushRef="#br0" timeOffset="185457.9521">12891 18266 36,'0'0'30,"0"0"3,-42 24 0,42-24-16,-36-1-6,36 1-3,-50 6 3,21 3-2,29-9-1,-49 26-1,49-26-1,-37 30-1,37-30-1,0 0 0,-18 40-1,18-40-1,0 0 1,0 0-1,44 9 0,-44-9 0,41-14-1,-41 14 1,43-17-1,-43 17 1,38-14-1,-38 14 0,0 0-5,34-5 0,-34 5 5,0 0-1,0 0-1,22 41 1,-22-41-2,0 0-1,17 49 1,-17-49-9,0 0-23,37 31-8,-37-31 0,40-9 0</inkml:trace>
  <inkml:trace contextRef="#ctx0" brushRef="#br0" timeOffset="186368.1341">13293 18299 36,'31'0'31,"-31"0"3,0 0 0,0 0-11,-32-12-9,32 12-4,-36 0 0,36 0-1,-35 12-1,35-12 0,0 0-3,-26 44-1,26-44-1,0 0-1,16 46 0,-16-46-1,29 20 0,-29-20-1,39-1 0,-39 1 0,43-21 0,-43 21 0,40-42-1,-40 42 1,35-60 0,-35 60-1,25-68 1,-17 33 0,-3-2 1,-3 4-5,-2 1 0,-4 4 1,1 6-1,-4 4 1,0 8-1,7 10 1,0 0 4,0 0 5,-37 28 0,37-28-1,-14 59-4,9-21 4,4 1 0,2 3-4,0 0-1,5-7 0,-6-35-1,19 60-1,-19-60 5,28 38-7,-28-38-1,39 18 0,-39-18-10,50 7-5,-50-7-5,56-12-1,-56 12 2,58-24 3,-58 24 3,52-32 8,-52 32 10,38-34 9,-38 34 7,0 0 3,25-36 2,-25 36-1,0 0-1,0 0-2,0 0-5,-39 17-1,39-17-3,0 0-2,-15 43-6,15-43 4,0 0-1,15 43-1,-15-43-1,31 14 1,-31-14-1,38 1 0,-38-1 6,37-12-7,-37 12-4,29-24 4,-29 24 0,0 0 1,14-46-1,-14 46 0,0 0 0,-22-40 0,22 40 5,-30-18-5,30 18 0,-35-3-1,35 3 0,0 0 0,-40 15-2,40-15 0,0 0-2,0 0-2,0 0-6,5 39-6,-5-39-8,0 0-8,50 3-4,-50-3 0,47-15 2</inkml:trace>
  <inkml:trace contextRef="#ctx0" brushRef="#br0" timeOffset="187105.2814">13940 18276 42,'0'0'32,"0"0"2,35 42-7,-35-42-7,0 0-7,15 39-2,-15-39-4,0 0-1,0 0-1,0 0 0,0 0-1,0 0 1,35 24-1,-35-24 0,0 0-1,31-28 0,-31 28 0,0 0-1,0 0 0,31-40 0,-31 40 0,0 0-1,0 0 0,0 0 0,0 0 0,19 37-1,-19-37 0,0 0 1,21 45-1,-21-45-1,0 0-1,37 21 0,-37-21-1,36-6-1,-36 6 0,41-28 0,-41 28-1,43-45 1,-43 45 1,39-61 0,-24 26 2,-3-1 1,-4 0 1,-4 0 1,-5 5 1,0 5-5,1 26 2,-15-37 4,15 37 0,0 0 0,-41-1-1,41 1 0,-27 35-5,27-35 9,-25 51 0,25-51-6,-14 59-5,14-59 5,-5 51-5,5-51 4,2 37 5,-2-37-4,0 0-1,0 0 0,0 0 5,33 16-5,-33-16 5,0 0-5,45-30-1,-45 30 1,38-16-1,-38 16 1,39-2-6,-39 2 6,35 13 0,-35-13 0,0 0-5,37 44 5,-37-44 0,7 36 0,-7-36 5,-10 36-5,10-36-1,0 0-1,-46 39 3,46-39-8,-39 20-4,39-20-7,-35 2-18,35-2-6,0 0 0,-14-48 7</inkml:trace>
  <inkml:trace contextRef="#ctx0" brushRef="#br0" timeOffset="187654.3913">14535 17884 69,'0'0'36,"12"21"0,-12-21-2,6 51-18,0-9-4,-5 6-3,2 6 0,-3 1-3,2-3-1,0-3-3,-3 0-4,8-9-11,-7-40-8,10 54-13,-10-54-5,0 0 1,37 14 5,-37-14 8,31-11 9,-31 11 12,33-22 12,-33 22 15,0 0 8,34-14 3,-34 14-6,0 0-4,0 0-3,31-7-7,-31 7-4,0 0-3,0 0-2,37-15 0,-37 15-1,0 0 1,28-35-1,-28 35 0,9-36-1,-9 36 0,-5-40-1,5 40-1,0 0 0,-31-42 0,31 42-1,0 0 1,-41 10-5,41-10 0,-20 47-1,20-47 1,-9 68 5,10-31-1,5 2-5,-6-39 4,27 60 5,-27-60-4,43 37-5,-9-28-14,-2-9-23,5-12 0,2-6 5,2-7-2</inkml:trace>
  <inkml:trace contextRef="#ctx0" brushRef="#br0" timeOffset="188263.5131">15365 17915 29,'0'0'32,"-7"16"1,7-16 1,-3 35-6,3-35-10,-1 61-3,-3-20-2,6 7-1,-5 0-2,3-1-2,-2-5-1,1-5-6,1-37 0,-2 44-1,2-44 0,0 0-1,0 0 1,0 0 0,0 0-1,0 0 1,24-37-1,-24 37 0,24-40-1,-24 40 1,27-36 0,-27 36 0,0 0 0,38-20 0,-38 20-4,0 0 5,0 0 1,26 39-1,-26-39 1,-5 40 0,5-40 0,-17 39 0,17-39 5,-32 34-6,32-34 1,-42 26-2,42-26-2,-47 13-2,47-13-5,-42 5-7,42-5-16,0 0-7,0 0 0,-25-52-1</inkml:trace>
  <inkml:trace contextRef="#ctx0" brushRef="#br0" timeOffset="188661.5927">15593 18106 70,'24'46'37,"-24"-46"-1,0 38 1,0-38-25,0 0-6,-15 43 0,15-43-1,-6 35 0,6-35 0,0 0-1,13 36 0,-13-36-1,0 0-1,37 5-1,-37-5 0,33-15 0,-33 15 0,0 0 0,39-37 0,-39 37-1,0 0 1,13-37-4,-13 37 5,0 0-1,0 0-5,-37-26 4,37 26 0,0 0-1,-42 7-1,42-7 1,0 0-8,0 0-11,-30 30-7,30-30-14,0 0 0,0 0 0</inkml:trace>
  <inkml:trace contextRef="#ctx0" brushRef="#br0" timeOffset="189068.6741">15831 18149 64,'30'8'36,"-30"-8"-1,0 0 3,0 0-23,30 39-11,-30-39 4,3 37-1,-3-37-2,2 45-5,-2-45 3,1 44 0,-1-44-2,0 0 5,1 35-5,-1-35-1,0 0 0,0 0 5,0 0-5,0 0 0,0 0 0,26-51 0,-26 51-1,16-35 2,-16 35-1,0 0 1,28-40 0,-28 40 0,0 0 1,0 0-1,32-7 1,-32 7-1,0 0-1,0 0 1,21 45-2,-21-45 0,0 0-2,10 44-4,-10-44-7,0 0-16,0 0-11,32 27 0,-32-27 0</inkml:trace>
  <inkml:trace contextRef="#ctx0" brushRef="#br0" timeOffset="189534.7673">16277 18166 65,'0'0'36,"0"0"0,0 0 2,-30-3-22,30 3-7,-33 31-3,33-31 0,-30 45 0,30-45-2,-16 49-1,16-49 0,-3 38-2,3-38 0,0 0 0,0 0 0,32 35 0,-32-35-5,0 0 5,45-7-5,-45 7 4,35-20 1,-35 20-1,34-33 1,-34 33-2,29-48 6,-29 48-5,21-64 4,-14 29-4,-1 1-4,-4-1 1,-1 3 0,-2 3 0,-1 7 0,-2 4 1,4 18-1,-9-15 1,9 15 3,0 0 0,0 0 0,-20 61 4,20-61-5,-4 69 4,4-30 0,3 5-3,1-4-3,7 6-13,-3-10-21,-8-36-7,24 54 6,-24-54-6</inkml:trace>
  <inkml:trace contextRef="#ctx0" brushRef="#br0" timeOffset="189993.859">17034 18274 50,'0'0'32,"0"0"2,-35-39-6,35 39-12,0 0-1,-23-36-1,23 36-2,0 0-6,0 0 2,-41-1 0,41 1-7,-24 36-1,24-36-2,-19 57 0,19-57-2,-10 70 10,10-70-5,7 63-2,-7-63 5,26 45-2,-26-45-2,46 22-7,-46-22-11,58 0-19,-23-12-4,1-5-1,1-4 2</inkml:trace>
  <inkml:trace contextRef="#ctx0" brushRef="#br0" timeOffset="190391.9387">17302 18297 43,'29'-36'35,"-29"36"3,0 0-2,0 0-10,-44 7-10,44-7-4,-38 23-3,38-23-3,-35 42-1,35-42-1,-23 48-1,23-48 0,-6 46-2,6-46 1,12 35-2,-12-35 1,0 0 0,42 20-1,-42-20 0,36-3 1,-36 3-1,32-14 0,-32 14 0,0 0 0,34-31-1,-34 31 1,0 0-6,0 0 5,14-35-5,-14 35 5,0 0 0,0 0 0,0 0 1,0 0 0,0 0 4,0 0-4,0 0 5,0 0-6,0 0-2,0 0-4,0 0-13,0 0-19,0 0 0,0 0-1,0 0-1</inkml:trace>
  <inkml:trace contextRef="#ctx0" brushRef="#br0" timeOffset="192257.3117">17170 17968 66,'-9'-2'35,"9"2"0,0 0 0,0 0-23,0 0-3,-11 56-2,12-18 1,-1 10-2,2 3 1,-2 4-2,1 0 2,-1-8-2,1-5-4,-1-42-1,0 57 0,0-57 0,0 0 0,0 0 0,0 0 0,0 0 0,0 0-1,0 0 1,37-33 0,-37 33 0,26-44 0,-26 44 0,30-40 0,-30 40 0,0 0-5,39-35 1,-39 35 5,0 0 0,30 18-1,-30-18 1,0 0-1,17 53 0,-17-53 6,7 41-3,-7-41-4,0 0-2,14 39-3,-14-39-4,0 0-5,30 15-1,-30-15-1,29-5 0,-29 5 1,40-15 3,-40 15 5,42-30 8,-42 30 6,38-45 3,-38 45 3,26-51 1,-26 51 1,7-50-1,-7 50-1,0 0-3,-22-43-6,22 43 3,-29 6 0,29-6-1,0 0-1,-38 49-1,38-49-6,-10 45 4,10-45 6,4 42-6,-4-42-6,0 0 5,25 43-5,-25-43 6,0 0 4,37 13-4,-37-13-1,0 0 0,36-8 6,-36 8-6,0 0 5,0 0-5,0 0 0,32-8 0,-32 8-1,0 0 1,0 0-2,0 0 0,0 0-4,0 0-5,0 0-4,0 0-4,33 8 0,-33-8 0,0 0 2,41-34 2,-41 34 6,0 0 10,40-41 6,-40 41 5,0 0 2,0 0 1,31-7 1,-31 7-2,0 0-3,-4 45-2,4-45-3,-6 38-2,6-38 0,0 0-2,0 0-5,-7 36 6,7-36-1,0 0 0,0 0-6,0 0 5,17-39-1,-17 39 1,0 0 4,34-48-6,-34 48 0,34-32 1,-34 32 5,38-28-6,-38 28 1,38-21-1,-38 21 1,34-13 0,-34 13 0,0 0 0,31-5-1,-31 5 1,0 0 0,0 0 0,0 0 0,-10 37 0,10-37 1,0 0 0,-21 49 0,21-49 0,-10 36 1,10-36-6,0 0 5,2 43 0,-2-43 0,0 0-1,0 0-5,33 22 6,-33-22-1,0 0 5,35-12-5,-35 12 0,0 0 1,31-30-1,-31 30 5,0 0-5,0 0 0,0 0 0,22-36 1,-22 36-1,0 0 0,0 0 0,0 0 0,4 35-1,-4-35 0,0 0-1,0 0-2,23 42-4,-23-42-3,29 12-3,-29-12 0,44 1-1,-44-1-1,54-12 3,-54 12 2,55-21 6,-55 21 7,47-35 4,-47 35 3,29-38 2,-29 38 2,0 0-1,6-47 0,-6 47-1,0 0-2,-40 1-3,40-1-1,-32 31-5,32-31 3,-25 45 0,25-45 0,-12 47-7,12-47 5,0 0-6,15 43 5,-15-43 5,0 0-6,46 0 0,-46 0-1,42-24 6,-42 24-6,50-42 5,-50 42-5,49-55 0,-27 20 1,-22 35 0,36-73 1,-24 34 1,-5 0 0,-2 3-4,-3 1 0,-3 3 1,-1 9-1,-3 4 1,0 7-1,5 12 1,0 0 5,0 0 4,-34 56-6,25-19 0,3 5 5,0 6-5,3 4 3,3 0-1,2-2-6,4-7-2,-3-3 1,-3-40-11,14 59-23,-14-59 0,0 0-5,0 0 1</inkml:trace>
  <inkml:trace contextRef="#ctx0" brushRef="#br0" timeOffset="192824.4251">18440 18331 64,'0'0'40,"0"0"-1,0 0 1,4-36-17,-4 36-12,30-15-5,-30 15-3,42-3-1,-42 3 1,52 5-1,-52-5 1,52 5-5,-52-5 4,46 1-4,-46-1 4,34-6-6,-34 6 5,0 0 0,0 0-1,0 0 5,16-35-5,-16 35 5,0 0-5,0 0 5,-32-25-5,32 25-5,0 0 5,-31 10 1,31-10-1,0 0-5,0 0 6,-17 42 0,17-42-1,0 0 0,0 0 1,37 38-1,-37-38 0,36 11 5,-36-11-5,41 8 0,-41-8 0,42 16 5,-42-16-12,38 33 7,-38-33 0,27 42-1,-27-42 1,17 41-1,-17-41 1,0 0 0,8 36 5,-8-36-5,0 0 0,0 0 0,0 0 0,7-49 0,-7 49 1,17-48-2,-17 48 1,30-56-2,-30 56-2,38-50-7,-38 50-19,34-33-12,-34 33 0,39-27 0,-39 27 0</inkml:trace>
  <inkml:trace contextRef="#ctx0" brushRef="#br0" timeOffset="192957.4516">19252 18402 109,'12'55'39,"-12"-55"-10,0 0-33,0 0-28,0 0-9,18-68 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42:10.9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15266 2479 3,'0'0'16,"0"0"2,-7-13-8,7 13-1,0 0 1,0 0-1,0 0-2,0 0 0,0 0-1,-8 10 1,2 3-1,-2 5 1,-2 8-1,-2 3-1,-2 7 1,-3 2-1,1 1-1,-2-4-2,4-3 0,0-6-1,3-7 0,3-5 1,8-14 0,-9 7 0,9-7 0,7-24 0,1 3 0,1-7 0,4-5 0,0-6-1,1-2-1,0 0 1,0 6-1,-3 4 1,-1 7-1,-2 5 1,-8 19 0,15-4 1,-8 16-1,-1 9 0,1 6 0,0 4-1,3 1 1,2 2-2,-2-3-1,4-3-3,-2-11 0,3-4-6,-1-8-12,0-14-7,2-1 0,-3-17 2</inkml:trace>
  <inkml:trace contextRef="#ctx0" brushRef="#br0" timeOffset="985.197">15167 1533 4,'-5'16'13,"5"-16"2,0 0-7,0 0 0,0 14 3,0-14 0,0 0 2,12 10 0,-12-10-1,15 4-2,-15-4 0,18-2-2,-10-2-2,3 1-1,-2-4-1,1 2 0,-10 5 0,16-16-2,-16 16 0,14-19-1,-8 7 0,-1 1 0,-1-3 0,0 0-1,-2-2 0,0 0 1,-1-1-2,-2-1 2,-2-1-2,0 5 2,-2-3-2,1 5 1,-3 1 0,7 11 0,-14-14 0,14 14 0,-13-5 0,13 5 0,-13-1 0,13 1 0,-13 4 0,13-4 0,-12 16 0,6-4 0,-1 6 3,1 3-3,1 7 2,1-1-2,0 2 2,4 1-1,0 1 1,3-2 0,3-1-1,3-2 1,1 0-1,2-2-2,3-2 1,2-2-2,1-3-2,-1-10-8,4 1-13,-2-3-7,-1-11 1,1 4 3</inkml:trace>
  <inkml:trace contextRef="#ctx0" brushRef="#br0" timeOffset="15086.0166">4462 14028 18,'0'27'18,"7"12"0,-6 0-7,4 12-2,-3-1-2,0 0 1,-1-1-1,-1-6 1,0-5 0,-1-10 0,1-6 2,-2-9 1,2-13-1,0 0-2,0 0-2,-8-25-1,6 3-1,-3-10 0,2-3-1,-1-8-2,2-5 0,0-3 0,2-3 1,1-2 0,3 0-1,2 0 1,1 2-1,1 5 0,3 5 1,0 7-1,2 6 0,-1 8 0,3 7-1,-1 10 0,4 11 1,-1 7-1,2 9-1,-2 7 1,1 5 0,-3 3 0,-1 3 0,-5-2-1,-5-3 1,-5-1 0,-5-5-1,-5-5 1,-2-2-1,-5-5 1,-1-2-1,-3-2 0,2-4 0,0-4 1,4-2 1,1-2-1,5 0 1,10 0 0,-12-3-1,12 3 1,0 0 0,0 0-1,0 0 0,14 16 1,0-2-1,4 3-1,3 7 2,3 3-2,4 3 2,-1 0-1,0 1 0,-3-1 0,-2-3-1,-3-1-1,-4-7-2,-1 1-2,-6-8-4,3 2-6,-11-14-8,0 0-8,14 10 0,-14-10 2,13-16 1</inkml:trace>
  <inkml:trace contextRef="#ctx0" brushRef="#br0" timeOffset="15447.0888">4917 14173 45,'9'9'26,"-9"-9"1,0 0-5,10 0-8,-10 0-3,20 4-1,-3-4-1,5 3 0,3-1-1,7 1-2,0-2-1,3 2 0,-4-2-2,-1 0-1,-6-1-1,-1-1-2,-6 2 0,-4-3-2,-3 3-4,-10-1-7,12-8-19,-12 8 1,13-7-2,-2 2 2</inkml:trace>
  <inkml:trace contextRef="#ctx0" brushRef="#br0" timeOffset="15823.164">6030 13989 59,'0'0'26,"0"0"-1,-23 6-1,-1-3-18,-4 1-5,-5 4 2,-5 5 1,1 5 0,0 3 2,5 7-1,1 3 3,9 6-2,2-1 1,9 4-2,7-3-1,6 1-1,6-6-1,7-4-1,3-3-1,3-8-2,1-5-1,-1-9-3,2-4-5,-5-12-11,-1-5-11,1-3 1,-6-11 0,1 0 1</inkml:trace>
  <inkml:trace contextRef="#ctx0" brushRef="#br0" timeOffset="16198.239">5639 13270 67,'0'0'29,"0"0"0,0 0-1,-3-12-10,3 12-15,0 0-2,8 22 1,-4-2-1,0 8 1,3 6-2,0 3 2,2 5-1,-1-2 0,1-2-1,-1-5 0,1-5-1,-1-8 1,-2-5-1,0-3-4,-6-12-6,10 3-12,-1-3-7,-5-10-1,5 0 1</inkml:trace>
  <inkml:trace contextRef="#ctx0" brushRef="#br0" timeOffset="16500.2994">5941 13019 72,'0'0'30,"3"22"-1,-1 6 0,-2 7-18,-4 7-7,1 7-1,-3 7-1,-1 5-1,1-4 0,-1-3-1,2-11 0,2-6 0,1-10-1,2-6 0,0-9 1,0-12-4,0 0-7,8-11-12,-7-11-5,5 0-1,-3-14-1,6-4 1</inkml:trace>
  <inkml:trace contextRef="#ctx0" brushRef="#br0" timeOffset="17026.4046">5673 12311 26,'-14'8'21,"-5"-6"1,7 8 3,-1-1-12,-2 7-1,2 5 0,0 8-1,1 5-1,2 3-2,5 5 0,4-2-1,5 1-2,4-8-2,6-1 1,3-12-1,7-4 0,0-9 0,3-6-1,-1-5 1,2-5-2,-2-5 1,-1-2-2,-3-5 1,-3-3-1,-4-2 1,-4-1-1,-4-1 1,-4-1-1,-5-1 0,-5 2 0,-4 0 1,-6 2-1,-3 2 0,-3 3 0,0 3-2,-1 1-1,2 8-2,2-1-5,5 6-8,2 5-9,3 0-4,10-1-1,2 14 1,10-2 2</inkml:trace>
  <inkml:trace contextRef="#ctx0" brushRef="#br0" timeOffset="17388.477">6183 12519 76,'0'0'30,"-4"-14"1,4 14-6,-6-15-12,-2 3-4,8 12-4,-12-18 0,12 18-2,-17-23-2,9 12 0,0-3-3,1-3-1,2 3-3,-2-4-5,5 1-6,-2-1-4,0-2-8,5 5-2,-5-4 2,6 7 2</inkml:trace>
  <inkml:trace contextRef="#ctx0" brushRef="#br0" timeOffset="17635.5264">6000 12059 93,'0'0'34,"-3"-14"-2,0 2 0,3-3-19,-3-3-21,2 5-7,-5-4-6,-1 2-4,1 2-7,-3-3 0,3 6 2,-4-3 2</inkml:trace>
  <inkml:trace contextRef="#ctx0" brushRef="#br0" timeOffset="18093.618">5219 12432 82,'0'0'32,"-10"-12"-1,10 12 1,1-18-19,-3 6-6,2 0-4,-2-1-2,0 1-2,0 2-2,-1-3-3,3 13-4,-1-22-8,2 7-13,3 2 0,-2-5 0,5 3 1</inkml:trace>
  <inkml:trace contextRef="#ctx0" brushRef="#br0" timeOffset="18259.6511">5295 12012 62,'-3'-10'28,"3"10"-7,-9-16-8,3-1-21,2 7-16,-5-10-3,6 5 1</inkml:trace>
  <inkml:trace contextRef="#ctx0" brushRef="#br0" timeOffset="19413.882">6274 14411 14,'0'0'15,"-5"-14"0,5 14 1,0 0-1,0 0 0,0 0-1,0 0-1,0 0-1,0 0-2,0 0-1,0 0-2,0 0-1,0 0-2,0 0-1,9-7 0,-9 7-1,15 0 1,0 1 0,6-3 0,7 3 0,5-1 0,7 4-1,4-3 0,2 4 0,1-2-1,0 4 0,-6-2-1,-4 1 1,-4-2-1,-6 0-1,-6 0-1,-6-2-1,-4 2-4,-11-4-3,10 0-8,-10 0-5,0 0-8,0 0-2,0 0 3,9-9 1</inkml:trace>
  <inkml:trace contextRef="#ctx0" brushRef="#br0" timeOffset="20053.0098">7430 14272 7,'11'3'14,"-11"-3"-1,3-11-1,-3 11-9,-12-12-5,12 12 1,-18-9 1,7 6 1,1 0 1,-2 1 3,2 2 0,-1-1 0,11 1 0,-18 1-2,18-1-1,-16-1 1,16 1 0,-14-1 2,14 1 0,-15-4 1,15 4-1,-16-5 1,5 3 1,0 2-1,-3-1-1,0 2-1,-2 0 1,0 4-2,-1 1 2,1 4-1,0 3 1,2 5-1,0 4 0,6 6 1,-1 1-1,6 6 3,3 1-3,5 3 1,3-3-1,5 0-1,2-4 0,2-3 0,0-5-1,1-3-1,-3-5-1,-1-5 1,-3-3 0,-1-1-1,0-3 1,-1-3-1,2-1 1,1 0-1,0-2 0,1 1 1,1-1-2,-3-1 0,1 2 0,-12 1-2,15-3-1,-15 3-5,0 0-11,9-8-13,-9 8 1,3-14-2,-3 1 2</inkml:trace>
  <inkml:trace contextRef="#ctx0" brushRef="#br0" timeOffset="20760.1511">7112 14296 44,'2'11'24,"5"7"2,-2 1 0,3 11-16,2 10-4,-1 5 0,0 10 1,-2 2 0,-1 4 0,-5-6 0,0-3-2,-4-10 1,1-6-1,-2-10-1,2-5 0,-2-10 0,4-11 1,0 0-2,0 0 0,-6-27 0,7 6 0,-1-8-2,1-5 1,0-7-3,1-6 1,1-3 0,-1-1 0,2-1 0,-1 1-1,2 5 2,0 4-1,0 7 1,-1 9-1,1 9 0,-5 17 0,18 5 0,-6 14 0,4 9 0,2 7 0,5 4 0,1 4 0,1-2 0,0-2 1,-2-8-1,-2-4 1,-4-7 0,-1-6 0,-6-5 0,0-4 1,-10-5-1,15-3 1,-10-8-1,2-6 0,-2-8 0,-1-5 0,0-9-1,-1-8-1,0-4 0,-2-6-2,1 1-1,-4-5-6,6 9-8,-5 1-19,2 4 1,2 8 1,3 3-1</inkml:trace>
  <inkml:trace contextRef="#ctx0" brushRef="#br0" timeOffset="21249.249">7773 14220 27,'0'0'27,"0"0"0,0 0 0,0 0-4,0 0-2,0 0-2,14-22-4,4 6-4,4-7-4,8-4-3,4-5-2,6-3 0,2 0 0,0-2-1,-2 2-1,-4 1 1,-5 6-1,-4 2-2,-7 8-2,-8-1-4,-1 11-9,-11 8-10,0 0-7,9 17 0,-13 4-1,1 11 2</inkml:trace>
  <inkml:trace contextRef="#ctx0" brushRef="#br0" timeOffset="21670.3331">7627 15032 46,'5'17'29,"2"-3"3,0 0 0,3 5-14,8 13-4,1 1-3,6 7-3,-2 5-3,4 2-3,0-1-3,-1-3-2,0-1-5,-6-10-7,1-6-19,-1-5 1,-4-14-1,1-6 2</inkml:trace>
  <inkml:trace contextRef="#ctx0" brushRef="#br0" timeOffset="22113.4218">8727 12909 45,'5'10'27,"-1"8"2,-5-1 1,4 13-13,1 13-8,-2 8-2,2 13 1,-3 9-3,2 6-2,-2 1-1,1-2-2,-1-5 0,-1-10-2,1-9-1,-1-12-6,1-10-6,2-9-14,-3-23-2,9 0 0,-3-23 1</inkml:trace>
  <inkml:trace contextRef="#ctx0" brushRef="#br0" timeOffset="22354.47">9058 12910 78,'4'14'31,"-1"12"-1,-6 4 2,-1 13-25,3 12-5,-1 8-1,-2 8-2,1 5-3,-2-3-5,4-2-5,-1-6-10,-2-13-6,5-5-2,-5-19 2</inkml:trace>
  <inkml:trace contextRef="#ctx0" brushRef="#br0" timeOffset="22575.5141">8800 13413 70,'-8'-2'31,"8"2"-2,0 0 0,20-12-15,-6 3-11,3 0-8,0-4-6,4 2-3,1 4-8,-1 1-6,4 17-2,-6 3 1,4 19 2</inkml:trace>
  <inkml:trace contextRef="#ctx0" brushRef="#br0" timeOffset="23038.6068">8354 16033 75,'3'19'31,"-1"0"0,4 4 2,-5 11-23,2 6-8,-3 11-1,-2 9-1,0 5 1,-4 4-1,-3 5-2,2-2-4,-4-10-8,7-10-14,0-8-6,0-16 0,4-11 0</inkml:trace>
  <inkml:trace contextRef="#ctx0" brushRef="#br0" timeOffset="23286.6564">8634 15950 106,'4'48'34,"-5"8"0,1 10-7,-2 4-25,0 6-3,-2-1-1,-2-6-1,-3-8-3,6 6-9,-5-13-16,2-11-5,3-8-1,-1-12 3</inkml:trace>
  <inkml:trace contextRef="#ctx0" brushRef="#br0" timeOffset="23499.6989">8266 16505 95,'-6'19'35,"13"-3"-3,3-12-1,12-2-45,9-9-22,3-8 1,3-1-2,1-11 2</inkml:trace>
  <inkml:trace contextRef="#ctx0" brushRef="#br0" timeOffset="27606.5202">4334 11732 31,'0'0'21,"0"0"0,0-14 0,0 14-12,-9-15-1,0 7-2,-4 2 0,-3 0 0,-2 3-1,-3 2 0,0 4-1,-2 3-1,2 4 0,1 6-1,5 1 0,4 3 0,5 6 1,7 3-1,8 4 0,8 2 0,8 4 0,2 2 0,4 2 1,1 2-1,-1-1-2,-3-3 1,-6-4 0,-6-3 0,-7-6 0,-6-3 0,-7-6-1,-4-6 2,-4-3 0,-5-6 1,0-1 0,-4-5 1,3 0 0,1-6 1,5-1-2,1-5 1,5-2-1,5-6 0,6-1-1,4-3-2,2 1 0,4-2-3,0-1 0,4 4-5,-2-3-7,2 5-13,1 2-6,-3-2 2,4 2-1,-3-3 2</inkml:trace>
  <inkml:trace contextRef="#ctx0" brushRef="#br0" timeOffset="28268.6526">4486 11767 15,'0'0'13,"0"0"1,0 0 1,0 0 1,0 0 1,0 0-2,0 0 0,11 5-2,-11-5-2,14-5-1,-5 2-1,6 1-1,-1-2-3,4 2-2,-1-3-2,0 1-2,1 2-2,-3-3-6,0-2-12,2 6-8,-5-10 1,2 1-2,-5-10 1</inkml:trace>
  <inkml:trace contextRef="#ctx0" brushRef="#br0" timeOffset="59010.6749">7590 3135 12,'0'0'13,"0"-14"0,0 14-1,0 0-3,0 0-2,0 0-2,0 0-1,-1 21 0,1-2-1,-1 4 1,0 9 0,0 5 0,-1 5 0,0 6 0,-1 0-1,-1 2 0,-2-1-1,2-1 0,-2-6 0,2-5 0,-1-4-1,1-6-1,3-4 0,-3-5-2,3-7-2,1-11-5,0 0-8,0 0-6,0 0 0,14-10 2</inkml:trace>
  <inkml:trace contextRef="#ctx0" brushRef="#br0" timeOffset="59545.7283">7814 3003 12,'-12'20'11,"5"6"1,-3 0-3,4 2-1,-2 0-1,6-2-2,0-1 0,2-2 1,3-4 0,1-3 1,4-4-1,-8-12 0,16 15-1,-6-12 0,3-3-1,-1-5 0,2-2-2,0-5 1,-2-1 0,0-5 1,0-1-1,-4-4 0,-1 0 0,-4-2 0,-2 0 0,-4 1-2,-3 0 1,-3 6-2,-5 3 1,-3 6-2,-1 6-3,0 5-12,2 11-10,-7-4-1,4 11 0,-4-7 0</inkml:trace>
  <inkml:trace contextRef="#ctx0" brushRef="#br0" timeOffset="94643.2377">18457 12344 10,'-7'-16'11,"7"16"1,-6-13 2,6 13 0,-7-14 0,7 14 1,-9-17-2,9 17-2,-11-18-1,2 6-2,-1 2-1,-4-3 0,-1 0-1,-6 1-1,-3 1 0,-5 1 0,-3 4 0,-6 3-2,-3 4 0,-4 5 1,0 8-1,-2 3 1,3 8-1,2 2 0,6 3-1,4-1 1,12 2-1,6-5-1,10 0-1,7-6 1,11-6 0,7-7 0,6-3-1,6-7 1,4-6 0,3-7 0,0-7-1,0-5 1,-2-4-1,-2-7 0,-4-4 1,-4-5-1,-5-3 0,-6-5 1,-4-3-1,-7 0 0,-3-1 0,-6 2 1,-3 3-1,-4 6 0,-2 6 0,-4 8 1,0 11 0,-4 8 0,1 14 0,-1 15 0,3 13 0,0 18-1,3 11 1,4 10-1,4 5 2,8 6-3,6 1 1,7-5-1,7-6-1,5-10 1,4-10-1,6-7 0,0-10-3,3-6-3,-2-13-3,1-6-2,-4-9-1,3-6 1,-6-9 0,0-3 1,-6-5 3,0-4 5,-6 0 4,-4-3 4,-4 3 2,-4 3 1,-2 7 1,-4 2 0,-1 8 1,-1 12 0,0 0 2,-5 21-2,7 5-3,-2 3-1,6 7 0,-3 4-2,4 2-1,3-2-2,0-7-2,1-1-1,-1-9-3,4-5-6,-5-6-15,-9-12-4,19-10 0,-13-10-1</inkml:trace>
  <inkml:trace contextRef="#ctx0" brushRef="#br0" timeOffset="94815.255">18717 11977 71,'-1'-10'29,"-4"-5"-1,5 15-2,9-13-19,-9 13-12,13-8-9,-13 8-11,16-3-3,-16 3 0,18 3 1</inkml:trace>
  <inkml:trace contextRef="#ctx0" brushRef="#br0" timeOffset="96145.388">18862 12014 32,'2'18'23,"5"15"-2,-3 0 0,4 6-3,-2 2-4,0 0-3,2 1-2,1-5-1,0 1-1,-2-14 3,1-2-2,-3-9 0,-5-13 0,11 4 0,-11-4-1,9-22-2,-3 4-1,-2-4-1,4-1-3,0-3 1,2 3-2,0 3 1,0 5-1,3 3 1,-2 6-1,3 6 0,-1 7 1,1 6-1,0 3 1,-2 5 0,1 3 0,-1-1 0,-2-1 0,0-2 0,-3-5 0,-1-3 0,-6-12 1,9 13 0,-9-13 0,0 0-1,5-14 1,-3 2 0,2-1-1,0-3 1,0-2-2,2-2 2,0 3-2,-2 1 2,3 2-1,-2 3 0,-5 11 0,8-12 0,-8 12 0,10 6-1,-10-6 1,11 18 0,-4-7 0,4 1 0,1 1 0,0-3 0,3 1 0,0-4 1,2-1-1,1-3 0,2-2 0,0-2 1,2-2-1,1-2 0,0-1 0,0-1 0,-1-2 0,-3-3 0,-2 1 0,-2-3 0,-5-2 0,-4 0 0,-4-1 0,-3 0 0,-4 3 0,-2 1 0,-4 5 1,-4 5-1,2 4-1,-2 5 1,1 5 0,4 3 0,2 4-1,2 1 1,6 0 0,6-2 0,4 0 0,2-2 0,4-3 0,2-3 0,3-2 0,1-3 0,1-4 1,2-1-1,-1-4 0,1-1 0,-1-1-1,0 1 1,-1 1 0,0 1 0,-2 4-1,-2 4 1,-1 4 0,-1 5 0,-2 2-1,0 3 1,-3 2 0,0 0 0,-1-1 0,-3-5 0,-2-1 1,-6-13-1,8 11 1,-8-11-1,0 0 1,4-18-1,-2 4 0,1-3 1,3-3-1,2-4 0,1-3-1,6 1 1,3-3 0,4 1-1,2 0 1,5 3-1,3 2 1,5 4 0,1 3-1,1 5 1,0 6 0,-2 3 0,-3 4 0,-5 6 0,-5 4 0,-10 3 0,-6 3 0,-8 1 0,-6 2 0,-5 2 0,-1-4-1,-2 0 2,2-4-1,1 0 0,6 1 0,6-1 0,8 2 0,5 2 0,5 2 0,2 1 0,3 3 1,-1-1-1,-3 1 1,-4-2 0,-8-1-1,-11-3-1,-12-5-2,-7 0-7,-15-6-20,-9-4-6,-4-1 1,-12-5 0</inkml:trace>
  <inkml:trace contextRef="#ctx0" brushRef="#br0" timeOffset="96469.4204">18286 13064 88,'-32'32'35,"18"-15"1,27-7 1,24-9-11,30-16-21,28-3-2,21-6 0,23-3-1,13-3 1,11 1-2,3-1 1,1 4-2,-7 4 0,-10 2-2,-12 7-2,-18-5-9,-12 6-22,-11 6-3,-16-4 1,-9 0-1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44:38.32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5469 7422 22,'0'-12'19,"0"12"-3,0 0 0,0 0 0,0 0-3,0 0-2,0 0-3,0 0-2,0 0 0,0 0-1,0 0 0,-1 17 0,1 3 0,-2 6 1,1 9 0,-1 3 1,1 9-1,-1 2-1,1 4 0,0-3-2,1 0 1,1-3-1,0-4-1,-1-5 0,1-4 0,-1-7-2,1-3 1,-1-6 0,0-4-1,0-3-1,0-11-3,0 0-3,0 0-12,-3-12-12,7-4-1,-4-11 0,6 0 1</inkml:trace>
  <inkml:trace contextRef="#ctx0" brushRef="#br0" timeOffset="503.0503">5696 7124 24,'0'0'19,"0"0"1,-13 15-5,8 1-3,0 3-2,1 3 1,0 3-2,2-1 0,3 1-1,1-5-1,5 0 0,0-8 0,5 0 0,0-10 0,5 1 0,-2-9-1,4-3-1,-4-7 0,4-1-1,-6-5 0,1-1 0,-6-2 0,-3 1-1,-6 0 0,-3 5 0,-8 3-1,-4 3-2,-5 5-1,-4 2-4,3 8-6,-3 3-17,2 0-6,4 2 0,-1-7-1</inkml:trace>
  <inkml:trace contextRef="#ctx0" brushRef="#br0" timeOffset="21049.1047">9980 7218 14,'0'0'21,"0"0"1,0 0 2,0 0-5,0 0-3,0 0-2,5-10-2,-5 10-1,0 0-3,0 0 1,12-5-3,-12 5-2,13-3 0,-3 3 0,1-1-1,1 2-1,1 0 0,0 2 0,-2 0-1,2 4 0,-3 1 0,0 2-1,-4 3 0,-2 4 1,-2 0-1,-2 3 1,-3 1-1,-2-1 1,-2 0-1,-3 0 0,-2-4 1,-1 0-1,-2-2 0,-1-1 1,2-2-1,1-3 0,2-1 0,2-3 0,9-4 1,-11 6-1,11-6 1,0 0-1,0 0 1,15-4-1,-5 1 1,4 1-1,2 1 0,0 0-1,2 3 1,-1 1 0,-1 4 0,-2 2-1,-2 3 1,-2 1-1,-2 5 1,-2 2 1,-2-1-1,-2 4 1,-1-2-1,-3 0 1,-1 0-1,-3-1 2,-1-4-2,-2 0 1,-3-2-1,-1-1 1,-4-1-1,0-2 1,0-2 0,-2 1 0,3-4-1,0-1 1,4-2-1,0-2 0,12 0-3,-15-11-4,15 11-7,0-21-18,1 1 0,8 2 1,-1-6-2</inkml:trace>
  <inkml:trace contextRef="#ctx0" brushRef="#br0" timeOffset="21763.1761">10290 7052 4,'0'0'16,"0"0"2,-9-10 0,9 10-5,0 0-3,0 0 1,0 0-2,-2 13 0,2-13-1,-1 19 0,1-6 0,1 3 0,1 1 0,1 1-1,2-1-1,0-1-1,3-1 1,-8-15-1,19 20-1,-9-16 1,3 1-2,-1-5 0,0 0 0,0-5 0,1-1-1,-3-1-1,0-3 1,-1-2 0,-2-1-1,-1-2 0,-3 0 0,-2 0 0,-2 0 0,-2 0 0,-3 2-1,-3 0 1,-2 5-1,-2 2 0,-3 2 1,-1 4-1,0 3 0,-1 0 0,3 1-2,2 3-7,2-3-17,2-5-7,9 1 2,0 0-3,10-14 2</inkml:trace>
  <inkml:trace contextRef="#ctx0" brushRef="#br0" timeOffset="34148.4145">5683 1000 15,'-1'19'17,"6"11"-2,-4 2-1,3 9-4,-1-3 1,2 5-5,-2-5 1,0-2 0,0-9 0,-2-7-1,0-6 2,-1-14 1,0 11-1,0-11-1,0 0 0,-10-16-1,7 4-1,-2-9 1,3-3-4,0-10 0,0-3-1,3-8 0,1-1-3,2-7 3,3 3-3,2-1 2,1 4-2,1 4 2,3 8-4,-14 35 6,28-55-2,-28 55-2,29-31 2,-29 31 0,0 0 0,35-1-1,-35 1 1,0 0-1,16 55 1,-16-55-1,-5 64 1,-3-30 0,-1 2 2,-3 1-2,-2-5 4,-1-3-4,-1-4 3,2-5-3,0-6 3,1-3-2,3-4-1,1-4 1,9-3 0,-13-5 0,13 5 0,-4-10 0,4 10-1,2-14 1,-2 14-1,7-13 0,-7 13-1,14-5 1,-4 9 0,3 3 1,2 5-1,3 2 0,3 5 1,4 2 0,2 2-1,0 1 0,1-1 0,-1-2-1,-3-3-1,-1-2-4,-4-5-6,-2-1-10,-1-1-8,-4-5-1,2-1 1,1-6 1</inkml:trace>
  <inkml:trace contextRef="#ctx0" brushRef="#br0" timeOffset="34515.4512">6466 1180 25,'-20'-7'22,"20"7"-3,-16-2 0,16 2-2,-11 1-2,11-1-4,0 0-1,5 13-2,7-6-2,2 0 0,10 0 0,1 1-2,8-1 0,1-1-1,4-2-1,-3 0-1,-3-2 0,-4-1-1,-5-1-3,-6 0-6,-7-4-11,-10 4-10,10-8 0,-10 8 0,3-19 0</inkml:trace>
  <inkml:trace contextRef="#ctx0" brushRef="#br0" timeOffset="35028.5025">7545 1010 4,'0'0'20,"-45"-6"-1,45 6-3,-46 1-2,26 4-4,-1-3 4,3 6-5,2-3 0,2 8-3,2 0 2,0 6-2,6 4 1,1 3-1,5 4 0,2 0-1,6 1-1,4-5 0,5 2-1,4-6-1,4-5-1,3-3 0,3-6 0,-1-2-1,-1-2 0,-3-1-1,-3-7-2,-2 2-4,-6-5-5,-2-4-9,-3 2-9,-6-6 0,0-5 1</inkml:trace>
  <inkml:trace contextRef="#ctx0" brushRef="#br0" timeOffset="35583.558">7459 558 17,'0'0'16,"0"0"0,0 0 1,-10 35-4,10-35-1,4 35-3,-4-35-1,4 40-3,-4-40-2,2 37-1,-2-37-1,0 0-1,1 37 0,-1-37-2,0 0-2,0 0-7,0 0-4,0 0-7,0 0 1,0 0-1</inkml:trace>
  <inkml:trace contextRef="#ctx0" brushRef="#br0" timeOffset="35974.597">7586 517 16,'0'0'20,"0"0"-5,-4 40-1,4-40-4,-1 39-2,1-39-1,-1 40-3,1-40 0,0 0-2,0 41 0,0-41-1,0 0-1,0 0-3,0 0-5,0 0-4,0 0-7,0 0 0,0 0-1,0 0 1</inkml:trace>
  <inkml:trace contextRef="#ctx0" brushRef="#br0" timeOffset="36613.6609">7498 285 14,'0'0'12,"0"0"-2,0 0 1,-33-26-2,33 26-2,0 0 1,0 0 0,0 0 0,0 0 0,-24 35-1,24-35 0,0 0 0,-2 42-1,2-42-1,0 0 0,17 48-1,-17-48-2,0 0 1,34 34-1,-34-34 0,32 10 0,-32-10-2,35 0 2,-35 0 0,36-7 0,-36 7-3,34-12 2,-34 12-1,0 0 1,40-28 1,-40 28-1,0 0 0,21-35 0,-21 35 3,0 0-3,0-40 3,0 40-1,0 0 1,-16-36-2,16 36 0,0 0 1,0 0 0,-39-37 0,39 37-1,0 0 0,-43-17 0,43 17 0,-37-6-1,37 6 0,-40 1 0,40-1-1,-39 5-2,39-5-3,-31 7-6,31-7-11,0 0-10,0 0 0,0 0-1,-14 41 1</inkml:trace>
  <inkml:trace contextRef="#ctx0" brushRef="#br0" timeOffset="37222.7218">7891 1234 15,'1'-11'19,"-1"11"1,0 0-7,9-13 0,-9 13 1,15-7-3,-5 3-3,3 3 0,2-3 0,3 4-2,-1 0-1,1 0-2,-1 2 0,0 1 0,-4 0-2,1 1 0,-3 0-2,-2 0-1,-9-4-5,15 2-8,-15-2-11,16-1-2,-16 1 1,20-10 1</inkml:trace>
  <inkml:trace contextRef="#ctx0" brushRef="#br0" timeOffset="37863.786">8310 1044 38,'-1'23'15,"-5"0"2,3 10-2,-1-2-2,0 6-5,0-4-2,-1-6-2,2-1 1,0-10-1,1 0 0,2-16 1,-3 14 1,3-14 0,0 0 1,0 0-1,0 0-1,-5-11 2,6-1-3,-1-3 0,2-7-1,0-1-2,0-9 0,0-2 0,1 0 0,0 4 0,-1 3 0,0 4-1,0 5 0,1 7-1,-3 11 1,8 2-1,-1 11 1,3 3-1,1 5 0,4 3 0,2 0 1,1 2 0,1-3 0,-2-4 0,0-4 1,-3-5 0,-1-1 0,-3-5 1,-2-1 1,-8-3 0,13-9 1,-13 9-1,9-22 1,-6 5-1,1-7 0,-2-4-1,-2 28-1,2-60 0,-2 60-3,-3-63 2,3 63-4,-5-53 1,5 53-5,-5-36-3,5 36-10,0 0-1,0 0-10,0 0 0,0 0 2,0 0 1</inkml:trace>
  <inkml:trace contextRef="#ctx0" brushRef="#br0" timeOffset="38140.8137">8716 867 7,'0'0'16,"0"0"3,0 0 1,0 0-8,0 0 1,0 0 0,0 0 1,8 52-2,-9-19-4,3 5 2,-2 7-5,3-1 1,-2 5-5,3-7 1,-1-2-4,0-5 3,-1-6-2,0-7 0,1-7-4,-3-15-7,3 13-14,-3-13-1,9-3 0,1-8-1</inkml:trace>
  <inkml:trace contextRef="#ctx0" brushRef="#br0" timeOffset="38414.8411">8959 793 35,'0'0'23,"0"0"4,0 0-7,1 35-8,-1-35 2,-6 60-1,2-18-4,3 3-1,-2 4-4,2-1 2,1 1-5,1-6 2,0-1-6,1-8 1,1-9-5,-2-5-7,2-7-9,1 0-6,-4-13-1,0 0 1</inkml:trace>
  <inkml:trace contextRef="#ctx0" brushRef="#br0" timeOffset="38675.8672">8784 1101 21,'0'0'24,"0"0"1,0 0 1,0 0-11,0 0-1,10 2-1,-10-2-4,15 6-2,-4-4-3,3 1 0,-1-2-2,1-1-5,0-1-9,-1 3-12,-1-1-4,2 1-1,-4 0 0</inkml:trace>
  <inkml:trace contextRef="#ctx0" brushRef="#br0" timeOffset="39336.9332">9107 1310 13,'0'0'22,"8"3"2,-8-3-1,0 0-6,0 0-1,0 0-2,13-3-3,-13 3-3,18-4-1,-9 2-2,4 3-1,-1-1-2,0 4 0,-3-1 1,2 4-3,-5 5 1,-2 1-1,-2 4 1,-3 1 0,-1 3 2,-3-2-2,-3 4 2,-3-2-2,-3-4 2,-1 1-2,-1-6 1,1 0-1,0-4 0,2-1 0,1-3-1,12-4 1,-15 4 0,15-4 0,0 0 1,0 0-1,0 0 1,0 0-1,0 0 1,0 0-1,9 5 0,-9-5 0,19 7 0,-8-2-1,4 1 1,0 1 0,1 0-1,0 0 1,-1 0-2,1-5-3,-1 0-12,1-3-17,-4-6 0,4-2 1,1-5-2</inkml:trace>
  <inkml:trace contextRef="#ctx0" brushRef="#br0" timeOffset="40187.0183">8393 1911 5,'0'0'21,"0"0"1,-5-13-4,5 13-2,0 0 0,0 0-3,0 0-4,0 0-1,0 0-1,1 12-2,-1 5-1,2 9 0,-3 4 0,3 9 0,-3 0-1,1 6 1,-2-2-2,1-2 0,-2-7 1,1-6 0,0-4-2,1-7-1,0-6-1,1-11-2,0 0-7,0 0-7,-1-11-11,6-3-5,-4-14 4,7 1 0</inkml:trace>
  <inkml:trace contextRef="#ctx0" brushRef="#br0" timeOffset="40556.0552">8542 1780 9,'0'16'22,"0"-16"0,-1 21 0,1-21-8,-2 20-3,2-20-1,-1 17-2,1-17-1,0 0 0,6 11-1,-6-11 2,0 0-1,10-4 1,-10 4-1,9-7-1,-9 7-1,8-12-2,-8 12 0,7-16 0,-7 16-1,3-17 0,-3 17-1,1-14-2,-1 14 0,-8-7-4,-1 4-4,9 3-16,-15-3-7,7-2 0,4-6-1,2-5 1</inkml:trace>
  <inkml:trace contextRef="#ctx0" brushRef="#br0" timeOffset="42112.2108">11783 1002 20,'0'0'20,"0"0"0,0 0-3,-1-38 0,1 38-3,0 0-3,0 0-2,0 0 0,-2 14-1,4 0-2,-3 13-3,2 1 2,-2 8-3,2-1 3,-2 6-4,1-7 2,-1-1-3,0-8 3,0-8-1,1-6 2,0-11 0,0 0 0,-3-11-1,4-7 1,-1-10-1,0 28-1,3-71 2,0 27-6,1-5 3,0 0-1,3 1 3,1 3-5,1 6 3,2 4-3,-11 35 0,27-55 1,-27 55 1,0 0-3,43-32 1,-43 32 0,0 0 1,40 28 0,-40-28 1,17 43-1,-17-43 1,7 58-1,-7-58 3,-8 58-2,-1-29 0,-5-2 1,-3 1 0,0-7 1,-1 0-2,2-6 2,0-1-4,4-3 4,3-4-2,9-7 0,-9 8 1,9-8-1,5 12 1,-5-12-1,19 16 1,-4-6-1,2 2 1,3 0-1,-1 1 0,2-3 0,-2-1-2,-1-4-2,-1-1-6,-3-9-7,3 1-9,1-1-6,-1-5-1,5-1 2</inkml:trace>
  <inkml:trace contextRef="#ctx0" brushRef="#br0" timeOffset="42345.234">12225 1047 42,'12'-6'25,"-12"6"3,10 7-5,1 3-10,-1 4-2,6-2 0,-3-2-2,6 1-1,-2-5-4,2 0-1,-3-2-2,0-3-2,0 0-3,-1-6-7,2 1-7,0 1-11,-1-3-1,4 1-1,-1-5 2</inkml:trace>
  <inkml:trace contextRef="#ctx0" brushRef="#br0" timeOffset="42714.2709">13022 1035 16,'0'0'16,"0"0"3,0 0-8,0 0 0,-35-31 1,35 31-1,-48 0-3,24 6 0,1 0 2,0 10-1,7-1 1,-1 7-2,8 0 0,2 6-3,6 2 3,2-1-3,5 1-1,3-4-1,5-3-1,0-3-1,4-5 0,-2-3-1,2-5-1,-1-5-3,-1-6-3,1-5-7,-6-6-7,0-2-9,1-6-2,-6-6 2,1-3 0</inkml:trace>
  <inkml:trace contextRef="#ctx0" brushRef="#br0" timeOffset="43046.3042">12953 629 18,'0'0'21,"0"0"2,0 0 0,0 0-9,0 0-2,0 0 0,0 0-5,0 0-2,0 0-1,-10 52 0,10-52-2,-3 43-1,3-43-1,0 0-1,-2 45-3,2-45-4,0 0-6,0 0-10,0 0-1,0 0 0,0 0 1</inkml:trace>
  <inkml:trace contextRef="#ctx0" brushRef="#br0" timeOffset="43284.328">13093 561 23,'17'-39'21,"-17"39"0,0 0 3,0 0-7,0 0-6,0 0-2,-15 36-2,15-36-2,-13 36 0,13-36-2,-10 35-1,10-35-2,0 0-1,0 0-1,-11 35-8,11-35-7,0 0-7,0 0-2,0 0 1,5-37 1</inkml:trace>
  <inkml:trace contextRef="#ctx0" brushRef="#br0" timeOffset="43637.3633">13003 275 31,'0'0'26,"0"0"-6,-35 3 3,35-3-5,0 0-3,-36 45-3,36-45-4,-18 41-1,18-41-2,-6 39-2,6-39 1,0 0-2,28 35 1,-28-35-1,39 4 0,-39-4 1,48-7-4,-48 7 3,45-16-3,-45 16 3,32-23-3,-32 23 2,0 0-1,10-38 0,-10 38 1,0 0-4,-38-24-2,38 24-10,-35-5-8,35 5-9,-30 13 0,30-13 2</inkml:trace>
  <inkml:trace contextRef="#ctx0" brushRef="#br0" timeOffset="44068.4064">13210 1024 35,'0'0'25,"0"0"1,0 0 1,-4 17-16,5-5-1,-1-12 1,16 17-2,0-7-2,-2-3-2,6-1 0,-2-3-2,2 1 0,-3-4-2,0-2-2,-3 0-3,-6-6-6,1 1-14,-9 7-6,11-13-1,-11 13 1</inkml:trace>
  <inkml:trace contextRef="#ctx0" brushRef="#br0" timeOffset="45457.5453">13619 936 8,'0'0'10,"0"0"-3,0 0 1,0 0 0,0 0-1,0 0 0,0 0 1,0 0 0,0 0-1,0 0 0,0 0-1,0 0 0,0 0 0,0 0 1,9 32 0,-8-1-2,1 2 3,-1 10-3,1-3 3,-2 4-5,1-5 2,-1-3-4,1-8 2,-2-8-1,1-4 0,0-16 0,-1 16 2,1-16 1,0 0-1,0 0 0,0 0 0,0 0 0,-9-18-2,5 5 0,1-8-2,0 1-1,0-8 0,1-1 0,-1-3-1,0 1 1,3 31 0,-4-52 1,4 52-3,-3-35 5,3 35-2,0 0 2,0 0-3,0 0 3,0 0-2,0 0-1,0 0 1,1-35-3,-1 35 1,0 0 1,0 0-1,0 0-2,0 0 3,0 0 2,0 0-3,-1-37 2,1 37-4,0 0 4,0 0 1,0 0 2,0 0-5,0 0 5,0 0 1,0 0-2,0 0 0,0 0-3,0 0 1,0 0-2,0 0 3,0 0-1,0 0 1,14 9 1,-6 7 0,3 6-1,3 2 2,1 5-2,4 1 3,-1-2-5,1-4 2,-3-1-2,1-3 3,-5-7-1,0-2 1,-12-11 0,14 8 1,-14-8 0,7-11 0,-5 0 0,0-7 0,-2-5-1,0 23 0,2-56-1,-2 56-3,-2-61 3,2 61-4,-2-48 3,2 48-4,0 0 1,-3-42-4,3 42-3,0 0-6,0 0-6,0 0-10,0 0 1,29-37-1,-29 37 2</inkml:trace>
  <inkml:trace contextRef="#ctx0" brushRef="#br0" timeOffset="45773.5769">13947 880 1,'0'0'20,"0"0"1,0 0-4,12-35-1,-12 35 0,0 0-3,0 0 0,0 0-3,0 0-2,-12 37 2,13-14-2,-2 8-3,4 4 3,-2 7-2,3 0-2,-1 1-3,2-3 3,-2-3-6,1-6 2,-1-8-1,-2-8-2,-1-15-7,0 0-7,13 3-4,-6-15-4,-1-4-6,5-7 2,0-8 0</inkml:trace>
  <inkml:trace contextRef="#ctx0" brushRef="#br0" timeOffset="46022.6017">14118 794 14,'0'0'21,"0"0"0,0 0 4,0 0-12,0 0 0,6 50 1,-3-15-2,-2 9-5,2 1 0,-1 6-3,2-3 0,-1 1-2,1-9-1,0-3-4,-1-10 1,2-6-5,-3-10-5,-2-11-9,0 0-6,0 0-1,0 0 0</inkml:trace>
  <inkml:trace contextRef="#ctx0" brushRef="#br0" timeOffset="46923.6918">13928 1020 37,'-13'0'25,"-2"-1"2,15 1 0,-9 5-15,9-5-4,0 0 2,18 3-6,-18-3 0,37-6 1,-37 6-6,53-11 2,-22 4-3,2-6 0,-3 2-6,2-3 4,-32 14-3,54-24 0,-54 24 3,41-20-1,-41 20 0,30-8 2,-30 8 5,0 0-2,0 0 3,30 24 0,-24-6 2,-3 6-3,2 2 4,-2 7-3,4-3 2,-4 3-3,3-6 2,-3-1-3,1-7 1,-3-5 1,1-3 0,-2-11 2,0 0 0,0 0 1,0 0-1,0 0 0,2-16 0,-3 1-1,2-5-2,-1 20-1,0-52-2,0 52 1,3-63-1,-1 28 3,-2 35-1,10-68-1,-10 68-1,17-57 3,-17 57-2,25-42 0,-25 42 0,32-23-2,-32 23 0,34-9 2,-34 9-1,30 7-1,-30-7 2,0 0-1,29 35 1,-29-35 0,5 38-1,-5-38 1,-6 43 0,6-43 0,-19 43-1,4-24 1,-2-3 2,-5-2-3,1-3 3,-2-3-2,-1-5 2,1 1-3,4-4 4,1 0-3,5-2 0,5-1 1,8 3-1,-10-4 1,10 4 0,0 0-1,0 0 1,10-9-1,-10 9 1,16 5-1,-4 3 0,3 3 1,5 5 0,2 4-1,3 3 2,3 1-2,1 2 2,0 1-2,-1-3 1,1-6-1,-5-1 0,-3-6-1,-4-3-1,-2-1-4,-15-7-11,14-3-17,-14 3 1,3-12-1,-2 1 0</inkml:trace>
  <inkml:trace contextRef="#ctx0" brushRef="#br0" timeOffset="48846.8842">13864 1813 11,'0'0'19,"0"0"-1,0 0-2,0 0-1,0 0-3,0 0-3,0 0-2,0 0-1,9-8 0,-9 8 0,0 0-1,14 0 0,-14 0-1,13 1 1,-13-1-2,16 6 1,-16-6-2,16 14 0,-16-14 0,17 22-1,-9-7 0,-1 0 0,-2 4-1,0-2 1,-3 3 0,-2-1 0,-4 0 1,-2-1-1,-6-1 1,-2-1 1,-2-2-2,-2-1 0,-1-3 0,-1 0 0,4-3-1,1-3 1,3 0-1,12-4 1,-13 4-1,13-4 1,0 0 0,0 0 0,0 0 0,9 6 0,-9-6 0,19 4 1,-6-1-1,2 2 0,1-2 0,-1 3 0,-1-2 0,-2 0-1,-3 0-1,-9-4-3,15 2-3,-15-2-9,12-14-6,-5 3-10,2-9 0,5-2 0,0-8 2</inkml:trace>
  <inkml:trace contextRef="#ctx0" brushRef="#br0" timeOffset="49177.9173">14159 1673 28,'-6'11'22,"3"7"3,-3-2 0,1 3-13,1 4-4,0-2 3,4 4-3,-1-10-1,6 4-1,-5-19-1,15 17 0,-4-16-1,4 0 1,-2-4-2,3-2 1,-3-2-1,0 1 0,-3-3 0,-10 9 0,11-19-1,-11 7-1,-3-4 0,-5 2 1,-2 0-4,-4-2-1,2 8-8,-7-4-19,0 1-2,3 5 2,1-5-4</inkml:trace>
  <inkml:trace contextRef="#ctx0" brushRef="#br0" timeOffset="51380.1375">17411 829 15,'0'0'14,"0"0"-1,0 0-1,0 0-2,0 0-1,0 0 0,0 0-1,0 0-1,0 0-1,0 0-1,0 0 0,0 0-1,0 0 0,0 0 0,0 0 0,0 0-1,0 0 0,0 0 0,0 0 0,0 0-1,0 0 0,0 0-1,0 0 0,0 0-1,0 0 1,0 0-1,0 0 1,3 49 2,-2-26 0,0 7 1,0 10-2,1 2 2,0 4-2,0-4 3,-2-1-3,2-9 0,-3 0-3,2-9 3,-3-8 1,2-4 0,0-11 0,0 0 0,0 0 1,-9-19-1,7 0-1,1-5 0,1 24 0,-2-69-1,2 26-1,2-1-2,1-3 3,3-1-3,1 2 2,0 4-2,4 6 2,-11 36-3,26-56 3,-26 56 0,32-31-1,-32 31 1,34-8-1,-34 8 0,32 15 1,-32-15-1,25 36 1,-25-36-1,12 51 1,-12-51 0,-3 59-1,3-59 1,-20 54 0,20-54 0,-31 41 1,13-27 1,0-1-2,1-6 3,3-2-3,14-5 3,-23 3-2,23-3 2,-9 0-2,9 0 0,0 0 0,0 0-1,9 0 1,-1 5-1,5 3 0,2 3 0,3 3-1,1 1 1,4 4 0,-2 0 0,2-1 0,-3-3-1,0-1 0,-2-5-1,-1-2-3,-4-7-3,5 2-4,-6-11-8,5 2-7,-1-2-7,1-3 1,1-2 1</inkml:trace>
  <inkml:trace contextRef="#ctx0" brushRef="#br0" timeOffset="51585.158">17899 1017 23,'0'0'23,"0"0"2,15 6-5,-5 1-3,1 4-4,7-3 0,-2 3-5,4-2 0,-3-1-3,2-1-2,-3-4-4,-2-7-6,1-2-10,-2 2-11,-4-6-2,-9 10 2,0 0 1</inkml:trace>
  <inkml:trace contextRef="#ctx0" brushRef="#br0" timeOffset="51967.1962">18542 961 7,'1'-42'18,"-1"42"1,-39-11-7,39 11-3,-43 0 1,43 0 4,-44 14 1,44-14-1,-38 29-3,25-10-1,1 7-3,6 2 2,2 3-2,8-2-1,2 3-3,5-5 1,5 2-5,3-5 3,2-7-1,-1-6-1,1-2-1,-1-8-3,0-2-6,-4-10-5,-3-4-15,-2 0-1,-3-5 0,-1-6 0</inkml:trace>
  <inkml:trace contextRef="#ctx0" brushRef="#br0" timeOffset="52368.2362">18514 637 14,'0'0'22,"0"0"0,0 0-2,0 0-10,0 0-2,0 0 0,0 0-2,0 0 0,6 35-1,-6-35 0,1 35-1,-1-35-1,2 37-1,-2-37-1,0 0-1,3 39-1,-3-39-4,0 0-4,0 0-6,0 0-10,0 0 1,0 0-1,29-17 1</inkml:trace>
  <inkml:trace contextRef="#ctx0" brushRef="#br0" timeOffset="52615.2609">18670 537 13,'0'0'20,"0"0"5,0 0 0,0 0-14,1 44-2,-1-44-1,-13 39-1,13-39-3,-13 35-1,13-35-2,0 0-2,0 0-3,0 0-5,0 0-5,0 0-10,0 0 1,0 0 0,0 0 0</inkml:trace>
  <inkml:trace contextRef="#ctx0" brushRef="#br0" timeOffset="52982.2976">18595 342 24,'0'0'28,"-48"-17"-1,48 17 4,-46 0-13,46 0-8,-40 16-2,40-16 0,-35 26 0,35-26 0,0 0-3,-27 40-1,27-40-1,0 0 0,0 0 0,48 41-1,-48-41 0,57 7-4,-23-6 3,1-3 0,-1-3-1,-2 0 1,-32 5 0,50-16-3,-50 16 3,0 0-1,23-35 0,-23 35-2,0 0 1,-37-32-2,37 32-4,-42-14-5,42 14-11,-35-1-7,35 1-4,0 0 3,0 0-1</inkml:trace>
  <inkml:trace contextRef="#ctx0" brushRef="#br0" timeOffset="53376.337">18803 968 16,'0'0'24,"0"0"2,-27 24-1,27-24-4,6 15-5,3-8-1,4 2-7,5-7-1,2 1-4,-20-3 1,50 0-4,-50 0 2,50-4-2,-50 4-3,40-8-1,-40 8-6,0 0-6,36-20-13,-36 20 1,0 0-2,0 0 3</inkml:trace>
  <inkml:trace contextRef="#ctx0" brushRef="#br0" timeOffset="54035.403">19291 886 36,'0'0'18,"16"36"-1,-16-36 2,-5 35-3,2-8-5,2-1-1,-3 6-5,3 0 0,-1 3 0,2-7-1,-2 1-3,2-4 2,-2-6 0,1-2 0,-1-7 1,2-10 1,0 0 1,0 0-2,0 0 0,-9-6-1,5-9 1,2-2-2,-2-8 0,4 25-1,-6-59 0,6 59-3,-4-60 2,4 60-2,-1-50 3,1 50-3,0 0 3,3-43-3,-3 43 2,0 0 0,0 0 0,0 0 0,31 10 0,-19 2 1,2 4-1,2 3 2,1 1-2,-1-1 3,-1-3-3,-2-2 3,1-1-2,-2-5 0,-2-5 0,-1-1 0,0-8 0,-9 6 0,0 0 1,24-36-1,-24 36 0,15-40-3,-15 40 3,11-51-3,-11 51 4,3-52-4,-3 52 0,-3-48-4,3 48-2,-9-41-7,9 41-10,0 0-7,0 0-2,2-38 3,-2 38 1</inkml:trace>
  <inkml:trace contextRef="#ctx0" brushRef="#br0" timeOffset="54727.4722">19641 833 20,'0'0'24,"9"42"3,-8-10-7,1 9-4,1 0-1,-3 5-6,2-5 1,-2 2-4,1-11-1,-3-2-3,3-9 2,-3-8 1,2-13 0,0 0 0,0 0-1,0 0-1,-10-14 0,6-2 0,1-6-1,-1-6-1,4 28-1,-8-63 1,4 28-3,0-2 2,1 1-2,1 0 3,2 36-3,1-57 2,-1 57-2,9-46 2,-9 46 0,0 0 0,33-34 0,-33 34 0,38-7 0,-38 7 0,47 6 0,-47-6 1,45 22-1,-45-22 0,36 41 0,-36-41 2,17 53-3,-16-26 1,-5 0 2,-5-1-2,-3-1 3,-4-3-3,-3-4 2,-1-4-4,0-5 5,0 0-3,3-2 1,2-3-1,3-3 1,4-2 0,8 1 0,0 0 0,-4-12-1,4 12 1,9-6 0,-9 6-1,17 1 0,-4 5 0,1 5 1,3 2-2,0 1 1,2 2 0,-1 0 0,1-1-2,-3-4-2,3-3-3,-5-7-6,5-1-9,-5-2-8,2-3-2,1-1-2,-4-2 3</inkml:trace>
  <inkml:trace contextRef="#ctx0" brushRef="#br0" timeOffset="55148.5143">19999 1166 16,'0'0'21,"0"0"3,0 0 2,0 0-11,-3 13-1,3-13 0,0 0-3,15 14-3,-15-14 1,20 12-2,-11-7-2,4 4-2,-2 0-1,-2 3 0,-4 2-1,-1 0 0,-4-1-1,-5 2 0,-3 1 1,-1 2 0,-4 0 0,-1 0 0,-1-2 0,-1-1 0,1 0 2,3-1-2,1-3 2,11-11-2,-13 14 2,13-14-1,0 12 1,0-12-1,12 10-1,-1-4 1,3-1 0,0 0-1,2-1 0,-1-1 0,-2 0-3,-2-3-1,-1 0-10,-10 0-19,13-8-2,-13 8-1,11-20 0</inkml:trace>
  <inkml:trace contextRef="#ctx0" brushRef="#br0" timeOffset="56946.694">20434 1857 34,'0'0'27,"0"0"1,0 0 0,0 0-14,0 0-4,10-5-1,-1 4-2,-9 1-2,16-7-2,-6 4 2,0 2-3,-10 1-1,15-2 0,-15 2-1,9 6 0,-9-6 0,0 13 0,0-13 0,-8 16 1,8-16-1,-11 19 0,11-19 0,-14 18 1,14-18-1,-11 10 0,11-10 0,0 0 0,-4 11 0,4-11 0,9 4 1,-9-4-1,17 6 0,-7 0 0,1 3-1,1 2 1,-3 5-1,-1 2 1,-2 3 0,-4 1 0,-4 1 0,-3 1 0,-5-3 1,-1-3 0,-5-4-1,-1-3 0,-1-4-1,0-6-3,3 0-4,0-10-5,7-2-11,5-4-6,3-9-1,7-1 1</inkml:trace>
  <inkml:trace contextRef="#ctx0" brushRef="#br0" timeOffset="57306.73">20595 1635 16,'0'0'22,"-12"10"1,10 4 2,-3-3-12,3 3-2,3-1-2,2 1 1,7 1-4,2-5 0,5-4-3,2-8 3,2 2-1,-2-9 1,3 3 3,-8-7-4,-1 2 1,-6-3-3,-5 3 2,-5-3-4,3 14 1,-17-16-7,3 4-9,-2 5-18,4 4 1,-1-3-1,13 6 1</inkml:trace>
  <inkml:trace contextRef="#ctx0" brushRef="#br0" timeOffset="64445.4439">14921 7166 33,'0'0'19,"0"0"0,0 0 0,0 0-5,0 0-4,0 0-1,0 0-1,-2 12 0,1 0 0,-1 7-1,3 9 0,-3 5 0,2 8 0,-1 3-1,2 6-1,-2-2-1,4 0 0,-1-6-2,2-5 1,0-6-2,0-7 0,1-4-2,1-8-1,-6-12-6,14 6-8,-14-6-16,17-20 2,-8-4-1,6 1-1</inkml:trace>
  <inkml:trace contextRef="#ctx0" brushRef="#br0" timeOffset="64783.4777">15167 7007 52,'0'0'27,"-17"19"2,9 4-1,0 3-15,-2 2-2,6 2-1,-1-3-1,7 0-2,4-8-1,8-8-2,0-8 0,7-6 0,-1-7 1,2-2-2,-3-3 1,-1 0-2,-7-4 1,-4 2-1,-7-2 0,-5 3-1,-8-2 1,-5 1-2,-2 0-2,-4 1-3,4 7-8,-2 4-16,5 3-6,6 7 1,11-5-1</inkml:trace>
  <inkml:trace contextRef="#ctx0" brushRef="#br0" timeOffset="67957.7951">19618 7148 48,'0'0'24,"0"0"3,0 0-5,0 0-12,13-11-1,-13 11-2,18-10-1,-5 6-2,1 1 0,2 2-1,1 4 0,-2 1 0,2 4-2,-4 4 0,1 2 0,-5 1 1,-3 3 0,-5 0 0,-1 2 1,-5 0 0,-3 0 0,-4-4 0,-1 1 0,0-3-1,-1-1-1,4-4 0,0-2 0,10-7 0,-13 7 0,13-7-1,0 0 1,0 0 0,11-1 0,0 0-1,2 2 0,2 1 0,1 3 0,3 3 0,-2 2 0,0 6 0,-5 1-1,-2 3 1,-4 0 0,-3 3 1,-6-1 0,-5-1-1,-4-2 1,-5-3 0,-2-2 0,-4-2-1,2-3 0,0-5-2,2-4-2,5-1-2,2-10-5,9-2-8,5-3-11,4-11-1,9 1-2,1-11 3</inkml:trace>
  <inkml:trace contextRef="#ctx0" brushRef="#br0" timeOffset="68301.8295">19980 7078 47,'0'0'24,"0"0"3,0 0-3,-11 19-13,8-4-1,0 2-2,3 4 0,-1-4 0,5 3 0,3-6-2,5-4-2,3-7 0,4-3-1,-2-8 1,2-2-2,-3-3 0,0 1 1,-6-5-1,-4 2 0,-7 0 1,-3 2-1,-8 1 0,-4 3-2,-1 2-2,-3-2-3,4 6-5,-4 0-19,6-3-4,14 6 0,-10-19-2</inkml:trace>
  <inkml:trace contextRef="#ctx0" brushRef="#br0" timeOffset="82809.2801">3301 5344 17,'0'0'10,"-8"-1"1,8 1-1,0 0-1,-9-2-1,9 2-2,0 0-1,-9-1-1,9 1 1,0 0-2,0 0 0,0 0 0,0 0-1,0 0 1,-9 6 0,9-6 0,0 0 1,0 0-1,0 0 1,0 0-1,0 0 0,0 0 0,11 12 0,-11-12 0,12 4 0,-12-4 0,17 6 1,-5-2-1,3-3 0,1 1 1,2-1-1,2 1 1,2-2-2,4 1 0,0 0 0,3 0 1,0-1-2,2 1 2,2 0-1,3 1-1,0-2 0,1 0 0,2 0-1,3 0 1,2-2 0,1 1-1,1-1 1,2 1 0,-1-2 0,-1 2 0,1-1 0,-1 0 0,-4-2 0,0 3 0,-5-1-1,-1 0 1,-5 1-1,-3 0 0,-4 0 1,-4 1-1,-5 0 0,-3 0 0,-2 0 0,-10 0 0,9 0-1,-9 0 0,0 0-2,0 0 0,0 0-3,-14-13-4,14 13-1,-16-12-2,16 12-2,-18-15-2,7 6-2,2 0-2,-2-3 2,2 4 3,-3-6 2,12 14 2</inkml:trace>
  <inkml:trace contextRef="#ctx0" brushRef="#br0" timeOffset="83305.3297">4275 5185 9,'-11'-8'7,"-2"-1"2,2 4 1,-2-2-1,4 3 0,-1-1 0,10 5 0,-14-5-1,14 5 1,0 0-1,-8-5-1,8 5-1,0 0-1,0 0-1,0 0-1,0 0 1,0 0-1,0 0 0,7 15 1,-7-15-1,16 20 0,-2-6 1,1 1-1,6 3 0,0-1 0,3 2-1,2-1 0,0 0-1,-1-1 1,0-2-1,-1-2 0,-2-2 0,-2 0 0,-1-2-1,-4-1 1,-4-1-1,0-1 0,-11-6 0,14 12 0,-14-12 0,0 0 0,6 16 0,-6-16 1,-7 18 2,-3-7-2,-2 3 2,-6 0 0,-4 5 0,-3-1 0,-4 1 1,0 0-2,0 2 0,-1-2 0,4-1-1,4 1-4,1-5-13,4-3-15,4-2 1,0-11-2,2-5 1</inkml:trace>
  <inkml:trace contextRef="#ctx0" brushRef="#br0" timeOffset="87766.7758">8997 5374 10,'-9'5'15,"9"-5"-4,0 0 0,0 0 1,10 1-1,-10-1-1,16-1 0,-4 0-3,3-1 1,4 0-1,2 0-1,4-2 0,2 3-1,1-1 0,2-1-2,1 1 0,1 2-1,-2-1 0,-1 0-1,-3 1 0,-1 0 0,-3 0-1,-2 1 1,-4-1-1,-4 1 0,-4-1 0,-8 0-1,11 1-1,-11-1-3,0 0-4,0 0-4,0 0-5,-1-10-6,-5-1-2,6 11 0,-10-16 2</inkml:trace>
  <inkml:trace contextRef="#ctx0" brushRef="#br0" timeOffset="88127.8119">9275 5215 10,'0'0'11,"0"0"-1,0 0-1,0 0-1,0 0-1,0 0-1,19 14 1,-5-7 0,5 3-1,3 0 1,4 3-1,0 1-1,2 1 1,-1 3-1,-2 0-2,-1 1 0,-6 0-1,-3-2 0,-7 0 1,-2 0 0,-7-3 0,-4-1-1,-5-4 1,-6 1-1,-3-3-3,-3-3-3,0 0-6,1 1-8,-3-9-8,11 9 1,-4-9 0</inkml:trace>
  <inkml:trace contextRef="#ctx0" brushRef="#br0" timeOffset="117735.7724">9308 8798 9,'0'0'19,"-13"-15"3,13 15-1,0 0-4,-8-2-4,8 2 1,0 0-2,-11 21-2,7-2-2,3 8-2,-2 4 0,1 6-1,-2 2 0,2 3-2,-1-2-1,2-5-2,-2-6 2,1-7 1,-1-5 1,3-7-1,0-10 1,0 0-1,1-23 0,2 2-1,0-7 1,0-5-2,1-6 0,-1-6 1,1 0-1,-1 1 0,-1 5 0,0 4 2,0 4-2,-2 8 1,1 8-1,-1 15 0,0 0-1,13 16 1,-5 9-1,3 6-1,5 4 0,0 6 0,3 1 1,-1 0-1,1-4 1,-1-5-1,-1-7 1,-2-6 2,-3-7-1,-1-5 1,0-9 0,-1-5 0,-3-8 0,1-4 1,-3-6-1,2-5 1,-2-6-2,-1-3 2,-2 1-2,-1 1 1,0 3-2,-2 4 1,1 4-3,-2 8 0,2 6-3,0 11-3,0 0-2,-2-11-5,2 11-7,9 10-7,-9-10-4,14 15 0,-5-10 3,7 8 2</inkml:trace>
  <inkml:trace contextRef="#ctx0" brushRef="#br0" timeOffset="118110.8099">9654 8842 16,'0'0'19,"-2"26"4,-2-10-3,4 9 1,-3 2-2,4 4-2,1 2-3,2-2-2,4 1 0,1-5-3,4-4-1,-1-10-2,5-3 0,-2-11-1,3-5-1,-5-9 0,3-1-1,-5-8-1,-1 1-1,-3-3 0,-3 2-1,-4 2 1,-3 3-2,-4 5 1,-2 4 0,-3 6-1,-4 3 0,2 6-1,-2 2-1,4 3-2,-1-2-2,7 4 0,6-12-2,-3 16-3,3-16-3,18 6-2,-5-5-4,3-7-7,5 6 0,-4-8 2,6 5 2</inkml:trace>
  <inkml:trace contextRef="#ctx0" brushRef="#br0" timeOffset="119013.9002">10381 8732 21,'10'12'20,"-8"-1"1,5 15 3,-5 2-10,5 7-4,-3 5-1,0 3-1,-1 2 0,-2-3-1,1-4-1,-3-9 0,1-5 1,-3-9 0,3-15 1,0 0-2,0 0-2,-12-19 1,10-2-2,-1-8 0,3-5-1,-1-7 0,1-2 0,0-1-1,2 2 1,0 2 0,1 6 1,-1 6-1,-1 7 0,2 8-1,-3 13 1,13 9 0,-4 10-1,4 9-1,1 9-1,1 3 1,5 5-1,-2 0 2,3-3-1,-3-5 1,1-6 0,-4-10 1,3-7 1,-5-9-1,1-6 1,-3-9-1,-2-4 0,-2-8 0,0-6 0,-4-7 0,-2-5 0,-2-2-2,-2 0 2,-1 0-2,-1 3 0,0 6-1,0 5-1,2 9-2,-1 2-2,4 17-2,3-12-4,6 16-6,-9-4-9,20 5-4,-5 5-3,0-3 2,5 6 1</inkml:trace>
  <inkml:trace contextRef="#ctx0" brushRef="#br0" timeOffset="119367.9356">10898 8878 48,'0'0'23,"0"0"2,0 0 0,0 0-10,0 0-5,0 0 0,1 13-1,-1-13 2,17 6-2,-5-5-1,5 5-1,4-5-2,3 0-2,0-1 0,1 0-2,-2-2 1,-3-1-2,-3 1 1,-4-1-1,-5 2-2,-8 1-1,10-5-4,-10 5-5,0 0-11,0 0-9,10-9-1,-10 9 0,11-13 3</inkml:trace>
  <inkml:trace contextRef="#ctx0" brushRef="#br0" timeOffset="119720.9709">11362 8589 45,'-9'-6'22,"9"6"3,0 0-2,-6 14-10,6 2-1,0 5-1,3 12 0,-2 7 0,3 12-3,-3 2-2,3 9-2,-3-2-1,1 2-2,-2-6 0,0-6-2,1-9 1,-1-9-1,1-5-2,-1-12-2,3-3-4,-3-13-10,0 0-11,12-14 0,-6-7-2,6-2 3</inkml:trace>
  <inkml:trace contextRef="#ctx0" brushRef="#br0" timeOffset="120022.001">11621 8556 33,'0'0'22,"-3"14"2,1 11 2,-5 3-12,1 6-4,0 8 2,0 5-2,2 8-2,1-1-2,3 2-3,0-2 0,2-4-2,1-6-1,2-4 0,0-10 0,1-5-4,0-5-1,-2-8-1,-4-12-6,10 13-8,-10-13-8,0 0 0,0-20 0,0 20 3</inkml:trace>
  <inkml:trace contextRef="#ctx0" brushRef="#br0" timeOffset="120264.0252">11437 8990 68,'0'0'31,"0"0"-1,0 0-5,0 0-14,15 10-2,-3-7-1,0-2-2,6 3-2,1-2-3,1 1-3,0 2-2,0-3-6,0 0-17,3 4-3,-5-9-1,3 5-1</inkml:trace>
  <inkml:trace contextRef="#ctx0" brushRef="#br0" timeOffset="121370.1358">9507 9893 31,'-12'-6'22,"12"6"2,-21-4 3,11 1-11,-7 6-5,-2 0 0,-1 6 1,-5-1 0,4 9 0,-5-2-3,6 7-1,-3 0-1,6 6-2,1-1 0,8 4-1,3 1 0,7 1-1,5-4-1,5 1-1,7-4 0,4-4-1,4-3-2,4-8-2,6-2-7,-3-9-8,4-5-14,2-2-1,-4-8 1,2-2-2</inkml:trace>
  <inkml:trace contextRef="#ctx0" brushRef="#br0" timeOffset="121782.177">9689 10102 30,'-28'11'23,"6"10"2,-6-6 1,8 2-7,2-1-9,3-2 0,5 1 1,5-4-2,6 1 0,-1-12-3,16 10-1,-2-9 0,5-1 0,2-2-2,2-2-1,-1-1-1,0-4 0,-3 1 0,-1 0 1,-5 1 0,-1 0 0,-12 7 0,11-9 0,-11 9 0,0 0-1,0 0 0,3 13 0,-3-13-1,-1 21 0,1-9 0,1 4-1,-1-1-1,1-4-2,3 2-4,-4-13-5,9 11-12,0-10-6,-9-1-2,16-15 0,-7-4 3</inkml:trace>
  <inkml:trace contextRef="#ctx0" brushRef="#br0" timeOffset="122182.217">9911 10110 45,'3'24'22,"-8"-5"3,9 7-5,-4-3-8,2-1-3,1 0 0,1-6 0,1 0-1,-5-16 0,8 15 1,-8-15-2,0 0 0,0 0-1,11-7-1,-11 7-2,6-16-1,-4 5-1,2-3-1,0 1 0,1 1 1,0 1-1,-1 1 0,-4 10 0,11-12 1,-11 12-1,12 3 1,-12-3-1,10 14 0,-10-14 0,11 20 0,-11-20 0,9 21-2,-9-21-1,8 14-2,-8-14-6,9 5-12,-9-5-8,12-12-1,-7-4 0,7 2 1</inkml:trace>
  <inkml:trace contextRef="#ctx0" brushRef="#br0" timeOffset="122565.2553">10159 10097 26,'-6'13'23,"6"14"1,-6-5 2,5 6-5,-3 0-7,0-2-3,2-1-2,0-7-1,1-1 0,1-17-1,0 17-1,0-17 0,0 0-2,4-13 0,1 2 0,0-3-1,0-3-1,3 0-2,0-1 0,1 0 0,-1 2-1,4 4 1,-2 4 0,2 5 0,-1 6 0,0 3 0,2 4 0,-2 4 0,2 3 1,-3-1-1,1 0 0,-1-2-1,0-3-1,-1-2-3,-9-9-6,17 3-12,-6-5-8,-4-8 0,6-1-1,-2-8 3</inkml:trace>
  <inkml:trace contextRef="#ctx0" brushRef="#br0" timeOffset="122940.2927">10546 10117 24,'-3'25'21,"-8"-3"2,5 6 0,-4-6-6,4 0-6,2-2 1,2-7-2,5-3-2,-3-10-1,17 7-1,-5-10 2,3-2-2,-1-4-1,2-2-2,-1-2-1,-1-1 0,-3 0 0,-2 1 0,-3-1-1,-4 3 0,-4 0 0,2 11 0,-16-15 0,3 11 0,-4 1-1,1 2-1,-2 1 1,2 1-2,3 2-1,1-3-1,12 0-3,-9-4-6,9 4-5,10-14-8,-2-1-3,10 2 0,-3-13 2</inkml:trace>
  <inkml:trace contextRef="#ctx0" brushRef="#br0" timeOffset="123212.32">10763 9692 27,'6'-25'21,"-10"0"1,4 13 2,-9 2-6,9 10-3,-17 0-3,3 9-1,4 14 1,-3 9-1,6 12-1,0 7-2,5 10-1,1 3-2,6 4-3,2-1-3,2-6-1,4-6-2,-2-10-1,6-10-3,-5-12-3,3-8-12,1-7-6,-7-12-2,2-3 2,-7-13 2</inkml:trace>
  <inkml:trace contextRef="#ctx0" brushRef="#br0" timeOffset="123430.3418">10718 10005 39,'-15'-14'28,"15"14"2,-17-12 1,17 12-6,0 0-7,0 0-6,20 9-3,-7-6-2,3 0-3,2 1-1,1-1-3,1 0-2,-1-5-4,1 4-5,-1-7-9,-2-3-9,6 2-3,-4-7 0,6 3 2</inkml:trace>
  <inkml:trace contextRef="#ctx0" brushRef="#br0" timeOffset="124099.4087">11416 9782 40,'-4'-11'21,"4"11"-1,0 0 1,-9-8-15,9 8-4,0 0 0,-10 6 0,10-6 1,-9 7 1,9-7 1,0 0 1,-10 8 2,10-8-1,0 0 1,0 0 0,0 0-1,0 0-1,0 0-2,0 0 0,0 0-2,0 0 0,0 0-2,0 0 1,0 0-1,0 0 0,0 0 0,0 0 1,0 0-1,0 0 1,0 0 0,0 0 0,-10 8 1,10-8 0,-8 8 0,8-8 0,-15 19 1,7-3 0,0 6 0,1 7 0,0 5-1,5 8 2,2 3-2,6 6 0,2 2 0,6 1-1,3 1 0,3-3-1,4-1 1,-2-2-1,-1-3 0,-1-3 1,-3-3-1,-4-4 0,-4-6 0,-5-4 0,-4-3-1,-6-6-1,-1-4-3,-6-10-5,1-3-15,-3-3-10,-2-13 1,0-3-1,-2-14 1</inkml:trace>
  <inkml:trace contextRef="#ctx0" brushRef="#br0" timeOffset="125384.5372">11209 10155 50,'0'0'25,"7"21"0,1-16 2,15 0-12,3-1-6,4-4 0,6 3 2,0-6-1,4 3 0,-3-3-2,1 2-1,-8-2-1,-2 7-2,-6-3-2,-4 4-1,-4-1-1,-4 2-1,-10-6 1,10 12 0,-10-12 0,0 0 0,5 12 0,-5-12 0,0 0 1,0 0 0,0 0 1,0 0-1,0 0 1,-1-11 0,-3 1-1,1-2 0,-3-2 0,0-1-1,-3 1 0,-2 0 0,-3 1 0,-3 5 0,1 2-1,-2 2 1,0 3 0,-1 1 0,3 4 0,1-1 0,4 2 0,2 1 0,9-6 0,-9 11 0,9-11 0,3 11 0,-3-11-1,16 4 1,-2-4-1,2-1 1,6-2-1,1-2 1,2-1-1,1 0 1,-1 2-1,-1 0 1,-1 5-1,-3 3 1,-2 5 0,-3 5 0,-1 4 0,-3 1 0,-1 2 0,-2-2 0,-1-1 0,-3-2 1,-1-5 0,-3-11 0,2 10 0,-2-10 1,0 0-1,-1-15 0,1 5 0,2-6 0,-1-1-1,3-2-1,2-1 0,0 1-2,3 1 0,-1-1-2,1 5 1,0 1 0,3 5 0,-12 8 1,18-10 0,-8 7 1,0 6 1,-1 3 2,1 5-1,1 4 2,-4 3-2,2 3 2,-2 1-1,0 2 0,-1-3 0,-1-2 0,-2-5 0,0-2-1,-3-12 2,3 13 1,-3-13-1,0 0 0,0 0 1,2-14-1,-2 14 0,3-20-1,-3 20 0,6-20-1,-6 20 0,8-13 0,-8 13 0,11-2 0,-11 2 0,11 9 0,-11-9 0,14 17 0,-6-7 0,-8-10 1,16 19-1,-7-12 0,1-2 0,0-3 1,1-2-1,1-4 0,-2-1 1,3-5-1,0-3 0,-2-2 1,1-2-1,0-2 0,-1-2 0,1 0 0,-1-1 0,-2 1-1,-1 2 1,0 5 0,-3 2-1,-5 12 1,10-9 0,-10 9 0,7 15 1,0 3-1,-1 3 0,3 4 0,1 2 0,1 1-1,2 2-2,-2-6-3,2 2-5,-5-8-10,0 0-12,-1-1-1,-8-3-1,-3 3 1</inkml:trace>
  <inkml:trace contextRef="#ctx0" brushRef="#br0" timeOffset="128243.8231">9400 11042 44,'22'-11'23,"-10"-3"3,2 10-4,0 5-7,-4 6-1,3 11-1,-4 4 1,4 12-3,-7 2-1,5 10-2,-4-1-3,2 2-1,-3-2-2,3-4 0,-1-7 0,2-6-1,-2-9 0,3-10 0,-1-8 0,2-5 0,-2-10 0,1-3 1,0-5-2,-2-2 1,2-2-1,-3 4 0,1 4 0,-5 2 0,-4 16-1,10-12 1,-10 12 0,10 13 0,-6 1 0,2 2 1,0 1-1,3-1 0,1-1 1,2-3-1,-2-6 1,2-4-1,-1-5 1,0-6-1,0-3 1,-1-7-1,-1-2 1,-3-2-1,0-2 0,-1 3-1,-2 3 1,0 5-1,-3 14 1,0 0 0,11 21-1,-6 6 1,4 12-1,2 7 1,2 8 0,2 7-1,1-1 1,-1 2 1,-1-5-1,-2-3 0,-3-8 1,-2-7 0,-5-6 0,-6-8 0,-6-9 0,-3-6-1,-5-6 0,-2-5 0,-1-6 0,0-4-1,1-2-1,2-5 0,7-2-2,6-5 1,9 1-1,5-2 1,9 0 0,5-2 0,10 2 1,4-2 1,4 1 0,3-2 1,1 1 0,-2-2-1,-2 2 2,-5 0 0,-7 4 0,-5 2 1,-8 2-1,-6 5 1,-11-1-1,-6 6 2,-8 4-3,-1 4 1,-6 1 0,0 4-1,-1 4 1,1 2 0,3 4-1,7 1 1,4 3 0,7 0-1,3-1 1,8 0-1,5-6 1,3 0-1,7-7 1,1-4-1,2-7 1,0-7 0,0-7-1,0-6 1,-4-7-1,-3-4 0,-4-7 0,-4-4 1,-7-1-2,-4 1 1,-4 3 1,-2 6-1,-4 8 1,-2 8-1,-2 12 1,1 13-1,0 14 1,3 11-1,2 12 1,4 7-1,2 6 0,3 3 0,4-1-2,2-4 0,3-4-1,-1-13-2,4-7 0,-2-12 0,5-7-1,-2-14-2,2-2 2,-2-11-1,1-4 1,-3-6 2,0 4-1,-3 0 2,-1 6 2,-3 7 3,-7 15 2,12 1 2,-9 13 0,2 14 0,-2 5-1,1 5 0,-2 0 0,2-1-2,-3-7 0,1-4-1,-2-8 1,3-5 0,-3-13 0,0 0-1,8-21 1,-1 3 0,1-7-1,2-1 0,2-5-2,2 1 1,0 3-1,0 6 1,0 7-1,-1 6-1,1 7 1,-3 7 0,2 5 0,1 3 0,1 3 1,2 0-1,1-3 1,2-1-1,0-6 1,2-5 0,-3-4 0,1-4-1,-4-6 1,-3-4-1,-5-3 1,-3-3-1,-6-1 0,-4 1 0,-5 0 0,-5 4-1,-3 2 1,-5 5-1,1 8 0,1 3 1,1 8-1,5 1 0,4 5 0,6 0 1,8 3 0,9-2 0,6-2 0,8-2 0,7-1 0,5-6 0,7 0 0,3-5 0,-2-2 0,0-3 0,-4-1 0,-4-2 1,-9 1-1,-6 0 0,-8 1-1,-15 7 1,0 0 0,0 0-1,-22 0 1,1 9 0,-2 5 0,1 4 0,-1 0 0,5 3 0,4-1 0,6-1 1,7-5-1,7-4 1,6-4-1,3-4 0,5-4 1,0-3-1,3-3 0,0 0 0,-1 1 0,0 2 0,0 5 0,0 7-1,0 10 1,-1 8-1,1 9 0,-2 8 0,1 7 1,-4 6-1,-2-1 1,-5-2-1,-5-6 1,-5-6 0,-8-10 0,-5-9 0,-8-10 0,-2-10-1,-4-8 0,-1-8 0,0-6 0,4-5 0,6-5 0,5-1 0,8-2 0,6 0 1,8 0 0,8 0-1,8 4 1,5 0 0,4 1 1,3 2 0,2 0 0,0 1 0,-3-1 0,-4 3 1,-7-3-1,-5 2 1,-6 1-1,-7 1 0,-7 2-1,-7 3 0,-7 5 1,-2 7-1,-5 10 0,0 6 0,0 8 0,2 8 0,4 3 0,4 5 0,7 2 1,6-1-2,7-4 1,4-4-1,7-6 1,3-6-1,3-6 1,2-6-1,1-10 2,-2-3 0,-1-7-1,-1 0 2,-5-3-2,-2 2 1,-4 1 0,-3 3 0,-11 14-1,12-15-1,-12 15 1,0 0 0,0 0 0,8 9 0,-8-9 0,0 0 0,15 12 1,-6-10-1,1-3 0,3-3 1,2 0-1,1-3 0,1 1 0,-2 0 0,0 2 1,-1 3-1,-1 5 0,0 3 0,-5 3 0,2 4 0,-1 3-1,2 0-1,0 0-1,2-6-3,3 1-1,0-11-5,7 0-6,0-9-10,3-7-3,5-4-2,0-8 0,5 0 3</inkml:trace>
  <inkml:trace contextRef="#ctx0" brushRef="#br0" timeOffset="130483.047">12446 10827 51,'0'0'30,"0"0"3,-13 21-1,4 15-4,-1 8-15,5 16-2,-5 1-1,7 8-3,-2-6-2,4-1-2,1-9 0,4-9-1,-2-11 0,3-11 0,0-10 1,-5-12-1,17 1-1,-7-7 1,1-6-1,2-1-1,2-2 0,3 4 0,2 2-1,2 6 1,-1 8 0,1 5-1,-3 9 1,-2 4-1,-7 5 1,-4 1-1,-7-2 1,-8-1-1,-5-5 1,-7-6-2,-2-6 1,-4-6-1,0-6-1,1-7-1,6-4-2,1-8 1,10-2-2,1-8-1,12 0 0,2-8 0,10 7 1,3-4 2,6 9 0,2 4 2,4 8 2,0 9 3,-1 7 2,1 11 2,-3 6 0,0 7 1,-5-1-1,2 7 0,-6-7-1,2 1-1,-4-6-1,2-2-1,-5-9 1,2-3-1,-5-8 1,1-3 0,-3-7 0,-1-2 0,-5-6-1,-2-3 0,-5 0-1,-3 1-1,-5 4 0,-2 6-1,-5 7 1,-1 7-1,-1 7 1,1 6-2,3 6 0,3 0-1,5 2 0,4-6 1,8-2-2,-3-13 1,20 9-1,-3-13 2,4-3 0,2-3 1,2-4 0,1-1 1,0 1-1,0 1 1,-3 2 1,0 7-1,-4 3 1,-2 5 0,-3 6 1,-2 5 0,-3 2 0,-2 3 0,-1 0 0,1 0 0,-2-4 0,0-2-1,-1-3 1,-4-11 0,8 9 0,-8-9 0,10-6 1,-10 6-1,12-13 0,-12 13 0,14-15 0,-14 15-2,16-14 0,-7 11 0,-1 1 0,1 4 0,2 2-1,0 1 0,0 1 0,2 0-1,5-2-1,1-3 0,5-1 0,1-4-1,5-2 1,0-5 1,6-1-1,-1-6 1,0 1 1,-4-2 0,-2 0 0,-6-1 0,-4 3 1,-6-2-1,-10 5 1,-7 4 0,-8 4 0,-6 5 1,-4 5 0,-4 8 0,-2 3 0,0 7 1,3 2 0,6 3 0,4-3 0,8 1 1,5-4-1,9-3 1,5-5-1,5-4 0,7-4 0,4-5-1,1-5 1,3-4-2,1-4 0,0-4 1,0-5-2,-1-3 1,-4-4 0,-6-4-1,-4-3 1,-7-4-1,-6 1 1,-7-1-1,-6 3 1,-3 5 0,-6 6 0,0 10 1,-3 9-1,3 13 1,1 13-1,4 7 1,5 12-1,4 5 1,6 5 0,4 1 0,8-1-1,4-3 0,7-5 0,2-5-2,3-8 2,1-10-1,1-6 0,-1-8 1,-1-3 0,-2-5 0,-5-7 0,-4-2 2,-5-1-2,-3 2 1,-5 1 0,-7 12-1,5-13 0,-5 13 0,0 0 0,-6 21 0,5-3 0,0 2-1,1 1 1,1 0-2,1-1 2,3-5-2,2-4 1,-7-11-2,17 6 2,-8-9-2,7-4 1,0-6 0,1-2 0,2-4 2,1 2-1,-1-3 1,1 1-1,-2 3 2,-2 3-1,-2 7 2,-1 4-2,-2 4 0,0 5 1,-1 3-1,0 6 1,0 0-1,0 0 1,1 0-2,1-5 3,0 0-2,-1-5 2,2-3-2,-2-4 2,4-5-1,-2-1 1,0 0 0,0 0-1,0 0 1,-1 2-2,1 2 1,0 4-2,0 4 1,3 3 0,2 0-2,6 3 1,3-1 0,4 1 0,4-2 0,4-3 1,4-3 0,0-3 0,3-3 0,-4-4 0,-2-4 0,-3-3 0,-8-2 2,-7-4-2,-8 0 1,-9-1-1,-10 0 1,-8 2-2,-5 4 3,-6 6-3,-3 3 1,0 6 0,1 8 0,3 10 0,5 9-1,6 9 2,6 9-2,8 9 1,7 8-1,6 8 2,5 6-1,4-1 1,3-1 2,-3 0-3,-5-7 1,-5-7 0,-8-7 0,-10-13-1,-10-8-1,-9-10-2,-11-11-3,-3-9-4,-11-16-13,1-11-14,0-7 1,-3-16 0,5-10-1</inkml:trace>
  <inkml:trace contextRef="#ctx0" brushRef="#br0" timeOffset="130628.0615">14250 11201 95,'-17'-79'36,"8"17"0,4 11 1,3 10-20,9 12-10,5 11-19,3 2-20,-3-5-2,6-1-2,0-15 0</inkml:trace>
  <inkml:trace contextRef="#ctx0" brushRef="#br0" timeOffset="164126.411">15793 5287 2,'0'0'8,"0"0"-2,0 0-1,0 0 0,6 11-1,-6-11 1,8 19-1,-3-5 0,2 5 0,-1 0 0,3 5-1,-1-2 0,1-1-1,-2-1 1,2-5 1,-2-2 3,2-5 0,0-7 1,1-4-2,4-8 1,2-6-1,4-9-3,4-4-3,3-9-4,4-4-3,2-1-2,0-4-5,5 8-6,-4-5-2,6 11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37:18.94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5555 5968 16,'13'-3'13,"-2"-8"0,3 3 0,-4-4 0,1 2-2,-3-4 1,-1 0-1,0-4-1,0 1 1,-2-3-2,1-4-1,-2-1 0,2-5-2,2-2 1,-4-5-1,2-2 2,-5-6-3,2-2 0,-4-8-1,1-3-1,-3-6 0,-1-1-1,-2-2-1,-1-4 0,-3-2 0,1 1-1,-4-1 1,-2 1-1,-4 1 0,-2-2 0,-4 1 0,-2 2 0,-4 1-1,-6-1 2,-4 2-2,-4 3 1,-5 0-1,-5 2 0,-3 2 1,-3 3-1,-2 2 1,-1 4-2,-2 4 2,-2 4 0,-2 4 0,-2 7 0,-3 1 0,-3 5 0,-3 4 0,-1 2 0,-3 6 0,0 1 0,-2 5-1,1 2 1,2 5 0,-1 3 0,1 4 0,-2 4-1,0 3 2,1 3-2,2 1 1,-1 5-1,5 2 2,-1 0-2,3 5 0,3 4 1,2 1 0,4 6 0,3 2-1,3 4 1,3 3 0,5 3 1,3 4 0,4 4-1,5 1 1,4 5-1,5 3 1,4 5-1,4 6-1,4 3 1,5 7 0,6 3-1,4 7 0,4 3 1,6 3-1,3-3 1,5 5 0,4-1-1,3-2 1,3-2-1,2-1 1,1-3-1,5-1 0,1-3 0,2-3 0,0-5 0,2-4 1,1-4-1,1-5 1,0-4 0,2-7 0,1-5 1,1-4-1,2-6 0,3-3 0,0-2 1,0-7-1,2-3 1,-2-3-1,1-2 1,0-2 0,0-3-1,1-6 1,1 0-1,0-4 0,1-1 1,3-2-1,0-2 0,3-1 1,2-2-1,2-2 0,1-2 0,2-2 1,1-2-1,0-2 1,1-1 0,-2 0 0,2-1-1,-3-1 1,-1-1 0,1 0 0,2-3 0,-4-1-2,0-4 2,2-3-2,-1 0 0,1-3 1,0-2-1,-1-1 0,-1-2 0,0-1 1,-1-2-1,-2 0 2,-2-6 0,-5-3 0,1-3 0,-4-5 1,0-2 0,-2-5 0,-2 1 0,-4-1-1,-2 2 0,-2 5 0,-4 5-1,-5 6 0,-5 5-3,-3 7-1,-7-1-15,-6 1-14,1 4 0,-9-9-1,0 0 1</inkml:trace>
  <inkml:trace contextRef="#ctx0" brushRef="#br0" timeOffset="24657.0676">14059 5692 23,'-19'9'20,"-6"-10"2,7 4 5,1-3-13,1-1-1,5 2 0,1-2-1,10 1 0,-10-1-1,10 1-2,9-1-5,4-2-2,5 1-4,4-3-6,5-2-12,9 3-10,-2-10 0,8 2-2,0-10 2</inkml:trace>
  <inkml:trace contextRef="#ctx0" brushRef="#br0" timeOffset="31506.6974">18976 7872 10,'0'0'10,"0"0"0,0 0-1,0 0-2,0 0 0,0 0-1,-9 4-1,9-4-1,0 0-1,-9 2-1,9-2 1,0 0-1,-13 5 0,13-5 0,-9 3-1,9-3 2,0 0-2,-11 8 0,11-8 0,0 0 0,-11 7 1,11-7-1,-10 4 1,10-4 0,-11 4 0,11-4 1,-8 3 0,8-3 0,0 0 0,-10 3 0,10-3 0,0 0-1,0 0 1,0 0-1,0 0 0,0 0-1,0 0 1,0 0-1,0 0 0,0 0 0,0 0 0,0 0 1,0 0 0,11 8 0,-11-8 0,0 0 0,11 4 0,-11-4 0,13 2 0,-13-2-1,18 3 1,-7-2 0,1-1-1,1 1 1,2 0-1,1 0 0,-1-1 0,2 1 0,-4-1 0,4 2 0,-3-2 0,1 0 0,0 0-1,0 0 1,3 0 0,1 0-1,1 0 1,1 1 1,1-1-1,1 1 0,1 0 0,0 2 1,0-1-1,0 3 1,-1-3-1,2 1 1,0 1-1,0-1 1,1 0-1,-1 0 0,-1 0 0,1-1 1,1-1-1,-1 0 0,-2-1 0,3 1 0,-3-2 0,2 0-1,-1-1 0,0 1 1,-1-2-1,1 1 0,-1 0 0,0-1 0,0 1 0,-1 0 1,0-2-1,1 2 0,-1-2 0,1 0 0,0 0 0,1-1 0,2 2 0,0-2 0,1 3 0,2-1 0,2 1-1,1 0 1,0 2 0,0 0 0,1 0 0,1 1 0,-1-1 0,-1 0 1,0 0-1,-1 0 0,1-1 0,-1 0 0,1-1 0,-1 2 0,-1-1 0,0 1 0,-2-1 0,0 1 1,-1 0-1,0 1 1,-3-2 1,2 2-1,-2-1 0,0 3 1,0-3 0,1 1-1,-2-1 0,0 0 1,-1-1-1,0-2 0,0 1 1,-1 0-2,-1-3 1,-1 1 0,2 0-1,0 0 0,-2 2 0,0 1 0,-1 0-1,-1-2 1,-2 4 0,1-2 0,-5 4 0,-3-5 0,-8 2 1,14 0-1,-14 0 0,0 0 0,9 0-1,-9 0-2,0 0-3,0 0-12,-3-17-17,3 17 1,2-28 1,2 8-2</inkml:trace>
  <inkml:trace contextRef="#ctx0" brushRef="#br0" timeOffset="47518.4943">19425 6694 16,'0'0'10,"0"0"0,0 0 1,0 0-1,0 0-1,0 0-1,7 11 0,-7-11 0,9 0-1,-9 0-3,10 0 0,-10 0-3,9-1-1,-9 1-4,11-3-4,-11 3-7,10-4-5,1 5-1,-11-1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48:20.99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15084 7545 34,'0'0'20,"-19"6"3,19-6 3,-9 6-12,9-6-3,0 0-1,0 0 1,0 0 0,16 0 0,4 0-4,7-2-1,12-1-1,12-3-2,13 2 0,11-4 0,11 1-1,9-3 1,7 3-1,6-3 0,1 4 0,0-1 0,-2 1 0,-4 1-1,-7 3 0,-8-1-1,-11 1 0,-13 0-1,-10-1-3,-9 1-7,-11-2-17,-6-8-6,-1-2 1,-2-10-1</inkml:trace>
  <inkml:trace contextRef="#ctx0" brushRef="#br0" timeOffset="616.0615">19167 7383 33,'-28'2'19,"10"5"2,-1-7-1,7 3-10,12-3 0,-10 7 2,10-7 2,15 9 1,8-3-2,11-6 1,17 2-3,16-4-2,20-2-2,16-4-2,14 0-2,9-4-1,6 2 0,0 1-2,-2-1 0,-11 3-3,-9-2-3,-9 4-15,-10-3-15,-18-9 2,-11-5-1,-20-14-1</inkml:trace>
  <inkml:trace contextRef="#ctx0" brushRef="#br0" timeOffset="20761.0759">3817 13566 21,'-4'20'19,"11"8"0,-6 2-5,4 15-6,0 7 1,-1 7 2,1 1 0,-1 0 0,1-3-2,-2-11 1,1-7-1,-3-14 0,2-5-1,-3-20 0,0 0-4,0 0 1,-8-26 1,1-3-1,0-11 0,-2-13-1,0-11 0,-2-10-2,3-8 1,2-7-1,2-2 0,3-1 0,3 6 0,5 5-1,5 10 0,6 8 1,5 11 0,6 12-2,5 13 1,3 14-1,2 11 0,2 16 0,-1 12 1,-4 15-1,-6 8 0,-5 8-1,-7 6 0,-7 1 1,-9-4-1,-7-5 0,-7-8 0,-6-9 0,-4-6 0,-4-9 1,-2-8 0,-2-8 0,0-6 0,0-5 0,2-3 1,2-4-1,3 2 1,5 0-1,3 0 1,5 2-1,10 7 0,0 0 1,5 20-1,12 5 0,6 6 1,6 7-1,4 5 0,3 5 1,2 1-1,-2-4-2,-3-5-1,-1-6-3,-9-11-6,4-2-14,-1-7-10,-1-9 2,0-4-2,0-10 3</inkml:trace>
  <inkml:trace contextRef="#ctx0" brushRef="#br0" timeOffset="20972.097">4563 13783 78,'16'7'33,"-1"-4"0,9 1 1,6 2-18,3-5-8,8 6-2,-2-3-2,0-1-3,0 1-2,-3-3-5,1 4-15,-2-4-13,-5-6 0,4 0 0,-1-5 1</inkml:trace>
  <inkml:trace contextRef="#ctx0" brushRef="#br0" timeOffset="21279.1277">5654 13591 48,'-5'-14'27,"-8"4"3,-11-1 0,-6 2-7,-5 9-11,-6 3-3,0 12 1,-3 7-1,9 13-1,4 6-2,10 9 0,11 4-2,11 2-1,10-1-1,13-4-1,9-8 0,7-6-2,4-11 0,3-10-3,2-7-5,-5-13-18,-1-10-8,-2-5-1,-6-14 1,-1-6 0</inkml:trace>
  <inkml:trace contextRef="#ctx0" brushRef="#br0" timeOffset="21567.1564">5476 12776 109,'-9'-5'33,"9"5"2,-4 21-1,4 1-26,4 13-4,0 10-3,-1 8 1,0 8 0,1 2-1,-1-2-2,-1-9-2,2-5-4,-4-14-14,4-15-14,-4-18 1,17-2 0,-3-17-2</inkml:trace>
  <inkml:trace contextRef="#ctx0" brushRef="#br0" timeOffset="21769.1767">5778 12672 94,'4'14'34,"0"21"-1,-5 6 3,-2 6-18,0 9-12,-3 2-6,0-1-1,1-3-6,0-13-3,4-10-11,3-12-14,-2-19 2,11-15-1,-2-18 2</inkml:trace>
  <inkml:trace contextRef="#ctx0" brushRef="#br0" timeOffset="22106.2104">5793 12108 102,'-30'-9'34,"-1"19"2,-3 8-3,-2 10-22,6 12-5,1 3-2,7 7 0,5-2-2,11-3-1,8-8 0,11-9 0,8-12 0,7-11 0,5-14 0,2-10 0,0-9 0,-2-9-1,-4-5 1,-7-1 0,-6 0-1,-8 6 1,-9 6-2,-9 8 1,-9 12-2,-8 11-3,-2 18-4,-7 8-12,1 13-14,1 15-2,3 9 2,6 9-1</inkml:trace>
  <inkml:trace contextRef="#ctx0" brushRef="#br0" timeOffset="22431.2429">6079 13779 54,'-6'18'32,"5"2"0,0-8 2,1-12-6,26 20-13,-2-17-4,15 5-1,5-5-2,10 4-2,2-6-2,4 1-1,-3-1-2,-2-1-3,-6 1-3,-9-3-4,-4 4-12,-10 0-14,-4-2-1,-3 1-1,-6-4 1</inkml:trace>
  <inkml:trace contextRef="#ctx0" brushRef="#br0" timeOffset="23249.3247">7124 13503 40,'0'0'23,"14"-7"1,-14 7-1,0 0-13,0 0-5,0 0 1,0 0 0,0 0 0,0 0 0,0 0 1,0 0 0,0 0 0,0 0-2,0 0-1,0 0-1,0 0-1,0 0 0,0 0 0,0 0 0,0 0 0,0 0 0,0 0-1,0 0 1,0 0-1,0 0 0,0 0 0,0 0 0,0 0 1,-7 22-1,6 4 1,1 11 0,-2 10 0,1 10 1,-3 7 0,0 4 0,-1 0-2,-1-4 1,0-7-1,0-10 0,1-11 0,1-10-1,1-10 2,3-16-2,0 0 1,-5-10 0,4-14 0,0-7 0,0-11 0,1-11 0,-1-9-1,0-5 0,1-1 0,1 1 0,0 3 0,-1 9 1,1 12 0,1 10-1,-1 14 1,-1 19-1,8 5 1,-1 19-1,4 14 0,4 9-1,6 4 1,2 7 1,4 1-1,5-5 1,0-8 0,1-8 0,-1-14 0,-2-10 0,-3-14 0,0-8 0,-4-14 0,-5-7-1,-2-12 1,-4-8-1,-2-6 1,-4-2-2,-4-2 1,-2 1-2,-1 10-3,-5-1-6,4 14-23,-2 11-4,0 7 2,4 17-2</inkml:trace>
  <inkml:trace contextRef="#ctx0" brushRef="#br0" timeOffset="24497.4495">7699 13578 56,'0'0'30,"0"0"0,0 0-3,10-1-10,-9 15-4,3 16-3,-5 5-2,3 14-2,-3 4-1,3 7-1,-3 3-2,0-2-1,0-8-2,0-11-2,3-7-6,-3-14-10,1-21-14,10 7-1,-4-24 0,7-4 1</inkml:trace>
  <inkml:trace contextRef="#ctx0" brushRef="#br0" timeOffset="24700.4698">7913 13491 64,'0'0'33,"-2"20"-1,-1 15 1,1 11-15,-5 5-8,3 12-3,-3-2-3,3 1-2,1 0-4,1-12-5,3-3-11,0-9-14,-2-13-1,3-9-1,-2-16 2</inkml:trace>
  <inkml:trace contextRef="#ctx0" brushRef="#br0" timeOffset="24920.4918">7690 13917 81,'-9'2'35,"9"-2"-1,0 0 1,10-2-22,10 1-5,0-3-3,8 1-1,3-3-2,0 2-2,2-1-5,-6-2-9,-1 0-21,-3 5 1,-6-3-1,-2 3-1</inkml:trace>
  <inkml:trace contextRef="#ctx0" brushRef="#br0" timeOffset="25679.5677">8605 13713 37,'9'-4'26,"-9"-10"2,0 14 0,0-21-11,-10 7-7,-1 3-1,-6 0-1,-2 8 0,-7-1-1,1 10-1,-8 4 0,3 11 0,-1 2-1,4 11 0,2 2-1,8 5 0,5 1-1,13 2 0,11-3-1,9-1 0,8-6-1,7-5-1,6-8-1,2-11-3,6-3-4,-5-14-6,3-4-10,-2-8-12,-3-9 1,-1-4 0,-7-8 1</inkml:trace>
  <inkml:trace contextRef="#ctx0" brushRef="#br0" timeOffset="25882.588">8931 13565 72,'-6'15'32,"-5"5"-1,6 10-2,3 15-14,-4 4-7,5 9-2,-4 4-1,5 2-3,-1-4-1,2-8-3,2-5-4,-3-14-6,5-12-18,2-7-2,-7-14-2,18-14 1</inkml:trace>
  <inkml:trace contextRef="#ctx0" brushRef="#br0" timeOffset="26107.6104">9116 13439 103,'0'29'33,"-1"19"1,-1 7-1,-2 8-27,3 12-5,-1 4 0,1-2-1,-1-4-2,1-8-2,3-7-6,-4-14-14,1-12-10,3-10 0,-2-22-1,0 0 2</inkml:trace>
  <inkml:trace contextRef="#ctx0" brushRef="#br0" timeOffset="26304.6301">8938 13874 81,'-15'-2'36,"1"2"0,14 0 1,0 0-15,0 0-15,12-4-3,3-3-2,3 0-2,5 0-5,-1-8-11,4 5-18,-1 3-3,1-3 2,-1 3-2</inkml:trace>
  <inkml:trace contextRef="#ctx0" brushRef="#br0" timeOffset="26783.6781">9350 13924 89,'14'14'31,"-2"-8"0,6-2 1,0-5-27,1-2-3,0 2 1,-4-1-1,-1 3 1,-2 4-1,-3 2 0,-3 3 0,-5 3-1,-3 6 0,-6 1-1,-3 2 0,-2 0 0,0-1 0,-3-1 0,4-3 0,0-2 0,12-15 0,-11 17 0,11-17-1,11 2 1,3-3 0,3-1-1,3 0 1,5 2 0,2 3 0,0 3 0,1 3 0,-4 5 1,-4 5 0,-3 3 1,-6 2 0,-7 4 1,-8 0-1,-6 2 1,-13-5 0,-6 2 0,-6-5-1,-5-3-1,-2-5-2,-2-7-1,5-2-5,2-10-9,12-4-20,11-5 0,10-7 0,16-3-1</inkml:trace>
  <inkml:trace contextRef="#ctx0" brushRef="#br0" timeOffset="27859.7857">10685 13860 58,'-20'4'29,"9"4"0,-3-7 2,14-1-15,0 0-8,0 0-3,13-2 1,12-1 1,11 3-1,8-4 0,16 3-2,11-4 1,12 3-2,10-2 0,10 1 0,6-1 0,5 3 0,1-3-1,0 3 0,-3-1 0,-4 2-1,-7 0 0,-8 1 0,-12 0 0,-8 3-1,-10-1 0,-10 0 1,-10 0-1,-10 2 0,-10-3 0,-6 0-1,-8 1 0,-9-3-2,0 0 0,0 0-2,-16-6-3,2-5-6,5 4-12,-4-4-9,1-7 0,2 1 0,-2-8 2</inkml:trace>
  <inkml:trace contextRef="#ctx0" brushRef="#br0" timeOffset="28800.8798">12205 13643 30,'-10'-12'25,"10"12"2,-2-12 2,2 12-8,8-12-10,-8 12 0,15-4-2,-7 6 0,6 8-2,-1 3-2,4 9-2,3 4 0,3 8 0,1 3 0,2 5 1,-1 0-1,1 2 0,-4-3 1,-1-1 0,-6-4-2,-5-2 1,-10-6-1,-9-2 0,-11-5 0,-8-4-1,-11-4-1,-11-5-4,-5-4-1,-10-10-10,-1-6-21,0-4 1,-1-9-1,5-3 0</inkml:trace>
  <inkml:trace contextRef="#ctx0" brushRef="#br0" timeOffset="29281.9279">10699 12400 75,'0'0'32,"-9"-1"-1,9 1 3,6 28-19,-2-1-8,4 15-2,-1 8 0,1 14-2,-1 7 1,1 6-2,-1-1-1,-2-3 0,-1-13-2,-2-10-2,0-10-3,-2-16-6,5-13-17,-5-11-4,14-14-1,-3-8 0</inkml:trace>
  <inkml:trace contextRef="#ctx0" brushRef="#br0" timeOffset="29498.9496">10926 12446 72,'5'-16'34,"-5"16"0,9 9 1,1 21-16,-5 8-9,3 14-2,-1 10-3,0 10-1,0 3-2,-2 1-3,-1-6-3,-3-11-3,4-6-12,-4-10-15,-3-17 0,1-8-1,1-18 0</inkml:trace>
  <inkml:trace contextRef="#ctx0" brushRef="#br0" timeOffset="29972.997">10858 12951 74,'-9'-14'33,"10"3"-1,5-1 1,8-4-17,10 2-10,4-1-4,4 0-3,6 2 0,-1-1-2,3 7 1,-3 0 0,-1 7 0,-6 6 0,-5 5 1,-4 4 1,-8 3 0,-4 6 0,-5-1 1,-3 3 0,-4-3 1,1 0 0,-1-3 0,3-2 1,2-5-1,-2-13 1,17 11-1,0-8 1,0-8 1,2 3-1,-2-4 1,-1 1-1,-4 1-1,-3 5 1,-9-1-1,-2 21 0,-10 0-1,-2 8 1,-1 5 0,-1 4 1,2 2-1,2 0 0,4-4-1,7-2 1,7-7-2,6-10 0,8-5-3,4-11-2,9-3-6,1-16-9,8-8-14,6-9-2,0-10-1,2-5 1</inkml:trace>
  <inkml:trace contextRef="#ctx0" brushRef="#br0" timeOffset="30267.0264">11836 12691 69,'-16'4'34,"-14"13"0,-2 13 0,-3 9-9,2-2-14,11 8-5,4-3-2,12 0-1,10-8 0,15-8-2,16-10 0,9-7 1,5-11-1,6-5 0,2-8 1,1-7-1,-7-6 1,-7-5-1,-13-4 0,-11-3 0,-15 1 0,-12 0-1,-14 4-1,-11 1-3,-7 12-6,-9 4-21,0 7-6,3 7 1,7 3-1</inkml:trace>
  <inkml:trace contextRef="#ctx0" brushRef="#br0" timeOffset="31335.1331">11213 14801 40,'0'0'31,"-8"-10"2,8 10-5,0 0-5,0 0-4,0 0-4,7 16-4,-2 7-3,-5 8-2,2 7-2,-3 9-1,1 10-1,-3 4-1,0-1 0,0-2-1,0-9-2,3-6-4,-2-14-5,9-8-9,-7-21-17,14-3 1,-1-16-1,0-15 2</inkml:trace>
  <inkml:trace contextRef="#ctx0" brushRef="#br0" timeOffset="31546.1543">11411 14765 63,'0'0'35,"11"5"0,-8 18 2,-2 13-10,-5 5-16,4 14-3,-2 4-2,2 8-3,-1-3-1,0-3-3,3-5-3,0-15-5,5-3-9,-3-16-18,-4-22 0,0 0 0,0 0 0</inkml:trace>
  <inkml:trace contextRef="#ctx0" brushRef="#br0" timeOffset="31734.1731">11315 15053 73,'0'0'35,"0"0"0,9 3 1,8-1-13,6-6-15,11-3-5,3-2-2,3-4-3,2 0-4,-5-6-9,2 1-17,-4 2-2,-7-4-1,-2 5 0</inkml:trace>
  <inkml:trace contextRef="#ctx0" brushRef="#br0" timeOffset="31899.1896">11744 14882 52,'8'11'33,"-8"-11"-1,17 12 0,-1-7-9,-1-7-11,7 4-7,-2-6-4,1-2-6,3 0-8,-5-3-12,-2-4-7,0 2-1,-6-5 1,0 4 2</inkml:trace>
  <inkml:trace contextRef="#ctx0" brushRef="#br0" timeOffset="32075.2072">11915 14757 56,'-14'4'32,"-1"-1"-1,3 3 1,2 8-10,-2-4-6,8 13-4,-3 2-2,6 10-3,0 0-3,4 2-4,3 5-8,-1-4-23,4-6-5,4-5 0,2-12-1</inkml:trace>
  <inkml:trace contextRef="#ctx0" brushRef="#br0" timeOffset="33064.3061">14811 13484 60,'10'-7'28,"-15"-5"0,5 12 1,-15-19-10,-2 6-10,-2 5-2,-10 0 2,-3 11 0,-11 2 0,0 12-1,-8 6-1,1 12-1,-1 2-2,8 8-1,4 2 0,13 1-2,9 0 0,14-4 0,14-3 0,10-7 0,10-5-1,5-8 0,7-3-1,1-10-2,3-4-3,-7-12-6,5-1-15,-4-7-11,-3-7 1,-1 0 0,-5-8 1</inkml:trace>
  <inkml:trace contextRef="#ctx0" brushRef="#br0" timeOffset="34522.4519">12908 13516 44,'-13'0'29,"13"0"3,0 0 0,0 0-11,1 21-4,0-2-5,6 11-3,-2 4-1,3 11-2,-2 3-1,3 5-1,-4-4-1,2-3-1,0-7-1,-3-8 0,1-10 0,-1-5 1,-4-16-1,0 0 0,0 0 0,-3-30-1,-2 1 1,1-8-1,-2-9 1,0-8-1,3-7 0,1-5-1,4 0 2,3 1-1,4 3 1,4 5-1,4 6 1,5 10 0,3 12-1,2 13 2,1 12-2,1 11 0,-1 13 1,-2 12-1,-6 8 0,-5 4-1,-6 4 2,-6 0-2,-8-1 1,-6-3 0,-6-7 0,-6-6-1,-2-6 1,-2-5 0,0-6 0,3-5 1,1-4-1,5-3 1,2-2-1,6 0 1,10 0 0,0 0-1,0 0 1,10 1-1,8 6 0,3-1 0,7 4-1,2-1-1,7 4-3,1-7-3,7 6-8,-5-8-15,3-3-7,0-2 1,0-7 0</inkml:trace>
  <inkml:trace contextRef="#ctx0" brushRef="#br0" timeOffset="34712.4709">13649 13706 97,'14'7'32,"8"3"1,5-9 0,4-4-28,6 0-5,5-1-3,-3-6-7,3-2-19,2 2-4,-6-10 1,3 0-1</inkml:trace>
  <inkml:trace contextRef="#ctx0" brushRef="#br0" timeOffset="35028.5025">14718 12942 92,'-10'-17'32,"10"17"-1,0 0 2,-11-6-28,9 17-1,-2 8 0,1 9-1,-2 7 1,2 7-1,-1 3 0,1 4-1,1-1-2,0-8-1,3-5-5,-1-14-7,0-21-20,9 11-1,-4-25 0,4-7-1</inkml:trace>
  <inkml:trace contextRef="#ctx0" brushRef="#br0" timeOffset="35499.5496">14913 12645 67,'0'0'27,"0"0"0,0 0-1,0 0-19,0 0-6,0 0-1,0 0 0,0 0 0,0 0 0,0 0-1,0 0 1,0 0 0,0 0 0,0 0 0,0 0 0,0 0 0,0 0 1,0 0 1,0 0 0,0 0 2,0 0 1,0 0 2,0 0 0,0 0-1,0 0 0,0 0 0,0 12-2,0-12 0,-3 28 0,1-2-1,-1 10-1,-1 6 0,1 8-1,-1 5 1,2 0-1,1-5-1,1-6-3,1-8-1,0-13-4,6-9-14,-7-14-13,13-16 1,-3-5-2,-3-15 2</inkml:trace>
  <inkml:trace contextRef="#ctx0" brushRef="#br0" timeOffset="35936.5932">14859 12045 80,'-15'8'31,"6"13"-2,-4 2-1,3 2-21,4 8-4,1 1 1,5 2 1,3-5 1,8 1-3,2-10 2,10-4-1,3-9 0,5-8-1,3-7 0,4-7-2,0-6 1,-1-7-2,-2-7 1,-3-1 0,-8-4 0,-4 1 0,-9-3-1,-9 2 0,-7 3 0,-8 6 0,-6 6-1,-6 5 0,-2 10-1,-4 5-2,3 12-4,-2 3-5,6 12-12,3 11-5,1 5-4,11 10 0,3 3 2</inkml:trace>
  <inkml:trace contextRef="#ctx0" brushRef="#br0" timeOffset="36417.6413">15072 13482 51,'-5'14'29,"-4"-7"3,7 5 0,1-1-11,1-11-6,17 16-3,0-14-2,12 4-1,5-7-2,10 3-2,2-4-2,3-1-1,0 1-1,-2-3-2,-5 4-3,-9-5-4,-4 6-10,-10-1-14,-4-4-4,-3 2 1,-12 3-1</inkml:trace>
  <inkml:trace contextRef="#ctx0" brushRef="#br0" timeOffset="36801.6798">15811 13403 76,'-5'30'32,"-9"0"0,2 9 1,-4 1-11,2 2-19,6 5-1,2-3 2,9-1 0,5-8 1,10-4-1,8-10-1,7-7 0,5-11 0,3-8-2,1-10 1,-3-5-2,-3-8 1,-6-3-1,-9-6 0,-8-1 1,-11-1-1,-9 0 0,-8 1 0,-9 4 0,-6 8 0,-5 2-2,-1 10-1,-1 1-3,8 12-6,0-3-8,10 0-14,11 2-2,8 2 0,8-15 2</inkml:trace>
  <inkml:trace contextRef="#ctx0" brushRef="#br0" timeOffset="37034.703">16272 13303 97,'12'43'35,"-3"7"1,-2 1 0,0 0-14,0 8-21,-1 7-1,-2 3-1,-1-5 0,-2-6-1,1-6-3,-1-11-4,5-10-18,0-13-9,-6-18 1,14-12-1,-8-16 2</inkml:trace>
  <inkml:trace contextRef="#ctx0" brushRef="#br0" timeOffset="37236.7232">16484 13327 107,'2'27'34,"2"7"0,-2 12-6,2 2-24,1 8-3,0 7 1,1 1-3,0 1-4,-3-9-14,2-11-14,1-5 0,-4-16-1,2-6 0</inkml:trace>
  <inkml:trace contextRef="#ctx0" brushRef="#br0" timeOffset="37433.7429">16374 13737 101,'0'0'36,"2"11"1,10-7-1,6-5-25,6 3-7,2-3-2,2-3-3,0 2-5,-4-10-9,0-1-22,-3 2 2,-3-8-1,0 2-1</inkml:trace>
  <inkml:trace contextRef="#ctx0" brushRef="#br0" timeOffset="38425.8422">17780 13636 93,'0'0'35,"0"0"1,0 0-4,17-5-17,10 5-6,4-3-3,9 2-1,7-2-3,4 2 0,2 0-1,1-1-2,-4-2-2,-7-4-3,-1 0-6,-11-8-12,-5-5-12,-2-3 0,-10-5-1,-2-1 3</inkml:trace>
  <inkml:trace contextRef="#ctx0" brushRef="#br0" timeOffset="38636.8633">18194 13209 64,'-18'2'32,"-1"3"1,6 14 0,5 6-6,-1 7-15,9 12-4,-1 3-2,4 9-2,-1-1 0,4 1-4,0-4-1,2-9-5,4-5-5,-3-14-7,4-6-14,4-8-3,0-10 0,5-3 1</inkml:trace>
  <inkml:trace contextRef="#ctx0" brushRef="#br0" timeOffset="39771.9768">19861 13328 74,'0'0'32,"0"0"-2,0 0-4,2-16-12,-2 16-4,-16-14-3,3 8-1,-7 0-1,-4 5-1,-6 3 1,-1 9-1,-4 4 1,2 12 0,0 2-1,6 8-1,4 2 1,10 2-2,8-2 0,12 1-1,9-4 1,11-7-3,7-3 1,7-6 0,5-5-2,2-9-1,2-3-4,-4-11-6,3-1-12,-5-7-12,-3-9 0,-1-1 0,-6-10 2</inkml:trace>
  <inkml:trace contextRef="#ctx0" brushRef="#br0" timeOffset="40012.0008">20206 13223 55,'-5'-16'33,"5"16"-1,-5-11 1,5 11-5,2 19-12,-3-1-4,6 16-4,-3 6-1,3 11-3,-3 5 0,4 9-1,-2-5-1,0 0-2,1-10-1,-3-8-3,4-9-2,-5-16-3,7-3-11,-8-14-15,14-10-1,-2-9 0,-3-9 0</inkml:trace>
  <inkml:trace contextRef="#ctx0" brushRef="#br0" timeOffset="40247.0243">20388 13160 80,'4'-22'34,"-5"2"-1,1 20 2,0 0-18,7 23-6,-1 11-3,-3 6-3,3 13 0,-1 7-1,2 9-1,-2 1-1,2-4-2,-2-5-1,-1-8-4,2-7-4,-6-15-10,3-10-14,-1-7-4,-2-14 1,0 0 0</inkml:trace>
  <inkml:trace contextRef="#ctx0" brushRef="#br0" timeOffset="40450.0446">20226 13532 93,'-12'4'34,"4"-4"1,8 0 1,9 4-24,6-8-5,7 0-3,3-3-1,2 0-3,4 0-3,-1-6-2,2 8-9,-7-6-16,-5 1-5,-1 4 1,-6-2-1</inkml:trace>
  <inkml:trace contextRef="#ctx0" brushRef="#br0" timeOffset="41035.103">20488 13593 39,'0'0'27,"0"0"3,0 0 0,10 10-7,0-6-8,-1-4-3,5 5-3,0-2-1,4 4-2,-3-1-2,2 3-1,-4 2 0,0 1-2,-3 2 1,-3 1-1,-4 0 0,-3 4 0,-3-2 0,-3 2 0,-3-3 0,-1 0 0,-1-3 0,1-1 0,-1-2 0,11-10 0,-15 11-1,15-11 1,0 0 0,0 0-1,0 0 1,0 0-1,12 0 1,0-1-1,0 1 0,3 2 0,3 3 0,0 3 0,2 5-1,-1 2 1,-2 4 0,-3 2 0,-1 2 0,-5 0 0,-2 0 1,-5-2 0,-5 0 0,-3-3 1,-6-1-1,-4-3 1,-5-4 0,0-1-1,-2-2 0,1-1-1,2-6 0,0-3-2,5-4-1,1-7-5,9 1-9,0-7-19,3-6-1,4 0 1,2-8-1</inkml:trace>
  <inkml:trace contextRef="#ctx0" brushRef="#br0" timeOffset="42705.27">20684 13372 32,'0'0'21,"-9"2"2,9-2 1,0 0-3,0 0-2,0 0-3,0 0 0,17 5-4,-6-7-2,7 3-2,4-3-3,3 1-2,1-3-1,0 1-1,2 0-3,-4-2-2,1 1-4,-6-5-7,-1 0-13,1 4-5,-4-8-1,5 2 0,-4-5 3</inkml:trace>
  <inkml:trace contextRef="#ctx0" brushRef="#br0" timeOffset="43238.3233">21229 13193 64,'7'15'31,"-11"-2"-1,1 11 1,-4 6-16,-3 4-6,2 11-2,-4-3 1,3 4-2,-1-6-1,3-5-2,0-8 0,5-5-2,-1-10 1,3-12 0,0 0-1,0 0 0,-1-20 1,2 1-1,1-4-1,0-5 1,1-4-2,1-1 1,0-1 0,0 1 0,1 3 0,-1 5 1,0 5 0,0 5 0,-4 15 0,10-3 0,-3 15 0,2 8 0,3 4 1,4 6-1,3 3 1,4 1-2,2-4 2,-1-3-2,-2-6 2,-1-6-1,-2-7 0,-2-7-2,-4-9 3,-1-4-1,-3-5-1,-2-4 1,-2-6-1,-1-4 0,-3-3-1,-2-4 0,0 1-3,-4-3-1,5 5-5,-4-8-8,6 7-16,2 4-4,3 1 2,6 5-1</inkml:trace>
  <inkml:trace contextRef="#ctx0" brushRef="#br0" timeOffset="43466.3462">21644 12986 82,'2'31'36,"-4"7"0,1 7 0,1 9-21,-5 1-4,4 8-4,-1-5-2,1-2-3,0-7 0,1-8-3,2-10 0,-1-12-3,6-7-5,-7-12-11,13-17-14,-1-2-1,-1-9-1,4-4 0</inkml:trace>
  <inkml:trace contextRef="#ctx0" brushRef="#br0" timeOffset="43691.3687">21782 12977 56,'0'-14'33,"0"14"0,-8 5 2,3 20-10,-1 7-11,6 13-4,-3 5-3,4 10-1,0 3-1,3 2-3,1-5 0,2-7-2,-1-7-2,0-11-3,2-5-3,-6-13-10,-2-17-18,0 0 1,0 0-1,-1-18 1</inkml:trace>
  <inkml:trace contextRef="#ctx0" brushRef="#br0" timeOffset="43879.3875">21636 13357 74,'-19'-8'35,"4"7"-1,6 1 1,9 0-16,0 0-6,0 0-5,21-5-2,-1 3-3,3-2-2,5 0-4,1-7-5,6 6-11,-3-2-16,-3-2 0,-2 2-1,-5-1-1</inkml:trace>
  <inkml:trace contextRef="#ctx0" brushRef="#br0" timeOffset="44411.4407">21990 13535 26,'-9'11'23,"5"2"2,-5-11 3,9-2-9,0 0-6,0 0 0,0 0 0,-10-2 1,10 2-3,0 0-3,19 0-1,-9-1-3,3 3-1,3-2-1,0 4-1,2 2 0,0 2 0,-3 3 0,-1 6 0,-4 4-1,-2 3 1,-6 2-1,-3 4 1,-6 0-1,-3 0 1,-6-2 0,-3-1 0,-3-7 1,0-3-1,-1-4 1,1-4 0,3-4 0,3-2 0,2-4 1,6-1-1,8 2 1,-9-12-1,9 2 0,4-2 0,2-1 0,-1 2-1,3-2 0,5 2-1,1 4 1,5 6-1,3 5 0,4 5 1,1 3-1,3 2 0,1 2-1,-1-2 0,0 0-3,-3-8-5,0-5-25,-6-5-5,-4-7 1,-3-4-1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49:27.23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2206 1062 31,'0'0'26,"-21"-48"5,21 48-4,0 0-8,0 0-4,-27-24-3,27 45 1,0 15-7,3 8-1,-1 11-4,3 5 5,-2 8-3,2-5 1,-2-3-1,0-10-2,-2-11 1,1-10 0,-3-9 3,1-8-2,0-12 0,-6-16 0,1-10 0,1-7 0,-2-10-2,1-13 1,-1-11-2,0-11 1,1-5 1,2-2-1,3 4 2,3 1-3,3 7 3,5 9-2,6 12-1,6 14-2,7 13 0,4 14 0,4 12-1,1 15 1,1 12 0,-2 12-1,-3 13 3,-7 5-1,-4 6 0,-8 2 3,-5-4-3,-6-4 3,-6-9-3,-4-9 4,-5-10-3,-2-7 2,-4-9-1,0-4-1,-2-8 1,1-2-1,2-1 1,2-3-1,5 0 0,8 4 0,0 0 1,0 0-1,20 15 0,-1-3 0,6 4 0,2 6 1,4 5-2,1 2 1,-1 3-3,-4-4-1,-1 1-6,-8-6-2,3-1-3,-8-10-1,2-3-2,-15-9 2,17-4 0,-15-8 3,1-3 4,-4-6 4,-1-2 6,-1 0 5,-4 0 3,3 4 3,-2-2 1,6 21 2,-3-22 0,3 22-1,14-10-2,1 7-3,3-4-3,6 3-1,2-3-2,4-1 0,-2-2 0,-1 2 0,-6 0 0,-1-2-1,-8 2-1,-12 8 0,9-20 0,-12 8 0,-3-1-1,-4-1 0,-5-1 0,-1 1 0,-3 0 0,1 3-1,-1 2 1,3 5 0,0 4 0,4 6 0,3 5 0,4 5 1,4 4-1,5 2 0,2 2 0,3-1 1,4-1-1,2 0 0,2 0-1,3-4-1,2-2-2,-1-4-3,6 1-3,-4-5-4,8 1-3,-4-10-3,7 2 2,-3-8-1,4 1 3,-3-2 2,0-5 3,-2 3 5,-5-3 7,-2 2 6,-8-4 2,-3 5 3,-7-5 1,-5 2 1,-8 0 1,-2 1-2,-8-2-1,-1 8-4,-4-1-2,1 6-1,-1 2-1,4 7-2,2 3 0,4 4 0,6 1 0,6 1-1,7 2 0,4-1 0,6 1 0,2-4 0,3-3 0,0-4 1,1-2-1,0-7 0,-4-6 0,0-4 1,-4-5-1,-1-5 1,-3-7-1,-2-9 0,-5-7 1,-3-3-1,-4-3 0,-3-6-3,-4 1 6,0 4-6,-1 7 3,1 9-2,11 35 2,-17-45-3,17 45 2,0 0 1,0 0-4,-10 38 2,15-5 1,0 12 2,2 7-4,2 6 3,4 0-5,-1-3 0,7 1-7,-5-8-3,6-3-14,-2-10-7,0-7 1,0-7 0,-1-4 4</inkml:trace>
  <inkml:trace contextRef="#ctx0" brushRef="#br0" timeOffset="369.0368">3440 1193 51,'0'0'27,"0"0"3,-5 14-1,7 8-10,4-3-10,4 4-1,-1 1-2,4 1-1,-1-5-2,0-2-1,0-7-1,-1-4 2,-2-1-1,0-4 1,-9-2 1,14-10-1,-14 10 1,11-16-1,-7 4 0,1 1 0,-2 1 0,-3 10-2,5-13 0,-5 13-1,0 0 1,0 0-1,0 0 0,9 7-1,-9-7-2,10 14-2,0-3-3,-10-11-12,21 10-12,-4-3-2,2-3 1,3-6-2</inkml:trace>
  <inkml:trace contextRef="#ctx0" brushRef="#br0" timeOffset="805.0805">3885 1212 45,'2'-20'26,"-7"3"3,-4 8-4,0 11-4,-5 5-6,4 10-3,-1 0-5,6 8-1,1-3-3,6 3 0,6-1-2,4-2 0,6-3 0,3-5 0,4-4-1,4-6 1,1-3-1,-1-2 1,0-8-1,-2-5 1,-1-6 0,-5-7 0,-2-7 0,-6-6 0,-3-4 0,-4-7-3,-6-2 4,-2 1-4,-4 1 4,-2 9-3,-1 7 2,9 35-3,0 0 4,0 0-2,-35-15 1,32 48 2,3 11-3,3 11 2,3 5-3,3 5 2,5 3-5,-1-6 1,6 1-9,-6-17-7,4-6-13,-2-9 0,-5-5-1,-1-7 3</inkml:trace>
  <inkml:trace contextRef="#ctx0" brushRef="#br0" timeOffset="1045.1045">4062 1328 51,'-14'-31'27,"2"-1"1,12 3-6,8 5-5,4-1-5,12 6-2,-1 4-1,7 7-3,-1 6-1,1 10-1,-3 7 0,-3 10-1,-6 5-1,-3 4-1,-4 4-2,-2-3-2,-2 5-5,-3-11-13,3-3-10,4-6-1,3-7 0,6-8 1</inkml:trace>
  <inkml:trace contextRef="#ctx0" brushRef="#br0" timeOffset="1346.1345">4574 1206 54,'0'0'27,"-4"16"2,2-3 0,2 4-17,7 3-3,0-6-2,6 3 1,1-9-4,3-1 0,-1-4 0,0 0 0,-4-4 1,-1-1-1,-11 2 1,0 0-1,0 0 0,-10-5-2,-5 0 0,-2 1-1,-2 2-3,-3-5-1,3 4-5,-2-6-8,8 6-11,3 1-7,10 2 1,0 0-1</inkml:trace>
  <inkml:trace contextRef="#ctx0" brushRef="#br0" timeOffset="1655.1655">4780 1242 79,'18'12'29,"-6"-3"0,2 5-6,-2 5-13,-5-1-4,4 0-3,-5-3-1,1-3 1,-7-12-1,14 14 0,-14-14 2,15-1 0,-15 1 0,15-17 1,-15 17 0,15-15 0,-15 15 0,11-13-2,-11 13 0,0 0-2,8-4 0,-8 4-1,0 0-2,7 15-3,2-4-9,-2 0-21,4-1 0,4 0 0,2-2-1</inkml:trace>
  <inkml:trace contextRef="#ctx0" brushRef="#br0" timeOffset="1830.1829">4938 1177 77,'-36'-39'35,"3"2"-1,4 2-3,9-1-9,20 36-23,-22-54-5,22 54-21,0 0-2,11-38-4,-11 38 1,38 0 1</inkml:trace>
  <inkml:trace contextRef="#ctx0" brushRef="#br0" timeOffset="2362.2362">5541 1100 72,'11'5'29,"-11"-5"-1,-3 17-1,-2-2-21,-5 2-5,3 2 1,1 2 0,5-1 1,4-3-1,5-1-1,5-6 0,1-4 2,0-5-1,1-3 0,-2-6 0,-1-4 0,-4-3 0,-1-2-1,-4 0 0,-1 3 0,0-1-1,-2 15-1,4-11 0,-4 11 0,15 29 0,0 6 0,7 17 1,5 11-1,7 17 1,3 6-2,0 5 2,-1-3-1,-8-2 3,-7-8-2,-10-13 3,-10-10-1,-13-19 2,-7-8 2,-9-16-1,-2-9 0,-4-12 0,3-8-2,2-14 1,7-5-2,7-13 0,8-4 1,10-5-4,8-1 1,12 0-6,7-5-2,15 7-14,6 1-13,7 13 0,10 3-2,6 6 2</inkml:trace>
  <inkml:trace contextRef="#ctx0" brushRef="#br0" timeOffset="2775.2775">6836 704 71,'0'0'33,"0"0"2,0 0 0,-4 44-23,14-4-6,5 10 0,-2 10-1,5 10 1,-1 3-6,3-4 2,-3-2-4,-1-11 2,-2-8-6,-4-18-4,3-8-21,-2-13-4,-11-9 2,15-2-3</inkml:trace>
  <inkml:trace contextRef="#ctx0" brushRef="#br0" timeOffset="3090.309">7072 575 78,'0'0'35,"-6"47"-2,6-47 0,2 64-27,-2-26-3,5-2-1,-5-36 1,15 58 0,-15-58 1,31 32 0,-31-32-1,38 2 2,-38-2-1,32-19 1,-32 19 0,17-36-5,-17 36-1,-10-48-3,10 48-3,-32-51-16,32 51-11,-40-38-1,40 38-1,0 0 2</inkml:trace>
  <inkml:trace contextRef="#ctx0" brushRef="#br0" timeOffset="3595.3595">8094 849 70,'-29'44'35,"1"10"-4,-1 2 3,-2 6-28,10-4 1,1-2-4,5-11 2,1-8-5,7-10 4,0-12 0,7-15 0,0 0 0,-2-15 0,5-10 0,3-8-1,-1-6-1,4-12-3,1-3 4,1-5-3,-1 4 0,2 6-1,0 7 2,-12 42-3,22-52 3,-22 52-1,0 0-2,41 31 1,-26 7 1,1 12 2,1 8-3,-2 4 2,2-2-3,-5-3 0,2-5-4,-6-13-2,2-4-11,-7-15-14,-3-10-1,0-10-1,-17 1 2</inkml:trace>
  <inkml:trace contextRef="#ctx0" brushRef="#br0" timeOffset="4212.4212">7900 1195 59,'-25'-9'33,"10"2"0,15 7-1,0 0-14,12-9-5,12 3-4,12 1-4,3-4-3,6-3-1,4-2 0,0 0-1,-4-1 1,-3 2-1,-7 3 1,-6 0-1,-4 4 1,-7 9-1,-2 7 1,-5 8-1,-2 6 1,-1 3-1,0 3 0,0 1 0,-1 0 0,1-5 0,0-5 0,-2-5 1,-2-5 0,-4-11 0,7 12 0,-7-12 0,0 0 1,11-12-1,-7 1 1,2-1-1,0-1 0,1-1-1,0 1 0,-7 13 0,15-14 0,-15 14 0,15 6 0,-6 4 0,1 4 0,0-2 0,0 1 0,1 1 0,0-3 0,-1-1 1,0-7-1,0 0 0,-1-2 1,2 1 0,-1-3-1,1-3 1,-1-1 0,1-4-1,-1 4 1,-1-1 0,-9 6-1,13-14 0,-13 14 0,0 0 0,10-6 0,-10 6 0,0 0 0,6 13-1,-6-13-2,7 10-4,1-4-7,-8-6-18,17 0-3,-5-3-1,4-3 0</inkml:trace>
  <inkml:trace contextRef="#ctx0" brushRef="#br0" timeOffset="4378.4377">8865 1168 45,'4'-11'29,"-4"11"2,0 0-3,0 0-6,10 29-3,-10-9-9,4 3-4,-2-1-3,2-2-4,3 1-10,-4-4-19,0-5-1,-3-12-2,0 0 1</inkml:trace>
  <inkml:trace contextRef="#ctx0" brushRef="#br0" timeOffset="5429.5429">8796 984 49,'8'-36'22,"-8"36"-2,33-54-1,-33 54-19,64-24-4,-26 19 0,6 4 2,1 5 2,-2 3 1,-2 5 3,-6 3 3,-4 4 1,-31-19 1,43 44 1,-35-16-1,-3 2-1,-7 3 0,-2-1 0,-6 2-4,-2-5 1,-4 1-3,3-4 1,0-4 0,3-4-1,5-3 1,4-2 0,3-3 0,6-2 0,2-2 0,5-1 0,1-5-1,4-2 0,-2-7 0,2-5-1,3-7 0,-2-9 0,1-7 0,-3-9 0,-3-5 0,-3-5-1,-6-4 3,-4 3-3,-5 3 1,-4 10-2,-3 5 2,9 39-1,-26-44 0,26 44-1,-29 4 1,29-4-2,-22 49 1,14-10 1,4 8-1,3 7-1,6 4-1,4 0 2,4-2-6,3-4 5,5-7-2,1-7 2,1-10-2,-1-5 2,1-10 1,-1-4 2,-1-4 1,-1-5 0,-3-6 1,2-2 0,-3-3 0,1-6 0,-2-2 0,-1-8-1,-3-3 0,-1-4 0,-10 34 0,6-64-2,-6 64 1,-6-55-1,6 55 1,0 0-2,-32-38 1,17 42 1,-1 8-1,3 8 2,0 4-2,2 7 3,6 0-3,4 3 2,4 1-3,7-5 1,7-4-2,2-5-1,7-6-2,3-7-1,7-3-3,0-10-1,6-3-2,-1-10-3,7-6 0,-5-10 0,4-4 2,-8-3 3,-2-5 8,-7 6 2,-8-4 7,-22 44 2,20-62 5,-20 62 1,0 0 2,0 0-1,-37-8-6,25 27 0,-2 9-4,7 8 1,5 7-4,10 4 1,7 2-2,2-5-1,4 0 0,-2-3 0,-1-5-2,-7-8-1,-8-5-8,-14-9-22,-10-5-4,-8-2 0,-7-3-1</inkml:trace>
  <inkml:trace contextRef="#ctx0" brushRef="#br0" timeOffset="5948.5948">8371 1796 62,'-28'7'33,"8"-1"1,5-2-1,15-4-13,17-4-15,11 0 0,19 0 0,12-3 1,23 1-2,17-2-1,19 1 1,13-5 1,12 7 2,7-6-2,1 4 1,-5-2-2,-9 1 1,-13-2-3,-15 1-1,-20 3-3,-20-6-6,-14 5-28,-19-2-2,-15 0 0,-10-2 0</inkml:trace>
  <inkml:trace contextRef="#ctx0" brushRef="#br0" timeOffset="63476.347">21045 12391 28,'0'0'21,"0"0"-2,0 0-1,-15-16-3,7 13-2,-4-2-2,-3 2-1,-2 3-2,-4 0 0,-3 3-2,-5 4 0,0 4-1,-5 1 0,-1 6-1,-3 4 0,0 8 1,-3 0 0,5 6 0,2-2-1,8 2-1,4-2 1,12 0-1,8-6-1,12-4 0,12-6 0,8-4-1,7-5 1,6-3-2,0-2 0,2-6-1,-1 0-2,-5-6-3,0 2-7,-9-6-13,-5-4-9,0 1 1,-8-10-1,1 0 2</inkml:trace>
  <inkml:trace contextRef="#ctx0" brushRef="#br0" timeOffset="63853.3847">20655 11702 64,'0'0'29,"-6"14"1,6-14-1,-1 10-20,7 6 1,-1 0-2,2 9-2,-1 1-1,2 7-1,-1 0-2,0 1 0,-1-3-3,-2-5-5,1-3-5,-4-5-11,-1-8-9,0-10-1,0 0-1,0 0 2</inkml:trace>
  <inkml:trace contextRef="#ctx0" brushRef="#br0" timeOffset="64086.408">20877 11673 71,'14'4'31,"-14"-4"0,5 25-7,-3-1-11,-4 3-5,3 6-2,-3 1-2,1-1-3,1-4-4,-2-6-3,4-4-11,3-4-14,-5-15 0,11-9-1,-7-12 2</inkml:trace>
  <inkml:trace contextRef="#ctx0" brushRef="#br0" timeOffset="64484.4478">20703 10955 68,'-38'-11'33,"5"16"0,-2 4-1,2 10-16,7 13-5,2 3-3,7 5-2,6 4-3,7 0 0,9-5-2,6-6 1,11-9-2,6-10 1,6-10 0,3-9 0,2-13 0,0-5-1,-2-8 1,-3-5-1,-6-2 1,-5-3-1,-6 1 0,-4 0-1,-8 5 1,-4 2-1,-5 6 1,-4 3-3,-2 14-3,-5 4-2,5 13-6,-6 7-11,2 11-9,6 12 0,0 4-1,9 14 3</inkml:trace>
  <inkml:trace contextRef="#ctx0" brushRef="#br0" timeOffset="64944.4938">21228 12603 34,'0'0'27,"0"0"0,0 0 0,18 5-1,-1-10-3,7 5-4,2-5-6,6 8-3,0-4-3,3 3-3,-4 0-2,-2 1-3,-3 2-3,-6-3-4,0 3-10,-6-2-15,-3-9-1,1 2-1,-4-7 0</inkml:trace>
  <inkml:trace contextRef="#ctx0" brushRef="#br0" timeOffset="65483.5477">21746 12455 27,'3'15'27,"5"15"2,-8 1 2,2 4-8,-2 8-6,-3 0-1,4 3-5,-5-8-2,4-2-2,-3-9-3,3-3 0,-2-9-1,2-15 0,0 0-1,0 0-1,3-19 1,-3-1 0,1-7-1,0-5 0,1-8 0,0-3-1,1 2 1,1 4 0,0 3-1,0 6 1,0 4-1,-1 12 1,-3 12-1,12 7 1,-4 10-1,4 6 1,1 7-1,5 0 0,4 3 0,0 0-1,1-5 1,1-4 0,0-9 0,-1-4 1,-1-10-1,-1-6 1,-4-7 0,2-4 0,-3-7 0,-1-4 0,-3-6 0,-3-2-1,-2-1-1,-3 0 0,-1 3-2,-4 0-2,3 9-4,-7-3-6,6 9-11,-3 4-9,1 2-1,1 12 1,2-17 1</inkml:trace>
  <inkml:trace contextRef="#ctx0" brushRef="#br0" timeOffset="65719.5713">22314 12329 68,'11'27'33,"-7"2"-1,2 7-6,0 10-12,-4 4-4,3 6-3,-3 1-2,2 0-2,0-3-4,0-10-2,3-8-5,-3-11-8,-4-25-18,12 12 2,-8-30-2,4-4 3</inkml:trace>
  <inkml:trace contextRef="#ctx0" brushRef="#br0" timeOffset="65927.5921">22472 12268 53,'0'0'32,"6"13"1,-3 14-5,-1 14-10,-3 5-3,5 13-2,-3 3-4,4 3-4,-4 0-3,1-5-3,3-6-4,-2-15-8,2-7-15,0-8-6,-4-13-1,-1-11 1</inkml:trace>
  <inkml:trace contextRef="#ctx0" brushRef="#br0" timeOffset="66124.6118">22392 12704 76,'0'0'35,"0"0"1,0 0-3,0 0-16,13-16-5,1 12-5,-3-6-3,3 1-6,1 1-6,-4-5-13,1 2-15,-1 8 0,-11 3 0,13-4 0</inkml:trace>
  <inkml:trace contextRef="#ctx0" brushRef="#br0" timeOffset="66748.6742">22531 13022 45,'-8'6'32,"8"-6"0,0 0-6,0 0-4,9-1-5,-9 1-4,21-5-4,-8 4-3,8 5-2,-3 0-1,4 7 0,-3 4-1,0 4-1,-3 5-1,-2 3 1,-5 1-1,-3-1 0,-3 0 0,-2-3 0,-4-1 0,-3-3 0,-5-2 1,-4-4-1,-3-3 0,-2 0 1,-1-2-1,1-2 1,3-2 0,2-1 0,5-2 0,10-2 1,-9-1-1,9 1 0,13-7-1,-1 3 1,2-1-1,1 1-1,2-1 0,0-1-1,1 3-3,-6-5-4,2 5-11,-5-4-16,-2-7 0,0 0-1,-4-9 2</inkml:trace>
  <inkml:trace contextRef="#ctx0" brushRef="#br0" timeOffset="67108.7101">22672 12721 61,'0'0'34,"0"0"0,12 0 0,7-5-12,-1-9-10,11 3-2,3-8-3,11 3-2,1-4-3,3 1 0,-3 0-1,-1 2-3,-3 5-1,-9-2-5,-5 10-9,-8-1-18,-18 5-1,12-13 0,-12 13-1</inkml:trace>
  <inkml:trace contextRef="#ctx0" brushRef="#br0" timeOffset="68266.826">20203 12701 20,'0'0'26,"10"1"3,-10-1 4,0 0-8,0 0-2,0 0-2,0 0-6,0 0-4,0 0-4,-10-4-2,10 4-3,-16-3-1,3 3-2,-3 3 0,-5-3-1,-2 4-2,-3-1-2,4 5-4,-5-7-4,7 4-9,1-1-7,1-5-3,6 5 1,-2-9 1</inkml:trace>
  <inkml:trace contextRef="#ctx0" brushRef="#br0" timeOffset="68867.8861">19568 12708 73,'-13'3'29,"13"-3"0,-7 10 0,5 5-21,2 10-2,-3 3 0,3 9-1,-4 3 1,1 5-1,-1-2-1,1-2 0,-1-13-1,1-4-1,-2-14-1,5-10 0,-11-13 0,6-9 0,-1-7 0,0-7-1,0-7 0,0-5 0,2-1 1,2 1-1,2 4 1,1 4-1,1 7 1,2 9 0,4 8 0,2 12-1,2 11 0,3 8 1,3 7-1,3 5 1,3 0-1,2 1 1,1-4 0,-2-4 0,-1-9 1,-1-5 0,-4-11-1,-2-6 1,-3-7-1,-3-6 0,-3-7 0,-2-4 0,-2-4-1,-2 0 0,0 1-1,-4 1-3,2 9-2,-5 0-6,2 13-11,3 15-13,-20-7 0,6 18 0,-5 5 2</inkml:trace>
  <inkml:trace contextRef="#ctx0" brushRef="#br0" timeOffset="71659.1652">22339 12496 17,'-6'-22'23,"6"22"3,-1-14-4,1 14-2,-2-13 0,2 13-4,0 0-2,0 0 0,-1 22-3,-1 7-2,2 17-3,-2 10 0,-1 15-1,-2 7 0,2 11-1,-1 1-2,1-5 0,-1-10-1,2-9 0,0-15-1,1-11-2,2-11-4,-1-18-7,0-11-18,7-20-6,-3-12 1,2-10-1</inkml:trace>
  <inkml:trace contextRef="#ctx0" brushRef="#br0" timeOffset="71891.1884">22480 12324 64,'3'-14'35,"-3"14"0,3 34 3,-7 6-20,6 16-5,-4 10-3,6 14-2,-4 5-3,4 6-3,-3-5-2,3-5-2,1-7-2,-2-13-6,1-5-10,-5-11-16,-3-17 0,-2-10-2,-2-14 3</inkml:trace>
  <inkml:trace contextRef="#ctx0" brushRef="#br0" timeOffset="72088.2081">22305 13028 74,'0'0'37,"-12"-1"-1,12 1 3,12 5-20,-1-12-8,10 3-3,3-8-3,5-1-3,5-3-4,0-7-6,7 3-11,-6-2-18,-3-5-1,-2 4 1,-6-2-2</inkml:trace>
  <inkml:trace contextRef="#ctx0" brushRef="#br0" timeOffset="72365.2358">22755 12789 59,'-9'13'34,"-2"-9"1,11-4 2,-12 13-16,12-13-6,0 0-3,-1-13-3,13 9-2,2-9-2,8 1-1,4-8-2,7-2-1,6-2-3,2-5 1,4 3-5,-7-8-2,2 6-7,-9-6-8,3 6-9,-9 0-3,-6 0-2,0 6 2</inkml:trace>
  <inkml:trace contextRef="#ctx0" brushRef="#br0" timeOffset="72907.2899">23206 12366 52,'0'0'33,"0"0"0,1 24-4,-1 4-4,-4 4-9,5 15-2,-5 2-4,5 8-2,-3-1-3,4-1-3,-1-9 0,1-9-2,0-9 1,-1-7-1,2-11 2,-3-10-1,3-11 0,-2-6 1,0-7 0,1-6 0,1-10-1,2-10-1,2-8 1,3 0-1,6-5 1,3-2-1,3 2 1,4 1-1,3 7 1,3 11-1,3 7 1,0 12 0,-3 11-1,-1 13 0,-5 9 0,-4 12 0,-9 6 0,-8 6 0,-11 4 0,-8 3 0,-7 0 0,-7-4 0,-6-3 1,-5-5-1,0-6 1,1-5-1,3-4 0,3-4 0,5-3 0,4-3 0,8 0 0,4-1 0,11-1 1,-2 11-1,12 2 0,8 4 1,6 4 0,5 6 0,6 2 1,3 3-4,1-2-1,-6-8-5,1-1-25,-12-9-8,-8-12 2,-10-10-1</inkml:trace>
  <inkml:trace contextRef="#ctx0" brushRef="#br0" timeOffset="74412.4404">19182 12527 59,'-9'-3'29,"-6"-7"0,15 10 2,-13 9-9,10 5-13,5 15-2,-2 8-2,4 13 1,-4 5-2,4 9 1,-2 1-4,2-6-1,0-8-3,-2-13-4,5-16-13,2-16-13,-2-24 1,5-13-2,-3-18 3</inkml:trace>
  <inkml:trace contextRef="#ctx0" brushRef="#br0" timeOffset="74605.4598">19331 12277 73,'5'12'34,"-6"13"1,0 18 0,0 12-17,-5 3-7,3 12-1,-3 4-5,0-2-3,1-7-3,-2-9-5,4-8-9,-3-10-15,-3-15-5,4-9 0,-8-15 0</inkml:trace>
  <inkml:trace contextRef="#ctx0" brushRef="#br0" timeOffset="74779.4771">19077 12770 80,'-12'-3'35,"2"-1"-1,10 4 3,0 0-17,13 7-10,7-5-2,-1-3-5,4-1-4,0 0-6,-4-9-10,1-1-13,-5 0-7,-11-8 3,-5 1-3</inkml:trace>
  <inkml:trace contextRef="#ctx0" brushRef="#br0" timeOffset="75029.5021">18625 12317 89,'-44'-9'34,"13"6"1,8-1 1,14 0-17,9 4-11,19 13-2,7 1-2,0 5-2,6 4-1,4 5-3,0 0-3,2 6-3,-8-9-5,-3 1-7,-10-7-12,-5-13-3,-12-6 1,4-13 0</inkml:trace>
  <inkml:trace contextRef="#ctx0" brushRef="#br0" timeOffset="75644.5637">18006 11948 74,'-17'13'33,"2"3"0,9 12 1,0 6-7,3 0-21,5 5-4,-1 0-1,3 1 0,-1-6 0,0-8-1,-1-10 3,-2-16-2,0 0 2,0 0-1,-1-30 1,-2-1 0,-2-10 0,2-8-1,-1-10-1,2-7-1,2-4 1,3 0-1,5 2 0,5 2 0,5 7 0,4 7 0,2 11 1,3 9-1,2 10 1,-2 8-1,-2 10 0,-2 10 0,-7 7 0,-6 5-1,-7 7 1,-6 2 0,-8 3 0,-4 2 0,-6-1 0,-1-2 0,-4-3 1,2-4-1,2-5 0,2-3 1,5-4-1,3-2 1,3-3-1,9-5 1,-6 12 0,11-1 0,6 4 1,7 9-1,4 4 1,7 6-1,5 5 0,6 4 0,2 3-3,0-4-3,4 4-8,-3-6-22,2-6-3,3-3 1,0-10-2</inkml:trace>
  <inkml:trace contextRef="#ctx0" brushRef="#br0" timeOffset="77080.7073">22031 14023 69,'28'33'30,"10"-1"0,1-8-6,0-10-14,8-4-1,-1-11-2,4-9-1,-1-10-1,5-6 0,-6-15-2,4-8 0,-5-14-1,0-11 0,-3-16-1,-3-11 1,-6-20 0,-6-15 0,-9-15-1,-6-14 1,-9-8-1,-9-8 1,-11-4-2,-6 0 0,-9 0 0,-9 2 0,-10 5-2,-10 4 1,-8 4 0,-10 5 0,-8 5 0,-10 8 1,-7 10-1,-8 11 1,-6 14 0,-9 17-1,-6 13 1,-5 14 1,-6 16-2,-4 13 1,-4 19 0,-1 12-1,-2 12 1,0 11 0,1 12 0,1 13 0,2 13 0,3 12-1,4 9 1,3 7 1,6 10-2,5 5 1,10 6 0,11 3 0,8 3 0,11 1 0,8-1 0,9 0 0,10 2 1,10 3-1,7 2 1,9 0 0,10 7 0,8 6 0,10 9-1,10 8 2,7 7-2,10 6 0,6 4 0,8 4 0,7 1 1,9-1-1,6-7 1,9-3-1,8-7 2,5-7-1,7-13 0,6-2 0,2-10 0,9-8 1,1-12-1,4-4 1,5-14 0,6-6-1,7-7 1,6-11-1,8-13 1,5-12-1,7-15 2,8-12-2,6-17 1,3-13-1,6-21 0,7-16 0,4-16-1,4-15-1,-4-15-1,-6-12-2,-10-5 1,-16-7-2,-15 5-4,-27-6-11,-22 9-20,-26 10 2,-31 9 0,-20 11 1</inkml:trace>
  <inkml:trace contextRef="#ctx0" brushRef="#br0" timeOffset="77999.7991">20042 15776 80,'-5'55'33,"4"11"1,2 8-2,-1-1-21,8 7-3,-1-9-1,6-5-2,-2-11 0,5-13-2,2-20-1,5-18 0,1-23-1,3-19-1,2-18 0,0-13 1,-2-12-1,-2-4 1,-3 1 0,-3 7 0,-4 12-1,-6 12 2,-2 13-2,-2 16 1,-5 24-1,0 0 1,1 34-1,-4 8 1,-2 10-1,0 5-1,0 3-1,3-5-2,2-3-3,0-18-7,9-9-17,0-19-6,2-16 2,2-8-1</inkml:trace>
  <inkml:trace contextRef="#ctx0" brushRef="#br0" timeOffset="78857.885">20519 15929 112,'5'52'35,"1"2"2,0-3-4,-1-6-25,4-8-6,3-13 0,0-9-1,0-13 0,0-11-1,-3-10 0,0-9 0,-2-5 0,0-2 1,-2-5-1,-2 2 2,3 3-2,0 6 1,0 8-1,2 9 1,-8 12-1,17 9 0,-6 12 0,2 5 0,3 1 0,5 2 0,2-4 1,6-4-1,4-14 0,4-10 1,1-13 0,0-7 0,-2-8-2,-6-6 2,-4-6-2,-6-2 2,-7 7-1,-9 2-1,-6 8 1,-4 9 0,-7 6 0,-5 10 1,-3 13 0,-3 13 1,-3 9 0,-1 12-1,-1 7 1,5 1-2,3 3 1,8-1-1,8-5 0,7-6-1,9-9 0,9-13-2,10-8 1,4-12-1,8-7-1,1-13 0,3-8-2,0-10 2,2-3-2,-6-6 2,-1 0 0,-6-2 1,-6 3 1,-8 3 1,-6 9 2,-7 6 1,-8 8 1,0 19 1,-19-5 1,3 21 1,-6 8-1,0 13 1,-5 2-1,4 6-2,0-8 0,5-2-2,6-8 1,5-7-2,7-20 0,0 0 1,19-19-1,-3-2 1,3 0-1,1-2 1,0 1-1,2 4 1,-3 10 0,-1 9-1,1 7 0,-1 11 0,-2 7 0,0 0-1,0 4-1,2-4-2,1-2-3,-3-16-18,3-7-13,1-13-2,0-9 2,1-9-1</inkml:trace>
  <inkml:trace contextRef="#ctx0" brushRef="#br0" timeOffset="81369.1361">22623 8234 39,'0'0'24,"-6"-16"2,6 16-3,0 0-12,-11-11-2,11 11-1,-10 20 0,1 6-2,-4 12 0,0 15-1,-8 13 1,-3 16-2,-6 15 1,-4 11-1,-7 6 1,-3 7-1,-6-1 0,1 0-1,-4-9-1,3-7 0,0-15 0,7-13-2,5-17-1,6-15-1,7-15-3,1-16-1,8-11-3,0-13-1,6-5-5,-5-12 0,3-1 1,-4-7 1,2 0 3,1-2 1,-2 2 4,0 1 2,-3 1 7,0 3 2,1 3 2,0 3 1,-1 2 1,3 4 1,1 3-1,2 5-1,12 11 0,-10-7-2,13 18-2,6 11 0,3 6-2,4 10 0,3 9-1,3 6 0,3 4-1,0 1 0,0-2 0,-1-3 1,-1-8-1,1-3 1,0-7 0,1-7 0,-1-7 1,2-4 1,0-13-2,3-8 1,1-10-1,1-6 0,0-12 0,1 0-2,-1-2-4,-1-5-5,1 3-17,-2 6-9,-4-1 1,2 7-2,-8-2 1</inkml:trace>
  <inkml:trace contextRef="#ctx0" brushRef="#br0" timeOffset="115761.575">14202 682 41,'0'0'22,"-34"-19"2,34 19-4,0 0-1,0 0-5,0 0-2,0 0-2,0 0-1,48 16-3,-12-10 0,14-1-2,10 1 0,11 1-1,6 0-1,4 2-1,-1-1 0,-1 2 0,-7-2-1,-8 0 0,-11-1-1,-10-2 0,-9-2-3,-34-3-1,40-1-5,-40 1-7,0 0-4,0 0-9,0 0-1,0 0 2,-39-30 1</inkml:trace>
  <inkml:trace contextRef="#ctx0" brushRef="#br0" timeOffset="116325.6314">14122 579 15,'0'0'11,"0"0"1,0 0 2,0 0 0,-1 45-2,-15-2 3,-6 14 0,-7 16-1,-1 12-2,-9 8-2,0 1-1,-4 5-3,3-8 1,1-3-5,3-17 3,4-10-5,7-18 1,6-7-2,5-14-4,8-6-8,6-16-9,9-5-7,10-10-1,5-14 1,12-8 0</inkml:trace>
  <inkml:trace contextRef="#ctx0" brushRef="#br0" timeOffset="116912.6901">15233 623 21,'0'0'24,"0"0"-5,0 0 0,0 0-1,0 0-4,0 0-3,0 0-2,0 0 0,0 0-2,0 0 0,0 69-1,9-21 4,6 15-2,3 12-4,5 7 1,2 3-4,5-1 3,1-1-3,0-7 2,0-10-5,-4-12 2,-1-12-2,-8-14-2,1-4-3,-11-12-8,-8-12-18,5 13 2,-5-13-2,-17-7 2</inkml:trace>
  <inkml:trace contextRef="#ctx0" brushRef="#br0" timeOffset="117499.7487">13630 1583 16,'0'0'23,"-12"-8"0,12 8 3,0 0-9,5 10-2,3 5-1,0 6 0,6 11-6,3 2 1,6 9-1,3 5-1,7 8-2,2 0-1,2 3-3,0-6 2,1-3-1,-3-4-1,2-3 0,-5-8-1,-1-6 0,-5-7 0,-2-4-1,1-4-2,-3-6-2,3 0-6,-3-8-9,4-5-11,4 0-2,4-9 0,7-3 1</inkml:trace>
  <inkml:trace contextRef="#ctx0" brushRef="#br0" timeOffset="117880.7869">15540 1584 10,'-14'-2'21,"5"9"3,-7 0 1,1 13-6,-4 11-5,-5 8 3,-1 11-4,-4 8-2,2 9-4,-1-1-1,4 1-3,3-7-1,5-7-3,4-6-4,3-12-4,6-7-8,0-6-12,-1-12-1,4 1 0,0-11 1</inkml:trace>
  <inkml:trace contextRef="#ctx0" brushRef="#br0" timeOffset="118199.8188">14620 2318 33,'-14'6'26,"12"5"4,2-11-7,14 5-9,8-2 1,4-7-1,12 4-3,2-7-3,5 4-3,-2-5-2,-2 1-1,-3-3-3,-5 2-2,-5 0-3,-11-5-6,-5 5-8,-8-4-11,-8-5 0,-1-3 0,-8-8 1</inkml:trace>
  <inkml:trace contextRef="#ctx0" brushRef="#br0" timeOffset="118536.8525">14281 1028 33,'0'0'28,"-33"-26"1,28 40-1,-1 18-13,-2 14-4,4 6 2,-6 17-3,1 4 0,-3 6-6,1-6 0,1-5-2,1-10-1,3-3-2,1-15-5,5-6-1,1-18-10,8-9-13,4-6 0,4-12-2,7-6 3</inkml:trace>
  <inkml:trace contextRef="#ctx0" brushRef="#br0" timeOffset="118733.8722">14624 1140 44,'22'-5'26,"-4"7"1,0 14-1,1 11-16,-6 9-3,1 10-1,-2 6-7,-4-1-8,-2 1-13,2 1-4,-7-7 0,2 0 0</inkml:trace>
  <inkml:trace contextRef="#ctx0" brushRef="#br0" timeOffset="118934.8923">14531 1917 36,'-2'20'28,"3"-9"2,12 2-2,9-6-16,6-7-1,9 1-3,6-8-7,3-4-7,6-5-9,2-1-10,-1-10-4,1 2 0,-3-8 0</inkml:trace>
  <inkml:trace contextRef="#ctx0" brushRef="#br0" timeOffset="119213.9202">15449 1530 15,'7'-10'25,"-7"10"2,0 0 3,15-7-8,-2 9-3,0-4 0,8 4-4,-2-3-5,7 3-3,-2-3-3,4 1-2,0-1-3,-1-3-2,0 2-4,-3-7-7,5 2-12,2-1-5,1-3-2,4-2 1</inkml:trace>
  <inkml:trace contextRef="#ctx0" brushRef="#br0" timeOffset="119581.957">16671 1295 15,'-30'-21'20,"9"10"0,-7 3-7,-2 3 1,-2 5 2,-2 6-2,4 4-2,2 9-2,8 8-1,2 3 1,10 5-3,4 3 1,10 0-2,7-2 0,8 3-1,6-8-1,5-4-1,3-7-1,1-5-3,1-4-3,-3-9-5,2 1-10,-7-8-12,-3-7-1,-1-3 0,-7-8 0</inkml:trace>
  <inkml:trace contextRef="#ctx0" brushRef="#br0" timeOffset="120124.0112">16535 658 22,'0'0'23,"0"0"1,0 0 4,0 0-14,0 0 0,0 0-1,0 0-4,0 42-3,0-42 0,0 60 0,0-60 0,0 68-4,0-68-1,0 59-1,0-59-3,-1 40-3,1-40-6,0 0-12,0 0-6,0 0 1,0 0 0</inkml:trace>
  <inkml:trace contextRef="#ctx0" brushRef="#br0" timeOffset="120365.0353">16705 578 37,'0'0'25,"0"0"2,0 0 1,0 0-17,9 49 0,-9-49-2,-6 56-4,6-56-2,-9 54-2,9-54-1,-5 38-1,5-38-3,0 0-9,0 0-7,0 0-7,0 0 0,0 0 0</inkml:trace>
  <inkml:trace contextRef="#ctx0" brushRef="#br0" timeOffset="120763.0751">16643 321 23,'-45'-23'27,"45"23"4,-46-6-1,46 6-8,-45 18-9,45-18 0,-30 38-2,30-38-4,-11 45-4,11-45-2,16 49 0,-16-49-1,48 38 0,-14-27 0,4-2 0,5-6 0,0-5 3,0-5-2,-4-5 3,-4-3-1,-35 15 0,51-41-3,-51 41 4,22-50-4,-22 50 1,-11-51 2,11 51-3,-39-46 0,39 46-1,-53-33 1,53 33-4,-56-14 0,56 14-6,-43 5-8,43-5-8,0 0-7,-17 54 0,17-54 1</inkml:trace>
  <inkml:trace contextRef="#ctx0" brushRef="#br0" timeOffset="121184.1172">17167 1318 34,'0'0'27,"-1"12"4,1-12-4,15 14-11,-6-6-1,6 0-3,-2-2-3,5 2-4,-1-3-2,3-2-1,-3-2-3,1-3-2,-2 0-3,-2-5-8,3-3-9,-2 3-8,-3-3 0,0-2 0</inkml:trace>
  <inkml:trace contextRef="#ctx0" brushRef="#br0" timeOffset="121747.1735">17480 1220 10,'5'18'23,"-5"5"1,5 8 1,-3 7-9,1 4-1,-1 0-4,-2-2-3,1-2-3,-1-6-1,0-5-2,-1-8 1,0-4-1,1-15 2,0 0 0,0 0 0,0 0 0,-12-12 0,10-2 0,-1-7-1,1-4-1,0-7-2,1 0 0,0-2 0,2 1 1,0 2-1,1 5 1,0 3-1,1 6 1,-3 17 0,10-13 0,-10 13 0,14 11 0,-3 3-1,0 5 0,0 3 0,2 2 0,0 1 2,-3-3-1,-1-2 1,-1-2-1,-3-5 1,-5-13 0,8 13 2,-8-13-1,0 0-2,10-16 1,-5-2-1,0-2 1,1-6-2,1-5 0,0-4-2,0-3 0,0 1-1,-2 1-2,4 5-3,-6-3-7,6 9-9,-2 6-7,2 6-1,1 5-1,-1 2 3</inkml:trace>
  <inkml:trace contextRef="#ctx0" brushRef="#br0" timeOffset="121944.1932">17784 1195 39,'3'34'27,"-3"2"3,0 8-8,1 3-3,-3 0-5,3-1-6,-3-3-2,2-4-4,0-6 2,0-6-4,2-8-5,0-9-3,-2-10-11,15 5-9,-4-14-2,4-5 2,1-10-1</inkml:trace>
  <inkml:trace contextRef="#ctx0" brushRef="#br0" timeOffset="122178.2165">17992 1159 36,'3'-13'26,"-3"13"3,0 0-7,-5 20-6,1 7-4,1 9-3,-2 9-1,2 4-3,-1 2-1,0-2-1,1 0-1,1-7-2,2 0-1,-2-11-4,4-5-5,-3-9-5,2-7-13,-1-10-2,0 0 1,0 0 1</inkml:trace>
  <inkml:trace contextRef="#ctx0" brushRef="#br0" timeOffset="122402.239">17842 1487 55,'-12'-5'31,"12"5"2,-12-7-2,12 7-17,0 0 0,2-12-5,11 7-2,-1-4-6,4-1 0,2-1-4,1-2 0,3 3-4,-4-2-3,5 6-7,-7-1-8,0 6-6,0 1-2,-3 0 3,-1 4 1</inkml:trace>
  <inkml:trace contextRef="#ctx0" brushRef="#br0" timeOffset="122974.2961">18041 1450 34,'2'11'18,"-2"-11"1,0 0-1,16 11-1,-6-9-4,2 4-2,2-2-3,3 3-1,0 1-3,2 3-1,-2 5 0,-1 2-2,-3 3 1,-2 5 0,-5 4-1,-4 2-2,-4-1 2,-5 2-1,-4-4 1,-2-1-2,-1-4 1,-3-3-1,0-7 2,0-4 0,3-2 0,2-3 0,1-4 1,11-1-1,-13-2 0,13 2 1,0 0-1,-6-15 1,6 15-1,-2-17-1,2 17 1,0-17 0,0 17 0,2-13-1,-2 13 1,0 0 0,8-12-1,-8 12 1,8 0-1,-8 0 1,14 7 0,-5-1 0,0 1 0,3 2 0,1 1 1,1 0 0,2 1 0,0 0-1,0 0 1,1-1-1,-2-1 0,1-1 0,-4-2-1,-1-2-1,-1 1-3,-10-5-4,11 0-22,-11 0-3,9-7 0,-9 7-1</inkml:trace>
  <inkml:trace contextRef="#ctx0" brushRef="#br0" timeOffset="124836.4824">18931 1418 30,'0'0'16,"0"0"1,0 0 0,0 0-1,0 0-3,0 0-4,0 0-1,16 5-1,-4-6-3,3 1 0,5-1-2,5-1 2,4-1-2,6 2 2,5-2-2,8 2 1,3 1 0,9 1 0,5 1 0,6 1 0,4 1-1,4 0 0,3 1 1,2 2-1,0 0 2,3 2-2,-1-1 1,1 4-1,-2-1 1,-5 1-1,-4 1-1,-2 0 1,-8-1-1,-4-1 0,-8 0-1,-5-2 1,-7-1-2,-6-2 1,-4-1-3,-8-5-2,0 2-7,-9-6-11,-4-1-9,-3-3 1,-4-4-1,-1-2 2</inkml:trace>
  <inkml:trace contextRef="#ctx0" brushRef="#br0" timeOffset="125136.5124">20670 1305 35,'0'0'23,"-10"-7"2,10 7 0,12 4-15,-2-3-1,7 6 0,3 1-3,6 6-2,2 6 1,2 4-1,0 7 0,-1 2-1,-4 8 0,-4-3-1,-7 2 2,-10-2-2,-9-1 0,-10-3-3,-11-6 1,-8-7-7,-7-1 0,-9-11-15,-4-8-6,1-2-2,-3-12 0,5-4 4</inkml:trace>
  <inkml:trace contextRef="#ctx0" brushRef="#br0" timeOffset="125896.5884">19059 431 43,'0'0'26,"0"0"-3,0 0-5,0 0-2,0 0-8,0 0 1,0 0-4,0 0-2,-16 39-1,16-39-2,1 68 3,0-25-3,2 2 3,-2 0-4,2-3 2,-1-3 0,-2-39 0,5 58 0,-5-58 1,4 36 0,-4-36 3,0 0 0,0 0 1,0 0-3,34 32 0,-34-32-1,33 0 1,-33 0-2,41-4-2,-41 4 0,42-4-2,-42 4 3,35-4-3,-35 4-1,0 0-2,38-13-7,-38 13-7,0 0-3,0 0-7,35-34 0,-35 34 2,0 0 2</inkml:trace>
  <inkml:trace contextRef="#ctx0" brushRef="#br0" timeOffset="126137.6125">19388 745 38,'14'-40'24,"-14"40"3,0 0-7,0 0-3,0 0-5,0 0-4,0 0-3,0 0-2,3 48 0,-3-48-2,5 44 1,-5-44-1,7 45 0,-7-45 0,0 0-1,9 42-1,-9-42-2,0 0-3,0 0-5,0 0-3,0 0-7,21-38-7,-21 38 1,4-42 1</inkml:trace>
  <inkml:trace contextRef="#ctx0" brushRef="#br0" timeOffset="126316.6304">19406 579 40,'-19'-39'27,"19"39"2,0 0-1,0 0-11,0 0-3,0 0-6,0 0-4,0 0-3,0 0-5,-15-36-7,15 36-5,0 0-9,31-10-6,-31 10 2,38-11 0</inkml:trace>
  <inkml:trace contextRef="#ctx0" brushRef="#br0" timeOffset="126813.6801">19672 431 30,'0'0'25,"0"0"2,0 0 0,4 42-17,-4-42-2,-3 46 3,3-46-4,-6 63-2,6-63-3,-8 66 0,8-66-1,-8 56 0,8-56 1,-8 37-1,8-37 2,0 0-1,0 0 1,0 0 0,0 0 0,0 0-1,0 0-1,-8-38 1,8 38-2,5-55 1,-5 55 1,11-66-3,-4 31 3,-7 35 0,16-66 0,-16 66-3,22-56 3,-22 56-1,29-34-1,-29 34 0,34-9 0,-34 9-1,36 23-1,-36-23 2,35 50-2,-35-50-1,28 71 1,-16-31 2,-1-1-3,-3-4 0,-8-35 1,13 57-5,-13-57-2,0 0-6,9 40-3,-9-40-4,0 0-3,0 0-1,0 0 2</inkml:trace>
  <inkml:trace contextRef="#ctx0" brushRef="#br0" timeOffset="126996.6984">19754 630 21,'0'0'22,"-34"-17"5,34 17-2,0 0-5,0 0-4,0 0-4,0 0-4,0 0-3,0 0-2,39-12-2,-39 12-4,47-9-5,-47 9-8,52-13-9,-52 13-2,51-15 0,-51 15 1</inkml:trace>
  <inkml:trace contextRef="#ctx0" brushRef="#br0" timeOffset="127270.7258">20103 447 36,'0'0'25,"0"0"4,0 0 0,0 0-18,0 0 0,0 0-3,0 0 0,-6 36-4,6-36 0,1 48-2,-1-48-1,4 63-1,-4-63 3,6 67-3,-6-67 0,9 58-3,-9-58-1,11 43-4,-11-43-5,0 0-12,0 0-2,0 0-1,32 26 0</inkml:trace>
  <inkml:trace contextRef="#ctx0" brushRef="#br0" timeOffset="127693.7681">20308 416 11,'0'0'23,"0"0"1,0 0-5,0 0-2,0 0 1,0 0-3,0 0-5,0 0-1,0 0 0,0 0-4,0 0-1,0 0-3,-1 49 1,1-49-1,1 57 3,-1-57-3,3 71-1,-2-34 0,2 0-1,-3-37 2,3 63-1,-3-63 1,3 49-1,-3-49 0,0 0 0,3 42-1,-3-42-1,0 0-1,0 0-1,0 0-5,0 0-4,0 0-11,0 0-3,0 0-1,18-38 1</inkml:trace>
  <inkml:trace contextRef="#ctx0" brushRef="#br0" timeOffset="128083.8071">20475 454 22,'0'0'25,"0"0"1,0 0 1,0 0-14,0 0-4,0 0 1,0 0-3,0 0-2,0 0-1,0 0-1,0 0 2,0 0-3,-13 53 3,13-53-2,2 60-1,0-25 0,-2-35-1,9 68 0,-9-68 0,11 60-1,-11-60 0,9 45 0,-9-45 0,0 0-2,0 0-1,11 37-2,-11-37-3,0 0-6,0 0-3,0 0-10,0 0-1,-15-42 2,15 42 0</inkml:trace>
  <inkml:trace contextRef="#ctx0" brushRef="#br0" timeOffset="128301.8289">20289 674 30,'0'0'23,"-32"-5"2,32 5 0,0 0-6,0 0-4,0 0-3,0 0-4,0 0-3,47 3-1,-47-3-2,48-3 0,-48 3-5,49-7-2,-49 7-6,40-7-9,-40 7-6,31 0-2,-31 0 0,30 0 2</inkml:trace>
  <inkml:trace contextRef="#ctx0" brushRef="#br0" timeOffset="128678.8666">20633 671 13,'0'0'21,"0"0"1,0 0 7,-3 36-13,3-36 2,-28 40-4,28-40-3,-36 50-3,36-50-1,-36 47-2,36-47-1,-30 41 3,30-41-4,0 0-1,-22 35 1,22-35-1,0 0 1,0 0-1,0 0 1,0 0-4,22 35 3,-22-35 0,31 9 0,-31-9-1,42 6 0,-42-6 2,42 4-2,-42-4-2,36 0 0,-36 0-1,0 0-3,31-9-1,-31 9-4,0 0-9,0 0-1,0 0-10,27-42 0,-27 42 1,0 0 3</inkml:trace>
  <inkml:trace contextRef="#ctx0" brushRef="#br0" timeOffset="128957.8945">20645 769 22,'0'0'21,"0"0"0,0 0 3,0 0-7,0 0-6,0 0 0,0 0-1,-17 45-2,17-45 1,-2 58-2,3-23 2,-2 6-5,3-1 2,0 0-4,1-3 2,1-2-3,0-6-1,1-2-1,-1-8-2,0-3-3,-4-16-8,6 14-12,-6-14-5,0 0-1,12 8 1</inkml:trace>
  <inkml:trace contextRef="#ctx0" brushRef="#br0" timeOffset="130303.029">19165 1772 31,'-1'-14'23,"1"14"-3,1-13 1,-1 13-3,0 0-4,0-14-2,0 14-3,0 0-3,0 14-2,-4 1-1,0 10-2,-3 2 0,2 5 0,-1 4 0,0 5 1,1-2-1,2-3 2,2-3-2,3-4 1,2-3-1,3-4 1,3-5 0,6-3 0,2-3-1,6-4 1,2-5-1,3-3 0,-1-3-1,1-4-1,-3 0-2,-5-8-3,0 5-8,-11-10-11,-3-2-7,-4 0 0,-7-7 1</inkml:trace>
  <inkml:trace contextRef="#ctx0" brushRef="#br0" timeOffset="130567.0554">19107 1749 28,'-12'-5'27,"12"5"0,0 0 2,13-16-12,0 12-6,2-6-2,4 5 0,0-4-5,2 3 1,0-4-4,2 5 2,-2 0-6,-2-1-4,-2 5-8,-5 0-6,-2 0-7,-1 4-1,-9-3 0,0 0 2</inkml:trace>
  <inkml:trace contextRef="#ctx0" brushRef="#br0" timeOffset="130815.0802">19125 1858 31,'-17'11'26,"9"3"2,3-4-6,5-10-3,8 18-3,0-15-4,10 4-2,0-5-2,6 1-2,-2-3-3,2 1 0,0-2-2,-3-1-1,-2 2-2,-5-4-3,1 5-3,-5-8-6,5 5-8,-1-1-9,-2-6-1,4 1 2,-2-4 1</inkml:trace>
  <inkml:trace contextRef="#ctx0" brushRef="#br0" timeOffset="131070.1057">19515 1725 31,'-4'-17'28,"4"17"0,0 0-1,-10 1-12,9 13-3,-3-1-1,3 10-3,-4 3-3,4 8-3,-5-1 3,4 7-2,-2-1-2,2-3 0,0 0-3,0-4 0,2-2-4,-2-10-3,6 0-6,-2-10-11,-2-10-4,13 0-1,-6-14 3</inkml:trace>
  <inkml:trace contextRef="#ctx0" brushRef="#br0" timeOffset="131552.1539">19615 1708 35,'-4'18'23,"3"2"4,-3 0-2,2 2-15,3 11 1,-2-2-1,2 6-4,-1-2-1,3-1-2,-1-3-1,0-2-1,-1-4 0,0-4 0,0-5-1,0-2 1,-1-14 0,2 14 1,-2-14 0,0 0-1,0 0 2,0 0-1,7-17 0,-3 4-1,0-4 1,2-1-2,1-3 1,0 2-1,0 2 1,0 1-1,-7 16 0,14-12 1,-14 12-1,15 17 0,-7 2 0,-2 3 0,1 5 1,1 2-1,-1-1 0,-1-1 0,1-4-2,-3-7-1,2 0-2,-6-16-5,7 14-8,-7-14-13,0 0 0,0-13 1,-7-4 1</inkml:trace>
  <inkml:trace contextRef="#ctx0" brushRef="#br0" timeOffset="132424.2411">19520 1949 52,'-19'-3'30,"9"4"1,0-2 0,10 1-21,0 0-1,0 0 0,19-12-3,-5 6-4,4-1-2,3-1-3,0-2-2,5 3-3,-6-4-3,3 6-4,-6-3-4,2 6-1,-3 0 0,-1 3 2,-4 1 3,1 4 5,-2 0 5,-2 2 7,2 0 7,2 3 2,-1-2 3,4 2 1,2-3 1,0-4-4,4 1-1,0-7-2,0 2-2,-3-6-1,0 1 0,-4-5-1,-2 3-1,-6-4 0,-6 11-1,5-19 0,-5 19 0,-8-14-1,8 14-1,-18-5 0,5 6 0,0 3 0,-2 6 0,0 1 1,2 6-1,0 3 1,5 3-1,1 2 1,5-2-1,4 0 1,5-2-1,3-3 0,4-4 0,2-6 0,4-5 0,-1-4 0,3-5-1,1-4 1,0-3-1,0-2 0,-1-1 0,-1 0 0,-2 4 0,-2 1 0,0 6 0,-4 7-1,-3 6 1,0 5 0,-2 4 0,-2 3 0,0 1 0,-3 0 0,0-2 0,-1-4 1,0-4-1,-2-11 1,2 12 0,-2-12 1,0 0-1,-4-12 0,4 2 1,-1-3-1,2-3 0,1-6 0,1-4 0,3-3 0,2 0-1,2-2 0,2 3 1,2 1-1,0 5 0,2 3 1,-1 7-1,-1 3 0,0 6 0,-3 1-2,-2-2-3,4 4-21,-4-3-9,-9 3 0,17-23-1,-6 1 1</inkml:trace>
  <inkml:trace contextRef="#ctx0" brushRef="#br0" timeOffset="146009.5994">21692 649 7,'-30'-2'13,"30"2"1,0 0-1,0 0 1,0 0 1,0 0 0,0 0-2,0 0-2,0 0-2,0 0 0,0 0-2,40 22-2,-9-17-1,8-1-1,7 1 0,4 0-1,5-1 1,-1 1-2,-2 0 0,-4-1 0,-4 0 0,-8-1-1,-7 1 1,-29-4-1,39 3-1,-39-3-1,0 0-2,29 0-4,-29 0-6,0 0-4,0 0-7,0 0-2,0 0 2,0 0 0</inkml:trace>
  <inkml:trace contextRef="#ctx0" brushRef="#br0" timeOffset="147258.7243">21618 599 5,'0'0'11,"0"0"1,0 0-1,0 0-1,0 0 0,0 0-1,0 0-1,0 0-2,0 0 0,0 0-2,0 0-1,0 0-2,0 0 0,0 0-1,0 0 1,0 0-1,0 0 2,0 0 0,0 0 1,-14 44 0,14-44 1,-15 50 0,15-50 1,-24 66-1,8-29-1,-1 2 3,-2-1-1,0 2 0,-1-1-2,-1-2 1,0-1-3,3-5 3,1-1-3,5-7 0,0-2-3,2-6 2,4-2 0,6-13 1,-6 14-1,6-14 0,0 0 0,0 0 0,0 0 0,0 0 0,-4 10 1,4-10-1,0 0 0,0 0 0,0 0 0,-5 12 0,5-12 0,0 0 0,0 0 0,0 0 0,-4 11 0,4-11 1,0 0-2,0 0 2,0 0-2,0 0 2,0 0-1,0 0-1,0 0 1,0 0 1,0 0-1,0 0 0,0 0 0,0 0 0,0 0 0,0 0 0,0 0 0,0 0 0,0 0 1,0 0-1,0 0 0,0 0 0,0 0 0,0 0 1,0 0-1,0 0 0,0 0 1,0 0-1,0 0 0,0 0 0,0 0 1,0 0-1,0 0 0,6 12 1,-6-12-1,6 19 1,-2-5 1,2 2-1,1 7 2,3 5-2,1 4 2,2 6-2,3 4 2,0 1-2,3 2 0,1 2 0,2 0 0,-2-4-3,-1-4 1,0-6-1,-4-3 2,-1-6-3,-3-4 2,-3-5-3,-4-4 0,-4-11-2,0 0-10,9 9-14,-9-9 1,4-18-1,0-1 0</inkml:trace>
  <inkml:trace contextRef="#ctx0" brushRef="#br0" timeOffset="148369.8354">22166 605 17,'0'0'15,"0"0"-3,0 0 0,0 0-3,0 0-1,0 0-2,0 0 1,0 0-3,0 0 2,0 0-1,37 42 1,-37-42 0,34 41-1,-34-41-1,40 52 0,-40-52-1,39 58-1,-39-58-1,37 62 0,-37-62 2,32 60-2,-17-33 3,0-2-4,-2-2 4,1-1-4,0-4 5,-5 1-4,2-6 1,-4 2-1,-7-15 1,12 20-1,-12-20 0,9 13 1,-9-13-2,0 0 1,0 0-1,0 0 0,9 9 1,-9-9 1,0 0 0,0 0 0,0 0 1,0 0-1,0 0 1,0 0-1,0 0 0,0 0-2,0 0 0,0 0 0,-6 14 0,6-14-1,-7 19 1,2-2-1,-3 8 1,-3 9 1,-3 10 0,-2 7 0,-2 4-1,-1 5 1,-1-2 0,1 2 0,2-4-3,1-6 2,1-7-2,3-6 2,1-6-2,2-4 2,1-5-3,3-7 4,0-2-1,5-13 0,-7 14-1,7-14 0,0 0-2,0 0-5,0 0-4,0 0-9,-9 0-9,9 0-1,-13-6 1,2 0 1</inkml:trace>
  <inkml:trace contextRef="#ctx0" brushRef="#br0" timeOffset="148867.8853">21563 1886 14,'0'0'19,"0"0"0,0 0 0,0 0 0,0 0-4,12 1-1,0 1-3,3-6-2,9 4 0,2-5-2,6 5 0,2-3-2,4 3 0,1-2-2,1 2-1,-5-2-1,-2 1-1,-3 1 0,-5-1 0,-2-1-1,-5-1 0,-3 1-3,-4-5-5,-1 2-10,-10 5-11,12-18-1,-7 6 0,-6-10 1</inkml:trace>
  <inkml:trace contextRef="#ctx0" brushRef="#br0" timeOffset="149370.9356">21590 910 13,'0'0'16,"0"0"-3,14-36-3,-14 36 0,0 0-1,0 0-3,0 0 3,0 0-2,0 0-4,0 0 5,0 0-1,1 48 0,-4-21-4,2 1 4,-1 7-7,-1-2 3,0 4-1,0-7 0,0 3-4,-1-8 3,2-3-1,-1-7-2,2-2-3,1-13-5,0 0-10,0 0-6,0 0 2,20-15-1</inkml:trace>
  <inkml:trace contextRef="#ctx0" brushRef="#br0" timeOffset="149694.968">21920 865 14,'0'0'8,"0"0"5,0 0-1,0 0-3,0 0 3,13 45-3,-13-45 0,14 44 1,-5-19-5,0-2-2,1 5-4,2-7 3,0 2-3,1-8 1,0 3-9,-2-4-8,-3-3-3,7 2 0,-15-13-1</inkml:trace>
  <inkml:trace contextRef="#ctx0" brushRef="#br0" timeOffset="150124.0109">21826 1597 15,'0'0'20,"0"0"0,0 0-3,3 12 2,-3-12-4,0 0-1,17 12-3,-8-8-2,6-1-2,0 0-1,2-1-2,1-2-1,-1 1-1,1-1-3,-4 0-2,2 0-6,-4-1-9,-1-1-9,4 3-1,-3-7 0,7 3 1</inkml:trace>
  <inkml:trace contextRef="#ctx0" brushRef="#br0" timeOffset="150876.086">22560 1038 21,'-11'-6'20,"11"6"-6,0 0 1,0 0 2,0 0-2,11 1-7,-11-1 2,16-1-6,-2 0 3,0 1-2,5 0 0,-1 1-1,3 0-1,-3 3 0,0-1-1,-3 4-1,-2-1 0,-1 2 0,-12-8-2,13 14-1,-13-14-4,0 0-6,11 12-8,-11-12-7,11 9-1,-11-9 1,15-3 0</inkml:trace>
  <inkml:trace contextRef="#ctx0" brushRef="#br0" timeOffset="151838.1823">23016 940 10,'13'-37'17,"-13"37"-5,0 0-1,0 0-1,0 0 1,0 0-4,0 0 0,0 0-5,-34-2 3,34 2 2,0 0 0,0 0-5,-34 29 3,34-29-1,-20 31 3,12-13 0,-2 9-6,5-2 2,-1 6-2,3-4 6,2 5-7,3-6 4,2 5-4,3-7 4,0-2-2,4-2 1,2-5-1,1 0 0,0-4 0,2-3-1,-1-1 0,0-2-1,-2-3-2,-1-2-1,0-2-8,-3-4-10,-9 6-7,18-15-2,-11 2 2,4-1-1</inkml:trace>
  <inkml:trace contextRef="#ctx0" brushRef="#br0" timeOffset="152507.2492">23168 872 17,'0'0'13,"0"0"-1,22 45 2,-20-22-3,2 6-3,0 1 3,-1 8-4,0-3-2,0 4-3,0-6 1,-2 4-3,1-8 3,-2-1-1,1-7-1,-2-3 0,1-5 0,0-13-2,-2 16-2,2-16-5,0 0-9,0 0-4,0 0-1,0 0 0</inkml:trace>
  <inkml:trace contextRef="#ctx0" brushRef="#br0" timeOffset="152920.2905">23301 884 15,'0'0'6,"0"0"2,0 0 0,0 0 0,0 0-2,0 0-1,0 0 2,0 0 2,0 0 0,18 50 2,-17-20-7,0-2 3,-1 7-4,2-3 1,-1 3-3,0-6-1,0 1-2,0-3 2,-1-5 1,1-1-2,-1-4-4,0-3-4,-1-4-10,5 2-2,-4-12-1,-1 13 0</inkml:trace>
  <inkml:trace contextRef="#ctx0" brushRef="#br0" timeOffset="153252.3236">23171 1126 14,'0'0'21,"0"0"3,0 0-9,0 0 3,0 0-4,0 0-2,6-12-4,-6 12-2,14-10-2,-4 3-3,0 0 0,4-1-1,3 5 0,-2-6-4,4 7-2,-3 0-5,2 1-6,1 6-9,-3 1 1,3 4 0</inkml:trace>
  <inkml:trace contextRef="#ctx0" brushRef="#br0" timeOffset="153884.3868">23441 1305 13,'0'0'14,"0"0"-1,0 0 1,0 0-1,0 0-1,0 0 0,11 6-2,-11-6-2,11 3 0,-11-3-2,17 5-2,-8 2 0,-1-2-1,2 5-1,-2 1-1,0 6 1,-2 0-3,-1 5 2,-2 0-1,-2 4 1,-3 0-1,-4-1 1,-1-1 1,-4-4 1,0-1-1,-4-4 1,1-2 0,-2-5 0,2-1 0,-1-3-1,3-2-1,-1-2 1,4 0 0,0-3 2,9 3-2,-12-7 0,12 7 1,-5-14-1,5 14 0,0-19 0,0 19-1,4-20 0,-4 20-1,8-18 0,-8 18 0,10-10 0,-10 10-1,14-1 1,-5 3-1,0 2 0,1 0 1,1 1-1,0 1 1,0 0-2,0-3 1,1 2-3,-4-5-3,4 2-4,-12-2-8,17-8-11,-6 4-1,-11 4 1,20-18 2</inkml:trace>
  <inkml:trace contextRef="#ctx0" brushRef="#br0" timeOffset="154409.4393">23489 1052 41,'0'0'19,"2"-12"-2,-2 12 0,0 0-4,0 0-3,0 0-2,11 9-2,-2-5 0,2-3-1,4 0 0,4 2 0,3-3-1,0 1 0,4-1-1,-6 0 0,1-1-2,-6 2 0,-2 0-1,-4-3-1,-9 2-3,0 0-4,0 0-6,7-11-8,-7 11-8,0 0 0,12-9 0</inkml:trace>
  <inkml:trace contextRef="#ctx0" brushRef="#br0" timeOffset="155402.5387">24021 986 1,'0'0'12,"0"0"0,0 0-1,0 0-3,0 0 1,0 0-3,0 0 2,0 0-3,0 0 0,0 0 1,-8 12-2,6 6 2,0 7-2,-1 0 1,-1 5-2,2-4 2,-2 4-4,2-7 3,-1 0-1,3-5 0,-2-3 0,1-4 0,1-11 1,-2 13 0,2-13 0,0 0 1,0 0 1,0 0 0,0 0 0,0 0-1,-10-11 1,9 1-2,0-5 0,0-4-3,-1-4 1,2-3-2,0-1 1,0 27-1,2-55 2,-2 55-1,5-48 1,-5 48-2,7-36 3,-7 36-3,0 0 3,0 0-4,0 0-1,0 0 2,0 0 0,0 0-1,35-20 1,-27 30-1,2 5-2,2 1 3,1 5 0,4 0-1,0 3-1,-1-5 2,0 1-2,-1-2 2,0-3 0,-3-5 0,-2-3 0,-10-7 1,11 10 0,-11-10 1,0 0 0,0 0 0,0 0 1,7-19-1,-6 5 1,1-3-1,-2 17-1,5-41-1,-5 41 1,9-48-2,-9 48 1,7-47-2,-7 47 1,6-42-3,-6 42-1,8-43-5,-8 43-4,12-36-7,-12 36-5,0 0-6,0 0 0,35-38 1</inkml:trace>
  <inkml:trace contextRef="#ctx0" brushRef="#br0" timeOffset="155696.5681">24433 811 3,'0'0'19,"0"0"2,0 0-6,0 0 1,0 0 0,0 0-3,0 0-1,33 70-3,-33-70 0,4 56-4,-4-56-1,1 66-1,-1-66-2,3 64 0,-3-64-1,1 52 1,-1-52-2,-1 40 2,1-40-3,0 0-1,0 0-7,0 0-10,0 0-6,0 0-2,0 0 1</inkml:trace>
  <inkml:trace contextRef="#ctx0" brushRef="#br0" timeOffset="155973.5958">24576 853 11,'0'0'20,"0"0"2,0 0 0,41-32-9,-41 32-2,0 0-4,0 0 0,4 67-3,-4-67 1,5 56-1,-3-19-1,0-2-1,0 1-1,-2-36 0,5 64-1,-5-64 0,6 51-5,-6-51-5,8 35-6,-8-35-10,0 0 1,0 0-1</inkml:trace>
  <inkml:trace contextRef="#ctx0" brushRef="#br0" timeOffset="156230.6214">24540 1121 23,'-23'-35'28,"23"35"1,0 0 1,0 0-12,0 0-2,0 0-4,0 0-5,0 0 0,0 0-5,0 0-1,45-44-2,-45 44-5,0 0-4,48-21-10,-48 21-10,29-7-2,-29 7 2,0 0-1</inkml:trace>
  <inkml:trace contextRef="#ctx0" brushRef="#br0" timeOffset="156762.6747">24734 1115 16,'0'0'24,"0"0"0,0 0-5,0 0 0,0 0-5,31 37-2,-31-37-2,0 0-3,0 0-2,33 14-1,-33-14-2,0 0 0,0 0-1,0 0-1,31 20 0,-31-20 0,0 0 0,0 0 0,-5 47 0,5-47 0,0 0 1,-18 43-1,18-43 1,0 0-1,0 0 1,-28 37-1,28-37 1,0 0 0,0 0 0,0 0 1,0 0 1,0 0 0,0 0 0,0 0 0,0 0 1,0 0-1,0 0 0,0 0 0,33 32 0,-33-32-1,30 7 0,-30-7-1,32 6 0,-32-6 0,0 0 0,40 7 0,-40-7 0,0 0-1,0 0 1,0 0-1,30 0-1,-30 0-4,0 0-12,0 0-20,0 0 1,0 0-1,9-37 1</inkml:trace>
  <inkml:trace contextRef="#ctx0" brushRef="#br0" timeOffset="183054.3035">5006 15975 39,'16'-5'24,"-6"-12"1,3 3-1,-6-9-11,-3-3-7,-2-2-3,-4-3 0,-4-1-1,-4-2 0,-4 0 1,-4-2-1,-3 2 0,-3 1 1,-2 1-1,-5 1 0,-1 1 0,-5 0-1,-2 4 0,-5 1 0,-4 1 0,-3 3 0,-4 3 0,-2 1 0,-4 3-1,1 4 1,0 0 0,-2 5 0,1 2-1,1 3 1,1 4 1,0 0-1,2 5 0,0-1-1,1 2 2,1 3-1,6 1-1,0 1 1,3 3-1,4 2 0,1 2 0,2 3 0,1 6-1,2 1 1,-1 6 0,2 6 0,1 3 0,1 5 0,3 2 1,3 3-1,1 3 0,3 4 0,1 1 1,1 4-1,1 2 0,1 4 1,2 2-1,0 7 1,3-1-2,1 2 2,4 3-2,4-1 1,3 2 0,4-1 0,4-3 0,7-3 1,2-2 1,7-3-1,4 4-1,6-7 0,6 0 0,6-6 1,7-2-1,3-5 2,6-3-3,6-7 2,5-9 0,5-9 0,4-2 1,4-8-1,2-3 0,5-8 0,3-5 0,4-6 1,3-6-1,1-8 0,-1-4 0,-1-7 0,1-4 0,-4-4 0,0-7 0,-7-9 0,-2-2 2,-5-6-2,1-7 1,-4-3-1,-5-6 0,-5-6-1,-5-8 2,-6-4-2,-8-4 1,-8-6 0,-11-4 0,-11-3 1,-10-9 0,-13 1-1,-12 4 1,-13 5-1,-11 3-1,-11 14 0,-12 9-1,-9 15-2,-11 15-1,-4 21-3,-12 7-8,-1 18-21,-4 17 1,-6 8 0,0 10-1</inkml:trace>
  <inkml:trace contextRef="#ctx0" brushRef="#br0" timeOffset="183815.3797">3648 16229 39,'0'0'23,"2"15"1,-2-15-1,0 0-14,-1 14-6,1-14-1,3 20 0,0-10 1,1 3 2,-4-13 0,11 20 1,-11-20 0,20 12 1,-9-14-1,4 1 1,-3-7-3,3-1-1,-3-6-1,0-2 0,-4-3 0,-2 2-1,-3-2 1,-3 4 0,-4 0 0,-3 6 0,-2 2-1,-2 4 1,-4 4-1,2 4 0,-2 3-1,1 2 0,3 5-1,0-1-3,6 7-8,2-3-17,8 0-3,8-2-1,3-7 0</inkml:trace>
  <inkml:trace contextRef="#ctx0" brushRef="#br0" timeOffset="184138.412">4395 16245 48,'11'16'29,"1"10"0,-9-5 0,-1 0-12,-2 4-11,-2-3-2,2 2 0,-1-5 0,4 0 1,-3-19 0,16 17 1,-4-16 1,5 2-1,-4-8 1,4 3-2,-4-5-1,-3-2-3,-4-2-2,-8-6-2,-5 6-2,-7-7-3,-2 11-5,-7-8-7,-1 9-10,-2 4-4,-4 3 0,2 6 3</inkml:trace>
  <inkml:trace contextRef="#ctx0" brushRef="#br0" timeOffset="184768.475">3947 16498 68,'0'0'30,"0"0"0,0 0-1,0 0-18,9 1-6,-9-1-5,0 0 0,6 19 0,-6-4 0,-3 5 0,-1 8 1,-2 6-1,-3 3 1,-2 7-1,-2 0 2,1 1-2,-1 3 1,3-1-1,2-7 1,5-3 1,3-8 0,5-4 0,7-9 1,5-7-1,5-10 0,5-6 0,4-9 0,3-6-1,1-4 0,1-4-1,-3-2 0,-1 2 0,-6 2 1,-5 6-1,-4 3 1,-4 5-1,-13 14 0,13-4 0,-13 4 0,-2 26 1,-1-4-1,-1 4 0,2 4 0,1 3 1,4-1 0,5-3 0,5-6 1,6-5-1,7-8 1,6-8-1,4-7 1,3-7-2,1-7 1,1-4-1,-3-3-1,-6 1-1,-5 2-2,-11-1-4,-4 10-7,-14-2-12,-7 7-9,-7 7 2,-8 4-2,-4 7 3</inkml:trace>
  <inkml:trace contextRef="#ctx0" brushRef="#br0" timeOffset="185108.509">3768 17341 83,'4'12'35,"-4"-12"-1,18 9 2,-9-5-26,12 6-5,4 1-1,13 4 1,7-2-1,7 2 1,5-5-1,5 1-1,1-4-2,1-5-5,4-1-16,-7-10-18,-4-5 1,-2-11-3,-3-7 1</inkml:trace>
  <inkml:trace contextRef="#ctx0" brushRef="#br0" timeOffset="185867.5848">5861 16766 34,'-21'-4'27,"9"5"4,-1-7 0,13 6-12,-8-10-9,8 10-1,11-12 0,2 4-2,9 2-1,4-1 0,9 0-2,5-1 1,8 1-1,2-1 0,6 3 0,-3-2-1,2 5 0,-3-6-1,-1 5-1,-6 0 0,-6 1-1,-7-1 0,-7 1-1,-7 1-2,-5-3-1,-3 5-6,-10-1-17,0 0-9,5-14 0,-5 14-1,12-19 2</inkml:trace>
  <inkml:trace contextRef="#ctx0" brushRef="#br0" timeOffset="186288.627">7276 16386 47,'-16'0'22,"-5"-11"0,1 5-8,-9-6-14,-4 3-2,-6 1 0,-2 3 2,-4 3 2,-2 2 2,1 4 1,-3 3 2,3 8 0,-1-1 1,8 9 0,2-6-1,7 11 0,5-7 1,12 11 0,6-8-1,12 5 0,8-6-1,12 1-1,5-6-1,7-1 0,3-5-2,3-6-2,1-3-2,-2-5-1,-1-2-4,-9-9-9,0-2-20,-4-2 1,-5-8 0,-6-2 1</inkml:trace>
  <inkml:trace contextRef="#ctx0" brushRef="#br0" timeOffset="186627.6609">6812 15689 66,'0'0'30,"-10"0"-2,10 0 0,-6 16-17,4 0-9,0 4-1,1 9 0,-1 4 0,2 7 2,-1 3-2,1 0 1,3-2 0,-1-6-1,1-5-2,2-6-2,-1-6-5,3-8-7,2-4-15,-9-6 0,18-17-2,-9-5 3</inkml:trace>
  <inkml:trace contextRef="#ctx0" brushRef="#br0" timeOffset="186905.6887">7009 15596 78,'-3'16'32,"-3"0"-2,4 2 1,-2 0-22,1 3-8,0 4-1,1 2 1,-2 2-1,3-2 0,1-2 1,1-2-1,3-3-2,1-5-2,-5-15-8,12 7-18,-1-10 0,-4-14-1,5-4 0</inkml:trace>
  <inkml:trace contextRef="#ctx0" brushRef="#br0" timeOffset="187326.7308">6803 15061 42,'-20'5'22,"-5"-5"1,8 12-2,1 1-15,4 8-4,2 2 1,4 5 0,7 1 1,5 1 2,7 1 0,5-9 0,8-1 1,4-12-2,6-5-1,4-10-1,3-8 0,0-9-2,0-7 0,-4-3 2,-4-1-1,-8-1 0,-6 3 0,-10 2 0,-11 5-1,-10 7 0,-9 6-3,-7 11-3,-9 1-10,-2 6-11,-1 12-4,-3 5-1,6 9 1</inkml:trace>
  <inkml:trace contextRef="#ctx0" brushRef="#br0" timeOffset="187838.782">7366 16491 52,'0'0'31,"0"0"1,0 0-7,0 0-9,0 0-4,12 7-2,0-3-3,0-3-2,5 4 0,4-4-2,7 3 0,0-1-1,3 2 1,0-4-2,1 1 1,-1-2-2,-1-1 1,-5 1-1,-4-2 0,-3 2-2,-7-4-2,2 5-5,-13-1-13,0 0-13,0 0-1,7-13 0,-7 13 1</inkml:trace>
  <inkml:trace contextRef="#ctx0" brushRef="#br0" timeOffset="188673.8654">8001 16303 24,'0'0'26,"0"0"1,0 0-2,0 0-10,0 0-5,0 0-4,7 13-1,-6 5-1,1 7 0,0 6 1,2 7 0,-1 4 1,3 6 0,-2-1-1,1 1-2,-1-10 0,1-3-3,-4-9 2,2-5-2,-2-7 3,-1-14-3,0 0 3,0 0 0,-4-18-1,3 2 2,-3-6-2,1-4 1,-1-3-2,1-4 1,1 0-1,2 1-1,-1 0 1,2 4-1,1 4 0,0 4 1,0 4-1,-2 16 1,0 0-1,13 1 1,-4 15-1,2 5 0,2 4 0,1 2 0,5 2 0,1-1 1,1-5-1,0-3 1,0-6-1,0-5 1,-1-6 0,1-7-1,-3-6 1,0-5-1,-5-5 1,-1-5-1,-3-4 0,-4-4 0,-2-1 0,-5-1-1,-3 3-1,-4 0-1,0 7-2,-6-2-4,7 12-11,-5 3-16,1 1 0,12 11 0,-11-17 2</inkml:trace>
  <inkml:trace contextRef="#ctx0" brushRef="#br0" timeOffset="188929.891">8480 16135 74,'4'32'34,"-3"-1"-2,3 9 1,1 3-28,0 3-2,1 5-2,-2-2 0,3-2 0,-1-3-1,1-3 1,1-6-2,-1-10-2,2-7-7,-9-18-22,19 6 0,-6-15-2,-1-16 2</inkml:trace>
  <inkml:trace contextRef="#ctx0" brushRef="#br0" timeOffset="189161.9143">8723 16117 53,'-4'24'30,"5"4"2,-2 1-1,5 4-16,1 9-10,-1 5-3,1 3 1,-1-2-3,1 0 1,-1-5-1,0-6 0,0-5-7,-2-11-8,-1-10-15,-1-11-1,9 4 0,-9-4-1</inkml:trace>
  <inkml:trace contextRef="#ctx0" brushRef="#br0" timeOffset="189349.9331">8625 16429 76,'-12'7'35,"0"-3"-1,12-4 1,0 0-25,10-1-8,1-6-3,6 1-3,1-6-3,8 5-9,-2-4-12,3 1-6,2 3 0,-1-1 1</inkml:trace>
  <inkml:trace contextRef="#ctx0" brushRef="#br0" timeOffset="189770.9752">8922 16445 40,'-3'22'28,"-5"-7"1,8 5-2,-1-7-7,5-3-15,4 1-3,3-2 1,1 0 0,2-2 0,1 3 0,-2-3 1,0 2 0,-13-9-2,13 21 1,-12-5-1,-6 3-2,-5 0 0,-5 2-1,-5 0 0,-4 1 0,-4-2 0,-1 0 0,-1-8 0,3-1 0,2-3 1,5-1 1,4-5 1,6 2 0,10-4 0,0 0 0,0 0 1,9-5-1,7 4 0,5 2 0,5 0 0,3 2-1,4 1-1,-1 1-1,1 2-2,-2-2-2,1 4-6,-6-5-14,0-1-10,0 1-1,-4-8 2</inkml:trace>
  <inkml:trace contextRef="#ctx0" brushRef="#br0" timeOffset="190381.0362">9576 16589 45,'0'0'25,"0"0"1,0 0-8,12 6-10,2-3-2,3-3-1,9 3 1,3-2 0,9 5-1,4-4 1,8 4 0,6-3-2,6 1 1,2-3-2,6 4-1,4-3 1,3 2-1,2-2 0,1 2-1,-1-2 1,0 3 0,-3-2 0,-2 1-1,-4-1 1,-4 2-1,-5-3 1,-3 3 0,-5-2-1,-1 1 0,-8-1 0,-2 0 0,-6-2-1,-5 0 0,-5 0-1,-7-1 0,-4 1-3,-7-6-4,-8 5-7,8-12-8,-8 12-3,-4-22-7,-1 4-1,-2 1 1</inkml:trace>
  <inkml:trace contextRef="#ctx0" brushRef="#br0" timeOffset="190627.0608">11147 16442 17,'-14'-13'23,"14"13"-1,3 11-2,5 1-2,3 4-4,4 4-2,5 7-2,1 1-1,6 6-2,0 2-1,4 5-2,-4-4 1,-2 1-1,-6-3-1,-4-2-2,-10-4 0,-11-4-3,-13-11 0,-15-8-6,-7-3-9,-13-5-14,-11-11-3,-3-4 4,-6-16-2</inkml:trace>
  <inkml:trace contextRef="#ctx0" brushRef="#br0" timeOffset="191056.1037">10111 15642 49,'-6'30'25,"7"13"1,-5-1-2,4 2-19,3 10-1,0-2 2,3-1 0,-2-9 1,7 1 1,-1-11 2,5-1-2,1-11 0,5-1-3,1-10 0,3-2-1,-1-5-2,3-2-1,-1-3 0,-1-3-3,0 1-4,-6-9-14,-3 1-16,4-5 2,-4-7-2,2-3 2</inkml:trace>
  <inkml:trace contextRef="#ctx0" brushRef="#br0" timeOffset="191284.1264">10512 15857 88,'-3'43'33,"3"2"1,-1-5-1,-1-6-27,4 3-6,1-1-1,0-7-1,-2-5 1,0-10-2,1-3-3,-2-11-15,0 0-12,6-20 0,-2-6 1,4-6 0</inkml:trace>
  <inkml:trace contextRef="#ctx0" brushRef="#br0" timeOffset="191500.1481">10521 15668 95,'-16'9'34,"16"-9"-1,0 0-1,0 0-32,0 0-7,0 0-3,0 0-3,18-3 0,-8-6-1,7 3 1,-1-4-1,4-1-3,2 3-2,-4-5-1,6 10 1,-5-8 1</inkml:trace>
  <inkml:trace contextRef="#ctx0" brushRef="#br0" timeOffset="191981.1962">10755 15623 16,'9'22'13,"-10"-10"-1,4 3 0,-3-2-2,0 2 3,0 1 2,-1 1 0,1 6 1,-2 3 0,4 6 0,-4 1-2,3 11-2,-3-3-5,3 5-3,-3-5-1,1-2-2,-1-5 1,1-6-2,0-6 1,0-5-1,1-17 2,-1 15-1,1-15 0,0 0 0,-1-19 0,2-2 0,1-7 0,0-5 1,3-6-2,0-6 1,4 0 0,0-4 0,0 2-1,1 6 1,0 4-1,-1 4-1,-1 8 1,0 6 0,0 8 0,-8 11 0,16 9 0,-6 9 0,1 11 0,0 8 0,0 6 0,1 8 0,-1 1 0,-1-1-1,-1-6 1,-1-4-1,-1-7-2,-4-11-5,1-3-13,-4-20-15,-8 6 1,-3-13 0,-6-7 1</inkml:trace>
  <inkml:trace contextRef="#ctx0" brushRef="#br0" timeOffset="192394.2375">10717 15968 41,'-21'-5'32,"12"6"-1,9-1 1,0 0-12,16 6-6,3-5-5,10 3-3,0-4-3,6-2-2,3-4-1,1-3-1,0-4 1,-2-3 0,-6-4-1,-3-2 1,-4-3 1,-4-1 0,-8 2 0,-3-1 0,-6 4 0,-3 3 0,-1 3 0,-2 4-1,3 11 1,0 0-1,-10-3 0,6 13 0,2 9 0,-2 5 1,1 7-1,-1 5 1,1 8 1,1 3-2,2 0 2,2 0-1,2-6 0,2-1-1,0-9 2,2-1-2,1-12 0,1-4-2,3-2-3,-3-12-9,6-1-17,-2-4-3,1-7-2,3-3 1</inkml:trace>
  <inkml:trace contextRef="#ctx0" brushRef="#br0" timeOffset="192658.2639">11318 15715 92,'-8'13'33,"0"1"1,5 8 0,8 4-28,-5 4-6,0 7 0,-1 8 1,1 3-2,0-2 1,1-1-1,0-7 1,1-6-4,2-4 0,-2-13-7,-2-15-12,16 8-9,-7-18-1,4-10 0,-1-8 1</inkml:trace>
  <inkml:trace contextRef="#ctx0" brushRef="#br0" timeOffset="193486.3467">11490 15742 50,'0'0'28,"-1"-12"2,1 12 0,-3 20-11,-2-5-9,3 12-2,-3 3-4,2 14 1,-1 0-1,1 7-1,-1-2 0,4 0-2,1-4 0,2-6-2,1-5 0,-2-11-2,4-5-3,-6-18-5,8 13-11,-8-13-4,0 0 0,-7-21 0,-1 9 7,-7-4 4,-2 1 7,-3 1 9,-2 2 11,-2 0 7,4 4 5,2 4-2,5-2-3,13 6-4,0 0-3,0 0-2,19-13-2,6 11-4,6-4-1,7 0-1,3 0 0,5-3 0,-2-1 0,-1 1 1,-7 1-1,-4 1 1,-9 0-2,-5 2 1,-9 8-2,-9-3 0,-8 21 0,-6-5-2,-4 3 2,-3 3-1,-1 2 1,-2 3-1,3-5 2,4-1 0,6-1 0,5 0 0,6-4 0,8 0 0,7-5 1,7-3-1,4-2 0,4-5 0,3-2-2,1-6 1,1 0-2,-3-7 0,-2 1-1,-5-4-1,-4 2 0,-5-5 0,-4 3 0,-6-1 1,-5 0 0,-8 1 1,0 0 0,-5 3 2,-2 2 0,-1 2 0,-1 3 1,1 6 0,-1 3 1,2 8 0,1 6 2,1 10-1,1 5 1,3 11-1,0 6 0,4 6 0,2 3-1,4 0-2,2 2-3,1-8-4,6 6-9,-2-10-13,3-3-5,1-4-2,0-6 1</inkml:trace>
  <inkml:trace contextRef="#ctx0" brushRef="#br0" timeOffset="194237.4217">10259 17214 32,'-8'3'26,"8"-3"2,0 0-3,-6 13-11,4 2-11,-4 5-1,1 8 4,-3 4-2,4 10 5,-4-1-2,7 6 0,0-4 3,11 4-3,0-8-1,10-4-4,3-7 1,6-8-4,4-5 1,2-7-3,2-6-2,-5-10-1,4 1-12,-10-8-11,-3-6-5,-5-2 1,-9-6 0</inkml:trace>
  <inkml:trace contextRef="#ctx0" brushRef="#br0" timeOffset="194914.4894">10178 17224 65,'0'0'33,"8"-7"-4,13 5-5,0-4-26,11-1-17,1-6-3,6 9 1,-5-4 1,1 9 4,-7 1 4,-5 6 8,-5 6 10,-9 4 6,-6 5 3,-6 0 0,-3 5 1,-4-3-4,2 3 1,-2-9-3,6 3-1,2-8-4,8 0 1,5-7-3,5-4 0,5-4 0,4-2 0,2-4-1,3-3 0,-2-3 0,-2-1-2,-4-1 2,-1 2-1,-8-2 1,-2 4-1,-4-2 1,-7 13-2,2-19 1,-2 19 0,-6-13-1,6 13-1,-11-8 1,11 8-1,-9-5 1,9 5 0,0 0 0,-9 0 0,9 0 0,0 0 1,0 0 0,0 0-1,0 0 1,0 0-1,0 0 1,0 0-1,-9 3 1,9-3-1,0 0 1,-12 17 0,6-4 0,1 3 2,1 1-1,3 4 1,1 0-1,3 2 1,2 0-2,3 0 2,0-5-2,3-1-1,2-3-1,-1-6-3,8 0-8,-6-9-18,5-6-5,1-6 0,0-4-1</inkml:trace>
  <inkml:trace contextRef="#ctx0" brushRef="#br0" timeOffset="195538.5519">10859 17056 43,'-12'8'31,"9"10"2,-2 4-1,4 3-12,3 16-11,-4-1-3,6 9 2,-3-2-4,5 1 2,0-7-2,2-3 0,1-7-1,1-4 0,1-10-2,-2-5 0,1-8 0,-1-2 0,-9-2 0,13-7 0,-13 7-1,10-14 1,-10 14-1,7-12 1,-7 12 0,0 0-1,12-7 0,-4 8 1,5-1 0,3 1-1,5-1 0,4-2 1,4 0-1,2-5 0,-1 0 0,-1-4 0,-2-2 0,-3-1 0,-6 0-1,-5-1 1,-6 0 0,-5 2-2,-3 2 2,1 11-2,-11-10 2,2 9 0,9 1 0,-16 11 0,13 1 1,1 3 0,5 2 0,2 2 1,5-1-1,3 1 1,1-3-1,2-2 0,-2-5-1,-2 1 1,-1-6-1,-11-4 0,14 5 0,-14-5-1,0 0 0,0 0-1,0 0-2,-7-13-7,7 13-27,-11-23 1,4 7 0,0-7-1</inkml:trace>
  <inkml:trace contextRef="#ctx0" brushRef="#br0" timeOffset="197048.7029">14857 16222 21,'-18'-24'21,"4"6"0,-7-14 1,3 2-16,-4 2-2,-1-3 0,-1 2 2,0-1 0,-2 1 1,-1-2-1,0 5 2,-2-2-1,1 1-1,-3 0-1,-1 3-1,-5-1-1,0 4 0,-3 1-1,-3 4-1,-4 2 1,-3 3-1,-3 4 0,0 4 2,-3 4-1,0 5 0,-3 4 0,-1 9 0,0 3 1,2 8-1,-2 4 0,1 7 1,1 8-1,4 6-1,2 4 1,3 8-2,2 5 1,5 8 0,2 3 0,5 8-1,1 0 1,6 8 0,2 4 1,7 3-1,3-3 0,8 0 0,7-1 0,7-3 2,8 0-3,6-5 1,7-5-1,7-9 0,5-3 0,7-1 1,3-5-1,5-10-2,6-4 3,7-7-1,4-7 5,2-4 1,3-8-6,2-8 5,0-9-4,1-5 4,-1-10-5,-2-7 5,-1-7-4,0-5-1,-1-11 0,-1 0-5,-1-8 5,-4-4-4,-3-5 4,-3-5-5,-5-9 1,-3-5 0,-8-2 5,-4-5 0,-6-1-1,-7-3 0,-3-5 0,-8 0 0,-5 1 0,-5-3-2,-6-4 1,-3 1 1,-5-2-1,-5-1 2,-6 1-1,-5 2 0,-5 4 0,-7 5 1,-5 8-1,-6 2 0,-3 8 1,-3 6 0,-2 8-1,0 9 1,-2 8-1,1 5 1,2 8-4,-1 5-1,3 11-8,-3 4-22,2 5-2,3 9 0,1 4-1</inkml:trace>
  <inkml:trace contextRef="#ctx0" brushRef="#br0" timeOffset="197682.7663">13653 16441 54,'-7'19'29,"-2"-4"2,6 2-1,-1 2-14,4-6-11,4 0 0,-4-13-2,19 14 2,-4-15-1,3-2 1,1-6-1,1-1 0,-1-7-1,-2 0-1,-4-4-1,-3-2-1,-4 5-2,-5-2-1,-1 9-3,-4-3-4,4 14-11,0 0-13,-9 13 0,10 2 0,2-3 2</inkml:trace>
  <inkml:trace contextRef="#ctx0" brushRef="#br0" timeOffset="197923.7904">14075 16603 41,'15'31'27,"-7"-10"1,2 6-1,-6-4-11,2-6-10,2 1-1,-8-18 2,12 17 1,-12-17 0,8-12-1,-5-4 0,0 1-4,-1-2-3,-3-5-4,2 4-15,-3-2-16,-5 5 2,-1 5-2,-4-1 1</inkml:trace>
  <inkml:trace contextRef="#ctx0" brushRef="#br0" timeOffset="198410.839">13538 17008 25,'12'-1'24,"6"11"0,-7-12 2,7 6-11,-3 8-9,-1 0-1,2 11 0,-5-2 2,1 11 0,-2-5 0,0 9 1,-2-5-1,4-1 1,-3-5-2,5-3-2,-1-8 0,4-4-1,1-7 0,3-6-1,1-4 0,-1-1-1,0-4 0,0 1-1,-2-1 1,0 4-1,-4 2 0,0 5 0,-2 2 1,-1 4-1,1 3 0,2 1 1,3 1-3,-1-7-9,2-1-24,5-6 0,3-10-2,2-10 2</inkml:trace>
  <inkml:trace contextRef="#ctx0" brushRef="#br0" timeOffset="199080.9061">14946 16985 6,'0'0'21,"0"0"4,0 0 1,0 0-7,0 0-4,0 0-1,12 2-1,-2-10 0,10 7-2,2-8 0,11 6-5,5-6 0,9 6-2,2-4-2,4 4 0,1 0 0,-2 2-1,-2 1-1,-5 1 0,-7 0 0,-7 1 0,-5 2-3,-9-4-2,-2 4-6,-15-4-19,12-5-4,-12 5-1,5-16 1</inkml:trace>
  <inkml:trace contextRef="#ctx0" brushRef="#br0" timeOffset="199787.9768">15888 16691 17,'0'0'18,"-18"-16"2,18 16-4,-21-16-9,4 8 3,0 8 1,-5 0 1,1 7 0,-4 5-1,3 7-1,0-1-1,4 8-1,3 1-1,5 5-2,4 0 0,10 5-1,4-5 0,6 2 1,3-4-1,5 0-1,2-5-2,1-4-2,2-4-2,-2-12-5,6 2-13,-4-10-14,-2-9 1,1-6-1,0-7 0</inkml:trace>
  <inkml:trace contextRef="#ctx0" brushRef="#br0" timeOffset="200058.0038">16107 16599 67,'0'0'32,"-1"16"-1,0-4 0,1 4-20,2 9-9,-1 6 0,1 8-1,-2 5 2,0 9 0,-2 1 0,3 5-1,-2-8 0,1-2 0,0-6-3,0-8-4,4-4-10,-3-14-19,-1-17 0,10 3 0,-4-20 0</inkml:trace>
  <inkml:trace contextRef="#ctx0" brushRef="#br0" timeOffset="200323.0303">16293 16605 54,'-3'18'32,"1"7"0,-4 2-1,1-1-12,1 15-13,-3 4-2,0 6-1,0 2 1,2 1-2,2-2 0,2-4-1,2-5 0,1-7-3,2-4-6,-2-14-14,1-6-11,-3-12 0,10-1-2,-6-11 2</inkml:trace>
  <inkml:trace contextRef="#ctx0" brushRef="#br0" timeOffset="200488.0468">16176 16910 57,'-14'-4'35,"14"4"0,-12 0 0,12 0-9,14-3-19,0 1-9,1-6-12,4 2-20,5-1 0,2-1-2,2 2 2</inkml:trace>
  <inkml:trace contextRef="#ctx0" brushRef="#br0" timeOffset="200848.0828">16365 16978 66,'-7'29'32,"0"-4"-1,7 0-1,5-4-22,2-3-8,4-2 0,4-2-1,-2-3 2,2-2 0,-1-1 1,-3-3 0,-1 1 2,-10-6 0,4 10 0,-4-10 0,-15 14-1,2-5-1,0 2 1,-3 1-1,4 4 0,-2-1 1,5 3-1,5-2 0,6 3-1,6-2 1,6 0-1,5-2-1,6-3 0,6-2-3,0-8-1,6 3-5,-5-13-7,4 0-18,-5-6-2,-4-6 0,-2-3 2</inkml:trace>
  <inkml:trace contextRef="#ctx0" brushRef="#br0" timeOffset="201090.107">16550 16928 86,'0'0'35,"5"15"-1,11-13 2,10 1-28,1-4-8,6-1 0,3 1-2,-1-2-3,3 4-4,-4-7-16,0 3-9,2-1 0,-3-2-1,0-1 2</inkml:trace>
  <inkml:trace contextRef="#ctx0" brushRef="#br0" timeOffset="201554.1533">17052 16931 85,'-8'34'32,"-2"-3"0,3-2-8,0 2-19,1-2-4,0-3 0,0-7 1,3-5 0,3-14 1,-2 14-1,2-14 1,2-11-1,-1-3 1,3-3-2,-1-5 1,2-3-2,1-2 0,1-1 0,0 4 0,-2 4 1,0 2-1,2 7 0,-7 11 1,14-5-1,-6 13 0,1 6 1,1 5-1,4 4 0,1 4 1,5 3 0,-1 0 0,3-2 0,1-5 1,3-2-1,-1-6 1,1-4-1,-4-7 1,-2-4-1,-2-5-1,-3-6 1,-2-4-2,-6-4 1,-3-4-2,-4-6-2,1 2-3,-6-12-6,6 8-16,-2-4-7,2 1 0,3 1 0</inkml:trace>
  <inkml:trace contextRef="#ctx0" brushRef="#br0" timeOffset="201721.1701">17456 16801 52,'9'23'33,"-3"9"-1,0 6-7,0 11-11,-6-1-3,3 4-3,-5-3-6,1-5-4,1-5-8,-2-14-7,4-10-16,-2-15 0,11 2 0,0-16 1</inkml:trace>
  <inkml:trace contextRef="#ctx0" brushRef="#br0" timeOffset="201940.192">17640 16816 48,'6'-15'31,"-6"15"1,0 0 1,0 0-12,4 26-11,-2 7-4,-4 6-2,4 9 0,-1 3-1,3 4 0,-1-2-2,2-2-1,2-5-5,-2-11-5,4-2-11,-3-13-12,-2-10-1,-4-10-1,0 0 1</inkml:trace>
  <inkml:trace contextRef="#ctx0" brushRef="#br0" timeOffset="202088.2068">17594 17113 48,'-21'-15'32,"7"5"3,1 3-2,13 7-8,0 0-16,10-6-6,5 8-5,10 6-10,-1-3-19,6 1-2,5 0-2,-2-3 1</inkml:trace>
  <inkml:trace contextRef="#ctx0" brushRef="#br0" timeOffset="202427.2407">17880 17127 60,'-10'11'31,"5"5"-1,-1-3-1,6-1-20,8 3-8,3 0-1,4 2 0,3-2 0,1 0 0,1-1 1,-1 0 0,-4-5 1,-2 4 1,-13-13 1,6 20 1,-6-20-1,-13 19 2,-3-10-1,3 4 1,-8-2-1,6 5 2,-2-1-2,8 2-2,5 1 0,8 2 0,9 3-2,8-1-4,11 3-1,3-5-14,10 1-21,4-6 0,3-5 3,1-6-3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53:30.51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4932 7724 9,'0'0'14,"0"0"0,0 0-6,0 0-2,0 0 0,-10 6 0,10-6 1,-1 14 0,1-1 2,0 1-2,1 4 0,0 1 0,3-2-1,0 1 0,3-6 1,2-7-1,5-10-1,4-12-1,7-15-6,7-13-10,3-14-9,11-5-4,-4-16 0,10 3-2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54:46.0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3984 5498 11,'-20'2'14,"20"-2"-1,-20 1 1,11 2-1,-2-3 0,2 0-1,0 1-2,9-1-1,-11 1-2,11-1-1,0 0-1,-10 1-1,10-1 0,0 0 0,0 0 0,11 8 0,-2-3 1,2-3-2,5 4 1,4-1 0,6 0-1,4-1-1,5 2 2,4-1-2,6-2 1,5 0-1,8 0 1,5-2 0,7 2-1,3-5 1,8 2-1,2-2 0,5 2 0,2-2 1,2-1-1,0 1 0,0 0 0,-1-1 1,0 2-1,-1-2 0,-1 2 1,-4-2-1,-3 1 0,-1 0 0,-3 0 0,-4-1 0,-3 1-1,-6-1 0,-4 0 0,-4-1 0,-4 0-1,-6-1 0,-5-2-2,-5 2-6,-9-2-27,-5-8-1,-6-2 0,-10-9-1</inkml:trace>
  <inkml:trace contextRef="#ctx0" brushRef="#br0" timeOffset="12209.3867">16371 5471 7,'-16'0'7,"1"4"0,-4-3 1,4 3-1,-5 0 1,2 2 1,-2-2 0,1 2 1,-1 0 1,2 0 0,3-1-1,0 0-1,4-1 0,11-4-1,-12 6-1,12-6-1,0 0 0,0 0 0,21 10-1,-2-10 1,12 4 0,6-3-1,12 2-1,10-1-2,8-1 0,9 0-1,7 0 1,8-1-1,6 0-1,5 0 1,5 0 0,4-1-1,5 0 1,2-2-1,2 1 0,-1-1 1,-1-2-1,-2 0 1,-2 1-1,-7-1 1,-5 1 0,-8 2 0,-3 1 0,-10 2 0,-6 1 0,-9 1-1,-7 0 1,-7 3-3,-11-4-2,-4 3-8,-11 0-21,-12-10 0,-14 5-1,-4-23 1</inkml:trace>
  <inkml:trace contextRef="#ctx0" brushRef="#br0" timeOffset="36922.3868">2034 1228 53,'-3'-20'29,"4"5"0,-3 3 1,2 12-14,7 11-1,-2 5-4,6 16-2,-3 7-1,5 10-3,-2 4 1,2 2-2,-3-5-1,2-3-1,-8-5 1,1-10-1,-3-9 1,0-7 0,-2-16 0,0 0 0,0 0 0,-4-14 0,3-7-1,3-7 0,1-8-1,2-8 0,2 0-1,4-3 0,1 4-1,4 1-1,2 6-1,2 3-2,4 12-1,0 5-3,8 7-6,-4-2-7,8 8-6,-5-1-2,3 3 2,-4-1 0,0-2 8,-6-1 7,-4 1 10,-4 3 13,-6 2 8,-10-1 8,4 22 0,-9-1 1,-7 12-3,-3 12-4,-9 5-5,-1 8-5,-6-1-3,1-2-4,0-5-1,2-6-3,5-10-1,3-12-2,9-7-4,0-13-8,11-2-15,-1-16-3,3-2 1,2-7 0</inkml:trace>
  <inkml:trace contextRef="#ctx0" brushRef="#br0" timeOffset="37132.3868">2325 1270 75,'0'0'32,"0"0"1,12 13 0,2 11-18,1 4-4,6 9-3,-1 1-1,4 2-2,-1-1-3,1-2-3,-2-2-1,-4-13-3,4-3-6,-7-16-8,7-4-16,-2-7 3,0-9-2,1-6 2</inkml:trace>
  <inkml:trace contextRef="#ctx0" brushRef="#br0" timeOffset="37448.3868">2750 1324 61,'5'11'32,"2"9"0,-2 9 1,1 5-11,2 8-7,-4-2-5,4 0-3,-5-7-1,1-6-3,-3-8 0,2-6-1,-3-13-1,0 0 0,0 0 1,5-25-1,-3 5 0,3-5 0,1-7-2,2 0 2,0-1-2,3 7 2,0 4-2,1 9 2,-1 9-1,2 9 1,-1 11 0,1 5-1,0 3-1,-3-1-5,8 1-25,-2-4-5,2-6 1,2-6 0</inkml:trace>
  <inkml:trace contextRef="#ctx0" brushRef="#br0" timeOffset="38124.3868">4127 1326 37,'3'-12'28,"-3"12"1,0 0 1,0 0-10,0 0-1,-9-1-3,9 1-4,0 0-3,0 0-2,2 24-3,2-1 0,-1 4-1,3 5-1,0 3 1,1 3-2,0 3 0,1-6-2,1-6-2,-2-9-2,4-3-5,-11-17-8,22 10-14,-7-10-2,1-7 1,3-4 0</inkml:trace>
  <inkml:trace contextRef="#ctx0" brushRef="#br0" timeOffset="38455.3868">4499 1279 57,'0'0'30,"-6"12"-1,-3 2-2,-3 2-14,3 5-1,-5-2 0,6 3-4,1-3-2,9-2-2,5 0 0,9-1-1,7-2 1,7 2 0,0 2 0,1 1-1,-4-1 1,-4 4-1,-9-1 0,-8-1-1,-14-1 0,-7-4-3,-4-3-1,-7-5-2,0-2-4,-5-11-7,6-5-21,3-6 2,2-8-1,4-8-1</inkml:trace>
  <inkml:trace contextRef="#ctx0" brushRef="#br0" timeOffset="38652.3868">4172 1035 102,'-47'-26'30,"47"26"5,0 0-5,-30-20-26,30 20-6,0 0-3,0 0-3,51-26-3,-51 26-6,55-12-15,-17 11 4,3 2-2,8 3 2</inkml:trace>
  <inkml:trace contextRef="#ctx0" brushRef="#br0" timeOffset="39134.3868">5986 1073 28,'31'-4'26,"-9"4"1,-22 0 3,0 0-12,-18 14 1,-11-1-2,-1 5-2,-9-2-5,4 5-2,-3-2-1,7 0-2,3-1-2,6-1-1,10-1-1,7-1-1,8-1 0,8 0 0,7 5 0,6 3 1,3 2-2,3 5 2,-2 1 1,-4 1-1,-5 1 2,-9 1 0,-9-5 0,-10-1 0,-11-7 1,-6-2-2,-7-5 0,-5-4 0,-3-6-2,1-4 0,6-2-2,2-5-2,10-2-2,4-6-3,14 2-6,1-8-13,14 2-9,5-4 1,7 0 1,6-1 1</inkml:trace>
  <inkml:trace contextRef="#ctx0" brushRef="#br0" timeOffset="39322.3868">6054 1338 85,'10'15'31,"-3"8"0,-5 2-2,-5 6-23,3 1-2,-1 0-2,1-2-2,3-5-2,2-10-5,6-3-14,4-6-8,0-10-2,5-3 1,-2-8 1</inkml:trace>
  <inkml:trace contextRef="#ctx0" brushRef="#br0" timeOffset="39885.3868">6331 1348 72,'0'0'31,"8"12"1,-6 3-5,3 5-13,-4 2-1,5 4-2,-4-3-3,3 2-2,-2-7-2,1-1-1,-3-7 0,-1-10-1,3 12-1,-3-12 0,0 0 0,0 0 0,2-17-1,0 7 0,1-4-1,0-4 1,1 1-1,1-1 0,-1 3 0,1 1 1,-1 4 0,-4 10 0,10-6 0,-10 6 0,13 15 0,-6-1 0,0 4 1,1-1 0,1 1 0,-1-2 0,-2-2 1,-1-2-2,-5-12 2,11 11-1,-11-11-1,11-3 1,-11 3-1,13-13 0,-4 2-1,1-1 1,3-2-1,-1-3 0,3 3 0,-2 1 1,0 4-2,0 4 2,-2 4 0,-2 5 0,-9-4 0,14 18 0,-10-5 0,-1-1-1,1 0-1,-4-12-3,11 15-7,-11-15-16,13-4-7,-2-4-2,3-2 1,4-6 1</inkml:trace>
  <inkml:trace contextRef="#ctx0" brushRef="#br0" timeOffset="40081.3868">6898 1314 66,'5'21'31,"-6"-4"-1,0 4 1,2 4-19,-4 1-3,2 0-4,-1-2-2,1-5-5,2-2-3,-1-17-10,1 11-15,-1-11-1,0 0-1,14-19 1</inkml:trace>
  <inkml:trace contextRef="#ctx0" brushRef="#br0" timeOffset="40387.3868">7122 916 58,'0'0'31,"0"0"-2,0 0 3,-29 0-15,25 32-1,-4 13-4,7 9 0,-4 7-4,5 6-2,0 7-2,4-3 1,1-2-6,2-9 1,1-7-1,-1-8-2,3-5-2,-6-13-4,9-2-11,-4-13-13,3-7-2,5-8 1,0-6-1</inkml:trace>
  <inkml:trace contextRef="#ctx0" brushRef="#br0" timeOffset="40960.3868">7415 1328 69,'0'0'31,"-13"12"2,-2 8-2,-2 3-21,-4 1 0,4 2-2,-1 2 1,6 0-4,5-8 0,8-3-3,-1-17 1,19 14-1,-5-13 0,2-2-1,0-2 1,-1 0-1,-2-1 1,-2 2-1,-11 2 0,11 5-1,-11-5 1,4 15-1,-3-5 0,-1-10-2,3 20 0,-3-20-3,11 9-2,-11-9-4,23-11-2,-8-6-5,6 1-6,-1-7-1,6 1 2,-5-3 3,2 5 8,-5 3 7,-1 5 5,-4 10 9,-4 6 9,0 9 3,-5 4 0,0 8 0,-4-1-2,5 5-5,-5-8-2,4 1-4,-5-9-1,4 0-1,-3-13-1,0 0 0,0 0-1,0 0-2,0 0 1,11-17-1,-7 3-2,1-4-1,-1-7-1,1-5-1,-1-2-3,-2-3-3,4 1-11,-5-1-18,-1 0 3,-2 2-1,-4 3 0</inkml:trace>
  <inkml:trace contextRef="#ctx0" brushRef="#br0" timeOffset="41187.3868">6911 999 75,'-35'7'38,"9"-3"-4,10-2 0,16-2-15,0 0-19,0 0-1,0 0-3,0 0-9,0 0-15,0 0-2,0 0-1,0 0-2,0-45 3</inkml:trace>
  <inkml:trace contextRef="#ctx0" brushRef="#br0" timeOffset="41351.3868">6333 922 78,'-44'11'34,"8"-1"-1,36-10 0,-45 8-19,45-8-22,0 0-14,0 0-7,46-17-1,-6 4-1,9-1 1</inkml:trace>
  <inkml:trace contextRef="#ctx0" brushRef="#br0" timeOffset="41765.3868">8790 958 50,'13'-41'32,"-13"41"2,0 0-2,-38-17-13,38 17-1,0 0-3,-40 34-3,25 1-5,5 12 0,-1 7-5,5 9 3,0 7-3,4 5 0,4-2-4,1-7 0,4-8-2,0-13-2,4-8-3,-5-15-8,5-8-19,-11-14 1,12-2-1,-10-12 2</inkml:trace>
  <inkml:trace contextRef="#ctx0" brushRef="#br0" timeOffset="42110.3868">8585 1345 86,'0'0'31,"0"0"2,22-8 0,7 11-25,5-2-2,9 4 0,0-3 0,2 5-1,-4 0-1,-3 1-1,-8 2-1,-5-1-1,-8 0 0,-6 1 0,-2-2 0,-9-8 1,11 14-1,-11-14 1,11 7 0,-11-7 0,12-1 0,-12 1 0,11-7 0,-11 7-1,8-21 1,-7 7-2,-1 0 0,-4 1-2,1 1-3,-2-2-2,5 14-6,-6-18-15,6 18-9,9-10-1,6 3 1,7-3 1</inkml:trace>
  <inkml:trace contextRef="#ctx0" brushRef="#br0" timeOffset="42396.3868">9793 846 81,'0'0'34,"9"60"2,-11-14 0,-1 9-19,-1 10-14,2 10-2,-1 2 3,-2 1-2,3-10 0,1-6-3,2-14-1,3-12-1,1-15-7,6-13-18,2-13-6,3-15 1,5-8-1</inkml:trace>
  <inkml:trace contextRef="#ctx0" brushRef="#br0" timeOffset="42787.3868">10125 914 81,'-1'20'35,"-3"18"1,-2 15 0,2 6-15,-3 8-14,4 4 0,-2-3-3,4-7 0,-1-12-2,3-12-1,-1-10 1,1-5-1,-1-10 1,0-12-1,0 0 0,0 0 0,10-19 0,-4 3 0,0-2-1,2-1 1,2 0-1,1 3 1,0 4-1,3 5 1,2 8-1,1 6 0,1 2 0,0 4 0,0 1 0,0-1-1,0 0 0,-3-5-3,-1-2-1,-14-6-5,18-4-6,-18-9-12,0 13-9,-11-27 0,-6 8 1,-6 1 3</inkml:trace>
  <inkml:trace contextRef="#ctx0" brushRef="#br0" timeOffset="43487.3868">9957 1276 82,'-43'-5'33,"10"3"-1,9 3 2,11 0-21,13-1-5,20 11-2,10-8-1,9 0-2,10-2-1,9-1 0,5-3-1,2 1 0,-1-3-1,-6 0 1,-8-1-1,-10 1 1,-9-1-1,-9 3 1,-10 1-1,-12 2 1,4 11 0,-4-11 0,-17 22 1,5-7-1,0 5 1,0 0-1,3 0 1,3-3-1,7-1 0,6-2 0,7-5-1,6-6 1,3-3-1,2-3 1,3-2-1,-2-3 1,-3 1-1,-3 0 0,-6 1 0,-3 5 0,-11 1 0,13 9 0,-13-9 0,10 23 0,-3-12 0,4 2 2,3-2-2,5-4-1,4-6 1,6-5-1,1-6 0,3-7 0,0-2-1,0-6 0,-2-2 0,-2-3 1,-6-4 0,-6-2 1,-4-4-1,-6-2 1,-5 2 0,-6 3 3,-4 1-4,8 36 2,-24-54-2,24 54 2,-30-17-1,16 28 1,0 12 1,2 9-3,5 10 4,1 4-2,5 6 1,2 1-2,5 3 2,1-8-2,3-7-1,3-9-1,-2-6-2,2-4-1,-3-14-7,5-1-14,-3-7-10,1-7 0,0-4 0,2-7 0</inkml:trace>
  <inkml:trace contextRef="#ctx0" brushRef="#br0" timeOffset="44126.3868">11948 1212 49,'0'0'28,"0"0"3,-9-7 0,-1 14-14,-6 0-3,5 5-3,-3-1 0,6 4-3,2-1-2,7 0-1,3-3-1,6-2 0,0-4-2,3-2 0,1-5 0,0-2 0,-2-4 0,-1-2-1,-2-4-1,-1 1 1,-1 1-1,-1 2 0,-6 10-1,10-9 1,-3 20-1,4 8 0,5 16 1,5 13 0,7 10 0,7 14 0,4 8 1,-1-2-2,-4-3 3,-5-5-2,-10-13 1,-11-9-2,-18-16 2,-12-14-1,-11-13 1,-5-8 0,0-6-1,1-6 1,4-8 0,8-5 0,11-7 0,11-4 1,9-4-1,11-4 2,6-6-4,7 0 3,4-3-2,1 3 1,-2 10-2,-2 6 0,-3 6-1,-7 6-1,-3 8-4,-10 0-8,-8 17-19,0 0-4,-2-11 2,-9 11-2</inkml:trace>
  <inkml:trace contextRef="#ctx0" brushRef="#br0" timeOffset="44449.3868">10895 986 68,'-35'-11'32,"35"11"0,-41-11 1,41 11-9,0 0-14,5 20-3,24-12 0,7 6-3,13-2-1,6 1-3,4-5-2,10-3-9,-3-4-21,2 0-3,-4-5 0,-5-6 1</inkml:trace>
  <inkml:trace contextRef="#ctx0" brushRef="#br0" timeOffset="45864.3868">13670 1292 24,'0'0'25,"-15"-15"3,5 8 0,-4 1-7,-4 1-4,-1 7-2,-6-2-3,3 8-2,-1-5-2,3 7-3,2 0-1,4 2-1,5 1 0,5-2-2,5 0 0,-1-11 0,16 15 0,-1-11-1,1-4 1,3-3-1,0-4 1,2 1 0,-3-2 1,-1 1-1,-5 1 0,-1 4 0,-11 2 1,14 11-1,-9-1 0,-2 4-1,0-1 0,1 2 1,-1 0-2,2-3 0,-5-12-2,12 9-2,0-9-4,-2-14-7,8 4-9,-2-3-8,6-2-1,0-2-1,0-1 4</inkml:trace>
  <inkml:trace contextRef="#ctx0" brushRef="#br0" timeOffset="46125.3868">13895 1251 50,'9'-2'28,"-9"2"3,1 15-7,1 0-9,-2-15-3,3 20-1,-3-20-5,5 18-1,-5-18-2,12 4-1,-12-4 0,17-8 0,-8 6 0,2-2 0,-1 1-1,2-3 0,-2 1-1,-1 4 1,0 2-1,0 3 0,1 2 0,1 0-2,5-2-6,-1-1-18,8 0-5,6-5-2,5-6 0,8-5 0</inkml:trace>
  <inkml:trace contextRef="#ctx0" brushRef="#br0" timeOffset="46635.3868">15225 1269 58,'-6'20'28,"-3"-9"0,9-11-6,-10 19-14,10-19 0,0 0 2,0 0 0,14 7-3,-3-15-1,7 2-1,0-9-1,4-3-1,-2-2-2,0-1 0,-2-2-1,-3-5 1,-6 0-1,-4-1-1,-5 29 1,-9-48-2,9 48 4,-28-36-4,7 29 3,-4 10 1,-1 10 0,1 9 0,0 10 0,3 4 2,6 1-4,5 8 3,7-1-2,7-3 0,9-4 0,7-5-2,10-8 0,6-8-4,8-2 0,2-14-6,9-5-6,-3-9-9,5-4-8,0-4-1,-5-6 2,-1-4 3</inkml:trace>
  <inkml:trace contextRef="#ctx0" brushRef="#br0" timeOffset="46916.3868">15821 1097 60,'-18'6'33,"4"12"-1,1 4 1,2 12-16,1-2-6,11 4-1,4-3-3,11-1-3,4-4-1,4-1 0,1-8-1,-1 0 1,-3-6-1,-6 0-1,-10-3 1,-5-10-2,-23 8 2,-1-5-2,-3-2 0,-5-2-2,1 0-2,0-9-3,9 1-5,4-10-3,15 3-13,8-5-8,7-6 2,10-8 0,4-9 1</inkml:trace>
  <inkml:trace contextRef="#ctx0" brushRef="#br0" timeOffset="47583.3868">16060 753 78,'0'0'32,"21"45"3,-20-1-1,0 13-27,-4 12-2,3 3 1,-2 4-5,3-3 2,1-1-3,2-10 0,4-10-1,-1-15-1,3-7 0,0-13-2,3-5 0,-3-11-1,1-5 0,-2-6 0,3-3-1,-2-3 4,3-2 0,2 2 3,-2-3 1,5 3 3,-4-5-1,4 3 0,-5-3 2,1 5-1,-7-4 0,0 3-1,-7-2 0,-1 7-2,-5 2 0,6 10 0,-14-4-1,14 4-1,-12 14 0,9-1 0,4 1 0,2 1 0,5 1 1,5-4-1,2 0 0,5-1 1,1-3-1,5-4 1,-1 0-1,-1 2 1,-3 0 0,-3 1-1,-3 0 1,-6 1 0,-9-8 1,3 20-1,-3-20 0,-12 12 0,12-12 1,-16 2-1,16-2 1,-12-12-1,12 12 0,1-19 0,5 6 0,6-3-1,5-3 0,6-3 1,3 0-1,3-3-1,0 2 1,-2 0-2,-2 3 0,-5 1-3,-4 6-3,-10-3-8,-1 6-19,-5 10-1,-14-11 0,1 5 0</inkml:trace>
  <inkml:trace contextRef="#ctx0" brushRef="#br0" timeOffset="47818.3868">15949 917 85,'-39'-4'32,"39"4"2,-44 0 3,44 0-34,0 0 2,0 0 2,44 28-4,-13-22-3,6-5-1,7-2-3,2-5-6,6-6-8,-2 2-14,-2-4-3,0-3 2,-2-1 1</inkml:trace>
  <inkml:trace contextRef="#ctx0" brushRef="#br0" timeOffset="48427.3868">17377 1136 75,'17'36'34,"-2"4"-3,-2 9-5,-4-6-18,6-1-2,-5-8 2,0-4 0,-3-10 0,4-3-2,-2-12 0,3-8-2,-1-10-2,2-6 1,-1-1-2,2-3 0,-1-2-1,-2 1 0,-1 4 1,0 1 0,-3 7-1,-7 12 1,15-19 0,-5 12-1,1 1 1,5 5 0,3-3-1,2 3 1,1-1-1,4 1 0,-1-1 1,0 1-1,-1-1 0,-3 0 1,-3-2-1,-2-1 0,-3 2 1,-3-1-1,-10 4 1,12-8-1,-12 8 1,0 0-1,4-14 0,-4 14 0,-1-14 0,1 14 0,-1-16 0,1 16-1,-2-12 0,2 12-1,0 0 0,0-11-1,0 11-2,0 0-2,0 0-3,7-19-12,-7 19-15,9-11 1,-9 11 0,12-16 1</inkml:trace>
  <inkml:trace contextRef="#ctx0" brushRef="#br0" timeOffset="48676.3868">17478 791 68,'-32'-8'34,"32"8"-1,-32-2 2,32 2-25,0 0-5,55 35 0,-14-19-2,7 1-2,3-2-6,8-4-6,-3 0-19,-1-5-1,-4-5 0,-7-8-2</inkml:trace>
  <inkml:trace contextRef="#ctx0" brushRef="#br0" timeOffset="49547.3868">19156 802 34,'-38'-27'25,"-7"8"2,1 9 0,-2 13-13,-4 14-2,7 10 0,-1 10-1,10 11 0,3 10-6,13 4 2,11 2-5,14-2 2,11-6-2,10-8 2,10-5-5,4-10 2,4-12 1,0-9-1,-3-9 0,-5-3 0,-6-3-1,-9-8 0,-8-6 0,-10-6 0,-10-2 0,-9-6 0,-7 2 0,-9-5 1,-6 3 0,-1 2 1,-2 4 0,5 6 1,2 7-1,8 3 0,6 4 0,9 5 0,9 0-1,12 4 1,8-3-1,6 3 0,4-3 0,5-3-1,0-1 1,1-2-4,-2-2 2,-34 7-4,52-21 0,-52 21-4,36-27-1,-36 27-8,0 0-2,29-41-4,-29 41-3,0 0-1,0 0 3,0 0 8,0 0 8,0 0 12,0 0 7,-3 24 9,-3 11 4,1 9 6,-1 6-4,5 1-3,-4 7-6,7 0-5,-4-1-5,5-10-1,-1-10-2,1-9-3,4-6-1,-1-9-7,9-5-12,0-7-13,3-8 0,5-4-1,3-7 1</inkml:trace>
  <inkml:trace contextRef="#ctx0" brushRef="#br0" timeOffset="49743.3868">19573 1193 80,'0'0'33,"0"0"0,0 0-1,0 0-29,0 0-1,0 0-4,0 0-16,0 0-13,13-16 0,0 3-2,2-4 2</inkml:trace>
  <inkml:trace contextRef="#ctx0" brushRef="#br0" timeOffset="50494.3868">20014 1056 60,'-10'21'31,"2"9"-1,1 3 1,-1 7-22,5 7 1,-2 3-5,5-3 1,-2-6-1,4-8-1,-2-6 0,3-7 0,-3-5 0,0-15-1,0 0 0,-3-15-1,-1-5-1,0-4 1,-1-9-2,0-9 0,-1-10-1,0-7 1,2 0 1,2-1-3,2-1 2,3 3-2,4 4 2,4 10-3,-11 44 3,35-60-2,-35 60 1,52-23 1,-22 24 0,0 9 0,1 7 0,-31-17 0,49 54-1,-32-18 4,-8 6-4,-7 2 4,-7 0-4,-8-4 4,-6-2-3,-3-7 3,-4-5-3,-1-6 0,-2-10 1,4-3-1,2-4 1,5-2 0,4-2 1,3-1-1,11 2 1,0 0-1,0 0 0,12 19 1,3-5-1,7 1 0,2 2-1,5 4 1,3 0-1,0-1 0,2-2-3,-4-6-3,4 1-11,-4-5-20,-1-5 2,-2-5-2,0-4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57:21.01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3726 3733 21,'-17'-2'10,"8"4"1,-4-1 0,0 6 0,-3 0-3,-1 6-1,-1 2 0,1 6-2,-1 0-1,4 4 0,0-1-2,4 2-1,4-2 1,3-1 1,5-5 1,4-3 1,4-2 1,3-6 0,4-3 0,2-5 1,1-3-1,3-4 0,0-1-2,-4-4 0,1 0 0,-5-2-1,-2 2 2,-3-1-3,-3 1 0,-4-1 1,-3 14-2,2-20 1,-2 20-1,-2-11-1,2 11 0,0 0-1,0 0 0,0 0-1,-9 9 1,8 3-1,-1 2 1,1 3 0,1 1 0,1 1 1,2 0 1,1-3-1,2 0-1,0-4-1,-6-12-4,17 18-3,-8-15-6,2-4-7,5-1-3,-2-7-3,6-1 0,-3-7 2</inkml:trace>
  <inkml:trace contextRef="#ctx0" brushRef="#br0" timeOffset="276">4052 3774 13,'0'0'18,"0"0"1,-10-3 0,0 15-5,-2 2-3,1 4-1,-2 3-2,1 1 0,2 1-2,3 1-2,2-2 0,4-2-1,5-4 0,2-3 0,2-2 0,4-4-2,1-2-2,1-1-3,1-6-3,1-1-5,1-3-4,-1-6-5,3 3-3,-5-8 0,5 3 2</inkml:trace>
  <inkml:trace contextRef="#ctx0" brushRef="#br0" timeOffset="465">4193 3843 24,'5'-13'17,"-5"13"2,0 0-1,-4 13-1,1 0-7,-2 3-3,1 5-1,-1 2 1,0 2-2,0 0-2,2-1-1,1-2-3,0-6-3,2-3-6,2-1-11,-2-12-4,0 0 2,6-13-1</inkml:trace>
  <inkml:trace contextRef="#ctx0" brushRef="#br0" timeOffset="661">4176 3768 53,'-2'-16'24,"2"16"2,3-14-1,-3 14-18,7-13-3,-7 13-5,9-11-4,-9 11-7,18-7-11,-9 0-3,6 6 1,-3-6 1</inkml:trace>
  <inkml:trace contextRef="#ctx0" brushRef="#br0" timeOffset="1232">4511 3738 9,'-10'14'16,"-3"-10"-3,2 8-2,-4-2 2,-2 7-1,-1 0 1,0 4-4,3 0-2,-1 3-2,5-2-1,2-1-1,4-1 0,3-4 0,4-2 1,-2-14 0,11 18 0,-3-14 1,4-1-1,0-3 1,0-3-1,3-4-1,1-2-1,0-4 0,1-1-1,-4-6 1,3 2-1,-4-6 0,-2 1 0,-1-2 0,-2 1-1,-3-1 1,-1 2 0,-1 1-1,-2-2 1,-1 2-1,-1 2 0,-1 4-1,-2 1 0,0 4-1,5 11 0,-17-7 1,7 14 0,0 6 1,-1 4-1,4 4 1,-1 2 0,3 4 2,3 0-1,4-3 0,6 0-1,1-2 2,7-2-2,4-3 0,4-5-5,4-3-11,4-1-11,-3-10-1,5 1-1,-3-11 1</inkml:trace>
  <inkml:trace contextRef="#ctx0" brushRef="#br0" timeOffset="2006">4761 3791 19,'0'0'20,"0"0"1,0 0-1,0 0-9,0 0-4,0 0 0,-6 17 0,4-6 0,0 5-3,0 1 0,0 3 0,-1 0 0,0 2-2,1-2-1,0-2-1,2 0-6,-1-3-9,1-15-9,4 18-1,-4-18 0,18-2 1</inkml:trace>
  <inkml:trace contextRef="#ctx0" brushRef="#br0" timeOffset="2345">5101 3748 21,'-10'15'21,"-9"-4"2,1 6 1,-1 0-15,-3 3 0,2-1 1,0 2 0,4-1-3,2-1-2,8 1 0,2-4 0,8 0 0,3-4 0,7 0 0,3-4 1,4 0-2,3-3 0,4-5-3,0 0-2,0-4-4,0-2-6,-3-1-13,-3-8-5,0 1-1,-7-9 0</inkml:trace>
  <inkml:trace contextRef="#ctx0" brushRef="#br0" timeOffset="2532">4870 3503 87,'-17'2'29,"17"-2"-2,-16 3-9,16-3-45,-5-11-2,4-2-2,1 0 2</inkml:trace>
  <inkml:trace contextRef="#ctx0" brushRef="#br0" timeOffset="18742">4271 8404 41,'18'9'22,"-9"-13"2,6 2 0,1-2-14,-3-4 0,6 2 0,-6-5 0,2 2 0,-3-3-1,0 1-2,-4-2-2,0 3-1,-5-3 0,-4-1-1,-1 1-1,-5 0 0,-3-1-1,-2 1 0,-4 0-1,-1 3 1,-3 1-1,1 4 0,-6 1 0,4 4 0,0 7 1,-1 3-2,3 3 2,0 4-1,4 3 1,2 2-1,5 3 1,3 2 0,5-2-1,5 1 2,5-2-1,4-1-1,6-2 0,4-5-1,6-2-1,0-7-3,6-1-4,-1-11-4,5 0-4,-3-6-3,2-4-3,0-3 0,-3-4-1,0 2 4,-7-4 5,1 4 6,-8 0 8,-3 1 8,-4 5 6,-7 0 3,1 7 4,-9 7 0,4-10-1,-4 10-3,0 0-3,0 0-3,-11 14-3,10-4-1,0 1-1,4 3 0,2 0 0,5 1-1,5-1 1,4 1-1,0-2-1,1 0-1,-2-4 0,-3-1-1,-2 0-1,-13-8 1,10 16-1,-10-16 1,-15 17 0,2-8 0,-5 0 1,0 0-1,-3-1-1,0-3-2,2-2-2,3-9-8,6-1-8,5-5-13,3-9 1,8-3-1,1-8 2</inkml:trace>
  <inkml:trace contextRef="#ctx0" brushRef="#br0" timeOffset="18976">4890 8030 67,'3'-12'28,"-3"12"0,0 0 2,11 4-10,-10 11-11,0 6-4,2 9-1,-1 7 0,1 10 0,-1 3 0,1 5-4,2 1-2,0-4-4,4-1-5,-4-10-7,4-11-12,4-2-1,-2-14-1,4-5 2</inkml:trace>
  <inkml:trace contextRef="#ctx0" brushRef="#br0" timeOffset="19609">5090 8456 73,'17'-8'25,"-7"1"2,7 0-5,-2 1-12,0-5-3,4 3 1,-6-5-2,2 2 1,-6-5-1,-3 2-2,-4-3-1,-4 2 0,-6-2-2,-4 1 0,-2 3 0,-5 5-1,-2 3 0,-1 5 0,2 6 0,-2 6 0,4 4 0,3 6 0,4-1 0,6 3 1,6-2-1,5-2 1,3-4-1,6-5 0,2-3-1,5-6 1,-1-3-1,3-5 0,-2-2 0,-1-3 1,2 1-1,-2-1 1,-1 2 0,-2 3 0,1 3 0,-2 5 0,-1 4 1,-1 4-1,-1 3 0,-3 2 1,0 1-1,-2-1 0,-4-2 1,-2-2-1,-3-11 1,-8 13 0,-1-13 0,-1-1 0,1-3 1,0-1 0,0-5 1,3-1-1,4-5 0,6 0 0,3-6-1,3 0 0,1-3 0,2-2-1,1 2-1,-2 1-1,0 5-2,-5 0-2,-7 19-6,7-20-6,-7 20-12,0 0-3,-22-6 1,8 11 0</inkml:trace>
  <inkml:trace contextRef="#ctx0" brushRef="#br0" timeOffset="19976">4691 8193 48,'0'0'25,"-10"-3"4,10 3-1,13-5-7,7-2-9,9 2 0,4-3-3,11 3 0,3-4-2,6 2-3,2-1-4,-2-3-7,-1 0-17,-4 1-8,-6-5 0,-3 2-1,-8-8 1</inkml:trace>
  <inkml:trace contextRef="#ctx0" brushRef="#br0" timeOffset="46428">20304 7553 31,'0'0'21,"0"0"-1,0 0-1,0 0-4,0 12-1,0-12-2,0 23-1,-1-6-2,2 7-1,-2 3-1,3 6 0,-2 0-3,1-1-1,-1-1 0,1-5-1,-1-5 0,0-3 0,0-8 0,0-10 0,0 0 1,0 0-1,0 0 0,1-22-1,-1 2 1,2-4-1,0-5 1,2-3-2,0-2 0,2 2 1,1 0-1,1 4 0,1 5 0,-1 5 0,3 8 0,1 7 0,-2 7 1,3 6-1,-1 7 0,-1 3 1,1 3-1,-1 3 1,-2-2-1,-1 0 0,-2-2-1,-2-4-1,0 0-2,-3-6-3,2-1-8,-3-11-9,0 0-8,0 0 0,0 0-1,4-16 2</inkml:trace>
  <inkml:trace contextRef="#ctx0" brushRef="#br0" timeOffset="46894">20550 7550 31,'8'15'25,"-10"-4"4,4 10 0,-4 1-10,1 1-6,3 5 1,-1 0-3,2 1-2,-1-2-4,3-2-1,1-4-2,1-5 1,1-4-1,1-4 0,-1-3 0,3-5 0,-1-5 0,0-3-1,-2-5 0,2 0 0,-1-6-1,-1 1 1,-2-3-1,0 2 1,-1 2 0,-1 3-1,-1 2 1,-3 12 0,3-14 0,-3 14 0,0 0 0,0 0-1,2 19 1,-1-5-1,0 3 0,1 2 1,0 4-1,0-1 0,1 2 0,0-5-2,1-1-1,-1-6-3,5 0-6,-8-12-10,10 7-12,-1-7 1,1-9-1,5 0 2</inkml:trace>
  <inkml:trace contextRef="#ctx0" brushRef="#br0" timeOffset="47428">21014 7656 37,'0'0'24,"-19"8"2,9 2 2,-11-2-12,2 0-4,1 5-1,-1 0 0,3 5 0,1 1-3,6 3-2,1 0-2,9 2 0,5-4-2,6-2 0,2-4 0,5-1-1,1-5 0,2-3 0,2-5-2,-3-5-1,1 1 0,-5-8-2,1-2 0,-4-7-1,3-1 0,-5-7 0,0-1 1,-3-3 0,-1-2 1,-3-2 2,-4 1 2,-2 5 2,-5-1 2,2 8-1,-5 1 2,4 9 0,-4 2 0,9 12-2,-12-6 1,12 6-1,-9 21-1,8 1 1,-1 7-2,1 6 0,0 7 0,2 5-1,1 2 0,1-2-1,3-3-4,-1-7-2,5 1-4,-4-14-6,7-2-8,0-6-5,-2-11-5,4 0-1,-3-12 4</inkml:trace>
  <inkml:trace contextRef="#ctx0" brushRef="#br0" timeOffset="48180">21227 7877 34,'0'0'26,"0"0"3,0 0 0,10-5-9,-10 5-5,11 1-3,-1 0-1,0-4-3,3 1-1,-1-5-3,2 0-1,-3-3 0,1 0 0,-4-3 0,0 2-1,-4-1 0,-3 1 1,-3-1-1,2 12 0,-13-16 0,3 10 0,-1 3-1,-1 2 0,-3 3 0,2 5 0,-1 2 0,1 6 0,3 3 0,1 2-1,2 1 0,3 2 1,3 0-1,3 0 0,2-4 0,3-1 0,2-3-2,0-3 0,6-3-2,0-5-1,6-2-3,-1-10-3,10 3-2,-5-9-4,7 0-1,-3-6-1,1 3 1,-2-5 3,-4 3 5,-5 3 5,-6 3 8,-2 1 2,-11 12 6,0 0 4,0 0 2,-17 15 0,3-2-3,1 7-2,-2-1-3,5 4-1,-1-4-2,6 2-1,4-6-1,8-1-1,3-5-1,6-2 0,3-4 0,3-3 0,0-4-1,2-2 0,-3-2 0,-2-2-1,-4-2 1,-4-1 0,-4-2 0,-5-2-1,-5-1 1,-4 1 0,-4 1-1,-4 3 0,-3 3 0,0 0 0,-1 8-2,1-1 0,4 5-3,0-3-1,14 1-4,0 0-7,0 0-12,11-3-5,5-5 1,7 5-1,1-8 3</inkml:trace>
  <inkml:trace contextRef="#ctx0" brushRef="#br0" timeOffset="48654">21864 7822 58,'5'12'30,"1"9"1,-8 2-6,-1 4-5,4 8-5,-4-1-4,5 9-2,-3-5-3,5 6 0,-2-4-3,4-1 0,-1-8-2,1-4 0,-1-6 0,-1-5 0,-4-16 0,3 14 0,-3-14-1,-7-12 1,0-1 0,0-5 0,-3-4-1,0-6 1,-1-6-1,3-4 0,1-4 1,3 1-1,3 0 0,2 3 0,4 3 1,3 4 0,1 6-1,4 8 1,0 7-1,1 6 1,1 8-1,-1 6 0,-1 7 0,-2 5 1,-3 3-1,-2 4 0,-3 0 0,-4-1-1,-4-3-1,-2-5-2,-1-2-2,-5-11-4,13-7-8,-18 1-9,9-15-7,5-5-1,1-11 0,6-4 3</inkml:trace>
  <inkml:trace contextRef="#ctx0" brushRef="#br0" timeOffset="49690">21983 7481 41,'0'-17'27,"0"17"2,0 0 2,-2 14-12,3 12-2,-3 5-4,4 12-3,-2 5-2,6 10 1,-1 1-4,5 2 0,0-7-3,3-4 0,-1-5-1,4-9 0,-3-7-1,0-7 0,-2-5 0,-1-7 1,-1-5-1,-9-5 0,15-8 0,-9-5-1,-1-7 1,1-2 0,0-3 0,1 0 0,-2 2 0,1 2 0,-2 5 0,-4 16 0,7-11 0,-7 11 0,7 18 0,-4-2 0,1 2 0,1 2 1,4 0-1,-1-3 0,2-2 0,2-3 0,-1-5 0,2-5 0,1-3 0,-2-5-1,0-2 1,-2-5-1,-2-2 1,0-2 0,-2-1 0,-2 4 1,-1-1-1,-3 15 1,3-17 0,-3 17-1,0 0 1,-4 16 0,3-1-1,2-1 1,1 3-1,1 1 0,3-1 0,2 0 0,3-6 0,2-1 0,2-6 0,3-4 0,0-4 0,2-6 0,-1-6 0,0-4-1,-2-5 1,-1-8 0,-4-6 0,-4-4 0,-2-2 0,-4-3 0,-5 1 0,-1 4 1,-3 4-1,0 9 1,-2 7-1,-2 9 1,-1 10 0,0 12 0,0 11 0,2 9 0,2 7-1,2 8 1,3 3-1,4 4 0,5-1 0,3-1 0,4-6-1,2-5 1,1-5-2,1-9-1,1-2 0,-1-9-2,1-4 0,-3-7 0,2-3-1,-3-10 0,0-1 1,-6-7 2,1-2 0,-4-2 2,-2 2 2,-2 0 1,-3 4 0,1 5 1,1 13 1,0 0 0,-10 7 0,9 13 0,-1 4-2,3 7 1,0 0-2,2 2 0,1 0-2,2-7-2,3-1-5,-4-10-10,4-8-16,2-2-1,-2-10 0,2-2 1</inkml:trace>
  <inkml:trace contextRef="#ctx0" brushRef="#br0" timeOffset="49887">22705 7750 79,'-7'-14'34,"7"14"0,-6-14 1,6 14-24,1-14-4,-1 14-4,4-14-5,-4 14-5,4-14-9,-4 14-14,4-12-3,-4 12-1,0 0 2</inkml:trace>
  <inkml:trace contextRef="#ctx0" brushRef="#br0" timeOffset="50098">22253 7710 94,'-29'-1'32,"10"1"1,2-6 0,4-2-29,13 8-2,1-14-3,-1 14-3,17-15-5,-5 6-5,4 4-14,7 6-3,0-4-2,6 8 3</inkml:trace>
  <inkml:trace contextRef="#ctx0" brushRef="#br0" timeOffset="50421">22931 7872 49,'25'5'27,"0"3"3,-13-7 0,-2-2-19,-10 1-2,0 0 2,-9 3 0,-7-4 0,2 7-3,-5 0-2,1 7 0,-2 2-1,3 7 0,2 2-1,5 4-1,4 0-1,8 2 0,7-6 0,9-1-1,8-8 0,8-6-1,7-4-2,1-9-4,7-2-12,-2-4-19,-4-8 0,-1 0 0,-6-7 0</inkml:trace>
  <inkml:trace contextRef="#ctx0" brushRef="#br0" timeOffset="77471">4960 14346 7,'-16'0'12,"5"5"0,-4-4 0,4 3-1,0-2-2,2 0 0,0-2-1,9 0-1,-10 1 0,10-1-2,0 0 1,0 0 0,0 0-1,0 0 1,0 0-2,8-1-1,1 1 0,2 0-1,2 0-1,4-1 1,2 1 0,3-1 0,2 1 1,4-2-1,3 2 1,3-2 0,3 2-1,0 0 0,1 0-1,2 1 0,0 3 0,-2-1 0,-1 2-1,-1 1 1,-2 0-1,0-2 0,0 2 0,-3-2 0,-2-1 0,0-1 1,-1 0-1,-3-1 0,0 0 1,-1 0-1,-3 0 0,0-1 1,-1 1-1,-1 1 0,0-2 1,-1 0-1,0-2 0,2 0 1,2 1-1,-1-1 0,3-1 0,0 0 0,2-1 1,1 0-1,4 0 0,-2-2 0,2 2 0,2-2 0,1 0 0,0 0 0,1 1 0,-2 1 1,0-1-1,-1 0 2,-2 2-1,1-1 0,-3 2 0,-1-1 0,0 1 0,0 0 0,-1 0 0,0-2 0,0 2-1,1-2 1,-1 1 0,-1-1 0,0 1-1,1-1 1,-2 2-1,1 0 0,1-2 0,-3 3 0,1-1 1,2-1-1,-1 1 1,1 0 0,1-1 1,-1 1-1,0 0 1,-1-2 0,2 3 0,0-1 0,0 0 0,-1 1-1,2 1 1,0 0-1,0 3 0,1-1 0,0 0 0,-2 1 0,-1 0-1,-4-1 1,-3 1-2,-5-1-4,-5-2-15,-9 0-14,0 0 1,-4-17-2,-8 3 1</inkml:trace>
  <inkml:trace contextRef="#ctx0" brushRef="#br0" timeOffset="86787">11455 14366 5,'0'0'17,"0"0"0,0 0-6,0 0 1,0 0-1,0 0-2,14 3 1,-14-3-1,18 1-1,-5-2 0,1 1-1,3 1-2,1-2 0,4 4 0,0-5 0,4 4 0,0-2-1,4 2 0,-2-2 0,4 1-1,2-3 0,2 2 0,-1-1-1,3-2 0,1 1-1,2 0 1,0-3-1,1 1 1,1 1 0,2 2 0,0-2-1,0 2 1,0 1-1,1 0 1,1 1-1,-2-1 0,0 2-1,2-2 1,-2-2-1,1 2 0,2-2 1,0 0-1,0-1 0,0 2 1,2-2-1,1 2 1,2-2-1,-1 1 0,1 1 0,-1-2 1,0 2-1,0 0 1,-2 0-1,-1-1 0,0 0 1,-1 1-1,-4 1 1,1 0 0,-3 0-1,1 1 1,-1 1 1,0 0-1,-2-1 0,0 1 0,-1 0 0,-1-1-1,-1-1 1,-1 0-1,-1 0 0,-2 0 0,3-1 0,0-1 0,-1 1 1,1 0-1,1 0 0,2 0 0,0 0 0,1-2 0,0 1 0,1 1 0,0-2 0,0 1 0,2 1 1,0 0-1,-1 0 0,-1-1 0,1 2 1,0 0-1,2-1 0,0 0 1,-2-1-1,3 1 1,0-1 0,1 1 0,-2-1 0,-1 2 0,-1 0 0,-1 0-1,-5 0 1,-4-1-3,-3 1-3,-7-6-8,-6 1-22,-4-2 1,-12-7-1,-7-3-1</inkml:trace>
  <inkml:trace contextRef="#ctx0" brushRef="#br0" timeOffset="88908">9796 13370 43,'0'0'20,"0"0"3,0 0-1,0 0-1,0 0-3,0 14-2,0-14-3,19 6-3,-4-6-2,8 5-1,3-4-2,5 2 0,3-3-2,3 1-1,0-2 0,1 2 0,-1-2-1,-3 0 0,-1 0-1,-3-1 0,-2 0 0,-6 0-1,-2 1-2,-6-3-2,-1 6-6,-13-2-7,0 0-11,0 0-3,-16-3-1,0 8 0,-9 0 6,-4 2 6</inkml:trace>
  <inkml:trace contextRef="#ctx0" brushRef="#br0" timeOffset="89058">10082 13446 14,'-44'15'21,"5"7"5,-2-5 1,10 1-1,4 1-2,10-9-4,14 4-2,3-14-5,26 11-3,3-12-3,12 0-2,5-2-5,3-4-8,3-4-27,2 2 1,-9-10-1,-3-4-1</inkml:trace>
  <inkml:trace contextRef="#ctx0" brushRef="#br0" timeOffset="95649">4442 16538 26,'14'-13'20,"-11"1"0,-3 12-1,7-18-2,-7 6-3,0 12-1,-8-22 0,8 22-2,-20-21-2,7 14-1,-6-1-2,-1 5-2,-4 2 0,-3 6-1,-2 3 1,2 8-1,-1 3 1,2 8 1,-2 2-1,7 9 0,2 0-1,9 5-2,5-1 2,8 3-2,8-5 0,8 1-2,8-4 1,9-9-2,6-6 0,4-11-1,3 0-5,-4-16-7,5-2-21,-6-7 1,-2-3-1,-3-5 1</inkml:trace>
  <inkml:trace contextRef="#ctx0" brushRef="#br0" timeOffset="95971">4830 16421 86,'0'0'33,"0"0"1,2 14 2,-6 1-25,6 12-4,-3 4-2,2 11-3,0 4 1,2 7-3,-2-3 1,2 0-2,0-5 0,-1-7-3,1-3-2,-2-15-4,5 1-7,-6-21-14,0 0-5,12 4 0,-6-17 2</inkml:trace>
  <inkml:trace contextRef="#ctx0" brushRef="#br0" timeOffset="96203">5007 16492 59,'10'-21'31,"-4"3"0,-6 18 1,13 0-14,-13 11-7,4 15-1,-5 8-3,3 10-3,-2 4 0,3 7-1,-1-1-2,0-3-3,2-3-1,0-9-3,5-3-5,-5-16-12,3-3-12,2-10 0,-9-7 0,17-9 1</inkml:trace>
  <inkml:trace contextRef="#ctx0" brushRef="#br0" timeOffset="96414">4930 16764 82,'-11'7'34,"11"-7"0,0 0 3,0 0-26,9-9-3,3 1-4,3-1-1,4-1-5,-2-7-5,4 3-25,-1 0-4,-3-1 2,3 1-3</inkml:trace>
  <inkml:trace contextRef="#ctx0" brushRef="#br0" timeOffset="96986">5228 16794 55,'-4'12'26,"2"-1"4,2-11 0,0 0-21,0 0 0,0 0-1,11 8 2,-11-8-2,21 5-1,-11-4-2,4 3-2,-3 0-2,-1 2 0,-1 1-1,-9-7 0,7 19 0,-8-6 0,-4 2 1,-2 2-1,-2 0 1,-3 0-1,-2 1 1,2-3 0,-1-1-1,2-3 0,2-1 0,9-10 1,-9 9-1,9-9 0,0 0 0,11 2-1,-2-3 1,5 2 0,1 3-1,4 1 1,2 2-1,0 2 1,-1 3 0,-1 2 0,-3 0 0,-3 1 0,-3 0 0,-7 0 1,-6 0-1,-7 1 1,-6-1 0,-3-1 0,-5-1 0,-3-2 0,-1 0-1,2-2 1,1-2-2,4-3 0,7-1-3,0-6-6,14 3-19,-3-14-6,8 1 0,5-6-2</inkml:trace>
  <inkml:trace contextRef="#ctx0" brushRef="#br0" timeOffset="97467">5660 16816 14,'0'0'26,"-4"13"3,4-13 3,0 0-9,0 0-6,0 0-2,10 10 0,-10-10-4,21 7-2,-7-6-3,9 4-1,0-3-1,6 2-2,0-3 0,2 0-1,0-1-1,-4-1-1,-2 1-5,-6-7-9,-2 4-22,-3-3 2,-4-1-2,-1-3 1</inkml:trace>
  <inkml:trace contextRef="#ctx0" brushRef="#br0" timeOffset="97873">6579 16664 43,'0'0'22,"-10"-8"2,-3-4-2,-5 8-15,-9-8 0,0 11 2,-5-2 0,2 8 1,-4-3 0,4 9 2,-2 2-3,4 7-3,2-2-1,7 8-1,1-2 0,10 6 0,6-2 1,9 3-3,6-9 1,8 3 1,5-8-2,5 0-1,3-7 0,1-4-2,0-4 0,-2-6-3,0-1-4,-7-12-11,1 3-20,-3-6 2,-5-2 0,-2-5 1</inkml:trace>
  <inkml:trace contextRef="#ctx0" brushRef="#br0" timeOffset="98219">6275 15925 86,'0'0'32,"0"0"1,0 0 2,-1 17-26,3 8-4,-3 3 1,2 11-2,-3 3 1,2 7-2,-2-4 0,1 2-3,0-6 1,0-7-3,2-5-3,-4-14-4,6-4-23,-3-11-5,0 0 1,7-14 0</inkml:trace>
  <inkml:trace contextRef="#ctx0" brushRef="#br0" timeOffset="98467">6493 15936 96,'4'13'33,"1"10"0,-5 5 2,-3 3-29,2 11-2,-3 2-1,0 5 0,-2 0 0,1-1-3,1-9-1,0-13-6,4-2-16,0-24-13,0 0 0,0 0-1,7-37 1</inkml:trace>
  <inkml:trace contextRef="#ctx0" brushRef="#br0" timeOffset="98866">6320 15436 55,'-23'6'32,"1"2"-1,8 6 2,0 5-12,5 2-10,8 9-3,1 2 0,8 4-1,3-2-2,5 0-2,7-5-1,4-6 0,4-8-1,4-8 0,3-8-1,1-5 1,1-7-1,-1-5 1,-3-8 0,-6-2 0,-7-3 0,-7-3 0,-12 0 0,-8 0 0,-10 2-1,-8 7 1,-7 5-2,-5 8 0,-2 9-4,-2 5-9,3 12-21,6 9-1,5 7 0,5 9-1</inkml:trace>
  <inkml:trace contextRef="#ctx0" brushRef="#br0" timeOffset="99535">6907 16842 26,'0'0'29,"0"0"4,15 4-1,-1-7-10,8 6-6,-1-7-2,10 5-3,-1-6-3,5 6-2,-3-4-2,1 3 0,-6-1-4,-5-2-3,-3 6-8,-8-5-25,-11 2 0,9-9-1,-9 9 1</inkml:trace>
  <inkml:trace contextRef="#ctx0" brushRef="#br0" timeOffset="100144">7547 16644 39,'-19'-3'26,"9"5"1,-2-4-8,0 1-6,3 2-3,-2-4 0,11 3-2,-18 4 0,18-4 0,-16 15 0,9 0-3,-4 0 0,1 9-1,-1-2 0,1 7-2,0-1 0,3 4 0,1-5 0,5 1 0,3-3 0,5 0 1,3-5-1,5-1 0,1-5-1,5-1 1,0-6-1,1-3 0,1-5 0,-1-5 0,-2-4 0,0-5-1,-4-2 0,-2-4 0,-3-3 0,-4-1 1,-3-2-1,-3 0 0,-2 1 1,-3 3 0,-4-2 0,-2 3 1,-2 5-1,-2 5 0,-3 0 0,0 9 1,-1 2-3,1 2-1,1 6-1,0-2-4,6 6-6,-2-14-11,12 3-14,-3 11 0,3-11 0,19 3 2</inkml:trace>
  <inkml:trace contextRef="#ctx0" brushRef="#br0" timeOffset="100490">7969 16701 50,'0'0'28,"9"0"2,-9 0 1,-19-12-14,5 13-8,-6-2-1,-1 8 0,-4-5-1,6 11-1,-5-3 0,7 8-2,-2-1 0,7 7-2,1-3 0,7 4 0,4 0 0,3 3 0,4-2-1,5-2 0,2-2 0,4-3-1,1-5-1,1-6-1,1-3-1,-1-11-4,7 4-4,-8-16-8,8 4-16,-1-5-2,-1 0-1,1-5 2</inkml:trace>
  <inkml:trace contextRef="#ctx0" brushRef="#br0" timeOffset="100723">8166 16717 47,'-4'-14'34,"4"14"1,-7-18 0,7 18-15,0 0-7,-8-6-4,8 21-4,-2 2 0,2 8-3,-1 2 1,2 7-2,-1 1 0,1 4-1,0-7 0,0-2-1,1-4-2,-1-8-4,2 2-6,-3-20-18,0 0-5,0 0-2,14-17 2</inkml:trace>
  <inkml:trace contextRef="#ctx0" brushRef="#br0" timeOffset="100950">8261 16697 50,'5'-21'36,"1"6"-1,-4 3 1,-2 12-12,0 0-11,3 15-6,-2 8-3,-3 3 0,4 8-3,0 2 2,1 6-3,1-2 1,1-4-4,1-2 0,-2-10-4,5 4-6,-9-16-19,0-12-5,3 11-1,-3-11 1</inkml:trace>
  <inkml:trace contextRef="#ctx0" brushRef="#br0" timeOffset="101137">8171 16888 76,'0'0'38,"0"0"-2,0 0 1,15-9-26,-5 0-5,7 3-3,1-2-3,2-3-4,3 6-5,-4-6-7,4 7-13,-5 1-7,-1 4-1,-2 1 1</inkml:trace>
  <inkml:trace contextRef="#ctx0" brushRef="#br0" timeOffset="101716">8392 16905 32,'-6'22'28,"6"-22"1,-7 13-5,7-13-7,0 0-4,12 10-4,-12-10-2,23-1 0,-8-3 0,5 7-2,1-4-2,1 4 0,-1 1-1,0 4-1,-4 2 0,-2 4 0,-3 3-1,-6 1-1,-3 2 1,-4 0 0,-5 0 0,-5-2 1,-4-2-1,-2-2 0,-4-3 1,0-1-1,-1-4 0,0-1 1,2-1-1,2-2 0,3-1 1,1-1-1,3 0 0,11 0 1,-13-1-1,13 1 1,0 0 0,-9-1 0,9 1 0,0 0 0,0 0 1,0 0-1,0 0-1,0 0 1,0 0 0,0 0-1,0 0 1,0 0 0,0 0 0,0 0 0,0 0 0,0 0 0,14 2 0,-4 0 1,4-1-1,4 1 0,5 0 0,3 1 0,2-1-1,3 2 1,1-2-1,0-1 0,-3 1-3,-3-4-4,2 6-11,-3-8-21,-5 1 1,-1-4 0,0-4 0</inkml:trace>
  <inkml:trace contextRef="#ctx0" brushRef="#br0" timeOffset="102054">8994 16742 43,'-22'-11'32,"-2"8"2,-5 1-1,-3 1-17,4 11-7,-6 0 2,5 14-3,0-3 0,9 12-3,3-4-1,10 5 0,7-1-1,9-1-1,8-3-1,6-3 0,4-5-1,5-5-1,4-3-3,-1-13-3,6 3-5,-7-19-11,4 2-14,-2-7 0,-2-3-1,-2-5 3</inkml:trace>
  <inkml:trace contextRef="#ctx0" brushRef="#br0" timeOffset="102271">9233 16700 39,'-4'-17'33,"4"17"2,-6-18-1,6 18-12,-2 14-9,-4 1-4,6 11-3,-4 3-1,4 9-2,-2 1 0,2 6-2,-1-4-1,1-3-1,2-1-4,-3-11-6,6 0-14,-2-11-11,-3-15-1,8 1 0,-2-15 1</inkml:trace>
  <inkml:trace contextRef="#ctx0" brushRef="#br0" timeOffset="102505">9356 16650 86,'0'0'34,"0"0"0,0 29-4,-2-7-23,4 11-4,-1 3 1,2 10-2,-2 2 1,2 2-3,-1-6-1,0-4-2,3-3-5,-6-15-7,3-3-21,-3-7-1,1-12 0,-9 1 2</inkml:trace>
  <inkml:trace contextRef="#ctx0" brushRef="#br0" timeOffset="102694">9224 16935 69,'0'0'38,"-8"-14"-2,8 14 2,14-9-24,-4-3-8,7 4-2,1 0-3,2-2-2,4 4-3,-3-3-6,4 10-8,-5-5-13,-3 4-5,1 0-1,-2 2 1</inkml:trace>
  <inkml:trace contextRef="#ctx0" brushRef="#br0" timeOffset="103139">9468 16923 46,'0'0'32,"-4"14"2,4-14-8,0 0-9,14 14-4,-4-15-4,6 7-3,-1-4-2,3 4-1,-1 0 0,1 6 0,-5-1-1,-1 6-1,-5 0 0,-3 3 0,-4 0 0,-3-2 0,-2 1 0,-2-1 0,0-6 0,7-12-1,-10 17 1,10-17 0,0 0 0,-4 12-1,4-12 1,9 0-1,-9 0 0,18 1 0,-5-1 0,0 1 0,4 1 0,-1 2 0,0 0 1,-1 2-1,-1 2 0,-3 3 0,-4-1 1,-3 3 0,-7 0 0,-2 1 0,-6-2 0,-3 1 0,-3-3 0,-2-1-1,0-2-2,-4-5-5,7-4-30,-3-2-2,3-4 1,4-9-2</inkml:trace>
  <inkml:trace contextRef="#ctx0" brushRef="#br0" timeOffset="105366">11514 16720 36,'0'0'23,"0"0"-3,-12-14 1,12 14-7,-10-12-3,1 4-1,9 8 0,-19-9 0,10 10-3,-7-6 1,3 9-3,-5 2 0,2 5-2,-5 1 1,3 6-1,-3-1 1,6 8-1,-3-1 1,7 6-1,1-3 0,6 4 0,4-2 0,6 1 0,5-3-1,4-1 0,4-6-1,1-4-1,3-4 0,1-7-1,0-2-2,-1-9-2,2 1-5,-6-11-8,3 3-20,0-3 1,-2-2 0,-1-2 2</inkml:trace>
  <inkml:trace contextRef="#ctx0" brushRef="#br0" timeOffset="105712">11708 16657 47,'0'0'28,"0"0"3,0 0-8,0 0-5,5 14-4,-3 7-2,-5-1-2,5 11-3,-4 1 1,4 9-3,-3 1-1,2 3-2,-2-4-1,1-1 0,0-4-2,-1-4-1,2-3-3,-4-13-9,4-3-23,-1-13 1,0 0-1,9-2 2</inkml:trace>
  <inkml:trace contextRef="#ctx0" brushRef="#br0" timeOffset="106005">11833 16724 58,'5'-14'32,"-5"14"-1,3-12 1,-3 12-17,4 13-6,-4-2-1,4 15-2,-5 3 0,4 10-2,-2 3 1,2 6-3,-2-5 0,2 0 0,1-3-2,0-5-2,2-4-2,-5-11-6,6 0-13,-7-20-13,9 12 0,-9-12 0,5-17 0</inkml:trace>
  <inkml:trace contextRef="#ctx0" brushRef="#br0" timeOffset="106241">11755 16956 39,'0'0'32,"-3"10"3,3-10-1,0 0-11,17-3-8,-17 3-4,21-4-3,-11 1-3,4 1-3,0 2-5,-3-7-7,5 3-24,-3-1-1,-1 1 0,0-3-2</inkml:trace>
  <inkml:trace contextRef="#ctx0" brushRef="#br0" timeOffset="106847">11398 16320 33,'-10'3'26,"10"-3"3,0 0 1,0 0-14,0 0-4,0 0 0,0 0 2,0 0-3,0 0-1,0 0-3,0 0-1,14-3-3,-3 5 0,2-3-1,2 2 0,1-1-2,1 0 0,0 1 0,-1-3-1,2 2-2,-4-4-2,1 4-6,-6-5-18,-9 5-7,14-14 1,-12 3-1</inkml:trace>
  <inkml:trace contextRef="#ctx0" brushRef="#br0" timeOffset="107186">11307 16160 27,'-13'0'26,"13"0"4,-18 8 1,18-8-8,-13 13-9,4-4-2,5 9 0,-5-2-2,7 9-2,-1 1-3,4 5 0,1-2-2,4 0-1,3-2-1,1-4-1,5-3-1,1-8-2,4-3-5,-4-11-13,3-3-15,3-3 2,-1-10-2,1-1 1</inkml:trace>
  <inkml:trace contextRef="#ctx0" brushRef="#br0" timeOffset="107419">11570 16128 66,'8'-8'34,"-8"8"2,19-2 0,-4-1-17,9 12-9,-1 0-2,4 10-1,-4 3-1,-1 6-3,-5 2-1,-5 4-2,-8-1-1,-7-4-3,-3 1-6,-12-10-22,0-5-6,-2-5 1,0-10-1</inkml:trace>
  <inkml:trace contextRef="#ctx0" brushRef="#br0" timeOffset="108765">11958 17180 47,'0'0'32,"0"0"3,12 0-1,-3 2-11,-9-2-10,22-3-3,-10 1-3,8 5-1,0 1-2,3 3 0,-3 1-2,0 5-1,0 1 0,-4 2-1,-3 3 0,-7-1 0,-4 1 0,-5-2 1,-4 0-1,-6-4 2,-3-2-3,-4-3 3,0-4-2,0-2 1,-1-3-2,3-1 1,4-4 0,3 0-1,11 6 2,-8-15-2,8 15 1,6-15 0,3 8 0,4 1 0,3 1 1,3 3 0,0 3-1,2 0 1,-1 2-1,0 0 0,-1 2-2,-3-2 0,-1 2-6,-6-11-11,3 3-19,-3-4 0,0-6 0,-1-5 1</inkml:trace>
  <inkml:trace contextRef="#ctx0" brushRef="#br0" timeOffset="109082">12160 16914 49,'0'0'32,"0"0"1,0 0 1,0 0-18,5-15-4,6 17-2,-1-5-1,6 5-3,1-1-1,5 3-2,3 0-1,2 1-1,4 1 0,0 0-2,0-2 0,0 0-2,2 2-6,-6-10-13,1 4-15,1-2 2,-4-4-2,0-1 3</inkml:trace>
  <inkml:trace contextRef="#ctx0" brushRef="#br0" timeOffset="109456">12880 16815 17,'0'0'25,"-4"-16"0,4 16-6,-12-12-3,3 5 1,9 7-1,-21-5-2,12 8-2,-7-3-3,4 6-2,-3-1-1,2 4-1,-3 3-1,3 5 1,1 1-1,3 7 0,1-2 0,5 5-1,3-1 0,7 1 0,4-5-1,7-1 0,2-4 0,5-5-2,5-4 0,-1-6-1,3-3-3,-4-10-6,4-1-24,-5-4-4,-5-3 1,-3-5-1</inkml:trace>
  <inkml:trace contextRef="#ctx0" brushRef="#br0" timeOffset="110090">12696 16250 35,'0'0'29,"0"0"2,0 0 0,0 0-9,0 0-9,0 0 0,0 0-3,9 14-1,-8-3-3,2 10-1,0 3-1,2 5-1,-1 1-1,4 3 0,-1-3-1,0-2-2,0-3-3,-4-11-8,1-4-24,-4-10 1,0 0-1,10-9 0</inkml:trace>
  <inkml:trace contextRef="#ctx0" brushRef="#br0" timeOffset="111564">12787 16295 34,'0'0'25,"0"0"3,0 0-7,0 0-4,0 0-3,0 0-1,0 0-2,2 11 0,2 2-3,-5-2-1,4 9-1,-3 1-3,3 4 1,-1 0-2,0 1-1,1-3-1,-1-4-1,2-3-4,-4-16-7,0 0-22,0 0 0,9-1-2,-6-13 2</inkml:trace>
  <inkml:trace contextRef="#ctx0" brushRef="#br0" timeOffset="112669">12681 15954 31,'-8'-23'25,"8"23"4,-9-17-1,9 17-11,0 0-3,-13-7-2,11 17-1,-4 1-1,5 8-3,-1 1-1,4 6-2,1-2 0,6 2-1,3-6-1,4-1-1,5-9 1,3-2-1,1-9 0,1-7 1,-2-4-1,-1-4 1,-5-4-1,-3-2 1,-8-3-1,-4 2 1,-9-1-1,-3 4 0,-9 2 0,-2 3-2,-4 6 0,0 2-2,3 8-3,-4-1-4,11 13-5,-2 1-17,8 4-3,6 9 1,2 2-2</inkml:trace>
  <inkml:trace contextRef="#ctx0" brushRef="#br0" timeOffset="113119">13003 16818 16,'0'0'27,"0"0"1,8 12 5,-8-12-10,0 0-6,18 7-2,-18-7-1,21 1-3,-7-2-2,8 4-3,2-4-1,5 2-2,2-2-1,3 1-1,1-1-1,-1 0 0,-1 0-3,-5-4-4,-1 6-9,-8-3-19,-4-1 0,-4-1-1,-11 4 0</inkml:trace>
  <inkml:trace contextRef="#ctx0" brushRef="#br0" timeOffset="113622">13641 16720 8,'6'-12'24,"-6"12"2,8-14 5,-8 14-10,0 0-3,-18 2 0,9 14-4,-7-2 0,5 9-5,-4-1-1,6 6-3,1-1-1,5 4-1,2-7-1,6 2 1,2-4-1,6-2 0,4-5-1,3-1 0,3-6 0,5-2 0,-1-6 0,1-2 0,1-4 0,-1-2-1,-3-5 0,-3-2 1,-4-2-1,-6-2 0,-4-1 0,-5-4 0,-7 2 0,-4 0 0,-3 2 0,-5 1 2,-3 1-2,-4 6 1,0 5-1,0 2 0,1 4-1,2 1 0,1 3-2,4-3-3,15 0-5,-16 4-16,16-4-10,11 0 1,5-6-1,8-1 2</inkml:trace>
  <inkml:trace contextRef="#ctx0" brushRef="#br0" timeOffset="113985">14285 16785 41,'0'0'25,"-13"4"3,13-4 0,-18-6-19,3-1-1,1 5 0,-5-3 2,4 7 0,-5-3 1,5 9-3,-4-4 0,4 6-3,0 2-2,3 4 1,3 2-1,5 4 0,3 0-1,6 4 0,4-1-1,4-1 1,2-2-2,5-2 0,2-4-1,1-5-1,5-2-5,-2-12-6,7-1-19,-3-6-5,1-4 0,0-7 0</inkml:trace>
  <inkml:trace contextRef="#ctx0" brushRef="#br0" timeOffset="114203">14502 16747 65,'0'0'35,"-12"3"-3,10 10 2,5 12-21,-5-5-4,5 12-4,-3-2 0,3 3-2,-1 0-2,0-1-2,1-4-3,-1-10-5,3 1-9,-5-19-18,9 10 1,-9-10-1,11-22 2</inkml:trace>
  <inkml:trace contextRef="#ctx0" brushRef="#br0" timeOffset="114414">14594 16741 74,'0'0'35,"0"0"-2,0 0 2,8 16-22,-8-3-6,6 12-5,-5-1 2,6 7-3,-1 1 1,1 2-1,-1 0-3,-2-6-4,1 6-7,-5-13-15,1-2-7,-2-7-1,1-12 0</inkml:trace>
  <inkml:trace contextRef="#ctx0" brushRef="#br0" timeOffset="114602">14525 16997 86,'0'0'34,"4"-15"1,4 3-8,9 6-17,-1-6-6,3 3-2,1 0-2,2-1-3,1 6-7,-4-7-10,1 5-14,-2 4 0,-4 2-2,0 2 3</inkml:trace>
  <inkml:trace contextRef="#ctx0" brushRef="#br0" timeOffset="115035">14747 16987 42,'0'0'29,"0"0"3,2 11-8,-2-11-5,14 3-4,-5-6-2,6 10-3,-2-8-3,4 9-2,-4-3-1,2 4-1,-2 1-2,-2 3 0,-3 4-1,-2 0 0,-4 3 1,-2-1-1,-5 0-1,-4 1 2,-3-1-1,-4-3 0,-3-2 0,0-1 1,1-3 0,0-3-1,2-3 1,5 1 0,1-3 0,10-2 1,0 0-1,0 0 1,0 0 0,9-6 0,1 4-1,2-1 0,1 0 0,2 1-1,0 1 0,-1-2-2,-1 3-1,-2-4-2,3 5-5,-14-1-10,19-14-17,-7 6 0,0-3 0,5-3 1</inkml:trace>
  <inkml:trace contextRef="#ctx0" brushRef="#br0" timeOffset="115322">15109 16852 39,'0'0'29,"-13"-15"1,4 10 3,9 5-16,-21 0-6,12 11 0,-5-2 0,7 13-1,-3-3-2,6 9-1,1-1-3,5 2-1,3-2-1,5-3 0,1-3-2,5-4 0,2-5-2,1-8-1,2 1-5,-4-16-8,4 1-21,-1-7 1,-2-4-2,0-6 3</inkml:trace>
  <inkml:trace contextRef="#ctx0" brushRef="#br0" timeOffset="115527">15303 16755 63,'0'0'35,"-1"-10"0,1 10 0,-4 12-15,7 13-10,-5-4-3,4 9-4,-2 2 1,2 6-1,0 0-2,1-3-1,1-5-3,-2-5-2,5-2-8,-6-11-22,-1-12-2,13-5 1,-6-11-2</inkml:trace>
  <inkml:trace contextRef="#ctx0" brushRef="#br0" timeOffset="115738">15446 16676 74,'0'0'35,"0"0"-1,3 13 1,-2 3-16,2 10-15,-2 3-1,1 8-2,-1 3 1,1 4-3,1 1-1,-3-7-4,4 5-10,-4-9-16,3-6-4,-1-8 0,-3-10 0</inkml:trace>
  <inkml:trace contextRef="#ctx0" brushRef="#br0" timeOffset="115948">15371 16979 85,'0'0'37,"-12"-7"-1,12 7 2,0 0-26,14-13-6,-3 10-2,1-3-1,5 0-2,0 2-2,2-3-2,0 4-2,-3-4-5,3 8-11,-2-4-17,-3 1 1,-1-1 0,-2-1 1</inkml:trace>
  <inkml:trace contextRef="#ctx0" brushRef="#br0" timeOffset="116398">15612 16917 71,'7'12'34,"-7"-12"-2,15 6 3,0 0-23,-2-5-7,4 6 1,-2 0-2,4 6 1,-5 1 0,3 6-1,-6-1-1,-1 4-1,-4 0-1,-4 0 0,-3-2 0,-3-2-1,-3-3 0,0-2 0,0-3 0,7-11 0,-12 13 0,12-13-1,0 0 1,0 0-1,0 0 0,0 0 0,15-5 0,-5 2-1,3 1 1,0 2 0,1 3 0,-1 3 1,-3 4 0,-1 3 1,-4 2 0,-2 1 1,-6 2 0,-4-2 1,-4-1-1,-2-1 0,-4-2 0,1-4-1,-1-3-1,0-5-5,6 0-22,0-8-11,6-5 0,3-7-2,5-7 2</inkml:trace>
  <inkml:trace contextRef="#ctx0" brushRef="#br0" timeOffset="121400">11409 16056 32,'0'0'17,"6"-11"-1,-6 11-3,5-12-3,-5 12-4,1-18-2,-3 5 0,-2 3 0,-2-7 0,-3 2 0,-1-3 0,-3 1-1,-2 0 0,-2 0-1,-1 2-1,-1 0 0,-1 2 1,-1 1 0,-2 1 0,1 3 0,-1-2 1,1 3 0,-5 1-1,2 2 0,0 0-1,1 3 0,-1 1-1,2 4 1,0 1-1,2 4 1,3 1-1,1 3 1,1 1 0,2 2 0,0 3-1,3 0 1,0 1 0,1 2 1,1 3 0,3 3-2,-1 0 2,2 4-1,0-1 0,2 2 0,-1 2 0,3 2-1,-1-3 1,1 6 1,0 0 1,0 2-1,0-1 0,0 2 0,-3 1-1,0 0 1,-2 3-1,0 0-1,-1-2-1,0 0 0,1 0 1,-1-2 0,0 1 0,1-1-1,-1-5 2,1 2 0,-2-1 0,-1-1 0,-2-1 0,0 1 0,-2-2 0,-1-1 0,-1-3 0,0-2 0,-2-2 1,-3 1 0,0-3 0,-2 1 0,-1-2-1,-2 1 1,-2 1-1,-3 1 1,0-1-1,1-2-3,-1 3 3,-2 0-2,-2 0 2,1-1-3,-2 0 4,0-2-4,-2-1 3,-2 3 0,-3-3 0,-1 0 1,-1-2-1,1-1 1,-2 0-1,1 1 0,-2-1 0,2-6 0,-1-2 0,1 2-1,-1-2 1,1 5-1,-1-7 0,0 1 1,0-4-1,3 4 0,0 0 0,1-2 7,1 1-2,2-4 2,0 4-2,2-1 2,1 1-1,2-3-3,1 5-3,1-2 0,-1 1 0,1-1 0,-1 1 0,-1 0 0,-1 0 0,-1 4-7,-2-2 2,-1 0-2,1-2 2,-2 0 6,1 2-6,1-1-2,-1 0 13,1-2 1,-2-1-2,-1 1-5,-1 2 0,0-1 0,-1 0 6,-1-1-6,0-3-5,-1 3-2,0-3 7,1 0 0,-2-2 5,1 1-5,-2-3-5,1 1 5,-3 1 0,-2 0 0,2 0-4,-1-3 4,0 3-5,2-3 5,-1 0 0,1 1 1,3-2-1,2-5 0,1 1 1,1 0-1,1-4 0,2-1 0,1-1 0,2-3 6,1 0-5,0 1-1,3-2 5,1-1 1,29 13-5,-51-26-1,51 26 5,-44-30-4,44 30-1,-39-40 5,39 40-5,-37-43 0,37 43 0,-40-51 0,40 51 0,-40-51 0,21 26 0,3 1 0,0 0 0,2 2-2,0 1-3,1 2-1,3 0 0,-1 1 0,0 0 6,1-1 0,0 0 0,0-2 0,1 1 0,1 0 0,-1-1 0,0 2 0,0 0 0,0 1 0,-1 1 0,1 0 0,-2-4 0,1 2 0,0-2 0,0 0 3,1-1-3,1-1 3,0 1-3,0 1 4,0 1-4,3 0 3,-2 0-3,2 4-1,0-1 1,1 1 0,1 1 0,0 1 0,2-1 0,0 3-1,1-1 1,0 1-2,0 1 2,1 0-1,-1 1 1,0 10-1,2-18 1,-2 18 0,1-14 0,-1 14 0,0 0 0,2-13 0,-2 13 0,0 0-1,0 0 2,0 0-1,0 0 0,0 0 0,0 0-1,0 0 1,0 0 0,0 0 0,0 0 0,0 0-1,-8 13 1,3-1 1,-2 2-2,-2 3 3,-1 3-2,0 4 1,-2-2 0,0 0 0,1-1 0,0-4 0,2-2 0,3-3-1,6-12 0,-9 16 0,9-16 0,0 0 0,0 0 0,0 0 0,0 0-1,0 0 1,10-10 0,-10 10 0,10-18-1,-4 5 1,2 0 0,-1-1-1,1-1 1,-1 2-1,1-1 0,-1 2 0,-1 2 1,-6 10-2,10-17 2,-10 17-1,7-10 1,-7 10 0,7-11 0,-7 11 0,7-10 0,-7 10 0,11-10 0,-11 10 0,14-7 0,-5 6 0,-1 2 0,2 2 0,0 0 0,1 2 0,0 0 0,2-2 0,-1 1 0,-1-2 0,0-1-1,-2-3-2,0 1-8,-9 1-28,12-24-1,-10 3 1,1-10-2</inkml:trace>
  <inkml:trace contextRef="#ctx0" brushRef="#br0" timeOffset="122610">6061 16196 26,'0'0'25,"9"-2"2,-9 2 2,0 0-11,0 0-4,0 0-3,0 0-2,-1 10-1,0 1-1,1-11-2,-8 20 0,2-9-2,0 1 0,6-12-1,-14 17 0,5-12 0,-1-4-1,-1-4 0,-3-4-1,-1-5 1,-3-2-1,-2-5 0,-3-2 0,1-2 1,-2-3-1,0-1 0,2-3 0,1-1 1,4-1 0,1-2 0,3-1 0,3-1-1,2 0 1,3-2 0,3 3 0,4 0-1,2-2-1,4 0 1,1 1 0,2-2 0,2 3 0,2 0 0,0 0 0,4 4 0,-2 3 0,0 3 0,-2 3 0,0 3 1,-3 5-1,-4 3 0,-8 11 1,9-14-1,-9 14 0,0 0-1,-10-14-1,10 14 0,-17-7-1,6 3 0,-2-1 0,-2 4-1,-3-1 1,2 2 0,-3 0 1,2 2 0,-2-1 1,3 1 0,0 0 2,3-2 0,1 1 0,3-1 1,9 0 0,0 0 0,0 0 1,0-12-1,9 10 0,2-3 0,3 2-1,3 1 1,2 0-1,2 4 0,2 0 1,2 0-1,1 4 1,-3 1-1,-1 0 0,-2 1 0,-3 0 0,-4 2-1,-4 1 1,-5 1 0,-3 2-1,-2 0 1,-1 4 0,-1-1 0,1 3-1,2 3-3,-1-4-14,3 2-18,4-6 1,-6-15-1,16-7-1</inkml:trace>
  <inkml:trace contextRef="#ctx0" brushRef="#br0" timeOffset="125853">16367 16767 36,'-11'2'25,"11"-2"-1,0 0-5,-12-1-4,12 1-4,0 0 2,0 0-3,0 0 1,0 0-2,0 0-2,0 0-2,11-1 0,-1 1-1,3-3-1,5 3 0,5-2-1,5 2 1,4-1 0,4 0-1,2 0 0,2 1-1,-1 0 1,0 0-1,-1 1 0,-2 1 0,-4-1 0,-1 2-1,-2-1 1,-1 0 0,-3 1-1,-4-1 0,-4-1 1,-1-1-1,-4 1 0,-3-1 0,-9 0 0,9-1-1,-9 1 0,0 0-1,0 0-1,0 0-3,0 0-6,-12-6-19,12 6-5,-14-10 1,4-2-1</inkml:trace>
  <inkml:trace contextRef="#ctx0" brushRef="#br0" timeOffset="126198">16805 16606 43,'0'0'29,"0"0"2,-4 13 0,4-13-16,11 5-4,-1 5-1,-1-6-1,6 8-1,-1 0-3,5 5-1,-2 0-1,2 1-1,-2 1-1,-1 0-1,-1 0 0,-4 1 0,-3-2 1,-1-1 0,-5 1 0,-3 1 0,-4 0 0,-4 2 0,-4 0 0,-2 2-1,-1-1-1,-2-5-4,3 5-13,2-5-18,-1-7 1,5-7-2,9-3 1</inkml:trace>
  <inkml:trace contextRef="#ctx0" brushRef="#br0" timeOffset="128057">17783 16630 35,'1'-11'23,"-1"11"-3,-1-14-1,1 14-6,-5-17-2,5 17 0,-13-13-2,2 6-1,0 6-2,-6-2 0,1 5-2,-6 0 2,2 5-2,-3 2-1,2 3 1,-1 2 0,3 9 0,2-1-1,4 6 0,1-3 0,7 5-2,3-2 2,6 0-3,4-4 2,6-3-2,4-4 1,3-3-1,2-5 0,0-3-2,2-3-2,-5-6-2,2 3-7,-6-10-15,-1 1-7,-1-3 0,-1-4 0</inkml:trace>
  <inkml:trace contextRef="#ctx0" brushRef="#br0" timeOffset="128381">17990 16517 31,'0'0'26,"0"0"3,0 0 2,0 0-15,11 9-3,-12 2-1,4 11 0,-5-2-2,4 11-2,-3 0-1,3 5-4,-2-1-1,2 1-1,-1-3-1,0-3-1,1-2-2,-2-8-2,4 0-4,-4-20-7,5 13-14,-5-13-4,11-5-1,-11 5 2</inkml:trace>
  <inkml:trace contextRef="#ctx0" brushRef="#br0" timeOffset="128659">18139 16473 33,'0'0'28,"0"0"1,0 0 0,7 17-11,-8-4-6,4 12-3,-3-2-1,2 12 1,-2-1-3,2 5-1,-2-4-1,2 0-3,0-2-1,0-5-2,2-2-2,-3-11-5,4 3-8,-3-8-16,-2-10-1,0 0 1,0 0 0</inkml:trace>
  <inkml:trace contextRef="#ctx0" brushRef="#br0" timeOffset="128893">18034 16775 33,'0'0'29,"0"0"3,0 0 0,15-8-11,-2 7-7,-2-9-4,6 7 0,-2-7-4,1 5 1,0-1-5,-1-4-1,4 8-6,-6-10-6,4 5-19,-2 3-6,-1-3 2,1 3-1</inkml:trace>
  <inkml:trace contextRef="#ctx0" brushRef="#br0" timeOffset="129419">18302 16791 20,'0'0'26,"13"1"3,-5-1-1,6-2-10,3 7-4,-3-6-2,4 8-1,-6-3-2,2 7-2,-14-11-3,14 23-1,-17-8-2,-2 2 1,-5 0-1,-2 2 0,-3 0 0,-1-1 0,1-1 0,1-2-1,2-4 1,3-1 0,9-10 0,-11 11-1,11-11 1,0 0-1,0 0 1,15-2-1,-5 0 0,2 1 1,2 1-1,2 2 1,0 1 0,-2 6-1,-2-2 1,-2 3 0,-4 3 0,-2 1 1,-6 1-2,-3 0 2,-5-1-1,-3 0 0,-3-1 0,-3 1-1,-1-4 0,-1-2 0,3-2-2,-1-6-2,7 1-5,-2-12-9,14 11-15,-6-24-2,9 1-2,7-3 3</inkml:trace>
  <inkml:trace contextRef="#ctx0" brushRef="#br0" timeOffset="129757">18588 16701 46,'0'0'33,"13"6"2,-3-7 0,3-5-14,10 9-7,-2-9-2,8 7-5,-4-6-1,4 5-2,-4-4-2,0 2-1,-3 1-2,-4-1-1,-3 1-3,-5-6-6,3 4-15,-3-1-11,-2-3 1,2 0 0,0-5 1</inkml:trace>
  <inkml:trace contextRef="#ctx0" brushRef="#br0" timeOffset="130208">19507 16523 9,'-17'-10'19,"4"9"2,-4-8 3,1 4-11,3 4-1,0-2 0,1 5 1,-2-3 0,4 5-2,-3-4-2,3 7-1,-2-2-1,2 8-1,-3-1-1,4 6 0,-3 1-1,4 6 1,1 1-1,5 5-1,2-4 1,6 2-2,3-7 2,7 1-3,1-5 2,4-2-2,2-9 1,1-1-1,-1-4-1,1-4-1,0 0-2,-4-9-3,2 4-14,-5-8-17,-2-4 1,-2-3 0,-5-6 0</inkml:trace>
  <inkml:trace contextRef="#ctx0" brushRef="#br0" timeOffset="130742">19408 15881 21,'0'0'26,"0"-20"3,0 20 2,2-12-7,-2 12-4,0 0-3,0 0-2,0 0-2,1 13-3,2 6-2,-3 0-2,3 7-1,-3 4 0,2 2-4,-2 0 1,1-2-2,-1-3-1,0-6-1,-1-2-2,1-19-4,1 15-21,-1-15-9,2-12 1,1-3 0</inkml:trace>
  <inkml:trace contextRef="#ctx0" brushRef="#br0" timeOffset="132096">19336 15349 29,'0'0'24,"0"0"1,0 0-1,0 0-7,0 0-4,0 0 0,0 0-4,0 0-1,0 0-2,0 0-1,-4-12-2,4 12 0,0 0 0,-11-6-1,11 6 0,-10-3-1,10 3 2,-16 0-1,16 0 0,-18 2 1,9 3-1,-2-2 1,1 4-1,0-1-1,0 3 2,-2 3-2,3 2 1,0 2-1,0 2 1,1 0-1,3 5 1,1 0 0,2 1-1,3 1 0,2-2 1,1 2-1,4-3 0,3 0-1,1-3 1,1-3 0,2-3-1,1-4 1,1-2-1,-1-3 1,0-3-1,-1-3 0,-1-2 0,0-2 0,-3-2 0,0-1 0,-2-3 0,-1-3 0,-2-2 0,-1-2-1,-2-4 1,-2-1 0,-2-3-1,-2-1 1,-2-2 0,-1 1 1,-3 1 0,-1 2 0,-1 2-1,-1 3 1,-2 4-1,1 6 1,-1 2-2,2 6 0,1 1-1,11 2-2,-16 0-2,16 0-5,0 0-9,0 0-16,0 0 1,0 0 0,20-17 1</inkml:trace>
  <inkml:trace contextRef="#ctx0" brushRef="#br0" timeOffset="132486">19473 15089 37,'1'13'28,"-1"-13"2,0 0 0,0 0-7,0 0-8,0 0-1,9 4-3,1-2-2,-2-4-3,6 2-1,0-3-2,1 2-1,1-1-1,0 1 0,-2-2-1,-1 0 0,1 2 0,-3 0-2,0-1-1,-11 2-1,15-1-5,-15 1-7,5-10-16,-5 10-1,0 0-1,-6-13 3</inkml:trace>
  <inkml:trace contextRef="#ctx0" brushRef="#br0" timeOffset="132930">19494 14954 10,'0'0'18,"-19"-3"-1,19 3-2,-17-2 0,8 4 0,-1-2-1,0 1-1,2 2-2,-2 0 0,10-3-2,-17 9-1,17-9 0,-12 14-1,8-4-1,-2 1-1,3 3 1,0-2-2,3 4 1,-2-1-1,4 4 0,-1-1-1,4 1 0,0 0-1,2 1 1,0-2-2,3 1 1,2-3-2,0-3 0,0-1 0,2-4-2,1 0-3,-1-8-3,3 4-10,-2-5-16,-1-5 0,1-3 1,-1-6-1</inkml:trace>
  <inkml:trace contextRef="#ctx0" brushRef="#br0" timeOffset="133239">19686 14966 58,'19'4'31,"-2"-2"0,3 5 1,-2 1-14,-3 1-5,-1 9-4,-8-2-3,1 6-1,-7 1-3,-4 3 0,-4-1-2,-3-2-2,-1 0-7,-5-5-15,1-5-9,2-2 0,1-11-1,13 0 2</inkml:trace>
  <inkml:trace contextRef="#ctx0" brushRef="#br0" timeOffset="137331">19766 16586 11,'0'0'14,"0"0"0,0 0-1,0 0 1,0 0-2,0 0 1,0 0-4,-6 10 0,6-10-1,0 0-1,0 0-1,0 0 0,0 0-1,0 0 0,0 0 0,0 0 1,0 0-1,-1 11 0,1-11 1,0 0-1,10 5-1,-10-5 0,15 2-1,-3 0 0,2-2-1,3 0 0,1-1-1,3 1 0,2-2 0,3 1 0,-2-3 0,0 2 0,0-2 0,-2 2 0,-1-2 0,-5 2 0,-2 0-1,-3-1 1,-2 2-1,-9 1 0,11-1 0,-11 1 0,0 0-1,0 0-1,0 0-2,0 0-5,0 0-15,10-2-10,-10 2 1,0 0-2,9-18 2</inkml:trace>
  <inkml:trace contextRef="#ctx0" brushRef="#br0" timeOffset="138346">20404 16446 8,'-11'-6'18,"11"6"-2,-9-2-4,9 2-1,-12-2 0,12 2 0,-10 3-2,10-3 0,-10 6-2,10-6 1,-9 11 0,9-11 0,-10 19 0,10-19-1,-10 23 1,5-10-2,3 4 1,1-3-2,1 2-1,-1-2-1,4 2 0,-1-3 0,3 1-1,0-3 1,3-1-1,-8-10 0,18 18 0,-6-13 0,0 1 0,0 4-1,2-2 1,-1-6-2,0-2 1,1-1-1,0-1 0,-2-2 0,1-1 0,-1-5 0,-1-1 0,-1 3 0,-1 0 0,-9 8 0,13-17 0,-7 6 0,-1-1 0,-1 1 0,-1-1 0,0-1 0,-1 0-1,-1-1 1,-1 0 0,-1 1 0,-1 2-1,-1-2 1,-1 2 0,0 1 0,-1-1 0,5 11 0,-11-17 0,11 17 0,-11-16 0,11 16 0,-14-13 0,14 13 1,-14-11-1,14 11 0,-17-6 0,8 5 1,0 1-1,-2 0 1,0 1 0,-1 2-1,2-2 1,0 2-1,0 0 1,2 0 0,8-3-1,-13 10 0,13-10 0,0 0 1,-10 12-1,10-12 0,-3 12 0,3-12-1,-1 11 0,1-11-3,0 0-5,9 15-18,-9-15-9,15 2 1,-4-3-1</inkml:trace>
  <inkml:trace contextRef="#ctx0" brushRef="#br0" timeOffset="139062">20895 16424 20,'0'0'24,"0"0"1,6-14-2,-6 14-6,0 0-2,0 0-2,0 0-3,-6-13-2,6 13-2,0 0-1,-12-1 0,12 1-2,-16-2 1,5 2 0,2 5-1,-3-4 1,1 6-1,0-3 0,1 4-1,-1 0 1,3 4-1,1-1 0,1 3-1,0 0 1,3 3 0,1-1 0,2 2-1,1-3 1,3 1-1,2-3 0,3 0 0,1-4 0,5 1 0,0-5-1,3 0 1,0-1 0,2-2-1,-1-2-1,0 0 1,-3 0-1,-1-1-2,-1 0-1,-4-4-3,3 5-7,-13 0-19,12-12-1,-12 12-2,14-21 1</inkml:trace>
  <inkml:trace contextRef="#ctx0" brushRef="#br0" timeOffset="139392">21128 16316 65,'0'0'31,"0"0"1,0 0-5,0 0-11,9 20-4,-8-7-3,6 11 0,-4 0-2,5 7-1,-4 1-2,3 3 0,-2-2-3,-1-2 1,-1-2-1,0-4-1,0-5-1,-1-5-1,0 0-1,-2-15-4,4 15-6,-4-15-16,0 0-7,1-16 0,0 3 0</inkml:trace>
  <inkml:trace contextRef="#ctx0" brushRef="#br0" timeOffset="139694">21241 16351 18,'9'-14'27,"-4"-3"3,4 6 2,-9 11-10,11-13-2,-11 13-3,6 11-1,-1 6-5,-5 2-3,2 8-3,-1 2-1,1 5-1,-1 0-1,1 1 0,-2-5-1,2-2 0,-2-4-1,1-6 0,-1-3-2,-1-4-1,1-11-2,0 0-6,-2 12-14,2-12-11,0 0 2,-6-17-2,1 4 3</inkml:trace>
  <inkml:trace contextRef="#ctx0" brushRef="#br0" timeOffset="139911">21190 16530 44,'-10'8'31,"10"-8"3,0 0 0,0 0-9,0 0-9,0 0-4,18-6-3,-18 6-3,19-10-3,-6 4-2,0-2-2,1 4-6,-3-6-9,1 4-14,-1 1-5,-11 5 0,15-7-1</inkml:trace>
  <inkml:trace contextRef="#ctx0" brushRef="#br0" timeOffset="140445">21315 16533 52,'0'0'31,"10"14"3,-1-10 0,2-4-12,6 5-8,-2-5-4,5 3-3,-4-4-2,-1 3-1,-2 1-2,-2 0 0,-11-3-1,11 13 0,-11-13-1,3 21 0,-4-9 1,-1 2-1,-2 3 0,-1 1 1,-2-2-1,0 0-1,-3-1 2,1-1-2,-3-2 1,1-1-1,1-7 2,2 0-2,8-4 2,-14 4-1,14-4 1,0 0 0,0 0 0,0 0 0,0 0 1,-4-10 0,4 10 0,0 0 0,9-11-1,-9 11 1,12-4-1,-12 4 2,16-1-2,-5 3-2,1 0 2,2 2-2,0-1 2,0 1-2,0-1 1,0 1-2,-2-2 1,-1-1 0,0 0-2,-3-4 1,3 3-5,-5-13-5,6 8-14,-3-7-12,-1-4 2,1-1-1,-1-4 1</inkml:trace>
  <inkml:trace contextRef="#ctx0" brushRef="#br0" timeOffset="140805">21678 16411 46,'6'-13'27,"-7"-5"1,4 3 1,-3 15-17,0-23-2,0 23 0,0 0 2,-10-5-2,1 9-1,3 10-1,-6 0-1,5 6-2,-4 2 0,4 3-1,0 0-1,3 1 0,3-4-1,4-1-1,2-4 1,4-1-1,1-7 0,4-1 0,0-3 0,1-4-1,2-1-1,-1-4-1,2 0-1,-3-7-3,3 4-3,-5-10-6,7 5-11,-5-6-11,-1 0 1,2-2 0,-5-3 2</inkml:trace>
  <inkml:trace contextRef="#ctx0" brushRef="#br0" timeOffset="141025">21890 16310 30,'0'0'29,"-3"-15"3,3 15 1,0 0-6,0 0-7,0 14-4,-1-2-4,6 11-3,-4 1-2,4 5-2,-2 1-2,3 3-1,-2-2-2,0-3 0,1-4-2,-2-7-3,2 0-3,-5-17-13,0 0-15,0 0 0,12-2-1,-6-9 2</inkml:trace>
  <inkml:trace contextRef="#ctx0" brushRef="#br0" timeOffset="141295">22036 16282 75,'-1'-11'34,"1"11"-1,0 0 1,0 0-22,2 20-3,-1-6-3,4 9-1,-3 3-1,4 4-1,-1 1-1,2 3 0,-2-3-2,2-6-1,-1-1-2,-2-11-4,3 1-3,-7-14-8,0 0-18,0 0 1,0 0 0,0 0 1</inkml:trace>
  <inkml:trace contextRef="#ctx0" brushRef="#br0" timeOffset="141536">21929 16457 50,'0'0'31,"-12"4"2,12-4 0,0 0-15,0 0-5,10 1-2,-10-1-1,16-3-3,-6-1-2,2 3-3,3-3-2,-2 0-3,5 3-5,-5-9-10,3 2-18,1 2 2,-2-4-2,2-1 2</inkml:trace>
  <inkml:trace contextRef="#ctx0" brushRef="#br0" timeOffset="142189">22189 16433 29,'0'0'28,"0"0"4,0 0-6,17-5-2,-17 5-5,21-1-2,-10-2-5,4 5-2,-2-4-4,1 3-1,-3-1-3,-1 1 0,-10-1-1,12 3 0,-12-3 0,0 0-1,2 18 1,-2-18-1,-5 20 0,0-7 1,-1-1-1,0 1 0,-1 0 1,0-2-1,7-11 0,-11 15 0,11-15 1,0 0-1,-9 10 0,9-10 1,0 0-1,0 0 0,0 0 1,0 0-1,14-5 0,-14 5 0,13-3 0,-3 3 0,1 3-1,1 0 1,2 2 0,1 3 0,-2 0 0,0 4 0,-2-1 0,-1 2 0,-4 0 0,-4 0 0,-4 3 0,-4-1 1,-3-1-1,-2-1 2,-3-2-1,0-2 0,-3-1 0,1-2 0,2-5 0,0-1 0,3-1-1,2 0 0,9 1 0,-14-14-1,14 14-1,-8-18-4,8 18-19,-1-19-12,-2 6 0,-1-1 1,-2-1-2</inkml:trace>
  <inkml:trace contextRef="#ctx0" brushRef="#br0" timeOffset="146113">19548 17787 1,'0'0'10,"0"0"0,-3 13 0,3-13-2,0 0 0,0 0 1,-3 10 2,3-10-1,0 0 0,0 0-2,0 0-1,0 0 0,0 0-1,0 0-1,0 0 1,0 0-1,-11 7 1,11-7-1,0 0 0,-9 2 0,9-2 0,0 0-1,0 0 1,0 0 0,-9-2-2,9 2 1,0 0-2,0 0 1,2-11-2,-2 11 1,2-15-1,-2 15 0,-1-19 0,1 7 0,0 0-1,0 1 1,0-3 0,0 0-1,-1-1 1,-1-1-1,0 1 0,-2-1 3,1 0-2,-2-3 2,2 1-3,-2 2 3,-1-3-3,2 0 3,-1 0-2,1 0-1,-1 1 1,1-2-1,1 2 0,-1-1 0,1 4 1,1-1-1,0 1 0,0 1-1,1 2 1,0 2-1,1 10 1,-1-19-1,1 19 1,2-18-2,-2 18 2,2-12 0,-2 12 0,3-12-1,-3 12 1,0 0 0,1-13 0,-1 13 0,0 0 0,0 0 0,0 0 0,0-10-1,0 10 1,0 0 0,0 0 0,0 0 0,0 0 0,0 0-1,0 0 1,0 0 0,0 0 0,0 0 0,0 0 0,0 0 0,0 0 0,0 0 1,0 0-1,0 0 0,0 0 0,0 0 1,0 0-1,0 0 0,0 0 1,0 0-1,0 0 0,0 0 1,0 0-1,0 0 0,0 0 0,0 0 0,0 0 0,0 0 0,0 0 0,0 0 1,1 10-1,-1-10 1,2 23 0,0-5 1,-1 3-1,1 3 2,-1 6-2,2 1 2,-2 3-2,0 0 0,-1-1-1,0-1-1,-1-3 2,1-2-3,-1-5 2,0-6-2,0-4 2,1-12 0,0 11 0,0-11 0,0 0 0,5-20 3,-3 6-3,1-3 2,0-4-2,-1-3 1,1-1-1,-1-3 2,0-2-3,-1-1 0,0-2 0,-1 3-1,0-1 1,-1 3-2,0 5 1,-2 2-3,2 9-3,-5 0-14,6 12-14,0 0 1,-12-2-2,12 2 2</inkml:trace>
  <inkml:trace contextRef="#ctx0" brushRef="#br0" timeOffset="148068">19508 18085 29,'0'0'30,"0"0"-9,0 0-2,0 0 4,32 9-3,-32-9-3,0 0-2,0 0-5,13-36-2,-13 36-2,0 0-1,0 0-1,0 0 0,0 0-2,0 0 0,0 0 0,-34-21-5,34 21 5,0 0 0,-41 27 1,41-27-1,-31 26 1,31-26 0,-27 41 0,27-41 5,-20 48-5,20-48 0,-5 52-1,5-52 1,15 46-1,-15-46 0,36 35-2,-36-35 0,47 17 0,-47-17 0,50 1 0,-50-1-4,46-7-7,-46 7-15,30-17-16,-30 17-2,0 0 1,37-46 0</inkml:trace>
  <inkml:trace contextRef="#ctx0" brushRef="#br0" timeOffset="148377">19777 18068 53,'0'0'37,"0"0"0,14-17-6,-14 17-14,0 0-4,0 0 3,0 0-3,0 0-3,0 0-3,21 35-2,-21-35-1,10 54-2,-10-54-1,11 60-5,-11-60-1,12 53 4,-12-53-1,10 41-3,-10-41-3,0 0-2,8 37-19,-8-37-10,0 0 3,0 0-7</inkml:trace>
  <inkml:trace contextRef="#ctx0" brushRef="#br0" timeOffset="148654">19971 17992 56,'3'-10'33,"-3"10"1,0 0-6,0 0-13,0 0-1,0 0 1,0 0-1,0 54-7,0-54-1,4 63 2,0-27-5,0 0-2,2-1 5,-6-35-7,10 63 0,-10-63 4,10 46-3,-10-46-11,5 37-10,-5-37-16,0 0-7,0 0 1,0 0 0</inkml:trace>
  <inkml:trace contextRef="#ctx0" brushRef="#br0" timeOffset="148903">19894 18207 93,'0'0'39,"0"0"2,0 0-6,0 0-21,0 0-4,0 0-2,0 0-3,0 0 0,30-18-3,-30 18-2,0 0-2,0 0-5,0 0-6,40 1-15,-40-1-16,0 0 2,0 0 0,32 1 2</inkml:trace>
  <inkml:trace contextRef="#ctx0" brushRef="#br0" timeOffset="149481">20048 18263 71,'0'0'39,"0"0"0,41 13 2,-41-13-23,0 0-7,44-22-2,-44 22-2,0 0-1,36-8-7,-36 8 5,0 0-1,32 8-1,-32-8-1,0 0 0,0 0-1,26 43 1,-26-43 2,3 39-3,-3-39 0,-5 47 0,5-47 0,-16 53 0,16-53-2,-23 46 0,23-46-1,-29 36 1,29-36-1,-34 24 1,34-24-1,-35 14-4,35-14 8,-32 6-1,32-6 0,0 0 3,-32-6-5,32 6 5,0 0 0,0 0 5,0 0-10,-3-41-1,3 41 6,0 0-7,0 0 5,36-23 0,-36 23-6,0 0 0,43-3 6,-43 3 0,35 4-5,-35-4 4,34 12 6,-34-12-12,35 14 9,-35-14-5,34 14 4,-34-14-1,30 10-2,-30-10-16,0 0-27,31-5 5,-31 5-2,0 0 3</inkml:trace>
  <inkml:trace contextRef="#ctx0" brushRef="#br0" timeOffset="150519">20460 18136 26,'0'0'30,"0"0"5,0 0-8,0 0-1,0 0-4,0 0-1,0 0-4,0 0-3,0 0-2,0 0-3,0 0-2,0 0-1,0 0-6,0 0 3,39 12-3,-39-12 0,36 6 0,-36-6 0,43 1 0,-43-1 0,42-1 0,-42 1 0,35-3 0,-35 3 0,0 0 0,35-4 0,-35 4 0,0 0 0,0 0 0,0 0-4,33-2-32,-33 2-8,0 0-1,0 0 0</inkml:trace>
  <inkml:trace contextRef="#ctx0" brushRef="#br0" timeOffset="151106">21048 18019 4,'0'0'22,"0"0"4,0 0-9,0 0 3,27 21-3,-27-21-5,0 0 0,0 0-1,-5-16-2,5 16-8,0 0-2,-12-15-1,12 15 1,-16-4 5,4 2 0,3-2-6,-3 7 1,1-3 6,-2 0-1,3 2 0,-2-1 1,3 3-2,9-4 1,0 0 5,0 0 1,-33 24-1,33-24 0,0 0 1,-16 36-6,16-36-1,0 38 6,0-38-11,11 36 0,-11-36 5,20 35-5,-20-35 5,29 27-1,-29-27 5,33 19-5,-33-19 2,34 4-4,-34-4 0,34-6 0,-34 6-12,0 0-26,37-28-7,-37 28 1,17-42-1</inkml:trace>
  <inkml:trace contextRef="#ctx0" brushRef="#br0" timeOffset="151708">20900 17572 43,'0'0'28,"0"0"4,0 0-5,0 0-7,0 0-3,0 0-3,0 0-1,9 20-4,-8-9 0,6 5-5,-3 0 1,1 3-4,1 0 1,0 0-1,0 2 1,0-3-1,-1-3-1,-2-1 0,0-1 0,-3-13-1,5 18-2,-5-18 0,0 0-4,-1 10-7,1-10-21,0 0-3,0 0 0,-1-15 0</inkml:trace>
  <inkml:trace contextRef="#ctx0" brushRef="#br0" timeOffset="152062">21031 17550 11,'9'-6'23,"-9"6"2,0 0 2,0 0-7,0 0-2,0 0-2,0 0-2,2 13-4,-2-13 1,-4 28-3,0-10 1,5 4-4,-4 0 1,5 0-5,-2-3 2,3 1-1,-1-6-1,1-2 0,-3-12-1,6 14-1,-6-14-2,0 0-4,12 6-15,-12-6-15,3-10 1,-3-4-1,-1-5 1</inkml:trace>
  <inkml:trace contextRef="#ctx0" brushRef="#br0" timeOffset="152768">20827 17230 10,'-9'-2'22,"9"2"1,0 0 1,-9-4-9,9 4-2,0 0 0,-9 6 1,9-6-2,-8 11-2,8-11 0,-8 17-1,8-17-3,-4 24-1,4-13-1,2 6 0,1-5-1,4 5 1,2-6-2,3 2 1,0-6-1,3 0 0,0-2 0,2-3 0,-1-2-1,1-1 0,-3-4 0,-1 0-2,0-2 1,-2-2-1,-2 0 1,-1-4-1,-2-1 1,-1-2-2,-2 1 2,-3-3 0,-2 1 0,-3-2 0,-4 2 0,-2-1 0,-2 2 0,-2 2 1,-1 1-1,-3 3 1,0 3-1,-1 4 1,1 2-1,1 3 0,2 4-1,-1 1-1,6 5-3,-2-3-6,7 7-17,2 1-7,1 1 0,5 1-2,3 1 2</inkml:trace>
  <inkml:trace contextRef="#ctx0" brushRef="#br0" timeOffset="153385">21291 18029 33,'0'0'32,"0"0"3,0 0-10,0 0 3,0 0-9,0 0-4,0 0 3,0 0-7,0 0-8,16-12-2,-16 12 0,17-5-1,-5 3 0,4 1-1,-1 0 0,-15 1-1,36-2 11,-17 2-7,-4-1 1,1 2-2,-4 1 0,-12-2 0,0 0 5,25-2-1,-25 2-11,0 0 3,0 0-2,0 0-2,0 0-21,16 19-12,-16-19-3,9-8-2,-9 8 8</inkml:trace>
  <inkml:trace contextRef="#ctx0" brushRef="#br0" timeOffset="154107">21782 17964 10,'-7'12'20,"7"-12"2,0 0-5,0 0-7,-12 1 1,12-1 0,0 0 1,0 0-1,-15-7 1,15 7-1,-10 10-2,10-10-1,0 0-1,0 0 4,-22 38-1,22-38 0,0 0-1,-6 48-1,6-48 0,4 35 1,-4-35-1,0 0-6,17 47 0,-17-47 0,0 0 0,30 34-1,-30-34 1,0 0-2,37 10 0,-37-10 0,0 0 0,38-7 0,-38 7 0,0 0 0,33-26 0,-33 26 0,0 0 0,31-35 0,-31 35 0,0 0 0,22-48 0,-20 31 0,-1 2-3,-3-2-3,1-1 1,-4 1 0,0-1-1,-2 5 1,0-3 0,-1 3-1,2-2 7,6 15-1,-16-16 0,6 9 0,0 4 0,-1-3 0,-1 6 0,2 0-1,-2 1 1,1-1 0,2 1-1,1 1-1,8-2-2,-13 9-3,13-9-7,-5 16-17,5-16-6,0 0 0,11 7 1</inkml:trace>
  <inkml:trace contextRef="#ctx0" brushRef="#br0" timeOffset="154633">22255 17980 19,'0'0'26,"0"0"2,0 0 2,0 0-15,0 0-3,0 0 0,-8-16-1,8 16-1,-11-5-1,11 5-3,-15-3 0,15 3-1,-17 4 0,8-1-1,-3 3 0,12-6 0,-15 12-1,15-12 0,0 0 5,0 0 0,-20 48-6,20-48 6,0 0-2,8 50 1,-8-50-5,20 35 0,-20-35-2,31 36 0,-31-36 0,37 30 0,-37-30 0,39 21 0,-39-21 0,36 13 0,-36-13 0,30 4 0,-30-4 0,0 0-7,37-7-26,-37 7-6,0 0-6,24-39 1,-24 39 0</inkml:trace>
  <inkml:trace contextRef="#ctx0" brushRef="#br0" timeOffset="154904">22503 17876 74,'0'0'36,"0"0"1,11-6-8,-11 6-14,0 0-4,5 20-2,-1-2-2,-4-18-3,5 54 5,-5-54-7,3 65 5,-3-65-1,5 65-1,-5-65-1,4 55-4,-4-55 0,5 40-7,-5-40-20,0 0-17,0 0-1,0 0 1,0 0 1</inkml:trace>
  <inkml:trace contextRef="#ctx0" brushRef="#br0" timeOffset="155166">22656 17864 64,'0'0'35,"0"0"0,11-7 1,-11 7-23,7 14-3,-2 7-1,-5-21-2,6 58 4,-6-58-2,7 68-1,-4-31-2,1-2-1,0 1-2,-4-36-1,7 50-5,-7-50-14,0 0-25,3 41-3,-3-41 2,0 0 0</inkml:trace>
  <inkml:trace contextRef="#ctx0" brushRef="#br0" timeOffset="155416">22594 18085 90,'0'0'40,"-7"35"3,7-35-2,0 0-27,0 0-9,33-32 3,-33 32-3,0 0-1,31-17-3,-31 17-2,0 0-4,31-13-5,-31 13-11,0 0-22,29-8 0,-29 8 1,13-13 0</inkml:trace>
  <inkml:trace contextRef="#ctx0" brushRef="#br0" timeOffset="155911">22785 18093 101,'0'0'41,"0"0"1,29 21-10,-29-21-20,0 0-3,35-5-1,-35 5-3,0 0 0,0 0-5,35 7 0,-35-7 0,0 0 0,0 0 0,10 43 0,-10-43 0,-4 35 0,4-35 0,-11 39-6,11-39 7,0 0-6,-32 47 5,32-47-4,0 0 4,-35 28-5,35-28 0,0 0 5,0 0-4,0 0 10,0 0 1,0 0 0,0 0-6,0 0 1,0 0-1,0 0 3,0 0-4,0 0 0,0 0-5,41 7-1,-41-7 1,32 5 11,-32-5-1,33 5-10,-33-5 9,30 4 0,-30-4-2,0 0-2,31 1 0,-31-1-20,0 0-23,0 0 3,33-29-4,-33 29 0</inkml:trace>
  <inkml:trace contextRef="#ctx0" brushRef="#br0" timeOffset="156317">23145 17911 31,'0'0'31,"0"0"1,6-12 1,-6 12-13,0 0-4,0 0-2,0 0-3,-9 14-2,2-3-3,7-11 1,-9 43-2,9-43-1,-5 51 4,5-51-5,2 50 4,-2-50-6,11 45 6,-11-45 0,0 0-6,32 38 1,-32-38-2,30 14 0,-30-14 0,34 3 0,-34-3 0,34-6 0,-34 6 0,33-20 0,-33 20-6,0 0 0,41-39-8,-41 39-4,0 0-11,22-44-12,-21 22 1,1 1 1,-5-3 3</inkml:trace>
  <inkml:trace contextRef="#ctx0" brushRef="#br0" timeOffset="156565">23362 17783 65,'0'0'36,"0"0"0,9-8 2,-9 8-19,0 0-7,14 14-3,-12 2-3,4 7-1,-2 4-2,-4-27 0,12 72 2,-6-33 0,-1 3-1,-2-4-2,1-3-1,-4-35-4,8 55-7,-8-55-20,-3 35-13,3-35 0,0 0 0,0 0 2</inkml:trace>
  <inkml:trace contextRef="#ctx0" brushRef="#br0" timeOffset="156858">23523 17823 67,'-1'-10'36,"1"10"0,0 0 2,0 0-24,0 0-2,0 0-3,0 0-2,8 17-2,-6 0-2,3 2-1,-1 4-1,-4-23 0,15 60 4,-15-60-2,16 64-1,-16-64-2,14 55-2,-14-55-5,12 49-9,-12-49-19,0 0-8,0 0 2,0 0-1</inkml:trace>
  <inkml:trace contextRef="#ctx0" brushRef="#br0" timeOffset="157137">23433 17961 67,'0'0'36,"-10"8"1,10-8 1,0 0-22,0 0-4,0 0-2,2-13-2,-2 13-3,12 1-1,-3-3-1,2 1-2,3-3-2,3 2-1,-2-4-2,7 7-4,-9-4-10,9-2-22,-4 1 1,-1 0 0,-3-3 0</inkml:trace>
  <inkml:trace contextRef="#ctx0" brushRef="#br0" timeOffset="157866">23672 17971 33,'20'14'31,"-20"-14"3,21 4 0,-6-3-11,-2-4-6,5 0-4,-5 6-3,-13-3-2,40 10 3,-40-10-4,44 13 1,-44-13-4,41 14-1,-41-14 3,31 17-4,-31-17 3,0 0-5,22 41 0,-22-41 0,0 0 4,-14 45-2,14-45-5,-30 29 2,30-29 0,-36 20-4,36-20 7,-35 10-3,35-10 1,0 0-6,-34 8 11,34-8-6,0 0 2,0 0 3,0 0-8,0 0 4,0 0-1,0 0 1,0 0-5,0 0 9,0 0-9,0 0 4,0 0 0,0 0 0,29 4 1,-29-4-1,0 0 0,11 44 0,-11-44 6,7 38-11,-7-38 11,4 39-5,-4-39-6,0 0 11,-1 49 0,1-49-5,0 0 0,-13 38 5,13-38-4,0 0-5,0 0 10,0 0-10,-33 31 6,33-31-6,0 0 0,-31 4 6,31-4-6,0 0 5,0 0-5,0 0 5,-33-1 0,33 1-1,0 0 5,0 0-5,0 0 2,0 0-11,0 0-29,0 0-1,0 0-4,-4-59 3</inkml:trace>
  <inkml:trace contextRef="#ctx0" brushRef="#br1" timeOffset="174870">15982 17119 7,'0'0'6,"0"0"2,0 0 1,0 0-1,0 0 1,0 0 1,0 0-1,0 0-1,-10-17-1,6 6-1,0-3-2,-1-2-1,-3-4-1,1-3-1,-2-2 1,0-4 0,-3 1-1,0-6 1,0 0 2,-4-2-2,1 0 1,0-4-1,-1 2 0,1-2-1,-1 2 0,1-2-1,-4 1-1,1 0 1,-3 1-1,-1 2 1,-2-1-1,-2-1 0,-3 2 0,-2 1 0,-1 1-1,-4 2 1,-3-2-1,-3 2 1,-3 1-1,-2 0 1,-5 2 0,-4-1 0,-4 1-1,-2 1 0,-3 2 0,-3-2-1,-2 1 1,0 3-1,-2-2 1,-1 1-1,-1 4 2,1-1 0,-1 1 1,0 3 0,0-2 0,0 2 0,2 1 0,0 0 0,2 0 0,1 1 1,1-1-1,1 2 1,2 2 1,0-1-2,-2 4 1,0-1 0,-1 3-1,0 0 0,0 1 1,0 0-1,0 1 0,1 0 0,2-1 1,0 1-1,2 0 0,0 1 1,1-1-1,-2 2 1,2 0-1,1 2 0,0 0 1,-1 2-1,3 1 0,2 0 1,0 2 0,1 0 1,-1 1 0,2-1 0,2 2-1,2 0 1,1-2 0,5 2-1,2-1-1,2 1 0,5 1 1,2 0-1,1 1 0,2 1 0,0 1 1,0 2-1,1-2 0,2 4 0,-1-2 1,1 1-1,-1 0 1,3 0 1,1 1-1,-1-2 1,0 3-1,0-2 0,1 0 1,-2-2-2,0 2 1,2-1-1,0 0 0,0 1 0,2-3 0,2 1 0,0 2 0,2-1 1,0 0-1,0 1 0,0 1 1,-1 0-1,-1 1 1,1 1-1,-1 1 1,-1 2 0,1 0 0,-2 6 0,1 1-1,1 1 1,0 1-1,2 0 1,2 0-2,1 2 1,1 0-1,2-1 1,1 0 0,2 5 1,0-2-1,3 4 0,-2 3 1,3-1-1,-1 1 1,2 0-1,2-1 1,1-2-1,2 0 0,1 0 1,2 1-1,1-2 0,3-1 0,-1 1-1,3 0 0,-2 2 1,2-2-1,0 1 1,1 0-1,-1 0 1,1 0 0,0 0 0,1 0 0,-1-1 0,2-1 1,0-1-1,0 0 0,2-4 1,0 2-1,2-3 1,1 0 1,0-4-1,2 0 2,0-4-2,2 1 2,1-3-2,2 0 3,-1-5-3,4 4 1,0-2-1,1-2 1,1 3 0,2-3 0,-1-1 0,1 2 0,1-2 0,2 0 0,0-2 0,1 2-1,-2-2 0,1 2-3,0-1 2,-1 1-3,-1 0 3,-1 2-2,-1 2 1,-1-1-1,1-2 2,-1 1 1,-1 0-1,2-1 1,-3-1-1,1-3 1,0-1 0,0 1-1,0-2 1,-1 2-1,0-2 1,0-1-1,3 2 0,-2-1 0,0 1 0,1 0 1,-1 1-1,2-2 0,1 0 0,0 1 0,2-2 0,2 0 1,1-3-1,3 2 0,2-2 0,2 1 0,4 0 0,3 1 0,0-1 1,3 1-1,3 0 0,1 0 0,0 0 0,4 0 0,0 2 0,1-2 0,1 3 0,1-1 0,2 2 0,2 1 0,0-2 0,2 0 0,2-2 0,1 2 0,-1-4 0,0 1 0,-2-1 0,-2-2 0,-3 1 0,-3-4 0,-2 2 0,-5-1 0,-1 0-1,-1-1 1,-2 1-1,-3-1 1,1 3 0,-2-2 0,-1-1 0,0 0-1,-2 1 2,-1 0-1,1-1 0,1-2 0,0-2 0,-1 3 0,0-3 0,1-1 0,1-1 0,-1-4 0,2 3 0,-1-3 0,0-2 0,-1 0 0,1 0 0,-1-1 1,-1 1-1,-3 0 0,0 0 0,-1 2 0,-3 2 1,-1-2-1,-4 3 0,-1-4 1,0 1-1,-1-2 0,-4 0 0,-1-3 4,-1 2-4,0-1 3,-3 0-3,-1 4 3,-4 0-3,-1 1 2,-2 2-1,-2 1-1,-1-1 0,-10 9 0,15-15 0,-15 15 0,11-14 0,-11 14-1,10-15 1,-10 15 0,8-16 0,-8 16 0,6-16 1,-6 16-1,8-17 0,-4 6 0,2 1 1,1-2-1,0-2 0,1 1-1,0-2 1,0 0-1,-1 1 1,-2 1 0,-1 3 0,-4 10-1,4-17 2,-4 17-1,1-12 1,-1 12-1,3-12 0,-3 12-2,6-13-6,-2 3-23,2-6 0,5-1-3,0-13 1</inkml:trace>
  <inkml:trace contextRef="#ctx0" brushRef="#br1" timeOffset="180436">19916 17628 4,'0'0'7,"0"0"2,-4-11-3,4 11 0,0 0 1,-11-16-2,11 16 1,-11-10-2,11 10 1,-16-8 0,5 2-2,0 1-1,-3-2 1,-2 3-3,-1-3 2,-3 0-2,-1 0 1,-2 1 0,-4 0 1,0 1 0,-2 2 0,-2 3 2,-2 1 0,2 2-1,-2 2 1,1 2 1,1 0-2,1 4 1,-1-1-2,1-1 0,-1 4-1,0-2-2,-1 0 1,0 3-2,1-1 3,2 5-3,0-3 3,3 2-3,0 1 3,3 4 0,1-1-1,-1 1 1,1 4-1,0-3 0,2 5 0,1 0 0,1-1 0,2 1 0,16-28 0,-30 62 6,30-62-2,-20 55 2,20-55-1,-18 55 0,18-55 0,-13 55 1,13-55-1,-9 50-4,9-50 0,-3 51 0,3-51 1,3 47-1,-3-47 0,10 43 1,-10-43 0,15 42 0,-15-42-1,22 39 2,-22-39 0,30 32-1,-30-32 0,37 28 0,-37-28 0,43 26-1,-43-26 1,45 21-1,-45-21-3,49 25 0,-49-25 0,52 24 0,-52-24 0,54 21 0,-54-21 0,56 25 0,-56-25 2,55 23 1,-55-23-1,49 24 0,-49-24 0,45 32 1,-45-32-1,47 26 0,-47-26 1,47 24-1,-47-24 1,47 21 0,-47-21 0,50 13-1,-50-13 1,51 13 0,-51-13-1,57 9 1,-57-9-2,58 7 1,-28-3 1,2-2-1,-1 0 0,1 2 0,0-1 0,-1 0 0,4-1 0,1-1 1,0 2-1,2 0 0,0-1 1,4 2-1,0-1 0,2 2 1,2 1-1,-1 1 0,1-2 0,0 0 0,0 2 0,0-2 0,-3 2 0,0-2 1,-2 1-1,0-2 0,-1 3 0,1-2 0,-1 1-1,-2 1 0,3-3 1,-1 2-1,1-2 1,0 2 0,0-4 0,0 3-1,-1-3 1,0 0 0,2 1-1,0-2 1,2 1-2,-1 0 1,1 2-1,1-3 0,2-1-1,-3 1-1,6-1-1,-1-1-1,3-1 0,-1-3-1,2 2 0,0-1 1,1-1 0,1 2 2,-3-3 1,-2 3 1,1-2 1,0 0 2,-1 2 0,0-3 0,0 1-1,1-1-1,2-1 0,-1 0 0,0 0-2,-2-1 1,1 0 2,-1-1 0,-2-1 1,0 0 0,-2 1 1,0-1 0,-1 2 0,2-1 0,-1-1-2,-1 3 0,1 0 1,-2 0-1,1-1 0,-3 1 0,2-1 2,-3 0-1,-2 0-1,-1-3 1,2-1 0,-3 2 0,1-3-1,-2 1 1,0-2 0,-1 2 0,3-2 2,-1 1-6,-1 0 7,1 0 0,-1-2 1,3 1-1,-2 0-1,2-1 1,-5 1-1,3-1 4,-2-2-6,3 2 0,-4 0-1,1 1 1,-3-1-1,3 0 0,-1-1 0,2 2 1,-1 0-1,-35 14 2,61-27 0,-61 27 1,56-32 0,-56 32-1,46-34 0,-46 34 0,0 0 0,47-56-1,-47 56-1,0 0 0,32-55 0,-32 55 0,0 0 0,23-63 0,-23 63 0,7-43-1,-7 43-2,-2-40 2,2 40-3,-9-41 3,9 41-2,-13-38 0,13 38 0,-20-39 2,20 39 2,-22-42-1,11 22-1,-5 1-1,-1-2 1,-6 2-1,1 0 1,-8 2-1,4-1 1,-7-2-2,2 4 4,-6-2-2,2 1 1,-3-2-1,1 1 1,-2-3-1,0 2 1,-8-2-1,1 1-1,0 0 2,0 0-1,-3 2 0,2-1 0,-5 0 0,2 2 0,1-2 2,-1 0-1,-1 1 0,-2 0 0,3-2-1,-3 3 1,3-2 0,-1 2-1,-1-1 1,1 2 0,0 0 0,1 0 1,0 2-1,1 3 1,0-2-2,0 2 1,4 1 0,0 1 0,1-1-1,0 2 1,1 0 0,-1 0-1,0-1 1,0 2 1,0 0-1,2 2 0,-2-1 0,0-1 0,2 2 0,1-1 0,1 3-1,0-3 1,-1 1 0,0-1 0,1 1 1,-1 0-1,0-1 0,1 1 1,2 1-1,0 0 0,2 0 0,1 2 0,2 0 0,2 0 0,1-1 0,1 2 0,1-2-1,-1 0 1,-1 1 1,1-1-1,-1-1 0,1 1 0,-1 0 0,-1 1 0,1 0 0,1-1 0,2 0 0,0-1 0,3 2 0,-1-2 0,2 0 0,0-1 0,1 2 0,-1-2 0,-2 0 0,2 2-1,-2 0 1,0 0 0,0 2 1,-1 0-1,1 1 0,-1 0 0,1 1 0,1-1 0,-2 1 0,3-1 0,0 1 0,0-1 0,2 0 0,0 1 0,0-1 0,1 0 0,1 1 0,0-1 0,1 2 0,0-1 0,-2 1 0,1 0 0,-2 1 0,1 0 0,-1 1 0,-1-1 0,0 1-1,-1 0 1,0 1 0,1 0 0,-1 1 1,-1-1-1,2 1 0,-1 2 0,1-1 0,1 3 0,-1-1 0,2 2 0,0-1 0,1 2 0,0 2 0,0 0 0,1 1 0,0 0 0,0 1 1,2 0-1,-1 0 0,3-2 0,-1 0 0,2-2 0,1 1 0,1-4 0,1 0 0,2-2 0,8-7 0,-17 15 0,17-15 0,-13 13 0,13-13 0,-9 15 0,9-15 2,-12 20-2,6-8 1,1 0-1,-1 2 2,-1-2-2,-2 2 1,-1-2-1,0 2 0,-2-1 1,-2 0-1,0 0 0,-2-1 0,-1 3 0,-2-1-1,0 1-3,-5 0-1,2 4-7,-3-1-9,-5-1-8,7 4 0,-5-6 0</inkml:trace>
  <inkml:trace contextRef="#ctx0" brushRef="#br0" timeOffset="204733">19738 15508 7,'0'0'16,"0"0"-3,0 0-1,0 0-2,0 0 4,0 0 0,0 0 0,0 0-2,0 0-2,0 0-1,0 0 0,0 0-1,0 0-2,0 0 1,9 4-2,-9-4 2,10 5-2,-10-5-1,15 7 0,-4-2-1,0 1-1,1 1-1,-1 4 0,2-1-1,-1 2 1,-1 2-1,0 1 0,-1 3 0,-3-1 1,-1 2-1,-3 0 0,-2-1 1,-2 1-1,-1 0 1,-5 0-1,-2 1 2,-4-1-1,-1 1 0,-2 0 0,-1-1 1,-3-1-1,2 0 0,-1-3 0,3-1 0,-1-3 0,4-1-1,0-2 1,2 0 0,2-2-1,9-6 0,-11 7 0,11-7 0,0 0 0,-9 6 0,9-6 0,0 0-1,0 0 0,0 0-2,0 0 0,0 0-2,0 0-1,-1-14-2,1 14 0,1-14-2,-1 14 1,0-20 1,1 9 1,-2-1 0,1 0 3,-1-2 1,0 2 1,0-1 1,0 2 1,0-1 1,1 12 2,-3-16 1,3 16 1,-2-12 1,2 12 0,0 0-1,0 0 1,0 0-2,0 0 1,0 0-2,0 0-1,-7 13 1,5-3-1,-1 5 1,-3 1-1,2 3 2,-3 0-1,2 1 0,-1-2-1,3 0 0,-2-3-1,2-1 0,0-1 0,2-2 0,1-11 0,2 18-1,-2-18 2,7 14-1,-7-14 2,12 12-2,-12-12 2,20 7-1,-8-6 0,4 2 0,1-3 0,4 0-1,-2-2 0,2 1 0,-1-1-1,0 1 0,-3 0-1,-1-3-3,-1 10-7,-15-6-22,17 0-4,-8 0 2,-9 0-2</inkml:trace>
  <inkml:trace contextRef="#ctx0" brushRef="#br0" timeOffset="207777">19952 16408 13,'0'0'15,"0"0"-1,0 0-1,0 0-2,-9 9-2,9-9-1,0 0 0,0 0-1,0 0 0,0 0 0,0 0 1,0 0-1,0 0 1,0 0-1,0 0-1,0 0 0,0 0 0,0 0-2,0 0 2,-9 3-3,9-3 0,0 0 0,-3-14 0,3 14-1,-2-19-1,2 8 0,0-2 0,1-2-1,0 0 1,0-2 0,2 3-1,-1-2 1,2 2 0,0-1 0,0 2 0,1-1 0,0 2 0,0-2 0,1 2 0,0 0 0,0 0 0,2 0 0,-1 1-1,1-1 1,1 1 0,1-3 0,1 2 1,1-1-1,1 1 1,-2 0-2,3 2 2,0 1-1,0-2 1,0 5-2,-1-1 1,3 3 0,-1-1 0,1 1-1,1 1 1,-1-1 0,2 3-1,-1 1 0,1 0 0,-2 3 0,1-1-1,-2 3 1,1 0 0,-1 2-1,-1 4 1,0 1 0,-2-1 0,1 1 0,-1 0 0,-1-1 0,-1 0-1,0-2 1,-10-9-1,15 12 2,-15-12-1,14 7 0,-14-7 0,12 2 1,-12-2-1,8 0 0,-8 0-1,0 0 0,11-6-1,-11 6-2,0 0-3,9-6-5,-9 6-12,0 0-11,-7-11 1,7 11-1,-12-5 3</inkml:trace>
  <inkml:trace contextRef="#ctx0" brushRef="#br0" timeOffset="208454">20266 16150 9,'0'0'17,"0"0"2,0 0-5,0 0-1,0 0 1,0 0 0,0 0 0,0 0 0,10 3-1,-10-3-1,0 0-2,10 4-1,-10-4-3,14 10-1,-4-3-1,-2-3-1,4 3 0,0-1 0,1 1 0,0-2-1,2 0 0,-2-4-1,2 0 0,-3-1 0,0-1 0,-2-3 0,1 1-1,-2-2 1,-9 5-1,16-10 1,-16 10-1,14-12 1,-14 12-1,11-14 1,-11 14-1,8-13 1,-8 13 0,5-15 1,-5 15-1,4-16 0,-4 5 0,1-1 0,0 1 1,-1-2-1,0 1 0,0-1 0,0 2 1,0-2-1,0 13 2,-3-18-2,3 18 0,-4-15 0,4 15 0,0 0-1,-6-11 0,6 11 0,0 0-2,0 0-1,0 0-7,0 0-25,-3-13-3,1 1 2,0-5-3</inkml:trace>
  <inkml:trace contextRef="#ctx0" brushRef="#br0" timeOffset="215311">23405 16149 39,'0'0'21,"10"0"-3,-10 0 3,5-15-5,0 2-1,-2-7-2,5 1-3,-2-12-1,5 0 1,-3-11-3,6-4 0,-2-11-2,3-4 0,-2-9 0,1-6-2,-3-9 2,1-4-2,-4-9 1,-1-2-1,-2-5 1,1-1-1,-5-3 0,0 2-1,-2-4-1,0 1 0,-2 0 0,-2 1-1,0-3 0,-1 0 0,-1-5 0,0 1 0,1 1-1,-1-1 1,0 1-1,0 0 1,0 3 0,0 4-1,1 4 1,0 1 0,1 4 1,0 2-1,2 0 0,-2 4 0,2 3 0,-2 0 0,2 2 0,-1 4-1,1 1 1,0 3-1,-2 4 1,1 4-1,0 0 1,0 5 0,0 4 0,0 3-1,0 6 2,0 4-2,2 7 1,-1 3 0,0 9 0,0 4 0,0 5 1,1 3-1,0 6 0,0 2 0,2 11 0,-2-18 1,2 18-2,0-14 1,0 14 0,-1-13 0,1 13 0,0-14 0,0 14-1,-3-13 2,3 13-1,-4-11 0,4 11 0,-6-11 0,6 11 0,-10-11-1,10 11 1,-18-9-1,5 7 0,-4 1 0,-3 2-1,-5 1 1,-2 3 0,-2 1 1,0 1-1,2-1 1,2 0 0,5-2 1,4-1-1,6-1 1,10-2-1,-9 0 1,9 0-1,0 0 0,11-7 1,0 2-1,1-1 0,0 1 0,3-2 0,1 0 0,-1-2 0,0 2 0,-5 3 0,0-1 0,-10 5 1,13-6-1,-13 6 0,0 0 1,10-4-1,-10 4 1,0 0-1,14-4 0,-5 2 1,4-1-1,0 1 1,4-1 0,-1 1-1,1 0 1,-2 1 0,-1 0-1,-2 1 1,-4 0-1,-8 0 0,11 0 0,-11 0 0,0 0 0,0 0 0,0 0 0,7 14 0,-7-14-1,3 16-2,-3-16-12,3 14-21,-3-14-2,13-10 0,-2-10-1</inkml:trace>
  <inkml:trace contextRef="#ctx0" brushRef="#br0" timeOffset="216892">15634 9909 47,'0'0'26,"0"0"2,-6-17 0,6 17-10,-16-3-4,2 3-2,-3 8-1,-6 2-2,0 12 0,-8 0-1,3 13 0,-3 4-1,4 7-1,2-1-2,6 1 0,8-1-2,9-2 0,11-8-1,11-2 0,10-10 0,6-4-1,8-7-2,-1-3-1,6-5-5,-5-8-9,-1-5-19,-1-2-1,-6-7 1,-2-2 0</inkml:trace>
  <inkml:trace contextRef="#ctx0" brushRef="#br0" timeOffset="217171">16041 10001 86,'0'0'32,"4"-11"1,-4 11 2,10-5-24,-10 5-1,3 13-1,-3 2-1,5 13-3,-2 2-1,3 8-1,-1 2 0,2 7-1,-1-4-1,0-2-2,1-3-2,-4-13-4,5 0-14,0-12-14,-8-13-2,18-5 1,-8-14 0</inkml:trace>
  <inkml:trace contextRef="#ctx0" brushRef="#br0" timeOffset="217404">16307 9932 73,'0'0'33,"0"0"0,-11 21 2,6 3-13,2 11-13,-3 1-1,3 9-1,-2 1-2,3 1-2,1-4-3,2-3-2,3-4-2,-2-9-4,4-1-9,-5-8-7,0-6-11,-1-12 1,0 0 0,0 0 2</inkml:trace>
  <inkml:trace contextRef="#ctx0" brushRef="#br0" timeOffset="217575">16136 10264 72,'-16'-7'34,"7"6"0,9 1 0,-4-12-10,13 10-11,2-5-4,6 1-5,5-2-6,0-5-10,5 1-16,3 3-7,-6-3 2,2 5-2,-5-2 1</inkml:trace>
  <inkml:trace contextRef="#ctx0" brushRef="#br0" timeOffset="218064">16391 10256 82,'-2'20'30,"2"-20"0,10 0-1,3-2-19,2-3-1,3 2-1,0-4-1,3 4-2,0-1-1,3 5-1,-5 2 0,-1 4-1,-5 2-1,-1 4 0,-4 3-1,-4 2 0,-5 0 1,-4 1-1,-3 0 0,-2-2 0,1-3 1,-1-2-1,10-12 0,-14 16 0,14-16 0,0 0 1,0 0-1,0 0-1,9 3 1,1-5 0,1 2 0,4 2-1,0 1 1,2 4 0,0 1 0,-2 4 0,-1 3 0,-3 3 1,-3 0 0,-3 2 2,-7 0-1,-4 0 0,-8-1 1,-6-2-1,-4-3-1,-4-3-2,-1-1-5,-5-9-15,5-5-14,7-5-2,5-12 2,13-3-2</inkml:trace>
  <inkml:trace contextRef="#ctx0" brushRef="#br0" timeOffset="219345">17141 10341 16,'-14'-2'25,"14"2"3,-10-2 3,10 2-7,0 0-3,0 0-1,10-3 0,-10 3-8,25-2-2,-8-2-4,8 5-1,1-2-1,5 1-1,1 1-1,0 0 0,-2 2-1,-2-2-1,-4 0 0,-2 0-2,-5 2-3,-4-7-4,2 5-9,-3-4-11,0-4-5,2 2 0,-1-5-1,5 1 2</inkml:trace>
  <inkml:trace contextRef="#ctx0" brushRef="#br0" timeOffset="219728">17956 10185 12,'22'-2'18,"-11"-10"1,1 5-4,-9-4-1,-3 11 1,-5-13-1,-3 8-2,-4 3 0,-4-1-2,-2 6-1,-3 2 1,-2 4 0,-1 2-2,1 6-1,-2 0-1,5 5 0,-1 0 0,8 4 0,1-4-1,10 6-1,3-6 1,10 2-1,5-4-1,9-2-1,3-4 0,5-3-1,2-5-1,0-3-2,2-3-2,-6-9-5,0 2-17,-3-4-10,-6-8 1,-3 0 0,-4-7-1</inkml:trace>
  <inkml:trace contextRef="#ctx0" brushRef="#br0" timeOffset="220285">17874 9458 34,'0'0'26,"0"0"2,0 0 0,0 0-9,3-10-3,-3 10 0,0 0-3,0 0-4,0 0-2,1 10-1,-1-10-2,0 20 0,0-5-2,2 6 1,-1 2-1,2 4 1,-2-3-1,3 2-1,-3-3 0,1 0 0,0-4-1,1-5 0,-2-1-1,-1-13-1,0 15-4,0-15-5,0 0-13,0 0-10,2-10 0,2-1-1,-2-5 2</inkml:trace>
  <inkml:trace contextRef="#ctx0" brushRef="#br0" timeOffset="220654">18040 9356 19,'0'0'18,"0"0"2,0 0 2,-5 16-4,5-16-5,-7 22 0,4-4 1,-2 0-1,3 8-2,-2 0 1,4 4-2,-1-3-2,4 3-3,-2-3-1,2 1 0,-1-3-2,1-1 0,-2-4-1,0-1 0,-1-3-1,-1-3 0,0-1-2,1-12-2,-2 14-4,2-14-10,0 0-14,-8-14 0,6-3-1,4 1 1</inkml:trace>
  <inkml:trace contextRef="#ctx0" brushRef="#br0" timeOffset="221337">17810 9002 11,'0'0'18,"-14"0"1,14 0 1,0 0-6,-10 0-1,10 0-1,0 0-1,-10 4-1,10-4 0,-9 12-2,3-1 0,1 3-2,-1 2 0,3 3 0,-1 2-2,3 3 0,1-3 0,4 3 0,1-2 0,5 0 0,0-3 0,3-2-1,1-3 0,2-1-1,1-2 0,2-4-1,0-4 0,1-2 0,0-4 0,0-2 0,0-5 0,-1-2 0,-2-3 0,-3-3 0,-1-3 0,-2-2-1,-4-2 1,-3 0 0,-3-2 0,-3 2 0,-3 0 0,-4 3 0,-4 1 0,-1 5-1,-3 4 1,-3 3 0,-1 5-1,1 3 0,-1 3-1,2 1-5,5 8-13,3 1-16,1-2 1,8 3 0,2-13-2</inkml:trace>
  <inkml:trace contextRef="#ctx0" brushRef="#br0" timeOffset="227265">18337 10291 15,'0'0'21,"0"0"1,0 0 0,0 0-3,0 0-1,0 0-2,10-3-3,-10 3 0,16 0-2,-4-1-1,7 2-2,-1-2-1,5 2-2,0-1-1,2 3-1,-1-2 0,2 1-2,-4 1-1,-2-2 0,1 1-1,-5-1-1,1 3-4,-6-5-7,-2-1-20,1 5 2,-10-3-2,0 0 0</inkml:trace>
  <inkml:trace contextRef="#ctx0" brushRef="#br0" timeOffset="228251">19032 10138 6,'0'0'18,"0"0"2,0-14 0,0 14-7,0 0 1,-1-12-4,1 12-1,0 0-2,-12-12-1,12 12 0,-13-3 0,13 3-1,-16-1 2,5 1-1,-1 3 0,-1-2 1,-1 5 1,-2-1-2,1 3 0,-4 3 0,4 5-1,-3 0 1,3 8-2,-2-1 0,5 6-1,-1-1 1,6 4-1,4-4-1,4 0 1,5-4 0,7 0 0,4-7 0,9-1-1,2-5 0,3-3 0,0-6-1,2-2-1,-2-2-2,-2-6-3,0 3-11,-7-3-20,-5-5-1,0 2 0,-4-7 0</inkml:trace>
  <inkml:trace contextRef="#ctx0" brushRef="#br0" timeOffset="229650">19186 10161 47,'0'0'25,"0"0"3,13 5 0,-13-5-13,0 0-5,0 0 1,0 0-1,0 0-2,6 15 0,-3 1-3,-3-2 0,2 11-1,-1 1 0,3 6-1,-2 3-1,1 1 0,-1-1 0,0 0-1,-1-1-1,2-7-1,-2-1-2,0-9-2,2 0-5,-3-17-8,0 0-16,0 0 1,0 0-2,9-14 3</inkml:trace>
  <inkml:trace contextRef="#ctx0" brushRef="#br0" timeOffset="229963">19389 10173 47,'0'0'26,"11"7"3,-11-7 0,0 0-10,0 0-8,0 0 1,11 15-3,-11-1 0,3 9-2,-3 2-1,1 9-2,-1 2 0,2 5-1,-3-2-2,2 1 1,-1-4-2,0-4-2,1-3-2,-1-10-4,3-2-5,-3-17-12,-2 11-8,2-11 0,-1-12-1,2 2 2</inkml:trace>
  <inkml:trace contextRef="#ctx0" brushRef="#br0" timeOffset="230220">19184 10372 68,'-15'4'33,"15"-4"0,-14 5 0,14-5-11,8-11-13,1 2-2,5 2-2,1-3-2,1 1-3,3 1-3,-2 0-5,5 4-5,-5 2-13,-2-2-7,2 7 0,-2-4-1,1 6 3</inkml:trace>
  <inkml:trace contextRef="#ctx0" brushRef="#br0" timeOffset="230791">19472 10496 52,'0'0'27,"0"0"2,0 0 1,14 4-14,-14-4-3,21-1-2,-8-1-4,4 7-1,0 1-2,1 6-1,-2 4-1,0 4-1,-1 5-1,-2 3 1,-3 3-1,-3 0 0,-1 1 1,-4-2-1,-4-3 0,-4-3 0,-4-2-2,-5-6 1,-2-3 0,-3-4 0,-1-4 0,-2-3 0,4-4 2,0-3-1,4-3 1,2-3 0,3 0 1,3-1 0,4-2 1,1 3-1,1 0 0,1 11 1,5-17 0,-5 17 0,10-8 0,-1 8 0,2 1-1,3 4 0,3 0 0,1 3-1,4 0 0,0 0 0,3 2-1,2-3-1,-1-1-1,-2-5-3,2 1-4,-5-7-12,-3-2-15,2-1 1,-6-7 0,0 0-1</inkml:trace>
  <inkml:trace contextRef="#ctx0" brushRef="#br0" timeOffset="231482">19720 10301 22,'-13'6'24,"13"-6"2,-9 5 2,9-5-6,0 0-4,0 0-2,0 0 0,0 0-4,0 0-1,0 0-3,12 8 0,-12-8-3,19 3-1,-6-1 0,4 0-1,5-1 0,3 1-1,0 0 0,2-1-1,1 0 0,-1 0-1,-1 1 0,-2-2-1,-1 2-1,-7-2-3,1 2-5,-8-6-8,1 2-12,0 2-6,-10 0 0,13-8 0</inkml:trace>
  <inkml:trace contextRef="#ctx0" brushRef="#br0" timeOffset="231949">20280 10225 9,'-2'-17'19,"2"17"2,-7-13 0,7 13-6,-10-14-1,10 14-3,-13-12-1,13 12-1,-12-9-2,12 9 0,-14-6-1,5 5 1,9 1 0,-17 6 1,7 4-2,-2-1 0,0 7 0,-4 0 1,4 5-2,-2-1 0,2 3-2,4-2 1,4 3 0,1-3 0,8-1-1,2-3 0,9 1 0,2-4-1,7 0 0,2-4-1,2-1 0,2-3-1,-1-2-1,2-2-1,-4-4-3,1 1-4,-8-9-11,-1-1-17,-1-1 1,-5-6 1,0 2-2</inkml:trace>
  <inkml:trace contextRef="#ctx0" brushRef="#br0" timeOffset="232468">20125 9555 42,'0'0'25,"0"0"3,0 0-1,0 0-8,0 0-6,0 0-2,0 0 1,1 23-2,1-13-2,4 11 0,-2-1-2,3 9-1,-1 0-1,1 6-1,0-1-2,-1 0 1,-1-1-2,1-3 0,-1-4 0,-1-4 0,0-5-1,-2-6-3,2 1-4,-4-12-4,0 0-15,0 0-8,0 0 1,7-20-2,-8 0 3</inkml:trace>
  <inkml:trace contextRef="#ctx0" brushRef="#br0" timeOffset="232786">20309 9524 56,'12'3'27,"-12"-3"2,0 0-2,0 0-14,0 0-1,4 23-1,-7-9-2,4 9-1,-3 0-2,4 9-1,-2-2 0,2 3-3,0-4 0,0-2-1,2-5 0,-3-5-2,3-1-2,-4-16-3,4 12-12,-4-12-15,0 0 0,1-18 0,-4-3-1</inkml:trace>
  <inkml:trace contextRef="#ctx0" brushRef="#br0" timeOffset="233393">20157 9011 24,'-14'-18'21,"14"18"1,-13-19 2,13 19-10,-14-13-2,5 9-1,9 4-1,-17 1 0,7 6-2,0 1 0,1 6-1,0 1-1,2 5-2,1 2 0,3 4 0,3-2-2,5 3 1,1-1-1,6-3 0,-1-2 1,6-1 0,-2-6-1,5-2 1,-1-5-2,2-5 1,0-4 0,0-3-1,0-4 0,-1-2 0,-1-5 0,-2-1 0,-4-4 0,-3 0 0,-4-2 0,-4-1 1,-5-3-1,-3 3 0,-4 0 0,-2 3 0,-2 1 0,-3 4 0,1 2 0,-3 3 0,1 3-1,0 2 0,2 2-2,0-2-3,6 7-9,-2-1-12,3 2-10,9-2 1,-7 13 0,9 1 0</inkml:trace>
  <inkml:trace contextRef="#ctx0" brushRef="#br0" timeOffset="234174">20545 10260 19,'0'0'21,"0"0"2,-11 0 0,11 0-7,0 0 0,0 0-1,0 0-2,0 0-1,0 0 0,0 0-2,0 0-2,13 4 0,0-2-2,0-3-1,7 3 0,0-2-1,5 3 0,1-3-1,3 2-1,-2-1 0,-1 2-1,-1-1 0,-3 0-1,-3 1 0,-4-2 0,-3 0-2,-3-1-1,-9 0-4,9-2-11,-9 2-18,0 0 1,10-14 0,-10 14 0</inkml:trace>
  <inkml:trace contextRef="#ctx0" brushRef="#br0" timeOffset="234987">21156 10124 0,'0'0'17,"0"0"2,0 0 1,-11-11-5,11 11 0,-8-4-2,8 4-2,-13-3 0,4 3-2,9 0 0,-18 4-1,9 2-1,-2 1 0,2 2 2,-1 0-2,1 5-1,-1 0 0,3 4-2,0-1 1,3 4-1,-1-3 0,3 5-1,1-2 1,3 3-1,2-3 0,2 2 0,1-1-1,3-2 0,2 0 0,0-3-1,2 0 0,3-3-1,0-3 0,1-2 1,0-4-1,1-2 0,-1-2 0,2-5 0,-2-1-1,0-4 1,-3-1 0,0-2 0,-1-1-1,-2-1 1,-1-1 0,-2-1-1,-1-2 1,-2-2-1,-2 1 1,-2-1-1,-1 0 0,-3-1 1,-2 3-1,-1-1 1,-3 3 0,1 1 0,-4 1 0,-1 3 1,1 0-1,-3 3 1,0 0-1,1 2 0,-2 0 1,-1 2-1,0 2 1,2 1-1,1 1 0,0 1 1,1 1-1,3 1-1,9-3 0,-14 10-4,14-10-7,-5 19-14,5-19-10,2 16 1,-2-16 0,13 12 0</inkml:trace>
  <inkml:trace contextRef="#ctx0" brushRef="#br0" timeOffset="235768">21684 10210 20,'-1'-10'19,"1"10"1,-9-10 1,9 10-11,-16-9-1,5 4 1,0 1 1,-5 0 0,1 3 1,-1 0-1,0 3-1,-2 1 1,2 7-3,-3-4-1,3 8-1,0-4 0,4 8-2,0-2 1,6 6-1,0-2 0,8 4 0,2-1-1,6 3 1,4-2-1,6 3 0,3-5-1,3 0 0,1-7-1,3 0 0,-2-5-1,0-4 0,-3-4-3,-4-6-1,0-1-4,-7-9-7,3-1-21,-2-1-2,-4-3 1,2-2 0</inkml:trace>
  <inkml:trace contextRef="#ctx0" brushRef="#br0" timeOffset="236077">21901 10162 46,'0'0'29,"0"0"2,0-11 0,0 11-13,0 0-2,0 0-3,5 10-3,-4 2-2,4 7-2,-3 2 0,5 7-3,-4 2 1,4 5-1,-3-1-2,2 0 1,-2-3-2,1-3-1,-1-2-2,-1-10-5,3 1-8,-6-17-18,0 0-1,13 5 0,-7-17-2</inkml:trace>
  <inkml:trace contextRef="#ctx0" brushRef="#br0" timeOffset="236356">22065 10139 59,'0'0'30,"0"0"2,0 0 0,5 15-15,-5-15-4,1 26-4,-3-7 0,4 7-4,-3 2 0,4 6-1,-2-1-2,2 0 0,1-2-2,0-3-1,1-2-3,-1-9-3,2 2-5,-6-19-8,3 13-15,-3-13 1,0 0-1,-1-11 2</inkml:trace>
  <inkml:trace contextRef="#ctx0" brushRef="#br0" timeOffset="236572">21924 10328 67,'0'0'33,"0"0"-1,12 2 0,-3-7-17,7 3-6,0-5-2,3 3-5,1-1-4,-2-1-6,4 3-13,-1 4-11,-6-5 0,0 7-2,-5-4 2</inkml:trace>
  <inkml:trace contextRef="#ctx0" brushRef="#br0" timeOffset="237199">22157 10385 56,'5'14'27,"-5"-14"3,13 1-1,-1 1-16,-2-4-1,4 5 0,-3-4-4,4 3-1,-4-1 0,3 6-3,-5-2 0,-9-5-2,14 20-1,-9-8-1,-3 1 1,-2 2-1,-1 1 0,-2 0 1,-2-1 0,0 2 1,-4-5-1,-2 1 0,-1-2 0,1-1 0,-1-3 0,2-1 0,1-2-1,9-4 1,-12 1 0,12-1-1,0 0 1,3-11 0,-3 11-1,13-11 1,-13 11-1,18-13 0,-7 7 0,-1 2 0,3 3 0,-2 1 0,0 3 0,1 2 0,0 2 0,-1 3 0,0 0-1,0 2 1,-2 1 0,-2 1 0,0 1 0,-3-2 0,-1 1 0,-3-1 0,-1-3 0,-2 2 1,3-12 0,-14 16 0,4-8 0,-2-2 0,-3 0 0,1-1-1,-2-2 0,-1-2 0,1 0-3,2-4-1,4 2-4,-3-9-12,7-1-16,5 0 0,3-7 1,7-1-1</inkml:trace>
  <inkml:trace contextRef="#ctx0" brushRef="#br0" timeOffset="238235">22193 10476 8,'-7'-13'17,"0"3"-2,7 10 0,-8-14 1,8 14 2,-11-12-1,11 12-1,-11-10 0,11 10-1,-11-8-2,11 8 2,0 0-4,-10-10-1,10 10-2,0 0-1,0 0-2,8-2 0,-8 2-2,18 5 0,-3-1-2,1 4 1,3 6-1,-2 2 0,2 5 0,-4 3 0,0 5 0,-5 2 0,-3-1 0,-4 0 0,-3-2-1,-4-2 1,-1-4 0,-3-4 0,-4-4-1,-3-5 1,0-2 0,-2-5-1,-1 0 1,-1-4-1,2 0 1,-1-1-1,6 0 1,0 0-1,3 0 1,9 3 1,-9-3-2,9 3 0,0 0 0,0 0 0,18-7 0,-4 3 0,5 3 0,3-1 0,7 1 0,1 1 0,3 1 0,-1 0 0,1 1 0,-2 1 0,-2-1 0,-4 0 0,-4 0 0,-3-1 0,-6-4 0,0 5-6,-12-2-15,11-16-19,-11 16-1,5-21 2,-2 6-2</inkml:trace>
  <inkml:trace contextRef="#ctx0" brushRef="#br0" timeOffset="238642">22635 10223 37,'0'0'29,"-9"-19"2,9 19 1,-16-12-11,5 2-5,0 6-1,-6-2-3,4 10-2,-8 0-1,5 9-2,-5-2 0,4 9-2,-3 1 0,6 6-1,0 0-1,6 1 0,4-1 0,7 1-1,7-5 0,7-1 0,5-4-2,5-5 0,4-6 0,0-4 0,2-4 0,-4-7-3,-1-2-2,-5-6-3,1 2-5,-10-10-11,4 0-15,-3-1 1,-1-3 1,0 1-1</inkml:trace>
  <inkml:trace contextRef="#ctx0" brushRef="#br0" timeOffset="238882">22839 10091 63,'5'-19'35,"-5"19"-1,0 0 1,0-10-14,0 10-4,3 17-5,-1 4-3,-2 2-3,3 7-1,-2 4-1,3 6-1,-1 2-1,2 0-1,-1-3 0,0-4-2,2-2-1,-3-10-3,2-2-4,-5-21-12,3 11-17,-3-11-1,12-15 1,-4-3 0</inkml:trace>
  <inkml:trace contextRef="#ctx0" brushRef="#br0" timeOffset="239131">22990 10027 82,'0'0'37,"0"0"1,-2 17 1,3 2-20,4 15-7,-3 0-2,6 9-3,-3-1-2,3 2-2,-1 0-2,0-2 1,0-5-4,-1-6-1,0-3-3,-6-10-4,7 1-13,-7-19-16,0 0-1,0 0 2,0 0-1</inkml:trace>
  <inkml:trace contextRef="#ctx0" brushRef="#br0" timeOffset="239340">22814 10307 92,'-12'1'36,"12"-1"1,0 0 0,0 0-22,17-8-6,0 0-3,7 1-3,1-1-2,1-2-3,3 3-3,-5-2-5,4 6-12,-7-1-15,-5 1-1,2 1 2,-4-1-2</inkml:trace>
  <inkml:trace contextRef="#ctx0" brushRef="#br0" timeOffset="239919">23101 10279 73,'5'13'35,"-5"-13"-1,15 3 2,-1 1-20,-5-8-3,7 7-3,-6-7-4,6 5-1,-4-1-1,1 4-2,-1 1 0,-1 4-1,-2 0 0,0 5-1,-3 3 1,-1 0-1,-3 2 1,-3 1-1,-2-1 1,-3-1 0,-2-4 0,0-2 0,-1-3-1,0-3 1,0-1-1,9-5 1,-11 0-1,11 0 0,0 0 0,0 0 0,2-15 0,-2 15 0,13-9 0,-2 6 0,1 0-1,3 3 2,2 5-1,0 1 0,2 3 1,-2 6-1,-1 3 1,-2 3-1,-2 2 1,-5 1-1,-4-3 1,-4 1-1,-6-2 0,-6-4 0,-3-3 0,-6-3 1,-1-2-1,-1-2 0,-2-1 0,4-3 0,4 1 1,3-2-1,4-2 1,11 1-2,0 0-2,-9-19-8,12 5-27,2-4-2,0-7 1,3-8-2</inkml:trace>
  <inkml:trace contextRef="#ctx0" brushRef="#br0" timeOffset="246713">14076 10053 8,'-16'2'15,"-9"-4"-3,2 4-1,-5-2 0,2 5 1,-2-4 2,4 3 2,1 1-4,4-1-1,5 1 1,1-2 1,13-3 1,-8 10 0,17-2-2,3-4-2,12 3-2,5-4-2,12 4-1,5-3-2,10 1-1,5-2-2,5 1 0,0 0-2,-2-3-3,-3 5-5,-7-6-8,-6 0-15,-7 6-1,-12-9 1,-8 3-1</inkml:trace>
  <inkml:trace contextRef="#ctx0" brushRef="#br0" timeOffset="246960">14212 9959 79,'0'0'31,"0"0"0,2 18-2,4-5-17,4 10-4,-3 5-1,3 8-2,-3 4-3,2 3-5,1 4-10,-3-3-14,-4-9-5,0-1 1,-8-14-2</inkml:trace>
  <inkml:trace contextRef="#ctx0" brushRef="#br0" timeOffset="247576">10221 9712 65,'-21'-5'29,"0"5"1,-9-2 1,-3 4-19,4 10-1,-4 2-2,4 9 0,0 0-2,6 9-1,5 1-2,10 2 0,6-1-2,10-1 1,8-3-2,7-5 1,6-5-2,4-6 0,6-5-3,0-7-3,3-4-10,-4-3-16,-4-11-2,-1 0 0,-6-7-1</inkml:trace>
  <inkml:trace contextRef="#ctx0" brushRef="#br0" timeOffset="248125">10272 9677 56,'16'-3'27,"-16"3"3,15 0 0,-6 5-16,-9-5-4,19 18 1,-10-4-3,3 7-2,-1 2-1,3 4-3,-1 3 0,0 2-1,-1-1 0,-3 1 0,-3-4 0,-4-1 0,-6-4 0,-6-2 0,-5-4 0,-4-4-1,-5-2-1,-6-7-3,1 0-4,-5-8-8,4-4-13,5 0-3,0-9 0,11 1-1</inkml:trace>
  <inkml:trace contextRef="#ctx0" brushRef="#br0" timeOffset="248494">10874 9644 42,'13'-9'24,"-13"9"3,-15-6 1,0 7-14,-7 1-1,0 9 0,-5 1 1,2 9-2,-2 1-3,6 9-1,0 0-2,8 6 0,4-1-2,8 0-1,4-2-1,9-2 0,2-5 0,8-6-2,2-5-1,2-7-3,5-3-4,-4-12-8,4-3-12,-1-4-8,-4-10 2,0-2-1,-5-9 2</inkml:trace>
  <inkml:trace contextRef="#ctx0" brushRef="#br0" timeOffset="248703">11050 9632 65,'0'0'32,"-9"9"-1,10 9 1,-3 7-12,1-1-10,3 10-1,-1 2-3,2 4-2,-1 0-3,1-3-2,0-2-4,0-8-6,2-5-15,3-4-7,-8-18 1,14 2-1,-5-17 1</inkml:trace>
  <inkml:trace contextRef="#ctx0" brushRef="#br0" timeOffset="248938">11246 9600 92,'-5'17'34,"-1"11"1,-2 6 0,-2 3-22,6 9-6,-4-1-1,4 5-1,0-4-3,2-3-3,3-3-2,-1-11-3,5-1-7,-4-10-10,2-8-12,-3-10 0,0 0 1,12 0 0</inkml:trace>
  <inkml:trace contextRef="#ctx0" brushRef="#br0" timeOffset="249532">11108 9901 82,'-16'-13'35,"6"5"-1,10 8 1,-5-19-15,13 16-9,5-4-5,5 2-3,4-2-3,1-1-3,6 4-2,-2-5-3,4 9-4,-8-4-4,2 8-5,-5 1 0,-3 5 0,-4-1 3,-3 7 4,-6-2 5,-2 2 8,-3 0 7,-1-2 8,-1-2 1,3-12 3,-3 19 0,3-19-2,0 0 0,10 8-5,3-7-2,0-3-2,5 4-2,0-2-1,0 5-2,0 1 0,-3 3-1,-4 3 0,-5 4 0,-6 1 0,-6 3 0,-8 0-1,-4 0 1,-7 1 0,-3-1 1,-3-4-1,1-1 1,1-2-1,4-3 2,2-3-1,8-3 0,5-7 0,10 3 0,-2-13 0,11 5 0,2-3-1,8 2-1,1-1 1,3 2-1,1 5 0,1 0 0,-1 5-1,-2-1 0,-2 1-2,-3-1-1,3 4-5,-5-7-6,7 2-9,-1-3-14,0-5 2,4-1 0,0-8 2</inkml:trace>
  <inkml:trace contextRef="#ctx0" brushRef="#br0" timeOffset="250013">11844 9746 81,'1'-21'32,"-8"0"1,-2 8-1,-1 10-16,-10 5-4,5 12-3,-7 2-1,6 10-2,0 0-1,5 8-1,5 0-1,6 1 0,5-2-1,5-3 0,7-5-1,6-3-1,4-8 0,3-6-1,3-3 0,0-9-2,4-3 0,-2-7 0,3-2 0,-3-6-1,-2-4 1,-3-5 1,-3-2 0,-3-2 1,-4-1 2,-5 3 0,-5 1 1,-2 6 0,-4 3 1,0 8 0,-4 5-1,0 10 0,0 0 0,-5 17 0,2 4-1,1 6-1,-2 7 1,2 4-1,-2 6 0,1-1 0,2-1-1,-1-6-2,2-2-2,-2-12-7,5-2-11,1-8-14,-4-12 1,10-5 0,-3-13 0</inkml:trace>
  <inkml:trace contextRef="#ctx0" brushRef="#br0" timeOffset="250230">12339 9618 82,'0'0'34,"0"0"-1,0 0 3,5 27-17,-12-1-10,5 9-2,-4 3-1,4 9 0,-2 1-3,1 0-1,1-4-2,1-3-3,3-4-4,-4-9-8,4-4-16,-1-3-5,-2-8 1,1-13-2</inkml:trace>
  <inkml:trace contextRef="#ctx0" brushRef="#br0" timeOffset="250417">12218 9979 103,'-7'-12'36,"7"12"0,4-18-1,3 5-22,11 4-7,-2-4-3,5 0-3,1 4-4,0-5-6,4 8-10,-4 0-14,-2-1-1,1 3 0,-4 1-1</inkml:trace>
  <inkml:trace contextRef="#ctx0" brushRef="#br0" timeOffset="250916">12538 9896 66,'0'0'31,"2"11"1,-2-11 1,0 0-14,0 0-5,11 0-3,-11 0-2,13 3-3,-4 3-1,-9-6-2,15 15-1,-9-4 0,-1 3-1,-1 1 0,-2 2-1,-3 1 0,-2 1 1,-2-2-1,-1-2 1,0-2-1,6-13 1,-9 16-1,9-16 1,0 0-1,0 0 0,0 0 0,0 0 0,8 6 0,1-7 0,1 1 0,2 1-1,2 3 1,1 2-1,-1 1 1,-1 5 0,-1 2-1,-1 4 2,-2 0-1,-2-1 1,-7 2-1,-1-2 2,-5 1-1,-5-3 1,-6-3 0,-3-2 1,-3-2-1,1-1 0,-1-3 1,2-2-3,3-2 0,6-5 0,12 5-9,-11-12-27,17-4-1,9-3-2,8-12 1</inkml:trace>
  <inkml:trace contextRef="#ctx0" brushRef="#br0" timeOffset="276495">9938 9285 64,'0'0'30,"0"0"-3,0 0-2,9 1-8,-9-1-2,0 0-4,12 16-3,-12-16-1,12 13-2,-12-13-2,16 13-1,-16-13-2,15 9-6,-5-8-21,0 3-7,-10-4 1,16-19-2</inkml:trace>
  <inkml:trace contextRef="#ctx0" brushRef="#br0" timeOffset="277997">10084 9280 22,'0'0'17,"0"0"1,0 0-4,0 0-4,0 0 3,0 0 0,0 0-1,0 0 0,-3 10 0,3-10-1,0 0-2,0 0-1,0 0-3,0 0 0,0 0 0,0 0 0,7 11-1,2-10-1,4 1 0,-1 1-1,3 0 0,-2 0 0,1-1-2,-3 0 0,-1-1 1,-10-1-1,8 3 1,-8-3 0,0 0 0,0 0 0,-11 4 0,-1 0-1,-3-1 1,-3 1-1,-5 2 1,-2 0-1,-2-1 0,1 1 0,-1-1 0,5 0 1,4-1-1,3-1 0,5-1 1,10-2 0,0 0 0,0 0 0,16 5 1,0-5-1,5 1 2,0-1-1,4 1 0,0 0-1,-3 1 0,-1 0 1,-5 0-1,-3-1-1,-4 1 1,-9-2-1,11 4 1,-11-4-1,0 0 1,0 0-1,0 0 1,-9 3 0,9-3 0,-13 0-1,3 2 1,-1-2-1,2 1 0,-2 0 0,1 0 0,10-1 0,-13 2 0,13-2 0,0 0 0,0 0 1,0 0-1,12 3 0,1-6 1,2 1-1,1 0 0,1-2 1,-2 2-1,-1-2 0,-4 3 1,-10 1-1,12-3 1,-12 3-1,0 0 0,0 0 1,-9 2-1,9-2 1,-15 1-2,15-1-1,-16 0-4,16 0-26,0 0-5,-2-22-1,15 3 1</inkml:trace>
  <inkml:trace contextRef="#ctx0" brushRef="#br0" timeOffset="301502">19034 10949 5,'0'0'11,"0"0"0,0 0-2,11 2 0,-11-2-1,0 0 0,0 0-1,0 0 0,0 0-2,0 0-2,0 0 2,0 0-2,0 0 0,0 0 1,0 0-1,2 16 1,-2-16 0,-3 21 1,-1-7 0,-1 4 0,-1 2 0,-3 1 1,-2 1-1,-1 0-1,0 0-1,-3-4 0,2-3-1,-2-3-1,2-4 0,1-1-1,2-2 0,-1-6 1,3-3-1,8 4 0,-14-17 1,10 5-1,0-1 0,3-3 0,0-3 1,2 0-1,0 2 0,2 1 1,0 0 0,0 2 0,1 3 0,0-1 0,-4 12 0,8-15 1,-8 15 0,10-11-1,-10 11 1,10-7-1,-10 7 0,12-1 0,-12 1-1,14 8 1,-14-8 0,18 20-1,-8-5 2,3 3-1,3 3 0,-2 0 1,5 2-1,-1 0 0,4 0 1,-1-4-1,1-2 0,1-3 0,-3-3-1,-1-1-3,-3-6-5,0-2-11,-2 1-11,-14-3 0,16-9-1,-15-3 1</inkml:trace>
  <inkml:trace contextRef="#ctx0" brushRef="#br0" timeOffset="303179">17885 10927 13,'-3'28'13,"5"9"0,-3 2 1,5 4-1,-4-3 0,4 2-1,-3-5-2,2-2-2,-1-6-2,0-5-1,0-7-1,-1-3-1,-1-3 0,0-11-1,0 0 1,0 0-1,0 0 1,-4-25-1,3 5 0,-2-4 0,1-4-1,0-4-1,0-3 1,-1 0-1,0 0 1,1 1 1,1 0 1,0 3 0,3 1 0,-1 0 0,2 5 0,1 1 1,2 3-1,-1 0 0,3 6-2,-1-2 2,2 4-2,-1 1 1,3 2-2,-2 0 2,1 3-1,-1 3-1,2 0 1,-1 3-1,0 2 0,1 1 0,-2 3 0,1 1 0,-10-6 0,14 17-1,-8-5 1,-3 1-1,-3 0 0,-3 4 0,-2 0 2,-4-1-2,0-1 0,-5-1 1,-1-3-1,0-2 0,-2-2 0,2-5 0,-2-5 0,4 1 1,0-5-1,3 1 1,2-5 0,8 11 1,-7-21-1,7 21 0,7-16 0,-7 16 0,16-13 0,-5 10 0,2 1-1,1 2 1,3 4-1,-3 3 1,3 0 0,-2 5 0,1 0 0,-1 1 0,-1 2 0,-1 2 0,-3-2 1,-1-1-1,-4 1 0,-2-3 1,-5-1 1,-4 0-1,-1-1 2,-4-1-1,-1-1 0,-3-4 1,2 0-1,-2-2-1,2-2-1,3-2-2,-1-4-6,2-6-23,6 2 1,-1-13-1,5-1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2:59.41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2655 9702 29,'1'12'23,"7"14"3,-5-1 2,4 14-11,3 9-2,-3 6 0,0 5-4,-3 3-1,2 1-2,-3-8-4,1-5 0,-2-11-2,0-7 0,-2-10 1,2-3 1,-2-19 0,0 0 1,0 0-1,-6-27 0,-1-3 0,1-5-1,-3-12 1,-1-9-3,-5-9 1,1-8 0,-1-2 0,1-4 0,1 0-1,3 2 0,1 2 0,5 5 0,8 5-1,7 6-1,6 7 1,6 9-1,6 7 2,4 9-2,5 9 1,2 11 0,-1 12 0,0 11 0,-3 12 0,-5 7-1,-3 6 2,-6 5-1,-2-1 0,-6 1 1,-6-6-1,-4-2 0,-5-7 1,-4-4-1,-4-3 0,-1-8 1,-6-3-1,0-5 0,-4-2 0,-1-5 0,-1-2 0,-2-4 0,1-1 0,0 0 0,2-1 0,0 0 0,3 0 1,5 3-1,2 0 0,11 4 1,-12-2-1,12 2 1,0 0-1,0 0 1,6 19-1,4-5 0,3 5 0,7 6 1,3 4-1,7 5 0,6 3 1,4 3-1,4 0 1,3-2-1,-1-2 0,0-2 0,0-2 1,-3-5-1,-5-4 0,-5-4 0,-6-5-1,-5-3 1,-5-3-1,-5-3-2,-2 0-4,-10-5-10,0 0-19,0 0-2,8-12 2,-8 12-2</inkml:trace>
  <inkml:trace contextRef="#ctx0" brushRef="#br0" timeOffset="947">3647 9915 45,'0'0'26,"0"0"2,0 0 0,0 0-8,-9-4-5,9 4 0,0 0-4,0 0 0,0 0-3,0 0 0,0 0-2,0 0 0,0 0-2,0 0 0,0 0-2,0 0 0,19-4-1,-2 6 1,5-1-1,7 2 0,6-2 1,8 2-1,6 1 1,5 0-1,0 0 0,1-1 1,2 1 0,-3-1-2,-4 0 0,-7-1 0,-8-1 0,-7 0 0,-6 1 0,-5-4 0,-7 4-2,-10-2-2,9-2-1,-9 2-5,0 0-5,1-10-8,-1 10-10,9-12-3,-3 2 1,5 2 1</inkml:trace>
  <inkml:trace contextRef="#ctx0" brushRef="#br0" timeOffset="2699">5021 9616 24,'-18'-26'19,"18"26"3,-24-23-2,13 14-4,-5-3-4,1 4 1,-2 1-2,0 3-1,-2 8-2,-1 1 1,2 10 1,-3 2-2,3 14-1,-1 5 1,4 9-1,1 4 0,6 5-2,2 0 0,7 1-1,6-6-1,5-4-1,5-8 0,6-5-1,4-9 0,4-5 0,2-8-2,1-5-1,-2-4-3,-3-8-3,1 1-8,-6-4-17,-5-7-2,-2 1 1,-7-6 0</inkml:trace>
  <inkml:trace contextRef="#ctx0" brushRef="#br0" timeOffset="3053">5240 9493 69,'0'0'29,"0"0"2,5 19 2,-6 1-17,5 14-4,-3 7-3,3 12 1,-3 6-2,3 8-1,-2 0-4,1-2 0,0-4-3,-1-7 0,1-8-4,-2-9-2,4-7-7,-4-9-15,-1-21-6,0 0 0,12-3 0,-5-14 2</inkml:trace>
  <inkml:trace contextRef="#ctx0" brushRef="#br0" timeOffset="3316">5437 9400 90,'0'0'31,"0"0"2,5 32-5,-7-2-16,5 15-3,-2 8-1,3 12-1,-1 7-2,1 2-1,1 0-2,0-5-1,2-6-2,0-10-1,2-5-3,-1-14-5,5-5-11,-2-12-14,-11-17 1,18 6 0,-13-19 1</inkml:trace>
  <inkml:trace contextRef="#ctx0" brushRef="#br0" timeOffset="3558">5304 9890 78,'-19'13'33,"0"-5"2,11 2 1,8-10-7,0 0-19,9 0-4,8-7-1,5 2-1,4-3-2,4 0-3,2 0-3,-2-2-6,4 6-11,-4 0-15,-5 1 2,1 5-1,-7 0-1</inkml:trace>
  <inkml:trace contextRef="#ctx0" brushRef="#br0" timeOffset="4075">5671 10131 39,'0'0'25,"-5"18"4,5-18 0,0 0-7,0 0-8,11 3 0,1 1-1,-3 0-2,7 7-4,-4-3-2,5 7 0,-3 1-2,-1 5-1,-2 0-1,-3 5 0,-3 0-1,-3-1 0,-3 1 0,-3 0 0,-4-1 0,-4 0 0,-4-3 0,-6-5 0,-1 0 0,0-5 1,-2-2-1,2-4 0,2-5 1,3-1 0,4-5 0,14 5 0,-13-22 1,11 7-1,4-4 0,3 2 0,1-1 0,5 2 1,2 3-1,4 6 1,4 5-1,3 6 1,0 5-1,2 5 0,0 1 0,-2 1-1,-2-1-1,-4-1-2,-2-1-4,-8-8-7,-8-5-21,18-4-2,-12-9 1,4-4 0</inkml:trace>
  <inkml:trace contextRef="#ctx0" brushRef="#br0" timeOffset="4444">5908 9880 67,'-7'16'33,"7"-16"0,0 0 0,0 0-4,0 0-18,11 10-3,0-14-1,8 5-1,4-3-1,8 1-2,7-3 0,9 2-1,1-2 0,4 2 0,-4 0-1,-1-1-1,-3 1-1,-8-3-1,-5 5-3,-11-5-5,-1 3-15,-6-1-12,-5-5 1,1-2 0,-3-4 0</inkml:trace>
  <inkml:trace contextRef="#ctx0" brushRef="#br0" timeOffset="4828">7046 9655 38,'-6'-18'23,"-5"16"4,-11-8-2,-3 6-10,-3 0-3,-5 3 1,-1 6 1,-4 2-1,6 10-3,-1 2-1,6 11 0,1 2-2,11 9 0,3-1-2,13 6 0,9-4-1,9 1-1,7-5 0,10-3-1,4-7-1,5-6-1,1-6-2,-4-8-2,-1-2-3,-5-13-9,-4-5-20,-3-5-2,-10-10 2,-1-6-1</inkml:trace>
  <inkml:trace contextRef="#ctx0" brushRef="#br0" timeOffset="5181">6649 8901 85,'10'2'33,"-1"1"0,5 9 2,0 10-21,-3 3-6,4 10-3,-6 4 0,2 7-2,-2 3 0,0 1-2,-3-2-1,-1-6-1,1-6-2,-3-10-4,3-2-6,-4-7-18,-2-17-4,9 3 1,-4-16-1</inkml:trace>
  <inkml:trace contextRef="#ctx0" brushRef="#br0" timeOffset="5421">6972 8827 95,'0'0'33,"10"15"0,-10 4 1,-1 6-24,6 9-5,-4 5-1,3 6-1,-3 0-1,2-2-4,0-2-2,-1-10-4,2 0-7,-3-10-15,-1-21-3,5 11 0,-5-11-1</inkml:trace>
  <inkml:trace contextRef="#ctx0" brushRef="#br0" timeOffset="5880">6856 8103 50,'-20'-25'26,"8"14"3,-7 1 1,7 8-9,-3 16-5,-2 10-6,6 12-1,-4 5-1,7 8-1,2 3-2,7 3-3,3-2 0,9-5-1,6-10 1,4-8-1,5-9 1,7-7 0,2-10-1,3-11 1,0-8 0,0-7-1,-2-10 0,-2-5 0,-5-8-1,-7-5 0,-7-2 1,-10-1-1,-8-1 0,-11 4 0,-9 5 0,-9 4 0,-7 11 0,-6 7-1,-1 12-1,-5 6-2,5 17-4,-1 4-9,3 11-17,10 14 0,3 3 0,11 10-1</inkml:trace>
  <inkml:trace contextRef="#ctx0" brushRef="#br0" timeOffset="6489">7374 9814 23,'0'17'26,"0"-17"2,0 0 3,0 0-6,0 0-5,0 0-1,14 4-3,0 0-3,-1-5-3,9 4-3,2-3-2,6 1-1,1-1-1,6 2-1,1-2 0,3 1-1,-1-2 1,-2 2-2,-2-1 1,-5 1-1,-4-1-1,-6 0 0,-4 0-1,-6-2-2,-3 4-2,-8-2-5,0 0-8,0 0-14,0 0-2,0 0 1,11-14-1</inkml:trace>
  <inkml:trace contextRef="#ctx0" brushRef="#br0" timeOffset="7557">8427 9698 34,'-6'-17'20,"6"17"0,-4-11-2,4 11-6,-8-13-1,8 13-2,-12-13-1,2 6 0,0 5 0,-2-1 0,0 6 0,-4 0 1,3 9-1,-5 2-1,4 9 0,-3 4-1,4 8 0,1 4-1,5 5-1,2-1-1,7 4 1,4-5-2,7-1 0,3-5 0,7-3-1,3-4 1,3-5-1,3-4 0,0-5-1,1-6 1,0-7 0,0-3-1,-1-5 0,-2-7 1,-3-2-1,-2-4 0,-3-3 0,-3-4 1,-3-3-1,-8-6 0,-1-5 0,-5-2 0,-3-2 0,-5-2 0,-3 1 0,-3 2 1,-6 4-1,-2 4 0,-3 6 1,-1 5-1,-1 5 0,-1 4 0,-2 5 0,1 5 0,2 3 0,2 6-2,1 1-1,6 4-3,-2-1-4,11 10-9,3-2-17,6 0 1,7 2 0,5-3-1</inkml:trace>
  <inkml:trace contextRef="#ctx0" brushRef="#br0" timeOffset="7947">8953 9897 66,'0'0'32,"0"0"0,11 10-3,-3-14-11,10 7-5,-1-9-2,9 7-3,1-5-2,8 4-1,0-2-1,3 2-1,-2-1-2,1-1-2,-1 3-4,-5-5-6,0 0-15,-1 0-10,-5-5 1,2 2-1,-1-8 2</inkml:trace>
  <inkml:trace contextRef="#ctx0" brushRef="#br0" timeOffset="8722">9824 9676 71,'-7'25'29,"5"13"-1,-6-3 1,1 5-13,4 7-13,1 1 0,2 1 1,0-6 0,4 0 1,0-4 0,2-8 0,-2-6-1,2-3 0,-3-9-1,-3-13-1,0 0 0,0 0-1,-6-14 0,1-2-1,-1-9 1,0-5 0,0-9 0,0-3-1,2-6 1,2-3 0,3-3 0,2-1 0,3 1 1,3 0-1,4 5 1,3 6 0,5 7-1,3 5 0,2 7 0,5 5 0,-1 5-2,0 7 2,-1 5-2,-3 6 1,-2 9 1,-7 6-2,-5 7 2,-5 4-1,-6 6 0,-4 1 0,-6 3 0,-5-3-1,-4-4 1,-4-5 0,-4-5-1,-2-5 1,-1-5-1,-2-6 1,3-5 0,1-3 0,5-3 0,2-3 0,7-3 1,4-1-1,4-1 1,5 1 0,2 1 0,-2 10-1,17-17 1,-3 15 0,5 4 0,3 6 0,2 6 0,6 6 0,1 6-1,2 4 1,0 3 0,0 1-1,0 1 1,-2-4-1,0-1 0,-2-5-1,-2-5 0,-4-4-1,-1-4-2,-5-10-7,1-6-23,-4-3-4,-4-11 2,1-5-1</inkml:trace>
  <inkml:trace contextRef="#ctx0" brushRef="#br0" timeOffset="9248">10666 8537 30,'0'0'23,"0"0"0,0 0 0,0 0-1,0 0-4,0 0-4,0 0-3,0 0-1,0 0-1,1 11 0,-8 3 0,4 11-1,-6 4 0,1 12 1,-7 6-2,3 9-1,-5 3-2,1 3-1,1-4-2,1-3-1,3-5-3,1-11-7,9-10-26,2-7-2,-1-22 1,17 3 0</inkml:trace>
  <inkml:trace contextRef="#ctx0" brushRef="#br0" timeOffset="13494">12671 9688 16,'-12'3'14,"3"-6"1,9 3 1,-12 3-1,12-3 0,-11 2-2,11-2-1,-9 4-1,9-4-1,0 0-1,0 0 1,0 0-2,-9 2 2,9-2-2,0 0 0,9 3-1,-9-3-1,16 0-2,-4-2 0,7 2-2,2-2 1,8 1-2,2-2 1,6 2 0,5-1-1,4 2 1,4-1 0,5 2 0,5-1 0,5 1 0,5 0-1,5 1 1,3 1-1,2-1 0,4 0 1,2 1-1,1-2 0,-2 1 1,0-1-1,-2 1 1,0-2 0,-3 0 0,-2 0-1,-3-2 0,-4 0 0,-3 0 1,-5-3-2,-3 2 0,-6-3 0,-4 0 0,-5 1 0,-4-1 0,-4 2 0,-2-1 0,-4 0 0,-6 3 0,-4 0 0,-4-1 0,-4 2 0,-3-1-2,-10 2 0,9-4-2,-9 4-4,0 0-3,0 0-5,-9-19-7,9 19-7,-14-20-3,1 5-3,0 1 2,-5-5 4</inkml:trace>
  <inkml:trace contextRef="#ctx0" brushRef="#br0" timeOffset="13856">14644 9441 38,'-21'-12'27,"21"12"3,-12-6-2,12 6-5,0 0-2,0 0-3,0 0-5,4-10-3,8 13-2,0 1-3,8 5-1,3 2-1,7 5-1,3 5 0,6 6-1,1 3 1,3 4 0,-1 1-1,-2 3 0,-5-1 1,-5 1-1,-6-5 0,-5 0 0,-9-2 0,-7 1 1,-9-3-1,-8-1 1,-9-2-1,-6-3 0,-6-1 0,-4-2-1,-1-5-1,-2-5-2,5-1-7,1-8-27,9-8 0,6-7-1,10-10 1</inkml:trace>
  <inkml:trace contextRef="#ctx0" brushRef="#br0" timeOffset="28333">15939 9330 16,'0'0'14,"0"0"0,0 0 2,0 0-1,0 0 1,0 0-4,0 0 1,0 0-3,3 22-1,-1-3-1,4 7-2,-1 9 0,3 7 0,-2 3-1,3 7 2,0-2-3,0-1 1,-2-6-1,0 0 0,-2-13 0,0-3 0,-3-9 0,1-4 0,-3-14 1,0 12-2,0-12 1,0 0-1,-13-16 0,7 2-1,0-7 0,1-4-1,-3-8 0,3-6 0,0-7-1,2-2 0,1-3 0,2-2-1,3 0 1,0 1 0,5 2 0,2 3-1,2 4 2,4 2-1,3 5 0,5 4 0,0 7 0,1 6-1,2 4 1,0 7 0,-3 8 0,-1 7 0,-1 7 0,-5 7 0,-3 7-1,-2 3 1,-5 4 0,-3 1 0,-2-1 0,-5-1 0,-4-3 0,-3-6 0,-5-4 0,-3-4 0,-3-6 0,-1-1 1,-2-6-1,-2-3 0,1-2 0,1-2 0,1-3 0,2-1 0,2-1 0,3 0 0,2-1 1,4 4-1,10 5 0,-13-10 0,13 10 0,0 0 1,0 0-1,0 0 0,9 11 0,0-1 0,5 3 1,4 5-1,2 5 0,3 5 1,3 1 0,3 3-1,0 0 0,1 1 1,-1-1-1,0-3 1,-3-4-1,-1-5 0,-2-2 0,-3-5 0,-5-2-1,-2-5 0,-2 0 0,-11-6-2,13 6-2,-13-6-6,0 0-18,0 0-7,9-18 1,-9 18 0,7-23 2</inkml:trace>
  <inkml:trace contextRef="#ctx0" brushRef="#br0" timeOffset="28973">16597 9530 18,'0'0'20,"0"0"0,0 0-1,0 0 0,0 0-1,-9 9-2,9-9-2,0 0-1,0 0-2,0 0-1,0 0-2,14 2-1,-6-3 0,9 4-2,1-3 0,9 4-1,2-1 0,6 0 0,0-1-2,2 2 1,0-2-2,-1 2 1,-2-2-1,-5-1 0,-4-1 0,-4 3-1,-6-3 0,-3 1 0,-12-1 0,13 1-2,-13-1-2,0 0-2,0 0-7,0 0-9,0 0-14,13-13 2,-13 13-1,19-15 1</inkml:trace>
  <inkml:trace contextRef="#ctx0" brushRef="#br0" timeOffset="29619">17526 9456 8,'0'0'15,"0"0"0,7-13-1,-7 13-1,0 0 0,9-7 0,-9 7-3,0 0 0,0 0 0,0 0-1,0 0-1,0 0-1,4-10-1,-4 10-1,0 0-1,-12-6 0,12 6-2,-15-4 0,15 4 1,-19-3-2,10 2 1,-4 0 0,1 1-1,0 0 2,-1 3-1,-1-1 1,0 5 1,-2 0-1,1 5 2,-2 2-1,3 4 0,-1 3 0,4 4 0,5 1-1,5 3 1,3-2-1,6 1 0,4-3-1,6 0 1,6-5-2,3-2 1,1-4-1,5-3 0,0-1-1,2-6 0,0-1-1,-1-5 0,0 0-3,-3-6-2,-1 2-5,-8-6-13,0 0-12,-1-1 1,-4-5 0,-1 1 1</inkml:trace>
  <inkml:trace contextRef="#ctx0" brushRef="#br0" timeOffset="30364">17847 9371 29,'1'-11'25,"-1"11"1,0 0 2,4-11-10,-4 11-1,0 0-3,0 0-1,4 20-3,1 1-1,-2 5-3,5 12 0,-4 1-1,4 9-1,-2 3-2,0-1 0,-2-2-1,2-4 0,-3-8-3,0-7 0,1-3-3,-2-10-5,3-4-11,-5-12-13,9 1 2,-9-1-1,13-29 1</inkml:trace>
  <inkml:trace contextRef="#ctx0" brushRef="#br0" timeOffset="30650">18055 9338 59,'-10'6'29,"10"-6"0,-8 18-2,7 1-15,-1 4-1,4 9 0,-2 2-2,3 7-2,-1 0-3,2 2-1,-1-1-1,2-3-1,0-2-2,-2-7-2,3-1-2,-4-8-5,3-3-10,1-3-11,-6-15 0,7 11-1,-7-11 2</inkml:trace>
  <inkml:trace contextRef="#ctx0" brushRef="#br0" timeOffset="30930">17924 9649 55,'0'0'30,"0"0"1,0 0 0,0 0-15,5-13 0,4 9-3,0-3-4,6 2-3,0-2-2,3 1-2,2 1-2,-2-2-4,5 5-5,-7-4-11,-2 0-13,2 4 1,-8-6-2,2 5 1</inkml:trace>
  <inkml:trace contextRef="#ctx0" brushRef="#br0" timeOffset="31574">18103 9799 27,'0'0'23,"13"10"1,-13-10 2,21 1-7,-6 1-4,2 0 0,4 4-3,0-5 0,3 8-3,-3-2-2,4 6-1,-5-2-2,-1 6-1,-3-1-2,-3 3 0,-6 0-1,-4 4 0,-4-4 0,-5 1 0,-5-1 1,-4-2 0,-4 0 0,-5-3 0,-3-3 0,-2 0 0,-1-3 0,1-1 0,0-3 0,2-1 0,5-3 0,4-2 0,6-2 1,2-2-1,10 6 0,-6-18 0,9 6 0,3 2 0,4-1 0,3 3-1,4 2 1,3 5 0,4 3 0,2 5 0,3 3 0,1 1 0,0 3 0,1 0 0,-4-2-1,-2 0 0,-1-3-2,-6-4-1,1 0-4,-6-6-8,0-3-19,-2 0-2,-2-6 2,2 0-1</inkml:trace>
  <inkml:trace contextRef="#ctx0" brushRef="#br0" timeOffset="32439">18464 9562 24,'0'0'15,"0"0"0,-8 2 0,8-2-1,-11 0-1,11 0-1,-12 2-2,12-2 0,-8 1-2,8-1 1,0 0 1,0 0-2,0 0 2,6 13-3,-6-13 0,25 6 0,-8-6-2,10 6 0,4-5-2,6 2 0,-2-2-1,2 3 0,-3-3-1,-1 1 0,-5 0-1,-6-1-1,-4 0-1,-6-2-2,-2 2-3,-10-1-4,11-5-16,-11 5-5,9-6-1,-9 6 1,9-14 1</inkml:trace>
  <inkml:trace contextRef="#ctx0" brushRef="#br0" timeOffset="32884">19226 9510 12,'0'0'16,"0"0"1,-1-18 2,1 18-8,-15-15 1,5 9-1,-5-1 0,1 1 0,-3 2-1,-1-1-1,0 3-1,-1-1-2,1 5 0,-1-1-1,1 5 1,1-1-1,0 7 0,2 2 1,2 7 0,0 0-1,5 7 1,3-2-1,6 5-1,2-3 0,8 3 0,3-6-1,6 0 0,5-4-2,4-4 1,2-1-2,1-7-1,3-2-1,-3-8-4,3 2-5,-6-9-14,-1-4-11,-2-2 2,-7-8-2,2-1 3</inkml:trace>
  <inkml:trace contextRef="#ctx0" brushRef="#br0" timeOffset="33416">19101 8764 13,'-13'-12'20,"13"12"3,-9-6 1,9 6-4,0 0-2,0 0-2,0 0-2,0 0-1,-6 19 0,2-6-3,5 11-2,-3 2 0,4 8-2,-2 0-1,2 6-1,0-2-1,0 2-2,0-3 1,1-4-1,-2-4-1,0-6 0,1-3-2,-2-7-1,3-1-3,-3-12-4,0 0-9,11-4-13,-7-9-1,7 0-1,-2-9 2</inkml:trace>
  <inkml:trace contextRef="#ctx0" brushRef="#br0" timeOffset="33703">19299 8811 26,'0'0'21,"13"-5"2,-13 5 3,0 0-10,0 0 0,4 19 0,-4 3-2,-3 1-1,3 9-3,-1-1-1,2 5-3,0-1-2,2-1-2,-1-6-1,2-4-2,0-5-1,-2-7-3,-2-12-8,8 14-15,-8-14-3,7-15 0,-5-4-1</inkml:trace>
  <inkml:trace contextRef="#ctx0" brushRef="#br0" timeOffset="34289">19185 8131 8,'-22'-17'18,"13"12"0,-6-3 0,5 4-3,-4 1 2,1 3-4,-2 2-1,0 3-1,1 4 0,-2 2-1,5 4 0,-3 5 0,6 4-4,2 1 0,5 4-1,3-2 0,7 1-2,3-2 0,5-3-2,5-7 0,3-2 0,2-3 0,4-5 0,2-6-1,0-3 1,0-5 0,-1-4-1,-3-3 0,-4-5 0,-3-3-1,-5-4 1,-6 0-1,-5-2 0,-6 0 0,-5 0 0,-5 1-1,-8 3 1,-3 3 0,-6 2 0,-3 5 0,-4 2 0,0 5 0,-1 2-4,4 7-7,5 5-14,1 0-4,12 8 0,2-2 0</inkml:trace>
  <inkml:trace contextRef="#ctx0" brushRef="#br0" timeOffset="35274">19499 9510 18,'0'0'17,"0"0"0,0 0-1,0 0 1,0 0-4,0 0 0,-8 7-4,8-7 0,0 0-1,-9 1 1,9-1 0,0 0 0,0 0 0,0 0-2,10 7 1,4-3-1,2-3-1,7 2-1,4 0-1,9-2-1,3 1-1,3-1 1,-1-1-2,1 1 1,-1-1-1,-3 2 0,-4-2 0,-5 0-1,-4-2 1,-3 4 0,-3-2 0,-4 0-1,-3 0 0,0 0 0,-12 0-1,14 0-2,-14 0-4,12 2-12,-12-2-15,13-1-1,-13 1 1,18-11-2</inkml:trace>
  <inkml:trace contextRef="#ctx0" brushRef="#br0" timeOffset="36424">20711 9503 17,'12'3'20,"-12"-3"2,0 0-5,0-11 1,0 11-3,0 0 0,0 0-3,-11-13-2,11 13-2,-11-11-1,11 11-1,-16-13 0,7 5-2,0 2-1,-2-1 0,-1 2-1,-1 0 0,0 0 0,-1 3 0,1 0-1,-2 2 1,2 0-1,-3 2 1,3 0-1,0 3 1,0 0 0,0 2 0,0 1 0,-1 1 1,2 4-1,-1 2 0,2 5 0,0 0 0,2 4 0,1 2-1,3 2 0,2 0 0,4 1 1,4-4-1,4 0 0,3-1 1,3-2-1,3-2 0,2-2 1,0-1-1,3-3 0,1-5-1,0-1 1,0-4-1,0 1 1,-2-4-1,1-1 0,-3-3 0,0 1 0,-6-2 0,-1 2-1,-1 1-1,-12 1-2,15-8-9,-15 8-22,7-12-2,-7 12 2,10-19-2</inkml:trace>
  <inkml:trace contextRef="#ctx0" brushRef="#br0" timeOffset="38079">20795 9523 23,'0'0'22,"0"0"0,0 0-2,0 0-5,0 0-1,9-6-2,-9 6-3,0 0-1,12 3-1,-12-3 0,8 20-1,-6-5 1,2 8-2,-3 1-1,3 6 0,-3 3-1,1 2-1,-1-2-1,0-2 0,0 0 0,-1-7-1,0-2-2,-1-5-1,1-4-3,0-13-5,0 0-13,3 10-6,-3-10-1,5-14-1,-3-3 3</inkml:trace>
  <inkml:trace contextRef="#ctx0" brushRef="#br0" timeOffset="38372">21036 9486 38,'0'0'27,"9"9"2,-13 1 1,4 6-12,-2 11-4,-2 5-2,4 9 0,-3 1-4,3 4-3,0-2-1,3-2-2,1-3-1,2-6-1,2-5-3,-2-7-3,2-3-4,-8-18-8,12 12-9,-3-8-4,-9-4-2,8-12 2</inkml:trace>
  <inkml:trace contextRef="#ctx0" brushRef="#br0" timeOffset="38606">20879 9757 47,'-9'4'30,"0"-7"2,9 3 1,0 0-13,16 3-3,3-2-4,2-3-3,4 3-4,-1-4-2,4 2-2,-1 0-3,-4-1-4,2 2-8,-6 1-18,-6-6-2,2 3-1,-6-4-1</inkml:trace>
  <inkml:trace contextRef="#ctx0" brushRef="#br0" timeOffset="39192">20617 10171 28,'0'0'24,"0"0"3,0 0 2,0 0-9,0 0-3,0 0-2,-8 10-1,9 3-3,-1-13-2,-2 30-1,2-10-1,2 13-2,-2 2-1,3 8-1,-2 2-1,3 2 0,-2 1-1,3-2 1,-2-4-2,0-6-1,2-5-3,-4-9-5,5-1-10,-2-4-17,-4-17 1,5 20 0,-5-20-1</inkml:trace>
  <inkml:trace contextRef="#ctx0" brushRef="#br0" timeOffset="40102">20641 11422 41,'7'40'25,"-7"-10"0,6 8 1,-3-1-15,-2-5-4,1 3 0,-2 0 0,1 0-1,-2-3 0,3 1 0,-2-5 1,1 0-2,-1-5-1,1-2 1,-3-6-1,2-2 0,0-13 0,-6 14-1,6-14 0,-11-6 0,4-8-1,1-5-1,-1-7 0,1-8 0,2-9 0,2-8-1,3-7 1,2-3 0,3-3-1,4-2 1,0-1-1,5 5 2,0 3-2,2 5 2,2 7-1,1 8 0,1 6 0,0 7 0,0 9 0,1 5-1,-3 7 0,0 8 0,0 7 0,-3 8 0,-3 5 0,-2 6 0,-4 5 0,-3 3 0,-4 2 0,-4-3 0,-4-2 0,-4-4 0,-5-2 1,-4-4-2,-3-6 2,-3-3-2,-2-3 2,-2-4-2,1-1 2,3-4-1,2-6 0,2 0 1,6-3 0,3 1 0,4 0 0,10 5 0,-11-12 0,11 12 0,0 0-1,0 0 1,15-4-1,-5 9 0,2 1 0,2 2 0,4 4 0,2 3 0,1 5 0,4 3 0,2 5 0,4 1 0,4 3 1,1 2 0,2-1-1,0 2 1,-1-1-1,-2 0 1,0-1-1,-3 0 0,-4-4-1,-3-1 1,-3-3-3,-3-5-4,-1-5-27,-4-3-4,-5-13 1,-2-10-1</inkml:trace>
  <inkml:trace contextRef="#ctx0" brushRef="#br0" timeOffset="41627">21358 9582 15,'0'0'14,"0"0"1,0 0 1,0 0 0,0 0-1,-8-8-2,8 8-1,0 0 0,-11-1-2,11 1-1,-10 1-2,10-1 0,-9 1 0,9-1 1,0 0-2,0 0 0,21 10-1,-2-9 0,9 3 0,6-2-1,7 2-1,3-1-1,3-1 0,-1 0-2,-4 1 1,-5-1-2,-5-1 0,-6 0-1,-9-1-3,-1 3-5,-16-3-3,11-4-12,-11 4-8,0 0-1,0 0 1,10-13 2</inkml:trace>
  <inkml:trace contextRef="#ctx0" brushRef="#br0" timeOffset="42102">22288 9425 7,'-6'-13'18,"6"13"1,-9-10 2,9 10-7,-16-10-2,16 10-2,-19-9 0,6 3 0,-2 3-1,-3 0 0,-2 4 0,-4 0 0,0 5 0,-6 2 0,2 5 0,-2 1-2,4 7-1,1 1 0,6 6-2,6 0 0,7 3-1,6-2 0,9 1 0,7-1 0,9-1-1,7-5-1,8-5 0,3-4-1,2-6-1,3-2-2,-4-7-3,1-1-5,-8-10-9,-5-2-16,-3-1 1,-6-6-1,-4-2 2</inkml:trace>
  <inkml:trace contextRef="#ctx0" brushRef="#br0" timeOffset="42598">22082 8773 46,'0'0'26,"0"0"3,0 0-4,0 0-10,3 12-3,1-2-1,-1 4 0,2 10-3,-3-1-2,3 7-1,-2 4 0,4 5-1,-2-2 0,2 1-2,-2-6-1,1-1 0,-2-6-1,1-3 0,-2-4-1,-1-5-4,1-3-5,-3-10-9,0 0-15,0 0 1,2-14-1,3 0 1</inkml:trace>
  <inkml:trace contextRef="#ctx0" brushRef="#br0" timeOffset="42930">22260 8783 41,'0'0'24,"0"0"3,-5 11-6,5-11-8,-3 25-2,2-4 0,-2 2-1,4 8-1,-2 0-1,3 4-4,0-1 0,1 0-2,-1-6 0,1-3 0,0-4-3,-1-4-3,2-4-4,-4-13-10,0 0-12,0 0 0,0 0-2,3-16 2</inkml:trace>
  <inkml:trace contextRef="#ctx0" brushRef="#br0" timeOffset="43702">22001 8211 29,'-9'-3'22,"9"3"0,0 0 3,-10 3-12,10-3 0,-5 15-2,5 0-1,-3 3-1,4 8 0,1 2 0,4 6-2,3 1-1,3 4-2,4-5-2,1-2 0,5-3-1,1-3 0,2-5 0,3-4 0,-1-6 0,0-5 0,0-5 0,0-2-1,-1-7 1,-3-6 0,-2-5-1,-5-3 0,-2-6 0,-6-1 0,-4-4 0,-4-1 0,-6-1 0,-4 1 1,-6 2-2,-5 0 1,-3 4 0,-5 4 1,-1 4-1,-2 3 1,0 6-1,0 5 1,1 4-1,3 4 1,4 5-1,4 1-1,7 8-4,3 0-6,12 3-12,7 5-9,3-3-1,11 2 0,2-3 1</inkml:trace>
  <inkml:trace contextRef="#ctx0" brushRef="#br0" timeOffset="44696">22504 9540 26,'0'0'19,"0"0"0,0 0-1,0 0 0,-10-2-3,10 2 0,0 0-1,0 0 0,0 0-1,0 0-2,-1 14-2,1-14 0,13 8-3,-4-8 0,5 6-2,2-6 0,4 2 0,2-3-2,1 2 0,1-2-1,0 0 1,-3 0-2,0 1 1,-5-1-1,-2-1 0,-3 2-2,-11 0 0,11 0-4,-11 0-4,0 0-11,0 0-13,0 0-2,10-4 1,-10 4 0</inkml:trace>
  <inkml:trace contextRef="#ctx0" brushRef="#br0" timeOffset="45425">22982 9448 16,'0'0'18,"-4"-15"2,4 15-5,0 0-2,0 0 0,0 0-1,0 0-1,0 0 0,-11 7 0,7 4-1,-2 5-1,3 7 0,-5 0 0,4 9-1,-3-2-2,5 6-1,-1-2-1,4 4 0,1-6-1,4 0-1,1-5 0,4-4 0,3-4-1,3-3 0,0-7 1,3-3-1,-1-3 0,1-6-1,1-3 1,-1-1-1,-1-4 0,-3-3 0,1-2 1,-2-2-1,-3-2 0,0-2 0,-4 0 0,-3-1 0,-1 0 0,-1-1 0,-4 0 0,-2 1 0,-3 0 0,0 2 0,-3 0 0,-2 1 0,1 1 0,-4 3 1,-1 0-2,-1 1 2,0 2-1,-2 3 0,-1 1 0,1 0 0,-2 4 1,2 1-1,0 2 0,4 2 0,0 0 1,3 0-1,3 1 0,8-1 0,-10 2-1,10-2-1,0 0-3,0 0-7,0 0-19,13 5-5,-5-6 2,6 0-2</inkml:trace>
  <inkml:trace contextRef="#ctx0" brushRef="#br0" timeOffset="47228">23369 9582 4,'0'0'19,"0"0"-1,0 0 0,0 0-1,0 0 2,0 0-1,0 0-1,0 0-3,0 0 0,0 0-1,0 0-2,17 12-1,-6-12-2,7 3-2,0-3 0,5 4-2,0-4-2,2 1 0,-1-1-1,-1-1-2,-2 1-2,-7-2-3,1 2-6,-15 0-7,16-16-17,-7 13 1,-9 3-1,13-18 2</inkml:trace>
  <inkml:trace contextRef="#ctx0" brushRef="#br0" timeOffset="48019">23730 9482 36,'0'0'26,"5"13"2,-5-13 2,2 12-11,2 8-7,-2-1 0,5 9 0,-3-1-3,5 7-1,-4-4-2,4 3-1,-3-8-3,1 0 0,-2-6-1,0-5 0,-5-14-1,4 12 1,-4-12 0,0 0 0,-9-14 0,4 2 0,-3-4 0,1-3 0,-3-4 0,2-1 0,1-5 0,2-2-1,2-1 1,2-1-1,5-2 0,4-1 0,4 1 0,1 2 0,5 3-1,6 4 2,4 4 0,2 4 0,1 4 0,1 6 0,-2 4 0,0 4 0,-4 5 0,-6 5-1,-5 3 0,-7 3 0,-4 4-1,-6 2 1,-4 1 0,-7-1 1,-3-1-1,-3-1 0,-7-5-1,0-3 0,-1-3 0,2-2 1,-1-3-1,4-3 0,3-1 0,2-2 0,5-3 2,4 0 0,8 5-1,-10-10 1,10 10 0,0-12 0,0 12-1,10-7 1,-10 7 0,16 1-1,-1 3 2,2 2 0,2 2 0,1 5 0,2 2 0,3 1-1,1 3 0,1 0 0,-2-1 0,-1 0-2,0-3 1,-1-2 0,-4-3-1,0-4 0,-2 0-2,-3-5-1,1 0-4,-5-6-5,7 2-10,-7-4-14,-3-4 0,-1-5 0,-4-6 2</inkml:trace>
  <inkml:trace contextRef="#ctx0" brushRef="#br0" timeOffset="48515">24425 8752 21,'0'0'21,"30"-24"2,-30 24 2,0 0-6,0 0-4,0 0-1,0 0-3,0 0-1,0 0-1,0 0 2,0 0-2,-19 42 0,16-22-4,-2 6 0,3 0-1,2-26 2,-7 56-4,6-28-2,2-4 0,-5-3 0,4-5 1,-3-3-1,3-13-1,-4 15-4,4-15-4,0 0-23,0 0-4,0 0 1,-9-20-2</inkml:trace>
  <inkml:trace contextRef="#ctx0" brushRef="#br0" timeOffset="50590">19368 14049 44,'-9'7'27,"9"-7"1,0 0-4,0 0-4,0 0-2,-1 16-1,1-16-3,0 0-2,11 10-2,0-2-2,0-5-2,8 2-2,5-2 0,8 1-1,5-2-1,7-2 0,4 1-1,1 0 0,2-1-1,-2 1 1,-4 0-2,-5-1 0,-5 0-1,-8 0 0,-3 1-2,-10-3-2,0 3-3,-14-1-5,9-7-13,-9 7-9,-9-10 0,9 10 2,-19-17 1</inkml:trace>
  <inkml:trace contextRef="#ctx0" brushRef="#br0" timeOffset="50905">19765 13858 44,'0'0'28,"-8"-13"3,8 13 1,0 0-11,0 0-4,0 0-4,-6 14-1,10 7-2,-3 4-1,5 10-1,-3 4-2,2 9-1,0 1-2,2 3 0,-1-2-2,1-4-1,0-2-1,-1-8-2,2-3-2,-3-9-5,6 1-9,-5-6-19,2-7 2,0-1-1,1-8 1</inkml:trace>
  <inkml:trace contextRef="#ctx0" brushRef="#br0" timeOffset="52349">20865 14221 30,'0'0'22,"0"0"2,0 0-5,0 0-5,0 0 0,0 0 0,8 21 0,-1 3-2,-2 2-1,3 9-3,-1 1 0,5 6 0,-2-2-3,1-1-1,-2-7 0,1-3-1,-3-6-1,-2-6 0,-1-6 0,-4-11-2,0 0 1,3-11 0,-5-8-1,-1-4 0,-2-7 0,0-6 0,-2-5 0,-2-5 0,0 1 0,0-1 0,-1 3 1,3-1 0,-1 5 0,4 4 0,3 4 0,4 4-1,6 2 1,5 5 0,5 3 0,3 5-1,6 5 0,0 7 0,2 6 1,-1 10 0,-1 8-1,-2 7 0,-5 5 0,-4 4 1,-6 1-1,-3-1 0,-6-3 0,-5-4 0,-7-8 0,-3-4 0,-6-5 0,-1-5 0,-4-5 0,-1-2 0,-1-7-1,0-1 2,2-3-1,2-2 0,4 0 0,2 0 1,3-1-1,4 3 1,9 7 0,-9-10 0,9 10-1,0 0 1,10-6 0,-2 8 0,4 3 0,3 2-1,2 4 1,4 4-1,2 1 1,5 5-1,1 0 1,3 2-1,0 1 0,3-2 0,-2-2 0,-1-3 0,-2-3 0,-5-2-2,-2-4 0,-4-3-1,-2-2-1,-5-5-5,1 2-8,-13 0-17,12-15-3,-12 15 1,11-24 0</inkml:trace>
  <inkml:trace contextRef="#ctx0" brushRef="#br0" timeOffset="52958">21648 14299 18,'-7'-14'21,"7"14"3,-11-9 2,11 9-7,-12-6-3,12 6-2,-13 1-1,4 1-1,3 10 0,-4-1-3,3 6-1,-1 2-1,4 4-1,0 2-2,4 2 0,2-2 0,5 1-1,2-3 0,4-1-1,2-3 0,4-1 0,0-7-1,3 0 0,-2-4-1,2-4 1,-3-2-1,0-3 1,-4-1-1,-2-4 0,-3-3 0,-1-1 0,-3-5 0,-3-1 0,-1-2 0,-3-1 0,-1-2 0,-2 0 0,-2 0 0,-1 0 1,-1 3-1,-3 2 0,0 0 0,-3 3 0,-2 4 0,1 3 0,-3 3 0,0 5 0,-1 4 1,0 4-1,0 2-1,3 2 0,3 2-3,-1-3-2,8 4-5,6-16-11,-11 12-15,11-12 2,0 0-2,14-14 3</inkml:trace>
  <inkml:trace contextRef="#ctx0" brushRef="#br0" timeOffset="53366">21406 13718 47,'0'0'28,"0"0"2,0 0 1,0 0-13,-14-7-2,9 17-4,-4 0-1,1 10-2,-4 2-1,3 8-1,-5 0-2,4 7-1,-1-4-2,2 0-1,0-3-3,1-6-1,5-3-6,-2-9-7,5-2-20,0-10 0,10 9 1,2-9-1</inkml:trace>
  <inkml:trace contextRef="#ctx0" brushRef="#br0" timeOffset="53807">22019 14189 59,'0'0'31,"0"0"0,0 0-4,0 0-10,0 0-1,1 16-3,-1-5-3,6 10-2,-3 3-2,5 8-1,-2 5-1,3 6-1,-1 0-2,0 1 0,0-3-1,1-4 0,-1-3-2,-1-7-3,1-3-3,-5-13-6,4 0-13,-7-11-10,9 3 2,-9-3-1,6-16 2</inkml:trace>
  <inkml:trace contextRef="#ctx0" brushRef="#br0" timeOffset="54108">22224 14191 63,'0'0'33,"0"-16"-2,0 16 2,0 0-18,0 0-3,13 23-1,-11-4-3,6 13-1,-4 1-3,6 10 1,-4 2-2,4 4-1,-4-2-1,0-3 0,0-3-2,-1-6 0,0-2-3,-2-10-1,2 0-3,-4-12-4,3 1-12,-4-12-12,0 0 2,0 0-1,-3-11 3</inkml:trace>
  <inkml:trace contextRef="#ctx0" brushRef="#br0" timeOffset="54380">22058 14458 35,'-11'2'28,"-3"-5"3,14 3 1,-11 2-9,11-2-6,0 0 0,0 0-3,16 2-3,-3-2-3,6 3-2,1-3-2,3 0-3,1-1-1,1-2-3,0 4-8,-5-2-24,0-3-1,-1 0 0,-1-4-1</inkml:trace>
  <inkml:trace contextRef="#ctx0" brushRef="#br0" timeOffset="66264">12265 8776 23,'0'0'20,"0"0"-1,0 0-1,0 0 0,0 0-5,-7 21-1,4-2-3,1 5-2,-1 7-1,-2 4 0,0 6-2,0 0 0,0 1-1,0-7 0,-1-2 0,1-8 0,-1-5 0,-1-9 0,7-11-1,-12-1 0,8-11 0,0-9-1,2-5-1,0-6 0,0-7 1,2-3-1,1-1 1,1-3-1,0 2 1,1 0-1,2 3 2,1 5-1,2 6 0,0 7 2,1 9-1,2 9 0,2 12 1,-2 10 0,4 8 1,-1 9-2,2 6-1,0 2 1,0 1-2,0-2 1,-1-4 0,0-5 0,-2-5 0,-1-9 0,1-5 1,-3-6 0,-1-6 0,-9-1 0,17-14 0,-10-2 0,0-4 0,-4-8-1,-1-4 0,-1-6 0,-2-2 0,-1-3-2,-4-1 1,-1 1-2,-1 0-2,2 10-3,-3 1-4,5 13-7,-2 2-5,6 17-7,0 0-4,11 4 0,1 13 2</inkml:trace>
  <inkml:trace contextRef="#ctx0" brushRef="#br0" timeOffset="66732">12652 8751 52,'19'8'27,"-10"-8"2,-1 4-6,-8-4-5,0 0-5,0 0-2,0 0-3,0 0-1,-13 15-2,4-5 0,-2 4-1,2 7-1,-2 2 1,3 3-2,1 1 0,5 0-1,2-1 1,5-4-1,5-6 0,3-4 0,0-6 1,4-4-1,-1-4 0,2-3 1,-3-4-1,1-2 0,-4-1 1,-1-1-1,-1-2 0,-3 2 1,-3 0-1,-4 13 0,4-18 0,-4 18 0,0 0 0,0 0-1,-6 13 1,5 5-1,1 2 0,2 2 0,1 2 1,2 0-1,4-3-1,2-5 0,2-3-2,-1-11-3,5 2-8,-7-11-11,3-5-12,1-2 1,-3-6-1,2-1 2</inkml:trace>
  <inkml:trace contextRef="#ctx0" brushRef="#br0" timeOffset="67680">13172 8774 17,'0'0'19,"5"-10"1,-10-1 0,5 11-5,-7-11-3,7 11-2,-14-6-1,4 6 0,0 6 0,-4 2 1,5 7 1,-4 6 0,4 9-3,0 1 1,7 5-3,0-1 0,5 2-1,5-3-2,5-3-1,3-9 0,6-6-1,1-8 0,3-5 1,2-8-1,0-6 1,-2-4-1,-1-5 1,-4-3 0,-5-3-1,-4-3 1,-4 0 0,-7-1-1,-4 0 0,-6 2 0,-4 4 0,-3 2-1,-3 8 0,-4 4 0,-1 7-1,1 5 0,2 3-1,3 4-2,2-2-2,7 5-5,9-12-6,0 0-13,11 13-4,2-16 0,7 1 0</inkml:trace>
  <inkml:trace contextRef="#ctx0" brushRef="#br0" timeOffset="68295">13473 8748 58,'9'3'27,"5"10"1,-14-13 2,9 28-15,-2 0-3,-2 0-2,3 8-1,-4 0-2,4 5-1,-5-2-1,5-2-3,-4-5 0,2-7 0,-3-5-1,-1-5 0,-2-15 1,-1 11-1,1-11 0,-7-18 0,2 1 1,-1-4-1,0-6-1,-1-5 1,0-6 0,2-3-1,4 0 1,4 1 0,0 2-1,4 3 1,1 3-1,3 4 1,4 9 0,0 3-1,0 6 1,1 5-1,1 6 1,0 6-1,-3 5 1,-1 4-1,-4 4 0,-4 4 1,-3 2-1,-5 0 0,-3-1 0,-3-4-1,-3-3 1,-1-4 0,-1-2 0,0-3 0,3-4 0,0-1 0,11-4 1,-15 3 1,15-3-1,0 0 0,0 0 1,0 0-1,12 4 0,0 0 0,1 2 0,4 2-1,0 2 0,2 0-1,-1 2-1,-2-4-1,1 4-7,-5-8-14,1-3-13,2-3 1,1-8-1,3-4 0</inkml:trace>
  <inkml:trace contextRef="#ctx0" brushRef="#br0" timeOffset="68530">14166 8259 72,'0'0'33,"-7"19"0,-3 8 2,-4 7-17,-3-1-9,1 8-1,1-1-4,0-1-8,6 1-16,6-4-14,1-12 1,8-3 0,-6-21-2</inkml:trace>
  <inkml:trace contextRef="#ctx0" brushRef="#br0" timeOffset="70151">11741 8904 63,'-2'-18'33,"2"6"-5,0 1 1,-3 1-5,3 10-7,0 0-5,0 0-4,-11 15-3,7 3-4,1 6-2,-2 0-6,4 11-7,0 5-21,1-7 1,5 2 0,-1-7-1</inkml:trace>
  <inkml:trace contextRef="#ctx0" brushRef="#br0" timeOffset="70316">11847 9313 112,'0'0'35,"12"11"0,-12-11-2,12-10-33,-4-1-12,1 1-21,-4-8-2,5 1 0,-2-7 0</inkml:trace>
  <inkml:trace contextRef="#ctx0" brushRef="#br0" timeOffset="71602">11725 10351 45,'0'0'27,"0"0"2,0 0 0,0 0-11,5-14-5,4 9 0,0-6-3,5 4-2,0-1-1,3 3-3,3 2 0,0 6-1,-1 7-1,-1 5-1,-3 7 0,-3 6-1,-5 5 0,-3 3 1,-6 1-1,-6-1 1,-3-2-1,-4-3 1,-2-7-1,-3-3 1,-1-6-1,0-5 1,1-6-1,2-3 0,2-4 1,3-4-1,2-4 1,2 1-1,3-3 1,2 0-1,4 2 1,2 0-1,-2 11 1,12-13 0,-3 11-1,4 4 1,2 5 0,1 3-1,2 1 0,1 1-2,4 3-5,-3-6-10,-1-3-18,6 0 1,-4-9 0,3-1-2</inkml:trace>
  <inkml:trace contextRef="#ctx0" brushRef="#br0" timeOffset="71767">12135 10570 107,'11'17'36,"-11"-17"3,3 12-3,-3-12-19,0 0-17,-2-13-13,4 0-21,4 0-3,2-9 0,6 0-1</inkml:trace>
  <inkml:trace contextRef="#ctx0" brushRef="#br0" timeOffset="72391">12701 10252 49,'0'0'28,"0"0"2,0 0 1,0 0-12,0 0-3,1 26-3,-3-2-2,5 11-3,-4 4-1,2 9-2,-2-3-1,2 3-3,-1-3-2,-1-8-3,4-6-5,-3-10-5,5-8-15,-5-13-5,14 1 1,-2-11-1,1-15 2</inkml:trace>
  <inkml:trace contextRef="#ctx0" brushRef="#br0" timeOffset="72624">12915 10271 76,'10'-12'33,"-10"12"1,3 20 1,-8-1-18,7 11-6,-5 2-2,6 8-2,-3 2-2,2 4-2,2-2-2,0-3-1,3-3-2,-1-10-4,4 0-6,-5-9-17,-5-19-6,10 13 0,-10-13-1,-2-11 2</inkml:trace>
  <inkml:trace contextRef="#ctx0" brushRef="#br0" timeOffset="72828">12751 10557 97,'-18'-5'34,"18"5"0,-11-8 2,17-4-22,10 4-8,2-2-3,4-2-2,4 0-2,2 1-5,5 4-4,-4-5-5,1 8-7,-4 1-10,-5 1-2,2 5 0,-9-1 2</inkml:trace>
  <inkml:trace contextRef="#ctx0" brushRef="#br0" timeOffset="73286">13051 10531 52,'-4'11'29,"4"5"2,-4-3-3,2-3-5,2 2-5,0-12-5,7 12-4,-7-12-3,19 6 0,-7-5-2,5 3 0,-2 2-1,4 2-1,-3 4-1,-1 4 1,-4 2-1,-4 3 0,-4 1-1,-6 1 0,-3-2 1,-4 0-2,-2-4 1,0-2 0,-1-4 0,1-3-1,4-5 1,8-3 1,0 0-1,0 0 1,3-13-1,7 6 1,3 0 0,2 2-1,2 0 0,0 4 0,-2 4 0,-2 4-1,-5 8 0,-3 3 2,-5 3-1,-4 2 0,-5 2 1,-5-2 0,-4-1-1,-3-3 1,0-6-3,-3-6 0,4-4-3,0-10-4,7 0-5,0-10-13,7-8-9,6-3 1,3-10 1,8-3 1</inkml:trace>
  <inkml:trace contextRef="#ctx0" brushRef="#br0" timeOffset="73669">13225 10365 73,'0'0'31,"0"0"1,2 17 2,-7-2-18,5 8-4,-3-1-2,7 9-1,-2-3-1,7 2-2,2-5-2,6-3 0,3-8-2,4-5 0,1-6-1,3-7 0,-3-6 0,-1-3 0,-3-5-1,-4-3 1,-5-3-1,-4-2 0,-8-1 1,-4 3-1,-8 3 0,-4 2 0,-6 6 0,-4 6-1,-3 7 1,-1 5-2,4 6-2,1-1-3,7 7-4,3-10-3,15-7-16,5 12-6,6-18 0,8 0 0,1-9 4</inkml:trace>
  <inkml:trace contextRef="#ctx0" brushRef="#br0" timeOffset="73902">13474 10307 90,'3'14'33,"-3"-14"2,11 11 0,-11-11-19,25 0-5,-7-3-3,5 3-1,-1-3-3,5-1-1,-3 1-2,-2 0-1,-1 2-2,-6-1-3,3 3-5,-9-4-14,-1-2-13,2 0 1,-10 5 0,10-15 1</inkml:trace>
  <inkml:trace contextRef="#ctx0" brushRef="#br0" timeOffset="74113">13648 10174 98,'-5'29'34,"2"-9"2,2 6 0,0 5-24,-3 0-4,3 5-2,-3-2-3,2-3-3,3-2-7,-1-8-8,4-6-20,7-2-1,-1-10 0,6-3 0</inkml:trace>
  <inkml:trace contextRef="#ctx0" brushRef="#br0" timeOffset="90221">2873 14652 30,'7'36'21,"-6"-5"3,8 7-4,-3 1-8,-2 2-1,2 1-1,-3-4 0,1 0-2,-2-9 0,-1-3-1,0-7-1,-1-2 0,0-17 0,0 19 0,0-19-1,0 0 0,-8-16 0,7 2-1,-4-6 0,1-5 0,-4-6-2,0-4-2,-1-6 1,1-1 0,-1-4-1,0-3 1,2-1-1,2-1 0,3-1 1,3 3-1,2 4 0,5 2 1,2 5-1,3 6 0,2 7 0,2 8 0,1 8 0,2 9-1,0 12 1,0 8 0,2 8-1,-3 5 1,0 5-1,-3 2 1,-2-1 0,-3-2 0,-5-5 0,-4-4 1,-4-3-1,-5-5 1,-5 0-2,-3-6 0,-3 0 1,-2-5-2,-2 0 2,1-5-2,1-2 2,4-1 0,3-1 1,3 0-1,10 0 0,0 0 2,0 0-2,0 0 1,24 12-1,-5-3-1,6 2 1,4 4 1,5 2 0,2 4-2,-1-1 1,-2 2 0,-2 1 0,-2-2 0,-3 0-2,-1-3-1,-2 2-3,-5-9-7,4-3-21,0 0 0,-1-8 0,3-2-1</inkml:trace>
  <inkml:trace contextRef="#ctx0" brushRef="#br0" timeOffset="90598">3623 14771 43,'0'0'27,"-10"-1"2,10 1-1,0 0-12,0 0-4,5 14-2,-5-14-2,14 11 0,-2-5-2,6 6-1,3-5 0,3 6-2,2-6 1,4 1-2,-1-2-1,0-2-1,-3 0-1,-2-4-3,1 1-6,-5-6-12,-1-2-12,2 1 1,-1-6-1,2 2 2</inkml:trace>
  <inkml:trace contextRef="#ctx0" brushRef="#br0" timeOffset="90967">4727 14730 51,'11'-7'26,"-11"7"3,3-12-3,-13 4-10,-4 3-5,-8 0-5,-1 2 0,-8 2-1,1 8 1,-5 5 0,3 8-1,-2 2 1,3 9-2,3 3 1,8 6-2,5 1 0,8 0-2,8-2 1,11 0-1,6-4 0,8-6 0,5-5-2,4-6-1,3-5-2,-1-11-5,5-1-13,-3-8-13,-2-8 0,-2-2 0,-4-8 1</inkml:trace>
  <inkml:trace contextRef="#ctx0" brushRef="#br0" timeOffset="91216">4965 14680 79,'0'0'31,"-1"14"1,1 3-6,1 10-15,-5 3-4,3 11-3,-2 5 1,1 4-2,-1 3-1,2-1-3,1-4-1,1-6 0,4-5-3,0-12-6,6-12-21,4-9-1,1-17 1,6-6 1</inkml:trace>
  <inkml:trace contextRef="#ctx0" brushRef="#br0" timeOffset="91456">5302 14663 67,'0'0'33,"4"30"0,-12-4-1,-2 6-14,3 11-9,-3 1-2,3 10-2,1-2-2,2 1-1,4-6-1,2-4-1,4-3-2,0-10-1,7-3-7,-4-14-13,2-10-11,4-6 1,-3-11-1,1 0 1</inkml:trace>
  <inkml:trace contextRef="#ctx0" brushRef="#br0" timeOffset="91728">5157 15001 56,'-23'8'31,"8"5"-1,0-7 1,15-6-6,-11 7-15,11-7-2,0 0-1,0 0-1,0 0-1,0 0 0,0 0-1,13-7-2,-1 4-1,2-1-1,5-1-1,3 0-2,1-2-1,5 4-2,-4-5-7,4 1-20,-1 2-1,-3-2 0,-2 2-1</inkml:trace>
  <inkml:trace contextRef="#ctx0" brushRef="#br0" timeOffset="92569">4496 14330 20,'-15'-5'24,"15"5"2,-12-1 3,12 1-8,0 0-3,-13-4-2,13 4-2,0 0-1,0 0-4,9 0-1,3 3-3,1-3-1,5 1-2,1-1-1,3 0 0,1 0 0,0 0-2,-1-1 0,-4-3-2,1 2-4,-7-6-7,2-3-20,-3 3 1,-4-6-1,0 1 0</inkml:trace>
  <inkml:trace contextRef="#ctx0" brushRef="#br0" timeOffset="93088">4444 14096 27,'-16'9'22,"-5"-6"-1,9 7 4,-5 1-7,6-1-9,0 8 0,0 2-1,4 4-1,1 4 1,4 6-1,2 0-1,4 2 0,3 0-2,7-1-1,2-3-1,7-3 0,3-6-1,4-4 1,4-6-1,4-3-1,2-7 1,1-3 0,0-6-1,1-5 1,-2-4-1,-2-1 0,-4-4 1,-2-5-1,-6 0 0,-4-3 0,-5-3 0,-6 0 0,-7-2 1,-7-1-1,-6 2 0,-10-1 0,-5 4 0,-7 2 0,-5 7 0,-6 3 0,-4 7 0,-2 8-1,-1 5-2,0 6-5,7 6-17,4 8-6,3-1 0,10 10-1,9-5 0</inkml:trace>
  <inkml:trace contextRef="#ctx0" brushRef="#br0" timeOffset="94065">5605 14918 10,'-13'0'17,"13"0"-3,0 0-1,-10 1-1,10-1 0,-9 1 3,9-1-2,0 0 0,0 0-2,0 0 0,0 0-2,0 0 0,0 0-1,0 0 0,18 13-1,-6-11-2,6 4 1,4-2-1,5 2 0,1-4-2,4 1 1,-1-1-2,3-1 0,-4-1-1,-2-1-1,-5-1-1,-4 0-1,-3 1-2,-5-4-4,2 4-10,-13 1-13,12-9-3,-3 5 0,0-3 0</inkml:trace>
  <inkml:trace contextRef="#ctx0" brushRef="#br0" timeOffset="94426">6432 14803 15,'15'-1'20,"-12"-10"-1,-3 11 2,-8-13-8,-5 5-2,-7 2-3,-3 0-1,-2 5 0,-4-2 1,4 7 1,-2-1 0,3 9 0,-1 2-1,9 7 0,0 0-2,6 9 1,4 0-2,8 6 0,4-2-1,8 1 0,4-3-1,3-2-2,3-6-1,3-9-3,1-4-3,-4-12-6,3-4-10,-1-8-11,-5-11 0,0-3-1,-4-9 1</inkml:trace>
  <inkml:trace contextRef="#ctx0" brushRef="#br0" timeOffset="94750">6314 14212 63,'6'-13'29,"-6"13"-1,0 0 1,5 16-20,-3 4-4,-2 7-1,-1 6 0,-1 5-1,0 4 0,0 0 0,1-2-2,1-5 0,0-7-3,3-7-1,-2-10-8,-1-11-13,14 4-6,-6-16-1,6-1 0</inkml:trace>
  <inkml:trace contextRef="#ctx0" brushRef="#br0" timeOffset="94991">6535 14201 55,'-9'19'28,"3"-4"1,6 8-1,-1 3-16,-1 1-7,3 6-1,-1-2-1,1 2-1,1-4-1,2-5-2,1-5-5,-1-7-13,-4-12-9,12-4-2,-7-14 1,4-2 0</inkml:trace>
  <inkml:trace contextRef="#ctx0" brushRef="#br0" timeOffset="95351">6476 13737 35,'-26'-23'26,"7"16"2,-4 0 0,8 9-9,1 9-8,2 4-3,5 9-1,3-1-2,6 6 1,2-3-2,6 1 0,5-6 0,4-4-1,1-7 1,2-7-1,0-8-1,-1-6 0,-2-7 0,-4-4-1,-4-5 1,-5-1-1,-5-3-1,-5-1 1,-5 2-1,-4 3-2,-1 4-1,-6 0-5,5 12-9,-3 3-7,6 8-3,7 11-6,2 4-1,9 15 3</inkml:trace>
  <inkml:trace contextRef="#ctx0" brushRef="#br0" timeOffset="95780">6790 14900 73,'9'10'33,"9"0"-1,-1-5 2,3-3-18,9 3-7,-2-5-3,3 2-3,-1-3 0,-1 0-1,-3-1-1,-2-2-2,-3 3-3,-6-5-5,-1 4-11,-3-1-13,-10 3-1,13-10-2,-13 10 3</inkml:trace>
  <inkml:trace contextRef="#ctx0" brushRef="#br0" timeOffset="96621">7529 14773 34,'0'0'22,"1"-13"-2,-1 13 3,0 0-12,-16 4-6,16-4-1,-14 21 2,8 0 1,-3 1 0,4 9 1,-1 2 0,4 5-1,-1-6-2,4 2 0,-1-4-2,2-3-1,-1-6 1,0-3-1,1-8 0,-2-10 1,2 14-1,-2-14 0,0 0 0,0 0 0,0 0 0,0 0-1,0 0 1,0 0 0,0 0-1,0 0 0,-3-17 0,3 17-1,-5-13 0,5 13 0,-7-14 0,7 14 0,0 0 0,-9-14-1,9 14 1,0 0 0,0 0 0,0 0-1,0 0 1,0 0-1,0 0 1,0 0 0,-2 10-1,2-10 2,3 12-1,-3-12 2,7 16-1,0-5 1,2-1 0,4-1 0,2-2 0,3 0 0,3-5-1,4-3 0,1-4 0,2-2 0,0-7 0,-1-5-1,-2-4 0,-3-4 0,-3-5 1,-5-3-1,-7-4 0,-5-4-1,-6 0 1,-6 1-1,-7 2 0,-4 5 1,-5 6-1,-2 7 1,-4 6 0,-2 11 0,1 9 0,1 7 0,4 10 0,0 4-2,8 7-1,3-1-3,12 4-2,3-7-6,13 0-11,8-4-9,4-13 0,10-4 0,3-10 3</inkml:trace>
  <inkml:trace contextRef="#ctx0" brushRef="#br0" timeOffset="97389">8080 14822 51,'0'18'27,"3"8"2,-8-5-1,-2 4-15,3 5-4,-3-3-2,4 4 1,-3-6-1,6 2-2,-3-7 0,4-1 0,-1-7-1,2-1-1,-2-11 0,2 12-1,-2-12 0,0 0-1,0 0 1,0 0-1,0 0 0,0 0 1,0 0 0,0 0 0,0 0-1,0 0 1,-4-17-1,4 17 0,-3-22 0,1 3-1,-1-3 1,0-3-1,0-2 0,0-5-1,1-3 2,2-3-2,3 0 1,3 0 0,2 2-1,5-1 1,4 5 0,1 1 0,4 6-1,4 5 1,1 4-1,1 4 1,2 6 0,0 5-1,0 7 1,-1 4 0,-3 7-1,-3 2 1,-2 8 0,-7 2 0,-5 3 0,-6-2-1,-7-1 2,-4-3-2,-7-3 1,-5-4-1,-4-5 1,-3-5 0,-2-2 0,0-2 0,1-4 0,2-1 0,5-2 0,3 0 1,6-1 0,3 2 0,9 1 0,0 0-1,0 0 1,0 0 0,16 20 0,2-5 0,5 4 0,6 3 0,7 4 0,3 3 0,2 0 0,1-1-1,0-2-1,-5-5-2,-1-3-6,-11-2-26,-2-11-3,-3-5 1,-7-10 0</inkml:trace>
  <inkml:trace contextRef="#ctx0" brushRef="#br0" timeOffset="97909">8804 14445 82,'-8'-10'34,"8"10"0,0 0-1,-14-7-23,14 7-4,-14 17-1,4-2-3,-2 7-1,-2 3-2,2 6-4,-4-1-11,3 1-18,7 3 1,-2-8-2,7-1 2</inkml:trace>
  <inkml:trace contextRef="#ctx0" brushRef="#br1" timeOffset="107646">9461 14501 17,'-8'-38'22,"-10"-15"0,1 4-1,-6-5-9,-5-2-3,-3-2-1,-4-3-1,-6 3 0,-5-4-1,-3-1 1,-9-2-1,-6-1-1,-6 0 0,-6-3-3,-9 1 1,-4 0-1,-6 3 0,-4 3 0,-1 2 0,-2 3 1,-2 5-2,-3 4 1,0 5 0,-2 3-1,-2 4-1,-4 3 1,-8 2-1,-4 2 0,-7-2 1,-8-1-1,-5-2 1,-7 1 0,-5-1-1,-4 2 1,2 1 0,0 1-1,2 5 1,3 4-1,5 5 1,3 2-1,4 3 1,4 4-1,2 4 0,3 2 0,3 1 0,2 3 0,6 4 0,6 1 1,7 2-1,5 1 0,6 1 0,8 1 0,7-1 0,4 1 0,8-2 0,6 1 0,6-2 0,6 2 0,10 0 0,2-1 1,7 1-1,6 0 0,4-2 0,6 2 1,3-3-2,5 1 2,2-5-1,10-5 0,-11 12 0,11-12 0,0 0-1,0 0 1,-2 11 0,2-11 1,0 0-1,0 0 0,0 0 0,0 0 0,0 0 0,0 0 0,-1 11 1,1-11-1,0 0 0,0 0 1,0 0-1,0 0 1,0 0-1,0 0 1,0 0-1,0 0 1,0 0-1,0 0 1,0 0-1,0 0 0,0 0 1,0 0-1,0 0 1,0 0 0,0 0 0,-7 11 0,7-11 0,0 0 0,0 0 0,0 0 0,0 0-1,0 0 1,0 0-1,0 0 0,0 0 0,0 0 1,0 0-1,0 0 0,0 0 0,0 0 0,0 0 0,0 0 1,0 0-1,0 0 0,0 0 0,-9 2 1,9-2-1,-12 1 1,3 0 0,-4 1-1,-2-2 1,-2 1-1,-5-1 0,1 1 0,-3-1 0,-4 2 1,0 1-1,-1-1 1,-2 1-1,-1 2 0,-1 0 1,0 3-1,-1 0 0,1 3 0,1 1 0,0 4 0,1 3-1,1 3 1,1 6 0,0 3-1,0 5 1,2 4 0,-1 5 0,-1 3-1,3 4 1,-2 4-1,4 1 1,0 1-1,1 1 1,2 2-1,0 5 1,3 0 0,0 1 0,2 1 0,-1-1 0,2 1-1,0 1 0,1-3 0,1 0 1,2 0-1,2 0 1,1-4-1,3-2 1,2 0 1,2-2-1,3 1-1,3-6 2,2 0-2,2-3 2,3 2-2,2-1 2,1 2-2,3-1 1,1-2 1,2 1-1,3 1 0,0-5 0,3 4 1,2-2-1,1-1-1,3-2 1,3 2 0,4-1 0,2 2 1,3-1 0,3 0-1,2-2 0,3 2 1,1-1-1,1-3 1,2 0-1,3-1 0,2 0 0,2-1 0,2-3 0,3 0 0,2-2 0,1-1 0,0-1 0,2-1 0,0-4 0,1 0 0,2-1 0,2-2 1,2-1-1,4-4 0,3-1 0,1-1 1,2-4-2,1-2 2,1-4-2,2 1 1,1-2 0,-1-2 1,-1 1-2,2-3 1,1 0 0,4-2 0,0-2 0,0-2 0,0-2 0,2-1 0,0-3 0,-1 1 0,-1-1 0,-4 0-1,-1 0 1,-1 2 0,0-2 0,-3 0 0,-1-2-1,-1 0 1,2-5 0,-2-1 0,3-3-1,-5 0 1,-2-2 0,-3-1 0,-2 0-1,-3 1 1,-4 3 0,-3-2-1,-4 1 1,-3 0-1,-2 0 1,-3-1-1,-1 0 1,-1 0-1,-3-1 1,-3-2 0,-2 0 0,-1 0 1,0 1 0,-2-2 0,0 2-1,-2 2 2,0-1-2,-1 3 2,-1 0-3,0 1 1,-2-1 0,-1 0 0,-3 0-1,-1-1 1,-1-1 0,-3 1 0,1-1 0,-2-1 0,-2-1 0,0-1 0,-1-2 0,-2 2 0,-1 0 0,1-4 0,-2 2 0,-1-1 0,-1 2 0,-1-1 0,-1 1 0,0 0 0,-1-1 1,-2 1-1,3 0 1,-2 1-1,0-3 1,-1 2-1,1-3 1,-1-1-1,1 0 0,0-3 0,-4-2 1,2 2-1,-2-1 1,1-1 0,-2 1 0,-1 0 0,0 0 0,-1 2 0,-1 1 0,-2-2 0,1 1 0,-2 0-1,-1 1-1,-3 0-1,1 5-4,-8-5-13,-3 2-17,0 4 0,-5-5 0,-2 2 1</inkml:trace>
  <inkml:trace contextRef="#ctx0" brushRef="#br1" timeOffset="113094">20281 12079 2,'0'0'1,"-10"2"1,10-2 2,0 0 1,0 0 1,0 0 1,-10-2 0,10 2 0,0 0-1,0 0-1,-5-12-2,5 12-1,0 0 0,-6-15 0,6 15 0,-4-13 0,4 13 0,-5-14 0,5 14 0,-7-15-1,7 15 0,-8-17 0,5 5 0,-1-2 1,1-4 1,1-1-1,-1-4 2,1-1-2,2-5-1,-1 0 0,0-3-1,0-1-1,1 2 0,-1-2 0,1 2 1,-1 0 1,0 3 0,-1 3 1,0 2 0,1 1 0,-1 1 0,0 3 0,0-2-1,0-1 0,0 0 2,-1-2 0,0-2 1,0-2-1,0-3 1,1-4-2,1 0 1,-1-3-1,1-3-1,0-2-1,1 0 0,0 0 1,0-1-2,0-1 3,0 0-1,0 0 0,1-1 0,0-1 0,1-5-1,-1 0 1,2-1 0,0-2-1,0 0 0,-1 0 0,-1 1 0,-1 1 0,0 2 1,-1 2-2,-2 2 2,0 0-1,-1 2 0,1 1 0,-2-1 0,0 1 0,-2 2-1,0 3 1,-2-1 0,0 2 0,-1 1 0,-1 3 0,1 2 0,-1 0 0,0 3 0,1-1 0,2 1 1,1-1 0,0 1-1,2-1 1,-2-2-1,5-1 1,-2-1-1,-1-2 1,2-1 0,-2-2 0,3 0-1,-1-1 1,2 1 0,-2-3 0,2 1-1,0-2 1,0 0-1,1-3 0,1 0 0,1-1 0,1 0 0,2-2-1,0 2 1,3-1-1,1 1 0,2 4 1,2-1-1,-2 3 1,5 2 0,-1 2 0,2 1 0,1 4 0,0 2 0,3 1-1,2 3 1,2 0-1,0-2 1,4 2-2,0 0 2,0 0-1,1 1 0,0-1 1,0 1-1,1 1 0,0 2 0,2 2-1,0 1 0,3 1 1,1 2-1,4 1 0,1 1 0,3 1 0,2 2 2,0-1-1,1 2 1,4 1 0,0 0-2,2 2 0,0 0 0,4 0-1,0 2 1,5 0-1,2 1 1,2 0 0,-1 2 0,3 0 2,1 1-1,1 1 1,0 1 0,0 2-1,-1 0 0,0 3 1,0-2-1,-2 2 1,0 1-1,-1-2 1,0 1-1,1 0 1,-1 0 0,0 0 0,-1 1 1,-1-1-1,-1 1 0,0 1 0,-3 0 1,-2-2-1,-1 1 0,-2 0-1,-2 0 1,3 2 0,-3-1 1,-2 0-1,-1 1 0,-1 0 1,-2 0-1,1 0 0,-1-1 1,-1 1-2,-2-2 0,3 1 1,-1 1-1,3 0 2,-2 1-2,0-1 2,0 1 0,-3-1 0,1-1 0,-2 2 0,-1 0 0,-5-2-2,5 0 2,0-1-1,1 1-1,-1-1 3,7 0 0,-13-1 0,8 0 0,-11-1 1,5 1-1,-39-7 1,53 15-1,-53-15-2,38 19 0,-38-19 0,39 21 0,-39-21 0,37 24-1,-37-24 1,37 26-1,-37-26 1,35 27-1,-35-27 1,0 0-1,41 46 1,-41-46 0,22 40-1,-22-40 1,21 49-1,-21-49 1,19 58 0,-19-58 1,18 67-1,-10-32 1,0 1-1,-1 1 1,0 1 0,-1 0 0,-1 3 1,-1 0-1,0 1 0,-2 1 1,-1 4-1,0 2 0,0 4 0,-1 1 1,-1 6-2,1 2 0,-1 1 0,-1 2 0,0 1 0,0-1 0,-3 1 0,0 0 0,-2-3 0,-1-1 1,0-3-1,-2 0 0,0-6 0,-2 0 1,-1-5-1,0-2 1,-3 0-1,-2-3 1,-4-3 0,-1-1 0,-4-1 0,-2-4 0,-6-2 0,-2-4-3,-12-2 1,-16-3 0,2-3 0,-17-3 0,6-5 0,-18 1-2,10-5 1,-15-2 2,13-2 0,0-2 0,1-3 1,4 0-1,-1-2-1,5 1 2,0-1 0,1-1-1,1 1 0,3-2 1,1 1-2,-2 1 1,1-1 0,-1 0 1,0 0-1,1 0 0,-2 1 0,2 1 0,-1 2 1,4 1-1,1 3 0,1 1 0,2 4 0,6 2 1,3 3-1,4 4 0,3 3 0,2 1 0,6 6-1,1 0 1,4 4-1,1 3 1,4 2-1,4 1 1,3 6-1,2 0 1,2 3 0,1 2 1,2 3-1,2 1 1,1 3 0,3 1-1,0-2 1,1 1-1,3-1 2,2 0-1,2-2 2,2 3-2,1-4 1,2-1 0,0 0-1,3-2 0,0-2-1,-1-1 0,1-4 0,-1-5 0,-1 0 0,0 0 0,-3-5-1,-1 0 1,-3-3-2,-4-2 1,-1 0 0,-4-2-1,-2-4 1,-5-1 1,-2-1-1,-5-2 1,-4 1 1,-1-2-1,-5-3 1,-2-1 0,-3-2 0,-2 1 0,-5-5 1,-3-2 0,-2-3 0,-2 1 0,-1-4 0,-4-1 0,-3-3 0,-1-2 0,-2-4 0,0 2 1,-2-3-1,2-1 1,0-3-1,2 1 0,3-4 1,6-1-3,8-6-6,4-6-11,4-14-11,8 0-1,1-18-1,13-3 1</inkml:trace>
  <inkml:trace contextRef="#ctx0" brushRef="#br1" timeOffset="116569">4649 13948 41,'0'0'24,"7"15"-2,-7-15-5,0 0-27,9-4-12,-9 4 0,9-3-1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5:18.0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13663 9931 2,'-13'-1'11,"13"1"-4,-17 2-4,8 1 1,0-4 2,9 1 2,-16 1 1,16-1 2,-11 0 1,11 0 0,0 0 0,0 0-1,0 0-2,0 0-2,0 0-2,0 0 0,0 0-1,0 0 0,0 0 0,0 0-1,9 6 0,-9-6-1,16 0 2,-3-2-2,4 2 1,3-2-1,5 1 1,5-3 0,5 1 0,3-2 0,6 2 0,5-3 0,4 0 0,3 0-1,4 0 0,3 1 0,5 0 0,2-1-1,4 3 1,1-2-1,3 3 0,4-2 1,-1 3-1,2-5 0,0 4 0,1-1 0,0 0 1,-1-1-1,0 0 0,-3 0 0,1-2 1,-3 3-1,0-2 1,-4-1-1,-1 0 1,-2 1-1,0 1 0,-7-1 0,-3 2 0,-6-1 0,-4 2 0,-6 1 0,-5 1 0,-9-1 0,-6 1-1,-5-1 1,-6 1-1,-4 0-1,-10 0 0,11 0-2,-11 0-2,0 0-5,-4-12-6,4 12-6,-14-13-7,-1 4-4,-1 3-1,-10-3 3,-2 6 1</inkml:trace>
  <inkml:trace contextRef="#ctx0" brushRef="#br0" timeOffset="789">14398 10114 34,'-62'6'13,"7"6"-3,-4-4-5,5 0-12,3 4 0,2-4 2,2 4 4,4-2 4,0 1 5,7-1 4,2-4 0,7 2 3,3-4-1,6 1-1,4-3-2,3-1-1,11-1-1,-10 0-1,10 0-1,0 0 1,0 0-3,16-2-1,-4 2-1,3-1-1,5-1 0,4 1 0,6 0 0,4 0 1,5 0-1,1 0 1,6-1 0,3 0 0,6 1 0,3-1-1,6-1 0,0 0 0,5 0 0,4-1 0,5 0-1,2-2 1,4-2-1,-1-2 0,4 0 0,0 0-1,2-1 1,-1 1-1,0-1 0,-2 3 0,-4 2 1,0 2-1,-3 0 0,-3 2 1,-3-1-1,-4 1 0,-5 0 0,-3-1 1,-3 0-1,-7-1 1,-3 1-1,-7-2 1,-2 2-1,-8-1 1,-4 1 0,-6 0 0,-3 1-1,-7 0 1,-1 1 0,-10 1 0,9-2-1,-9 2 0,0 0 0,0 0 0,0 0-1,0 0-3,0 0-3,0 0-16,10-12-14,-5-1 2,5-4-1,3-8 0</inkml:trace>
  <inkml:trace contextRef="#ctx0" brushRef="#br0" timeOffset="7086">17199 6656 13,'0'0'20,"15"15"1,-15-15 2,17 14-9,-5 0-5,2 4-1,2 5 1,-2 6 0,1 6 2,-3 0-2,1 4 1,-4-7-1,2 3 1,-6-9 0,1-3-1,-6-23 0,15 11-2,0-30-2,11-14-2,11-21-1,11-20-3,13-17-3,9-23 0,12-15-5,7-17-1,9 4-2,-2-6-10,2 9-13,4 14 3,-2 2-1,7 18 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5:40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9957 11418 21,'0'0'20,"-3"-17"1,3 17-5,-1-17 0,1 17-2,0-15-1,0 15-1,-1-11 0,1 11-1,0 0-2,-2-12-1,2 12-3,0 0-2,-1 15 0,-1 6-2,-1 8 0,0 10-1,1 6 0,-1 8 0,3 6 1,0 2-1,3-3 0,-1-5 0,4-6 1,-1-6-2,2-10 0,-1-4-3,-2-10-4,-1-1-4,-3-16-9,0 0-10,0 0 0,8-14 0,-4-2 2</inkml:trace>
  <inkml:trace contextRef="#ctx0" brushRef="#br0" timeOffset="390">9654 11383 50,'0'0'26,"0"0"3,0 0-2,0 0-12,4-10-3,8 7 0,0-5-1,6 2-2,2-5-2,5 3-1,0-5-2,3 2-1,-2 0-2,0 0 0,-1 2-2,-2-1-2,0 6-2,-3-6-2,5 8-5,-4-4-9,2 3-8,4 5-4,-6-3 0,5 8 2</inkml:trace>
  <inkml:trace contextRef="#ctx0" brushRef="#br0" timeOffset="888">10179 11661 31,'8'-5'27,"-8"5"2,17-15 0,-17 15-9,14-18-8,-14 18-3,13-13-3,-13 13-2,0 0-4,0 0-3,9-11-4,-9 11-7,0 0-8,9-9-6,-9 9-1,14-14 1</inkml:trace>
  <inkml:trace contextRef="#ctx0" brushRef="#br0" timeOffset="1226">10451 11390 45,'0'0'26,"0"0"2,0 0-3,0 0-3,0 0-14,2 26-3,-1-6 0,2 7 1,-2 4-2,2 7 0,0 1 1,2 3-3,-3-4 0,3-3-1,0-5-2,0-6-1,1-2-1,-1-8-4,2-4-7,-7-10-14,11 5-2,0-6-2,-5-12 2</inkml:trace>
  <inkml:trace contextRef="#ctx0" brushRef="#br0" timeOffset="1782">10308 11390 30,'0'0'22,"0"0"2,10 3 0,-10-3-6,16-13-10,-1 6-2,2-4 0,5 1 0,1-3 0,4 1 0,0-1-1,-1 2-2,-1-1-2,-1 0-3,-4 4-5,-3 2-6,-4 4-6,-1 9-5,-12-7-5,10 25 2,-12-8-1</inkml:trace>
  <inkml:trace contextRef="#ctx0" brushRef="#br0" timeOffset="2082">10446 11910 48,'2'20'29,"-2"-20"5,6 16-7,4-9-8,-1-4-3,9 3-2,-2-6-3,8 4-3,-3-4-3,4 1-3,-3-1-1,0-1-2,0-2 0,-5-1-3,3 0-3,-6-5-5,8 3-12,0 0-10,-2-7 1,5 4-1,-4-7 2</inkml:trace>
  <inkml:trace contextRef="#ctx0" brushRef="#br0" timeOffset="22904">10954 7687 1,'0'0'3,"0"0"-1,0 10-1,0-10 1,0 0 0,0 0 0,11 2 0,-11-2 0,8-4 1,-8 4-1,13-11 0,-4 3 0,0-1 0,0-3-2,2-4 1,-1-3 0,0-2-2,0-4 3,-1-4-3,0-2 3,-2-5-3,0-4 2,-1-2-1,0-4 1,-1-5-1,2-3 0,-3-2 3,2-1-2,-3-2 3,1-1-3,-4 0 1,0 2-1,-2 0 1,-2 1-2,-2 1-1,0-1 1,-1 4-2,-4 0 1,0 2 2,-2 1-2,-3 3 2,-1 2-1,-5 2 0,0 4 0,-4 3-1,-1 2 1,-2 3-1,-3 5 0,-1 3 0,-2 4 0,-2 2 1,-2 3 0,-1 3 0,-3 1 0,0 4-1,-2 2 1,-2 3 0,0 1 0,-2 3-1,0 2 1,2 2-1,-2 0 0,2 3 0,1 0 0,-1 1 0,1 1 1,1 1-1,2 0 1,-1 2 0,4 1 0,2 3 0,2 1 0,2 2 1,4 2-1,2 3 1,0 2-1,4 4 0,-1 4 1,2 2 0,-1 4-1,2 3 0,-1 3 1,2 1 0,2 2 0,-1 1 0,2 1 1,-1 0-1,3 0 1,-2-1 0,1 0-1,-1 0 1,1-1-1,-1 0 1,1-2-2,-1-1 1,0-1 0,1-1-1,1-2 0,1-3 1,0 1-1,3-1 2,-1-2-2,1 0 2,2 1-2,-1-2 1,2 3 0,0 0 1,4 1-2,-3 2 1,3 3 0,-1-1 0,1 3 0,1-1 0,0 2-1,2 0 1,-1-1-1,3 1 1,0-2-2,4-1 2,-1-2-1,6 0 0,0-4 1,4-3 0,0 0-1,3-4 1,0-2 0,2-2-1,1-2 1,1 1 0,2-5 0,1 1 0,2 1-1,-1-2 0,2 2 0,2-2 0,1-1 1,0 0 0,0-1 0,0-1 0,2-3 2,1 1-1,-1-2 0,2-1-1,0 0 0,0 0 0,1 1 0,1 0 0,-1-1 0,1 1-1,1 2 1,0-1 0,-1 1 0,1-1 1,-1-1 1,0-1-1,1 1 0,0-3 1,-2 0-1,0-1 0,0 0-1,-2 1 0,1 1 0,-1 3-1,-2 0 0,-1 1 1,0 1 0,-2-2 0,1 5 0,0-1 0,-2 0 1,-1 1-1,1-3 0,-3 1 0,-1 0 0,0 0-1,-3-2 1,0-1-1,-1 1 1,0-3-1,-2 4 1,2-1-1,-3 0 2,2-1-1,-1-1 1,1 1-1,-2-2 1,3 3 0,-1-1-1,1 2 1,2 1 0,2 2-1,1-2 0,2 2 0,5-2 0,-1 2 1,4-3-1,1-3 0,2 1 0,1-4 0,3 2-1,2-6 1,-3 1-1,3-3 1,0 0-1,1-4 1,-1 0-1,0 0 1,-1-3-1,-1-1 0,1-1 0,0-2 0,1-2 1,0-4-1,-3-2 1,1-3-2,-3-2 2,0-2-1,-2-5 0,0 0 0,-4-5 0,0-2-1,0-1 1,-1-4 0,-1-1 0,-1-4 0,-1 2 0,-1-3 0,-2 3 0,-1 2 0,-1 1 0,-3 4 0,2 2 0,-1 1 0,1 6 0,1 1 0,1 2 0,2 4 0,2 2 0,2 1 1,2 2-1,3 3 0,1 0 0,0 2 0,3 3 0,1 1 0,2 0 0,2 0 0,2-1 0,4 1 0,3-1 0,1 0 0,5 0 0,0-1 0,2 1 0,2 0 0,-2 1 0,1 0 0,-1 1 0,2 2 0,-2-1 0,2 1 0,1 1 0,2 1 0,-1 2 0,1 0 0,-1 1 0,1-1 0,1 1 0,-1-2 0,-1 1 0,0-2 0,-2-3 0,1-1 0,0-4 0,0-2-1,-1-4 1,0-2-1,-1-4 0,0-3 0,0-4 0,-3-1 0,-5-2 1,-3-3 0,-6-1-1,-5-2 1,-7-4-1,-4-2 0,-7 0 0,-4-2 0,-4-1 1,-5 0-1,-4 0 1,-5 1 0,-4 2 0,-4 0 1,-5 1-1,-3 2 1,-5 1-1,-3 2 1,-2-1-1,-4 1 0,-4 0 0,-1 1 0,-1 1 0,-3 0-1,-2 1 1,0-3 0,-2 1 0,-1 0 0,0-1 0,-2 2 0,-3-1 0,1 3 0,-5-1 0,-2 2 0,-2 3 0,-1 1 0,-2 2 0,-2 1 1,-1 3-1,-2 1 1,0 2-1,-2 3 1,-1 1-2,-3 4 2,2 2-1,-1 2 0,-1 0-1,0 2 1,0-1-1,0 2 1,2-1 0,1 2-1,0-2 1,1 1 0,1 0 0,1 2-1,-1 3 0,1-2 1,1 4 0,-1-1-1,1 0 1,1 2-1,1-3 1,1 0 1,3-5-1,-1 0 1,2-2-1,2-2 0,-2 0 0,1-2 1,-2 2-1,3-4 0,-1 3 0,0-1 0,2-4 0,-3 2 2,3-2-2,-1 1 1,2-3 0,-1 3-1,0-2 1,3 1-1,0 0 1,3-2-2,3 0 1,0-1 0,3-1 1,2-1 1,3-2-1,4-1 0,3 1 1,4-1 0,3-2 1,5 1 0,3-3 0,6 0-1,3-4 1,3-2-1,4-3-1,3-4-3,6-4-7,5-1-20,3-13 0,9 0-3,1-16 3</inkml:trace>
  <inkml:trace contextRef="#ctx0" brushRef="#br0" timeOffset="26185">17401 9560 65,'4'-12'30,"-4"12"1,10-15-2,-10 15-12,0 0-9,9-8-2,-7 22-1,-1 7-2,1 12 2,-2 8-2,4 5 2,0 3-2,2 3 2,2-7-3,3-7 1,4-19-1,9-17 1,12-26-2,9-20-1,12-19-2,6-18-1,9-13-1,1-16-6,6 6-9,-1 8-17,-8 11 3,-2 17 0,-9 8-1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6:47.00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3971 4115 12,'15'-2'19,"12"7"-1,-3-6-5,7 1-4,1 0-2,3 1-2,1-2 0,-2 0-3,-2 0-2,-3-3-3,-2 3-6,-6-6-6,2 7-4,-10-7 0,1 6 1</inkml:trace>
  <inkml:trace contextRef="#ctx0" brushRef="#br0" timeOffset="239">4066 4303 18,'6'15'20,"-6"-15"2,22 11-1,-2-11-11,6 0-4,5-3-3,1-1-7,1 0-7,-5-7-9,7 7-1,-9-12-1,4 7 0</inkml:trace>
  <inkml:trace contextRef="#ctx0" brushRef="#br0" timeOffset="39272">12454 9339 12,'0'0'18,"0"0"2,0 0 0,0 19-4,2 10-3,-3 11-3,1 12 0,-2 13-2,0 9 0,-1 7-3,-1 1-1,-1-5-3,2-10 0,0-9 2,2-15 0,0-9 2,-5-17-1,6-17 1,-12 2 0,5-16 0,-2-10-2,1-8 0,-3-10-1,3-9-2,1-8 1,5-8 0,1-5-1,2-2 0,4-3 0,2-1 0,6 4-1,1 9 2,4 5-1,1 11-1,3 10 2,2 7 0,3 12-1,2 10 1,1 11-1,0 8 0,-1 12 0,-3 11 0,0 8 0,-7 6 0,-3 7 0,-7 3 0,-5-3 1,-5-1-1,-5-8 1,-3-5-1,-7-8 2,-1-5-2,-6-9 0,1-3 1,-2-5-1,0-4 1,1-5 0,1-2 0,4-3 0,2-2-1,3 0 1,2 0 1,11 7-1,-14-12 0,14 12 0,0 0 0,0 0 0,0 0 0,16 3 0,0 8-1,3 4 0,6 3 1,5 6-1,5 3 0,1 1 0,1-2 1,0 2-1,-1-1 0,-2-2-1,-3-3-1,-3-1-4,-7-7-7,0 2-12,-2 0-7,-5-9 0,3 1-2,-4-12 2</inkml:trace>
  <inkml:trace contextRef="#ctx0" brushRef="#br0" timeOffset="39639">13093 9671 36,'0'0'25,"-10"2"3,10-2 1,0 0-13,0 0-3,14 15 1,-1-11 0,8 4-3,5-3-2,10 4-2,3-3-1,6 3-1,-1-3-2,0 1-1,-2-1-1,-6-1-1,-5 2-3,-11-6-3,-3 5-6,-8-5-11,-9-1-12,15-5 1,-15 5 0,10-17 1</inkml:trace>
  <inkml:trace contextRef="#ctx0" brushRef="#br0" timeOffset="40099">14657 9433 0,'17'0'12,"-17"0"-7,11-7 1,-11 7 4,0 0 2,-14-11 1,14 11 1,-19-4 1,11 4-2,-3-3 0,1 3-1,-1 1-2,-1 1-1,-1 1-1,-2 1-1,-1 5 0,-5 3 2,-3 9-2,-8 7 0,-3 10 0,-10 9-1,-2 10-1,-8 5 0,-2 7-1,-3-2-2,3 1 0,2-8-1,4-8 0,7-5-2,7-13-2,9-5-2,5-15-6,11-5-13,12-9-11,0 0 2,2-25-2,9-6 3</inkml:trace>
  <inkml:trace contextRef="#ctx0" brushRef="#br0" timeOffset="40385">14131 9352 71,'0'0'31,"-6"12"0,9 5 0,-1 3-9,4 7-17,3 10-1,2 8 1,5 10 0,0 5 1,8 10-2,1 2 0,6 1-1,2-3-2,1-3-1,1-5-1,-3-10-5,3-6-17,-4-10-11,-5-12 0,-1-5 0,-6-13-1</inkml:trace>
  <inkml:trace contextRef="#ctx0" brushRef="#br0" timeOffset="45013">12017 11493 60,'0'0'28,"2"-23"-1,0 12 0,-6-2-20,-4 3-4,-2 4 2,-8 1-1,-4 8 1,-7 6 1,-3 9-3,-4 6 1,0 12-1,-4 10 0,1 10-1,2 4 0,7 7-1,8-4 0,8 0 1,10-5 0,11-6 0,8-11 0,9-9 0,9-8-3,3-9-3,3-7-18,5-2-11,-7-15 1,5-2-2,-5-14 2</inkml:trace>
  <inkml:trace contextRef="#ctx0" brushRef="#br0" timeOffset="45268">12485 11505 64,'11'10'30,"-11"-10"0,3 25 0,-4-3-9,0 8-17,1 12-2,-1 13 0,-1 8 1,-2 6-1,1 0 1,-1 0-4,1-11-3,1-6-6,1-10-18,1-24-3,0-18 0,12-1 0</inkml:trace>
  <inkml:trace contextRef="#ctx0" brushRef="#br0" timeOffset="45487">12751 11518 78,'0'0'33,"8"25"-1,-10 2 1,-2 9-22,2 14-6,-7 10-1,1 8-1,-3 3-1,1-2-1,0 1-10,-1-7-14,1-13-10,5-8 2,-1-19-3,5-9 2</inkml:trace>
  <inkml:trace contextRef="#ctx0" brushRef="#br0" timeOffset="45691">12543 11982 86,'-10'0'34,"10"0"0,0 0 1,3-13-16,9 4-14,6-4-3,3-2-2,3 0-1,1-5-4,6 7-10,-1 1-20,-2-2 2,0 5-1,-5 0 0</inkml:trace>
  <inkml:trace contextRef="#ctx0" brushRef="#br0" timeOffset="46224">12844 11938 60,'0'15'28,"0"-15"0,-1 10 0,1-10-15,12-4-7,-2 3 2,1-4-2,3 5 0,0-1-2,3 4 0,-4 2-1,1 5 0,-5 4-1,-3 4-1,-3 1 0,-4 3 0,-6-1 0,-2 0 1,-2 1-2,-1-2 0,-1-5 1,3-1-1,0-3 1,10-11-2,-12 14 2,12-14-1,0 0 1,0 0 0,0 0-1,11-13 2,0 8-2,3 0 0,2 3-1,4 1 1,2 4-1,2 6 1,1 2 0,1 4-2,-2 1 2,-3 2 1,-2 1-1,-3 0 0,-5 0 0,-7 1 1,-9-1-1,-6-2 1,-8 0 0,-4-3 0,-6-4-1,-1 0 1,-1-6 0,1-4-3,4-3-4,3-10-10,6-7-17,9-1 0,5-9 0,11-4-2</inkml:trace>
  <inkml:trace contextRef="#ctx0" brushRef="#br0" timeOffset="46576">13697 11702 38,'0'0'23,"3"-26"4,-8 16 1,-9-2-14,-5 0-3,-1 8 0,-7 3 1,0 12 0,-6 8-2,4 12-1,0 8-2,5 9-1,3 1-1,7 3-1,6-1 0,9-4-1,10-6-1,8-8 0,4-10-2,4-7-1,5-5-4,1-11-7,9-4-15,1-7-10,-2-8 2,4-3-2,-2-9 3</inkml:trace>
  <inkml:trace contextRef="#ctx0" brushRef="#br0" timeOffset="46772">14041 11704 66,'0'0'32,"-3"15"-1,-7 9 1,-2 6-17,4 12-6,-4 3-1,2 6-2,-1-3-2,3-3-2,3-2-4,-1-10-5,5-6-14,3-8-12,-2-19 1,9 3-2,-3-18 2</inkml:trace>
  <inkml:trace contextRef="#ctx0" brushRef="#br0" timeOffset="46993">14168 11631 81,'0'0'32,"10"14"-1,-13 7 2,-1 8-25,2 11-4,-3 6-1,0 7 0,-2 2-1,1-2-1,2 0-8,-3-10-16,0-11-8,6-5 1,-3-16-3,4-11 1</inkml:trace>
  <inkml:trace contextRef="#ctx0" brushRef="#br0" timeOffset="47629">14001 11979 103,'-10'1'34,"10"-1"1,0 0-1,7-18-26,9 4-8,6-1-2,1-5-4,6 4-3,-1-4-3,6 10-6,-4 1 0,1 11 1,-6 2 0,0 10 2,-5 4 2,-4 3 6,-2 4 6,-6 0 8,-2-1 3,-5-3 0,0-1 1,-3-5 0,0-2 1,2-13-2,-3 17 0,3-17-3,0 0 0,0 0-2,14 6 0,-5-8 1,2 5-2,1 0-1,2 5-1,0 4 0,-3 6-1,-2 4-1,-2 3 1,-6 5-1,-4 2 0,-6 2 0,-5 0 0,-5-4 1,-5-1 1,-4-4-1,-2-2 1,0-5 0,3-4 1,1-6-1,3-1 0,4-7 1,6-5-1,3-5 0,8-4 0,4-4-1,7-1 0,6-1-1,3-3 1,8 5-1,2 3 0,5 4 0,2 4 0,1 5 0,-1 3 0,0 2-1,-2 2-1,1 1-3,-4-6-5,1 2-14,0-3-12,-2-7 1,1-3-1,-3-7 1</inkml:trace>
  <inkml:trace contextRef="#ctx0" brushRef="#br0" timeOffset="47870">14839 11899 80,'0'0'33,"0"0"1,0 0 0,17 17-22,-4-15-4,11 6-2,1-3-1,9 4-2,4-2-1,4 0-1,1-1-2,2-3-1,2 2-8,-2-4-21,-1-5-4,4-3 1,-5-9 0</inkml:trace>
  <inkml:trace contextRef="#ctx0" brushRef="#br0" timeOffset="48600">15931 11729 78,'9'30'29,"1"11"0,-9 0 1,-2 3-22,2 10-2,-5 0-2,2 0 0,-5-6 0,2-2 0,0-11-2,1-6 0,0-9-1,1-5 0,3-15 1,0 0 0,-11-8 0,8-8 0,-2-8 0,2-4 0,-1-7 0,1-6-1,2-4-1,2-3 1,2-2-1,3 1 1,5 1 0,4 4-1,3 2 2,5 6-2,2 7 1,2 7 0,2 6 0,1 5 0,1 8-1,-3 5-1,-1 9 1,-3 5 0,-3 7 0,-7 5 0,-5 5-1,-6 3 1,-5 0 0,-5-1 0,-5-2 0,-4-5 0,0-5 0,1-5 0,2-4 1,4-5-1,9-9 0,-13 10 0,13-10 0,0 0 0,0 0 0,16 11 0,-3-5-1,3 3 1,2 4 0,3 4 0,0 4 0,0 2 0,-1 2 0,-3 0 1,-4 0-1,-4 0 1,-6-1 0,-6-3-1,-6-4 1,-8 0 1,-5-5-1,-1 0 0,-4-4 0,1-3-1,1-3-1,2-5-1,5-3-2,4-9-6,11-5-20,4-6-7,3-9 2,8-3-1</inkml:trace>
  <inkml:trace contextRef="#ctx0" brushRef="#br0" timeOffset="48968">16557 11708 93,'13'27'31,"1"14"-1,-6-3 1,-3 5-28,4 6-2,-3 0-1,-1-2 3,-4-4-2,1-7 0,-3-8 1,3-5 0,-3-9 2,1-14 0,-1 10 0,1-10 0,-3-14 0,3-1 1,-2-8-1,3-4-1,0-11-1,2-5-1,3-4 0,4 0-1,1 0 0,5 1 0,2 6 0,7 3 0,3 9 0,3 6-3,5 8-7,4 2-25,1-3-1,5 0 0,2-5-1</inkml:trace>
  <inkml:trace contextRef="#ctx0" brushRef="#br0" timeOffset="53765">11125 5043 11,'-9'-25'17,"6"15"-4,-1-6-2,3 4 0,-3-5-2,4 4 0,1-2-1,3 2-2,2 2-2,5-1-1,5 3-1,2 2 0,6 2 0,6 2-1,5 3 1,2 3-1,4 3 1,0 6-1,3-1 0,1 7-1,1 3 0,-3 4 0,1 3 0,-1 7-1,-2 3 1,-1 5 0,-3 4-1,-1 3 0,-2 2 1,-7 3-1,-3 1 1,-4 4 0,-5 2-1,-3 2 1,-4 4 0,-5 5 0,-7 3-1,-2 3 1,-5 3 0,-3 0 0,-4 0 0,-3-3 1,-4-1-1,-1-3 1,-3-3 1,-5-2-1,-2 0 1,-3-4 0,-4-2 0,-4 0 2,-2 0-1,-5-3 1,2-2 0,-4 1 0,1 1 0,-1-3 0,-2 2 0,0-4-2,1 0 1,0-3-1,-1 1-1,-1-1 1,5-2 1,-1 0-3,3 2 2,1 4-2,2 0 3,0 7-3,3 4 1,1 3-1,1 6-1,-1 6-1,0 5 2,0 3 0,3 3 0,-1 3-1,1-1 1,1 2 0,1 1-1,2 3 1,2 2-1,2 1 0,2-1 2,2 3 1,2 3-1,2-1 3,3 1 0,2-2-1,4-6 1,2 0 0,3-1-2,1-3 0,5 2 0,2-1-2,3 0 2,5-1-2,2 3 0,6-2 0,5 0 0,4-3 0,6-5 1,4-8-1,4-7 2,5-10-1,5-8 1,5-7-1,2-11-1,1-6 1,2-6-1,3-3 0,3-3 0,-1 0 0,1-1-1,-2-1 1,0 1 0,0 0 0,0 2 0,-5 0 1,-1-4 0,-3 2-1,0 0 1,-2 2 0,-2-1 0,-2-2-1,-1-2 1,-1-1-1,-3-3 0,0 0-1,-6-5-2,0 2-6,-4-4-24,-5-9 0,2 1 0,-7-13-1</inkml:trace>
  <inkml:trace contextRef="#ctx0" brushRef="#br0" timeOffset="55830">11013 11742 20,'-11'5'20,"11"-5"0,0 0 1,9-4-11,-9 4-5,14-10-2,-5 6 0,0 0-2,3 1 1,2-1-1,-1 4 0,2 0 1,1 1 0,3 1 0,0 0 0,2-1 0,1-1 1,2-2 0,0-3 1,2-3 1,2-3-1,0-4 1,1-2-1,0-5 1,2-2-1,0-5 0,2-1-2,-2-4 0,1-1 0,0-2-1,0-4 0,0 0 0,0-2 2,-1-1-2,0 0 1,2-3-1,2 2 0,-1-1 0,2 3-1,-1 1 1,2 4 0,-1 1 0,2 7 0,-3 2 1,1 6 0,2 1 0,0 5 0,-1-1 0,3 4-1,-1 2 0,2-1 1,2 1-2,-2 1 0,1-1 1,-1 3-1,1-1 0,0 1 0,-2 1 0,-3 1 0,0 1 1,-1 2-1,-2 2 0,1 1 0,-3 1 0,-1 2 0,1 3 0,-1 1 0,-1 1 0,-1 2 0,0-1 0,-2 1 0,-1 1-1,-1 1 1,-1-1 0,0 1-1,-2 3 0,2 0 1,-1 4-1,-2 1 0,0 3 1,-1 2 0,0 0 0,-1 2 0,1-1 0,-2 0 0,-1-1 1,0 0-1,-1-2 1,-2-2-1,-1 1 1,-1-2-1,-2 0 1,-2-1 0,-1-2-1,-1-3 0,-2 0 0,-4-14-1,7 19-3,-7-19-6,0 0-8,2 13-12,-2-13-1,0 0-1,-18-21 1</inkml:trace>
  <inkml:trace contextRef="#ctx0" brushRef="#br0" timeOffset="56160">13183 11187 37,'-11'-4'25,"11"4"3,0 0-7,0 0-4,16 9-3,-5-6-3,5 8-4,-1-2-1,8 8 1,-1-2-3,5 6 0,-2-4 1,6 3-1,0-4 1,3 1-1,-2-8 1,0-1-1,-5-7 1,1 1 0,-5-11 0,-2 1 0,-7-7-1,-3-2 0,-4-7 0,-2 0-2,-4-4-1,-2-3-3,2 1-7,-3-3-27,4-5-2,8-5 1,4-5 1</inkml:trace>
  <inkml:trace contextRef="#ctx0" brushRef="#br0" timeOffset="57123">15157 12268 57,'0'0'24,"9"19"1,-13-9-1,4 9-22,1 5-1,0 8 1,3 3 2,-1 5 0,4 3 2,2 1 0,10 2 1,4-7 1,11 2-1,5-8 0,10 0-1,2-10-1,6-2-1,0-8-1,1-3 0,-3-6-1,-5-4-1,-7-4-3,-7-6-4,-3-3-7,-7-3-17,-11-11-2,-4-1-1,-11-8-1</inkml:trace>
  <inkml:trace contextRef="#ctx0" brushRef="#br0" timeOffset="57402">15580 12388 61,'-11'3'30,"0"-4"-2,11 1 1,11 12-16,0-5-8,8 6 1,3 5-3,6 5 0,2 5 0,3 5 0,-1 2-1,-1 1 1,-4 2 0,-1 1 0,-7-3-1,-5 0-1,-7-3 0,-5-1 0,-8-2 0,-5-1 0,-7 1-3,-8-4-7,-2-4-22,0 4-1,-3-10 0,7 1-2</inkml:trace>
  <inkml:trace contextRef="#ctx0" brushRef="#br0" timeOffset="62987">18260 11157 30,'0'0'24,"18"-11"3,-18 11-4,6-15-5,-6 15-3,-4-14-2,4 14-1,-23-5-2,9 8-2,-8 0-3,-2 10-1,-5 6 1,0 11 0,-3 6-1,4 8 0,2 0 0,6 5-1,6-1 0,10-3-2,9-6 1,8-6-2,6-8-1,4-4-2,7-7-2,-3-8-8,4-7-19,0-3-2,-6-8 0,2-2 0</inkml:trace>
  <inkml:trace contextRef="#ctx0" brushRef="#br0" timeOffset="63244">18504 11136 46,'9'-2'27,"-9"2"3,5 23 0,-4 3-8,0 2-10,4 12-1,-2 5-3,2 11-1,-1-1-1,3 2-4,-1-7-1,0-6-6,3-3-6,-4-9-13,1-14-8,6-6 0,-12-12-1,23-13 1</inkml:trace>
  <inkml:trace contextRef="#ctx0" brushRef="#br0" timeOffset="63454">18779 11163 77,'0'0'33,"0"0"0,0 32 1,-3 0-22,4 13-5,-3 3-1,2 8-2,-1-1-2,1-1-5,1-5-5,-3-7-13,-2-9-13,5-5 1,-5-16 0,4-12 0</inkml:trace>
  <inkml:trace contextRef="#ctx0" brushRef="#br0" timeOffset="63636">18640 11442 95,'0'0'32,"0"0"0,17-16 1,1 9-26,5-1-7,0 1-7,-2 0-9,-4-1-17,1 8 2,-18 0-2,13 2 1</inkml:trace>
  <inkml:trace contextRef="#ctx0" brushRef="#br0" timeOffset="63996">17093 11746 70,'-15'6'35,"15"-6"0,0 0 1,28 1-16,2-1-9,4-7-3,7 4-4,2-3-1,6 1-2,1 2-4,-3-3-2,2 6-6,-7-4-14,-3-1-11,1 2 2,-6-6-1,0 2 2</inkml:trace>
  <inkml:trace contextRef="#ctx0" brushRef="#br0" timeOffset="64318">17482 11486 87,'-13'2'31,"13"-2"2,6 12 1,10-7-24,10 6-5,5 1 0,6 6-2,3 1 0,1 7 0,-3 1-2,-5 2-1,-9 3 1,-8-1-1,-12 2 0,-11-2 0,-11 1-1,-8-2 0,-8-2-3,-6-3-2,2-2-11,0-2-14,4-10-1,12-2-1,6-13-1</inkml:trace>
  <inkml:trace contextRef="#ctx0" brushRef="#br0" timeOffset="64883">18810 11697 67,'12'1'29,"-3"-6"-1,8 3-3,-1 2-15,-1-1-3,3 7 1,-2 1-3,1 7 0,-4 0-1,0 7 0,-5 1 0,-2 4-2,-2-1 0,-3 0-1,-5-3 0,-2-1 0,2-3 0,-1-4 0,2-2-1,3-12 1,6 12 0,3-9-1,5-2 1,2 0-1,5 0 0,1 4 1,2 1-1,-3 3 0,-2 4 0,-5 3 1,-5 3 0,-6 2 0,-9 0 0,-8-1 0,-6 1 0,-6-5-3,-4-1-3,-1-8-8,4-5-15,5-4-6,2-8 1,10-4-2</inkml:trace>
  <inkml:trace contextRef="#ctx0" brushRef="#br0" timeOffset="65221">19253 11523 47,'0'0'31,"0"0"3,0 0-1,0 0-10,26 7-5,-5-5-4,8 2-4,0-3-3,5 4-3,2-3-2,1 1-1,-3-1-4,-3-3-3,-2 1-13,-2 0-16,-3-8 0,5 1 1,-2-6-3</inkml:trace>
  <inkml:trace contextRef="#ctx0" brushRef="#br0" timeOffset="65536">20178 11316 78,'-14'5'31,"-9"-3"1,-2 3 2,-2 2-23,-9 2-5,-1 5-1,-3 1 2,3 7-1,2-1 1,10 5-3,5-3 1,13 3-2,8-3 1,9-1-2,9-5 0,6-3-1,6-5-1,4-4-2,4-3-3,-1-8-4,4-1-10,-3-7-19,-3-9 1,1-4 1,-7-8-2</inkml:trace>
  <inkml:trace contextRef="#ctx0" brushRef="#br0" timeOffset="65829">20074 10668 78,'-19'-8'32,"19"8"0,-13 9 3,9 3-26,8 10-2,-3 6-1,5 8-1,-3 4-1,2 4-1,-2-1-3,3-1 0,-2-4-4,-3-13-6,2-10-21,-3-15-3,9 4 0,0-16 0</inkml:trace>
  <inkml:trace contextRef="#ctx0" brushRef="#br0" timeOffset="66042">20206 10580 88,'-2'31'32,"-5"2"1,4 11-1,-2-4-24,0 4-5,2 0-1,0-7-4,-1-6-3,4-4-4,0-13-10,0-14-12,9-3-1,-2-18 0,7-3 0</inkml:trace>
  <inkml:trace contextRef="#ctx0" brushRef="#br0" timeOffset="66372">20246 10161 62,'-16'-30'31,"-7"3"0,3 15 1,4 10-18,-4 4-3,7 10-2,1 3-1,6 6-3,3 0 0,10 3-3,6-6 1,7 0-2,6-8 1,5-4-1,6-11 0,0-5 1,-2-8-1,-1-4 1,-6-5-1,-6-3 1,-7-2-2,-7 1 1,-8 5-1,-5 3-2,-2 7-3,-7 0-4,3 16-7,-2 6-13,1 11-5,8 9-1,0 9 0,9 16 2</inkml:trace>
  <inkml:trace contextRef="#ctx0" brushRef="#br0" timeOffset="66794">20478 11491 71,'0'0'31,"10"11"2,2-5-7,9-5-11,10 5-3,1-5-3,6 4-3,0-3-2,4 2-1,-3-2-3,-3 1-2,-5 0-5,-9-4-8,-3 0-19,-3 2 1,-7-5-1,0 6-1</inkml:trace>
  <inkml:trace contextRef="#ctx0" brushRef="#br0" timeOffset="67138">21211 11490 38,'0'-23'26,"4"7"1,-10-4-5,1 5-5,-5 4-1,-4 4-3,1 12 0,-5 6-4,4 11-1,-3 1 0,6 8-3,1 0 2,7 4-3,4-3 0,6-1-2,5-6-1,5-6 0,2-5-2,2-5-2,3-2-4,-3-11-10,3-4-17,2-3-1,-4-6 0,5-1 0</inkml:trace>
  <inkml:trace contextRef="#ctx0" brushRef="#br0" timeOffset="67402">21521 11368 71,'7'18'32,"-7"-18"-1,-2 22 2,3-1-23,-3 2-2,1 9-3,-4 3 2,3 8-2,-2 1-2,2 2 0,0-7-3,1-4-1,3-3-3,-1-11-5,6-6-18,2-7-6,-9-8-1,20-19-1,-9-5 2</inkml:trace>
  <inkml:trace contextRef="#ctx0" brushRef="#br0" timeOffset="67620">21701 11391 68,'-2'21'33,"-2"4"1,-1 2 1,4 2-17,4 11-10,-4-2-2,6 7-2,-4-6-1,4 1-1,1-4-3,-1-7-3,1 1-7,-4-12-14,-2-6-9,0-12 0,0 0-1,0 0 1</inkml:trace>
  <inkml:trace contextRef="#ctx0" brushRef="#br0" timeOffset="67793">21559 11683 70,'0'0'35,"-14"-2"-1,14 2 1,14 1-13,-2-7-14,7 4-4,-3-3-4,1-1-6,0 3-17,-2 2-11,-15 1 0,0 0-1,0 0 1</inkml:trace>
  <inkml:trace contextRef="#ctx0" brushRef="#br0" timeOffset="68123">21088 12028 62,'0'0'32,"11"-5"2,-11 5 1,14 15-9,-11-3-14,4 14-1,-7 4-2,4 12-2,-4 3-2,2 9 0,0 2-3,1 1-2,0-1-2,0-10-6,5-2-10,-3-8-19,-1-11-1,1-5 1,-5-9-1</inkml:trace>
  <inkml:trace contextRef="#ctx0" brushRef="#br0" timeOffset="68717">21216 13196 39,'1'-13'28,"-10"-5"2,9 18 0,-25-19-9,8 10-9,-1 11 0,-4 4-2,1 11 0,-2 5-2,4 10-1,-1 3-2,8 5 0,3 2-1,7 1-2,4-7 1,6-3-2,4-8 0,4-5-2,3-7 0,0-8-3,1-5-2,-2-12-3,3 0-5,-4-11-6,2 2-6,-1-6 0,-1 2 1,-2-1 2,-1 2 5,-2 3 6,-1 5 7,-3 2 9,-8 14 8,12-19 5,-12 19 2,9-3 2,-9 3-1,8 13-1,-6 0-3,5 10 0,-5 3-4,4 9-4,-4 0-1,2 6-4,-1-2-1,-1-4-4,2-1-2,-3-11-9,2-9-21,-3-14 0,9 4-1,0-16 0</inkml:trace>
  <inkml:trace contextRef="#ctx0" brushRef="#br0" timeOffset="68928">21483 13201 77,'1'29'34,"-4"4"1,3 6 0,3 6-23,-3-3-3,3 3-4,-1-4-2,2-5-4,0-2-4,-2-11-12,0-7-18,1-4 2,-3-12-3,0 0 2</inkml:trace>
  <inkml:trace contextRef="#ctx0" brushRef="#br0" timeOffset="69115">21391 13448 78,'0'0'34,"0"0"-1,0 0 3,16-14-18,3 6-11,1-5-5,1 0-3,2 1-6,-5-4-8,3 5-12,-2 6-7,-7-1 1,-1 10-2,-11-4 2</inkml:trace>
  <inkml:trace contextRef="#ctx0" brushRef="#br0" timeOffset="69507">21566 13484 41,'-2'13'30,"5"4"3,-1-7-3,-2-10-5,18 19-8,-8-13-7,4 4-2,-2-1-4,2 7-1,-2 0-1,-2 5 1,-4 1-2,-3 2 0,-5-1 0,-3 0 0,-5-2-1,-3-2 1,-1-5-1,-2-1 1,2-5-1,0 0 1,3-3-1,3-2 2,8-3-1,0 0 1,0 0 0,0 0 0,18 8-1,-3-8 1,1 2 0,7-1-2,0 0 1,0 0-2,1 0-2,-3-3-1,2 3-5,-4-7-5,5 3-5,-7-8-6,3 1-2,-1-3-3,-2-7-4,5 3 3,-7-10 3</inkml:trace>
  <inkml:trace contextRef="#ctx0" brushRef="#br0" timeOffset="69755">21959 13550 26,'-5'-27'26,"5"12"1,-8-3 1,1 8-6,7 10-4,-17-12-2,17 12-1,-21 9-3,13 8-1,-6-2-1,5 12-3,-3-2 0,6 9-2,3-3-2,4 4 0,4-5-1,8-3-1,4-5-2,3-7-1,5-3-2,1-12-3,4 1-8,-5-14-14,1-7-10,-1-3 2,-2-7-1,-1-3 3</inkml:trace>
  <inkml:trace contextRef="#ctx0" brushRef="#br0" timeOffset="69938">22174 13453 57,'4'-11'33,"-4"11"1,0 0-5,-3 17-5,-1 3-7,4 16-4,-3 0-3,5 11-3,-3 0-2,3 1-3,2-3-1,1-6-3,5-1-3,-4-17-7,6-10-23,0-5-3,0-13 2,1-10-2</inkml:trace>
  <inkml:trace contextRef="#ctx0" brushRef="#br0" timeOffset="70155">22362 13308 86,'0'0'36,"0"0"0,-4 11 2,0 19-20,0-2-10,2 12-3,-2 3 0,3 8-1,-2 2-1,2-1-3,1 0-1,-2-10-7,5 1-12,-3-9-18,-3-10-1,-1-7 2,4-17-2</inkml:trace>
  <inkml:trace contextRef="#ctx0" brushRef="#br0" timeOffset="70335">22191 13662 85,'0'0'35,"-10"-10"1,10 10 1,20-3-22,-7-5-10,6-2-3,2 1-5,2-6-6,3 4-12,-1 2-15,-3-4 1,-1 5-1,-3-1 1</inkml:trace>
  <inkml:trace contextRef="#ctx0" brushRef="#br0" timeOffset="70702">22477 13626 47,'-3'10'29,"8"5"3,-5-15 0,4 14-12,6-3-8,1-4-2,7 5-1,-5-3-3,7 7-1,-4-1-1,2 8 0,-6 0-2,-2 5 0,-8 1 0,-5 1 0,-5-3-1,0 1 1,-2-6-2,1-2 1,3-4 0,5-6-1,1-10 0,15 12 1,-1-8-1,2 1 0,2 3 0,0 4 0,-2 4 0,-6 5 1,-6 1-1,-6 4 1,-6-1-1,-11-2 0,-6-3-5,-9-11-18,-2-9-14,0-8 2,-2-13-1,3-11-1</inkml:trace>
  <inkml:trace contextRef="#ctx0" brushRef="#br0" timeOffset="71228">21998 11676 43,'-12'-20'31,"12"20"4,-7-15 0,7 15-12,7-11-4,-7 11-4,26-9-4,-7 5-3,11 1-3,3 0-2,4-1-2,2 1-1,0-2-3,2 1-5,-6-7-9,-1 1-21,0-2 2,-6-4-1,0-3 0</inkml:trace>
  <inkml:trace contextRef="#ctx0" brushRef="#br0" timeOffset="71808">22812 11305 30,'0'0'24,"-26"0"4,12 1-5,-7 7-6,-3 3-1,1 8 0,-5 2 1,9 10-4,-1-2-1,11 8-3,1-5 0,11 4-5,7-8 2,9 0-5,6-10 0,6-5-2,3-5-4,0-9-6,4-3-17,-3-4-9,-4-6 0,-3-1 0,-8-5 1</inkml:trace>
  <inkml:trace contextRef="#ctx0" brushRef="#br0" timeOffset="72552">22699 10776 0,'0'0'18,"0"0"3,0 0-4,0 0-3,0 0 2,0 0 0,0 0-1,0 0-2,0 0-2,0 0 0,0 0-3,0 0 0,0 0-1,0 0-2,0 0-1,0 0-1,0 0-1,0 0 0,0 0 0,4 21-1,-4-2 0,1 6 0,0 4-1,0 6 1,0 2-1,-1 3 0,1-2-1,0-3-1,1-6-6,-2-8-11,-1-9-14,1-12 0,0 0-1,14-3 1</inkml:trace>
  <inkml:trace contextRef="#ctx0" brushRef="#br0" timeOffset="72778">22842 10793 76,'0'0'34,"7"23"-2,-8-4 2,-1 4-26,3 7-1,-4 1-3,2 3-1,-1-2-4,-1-5-2,2-2-5,-2-11-5,3-14-21,0 0 2,0 0-3,3-16 2</inkml:trace>
  <inkml:trace contextRef="#ctx0" brushRef="#br0" timeOffset="73176">22804 10098 57,'-15'-14'31,"4"15"-2,-6 2 2,0 8-18,6 8-4,-3 1-2,5 4-1,0 0-1,6-1-1,4-3 0,6-1 0,2-9 0,8-3 0,0-6 0,6-3 0,-3-7-1,2-5 1,-1-6-2,-2-4 0,-6-4 0,-4-3-1,-5-3 0,-6-1-1,-5 2-1,-5 3-1,-2 7-1,-7 3-3,3 14-3,-6 2-5,8 17-10,0 9-12,3 10 0,5 11 1,1 4 2</inkml:trace>
  <inkml:trace contextRef="#ctx0" brushRef="#br0" timeOffset="73876">22954 11381 26,'0'0'27,"0"0"0,0 0-1,0 0-3,8-8-4,-8 8-4,21 0-1,-10-4-5,9 5-2,-2-2-3,6 1-1,-2-2-2,1 1-2,-1 1-2,-7-5-7,4 2-18,-3 3-6,-4-6 0,3 2-1</inkml:trace>
  <inkml:trace contextRef="#ctx0" brushRef="#br0" timeOffset="74296">23384 11338 40,'-10'7'28,"5"8"5,-11-3-2,0 7-16,1 11-4,-3-1 2,4 8-4,1-2-2,7 5-2,2-6-1,11-2-1,5-8 0,7-7 0,3-7-1,5-8 0,3-7 0,2-5-1,-1-7-1,-2-4 0,-4-2-1,-3-4 1,-5-3-1,-7-2 2,-6 1-2,-8 1 1,-7 0 0,-4 3 1,-7 5-2,-3 4 2,-2 7-2,-3 5-1,7 5 0,-1 0-6,8 6-3,1-4-12,15-1-10,0 0-2,0 0 0,24 2 2</inkml:trace>
  <inkml:trace contextRef="#ctx0" brushRef="#br0" timeOffset="74921">23889 11430 20,'0'0'23,"-12"-11"1,12 11-4,-9-8-7,-3 4-5,1 1 2,-6-1-4,2 5 3,-1 3 0,5 8 0,-6-1 2,7 7-1,-4 1-1,8 8-2,-1-1 1,7 5-3,1-4-1,7 1 0,3-4-1,7 0-2,6-6 2,3-5-3,4-3-1,1-10-5,3 1-8,-1-9-15,-3-6-6,1-2 0,-9-5-2</inkml:trace>
  <inkml:trace contextRef="#ctx0" brushRef="#br0" timeOffset="75131">24149 11398 50,'0'0'31,"0"0"4,-4 14-1,4 3-17,-9-1-4,7 10-4,-4-2-1,3 8-3,-2-2-2,3-1-3,1-4-2,1-5-2,6-3-8,0-4-20,-6-13-2,18-1 0,-5-12-2</inkml:trace>
  <inkml:trace contextRef="#ctx0" brushRef="#br0" timeOffset="75352">24415 11358 55,'4'-11'34,"-4"11"0,4 12 1,-9 3-16,-6 13-9,5-1 0,-3 10-4,3 1 0,3 2-3,4 0-2,1-5-5,-2-35-3,17 56-12,-15-38-17,3-4 1,-5-14-1,0 0 1</inkml:trace>
  <inkml:trace contextRef="#ctx0" brushRef="#br0" timeOffset="75831">24222 11607 65,'0'0'35,"0"0"-2,15-12 0,7 9-16,3-6-9,7 1-4,0 0-3,5-2-2,-4 3-2,-1 0 0,-32 7 0,45-6-1,-45 6 2,0 0-2,0 0 2,31 27 2,-31-27 0,0 0 2,1 41 1,-1-41 1,0 0 0,12 42 1,-12-42 0,0 0 1,33 30-2,-33-30 1,0 0-2,36 27 1,-36-27-2,0 0 1,23 35-1,-23-35 1,0 0-1,-10 48 0,10-48-1,-23 39 1,23-39 0,-25 35-1,25-35 0,0 0 0,-23 41 0,23-41 0,0 0 0,0 0 0,0 0 0,40 30-1,-40-30-1,37-6-2,-37 6-4,44-21-8,-44 21-20,43-38-4,-43 38 0,34-59 0</inkml:trace>
  <inkml:trace contextRef="#ctx0" brushRef="#br0" timeOffset="76236">24837 11479 64,'0'0'35,"0"0"1,0 0 1,-33 21-20,33-21-5,-20 49-2,20-49-3,-10 60-3,10-60-2,2 54-1,-2-54-1,14 39-1,-14-39 0,0 0-2,40 14 0,-40-14-1,34-16-1,-34 16 1,37-35 1,-37 35 0,34-48 1,-34 48 2,27-59 3,-27 59 3,15-52 0,-15 52 0,8-39 0,-8 39 0,0 0 0,0 0-2,0 0-1,-6 39-2,6-39 0,-2 59-1,2-59 0,-1 67-2,1-67-2,7 54-5,-7-54-13,0 0-17,0 0 1,34 15-1,-34-15 0</inkml:trace>
  <inkml:trace contextRef="#ctx0" brushRef="#br0" timeOffset="76432">25127 11384 85,'0'0'35,"0"0"2,0 0-5,0 0-19,-18 69-6,13-29-1,1 7-1,1 1-3,2-3-5,1 1-6,1-10-13,-1-36-14,6 57 0,-6-57-1,0 0 0</inkml:trace>
  <inkml:trace contextRef="#ctx0" brushRef="#br0" timeOffset="76643">25065 11701 91,'-15'-46'36,"15"46"0,0 0 1,0 0-24,24-38-8,-24 38-4,30-25-2,-30 25-3,34-21-1,-34 21-2,31-14-4,-31 14-8,0 0-8,32-3-6,-32 3-2,0 0 2,0 0 1</inkml:trace>
  <inkml:trace contextRef="#ctx0" brushRef="#br0" timeOffset="77041">25174 11630 25,'0'0'26,"0"0"0,0 0 0,0 0-3,0 0-1,0 0-4,13 38-3,-13-38-4,0 0-4,36 19-2,-36-19-1,0 0-2,25 37 0,-25-37-1,0 0 1,-8 52 0,8-52 1,-26 38 0,26-38-1,0 0 0,-41 46 0,41-46-1,0 0 1,0 0-1,0 0 0,-12 36-1,12-36 1,0 0-1,0 0 1,33 30-1,-33-30 1,0 0 0,17 47 0,-17-47 1,-7 37 0,7-37 0,0 0-2,-38 49-8,38-49-29,-34 14-2,34-14 0,-29-12-1</inkml:trace>
  <inkml:trace contextRef="#ctx0" brushRef="#br1" timeOffset="101606">21686 10379 17,'-16'-5'19,"16"5"1,-12-5 0,12 5-6,0 0-3,-10-4-1,10 4-2,0 0 0,0 0-2,0 0-1,-11 23-1,6-6 0,-3 6-1,-3 9-1,-1 8 1,-3 5-1,-4 5 1,0 1-1,-2-2 0,-1 2-2,2-4 0,-1-5 0,2-6 0,3-7-2,4-7 0,2-4-1,3-7 0,7-11-1,0 0 0,0 0-1,-10-1-1,10 1 0,0-23-2,0 5 1,-1-1 0,1-4 1,-2 2 0,1 0 3,-2 2 1,0 1 4,-2 4 3,0 3 2,5 11 2,-11-16 1,11 16 0,-8-8-1,8 8-1,0 0-1,0 0-2,0 0-2,0 0 0,-8 14 0,9-2-1,-1 4-2,3 2 2,-3 1-1,2 4 1,0-4-1,1 0 1,0-3-1,2-2 1,-5-14 0,8 17 1,-8-17 0,11 6-1,-11-6 1,8-3 0,-8 3-1,10-8 0,-10 8-1,11-15-1,-11 15 0,12-21-3,-3 12-2,-3-4-3,5 5-5,-1-2-8,1 2-5,6 8-5,-5-5 1,7 10 1,-8-6 3</inkml:trace>
  <inkml:trace contextRef="#ctx0" brushRef="#br1" timeOffset="102425">21428 10925 5,'0'0'14,"0"0"2,0 0-3,0 0-2,0 0 0,13-10 1,-13 10 2,17-8-2,-6 3 2,2 0-4,0 0 0,2 0-2,-2 1-1,1 1-3,-2 1-1,1 1-2,-2 0 0,0-1 0,-1 1 0,-1 0-3,1 1-6,-10 0-11,12-9-8,-2 8 0,-7-11-1,6 6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8:51.56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22852 3363 53,'0'0'26,"13"21"1,-8-7-4,4 2-21,1 5 0,3 0 2,0 4 0,-1-5 1,0 0 2,-3-9 0,2 0 1,0-12 0,6-5-2,1-12-1,9-6-2,5-11-1,7-11-4,8-8-1,4-9-3,5-4-2,-1-10-5,5 3-5,-5-1-13,0-2-2,1 8 2,-7-2 1</inkml:trace>
  <inkml:trace contextRef="#ctx0" brushRef="#br0" timeOffset="3678">2416 6760 10,'6'-21'21,"-6"21"1,3-15 0,-3 15-5,0 0-2,0 0-2,11 31 0,-10 2-2,2 11-2,-4 6-1,2 6 1,-3-3-3,3-3 1,-2-13-2,6-14 0,4-30-2,13-24 0,9-26 0,10-17-2,5-17 1,10-10-2,5-7-4,1 2-5,2 14-13,-5 16-12,-10 14 1,-1 20 0,-8 13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38:42.47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18238 2346 21,'0'0'18,"0"0"0,0 0 0,0 0 0,3-11-2,-3 11-5,-1-11 0,1 11-2,-3-13-1,3 13-2,-9-16-1,9 16-1,-16-15-1,6 10 1,-4 0-1,-1 7-1,-4 1 1,-1 10 2,-3 4-2,2 9 0,0 2 0,1 7 0,4 1-1,4 3 1,4-3-1,8-5-2,4-5 1,6-5 1,4-7-1,5-7 1,0-7-1,3-4 1,-1-9-1,1-5 0,-2-3-1,-2-2 1,-4-2 0,-2 2-1,-3 2 1,-2 5 0,-3 3-1,-4 13 1,0 0-1,0 0 0,0 0 0,-2 28 1,0-4-2,1 4 1,1 4 0,1 1-2,3-1-1,-1-5-1,4 0-4,-2-13-4,4 1-14,1-10-8,-1-10 0,1-3-1,-3-12 3</inkml:trace>
  <inkml:trace contextRef="#ctx0" brushRef="#br0" timeOffset="586.8824">18341 2419 52,'10'10'31,"-8"5"0,3 4-4,2 5-12,-2 0 0,3 3-6,-3-6-4,1 0-1,-3-7-1,1-1-1,-4-13-1,3 11 1,-3-11 0,0 0-1,-1-15 1,1 5-1,0-4 0,1-3 0,0-3-1,3 0 0,3 2 0,2-1-1,2 3-1,2-1-2,3 7-1,-2-2-3,5 8-1,-5-5-3,3 9 1,-6-4 0,2 8 1,-13-4 3,17 12 2,-13 0 5,0 3 3,-2 6 3,-1-1 1,1 5 1,-3-2 0,5 1 0,-2-5-1,4 0-1,2-9-2,2-2-1,3-8 0,2-2 0,-1-6 0,1-3 0,-3-4 0,1 1-1,-5-5 1,-3 2-1,-5-3 0,-3 4 0,-4 0-1,-3 6-1,-2 2 0,-3 3-1,0 5-1,1 1-2,3 5-3,0-4-4,11-2-9,0 0-12,0 0-1,21-1 0,-3-12 0</inkml:trace>
  <inkml:trace contextRef="#ctx0" brushRef="#br0" timeOffset="1120.7758">18873 2385 38,'3'31'28,"-7"0"-1,1 4 2,-4 4-12,0-7-5,4 1-2,-2-8-4,3-1-1,-1-9-1,4-4-2,-1-11 0,0 0 0,0 0 0,12-14-1,-7 2 1,2-5-1,0-1 0,0-2 0,1 0 0,-2 4-1,-1 1 1,1 5 0,-6 10 0,11-9 0,-11 9 0,11 10 0,-11-10 0,12 21 0,-3-9-1,-1 1 1,-1-3-1,-7-10 0,15 18 1,-15-18-1,13 8 1,-13-8-1,9-2 1,-9 2 0,13-14 0,-7 3 0,1-1 0,-1 0 0,1 0 0,0 1 0,-7 11 0,11-13 0,-11 13-1,0 0 1,11 10 0,-11-10 0,6 22-1,-2-9 0,1 1-2,-1-4-2,5 6-6,-9-16-9,13 4-16,1-5 0,1-7 0,3-3 1</inkml:trace>
  <inkml:trace contextRef="#ctx0" brushRef="#br0" timeOffset="1531.6934">19306 2419 64,'-24'18'32,"1"4"-1,-1 3-3,1-6-17,8 3 2,0-6-6,9 1-1,6-17-2,5 17-1,6-15-1,5-2 1,1-4-1,4-1-1,1-2 0,-1-1 0,-1-1 0,-3-1 0,-2 3 1,-3 1-1,-12 6 0,13-7 0,-13 7 0,0 0 1,0 0-1,1 17-1,-3-7 1,0 3-1,0 1 0,2 0 1,0 0-2,3-2 0,-3-12-2,12 11-2,1-9-4,-3-14-5,11 3-10,-2-9-6,4-5-5,3-4 0,-2-6 2</inkml:trace>
  <inkml:trace contextRef="#ctx0" brushRef="#br0" timeOffset="2080.5838">19634 2173 45,'-3'-36'29,"-1"15"3,-6 7 2,-4 10-13,2 18-3,-5 3-7,6 19 0,-3 2-4,5 10-2,1-1-1,5 4-2,2-2-1,4-3-2,2-1-1,0-10-5,4-1 0,-4-13-4,5 2-3,-7-13-6,-3-10-4,10 10-4,-10-10-1,3-13 3,-5-2 4,-1-2 9,-3-2 8,-2-1 10,-2-1 11,-2 1 7,2 2 5,-1 4 3,1 1-3,10 13-4,-14-16-4,14 16-6,0-10-4,0 10-4,15-11-3,-3 4-2,0 0-2,2-3-4,4 4-2,-4-5-2,5 8-3,-7-4-1,7 8-1,-7-5 1,5 10 2,-6-2 2,1 6 6,-2 3 4,-3 1 5,1 6 3,-7-1 0,1 6 2,-3-5 0,2 5-2,-4-7-3,2 0-5,1-3-7,0-15-11,0 0-14,0 0-1,9-7-1,-1-7 1</inkml:trace>
  <inkml:trace contextRef="#ctx0" brushRef="#br0" timeOffset="2260.5478">19716 2230 72,'0'0'32,"-10"-9"0,10 9-2,0 0-23,0 0-3,8-6-4,1 5-7,-9 1-14,18-15-9,-5 10-2,0-4 1,3 4-1</inkml:trace>
  <inkml:trace contextRef="#ctx0" brushRef="#br0" timeOffset="2562.4874">19971 2353 59,'-10'11'30,"3"2"1,-7-8-3,-2 0-19,2 8 1,-5-4 1,5 10-3,-4-4-1,7 6 0,-1-1-2,8 3-1,3-4 0,7 0-1,7-5-1,7-5 0,4-3-2,5-5-1,2-2-3,-2-7-5,3 0-20,-3-5-7,-4-6 0,-2-2 0</inkml:trace>
  <inkml:trace contextRef="#ctx0" brushRef="#br0" timeOffset="3029.394">20643 2307 71,'-16'38'34,"-3"-1"1,5 2 0,0 4-24,2-13-3,8 1 0,-3-11-2,4-2-1,1-7-1,2-11-1,0 0 0,0 0-1,0 0 0,0 0 0,6-20 0,-1 4 0,1-4-1,2-1-1,1-3 0,1 1-1,2 3-2,0 0 0,3 6-4,-2-5-4,6 13-7,-5-6-11,6 5-8,1 2 2,2-2-1,2 5 6</inkml:trace>
  <inkml:trace contextRef="#ctx0" brushRef="#br0" timeOffset="3195.3608">20867 2350 42,'11'28'32,"-12"-11"-2,-4 7 3,-3 5-9,-3-6-7,3 6-5,-4-4-7,3-2-3,2-1-4,2-8-4,5 3-5,0-17-13,0 0-9,11 4 0,-11-4 0,20-17 1</inkml:trace>
  <inkml:trace contextRef="#ctx0" brushRef="#br0" timeOffset="3629.274">20998 2406 71,'-2'17'33,"2"7"0,-1-1 1,-1 0-25,3 9 0,-2-6-2,2 2-3,-3-6-1,1-1 0,0-6-1,0-3-1,1-12 0,-1 10 1,1-10-1,0 0 1,0 0-1,3-10 0,-1-1 0,1-3 0,2-3 0,1-3 0,2-2-1,0-1 0,0 2 1,3 4-1,-1 4 0,1 4 0,-1 7 1,1 5-1,-1 5 0,-1 4 0,0 2-1,-2 2 1,2 2-1,-2-3-2,-1 2-4,-6-17-7,8 17-22,-8-17 1,0 0 0,0 0-2</inkml:trace>
  <inkml:trace contextRef="#ctx0" brushRef="#br0" timeOffset="3849.23">20923 2148 93,'-14'-5'35,"2"3"0,12 2 1,0 0-32,0 0-1,2-13-2,7 9-6,-2-7-6,8 7-12,-1-4-12,3 0 1,3 2-2,0 4 2</inkml:trace>
  <inkml:trace contextRef="#ctx0" brushRef="#br0" timeOffset="4427.1144">21432 2419 34,'0'10'26,"-9"-8"2,-1 2 0,-5-5-16,-6-3 1,1 4-3,-6-1-1,3 5-2,-5 0 1,4 10-1,-1 3-1,4 6-1,1-1-1,6 6 0,4-2 0,5 0-2,5-7 0,6-1 0,4-6-1,6-5 0,0-6 0,0-4 0,1-4-1,-2-3 1,-1-2-1,-3-3 0,-1 0 0,-2 2 0,-1 1 0,-3 2-1,-4 10 1,0 0-1,9-1 1,-6 11-1,0 8 0,1 5 1,1 7-1,3 7 2,1 5-1,1 1 0,1 0 0,-1 4 1,-4-3 0,-2-1 0,-5-5 1,-4-5 0,-8-5 0,-5-3-1,-6-6 1,-3-8-2,-1-5 0,-2-7-1,5-5-3,1-11-1,10-4-6,3-14-7,13-5-18,10-6 0,8-6 0,10-3 2</inkml:trace>
  <inkml:trace contextRef="#ctx0" brushRef="#br0" timeOffset="4735.0528">21659 2338 48,'0'0'30,"0"0"4,-21 12 0,-3-3-18,-1 16 0,-8-7-3,7 10-3,0-4-3,10 2-2,5 0-2,11 1 0,9-1-2,7-1 1,5 0-1,3-1 0,-1 0 0,-2-3 0,-6-1 0,-5-1 0,-9-1 0,-9-2-1,-4-1 0,-6-3-1,1 1-3,-4-7-4,9 3-9,-4-8-20,16-1 1,-11-10-1,11-1-1</inkml:trace>
  <inkml:trace contextRef="#ctx0" brushRef="#br0" timeOffset="9711.0574">2126 3602 33,'0'0'27,"10"-13"2,-10 13-2,3-12-4,-3 12-6,0 0-3,0 0-4,0-12-3,0 12-2,0 0-2,0 0-1,0 0 0,-13 8-2,3 4 1,-6 4 2,-5 5-2,-6 6 1,-7 3 0,-5 6 0,-7 2 1,-1 3-1,-2-4 0,2 0-2,1-2 0,3-2 1,5-4-1,3-2 1,7-4 0,4-4-1,9-3-5,-1-6-3,16-10-11,-3 13-15,3-13 0,20-13-3,2-5 2</inkml:trace>
  <inkml:trace contextRef="#ctx0" brushRef="#br0" timeOffset="10340.9314">2088 3665 14,'0'0'20,"-12"-4"5,12 4-2,0 0-4,0 0-3,0 0-2,0 0-2,0 0-2,0 0-3,0 0-1,0 0 2,13 11-5,2 0 3,9 7-3,6 2 3,13 9-3,5 1 3,8 5-4,-1-1 2,0-2-2,-4 0 0,-3-2 0,-8-4-2,-8-5 0,-8-4-1,-6-4 0,-5 0-2,-4-7-4,-1 2-6,-8-8-17,0 0-3,0 0 1,0 0-2</inkml:trace>
  <inkml:trace contextRef="#ctx0" brushRef="#br0" timeOffset="11130.7734">1476 4237 18,'-21'-14'18,"21"14"0,-14-17 2,14 17-5,-2-17-4,2 17-2,3-15 0,-3 15-1,0 0-1,5-13-1,-5 13 0,0 0 0,6 18-1,-4 2 1,2 9 0,-1 9 0,3 14-1,-1 11 1,2 13 0,-3 4-1,3 4 0,-4-2-2,0-1 1,-2-8-1,0-4 1,-2-15-1,1-7 1,-2-10-1,0-7-1,0-9-1,1-6 1,-1-4-1,2-11 0,0 10 1,0-10-1,0 0 1,0 0 0,0 0-1,0 0 0,0 0 0,0 0-1,0 0 0,16 7-2,-3-1 0,6 3 1,7 7-1,8 1 1,11 6 0,8 2 1,8 3-1,-1 1 2,2 0-1,-1-2 0,-6-5-1,-8-3 0,-10-4 0,-10-4-3,-7-2-4,-10-10-11,-10 1-17,0 0 1,3-18 0,-4 3-2</inkml:trace>
  <inkml:trace contextRef="#ctx0" brushRef="#br0" timeOffset="12031.5932">2588 4210 38,'0'0'23,"0"0"-1,0 0-2,0 0-9,0 0-2,0 0-1,0 0-1,0 0 0,0 0-1,0 0 0,0 0 0,0 0 1,0 0-2,0 0-2,0 0 0,0 0 0,0 0 0,0 0-2,0 0 1,0 0-1,0 0 0,0 0 0,0 0-1,0 0 1,0 0 0,0 0-1,0 0 1,0 0-1,3 24 1,-3-3 2,2 10-1,-1 9 2,3 9-1,-1 9 0,2 8 0,0-1-1,0 0 1,1-3-2,-1-6-1,0-8 0,0-7 0,-1-9 0,1-7 0,-3-6 1,2-6-1,-4-13 1,3 15 0,-3-15 0,0 0 0,0 0 0,0 0 1,0 0-1,0 0 0,0 0 1,0 0-1,0 0 0,0 0 0,0 0-1,0 0 1,0 0-1,0 0 0,-4 10 0,4-10-1,-14 16 2,4-4-1,-3 5 1,-5 4 0,-3 6-1,-5 5 1,-6 5 0,1-1 0,-1 2-1,0 0 1,2-3-1,3-5 0,4-4-1,6-9 0,6-3-1,2-8-3,9-6-6,0 0-13,-5-22-13,7 1 0,1-8 1,-1-4-1</inkml:trace>
  <inkml:trace contextRef="#ctx0" brushRef="#br0" timeOffset="12492.501">1724 4485 25,'-23'-5'22,"15"6"3,-4-4-2,3 0-1,9 3-3,-15-3-1,15 3-2,-5-11-3,5 11-2,10-17-2,4 5-3,2-5-1,7-4-2,3-4-2,4 2 1,1-2-2,0 3 1,-2 2-3,-4 0-1,-3 9-5,-8-1-6,2 11-5,-16 1-11,12 7-3,-8 8-2,-4 3 3</inkml:trace>
  <inkml:trace contextRef="#ctx0" brushRef="#br0" timeOffset="12822.435">1765 5018 30,'0'15'27,"0"-15"2,0 0 3,0 0-9,0 0-3,9 8-1,-9-8-5,21 2-3,-8-2-3,8 4-1,-2-3-3,4 4-1,-3-1-2,-1 1 0,-1 1-2,-4-2-4,1 3-7,-5-1-21,2-6-3,1-3 2,1-4-2</inkml:trace>
  <inkml:trace contextRef="#ctx0" brushRef="#br0" timeOffset="13130.3734">2228 4559 48,'0'0'28,"11"3"3,-11-3-1,7 21-13,-2 3-6,-2 4 0,5 7-3,-4 1-2,4 4-3,-2-2-1,1-2-1,-1-2-2,-1-6-2,1 0-6,-2-6-14,-1-6-7,6-3-1,-9-13 0,17 3 0</inkml:trace>
  <inkml:trace contextRef="#ctx0" brushRef="#br0" timeOffset="13844.2306">2580 4208 10,'0'0'16,"0"0"1,0 0-2,0 0 0,0 0 1,0 0 1,0 0-2,0 0 1,0 0 0,0 0 1,0 0-4,0 0-2,0 0-2,6-13-2,0 2-2,7-1-1,1-7-1,5-2 0,3-6-1,7-1 0,2-2 0,5 0 0,-3-2 0,1 4 0,-3 2-1,-2 4 0,-5 6-1,-5 3 0,-4 4 0,-7 2-1,-8 7-2,0 0-4,13-4-7,-13 4-19,0 0-4,0 0 1,10-4-1</inkml:trace>
  <inkml:trace contextRef="#ctx0" brushRef="#br0" timeOffset="14522.095">3281 3579 25,'0'0'24,"0"0"2,0 0 1,4-13-9,-4 13-2,0 0-2,-7-12-4,7 12-2,-9-7-1,9 7-2,-13-4-1,4 4-1,-3-1 0,0 4-1,-4 3 0,0 4 0,-1 8 0,0 6 1,2 4 0,1 7-1,4 3 1,4 1-1,4 0 0,5 0 0,5-7-1,6-5 0,3-5 0,2-5 0,2-8-1,1-2 1,-1-6-1,2-3 0,-4-4-1,-1-2 0,-2-2-2,-2-4-3,0 3-3,-5-8-5,3 2-12,-4-3-7,-4-4 0,1 2 1,-5-7 1</inkml:trace>
  <inkml:trace contextRef="#ctx0" brushRef="#br0" timeOffset="14973.0048">3205 3090 27,'-2'-12'27,"2"12"1,0 0 1,-1-10-7,1 10-7,0 0-3,0 0-2,-1 16-4,1 1-2,0 4-2,0 7 0,0 3 0,2 4 1,-2 2-1,1-1 0,-1-2-1,1-3 0,-1-5-1,0-5-3,1-2-4,-1-8-4,0-11-13,8 10-7,-8-10 0,11-13-1,-6-4 2</inkml:trace>
  <inkml:trace contextRef="#ctx0" brushRef="#br0" timeOffset="15282.9428">3392 3003 29,'0'0'22,"-9"26"2,2-8 1,3 3-11,2 7-4,-2 0-1,3 3-5,0 0 0,1-2-2,1-2 0,-1-4-1,1-1-2,-1-4-2,2-2-6,-1-3-9,-1-13-7,2 10 0,-2-10-1,0 0 1</inkml:trace>
  <inkml:trace contextRef="#ctx0" brushRef="#br0" timeOffset="15882.8228">3282 2522 14,'-10'-1'22,"-3"-5"0,3 9 0,-4-3-5,2 4-5,-2 6-2,-2 2-1,1 7-2,-1 5-2,4 5-1,-1 4-1,4 2 0,2 0 0,4 1-1,3-5 1,4 0-1,3-7 0,5-2 0,1-6 1,3-4 0,2-5 0,3-3-1,1-6 0,2-5 0,-1-5 1,-1-4-1,-1-4 1,-1-5 0,-4-3-1,-3-1 1,-5-4-1,-2 2 0,-6-2 1,-2 2-2,-3 0 0,-2 4-1,-3 3 1,-1 5-1,-2 3 0,2 4-1,-1 3 1,0 2-3,12 7-1,-17-1-3,13 11-2,-2 1-7,6 7-16,2 13 1,1 3-2,3 8 3</inkml:trace>
  <inkml:trace contextRef="#ctx0" brushRef="#br0" timeOffset="16640.6711">3523 3756 21,'0'0'21,"0"0"0,0 0-1,0 0-4,-9-2-4,9 2-2,0 0-2,0 0-1,0 0-2,0 0 1,0 0-1,0 0 1,0 0 0,0 0 0,4 13 0,-4-13 0,13 14 0,-3-5-1,4 4 0,2 0-1,4 3 0,0-1-1,2 2-1,1-2 0,-1 0 0,-3-3 0,-1-1-1,-5-4 0,-1 0 1,-12-7-2,15 6 1,-15-6 0,0 0-1,0 0 0,0 0-2,9 1-4,-9-1-6,10-5-16,-10 5-6,17-6-1,-7 3 0,2-4 1</inkml:trace>
  <inkml:trace contextRef="#ctx0" brushRef="#br0" timeOffset="17361.527">4071 3879 25,'0'0'21,"0"0"1,0 0 3,0 0-9,0 0-6,0 0-1,-10-12-1,10 12 1,-9-13-2,9 13-2,-12-12 0,12 12-2,-15-9-1,6 7-1,1 2 1,-1 4-1,0 0-1,-1 7 1,1 2 0,-1 5 0,2 6 1,1 4 0,3 3 0,0 2 0,4 2 0,1-3 0,3 2 0,0-6 0,5-1 0,-1-6 0,3-2 0,0-5-1,2-2 0,1-5 1,-1-4-1,3-2 1,-2-2-1,2-5 1,-2 2 0,-1-5 0,0 1 0,-4-2 1,0-1-1,-3-3 0,0 0 0,-2-4-1,-1-2 0,-2-5 0,0-2 0,-1-2-1,-1-1 1,-3-2-1,-1 3 0,-2 3 0,-3 4 0,0 5 0,-4 5-1,-1 6 1,-3 7-1,0 5 1,0 5-1,1 3 0,1 2 0,1 3-2,3-2-1,4 4-5,0-7-4,9 4-12,2-4-9,-3-14 1,18 16-1,-5-16 2</inkml:trace>
  <inkml:trace contextRef="#ctx0" brushRef="#br0" timeOffset="17762.4468">4290 3808 52,'0'0'29,"6"-14"2,-6 14-6,0 0-5,0 0-4,0 0-6,0 0-3,2 10-2,-3 4-2,2 8-1,0 4 0,0 7 0,0 4-1,1 6 1,0 0-1,0-1 1,0-1-2,-1-3 1,-1-4-1,1-5 0,-1-1 0,0-5 1,-1-2 0,0-5-2,1-2-1,0-14-3,0 19-6,0-19-11,0 0-11,0 0 0,0 0 0,8-21 1</inkml:trace>
  <inkml:trace contextRef="#ctx0" brushRef="#br0" timeOffset="18101.3789">4437 3763 28,'0'0'25,"5"-14"0,-5 14 3,0 0-9,2 15-3,-1 4-2,-3 6-3,5 6-2,-3 7-2,5 7 0,-2 1-2,2 1-1,-1-1-1,0-4-1,0-5-1,-2-4 0,0-6-1,-1-4-1,0-3-1,-1-6-1,2 1-4,-2-15-7,1 14-13,-1-14-4,0 0 0,0 0-1,0 0 2</inkml:trace>
  <inkml:trace contextRef="#ctx0" brushRef="#br0" timeOffset="18387.3218">4308 4150 64,'0'0'32,"-9"2"-1,9-2 1,0 0-14,0 0-5,0 0-4,17-6-4,-17 6-1,18-1-1,-8 1-1,2 1 0,0 0-3,-1-2-5,6 1-18,-2-1-10,-1-5 1,2-3-1,-4-10-1</inkml:trace>
  <inkml:trace contextRef="#ctx0" brushRef="#br0" timeOffset="34627.3376">19028 4947 15,'0'0'23,"0"0"2,0 0-5,0 0 0,0 0-4,-14 13 0,0-6-2,-2 8-4,-8 0 2,-5 11-4,-10-1 2,-3 11-2,-9-4 0,1 7-4,-2-4 1,1-1-2,4-4-1,5-2-1,8-7 0,7-4-1,7-4 0,7-5-1,13-8-1,-12 10-2,12-10-2,0 0-4,19-7-7,-2-3-10,7-2-7,9-1 1,6-6 0,9 3 2</inkml:trace>
  <inkml:trace contextRef="#ctx0" brushRef="#br0" timeOffset="35101.29">19128 5100 24,'-3'-15'22,"3"15"-2,-4-12 0,4 12-2,0 0-2,-7-12-1,7 12-3,0 0-1,0 0-2,0 0 0,0 0-3,0 0-2,0 0 0,0 0 0,0 0 0,20 14 0,1-1 0,4 1-1,9 5 1,4 2 0,7 3-2,4 1 0,0-2-1,-2-1 0,-3-2-1,-3-2 1,-4-3-1,-5-3-1,-5-4 0,-7-2-1,-5-3-2,-2 2-4,-13-5-6,10 1-14,-10-1-7,0 0 0,-15 1 0,-1-4 2</inkml:trace>
  <inkml:trace contextRef="#ctx0" brushRef="#br0" timeOffset="35808.2195">18488 5360 22,'-13'4'24,"13"-4"3,0 0-3,0 0-4,0 0-2,0 0-3,0 0-4,0 0-1,-3 17-3,3-4-1,3 8 0,0 7-2,2 12 1,0 9-2,1 11 1,-1 7-1,1 5-1,0 1 0,0 1-1,-2-4 1,-1-5-1,0-10 0,-1-8 0,0-8 0,-1-8 0,-1-7 0,0-6 0,0-6-1,0-12 1,0 14 0,0-14 0,0 0 0,0 0 0,8 1 0,2-3 0,3 0 0,5 0 0,7 1 0,9 2-1,6 4 1,8 4 0,7 3-1,5 2 1,4 4 0,2 1-1,-2 1 1,-3 1-1,-6-4 1,-6-1-3,-10-1 2,-8-4-1,-7-1-4,-11-7-4,0 0-17,-13-3-11,9-13 0,-5 0 2,-1-11-3</inkml:trace>
  <inkml:trace contextRef="#ctx0" brushRef="#br0" timeOffset="36365.1636">19717 5452 38,'0'0'28,"-9"0"2,9 0-1,0 0-15,0 0-1,-2 12 1,-1-1-3,5 11-2,-3 6-3,3 9-1,-2 6-1,2 9 0,-1 4-1,2 1-1,1 0 0,1-1-1,1-7 0,0-3 1,0-7-2,0-2 2,-1-8-2,0-4 1,-2-5 0,-1-3 0,-3-3-1,-1 0 2,-4 0-1,-3 1 0,-7 2 0,-4 3 2,-8 0-1,-6 2 0,-7 0 1,-2 0-1,-4-3 0,0-1-1,1-7 0,0-4-4,7-3 1,4-9-4,11-1-9,-1-10-21,8-9-2,6-6 1,3-8-1</inkml:trace>
  <inkml:trace contextRef="#ctx0" brushRef="#br0" timeOffset="36755.1248">18723 5650 47,'0'0'29,"-13"-4"4,13 4 0,0 0-13,-13-9-3,13 9-3,4-21-2,5 6-5,3-8-1,7 1-4,3-7 1,3 1-3,4-1 0,0 1-1,0 1-1,-4 2-1,0 8-2,-8-1-2,1 13-4,-10-2-5,2 11-9,-7 10-8,-6 4 0,-2 10 0,-8 1 2</inkml:trace>
  <inkml:trace contextRef="#ctx0" brushRef="#br0" timeOffset="37009.0992">18696 5993 39,'0'23'30,"-1"-9"2,11-3 1,6-5-13,4-9-1,10 3-3,1-8-4,9 6-4,-2-5-3,2 4-2,-3 1-2,-3 1-2,-3 4-4,-6-2-3,0 5-10,-5-1-17,-2-5 0,5-1 0,-3-7 1</inkml:trace>
  <inkml:trace contextRef="#ctx0" brushRef="#br0" timeOffset="37227.0775">19388 5799 77,'3'21'35,"-3"6"-1,3 9 1,-2 5-20,0-3-9,4 7-1,0-5-5,-1-5-6,4-3-5,-2-8-15,1-13-7,7-5-1,0-13 0,2-5 0</inkml:trace>
  <inkml:trace contextRef="#ctx0" brushRef="#br0" timeOffset="37695.0308">19557 5540 2,'0'0'14,"-1"-12"1,0 2 2,1 10-9,8-18-1,-8 18 3,6-14 4,-6 14-1,0 0 2,5-13 0,-5 13-1,0 0-2,0 0 0,0 0-2,0 0-1,8-10-3,-8 10-1,0 0-1,13-8-1,-13 8 0,22-15-1,-2 2 0,7-4 0,7-4 0,7 0-1,4-4 1,5 0 0,1-1-1,-1 3 0,-5 3 0,-5 3-1,-8 4 0,-7 2 0,-6 4-1,-7 0-3,-3 7-5,-9 0-16,2-10-11,-2 10 1,4-12-2,-4 12 2</inkml:trace>
  <inkml:trace contextRef="#ctx0" brushRef="#br0" timeOffset="38093.9909">20696 5057 16,'0'0'21,"0"0"1,-2-18 2,2 18-10,-15-13-3,2 9 1,-3 1-2,-3 1-1,-2 5 1,-3 2 0,2 7-2,-5 1 2,4 6-3,-1 4-1,4 4-1,4 1 0,4 3 0,5-2-2,8 2 0,5-6-1,8 0 0,4-8-1,6-2 0,3-5-1,0-8-1,2-1-3,-3-9-3,3 0-11,-5-7-18,-4-9 1,0-1-1,-5-8 1</inkml:trace>
  <inkml:trace contextRef="#ctx0" brushRef="#br0" timeOffset="38696.9306">20523 4732 43,'0'0'29,"0"0"2,-11-6 1,11 6-18,0 0-1,0 0 0,0 0-4,0 0-2,0 20-3,1-5-1,1 4-1,0 2-1,0 4 0,1 0 0,-1 0-1,0-1 0,-1-6-1,1-1-2,-2-17-4,1 19-5,-1-19-15,0 0-6,8-13 0,-4-7-1</inkml:trace>
  <inkml:trace contextRef="#ctx0" brushRef="#br0" timeOffset="38928.9073">20642 4541 54,'0'0'29,"0"0"2,5 15-1,-1 2-20,-4 4-3,2 6 0,-2 1 1,2 4-4,-1-2-2,1-1-1,-1-3-4,-1-6-2,3-4-5,-3-16-8,0 0-13,0 0 1,0 0-2,3-16 2</inkml:trace>
  <inkml:trace contextRef="#ctx0" brushRef="#br0" timeOffset="39319.8683">20509 4172 31,'-15'-1'25,"6"11"2,-4 0 1,5 9-17,3 8 0,0 2-1,2 5-1,3 0-3,4 1-1,3-5-1,6 0 1,2-10-1,5-6-1,2-7 1,4-5-1,-2-9 2,0-1-1,-2-8-1,-3-1 0,-5-6 0,-3-2-1,-9-2 0,-3 2-1,-5 1-1,-6 2-2,-3 7 0,-1 1-4,1 12-1,-1 2-4,6 11-4,-1 4-4,8 5-12,8 12-2,3 2 2,7 12 2</inkml:trace>
  <inkml:trace contextRef="#ctx0" brushRef="#br0" timeOffset="39701.8301">20816 5320 22,'0'0'27,"0"0"3,0 0 3,6 11-13,-6-11 1,17 9-3,-2 1-4,-1-5-4,5 8-2,-1-2-4,3 3-1,-1 0-2,-1 0 0,-1 0-1,-3-2 0,0-3-2,-3-2-2,0 0-6,-12-7-19,16-2-5,-5-3-1,-4-6 0</inkml:trace>
  <inkml:trace contextRef="#ctx0" brushRef="#br0" timeOffset="40161.7841">21330 5295 49,'15'7'30,"-15"-7"1,0 0-1,0 0-21,0 0 0,-1 20 0,-7-8 0,4 12-2,-5 1-3,4 8 0,0 2 0,3 7-1,2-1 0,7-2 0,4-7 0,9-3-1,3-8 1,6-4-1,2-9 0,3-8 1,-2-7-2,-1-5 1,-3-6-1,-5-5 0,-7-5-1,-6-3 0,-6-4 1,-7-1-1,-5 0 0,-9 3-1,-6 4 1,-6 3 0,-4 6 0,-2 6-1,0 8-2,0 2-2,7 8-5,1-4-7,12 5-15,15-5-3,0 0-1,6 12 0</inkml:trace>
  <inkml:trace contextRef="#ctx0" brushRef="#br0" timeOffset="40431.757">21808 5214 64,'10'1'33,"1"9"0,-6 0 0,-6 8-22,6 11-1,-5 2-2,4 10-1,-2 2-2,4 7-1,-1-4-2,2 0 0,2-5 0,1-6-2,1-6-1,-1-7-3,2-5-3,-12-17-11,15 10-18,-3-13 1,-1-9-1,1-5 1</inkml:trace>
  <inkml:trace contextRef="#ctx0" brushRef="#br0" timeOffset="40674.7328">22085 5207 69,'0'0'34,"-10"25"1,7 5 0,4 6-26,-7 3-1,4 6 0,-2 1-4,3 2-2,2-3-1,0-6-2,2-5-2,0-9-3,4-3-6,-6-8-9,-1-14-12,6 16-1,-6-16 0,0 0 1</inkml:trace>
  <inkml:trace contextRef="#ctx0" brushRef="#br0" timeOffset="40854.7148">21916 5517 58,'-12'-4'34,"1"1"1,11 3 0,0 0-18,0 0-4,25 0-4,-7-3-4,4 0-5,3 0-5,-2-5-11,0 2-20,0 2 1,-8-3-1,-3 3 1</inkml:trace>
  <inkml:trace contextRef="#ctx0" brushRef="#br0" timeOffset="41843.6159">18492 6311 32,'0'0'25,"9"3"1,-9-3-2,0 0-4,0 0-3,0 0-4,-9 4 0,-1 0-3,0 4-4,-6 0 1,-2 5-4,-3 1 2,-2 4-4,-1 0 3,1 0-4,1-1 1,4-3 0,4-1-2,3-6-3,11-7-4,-10 6-6,10-6-16,0 0-2,11-21-1,-1 12 0</inkml:trace>
  <inkml:trace contextRef="#ctx0" brushRef="#br0" timeOffset="42452.555">17914 6555 1,'0'0'17,"-9"-16"2,9 16 0,-4-14-6,4 14 0,-7-20 0,4 10-3,3 10 1,-15-20 0,15 20-1,-20-15 0,10 12-1,-6 0-1,3 5 0,-7 2-1,4 5-1,-4 2 0,3 7-1,-3 1-1,5 7 1,0 0-1,4 6 1,4-1-1,5 4 0,4-4-1,5 0 0,5-4-1,5-2 0,3-7 0,1-2-1,3-6 0,0-5-2,0-3 0,0-5-1,-2-2-2,-2-6-3,0 2-3,-5-8-5,3 3-6,-5-3-11,-3-1-3,3 1 1,-5-5 1</inkml:trace>
  <inkml:trace contextRef="#ctx0" brushRef="#br0" timeOffset="42784.5216">18053 6373 42,'0'0'26,"0"0"3,0 0-4,0 0-9,0 0-1,0 0-4,0 0 1,0 0-3,-5 21-1,7 3-2,-3 1 0,5 9 0,-3 4-1,5 5-1,-1-1-2,2 0 0,1-5-1,1-4-1,1-4-1,-3-8-3,3-1-7,-4-7-20,-6-13-5,14 3 1,-14-3-1</inkml:trace>
  <inkml:trace contextRef="#ctx0" brushRef="#br0" timeOffset="59681.8319">9988 10034 8,'0'0'8,"-17"-7"0,17 7-1,-20-11 1,8 7-2,-4-3 0,2 1 0,-2-1-3,-2 0-1,1-1 1,-2 1 0,0-3 1,0 2 0,-2-2 0,-2 2 1,-1-3-2,0 2 0,-2-1-1,0 2-2,-2 0 1,1 0-1,-1 1 1,0-1 0,-1 0 0,0 1 1,-1-3-1,-2 1 1,0-3-1,-2 2 1,1-3-1,-3 1 0,-1-1-1,0-1 1,-1 3 0,1-2-1,-1 2 1,1-2-1,-1 3 0,1-2 1,-1 2-1,1-2 2,-2 2-1,0-1 0,1-1 1,-2 2 0,-1-4-1,-2 2 1,1-2-1,-2 0 0,-2 0-1,1-1 0,-3 2 0,-2 0 0,3 4 0,-3-3-1,1 4 1,-4 1-1,2 1 1,0 2 0,-1-2 0,-1 1 0,-1 3 0,0-1-1,0 1 1,1 2 0,-2 0 0,1 1 0,1 2 0,2 1-1,0 1 1,3 1 0,-2 2 0,2 4 0,1-1 0,1 4 0,0 1 0,2 0 0,2 2 0,2-2 0,3 1 0,1-3-1,3 2 0,1-2 0,0 0 0,-1 0 0,2 0 0,-1 1 0,1 0 1,2 1-1,0 1 1,3-1 0,0 3 0,4-1-1,0 3 1,3 1 0,0 2 0,0 2 0,3-1 1,-1 2-1,2 0 0,3-3 0,1 3 0,2-2 0,3-1 0,3 2 0,0 1 0,3 0-1,0 1 1,1 2 0,2 0-1,0 3 1,2 1 0,1 0 0,1 0 0,2 2 0,0-1 0,3 1 1,1-1-1,0 0 1,1 0-1,2 0 1,-1-1 0,2 0-1,0 0 1,2 1-1,-2-3 0,3 2 0,0-1-1,-1 0 1,3-2-1,0 1 1,2-2 0,0-1-1,3-1 1,1-2 0,3-3 0,2 2 0,0-5-1,1 1 1,-1-3 0,2 1 0,0-2 0,-2 1 0,-1-2 1,2 1-1,-1-1 0,0-1 0,-1 1 0,-2-2 0,0 0 0,0 2-1,-1-1 1,-2 1 0,-1 0 0,1 0 0,-2-1-1,1 0 1,0 1 0,-3 2 0,-1-3-1,1-1 1,-1 0 0,-1-1 0,1 1 0,-1 0 0,2-2 0,0-1 0,-1 1 0,2 0 0,-1-2 0,0 2 0,0-1 0,-2 1 0,1-1 0,-2 0 1,-1 0-1,2-1 0,-2 1 0,0-2 0,-1-1 0,1-1 0,-1 1 0,-1 1 0,1 0 0,-1-3 0,-1 3 0,2-2 0,0 3 0,1-2 1,0-1-1,2-3 0,-1 3 0,1-1 0,1-1 0,-1 2 0,1-2 0,-1 3-1,0-2 1,-1 1 0,1-2 0,0 2 0,0 0 0,2-1 0,0 1 0,-2 0 0,2 0 0,-3 0 0,1 1 0,0 1 0,-1-1 0,-1-1 0,-3 0 0,3 0 0,-4-1 0,2-1 1,-1 0 0,-1 1-1,1-1 1,0-1 0,-1 1 0,0-2-1,1 0 1,-1 0-1,1 1 0,-1-2 0,-2 0 1,0 2-1,0-1 0,-2 1 0,2-1 0,-2 1 1,0 1 0,1-2 0,1 1-1,1-2 1,2-1 0,1 3-1,3-2 1,0 0-1,0-1 0,3 2 0,-1-1 0,0 0 0,0 2 1,-1-2-1,0 0 0,0 0 0,0-1 0,-1 0 0,1 0 0,1 1 0,-2-1 0,3-1 0,-2 1 1,0 0-1,-1-1 0,0 1 0,-1 0 0,-1 1 0,0-1 0,-3 1 0,0 0 1,0 1-1,-2-1 1,3 0-1,-2 0 1,1 0-1,2-1 1,-1-1-1,1 1 0,-1-1 0,1 0 0,-1-1 0,2 1-1,-2 0 1,1-1-1,1 0 1,1-2-1,1 1 1,1 0 0,-1-2 0,-1 1 0,4-1 0,-2 0 0,2-2 0,-1 0 0,-2 0 0,3 0 0,-2-1 0,0 1 0,-2-1 0,-1 1 0,-2-1 0,0 2 0,0-2 0,0 1 0,-1-1 1,1 0-1,-2-1 0,1-1 0,-1 0 1,0-1-1,-3-2 0,2-3 1,-2-2-1,0 0 0,0-4 1,-1-2 0,0-2-1,0-2 1,-1 0 0,-2 0 1,-1-1 0,0 0 1,-2 0-1,0 0 0,-1 0 1,-1 0-1,-1-1 0,-1-1-1,1-3 1,-1 1 0,-1-2 0,0 0 0,-1-1 1,0-1-1,-1-2 1,1 3 1,-1-2-3,1 1 0,-1-2 0,2 1-1,0 1 0,0 0 0,0 2 0,-1 0 0,1 2 1,1 4-1,-2 0 1,0 4 0,1-2 0,-2 2-1,1-2 1,1 0-1,-2-1 1,1-1-1,0 0 0,0 0-1,0 3 1,0 1 0,-1 1 0,0 4 0,-1 1 0,0 1 0,0 2 0,-2 0 0,0-1 0,-2-2 0,0 1 0,0-3 0,-1-1 0,-3 0 0,1-1 0,0-2-1,-2 0 1,0-2 0,2-2 0,-1-1 0,1 1 0,2-1 0,-2 1 0,2 1 0,0 2-1,-1 2-3,-1 5-8,-1 4-16,-6-5 0,2 5-2,-9-11 2</inkml:trace>
  <inkml:trace contextRef="#ctx0" brushRef="#br0" timeOffset="61326.6672">3029 10033 23,'2'-14'20,"-9"-11"2,7 9 1,-8-6-6,3 2-2,-2 1-3,-1 2-1,0 4-2,-1 0 0,9 13 0,-13-9-3,13 9-1,-13 15-1,7 6-2,1 8 0,0 11 0,-1 10 0,1 8 0,-1 5 0,3 5 0,-2-1 0,3-2 0,-2-2-1,0-6 0,-1-5 0,-1-7 0,-1-5-1,-1-5 1,1-5-1,-3-5-1,3-7-2,-1-5-3,4-2-4,4-11-13,-10-4-9,10 4 0,-3-22 0,6 6 1</inkml:trace>
  <inkml:trace contextRef="#ctx0" brushRef="#br0" timeOffset="61648.6352">2614 10460 92,'0'0'31,"0"0"2,19-15-5,0 7-19,2-5-2,7 1-1,0-2-1,8 4-1,-3-1-3,1 1-3,1 4-4,-4-1-5,2 4-8,-5 3-14,-2-2 0,1 2-1,-6-3 3</inkml:trace>
  <inkml:trace contextRef="#ctx0" brushRef="#br0" timeOffset="61972.6028">3140 10363 36,'-1'23'24,"-6"-11"1,6 8 1,-4-1-8,0 0-5,5 4-2,-1-2-2,5 1 1,4-6-2,6-1 1,-2-5-1,8-2 0,-3-8-1,5-1-1,-5-7-1,2-1-1,-7-2 0,0-1-1,-5-3-1,-4 1-1,-4 0 0,-3 0-1,-5 1 0,-1 4 0,-5 0-1,-4 4 0,1 3-1,-1 1-2,4 8-6,-3-4-6,9 1-18,9-4-2,0 0 1,0 0-1</inkml:trace>
  <inkml:trace contextRef="#ctx0" brushRef="#br0" timeOffset="62227.5773">3374 10165 76,'5'-13'30,"-5"13"0,0 0 1,0 0-17,2 16-4,-4 2-4,2 9 0,-2 4-2,3 9 0,-3 3-2,3 4-1,0-2-2,0-3-1,4-1-5,-2-11-5,4-7-19,3-6-2,-10-17 1,19 4-1</inkml:trace>
  <inkml:trace contextRef="#ctx0" brushRef="#br0" timeOffset="63679.4321">3576 10349 72,'1'21'31,"-6"-3"-2,4 5 2,0 0-19,-2 1-4,4-1 0,-3-2-2,4-2-2,0-6-1,-2-13 0,9 15 0,-9-15-1,14-3 0,-5-4 0,1-4-1,0-4 0,1-5 0,0-1 0,-1-2-1,-1 2 1,-2 3 0,-1 3 0,-2 2 0,-4 13 0,5-11 1,-5 11-1,1 15 1,-1-1-1,1 3 0,0 1-1,0 2 0,1 0-2,0 0-2,1-6-3,5 2-3,-8-16-2,14 17-2,-14-17-2,17 3 2,-8-5 0,2 1 4,-2-3 3,-9 4 5,17-4 4,-17 4 5,12-3 3,-12 3 1,9 3 1,-9-3 2,13 2-3,-13-2-1,20-7-1,-10-1-3,4 1-2,-1-7 0,2-1-2,0-4 0,-3 0-1,0-2 0,-3 1 0,-2-1-1,-3 3 0,-1 0 1,-3 3-1,-1 2 0,1 13 0,-7-16 0,7 16-1,-12-4 1,12 4 0,-16 17 0,9-1 0,-1 4 0,0 4 0,2 2 0,2 0 0,3-2 0,3-3-1,4-1-1,1-9-2,7-2-5,-1-10-4,7-2-9,0-6-7,3-7-2,4-2-2,-2-6 4,2 0 6,-3-4 8,1 4 10,-4 2 12,-5 1 9,0 10 5,-9-1 3,-7 12 2,9 4-3,-10 8-4,-2 5-5,-3 2-2,2 5-3,-2 1-2,3 2-1,0-8-3,2 1 0,-1-6-2,3-2 2,-1-12 0,0 0-1,0 0 1,10-2 0,-10 2 0,11-23-1,-5 7 1,3-4-2,-1 0 1,2-1-1,-1 3 1,0 3 1,-3 1-1,-6 14-1,14-14 1,-14 14-1,12 5 0,-12-5-2,10 19 0,-4-8-2,3 4-3,-2-5-2,3 7-4,-10-17-5,16 23-4,-7-15-2,1 0 0,1-2 2,1-1 4,1-2 5,0 0 8,1-2 8,1-1 8,2 0 4,0 0 3,1 0 0,-2-3-1,2 1-1,-3-5-5,4 1-2,-4-7-3,1 2-2,-2-8-1,-1 2-1,-1-4-1,-1 0 0,-4-3 0,-3 2-1,-3 1 0,-3-1-1,-3 3 0,-5 2 0,-2 2 0,-2 3 0,-2 6 0,-1 5 0,0 4 0,1 7 1,2 1-1,3 7 1,5 2 0,5 2 0,8-1 0,9-1 0,7 0 0,9-4 0,6-4-1,7-7-3,5-1-8,3-8-22,-1-7-2,2-6 1,-4-11-1</inkml:trace>
  <inkml:trace contextRef="#ctx0" brushRef="#br0" timeOffset="84218.378">15383 9590 1,'0'0'15,"0"0"1,-1-14 0,1 14-4,0 0-2,-1-10 1,1 10 0,0 0-2,0 0-1,0 0 0,-4-12-2,4 12 1,0 0-2,0 0 0,0 0-2,0 0 0,0 0 0,0 0 0,0 0 0,0 0-1,0 0-1,0 0 1,0 0-1,-1 11 0,1-11 1,2 20 0,0-6 0,1 0 1,0 4-1,1-1 0,-1 0 0,0-2 0,0-1-1,-1-3 0,-2-11 0,3 16-2,-3-16-1,0 0-4,0 0-6,0 0-14,0 0-2,0 0-1,6-16 0</inkml:trace>
  <inkml:trace contextRef="#ctx0" brushRef="#br0" timeOffset="85811.2187">16568 10548 4,'0'0'12,"0"0"0,0 0 0,0 0 0,0 0-2,0 0 0,0 0 0,0 0 0,0 0-1,0 0 0,0 0-1,0 0-1,0 0 1,0 0-1,0 0-1,0 0 0,0 0-1,0 0 0,12-9-1,-12 9 1,14-4-2,-14 4 0,16-4-1,-16 4 0,17-1-1,-17 1 0,15 5-1,-15-5 0,13 11 1,-13-11-1,11 19 0,-7-8 0,-2 1 0,0 1 0,-2 0 0,-1 0 0,-1 0 0,-2 0 0,-1-2 0,5-11 0,-12 19 0,12-19 0,-14 14 0,14-14 0,-15 8 0,15-8 0,-13 2 0,13-2 1,-9 2-1,9-2 0,0 0 1,0 0 0,-9-2 0,9 2 1,0 0-1,0 0 0,0 0 0,0 0 0,0 0 0,0 0-1,11-4 0,-11 4 0,9 0 0,-9 0 0,16 1 0,-7 0 0,2 1 1,1 1-1,1 0 1,-1 0-1,1 0 1,-2 1-1,-1-1 0,-1 1-1,-9-4-1,13 4-5,-13-4-6,0 0-13,10 1-5,-10-1 2,0 0-2</inkml:trace>
  <inkml:trace contextRef="#ctx0" brushRef="#br0" timeOffset="86976.1021">16539 11546 20,'0'0'17,"0"0"2,0 0-4,0 0-4,0 0 1,0 0-2,0 0 0,0 0 0,0 0-2,0 0 0,0 0-1,0 0-1,0 0-1,0 0-1,0 0-1,0 0 0,0 0 0,12-2 0,-12 2-1,15-2 0,-7 1 0,-8 1-1,17-1 0,-17 1 0,15-1-1,-15 1 0,11 3 1,-11-3-1,0 0 0,6 15 1,-6-15-1,-2 15 0,2-15 0,-8 18 1,8-18-1,-12 19 0,12-19 0,-16 16 0,16-16 0,-14 13 0,14-13 0,-13 9 0,13-9 0,0 0 0,-9 6 0,9-6 0,0 0 1,0 0-1,0 0 0,10-1 0,-10 1 1,12-3-1,-12 3 0,16 0 0,-16 0 1,17 2-1,-17-2 0,15 5 0,-15-5 0,14 11-1,-14-11 2,9 15-1,-9-15 0,5 19 0,-5-9 0,-1 1 1,-1 0 0,-1 0 0,-2 1 0,5-12 1,-17 22 0,5-13 0,0 1 1,-3-2-1,3-1 0,-3-1-2,1-3 0,4 1-1,-2-4-1,12 0-2,-16-4-4,16 4-7,-8-2-17,8 2 1,-10-13-1,10 13 1</inkml:trace>
  <inkml:trace contextRef="#ctx0" brushRef="#br0" timeOffset="87962.0036">15411 12106 4,'-8'-13'5,"8"13"2,0 0-1,0 0 3,-5-13 0,5 13 1,0 0-1,0 0-1,1-11-1,-1 11 1,0 0 0,0 0-1,3-11 1,-3 11 1,0 0 0,0 0 1,0 0-1,0 0 0,0 0 0,0 0-2,0 0 0,0 0-1,0 0-2,0 0 0,0 0-1,0 0-1,0 0-1,0 0 0,-1 12-1,1-12 0,-4 10 0,4-10 0,-4 12 1,4-12-1,0 0 0,-1 13 0,1-13 1,0 0-1,2 13 1,-2-13 0,7 11-1,-7-11 1,14 8-1,-5-4 2,3-2-1,2-3 1,2 1 0,1-5 0,0 3 1,0-4-2,0 4 1,-3-4-2,-2 4 1,-1 1-2,-11 1-1,13-3-2,-13 3-2,0 0-5,0 0-7,9-4-11,-9 4-3,0 0 0,0 0 2</inkml:trace>
  <inkml:trace contextRef="#ctx0" brushRef="#br0" timeOffset="88234.9763">15536 12028 30,'0'0'23,"0"0"1,0 0 2,0 0-8,0 0-4,0 0-3,0 0-1,0 12-2,0 6 0,-1 3-3,0 6-2,0 1-2,0 1-2,2-1-4,-2-3-7,2-7-13,2 2-5,-3-20 0,3 12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9:42.86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1247 6240 12,'0'0'12,"-3"-10"-1,3 10-2,0 0-3,0 0-1,0 0 1,2 10 0,-2 3 2,1 7-1,0 6 1,1 9 0,-1 4-1,-1 7 0,1 1-2,0 0-1,-1-3-2,-1-5 1,1-5 1,-1-8 0,2-5 1,-1-8 2,1-3 0,-1-10 3,0 0-1,0 0-1,0 0-1,-5-17-1,5 1-1,-2-6-1,0-3-1,-1-9-2,1-4-1,-1-2 1,-1-4 0,3-1-1,-1 1-1,1-1 1,1 3-1,-1 2 1,3 3-1,1 3 1,4 4-1,1 3 1,3 4 0,1 2 0,0 3 0,4 5 0,-2 2-1,0 4 1,0 3 0,0 4 0,0 4-1,-1 3 1,2 4 0,-2 3 0,-1 3 0,0 3-1,-1 1 1,-4 2 0,-2 0 0,-2 1 0,-3-1 0,-1 3 1,-3 0-1,-4 0 0,-1 0 0,-5-2 1,-3 1-1,-3-2 1,-3 1-1,-3-6-1,3-3 1,0-1 0,3-3 1,3-3-1,3-3 0,4-3 1,10-2 0,-9-1-1,9 1 1,0 0 0,0 0 0,0 0 0,-4-12-1,4 12 0,0 0 1,0 0-1,0 0 0,14-2 0,-4 5 0,4 3 0,3 2 0,6 4 0,2 2 1,2 2-1,4 2 0,-1 1 1,-1 0-1,2 4-1,-4-2 0,-3-2-1,-1 0 1,-4 0 0,-2-3-1,-3-1-1,-2-4-2,-1-1-2,-11-10-5,17 7-12,-6-5-8,-2-7 0,4 0-1,-1-5 3</inkml:trace>
  <inkml:trace contextRef="#ctx0" brushRef="#br0" timeOffset="504">1791 6536 12,'0'0'18,"-9"4"-3,9-4 0,0 0 0,0 0 3,0 0-3,0 0-2,0 0-1,0 0-2,2 12-1,-2-12-1,20 5-1,-4-5-1,5 3-1,4-2-2,5 2 1,4-3-2,2 1-1,-1-2 0,-2 1-1,-3 0-1,-5-3-2,-2 4-5,-8-2-11,-6-3-11,1 5 0,-10-1-1,10-10 0</inkml:trace>
  <inkml:trace contextRef="#ctx0" brushRef="#br0" timeOffset="955">2664 6414 0,'14'3'14,"-14"-3"0,0 0 1,-3-12-7,3 12-1,-21-8 0,5 4 2,-4 1-2,-1 2 2,-2 1-1,0 1 0,-1 2-1,0 2-1,2 2 0,2 1-2,2 5 1,0 1 0,3 6 0,3 0 0,3 5 0,3 0 1,5 3 0,2-3 0,7 5-1,2-6-1,5-1-1,3-1 0,4-4 0,1-4-1,2 0 0,0-3-3,0-5-1,1-2-3,-6-6-8,2-4-16,-1 0-2,-4-8-2,4 1 2</inkml:trace>
  <inkml:trace contextRef="#ctx0" brushRef="#br0" timeOffset="1255">2906 6369 48,'0'0'24,"12"-6"0,-12 6-7,0 0-9,0 0 0,-1 16 0,2 3-3,0 5 0,1 8-1,0 4 0,2 7 0,-1 0 0,1 2-2,-1-3-1,0-4 0,0-5 0,-2-6-3,1-4-4,-1-6-10,-1-17-11,4 14 0,-4-14-2,12-14 1</inkml:trace>
  <inkml:trace contextRef="#ctx0" brushRef="#br0" timeOffset="1532">3121 6345 49,'6'-17'24,"-6"17"2,0 0-1,0 0-16,1 15-2,-2 4 0,0 9-1,0 4-1,1 12-1,0 2 1,1 4-1,0 2-1,2-3-1,-1-5-1,2-4 0,3-5-4,-2-9-4,3-4-8,1-4-13,-9-18-1,16 11-1,-16-11 1</inkml:trace>
  <inkml:trace contextRef="#ctx0" brushRef="#br0" timeOffset="1768">3067 6671 67,'-16'13'32,"16"-13"0,0 0 0,-8 2-16,8-2-6,0 0-3,15-7-1,-15 7-4,18-12-3,-5 9-6,-1-4-12,1 1-14,4 6 0,-1-3 0,1 5 0</inkml:trace>
  <inkml:trace contextRef="#ctx0" brushRef="#br0" timeOffset="2278">3418 6798 10,'10'8'19,"5"4"2,-15-12 1,18 7-7,-8-5-3,1 2-1,-1-2-1,0 2-3,1-1-1,-1 7-3,3-1 2,-4 5-3,-1 5 2,-3 3-2,-1 3 0,-5 3 0,-3 3 0,-3-4-1,-3 2 0,-3-3 0,-2-4-1,-2-2 1,-3-4-1,-1-3 1,1-4-1,0-4 1,2-3 0,0-4-1,2-3 1,2-3 1,4-3-1,2-3 1,3 0 0,2-1 0,3 0 0,1 1 0,4 1 0,2 3-1,2 2 0,4 3 1,2 3-1,1 3 0,3 2 0,1 3 0,1 0 0,2 2-1,-2-1-2,1 1-3,-3-3-8,1-5-14,4 3-1,-5-7-3,5 0 2</inkml:trace>
  <inkml:trace contextRef="#ctx0" brushRef="#br0" timeOffset="2751">3614 6693 33,'0'0'23,"0"0"1,11 7 1,-11-7-12,0 0-3,13-1 0,-13 1-2,18 0-1,-6 0-1,6 2-1,-2 0 1,6 1-2,0-2-2,3 2 0,2-1-1,3 0 0,0-1 0,1 1 0,1-1-1,-2-1 0,0 0 1,-2-1-2,-5 1-1,-4-3-5,-3 1-14,0 1-8,-16 1 0,16-14-2,-13 1 2</inkml:trace>
  <inkml:trace contextRef="#ctx0" brushRef="#br0" timeOffset="3158">4459 6555 3,'0'0'17,"-12"-11"0,12 11 1,-22-4-8,7 2-1,-3 0 0,-1 2 1,-2 1-1,1 2-1,-2 4-1,2 0 1,0 5 0,3 2 0,2 5 0,2 0 0,7 5 0,-1-3 0,8 5-2,2-4 0,7 3 0,2-4-2,7-1 0,0-6-2,6 0 1,3-6-2,2-2-2,2-3-2,-3-8-5,3-1-9,-3-2-16,-2-11 1,-2-1-2,-6-8 2</inkml:trace>
  <inkml:trace contextRef="#ctx0" brushRef="#br0" timeOffset="3587">4234 5985 25,'0'0'21,"11"-4"1,-11 4 0,0 0-10,0 0-2,11 21-1,-8 1-2,-1 4 0,1 7-2,1 3-1,3 2 1,-2 2-2,2-3 0,-2-3-1,2-6-3,-4-3-4,2-5-10,-6-9-11,6 0-1,-5-11 0,0 0 0</inkml:trace>
  <inkml:trace contextRef="#ctx0" brushRef="#br0" timeOffset="3865">4449 5847 37,'0'0'24,"4"14"2,-9-1 0,1 7-15,1 8-4,-1 3-1,1 5 1,-2 2-2,3-2-2,1-3-2,1-5-1,1-6-1,1-6-3,-2-16-9,10 15-12,-10-15-2,12-17 0,-6-9 1</inkml:trace>
  <inkml:trace contextRef="#ctx0" brushRef="#br0" timeOffset="4240">4406 5397 36,'-24'-5'24,"-6"-5"2,6 9-4,0 5-11,1 5-1,4 7-2,1 3 0,5 4-1,5 1-3,7 0-1,5-2-1,7-1 0,7-5 0,5-5 0,4-6-1,6-4 2,1-7-1,2-3-1,-3-4 1,-4-4-1,-4-3 1,-6-2-1,-5-2 0,-6 0 0,-9-2-1,-7 1 0,-5 2-3,-4-1-5,-3 5-14,0 8-8,-5 2 1,3 10-1,2 3 0</inkml:trace>
  <inkml:trace contextRef="#ctx0" brushRef="#br0" timeOffset="4751">4758 6711 52,'0'0'25,"9"1"2,-9-1 0,0 0-17,17-4-3,-7 3 0,5 4 0,2-5-1,6 5 1,1-3-3,7 2 0,-1-2-1,3 4-2,-1-2 1,-1 0-2,-2 2 1,-3 0-1,-1 1-2,-6-3-3,-1 3-6,-6 0-14,-2-6-5,3 3-1,-13-2 0</inkml:trace>
  <inkml:trace contextRef="#ctx0" brushRef="#br0" timeOffset="5256">5585 6553 17,'18'-2'19,"-18"2"1,9-6 0,-9 6-7,-15 6-2,1 4 0,-5 7-2,1 6-1,-5 5 0,4 6 1,-1-1-1,6 5-1,0-1-1,6 2 2,3-9-4,6 1 2,4-7-1,6-2 0,4-4-1,3-4 0,4-5-1,6-3-2,2-5 0,2-2 0,1-6-1,1-5 0,-1-3 0,-2-4-1,-4-3 1,-2-3-1,-7-5 2,-3 0-1,-8-4 1,-4 2-1,-6-2 1,-5 2-1,-5 3 1,-4 1-1,-5 5 0,-2 4 0,-2 7 0,-1 6-1,1 5-1,-2 2-3,7 10-7,-1-1-12,7 4-8,8 5-1,4-5-1,11 2 2</inkml:trace>
  <inkml:trace contextRef="#ctx0" brushRef="#br0" timeOffset="5669">6160 6820 51,'-11'7'28,"11"-7"1,0 0-6,0 0-9,16 2-1,-7-5-3,7 3-2,0-2-3,4 3-1,3-1 0,1 1-1,0 0-2,3 1 0,-1 0-3,-1-1-2,2 0-10,-2 2-17,-2-8 0,3 3-2,-2-8 2</inkml:trace>
  <inkml:trace contextRef="#ctx0" brushRef="#br0" timeOffset="25282">6981 6593 18,'-4'22'21,"9"15"2,-10 2 0,5 9-9,-3 3-2,-1 2-1,-1-2-1,-2-8-1,1-4-2,-2-11 2,5-5 0,-3-11 0,6-12-2,0 0-1,-9-18 1,4-9-3,4-3 0,-2-10-4,1-6 1,-1-8-3,3-4 2,1-4-1,2-3-1,4 4 3,2 0 0,4 5 0,6 5 1,1 6-1,5 11 1,0 12-2,3 13 2,-2 9-1,1 13-1,-5 8 0,-5 9 0,-2 4 0,-5 4-1,-4 3 1,-6-1-1,-3-2 1,-6-4 0,-2-3 0,-1-7 1,-3-4-1,0-5 0,0-5 0,1-3 1,2-5-1,3-1 1,9-1 0,-13-1-1,13 1 1,0 0 0,0 0 0,5 13 0,5-4 0,3 3 0,4 1 0,3 3 0,5 0 0,-1 1 0,0-2 0,0-2-1,-3-2 0,-3-3-2,-1-1-3,-5-7-6,1-2-14,2-5-10,-3-8 0,1-4 0,1-13 1</inkml:trace>
  <inkml:trace contextRef="#ctx0" brushRef="#br0" timeOffset="25508">7619 5878 51,'6'-26'30,"-6"3"3,0 23-1,0 0-7,-15 14-11,7 16-4,-7 5-3,0 10-2,-4 4-3,1 3-3,2 4-9,1-4-20,2-10-3,6-5 0,1-11-2</inkml:trace>
  <inkml:trace contextRef="#ctx0" brushRef="#br0" timeOffset="27463">9785 6518 15,'0'0'18,"0"0"0,0 0-2,0 0-2,0 0 0,0 0-3,0 0-1,0 0-2,13 6-1,-13-6-1,17-2-1,-4-1 0,2 2 0,5-1-1,4 1-1,3-3 0,6 3 0,5-3-1,5 3 1,7-2-1,4 0 0,4-1 0,6 0 0,5 0 0,5-1-1,1-1 1,7 1-1,2 0 1,4 0-1,3-1 0,1 1 0,2 1 0,-2 0-1,0 1 1,1-1 0,-2 2-1,-2 0 1,-6-1-1,0 2 1,-6-1 0,-3-1-1,-5 2 1,-7-1 0,-5 1-1,-7-2 1,-8 1-1,-8 1 0,-7-1 1,-6 0-1,-6 1-1,-5-1-2,-10 2-3,0 0-8,0 0-12,0 0-5,-12-19-1,12 19 0,-19-20 0</inkml:trace>
  <inkml:trace contextRef="#ctx0" brushRef="#br0" timeOffset="27799">11960 6223 7,'-14'1'22,"14"-1"1,0 0 0,0 0-9,0 0-2,0 0 0,17 7-1,-4-1-4,6 1 1,4 2-3,6 5 1,5 1-1,3 4-1,2 2 0,0 3-1,-1 0 2,-2 3-4,-6 0 2,-5-1-2,-9 1 2,-8 1-1,-11-1 1,-9-1-1,-10-3 0,-7-2-2,-5-2-3,-5-5-10,-1-7-19,6 1 1,5-13-1,14 2 1</inkml:trace>
  <inkml:trace contextRef="#ctx0" brushRef="#br0" timeOffset="29899">13884 6401 25,'0'0'23,"0"0"1,0 0-4,0 0-4,0 0-3,0 0-3,0 0 0,7 19-3,-5 1 0,3 6-2,0 6 0,3 8 0,-3 3 0,2 4-1,-2-3-1,-1-2-1,-2-9-1,0-5 1,-3-8-1,1-5 1,0-15 1,-1 15 1,1-15-1,0 0 1,-7-21-1,5 5 1,-1-9-1,1-4-1,-1-9-1,1-8-1,1-3 1,3-2 0,1-3-2,3-1 3,1 1-3,6 3 0,2 5 0,5 7 1,2 5-1,3 7-1,1 6 2,-1 9-2,2 10 1,-3 7 1,-3 8 0,-5 6 0,-3 9 0,-4 4 1,-5 3-1,-4 1 1,-6 2-1,-4-2 1,-5-2 0,-2-6 0,-7-4-1,0-4 0,-2-5 0,0-6 0,1-2 1,2-4-1,1-4 0,4-2 1,5 0-1,2-1 0,11 4 1,-11-7-1,11 7 1,0 0-1,0 0 0,10 11 1,3-2-1,4 5 0,4 5 0,4 3 0,6 2 0,2 3 1,2-1-1,1-1 0,0-2 0,0-2 1,-4-4-2,-1-4 1,-2-2-3,-5-5-3,4-3-8,-8-4-18,-1-8-2,2-3-1,-5-9 0</inkml:trace>
  <inkml:trace contextRef="#ctx0" brushRef="#br0" timeOffset="30267">14623 6491 19,'0'0'24,"-12"5"1,12-5-2,0 0-6,-9 3 2,9-3-2,0 0-2,0 0-2,8 4-2,7-1-2,0-4 0,10 4-3,3-5-1,9 5-1,-2-3-1,0 1 0,-3-1-2,-3 0-1,-4 2-1,-9-3-2,-3 3-2,-13-2-4,10-1-8,-10 1-11,0 0-7,13-14 1,-4 5 0,6 2 2</inkml:trace>
  <inkml:trace contextRef="#ctx0" brushRef="#br0" timeOffset="30575">15268 6394 20,'34'-1'22,"-13"-8"4,1 5-5,-9-1-1,-5-1-5,-8 6-1,0 0-3,-13-11-1,-3 9-2,0 3-2,-5 3-2,2 5-1,-4 5 2,7 8-2,0 5 3,7 4-3,4 3 1,5 4 1,4-2-2,8 0 0,3-6 0,4-2-1,4-9-2,1-4-1,2-5-3,-2-9-3,6-2-10,-5-9-13,0-6-4,1-4 0,-4-10-1</inkml:trace>
  <inkml:trace contextRef="#ctx0" brushRef="#br0" timeOffset="30816">15633 6241 59,'3'-15'28,"-3"15"0,0 0 3,0 15-19,2 6-4,-1 4 2,2 8-4,-2 5-1,0 7-1,0 0 0,0 3-2,0-6-2,0-5-2,0-3-4,-2-12-5,3-5-15,3-6-5,-5-11-1,10-7-1,-4-13 2</inkml:trace>
  <inkml:trace contextRef="#ctx0" brushRef="#br0" timeOffset="31033">15784 6181 64,'0'29'34,"1"4"-1,-5 2-1,-1 7-21,3 9-1,-3 2-3,3 0-3,0-1-3,1-8-7,4-3-4,-2-9-12,2-8-10,4-5 1,-7-19-2,9 10 1</inkml:trace>
  <inkml:trace contextRef="#ctx0" brushRef="#br0" timeOffset="31230">15645 6492 72,'-9'0'35,"9"0"-2,0 0 1,0 0-19,18-14-8,3 5-3,2-1-4,1-3-7,6 5-7,-2-2-7,0 6-8,-5 5-2,-4 1-1,-3 9 5</inkml:trace>
  <inkml:trace contextRef="#ctx0" brushRef="#br0" timeOffset="31650">15891 6530 38,'0'17'24,"-5"-5"1,3 0-1,2-2-4,0-10-3,14 13-4,-1-8-2,7 0-3,2 1-2,3 4-2,1 2-2,1 4-1,-5 2 0,-4 7 0,-7-1 1,-5 4-1,-8-1 0,-6 1 0,-7-4 0,-4-2 0,-4-1 0,-1-5 1,-1-2-1,4-2 1,2-4-1,7-1 3,1-4-2,11-3 2,0 0-1,-6-11-2,11-1 1,5 0-2,1 0 2,6-1-3,2 1 2,5 4-2,1 3 2,3 5-1,0 3 1,-3 2 0,-2 1-1,-1 1 0,-3 1-2,0-3-3,2 1-4,-4-7-9,6-3-14,0 0-3,0-6-1,2-1 0</inkml:trace>
  <inkml:trace contextRef="#ctx0" brushRef="#br0" timeOffset="32380">16396 6441 20,'-5'11'21,"5"-11"1,0 0-4,0 0-6,0 0 0,0 0-1,0 0-3,0 0-1,0 0-1,0 0-2,0 0 0,0 0 1,0 0-1,0 0 0,0 0 1,0 0 2,0 0-1,0 0 2,0 0-1,15 9 0,-3-10 0,8 4-1,4-3-1,9 3-1,4-2-1,3 1-1,0-1 0,2 2 0,-4-2-2,-2 1 1,-7-1-1,-6 2 1,-8-2-1,-3-1 0,-12 0 0,12 1 0,-12-1-1,0 0-1,0 0-3,0 0 0,0 0-4,0 0-4,0 0-9,10-9-10,-10 9-3,17-11 1,-6 1 3</inkml:trace>
  <inkml:trace contextRef="#ctx0" brushRef="#br0" timeOffset="32763">17389 6354 11,'24'1'24,"-10"-8"3,0 5-1,-14 2-7,6-15-3,-11 5-1,-5 2-5,-1-1-3,-8 4-3,-2 2 1,-6 3 1,-1 8 0,-3 4 1,2 10-3,-2 3 3,6 9-3,1 0 2,11 3-2,5-1 1,11 1-3,6-4 1,12-3 0,6-7 0,8-6-2,3-8-1,3-5-1,4-5-2,-3-7-3,0-3-3,-5-9-10,-3-4-17,-3-2 2,-7-7-2,-3 0 4</inkml:trace>
  <inkml:trace contextRef="#ctx0" brushRef="#br0" timeOffset="33103">17287 5678 67,'0'0'31,"-10"-2"1,10 2 0,0 0-18,4 13-4,1 1-3,-1 4-2,4 6-3,-2 7 0,2 3-2,-1 1 1,0 1-1,-1-2 1,-1-5-1,-1-5-3,-3-7-2,4-3-7,-5-14-16,0 0-4,13 0-1,-5-16-1</inkml:trace>
  <inkml:trace contextRef="#ctx0" brushRef="#br0" timeOffset="33336">17527 5615 56,'0'0'29,"0"0"0,-1 15 0,-6 2-11,0 2-11,3 7-1,-4 1 0,5 4-3,-3-2-1,4-2-2,3-1-1,0-8-3,4 0-4,-5-18-12,8 8-10,1-8 0,-2-13-2,3-2 2</inkml:trace>
  <inkml:trace contextRef="#ctx0" brushRef="#br0" timeOffset="33756">17424 5048 31,'-15'-3'25,"-6"-2"0,5 10 2,-1 3-13,-3 7-1,4 6-3,-1 5-2,5 6-1,3 0-2,6 3 1,4 0-2,8-1 0,6-7-1,5-3 0,5-8 0,3-6 0,2-9-1,3-5 0,-3-12 0,0-7-1,-2-7 0,-5-5-1,-5-6 1,-9-1-1,-8 0-1,-8 0 2,-9 2-2,-7 7 1,-6 7-1,-7 5-1,2 11-5,-3 2-9,6 8-15,7 12-1,4 1-1,13 10 2</inkml:trace>
  <inkml:trace contextRef="#ctx0" brushRef="#br0" timeOffset="34426">17895 6399 11,'0'0'23,"0"0"2,0 0 5,-9 8-10,9-8 0,0 0 0,0 0-4,0 0-2,0 0-4,17-3-1,-6-1-3,6 3-2,4-2-1,5-1 0,4 1-1,2 0 1,2 0-2,1 0 1,-2 2-1,-1 0-1,-6 0 0,-4 1 0,-5 0 0,-4 0 0,-4 1 0,-9-1-1,0 0-2,9-2-1,-9 2-3,0 0-4,0 0-16,12-5-8,-12 5 0,19-8 1,-5 1 1</inkml:trace>
  <inkml:trace contextRef="#ctx0" brushRef="#br0" timeOffset="35447">18803 6300 22,'0'0'19,"0"0"-3,0 0-1,0 0-2,0 0-2,0 0-2,0 0-1,0 0-2,0 0-1,-4-11-1,4 11-1,0 0-1,-10-8 0,10 8-1,-10-5 0,10 5 0,-17-5-1,6 3 1,1 1-1,-4 0 1,-1 2 0,1 0 0,-2 3 1,0-1 0,-1 6 1,1-1 1,-1 3-1,3 2 1,0 5-2,2 1 3,4 4-1,1-1 1,6 3-2,3-1 1,5 3 0,6-4 1,7 2-1,3-9 0,6 2-1,2-8 0,3-2-1,-1-4-1,-2-3 0,-2-3-1,-5-3-1,-5 4-1,-5-7-3,-1 6-8,-13 2-18,11-15-2,-11 15-1,9-16 0</inkml:trace>
  <inkml:trace contextRef="#ctx0" brushRef="#br0" timeOffset="36350">19075 6328 7,'0'0'19,"5"-15"1,-5 15-1,0 0 1,0 0-4,4-13-2,-4 13-1,0 0-3,0 0-1,0 0-2,0 0-1,-5 21-3,4-8 2,1 5-2,1 3 2,1 7-2,-1-1 2,3 4-3,-1-3 1,1 0-1,0-3 0,0 0-1,-2-4 0,0-4-1,1-4 0,-3-13-2,3 18-3,-3-18-5,0 0-14,0 0-8,9-18 0,-3 8 0,-3-11 0</inkml:trace>
  <inkml:trace contextRef="#ctx0" brushRef="#br0" timeOffset="36680">19299 6260 28,'0'0'24,"0"0"2,0 0 0,0 0-13,0 15-1,0-3 0,-1 1-2,3 9-3,-2 1 0,2 9 0,-1 1-1,2 5-2,-1-3 0,2-1-2,0-4-1,-1-2 0,2-4-2,-1-6-1,1-1-2,-5-17-6,8 11-14,-8-11-7,10-4 0,-10 4-1,5-23 2</inkml:trace>
  <inkml:trace contextRef="#ctx0" brushRef="#br0" timeOffset="36975">19113 6454 24,'0'0'26,"-10"8"2,10-8 2,0 0-11,11 6-3,0-5-1,1-4-3,6 3-4,2-4-3,3 2-1,0-1-4,0-1-2,-1 4-7,-4-3-11,-4 0-11,1 4 0,-7-2-1,3 3 1</inkml:trace>
  <inkml:trace contextRef="#ctx0" brushRef="#br0" timeOffset="37606">18870 6953 34,'0'0'24,"0"0"-1,0 0-2,0 0-2,0 0-4,0 0-3,0 0 0,-5 14-4,5-14 1,-2 25-4,0-5 2,3 9-2,-3 6 2,3 7-3,-1 4 0,2 3-1,-1-2-1,3 0 0,-1-4-2,1-5 1,0-7 0,0-6-1,0-7 0,-1-4 0,-3-14-1,4 13-3,-4-13-5,0 0-13,0 0-12,0 0 0,3-15 0,-3 15 0</inkml:trace>
  <inkml:trace contextRef="#ctx0" brushRef="#br0" timeOffset="38494">18830 8085 45,'-6'18'26,"6"-18"3,-3 27-1,2-8-14,0 5-1,1 7-3,-1-1-3,1 4-3,-1-1-1,0 0-1,-1-2-1,1-6 1,0-6 0,0-4 0,1-15 2,-3 14 0,3-14 0,0 0 0,-6-22-1,4 6 1,-2-8-1,2-5-1,-2-7-2,1-4 1,1-4-1,3 1 1,1 0-1,3 2 1,2 2 0,3 8 0,0 5 0,4 4 0,0 7 0,1 2-1,1 5 1,0 4-1,1 5 0,0 6 0,-1 6 0,-1 4-1,-4 4 1,-2 3 0,-2 2 0,-5 1 0,-6-4 0,-2-1 0,-4-3 0,-2-3 0,-3-3 0,-1-4 1,-1-2-1,0-2 0,1-3 0,-1-2 0,3-2 1,1 0-1,2-1 1,11 3 0,-14-6 1,14 6-1,0 0 0,0 0 1,0 0-1,0 0 0,0 0 1,16 12-2,-3 0 1,5 3 0,3 4 0,5 3 0,1 2 0,3 2-1,-1-1 1,-1-1-1,-2-4 0,-2-5-2,-4-1-1,-5-8-2,1 0-6,-16-6-10,17-11-16,-17 11 2,11-25-1,-7 6 0</inkml:trace>
  <inkml:trace contextRef="#ctx0" brushRef="#br0" timeOffset="38983">19245 7704 21,'0'0'22,"3"-17"1,-3 17 4,0 0-8,2-11-5,-2 11-1,0 0-1,0 0-2,0 0-1,0 0-1,0 0-3,0 0 0,0 0-1,0 0-1,0 0 0,0 0-2,0 0 0,0 0 0,0 0 0,0 0-1,0 0 0,0 0 1,0 0-1,0 0 1,0 0-1,0 0 0,0 0 0,0 0 0,0 0 0,0 0 0,0 0 0,0 0 0,0 0-1,0 0 0,0 0-1,0 0-4,0 0-12,0 0-13,0 0-1,0 0 0,-9-16 1</inkml:trace>
  <inkml:trace contextRef="#ctx0" brushRef="#br0" timeOffset="41208">19973 6323 10,'0'0'16,"0"0"-4,0 0-1,-12-12-1,12 12-2,-9-5-1,9 5-1,-13-6-1,13 6-1,-16-4 0,5 2 0,-2 1 0,-2 0-1,-3 1 2,-2 0 0,-3 5 2,-2 0 1,0 6 0,-3-1 0,3 8-2,0-1 2,5 7-2,4-3 3,8 3-4,5-1 1,12 2-2,7-5 0,8 0 0,5-5-1,6-2 0,2-5-2,0-5-1,0-2-2,-6-6-4,0 0-7,-7-4-15,-5-7-5,1 4 0,-8-9-1</inkml:trace>
  <inkml:trace contextRef="#ctx0" brushRef="#br0" timeOffset="44246">19784 5796 12,'4'-16'24,"-4"16"3,0 0 0,0 0-7,5-11-5,-5 11-3,0 0-3,0 0-2,2 10-3,-2 2-1,0 5 0,0 3-2,0 4 1,1 4-1,-2 1 2,3-1-2,-3-1 0,3-4-1,-1-3-1,0-4-4,-2-4-3,1-12-9,7 15-12,-7-15-1,0 0 1,11-26 0</inkml:trace>
  <inkml:trace contextRef="#ctx0" brushRef="#br0" timeOffset="44502">19935 5728 33,'0'0'25,"11"-2"4,-11 2-2,0 0-10,4 18-9,-4-4 0,0 4-2,-2 3-2,1 3-1,-1 1-2,0-1 0,1-2-1,-1-3-1,1-3-2,-1-5-4,2-11-7,1 13-8,-1-13-7,0-12 0,-3-4 1</inkml:trace>
  <inkml:trace contextRef="#ctx0" brushRef="#br0" timeOffset="45125">19784 5186 13,'-17'-9'16,"17"9"-5,-15-4-1,15 4-1,-11 0-1,11 0-1,-9 4 0,9-4 1,-9 12 0,9-12-1,-9 21 0,4-9 0,0 6 0,0-1-1,1 4-1,0 0 0,2 3-1,1-2 0,3 1-1,1-1 0,4 0 0,0-5 0,3 1-1,1-6 0,3 0 0,0-5 2,3-2-3,0-4 1,3-1 0,-2-5-1,2-1 1,-1-3-1,0-4 0,-4-1 0,0-3 0,-5-3 0,-1-2 0,-4-1 0,-4-1 0,-4-2 1,-3 2-1,-5-2 0,-4 4-1,-4 2 1,-2 4-1,0 2-2,-2 4 0,4 8-4,-3 1-4,10 10-7,1 2-6,6 4-9,6 6 0,2 1 2,11 7 1</inkml:trace>
  <inkml:trace contextRef="#ctx0" brushRef="#br0" timeOffset="45666">20158 6274 27,'0'0'24,"0"0"-6,-9 9 3,9-9-2,0 11-2,0-11-3,4 13-1,-4-13-1,15 10 0,-2-9-3,11 4-2,0-6-1,8 1-1,2-2-1,1 0-2,-2 0-1,-3 1-1,-5 0 0,-7 1 0,-4 1-2,-14-1-1,13 3-4,-13-3-9,0 0-12,0 0-6,0 0 1,9 13-2</inkml:trace>
  <inkml:trace contextRef="#ctx0" brushRef="#br0" timeOffset="46162">20702 6259 27,'0'0'22,"0"0"2,0-11-6,0 11-7,0 0 0,-15 6 0,6 1-3,2 6 0,-4 2 0,2 6-1,-1 0 0,4 6-1,-1-3 0,6 2-3,1-2 2,5 0-2,1-3 0,7-2-1,-1-4 1,4-1-1,-1-3 1,1-4-1,1-5 0,0-2-1,0-5 1,1-3-1,-3-4 0,2-3 0,-4-3 1,1-2-2,-6-5 1,-2 2 1,-3-3-2,-4 1 1,-3-2-1,-4 3 0,-3 3-1,-2 3 1,1 4-1,-2 2-1,2 4 0,0 2-3,12 6-3,-18-5-7,18 5-14,0 0-5,0 0-1,11 0 2</inkml:trace>
  <inkml:trace contextRef="#ctx0" brushRef="#br0" timeOffset="47178">21227 6287 2,'0'0'5,"0"0"-4,0 0-4</inkml:trace>
  <inkml:trace contextRef="#ctx0" brushRef="#br0" timeOffset="47599">21007 6453 24,'-3'10'26,"3"-10"2,0 0-2,0 0-5,0 0-1,0 0-3,19 5-3,-2-5-4,2-5-2,5 4-2,-2-2-3,3 0-1,-4 1 0,-2 1-2,-4 1-1,-3 0-1,-2 2-3,-10-2-2,16 1-7,-16-1-6,20-4-5,-7 0-3,2-2-5,3 3 3,-2-7 3</inkml:trace>
  <inkml:trace contextRef="#ctx0" brushRef="#br0" timeOffset="48276">21383 6394 25,'0'0'22,"0"0"0,5-11-2,-5 11-2,0 0-3,2 11-3,0 1-2,-3 1-3,4 6-1,-2 2 0,4 2 1,-2-1-3,2 0-1,-2-4-1,0-1 0,1-5 0,-4-12-1,3 13 1,-3-13 0,0 0 1,0 0-1,-9-19 0,6 5 0,-2-3-1,0-4 0,0-3 0,-1-3 0,5-2-2,-1-3 2,3-2-1,1 1 0,2 3-1,4 0 0,4 5 0,3 3 1,4 4 1,2 6-2,1 4 1,2 4 0,0 2 1,1 4-1,-4 2 0,-3 3 0,-3 3 0,-3 2 0,-5 5-1,-5 0 2,-3 3 0,-4-1-1,-5-1 1,-2 1-1,-3-4 1,-3-2 0,0-3 0,-1-3-2,2-3 1,1 0 1,3-3-1,2 0 0,11-1 1,-14 0-1,14 0 0,0 0 0,0 0 1,0 0-1,4 12 1,-4-12 0,18 15 0,-5-5 0,2 3 0,3 0 0,1-1 0,-1-1 0,-2 0-1,-2-2 0,0-1-1,-3-3-1,-1 0-4,-10-5-6,18-5-16,-4 2-6,-4-9-1,5 0 0,-3-8 0</inkml:trace>
  <inkml:trace contextRef="#ctx0" brushRef="#br0" timeOffset="48555">21944 5888 46,'6'-15'31,"2"6"2,-8 9-2,3-12-16,-3 12-1,-6 11-4,-2 4-4,-6 4-2,1 4-1,-3 3-1,1 3 0,2 0-1,3-1-1,5-3-4,1-6-15,5-8-15,9-4 0,0-12 0,7-7 0</inkml:trace>
  <inkml:trace contextRef="#ctx0" brushRef="#br0" timeOffset="50283">22684 6503 8,'-11'2'25,"11"-2"2,0 0 0,0 0-7,0 0-1,0 0-3,0 0-3,0 0-3,0 0 0,0 0-4,0 0-2,13-13 0,-2 12-1,3-1 0,7 0 0,3 0-1,5 2 0,4 0-1,3 2 1,0-2-1,-1 1 0,-4-1-1,-1 0-2,-5 1-1,-7-5-4,0 6-6,-9-6-13,-9 4-9,11-10 1,-10-1-1,-1 11 2</inkml:trace>
  <inkml:trace contextRef="#ctx0" brushRef="#br0" timeOffset="50538">22923 6341 35,'-10'7'25,"10"-7"5,-3 10-1,3-10-16,5 22-3,-2-4 0,3 6-1,-1 6-2,2 5 0,-2 2-4,2 4-2,-1-2 0,-1 0-2,3-2-3,-3-7-7,6-5-12,3-1-8,-4-16-2,8-1 2</inkml:trace>
  <inkml:trace contextRef="#ctx0" brushRef="#br0" timeOffset="51576">23464 6386 25,'-2'28'26,"0"-11"2,9 8 1,-5 2-15,3 1-2,3 2-1,-1 0-5,1-4-2,-1-3-1,0-4-1,-2-3-1,-1-5 1,-4-11 0,2 13 0,-2-13 2,0 0-2,-10-4 1,10 4 0,-10-20-1,5 6 0,-2-6-1,0-4 0,-1-2-1,0-4 0,0-1 1,3-1-1,0 1 0,2 1 1,3 0-2,2 2 2,4 5-2,2 2 1,7 3-1,0 4 1,6 4-1,2 3 0,3 5 1,0 5 0,-1 2 0,-1 5 0,-3 3 1,-4 5-1,-5 0 0,-4 5 1,-5-1-1,-5 0 0,-4 1 0,-3-1-1,-3-1 1,-5-2 1,-1-1-1,0-4 1,0-3-1,-2-3 1,4-1-1,0-3 1,3-3 0,4 0 0,9-1 0,-12 0 1,12 0 0,0 0-1,0 0 1,0 0-1,0 0 1,0 0-1,13 0-1,-5 4 1,2 0-1,3 3 0,1 3 0,1 4-1,1 1 1,2 2 0,-1 2 0,1 1 0,0 1-1,0-2 1,-2-1 0,1-1 0,-2-4-1,-3-3 0,1-2-2,-4-5-3,2 1-6,-11-4-14,12-13-8,-12 13-1,14-29 1,-7 11 1</inkml:trace>
  <inkml:trace contextRef="#ctx0" brushRef="#br0" timeOffset="51952">23877 6044 32,'0'0'29,"0"0"1,6 11-1,-8-1-15,-7 0-5,3 5 0,-5 0-5,4 4 1,-5-2-3,2 1 0,2-2-3,2-3-2,2 1-6,-1-4-10,5-10-11,1 17-2,-1-17 2,10 12-1</inkml:trace>
  <inkml:trace contextRef="#ctx0" brushRef="#br0" timeOffset="52455">24017 6390 18,'19'15'27,"-19"-15"1,10 3 2,-10-3-13,0 0-2,0 0-2,-12-8-3,12 8-3,-21 0-1,4 6-3,0 1 2,-4 7-1,-1 4-1,1 4 0,0 0 0,5 2-2,2 2 0,8 0 1,2-2-3,6-2 1,9-2 2,5-2 0,1-2 0,4-2 0,2-3 0,3-4 0,2-4 0,3-2 0,-4-3-1,0-4-1,-1-3 0,1-5 0,-1-1 0,-4-5 1,-2-2-1,-5-3 0,-3-3 0,-6 0 0,-7 0 0,-5 1 0,-7 0-1,-5 5 1,-7 5 0,-2 3-1,-1 7-3,0-1-6,7 8-14,2 3-11,3-3 0,16 0 0,0 0 0</inkml:trace>
  <inkml:trace contextRef="#ctx0" brushRef="#br0" timeOffset="53103">24416 6257 72,'0'0'37,"0"0"1,0 0 2,0 0-27,0 0-4,39-6 1,-39 6-6,35-3 0,-35 3-3,44 0-8,-44 0-23,45-5-7,-45 5-1,35-12-1</inkml:trace>
  <inkml:trace contextRef="#ctx0" brushRef="#br0" timeOffset="60487">15144 1996 10,'0'0'12,"0"0"2,0 0 2,0 0-1,0 0 0,0 0 0,0 0-1,0 0-2,0 0-1,0 0-2,0 0-2,-6-17-1,6 17-1,0 0-1,-7-13 1,7 13-3,-10-11 0,10 11-1,-15-8-1,5 8 1,-1 1-1,-2 6 0,1 4 1,-4 6 0,1 7 0,-1 4 1,3 4 0,0 1 0,5 3 1,3-3 0,7 1 0,4-9-1,7 0 2,4-4-2,5-1-1,3-6 0,3-4-1,1 0-1,1-7-3,1 3-2,-4-10-8,4 1-11,-1-6-9,-5-4 1,2 1-1,-3-10 3</inkml:trace>
  <inkml:trace contextRef="#ctx0" brushRef="#br0" timeOffset="60833">15628 1904 20,'0'0'25,"-12"6"2,12-6 0,0 0-13,0 0 0,0 15-1,-2-3-5,4 7-2,-2 6-1,2 5-1,-2 4-1,2 5 1,-1-1-2,1 1-1,-1-7-1,1-1-1,0-3-1,-1-11-7,3 3-4,-2-9-11,-2-11-5,11 0-2,-2-11 2</inkml:trace>
  <inkml:trace contextRef="#ctx0" brushRef="#br0" timeOffset="61084">15811 1831 38,'0'0'26,"0"0"1,1 25-1,-1-4-17,-2 8-2,0 7 0,-1 5-2,1 4-1,-1 0-2,2-2-1,-1-3 0,2-4-2,2-8-5,-2-7-4,3-6-10,3-2-7,-6-13-1,0 0 0</inkml:trace>
  <inkml:trace contextRef="#ctx0" brushRef="#br0" timeOffset="61336">15655 2127 32,'-13'-1'29,"13"1"1,-10 3 1,10-3-16,0 0 0,14-8-3,2 7-2,0-6-5,3 1-2,0-2-1,2 0-2,-1 1-2,-3-3-4,-2 10-8,-5-4-8,-10 4-9,16-2-1,-16 2 1,11 4 1</inkml:trace>
  <inkml:trace contextRef="#ctx0" brushRef="#br0" timeOffset="61939">15901 2154 12,'8'21'24,"-8"-21"2,10 10 2,-1-6-11,-1-4-2,4 1-2,-1-4-4,2 6-2,-1-3-3,-1 3-2,-2 2-1,-9-5-1,11 19 1,-9-5-1,-4 3 1,-1 1 0,-4 2-1,1 2 1,-4-1 0,0-1 0,-1-4-1,3-1 1,-1-4-1,9-11 1,-10 14 0,10-14 0,0 0 2,0 0-2,0 0 0,0 0 0,10-9 0,-10 9-1,15-7 0,-5 5 0,0 1 0,1 1 0,-1 3-1,-1 2 1,0 3 0,-9-8 0,13 19 0,-8-6-1,-1 0 1,-2 1 0,-2 0 0,0 0 0,-3 1 0,-1-1 1,-3 0-1,1 0 1,-5-1 0,0 0 0,-2-1 0,-3 1 0,0-1 0,-1-2 0,1-1 0,2-2-1,3-2 0,0-3-2,11-2-3,-9-9-6,12-1-15,4-2-4,2-9-2,8-1 1</inkml:trace>
  <inkml:trace contextRef="#ctx0" brushRef="#br0" timeOffset="62917">16641 2043 17,'0'0'23,"0"0"-2,4-11 0,-4 11-2,0 0-3,0 0-4,0 0-2,-5-10-3,5 10-2,0 0-2,-14-11-1,14 11-1,-15-7-1,7 5 0,-3 1 0,0 0 1,0-1-1,-1 2 0,0 2 1,0 1 0,-1 4 0,-1 2 1,1 7 0,-3 1-1,2 9 1,-1-1 1,1 8 0,1-1-1,2 1 2,2-3-1,6 0 1,3-3-1,6-1 0,5-8-1,6-1 0,6-7 0,3-2-3,3-2 1,1-7-3,1-1 0,-3-7-2,-1 6-8,-7-8-12,-2 1-7,-3 1-2,-4-4 2,1 5 1</inkml:trace>
  <inkml:trace contextRef="#ctx0" brushRef="#br0" timeOffset="63428">16951 1983 21,'0'0'24,"0"0"1,0 0-6,0 0-4,0 0-1,0 0-4,-1 11-3,1-1-1,2 9-2,-3 2 0,3 9-2,-2 1 1,1 7 0,0-1 0,0 3 1,0-2-3,1-3 0,0-5 0,0-3 0,0-4-2,-1-7-4,3 0-5,-3-6-12,-1-10-8,0 0 1,11-16-1,-1 2 0</inkml:trace>
  <inkml:trace contextRef="#ctx0" brushRef="#br0" timeOffset="63735">17131 1910 36,'0'0'23,"10"1"1,-10-1-6,-1 16-9,1 4 1,-2 3-2,3 10-2,-3 2 0,4 7-1,-1-1-1,1 2-1,1-1 0,2-3-2,1-5 1,0-3-2,1-4-2,-2-5-6,1-3-7,0-2-13,-6-17-1,9 11 1,-9-11 0</inkml:trace>
  <inkml:trace contextRef="#ctx0" brushRef="#br0" timeOffset="63999">17034 2232 38,'-14'8'30,"14"-8"1,0 0 1,0 0-15,0 0-4,0 0 1,9-3-6,-9 3-3,20-11-2,-7 4-1,0 0-3,5 1-3,-3-3-3,4 8-9,-4-4-8,1 1-8,3 6-2,-4-4 2,4 6 1</inkml:trace>
  <inkml:trace contextRef="#ctx0" brushRef="#br0" timeOffset="64699">17364 2485 29,'0'0'28,"-9"2"2,9-2-7,0 0-3,0 0-2,10-10-6,-10 10-1,19-11-5,-7 4-2,5 3-1,0 0 0,3 3-1,-2 2-1,0 5 0,-4 6 0,-2 4-1,-4 10 0,-6 4 0,-5 8 0,-4 1 1,-4 2-1,-2 0 1,-3-3-1,-1-3 0,-3-7 1,3-5-1,0-7 0,3-6-1,0-3 1,1-5 0,2-6-1,0-3 1,2-2 0,1-5-1,2-3 2,1 0-1,0-2 0,3 2 0,1-1 0,1 4 0,1 3 1,1 0-1,-2 11 0,0 0 0,11-8 0,-11 8 0,12 10 0,-2 0 0,2 0 0,1 2 0,3 1 0,3 1 0,2-3 0,0 0 0,1-2 0,1-3-1,0-1-1,-2-4-3,0 1-6,-4-3-17,-5-6-4,2 0-1,-4-7 0</inkml:trace>
  <inkml:trace contextRef="#ctx0" brushRef="#br0" timeOffset="65562">18092 2094 6,'0'0'23,"0"0"1,2-17 2,-2 17-9,-4-13-2,4 13-2,-10-14-3,0 6-3,2 4-1,-5-3-2,0 4 0,-3-1-1,1 4 0,-1 0 0,1 2-1,0 3 0,1 3 1,-1 3-1,1 7-1,0 1 1,2 8 0,-2 1 0,3 6 3,1 0-2,5 3 0,3-3 0,7-1-1,3-7 1,6-2-1,4-7 0,4-4-3,2-6 1,1-6-1,2-2-2,-4-9-1,1 4-6,-6-12-12,-2 1-11,-1-2 0,-5-3-1,-2-1 2</inkml:trace>
  <inkml:trace contextRef="#ctx0" brushRef="#br0" timeOffset="66058">17847 1419 35,'0'0'28,"7"-19"2,-7 19-2,8-11-9,-8 11-3,0 0-2,0 0-6,0 0-2,5 11 0,-1 4-3,-2 3 0,3 5-2,-1 2 2,0 2-2,1 1 1,-2-2-1,0-4-1,-2-3-1,1-4-1,-2-15-3,2 20-3,-2-20-4,0 0-17,0 0-4,11-1 0,-11 1 1</inkml:trace>
  <inkml:trace contextRef="#ctx0" brushRef="#br0" timeOffset="66382">18045 1311 29,'0'0'26,"0"0"2,0 0 1,0 0-14,0 0-3,0 0-2,0 0-5,5 12-1,-5 2-3,0 4 1,1 6 0,0 0-1,1 4 1,1 2-1,0-2 2,0-1-1,0-6-1,0-3 0,0-4-1,-3-14-2,4 17-3,-4-17-2,0 0-8,0 0-8,0 0-7,0-11 1,-3-6 0</inkml:trace>
  <inkml:trace contextRef="#ctx0" brushRef="#br0" timeOffset="67181">17860 700 10,'-32'-33'19,"32"33"-4,0 0-1,0 0-1,-32-23-4,32 23 0,0 0-3,0 0-1,0 0-1,0 0 0,-31 17-1,31-17 0,0 0 1,-9 41 0,9-41 0,-2 43-1,2-43 1,4 49-1,-4-49-1,11 50 3,-11-50-1,17 48-1,-17-48 2,25 39-2,-25-39 2,32 27-2,-32-27 3,37 16-5,-37-16 2,38 2 1,-38-2-4,38-9 1,-38 9-2,32-17 2,-32 17-2,0 0 2,37-35-2,-37 35 0,0 0 2,21-41 1,-21 41-1,0 0 1,8-45-1,-8 45 1,0 0-1,-4-48 0,4 48 0,0 0 0,-15-46 0,15 46 0,0 0 0,-20-37 0,20 37 0,0 0 0,0 0 0,-35-41-1,35 41 0,0 0 0,-29-16-1,29 16 1,0 0-1,-33-1 0,33 1 0,0 0-3,0 0-2,-37 8-8,37-8-8,0 0-9,0 0 0,0 0-2,0 0 3</inkml:trace>
  <inkml:trace contextRef="#ctx0" brushRef="#br0" timeOffset="68631">18311 2208 4,'-11'3'12,"11"-3"-1,0 0 1,0 0-2,0 0 1,0 0-1,0 0 0,0 0 1,0 0-1,-9 4-1,9-4-1,0 0-1,0 0 1,0 0-1,0 0 0,9 7-1,-9-7 0,16 6 0,-3 0 0,3-3-1,5 1-1,2-1 0,3 0-2,-1-1 0,1 1 0,-1-1-1,-2 0 1,-4 0-1,-3 0 0,-3-2-1,-5 1 1,-8-1-1,10 1 1,-10-1-2,0 0 1,0 0-2,0 0-1,0 0-1,0 0-3,0 0-6,0 0-9,12-3-10,-3 3-1,-1-6 2,7 4 0</inkml:trace>
  <inkml:trace contextRef="#ctx0" brushRef="#br0" timeOffset="69571">19027 2165 8,'8'4'17,"-8"-4"0,0 0 0,0 0-4,0 0-2,0 0 0,-8-12-3,8 12-1,0 0-2,0 0-1,-11-9-1,11 9 0,-9-4 0,9 4-2,-10-2 1,10 2-2,-15-1 1,6 1 0,-1 1 0,2 2 0,-4 1 1,1 3 0,-1 1 0,0 4 1,0 1 0,3 4 0,-1 1 1,3 3 2,2 1-2,3 4 0,2-4 1,5 2-1,3-3 0,3 1-1,2-4 0,7-2-2,0-5 1,4-2 0,1-3 0,1-1-1,-2-3-1,1-1-1,-3 0-1,-5-3-3,-1 4-7,-6-2-18,-1-3-3,0-1 0,-9 4 0</inkml:trace>
  <inkml:trace contextRef="#ctx0" brushRef="#br0" timeOffset="70743">19329 2179 11,'0'0'21,"-8"-11"3,8 11-4,0 0 0,0 0-4,0 0-2,3-11-3,-3 11-2,0 0-2,0 0-2,0 0-2,0 0 0,0 13-2,0-1 0,-1 3 0,1 5 3,1 4-3,1 5 0,-1 1 0,2 0 0,-1-1 0,2-2-1,0-4 0,-1-2-2,1-7 1,-1-2-2,-3-12-2,5 13-5,-5-13-11,12 3-8,-12-3-2,12-14 2,-6 0-1</inkml:trace>
  <inkml:trace contextRef="#ctx0" brushRef="#br0" timeOffset="71038">19528 2140 20,'0'0'25,"9"0"1,-9 0 2,0 11-13,1 6-3,-2-1-1,2 8-1,-1 3-3,1 6-3,-1-3-1,2 3-1,-1-4 0,1-1-2,1-3-1,0-5-5,1-5-2,-4-15-5,5 13-12,-5-13-4,0 0 0,0 0 1</inkml:trace>
  <inkml:trace contextRef="#ctx0" brushRef="#br0" timeOffset="71301">19413 2315 43,'7'15'28,"-7"-15"-1,17 3 0,-3-1-15,-1-6 0,5 3-5,-4-4-3,2 2-3,0-1-6,-5 0-5,0 1-8,-2 4-8,-9-1-4,9 6 1,-9-6 1</inkml:trace>
  <inkml:trace contextRef="#ctx0" brushRef="#br0" timeOffset="71811">19155 2706 1,'0'0'20,"0"0"2,0 0-1,0 0-7,0 0 1,1 13-4,-1-13-2,0 17-1,2-2 0,-1 3-2,3 4 0,-2 0-1,2 5-1,1-4-2,-1 2 0,0-3-1,1-2 0,-1-3-2,-2-4-6,2-1-8,-4-12-13,0 0-1,10 13 1,-10-13 0</inkml:trace>
  <inkml:trace contextRef="#ctx0" brushRef="#br0" timeOffset="72398">19346 3308 0,'-23'-3'19,"14"4"1,-8-8 2,2 6-10,-3-2 2,1 2-4,0 2-1,-2 0-1,2 4-1,-2-1 0,4 5-1,-1 0 0,5 8 1,-2-1-1,6 6 0,1-1-1,6 4 2,1-2-2,6 4-1,2-6 0,5 1 0,2-6-2,3-2 1,1-4-3,2-4-1,3-4-2,-2-6-2,3 2-5,-4-8-6,0-1-9,2-1-7,-5-4 0,0 3 1,-6-7 2</inkml:trace>
  <inkml:trace contextRef="#ctx0" brushRef="#br0" timeOffset="72670">19497 3294 13,'14'-8'23,"-14"8"1,0 0 4,0 0-11,2 17-2,-1 1-2,-3 1-4,2 9-2,-2 0 0,3 5-3,-2 1-1,3-1-2,-1-3 0,3-4-2,1-3-3,0-6-4,0-4-7,4-2-14,-9-11 0,16 0 0,-9-10 0</inkml:trace>
  <inkml:trace contextRef="#ctx0" brushRef="#br0" timeOffset="72924">19639 3250 23,'-3'-14'24,"3"14"2,0 0 3,-6 13-15,6 2-1,-1 5-2,3 9-2,-2 2-2,3 7-2,-1-1-2,1 4-1,1-1-2,1-4-1,2-2-3,-2-9-4,2-1-9,0-3-10,-7-21-3,6 15 1,-6-15 0</inkml:trace>
  <inkml:trace contextRef="#ctx0" brushRef="#br0" timeOffset="73159">19518 3522 39,'-11'-1'31,"11"1"1,-10 0 0,10 0-15,0 0-3,12-12-2,1 6-7,-3-1-2,5-2-3,1 3-2,0-4-3,1 7-5,-4-2-7,1 2-11,1 6-3,-4-3-1,4 5 2</inkml:trace>
  <inkml:trace contextRef="#ctx0" brushRef="#br0" timeOffset="73663">19834 3535 22,'0'0'26,"21"5"1,-21-5 2,19 0-11,-9 4-3,-10-4-4,14 10-3,-14-10-3,8 18 0,-6-6-1,-1 2-1,-1 2 0,-2 3 0,-4-2 0,-1 2-1,-1-3-1,-2 0 0,-1-4 0,1 0-1,2-5 1,8-7-2,-12 7 2,12-7-1,0 0 0,0 0 1,10-15-2,-1 8 2,2 0-2,2-3 1,1 4-1,1 2 1,-1 3-1,-2 2 0,-1 2 2,-2 4-3,-9-7 3,10 21-2,-10-8 2,-1 2-1,-5 0 1,-3 2 0,-5-2 0,-4 1 0,-6 0 0,-1-1 0,-2-4-2,-1-2-3,4-2-6,0-7-18,5-10-3,8-3-1,4-12-1</inkml:trace>
  <inkml:trace contextRef="#ctx0" brushRef="#br0" timeOffset="74293">19797 2276 5,'0'0'26,"0"0"0,-10-11 3,10 11-8,0 0-1,0 0-4,0 0-3,9-17-3,-9 17-2,15-9-2,-5 7-2,2-4-1,5 2 0,-2 1-1,6 0-1,-1 1 0,3 0 0,0 0-1,-2 1 0,1 1 0,-2 0-2,-2 3-2,-3-7-5,1 6-12,-3-2-12,-2-3 1,3 1-2,-2-5 3</inkml:trace>
  <inkml:trace contextRef="#ctx0" brushRef="#br0" timeOffset="74691">20395 2127 1,'0'0'21,"0"0"1,4-11 0,-4 11-9,0 0 2,-11-14-5,11 14-3,-16-10-1,5 7-1,-2 1-1,-2 4 1,-2 1-1,-1 6 1,-2 0 0,0 9 0,0-2 0,3 6 0,0-1 0,5 5 1,3 0-1,7 1-1,5-4 1,8 0-2,5-5 1,7-1-1,3-4-1,3-3 0,1-6-2,2-4-1,-2 0-1,-4-8-3,-3 3-6,-5-7-14,-4-5-8,0 0 0,-6-8-1,-1 0 2</inkml:trace>
  <inkml:trace contextRef="#ctx0" brushRef="#br0" timeOffset="75121">20183 1593 35,'0'0'28,"0"0"1,0 0 1,0 0-7,0 0-11,0 0-2,0 0-2,10 7-4,-6 5-1,1 2 0,-1 6-2,0 3-2,0 2 1,0 0-1,1 0 1,-1-2-2,-1-2 2,1-4-4,0-3 0,-4-14-5,7 14-7,-7-14-14,0 0-1,13-3 0,-13 3 1</inkml:trace>
  <inkml:trace contextRef="#ctx0" brushRef="#br0" timeOffset="75401">20388 1582 40,'0'0'25,"10"2"2,-10-2 0,0 0-15,3 22-2,-4-9-1,2 3-2,-3 5-2,2 3-4,-1-2 1,0 0-3,1-2 1,0-3-3,2-1 1,-1-6-5,-1-10-3,0 0-9,10 6-9,-10-6-1,8-18 1,-3 4 3</inkml:trace>
  <inkml:trace contextRef="#ctx0" brushRef="#br0" timeOffset="75992">20214 847 7,'0'0'18,"-33"-33"1,33 33 3,0 0-11,0 0 2,0 0-3,-32 3-3,32-3 0,0 0-1,-13 43 0,13-43 0,-2 45 1,2-45-3,5 50 3,2-23-3,4-4 2,1 3-2,2-6 3,2-2-3,1-5-1,2-2 0,1-6 0,-1-3-1,0-6 0,-1-5 1,-18 9-2,33-29 1,-33 29-4,26-42 3,-26 42 0,17-55 0,-17 55-3,4-60 3,-4 60-4,-4-58 4,4 58-1,-16-50 0,16 50-2,-27-35 2,27 35 0,-36-19-1,36 19 1,-39-7 0,39 7-1,-37 3-1,37-3-1,-30 10-3,30-10-8,0 0-3,0 0-12,-29 44-1,29-44 0,4 41 1</inkml:trace>
  <inkml:trace contextRef="#ctx0" brushRef="#br0" timeOffset="76549">20626 2293 15,'0'0'24,"0"0"-1,0 0 1,10 10-3,-2-8-1,3-6-4,4 7-1,-2-10-3,7 8-4,-2-6-2,3 3-2,-3-1-1,0 1-1,-3-2-1,-1 2 0,-3-1-2,-11 3 0,16-3-3,-16 3-4,0 0-9,11-4-16,-11 4 1,8-10-2,-4-1 3</inkml:trace>
  <inkml:trace contextRef="#ctx0" brushRef="#br0" timeOffset="77225">21207 2141 11,'0'0'18,"0"0"2,-1-12-8,1 12 1,0 0-1,-7-12-4,7 12 0,0 0-1,0 0-1,-9-1-1,9 1-2,0 0 0,-12 17-1,7-5 1,0 0 1,-1 6 0,0-2 0,0 6 0,0-1 1,1 1-1,2 2-1,2-1 0,0-1 0,3 2 0,0-5 1,6 2-1,1-7-1,4 3 1,-1-8 0,5-1-1,-2-4 1,4-3-1,-2-2-1,2-3 0,-1-3 0,0 0 0,-2-4 0,1-5 0,-1-2 0,0-1-1,-4-2 1,-2 0-1,-1 0 1,-4 0-1,-3 0 0,-3 4 0,-5 0 0,-4 1 0,1 1 0,-4-1-1,-2 1 2,1 0-2,-2 1 2,2 0-2,0 4 1,1 0 0,2 4-1,0 2 0,2 1 0,1 2-2,8 1-2,-12 3-6,12-3-10,0 10-12,0-10 1,0 0-1,14-5 1</inkml:trace>
  <inkml:trace contextRef="#ctx0" brushRef="#br0" timeOffset="77956">21633 2268 35,'0'0'23,"0"0"-1,0 0 0,0 0-6,0 0-2,12 5-2,3-5-1,-1-5-3,7 5-1,0-5-2,6 3-1,-3-1 0,1 1-1,-4 1-1,-2 0-1,-1 0-1,-3 1 0,-2 0-1,-4-1-3,3 3-6,-3-4-11,1-1-11,4 2 0,0-3 0,4 0-1</inkml:trace>
  <inkml:trace contextRef="#ctx0" brushRef="#br0" timeOffset="78933">22102 2126 5,'-7'14'23,"6"1"1,-4-4 2,4 6-7,1 4-5,-1 0 0,3 5-3,-2-3-3,2 3-2,0-4-2,1-2-2,-1-4-1,0-2 0,-2-14-1,2 16 1,-2-16 0,0 0 0,0 0 1,0 0 0,0 0 1,0 0 0,0 0 0,-7-10-1,3-2 0,0 0 3,-1-2-4,0-1-1,-1 0 0,1 1 0,1 0 0,4 14 0,-7-16 0,7 16-3,0 0 2,-6-11 1,6 11 0,0 0 0,0 0 0,0 0 0,0 0 0,0 0 0,0 0 0,0 0 0,0 0 0,0 0 1,0 0-1,0 0 0,0 0 0,0 0 1,0 0-1,0 0 0,0 0 1,0 0-1,0-11 1,0 11 0,0 0-1,1-11 1,-1 11-1,2-11 1,-2 11 0,5-11 0,-5 11 0,8-12-1,-8 12 1,16-10-1,-6 5 0,2 3 1,1-1-1,1 2 0,-2 1 0,0 1 0,-2 2 0,-2-1 0,-8-2 0,12 5 0,-12-5 0,0 0 0,0 0 0,9 5 0,-9-5 0,0 0 0,0 0 1,0 0-1,0 0 0,0 0 0,-10-4 0,10 4-1,-12-3 1,3 3 0,-1 3-1,-2-1 1,-1 4 0,-2 4-1,0 3 2,-1 4 2,1 3-2,3 2 0,1 1 0,4 3 0,5-4 1,6 0-1,7-4 0,5-2-3,5-6 3,4-3 0,2-2 0,2-3-1,-3-2-2,-2-4-1,-1 3-3,-8-9-11,-1 2-17,-3 1 1,-3-7-2,1 0 5</inkml:trace>
  <inkml:trace contextRef="#ctx0" brushRef="#br0" timeOffset="79490">22487 2089 24,'-6'14'22,"7"2"-1,1 3 0,1 4-3,3 6 0,-4 2-3,6 8-4,-3-6-2,4 2-4,-2-5-1,-1-2-1,-1-5-2,0-3-3,0-7 2,-5-13-3,7 17-2,-7-17-5,0 0-16,11-5-4,-10-6-1,5-1 2</inkml:trace>
  <inkml:trace contextRef="#ctx0" brushRef="#br0" timeOffset="79761">22650 2035 36,'3'21'29,"-2"-2"1,4 5-3,0 6-15,-3-2 0,3 7-1,-2-2-6,2 3-2,1-4-1,-1-4-2,2-4-1,-2-4-4,1-3-7,-2-3-9,-4-14-8,8 13-1,-8-13 0,0 0 1</inkml:trace>
  <inkml:trace contextRef="#ctx0" brushRef="#br0" timeOffset="79978">22484 2321 49,'-13'1'27,"13"-1"5,0 0-5,0 0-13,21 0-1,-2-10-4,4 7-4,4-5-4,0 2-3,2 0-6,-6 0-4,1 7-10,-5 3-5,-4-3-6,1 5 6,-3-5-3</inkml:trace>
  <inkml:trace contextRef="#ctx0" brushRef="#br0" timeOffset="80535">22803 2415 9,'0'0'25,"-1"14"1,1-14 3,0 0-11,12 5 1,-12-5-4,19 3-2,-8-4-3,3 3-2,-2 0-4,1 2 0,-4 1-2,0 4 0,-2 3-2,-3 2 1,-3 3-1,-4 2 0,-2 2 1,-2 1 0,-4 1 0,-1-2 1,-5-3-1,-2 0 0,-2-4 0,0-4 0,0-2-1,1-3 1,3-5 0,1 1 1,3-4-1,5-2 2,8 5-1,-11-14 0,7 4 1,4 10-1,-2-20 0,2 20 0,3-19-1,-3 19 0,8-13-1,-8 13 1,14-3-1,-4 4 1,3 2-1,-1 2 1,4 2-1,1 2 1,1 1-1,1-1 0,2 0 1,-2 1-2,2-2 0,-2-2-1,2 0-2,-4-8-1,3 5-3,-7-13-6,5 7-9,-7-8-10,-1-5-2,1-1 0,-3-8 3</inkml:trace>
  <inkml:trace contextRef="#ctx0" brushRef="#br0" timeOffset="81174">23124 2196 28,'8'-16'26,"-8"16"1,0 0-4,3-14-11,-3 14-1,0 0-3,0 0-2,-12-4-2,12 4-2,-14 13 1,6-1 0,-1 4 2,2 5 1,-2 2 0,3 6-2,0-2 1,5 2-1,1-4 0,5-1-1,0-3 0,5-2-2,2-6 1,2-2 1,1-4-1,2-1-1,1-5 1,-1-1-1,0-3-1,-1-2 1,0-3-1,-1-4-1,1 0 1,-2-7-1,0-1 0,-1-3-2,1-3 1,-3-2-1,1 1 1,-1-2 0,-4 3 0,-1 3 1,1 2 0,-2 3 2,-1 3 0,-4 15 1,7-17 0,-7 17-1,0 0 1,0 0-1,5 10 0,-3 8 0,1 4 0,0 5 2,2 8-2,1 3 0,1 1 0,-1-1 0,-1-3-1,2-1 1,-1-6-2,-2-3-2,2-7 1,-2-6-1,2-1-4,-6-11-8,12-4-14,-12 4-4,14-22-2,-5 6 2</inkml:trace>
  <inkml:trace contextRef="#ctx0" brushRef="#br0" timeOffset="81444">23524 2091 42,'0'0'28,"0"0"2,3 12 0,2 9-18,-3-2-1,5 11-1,-3 3-2,6 8-3,-2-1-2,2 3 0,0-3-1,2-2-1,-2-1-3,0-5-2,0-2-3,-4-10-6,0 0-3,-5-7-6,-1-13-9,0 0-1,-8 2 2,8-2 2</inkml:trace>
  <inkml:trace contextRef="#ctx0" brushRef="#br0" timeOffset="81649">23450 2410 21,'-13'-5'30,"-1"-1"1,14 6 3,0 0-11,0 0-4,0 0-3,13-11-6,4 9-4,2-4-3,3-2-3,4 2-1,-1-3-3,2 6-2,-5-6-6,2 9-11,-4 1-8,-4-1-3,1 7 2,-5-6 0</inkml:trace>
  <inkml:trace contextRef="#ctx0" brushRef="#br0" timeOffset="82227">23769 2386 17,'8'7'26,"3"-1"2,-11-6 2,24 0-10,-4 4-5,-3-2 0,8 3-4,-7-3-1,4 5-3,-5-4-2,1 5-1,-9-1-2,-1 4-1,-3 0 0,-3 3 0,-4 2 0,-2-1 0,-3 0 0,1 0 0,-1-2 0,-1-1-1,8-12 1,-13 15-1,13-15 1,0 0-1,-8 9 0,8-9 1,0 0-1,0 0 0,9-3 0,-9 3 0,17-3 0,-6 3 0,4 2-1,3 1 1,0 3-1,1 2 0,-2 3 0,-1 1 1,-3 5-1,-4 1 1,-2 2-1,-6 0 1,-3 0 0,-4-1 0,-3-3 1,-3 0 0,-4-4 0,-1-2 0,-5-4 0,-2 0-1,-1-2 0,0-2 0,4-2-1,2 0 1,5 0-1,1-2-1,13 2-1,0 0-10,-7-17-21,7 17 0,1-16-2,4 5 3</inkml:trace>
  <inkml:trace contextRef="#ctx0" brushRef="#br0" timeOffset="85259">10839 3721 31,'0'0'23,"-9"13"1,9-13 2,0 0-10,9-3-10,2-3-2,5-2 1,6-3-1,7-3 1,7-5-3,9-2 0,5-3-1,11-3 1,5-3-1,7-1 1,6-5 0,6 0 0,4-3 0,4-1-1,3-2 1,4 0 0,4 0 0,-1 1 1,1 2-1,1 2 0,1-2-1,3 4 2,-1-1-2,-1 2 1,-2-1-2,0 1 2,-3-2-2,0 1 1,-4 1 1,-4 2-1,-6 0 0,-3 3 0,-6 2 1,-3 3-1,-8 3 0,-5 2-1,-6 1 0,-5 4 1,-5 0-1,-7 2 0,-4-1 1,-6 2-1,-7 2 1,-5 1-1,-5 1 0,-3 1 0,-10 6-2,4-15-2,-4 15 1,-15-19-2,3 7 1,-5-5-2,-4-1 0,-6-6 1,-4 4 2,-4-2 0,-2 3 2,-1 0 0,-2 5 1,3 2 1,1 1 1,6 6 0,6 1 0,6 4 2,5 0 0,13 0 1,-2 13-1,15 2 1,12 0-1,9 8 1,9 2-1,9 7-1,8 1 0,6 4-1,-2 1 0,-2 3 0,-8 0-1,-9 1 0,-13-2 0,-12 4-1,-16-2 1,-17-2-1,-15 6-3,-17-7-5,-13-1-27,-15-2 1,-15-10 0,-9-9-2</inkml:trace>
  <inkml:trace contextRef="#ctx0" brushRef="#br0" timeOffset="97478">1749 4696 7,'-10'-7'3,"-5"-2"0,-4 2-1,-5-2 1,-3 5-2,-7 1 2,-3 3-1,-4 4 1,-3 3 0,-4 3 1,-1 6 1,0 1-1,-1 4 0,3 1-1,-2 5-1,2 1 4,-2 7-1,8 3 0,-5 5 1,8 6 1,-3 8 1,8 7-1,-1 12 1,10 7-3,1 11 0,3 10-1,5 10 1,1 7 0,6 0 0,2 4 1,6-3 1,0-1-1,6-4 1,5-2-1,5-5 1,2-3-2,3-1-1,4-3 1,0-2-2,0-2 0,5-8-1,-4-3 0,2-10 0,-4-8-1,3-7 0,-7-7-1,2-9 0,-5-9 1,-1-6 0,-5-7-2,-1-5-1,-5-6-2,-1-2-5,-4-12-10,0 0-12,0 0-1,0 0 0,-12 2 1</inkml:trace>
  <inkml:trace contextRef="#ctx0" brushRef="#br0" timeOffset="97808">957 7710 17,'-53'22'20,"53"-22"3,-38 19-2,38-19-1,0 0-2,0 0-2,0 0 1,-14 44-3,14-44 1,0 0-3,49 42-5,-25-21 0,7-3-3,0 1-1,2-1-2,-1-1-1,0-4 1,-4-1 1,2-7 2,-7-4-1,1-9 1,-2-4 0,-2-10 0,1-4-1,-4-8 0,-1-3-2,-2-4-1,-4-6-2,-1 4-5,-9-5-11,-1 6-17,0 7-3,0 1 2,1 5-2</inkml:trace>
  <inkml:trace contextRef="#ctx0" brushRef="#br0" timeOffset="99448">994 8799 28,'0'0'27,"-29"-11"1,29 11 2,0 0-6,0 0-6,0 0-2,0 0-4,0 0-3,0 0-3,9 9-3,-9-9 1,3 43 0,-3-43-2,3 57 0,-4-24-3,1-4 0,0-29 3,2 48 1,-3-33-5,1-15 2,0 0 1,0 0 0,0 0 3,0 0-1,-1-36-1,1 36-1,-1-62 2,0 23-1,-1-2-1,1-1-1,0 3 1,2 4-1,-1 2-3,1 5 1,2 5 0,1 3 0,3 5 0,2 4 0,1 4 0,4 5 1,2 3 1,1 5 1,0 6-1,1 3 0,-1 6 1,-2 3 0,-4 5 0,-3 3-1,-4 2 2,-5 1 0,-4 1-2,-7-2 2,-2 0-1,-5-5 0,-1-2 0,20-27 2,-41 43-1,41-43 0,-34 26 0,34-26 0,0 0 0,0 0 0,-30 10 0,30-10-2,-2-13-3,2 13 1,9-20-1,1 11 0,3-1 0,4 3 1,2 2-1,1 5 1,4 3 2,-2 7 0,1 1 1,-3 6-1,-1 0 0,-3 4 0,-3-1 0,-2 1 1,-3-1-1,-3-1 1,-4-2 0,-5-1 0,-4 1 0,-2-4 0,-3-3-1,-2-2 1,-1-2-2,-2-2 0,-1-5-2,3-3-1,-3-4-3,5 2-6,-3-7-10,5-1-13,9 2 1,4-3 0,6 1 1</inkml:trace>
  <inkml:trace contextRef="#ctx0" brushRef="#br0" timeOffset="100034">1426 9004 50,'19'-10'24,"6"4"0,-13-7 3,2 0-15,-3 2 0,-8-1-3,0 2 0,-9-1-1,6 11 0,-18-13 0,8 10-2,-7 0 0,3 7-3,-2-1 0,1 6-1,-1 1 1,1 8-2,0 1 1,1 7-2,2 2 1,4 5 0,1-2 0,3 2 0,2-3 0,4-2-1,2-3 1,3-6 0,0-5 0,3-5 0,1-6 0,0-4 0,2-3 0,-1-5 1,-1-3-1,0-4-1,-1-2 1,-2-2-1,-2-1 1,-1 2-1,-2 2 1,-1 0-1,-1 4 0,0 3 0,-1 10 0,1-12 0,-1 12-1,0 0 1,0 14 0,0 0 0,1 4-1,-1 4 1,1 4 0,1 2 0,0 1-1,1-2-2,1-2-2,-2-7-3,7-1-10,-9-17-5,17 10-10,-4-13-3,0-7 1,5-3 2</inkml:trace>
  <inkml:trace contextRef="#ctx0" brushRef="#br0" timeOffset="100371">1733 8960 65,'0'0'31,"0"0"-1,0 0 0,0 0-14,-5 11-6,-2 4-2,-6 0-3,4 6-1,0 0-1,2 2-1,2 1 1,6-3 0,3-2-2,6 0 1,1-4 0,5-2 0,1-2 0,2-1 0,-3-2 0,0 1-1,-4-5 1,-4 3 0,-8-7 0,-3 18-1,-9-9 0,-3 0-1,-3 0-2,-4-5-3,1 2-7,-5-7-17,4-8-7,6-3 0,2-4-1</inkml:trace>
  <inkml:trace contextRef="#ctx0" brushRef="#br0" timeOffset="100831">1823 9227 86,'23'11'30,"4"2"1,-4-9 0,-4-1-23,7-1-3,-5-7 0,0-2-2,-5-4 1,1-1-1,-2-4-1,-2-2 1,-3-3-2,-3 0 1,-5-1-1,-2 1-1,-5 1 1,-1 0-1,-5 3 1,-1 3-2,-4 4 2,0 5-1,0 3-1,-1 6 1,1 3 0,1 5 1,0 5-1,5 4 2,0 1-1,5 4 2,3 1-1,6 1 1,4-1-1,4 0 1,4-5 0,3 0-1,4-2-1,3-4-1,3-2-2,-1-5-2,3 2-5,-2-8-20,2-4-8,3-2 0,0-9 1,1-1-1</inkml:trace>
  <inkml:trace contextRef="#ctx0" brushRef="#br0" timeOffset="104525">3022 4633 25,'0'0'11,"13"-2"1,-13 2 0,20-5 0,-6 3-2,3 0 0,2 1-2,3 0-1,1 0-2,1 0 0,2 0-2,1-1 0,-1 1-1,-2 0-1,-1-1 0,-1 1 0,-4-3-1,-2 3 1,-3-3-1,-4 3 0,-9 1-3,11-4-2,-11 4-1,0 0-2,0 0-2,-18-7-1,6 8-3,-6-2 2,0 2 1,-6 0 2,-2 2 2,-2-1 2,1 2 1,-3 0 2,0 2 1,2-1 1,0 1 1,2 1 1,0 0 2,5 3 1,1-5 1,4 4 2,2-5 1,14-4 3,-14 11 0,14-11 2,9 7-2,4-7-1,10 1 0,5-3 0,8 0-1,2-2-3,5 1-2,-4 0-1,1 1 1,-6-2-3,-2 2-3,-8 3-5,-8-2-8,-3 0-14,1 5 0,-14-4-1,17-4 0</inkml:trace>
  <inkml:trace contextRef="#ctx0" brushRef="#br0" timeOffset="112856">1172 11390 29,'0'0'25,"0"0"0,-12-10 0,12 10-6,0 0-5,-5-14-4,5 14-2,-9-11-2,9 11-1,-17-9 0,6 7-2,-4-2 0,0 4 0,-2 0-1,17 0 2,-37 9 1,37-9-1,-36 21 1,36-21 1,-32 38 1,32-38-2,-28 51 2,28-51-4,-20 62 2,20-62-2,-9 65 1,9-65-2,9 62 1,4-34-3,5-4-1,8-2 1,3-5-1,2-4-1,-1-3-2,-2-8-1,1 1-6,-10-10-11,-1-1-15,0-4 0,-5-5 1,-1-2 0</inkml:trace>
  <inkml:trace contextRef="#ctx0" brushRef="#br0" timeOffset="113187">1431 11344 81,'-9'-4'32,"9"4"0,-9 12-1,8 8-18,-2 3-2,4 12-4,-2 2-1,4 8-1,-2-1-1,2 4-2,0-3-1,-1-3-2,1-4-2,-3-10-4,3-1-7,-3-12-9,0-15-11,11 12 0,-11-12-1,19-20 3</inkml:trace>
  <inkml:trace contextRef="#ctx0" brushRef="#br0" timeOffset="113427">1639 11417 55,'1'-26'31,"2"15"-1,-5-1 0,2 12-12,0 0-4,-10 18-4,9 6-2,-4 4-1,4 10-3,-2 1 1,1 7-3,-2-2 1,3 0-4,0-3-1,-1-7-2,3-1-6,-4-11-11,3-6-13,1-4 0,-1-12-1,0 0 2</inkml:trace>
  <inkml:trace contextRef="#ctx0" brushRef="#br0" timeOffset="113668">1499 11688 75,'-19'-11'34,"3"4"1,5 2-3,1-7-13,10 12-6,-7-14-4,7 14-3,1-12-1,-1 12-2,0 0-1,15-11-1,-5 8-2,1 2-2,5 3-4,0-2-4,5 7-10,-4-2-9,1 0-6,2 3 0,-3-2 1,4 2 2</inkml:trace>
  <inkml:trace contextRef="#ctx0" brushRef="#br0" timeOffset="114240">1702 11749 32,'0'0'27,"0"0"3,0 0-1,0 0-10,0 0-3,0 0-2,17-2-3,-6-2-3,6 1-4,2 1 0,3 3-2,-1 3 0,3 3 0,-3 2-1,-1 4 1,-4 2-1,-3 4 0,-7 1-1,-3 3 1,-5-1 0,-4 3-1,-5-2 1,-3-2 0,-1-2-1,-2-3 1,4-4-1,0-3 0,3-3 1,10-6-1,-10 5 1,10-5-1,0 0 0,0 0 0,7-11 0,-7 11-1,13-7 0,-2 5 0,0 2-1,3 1 2,2 2-1,2 3 0,2 4 1,0 0 0,-3 3 0,0 1 1,-4 0 0,-4 1 0,-4 0 1,-5 1-1,-6-2 2,-4 2-2,-7-3 2,-2 0-1,-7-2 1,0 1-2,-4-4 1,2 1-2,0-4 1,3-3-2,4 1-3,0-10-11,6-1-20,15 8 0,-12-26 0,16 7-1</inkml:trace>
  <inkml:trace contextRef="#ctx0" brushRef="#br0" timeOffset="115007">2686 11655 44,'0'0'24,"0"0"1,0 0-5,3-10-7,-3 10-3,0 0-1,-7-13-2,7 13 0,-11-13-1,11 13 0,-16-15 0,3 7-1,1 2-2,-1-1 0,-2 2-1,-2 2 0,-1 3 0,0 0-1,0 4 1,0 2-1,0 6 0,1 2 1,2 6 1,0 2-1,5 5 1,1 2 0,4 1 0,4 1 0,5 0 0,3-4 0,5-1 0,4-5-1,3-5 0,3-3 0,2-3-1,0-4-2,1-3 0,-1 0-3,-3-5-1,1 4-6,-6-4-18,1-2-8,0 3 1,-6-5 1,3 2 0</inkml:trace>
  <inkml:trace contextRef="#ctx0" brushRef="#br0" timeOffset="115577">2928 11583 26,'0'0'24,"0"0"3,0 0 1,-2-12-7,2 12-5,0 0-3,0 0-2,0 0-1,0 0-3,0 14-2,3 1 0,-2 6-1,3 7 0,-2 4 0,3 5 0,-2 2 0,3 2-1,-1-4-1,0-2 0,0-5-1,-2-3 0,1-6-1,-1-3-1,-1-4-1,-2-14-2,3 18-4,-3-18-13,0 0-14,0 0 1,12-19-1,-1 3 2</inkml:trace>
  <inkml:trace contextRef="#ctx0" brushRef="#br0" timeOffset="115849">3160 11548 75,'6'-16'31,"-6"16"0,0 0 2,0 0-20,0 0-4,4 26 0,-1 4-2,-4 5-2,2 8 0,-2 3 0,3 6-2,-2-3-1,1-2-2,1-5-2,-2-9-1,4-2-4,-4-11-9,3-6-20,0-4 1,-3-10 0,0 0 0</inkml:trace>
  <inkml:trace contextRef="#ctx0" brushRef="#br0" timeOffset="116058">3051 11827 75,'0'0'34,"-15"10"0,15-10 1,0 0-10,0 0-19,16 0-2,-4-4-1,4-1-3,2 0-5,0-5-11,0-2-18,4 4 0,-7-7 0,3 1-1</inkml:trace>
  <inkml:trace contextRef="#ctx0" brushRef="#br0" timeOffset="116532">2604 11218 51,'0'0'31,"0"0"2,0 0 0,0 0-6,0 0-11,0 0-4,13 1-4,-13-1-1,12-5-3,-2 2-2,3 0 0,1 1-2,2 0-1,1-1 0,0 0 0,2 2-3,-2-4-4,4 4-13,-2-4-15,-5-4 2,0 2-1,-6-6 0</inkml:trace>
  <inkml:trace contextRef="#ctx0" brushRef="#br0" timeOffset="116826">2534 11042 68,'-15'7'31,"-3"-4"-2,6 4 2,2 3-17,0 1-4,6 7-1,-3 1-1,8 7-1,0-2-2,5 7 0,1-4-2,3-1 0,3-3-3,2-2-2,2-4-3,-2-10-8,5-5-22,4 0 0,-1-12 1,3-3-2</inkml:trace>
  <inkml:trace contextRef="#ctx0" brushRef="#br0" timeOffset="117105">2857 10930 28,'0'0'27,"0"0"1,0 0 3,0 0-7,0 0-9,18 14 0,-7-2 0,6 9-3,-3-1-4,7 8-2,-6-2-2,3 4 0,-5-1-2,-2-1-2,-6 1-1,-6-4-2,-6 2-8,-6-4-23,-6-4-1,-1-3 1,-4-8-1</inkml:trace>
  <inkml:trace contextRef="#ctx0" brushRef="#br0" timeOffset="118322">3550 11780 14,'0'0'16,"0"0"1,0 0 0,0 0 0,0 0 0,0 0-3,0 0-1,0 0-2,0 0-2,0 0-1,0 0-1,0 0 0,13 7 0,2-4-1,2-3 0,7 1-1,2-2-1,6 2-1,-1-4-1,1 2 0,-2-1 0,-1 0-1,-7 0-1,-3 1 0,-5 1-2,-5-2-3,-9 2-7,9 3-15,-9-3-5,0 0-1,0 0 0</inkml:trace>
  <inkml:trace contextRef="#ctx0" brushRef="#br0" timeOffset="118728">4299 11641 35,'0'0'20,"0"0"1,0 0 2,-23-3-11,7 3-3,-3 2-2,-3 2 2,-1 3 0,-2 2 0,4 5 1,-3 1 0,8 4-2,-1-2-1,8 5-1,2 0-1,9 0-1,4-1 0,8-1 0,4-4-1,3-2-1,4-4-2,3-3-1,-1-3-3,-3-8-3,1 1-8,-3-4-17,-4-7-2,2-1 1,-8-7-1</inkml:trace>
  <inkml:trace contextRef="#ctx0" brushRef="#br0" timeOffset="119112">4287 11048 52,'0'0'28,"-10"-13"1,10 13 0,0 0-6,-11-2-13,11 2-2,-7 22-1,6 0 0,-3 4-1,4 8-1,-2 2 0,4 5-1,-2-2-1,4-3-1,-2-4-2,2-5 0,-1-5-1,1-8-3,-1 0-2,-3-14-8,0 0-16,0 0-3,11-2 0,-11 2-1</inkml:trace>
  <inkml:trace contextRef="#ctx0" brushRef="#br0" timeOffset="119369">4451 11006 77,'0'0'29,"11"-4"0,-11 4 1,-8 11-18,5 7-5,-4 2-1,4 6-1,-5 4-1,4 2 0,-2 0-2,2-2-1,2-4-2,0-6-2,4-4-4,-2-16-10,0 0-15,9 6 0,-5-20 0,7 0 0</inkml:trace>
  <inkml:trace contextRef="#ctx0" brushRef="#br0" timeOffset="119819">4417 10441 52,'-17'-24'24,"4"10"3,-5-3-1,5 8-10,0 8-5,-1 4-3,3 10 0,-1 4-1,5 8-1,1 4-1,4 5-1,4 0-1,4 1-1,5-4-1,5-3 1,5-7 0,4-5 0,5-8 0,0-6 0,2-6 0,1-6 0,-2-6 0,-2-5 0,-4-3-1,-4-3 1,-7-5-1,-6 2 0,-7-1 0,-5 3 0,-6 4-1,-4 3 0,-3 3 0,-4 6-2,0 6-2,-2 2-2,5 12-5,-2 1-9,4 5-14,3 8 2,1 5-2,6 8 3</inkml:trace>
  <inkml:trace contextRef="#ctx0" brushRef="#br0" timeOffset="120315">4588 11737 58,'0'0'30,"0"0"0,0 0-3,0 0-8,0 0-5,0 0-5,14 3-1,-14-3-1,18 0-2,-4-2 0,6 3 0,-1-3-1,5 1-1,3-3-1,0 3 0,0-2-1,-1 0 0,-1 2-1,-3 0 0,-2 1-2,-3-1-2,-1 3-3,-16-2-12,15-2-16,-15 2 0,10 0 0,-10 0 0</inkml:trace>
  <inkml:trace contextRef="#ctx0" brushRef="#br0" timeOffset="121187">5297 11623 29,'0'0'16,"0"0"1,0 0 1,0 0-1,0 0-3,0 0-2,0 0-2,0 0-1,0 0-2,0 0 0,0 0-1,-11-11-2,11 11 2,-11-2-3,11 2 0,-14 0 0,5 2 0,-3 2 0,-1 3 0,-1 2 0,-1 5 0,-1 1 0,-1 5 1,2 1-1,1 6 1,1 0-1,5 3 0,2 0 0,6 1 0,3-3-1,6 0 1,4-5-2,6-3 1,2-6-1,5-5 0,3-6-1,3-5 1,-1-3-1,0-5 0,-2-3 1,-3-2-1,-3-1 1,-4-2 0,-5-1-1,-4 1 1,-3-2-1,-6 2 1,-4-3-1,-4 0 0,-3 0 0,-3 2 0,-3 2 0,-2 1-1,1 2-1,0 2-3,3 8-3,0-4-8,14 8-15,-14 2-5,14-2 1,0 0-1</inkml:trace>
  <inkml:trace contextRef="#ctx0" brushRef="#br0" timeOffset="121513">5635 11843 31,'0'0'28,"-12"5"4,12-5-3,0 0-4,0 0-3,14 5-3,-5-9-4,7 6-5,0-5-3,3 4-2,2-2-2,0 0-1,-3 1-1,-3-1-2,-1 3-3,-14-2-3,16 1-14,-16-1-14,0 0 0,11 2 1,-11-2-2</inkml:trace>
  <inkml:trace contextRef="#ctx0" brushRef="#br0" timeOffset="121902">6230 11680 35,'-5'-22'24,"5"22"-1,-23-18 0,9 12-5,-5 3-3,-2 0-3,1 6-2,-1-1-2,1 5 0,0 1-2,3 7 0,0 2-1,5 6 1,2-1-2,5 8 1,1-2-1,6 2 0,3-1 0,4 0-1,4-4-1,5-2 0,3-4 0,1-5-1,4-4-3,0-5-1,4-2-2,-3-10-7,5-2-17,-1-1-7,-2-9 2,4 0-2,-4-6 3</inkml:trace>
  <inkml:trace contextRef="#ctx0" brushRef="#br0" timeOffset="122165">6595 11625 71,'0'0'30,"0"0"0,0 0 1,0 0-15,4 14-7,-9-1-2,4 8 0,-4 1-1,4 8 0,-2 3-1,3 6-1,0-3-2,1-1-1,2-1-3,-1-10-3,4 2-7,-4-9-14,-2-17-9,10 15 1,-10-15-1,19-11 1</inkml:trace>
  <inkml:trace contextRef="#ctx0" brushRef="#br0" timeOffset="122412">6827 11649 81,'8'-16'31,"-8"16"0,0 0 0,0 0-20,-1 13-4,-1 3-2,1 9 0,-2 0-1,3 9-1,-2 1 1,3 4-1,0-3-2,2-2-2,-1-4-4,-1-6-5,2-3-16,-1-3-9,-2-18 2,-3 18-1,3-18 2</inkml:trace>
  <inkml:trace contextRef="#ctx0" brushRef="#br0" timeOffset="122617">6694 11927 100,'-13'1'34,"13"-1"0,0 0 1,2-14-24,6 7-7,2-1-2,2-1-1,2 1-3,2 0-2,1 3-5,-1-2-9,4 2-12,1 5-4,-5-1 1,4 5-1</inkml:trace>
  <inkml:trace contextRef="#ctx0" brushRef="#br0" timeOffset="123090">6981 11911 52,'16'10'27,"-6"-6"3,3 3-2,-3-1-6,0-4-7,3 4-6,-2-3-2,4 4-1,-4 0 0,2 4-2,-2 1-1,-2 5 0,-3 1-1,-2 1 0,-6 4-1,-2-1 0,-5 2 0,-2 0 0,-5-3-1,-1-1 0,-3-4 1,-1-2-2,-2-2 2,-1-4-2,2-4 2,2-2-1,2-2 1,2-4 0,3-2 0,13 6-1,-15-17 1,13 5 1,2 0-1,3 1 1,1 0-1,-4 11 1,16-17-1,-6 11 0,6 5 0,1 2-1,2 1 0,2 4 1,3 3-1,1 1 0,1 0 0,0 2 0,0 0-1,-2-3-1,1 1-1,-3-5-2,1 1-8,-5-4-21,1-9-3,0-2 4,0-10-3</inkml:trace>
  <inkml:trace contextRef="#ctx0" brushRef="#br0" timeOffset="123405">7480 11687 35,'0'0'24,"-24"-20"4,12 16-1,-1 1-9,-2 3-2,2 10 0,-1 2 0,5 9-3,-2 2-2,9 9-2,-1-3-2,6 6-1,2-2-2,7 0 0,3-8-2,4 1 0,3-6-1,3-6-2,1-3-2,0-8-3,5 0-10,-3-6-18,2-9-3,2-3 1,-1-8 0</inkml:trace>
  <inkml:trace contextRef="#ctx0" brushRef="#br0" timeOffset="123632">7953 11607 83,'7'-17'30,"-7"17"1,0 0 0,0 0-20,-9 19-6,2-1-1,2 11 0,-2 3 0,0 6 0,-1 3-2,1 0-1,3-1-5,0-9-4,4-1-11,2-8-15,-1-12 2,-1-10-2,14-4 2</inkml:trace>
  <inkml:trace contextRef="#ctx0" brushRef="#br0" timeOffset="123880">8077 11471 96,'0'0'33,"-7"16"0,2 6-3,1 9-22,-4 0-2,4 14 0,-4-1 0,5 5-3,-1-1-1,3-1-2,1-3-1,0-9-3,2-2-6,-3-11-11,1-7-14,3-5 1,-3-10-1,0 0 2</inkml:trace>
  <inkml:trace contextRef="#ctx0" brushRef="#br0" timeOffset="124091">7944 11820 88,'0'0'34,"-12"5"1,12-5 0,0 0-17,0 0-11,9-3-3,-9 3-2,20-8-2,-6 3-3,1-2-4,6 5-6,-1 0-13,0-3-9,5 6 1,-3-4-1,5 3 3</inkml:trace>
  <inkml:trace contextRef="#ctx0" brushRef="#br0" timeOffset="124669">8333 11822 79,'0'0'30,"0"0"1,0 0-4,0 0-13,0 0-5,0 0-1,14 0-1,-14 0-1,18 5-1,-7 0-1,4 4-2,0 3 0,-1 2-1,-1 1 0,-4 5-1,-2-2 1,-5 3-1,-4-1 0,-5-1 1,-2-3-1,-3 0 1,-2-3-1,0-2 1,1-4-1,2-1 0,11-6 1,-14 4-1,14-4 1,0 0-1,0 0 0,0 0 0,0 0 0,11-14 0,-11 14-1,18-8 1,-5 6 0,1 2-1,3 2 1,1 2-1,1 3 2,-1 2-1,0 1 1,-3 3 0,-1 1 0,-3 0 1,-4-1-1,-1 2 1,-5 1 0,-1-1-1,-5-2 2,-1 1-1,-2-4 1,0 2-1,-4-3 0,2-1 0,0-3-2,1-2 0,9-3 0,-12 5 0,12-5 0,0 0-7,-5-12-20,5-2-11,-2-5-1,1-6 2,-2-8-2</inkml:trace>
  <inkml:trace contextRef="#ctx0" brushRef="#br0" timeOffset="129243">4262 12772 22,'0'0'20,"0"0"1,-2-12 1,2 12-8,0 0-2,-1 15-2,-1 0 0,0 6-2,0 8-1,-1 8 0,0 8 0,-3 3 1,2 4 0,-4-2-3,3-1 0,-5-5-2,2-6 1,-3-8 0,5-5-2,-2-10 2,4-4-1,4-11-1,0 0 1,-10-27-1,10 2 0,0-9-1,2-5 0,0-10 0,1-5-1,2-3 0,0-2-1,1 0 2,0 1-2,1 4 1,-1 5 0,-1 6 0,-1 5-1,-2 10 2,-2 6-2,-3 8 1,3 14 0,-17-2 0,3 12 0,-4 9 0,-2 5 0,-4 6 0,0 3 1,0 3-1,1-1 1,3-5-1,4-4 1,4-8 0,4-4 0,8-14 0,0 0 0,0 0 0,18-14-1,-1-2 1,2-4-1,5-3 1,0-4-2,2 0 1,-2 1-1,-4 2 2,-1 3-1,-3 3 0,-3 3 0,-1 2 0,-1 5 0,-1 5 0,0 4 1,-1 5-1,3 5 0,0 2 1,0 5 0,1 0 0,2 3 1,-1-2-1,1 0 0,-2-4 0,1-2-2,-1-2-3,-5-6-5,4 1-23,-4 6-4,-8-12 1,4 24 0</inkml:trace>
  <inkml:trace contextRef="#ctx0" brushRef="#br0" timeOffset="129747">3941 13585 56,'11'14'27,"-5"-3"1,9 13 1,-1 4-15,2 3-4,3 10 0,-2-2-2,3 2 0,-4-6-1,3-2-1,-5-10 0,2-7 0,-1-15-2,1-9 0,-2-13-1,3-7 0,0-12 0,3-5-3,-1-8 1,1-2-1,-2 2 1,-1 4-1,-1 7 0,-2 4-3,0 17-10,-3 4-22,-3 5 0,1 11 0,-9 1-2</inkml:trace>
  <inkml:trace contextRef="#ctx0" brushRef="#br0" timeOffset="131190">3152 11186 27,'0'0'21,"-2"-10"2,2 10 1,8-14-11,-4 3-2,5 2 0,-1-2-2,5 0-2,-1 1-1,6 2-1,0 2-2,5 4-1,0 4-1,3 5 0,0 5 0,2 4-1,0 8 1,1 4 0,0 4-1,-2 3 1,-2 1 1,-3-1-1,-2 3-1,-5-2 0,-3-5 0,-3-2 0,-5-7 0,-1-2-1,-2-5 1,0-4-2,-1-11 0,-2 12-4,2-12-12,0 0-9,0 0-1,0 0 0,-16-14-1</inkml:trace>
  <inkml:trace contextRef="#ctx0" brushRef="#br0" timeOffset="131551">3376 11535 31,'0'0'24,"0"0"1,9 6 2,0-7-10,3 2-6,-1-2 0,6 5-1,-1-1-1,5 3-1,-3-2-1,5 4-1,-3-1-1,1 0 1,-2-4-1,1-2-1,-3-6-1,1-2 0,-2-6 0,-1-5 0,1-6-2,-1 0 1,-1-3-2,-1-1 0,-1 1-3,-4 0-1,4 7-12,-1 4-18,-5-1 0,5 3 0,1-5-1</inkml:trace>
  <inkml:trace contextRef="#ctx0" brushRef="#br0" timeOffset="132679">4005 11032 21,'0'0'20,"0"14"2,0-14 2,-3 12-9,3-12-2,-5 15 2,5-15-1,-9 15-3,9-15-1,-14 5 0,4-7-2,-2-7-2,0-3-2,-4-5-2,0-4 0,-2-5-1,0-4-2,1-3 2,1-2 0,1-1 0,2 0 0,3-3 0,3 3-1,3-1 1,5 2 1,4 2-1,4 2-1,5 1 1,3 6 0,5 2 0,2 3-1,0 3 1,-1 3 0,-1 1 0,-1 4-1,-4 1 1,-2 0-1,-5 2 1,-10 5-1,15-8-1,-15 8 0,1-10 0,-1 10-1,-11-13 0,3 5 0,-3 1 0,-2-3 0,0 3 1,-1 0 0,0 3 1,2 0 0,2 1 0,10 3 0,-14-3 1,14 3-1,0 0 0,0 0 1,0 0 0,11 11 0,0-7 0,1 3 0,5 0 0,1 2 0,3-2 0,0 1 0,1 0 0,-3 1-1,1 1 1,-3-1-1,-2-1 1,-4 2-1,-3 0 1,-3 3-1,-2 0 1,-3 1-1,-2 0 1,0 1-2,1 4-6,-3-1-21,3-4-5,3 0 1,-2-14-2</inkml:trace>
  <inkml:trace contextRef="#ctx0" brushRef="#br0" timeOffset="133743">1723 15000 18,'0'0'22,"8"-10"2,-8 10-1,1-14-6,-1 14-2,-2-11-3,2 11 0,0 0-2,-8-11-2,-2 8-1,10 3-1,-20 4-2,8 3-1,-5 3 0,2 6 0,-4 3 0,3 7 0,-2 4-1,2 7 3,3 0-3,4 3 0,3-2 0,4 0 0,3-4 0,4-4-1,4-4-2,3-10-3,4 0-3,-3-12-10,7-4-17,4-5 0,0-6-1,4-5 0</inkml:trace>
  <inkml:trace contextRef="#ctx0" brushRef="#br0" timeOffset="133960">1980 15061 45,'0'0'27,"9"-2"2,-9 2 1,7 13-14,-1 7-5,-5 2-2,3 11 1,-5-1-4,3 7-1,-3-1-4,-1-3-3,2 2-9,-2-8-15,1-9-5,5-3 0,-4-17-1</inkml:trace>
  <inkml:trace contextRef="#ctx0" brushRef="#br0" timeOffset="134211">2257 15032 85,'0'0'32,"0"0"0,0 0 1,-10 24-23,4 1-6,-2 6-2,1 6 0,-2 3 0,2 3 1,2-1-2,1-2-1,5-4-4,-1-7-3,6-1-8,-2-11-9,2-4-10,3-5 0,-9-8 0,16-2 3</inkml:trace>
  <inkml:trace contextRef="#ctx0" brushRef="#br0" timeOffset="134428">2125 15342 75,'-11'3'33,"1"-3"1,10 0 1,0 0-22,0 0-5,0 0-2,0 0-1,13-13-2,-5 9-1,2 0-3,3 1-1,-1-3-6,8 6-10,-4-1-18,2-2 2,1 2-1,0-2 1</inkml:trace>
  <inkml:trace contextRef="#ctx0" brushRef="#br0" timeOffset="135006">2376 15394 75,'0'0'31,"-1"12"-1,1-12-2,0 0-19,10-6-2,-10 6-1,21-2 0,-10 0-1,6 6-1,-3-2 0,2 5 0,-3 1-2,-2 4-1,-3 1 0,-3 2-1,-3 0 0,-2 0 0,-3-1 0,-1 0 0,-1-2 0,5-12 1,-9 18-1,9-18 0,0 0 0,-8 11 1,8-11-1,0 0 1,0 0-1,0 0 1,0 0-1,0 0 1,0 0-1,12 7 0,-12-7 1,12 5-1,-12-5 0,17 8 0,-9-2 0,1 2 0,-9-8-1,16 21 1,-10-7 0,-1 0 0,-3 3 0,-2-3 0,-4 0 1,-3 0-1,-4-2 2,-2 2-1,-3-3 0,-2 1 1,-1-3-1,-1 3 0,0-3 0,0-1-1,3-1 0,1-3-2,4 1-3,-2-8-7,14 3-24,-11-12 0,11 1 0,7-2-1</inkml:trace>
  <inkml:trace contextRef="#ctx0" brushRef="#br0" timeOffset="135600">3130 15287 47,'0'0'28,"0"0"3,0 0-2,0 0-8,0 0-6,0 0-5,-12-12-3,12 12-1,-20-5-2,8 5-1,-4-1 0,-1 4-1,-1 0 0,-2 5 0,-1 3 0,1 4 0,0 4 1,4 5-1,0 1 1,5 4-1,5-1 1,6 1 0,2-1-1,7 0 0,2-5 0,3-2 0,1-3-1,2-4-1,-1-4-3,-2-5-4,4-3-22,-1-6-9,-1-6 1,2-5 1,2-5-3</inkml:trace>
  <inkml:trace contextRef="#ctx0" brushRef="#br0" timeOffset="136021">3428 15196 58,'0'0'29,"0"0"0,0 0-5,0 0-10,0 0-4,0 0 1,2 10-3,-2 6-2,-2 3-1,1 8 0,-5 3-1,4 9 0,-3-1 0,2 3-2,-1-1 0,1-3 0,-1-2-1,1-6-3,3-4-1,-3-10-3,6 0-12,-3-15-17,9 2 1,-9-2 0,15-26-1</inkml:trace>
  <inkml:trace contextRef="#ctx0" brushRef="#br0" timeOffset="136335">3596 15177 53,'-6'14'28,"6"-14"2,-9 19-3,6-1-12,-4 0-3,3 8 1,-4-1-4,5 8-2,-3-2-2,5 4-1,-3-1-1,3 0-1,-1-4-1,1 0 0,2-5-2,-2-4 0,3-1-2,-3-8-5,4-2-16,-3-10-9,0 0 0,0 0-1,5-18 1</inkml:trace>
  <inkml:trace contextRef="#ctx0" brushRef="#br0" timeOffset="136591">3453 15447 60,'-8'11'30,"8"-11"2,0 0-1,0 0-13,0 0-7,0 0-1,0 0-2,11-7-2,-11 7-2,18-3-1,-7 0-2,3 1-2,1-3-3,2 5-8,-1-4-15,1-2-8,1-1 3,-2-2-3</inkml:trace>
  <inkml:trace contextRef="#ctx0" brushRef="#br0" timeOffset="136892">3759 15417 63,'0'0'31,"0"0"2,12 11-1,-12-11-11,14 5-7,-14-5-4,18 2-4,-9-2-1,3 0-1,-2-1-2,-2 1-1,2-1-3,-10 1-4,16-4-11,-16 4-16,9-3-2,-9 3 1,0 0-1</inkml:trace>
  <inkml:trace contextRef="#ctx0" brushRef="#br0" timeOffset="137193">3747 15548 70,'0'0'32,"-5"13"0,5-13 0,0 0-16,0 0-5,0 0-2,0 0-1,0 0-2,10 15 0,-10-15-2,18 8 0,-5-4-1,3-1-1,0 0-1,2-2 0,-1 0-2,-1-3-2,1 1-3,-4-5-7,4 3-12,-1-1-12,-1-3 1,4 0-1,0-3 2</inkml:trace>
  <inkml:trace contextRef="#ctx0" brushRef="#br0" timeOffset="137637">4510 15393 39,'9'-5'25,"-9"5"3,0-11-3,0 11-5,-13-10-4,3 7-3,-4-1-2,1 3-3,-4-1-1,3 2-1,-4 0-2,3 2 0,-3 2-1,2 0 0,0 2 0,1 5-1,0 0 1,1 4-1,0 3 0,1 4 0,2 0 0,4 5 0,4 0 0,3 3 0,2 0 1,5-5-1,5-3 0,4-1 0,3-4 0,0-4-2,4-6 0,1-5-1,2-6-1,0-3-3,0-2-3,-7-12-15,2 0-15,-2-6 1,-2-1 0,-3-6 0</inkml:trace>
  <inkml:trace contextRef="#ctx0" brushRef="#br0" timeOffset="138036">4469 14704 64,'0'0'34,"-4"19"-1,4-3 0,1 1-11,2 8-10,-5 0-4,2 5-2,-3-3-2,2 2-3,-2-6-2,0-5-4,3 1-8,-2-9-22,2-10 1,0 0-1,0 0 0</inkml:trace>
  <inkml:trace contextRef="#ctx0" brushRef="#br0" timeOffset="138554">4408 14175 32,'-21'14'25,"11"0"3,-3-1-1,4 6-9,0 5-4,-1 3-2,7 5-1,-2-4-1,6 2-2,2-5-2,5-1 0,2-7-1,6-5-1,0-7-1,5-4 0,0-5-1,2-3 1,0-5-1,-2-3-1,0-5 1,-4 0-1,-3-2 1,-5 0-1,-5-2 0,-5 1 0,-6 0-1,-5 3 0,-7 2 1,-2 3-2,-2 5-3,-4 0-2,5 9-6,-1-1-17,4 2-7,9 2 1,10-2-1,0 0 2</inkml:trace>
  <inkml:trace contextRef="#ctx0" brushRef="#br0" timeOffset="138826">4700 14118 86,'18'10'33,"-8"-7"0,7 1 1,2-1-21,-2-4-6,3 2-4,-2-2-2,0-1-2,1 0-5,-5-5-13,-4-1-15,1 0 2,-4-5-1,0 0-1</inkml:trace>
  <inkml:trace contextRef="#ctx0" brushRef="#br0" timeOffset="139096">4615 13978 62,'-15'10'31,"-1"-2"1,7 5-1,1 4-12,1 1-8,5 8-2,-2 1-3,4 6-2,1 0-1,4-1-1,1 0-1,3-5-3,1-4-1,2-9-7,6-7-21,2-3-1,1-10-1,6-5-1</inkml:trace>
  <inkml:trace contextRef="#ctx0" brushRef="#br0" timeOffset="139308">4949 14039 82,'17'-8'32,"-17"8"0,15 11 2,-1 5-22,-3-2-5,3 8-2,-4 0 1,4 5-2,-5-2-1,-1 3-3,-4-2-4,-8-7-12,-7-1-18,0 0 0,-5-6-1,0 1 0</inkml:trace>
  <inkml:trace contextRef="#ctx0" brushRef="#br0" timeOffset="140027">4814 15513 31,'-13'1'25,"13"-1"4,0 0-2,0 0-7,0 0-2,0 0-2,4 12-2,-4-12-2,19 5-3,-8-4-2,9 3-1,-1-2-1,7 1-1,-1-3 0,2 2-2,-2-3 1,0 1-2,-4 0-1,-4-1-2,-4 2-5,-13-1-11,13-8-18,-13 8-1,13-10 1,-4 1-1</inkml:trace>
  <inkml:trace contextRef="#ctx0" brushRef="#br0" timeOffset="140448">5356 15433 69,'0'0'31,"0"0"-1,0 0 0,0 0-10,-18 5-12,3 0-3,-1 6-1,-2-1 0,1 8 0,0-1 0,6 5-1,1-1 0,7 2 0,3-4-1,7 1 1,5-6 0,6 1 0,5-5-1,3-6 0,2-2 0,3-7-1,-1-4 1,2-3-2,-5-4 1,-3-4-1,-3 0 1,-5 0 0,-4-1-1,-5 0 1,-7 0-1,-4 1 0,-5 3 0,-4 1 1,-2 4-2,-4 0 1,0 4-2,-3 1-1,3 6-6,-3-2-11,6 4-17,5 3-1,11-4 1,-8 8-1</inkml:trace>
  <inkml:trace contextRef="#ctx0" brushRef="#br0" timeOffset="140847">5733 15536 24,'0'0'26,"-8"11"2,8-11 3,0 0-9,0 0-4,0 0 0,8 5-3,-8-5-3,14 1-2,-4-2-3,6 2-1,4-2-1,5 1-2,2-3-1,3 1 1,-1-2-2,1 2 1,-4-3-2,-4 3 0,-4 0-3,-7-4-5,-1 7-12,-10-1-17,0 0 1,0 0-1,8-15 0</inkml:trace>
  <inkml:trace contextRef="#ctx0" brushRef="#br0" timeOffset="141473">6459 15469 45,'0'0'26,"-9"1"2,9-1-1,0 0-10,0 0-9,-9-9-2,9 9 0,0 0-1,-13-11 1,13 11-1,-17 1 0,8 3-1,-6 0-1,1 5 1,-2 1-1,0 5 0,-1 3 1,2 4-1,1 0 1,3 5-1,2 0 1,5-3-1,3 1 0,6-2 0,2-1-1,6-3 1,1-4-1,4-3 0,1-5 0,3-1-1,0-6 0,-1-4 0,1-5 0,-2 0-1,-1-4 1,-2-5-1,0 0 0,-5-2 0,-1-1 1,-1-1-1,-4-2 0,-5-1-1,-1 0 1,-4 3 0,-3 2 0,-2 0 0,-3 3-1,1 1 0,-1 6-2,0-2-2,12 12-5,-16-10-13,16 10-15,0 0 1,0 0-1,0 0 0</inkml:trace>
  <inkml:trace contextRef="#ctx0" brushRef="#br0" timeOffset="142547">6657 15461 51,'15'-3'30,"-5"-4"2,-1 1 0,0 2-14,-8-8-3,-1 12-3,-1-14-2,1 14-2,-13-14-2,2 8-1,-3 2-1,-1 1-2,-5 2 0,0 2 0,-2 5 0,-1 5-1,-1 5 0,-1 5 1,0 3 0,3 4 0,1 3-1,5 4 1,2-1 0,7 1 1,7-4-1,8 2-1,5-4 1,6-1 1,5-5-3,5-4 0,4-5 0,2-5 0,0-5 0,-1-6 0,-2-3-5,-5-9-3,1 2-19,-6-4-12,-7-5-1,-2-2 1,-4-4-1</inkml:trace>
  <inkml:trace contextRef="#ctx0" brushRef="#br0" timeOffset="143037">7038 15428 80,'-11'1'35,"11"-1"1,-13 4-1,13-4-19,0 0-5,-6 16-3,6 1-2,-3 4-2,1 7 0,-1 6-2,0 4 0,-1 1-1,0 1 0,1-3-2,0-5-2,2-3-4,-3-13-8,4-16-22,6 13-1,-6-13 0,20-22 0</inkml:trace>
  <inkml:trace contextRef="#ctx0" brushRef="#br0" timeOffset="143262">7244 15429 96,'0'0'35,"-5"16"0,-2 3 1,-1 3-27,3 11-4,-1 2 0,2 4 0,-1-2-3,4 1-1,1 1-2,0-6-2,3-1-6,-5-14-10,2-3-18,1-2 0,-1-13 1,0 0 0</inkml:trace>
  <inkml:trace contextRef="#ctx0" brushRef="#br0" timeOffset="143870.0039">7063 15736 107,'0'0'37,"-11"-12"1,11 12-6,11-14-20,-11 14-5,21-17-4,-5 6-2,2 1-1,3 2-2,-2-5-2,3 8-3,-5-4-3,4 10-6,-10-4-4,5 11-2,-16-8 2,15 11 1,-15-11 4,6 16 6,-6-5 8,0-11 7,0 13 5,0-13 3,0 0 1,3 13 0,-3-13-2,15 7-1,-2-2-4,0 0-1,5 7-1,-1-1-2,3 6 0,-5-1 0,-1 5-1,-5 2 0,-4 2-2,-5 0 0,-5 1 0,-5-3-1,-6 4-1,-4-3 1,-5-2-1,-1-2 0,-1-2 0,0-4 1,1-3-1,4-2 3,4-6 0,4-4 0,14 1 0,-12-12 2,12 12 0,9-21-1,3 8 0,0 1-1,5-2 0,2 2-1,2 3 1,2 5-2,-1 2 0,1 3 0,-1 2-1,0 2-1,-4 3 0,1 2-3,-6-7-4,4 6-15,-4-6-16,0-6 2,1-2 1,0-7 0</inkml:trace>
  <inkml:trace contextRef="#ctx0" brushRef="#br0" timeOffset="144179.0349">7834 15491 73,'-6'-12'31,"-5"8"2,-9 0 0,-1 2-18,-1 11-8,-6 3 0,4 10 0,-2 4 0,7 8-1,2-3 0,8 8-1,4-2-1,7-1-1,5-6-1,7-3-1,2-6 0,6-7-2,2-3-1,0-11-4,6-3-4,-4-13-13,2-3-15,0-5 0,-1-8 1,-1-3 0</inkml:trace>
  <inkml:trace contextRef="#ctx0" brushRef="#br0" timeOffset="144383.0553">8020 15447 89,'0'0'36,"5"-13"-1,-5 13 2,1 13-20,-7-2-9,3 9-4,-2 6-1,2 8-1,-2 3 0,1 6 0,0 2-1,2-3-2,3-2-2,-1-8-3,5-1-7,-4-11-22,5-8-3,-6-12 1,17-11 0</inkml:trace>
  <inkml:trace contextRef="#ctx0" brushRef="#br0" timeOffset="144616.0786">8220 15416 81,'3'-14'37,"-3"14"-2,0 0 1,0 0-11,-4 25-18,0-1-4,1 10-1,1 3 0,1 10 0,0 1 0,2 1 0,2-3-3,-1-6-1,2-2-4,-4-15-8,4-2-22,-3-7-2,-1-14 2,0 0-2</inkml:trace>
  <inkml:trace contextRef="#ctx0" brushRef="#br0" timeOffset="144810.098">8120 15719 100,'0'0'37,"-12"-18"1,12 18-1,5-13-23,-2 2-8,-3 11-2,18-14-3,-6 5-1,1 4-2,1-2-3,5 7-4,-3-6-7,8 8-14,-1-1-8,-3 3 1,0 0 0</inkml:trace>
  <inkml:trace contextRef="#ctx0" brushRef="#br0" timeOffset="145344.1513">8374 15716 50,'0'0'31,"0"0"2,5 12-1,-5-12-10,0 0-6,16-6-7,-16 6-2,18-3-1,-5 3-2,2 5 0,2 2-2,0 7 1,-1 2-1,0 6 0,-4 2-1,-3 3 0,-4 0 0,-5 1-1,-5-2 1,-6-2-1,-4 0-1,-3-3 0,-2-4 1,-1-3-1,2-3 1,2-3-1,3-2 1,4-3 1,10-3-1,0 0 1,-5-10 1,5 10 0,14-14-1,-4 5 0,2 2-1,2 0 1,1 4-2,0 6 1,1 4-2,1 5 0,0 4 1,-2 5-1,-1 3 2,-2 1-1,-4 2 2,-2-2-1,-5-2 2,-5 2 0,-7-5 1,-3-2 0,-6-3 0,0 1-1,-3-6 0,0-1-1,1-2-2,0-7-4,9 4-9,-1-12-24,6-5-3,6-8 2,7-6-2</inkml:trace>
  <inkml:trace contextRef="#ctx0" brushRef="#br0" timeOffset="148215.4385">9281 9935 8,'9'0'14,"-9"0"1,0 0-2,0 0-1,0 0-1,0 0 1,0 0-3,0 0-3,0 0-2,0 0-3,0 0-1,0 0 0,-3 21-1,1-3 2,1 8 0,-2 11 1,-1 9 2,0 12 2,-2 12 0,1 13 1,-1 11 0,2 7-1,-1 11 0,4 10 0,0 5-2,4 4 1,1-2-2,1 1 1,2-2-2,2 3 1,-2-5 0,2-2 0,-4-1-1,2 5 0,-2 5 1,-2 7 0,-2 6 0,0 7-1,-3 7 0,0 6-1,-1 3 1,0 1-1,-1-3 0,1 1 0,1-7 0,1 0-1,0-7 1,2-3 1,-1-6 0,2-8 1,-2-8 0,1-4-1,2-11 1,1-5 0,-1-9-2,2-2 1,0-7-2,0 0 1,1-5-1,-2 4 1,-1-1-1,2-4 0,0-4 0,2 0 0,-1-1 0,2-3 0,-3 0 0,4-5-1,-1-3 1,0 0-1,-1-1 2,0-5-2,-1-3 1,-2 4 0,-1-1 0,-2 1-2,-1-2 1,-2 3-1,-3-1 1,-1 3-1,-2-2 1,1-5-2,1-8 0,0-10-3,9 1-13,-2-13-19,1-13 0,-2-17-1,14-19 1</inkml:trace>
  <inkml:trace contextRef="#ctx0" brushRef="#br0" timeOffset="153822.9992">10365 11435 2,'12'0'10,"-12"0"-1,10-10-7,-10 10-2,12-6 2,-12 6 2,10-4 0,-10 4 3,0 0 0,10-4 3,-10 4 2,0 0 2,0 0 2,0 0-3,0 0 1,0 0-1,0 0-1,0 0-2,0 0 0,0 0-4,0 0 0,0 0 0,0 0-3,0 0 1,0 0-1,0 0-2,0 0 1,-12-9-1,12 9 0,-15-8-1,2 5 0,-1 2 0,-2 2 0,-5 4 0,-1 3 1,0 5-1,-2 4 2,5 4-1,0 2 1,7 4 0,4 1 1,9 4 1,7-4-1,9 2 1,7-5-1,6-1-1,5-5-2,3-6-1,2-2-5,-5-11-10,0-6-20,1-3 0,-5-8 0,0-4-1</inkml:trace>
  <inkml:trace contextRef="#ctx0" brushRef="#br0" timeOffset="154139.0308">10831 11370 66,'0'0'33,"0"0"-1,0 0 1,9-5-9,-9 5-12,2 21-6,1 0-1,-3 2-2,4 7-1,-2 4 0,3 5-1,-2 0 1,1 1-2,0-5-1,-1-6-1,1 0-5,-3-10-13,0-7-15,-1-12 1,10 1 0,0-13-1</inkml:trace>
  <inkml:trace contextRef="#ctx0" brushRef="#br0" timeOffset="154371.0539">11102 11268 80,'0'0'33,"0"0"0,1 30 1,-5-1-17,0 0-12,3 8-1,-2 1-1,2 7 1,-1-5-3,3 4-2,0-5-2,0-6-4,2-4-15,1-4-11,-5-11-1,3-3 0,-2-11 1</inkml:trace>
  <inkml:trace contextRef="#ctx0" brushRef="#br0" timeOffset="154598.0767">10967 11600 95,'-13'2'35,"13"-2"2,-12 4 1,12-4-23,0 0-7,0 0-2,11-8-2,-2 3-2,2 0-2,4 0-4,-2-1-3,3 5-3,-2-5-6,5 10-12,0 0-9,-5 0 1,6 4 0,-4-2 4</inkml:trace>
  <inkml:trace contextRef="#ctx0" brushRef="#br0" timeOffset="155214.1383">11255 11675 35,'0'0'25,"9"12"3,-9-12-3,0 0-5,0 0-2,0 0-2,0 0-1,0 0-3,0 0-2,0 0-3,12 6-1,-12-6-2,12-3-2,-4 2 0,3 2-2,1 0 1,-1 4-1,2 3 0,-2 3-1,-2 4 1,0 1 1,-5 3-2,-2 3 2,-4 0-1,-4 1 0,-2-2 0,-4-2 0,-2-1 1,0-1-1,-2-3 0,1-2 1,0-1-1,2-3 0,2-2 1,0-1-1,2-1 0,9-4 1,-14 3 0,14-3 0,0 0 0,-9 0 0,9 0 0,0 0 0,0 0 0,12-14-1,-12 14 1,15-8-2,-5 5 1,1 2 0,5 1 0,1 2-1,1 3 1,1 0 0,0 6-1,-2-1 1,0 4 0,-3 0 0,-6 3 0,-3-1 0,-5 0 1,-3 0 0,-6-1-1,-5 0 2,-5-2-2,-1 0 2,-3 0-2,-1-4-2,3-2-1,0-6-2,7-1-8,0-6-19,8-8-5,6-6 0,5-12 1</inkml:trace>
  <inkml:trace contextRef="#ctx0" brushRef="#br0" timeOffset="155763.1932">11795 11450 64,'13'-8'29,"-13"-6"0,0 14 1,-6-13-17,-5 6-3,1 7 0,-6 0-1,2 11-1,-4 1-1,4 10-1,0 2 0,4 7-2,1 1 0,6 4-2,3-1 0,4-1-1,4-3 1,4-4-1,0-4 0,3-5-1,2-4-2,-2-8-1,7-1-3,-4-11-3,6 0-4,-2-11-5,4 2-7,-1-7-4,2-4-5,0 1 1,-7-6 7,1 3 8,-4 0 10,-2 0 10,-4 5 12,-5 1 7,1 7 6,-6 0 5,-1 15-5,2-13-3,-2 13-5,-3 11-6,3-11-4,0 30-2,0-9-1,3 8-3,-2 0 1,3 5-2,-1-2-1,-1-2-2,1-1-4,-4-9-8,3-6-20,0-2-3,-2-12 1,0 0-1</inkml:trace>
  <inkml:trace contextRef="#ctx0" brushRef="#br0" timeOffset="156012.2181">12226 11335 95,'0'0'32,"0"0"2,0 0 0,6 26-20,-11-7-8,4 8-3,-2 2 1,3 9 0,0 3-1,3 2-2,0-1 0,3-2-2,2-4-2,-1-8-3,1-1-9,-4-7-16,-4-20-5,9 14 0,-9-14 0</inkml:trace>
  <inkml:trace contextRef="#ctx0" brushRef="#br0" timeOffset="156215.2384">12150 11625 82,'-8'2'36,"8"-2"-1,-10-1 2,10 1-19,9-9-9,3 3-3,1-3-2,4-1-2,1 1-4,-1-2-4,4 7-7,-4-2-11,2 1-12,1 6 1,-3 1-2,0 5 3</inkml:trace>
  <inkml:trace contextRef="#ctx0" brushRef="#br0" timeOffset="156703.2872">12420 11688 46,'0'0'28,"4"22"3,-4-22-1,3 12-9,-3-12-4,12 8-5,-1-2-3,-1-4-2,3 5-1,0 0-2,2 5-2,-4 1 0,-1 4-1,-2 3 0,-3 3 0,-5 3-1,-4 2 1,-4-1-1,-5 0 1,-2 0 0,-4-3 0,-1-2 0,0-3-1,1-4 1,0-2 1,3-4-1,3-3 0,3-3 1,10-3-1,-14-4 1,14 4 0,-7-14 0,6 3-1,2-1 0,1-2 0,2 0 0,3 1 0,2 0 0,2 4 0,3 2-1,2 3 1,2 3 0,1 3-1,1 4 0,1 3 1,2 3-1,-2 0 0,0 2 0,-2-4-2,1 3-3,-2-8-5,3-1-20,-3-2-8,-2-9 1,3-3 0,-2-7 0</inkml:trace>
  <inkml:trace contextRef="#ctx0" brushRef="#br0" timeOffset="157116.3284">13251 11486 64,'-12'-7'31,"-3"2"0,4 7 0,-5-1-17,-4-1-4,2 7 0,-6 1-2,3 8-2,-4 2 0,4 9 0,-3 1-1,6 8-1,1 1 0,7 2 0,3-2-1,7 0-1,5-4 0,7-3 0,6-6-1,5-6 1,5-6-2,1-4 0,0-5-1,-2-8-2,-3-1-2,-3-9-5,-2-3-22,-6-4-6,-7-7 1,-1-2 0</inkml:trace>
  <inkml:trace contextRef="#ctx0" brushRef="#br0" timeOffset="157469.3638">13061 11004 89,'0'0'32,"0"0"2,0 0 0,-10-8-21,10 8-7,0 0 0,3 16-2,-3-3 0,3 7-2,0 3-1,0 4 1,-1 3-1,1 2 0,0-2 0,-1-3-2,0-5-2,-2-8-4,3-1-14,-3-13-15,0 0 1,9-7 0,-6-10 0</inkml:trace>
  <inkml:trace contextRef="#ctx0" brushRef="#br0" timeOffset="157876.4044">13221 10968 58,'3'15'31,"-3"-15"1,0 0 0,0 0-11,0 10-6,0 2-3,-4 0-3,3 8-3,-2-1-1,2 7-1,-3 0-1,3 2-1,-1-4-1,2-3-1,1-3-3,-2-8-1,1-10-11,3 11-19,-3-11-2,0-22 1,-1-2-1</inkml:trace>
  <inkml:trace contextRef="#ctx0" brushRef="#br0" timeOffset="158281.445">13111 10522 65,'-5'-15'29,"-7"0"0,12 15 1,-10-2-15,10 2-2,-9 31-4,4-9-2,5 7-1,0 1-2,5 4-1,1-2 0,6-4-1,3-7 0,4-5-1,2-8 1,4-5-1,0-9 1,0-5-1,0-6 1,-3-5-1,-3-6 0,-5-3 0,-5-1 0,-7-1 0,-8 1 0,-5 2-1,-4 3 1,-4 5-2,-1 7-1,-3 4-2,4 11-4,0 1-4,7 11-15,4 9-8,2 4 1,6 9-1,1 1 3</inkml:trace>
  <inkml:trace contextRef="#ctx0" brushRef="#br0" timeOffset="158681.4849">13395 11828 72,'0'0'34,"0"0"0,8 4 2,-8-4-19,19-6-4,-9-1-3,10 6-3,-2-4-2,4 1-2,0 0-1,1 1-1,-4 1-1,-1 0-2,-2 1-4,-7-5-7,1 1-23,-10 5 0,13-10 0,-13 10-1</inkml:trace>
  <inkml:trace contextRef="#ctx0" brushRef="#br0" timeOffset="159131.53">13921 11613 68,'0'0'28,"0"0"0,0 0 1,0 0-15,-19 7-7,4 6-2,0 9 1,-3 2 0,4 8 0,1 1 0,6 4 0,2-2-2,6 0 0,4-5-1,5-4-1,3-5 1,4-3-1,3-8 1,3-3-1,2-7 0,0-2-1,2-6 1,-1-4-2,-1-4 1,-2-4 0,-3-3 0,-3-3 0,-4-3 0,-5 0-1,-5-3 1,-3 2 0,-5 2 0,-2 3-1,-5 3 0,0 5 0,-1 4 0,-2 3-1,2 6-2,0 0-3,4 8-4,-3-4-11,12 0-17,-9 9 2,9-9-1,0 0 1</inkml:trace>
  <inkml:trace contextRef="#ctx0" brushRef="#br0" timeOffset="159493.5662">14550 11663 42,'17'7'24,"-17"-7"2,0 0 1,0 0-11,-21-12-4,7 9 0,-7-3-1,3 8 0,-4-1-1,5 7 0,-3 0-2,5 8-1,-1 0-1,7 6-1,0-1-1,6 5 0,3-1-1,6 2 0,3-2-1,6-3-1,3-4 1,2-1-1,2-6 0,1-2-1,2-6-2,-2-6-3,4-2-6,-7-8-18,1-4-9,0-3 1,-2-7 0,1-1-1</inkml:trace>
  <inkml:trace contextRef="#ctx0" brushRef="#br0" timeOffset="159734.5903">14816 11585 87,'0'0'34,"0"0"-1,9 5 1,-9-5-20,-2 12-6,2 2-2,-3 2-1,3 8-1,-1 3 0,2 5-1,0 0 0,1 4-1,2-5-2,0-5-2,3-4-4,-5-9-6,-2-13-18,14 11-8,-14-11 2,12-17-1</inkml:trace>
  <inkml:trace contextRef="#ctx0" brushRef="#br0" timeOffset="159966.6135">14977 11567 95,'0'0'34,"3"-12"-1,-3 12 2,4 14-24,-6-1-5,3 8-1,-1 3-2,2 7 0,-1 4-1,2 2 1,-1-1-2,0-1 0,1-3-4,-3-8-2,3 0-11,-5-8-18,2-16-2,-7 10 1,7-10-2</inkml:trace>
  <inkml:trace contextRef="#ctx0" brushRef="#br0" timeOffset="160170.6339">14855 11787 98,'0'0'34,"0"0"0,0 0 0,20-9-22,-8 1-6,6 2-3,1-1-2,2 1-2,2 2-3,0-1-5,2 5-8,-4-2-11,-2 2-6,0 6 0,-5-2 0,1 6 2</inkml:trace>
  <inkml:trace contextRef="#ctx0" brushRef="#br0" timeOffset="160537.6706">15128 11818 20,'2'21'22,"-2"-21"2,5 14 2,-5-14-5,9 11-2,1-3-2,-1-4-2,5 5-1,-5-3-2,6 5-2,-5-6-2,3 7-2,-13-12-2,16 22-2,-12-10 0,-2 1-1,-5 1-1,-4 1 1,-4 0 0,-2 1 1,-3-2-1,0 2 1,1-5 0,0 2 1,4-3-2,1-2 2,10-8-2,-10 13 2,10-13-1,2 11 0,-2-11 0,17 14-2,-4-7 2,5 0-2,3-1 1,4-5-4,2 0 0,1-5-3,5-1-10,-2-4-19,2-5-3,2-4 1,-2-6-1</inkml:trace>
  <inkml:trace contextRef="#ctx0" brushRef="#br0" timeOffset="161019.7188">15716 11736 93,'2'-12'31,"-2"12"0,-10-7 2,10 7-23,-15-1-5,4 8 0,-2 1 0,0 10 0,0 0 1,7 8-1,-2 1 0,8 3-1,2-2-1,9-2-1,3-5 0,5-5-2,3-4-1,1-7-1,4-4-3,-3-11-1,5 0-3,-7-11-1,6 1 0,-8-9 0,3 3 2,-5-6 1,-1 2 5,-3 1 3,-5 1 4,2 9 3,-9-2 1,4 11 0,-7-2-1,1 12 1,0 0-2,3 21-2,-4-2-2,1 8 0,1 2-1,2 7-1,1 3 1,1 0-1,1-2-2,1-6-1,1-2-2,-1-9-3,4-2-13,-2-13-17,-9-5 0,15-14 0,-7-7 0</inkml:trace>
  <inkml:trace contextRef="#ctx0" brushRef="#br0" timeOffset="161253.7422">16127 11544 110,'0'0'34,"-3"-10"2,3 10-2,-8 10-25,10 6-6,-1 5 0,1 7-1,0 5 0,2 6 0,0 3 0,1 2-1,2-2-3,-4-4-2,5-2-6,-6-9-16,0-6-10,-1-6 0,-1-15 0,-9 9-1</inkml:trace>
  <inkml:trace contextRef="#ctx0" brushRef="#br0" timeOffset="161439.7608">15955 11847 112,'0'0'36,"0"0"2,0 0-2,0 0-24,20-15-7,-2 6-3,3 0-1,2 0-4,-1-4-6,3 6-10,-3 0-16,-2-4-2,-1 3 0,-2-1 0</inkml:trace>
  <inkml:trace contextRef="#ctx0" brushRef="#br0" timeOffset="161929.8098">16340 11786 83,'16'12'32,"-6"-6"1,5 1 1,0 1-19,0-5-6,5 4-2,-3-1-1,1 2-1,-2 2-2,0 2 0,-4 2-2,-1 4 1,-6-2-1,-3 3 0,-4 0 0,-2-1 0,-5 0 1,0-3-1,-1-1 0,0-4 0,1-3 0,9-7-1,-14 11 1,14-11-1,0 0 1,0 0-1,0 0-1,14 3 1,-3-1-1,2 0 1,3 3-1,2 2 1,0 3-1,1 4 1,-3 5 0,0 2 0,-4 2 1,-3 3 0,-5-2 0,-6 3 1,-10-5 1,-4 2 0,-10-8 0,-5-1-3,-3-3 0,-1-4 0,1-2 0,1-6 0,9 0-4,-1-8-26,10-5-9,6-5-1,5-7 1,6-6-1</inkml:trace>
  <inkml:trace contextRef="#ctx0" brushRef="#br0" timeOffset="164898.1066">4869 14432 25,'0'0'20,"0"0"3,0 0-2,0 0-5,0 0-1,0 0-2,0 0-1,0 0-2,0 0-2,0 0 0,0 0-3,0 0-2,0 0-1,0 0 0,0 0-1,8 11-1,-8-11 1,10 16-1,-5-3 1,2 2-1,-1 5 1,1 2-1,0 3 1,0 0 0,-1 2 0,0 1 0,-3 0 1,0 1-1,-1 2 1,-2-4-1,-2 1 1,-3-2 0,-2 1 0,-4-2 1,0 0-2,-3-4 2,-1 0-1,-1-1 0,-1-1 0,-2-1 0,1-3-1,0 0-1,-1-1 1,2-2-1,-2-1 0,0 1 0,1 1 0,2-2 0,-1 2 0,4-1-1,0-4-1,3 3-1,10-11 0,-12 14-3,12-14-1,0 0-6,3-11-9,5 1-8,2-3-2,-1-6 0,3 2 2</inkml:trace>
  <inkml:trace contextRef="#ctx0" brushRef="#br0" timeOffset="165228.1396">4734 14907 41,'4'-17'24,"-4"17"2,0 0-5,0-11-3,0 11-4,0 0-4,0 0-1,0 0-2,0 0-1,-10 11-2,7 2 0,-4 2 0,1 5 0,-3 3-1,2 2 0,-1-2 0,2 0 0,0-3 0,4-2 0,1-4-1,3-4 0,-2-10 0,11 14 0,-3-10 0,3-2 0,1-2-1,1-1-1,1-2-2,-1-5-2,2 5-2,-4-5-9,3 3-15,-3 0-4,-11 5 0,15-4-1</inkml:trace>
  <inkml:trace contextRef="#ctx0" brushRef="#br0" timeOffset="168869.5037">3298 15818 22,'0'11'21,"0"-11"1,0 0-1,0 0-7,0 0-1,0 0-2,0 0-1,0 0-2,0 0-1,-5 14 0,5-14-2,-3 16 0,3-16 0,-3 19-1,1-8-1,2 4 1,-1-1-1,2 5 0,-1-3 1,2 3-1,0 2 0,2 3-1,0-1 1,1 2-1,0 0 0,2 3-1,-1 0 1,1 1-1,0 1 0,-1 2 0,0 2 1,2 0-1,0 1 0,1 2 0,0-1 0,3 0 0,-1 0-1,2 0 2,1-3-2,0 5 1,1-3 0,2 1-2,-2-1 2,2 0-1,0-1 0,2 1 0,-2-1 0,3-2-1,-2 1 2,3 0 0,0 1-1,2-1 0,2 2 0,0-1 1,2-1-1,2 0 1,2-2-1,3 1 1,1-4 0,1 1 0,3-1 0,2 0 1,2-2-1,2-1 0,1 0 0,3 0 0,2 0 0,0 1 0,4-1-1,4 0-2,2-1 2,4 3-2,0 1 3,3-4-4,3 0 3,1-3-2,1-2 2,0 2 1,0-1-1,0-4 0,0-3 0,0 0 0,-1-2 0,-1 1 0,0 1 0,-1-4 0,0 2 0,0-3-1,-1 1 1,1-3 0,-1-1 0,1 1 0,-2-4 0,1-2 0,-1-2 0,-2 0 0,1-1 0,0-1 0,-1 2 0,1-3 0,-1 0 0,2-1-1,2 0 1,2 0 0,0-1 0,2 0-1,3-2 1,0 0 0,1 0 0,0 0-1,1-4 1,-1 2 0,1 1 0,0-1-1,-1 0 1,-1-3 0,-1 0-1,-1 0 1,-3-1 0,0-3 3,-1 2-4,-3-3 4,0 0-3,-1 1 3,-1-1-3,-2 0 2,1 1-2,-3 0 0,-2 0-1,0-2 1,-3 1 0,0-1-1,0 0 1,0-1-1,0-1 1,-2-1-2,0-1 2,0 1-1,-1-1 1,1 0-2,-3 1 2,1 0 0,-1-2 0,0 0 0,1-1 0,-2-2 0,3-2 0,-1-1 0,2-3 0,0-2 0,3-1 0,1-1-1,1-3 2,1 0 0,0 3 0,0 1 0,0 0 0,-1 1 0,-2 2 0,0 1 0,0 3-1,-2 1 0,0-2 0,-4-3 0,-1-1 0,-2-1 0,1-2 0,-3-1 0,-2-1 1,0-2-1,0-1 0,0-1 2,-2 1-2,0 1 2,-1 0-2,0-1 1,-2 1-1,-1-1 1,-3 3-1,0 0 0,0 1 0,-3-1 0,-2-1 0,-1 2 0,-2 0 1,-1 1-1,1-1 0,-2-1 0,1 3 0,0-2 0,1 3 1,1-1-1,-1 0 0,1-2 0,0 0 0,0 0 1,-1 3-1,-1-3 0,-1 2 0,1-1-1,0 3 1,-3 0 0,0 4 1,0 0-2,-2-1 2,0 0 0,0 1-2,-2 0 2,1 1-2,0-3 1,1 1 0,2-3 0,-2-2 0,2-1-1,-1-1 1,1-1 0,0-4-1,-2 2 1,0-1 0,0 0 0,1 1 0,-2 1 0,2-2 0,-1 1 0,2 1 0,-1-1 0,-1-2 0,1-1 1,-1-1-2,0-3 2,1-2-1,-1 0 0,0-1-1,0-1 1,0 3 0,0 0 0,-3 2 0,0 2 1,-4 3-1,-1 1 1,-2 2-1,-1 1 1,0 0-1,-2 3 1,-1 3-2,0 2 1,1 3 0,0 1 0,-3 2 0,1 3 0,-1 4 0,-1-1 0,1 0 0,-1 2 0,-1-1 0,2 1 0,0 0 0,0 1 0,0-2 0,1 1 0,-1-2 0,2 1 0,0 0 1,0-1-1,0 1 0,0 0 1,0 1-1,-1-1 1,1 2-1,-2 0 0,-2 0 0,1 0-1,0 0 2,0-1-2,-1 0 1,0-1 0,0 1 0,2-3 0,0-2 0,2-2 0,0 2 0,1 0-1,0 1 1,1 0 0,0 1 0,-1 4 0,-2 1 0,2 1 0,-1 1 0,-1 0 0,0 2 0,-1 0 0,1 0 0,-7 11-1,10-17 1,-10 17 0,8-14 1,-8 14-1,5-12 0,-5 12 0,0 0 0,0 0 0,6-10 0,-6 10 0,0 0 0,0 0 0,0 0 0,0 0 0,3-13 0,-3 13 0,0 0 0,0 0-1,1-11 1,-1 11 0,0 0 0,0 0 0,0 0 0,0 0 0,0 0-1,0 0 1,0 0 0,-10-1 0,10 1 0,-18 15 0,2-1 0,-4 5 0,-4 2 0,-5 5 0,-1-1 0,-2 2 0,0-1 0,0-3 0,1-3 0,5-4 0,0-4 0,5-4 0,2-3 0,4-3 0,4-4 0,11 2 0,-7-12 0,7 12 0,6-18 0,3 6 0,2-1 0,3-1 0,3 0 0,-1 0 0,3 0 0,0-1 0,0 1 0,0 0 0,0 2 0,-1 2 0,2 1 0,-3 2 0,2 3-1,-3 1 1,0 3 0,-1 4 0,0 3 1,-1 3-1,-2 7 1,1 3 0,-1 3-1,0 3 1,1 2 0,-1 0 0,2-1-2,-4-10-6,2-9-30,1-9-1,0-21 0,5-15 0</inkml:trace>
  <inkml:trace contextRef="#ctx0" brushRef="#br0" timeOffset="170623.6791">12835 11124 31,'0'0'24,"0"0"1,0 0 0,0 0-6,9 11-4,-9-11-1,0 0-5,5 15 0,-5-15-2,0 14 1,0-14-2,-5 17 0,5-17-1,-14 16-2,5-12 1,-3 0-2,-2-8 1,-1-2-2,-3-6 1,3-6-2,-2-5 1,0-5-1,-3-6 1,1-4-1,-2-2 1,4-2 0,-2-2 1,2 5 0,2-2 1,4 2-1,4 2 0,4 2 0,6 3 1,5 4-2,4 0 0,6 3 0,2-1 0,4 6 0,3 2 0,2 0-1,-2 4 1,-1 1 0,-3 2-1,-5 2 1,-2 5-1,-6-2 0,-10 6 0,9-6-1,-9 6 1,0 0-1,-14-12 0,4 5 0,-4-2-1,-4-4 1,-1 0 0,-3-3 0,-3 1 1,-3 1-1,1 0 1,1 3 0,3 2 0,2 2 1,4 2 0,4 3 0,3 1 0,10 1 1,0 0-1,0 0 0,19 8 0,-2-3 0,3 2 0,4 0 0,4 2-1,2 0 0,1 1 1,-3-1 0,-2 0-1,-4 1 1,-2-2 0,-5 1-1,-3 2 2,-4 1-2,-1 1 0,-2 2 0,-3 3 0,-1 2 0,-1 2 0,-1-2-4,1 6-12,-1-5-21,-3-5-1,3-6 1,1-10-1</inkml:trace>
  <inkml:trace contextRef="#ctx0" brushRef="#br0" timeOffset="171901.8069">17290 11712 42,'0'0'24,"-10"3"0,10-3-3,-10 0-2,10 0-4,-9 1-3,9-1-1,0 0 0,-12-1-2,12 1-1,0 0 0,10 7-2,3-7-1,6 3 0,5-4-1,7 1 0,7-2-1,6 1-1,4-4 0,3 0-1,-4 1 0,1 0-1,-5 1 1,-4-1-1,-7 2 0,-6 1 0,-6-1-1,-6 1 0,-3 2-3,-11-1-1,10 0-7,-10 0-15,0 0-10,-8-12 2,8 12-1,-12-20 2</inkml:trace>
  <inkml:trace contextRef="#ctx0" brushRef="#br0" timeOffset="172170.8338">17628 11516 77,'0'0'32,"6"11"-1,5-4 2,5 2-20,0-1-3,7 8-2,0-1 0,6 8-2,0 2-1,2 4 0,-4 1-1,0 3-1,-5 0-1,-5-2-1,-7-1-1,-9-2-1,-6-2-4,-10-8-6,1-3-24,-3-2-1,0-8 0,4-3 0</inkml:trace>
  <inkml:trace contextRef="#ctx0" brushRef="#br0" timeOffset="174642.0809">18583 11539 3,'10'3'15,"-10"-3"1,0 0-1,0 0-2,0 0 1,0 0 0,0 0-2,0 0 0,0 0 0,-11-8-2,11 8 0,-9-4-2,9 4-2,-11-4-1,11 4 0,-17-4-2,6 3-1,1 2 0,-4 0-1,0 3 0,-4 2 1,0 3 0,-4 3 1,3 4 0,-3 3 0,5 4 0,-1 2 0,6 3 0,2-2 1,8 5-1,5-7 0,9 0 0,3-4 0,7-4-1,4-3-2,2-6-1,3-3-4,-3-5-5,3-2-14,-1-1-11,-8-7 2,1 0-1,-5-8 1</inkml:trace>
  <inkml:trace contextRef="#ctx0" brushRef="#br0" timeOffset="174914.1081">18807 11465 54,'0'0'26,"8"22"4,-5-7-2,0 8-12,2 9-5,-1 2 0,2 12-3,-4-3-2,1 2-1,0-3-2,0-3-3,2-5-3,-3-10-6,5-7-16,3-7-5,-10-10-1,18-12-1,-10-11 1</inkml:trace>
  <inkml:trace contextRef="#ctx0" brushRef="#br0" timeOffset="175168.1335">19034 11438 57,'0'0'29,"2"27"2,-5-8 0,3 3-11,-1 12-7,0 0-1,2 10-2,-2-3-2,3 4-2,0-4-2,3-2-2,1-5-2,-1-8-3,2-2-3,-3-13-4,3 0-12,-7-11-12,0 0 0,10-7 0,-12-6 1</inkml:trace>
  <inkml:trace contextRef="#ctx0" brushRef="#br0" timeOffset="175371.1538">18905 11742 67,'-12'3'32,"2"-2"0,10-1 1,0 0-12,0 0-9,12-2-3,3-5-3,5 1-3,2-1-3,1-3-4,3 4-7,-3-1-12,-4 0-11,2 4 1,-9-1-2,1 4 3</inkml:trace>
  <inkml:trace contextRef="#ctx0" brushRef="#br0" timeOffset="175898.2065">19087 11774 63,'0'0'29,"0"0"1,14 9 0,-4-13-14,7 5-4,-1-4-3,5 4-3,-2-2-2,1 4-1,-4 1 0,0 3-1,-6 2 0,-2 4-1,-5 1 1,-3 1-1,-4 1 0,-3 3 0,-4-1 0,-3 0 0,0-1 0,-1-5 0,1 0-1,2-3 1,2-3-1,10-6 0,0 0 1,0 0-1,0 0 0,12-10 0,-1 5 0,5-1 0,1 3-1,4-1 1,-2 4 0,2 3-1,-3 0 1,-1 4 0,-4 2-1,-1 1 1,-4 3 0,-4-1 1,-3 1-1,-5 1 1,-4-1 0,-4 0 1,-3-1-1,-4-1 0,-2-1 0,0-2 1,-3-1-2,3-4-2,3 1-3,1-8-9,4-4-19,13 8-2,-11-21 1,15 5-1</inkml:trace>
  <inkml:trace contextRef="#ctx0" brushRef="#br0" timeOffset="176576.2743">19669 11666 13,'11'-3'21,"-11"3"0,0 0 3,6-10-8,-6 10 0,0 0-2,-7-12-1,7 12-3,-11-9-1,11 9-2,-20-6 1,9 6-2,-4 0-1,0 4-1,-2-1 1,-1 5 0,-1 2-1,3 5 1,0 0 0,4 7 1,1-1-2,6 5 1,3-2-1,7 4-1,4-3 0,6-2-1,1-3 0,7-6-1,2-3-2,1-7-1,2-1-1,-4-9-3,2 1-5,-6-9-11,0 0-13,-3 1-1,-6-3 1,2 0 0</inkml:trace>
  <inkml:trace contextRef="#ctx0" brushRef="#br0" timeOffset="176808.2975">19865 11571 45,'10'1'29,"-10"-1"2,15 9 1,-9 2-7,2 4-9,4 10-4,-4 1-3,2 4-2,-2 3-2,1 3-2,-2-2 0,-2 0-3,0-4-2,-2-8-5,3-2-12,-2-5-15,-4-15 1,9 4-1,-5-18 0</inkml:trace>
  <inkml:trace contextRef="#ctx0" brushRef="#br0" timeOffset="177072.3239">20110 11518 65,'-1'12'32,"-1"5"0,-3 0 0,5 1-14,0 10-8,0 0 0,4 4-2,0 0-2,4 2-1,0-4-3,2-1 1,-1-3-4,0-6-1,0-1-6,-9-19-11,6 14-16,-6-14 1,0 0 0,0 0-2</inkml:trace>
  <inkml:trace contextRef="#ctx0" brushRef="#br0" timeOffset="177283.345">19979 11807 87,'-11'8'33,"11"-8"0,0 0 1,16-2-22,1-2-5,0-1-2,4-2-3,1 1-3,-2-5-4,2 5-9,-2-2-14,-5-1-5,1 4 0,-5-2-1,0 5 2</inkml:trace>
  <inkml:trace contextRef="#ctx0" brushRef="#br0" timeOffset="177861.4028">20242 11827 48,'0'0'24,"14"23"1,-14-23 2,10 7-15,-10-7-4,0 0 2,12 11 0,-12-11 1,0 0-2,0 0-2,13 15-1,-13-15-1,11 13-2,-11-13 0,14 18-1,-7-7 0,1 2 0,-2 0-1,1 2 1,-3 0 0,-3 1-1,-2 1 0,-3 0 1,-6-1-1,-3 1 0,-3-3 0,-5 0 0,-1-2 0,-2-2 0,-1-2-1,1-2 1,1-1 0,4-3-1,3-1 1,4-2-1,3 0 0,9 1 0,-8-7 1,8 7-2,0-12 2,0 12-1,8-11 0,-8 11 0,14-12 0,-4 7 1,1 1-1,3 1 0,1 2 1,0 2-1,3 3 1,2 0 0,0 2-1,4 1 2,0 1-2,1 1 1,1-1-1,-3-2 1,0-1-4,-4-6-4,1 1-21,-2-3-10,-6-5 3,1-3-2,-3-4 0</inkml:trace>
  <inkml:trace contextRef="#ctx0" brushRef="#br0" timeOffset="178681.4847">20898 11730 7,'0'0'14,"0"0"2,0 0-6,10-2-1,-10 2 3,0 0 0,0 0 2,9-11-2,-9 11 0,0 0-1,10-8-1,-10 8 0,0 0-2,0 0-2,6-13 2,-6 13-3,0 0-1,-10-16-1,10 16 0,-14-13-2,14 13 1,-20-13-1,9 8 1,-4 1 0,0 4-1,-4 0 2,3 3-1,-3 2 1,1 4 0,-1 3 0,2 5 0,0 2 0,3 6 1,2 0-2,4 5 1,3-1-1,6 0 1,4-2-1,8-2-1,4-4 1,7-3-1,3-6 0,3-3-1,2-6-1,-2-4-2,1 0-3,-5-11-7,-1 0-18,-5-2-6,-3-6 1,-5-1-1</inkml:trace>
  <inkml:trace contextRef="#ctx0" brushRef="#br0" timeOffset="179373.5539">20717 11123 15,'2'-16'21,"-2"16"2,0 0-1,3-11-4,-3 11-2,1-10 0,-1 10-2,0 0-1,0 0-1,3-14-3,-3 14-1,0 0-1,0 0 0,0 0-2,4 21 0,-3-7-1,3 8 1,-2 2-2,4 9 1,-2 0 0,2 3-1,0-3-2,0-2 1,0-4 0,-1-5-2,0-4-3,-5-18-4,8 14-26,-8-14-4,0 0 0,6-19 0</inkml:trace>
  <inkml:trace contextRef="#ctx0" brushRef="#br0" timeOffset="180906.7073">20606 10494 5,'0'0'15,"-4"-14"1,4 14-4,-3-15 0,3 15 1,-4-11 0,4 11-3,0 0 0,-14-8 0,14 8-2,-11 1 0,11-1-1,-13 6-1,13-6 0,-15 13 1,7-3-1,-1 1 0,-1 4-1,-1 0-1,2 5 0,1-1 0,2 2-1,0-1 1,5-1-1,2-1 1,5 1 0,2-7 0,4 2 0,2-4 0,3-2-1,2-5-1,2 0 0,-1-4-1,0-3 0,0-1-1,-2-3 1,-1-1-1,-2-2 0,-3-1 1,-1 0-1,-3-2 1,-2-2-1,-3-2 0,-2 1 0,-3-2 0,-3 0 0,-2-1 0,-3 1-1,-3 1 1,0 3 0,-4 2 0,0 1-1,2 6-2,-1-1-1,5 7-4,-2-3-8,13 3-17,-11-5-1,11 5 0,13-14 0</inkml:trace>
  <inkml:trace contextRef="#ctx0" brushRef="#br0" timeOffset="181253.742">20787 10291 62,'0'0'30,"0"0"1,0 0-6,10 1-9,2 0-1,-1-3-3,6 3-5,0-5-1,5 4-3,-2-3 0,2 2-1,-4-2-2,0 0-1,-2 1-2,-3-3-4,-1 3-6,-12 2-13,10-11-7,-10 11 1,0-13-2,0 13 3</inkml:trace>
  <inkml:trace contextRef="#ctx0" brushRef="#br0" timeOffset="181591.7758">20754 10121 13,'-18'4'19,"18"-4"2,-16 8 2,16-8-6,-11 13-2,4-3 1,0 5-2,-1 0 0,3 5-3,-3-2 1,5 8-4,-2-4-2,4 4-1,1-4-2,3-1-1,2-1 0,2-3-2,3-3-2,2-6-4,4-1-11,3-1-15,-1-10 1,5-2-2,-3-9 2</inkml:trace>
  <inkml:trace contextRef="#ctx0" brushRef="#br0" timeOffset="181863.8029">21059 10103 76,'21'16'30,"-4"-2"0,2 5 1,0 3-20,-5 0-3,0 5-3,-7 0 0,-2 3-1,-6-4-2,-2-3-3,0 2-9,-4-3-22,-3-9 1,4-3-1,-2-11-2</inkml:trace>
  <inkml:trace contextRef="#ctx0" brushRef="#br0" timeOffset="183704.9871">21137 11788 28,'0'0'24,"0"0"3,-13 9-4,13-9-4,0 0 0,0 0-2,0 0-2,0 0-3,0 0-2,0 0-2,20 9 0,-7-8-2,8 3 0,1-4-2,6 2 0,-2-2-2,2 1 0,0 0-1,-2-1-1,-5-1 0,-2 2-3,-3 0-4,-7-4-12,-9 3-17,14-6-1,-14 6 1,9-16-2</inkml:trace>
  <inkml:trace contextRef="#ctx0" brushRef="#br0" timeOffset="184366.0532">21736 11732 39,'8'4'24,"-8"-4"1,0 0 0,0 0-12,0 0-7,0 0 1,-8-1 0,8 1 0,-13 8 0,13-8 0,-15 17 1,7-1-1,-2-1-1,4 6 0,-1-3-1,4 6 0,2-6-2,5 2 0,3-2 0,4-1-1,2-5 0,4-2 0,1-4-1,5-2 1,-1-4-1,5-4 0,1-3 0,-1-2-1,2-5 1,-2-2-1,0-3 0,-4 0 0,-4-1 0,-3-1 0,-5 2 0,-5-2 0,-5 2 0,-6 1 0,-5 2 0,-4 0 0,-4 2 0,-4 2 0,-2 0 1,-2 3-1,-1 2 0,-3 1 0,0 1 1,-1 4 0,1 2 0,2 4-1,1 1 1,1 3 0,4 2-1,3-1-1,8 4-2,2-6-3,8 4-5,1-12-15,0 0-11,22 11 1,-4-15 0,8 2 1</inkml:trace>
  <inkml:trace contextRef="#ctx0" brushRef="#br0" timeOffset="184967.1133">22373 11752 19,'0'0'22,"10"-6"2,-10 6-6,0 0-1,-4-13-2,4 13-2,0 0-3,-14-14-2,14 14-1,-17-7 0,6 9 0,-5-2 1,2 5-2,-5 2 1,2 7-1,-4 2 1,5 6-1,-1 1-1,7 5 0,2 0-1,8 3 1,4-3-2,10 0-1,5-5 0,6-2-1,5-6-2,3-6-1,4-3-2,-3-7-4,5-1-7,-7-9-13,-2-3-10,1-1 2,-8-7 0,-1 1 1</inkml:trace>
  <inkml:trace contextRef="#ctx0" brushRef="#br0" timeOffset="185217.1383">22642 11667 61,'0'0'31,"9"-7"1,-9 7 0,11 20-18,-9-4-4,4 10 0,-4 2-3,4 7-1,-2 1-2,2 3-1,-1-3-2,-1-5-3,3-3-4,-4-9-6,3-4-16,-6-15-6,12 9 0,-3-12-2,-3-11 4</inkml:trace>
  <inkml:trace contextRef="#ctx0" brushRef="#br0" timeOffset="185463.1629">22856 11653 65,'0'0'33,"7"13"-1,-10-2 2,3 5-17,1 9-7,-4 2-2,5 8 0,-3-1-3,4 3-1,1-2-2,1-2-2,3-5-3,-2-7-2,3-2-8,-9-19-10,7 10-12,-7-10 0,0 0-1,0 0 3</inkml:trace>
  <inkml:trace contextRef="#ctx0" brushRef="#br0" timeOffset="185660.1826">22696 11903 68,'-17'3'34,"2"-2"0,15-1 1,-13 10-15,13-10-12,13-5-2,-1-1-1,9 0-3,2 1-3,2-5-3,5 4-6,-6-4-9,1 3-11,0 3-5,-6-1 0,-2 5 2</inkml:trace>
  <inkml:trace contextRef="#ctx0" brushRef="#br0" timeOffset="186103.2269">22918 11938 24,'0'0'22,"6"11"4,-6-11 3,14 4-11,0-1-1,-1-3-2,6 6-1,-7-6-1,7 7 0,-6-3-4,4 3-2,-6-1-2,0 2-1,-11-8-2,13 15 0,-13-15-1,9 19-1,-9-19 1,-3 19-1,-2-7 0,-1-1 1,-4 0-1,0 1 1,-4-1-1,0-1 2,-1 1-2,0 0 1,1 0 0,1-2-1,1-1 0,12-8 1,-12 13-1,12-13 1,0 0 0,0 0-1,19 8 1,-5-8 0,3-1-1,4 0 1,2-4-1,1 1-1,3-1-4,-6-4-3,5 3-16,-3-1-11,-3-4-1,0 1-2,-3-2 1</inkml:trace>
  <inkml:trace contextRef="#ctx0" brushRef="#br0" timeOffset="186442.2608">23402 11826 63,'3'-20'32,"-3"20"0,-4-14 0,4 14-17,-12-7-3,3 5-1,9 2-2,-20 10-2,9 3-2,-2 0-1,2 5 0,0 1-1,4 3-1,1-1-1,6 1 1,3-3-1,6-3 1,2-4-1,5-3 0,1-3-3,2-7-3,3 1-6,-7-9-14,4-3-12,1-1-1,-3-3 0,1-3 0</inkml:trace>
  <inkml:trace contextRef="#ctx0" brushRef="#br0" timeOffset="186721.2887">23618 11660 48,'0'0'29,"0"0"2,0 0 0,0 0-13,0 0-8,3 13 2,1 4-2,-9 1-2,8 9-1,-6 1-1,6 8-1,-3 0-2,2 3-1,-1-4-1,0-5-3,2 0-3,-5-11-6,8-2-14,-6-17-12,7 11 2,-7-11-2,12-15 2</inkml:trace>
  <inkml:trace contextRef="#ctx0" brushRef="#br0" timeOffset="186967.3133">23751 11680 66,'0'0'35,"0"0"0,0 21 2,-4 3-18,-2-2-10,5 11 0,-4 0-1,5 7-2,-2-2-2,6 1-1,0-6-1,2-3-2,2-6-2,-2-8-3,4-2-5,-10-14-19,0 0-9,9 2 1,-10-13-1,0-1 1</inkml:trace>
  <inkml:trace contextRef="#ctx0" brushRef="#br0" timeOffset="187195.336">23610 11909 83,'0'0'36,"-12"8"-2,12-8 2,19 2-25,-19-2-4,25-8-1,-10 2-1,6 1-2,1-2-2,0 3 0,1-1-3,-3-3-4,3 6-5,-8-8-11,2 3-10,-2 3-5,-15 4 0,17-11 2</inkml:trace>
  <inkml:trace contextRef="#ctx0" brushRef="#br0" timeOffset="187795.396">24040 11870 62,'11'18'33,"-11"-18"1,0 0 0,7 16-15,-7-16-7,9 3-2,0-4-1,6 5-3,1-3-2,9 4 0,-2-1-2,4 3-1,0 3 0,1 0 0,-4 3-1,-4 1 0,-5 1 0,-5-1 0,-6 1 0,-5-1 0,-6-1 0,-4-1 1,-3-3-1,-1-2 0,-2-2 1,2-2-1,2 0 1,2-3-1,11 0 0,-9-4 0,9 4 0,0 0 0,16-14-1,-2 9 0,3 1 0,4 0 0,2 4 0,1 1 0,2 5-1,-2 4 2,-24-10 2,39 25 0,-39-25 0,0 0 0,35 53 0,-31-34-1,-10-3 0,-6 0 0,-7-2-1,-5-2-1,-9-2 0,-1-1 1,-3-4-1,-1 0 3,2-3-1,4 0-1,6-1 0,6-1-2,6 0-3,1-8-15,13 8-17,-9-13-1,9 13 0,17-20-1</inkml:trace>
  <inkml:trace contextRef="#ctx0" brushRef="#br0" timeOffset="189466.5632">20917 12440 18,'10'-14'11,"-10"14"2,9-12 1,-9 12 1,0 0 1,10-9-2,-10 9 0,0 0 0,0 0 0,0 0-2,0 0-2,0 0-1,0 0-2,0 0-1,0 0-1,0 0-1,0 0-2,0 0 0,0 0 0,0 0 0,2 10 0,-1 1 0,1 4 0,-1 7 1,3 7 1,-2 5 0,1 6 0,0 2-1,2 2 0,-3 3 0,3-2 0,-1-4-1,1-1 0,-1-6-1,1-4 0,-1-4 0,1-4 0,-1-7-1,-1-4 1,-3-11-2,4 11-1,-4-11-1,0 0-4,0 0-7,0 0-22,0 0-3,3-11 2,-3 11-1</inkml:trace>
  <inkml:trace contextRef="#ctx0" brushRef="#br0" timeOffset="191309.7475">21116 13412 19,'0'0'21,"0"0"0,12-9-2,-12 9 1,0 0-4,10-10-1,-10 10-2,0 0-2,8-15-2,-8 15 0,3-10-3,-3 10 0,-1-14-1,1 14 0,-7-16-2,7 16-1,-14-17 0,4 10-1,-2 1 0,1 4 0,-5 1 0,1 4 0,-2 4 1,1 6 1,-2 3 0,1 10 1,3 1 0,3 6-1,2 2 1,7 3-1,4 1 1,9-1-1,6-3-1,9-5 0,5-6 0,5-5-1,4-8 0,1-5-1,-1-6-2,-3-6-1,-3 0-5,-12-5-17,-3-1-12,-5-1-2,-8-2 1,-4 1 0</inkml:trace>
  <inkml:trace contextRef="#ctx0" brushRef="#br0" timeOffset="194975.114">21235 13453 41,'6'-14'22,"-6"14"-2,0 0 1,10-9-4,-10 9-3,0 0-3,14 8 0,-14-8-2,11 27 1,-7-6-2,2 9-2,-2 3-1,2 7-1,-2-2-1,1 0-1,-2 1-1,-1-5 0,0-4-2,-1-5-2,1-4-6,-3-10-12,1-11-13,0 0 1,0 0 0,1-11 0</inkml:trace>
  <inkml:trace contextRef="#ctx0" brushRef="#br0" timeOffset="195241.1406">21407 13414 71,'0'0'33,"9"21"-2,-8-7 1,0 7-20,3 10-4,-5 0 0,2 8-3,-3 2-2,3-1-2,-2-2 1,2-4-2,1-3-4,-1-10-6,6-2-12,-1-5-12,-6-14 1,0 0-1,0 0 2</inkml:trace>
  <inkml:trace contextRef="#ctx0" brushRef="#br0" timeOffset="195427.1592">21261 13658 75,'0'0'34,"0"0"-1,0 0 1,25 7-21,-6-10-5,5 1-5,3-2-4,1-2-13,-2-2-19,1 4 0,-7-4 0,-3 4-1</inkml:trace>
  <inkml:trace contextRef="#ctx0" brushRef="#br0" timeOffset="196127.2292">20801 13668 11,'9'-3'18,"-9"3"1,0 0-2,6-10-2,-6 10 1,0 0-2,0 0-2,0 0 0,0 0-1,0 0-1,0 0-1,0 0 0,-18-8-3,9 11-1,-6-1-1,-3 4 1,-5-2 0,-2 3-1,-6 0-1,2 0 0,-3-1-1,2 0-3,1-2-3,1-5-6,4 1-13,6 0-11,-3-7 0,7 2 0,-4-6 0</inkml:trace>
  <inkml:trace contextRef="#ctx0" brushRef="#br0" timeOffset="196819.2984">19492 13570 33,'0'0'26,"0"0"1,0 0 2,0 0-11,0 0-4,-13 1-2,3-2-3,1 2-2,-4 0-1,0 5-1,-4 0 0,0 5-1,-2 1 0,1 5 0,1 2 0,3 7 1,2-2 0,8 4-1,4 0 0,7 2-1,6-4 0,6 0 0,6-5-2,5-3 1,4-6-3,1-6-1,3-2-4,-3-12-3,3 2-9,-5-7-16,-2-7-2,-2-1 0,-3-6 0</inkml:trace>
  <inkml:trace contextRef="#ctx0" brushRef="#br0" timeOffset="197073.3237">19801 13510 75,'0'0'31,"-4"14"0,8-2 3,0 4-23,-1 3-2,3 8-2,-1 1-1,4 8-1,-2 1-2,3 4 0,-2-2-2,-1-3-1,1-4-3,-3-6-3,3-3-12,-2-5-16,-6-18 0,12 8 0,-12-8 0</inkml:trace>
  <inkml:trace contextRef="#ctx0" brushRef="#br0" timeOffset="197338.3503">20046 13538 77,'0'0'32,"-4"25"1,-1-8 0,0 3-20,5 11-5,-3 3-2,3 6 0,0-1-2,4 3-1,1-4 0,3-1-2,0-5-2,1-9-2,2-3-4,-3-9-11,-8-11-16,16 9-1,-16-9 1,9-13-1</inkml:trace>
  <inkml:trace contextRef="#ctx0" brushRef="#br0" timeOffset="197547.3712">19914 13840 90,'-4'12'33,"4"-12"0,0 0 0,20 4-23,-6-13-6,3 2-1,5-3-2,0-2-4,3 3-6,-4-2-12,-2 1-13,3 4 2,-7-3-2,1 4 2</inkml:trace>
  <inkml:trace contextRef="#ctx0" brushRef="#br0" timeOffset="198119.4283">20146 13839 31,'2'18'26,"-2"-18"4,0 0 0,15 7-9,-6-10-2,4 6-1,-1-6-5,5 6-2,-2-6-3,5 7-2,-4-2-1,1 5-2,-2-1 0,-2 5-2,-5 1 0,-2 4 0,-3 1 0,-3 2-1,-4 1 0,-3 0 2,-2 2-2,-3-1 0,-1-4 1,1 0-1,-2-2 0,3-4 1,1-1-1,10-10-1,-14 11 2,14-11-1,0 0 0,0 0 0,0 0 0,9-4 0,-9 4 0,16-5 0,-5 4 0,0 1 0,1 1-1,-1 1 1,-1 3 0,-10-5 0,15 18 0,-11-8 0,-2 3 0,-4 1 0,-3 1 0,-5 1 1,-3-2 0,-4 2 0,-4-2 0,-1 0-1,-2-3 0,0-3-3,4 2-2,-1-10-10,6 0-20,5-4-2,10 4 1,-7-23 0</inkml:trace>
  <inkml:trace contextRef="#ctx0" brushRef="#br0" timeOffset="199706.5871">21612 13591 6,'0'0'12,"0"0"-2,0 0-1,0 0 1,0 0 0,0 0 0,-9-5-1,9 5 1,0 0-2,0 0 0,0 0 1,-9 3-1,9-3 1,0 0 1,-10 9-1,10-9 0,-10 7-1,10-7 1,-12 8-2,12-8-1,-10 8 0,10-8-1,0 0 0,0 0 0,6 13 0,6-11-1,9 2 1,4-3-2,7 1 0,3-1-1,3-1-1,1 0 0,-2-1-2,-4 1 0,-7-2-1,-2 4-4,-11-5-2,3 6-14,-7-1-14,-9-2 0,8-2 0,-8 2 1</inkml:trace>
  <inkml:trace contextRef="#ctx0" brushRef="#br0" timeOffset="202938.9103">22369 13650 1,'0'0'18,"4"-10"1,-4 10 1,0 0-5,8-12-3,-8 12 0,0 0-1,3-13 0,-3 13-1,0 0-2,-2-10-1,2 10-2,0 0-1,-9-10-2,9 10 0,-15-7-1,6 5 1,-3 1 0,-3 0 2,0 3 1,-4 0 0,2 6 1,-3 1 0,5 6 0,-2 1 0,5 6-1,3 1 0,8 3-1,6 1 0,6 1-1,7-3-1,5-3-1,6-6-2,4-5-2,5-2-3,-2-12-8,4-2-12,-2-4-10,-6-8 0,-1-1 0,-8-8 1</inkml:trace>
  <inkml:trace contextRef="#ctx0" brushRef="#br0" timeOffset="203413.9578">22150 13163 53,'0'0'28,"0"0"2,-9 2-6,9-2-10,0 0-1,0 0-1,5 24-3,-4-10-3,4 8-1,-2 0-1,2 6-1,-1 0-1,2-1-1,-2-1-2,-1-7-1,2-1-4,-5-18-9,5 16-16,-5-16-2,0 0-1,13-5 1</inkml:trace>
  <inkml:trace contextRef="#ctx0" brushRef="#br0" timeOffset="203668.9833">22289 13131 74,'5'14'32,"-5"-14"-1,-2 11 2,4 0-23,-4-1-4,3 8 0,-2-2-2,2 5 0,-1 0-1,1 1-1,0-3-2,-1-5-3,3 0-4,-3-14-9,0 0-17,0 0-1,0 0 0,5-21 1</inkml:trace>
  <inkml:trace contextRef="#ctx0" brushRef="#br0" timeOffset="204089.0253">22262 12775 48,'-14'-20'25,"7"8"2,-8-3 1,3 7-20,3 8 1,-5 2 1,3 10-1,-3 3 2,5 8-3,-1 1-1,5 4-2,1-3 0,5 2-2,3-5-1,5-1 1,4-8-1,4-5 0,3-4 0,3-3-1,-1-6 0,2-2 1,-3-4-1,-1-2 0,-6-2 0,-4-4 0,-6 0 0,-3 1 0,-5-1-1,-5 3 0,-2 2 0,-3 2-2,-1 6-1,-2 2-4,5 12-6,-4-4-11,3 9-12,10 6 1,1-2-1,9 9 2</inkml:trace>
  <inkml:trace contextRef="#ctx0" brushRef="#br0" timeOffset="204542.0706">22648 13819 54,'0'0'33,"0"0"0,0 0 1,0 0-14,18-4-5,-6-4-3,8 6-4,-1-5-2,5 3-2,-1-2-1,1 4-3,0-1-2,-5 0-2,1 4-6,-6-2-17,0 0-10,1-1 1,-2-2 0,3-2 0</inkml:trace>
  <inkml:trace contextRef="#ctx0" brushRef="#br0" timeOffset="205127.1291">23214 13613 32,'5'13'24,"-5"-13"0,0 0 4,0 0-15,-1 10-4,1-10 0,-6 16 1,3 0 0,-3-1-1,2 8 0,-4-1-1,5 6-2,-3-1-1,6 5 0,0-7-2,4 2 0,2-3 0,3-2 0,1-4-1,4-1-1,1-4 1,2-3-1,2-3 1,-1-1 0,1-4-1,-2-2 0,0-2 1,-2-3-1,0-3 0,-4-4-1,1-2 0,-1-1 0,-2-3 1,-3-2-1,-1-4 0,-3 1 0,-3 0 0,-2-1 1,-3 2-1,-2 0 0,-3 2 1,0 3-2,0 3 2,-2 3-2,-1 4-1,-1 1-3,1 9-2,-4-4-9,5 3-21,1 5 0,1-1 0,11-6 0</inkml:trace>
  <inkml:trace contextRef="#ctx0" brushRef="#br0" timeOffset="206150.2314">23758 13803 5,'0'0'20,"0"0"1,0 0-4,0 0-2,0 0-1,0 0-1,-9-12-3,9 12 0,0 0-1,0 0-1,0 0-1,0 0-2,-6-10-1,6 10-1,0 0 0,0 0-1,0 0 0,-9-7 1,9 7-2,0 0 1,-10-6-1,10 6 0,-9-3 1,9 3 0,-10-2 0,10 2 0,-11 0 1,11 0-1,-12 2 1,12-2-1,-14 1 0,14-1-1,-15 0 0,15 0 0,-17 1 0,6 0 0,-1-2 1,1 3-1,-2-2 1,1 3 0,-2 0 1,0 2-1,-1 3 0,4 2 0,-1 3 0,2 5 1,2 2-1,4 2 0,2 1-1,4 3 1,3-3 0,8-1-1,3-2 0,4-3-1,3-3 0,2-5-2,2-1-3,-4-10-7,7-2-23,-4-3-4,-4-4 2,0-5-2</inkml:trace>
  <inkml:trace contextRef="#ctx0" brushRef="#br0" timeOffset="206400.2563">23894 13748 57,'-4'11'33,"10"4"3,-5 1 0,5 1-11,6 8-13,-10 1-2,7 5-2,-6 1-3,7 1-1,-5-3-2,1-3-3,2-3-2,-4-7-4,7-1-9,-11-16-14,11 8-7,-11-8 1,14-10-1</inkml:trace>
  <inkml:trace contextRef="#ctx0" brushRef="#br0" timeOffset="206654.2818">24066 13811 70,'-1'-13'34,"1"13"0,0 0 1,0 0-21,10 7-3,-8 9-2,6 8-3,-6 4-2,7 6 0,-2 1-1,1 4-2,-4-3 0,0-4-3,2-1-2,-5-10-4,7 0-5,-8-11-8,1 2-5,-1-12-4,0 0-1,-11 5 0,2-11 2</inkml:trace>
  <inkml:trace contextRef="#ctx0" brushRef="#br0" timeOffset="206840.3003">24041 14096 49,'-12'-7'28,"12"7"3,-12-9-1,12 9-5,0 0-3,-9-10-7,19 10-4,-10 0-4,27-9-3,-8 2-2,7 0-1,4-1-2,1-1-2,4 2-4,-4-6-8,4 6-14,-11 2-9,-9-1 2,-5 2-2</inkml:trace>
  <inkml:trace contextRef="#ctx0" brushRef="#br0" timeOffset="207399.3562">24201 14069 33,'0'0'26,"10"14"3,-10-14 0,0 0-15,16-1-1,-16 1 0,19-5 0,-8 3-2,10 7-1,-7-5-1,10 7-3,-24-7 2,50 11-3,-50-11 0,51 21-2,-51-21 1,41 27-3,-41-27 2,34 38-1,-34-38-2,13 49 0,-13-49 0,-7 52 1,7-52-1,-22 53-1,0-29-1,-3-3 1,-4-3 0,0-3-1,-1-3 1,0-3 0,0-3-1,4-3 3,8-2 0,4-3-1,5-1 1,9 3-1,-4-17 0,4 17 1,17-20-1,-3 11 0,3 0 0,4 2 1,6 1-1,-27 6 3,56-4 0,-26 6-1,-1-1 1,1 1-1,-30-2 0,51 2 0,-51-2-2,41-1-5,-41 1-4,36-10-13,-36 10-17,0 0-1,36-34 2,-36 34-2</inkml:trace>
  <inkml:trace contextRef="#ctx0" brushRef="#br0" timeOffset="207984.4148">24700 13807 49,'0'0'33,"0"0"2,0 0 0,0 0-13,-37 7-4,37-7-2,-21 47-5,21-47-1,-14 68-3,11-26-1,4-3-2,1 0-2,-2-39 0,16 63-1,-16-63-1,28 41 0,-28-41-1,31 15-3,-31-15 0,35-8-3,-35 8-5,34-27-6,-34 27-9,34-40-5,-34 40-1,27-54 1,-27 54 7,20-58 8,-20 58 10,12-55 11,-12 55 13,-1-48 8,1 48 5,0 0 0,-8-47-3,8 47-4,0 0-7,0 0-3,0 0-4,0 0-2,0 0-2,-18 40-2,18-40 0,2 55-1,-2-55 0,6 67-1,-6-67 0,5 61-2,-5-61-2,5 43-1,-5-43-5,0 0-19,0 0-13,0 0 1,0 0-1,33-25 2</inkml:trace>
  <inkml:trace contextRef="#ctx0" brushRef="#br0" timeOffset="208232.4395">24967 13714 91,'0'0'39,"0"0"1,0 0 0,0 0-27,0 0-6,9 51-1,-9-51-1,6 74-1,-2-32-1,0 3 0,0-2-2,-2-3-1,-2-40 0,8 59-3,-8-59-2,5 36-7,-5-36-14,0 0-15,0 0 1,0 0 1,0 0-1</inkml:trace>
  <inkml:trace contextRef="#ctx0" brushRef="#br0" timeOffset="208427.459">24909 14046 77,'0'0'36,"0"0"0,0 0 3,0 0-21,0 0-9,0 0-3,42-36-2,-42 36 0,37-24-3,-37 24-3,36-24-5,-36 24-16,31-12-13,-31 12-1,0 0 0,0 0-3</inkml:trace>
  <inkml:trace contextRef="#ctx0" brushRef="#br0" timeOffset="208970.5134">25074 13986 73,'0'0'37,"-4"35"1,4-35 1,0 0-19,0 0-7,0 0-3,38 4-3,-38-4-2,0 0-1,37-1-2,-37 1 0,0 0-1,29 17 0,-29-17-2,0 0 2,11 49-2,-11-49 1,-4 39 0,4-39 0,-13 39-1,13-39 2,0 0-1,-24 40 0,24-40 0,0 0 0,0 0 1,0 0-1,0 0 0,0 0 0,0 0-1,0 0 1,0 0-1,0 0 1,0 0-1,0 0 0,0 0 1,0 0-1,32 0 0,-32 0 1,0 0-1,0 0 1,32 39 0,-32-39 0,5 36 0,-5-36 0,-5 44 1,5-44 0,-24 45 1,24-45 0,-42 38 0,42-38 0,-49 30-2,49-30 0,-47 17 0,47-17 0,-30 0 0,30 0-29,0 0-12,-11-39-1,11 39 0,16-71-2</inkml:trace>
  <inkml:trace contextRef="#ctx0" brushRef="#br0" timeOffset="214780.0943">21019 10580 4,'0'0'13,"9"-2"-4,-9 2 1,0 0 0,4-11 1,-4 11 0,0 0 1,10-3 1,-10 3-3,0 0 0,12 5-1,-12-5-2,12 17 1,-6-5-1,2 4-1,1 0-1,1 7 0,0-2-1,1 2-1,-1-1 1,-3 3-1,0-1-2,-3 1 1,-3-1-1,-3 2 1,-5-2-1,0 3 1,-6-1 0,0 1-1,-3-2 1,-3 3 0,0-1-1,-3 1 1,-1-1 0,-1-1-1,-1-2 0,2-3 1,3-2-2,1-4 1,6-3 0,1-4-1,12-8 0,-11 7-1,11-7 1,0 0-2,7-13-1,-7 13-1,15-18 0,-9 6-2,4 1-2,-3-3-2,4 4-3,-6-1-1,-1 1-1,0-2 0,-4 12 1,3-19 1,-2 9 5,-1 10 4,-2-20 4,2 20 5,-3-17 5,3 17 3,-4-17 0,4 17 0,-4-15-1,4 15 0,-5-12-2,5 12-2,0 0-1,-4-10-2,4 10-1,0 0-1,0 0-1,0 0 0,0 0-1,0 0 0,0 0-1,0 0 0,-9 20 1,8-6 0,-2 6 0,0 4 0,-1 3 1,2 1-1,-2 0 1,2 0 0,-1-2-1,2-4 0,-1-3 0,3-4-1,0-1 1,1-3-1,-2-11 1,8 19 0,-8-19 1,14 14 0,-5-10 0,3-1 1,1-3 0,3 0 0,-2-2 0,3-1-1,-3 0 0,2 1-1,-1-2-1,-3 2 1,0 2-2,-3-1-1,0 2-3,-9-1-9,13-5-20,-13 5-2,13-6 1,-13 6-1</inkml:trace>
  <inkml:trace contextRef="#ctx0" brushRef="#br0" timeOffset="216404.2567">21417 12083 15,'0'0'17,"0"0"4,0 0 0,0 0-5,0 0-5,0 0 0,-11 5 0,11-5 0,0 0-2,0 0-1,0 0-2,-8 12-1,8-12-1,-5 19 1,2-8-2,0 6 1,3-1-1,-1 5 1,2-1 0,2 3-1,2-2 0,3 3 0,2-3 0,4 0 0,3-3-1,4-1 0,2-5 0,3-2 0,2-6 0,3 0-1,0-3 1,1-2-1,-1-1 0,-1-2-1,-2-1 1,-2 1 0,-3 0-1,-3 1 0,-5-2 1,-3 2-1,-12 3 1,14-5-1,-14 5 0,0 0-1,0 0-1,0 0-1,0 0-1,-9-4-1,9 4-3,-10-5-4,10 5-5,-10-12-7,2 0-5,8 12-2,-17-25-1,11 13 4</inkml:trace>
  <inkml:trace contextRef="#ctx0" brushRef="#br0" timeOffset="216750.2913">21691 12193 41,'-11'-3'28,"-3"-5"0,4 4-3,10 4-5,-15-4-3,15 4-3,0 0-4,0 0-3,-4 15-1,10-2-2,2-1-1,3 6 0,2-2 0,5 5 1,0-2-2,3-2 0,-1 0-1,1-2 1,-4-2-2,0 0 1,-4-3 0,-1 2-1,-3 1 1,-3 0 1,-3-1 0,-3 5 0,-1 0 1,-3 5 0,-4 1 0,-1 2-1,-3 0 1,2-2-1,-3 2-2,2-4 0,3-4-5,-2-10-9,10-7-23,0 0-2,0 0 2,-4-31-2</inkml:trace>
  <inkml:trace contextRef="#ctx0" brushRef="#br1" timeOffset="233147.9309">18083 11084 4,'0'0'5,"9"6"1,-9-6-2,9 4 1,-9-4-1,10 9 0,-10-9-1,19 13-1,-9-4 1,4 2 2,0-1 0,4 1 0,3-4 0,4 0 0,1-1-1,3 1 0,4-5 0,-1 3-2,3-5-1,-1 3 1,0-2 1,3 2-1,0-2-1,1-1 1,0-2 0,4 0-1,0 1 0,1-2 0,0 0-1,-1-1 1,-4 0 1,1 0 0,-1 0 0,-1-2 0,-1-1 0,1 3-1,1-6 1,0 1-2,2-3 0,0-1-1,0-2 1,0 0-1,-1-1 1,-3-1 0,0 2 0,-3 1 0,-2 1 0,-3 0 0,-2 2 0,-1-2 1,2 0-1,-1-1 0,1-1-1,0-1 1,1-2 0,0-1 1,-2 1-1,1-1 2,-1 2-1,-1-3 0,-2 0 1,0-1 0,-1-1-2,1-5 1,1-5-1,1-3 1,0-2-1,1-3-1,-1-1 1,-1 1 0,1 1 0,-3 0-1,0 7 1,-3 1 0,-2 5 1,-2 0 1,-2 1 1,-2 2 0,2 0 0,0-2 0,-1 3 1,3-1-1,-1-1 1,3 1-2,-1 1 0,3 0 1,-1 1-1,2 0 0,0-2 0,1 1-1,1 0 1,2-1-1,3 1-1,1 1 0,1 0 0,2 2 0,2 1-1,0 4 1,0 3-1,0 2 1,1 1 0,-3 4 0,3 1 0,-2 2-1,1 1 1,0 2 0,0 2 0,-1-1 0,0 2 0,-1 1-1,0 0 1,-1 0 0,0 2-1,-1 0 1,-2 2 0,0 0-1,-1-1 1,-2 2-1,-2-1 1,-2 2 0,-4-2-1,1 1 1,-3-1-1,-2 2 1,-1 0-1,-2-1 0,-2 2 1,-1-1-1,-1 1 0,-2 0 1,0-1 0,-2 1 0,0 1 0,0 0 0,-1 0 0,-2 1 0,1 2 0,-1 3 0,-1 2 0,0 2 0,0 2 0,-1 0 0,2 2 0,1 0 0,-1 1 0,0-1 0,0-2 0,1 2 0,-1-2 0,-1 2 0,-1-1 0,-2 3 0,0 0 0,-1 0 0,0 2 0,-1-1 0,0 1 1,-1-1-2,1 0 2,1-3-1,0-3 0,1 1-1,2-3 0,1 1 0,1 0 1,3 2-1,-1 1 1,1 2-1,-1 4 0,0-1 1,-2 4 1,1 2-2,0 0 1,-2 1 0,0 1 1,1-3-1,0 0 0,1 1 1,1-3-2,-1 0 2,1-2-2,0 1 2,0 1-1,1-1 1,0 1-2,0-2 1,0 1 0,0 0 0,1-3 0,1 2 0,-1-3 1,3 1-1,1-2 0,3-1 0,0 0 0,1-1 0,1-1 1,0 0-1,-1 2 0,-1-1 0,0 0 0,-2 2 0,-1-1 0,-1 0 0,-1 0 0,2 0 0,-1-1 0,1-3 0,0 2 1,2-3-1,-1 1 0,1 0 1,1 0-1,-3 1 1,0 1-1,-1 0 1,-1-1-1,0 3 0,-3 2 1,2-2-1,-3 0 0,2-2 1,0-1 0,0-2-1,0-1 1,0-3 0,-1-3 0,1-1 0,-1-1-1,-1-3 1,0 1 0,0 1 0,2 0 0,-2-2 0,3 1 0,-3-2 0,4 2 0,-4-12 0,10 19 1,-10-19 1,10 10 0,-10-10-1,12 7 1,-12-7-1,13 1 1,-13-1-1,17-8 0,-8 2-1,3-2 0,0-2 0,0-3-1,2 0 0,0-1 1,-1-1-1,0 3 1,0-1 0,-1 2-1,2 0 1,-2 2 0,2-1-1,-1 2 0,0 0 0,1 1 0,-1-2 0,1 2 0,-1-1 0,0-1 0,2 2 0,-1-1 0,1 2 0,1-1 0,1 2 0,2-2 0,0 1 0,1 1 0,2 0 0,1 2 0,3-1 0,1 1 0,0 2 0,2 0 0,4 1 0,2 1 0,-1 1 0,3 0 0,-1 2 0,1-1 0,0 1 0,0 2 0,-1-2-1,0 2 1,1 1 0,-1-1 0,-1 1-1,0-1 1,-2 1 0,-1 0 0,1-1 0,-3 0 0,-1-1 0,0 1 0,-1-1 0,1 0 0,2-1 0,0 0 0,0-1-1,1 1 1,1-1-1,0 1 1,0-1-1,0 1 1,-1 1-1,0-1 1,0 1-1,-3 0 1,2-2 0,0 2 1,-1-1-1,2 0 0,0 1 0,0-2 0,1 2 0,-1-1 0,1 1-1,0 0 0,1-1 1,-1 1-1,1 2 0,0 0 0,0 0 1,1 1-1,-1 0 1,3 1 0,1-1 1,2 0 0,1-1 0,1 0 0,2-1-1,3 0 1,1-2 0,0 2-2,3-1 0,1 1 2,-3-2 0,2 1 1,-7 0-1,4 0 1,-9 1-1,2-2 1,-11 0-1,0 0-2,-30-4 0,53 6 0,-53-6 0,46 2 0,-46-2 0,41-1-1,-41 1 1,35-5 0,-35 5 0,34-3 0,-34 3 0,0 0 1,41 0-1,-41 0 0,0 0 0,35 7 1,-35-7-1,0 0 1,33 10-1,-33-10 1,0 0 0,35 8-1,-35-8 1,0 0-1,34 6 3,-34-6 0,0 0-1,31 5 1,-31-5 0,0 0-1,30 8 1,-30-8 0,0 0-3,40 14 1,-40-14-1,33 13 0,-33-13 1,31 14-1,-31-14 0,29 14 1,-29-14-1,0 0 0,32 25 1,-32-25 0,0 0-1,0 0 1,33 46 0,-33-46 0,0 0 1,20 54-1,-20-54 1,11 52 0,-11-52 1,9 65-1,-6-26 0,-1 2 0,-2 2 0,2 2 0,0-1-1,-1 2 1,1-1-1,-2 2 1,1-3-1,2 2 1,-1 3-1,2 1 1,1-1-1,1 5 2,-2-3-1,1 2 0,1-3 0,-2-2 0,-1-3 0,-2 1 0,1-1-1,-3 1 1,0-2-1,0 2 1,0-1 0,0 3 0,0-1 0,-2-2 1,0-3-1,-3 1 1,-2-1-1,-4 3 0,-4-2 1,-5 0 0,-4 1-1,-3 3 1,-7 1-1,-3-1 1,-5-2 0,-1 0 0,-3-1 0,-3 0-2,-3 1 1,-5-3-1,-2 0 1,-4-1 0,-10-1-3,-11-1 1,-6-4 0,-6-2 2,-7-4-3,-4-5 2,-5-4-2,-6-3 0,4-3 3,0-4-2,4-1 0,0-3 1,2-5 1,1-3 0,3-4-1,1-3 0,2-5 0,2-4 1,-1-1-1,1-1 1,0 1-1,-2 0 0,-1 2 0,1 0 1,0 2-1,1-1 1,3 0-1,-2-3 1,0 1 0,0 0-1,2-1 1,-2 2-1,-3-1 1,1 5 0,0 2-1,2 0 0,3 2 0,3 1 0,4-1 0,1 1 0,3 0-1,0 0 1,4 0-1,-3-1 1,1 4 0,0-1-1,0 0 1,2 0 0,2-1 0,5-2 0,1-3-1,3-3 1,1 0 0,3-4-1,0-1 1,4-2-1,3-1 1,1-4 0,5-1 0,3-5-1,7-7 1,3-3 1,6-3-2,3-3 1,6-4 0,4 2 0,3-2-1,2 2 1,1 3-1,2 1 0,0 2 1,1 0-1,-1 1 1,0 0-1,1-2 1,-1-3-1,3-2 1,1-1 0,2-2 0,2-2 0,2 1-1,0 0 1,2 2 0,2 4 0,0 5 0,2 3-1,1 4 2,3 2-2,2 0 2,3 0-1,3 1-1,4-1 3,1 2-3,4 0 3,1 2-3,2 1 2,2 0-1,2 5 1,2 1-1,1 2-1,4 2 1,-1 0 0,3 3 0,0 1-1,4 0 1,0 2 0,1 3-1,2-1 1,-1 0-1,3 1 0,1-3 0,0-1 0,3-2 0,0 0 0,3-2 0,-3-1 0,1-1 0,0 2 1,2 0-1,-4 0-1,2-1 0,-3-1 0,1 1 0,-2-2 0,-2 1 1,-4 0-1,-4 1 1,-4 3 0,-6-1 1,-5 4 1,-2 1-1,-6 3 1,-2-2 0,-2 3 0,-3-2 0,-1 1-1,-2-3 1,0 1 0,-3-1-1,-2-1 1,-2-2-1,-2 0 0,-3-3 0,-2-1 0,-1 2 0,-3 1 0,-3 1-1,-1 1 1,-3 2 0,0 2 0,-3 2 0,-1 1 0,-2 0 0,-1 0 0,-3-2 0,1 2 0,-1 0 0,-1 1 0,-2 0 0,0 0 0,-3 2 0,1 0 0,-2 2 0,-1 1 0,-1-2 0,-2 2 0,-1-2 1,0 2-1,-1-3 0,-1 2 0,-1-2 0,-5 0 0,-2 2 0,-2 2 1,-3 1-1,2 1 0,-2 0 0,-2 3 0,2-2 1,2 3-1,3-3 0,2 0 1,2-1-1,3-2 0,1 0 1,3-2-1,2-1 1,2-2 0,1-1-1,4-1 1,-1-1-1,1-1 0,0-1 1,-2-3-1,1-3 1,2-4 0,-2-4-1,-2-3 1,0-4 0,0-3 0,1-3 0,1-3 0,1-1 0,0 2 0,1 2 0,2 5-1,4 3 1,3 3 0,3 2 0,1 3-1,3 1 1,2 2 0,4 1 0,3-3-1,4-4 1,2-2-3,4 0 0,1-3-2,9-3-19,5-10-12,4-16-1,12-14 1,1-25 0</inkml:trace>
  <inkml:trace contextRef="#ctx0" brushRef="#br0" timeOffset="245264.1424">13503 17694 13,'0'0'26,"3"10"3,-3-10-3,0 0-7,0 0-1,0 0-2,0 0-1,0 0-2,0 0-3,-7-13-3,7 13-2,0 0-1,-7-13-1,7 13-1,-11-10-1,11 10-1,-14-6 1,3 6-1,-1 1 0,-2 5 0,-4 6 0,0 1 0,-2 3 1,1 4-1,0 3 2,3 3-2,3 4 2,5-4-1,8 3 1,6-6-1,8 1 1,6-4 0,5-5-1,5-2-1,0-11-2,4 4-4,-5-10-6,6 2-20,-6-9-7,1-1 0,0-7 0</inkml:trace>
  <inkml:trace contextRef="#ctx0" brushRef="#br0" timeOffset="245520.168">13971 17646 78,'0'0'36,"0"0"-1,0 0-1,0 0-25,-1 18-3,-2-4-3,2 6 1,-1 4-1,1 5 0,-2 5-1,1 0 0,0-3-2,1-2-3,3-1-3,-3-7-7,7-6-23,-6-15-1,10 6-1,0-14 1</inkml:trace>
  <inkml:trace contextRef="#ctx0" brushRef="#br0" timeOffset="245755.1915">14165 17600 85,'10'-6'34,"-10"6"0,-1 27 0,-7-9-24,5 10-7,-4 2 1,2 7-3,-2 1 2,0-2-1,2-1-3,0-6-3,4 3-5,-3-11-10,6-8-18,-2-13 1,0 0-2,0 0 2</inkml:trace>
  <inkml:trace contextRef="#ctx0" brushRef="#br0" timeOffset="245987.2147">14037 17788 64,'-11'0'37,"11"0"0,-14 3 1,14-3-20,0 0-10,11-11-1,-11 11-3,19-13-2,-5 7-3,1-2-3,4 0-2,-2 0-4,6 4-6,-8-2-10,6 3-12,0-3 1,2 4 2,3-1 3</inkml:trace>
  <inkml:trace contextRef="#ctx0" brushRef="#br0" timeOffset="246721.2881">14358 17796 42,'0'0'33,"0"0"2,0 0 0,0 0-16,0 0-5,0 0-4,0 0-2,12-1-3,-12 1-1,17-1-1,-9 0-2,2 0 1,0 1-2,0 1 1,-10-1-1,14 5 0,-14-5 0,12 10 0,-12-10 0,8 16 0,-8-16-1,3 16 2,-4-6-1,1-10 0,-6 15 1,6-15-1,-9 14 1,9-14-1,0 0 1,-11 12-1,11-12 1,0 0-1,0 0 1,0 0-1,0 0 0,0 0 1,0 0-1,14 2 0,-14-2 0,15-1 0,-7 6 0,2-3 0,0 4 0,-1-4 0,-9-2 0,14 15 0,-14-15 0,7 14 0,-7-14 1,0 20 0,-4-8 0,-2-2 0,6-10 0,-14 11 0,14-11-1,-15 10 0,15-10-1,-12 3-2,12-3-3,0 0-9,-7-11-24,7 11 1,2-20-1,2 3 1</inkml:trace>
  <inkml:trace contextRef="#ctx0" brushRef="#br0" timeOffset="247481.3641">14962 17549 55,'0'0'28,"0"0"0,0 0-6,0 0-12,0 0-3,-11-12-2,11 12-2,-12-9 1,12 9-1,-18-7 2,7 7-1,-3-2 0,0 4 0,-4 0-1,2 6 1,-3 1-1,4 6-1,-2 2 2,5 5-1,0 2 1,7 0-2,2 1 1,8-1-1,4-2 0,6-2 1,3-5-2,4-5 0,3-2-1,2-5-2,0-1-2,-4-7-5,5 5-12,-7-9-17,-1-2 0,-3-3 0,-2-2 0</inkml:trace>
  <inkml:trace contextRef="#ctx0" brushRef="#br0" timeOffset="247841.4001">15271 17462 46,'6'11'30,"-6"-11"4,0 0-4,0 0-11,0 0-3,0 0-4,0 0-3,1 18-1,-2-2-3,3 8-3,-1 8 0,0 2-1,0-2 1,0 5-3,-1-6 1,1-3-3,1-6-1,-3-7-4,5-2-11,-4-13-18,0 0 0,16-6 0,-6-6 0</inkml:trace>
  <inkml:trace contextRef="#ctx0" brushRef="#br0" timeOffset="248098.4258">15482 17445 67,'0'0'33,"0"0"1,0 0-1,1 21-15,-3-9-10,4 8-4,-2 1 2,4 5-3,-3 5 1,3 1-3,-1-4 0,1-2-5,-1-3-1,-1-6-3,5 1-12,-7-18-17,3 11 0,-3-11 0,0 0 1</inkml:trace>
  <inkml:trace contextRef="#ctx0" brushRef="#br0" timeOffset="248334.4494">15360 17618 81,'0'0'37,"0"0"-2,0 0 3,0 0-27,12 1-5,-2-3-2,1-3-3,2 0-1,4 4-4,-5-6-3,8 9-16,-5-5-13,2 1 0,0-3 0,1 1 0</inkml:trace>
  <inkml:trace contextRef="#ctx0" brushRef="#br0" timeOffset="248789.4949">15679 17638 44,'0'0'31,"-2"16"3,2-16 0,0 0-17,0 0-5,0 0-2,0 0-2,8-4-1,-8 4-3,0 0-1,12 0-2,-12 0-1,9 13 0,-9-13 0,4 20 0,-5-7 0,-1 3 0,-1 1 0,-3 1 0,-2-3 0,-2 1 0,-1-1 0,-3-2 1,0-3-1,0-3 1,0 1 0,2-3 0,1-1 1,2-4 0,9 0 0,-10 1 0,10-1 1,0 0-1,0 0 1,0 0-1,5-11 0,-5 11-1,17-2 0,-4 0 0,2-2-1,4 6 1,0 0-1,1 1 0,1-1 0,-2 2-1,-1-5-2,-1 4-2,-4-2-3,6 3-18,-5-6-14,0-3 0,0-4 1,3-4 0</inkml:trace>
  <inkml:trace contextRef="#ctx0" brushRef="#br0" timeOffset="251158.7318">16391 17563 32,'0'0'26,"0"0"-1,0 0-2,0 0-5,0 0-2,0 0-4,0 0-1,-7-11-1,7 11-3,0 0-1,0 0-1,-7-14-1,7 14-1,-10-8 0,10 8-2,-16-11 0,4 5 0,-3-1 0,-1 2 0,-4-1 0,1 2 1,-3 0-1,0 4 0,0 0 1,-1 5-1,2-2 1,2 7-1,0-1 1,3 6-2,1 1 2,4 3-2,3 1 2,6 3-2,3 2 2,5-4-2,8 0 1,5-3 1,8-5-1,3-1 0,3-7-2,1-4 0,2-1-4,-4-7-5,3-1-29,-9-9 0,-4-1 1,-5-6 0</inkml:trace>
  <inkml:trace contextRef="#ctx0" brushRef="#br0" timeOffset="251654.7814">16139 16898 42,'-2'-11'31,"2"11"3,0 0-10,1-10-4,-1 10-3,0 0-4,5 10-3,-5-10-3,1 27-3,-1-5-1,3 6 0,-1 2-2,2 5 1,-1 0-1,1-1 0,-1-3-1,1-7-1,0-4-1,-2-7-1,3 0-6,-5-13-14,0 0-14,10-6 1,-1-7-1,3-4 2</inkml:trace>
  <inkml:trace contextRef="#ctx0" brushRef="#br0" timeOffset="251923.8083">16351 16856 70,'0'0'36,"0"0"-3,-4 11 2,5 1-20,-1-12-10,-1 26-1,-1-5-1,2 7-1,-1 2 0,2 5 1,-1-1-1,2-2 1,-1-2-2,1-8-2,1-3-1,-3-19-2,4 18-5,-4-18-9,3-10-19,-1-3 2,1-6-2,2-7 2</inkml:trace>
  <inkml:trace contextRef="#ctx0" brushRef="#br0" timeOffset="252436.8595">16279 16355 46,'0'0'28,"-18"-18"2,18 18 0,-15-2-17,4 1-4,2 10-1,-2 0 0,5 10-2,-5 1-1,5 7 0,-1 0-2,4 3 1,0-1-2,4 0 0,2-4 0,3-2 0,4-4 0,3-3 0,1-5 0,5-3 0,1-6-1,3-2 1,1-7-1,1-2 0,-2-6-1,0-4 1,-4-3-1,-1-1 0,-6-4 0,-3 0 0,-5-2 0,-5-2-1,-7 2 1,-4 1 0,-6 1 0,-2 4 0,-4 1 0,-3 3 0,0 6 0,-1 3 0,2 6-1,1 3-3,6 9-3,-3-2-11,8 12-19,6 5 2,4 3-2,6 4 1</inkml:trace>
  <inkml:trace contextRef="#ctx0" brushRef="#br0" timeOffset="253572.9732">16633 17583 31,'0'0'26,"0"0"6,0 0-7,0 0-7,0 0-2,0 0-1,0 0 1,0 0-4,0 0-2,0 0-4,13 2 0,1 2-2,1-3 0,7 2-2,1-2 1,5 2-3,-1-1 2,1-2-1,-2 1 0,-1-1 0,-3-1-1,-5 1 0,-1 0 0,-3-1-1,-5 2-1,-8-1-1,11 2-3,-11-2 0,0 0-11,9 6-20,-9-6 0,15-4 1,0-1-2</inkml:trace>
  <inkml:trace contextRef="#ctx0" brushRef="#br0" timeOffset="254136.0294">17414 17459 28,'0'0'25,"0"0"1,0 0-3,0 0-7,0 0-2,-8-13-3,8 13-1,0 0-2,-10-6-1,10 6-1,-12-4-2,12 4-2,-16-6 0,6 5 0,-1 1 0,-2 1 0,1 0 1,-1 1-1,0 4 1,1 0 0,0 4 1,-1 2 0,4 3-1,1 5 1,2 5-3,3-2 2,5 4-2,2 0 1,7 0-1,4-5 0,5 0-1,6-5 1,3-4 1,3-2-2,3-5 0,1-5-1,-2-1-1,2-1-4,-7-9-7,2 1-27,-4-5 2,-6-4 1,-2-3-1</inkml:trace>
  <inkml:trace contextRef="#ctx0" brushRef="#br0" timeOffset="255168.1327">17626 17373 44,'1'10'31,"-1"-10"3,0 0 0,0 0-13,0 0-6,0 0-4,0 0-2,0 0-3,7 14-1,-3-1-2,-1 4 0,1 4-1,1 6 0,2 5-3,-1 2 3,1-2-3,-1-1 1,-1-3-1,1-6 0,-2-2-3,1-5 1,-5-15-3,10 15-5,-10-15-22,0 0-4,12-26 2,-4 8-2</inkml:trace>
  <inkml:trace contextRef="#ctx0" brushRef="#br0" timeOffset="255443.1602">17872 17345 70,'0'0'33,"2"12"1,-2-12 1,2 17-23,-6-6-5,3 10-1,-4 4-1,4 6-2,-1 2 2,3 5-3,-1-1 1,1-2-4,2-4 1,0-6-4,3-4 0,-4-7-2,5-2-5,-7-12-12,0 0-14,0 0 1,8-19-1,-6 3 4</inkml:trace>
  <inkml:trace contextRef="#ctx0" brushRef="#br0" timeOffset="255686.1844">17723 17488 66,'-13'5'34,"1"0"1,12-5 1,-11 7-17,11-7-10,9 0-2,1-2-1,5 6 0,3-4-2,2 1-2,3 0 0,-1 0-4,2-1-3,-7-2-25,3 1-8,0-5 0,-4-3-1</inkml:trace>
  <inkml:trace contextRef="#ctx0" brushRef="#br0" timeOffset="258897.5056">17394 17928 22,'0'0'25,"0"0"-4,0 0-2,0 0-3,0 0-2,0 0-1,1 11-2,-1-11 0,0 0-3,1 42 5,-1-42-3,2 41-1,-2-41-3,4 40-1,-4-40-3,6 37-4,-6-37-10,0 0-27,12 36 1,-12-36-1,0 0 1</inkml:trace>
  <inkml:trace contextRef="#ctx0" brushRef="#br0" timeOffset="259632.5791">17448 18263 0,'0'0'25,"0"0"2,0 0 2,0 0-9,0 0-4,0 0-1,0 0 0,0 0-2,-31-30 0,31 30-3,0 0 0,-43 0-6,43 0 4,-30 12-2,30-12 0,0 0-1,-32 28 0,32-28-1,0 0-5,-7 42 3,7-42 1,0 0-1,31 36 0,-31-36-1,38 17-1,-38-17-1,47 1 3,-47-1-3,49-9-8,-20 3-7,-29 6-19,44-23-7,-44 23 0,41-34 1</inkml:trace>
  <inkml:trace contextRef="#ctx0" brushRef="#br0" timeOffset="259986.6145">17777 18144 52,'0'0'37,"0"0"0,0 0-8,0 0-10,0 0-2,0 0-4,7-41-2,-7 41-3,0 0-2,0 0-5,0 45 2,0-45-2,1 52 0,-1-52 0,1 67-1,-1-67-2,3 56-2,-3-56 2,3 45-7,-3-45-19,0 0-15,0 0 1,0 0 0</inkml:trace>
  <inkml:trace contextRef="#ctx0" brushRef="#br0" timeOffset="260262.6421">17918 18043 77,'0'0'40,"0"0"-1,0 0 3,0 0-22,-5 45-17,5-45-1,0 55 4,-2-19-1,3 0-1,-2 2-2,1-38-2,2 58-3,-2-58 2,3 43-7,-3-43-24,0 0-11,0 0 0,0 0 1</inkml:trace>
  <inkml:trace contextRef="#ctx0" brushRef="#br0" timeOffset="260508.6667">17770 18210 99,'0'0'40,"-29"23"3,29-23-2,0 0-29,0 0-7,0 0-1,36-19-1,-36 19-1,0 0-3,42-9-4,-42 9-5,0 0-23,42-6-9,-42 6-1,0 0 0</inkml:trace>
  <inkml:trace contextRef="#ctx0" brushRef="#br0" timeOffset="260956.7115">17988 18200 95,'10'38'40,"-10"-38"3,0 0-11,0 0-24,32-5 1,-32 5-1,0 0-2,40-13-7,-40 13 4,0 0-1,39 2-1,-39-2 5,0 0-6,0 0-6,0 0 6,25 39-1,-25-39-3,0 0 4,-22 41 0,22-41 0,0 0-4,-32 38 9,32-38-4,0 0 4,0 0 0,0 0-5,0 0 0,0 0-6,0 0 11,0 0-5,0 0 0,0 0 0,0 0 0,36 8 0,-36-8-5,38 0 11,-38 0-6,37 12-6,-37-12 1,0 0 5,36 33-5,-36-33 0,0 0 11,-12 41-12,12-41 2,-39 28 4,39-28 6,-53 25-7,53-25 6,-54 17-3,54-17-11,-44 15-19,44-15-10,0 0 0,-29-37-7</inkml:trace>
  <inkml:trace contextRef="#ctx0" brushRef="#br0" timeOffset="262107.8265">18134 17558 15,'0'0'21,"-7"11"2,7-11-3,0 0-4,0 0-2,-6-13-1,6 13 0,0 0-2,0 0 1,0 0-3,0 0 1,0 0-3,0 0 0,-3-11-1,3 11 0,0 0-1,0 0-1,9 2 0,1-1 0,3-1-1,7 1-1,3-1 0,6 0 0,4-1 0,3 0-1,-1 1 0,-2-2 0,-3 1-2,-6-2 0,-5 3-1,-6-3-4,-1 5-3,-12-2-16,0 0-13,0 0-1,8-16 1,-8 16 1</inkml:trace>
  <inkml:trace contextRef="#ctx0" brushRef="#br0" timeOffset="262573.8732">18814 17439 14,'0'0'25,"0"0"3,0 0 1,0 0-7,-6-13-6,6 13-3,0 0-1,-10-10-3,10 10 0,-12-7-3,3 3-2,-1 2 0,-5 0 0,2 2-1,-4-2 0,1 6 0,-4-2 1,3 5-1,-2 3 0,4 2 0,1 4-1,3 2 1,5 2-1,5 2-2,2 2 2,9-2-2,2-1 1,5-4-2,4-3 1,1-3-2,3-6 1,-2-5 0,0-5-1,-2-6 0,0 0-4,-6-8-8,0 0-24,-2-3 3,-2-2-2,-3-2 1</inkml:trace>
  <inkml:trace contextRef="#ctx0" brushRef="#br0" timeOffset="263040.9199">18660 16768 25,'0'0'28,"-10"0"0,10 0 3,0 0-10,-2 14-7,4 0-4,-4-1 0,4 9 0,-3-1-3,4 11 0,-3-3-1,4 3-3,-3-4-1,2-1 0,-1-5-2,1-3-1,0-4-1,-3-15-2,4 17-3,-4-17-7,0 0-21,7-13 0,-1 1-2,3-5 3</inkml:trace>
  <inkml:trace contextRef="#ctx0" brushRef="#br0" timeOffset="263347.9506">18838 16771 56,'0'0'32,"0"0"0,0 0 0,11 7-19,-11-7-5,1 13-1,-3 0-1,2 7 0,-3 1-1,2 8-1,-2-1-1,2 5 1,-1-4-3,0-3 1,1-4-2,1-3 0,-1-7-2,1-12-1,0 13-2,0-13-5,1-13-17,1-1-8,-2-5-1,0-7 0,0-6 2</inkml:trace>
  <inkml:trace contextRef="#ctx0" brushRef="#br0" timeOffset="263935.0093">18771 16289 35,'-7'-17'17,"-3"1"3,2 3 2,8 13-2,-18-15-3,18 15-3,-17-5-2,17 5-3,-20 6 0,11 3-4,-2 2 0,1 4 0,-2 2-2,4 5 1,0 1-1,2 0-1,2-1 0,5 0 0,1-2 0,5-2-1,1-6 0,6 0 1,2-5-1,4-3 0,1-4 0,5-6-1,-1-5 0,1-3 0,1-4 0,-3-5 0,-2-2 0,-3-2-1,-3-1 1,-3 1 0,-4-1 0,-3 0-1,-5 2 1,-1 1-1,-3-1 1,-4 1 1,-3 3-1,-3 2 1,-2 3-1,-4 2 2,0 3-2,-3 4 1,0 4-2,0 3 0,1 5-1,0 0-2,5 9-3,-3-2-7,8 9-11,1 1-11,3 2 1,5 5-2,2-1 4</inkml:trace>
  <inkml:trace contextRef="#ctx0" brushRef="#br0" timeOffset="264650.0808">19076 17327 21,'0'0'28,"0"0"4,10 11 0,0-7-10,0-6-5,10 7-1,-4-8-2,12 8-4,-6-5-1,9 5-4,-5-4 0,4 2-1,-6 0-1,-2-2-2,-3 1-1,-6-4-2,2 4-4,-15-2-7,14-7-24,-14 7 0,12-12 1,-12 12-3</inkml:trace>
  <inkml:trace contextRef="#ctx0" brushRef="#br0" timeOffset="265205.1363">19625 17265 51,'0'0'27,"0"0"2,0 0-7,0 0-11,0 0-4,0 0 1,0 0-1,-10 8 1,10-8-1,-11 16 0,4-6-2,1 5 2,-3-1-3,4 5 2,-1 0-3,4 2 2,1-4-2,4 3 1,2-5-2,5 0 0,3-1 1,3-1-1,2-3 0,3-3-1,1-4 0,3-2 0,-3-2 0,1-4-1,-1-3 1,-3-1-1,-1-4 0,-2 0-1,-3-1 1,-3-2 0,-1-2-1,-4 1 0,-2-1 1,-4 0-2,-4 0 2,-3-1-1,-3 4 1,-4 0-2,-1 2 3,-3 4-2,1 0 1,-1 3 0,4 0 0,2 2 0,2 2-2,3-1-2,8 3-4,0 0-6,0 0-22,0 0-1,11 1-1,3 1 0</inkml:trace>
  <inkml:trace contextRef="#ctx0" brushRef="#br0" timeOffset="265581.1739">20015 17398 28,'-11'6'28,"11"-6"3,0 0 0,0 0-9,0 0-5,0 0-3,14-2-3,-14 2-3,13-3-1,-4 1-2,5 3 1,-1-3-2,4 4 0,1-3-1,2 0-1,0 0 0,1 1-1,-2-1 0,-1-1-2,-2 2 0,-2-3-4,0 3-2,-14 0-13,15-7-17,-15 7 0,17-12 0,-9 5 0</inkml:trace>
  <inkml:trace contextRef="#ctx0" brushRef="#br0" timeOffset="266041.2199">20817 17244 34,'-13'-1'25,"-7"-7"2,6 2-7,-1 3-8,-1-2-1,3 5 1,-4-4-1,5 9 0,-4-5-1,6 6-2,-4-1-2,4 5-1,-1-1 0,3 7 0,-1-1-1,5 5 0,0-1-1,4 5 1,1-2 0,5 1 0,3-1-2,3 1 2,3-6-3,4 1 2,0-7-2,2 0 0,3-5-1,0-4-2,2-1-3,-2-9-4,6 5-10,-5-9-20,1-2 2,1-5-1,-3 0 0</inkml:trace>
  <inkml:trace contextRef="#ctx0" brushRef="#br0" timeOffset="266347.2505">21053 17199 67,'0'0'33,"2"-15"1,-2 15-7,7-12-12,-7 12-5,0 0-1,0 0-2,4 13-2,-4 4-1,0 8-1,-1 3 0,1 4 0,-1 3-1,2 3 2,-2-6-3,2 0 2,0-6-3,0-5 1,1-5-3,-1-5 0,-1-11-3,0 0-3,13 8-4,-12-19-9,10 3-11,-1-6-4,2-7 0,3-2 0</inkml:trace>
  <inkml:trace contextRef="#ctx0" brushRef="#br0" timeOffset="266610.2768">21257 17168 47,'0'0'30,"0"-14"3,0 14-1,0 0-11,0 0-8,-4 14-3,0-1-2,5 9-1,-3 1-2,3 8 0,-2 2-2,2 3 1,0-2-2,1-2 0,1-4-3,0-3 1,1-5-3,-2-7-1,4-2-3,-6-11-6,0 0-8,0 0-10,9-5-4,-8-6 0,-2-3 2</inkml:trace>
  <inkml:trace contextRef="#ctx0" brushRef="#br0" timeOffset="266865.3023">21147 17347 46,'-18'-2'31,"5"2"2,2 0 0,2-5-12,9 5-7,0 0-4,10 1-2,0-3-2,5 3 0,0-5-2,5 2-2,1-3 0,2 1-2,2-2-1,-3-2-5,6 3-16,0-3-14,-4 1 0,1 0-1,-2 0 1</inkml:trace>
  <inkml:trace contextRef="#ctx0" brushRef="#br0" timeOffset="267372.353">21413 17425 67,'-4'12'34,"4"-12"2,0 0 0,6 14-21,-6-14-4,15 1-1,-5-2-2,6 3-2,-1-2-1,6 2-2,0 2 0,2-1-2,-1 1 1,-2 1-1,-2 1-1,-4 2 0,-3 3 0,-4 3 0,-5 0 0,-5 3-2,-3 0 1,-3 2-1,-4-3 2,-3-1-2,-2-1 2,-3-2-2,-1-1 2,0-6 0,2-1 0,1-3 0,6 1 0,0-2 1,13 0-1,-13-3 0,13 3 1,0 0 0,0 0 1,0 0-1,0 0-1,0 0 1,15-1 0,-4 3-1,3 3 1,4-1-1,2 3 0,2-1 0,2 4 1,0-3-1,0 1 0,0-2 0,-2-2-1,-3 0-1,-2-4-4,-5-1-9,2-2-24,-5-6-1,3-5 2,-2-7 0</inkml:trace>
  <inkml:trace contextRef="#ctx0" brushRef="#br0" timeOffset="267905.4063">22041 17243 15,'-2'-10'23,"2"10"2,-6-13 0,6 13-7,-8-11-2,8 11-1,-15-9-3,15 9 0,-17-6-2,8 6-2,-6-2-1,3 4-2,-4-1 0,0 6-1,-2 0-1,0 6 1,0 2 0,3 5-1,1 2 0,3 4 1,5 0-2,5 3 2,4-2-3,7 1 2,3-3-1,6-1 0,3-6-1,5-2 0,0-4-1,2-2 0,0-6-1,-2-1-1,2-6-2,-6-4-5,3 3-15,-3-8-15,-3-5 2,0-6-2,-1-1 2</inkml:trace>
  <inkml:trace contextRef="#ctx0" brushRef="#br0" timeOffset="268243.4401">22394 17068 67,'0'0'33,"0"0"-1,0 0 1,9 14-17,-9-14-7,-2 27-1,-1-6-2,3 10 1,-2 2-2,2 9 0,-1 0-2,2 1 0,1-3-1,0-6-1,1-6-2,0-6 0,1-3-5,-4-19-5,8 13-25,-8-13-2,9-12 1,-1-2-1</inkml:trace>
  <inkml:trace contextRef="#ctx0" brushRef="#br0" timeOffset="268536.4694">22590 17095 83,'0'0'36,"0"0"-1,0 0 1,0 0-25,-2 17-4,1-2-3,2 8 0,-1 1-1,2 9 0,1 2-1,2 3 1,-1 0-2,4-4 0,0-3 0,1-5-2,-1-4-1,-1-8-4,3 0-14,-10-14-18,14 2 1,-14-2-1,6-22 0</inkml:trace>
  <inkml:trace contextRef="#ctx0" brushRef="#br0" timeOffset="268793.4951">22397 17304 68,'-18'9'36,"4"-1"1,5-3 1,9-5-15,0 0-15,0 0 0,14 6-2,1-5 0,0-5-3,6 2-2,3-4-1,1-1-3,5 0-2,-3-4-6,5 5-10,-6-4-18,1 1 1,0 0-1,-1 3 3</inkml:trace>
  <inkml:trace contextRef="#ctx0" brushRef="#br0" timeOffset="269327.5484">22778 17272 81,'0'0'35,"3"11"1,-3-11-7,12 2-16,3 3-2,-5-5-3,7 3-1,-2-2-2,5 3-2,-2-1 0,1 2-2,-2 1 0,-1 2-1,-2 1 0,-4 3 0,-4 3 1,-4 3-1,-4 0 0,-5 2 1,-2-1 0,-5 1 0,-3-3-1,-1 0 1,0-7 0,0 1 0,2-5-1,3-1 0,2-2 1,11-3-1,-12-1 0,12 1-1,0 0 1,14-18-1,-1 11 0,2-1 0,3 2 0,2 1 0,2 3 0,-1 4 0,-1 5 1,-1 3 0,-3 4 0,-3 6-1,-3 2 2,-5 2-1,-4 3 1,-6-2 0,-6-1 0,-5-3 0,-7-2 0,-3-6 0,-1-5 0,-2-4 0,-1-2-1,3-1-1,3-4-1,2-7-7,9-5-29,1-9-2,6-8 1,8-11-1</inkml:trace>
  <inkml:trace contextRef="#ctx0" brushRef="#br0" timeOffset="277196.3353">11977 16230 22,'-13'-1'27,"4"5"2,-1-4 3,10 0-8,-9 3-6,9-3-2,0 0-2,0 0-4,9 4-2,2-4-3,3 4-2,3-4-1,2 2-1,4-1-1,1-1 0,0 0-2,-1-3-2,-1 2-5,-6-7-9,2-1-17,-1 1 1,-5-3-1,-1-2 1</inkml:trace>
  <inkml:trace contextRef="#ctx0" brushRef="#br0" timeOffset="277480.3637">12159 16099 42,'-15'1'26,"15"-1"3,0 0 0,-12 4-12,12 6-6,0-10-1,0 27-1,0-7-1,4 8-2,-3 1-1,2 6-1,-3 0-2,1 1-2,0-2-2,-2-7-4,3 1-12,-2-7-15,0-10 0,0-11-2,9-4 2</inkml:trace>
  <inkml:trace contextRef="#ctx0" brushRef="#br0" timeOffset="278708.4865">12679 15084 22,'0'0'17,"0"0"1,0 0 0,0 0 0,0 0-3,0 0-2,0 0-3,0 0 0,-11-12-3,11 12-1,-15-7-1,6 3-2,-6 1-1,0 2 0,-2 0 0,-2 3 1,-2 1 0,2 6 0,-4 1 0,2 6 1,-2 3-2,4 4 2,0 5-2,5 3 2,2-1-1,7 4 0,5-2-1,8 0 1,5-4-1,5-3 0,5-5-1,3-6-3,4-5-2,1-9-4,4-1-9,-2-10-14,1-5-2,3-2-2,-4-6 3</inkml:trace>
  <inkml:trace contextRef="#ctx0" brushRef="#br0" timeOffset="278995.5152">12941 15058 76,'0'0'30,"0"0"1,-8 14-6,5 0-14,1 8-3,-2 4-3,1 6 0,-2 3-2,1 2 0,0-1-3,0-5 0,3-3-5,-2-9-1,6-3-10,-3-16-13,0 0-2,16 0-2,-6-16 3</inkml:trace>
  <inkml:trace contextRef="#ctx0" brushRef="#br0" timeOffset="279256.5413">13076 15029 71,'0'0'30,"5"-18"1,-5 18-6,0 0-8,-3 12-7,2 5-3,-3 3-3,1 8 0,-2 5-1,2 4 0,-1 2-2,1-1-2,3 0-4,-2-9-5,3-3-17,1-7-5,-2-19-1,-1 14-1,1-14 2</inkml:trace>
  <inkml:trace contextRef="#ctx0" brushRef="#br0" timeOffset="279526.5683">12948 15269 81,'-11'-3'35,"11"3"-2,-8-10 1,8 0-22,8 0-5,2-1-4,4-2-3,3 0-3,3-2-5,4 6-6,-1-3-9,4 1-8,2 7-2,-2 0 0,2 5 2</inkml:trace>
  <inkml:trace contextRef="#ctx0" brushRef="#br0" timeOffset="279903.6059">13302 15220 20,'0'0'23,"0"0"2,-9 12 0,9-12-3,0 0-4,0 0-3,0 0-2,16-5-2,-16 5-4,18-6-2,-8 5-3,2 1-1,-2 1 0,-1 5 0,-9-6-1,14 21 0,-11-6 0,-1 3 1,-2-1-1,-2 3 1,-2-2-1,-1-2 1,-1-2-1,0-2 2,6-12-2,-9 13 1,9-13 0,0 0 1,0 0 0,0 0-1,0 0 1,0 0-1,0 0 0,13-9-1,-13 9 0,19-4-1,-9 3 0,2 3 1,0 4-1,-2 3 0,1 3 0,-3 3 0,-2 1 1,-3 4-1,-3-1 2,-5 2-1,-4-3 1,-4 1 0,-4-4 0,-3-1 0,-5-3 0,0-2 0,0-4-1,0-3-1,4-4-1,1-4-1,8-2-5,-1-9-7,9-4-18,8-2 0,2-6 0,8 0 1</inkml:trace>
  <inkml:trace contextRef="#ctx0" brushRef="#br0" timeOffset="280271.6427">13769 15050 12,'0'0'21,"-17"-12"2,8 9 1,-4-1-6,-2 2-2,0 5 1,-5 2-1,3 8-1,-5 1-2,4 10-4,-2 1-1,4 6-3,2 0-1,4 0-1,3-2 0,5-1-1,2-4-1,5-4 1,2-6-2,2-6-1,4-2-2,1-9-2,5 2-4,-2-11-6,6 3-6,-1-7-7,2-3-5,2-1 0,-2-7 3</inkml:trace>
  <inkml:trace contextRef="#ctx0" brushRef="#br0" timeOffset="280542.6699">13918 15014 59,'5'-13'30,"-5"13"1,0 0 0,-12 11-14,9 6-6,-4-1-4,2 10-1,-2 1-1,2 6-1,-1 0-1,2 2-1,1-5-2,0-1-1,2-6-4,-1-9-2,6-2-11,-4-12-16,11-2 1,0-7-1,-1-11 2</inkml:trace>
  <inkml:trace contextRef="#ctx0" brushRef="#br0" timeOffset="280807.6964">14064 14968 74,'0'0'33,"8"-12"-1,-8 12 2,0 0-17,-1 11-10,0 3-3,-2 1-1,1 7-1,-1 6 0,0 4 1,-1 2-2,1 1-1,1 0-3,-1-7-5,5 2-9,-4-7-16,-1-10-1,1-2-1,2-11 2</inkml:trace>
  <inkml:trace contextRef="#ctx0" brushRef="#br0" timeOffset="281076.7233">13955 15215 74,'0'0'35,"-12"-4"-1,12 4 1,-1-15-16,1 15-9,14-14-5,-4 4-3,0 1-3,2-4-5,5 6-9,0-1-15,-1-1-4,4 3 0,-2 0-1</inkml:trace>
  <inkml:trace contextRef="#ctx0" brushRef="#br0" timeOffset="281361.7517">14200 15175 41,'9'22'26,"-9"-22"2,3 10-1,-3-10-9,0 0-5,0 0-2,0 0-2,6 12-2,-6-12-1,0 0-1,7 16-2,-4-2 0,-1 2-1,-2 3 0,-2 5-2,-2 3 1,-2-2 0,-1 1-1,-4-4 1,0-1-1,0-6 1,0-1 0,1-7 1,10-7 1,-15 6-1,15-6 1,0 0 0,-9-10 0,9 10 0,2-20 0,0 8 0,1 2-1,1-1 0,-4 11 0,8-15-1,-8 15 0,11-7-1,-11 7 1,17 8-2,-9-1 1,2 1-1,1 0-1,1 2 1,1-2-2,3 0-1,-2-7-2,7 2-4,-4-12-10,6 0-11,3-4-6,0-7 3,3-1-2</inkml:trace>
  <inkml:trace contextRef="#ctx0" brushRef="#br0" timeOffset="281761.7918">14636 15095 46,'8'-27'28,"-4"10"1,-6-1 0,-2 7-10,4 11-6,-21-3-1,9 16-4,-7 5-1,3 7 0,-3 3-2,4 6 0,3-1-1,4 2-1,5-5 0,5 0-1,3-8 0,7-6 0,3-4 0,5-4 0,0-8 0,3-2-1,2-7 1,-1-2-1,-1-4 0,0-3 0,-6-3 0,-1-2 0,-7-3 0,-3 0 0,-7-1 0,-4 1-1,-8 0 0,-6 1 0,-4 2 0,-4 3 0,-1 4-2,-2-2-1,3 7-3,0-3-4,9 4-19,4-1-8,7-3-1,9-2 1,9-5 1</inkml:trace>
  <inkml:trace contextRef="#ctx0" brushRef="#br0" timeOffset="282053.821">15090 14731 56,'-12'7'30,"12"-7"1,-13 9 1,13-9-11,0 0-9,0 0-1,0 0 0,8-1-1,5 5-2,2-3-2,2 2-3,1-1-2,1-2-2,2 1-6,-5-6-12,1 0-16,0 1-2,-4-6 1,0 1-1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41:13.16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12456 1018 16,'0'0'15,"0"0"0,0 0 3,0 0-3,0 0 1,0 0-5,0 0-2,0 0-1,0 0-2,11-36-1,-11 36-1,0 0 1,0 0-1,0 0-1,-32-24 0,32 24 0,0 0-1,-33-9 0,33 9 0,-29 0 0,29 0 1,-35 11 0,17-3-1,-2 7 1,-1 7-3,1 6 3,0 7-3,2 4 3,3 4-3,3-6 3,4 6-4,5-3 3,5-4-1,6-4 1,4-7 1,4-2-2,5-6 2,2 1-2,2-8 1,0-2-1,-1-4 0,-2-4-1,0-1-3,-5-6-1,1 2-3,-5-8-4,1 4-9,-2-2-11,-1-3-1,1 3 0,-1-5 2</inkml:trace>
  <inkml:trace contextRef="#ctx0" brushRef="#br0" timeOffset="511.9488">12786 933 33,'0'0'26,"0"0"4,-4-35-4,4 35-13,0 0 0,0 0 0,-1 50-4,-1-13-5,2 5 1,-3 10-4,1-2 3,-2 9-2,1-4-1,-1 1-2,0-11 1,1-7 1,2-9-2,1-5-1,1-5-2,3-6-4,-4-13-4,11-1-9,-1-7-7,-1-13-3,6 0 2,-2-12 2</inkml:trace>
  <inkml:trace contextRef="#ctx0" brushRef="#br0" timeOffset="780.9218">13027 823 26,'0'0'24,"9"-36"1,-9 36 0,0 0-5,-11 51-3,6-14-4,-5 15-3,4 3 0,-3 8-6,2-4 2,1-2-5,2-5 0,1-2-3,2-9 2,1-8-2,1-10-1,2-3-4,0-10-4,2 2-9,-5-12-10,0 0 0,14-4 0,-11-7 2</inkml:trace>
  <inkml:trace contextRef="#ctx0" brushRef="#br0" timeOffset="1028.8971">12900 1238 41,'-17'3'28,"6"0"1,0 1-4,11-4-8,0 0-1,0 0-2,0 0-3,14-7-4,0-1-2,-1-2-2,4-1-2,-1-2-3,0 0-3,1 0-4,-5-1-10,1 5-12,0 4-1,-3 0-1,3 3 1</inkml:trace>
  <inkml:trace contextRef="#ctx0" brushRef="#br0" timeOffset="1570.8427">13128 1242 35,'0'0'26,"10"16"1,-6-5-2,-4-11-12,11 20 0,-7-6-4,1 3-2,-5 3-2,1 3-1,-6 2 0,0-1 0,-3 7-1,-2-3-1,-2-4 0,0-2-1,2-4 0,0-3 0,1-3-1,9-12 1,-11 13 0,11-13 0,0 0 0,0 0 0,0 0 0,15-9 0,-4 2-1,2 0 1,2 2-1,3 1 1,0 3-1,2 3 0,0 5 0,-1 4 0,0 3 0,-3 2 0,-1 3 1,-4 0-1,-4-1 1,-4 6 0,-5-3 1,-4 2-2,-7-1 2,-2 0-1,-5-1 1,1 1-1,-4-3 1,3-4-2,1-3 1,3-3 0,4-3-2,2-4-1,10-2-6,-8-2-16,8 2-10,2-19 0,5 0-1,6-6 3</inkml:trace>
  <inkml:trace contextRef="#ctx0" brushRef="#br0" timeOffset="3721.6278">14016 899 33,'0'0'20,"0"0"0,14-35-1,-14 35-3,0 0-3,0 0-3,0 0-2,0 0-3,0 0 0,0 0 0,-33-33-2,33 33 0,0 0 0,-34 4 1,34-4 0,-30 21-2,30-21 0,-34 45 2,16-11-2,1 5 2,4 5-3,1 0 0,4 2 0,5-4 2,5-4-2,6-4 0,3-7 0,3-5 0,4-5-1,0-7 1,1-1-1,-1-2-1,0 2 0,-5-6-2,2 2-2,-5-5-2,0 2-7,-10-2-11,14-2-7,-4 1-1,1-9 3,4 0 0</inkml:trace>
  <inkml:trace contextRef="#ctx0" brushRef="#br0" timeOffset="4105.5894">14448 775 27,'0'0'23,"0"0"0,0 0-3,0 0-5,0 0-1,0 0-2,-33 20-3,33-20 0,-10 71-1,6-24-2,-3 7-1,2 0-1,-1 2-3,1-7 2,0-2-4,0-10 0,2-2-4,-2-12 0,4-5-2,1-18-5,0 13-6,0-13-6,3-10-6,6-3 2,-1-11 1</inkml:trace>
  <inkml:trace contextRef="#ctx0" brushRef="#br0" timeOffset="4367.5632">14576 761 32,'0'0'24,"0"0"5,0 0-8,0 0-3,-11 40-3,4-2-1,-6 8-5,5 5 2,-4 5-7,4-2 2,0-3-5,2-4 3,3-5-5,1-9 0,2-4-3,-1-12-4,4-3-5,-3-14-7,0 0-11,0 0-1,0 0 2,0 0 0</inkml:trace>
  <inkml:trace contextRef="#ctx0" brushRef="#br0" timeOffset="4589.541">14453 1112 27,'-14'-3'28,"5"3"3,0 0 0,9 0-10,0 0-4,0 0-2,0 0-3,14-15-5,2 4-3,-16 11-3,32-28-6,-32 28-1,35-30-4,-35 30-6,36-19-13,-36 19-1,31 0-3,-18 4 2</inkml:trace>
  <inkml:trace contextRef="#ctx0" brushRef="#br0" timeOffset="5030.4969">14661 1201 23,'-4'14'24,"5"-1"2,-1-13 2,-5 20-12,8-7-1,-3-13-4,4 18-3,-3-4-3,2 4 0,-3 3 0,1 2-1,-5 2-1,0 3-2,-4 2 1,-3 0 0,-4-3-1,-1-3 1,-2-3-2,1-4 1,0-4 0,1-1 0,3-5 2,3-3-1,10-4 1,-12 2 0,12-2 1,-3-12-1,3 12 1,4-18-1,0 8-1,-4 10 0,15-15-1,-4 11 0,1 4 0,3 4 0,0 3-1,3 2 1,0 3-1,1 0-1,-1 1 0,1-3-2,0-1-2,-4-7-4,4 1-7,-4-11-11,0-4-7,5-7 1,-2-5-1,2-9 1</inkml:trace>
  <inkml:trace contextRef="#ctx0" brushRef="#br0" timeOffset="5354.4645">14986 646 53,'6'-41'29,"-6"41"4,0 0-1,0 0-19,32 24-1,-32-24-3,34 66-4,-13-19-2,0 12 1,-1 12-1,-3 9-3,-4 0 1,-6 4-2,-5-5 1,-6-2-2,-7-10-2,1-3-5,-9-21-4,2-3-9,-7-6-9,-4-13 1,0-6-2,-6-9 3</inkml:trace>
  <inkml:trace contextRef="#ctx0" brushRef="#br0" timeOffset="5901.4096">13814 646 7,'0'0'19,"-38"-26"2,38 26-2,0 0 0,-46-1-2,46 1-1,-43 25-2,43-25-2,-51 60-2,25-15-1,-3 8 0,4 11-1,0 8-4,3 1 2,6-1-4,5-9 3,6-3-4,10-8 3,6-3-5,7-10 2,8-5-2,4-6-2,8 2-5,0-2-9,3 0-16,5 0 0,-2-3 0,3-3 0</inkml:trace>
  <inkml:trace contextRef="#ctx0" brushRef="#br0" timeOffset="6569.343">15464 1401 25,'0'0'24,"16"-13"0,-16 13 3,0 0-14,0 0-2,0 0 1,-7 24-2,-5-5-2,-2 7-1,-4-1 0,0 8 0,-2-5-2,2 2 1,1-4-2,3-2-1,2-7 1,5 1-1,2-6 0,5 1 0,2-1-1,3 1-2,4-4 3,4 2-3,1-3 1,5 0-1,2-2 1,3 0-2,0-4 1,-1-1 0,-1 0 0,-3-1-1,-1 1-1,-6-2-1,-2 4-3,-10-3-3,10-5-9,-10 5-11,-5-14-5,5 14 2,-11-20-1</inkml:trace>
  <inkml:trace contextRef="#ctx0" brushRef="#br0" timeOffset="6863.3136">15425 1468 51,'0'0'26,"13"-3"3,-13 3 0,5 21-19,0 3 1,-3 4-1,1 11-1,-2 2-2,4 6-4,-2-1 0,2 2-2,1-2 1,2-3-3,-1-1 1,0-9-4,1 0-1,-3-10-6,2-1-17,0-6-3,-7-16-1,9 6 0</inkml:trace>
  <inkml:trace contextRef="#ctx0" brushRef="#br0" timeOffset="7992.2007">15975 857 0,'0'0'17,"0"0"4,0 0-4,0 0-3,0 0 2,0 0-3,0 0-3,0 0-4,0 0 0,0 0-1,0 0-3,0 0 0,-26-35 1,26 35-1,0 0-1,0 0 1,-31-10 0,31 10-1,0 0 1,-37 5-1,37-5 2,-29 18 2,29-18-2,-31 35 2,15-12-1,-1 10-1,4 4 4,-1 7-4,5 0 2,2 1-4,6-2 5,4-2-5,7-4 4,5-6-3,5-7 1,5-8-1,4-6 0,2-3-1,1 0-1,0-3-2,-4-6-1,2 0-4,-9-8-6,0 3-16,-3-3-4,-6-5-1,-3-6 0</inkml:trace>
  <inkml:trace contextRef="#ctx0" brushRef="#br0" timeOffset="10430.9566">16145 843 36,'25'-38'24,"-25"38"-2,0 0 0,0 0-3,0 0-6,0 0-4,0 0-2,0 0-3,0 0-1,0 0-1,-31 2 0,31-2-1,-21 35 3,21-35 1,-20 53-1,12-20 0,2 6-2,5-1 3,3 2-3,5-4 3,4-2-5,4-5 3,3-1-3,2-6 3,3-6-1,2-5-1,-1-5 1,0-6 0,0-5-1,-2-3 0,-2-5 0,-1-3-1,-4-6 1,-15 22 0,24-56 0,-24 56 0,13-63 0,-13 63-1,-3-63 1,3 63-1,-17-54 2,17 54-4,-33-38 2,33 38-1,-44-21 1,44 21-2,-45-5 2,45 5-2,-42 2-1,42-2 3,-31 9-2,31-9 0,0 0-1,0 0-3,-24 39-2,24-39-5,0 0-4,0 0-8,32 37-7,-32-37 0,46 8 2,-15-10 2</inkml:trace>
  <inkml:trace contextRef="#ctx0" brushRef="#br0" timeOffset="10907.909">16594 812 26,'27'-39'25,"-27"39"0,0 0 3,0 0-15,0 0 0,-17 45-2,17-45-3,-14 57 0,5-24 0,6 3 0,1 3-4,5-2 0,2-1-1,6-4 2,1-5-2,6-5 1,2-2-3,2-6 1,-1-7 1,3-4-1,-2-4 0,-1-6 0,-1-7 0,-2-5-1,-18 19 1,29-47-3,-29 47 2,16-65 0,-14 30 0,-4 0-2,2 35 1,-20-62 0,20 62 0,-35-45 0,35 45 1,-46-23-4,46 23 3,-51-5 0,51 5-1,-43 10-2,43-10 2,-31 14-3,31-14-1,0 0-3,0 0-4,0 0-6,0 0-13,0 0-1,0 0-1,36 2 3</inkml:trace>
  <inkml:trace contextRef="#ctx0" brushRef="#br0" timeOffset="11253.8745">17105 616 34,'30'-10'24,"-30"10"6,0 0-5,0 0-12,0 0 0,14 58 0,-14-58-2,7 77-2,-2-24-2,-4 5-1,2 7-1,-3 3-2,1-1 0,-2-3-2,1-8 2,-1-5-3,1-6 3,0-8-4,0-11-1,1-5-3,-1-21-3,3 15-7,-3-15-12,4-11-5,2-6-3,2-12 2,5-11 2</inkml:trace>
  <inkml:trace contextRef="#ctx0" brushRef="#br0" timeOffset="11539.8457">17381 639 36,'0'0'26,"0"0"1,0 0 4,0 0-19,-9 35-1,9-35 0,-4 64-2,-1-20-2,2 6 0,-1 7-4,2 3 1,-1 1-3,1-4 1,1-1-3,2-9 2,1-5-5,0-11-3,3-4-6,-3-12-11,1-4-7,-3-11-2,0 0 2,12-11 0</inkml:trace>
  <inkml:trace contextRef="#ctx0" brushRef="#br0" timeOffset="11789.8208">17220 937 45,'0'0'33,"0"0"1,0 0-1,0 0-13,0 0-6,-9 41-2,9-41-4,0 0-3,44 26-2,-44-26-2,35 8-2,-35-8-3,36-1-1,-36 1-9,32-11-20,-32 11 1,0 0-1,38-26 0</inkml:trace>
  <inkml:trace contextRef="#ctx0" brushRef="#br0" timeOffset="14392.5606">17920 1112 48,'0'0'18,"0"0"3,0 0-2,0 0-1,0 0-5,0 0-1,0 0-4,0 0 0,11 4-2,2-9-1,2-2 0,8 0-2,5-2 0,9 3-1,4 0 0,4 2 0,-2 0-1,1 3 0,-2 1-1,-6-1-1,-4 2-3,-10-6-5,-2 4-20,-6 2-4,-4-5 0,1-2-1</inkml:trace>
  <inkml:trace contextRef="#ctx0" brushRef="#br0" timeOffset="16119.3878">18206 814 5,'0'0'12,"-31"-27"2,31 27 0,0 0-1,0 0-1,0 0 0,0 0-1,0 0-2,0 0-1,0 0-1,0 0-2,29 32-1,-29-32 1,29 28-1,-29-28 1,39 35 0,-39-35 0,40 39-3,-40-39 3,37 39-4,-23-23 3,0-1-1,-5 4-4,-3-2 3,-2 5-3,-3-2 6,-2 5-7,-2-3 7,-2 5-5,-2 0 2,-4-3 0,-1-1-1,-1 0 0,-1-2 1,-1-4-1,0-2-1,0 2 0,1-6-2,3 2-3,-1-8-10,12-5-15,-9 8-1,9-8-1,0 0-1</inkml:trace>
  <inkml:trace contextRef="#ctx0" brushRef="#br0" timeOffset="17919.2079">12539 3083 30,'0'0'24,"0"0"-4,0 0 2,-2-13-2,2 13-5,-4-14-3,-1 3-4,5 11 0,-11-23-3,4 13-1,-3-4 0,-3 2-1,-3-1 0,-1 4 0,-2-2-1,-1 5 1,-3 2-2,-1 4 1,0 2-1,1 5 0,-2 6 0,4 6 0,0 3 1,3 5 0,3 2 1,9 3-2,3 2 2,8 1-1,6-4 0,8-3 0,4-4 0,9-4-1,3-6-1,1-5 0,0-3-2,-2-6-3,0 1-2,-7-9-7,1 0-13,-6-1-6,-4-5-1,-1 0 0,-1-5 2</inkml:trace>
  <inkml:trace contextRef="#ctx0" brushRef="#br0" timeOffset="18431.1567">12864 2929 17,'0'0'24,"0"0"0,0 0 2,0 0-9,9 4-3,-9-4 0,5 24-2,-1-1-4,-3 4-1,3 8 0,-3 5-2,2 6-2,-2 0 0,1-1-3,-3-4 1,-1-3-1,0-5-2,-1-6-3,1-5-7,-1-4-15,3-18-3,0 0-1,0 0 0</inkml:trace>
  <inkml:trace contextRef="#ctx0" brushRef="#br0" timeOffset="18702.1294">13089 2911 49,'0'0'28,"0"0"2,0 0 1,-6 22-19,5 3-3,-5 3 3,4 9-3,-4 4-2,2 6-4,-1-1-1,1 0-2,1-3-1,1-7-2,1-2-4,-1-9-7,3-5-10,1-5-7,-2-15-2,1 10 2,-1-10 1</inkml:trace>
  <inkml:trace contextRef="#ctx0" brushRef="#br0" timeOffset="18921.1077">12910 3239 53,'-9'4'32,"0"-4"-1,9 0 1,0 0-18,0 0-3,12-6-1,2-1-4,5 2-3,2-2-4,0-2-3,4 2-5,-1-2-11,-2 0-12,2 7 1,-6-4-2,2 6 2</inkml:trace>
  <inkml:trace contextRef="#ctx0" brushRef="#br0" timeOffset="19378.062">13253 3275 50,'0'11'25,"5"2"3,-5-13-3,9 15-17,0-7-2,0-4 1,0 1-2,0 1-1,0 2-1,-3 3-1,-2 1-1,-5 3 0,-4 2 0,-4 2 0,-1 2 2,-1-1-2,-3-2 1,1-1-1,3-3 0,0-4-1,10-10 1,-10 13 0,10-13 0,0 0 0,16 0-1,-5-3 1,4 0 0,2 1-1,1 1 1,1 2-1,1 4 1,-4 3 0,-1 4 0,-5 3 1,-4 3-1,-7 3 0,-6 2 0,-7-2 1,-5 1-2,-6-2 0,-3-4-3,-1-1-1,-2-7-5,5-1-8,1-3-12,5-10-3,10-3 1,1-11 0</inkml:trace>
  <inkml:trace contextRef="#ctx0" brushRef="#br0" timeOffset="19763.0235">14052 2812 5,'0'0'18,"-10"-19"1,1 18 2,-9 0-9,-4 4 3,-5 8 0,-6 5-1,2 9-1,-2 5 1,6 11-3,-1 0 0,7 7-2,5-2-2,9 3-2,6-3 0,9-2-3,4-6 1,8-7-2,3-4-2,4-8-1,4-4-5,-4-10-6,6-9-19,0-2 0,-3-10-2,1-3 1</inkml:trace>
  <inkml:trace contextRef="#ctx0" brushRef="#br0" timeOffset="20063.9934">14325 2911 51,'0'0'29,"1"14"3,-2 3-1,5 7-19,-7 4-1,4 9 0,-4 5-2,1 7-5,-2 2 0,0-2-4,1-4-1,-2-6-3,5-4-7,-3-11-13,5-12-8,-2-12 0,14-8-1,1-7 1</inkml:trace>
  <inkml:trace contextRef="#ctx0" brushRef="#br0" timeOffset="20309.9688">14602 2863 62,'0'0'31,"-11"16"1,2 5 0,2 7-21,-5 1 1,4 10-3,-5 2-2,6 8-4,-1-1 0,2 2-2,2-3 0,1-5-3,3-2-2,-1-11-5,6-2-8,-1-10-15,-4-17-1,12 13 0,-12-13 0</inkml:trace>
  <inkml:trace contextRef="#ctx0" brushRef="#br0" timeOffset="20521.9476">14432 3263 69,'-16'2'33,"1"-2"0,7-1 0,8 1-20,0 0-3,0 0-1,17-12-4,0 4-4,4-3-2,2-1-3,6 1-4,-3-3-4,4 6-12,-3 3-9,-3 1 0,-2 5 0,-6 0 2</inkml:trace>
  <inkml:trace contextRef="#ctx0" brushRef="#br0" timeOffset="20962.9035">14703 3273 45,'0'0'25,"-2"21"3,2-21-2,0 0-11,1 15-2,-1-15-4,15 3-2,-5-6 0,5 4-1,-2-3-1,3 6-2,-1 3-1,-2 5-1,-3 6 0,-4 5 0,-3 5 0,-4 3-1,-1 2 0,-3 0 1,-2-4-1,-1-3 1,-1-5-1,-2-3 1,-1-7 0,1-1 1,-1-6-1,0 0 1,0-5 0,2-1 1,0-3-1,10 5 1,-14-17-1,14 17 1,-4-17-1,4 17-1,7-14 1,3 9-1,5 4 0,4 2-1,6 3 1,6 1-1,3 4-1,2-2 0,3 2-2,-3-6-2,4 4-3,-7-10-11,-2-1-17,0-5 1,-5-7-1,-2-5 2</inkml:trace>
  <inkml:trace contextRef="#ctx0" brushRef="#br0" timeOffset="21249.8748">15103 2640 70,'-15'-4'33,"13"14"1,4 9 0,7 3-23,7 21-2,5 5 0,6 15-2,0 7-2,2 8-2,-2 5-1,-7 0-2,-9 0-1,-11-7-3,-9-4-3,-17-12-8,-9-8-20,-8-4 1,-10-15-1,-2-9 0</inkml:trace>
  <inkml:trace contextRef="#ctx0" brushRef="#br0" timeOffset="21790.8207">13634 2736 25,'0'0'25,"-14"-17"2,14 17 2,-17 3-12,2 6 0,1 15-2,-8 3-3,3 18 0,-6 5-3,5 11-2,-1 2 0,6 5-2,4-4-2,9-2-1,10-5 0,10-8-1,9-7-2,9-8 0,10-4-5,4-11-9,8-5-20,5-6 1,-3-10-1,4-5 0</inkml:trace>
  <inkml:trace contextRef="#ctx0" brushRef="#br0" timeOffset="23371.6626">15611 3003 30,'0'0'22,"0"0"1,-10 11-5,10-11-6,0 0 0,-15 9-1,15-9-4,-15 19 1,7-2-1,-3 2 0,3 7-1,0 2-1,2 6 0,2 0-1,4 1 0,1-2-1,7 1-1,1-6 1,6-2-1,3-6 0,5-4 0,3-5 0,2-4-1,1-7 0,1-3 0,-3-5 0,-1-2 0,-4-3 0,-2-1-1,-7-1 1,-4-1-1,-4 0 1,-4 2-1,-5 1 1,4 13-1,-17-15 0,3 13 0,-2 5 1,-5 3-1,0 6 0,-1 1 0,1 2-1,2-1 0,4-1-1,2-5-3,13-8-4,-10 7-9,10-7-17,15-10 2,-2-4-1,6 0 2</inkml:trace>
  <inkml:trace contextRef="#ctx0" brushRef="#br0" timeOffset="23965.6031">16341 2817 5,'0'0'21,"0"-14"1,0 14 1,-1-12-7,1 12-2,-9-13-1,9 13-4,-17-9 0,2 6-2,0 6 0,-6 0 0,1 9-1,-7 1 0,2 9 2,-3 1-2,2 12 0,0 3-1,5 5-1,2-1 1,7 5-2,5-4 1,8 1-2,6-4 1,8-5-2,6-5 1,6-5 0,5-8-1,2-3-1,0-7-2,0-6-1,0-2-2,-5-10-6,2-1-12,-4-4-13,-7-4 2,1-4-1,-3-4 1</inkml:trace>
  <inkml:trace contextRef="#ctx0" brushRef="#br0" timeOffset="24499.5498">16699 2850 28,'-14'-2'25,"6"6"2,-8-3 2,-3 6-16,2 9 2,-7 4-2,3 10-2,-1 0-1,4 6-3,3-2 0,7 3-2,5-4-1,10-3-2,7-8 1,8-3 0,4-7-2,6-5 1,3-5-1,2-4 0,-2-5 0,-1-3 0,-5-5-1,-2-1 1,-7-5-1,-3-2 2,-7-3-3,-3-2 2,-6-2-1,-5 1 0,-4 1 0,-8 3-1,-6 1 1,-5 4 0,-4 8 0,-2 2 0,-2 7 0,-1 1-1,3 6 0,5 0-2,5 6-2,5-3-4,10 6-5,8-13-12,1 15-7,14-7-1,4-5 1,7-2 2</inkml:trace>
  <inkml:trace contextRef="#ctx0" brushRef="#br0" timeOffset="24995.5002">17194 2825 11,'0'0'24,"14"8"1,-14-8 3,-8 15-9,-1 4-3,-6 2 0,-1 9-2,-3-1-2,4 8-3,-2-4-1,8 5-2,2-7 0,8 2-3,6-10 1,7-3-2,5-6 1,4-3-1,2-7 0,3-4-1,-1-4 1,1-4-1,-3-5 0,-1-4 0,-4-3-1,-2-2 1,-5-6-1,-2-2 1,-7-2-1,-4 0 0,-7 0 0,-6 3 0,-5 2 0,-6 6 0,-6 7 0,-4 6 0,-3 7 0,-1 4 0,1 8-1,3 1 1,5 3-2,4 0-1,9 1-2,6-5-3,13 4-4,-3-15-8,23 1-12,1-4-2,4-8 0,7-2 2</inkml:trace>
  <inkml:trace contextRef="#ctx0" brushRef="#br0" timeOffset="25273.4724">17654 2679 56,'0'0'31,"12"15"0,-13-1 1,-4 6-21,4 14 1,-5 0-2,2 11-1,-2 1-2,4 7-2,1-1-1,2 1-2,0-1 0,2-6-1,1-2-1,1-7-2,0-5-1,-1-9-3,3-1-5,-6-10-18,-1-12-5,10-4 0,-3-13-1</inkml:trace>
  <inkml:trace contextRef="#ctx0" brushRef="#br0" timeOffset="25537.446">17877 2664 62,'0'0'32,"0"0"1,-7 35 0,2 2-21,-5 3-1,1 13-1,-4-1-3,4 6-3,-1-3 0,4-1-3,2-6 0,2-5-2,3-5-1,1-11-4,5 0-5,-5-14-8,-2-13-16,12 13 2,-12-13-2,9-14 2</inkml:trace>
  <inkml:trace contextRef="#ctx0" brushRef="#br0" timeOffset="25761.4236">17718 3038 48,'-11'6'30,"0"-2"1,11-4 2,0 13-18,0-13 0,18 5-3,-2-5-3,6 2-2,3-4-3,4 0-1,-1-1-3,0-4-1,2 3-6,-3-8-5,0 1-20,-2 0-2,-2-3 0,1 0-1</inkml:trace>
  <inkml:trace contextRef="#ctx0" brushRef="#br0" timeOffset="26173.3824">18355 2928 11,'-18'5'24,"18"-5"2,-12 6 5,12-6-11,0 0 1,0 0-4,0 0-3,18 7-2,0-3-2,3-7-3,8 6-1,3-3-3,5 2 0,2-2-1,2 0 0,2-1-2,-2 0 0,-1 0-2,-3-3-2,-2 2-3,-8-8-4,1 7-13,-8-3-10,-6-2 0,-5 0 0,-9-4 1</inkml:trace>
  <inkml:trace contextRef="#ctx0" brushRef="#br0" timeOffset="26474.3523">18656 2747 37,'-14'9'26,"14"-9"2,2 13 1,-2-13-18,22 21 0,-3-8 1,11 6-2,1 2 0,5 9-3,0 0-1,0 7-2,-5 2 1,-5 3-3,-10-1 1,-8 1-2,-12-4 2,-8 0-3,-12-8 0,-9-5-2,-4-3-6,-8-7-19,-1-8-7,2-6 1,4-10-3</inkml:trace>
  <inkml:trace contextRef="#ctx0" brushRef="#br0" timeOffset="32515.7481">4374 5438 34,'0'0'25,"0"0"-1,-3-10-1,3 10-5,0 0-4,-7-12-2,7 12-4,-12-7-1,3 6-2,-2 1-2,-3 4 0,-4 4-1,0 5 1,-4 4-1,0 8 1,0 5-1,-1 6 0,3 3 1,3 0-2,6 1 2,5-2-2,6-2 2,7-4-2,5-7 1,8-4 0,5-7-1,5-5 0,1-4-2,3-8-3,1-1-3,-3-8-6,3-2-15,-1-1-4,-7-6-1,1 0 1</inkml:trace>
  <inkml:trace contextRef="#ctx0" brushRef="#br0" timeOffset="32801.7195">4764 5278 56,'6'12'27,"-3"6"3,-6 3-2,1 7-18,2 11-2,-3 7 1,2 8-1,-3-1-3,0 3-2,0-4-2,0-7-1,1-5-2,-2-10-4,2-5-6,0-10-10,3-15-7,0 0-2,0 0 1,15-23 2</inkml:trace>
  <inkml:trace contextRef="#ctx0" brushRef="#br0" timeOffset="33041.6953">4916 5402 38,'4'-24'27,"3"12"1,-6-2-1,-1 14-10,0 0-2,-1 23-5,0 5-1,-4 7-3,-1 10-3,-1 4 1,1 7-1,-2-3-1,1-1-2,2-5-1,0-8-5,4-5-1,0-11-9,1-7-11,4-4-3,-4-12-1,0 0 2</inkml:trace>
  <inkml:trace contextRef="#ctx0" brushRef="#br0" timeOffset="33244.6752">4834 5714 67,'-11'-4'32,"11"4"1,-16 0-1,16 0-15,0 0-6,0 0-3,0 0-1,12-10-4,3 4-2,4-1-5,-1-5-2,11 4-8,-5-4-13,2 1-6,1 3-1,-5-3 1</inkml:trace>
  <inkml:trace contextRef="#ctx0" brushRef="#br0" timeOffset="33779.6215">5131 5708 54,'0'0'24,"2"13"5,-2-13-1,0 0-19,0 0 0,14-5 0,-6 6 0,-8-1-2,15 3-2,-15-3-1,12 11-2,-8 1-1,-3 2-1,-1 2 1,-2 4-1,-1 1 0,-1 0 1,-1-1-1,-1-2 0,1-4 0,0-3 1,5-11-1,-7 17 1,7-17-1,0 0 1,0 0 0,0 0-1,0 0 1,0 0 0,0 0-1,13 1 0,-13-1 0,14 0-1,-14 0 1,16 4 0,-6 3-1,-1 2 1,-1 1 0,-1 4 0,-2 1 1,-1 2-1,-2-1 1,-4 3 1,-4-2-1,-3 2 1,-6-3-1,-2-1 0,-4-1 0,2-1 0,0-2-3,1-3-1,2-1-4,3-8-7,13 1-18,-7-18-1,12-5 0,6-4 1</inkml:trace>
  <inkml:trace contextRef="#ctx0" brushRef="#br0" timeOffset="34146.585">5841 5193 46,'-9'-6'23,"-2"12"3,-8-5 1,1 9-18,-3 7 1,-3 7 0,0 11 1,-2 3 1,3 9-2,2 0-3,5 4-1,4-1 0,7 0-3,3-7 1,6-3-3,3-5 2,6-6-3,3-3 2,1-5-3,3-5 0,-3-5-4,5-3-6,-2-6-16,0-7-8,6-2 2,-2-10-2</inkml:trace>
  <inkml:trace contextRef="#ctx0" brushRef="#br0" timeOffset="34477.5519">6314 5379 51,'2'-19'26,"-2"19"3,-8-21 0,-8 15-16,-2 10-2,-4 2 0,-4 10-2,-4 4-1,2 9-1,0 0-1,6 4-2,2-2 0,7 2-2,4-3 0,9-2 1,4-5-1,6-5-2,3-3 1,2-3-3,5-1-3,-1-10-5,7-1-12,-2-5-13,0-7 1,4 0-1,-2-8 2</inkml:trace>
  <inkml:trace contextRef="#ctx0" brushRef="#br0" timeOffset="34765.5229">6561 5191 52,'0'0'26,"0"0"3,-4 12 0,0 7-17,-1 6-3,1 9-1,-2 3 0,1 7-2,-2 2-2,2 1-2,1-4-2,1-7-3,1-1-3,0-10-5,2-4-10,1-3-9,-1-18 1,0 0-2,0 0 2</inkml:trace>
  <inkml:trace contextRef="#ctx0" brushRef="#br0" timeOffset="35007.4989">6670 5143 50,'0'0'27,"-1"12"3,0 9-1,-5 4-16,-1 7-5,4 8 1,-4 2-1,3 4-2,-1 0-4,3-2-3,3-2-3,-2-8-5,5-1-7,0-4-13,-3-14 0,3 0-3,-4-15 3</inkml:trace>
  <inkml:trace contextRef="#ctx0" brushRef="#br0" timeOffset="35224.4772">6569 5508 79,'-14'7'33,"14"-7"-2,0 0 2,0 0-25,0 0-2,4-12-1,5 5-3,3-3-3,1-1-5,7 0-7,-2-2-13,0 0-6,4 4 0,-3-4 0,4 7 1</inkml:trace>
  <inkml:trace contextRef="#ctx0" brushRef="#br0" timeOffset="35658.4338">6869 5433 49,'0'0'25,"8"14"3,-8-14 1,0 0-16,15 12-4,-15-12 0,18 13 0,-18-13-2,19 20-1,-11-7-3,-2 3 0,-3 2-1,-5 2-1,-4 2 0,-6 0 1,-5-1-1,-3-1-1,-3-3 2,-3 0-2,2-6 2,2 1-2,2-6 1,5-2 0,3-4 1,12 0 0,-10-4 1,10 4 1,6-12-2,-6 12 1,17-17-2,-4 7 2,1 4-3,1 3 2,1 3-2,0 3-1,2 3 2,-3 5-3,1-1 2,-2 3-2,0 0-1,-1-4-3,2 2-4,-3-8-9,0-4-16,3-2 1,0-10-1,2-5 3</inkml:trace>
  <inkml:trace contextRef="#ctx0" brushRef="#br0" timeOffset="35943.4053">7168 5069 59,'0'0'30,"11"20"0,1 6 1,0 7-15,5 9-6,8 11-1,0 6 0,3 6-1,-5 5-2,0 4-2,-7-2 0,-6 0-3,-9-5 2,-9-5-4,-9-4 0,-7-6-4,-2-6-5,-5-10-16,1-9-10,6-8 2,3-12-2,11-8 2</inkml:trace>
  <inkml:trace contextRef="#ctx0" brushRef="#br0" timeOffset="36612.3384">7747 5714 68,'9'-12'31,"-11"2"-1,2 10-1,-2-14-17,-8 3-7,10 11 2,-21-10-3,7 7 0,-3 3-1,4 5-1,-2 1 1,3 4-2,2 2 1,3 2-2,2 1 2,5 4-2,5 1 0,4 3 1,4 3 0,4 1 0,3 1-1,1 0 1,-1 0-1,-3-3 1,-4 0 0,-3-3 0,-8-3-1,-5-1 1,-8-2 0,-3-2 1,-4-3-1,1 0 0,-2-3 0,4-1 0,2-5 1,4-2-1,9 0 1,-5-18 0,7-1 0,5-3-1,1-8 0,1-3 0,1-4 0,-1 1-1,1 2-1,-3 1-1,-1 6-2,-5 0-3,2 8-8,-3 3-19,0-2-1,3 3 1,3-5-3</inkml:trace>
  <inkml:trace contextRef="#ctx0" brushRef="#br0" timeOffset="37049.2945">8244 5179 63,'0'0'26,"-13"-7"0,1 10-4,-4-2-15,1 7-1,-6 1 2,-1 10 0,-7 2 1,6 9-1,-4 1-1,6 6-1,0-2-2,6 4 1,4-6-1,9 1 0,7-6-1,7-1 0,7-8 0,4-2 0,3-5-1,4-4-1,-1-3-1,-1-6-2,-1-2-3,-4-7-4,1 0-11,-5-2-16,-1-8 1,-2 0-1,-2-6 1</inkml:trace>
  <inkml:trace contextRef="#ctx0" brushRef="#br0" timeOffset="37667.2328">8594 5151 37,'0'0'29,"0"0"1,0 0 0,1 11-9,-1-11-7,0 0-2,-17 10-3,10 5-2,-4 4-2,2 8-1,0 3 0,1 5 0,2 1-2,4 3 1,4-5-1,6-3 0,5-6 0,7-5 0,2-9 0,3-4-1,2-5 1,1-6 0,-1-4-1,1-5 0,-5-4 0,-4-3 0,-2-5 0,-6-1 0,-4-5 0,-6-2-1,-5-1 1,-4 1-1,-5 0 0,-5 3 0,-1 5-1,-2 5 1,-3 7-1,1 8-1,0 6-1,2 2-2,5 9-3,-1-4-3,9 10-7,1-4-15,10-4-3,7 1 1,5-8 2</inkml:trace>
  <inkml:trace contextRef="#ctx0" brushRef="#br0" timeOffset="38140.1856">9112 5100 38,'0'0'24,"0"0"3,-9 6 0,0 1-8,-3 8-8,-6 2-2,2 10 1,-5 4-1,4 7-1,1 1-2,4 3-1,3-2-1,8-1-1,1-5 0,7-4 0,3-8-1,5-3 1,0-6 0,5-5 0,-1-6-1,2-2 0,1-5 0,-1-5-1,-1-4 1,-3-4-1,0-5-1,-5-3 1,-2-5 0,-3-2-1,-5-2 1,-4 0-1,-6 2 0,-2 0-1,-4 6 1,-2 5 0,-2 3-1,-1 6 0,1 5-1,0 1-2,7 7-3,-2-2-3,13 2-5,-9 6-12,9-6-8,11 3 1,0-5-1,7 1 4</inkml:trace>
  <inkml:trace contextRef="#ctx0" brushRef="#br0" timeOffset="38524.1472">9492 5036 38,'-12'0'27,"12"0"3,0 0-7,0 0-3,0 0-4,-7 12-2,8 5-2,-4 4-4,3 10-2,-1 8-1,1 8-1,-4 5 0,1 4-2,-1 0 0,1-2-1,-3-3-2,2-6 1,-1-6-4,-1-10-5,4-3-10,1-6-15,1-20 1,0 0-1,11-2 1</inkml:trace>
  <inkml:trace contextRef="#ctx0" brushRef="#br0" timeOffset="38808.1188">9685 4998 56,'0'0'30,"-2"-13"1,2 13 0,-13 18-18,2-2-1,2 13-3,-3 5-1,3 12-1,-1 3-2,4 5-2,1 2-1,3 0-1,1-3-1,2-4 0,2-3-4,-2-8-2,3-3-3,-4-8-4,3-3-9,-2-6-10,-2-7 0,1-11-1,0 0 4</inkml:trace>
  <inkml:trace contextRef="#ctx0" brushRef="#br0" timeOffset="39021.0973">9524 5468 44,'-9'-4'28,"-1"-4"4,10 8-1,0 0-15,-10-2-3,10 2-2,11-2-2,-1 4-3,3-5-4,3 0-2,4 0-4,-1-2-5,7 0-10,-1 3-12,-1-9-1,3 4 0,-3-6 1</inkml:trace>
  <inkml:trace contextRef="#ctx0" brushRef="#br0" timeOffset="39554.0442">10151 5310 34,'-14'10'26,"14"-10"3,0 0 0,0 0-14,0 0 0,-9 10 0,9-10-2,0 0-3,13 7-2,-4-7-1,8 4-1,3-4-1,8 5 0,4-5-2,8 1 0,5-1-1,5 0 0,3-2 0,1 0-2,-2-2 1,-2 1-1,-3-2 1,-4 1-1,-8 1 0,-6-2-1,-8 3 0,-5-2-1,-5 4-2,-11 0-2,9-3-6,-9 3-11,-11-9-13,11 9 1,-15-13-1,6 3 2</inkml:trace>
  <inkml:trace contextRef="#ctx0" brushRef="#br0" timeOffset="39861.0135">10602 5092 64,'0'0'29,"0"0"0,0 0 2,4 16-21,-4-16 0,20 21 0,-5-6-2,6 10-2,3 0 0,7 10-1,-3 0-2,2 5 0,-5 1-2,-2 0 1,-8-1-1,-6-2 0,-10-1-1,-9 0 2,-7-4-2,-7-3-4,-2 1-8,-5-3-22,-4-7-1,3-3 0,-2-11 0</inkml:trace>
  <inkml:trace contextRef="#ctx0" brushRef="#br0" timeOffset="56456.3538">19251 602 10,'0'0'13,"0"0"0,0 0-1,-3-38-1,3 38-1,0 0 0,0 0 2,-11-41-4,11 41 3,0 0-2,0 0 2,0 0-3,0 0 1,-17-36 0,17 36-2,0 0 0,0 0-5,0 0 2,0 0-4,-9 60 1,9-23-2,1 8 0,1 7-1,1 5 1,0 1 1,2-2 0,-1-9 2,1-9 1,-2-5-3,0-11 3,-1-5-1,0-7 2,-2-10-1,0 0 2,0 0-5,0 0 1,0 0 2,20-36-3,-20 36 2,15-43-1,-15 43 0,16-46-3,-16 46 3,0 0-1,23-37 1,-23 37-1,0 0 0,0 0-2,27 44 2,-27-44 0,12 43-1,-5-20 0,1-2-4,-4-9-1,7 0-9,-11-12-10,0 0-7,30 8-1,-30-8 2,30-11-1</inkml:trace>
  <inkml:trace contextRef="#ctx0" brushRef="#br0" timeOffset="56877.3117">19531 910 19,'0'0'24,"0"0"0,0 0 3,0 0-8,30-17-3,-30 17-1,0 0-5,38-12-2,-38 12-2,0 0 1,40-30-2,-40 30-4,0 0 1,28-46 0,-28 46 0,0 0-1,4-47 0,-4 47 0,0 0 0,-12-40 0,12 40 0,0 0 0,0 0 0,-31-21 0,31 21-1,0 0 1,-33 23-1,33-23 0,-22 35 0,22-35 0,-16 45 0,16-45 0,-7 46 0,7-46 0,3 38 2,-3-38-3,0 0-1,0 0-1,42 30-3,-42-30-3,44-16-4,-44 16-5,55-34-12,-22 13-1,0-3 1,4 1 2</inkml:trace>
  <inkml:trace contextRef="#ctx0" brushRef="#br0" timeOffset="57096.2898">20067 634 33,'0'0'25,"0"0"0,0 0 1,0 0-12,-20 50-1,20-50-2,-49 65-3,20-26-3,5-2-1,24-37-2,-47 66-3,47-66-3,-30 40-5,30-40-2,0 0-13,0 0-4,0 0-1,0 0 1</inkml:trace>
  <inkml:trace contextRef="#ctx0" brushRef="#br0" timeOffset="57355.2637">19928 605 35,'0'0'25,"0"0"3,0 0 0,0 0-11,0 0-6,0 0 0,0 0-2,13 50-1,-13-50-3,28 50-1,-28-50-2,33 55-2,-33-55-2,30 49-4,-30-49-5,22 35-4,-22-35-13,0 0-2,0 0-1,33 34 2</inkml:trace>
  <inkml:trace contextRef="#ctx0" brushRef="#br0" timeOffset="57765.2228">20329 711 27,'31'-19'22,"-31"19"1,0 0 2,0 0-13,-51 8 1,51-8-4,-48 20-1,48-20-1,-47 28 0,47-28-2,-30 29 0,30-29-2,0 0 2,-2 38-2,2-38 1,0 0 1,33 13-2,-33-13 0,30-5-1,-30 5-1,0 0 1,40-18 0,-40 18-1,0 0-2,0 0 2,0 0-1,0 0 1,0 0-1,0 0 0,0 0-1,30 20 1,-30-20-1,0 0-2,7 36-2,-7-36-5,0 0-9,0 0-12,38-7 0,-38 7-1,32-30 2</inkml:trace>
  <inkml:trace contextRef="#ctx0" brushRef="#br0" timeOffset="58129.1865">20492 702 38,'0'0'25,"3"53"2,-3-53 2,-1 52-17,1-52-1,5 51-4,-5-51-2,5 36-1,-5-36-1,0 0 0,0 0-1,0 0 0,0 0 1,0 0-1,0 0-1,32-24 0,-32 24-1,0 0 1,30-44-1,-30 44 1,0 0-1,0 0 1,36-23 0,-36 23 1,0 0-1,0 0-1,16 43 1,-16-43 0,0 0-3,6 45-1,-6-45-3,0 0-5,0 0-6,0 0-12,0 0-1,36-4 0,-36 4 2</inkml:trace>
  <inkml:trace contextRef="#ctx0" brushRef="#br0" timeOffset="58442.1552">20791 737 22,'0'0'23,"0"0"0,0 0 6,-22 42-14,22-42-2,-7 44 0,7-44-4,0 0-1,24 41-2,-24-41 0,36 6-1,-36-6-1,42-9-1,-42 9-1,39-15 1,-39 15-1,0 0 0,0 0 0,21-43 0,-21 43-1,0 0 0,-43-36-2,43 36 0,-43-21-3,43 21-3,-36-16-7,36 16-5,0 0-11,0 0 0,0 0-1,12-42 2</inkml:trace>
  <inkml:trace contextRef="#ctx0" brushRef="#br0" timeOffset="58659.1335">21091 623 33,'0'0'26,"35"42"2,-35-42 4,16 45-10,-16-45-8,15 60-4,-15-60-2,9 61-2,-9-61-3,6 48-1,-6-48-4,0 0-4,0 0-10,0 0-13,0 0-1,0 0 0,0 0 0</inkml:trace>
  <inkml:trace contextRef="#ctx0" brushRef="#br0" timeOffset="59119.0875">21215 575 65,'0'0'27,"0"0"-1,0 0 3,0 0-26,0 0-2,0 0-2,0 0-3,0 0-3,0 0-1,0 0-2,37-33-5,-37 33-4,39-6-1,-39 6 2,45-3 3,-45 3 6,47 5 4,-47-5 5,38 11 8,-38-11 7,0 0 3,31 24 2,-31-24 1,0 0-2,-19 36-3,19-36-2,-32 33-2,32-33-3,-42 40-2,42-40-1,-40 45-1,40-45 2,-30 47 0,30-47-4,-10 42 0,10-42 0,0 0-1,29 43 0,-29-43-1,47 7-4,-15-10-1,-1-4-1,4-5-3,-5-4-10,2-3-16,-32 19 1,53-37 0,-53 37 0</inkml:trace>
  <inkml:trace contextRef="#ctx0" brushRef="#br0" timeOffset="59616.0378">22390 630 24,'0'0'26,"0"0"2,0 0 0,0 0-11,-34 14-2,3 0-2,2 3-4,-6 3 1,5-2-3,0 1-1,30-19-2,-41 34-1,41-34 0,0 0-1,0 0 1,0 0 0,22 36-1,-22-36 1,39-5-1,-39 5-1,44-11 1,-44 11-1,37-14-1,-37 14 1,0 0 2,0 0-3,31-14 0,-31 14-1,0 0 1,0 0 0,0 0 2,0 35-2,0-35-5,0 0 2,0 0-4,0 0-4,0 0-12,33 17-8,-33-17-4,39-19 2,-39 19 2</inkml:trace>
  <inkml:trace contextRef="#ctx0" brushRef="#br0" timeOffset="60043.995">22663 633 33,'0'0'24,"0"0"2,12 35 6,-12-35-19,-9 44 1,9-44-2,-5 49-4,5-49 0,6 41-2,-6-41-2,0 0-1,35 35 0,-35-35 1,39 6-2,-39-6 0,40-7-1,-40 7 1,34-12 0,-34 12 0,0 0 2,31-27-2,-31 27 0,0 0 3,0 0 0,11-36-3,-11 36 1,0 0-2,0 0-2,0 0 0,0 0 1,0 0-1,0 0-2,0 0 5,0 0-3,0 43 1,0-43-1,0 0-2,14 42-1,-14-42-6,0 0-5,0 0-22,39 1 4,-39-1-2,0 0 2</inkml:trace>
  <inkml:trace contextRef="#ctx0" brushRef="#br0" timeOffset="60255.9738">22839 525 71,'0'0'31,"0"0"3,0 0 3,0 0-31,0 0-2,0 0 0,0 0-3,42-17-4,-42 17-4,34-13-9,-34 13-9,36-8-8,-36 8 1,48 3-1</inkml:trace>
  <inkml:trace contextRef="#ctx0" brushRef="#br0" timeOffset="60795.9198">23266 599 11,'-1'36'27,"1"-36"1,-40 6 0,40-6-11,-55 7 0,20-1-2,4 0-5,-2 2-1,33-8-3,-52 18 0,52-18-1,-30 23-2,30-23 0,0 0 0,6 37-1,-6-37 1,33 19-1,-33-19-1,49 10 0,-49-10 0,58-2 2,-58 2-3,56-15 0,-56 15 0,53-27 1,-53 27-1,45-38 1,-45 38 0,32-47-1,-32 47 2,20-58 0,-20 58 0,6-64-4,-6 64 4,-6-64-4,6 64 3,-13-50-3,13 50 1,0 0-1,-24-40 2,24 40 2,0 0-2,-33 27 0,33-27 1,-19 50 1,19-50-3,-10 68 3,12-30-3,6 1 0,8-1-1,6 0 3,-22-38-6,56 66-4,-18-40-13,-1 2-13,2-4 2,2-4-2,-4-6 1</inkml:trace>
  <inkml:trace contextRef="#ctx0" brushRef="#br0" timeOffset="81987.8004">19912 2661 0,'-1'12'22,"1"-12"3,0 0 0,0 0-5,0 0-2,0 0-1,0 0-4,0 0-1,0-12-3,0 12-3,0 0 1,0 0-4,-15 16 0,8-1-2,0 6 0,-1 3 0,0 4 0,1 3 0,3-2 0,2 0 0,4-3 0,4-4 1,3-6-1,4-2 1,1-3 0,5-3 0,0-5 0,3 0 0,-2-6 0,2 0 0,-1-4 0,-2-1-1,-2-3 1,-2-3-1,-2-2 0,-3-2 0,-2-4-1,-5-1 1,-2-4-1,-3-1 1,-5-1-1,-4 0 0,-4 1 0,-2 3 0,-5 3 0,-1 6 0,-3 4 0,1 5-1,0 5 1,4 3-2,3 5-1,3-1-1,7 8-2,8-13-5,2 26-7,7-14-12,6-1-4,8 2 0,4-6 2</inkml:trace>
  <inkml:trace contextRef="#ctx0" brushRef="#br0" timeOffset="82326.7663">20494 2706 13,'0'0'24,"0"0"2,-5 15 3,-12-12-10,-3 0-2,-1 5-1,-7-2-4,3 9-1,-4-2-2,4 7-2,3-1-1,7 7-1,6-1-1,8 2-1,6-4-1,11-1 0,7-2 0,7-5-1,2-6-1,3-3-1,1-3-1,-2-8-2,1-2-3,-6-8-4,1-2-7,-6-6-7,-2-5-7,-3-1-2,-4-7 2,-2-2 2</inkml:trace>
  <inkml:trace contextRef="#ctx0" brushRef="#br0" timeOffset="82502.7487">20677 2521 27,'-6'-21'27,"6"21"2,-9-7 2,9 7-9,-4 33-5,3-5-5,5 12-3,-2 3-3,4 7-2,-1 3-4,1-3-5,4 2-8,-3-6-11,-1-8-7,1-1-1,-1-12 1</inkml:trace>
  <inkml:trace contextRef="#ctx0" brushRef="#br0" timeOffset="83063.6927">20606 2821 69,'0'0'33,"0"0"0,0 0-1,24-7-24,-5 0-1,9 0-2,3-2-3,5-2-2,1 3-3,0-5-3,4 8-1,-5-5-3,1 8 1,-5-3 0,0 6 1,-5-1 2,-2 3 1,-7 0 3,-3 0 2,-6 1 1,-9-4 2,-1 11 0,-10-7 0,-2 5 2,-7-1 0,0 5 0,-3-3-1,2 5 1,1-3 0,6 3-1,2-3 2,7 1-3,5-13 1,8 18-2,2-14 1,5 1-1,1-5 0,2 0 1,-1-4-1,-1 2 0,-3-3 0,-1 2 0,-12 3 0,12-6-1,-12 6 1,0 0-1,0 0 0,8 14 0,-8-4-1,0 1 0,1 2 0,1-2-2,2 4-4,-4-15-6,9 13-19,-9-13-3,14 0 1,-2-4-3</inkml:trace>
  <inkml:trace contextRef="#ctx0" brushRef="#br0" timeOffset="83438.6553">21209 2818 49,'0'0'30,"6"18"2,-3-6 0,-1-1-19,4 5 1,-3-5-5,2 0-4,-5-11-2,6 15 0,-6-15-2,0 0 0,0 0 0,0 0 0,0 0 0,0 0 0,9 3 0,-9-3 0,9-8 1,-9 8 0,13-14-1,-4 7 1,0-2-1,1 4 0,1 0 0,-1 3 0,1 2 0,-1 2-1,0 3 0,-10-5 0,14 14-2,-14-14-2,13 15-6,-13-15-13,9 8-12,0-6 1,2-4-1,4 0 1</inkml:trace>
  <inkml:trace contextRef="#ctx0" brushRef="#br0" timeOffset="83763.6228">21631 2853 61,'-4'23'32,"-5"-3"1,3 0-2,1-3-18,-1-5-3,6 0-1,0-12-4,9 8-2,0-9 0,3 0 0,-2-5 0,5 2 0,-3-3 0,-3 1 0,-4-4 0,-5 10-1,0-22 0,-7 9 0,-3-2-2,-6 1-1,-3 1-1,-1 0-1,2 5-4,-2-4-3,9 11-11,1-3-16,10 4 2,0 0-1,13-17 2</inkml:trace>
  <inkml:trace contextRef="#ctx0" brushRef="#br0" timeOffset="83998.5993">21958 2798 69,'14'15'35,"-7"-2"-1,-4 2 1,0 4-22,-10-4-2,6 6-4,-5 1-2,2 2-3,-1-3 0,3 1-2,0-2 0,2-4-3,3-1-3,-3-15-11,0 0-18,0 0-1,11-9 1,-6-6 0</inkml:trace>
  <inkml:trace contextRef="#ctx0" brushRef="#br0" timeOffset="84177.5814">21863 2645 68,'0'0'34,"-13"-17"-2,13 17 0,13-5-19,5-1-9,7 1-4,8 2-7,2-5-10,9 3-10,2 3-5,-3-2 0,0 7 0</inkml:trace>
  <inkml:trace contextRef="#ctx0" brushRef="#br0" timeOffset="84386.5604">22264 2667 37,'-8'26'30,"-8"-2"2,-5 1-4,-2 4-6,-6-6-5,4 7-2,-1-11-5,9 4-3,2-6-1,11 2-2,6-5 0,10 0-1,5-5-1,8-2 0,4-2-2,1-5-1,1 0-6,-5-9-10,0-1-19,-2-1 0,-5-5 0,-2-1-2</inkml:trace>
  <inkml:trace contextRef="#ctx0" brushRef="#br0" timeOffset="85026.4963">22671 2728 15,'0'0'24,"0"0"3,0 0 0,0 0-9,4-11-1,-4 11-3,0 0-2,0 0-2,0 0-1,0 0-3,0 0-1,-11-1-1,11 1-2,-18 14 0,7-1 1,-4 0-2,2 6 2,0-2-1,2 3 0,2-3 0,5 2 0,3-2 0,6-3-1,4-3 0,5-1 0,2-5 0,4 0 0,-2-3 0,2-2-1,-3-2 1,1-1 0,-4-4 0,1-2 1,-3 0 0,-1-1 0,-1 0-1,0 2 1,-10 8-1,11-13 0,-11 13 0,0 0-1,0 0 0,9 7-1,-9-7 1,3 17-2,1-5-2,-4-12-4,17 23-8,-6-16-17,5-3-4,6-3 0,2-4-1</inkml:trace>
  <inkml:trace contextRef="#ctx0" brushRef="#br0" timeOffset="85516.4473">23167 2736 58,'0'0'33,"-23"-3"0,7 4-6,-4 10-13,-4-1 1,3 7-6,-1-3-2,7 6-3,4-4-1,8 3-2,5-4 0,7-2 0,6-2 0,4-2-1,3-2 0,1 0 0,0-3 1,-2-3-1,0-1 0,-4-1 0,-2-4 1,-3-1-1,-2-3 1,0-3-1,-3-2 1,-3-1-1,0-3 1,-1 2-1,-2 1 1,0 2 0,-1 2 0,0 11 0,0-10 0,0 10 0,0 0-1,-2 21 1,2-5-1,1 3 0,0 3 0,0 2 0,1 0 0,1 1 0,1-3-1,0-4-1,2-2-2,-6-16-1,10 16-6,-10-16-12,0 0-14,13-19 2,-7 1-1,0-2 2</inkml:trace>
  <inkml:trace contextRef="#ctx0" brushRef="#br0" timeOffset="85710.4281">23246 2521 63,'0'0'35,"0"0"-2,0 0 0,13-4-22,-2 1-2,4 3-4,2-1-5,0-2-6,7 4-9,-5-5-7,3 2-9,1 5-2,-6-1-1,4 6 2</inkml:trace>
  <inkml:trace contextRef="#ctx0" brushRef="#br0" timeOffset="86175.3816">23530 2609 34,'-3'27'29,"-8"-17"0,0 3-4,-2 2-4,-6-2-4,4 6-5,-6-4-2,5 5-3,0-4-2,4 5-1,4-3-1,6 0 0,3 0-2,7-2 1,5-3 0,3 1-1,3-5 0,0 0 0,3-6 0,-1-2-1,-1-4 1,-3-4 0,-3-7 0,-2-5-1,-3-8 1,-3-7-1,-3-8 1,-2-7-1,-2-6 0,-3-4 0,-1-3 0,-2 1 0,0 8 0,1 7 1,0 9-1,0 10 0,1 11 1,5 16 1,-11 12-1,6 13 0,2 8 0,1 9 0,4 8 0,2 7 0,4 3-1,6-2-2,5-1 1,4-6-3,5 1-5,-6-13-18,7-4-11,-2-6 0,-2-8 0,1-5 0</inkml:trace>
  <inkml:trace contextRef="#ctx0" brushRef="#br0" timeOffset="97275.2715">11544 5275 23,'0'0'22,"-8"-5"1,8 5-1,-13-10-5,3 0-2,1 1-1,-4-3-3,1 4-2,-3-1-1,1 3-1,-5 0-1,-1 7-2,-4 2 1,-1 8 0,-4 3-1,4 10 1,-3 3-1,3 6 0,2 2 0,8 4-1,3-2-1,9 0 0,6-1-1,8-5 1,7-5-2,6-10 2,5-6-1,4-6 0,0-8 0,2-6-1,-1-10 1,-1-4-1,-4-5 1,-4-3-2,-1-3 1,-5-3 1,-3-4-1,-4-4 0,-4-2 0,-5-2 0,-3-4 0,-3 0 0,-3 0 0,-2 2 0,-3 5 0,-2 6 0,0 7 0,0 7 0,0 12 0,1 7 0,0 11 0,2 11 1,3 13 0,5 10 0,1 11 0,3 11-1,5 4 1,4 4-1,5 1 0,1-4-1,3-7-1,-2-9-2,4-6-4,-4-15-4,4-1-10,-5-10-14,-3-10 0,0-1 0,-3-10 2</inkml:trace>
  <inkml:trace contextRef="#ctx0" brushRef="#br0" timeOffset="98462.1528">11702 5458 39,'12'-4'30,"-12"4"1,12-2-2,0 4-6,1-6-3,6 3-5,0-6-4,5 2-3,-4-5-2,2 0-1,-5-2-1,0-1-1,-7-4-1,-2 1 0,-6-3 0,-3 1-1,-5-3 0,0 0-1,-4 0 1,-1 1-1,-1 2 0,0 5 0,0 3 0,-1 5 0,4 5 0,-1 7 0,1 5 0,3 5 0,3 7 1,2 4-1,3 2 1,4 2 0,4-2 0,6-1-1,2-1 1,2-4-1,1-5 0,-1-5-1,1-2-2,-2-8-2,2 0-3,-5-11-4,6 3-3,-7-12-6,8 1-6,-4-6-2,3-3-2,0 0 0,-3-3 6,3 3 7,-4 1 9,0-1 10,-2 7 10,-2-3 6,-1 8 8,-3-3 4,-1 6 0,-9 9-4,9-18-5,-9 18-3,0-13-5,0 13-2,-10-11-4,10 11-2,-15-8-1,7 6-1,-4 4 0,1 6 1,0 3-1,0 7 0,1 3-1,2 3 1,3 2-1,4 2 0,1-2 0,6-3-1,3-2 1,3-5-2,1-3 0,1-4-1,3-2-2,-3-9-1,4 2-2,-5-8-2,5 2-1,-5-9-3,5 5-3,-4-7-2,4 4 1,-2-1 0,3 3 2,-1-1 2,1 3 6,-2 2 4,-2 1 4,-1 2 4,-3 1 4,-1-2 1,-10 5 1,10-6-1,-10 6 0,0 0 0,2-12-1,-2 12 1,0 0 0,-8-12 1,8 12-3,-15-8 0,3 3-2,1 6 0,-4-2-1,3 7-1,-2-1-1,3 4-1,2 1 0,4 4 0,3-1-1,3 1 0,3-1 0,2-2 0,2-2 0,3-2-1,-1-2 1,1-2 0,-2-3-1,1-1 1,-10 1 0,16-9-1,-16 9 1,8-13 0,-8 13 0,7-13-1,-7 13 1,0 0-1,0 0 1,0 0-1,9 2 0,-9-2 0,5 18 0,-5-18-1,7 21 0,-7-21-1,9 18-2,-9-18-4,9 10-4,-9-10-7,10-8-9,-10 8-3,12-23-4,-4 8-1,-1-5 4</inkml:trace>
  <inkml:trace contextRef="#ctx0" brushRef="#br0" timeOffset="98861.1127">12593 5228 51,'6'-21'28,"-6"21"2,0 0-4,0 0-4,5 17-5,-6-6-5,5 8-3,-3-3-1,4 5-2,-2-3-1,3-1-2,-2-4 0,1-2-2,-5-11 1,8 12-1,-8-12 0,0 0 0,0 0 0,0 0 0,9-3-1,-9 3 1,6-16 0,-1 4-1,3-1 1,0-1-1,-1 0 1,-1 2 0,1 2-1,-7 10 1,15-8 0,-15 8-1,11 3 1,-11-3-1,13 15 0,-8-4 0,-5-11 0,10 19-1,-6-9-1,-4-10-1,9 13-3,-9-13-3,12 2-8,-12-2-13,16-15-7,-2 5 2,1-8-1,3 2 3</inkml:trace>
  <inkml:trace contextRef="#ctx0" brushRef="#br0" timeOffset="99200.079">12935 5150 60,'-2'15'31,"-6"0"0,1 4-3,1 6-13,-5-4 0,7 5-4,-1-7-2,6 3-3,-1-9 0,5-1-2,-5-12-1,16 9-1,-6-10 0,2-1 0,-1-4-1,1-1 0,-3-3 1,-9 10-1,13-19 0,-9 7 0,-6-3 0,-4-2 0,-2 2-1,0-1 0,-4 2-1,0-1 0,2 3-2,-2 2-1,12 10-3,-15-12-6,15 12-11,0 0-12,7-15 0,2 8 1,4-4 1</inkml:trace>
  <inkml:trace contextRef="#ctx0" brushRef="#br0" timeOffset="99456.0534">13161 5103 68,'9'20'31,"-9"0"1,-1 5 0,-1 4-19,-6-1-2,4 3-3,-4-3-1,7 1-2,-2-5-2,3-4-1,2-5-1,0-5-3,-2-10-1,9 6-5,0-7-4,-6-10-6,5-1-9,-2-2-6,0-11-2,1-1 4,-6-10 1</inkml:trace>
  <inkml:trace contextRef="#ctx0" brushRef="#br0" timeOffset="99639.0351">13139 4999 70,'-14'-24'34,"-1"1"-1,3 6 3,12 17-18,-18-18-5,18 18-6,0 0-3,-3-11-2,3 11-3,12-2-2,-2 3-3,0-5-4,5 7-10,1 0-15,-2 0 2,3 1-2,-4 0 4</inkml:trace>
  <inkml:trace contextRef="#ctx0" brushRef="#br0" timeOffset="99997.9991">13511 5086 72,'0'0'31,"13"2"0,-13-2-3,0 0-14,-10-2-3,10 2-4,-12 1-3,3 3-1,9-4 0,-18 21 1,12-3 0,0 3 0,2 5-1,1-2 0,2 3-1,1-1 0,4-2 0,3-3-1,1-3 0,4-4 0,0-5-2,-1-1-2,2-6-1,3-1-4,-6-8-3,8-1-9,-6-5-14,2-6-1,2 0-1,-2-5 3</inkml:trace>
  <inkml:trace contextRef="#ctx0" brushRef="#br0" timeOffset="100410.9577">14129 5003 42,'0'0'28,"-9"-4"3,9 4-6,-11 2-5,11-2-1,-10 9-3,8 3-5,2-12-2,-6 25-2,3-10-2,4 8-1,-1 1-1,2 7 0,-1-2 0,1 1-1,-1 0-1,0-2 0,0-3-1,0-4 0,0-5-1,-1-5-2,2 0-2,-2-11-4,0 0-8,0 0-12,8-4-7,-8 4 1,12-25 0,-3 10 2</inkml:trace>
  <inkml:trace contextRef="#ctx0" brushRef="#br0" timeOffset="101378.8611">14053 5110 37,'0'0'21,"0"0"-3,-11-9 0,11 9-3,-9-1-5,9 1-1,-13 3-1,2 3 0,3 8 0,-7 3-1,3 6 0,-1 0 1,3 6-1,-2 1-2,4 0-1,3-2-1,2-4-1,4-5 0,5-3 0,0-5 0,5-3 0,0-6 0,2-2 0,1-4 0,1-3-1,-2-3 1,2-2-2,-3-2 1,0-2 0,-1-2 0,-2-2 0,-2-3 0,1-1 0,-3 0-1,-1 0 1,0 1-1,-1 2 1,-1 4 0,0 4-1,-2 13 1,2-13 0,-2 13 0,-1 13 0,1 2-1,0 4 1,1 4-1,1 1 0,1 3 0,1 0-1,2-2-2,-1-7-1,3 0-3,-8-18-3,17 15-8,-8-14-13,2-4-4,3-3 0,2-8 3</inkml:trace>
  <inkml:trace contextRef="#ctx0" brushRef="#br0" timeOffset="101838.8151">14359 5123 42,'0'0'27,"-1"-20"2,1 20 2,-17 5-10,0-1-7,6 8-1,-7 0-4,7 6-2,-3-1-1,6 3-1,2 0-2,7 0-1,2-5-1,3 0 1,4-5-1,2 0-1,1-4 1,2-4-1,-2-2 1,1-2-1,0-2 1,0-2-1,-1-2 0,-1-2 0,0-3 1,-1-1-1,0-3 1,-3 1 0,0-3 0,-2 4 1,-3 0-1,0 3 1,-3 12 1,2-16-1,-2 16-1,0 0 1,0 0-1,-4 14 0,3 0-1,1 4 0,0 3 0,1 0-1,0 1-1,1-1 0,1-1-2,-1-9-3,3 2-4,-5-13-13,0 0-12,10-8 1,-6-7-1,3-3 3</inkml:trace>
  <inkml:trace contextRef="#ctx0" brushRef="#br0" timeOffset="102532.7457">14486 4957 76,'-3'-12'33,"-2"-1"-2,5 13 1,0 0-21,3-12-3,6 11-4,1-3-2,2 2-2,5 0 0,1 1-1,2 2 1,0 1 0,1 3-1,-4 1 1,0 3 0,-4 3 1,-1 0 0,-2 2-1,-5 2 1,-1 0 0,-3 1 0,-3 2 0,-2 0 0,-1 1-1,-3 0 0,-2 2 1,0 0 0,2 0 0,0 0 0,0-2 0,3-2 0,1-1 1,2-4-1,3-1 1,-1-12 0,8 15 0,-8-15 0,16 7 0,-7-7 0,3-3 1,0-1-1,1-3 0,0-6 0,2-2 0,-2-6-1,3-4 0,-3-5-1,1-4 2,-2-4-2,-3-5 0,-4 0 0,-1 0 0,-5 1-1,-3 2 1,-2 5 0,-3 5-1,-1 6 1,1 6-1,0 8 1,0 5 0,0 10 0,0 5 1,2 8-1,3 5 0,-1 7 0,3 6 1,3 4 0,4 3-1,2 2 1,5 0 0,3 2 0,3-3-1,4-3 0,-2-4-1,3 0-1,-2-11-3,4 1-6,-5-13-12,1-6-15,-1-6 2,-2-12-1,-1-8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43:38.2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8990 2862 18,'17'3'16,"-7"-8"3,3 5-2,-4-4 0,-9 4-3,12-4 1,-12 4-3,0 0-1,6-13-1,-6 13-2,0-12-2,0 12 1,-4-14-2,4 14-1,-8-19 0,8 19-1,-17-19 0,5 9-1,-2 0-1,-4 2 1,-2-1-1,-3 5 1,-1 1-1,-3 5 1,-2 1-1,-1 6 1,-1 4 0,0 6 0,0 4 0,0 9 1,0 3-1,6 6 0,3 2 1,8 1-1,6-1 1,10 1-2,7-5 1,14-4-1,11-8 0,8-3 0,8-7-1,5-5 0,0-4-1,-1-6-2,-4 1-2,-7-12-7,-3 2-24,-8-3-1,-8-4 1,-3-4 0</inkml:trace>
  <inkml:trace contextRef="#ctx0" brushRef="#br0" timeOffset="675.9322">9412 3005 29,'-14'-5'17,"14"5"1,-17-4 1,8 4-1,1 4-1,-1-5-2,9 1-1,-10 2-2,10-2 1,10 6-3,6 1-1,6-6-1,11 5-2,6-4 0,11 4-1,7-4-1,4 3-1,2-3 0,2 0-1,-5-1-1,-7-1-1,-6 0 0,-11-3-2,-7 3-2,-10-3-3,-5 3-6,-14 0-14,0 0-10,7-18 2,-6 7-1,4 0 2</inkml:trace>
  <inkml:trace contextRef="#ctx0" brushRef="#br0" timeOffset="1148.8851">10633 2872 18,'10'-4'24,"0"5"-1,-10-1 2,0 0-10,-2-12-1,2 12-1,-13-8-3,1 4-2,-1 0-2,-4-1 1,-1 5 0,-4-2-1,1 4-1,-7 0 0,4 5 0,-4-2 0,4 8-1,-2 0 0,6 5 0,0 3 0,7 4-1,4 2 1,7 2-1,6 1 1,8 1-2,8-2 1,7-1-1,7-4 0,7-5-1,4-1 0,3-5 0,0-4-1,-1-4 0,-5-4-2,-6-3 0,-6-2-3,-8-6-5,-2 2-13,-8-8-14,-5-2 0,-5-2 1,-2-7-1</inkml:trace>
  <inkml:trace contextRef="#ctx0" brushRef="#br0" timeOffset="1682.8317">10528 2053 50,'0'0'27,"0"0"2,0 0 1,1 15-15,-3-4-3,5 16 0,-3-2-2,3 15-1,-1 1-3,1 10-1,-1-3-1,0 2-2,-2-5 0,1-3-1,-1-7-1,-1-8-1,1-5 0,-3-7-1,3-2-2,0-13-4,0 0-6,0 0-10,4-12-9,4-2 1,1-8-2,4-3 3</inkml:trace>
  <inkml:trace contextRef="#ctx0" brushRef="#br0" timeOffset="1954.8045">10731 2035 47,'1'-17'29,"-1"17"1,3-15 1,-3 15-14,1 13-1,-3 2-3,5 15-4,-5 0-3,5 9-2,-2 4 0,2 4-1,0-4-2,1-3 0,0-6-1,-1-7 0,2-5-2,-2-8-2,3-4-3,-6-10-8,0 0-16,14-11-1,-8-6 0,1-5-2</inkml:trace>
  <inkml:trace contextRef="#ctx0" brushRef="#br0" timeOffset="2487.7512">10701 1451 24,'-10'-25'22,"5"7"1,-4-4 2,4 4-9,-3 5-3,0 2-2,8 11-1,-18-9-3,8 16-1,-1 3 0,2 8-3,0 2 2,1 7-2,2 0 1,3 3-1,2-3 1,5 0-1,1-7 1,5-3 0,2-5-1,3-4 1,2-7-1,2-2 0,2-7 0,0-4-1,0-5 0,2-4 0,-6-5-1,-1-2 1,-6-6 0,-5 5-1,-6 0 0,-5 1 0,-9 1 0,-4 3 0,-4 3-1,-3 4 0,0 7-1,0 0 0,4 8 0,2 3-2,7 10-1,3 3-2,11 15-3,1 4-5,12 16-14,1 9-5,5 13 1,3 12-3,3 10 5</inkml:trace>
  <inkml:trace contextRef="#ctx0" brushRef="#br0" timeOffset="3060.6939">10930 3182 17,'0'0'25,"5"-13"1,-5 13 0,13-9-5,-13 9-2,20-7-3,-9 1-3,8 6-2,-1-4-2,8 7-2,2-3 0,5 4-2,1 0-1,4 1-2,0-1 0,0 1-1,-2 0 0,-3-2-1,-4 1 0,-6-3-2,-3 1-2,-8-4-4,0 2-10,-12 0-12,11-10-4,-11 10 0,8-21 0</inkml:trace>
  <inkml:trace contextRef="#ctx0" brushRef="#br0" timeOffset="3489.651">11683 2964 30,'14'2'23,"-14"-2"0,0 0 3,5 11-14,-14-1 0,1 9 0,-3-1 0,1 9-3,0-1 2,6 4-4,2-3 1,7 2-3,5-6-1,8-4 0,2-6 0,6-3-1,2-8 0,4-3-1,-2-6 0,0-5-1,-4-4 1,-2-3-1,-3-3 0,-6-2 0,-3-4-1,-8-1 2,-5 1-2,-7 3 1,-5 1-1,-4 4 0,-4 5 0,-3 4 0,-2 7-1,2 4-2,1 6-2,3-3-3,6 9-6,1-6-8,13-6-12,0 0 0,1 10 0,9-10 2</inkml:trace>
  <inkml:trace contextRef="#ctx0" brushRef="#br0" timeOffset="3783.6216">12142 2815 33,'13'-9'27,"-13"9"2,0 0 0,0 0-5,0 0-9,2 21 0,-4-2-3,4 14-2,-4 2-2,4 9-2,-2 4 0,2 5-3,-2 0 0,0-3-2,1-4-1,-1-10-3,3-3-1,-4-12-5,5-4-13,-4-17-13,9-1 0,-1-14 0,1-10 0</inkml:trace>
  <inkml:trace contextRef="#ctx0" brushRef="#br0" timeOffset="4017.5982">12450 2741 73,'4'15'34,"-9"9"-1,-5 7 2,-2 6-24,4 11-2,-4 0 0,4 4-5,2-1-1,3-4-4,4-1 0,1-10-4,5-2-3,-4-13-4,5-3-16,-1-7-6,-7-11 1,0 0 0</inkml:trace>
  <inkml:trace contextRef="#ctx0" brushRef="#br0" timeOffset="4217.5782">12254 3076 82,'-10'2'35,"10"-2"0,0 0 0,0 0-25,27 8-1,-2-10-3,7 0-5,6-1-4,-1-5-4,4 3-8,-5-4-20,-8-5 1,-6-1 0,-15-5-2</inkml:trace>
  <inkml:trace contextRef="#ctx0" brushRef="#br0" timeOffset="4941.5058">8623 2152 26,'13'11'25,"-13"-11"2,3 12 2,-3-1-13,-3 2-3,5 12 3,-4 3-5,6 11 0,-3 1-4,5 7-2,-2 1-2,4-1 0,-1-1-2,-1-6-4,2-6 0,-3-11-4,2-1-10,0-9-14,-7-13-1,14-5 0,-6-11 1</inkml:trace>
  <inkml:trace contextRef="#ctx0" brushRef="#br0" timeOffset="5188.4811">8927 2074 61,'4'19'31,"-4"5"0,1 15-2,0 8-18,-3-3-2,3 10-3,-3-4-3,2-1-2,0-4-1,1-6-2,3-9-3,-3-10-5,2-7-14,-3-13-6,0 0-1,0 0 1</inkml:trace>
  <inkml:trace contextRef="#ctx0" brushRef="#br0" timeOffset="5616.4381">8609 1556 44,'-16'-4'26,"-2"3"3,4 9-1,2 6-16,2 5-1,5 7 0,0 3-1,6 4-6,3-3 0,6 0-2,5-4 1,6-4-2,1-8 2,3-3-1,2-12 1,3-5 0,-2-9 0,-1-4 2,-5-4-3,-1-3 2,-7-6-2,-4 1 2,-9-3-2,-6 0 1,-8 3-3,-7 1 0,-7 5-1,-5 4-1,-1 7-2,-2 6-2,3 11-3,-2 3-4,9 15-11,1 8-10,5 12 2,4 8-4,0 7 5</inkml:trace>
  <inkml:trace contextRef="#ctx0" brushRef="#br0" timeOffset="6038.3961">8202 3065 50,'0'0'28,"0"0"3,-2-15-7,2 15-9,13-8-1,1 8 1,2-5-5,9 5-3,3-2-2,7 3-1,2 0-1,2 0-1,-1 2-1,-1-1 0,-4 0-1,-6 0-2,-3 0-3,-10-6-7,-1 3-14,-13 1-8,0 0 0,-7-13-1,-9 3 2</inkml:trace>
  <inkml:trace contextRef="#ctx0" brushRef="#br0" timeOffset="6691.3308">7647 3047 40,'9'11'25,"-9"-11"3,-2 21 0,0-1-15,0 0-2,1 7 1,-1-2-2,6 6-1,0-7-2,8 3-2,4-9 0,5-2-1,1-8 0,7-4-1,-1-9 0,4-3-1,-3-6 1,0-4-2,-4-3 1,-4-1-1,-3-3 1,-8 0-1,-6-1-1,-7 2 2,-8 2-3,-6 2 2,-7 3-2,-6 5-1,-6 6-1,-4 1-4,1 13-5,-6 0-14,-1 6-8,3 5-1,0-1 1,3 0 0</inkml:trace>
  <inkml:trace contextRef="#ctx0" brushRef="#br0" timeOffset="7029.297">6988 2992 50,'0'0'30,"15"8"2,-8 4 0,2 2-10,1 15-12,-4 3-1,3 13-2,-7 4-1,2 5-3,-2 0-1,1-1-1,-2-4-1,1-6-2,0-7-2,-3-9-5,5-7-15,1-8-8,-5-12-1,11-5 0,-5-14 1</inkml:trace>
  <inkml:trace contextRef="#ctx0" brushRef="#br0" timeOffset="7264.2735">7299 2902 61,'0'0'31,"11"12"0,-10 6 1,2 9-20,-1 12-4,-1 3 1,3 8-3,-3 0-2,2 1-4,1 0-1,-2-8-4,3 0-5,-3-10-7,1-5-9,2-5-5,-6-10-2,1-3 2</inkml:trace>
  <inkml:trace contextRef="#ctx0" brushRef="#br0" timeOffset="7476.2523">7027 3263 69,'-12'4'33,"12"-4"0,-2 14 0,14-13-13,10 4-12,6-5-3,5 1-4,2 0-6,-1-3-18,2-5-10,1 0 0,-5-7-2,1 0 2</inkml:trace>
  <inkml:trace contextRef="#ctx0" brushRef="#br0" timeOffset="9684.0315">14252 2840 20,'9'1'24,"-9"-1"1,0 0 0,0-13-7,0 13-2,-2-10-2,2 10-2,0 0-2,-10-14-1,10 14-3,-12 8 0,5 6-2,-3 3 0,2 12-1,-1 2 0,1 6-1,3 1 0,3 0-1,4-2 1,6-4-2,5-9 1,5-6-1,5-8 0,6-8 0,2-6 1,3-6 0,0-6-2,1-5 2,-4-3-1,-3-3 1,-5-2-2,-7 1 2,-6-2-2,-8-1 1,-8 1 0,-10 4 0,-7 3 0,-6 6-1,-8 4 0,-4 7 1,-1 7-2,-1 4 0,6 7-3,0-2-3,11 8-7,5-5-15,11-3-3,10-9-1,13 3 3</inkml:trace>
  <inkml:trace contextRef="#ctx0" brushRef="#br0" timeOffset="9960.0039">14992 2652 41,'-6'18'28,"-4"8"2,-9 1 0,-8 4-17,2 9-1,-7 1-1,2 7-2,-3-3-4,3 0-2,2-4-2,4-4-2,5-4-1,2-9-3,7-4-3,2-9-11,8-11-11,0 0 0,-11-8-1,13-5 2</inkml:trace>
  <inkml:trace contextRef="#ctx0" brushRef="#br0" timeOffset="10220.9777">14635 2738 53,'-16'-12'30,"16"12"3,-1 11 0,10-5-16,9 16-5,3-1-3,9 11-1,0 2-2,6 5-3,-1 1 0,1-1-3,-3-1 1,-4-3-2,-2-3 0,-7-6-2,0-1-3,-7-10-7,2-2-13,-3-5-7,-2-9 0,2-5-1,-2-7 1</inkml:trace>
  <inkml:trace contextRef="#ctx0" brushRef="#br0" timeOffset="10695.9303">15240 2921 29,'-15'-5'26,"1"5"0,-8-1 3,0 1-14,0 6 0,-2 1-1,4 9-2,-1-1 0,7 7-5,2-2 0,8 5-2,3-4-1,7 1-2,3-6 1,6-2-2,2-6 0,2-3 1,1-5-2,-1-4 1,0-3 0,-1-2 0,-2-3-1,-3-2 1,-1-3-1,-2-1 1,-2 1-1,-3 1 2,0 0-2,-2 4 1,-3 12 0,4-14 0,-4 14 0,1 15 0,0 2 0,0 4-2,0 4 2,2 0-2,0 2 1,2-2-2,0-4 0,2-10-4,7 0-6,-4-12-10,5-6-14,3-6 2,1-8-2,3-7 3</inkml:trace>
  <inkml:trace contextRef="#ctx0" brushRef="#br0" timeOffset="10958.904">15507 2548 61,'-14'-7'33,"0"15"1,0 12 0,3 8-18,3 18-3,1 0-3,7 12-3,-1 0-3,5 4-2,1-3 0,3-4-2,1-7-1,-1-7-2,3-5 0,-3-9-5,3-5-1,-3-11-6,6-4-13,-2-7-6,0-10-1,3-4 3,-4-9 2</inkml:trace>
  <inkml:trace contextRef="#ctx0" brushRef="#br0" timeOffset="11145.8851">15664 2876 61,'0'0'32,"2"28"-1,-5-3 0,-3 3-20,5 8-1,-1-3-2,2 3-6,0-5-2,2-4-3,3-5-2,-1-11-10,-4-11-16,14 6 0,-14-6-1,16-21 1</inkml:trace>
  <inkml:trace contextRef="#ctx0" brushRef="#br0" timeOffset="11333.8663">15625 2705 82,'-11'-18'33,"11"18"-2,-12-20 2,12 20-29,0 0-2,0 0-8,8-13-7,5 13-9,2 3-9,0-6-1,5 7 0,-2-5 2</inkml:trace>
  <inkml:trace contextRef="#ctx0" brushRef="#br0" timeOffset="11626.8372">15982 2828 55,'0'0'26,"9"20"2,-9-20 0,-20 5-21,7 2 0,-8-2 2,1 6 1,-7 1-1,5 7 1,0 0-2,7 6-1,5-1-1,10 3-1,5-3-1,14-1-2,7-4 0,8-3-2,5-4 0,2-8-4,3 2-4,-5-11-11,-2 0-18,-3-5 2,-6-8-2,-3-2 2</inkml:trace>
  <inkml:trace contextRef="#ctx0" brushRef="#br0" timeOffset="12131.7867">16811 2814 37,'8'-11'26,"-8"11"2,-1-16 1,-12 11-17,-1 8 0,-8 2 1,0 11-3,-8 2 0,6 7-2,-1-1-2,7 3-1,4-2-2,8 0 0,6-7-1,7-2 0,5-8 0,6-4-1,0-5 1,4-2-1,1-5 0,-1-3-1,0-3 1,-3 0-1,-1-1 1,-3 1-1,-2 1 1,-2 4 0,-11 9 0,11-11 0,-11 11 1,4 13-1,-5 3-1,1 4 1,1 2-1,-1 3-1,3-1 0,1-3-4,7 0-3,-2-10-6,9-3-15,3-6-7,3-6 1,3-4 0,1-10 1</inkml:trace>
  <inkml:trace contextRef="#ctx0" brushRef="#br0" timeOffset="12613.7385">17247 2800 57,'0'0'30,"0"0"2,-20 25 0,6-2-22,-6 2 2,4 9 0,-5-6-4,6 5-2,2-5 0,7 2-3,6-8 0,8-1-2,7-8 1,7-4-2,3-3 1,5-4 0,2-3-1,1-4 1,0-2-2,-3-2 1,-1-2-3,-3-1 2,-3 0-3,-6-4 1,-2 2-1,-6-3-1,-1 3 2,-5-1 0,-1 1 1,-3 1 0,0 3 2,1 10 1,-4-14 1,4 14 0,0 0 1,0 0 1,0 0-1,-6 16 1,5-1-1,3 5-1,-1 2 1,1 4-2,1-2 0,0-1-2,2-2-2,-2-10-4,5 2-7,-8-13-22,8 0 2,-8 0 0,10-27-2</inkml:trace>
  <inkml:trace contextRef="#ctx0" brushRef="#br0" timeOffset="12809.7189">17426 2647 74,'-7'-16'33,"1"1"-1,7 4 1,-1 11-27,14-15 0,0 9-4,3 1-5,-1-5-7,8 4-9,0 1-7,2-4-6,3 5 0,-2-2 0</inkml:trace>
  <inkml:trace contextRef="#ctx0" brushRef="#br0" timeOffset="13372.6626">17988 2797 34,'-1'11'26,"-1"2"3,-10-6-3,-4-3-11,-4 4 0,-7-5-2,-1 8-3,-5-2 0,3 7-3,-2-2-1,6 8-1,4-1 0,8 3-1,6-2 0,7 2-2,7-4 1,6-2-2,2-4 1,6-2 0,1-6-1,4-3-1,0-5 0,1-3 1,0-4-2,0-5 2,-2-5-2,-1-2 1,-3-4-1,-4-6 1,-3-4 0,-3-4-1,-4-7 0,-4-2 0,-2-4 1,-2-3 0,-3 2-1,-1 2 1,-1 6 0,0 7 0,1 6 1,0 10-1,-1 9 0,7 13 1,-12 9 0,6 12 0,1 12 0,1 13 0,1 7 0,3 6 0,4 6-1,3 0 1,6 0-2,4-5-1,5-8-1,-1-11-10,4-4-22,2-6-2,-1-10 1,1-5-1</inkml:trace>
  <inkml:trace contextRef="#ctx0" brushRef="#br0" timeOffset="34924.5072">22350 8678 16,'0'0'23,"0"0"2,0 0 2,0 0-11,0 0 1,0 0-1,0 0-3,9-10-2,-9 10 0,25-13-2,-6 3-1,9 3-1,5-5-1,8 4-1,3-4-2,6 4 0,-2-2-1,1 2-1,-4 2 0,-4 0 0,-6 2-1,-3 0 0,-8 1 0,-8 1-3,-1 3-4,-15-1-16,12-1-13,-12 1 2,0 0-2,7-13 0</inkml:trace>
  <inkml:trace contextRef="#ctx0" brushRef="#br0" timeOffset="35676.432">22650 9907 23,'-15'7'25,"15"-7"3,0 0 1,0 0-11,0 0-1,0 0 0,13-6-2,-1 0-4,8 3-1,3-7-3,8 6 0,-2-6-2,4 4-2,-2-1-1,1 3-1,-4-1-2,0 2-2,-5 4-4,-6-6-7,1 5-16,0 0-4,-6-1-1,1 0-1</inkml:trace>
  <inkml:trace contextRef="#ctx0" brushRef="#br0" timeOffset="36689.3816">22301 10502 21,'-10'2'18,"-6"-4"1,7 6 1,-4-4 0,4 2-1,9-2-2,-12 2-2,12-2-1,0 0-1,2 12-2,-2-12-3,15 8 0,-1-6-2,6 3 0,4-5-3,4 1 0,4-3-2,3-3-2,3 1-2,-3-6-6,4 6-11,-2-1-16,-6-4 1,0 2-2,-6-6 2</inkml:trace>
  <inkml:trace contextRef="#ctx0" brushRef="#br0" timeOffset="47396.3816">7350 4775 30,'0'0'13,"0"0"0,0 0 1,0 0-3,0 0-1,0 0-2,0 0-1,0 0 1,0 0-1,-3 21 1,5-3-1,-3 4 1,3 6-1,-1 0-1,1 6 0,-3-1-3,2 0 1,-3-1-3,0-2 0,0-3-2,-2-6-3,1 0-1,-2-6-5,3-2-4,2-13-7,0 0-8,-2 11 0,2-22 1</inkml:trace>
  <inkml:trace contextRef="#ctx0" brushRef="#br0" timeOffset="47691.3816">7533 4731 26,'11'-2'23,"-11"2"1,9 2 3,-5 12-13,0 5-2,0 8-1,-3 4-1,2 8-2,-3-1-3,0 3-1,0-3-2,0-1-2,0-6-2,0-4-1,2-4-4,-2-7-2,2-2-4,-2-14-5,-1 11-7,1-11-3,0 0 2,0 0 2</inkml:trace>
  <inkml:trace contextRef="#ctx0" brushRef="#br0" timeOffset="47911.3816">7368 5047 28,'-17'-1'24,"17"1"3,-13 4 2,13-4-13,0 0-3,21-2-1,-2 2-3,5-3-2,3 1-4,2-1-3,1-1-4,2-1-8,-1 1-12,-3-5-4,3 3-2,-7-8 1</inkml:trace>
  <inkml:trace contextRef="#ctx0" brushRef="#br0" timeOffset="48287.3816">7919 4967 33,'-4'17'25,"4"-17"4,-1 11-1,1-11-10,0 0-6,10 3-3,-10-3 1,19 0-1,-7-1-4,5 0-3,0 0-4,1-5-4,1 4-9,0-2-10,-4-5-4,4 4-3,-6-7 3</inkml:trace>
  <inkml:trace contextRef="#ctx0" brushRef="#br0" timeOffset="48969.3816">8331 4831 4,'-12'7'16,"1"-7"2,11 0 1,-15 10-9,5-4-1,0-2 2,0 3-1,1-1-1,-1 1-2,10-7-1,-15 12-1,15-12-1,-9 9-1,9-9-1,0 0 1,0 0 0,0 0 0,0 0-1,0 0 1,0 0-1,0 0 0,0 0-1,-7 11 0,7-11 0,0 0 1,-4 10 0,4-10 0,-3 15 1,-1-4 1,2 4 0,-1 0 0,1 6 0,0 0-1,2 5 1,0-1-1,3 4-1,2-3 0,3-1 1,3-4-1,4-6-1,6-6 1,4-7-1,3-11 0,3-5 1,1-8-1,0-3 0,-2-6 0,-5 0 0,-6-4-1,-4 2 1,-8 0-1,-5 4 1,-7 1-1,-6 2 0,-5 5 0,-7 5-1,-5 6 1,-4 4 0,-3 6 0,-3 3-1,1 5 0,2 3-3,5 3-4,2-2-9,8 2-12,9 0-3,11-14-1,-1 16-1</inkml:trace>
  <inkml:trace contextRef="#ctx0" brushRef="#br0" timeOffset="49414.3816">8838 4942 52,'-7'19'29,"-2"-9"3,7 2-1,6 0-18,-4-12 0,16 15-3,-1-13-2,7 3-3,2-5 0,8 0-3,1-1-4,-2-7-4,4 3-9,-5-3-13,-3-5-4,0 2-2,-6-4 2</inkml:trace>
  <inkml:trace contextRef="#ctx0" brushRef="#br0" timeOffset="49744.3816">9607 4824 54,'2'11'26,"-11"-2"3,-12-3 1,-3 5-21,-1 6 0,-5 3 1,2 7 0,1-4-1,9 7-1,4-3-3,10 1-2,9-4 0,9-3-1,5-7-1,6-4 0,5-4-2,1-7 0,0-4-4,-4-8-5,1-3-14,-2-5-8,-10-7-1,1 0-2,-8-8 3</inkml:trace>
  <inkml:trace contextRef="#ctx0" brushRef="#br0" timeOffset="50016.3816">9439 4319 52,'-8'15'29,"-3"-1"1,8 8 0,-3 3-13,4 2-11,3 7 0,-2-2-2,1 3-3,1-1-5,-1-6-5,3-1-5,1-7-10,-4-20-6,10 13 0,-10-13 1</inkml:trace>
  <inkml:trace contextRef="#ctx0" brushRef="#br0" timeOffset="50256.3816">9645 4298 49,'0'0'30,"6"10"2,-11 6 0,1 0-11,-2 12-12,-3 2-1,1 4-3,1-2-3,-1-4-5,4-3-3,-1-7-1,5-2-3,0-16-3,0 0-6,0 0-5,1-18-5,5 2 2,-6-12 2</inkml:trace>
  <inkml:trace contextRef="#ctx0" brushRef="#br0" timeOffset="50585.3816">9574 4119 23,'-19'-31'24,"6"13"2,-7 1 2,5 11-9,2 9-3,1 7-3,7 8-3,2 2-2,8 7 0,3-2-2,9 0-2,3-2-1,6-4 0,4-7 0,5-5 0,-1-7 0,2-3 1,-5-9 0,-1 0-1,-7-4 1,-4-2-2,-9-3 0,-6 0-1,-7-1 0,-6 1-1,-8 4-2,-3 1-1,-2 7-4,-3-1-6,6 11-8,2 2-10,5 4-3,9 7-1,8 0 2</inkml:trace>
  <inkml:trace contextRef="#ctx0" brushRef="#br0" timeOffset="51237.3816">10056 4959 34,'0'0'25,"0"0"1,-7 12-3,7-12-1,0 0-5,6 13-2,-6-13-2,23 6-3,-4-6-1,7 6-1,5-7-3,3 4-1,0-3-1,0 0-2,-5 3-3,-5-5-4,-3 7-7,-8-3-15,-13-2-6,9 4 0,-9-4-1,0 0 2</inkml:trace>
  <inkml:trace contextRef="#ctx0" brushRef="#br0" timeOffset="51585.3816">10885 4845 46,'13'6'23,"-13"-6"3,0 0 0,-17 1-17,-3 1-1,-3 3 1,-5 1 1,0 7 0,-3 2 1,6 7-2,1-1-1,7 6-2,5-2-1,8 3-1,7-4 0,8 2-2,7-6-1,5-3 0,5-3-1,1-4-3,3-2-3,-2-9-8,3-5-18,0-1-2,-3-8-1,2-4 1</inkml:trace>
  <inkml:trace contextRef="#ctx0" brushRef="#br0" timeOffset="51817.3816">11213 4760 71,'7'20'31,"-9"-4"0,0 8 0,-1 7-21,-3 1-2,3 6-1,-3-2-4,2 3-2,1-2-3,0-5-3,4-2-3,-1-11-7,5-5-9,4-4-7,-9-10-2,20-7 3,-8-10 2</inkml:trace>
  <inkml:trace contextRef="#ctx0" brushRef="#br0" timeOffset="52050.3816">11422 4801 59,'7'-16'33,"-7"16"-1,-6 13 2,-1 1-17,1 11-5,-4 2-1,4 9-3,-3-1-3,3 4-3,1-3-1,2-1-3,4-2-1,1-8-5,5-1-5,-2-9-12,-5-15-9,16 13 1,-16-13-1,19-10 2</inkml:trace>
  <inkml:trace contextRef="#ctx0" brushRef="#br0" timeOffset="52555.3816">11336 5044 63,'-18'3'32,"-2"-4"-2,8 5 2,12-4-17,-14 2-7,14-2-1,10 1-4,1-4-4,6 0-2,1-3-2,6 2-1,-2-4-2,5 2-2,-3-2 0,-1 3-1,-4-1 1,-1 4 2,-3 1 1,-2 2 0,-1 1 2,1 3 2,-2-1 2,1 3 5,3 2 0,-1-2 2,5 2 1,-1-1 2,3 1-1,-2-2 0,1 3-2,-3-2 0,-2 1-2,-6 1-1,-2 3-1,-7 1 1,-5 2 0,-6 3 2,-2 3-1,-7-1 0,2 3 1,-2-3-1,3 1 1,2-4-1,7 1 0,3-5-1,9-3 0,5-3 0,8-1-1,2-2 0,5-3-1,1-2-3,-2-4-3,4 1-8,-6-2-21,-3-7-1,2-1 1,-3-8-1</inkml:trace>
  <inkml:trace contextRef="#ctx0" brushRef="#br0" timeOffset="52802.3816">11931 5027 72,'-6'19'32,"-1"-7"0,8-1 0,-1-11-15,14 10-13,2-7 0,4-5-1,4-3-4,4 1-6,-1-7-9,1-4-17,2 3 2,-4-6-3,1 0 2</inkml:trace>
  <inkml:trace contextRef="#ctx0" brushRef="#br0" timeOffset="53187.3816">12827 4878 37,'14'6'26,"-14"-6"3,-16 2 0,-3 2-11,-4-3-6,-1 5 1,-7-2 0,3 8-1,-2 0-3,6 8-2,-1-2 0,10 7-1,0-2-1,10 4-1,5-1-1,9 1-1,5-4 0,5-3-1,5-3 0,6-5-1,1-3-2,0-8-2,2-2-4,-7-12-6,3 1-12,-2-8-11,-7-9 1,-2-3-1,-3-5 3</inkml:trace>
  <inkml:trace contextRef="#ctx0" brushRef="#br0" timeOffset="53488.3816">12679 4493 53,'0'0'28,"-16"-1"2,16 1 0,-2 11-16,1 0-2,6 9-1,-3 3-4,4 6-2,-4 4-2,4 3 0,-4-1-3,3-2-2,0-4-3,-4-8-3,3-3-8,-4-18-12,0 0-3,10 7-1,-5-21 1</inkml:trace>
  <inkml:trace contextRef="#ctx0" brushRef="#br0" timeOffset="53707.3816">12857 4496 67,'6'-10'31,"-6"10"0,-4 20 1,-6-2-20,3 10-4,-3 0-1,3 5-2,-2-1-4,2-4-2,3-5-3,1-8-3,5-3-4,-2-12-9,4-11-10,3-2-1,-3-9 0,4-1 2</inkml:trace>
  <inkml:trace contextRef="#ctx0" brushRef="#br0" timeOffset="54044.3816">12828 4150 38,'-21'-18'28,"3"15"3,-3 3-1,3 9-14,3 11-1,1 2-2,7 8-2,2-2-4,9 2-3,6-5-2,8-1 1,4-7-1,5-3 0,3-7 1,2-3-1,-1-7 1,-2 0 1,-6-5-2,-2-4 0,-9-3 0,-7 0-1,-7-2-2,-6 0 0,-7 3-4,-5-4-3,2 9-3,-5-2-7,6 9-10,5 6-6,12-4 0,-9 16 2,10-4 2</inkml:trace>
  <inkml:trace contextRef="#ctx0" brushRef="#br0" timeOffset="54407.3816">13045 4963 48,'-5'13'30,"5"-13"2,-6 19 1,10-8-15,-4-11-1,14 14-5,-2-11-3,7 1-5,2-2-1,1-2-3,3 0-3,-2-7-4,2 3-12,-2-3-14,-4-7 0,1 0-1,-3-5 2</inkml:trace>
  <inkml:trace contextRef="#ctx0" brushRef="#br0" timeOffset="54670.3816">13632 4788 68,'10'6'31,"-2"7"0,-4-1 1,-5 4-22,4 7-2,-4 2 0,2 5 0,-4-2-3,3 2-3,0-3-2,0-2-2,3-3-1,-3-7-2,4-2-3,-4-13-6,0 0-20,11 6 3,-11-6-1,9-11 2</inkml:trace>
  <inkml:trace contextRef="#ctx0" brushRef="#br0" timeOffset="55196.3816">13582 4919 24,'-11'-6'22,"11"6"-3,-18 1 2,6 6-1,-1 6-1,-3 2-3,4 9-1,-5 0-3,5 8-1,-1-2-2,5 5-2,0-5-1,6 2-3,2-5 0,7-4 0,2-7 0,6-3-1,2-7 0,4-5 0,1-7 0,2-3-1,-1-5 1,0-3-2,-3-3 1,-2 0-1,-4-3 1,-3 0-1,-4-1 0,-4-1 1,-4 1-1,-4 0-1,-1 5-1,-3-2-3,1 5-4,-2-1-9,4 3-16,6 14-2,-3-20 2,3 20-1</inkml:trace>
  <inkml:trace contextRef="#ctx0" brushRef="#br0" timeOffset="55497.3816">13991 4829 61,'0'0'32,"5"23"-1,-7-10 1,-4 4-16,5 9-5,-5 1-1,4 7-3,-3-1-1,4 3-3,-1-1-1,1-2-2,2-5-2,0-7-2,3 0-6,-4-21-9,0 0-15,9 7 1,-4-19-2,5-2 3</inkml:trace>
  <inkml:trace contextRef="#ctx0" brushRef="#br0" timeOffset="55716.3816">14150 4806 58,'0'0'33,"0"0"-1,0 0 1,1 21-9,-6-1-16,4 12 0,-2 1-1,3 7-3,-1 0-2,1 0-2,3 0-4,-2-7-3,7 0-8,-4-8-15,0-10-4,2-4 1,-6-11-2</inkml:trace>
  <inkml:trace contextRef="#ctx0" brushRef="#br0" timeOffset="55902.3816">14024 5059 88,'-10'6'34,"0"-4"-1,10-2 2,1 11-26,-1-11-3,20 6-4,-4-5-6,2-5-11,4-3-19,7 0 1,1-9-1,4-2 0</inkml:trace>
  <inkml:trace contextRef="#ctx0" brushRef="#br0" timeOffset="57111.3816">15206 5016 27,'-9'-3'21,"9"3"3,0 0 3,0-14-14,0 14-2,0 0 1,0 0 1,0 0 0,11 7-1,-9 7-3,3 10-2,0 0-2,2 9-1,-1 1-1,3 2-1,-1-2 0,-1-5-1,0-4 0,-1-7 0,-2-6 0,-4-12-1,0 0 1,0 0 0,7-14 0,-5-2-1,1-7 0,2-1 0,3-4 0,3-1 0,1 2 0,3 4 0,3 3 0,-2 7-1,3 6 1,-2 6-1,2 8 1,-2 7 0,0 6-1,-2 3 1,0 3 0,-1-1 0,-2 0 0,-1-2 0,-2-5 0,-2-4 1,-7-14-1,10 10 0,-10-10 1,9-13-1,-4-1 1,0-4-1,3-2 1,2-6-1,2-1 0,1 2 0,2 0 0,1 5 0,1 4-1,-1 4 1,0 7 0,-2 7 0,-3 6-1,0 5 1,-2 3-1,-3 2-1,0 3-2,-1-4-3,3 3-5,-1-10-6,5 1-9,1-5-6,3-7-1,4-1 3,1-9 2</inkml:trace>
  <inkml:trace contextRef="#ctx0" brushRef="#br0" timeOffset="57683.3816">16037 5074 34,'0'0'25,"-10"19"3,-8-3-6,2 3-6,-1 2-1,3-2-2,3 0-4,4-5-1,8-2-3,-1-12-1,16 7 0,-3-12-1,6 1 0,-1-8 0,3 2-1,-4-4 0,2 2 0,-5-1 0,0 4 0,-5 1 0,-9 8-1,11 1 0,-11-1 0,4 20-1,-4-5 1,0 3-1,2 1 0,2 0 0,1-3-2,3-3-1,0-7-1,6-3-4,-3-10-3,6-2-4,-2-10-4,2-3-5,1-2-2,-3-7-1,2 3 5,-5-4 5,-1 0 8,-5-1 8,-2 2 9,-3 2 7,-6-1 7,-1 6 3,-4 3 0,-2 5-1,0 10-5,-3 3-3,3 13-5,-1 5-1,6 9-4,-1 4-2,6 7-2,3 3 0,2 0-3,5 2-1,1-4-3,5 0-4,-2-9-2,4-1-8,-1-7-8,-2-9-6,6-3 1,-6-13 1</inkml:trace>
  <inkml:trace contextRef="#ctx0" brushRef="#br0" timeOffset="57976.3816">16490 5126 47,'9'29'30,"-10"-7"2,2 9 0,0 1-11,4-3-8,7 4-2,1-9-4,5-2-1,3-9-2,3-3-2,1-9 1,-1-5-2,-3-6 1,-5-4 0,-5-6-1,-5-2-1,-8-3 0,-7-2-1,-4 1 0,-7 1-1,-1 4-2,-3-1-2,3 9-3,-2 0-6,5 5-13,6 5-5,1-2 0,11 5 2</inkml:trace>
  <inkml:trace contextRef="#ctx0" brushRef="#br0" timeOffset="58608.3816">16893 5128 79,'-1'20'31,"-3"-5"0,1 4 1,0 0-27,-1 0 1,0 2-1,-2-3 1,3 1-1,-1-5-2,3 0 0,1-14-1,-1 14 0,1-14-1,0 0 0,0 0 0,13-17 0,-6 6 0,2-1 0,2-4-1,1 1 0,2 2 0,-1 3 0,1 3 0,-1 3 1,0 7 0,-3 4-1,-1 6 1,-3 3 0,-1 1-1,-1 2 0,1 1-3,-1-6-1,2-1-3,-6-13-3,17 8-3,-8-14-5,7 0 0,-3-8 0,6 4 3,-3-8 2,4 3 7,-3 0 4,-1 2 7,0 3 4,-5 3 5,1 8 1,-12-1 0,12 14-1,-12-3-2,2 10-3,-3-1-2,2 2-2,-1-3-5,0-4-3,4 0-6,-4-15-15,0 0-8,12-5 0,-8-13-1,1 1 1</inkml:trace>
  <inkml:trace contextRef="#ctx0" brushRef="#br0" timeOffset="58991.3816">17204 5121 64,'-12'-14'32,"12"14"-1,-15-16-1,15 16-17,-1-13-5,1 13-5,16-7-4,-1 4-3,1-1-2,8 2-1,-1-1 0,4 3 0,-2-2 0,3 3 2,-3 1 2,0 2 1,-1 1 1,-2 2 3,-2 4 1,-1 0 1,-3 3 1,-4 0 1,-3 4 0,-7 1 0,-3 3 2,-8 0-2,-1 4 0,-3-3 0,2 4 0,0-5 0,8 3 1,4-5-2,9-2 0,6-4-2,6-3-1,5-3-3,3-7-5,6 2-11,0-8-19,-3-8 1,2-3-1,-6-9 0</inkml:trace>
  <inkml:trace contextRef="#ctx0" brushRef="#br0" timeOffset="59450.3816">18436 5094 58,'0'0'28,"0"0"1,-10 15 1,-11-5-18,-6-3-5,-5 7 3,-8 0-1,1 7-1,0-3-2,9 4 0,3-4-2,7-1 0,9-4-2,11-13 0,8 13-1,8-11 1,4-3 0,4-2-1,2-2 0,0 0 0,-1 1 0,0 0 0,-5 4 0,-3 0 0,-5 4-1,-1 5 1,-5 4-1,-1 2 0,-2 1 0,-1 1-1,3-2-2,2-3-5,7-2-5,0-10-7,8-5-13,4-3-3,4-3 0,6-3 1</inkml:trace>
  <inkml:trace contextRef="#ctx0" brushRef="#br0" timeOffset="59842.3816">18818 5191 46,'0'0'29,"0"0"3,-8 15 1,-12-2-16,3 8-2,-7-2-3,6 4-1,-2-4-2,9 0-4,4-5-3,12-2 0,8-5-1,7-3 0,8-3-1,4-2 0,6-2 1,2-3-2,-2 1 2,-1-4-1,-4 0 0,-4-1 0,-5 0 0,-5 1 1,-7-2 0,-3 3 1,-9 8-1,8-10 1,-8 10 0,0 0 0,0 0-1,-9 21 0,8-6 0,0 2-1,1 3 0,1-2 0,1 2-3,2-9-2,4 1-6,-8-12-11,0 0-15,12-15 1,-12-3-1,-1-4 2</inkml:trace>
  <inkml:trace contextRef="#ctx0" brushRef="#br0" timeOffset="60422.3816">18935 5080 65,'-15'-16'32,"15"16"0,-4-16 0,17 12-17,12 8-5,4 0-1,13 4-2,2-1-2,8 4-1,0-3-1,-1 1 0,-3-1 0,-4 1-2,-8-2-1,-8 1 1,-11 2-1,-7 2 0,-10 3-1,-9 3 1,-6 0 0,-5 2 0,-2 1 0,-1 1 0,1-2 0,4-1 0,4-3 0,7-2 0,6-2 0,1-12 0,18 16 1,-3-14-1,6-3 0,2-2 0,2-7 1,2 0-1,2-6 0,-2-5 0,-2-5 0,-1-4 0,-4-4 0,-3-4 0,-6 0 0,-5-5 0,-7 1 0,-7 4 0,-4 7 0,-6 6 1,-3 8-1,-3 10 1,-4 9 1,3 13-2,2 10 1,3 9 0,8 8 0,5 6-1,10 4 1,9 3-1,14-1-1,8-4 1,8-5-1,8-6-1,5-8-1,3-8-3,4-5-7,-5-8-21,-3-12-2,-1-2 0,-7-11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E0FE7-B903-C84E-B98C-58193B1C76A5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0B130-7002-6742-8535-A4FFDD5CB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1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88D1F4-724D-4F43-B5EE-732909284F76}" type="slidenum">
              <a:rPr lang="en-US"/>
              <a:pPr/>
              <a:t>1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99E894-8737-5843-898F-82B1FD8D2358}" type="slidenum">
              <a:rPr lang="en-US"/>
              <a:pPr/>
              <a:t>10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87DC30-F3A2-8446-B003-35EE2256C115}" type="slidenum">
              <a:rPr lang="en-US"/>
              <a:pPr/>
              <a:t>11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BFA613-B3D6-864E-8F0E-303D36A75D75}" type="slidenum">
              <a:rPr lang="en-US"/>
              <a:pPr/>
              <a:t>12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DFC7F-0CBD-E840-9B85-5D614268E1A6}" type="slidenum">
              <a:rPr lang="en-US"/>
              <a:pPr/>
              <a:t>13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56EDC-9A37-DF40-9DF5-3FF78FA549A9}" type="slidenum">
              <a:rPr lang="en-US"/>
              <a:pPr/>
              <a:t>14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435D3-E29D-DB46-BBB9-E48E6DD3C6DB}" type="slidenum">
              <a:rPr lang="en-US"/>
              <a:pPr/>
              <a:t>15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16490-689C-244D-8A04-9C2572FAAF73}" type="slidenum">
              <a:rPr lang="en-US"/>
              <a:pPr/>
              <a:t>16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F99EB-F5B3-EE49-8A77-5CD9E1879ACF}" type="slidenum">
              <a:rPr lang="en-US"/>
              <a:pPr/>
              <a:t>17</a:t>
            </a:fld>
            <a:endParaRPr lang="en-US"/>
          </a:p>
        </p:txBody>
      </p:sp>
      <p:sp>
        <p:nvSpPr>
          <p:cNvPr id="2293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93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83E3A-8E23-A64F-83B2-F4900035867F}" type="slidenum">
              <a:rPr lang="en-US"/>
              <a:pPr/>
              <a:t>18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89C60D-482A-7F4C-932E-CEA1EB034D0B}" type="slidenum">
              <a:rPr lang="en-US"/>
              <a:pPr/>
              <a:t>19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DA6B5-C533-BD44-9CD7-BA548D17B11A}" type="slidenum">
              <a:rPr lang="en-US"/>
              <a:pPr/>
              <a:t>2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968C2-890D-1547-B7F6-4151F749C65F}" type="slidenum">
              <a:rPr lang="en-US"/>
              <a:pPr/>
              <a:t>20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D4890-981C-5245-8240-17378F3AB772}" type="slidenum">
              <a:rPr lang="en-US"/>
              <a:pPr/>
              <a:t>21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0CDEA8-33A9-8644-82C4-59B91650A7F1}" type="slidenum">
              <a:rPr lang="en-US"/>
              <a:pPr/>
              <a:t>22</a:t>
            </a:fld>
            <a:endParaRPr lang="en-US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D8B88-9936-424E-9E93-7F15A4F870D8}" type="slidenum">
              <a:rPr lang="en-US"/>
              <a:pPr/>
              <a:t>23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85C45-AC27-3D4B-B7C4-9847D541E8D2}" type="slidenum">
              <a:rPr lang="en-US"/>
              <a:pPr/>
              <a:t>24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1FA638-2622-4744-8FE9-5FC46B4574F8}" type="slidenum">
              <a:rPr lang="en-US"/>
              <a:pPr/>
              <a:t>25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9974A9-9D71-1A46-A98E-0FF73CF9886A}" type="slidenum">
              <a:rPr lang="en-US"/>
              <a:pPr/>
              <a:t>26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5B9AE-0CD7-0F44-9BD0-F6D1267A0C4A}" type="slidenum">
              <a:rPr lang="en-US"/>
              <a:pPr/>
              <a:t>27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58456-4126-ED4C-8FAA-1E520B85B1EE}" type="slidenum">
              <a:rPr lang="en-US"/>
              <a:pPr/>
              <a:t>28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72523-3380-9B4D-9A93-DB51ED62C909}" type="slidenum">
              <a:rPr lang="en-US"/>
              <a:pPr/>
              <a:t>29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FCF7E-3F62-3548-AEA7-AC2CA71E44A5}" type="slidenum">
              <a:rPr lang="en-US"/>
              <a:pPr/>
              <a:t>3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B6608-7AB6-1C46-8DC3-0E325381FD5E}" type="slidenum">
              <a:rPr lang="en-US"/>
              <a:pPr/>
              <a:t>30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C5094-B75E-5D4B-8A8C-65593F7FFE7E}" type="slidenum">
              <a:rPr lang="en-US"/>
              <a:pPr/>
              <a:t>31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01B99-2CCA-4849-8910-39AE440C137A}" type="slidenum">
              <a:rPr lang="en-US"/>
              <a:pPr/>
              <a:t>32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76D08E-4678-D44B-A39B-056C17E56AA6}" type="slidenum">
              <a:rPr lang="en-US"/>
              <a:pPr/>
              <a:t>33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B6359-D5CA-074D-A0EE-3F3BA8040294}" type="slidenum">
              <a:rPr lang="en-US"/>
              <a:pPr/>
              <a:t>34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A866F-AAEC-5F4D-90A5-8F43E458A759}" type="slidenum">
              <a:rPr lang="en-US"/>
              <a:pPr/>
              <a:t>35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0F691-D13F-5641-821B-5186EF4DC49F}" type="slidenum">
              <a:rPr lang="en-US"/>
              <a:pPr/>
              <a:t>36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737B28-7790-544B-80CB-105A9A57B950}" type="slidenum">
              <a:rPr lang="en-US"/>
              <a:pPr/>
              <a:t>37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DCC91-843D-EE42-8CB6-69265F0B205D}" type="slidenum">
              <a:rPr lang="en-US"/>
              <a:pPr/>
              <a:t>38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F8C7DC-7FFF-B84B-B3F8-8383F5B9F2DF}" type="slidenum">
              <a:rPr lang="en-US"/>
              <a:pPr/>
              <a:t>39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7CB2F-9E31-7840-B7A3-7116BF237527}" type="slidenum">
              <a:rPr lang="en-US"/>
              <a:pPr/>
              <a:t>4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59FF8-AA2F-A345-B365-866099C2304B}" type="slidenum">
              <a:rPr lang="en-US"/>
              <a:pPr/>
              <a:t>40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D9A3DC-5BC7-D842-B852-EEF33BA74F2C}" type="slidenum">
              <a:rPr lang="en-US"/>
              <a:pPr/>
              <a:t>41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AF4932-0397-3640-9109-D39735F4DDFA}" type="slidenum">
              <a:rPr lang="en-US"/>
              <a:pPr/>
              <a:t>42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09555-2716-3E43-8830-5F0032DA867E}" type="slidenum">
              <a:rPr lang="en-US"/>
              <a:pPr/>
              <a:t>43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FFE5D-6343-BC49-AC56-CA74C637AEAB}" type="slidenum">
              <a:rPr lang="en-US"/>
              <a:pPr/>
              <a:t>44</a:t>
            </a:fld>
            <a:endParaRPr lang="en-US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C4D6F-AD3E-0740-B033-8BE28FD4E2E3}" type="slidenum">
              <a:rPr lang="en-US"/>
              <a:pPr/>
              <a:t>45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F4BD0-4D7F-A34C-9556-B82002FE299E}" type="slidenum">
              <a:rPr lang="en-US"/>
              <a:pPr/>
              <a:t>46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4C275-F36F-3946-A89D-1AA8ED94B3A7}" type="slidenum">
              <a:rPr lang="en-US"/>
              <a:pPr/>
              <a:t>47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524EC-4365-6C43-81BC-CE90B5E4F3A9}" type="slidenum">
              <a:rPr lang="en-US"/>
              <a:pPr/>
              <a:t>48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C53768-FD96-DB4E-A1C4-046FEFB38CC7}" type="slidenum">
              <a:rPr lang="en-US"/>
              <a:pPr/>
              <a:t>49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26DA9-6A51-C244-9887-7618AE242D69}" type="slidenum">
              <a:rPr lang="en-US"/>
              <a:pPr/>
              <a:t>5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E9483-510A-C24B-B92D-947D095047AA}" type="slidenum">
              <a:rPr lang="en-US"/>
              <a:pPr/>
              <a:t>50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FF32D-F66E-F045-ACD0-13505A980E57}" type="slidenum">
              <a:rPr lang="en-US"/>
              <a:pPr/>
              <a:t>51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17DB8-5779-194F-A8AE-14B18A6262AC}" type="slidenum">
              <a:rPr lang="en-US"/>
              <a:pPr/>
              <a:t>52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31C63-6052-CC47-979F-26849A0FC7D5}" type="slidenum">
              <a:rPr lang="en-US"/>
              <a:pPr/>
              <a:t>53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D481D-1665-774B-809C-0663593EBFB7}" type="slidenum">
              <a:rPr lang="en-US"/>
              <a:pPr/>
              <a:t>54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E3752-4DF4-7548-A026-D26DF1368D4D}" type="slidenum">
              <a:rPr lang="en-US"/>
              <a:pPr/>
              <a:t>55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CEF5B-DEFC-0349-8887-D72A4310DA54}" type="slidenum">
              <a:rPr lang="en-US"/>
              <a:pPr/>
              <a:t>56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9D04B6-B181-F844-83DD-A6124874F7C3}" type="slidenum">
              <a:rPr lang="en-US"/>
              <a:pPr/>
              <a:t>57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29B2C-171C-C647-B0BA-0BE5644D0B6E}" type="slidenum">
              <a:rPr lang="en-US"/>
              <a:pPr/>
              <a:t>58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197D2-0601-E642-961E-F08C4840C725}" type="slidenum">
              <a:rPr lang="en-US"/>
              <a:pPr/>
              <a:t>59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0917C-AD41-244A-B4E5-B0347782CA64}" type="slidenum">
              <a:rPr lang="en-US"/>
              <a:pPr/>
              <a:t>6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CAF0B-944C-FA4D-974B-51D039295CC4}" type="slidenum">
              <a:rPr lang="en-US"/>
              <a:pPr/>
              <a:t>60</a:t>
            </a:fld>
            <a:endParaRPr lang="en-US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81342-7D1F-0F4E-AC0D-A7161AEDB357}" type="slidenum">
              <a:rPr lang="en-US"/>
              <a:pPr/>
              <a:t>61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F44C1-26B0-A349-A77D-ED44E1802416}" type="slidenum">
              <a:rPr lang="en-US"/>
              <a:pPr/>
              <a:t>62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5498-15AC-EB4F-8724-2F0F9429A670}" type="slidenum">
              <a:rPr lang="en-US"/>
              <a:pPr/>
              <a:t>63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BC7202-A951-A242-935A-F543CDEBE429}" type="slidenum">
              <a:rPr lang="en-US"/>
              <a:pPr/>
              <a:t>64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D6C0E0-C5C1-A34F-81B9-83320F209FB4}" type="slidenum">
              <a:rPr lang="en-US"/>
              <a:pPr/>
              <a:t>65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42EC9-44ED-4447-920A-01A3E4E9F04A}" type="slidenum">
              <a:rPr lang="en-US"/>
              <a:pPr/>
              <a:t>66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73449-E229-754E-BAC1-03E06CC4D9DA}" type="slidenum">
              <a:rPr lang="en-US"/>
              <a:pPr/>
              <a:t>67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E44D6-7A06-AF47-B28C-48BC41B657EA}" type="slidenum">
              <a:rPr lang="en-US"/>
              <a:pPr/>
              <a:t>68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E4F820-69FB-E945-BA74-E1D92A7CFA76}" type="slidenum">
              <a:rPr lang="en-US"/>
              <a:pPr/>
              <a:t>69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4F2D42-8544-6544-A1EE-498E0978F462}" type="slidenum">
              <a:rPr lang="en-US"/>
              <a:pPr/>
              <a:t>7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5BEE8-3F46-EE43-81AD-399EB4FD6D6B}" type="slidenum">
              <a:rPr lang="en-US"/>
              <a:pPr/>
              <a:t>8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FDD18B-08D0-DE43-9A38-675BFB4957D2}" type="slidenum">
              <a:rPr lang="en-US"/>
              <a:pPr/>
              <a:t>9</a:t>
            </a:fld>
            <a:endParaRPr lang="en-US"/>
          </a:p>
        </p:txBody>
      </p:sp>
      <p:sp>
        <p:nvSpPr>
          <p:cNvPr id="219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5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4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0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2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9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3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6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5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5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EA541-15D7-B245-BB48-FFC5C99912ED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2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customXml" Target="../ink/ink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customXml" Target="../ink/ink10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customXml" Target="../ink/ink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customXml" Target="../ink/ink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customXml" Target="../ink/ink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customXml" Target="../ink/ink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customXml" Target="../ink/ink15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customXml" Target="../ink/ink1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customXml" Target="../ink/ink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customXml" Target="../ink/ink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customXml" Target="../ink/ink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customXml" Target="../ink/ink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customXml" Target="../ink/ink21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customXml" Target="../ink/ink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customXml" Target="../ink/ink23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customXml" Target="../ink/ink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customXml" Target="../ink/ink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customXml" Target="../ink/ink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customXml" Target="../ink/ink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customXml" Target="../ink/ink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customXml" Target="../ink/ink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customXml" Target="../ink/ink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emf"/><Relationship Id="rId4" Type="http://schemas.openxmlformats.org/officeDocument/2006/relationships/customXml" Target="../ink/ink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customXml" Target="../ink/ink3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emf"/><Relationship Id="rId4" Type="http://schemas.openxmlformats.org/officeDocument/2006/relationships/customXml" Target="../ink/ink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customXml" Target="../ink/ink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6.xml"/><Relationship Id="rId5" Type="http://schemas.openxmlformats.org/officeDocument/2006/relationships/image" Target="../media/image80.emf"/><Relationship Id="rId4" Type="http://schemas.openxmlformats.org/officeDocument/2006/relationships/customXml" Target="../ink/ink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customXml" Target="../ink/ink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customXml" Target="../ink/ink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customXml" Target="../ink/ink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customXml" Target="../ink/ink40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emf"/><Relationship Id="rId4" Type="http://schemas.openxmlformats.org/officeDocument/2006/relationships/customXml" Target="../ink/ink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customXml" Target="../ink/ink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customXml" Target="../ink/ink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customXml" Target="../ink/ink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customXml" Target="../ink/ink45.xml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customXml" Target="../ink/ink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customXml" Target="../ink/ink47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customXml" Target="../ink/ink48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customXml" Target="../ink/ink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customXml" Target="../ink/ink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customXml" Target="../ink/ink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customXml" Target="../ink/ink51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customXml" Target="../ink/ink52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customXml" Target="../ink/ink53.xml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emf"/><Relationship Id="rId4" Type="http://schemas.openxmlformats.org/officeDocument/2006/relationships/customXml" Target="../ink/ink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emf"/><Relationship Id="rId4" Type="http://schemas.openxmlformats.org/officeDocument/2006/relationships/customXml" Target="../ink/ink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customXml" Target="../ink/ink56.xml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emf"/><Relationship Id="rId4" Type="http://schemas.openxmlformats.org/officeDocument/2006/relationships/customXml" Target="../ink/ink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emf"/><Relationship Id="rId4" Type="http://schemas.openxmlformats.org/officeDocument/2006/relationships/customXml" Target="../ink/ink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emf"/><Relationship Id="rId4" Type="http://schemas.openxmlformats.org/officeDocument/2006/relationships/customXml" Target="../ink/ink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emf"/><Relationship Id="rId4" Type="http://schemas.openxmlformats.org/officeDocument/2006/relationships/customXml" Target="../ink/ink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customXml" Target="../ink/ink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emf"/><Relationship Id="rId5" Type="http://schemas.openxmlformats.org/officeDocument/2006/relationships/customXml" Target="../ink/ink61.xml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emf"/><Relationship Id="rId4" Type="http://schemas.openxmlformats.org/officeDocument/2006/relationships/customXml" Target="../ink/ink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5" Type="http://schemas.openxmlformats.org/officeDocument/2006/relationships/customXml" Target="../ink/ink63.xml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emf"/><Relationship Id="rId5" Type="http://schemas.openxmlformats.org/officeDocument/2006/relationships/customXml" Target="../ink/ink64.xml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emf"/><Relationship Id="rId4" Type="http://schemas.openxmlformats.org/officeDocument/2006/relationships/customXml" Target="../ink/ink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emf"/><Relationship Id="rId5" Type="http://schemas.openxmlformats.org/officeDocument/2006/relationships/customXml" Target="../ink/ink66.xml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5" Type="http://schemas.openxmlformats.org/officeDocument/2006/relationships/customXml" Target="../ink/ink67.xml"/><Relationship Id="rId4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emf"/><Relationship Id="rId4" Type="http://schemas.openxmlformats.org/officeDocument/2006/relationships/customXml" Target="../ink/ink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emf"/><Relationship Id="rId4" Type="http://schemas.openxmlformats.org/officeDocument/2006/relationships/customXml" Target="../ink/ink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emf"/><Relationship Id="rId4" Type="http://schemas.openxmlformats.org/officeDocument/2006/relationships/customXml" Target="../ink/ink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customXml" Target="../ink/ink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customXml" Target="../ink/ink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 287 10_UNF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800"/>
            <a:ext cx="91440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048" y="566035"/>
            <a:ext cx="753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Chapter 10: Carboxylic Acids and Their Derivatives</a:t>
            </a:r>
            <a:endParaRPr lang="en-US" sz="2400" dirty="0"/>
          </a:p>
        </p:txBody>
      </p:sp>
      <p:pic>
        <p:nvPicPr>
          <p:cNvPr id="5" name="Picture 2" descr="p 287 10_UNF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520" y="3695876"/>
            <a:ext cx="1395973" cy="146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195" y="5715575"/>
            <a:ext cx="795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back of the white willow tree (Salix alba) is a source of salicylic acid which is used to make aspirin (acetylsalicylic acid)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956760" y="450720"/>
              <a:ext cx="5117760" cy="5591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6320" y="437040"/>
                <a:ext cx="5134320" cy="561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 290 10_UNF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26" y="1144484"/>
            <a:ext cx="6446874" cy="79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 290 10_UNF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93" y="3506657"/>
            <a:ext cx="6110266" cy="152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19680" y="4053600"/>
              <a:ext cx="6107040" cy="1057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360" y="4039920"/>
                <a:ext cx="6126480" cy="108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10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 290 10_UNF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" y="483201"/>
            <a:ext cx="2208116" cy="329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076" y="4279779"/>
            <a:ext cx="319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Rhubarb, a source of oxalic acid HOOCCOOH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717640" y="745200"/>
              <a:ext cx="5182200" cy="5834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1160" y="730440"/>
                <a:ext cx="5202000" cy="586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13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 290 10_UNF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01" y="838027"/>
            <a:ext cx="4969753" cy="182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276640" y="2738160"/>
              <a:ext cx="4587480" cy="651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6200" y="2731320"/>
                <a:ext cx="4605480" cy="67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83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 291 10_UNF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72" y="938534"/>
            <a:ext cx="6888630" cy="134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23880" y="176760"/>
              <a:ext cx="7517160" cy="4237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840" y="161280"/>
                <a:ext cx="7537680" cy="426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647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 291 Tab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561" y="469395"/>
            <a:ext cx="786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Physical Properties of Acids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226200" y="3738960"/>
              <a:ext cx="1564560" cy="81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1520" y="3734280"/>
                <a:ext cx="1573920" cy="9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30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 292 10_UNF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36" y="1141832"/>
            <a:ext cx="2319218" cy="8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292 10_UNF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56" y="228000"/>
            <a:ext cx="4141461" cy="246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229040" y="243360"/>
              <a:ext cx="6888600" cy="3651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6440" y="228960"/>
                <a:ext cx="6917760" cy="367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23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 292 10_UNF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2" y="1560048"/>
            <a:ext cx="5450797" cy="124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195" y="510812"/>
            <a:ext cx="806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Acidity and Acidity Constants</a:t>
            </a:r>
            <a:endParaRPr lang="en-US" sz="2400" b="1" dirty="0"/>
          </a:p>
        </p:txBody>
      </p:sp>
      <p:pic>
        <p:nvPicPr>
          <p:cNvPr id="5" name="Picture 2" descr="p 292 10_UNF2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73" y="3420884"/>
            <a:ext cx="2015511" cy="72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72880" y="166680"/>
              <a:ext cx="7837560" cy="5317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840" y="154800"/>
                <a:ext cx="7856280" cy="534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30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 293 Tabl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0"/>
            <a:ext cx="675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835600" y="1015200"/>
              <a:ext cx="2214000" cy="5613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8040" y="1004400"/>
                <a:ext cx="2231280" cy="563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43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 294 Fig 10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85000" y="62640"/>
              <a:ext cx="8446680" cy="2887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960" y="47880"/>
                <a:ext cx="8470800" cy="291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14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 294 10_UNF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01" y="915974"/>
            <a:ext cx="4886924" cy="174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87880" y="432000"/>
              <a:ext cx="6522840" cy="550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080" y="419400"/>
                <a:ext cx="6547680" cy="553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76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 287 10_UNF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14" y="1595272"/>
            <a:ext cx="6861020" cy="107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683" y="690287"/>
            <a:ext cx="869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Carboxylic acids and acid derivatives are represented generally as: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21120" y="166680"/>
              <a:ext cx="8574840" cy="6566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440" y="158760"/>
                <a:ext cx="8593200" cy="658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1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 295 10_UNF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9" y="1468113"/>
            <a:ext cx="8062043" cy="138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561" y="635064"/>
            <a:ext cx="83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Effect of Structure on Acidity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918000" y="93240"/>
              <a:ext cx="7524000" cy="6083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3240" y="88920"/>
                <a:ext cx="7545240" cy="610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08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 296 10_UNF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36" y="1475636"/>
            <a:ext cx="6101752" cy="156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195" y="552229"/>
            <a:ext cx="7620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Conversion of Acids to Salts</a:t>
            </a:r>
            <a:endParaRPr lang="en-US" sz="2400" dirty="0"/>
          </a:p>
        </p:txBody>
      </p:sp>
      <p:pic>
        <p:nvPicPr>
          <p:cNvPr id="5" name="Picture 2" descr="p 296 10_UNF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05" y="4216306"/>
            <a:ext cx="6833410" cy="153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63040" y="72360"/>
              <a:ext cx="8553960" cy="6570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0080" y="59400"/>
                <a:ext cx="8579520" cy="659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5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 297 10_UNF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60" y="1782928"/>
            <a:ext cx="5681265" cy="153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024" y="635064"/>
            <a:ext cx="728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Preparation of Acids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728000" y="3538080"/>
              <a:ext cx="6755400" cy="2193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2520" y="3523320"/>
                <a:ext cx="6777000" cy="22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89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 297 10_UNF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79" y="1937002"/>
            <a:ext cx="4403753" cy="121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756" y="800733"/>
            <a:ext cx="727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Oxidation of Aromatic Side Chains</a:t>
            </a:r>
            <a:endParaRPr lang="en-US" dirty="0"/>
          </a:p>
        </p:txBody>
      </p:sp>
      <p:pic>
        <p:nvPicPr>
          <p:cNvPr id="5" name="Picture 2" descr="p 297 10_UNF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72" y="4756626"/>
            <a:ext cx="5508143" cy="80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410200" y="160200"/>
              <a:ext cx="6503760" cy="6465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7600" y="148320"/>
                <a:ext cx="6531840" cy="649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86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 297 10_UNF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511" y="748002"/>
            <a:ext cx="4762680" cy="80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297 10_UNF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73" y="2642706"/>
            <a:ext cx="6060337" cy="105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 297 10_UNF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99" y="4749518"/>
            <a:ext cx="4514192" cy="135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422720" y="465480"/>
              <a:ext cx="6109200" cy="5554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6600" y="460800"/>
                <a:ext cx="6122160" cy="557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88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 298 10_UNF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09" y="1552052"/>
            <a:ext cx="7427019" cy="129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780" y="400366"/>
            <a:ext cx="719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Reaction of Grignard Reagents with </a:t>
            </a:r>
            <a:r>
              <a:rPr lang="en-US" sz="2400" dirty="0" err="1" smtClean="0"/>
              <a:t>CarbonDioxide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62720" y="2839320"/>
              <a:ext cx="8879040" cy="3898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960" y="2831040"/>
                <a:ext cx="8899200" cy="391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85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 298 10_UNF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04" y="1564217"/>
            <a:ext cx="6888630" cy="142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804" y="524618"/>
            <a:ext cx="4638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Hydrolysis of Cyanides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66200" y="1123200"/>
              <a:ext cx="7939080" cy="5677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800" y="1119240"/>
                <a:ext cx="7963920" cy="568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69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 298 10_UNF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06" y="914336"/>
            <a:ext cx="6626337" cy="27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325040" y="100800"/>
              <a:ext cx="2781360" cy="2103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4600" y="86760"/>
                <a:ext cx="2802240" cy="212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91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 299 10_UNF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2800"/>
            <a:ext cx="91440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065120" y="1974240"/>
              <a:ext cx="4839120" cy="510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7560" y="1967760"/>
                <a:ext cx="4852440" cy="52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43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 300 10_UNF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0" y="1763529"/>
            <a:ext cx="7896385" cy="9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000" y="566035"/>
            <a:ext cx="64606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Carboxylic Acid Derivatives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259400" y="3105000"/>
              <a:ext cx="1735920" cy="2297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4640" y="3096360"/>
                <a:ext cx="1766520" cy="232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98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 288 10_UNF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51" y="1571679"/>
            <a:ext cx="6377849" cy="15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927" y="814539"/>
            <a:ext cx="358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Nomenclature of Acids</a:t>
            </a:r>
            <a:endParaRPr lang="en-US" sz="2400" dirty="0"/>
          </a:p>
        </p:txBody>
      </p:sp>
      <p:pic>
        <p:nvPicPr>
          <p:cNvPr id="5" name="Picture 2" descr="p 288 10_UNF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7" y="3930213"/>
            <a:ext cx="2783430" cy="206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975" y="6226388"/>
            <a:ext cx="532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Stinging ants, are a source of formic acid HCOOH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410840" y="222120"/>
              <a:ext cx="7365600" cy="6489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6520" y="212760"/>
                <a:ext cx="7376760" cy="651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37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 301 10_UNF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3" y="1805548"/>
            <a:ext cx="7178532" cy="159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390" y="842150"/>
            <a:ext cx="33407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Esters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42320" y="450720"/>
              <a:ext cx="7049520" cy="388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800" y="439920"/>
                <a:ext cx="7069680" cy="391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78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 302 10_UNF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3877077" cy="256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488" y="3114905"/>
            <a:ext cx="766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Female elephant releases the ester (Z)-7-dodecen-1-yl acetate to attract mates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80400" y="3596760"/>
              <a:ext cx="6500520" cy="3131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240" y="3584520"/>
                <a:ext cx="6526440" cy="315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8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 302 10_UNF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45" y="1419526"/>
            <a:ext cx="5701411" cy="107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3512" y="441784"/>
            <a:ext cx="666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Fischer Esterification</a:t>
            </a:r>
            <a:endParaRPr lang="en-US" sz="2800" b="1" dirty="0"/>
          </a:p>
        </p:txBody>
      </p:sp>
      <p:pic>
        <p:nvPicPr>
          <p:cNvPr id="5" name="Picture 2" descr="p 302 10_UNF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11" y="4287800"/>
            <a:ext cx="6460679" cy="116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81600" y="177480"/>
              <a:ext cx="8241120" cy="6008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080" y="163080"/>
                <a:ext cx="8246880" cy="603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6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 303 10_UNF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2" y="1499200"/>
            <a:ext cx="7302776" cy="385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536" y="289920"/>
            <a:ext cx="853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Mechanism of Acid Catalyzed Esterification</a:t>
            </a:r>
            <a:endParaRPr lang="en-US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473480" y="1569600"/>
              <a:ext cx="7306200" cy="3579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7720" y="1560600"/>
                <a:ext cx="7325640" cy="359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35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 304 10_UNF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100"/>
            <a:ext cx="91440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38480" y="110880"/>
              <a:ext cx="8461080" cy="5006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720" y="100440"/>
                <a:ext cx="8481600" cy="503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48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 304 10_UNF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87" y="1483088"/>
            <a:ext cx="5894679" cy="184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927" y="427978"/>
            <a:ext cx="718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Lactones </a:t>
            </a:r>
            <a:endParaRPr lang="en-US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41720" y="972720"/>
              <a:ext cx="1429560" cy="117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6680" y="966960"/>
                <a:ext cx="14403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383760" y="46080"/>
              <a:ext cx="7630560" cy="6654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9000" y="34920"/>
                <a:ext cx="7660800" cy="668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236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 305 10_UNF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00"/>
            <a:ext cx="91440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185480" y="1498680"/>
              <a:ext cx="6516720" cy="3962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4320" y="1487520"/>
                <a:ext cx="6532920" cy="39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1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 305 10_UNF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57" y="1995510"/>
            <a:ext cx="6111790" cy="130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732" y="698901"/>
            <a:ext cx="762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Saponification of Esters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222560" y="111240"/>
              <a:ext cx="7711560" cy="6687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7080" y="100800"/>
                <a:ext cx="7734240" cy="67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689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 305 10_UNF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914400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63960" y="105120"/>
              <a:ext cx="8701200" cy="6662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1720" y="97920"/>
                <a:ext cx="8723880" cy="668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0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 306 10_UNF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48" y="1528866"/>
            <a:ext cx="4666046" cy="118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9268" y="566035"/>
            <a:ext cx="8384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Ammonolysis</a:t>
            </a:r>
            <a:r>
              <a:rPr lang="en-US" sz="2800" dirty="0" smtClean="0"/>
              <a:t> of Esters</a:t>
            </a:r>
            <a:endParaRPr lang="en-US" sz="2800" dirty="0"/>
          </a:p>
        </p:txBody>
      </p:sp>
      <p:pic>
        <p:nvPicPr>
          <p:cNvPr id="5" name="Picture 2" descr="p 306 10_UNF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5" y="3677444"/>
            <a:ext cx="5301069" cy="9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565280" y="165600"/>
              <a:ext cx="7286760" cy="6522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2320" y="154440"/>
                <a:ext cx="7308000" cy="654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35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 288 10_UNF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64" y="621604"/>
            <a:ext cx="6115557" cy="184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111400" y="0"/>
              <a:ext cx="6796440" cy="948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9160" y="-15120"/>
                <a:ext cx="6824160" cy="9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90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p 306 10_UNF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75" y="1196064"/>
            <a:ext cx="6695361" cy="143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370520" y="3833640"/>
              <a:ext cx="6319440" cy="645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5760" y="3823560"/>
                <a:ext cx="6348960" cy="67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08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p 307 10_UNF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55" y="1435100"/>
            <a:ext cx="7081898" cy="310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804" y="358949"/>
            <a:ext cx="782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Reaction of Esters with Grignard Reagents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25720" y="2288520"/>
              <a:ext cx="8873280" cy="4503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480" y="2274120"/>
                <a:ext cx="8902080" cy="45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4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 307 10_UNF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82" y="1046233"/>
            <a:ext cx="4362339" cy="9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37160" y="362160"/>
              <a:ext cx="8962200" cy="6232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040" y="348840"/>
                <a:ext cx="8980560" cy="625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93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 307 10_UNF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60" y="1529434"/>
            <a:ext cx="5066387" cy="11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365" y="524618"/>
            <a:ext cx="741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Reduction of Esters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25480" y="2678040"/>
              <a:ext cx="8107560" cy="3575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1440" y="2672640"/>
                <a:ext cx="8127360" cy="359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7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 307 10_UNF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2" y="1181100"/>
            <a:ext cx="6957654" cy="114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307 10_UNF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60" y="3330563"/>
            <a:ext cx="4445168" cy="12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50720" y="138240"/>
              <a:ext cx="7998480" cy="4136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120" y="126360"/>
                <a:ext cx="8027280" cy="41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27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 308 10_UNF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942"/>
            <a:ext cx="91440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03440" y="2288160"/>
              <a:ext cx="7972200" cy="1168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1560" y="2278080"/>
                <a:ext cx="7989840" cy="119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520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p 309 10_UNF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3" y="1561197"/>
            <a:ext cx="6212191" cy="99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6878" y="372755"/>
            <a:ext cx="665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Acyl Halides</a:t>
            </a:r>
            <a:endParaRPr lang="en-US" sz="2800" dirty="0"/>
          </a:p>
        </p:txBody>
      </p:sp>
      <p:pic>
        <p:nvPicPr>
          <p:cNvPr id="5" name="Picture 2" descr="p 309 10_UNF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3" y="4051429"/>
            <a:ext cx="6364045" cy="91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686160" y="37080"/>
              <a:ext cx="8281440" cy="6364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2480" y="28080"/>
                <a:ext cx="8311320" cy="63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74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 309 10_UNF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50" y="1136776"/>
            <a:ext cx="6377850" cy="110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512" y="2857788"/>
            <a:ext cx="848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Acyl chlorides react rapidly with most nucleophiles. In the above example it reacts with water to form a carboxylic acid.</a:t>
            </a:r>
            <a:endParaRPr lang="en-US" dirty="0"/>
          </a:p>
        </p:txBody>
      </p:sp>
      <p:pic>
        <p:nvPicPr>
          <p:cNvPr id="7" name="Picture 2" descr="p 309 10_UNF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55" y="4013606"/>
            <a:ext cx="7519635" cy="140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95720" y="162720"/>
              <a:ext cx="8230320" cy="6308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120" y="156600"/>
                <a:ext cx="8239320" cy="63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731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 309 10_UNF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5" y="1398588"/>
            <a:ext cx="6598727" cy="122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6439" y="593647"/>
            <a:ext cx="766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Acyl halides react rapidly with alcohols to form esters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599480" y="235440"/>
              <a:ext cx="7056360" cy="642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7240" y="225360"/>
                <a:ext cx="7075800" cy="644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24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p 310 10_UNF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52" y="1717721"/>
            <a:ext cx="5756630" cy="10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2536" y="1242516"/>
            <a:ext cx="592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Acyl halides react with ammonia to  form amides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84400" y="2658240"/>
              <a:ext cx="8105400" cy="3908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720" y="2653200"/>
                <a:ext cx="8125560" cy="391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28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 288 Tab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00"/>
            <a:ext cx="91440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333440" y="196920"/>
              <a:ext cx="7775640" cy="5733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0840" y="184680"/>
                <a:ext cx="7804080" cy="575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79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p 310 10_UNF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52" y="1806084"/>
            <a:ext cx="5093997" cy="96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0243" y="676481"/>
            <a:ext cx="643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Acid Anhydrides</a:t>
            </a:r>
            <a:endParaRPr lang="en-US" sz="2800" dirty="0"/>
          </a:p>
        </p:txBody>
      </p:sp>
      <p:pic>
        <p:nvPicPr>
          <p:cNvPr id="5" name="Picture 2" descr="p 310 10_UNF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69" y="3841432"/>
            <a:ext cx="3492632" cy="105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346840" y="42840"/>
              <a:ext cx="4912560" cy="343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1360" y="28440"/>
                <a:ext cx="4933080" cy="346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36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 311 10_UNF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47" y="857901"/>
            <a:ext cx="4031021" cy="215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561" y="3354794"/>
            <a:ext cx="836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Anhydrides are prepared by dehydration of acids. Predict the structure of the anhydride product of the reaction below.</a:t>
            </a:r>
            <a:endParaRPr lang="en-US" dirty="0"/>
          </a:p>
        </p:txBody>
      </p:sp>
      <p:pic>
        <p:nvPicPr>
          <p:cNvPr id="5" name="Picture 2" descr="p 311 10_UNF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35" y="4561261"/>
            <a:ext cx="2306480" cy="96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212560" y="663120"/>
              <a:ext cx="5727600" cy="6195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8520" y="653400"/>
                <a:ext cx="5756760" cy="621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17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p 311 10_UNF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1" y="1179293"/>
            <a:ext cx="4942143" cy="73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731" y="455589"/>
            <a:ext cx="734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Anhydrides can also be prepared from acid chlorides and carboxylate salts.</a:t>
            </a:r>
            <a:endParaRPr lang="en-US" dirty="0"/>
          </a:p>
        </p:txBody>
      </p:sp>
      <p:pic>
        <p:nvPicPr>
          <p:cNvPr id="5" name="Picture 2" descr="p 311 10_UNF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069" y="2017055"/>
            <a:ext cx="4666046" cy="109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77480" y="711000"/>
              <a:ext cx="8560080" cy="496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800" y="700560"/>
                <a:ext cx="8588520" cy="498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9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 311 10_UNF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02" y="1833855"/>
            <a:ext cx="7068093" cy="379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317" y="345143"/>
            <a:ext cx="8545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Anhydrides undergo </a:t>
            </a:r>
            <a:r>
              <a:rPr lang="en-US" dirty="0" err="1" smtClean="0"/>
              <a:t>nucleophilic</a:t>
            </a:r>
            <a:r>
              <a:rPr lang="en-US" dirty="0" smtClean="0"/>
              <a:t> acyl substitution reactions. They are more reactive than esters, but less reactive than acyl halides, toward nucleophiles. Below are some typical reactions with acetic anhydride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33000" y="911160"/>
              <a:ext cx="8352000" cy="2748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640" y="907560"/>
                <a:ext cx="8366760" cy="27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228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 313 10_UNF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8" y="1693459"/>
            <a:ext cx="7468434" cy="190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317" y="717898"/>
            <a:ext cx="8351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Aspirin can be prepared by the reaction of acetic anhydride with salicylic acid </a:t>
            </a:r>
          </a:p>
          <a:p>
            <a:r>
              <a:rPr lang="en-US" dirty="0" smtClean="0"/>
              <a:t>(o-</a:t>
            </a:r>
            <a:r>
              <a:rPr lang="en-US" dirty="0" err="1" smtClean="0"/>
              <a:t>hydroxybenzoic</a:t>
            </a:r>
            <a:r>
              <a:rPr lang="en-US" dirty="0" smtClean="0"/>
              <a:t> acid).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719720" y="1724040"/>
              <a:ext cx="6368400" cy="1280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8200" y="1713960"/>
                <a:ext cx="6386040" cy="130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4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p 313 10_UNF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43" y="1906010"/>
            <a:ext cx="6681557" cy="85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658" y="759316"/>
            <a:ext cx="7399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Amides</a:t>
            </a:r>
            <a:endParaRPr lang="en-US" sz="2800" dirty="0"/>
          </a:p>
        </p:txBody>
      </p:sp>
      <p:pic>
        <p:nvPicPr>
          <p:cNvPr id="5" name="Picture 2" descr="p 313 10_UNF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43" y="4077398"/>
            <a:ext cx="6916239" cy="119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874960" y="101520"/>
              <a:ext cx="6076440" cy="6226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2720" y="87480"/>
                <a:ext cx="6101280" cy="625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38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p 314 10_UNF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19" y="1900072"/>
            <a:ext cx="3589266" cy="152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292" y="593647"/>
            <a:ext cx="792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Amides  have planar geometry, this is because of the C-N double bond character resulting from the resonance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307880" y="1302840"/>
              <a:ext cx="7340400" cy="5357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4200" y="1289880"/>
                <a:ext cx="7358760" cy="538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34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 314 10_UNF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4" y="1738226"/>
            <a:ext cx="6101752" cy="202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097" y="566035"/>
            <a:ext cx="774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Amides are dipolar </a:t>
            </a:r>
            <a:r>
              <a:rPr lang="en-US" dirty="0" err="1" smtClean="0"/>
              <a:t>contibutors</a:t>
            </a:r>
            <a:r>
              <a:rPr lang="en-US" dirty="0" smtClean="0"/>
              <a:t> for hydrogen bonding, lading to very high boiling points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487160" y="471600"/>
              <a:ext cx="5888880" cy="5563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6000" y="459720"/>
                <a:ext cx="5915160" cy="55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49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p 314 10_UNF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92" y="1042790"/>
            <a:ext cx="6460679" cy="117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175760" y="75600"/>
              <a:ext cx="6288840" cy="4333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6400" y="62280"/>
                <a:ext cx="6311160" cy="436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60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p 314 10_UNF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04" y="1427801"/>
            <a:ext cx="6239801" cy="109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609" y="2899205"/>
            <a:ext cx="7854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Like other acid derivatives, amides react with nucleophiles. Above is an example of hydrolysis of an amide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364400" y="2610720"/>
              <a:ext cx="6656760" cy="2909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9640" y="2605680"/>
                <a:ext cx="6678720" cy="292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58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 289 10_UNF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0" y="1154462"/>
            <a:ext cx="7735903" cy="167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63640" y="1319040"/>
              <a:ext cx="6783120" cy="1553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0320" y="1305720"/>
                <a:ext cx="6809760" cy="158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17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 315 10_UNF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4" y="1112421"/>
            <a:ext cx="4486583" cy="128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390" y="2774953"/>
            <a:ext cx="7923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Amides can be reduced to primary amines by Lithium aluminum hydride</a:t>
            </a:r>
            <a:endParaRPr lang="en-US" dirty="0"/>
          </a:p>
        </p:txBody>
      </p:sp>
      <p:pic>
        <p:nvPicPr>
          <p:cNvPr id="5" name="Picture 2" descr="p 315 10_UNF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41" y="3842226"/>
            <a:ext cx="4141461" cy="143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769680" y="83520"/>
              <a:ext cx="8213400" cy="6443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840" y="70200"/>
                <a:ext cx="8240040" cy="64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28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p 315 Tabl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9144000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771560" y="2693160"/>
              <a:ext cx="104760" cy="136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4000" y="2689200"/>
                <a:ext cx="116280" cy="15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30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p 317 10_UNF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4" y="875035"/>
            <a:ext cx="6640142" cy="13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317 10_UNF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17" y="2944253"/>
            <a:ext cx="6405459" cy="15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730800" y="268560"/>
              <a:ext cx="6598440" cy="1735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9640" y="259920"/>
                <a:ext cx="6615000" cy="175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30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p 318 10_UNF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19" y="1525309"/>
            <a:ext cx="5908484" cy="141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292" y="566035"/>
            <a:ext cx="7068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Claisen</a:t>
            </a:r>
            <a:r>
              <a:rPr lang="en-US" sz="2800" dirty="0" smtClean="0"/>
              <a:t> Condensation</a:t>
            </a:r>
            <a:endParaRPr lang="en-US" sz="2800" dirty="0"/>
          </a:p>
        </p:txBody>
      </p:sp>
      <p:pic>
        <p:nvPicPr>
          <p:cNvPr id="5" name="Picture 2" descr="p 318 10_UNF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19" y="4084570"/>
            <a:ext cx="6571118" cy="10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274760" y="1249560"/>
              <a:ext cx="7562880" cy="5586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6480" y="1244520"/>
                <a:ext cx="7583760" cy="56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37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p 318 10_UNF1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023" y="828121"/>
            <a:ext cx="5825655" cy="15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59680" y="2850480"/>
              <a:ext cx="8091720" cy="309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000" y="2842560"/>
                <a:ext cx="8114760" cy="311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48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p 318 10_UNF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1" y="946274"/>
            <a:ext cx="5218240" cy="11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318 10_UNF1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02" y="2273301"/>
            <a:ext cx="4527997" cy="115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891680" y="2002680"/>
              <a:ext cx="1733400" cy="1683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0880" y="1998720"/>
                <a:ext cx="1748160" cy="169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53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p 318 10_UNF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9" y="907606"/>
            <a:ext cx="4210485" cy="78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318 10_UNF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388" y="2209800"/>
            <a:ext cx="5218240" cy="139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292200" y="2179440"/>
              <a:ext cx="3260520" cy="2129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720" y="2174760"/>
                <a:ext cx="3272400" cy="21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13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p 318 10_UNF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9" y="663558"/>
            <a:ext cx="6529703" cy="175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429560" y="1474200"/>
              <a:ext cx="7660080" cy="3636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6680" y="1470600"/>
                <a:ext cx="7677360" cy="365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33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p 319 10_UNF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660"/>
            <a:ext cx="9144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69760" y="1002960"/>
              <a:ext cx="7621920" cy="1553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4000" y="999720"/>
                <a:ext cx="7630920" cy="157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35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p 319 10_UNF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" y="665791"/>
            <a:ext cx="3094700" cy="100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76120" y="230400"/>
              <a:ext cx="8838360" cy="6436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320" y="217080"/>
                <a:ext cx="8863200" cy="646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24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 289 10_UNF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75" y="621258"/>
            <a:ext cx="4699216" cy="45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18040" y="750600"/>
              <a:ext cx="7432920" cy="3665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400" y="743760"/>
                <a:ext cx="7450560" cy="36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64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 289 10_UNF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431" y="784305"/>
            <a:ext cx="3791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Good sources of </a:t>
            </a:r>
            <a:r>
              <a:rPr lang="en-US" sz="2000" dirty="0" err="1" smtClean="0"/>
              <a:t>carproic</a:t>
            </a:r>
            <a:r>
              <a:rPr lang="en-US" sz="2000" dirty="0" smtClean="0"/>
              <a:t>, </a:t>
            </a:r>
            <a:r>
              <a:rPr lang="en-US" sz="2000" dirty="0" err="1" smtClean="0"/>
              <a:t>caprylic</a:t>
            </a:r>
            <a:r>
              <a:rPr lang="en-US" sz="2000" dirty="0" smtClean="0"/>
              <a:t> and </a:t>
            </a:r>
            <a:r>
              <a:rPr lang="en-US" sz="2000" dirty="0" err="1" smtClean="0"/>
              <a:t>capric</a:t>
            </a:r>
            <a:r>
              <a:rPr lang="en-US" sz="2000" dirty="0" smtClean="0"/>
              <a:t> acids. CH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(CH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  <a:r>
              <a:rPr lang="en-US" sz="2000" baseline="-25000" dirty="0" err="1" smtClean="0"/>
              <a:t>n</a:t>
            </a:r>
            <a:r>
              <a:rPr lang="en-US" sz="2000" dirty="0" err="1" smtClean="0"/>
              <a:t>COOH</a:t>
            </a:r>
            <a:endParaRPr lang="en-US" sz="2000" dirty="0" smtClean="0"/>
          </a:p>
          <a:p>
            <a:r>
              <a:rPr lang="en-US" sz="2000" dirty="0" smtClean="0"/>
              <a:t>n= 4, 6, 8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490040" y="133200"/>
              <a:ext cx="7057800" cy="2080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6360" y="119160"/>
                <a:ext cx="7075440" cy="210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944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 290 Tab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4700"/>
            <a:ext cx="9144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515680" y="447120"/>
              <a:ext cx="5770440" cy="3346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8840" y="432000"/>
                <a:ext cx="5783040" cy="337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147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417</Words>
  <Application>Microsoft Office PowerPoint</Application>
  <PresentationFormat>On-screen Show (4:3)</PresentationFormat>
  <Paragraphs>111</Paragraphs>
  <Slides>69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Maurice Odago</dc:creator>
  <cp:lastModifiedBy>odagomo</cp:lastModifiedBy>
  <cp:revision>18</cp:revision>
  <dcterms:created xsi:type="dcterms:W3CDTF">2013-06-19T19:21:27Z</dcterms:created>
  <dcterms:modified xsi:type="dcterms:W3CDTF">2013-06-26T15:30:58Z</dcterms:modified>
</cp:coreProperties>
</file>