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10:29.0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18184 4375 2,'0'0'18,"10"-7"1,-10 7 1,2-14-6,-2 14 0,0-15-1,0 15-1,-3-18-2,3 18-3,-5-18 0,5 18-2,-6-19 0,6 19-2,-6-18 1,6 18-1,-11-18-1,11 18 0,-12-17 1,12 17-1,-18-14 0,7 9-1,-3 0 1,0 1-1,-2 2 0,-1 3-1,-2 2 1,1 2-1,-2 2 0,0 5 0,-1 3 0,-1 4 2,1 1-2,-1 3 1,2 2 0,-1 1 1,3 2-1,0 3 0,4-1 1,4 2-1,1-2 0,5 3 0,2-2 1,5 1-1,5-3 1,6-1-1,3-2 1,4-4-1,3-2 0,1-3 0,3-5 0,-2-3 0,0-3-1,-3-4 1,-2-2-1,-3-2 0,-2 0 0,-2-3-2,-3 1-1,-2-1-4,1 0-17,-10 5-7,11-12-1,-11 12 0,11-23 1</inkml:trace>
  <inkml:trace contextRef="#ctx0" brushRef="#br0" timeOffset="2776.11">18340 4862 30,'0'0'23,"0"0"-3,0 0 2,0 0-2,0 0-3,0 0-3,0 0-3,0 0-1,0 0-2,-1-11-3,1 11-1,11-14-1,-2 4-1,4 2 0,5-2-1,1 3 0,1 3-1,2 2 0,-2 6 0,-1 5-1,-3 6 1,-2 5 0,-7 7 0,-4 3 0,-3 2 1,-5 3-2,-3-1 2,-4-3-1,-5-2 1,-3-2-2,0-6 1,-2-2 0,-2-5-1,1-3 0,-1-4 1,2-4-1,3-3 0,1-3 0,3-4-1,0-3 1,4-1 0,3-2 0,2-2 1,4-1-1,4 1 1,3 1-1,3 1 1,5 3 0,1 2 1,3 2-1,2 3 1,2 5-1,1 1 1,3 4 0,-3 1-1,0 3 0,-1-1 1,-1 2-1,-2-1-1,-3 0 1,-2-1-1,-2-2-2,-1-1-4,-10-7-8,18 1-12,-6-3-2,-3-9-2,6 1 2</inkml:trace>
  <inkml:trace contextRef="#ctx0" brushRef="#br0" timeOffset="3123.2486">18867 4437 26,'0'0'20,"0"0"2,0 0 2,-6 15-12,6 5 0,-2 7-1,2 9-1,-2 9-2,0 9 0,-1 2-2,1 2-2,-2 0-1,1-3-1,-1-8 0,1-3-2,0-11 0,1-6-3,1-5 0,-2-6-5,3-16-5,2 14-7,-2-14-8,8-14 0,-1-9 0,5 0 2</inkml:trace>
  <inkml:trace contextRef="#ctx0" brushRef="#br0" timeOffset="3408.3628">19109 4454 36,'9'-10'23,"-9"10"0,0 0 2,0 10-14,-1 7 0,-3 5-2,1 11-2,-3 6-1,2 10-1,-4 5-1,2 3 0,-2 0-3,2-1 1,2-5-1,0-8-1,2-7-1,1-7-3,3-4-4,0-8-6,-2-17-7,10 18-7,-10-18-1,12-7 2</inkml:trace>
  <inkml:trace contextRef="#ctx0" brushRef="#br0" timeOffset="3728.4908">18861 4789 19,'-14'7'23,"-3"-8"2,8 5 2,9-4-10,-12 1-1,12-1 0,0 0-3,0 0-3,16-2 0,1 0-4,3-2-1,7-1-3,2-1 0,1 0-1,1-1-2,-2 0-1,-2 1-5,-4-1-5,-3 3-12,0 3-7,-6-4 1,4 5-2,-4-4 3</inkml:trace>
  <inkml:trace contextRef="#ctx0" brushRef="#br0" timeOffset="4723.8888">19349 4948 14,'0'0'17,"0"0"-1,-12-3-5,12 3-4,0 0 1,-12-6-1,12 6 0,-12 2-1,3 0 1,-1 3-1,0 4 1,-3 2 0,0 6 0,-2 1 1,0 8-1,-2 0 0,4 8-1,-2 0-1,4 2 0,1 2-2,4 0 2,2-2-2,4-2-1,4-5 1,5-1-1,1-7 0,5-1-1,0-7 1,2-3 0,2-7-1,-1-2 0,0-3 0,-1-5 0,-1-2 0,-3-3 0,0-2-1,-1-1 1,-4-3-1,0 3 0,-2-1-1,-3 0 1,-2 2 0,-1 2-1,-3 1 1,3 11-1,-10-15 1,2 9-1,-2 3 1,-2 1-1,-1 5 1,-2 0 0,0 2-1,-2 3 2,0 3-1,0 0 0,0 2 0,3 2 0,-1-1 0,3 0 1,1-1-1,3 0 0,8-13 0,-10 17-1,10-17 0,0 0-2,0 13-2,0-13-5,12-4-11,0-1-10,-1-8 1,5 0-1,0-9 1</inkml:trace>
  <inkml:trace contextRef="#ctx0" brushRef="#br0" timeOffset="5729.2908">19678 4492 8,'-8'-1'15,"8"1"-2,-9 0 0,9 0-1,-9 2-1,9-2-1,-11 6 0,11-6-1,-13 13-1,4-4-1,0 5 1,-1 1-1,0 6-1,-3 4 1,2 4-2,-2 1 1,1 5-2,1-1 0,0 3-1,1-3 1,2 1-2,3-2 0,1-2 1,3-3-1,5-1-1,0-5 1,5 1 0,2-6-1,2 1 0,1-6 1,3-1-2,-3-2 1,1-2 0,-1-1 0,1-1 0,-1-3 0,-1-1 0,0-2 0,0-2-1,1-3 1,0-2 0,0-3 0,2-2 0,-2-4-1,0-2 1,1-2-1,-1-3 0,0-2-1,-1-1 2,-3-1-2,-1-1 0,0 1 1,-2 1 0,-5 1 0,-1 2-1,-2 0 1,-3 3 0,-3 2 0,-3 1 0,0 2 0,-2 1 0,-3 1 0,-1 1 0,-1 1 0,-1 3 0,-1 1 0,0 3 0,-3 3 0,2 2 0,0 3 0,2 4 0,0 2 0,2 1-1,2 3-3,0-3-4,5 5-12,0 3-11,0-4 0,4 2-1,0-4 1</inkml:trace>
  <inkml:trace contextRef="#ctx0" brushRef="#br0" timeOffset="7482.992">20448 5053 57,'0'0'24,"0"0"0,2-15 0,-6-3-23,-3-3-2,-5-2 3,-4-5 0,-4-2 1,-6-3 0,-4-3-1,-4-3 1,-4 1-2,-4-2 0,-5-4 0,-4-2 0,-5 0-1,-8-3 1,-4 2 0,-6-1-1,-6 1 1,-5 1-1,-6 2 0,-4 4 1,-2 1 0,-4 3 0,-1 2-1,-2 3 1,-2 2 0,-1 4 0,0 1 0,0 2 0,2 4-1,0 1 1,0 4-1,3 2 1,3 6 0,3 3-1,3 2 1,3 7-1,1 3 0,5 4 1,4 6 0,5 2-1,4 3 1,7 3-1,6 2 1,8 1 0,8 4 1,8 1-2,8 2 2,5 3-1,8 2 0,7 5 0,4 2 0,6 4 0,3 1 1,6 2-1,6 1 0,5 2 0,6 2-1,4 0 1,6-2 0,6 2 0,4 0 0,5-1 0,4 0-1,2-2 2,5-4-1,4-1 0,2-4-1,5-3 1,4-5-1,2 0 1,3-5 0,3-3 0,1-3-1,3 0 0,-1-3 1,1-3-1,-1-1 0,0-7 1,3-3-2,-1-4 2,0-5-1,-1-5 0,-2-3 0,2-6 1,-2-4 0,0-6-1,-4-3 1,-1-6-2,-3-4 1,-3-4 0,-2-4 0,-4-3 0,-3-3-1,-4-1 1,-6 0 0,-3 0 0,-7 3 1,-5 1 0,-7 4 0,-8 4 1,-9 6 0,-6 1-1,-7 5 1,-6 3-1,-5 5 1,-4 1-2,-3 2-1,-1 4-3,-4-1-6,2 3-20,-2 3-3,0 0 0,4 2-2</inkml:trace>
  <inkml:trace contextRef="#ctx0" brushRef="#br0" timeOffset="8617.4455">17803 8305 10,'12'-4'21,"-7"-10"1,6 3 3,-8-5-3,2 0-4,-3 1-1,-2 0-2,-2 3-3,-3 0-3,5 12-2,-17-16-2,4 13-2,-6 2 0,-1 4 0,-7 3 1,-2 5-1,-5 5 1,-2 7-1,-3 4 1,2 6-1,1 1 1,4 5-2,4 0 1,8 2-1,5-4 0,10 2 0,6-4-1,10-1 0,6-5 0,7-2 0,2-3 0,4-3-1,2-5-1,0-5 0,0-3-3,-3-8-3,1 0-8,-6-8-11,0-5-8,-1-1 0,-3-8 0,1 0 2</inkml:trace>
  <inkml:trace contextRef="#ctx0" brushRef="#br0" timeOffset="8933.572">18033 8299 50,'0'0'26,"8"-15"3,-8 15 0,0 0-15,0 0-1,0 0 1,0 0-2,2 24-4,-4-1-1,2 12-2,-2 6-1,1 9 0,-2 4-1,2 2-1,0-4-1,-1-3-2,2-4-1,-2-13-3,3-5-7,-2-11-11,1-16-10,0 0 0,13-2 0,-1-14 1</inkml:trace>
  <inkml:trace contextRef="#ctx0" brushRef="#br0" timeOffset="9211.6832">18303 8251 59,'0'0'29,"8"-11"-1,-8 11 1,-1 10-3,1-10-17,-10 26 0,3-6-1,-1 11-2,0 3-1,-2 11 0,0 0-2,1 3 0,1-1-2,2-2 0,1-4-2,1-6-1,3-6-4,-2-8-7,4-4-9,2-6-12,-3-11 2,0 0-2,0-13 3</inkml:trace>
  <inkml:trace contextRef="#ctx0" brushRef="#br0" timeOffset="9437.7736">18082 8547 83,'-10'7'33,"2"-5"0,8-2 2,0 0-19,0 0-8,9-2 0,0-5-1,5 2-3,0-2-3,3-1-2,3 1-3,-2-2-7,4 3-12,1 3-11,-3 0 0,1 4 1,-1-1-1</inkml:trace>
  <inkml:trace contextRef="#ctx0" brushRef="#br0" timeOffset="10085.0324">18413 8673 67,'4'19'27,"-4"-19"0,0 17 2,0-17-16,0 0-3,9 6 0,-9-6 0,15-4-1,-6 1-2,4 4-1,-2-1-2,4 2-2,-4 3-1,0 4 0,-1 3-1,-3 2 0,-2 5 0,-4 1 1,-1 2-1,-1 1 1,-4-1 0,-3-1 0,-3-2 0,-1-1-1,0-6 1,-3-1-1,2-4 2,0-1-3,1-4 2,12-2-1,-14 4 1,14-4 0,0 0 0,0 0-1,0 0 1,0 0-1,10-12 0,-10 12-1,18-5 1,-8 3 0,0 1-1,4 2 1,0 0 0,0 4-1,2-1 1,-1 3 0,2 2-1,-3 1 1,1 2 0,-4 2 0,-3 0 0,-2 1 0,-3 0 0,-4 1 1,-5 1 0,-3-1 0,-5 0 0,-3 0 0,-5-2 0,-4-2 0,-3 0-1,0-3 1,-1-3-1,2-1 0,2-3-1,3-3-1,3-1-3,4-9-6,8 1-12,4-5-12,5-6 0,7-2 2,3-6-2</inkml:trace>
  <inkml:trace contextRef="#ctx0" brushRef="#br0" timeOffset="10460.1824">19038 8416 83,'0'0'26,"0"0"0,-19 0 0,0 2-22,-1 5 1,-5 2 1,-3 7 0,-4 4 1,2 7 0,-2 2 0,6 7 0,0 0-3,5 4 0,5-3-1,8-1-1,6-4 1,7-3-1,5-6 0,6-2 0,2-4-1,5-6-1,0-2-1,1-7-1,4-2-4,-3-9-4,5-1-11,-2-4-13,0-9 0,2-2 1,-2-6-1</inkml:trace>
  <inkml:trace contextRef="#ctx0" brushRef="#br0" timeOffset="10738.2936">19361 8353 64,'13'0'28,"-13"0"0,-1 20 2,-5-1-16,-3 3-3,3 10-1,-7 5 0,3 7-1,-3 0-3,2 4-2,0-3-1,3-3-1,2-4-1,2-8-1,1-5-1,1-8-3,4-3-4,-2-14-8,0 0-15,11-2-1,-4-13 0,7-1-2</inkml:trace>
  <inkml:trace contextRef="#ctx0" brushRef="#br0" timeOffset="11017.405">19545 8311 64,'0'0'28,"0"0"-1,0 13 2,-6 0-17,-3 3-1,0 10 0,-4 3-1,2 9-1,-2 3-3,2 5-1,-1-1-1,5 1-1,0-4-2,2-6 0,2-3-2,1-9-3,3-2-3,-2-10-8,3-1-11,-2-11-7,0 0 1,12 0-1,-10-13 2</inkml:trace>
  <inkml:trace contextRef="#ctx0" brushRef="#br0" timeOffset="11237.4932">19370 8647 82,'-15'1'32,"15"-1"0,-15 10 1,15-10-21,0 0-1,0 0-2,0 0-4,15-8-1,-2 3-1,1-1-3,-1-2-3,5 3-3,-5-5-10,5 3-14,0 3-3,-3 0 0,3 4 0</inkml:trace>
  <inkml:trace contextRef="#ctx0" brushRef="#br0" timeOffset="11739.694">19673 8787 54,'-1'17'25,"3"1"0,-4-7 1,2-11-7,3 15-12,-3-15 0,0 0 0,2 14-1,-2-14 1,2 12-1,-1-2-2,-2 2 0,-1 3-2,-2 1 0,-2 4-1,-4 0 0,-2 5-1,-4-2 1,-5 1 0,-2-1-1,0-1 1,-3-4 0,2 0 0,1-5 1,3-4-1,3-3 1,5-4 0,2-3 1,10 1-1,0 0 1,-6-16-1,7 5 0,-1 11-1,10-20 1,-2 10-2,-8 10 1,17-16 0,-4 10-1,2 3 1,1 3-1,2 2 0,-1 1 0,2 3 1,0 0-2,0 1 1,-2 1-1,-2-3-1,1 0-3,-3-6-3,4 0-15,-2-4-11,-2-7-1,1-4 2,-1-7-2</inkml:trace>
  <inkml:trace contextRef="#ctx0" brushRef="#br0" timeOffset="12190.8744">19874 8495 72,'-6'24'30,"-6"-1"-1,6 10 1,-2 1-18,-1 0-2,5 4-1,0-3-3,6 1-1,2-8-1,8-1 0,1-11-2,7-2 1,1-9-1,4-4-1,1-8 1,1-4-2,-1-8 1,0-4-1,-4-7 0,-2-2 0,-4-4 0,-4-1-1,-7 1 1,-5 1-1,-2 4 1,-7 3 0,-4 5-1,-3 8 1,-5 7 0,-1 6 0,-2 6-1,0 5 1,2 3-3,0 1-1,8 4-5,-1-6-7,15-11-10,-5 19-6,5-19 0,19 2-1,-3-10 3</inkml:trace>
  <inkml:trace contextRef="#ctx0" brushRef="#br0" timeOffset="12483.9916">20524 8380 93,'0'0'29,"9"3"1,-9-3 2,-9 6-28,3 5 1,-4 3 0,1 8 0,-3 5 0,0 10 0,-2 3-1,4 7-1,-1-1-1,3 2 0,1-4-2,3-4 1,1-6-3,2-10-1,2-3-5,-1-21-7,4 11-18,-4-11 0,14-13-1,-1-3 0</inkml:trace>
  <inkml:trace contextRef="#ctx0" brushRef="#br0" timeOffset="12762.1028">20745 8299 61,'0'0'30,"0"0"-1,4 18 2,-12 3-14,-4 2-7,2 10-1,-5 7 0,0 7-3,-1 5-1,-2 2-2,0-1-1,4-1 0,1-6-2,3-6 0,2-5-1,1-9-2,6-3-4,-1-13-7,2-10-13,12 7-6,-12-7 1,12-16-2,-8-5 3</inkml:trace>
  <inkml:trace contextRef="#ctx0" brushRef="#br0" timeOffset="13013.2032">20478 8613 69,'0'0'31,"-15"12"0,15-12 0,0 0-17,12 8-3,2-5 1,-2-6-4,7 3-1,0-2-3,4 1 0,-5-3-3,1 2 0,-5 1-4,-2-4-5,-1-1-23,-3 4-4,-8 2 1,11-16-1</inkml:trace>
  <inkml:trace contextRef="#ctx0" brushRef="#br0" timeOffset="14604.8396">21491 8521 15,'0'0'23,"0"0"2,0 0-1,0 0-1,0 0-3,0 0-3,0 0-3,0 0-1,0 0-3,3 27-2,-3-8-2,2 9-1,-2 0-1,3 6 1,-1-2-1,1 3 0,0-7-1,0-2-1,-1-6 0,1-5 0,-3-15 0,4 17 0,-4-17 0,0 0 0,0 0 0,5-19 0,-3 1-1,1-4 0,3-4 0,0-4-1,2 0-2,-1-1 0,2 6 0,-4 0-2,4 6-2,-4 3-4,4 8-5,-9 8-8,8-13-13,-8 13 2,16 1-1,-4 3 3</inkml:trace>
  <inkml:trace contextRef="#ctx0" brushRef="#br0" timeOffset="14966.9844">21829 8620 64,'-8'11'30,"2"4"0,-6-3 1,-3-2-16,4 5-4,-4-2-2,4 2-2,1-3-2,3 3-2,3-4 0,4 2-1,4-3-1,4 2 1,2-4-1,5 1 0,1-1 0,1-2-1,-1 0 0,-1-2 1,-2-1-2,-5 1 1,-8-4 0,0 0 0,-6 18 1,-8-7-2,-3 0 1,-6 1-3,3 3-5,-6-3-14,2-4-11,7 0 1,3-12-3,14 4 2</inkml:trace>
  <inkml:trace contextRef="#ctx0" brushRef="#br0" timeOffset="15554.2192">22543 8511 30,'0'0'23,"-21"-2"1,8 4 1,-5 3-9,-5 4 0,0 6-1,-5 2-1,1 10-1,-1 1-3,5 7-1,-2 0-3,10 4 0,1-2-2,8 3 0,5-6-1,6-2-1,4-4 0,5-2-1,1-5 0,4-3-1,-1-7-2,2-4 0,1-2-5,-4-10-9,2-4-17,3-2-1,-5-7 0,4-1-1</inkml:trace>
  <inkml:trace contextRef="#ctx0" brushRef="#br0" timeOffset="15846.336">22693 8580 65,'0'0'31,"0"0"-1,0 0 1,5 19-18,-9-7-3,4 10-1,-4 3-3,1 6 0,-1 7-2,0 5-1,-2-2 0,3 1-2,0-5-1,-1-4-2,3-4-2,-1-9-4,4-5-10,-2-15-14,0 0-1,15 2-1,-7-18 2</inkml:trace>
  <inkml:trace contextRef="#ctx0" brushRef="#br0" timeOffset="16110.4416">22888 8534 48,'0'0'29,"-1"19"1,-2 2 1,-6 2-9,0 4-11,2 8 0,-3 1-3,3 6-2,-3 0-1,3 1-1,0-4-2,3-5-2,2-4-2,0-7-4,4-3-5,-2-8-7,0-12-15,0 0 1,0 0-1,8-1 2</inkml:trace>
  <inkml:trace contextRef="#ctx0" brushRef="#br0" timeOffset="16330.5296">22689 8814 56,'-12'-1'32,"12"1"-1,-11 5 1,11-5-15,0 0-4,10 0-3,0 1-2,0-4-3,1 1-4,6 0-5,-1-4-7,3 4-11,0 2-10,-2-4 0,2 6-2,-2-2 3</inkml:trace>
  <inkml:trace contextRef="#ctx0" brushRef="#br0" timeOffset="16808.7208">22886 8948 57,'-8'10'28,"7"1"1,1-11 1,0 0-15,2 12-3,-2-12-1,20 2-4,-8-3 0,3 5-2,-1-1-2,1 3 0,-5 3-2,-1 5 0,-6 3 0,-3 3 0,-6 4 1,-3 1-1,-3 1 0,-3-1 0,-1-1 0,-1-3 0,0-2-1,4-5 0,1-3 0,12-11-1,-12 13 1,12-13-1,0 0 0,0 0 0,10 2 0,0-2 0,3 0 0,0 1 1,3 3-1,-1-1 0,-1 3 0,-2 2 1,-12-8 0,11 22 1,-13-9-1,-4 1 1,-7 0 0,-2 0 0,-4 0-1,-3-3-1,2-2-2,-4-7-6,7-1-11,5-3-14,0-11 2,8-2-2,3-12 1</inkml:trace>
  <inkml:trace contextRef="#ctx0" brushRef="#br0" timeOffset="17139.8531">23030 8791 48,'-13'8'29,"13"-8"3,0 0 0,0 0-15,10 9 0,-10-9-2,25 5-4,-11-4-3,7 3-2,-3-3-2,2 0-1,-2 0-3,-1-2-1,-2 1-3,-4-5-7,2 2-15,-2-2-10,-1-3 2,1 1-3,-1-7 3</inkml:trace>
  <inkml:trace contextRef="#ctx0" brushRef="#br0" timeOffset="17599.0368">23477 8730 41,'0'0'22,"0"0"2,-10 8-3,1-2-9,-4 0 1,0 7 2,-6 3-2,4 6 0,-1 0-3,4 5-1,-1-2-2,7 2-3,3-5 0,4-1-2,4-7 0,6-2 0,4-7-1,3-1 0,3-5 0,2-3 0,2-3-1,0-2 0,3-4 0,-2-3 0,-3-2 0,-2-2-1,-3-1 1,-4 0 0,-4-1-1,-5 1 1,-5 1-1,-6 4 0,-5 2 0,-5 3 1,-2 4-1,-3 3 1,2 4-3,-1-1-2,4 4-7,0-2-10,5-1-12,11 0 1,0 0 0,0 0 0</inkml:trace>
  <inkml:trace contextRef="#ctx0" brushRef="#br0" timeOffset="17877.148">23760 8812 21,'-4'15'26,"4"-15"4,0 0 2,0 0-12,0 0 0,0 0-2,0 0-2,21 8-5,-11-10-4,5 3-3,-1-2-2,2 0-1,1 1-1,-5-3-5,5 3-7,-8 0-20,2-4 0,1 1 0,-3-5-2</inkml:trace>
  <inkml:trace contextRef="#ctx0" brushRef="#br0" timeOffset="18244.2948">24296 8702 38,'-30'2'30,"2"11"2,-5 1-6,-3 3-3,5 6 0,-1-1-7,11 10-3,1-4-4,8 4-2,2-2-1,11 0-2,2-6-2,8 1 0,4-8-1,3-3-1,3-4-1,3-6 0,8-1-3,0-9-2,9 1-7,-3-10-7,-1-2-14,-1-2 0,-2-8 1,-1 1-2</inkml:trace>
  <inkml:trace contextRef="#ctx0" brushRef="#br0" timeOffset="18486.3916">24585 8666 71,'0'0'34,"0"0"-1,0 0 2,13 43-20,-13-43-2,-16 50-2,16-50-4,-19 64-2,13-27-2,6-37-1,-11 67 0,11-67-3,-4 56-2,4-56-5,5 37-10,-5-37-17,0 0 0,0 0-1,0 0 1</inkml:trace>
  <inkml:trace contextRef="#ctx0" brushRef="#br0" timeOffset="18755.4991">24753 8587 66,'0'0'29,"0"0"0,-5 36 2,5-36-23,-14 43 2,14-43-1,-15 64 0,8-27-3,0 8 1,3-4-2,1 0-2,1-4-3,2-37-2,4 63-7,-4-63-8,0 0-18,7 47 2,-7-47-2,0 0 2</inkml:trace>
  <inkml:trace contextRef="#ctx0" brushRef="#br0" timeOffset="18997.596">24579 8877 97,'0'0'36,"0"0"-2,0 0 3,0 0-28,0 0-1,35-6-3,-35 6-3,32-13-3,-32 13-4,40-14-6,-40 14-12,42-12-13,-42 12 0,30-5 0,-30 5 0</inkml:trace>
  <inkml:trace contextRef="#ctx0" brushRef="#br0" timeOffset="19583.8304">24821 8923 58,'4'35'33,"-4"-35"-2,0 0-1,0 0-17,0 0 1,0 0-1,0 0-4,0 0-4,29-17-1,-29 17-1,0 0-1,0 0-2,0 0 1,0 0-1,30 37 0,-30-37 0,0 0 1,-3 44-1,3-44 1,0 0 0,-20 42-1,20-42 1,0 0-1,0 0 1,0 0-1,-30 33 0,30-33 0,0 0 0,0 0 0,0 0 0,0 0 0,0 0-1,0 0 1,0 0-1,34 14 0,-34-14 1,0 0-1,0 0 1,30 42 0,-30-42 0,0 0 0,11 45 1,-11-45 0,0 0 1,-10 46 0,10-46 0,0 0 1,-39 34 0,39-34 0,-35 16 0,35-16-1,-34 9 1,34-9-1,0 0-1,0 0 0,-31 7-2,31-7-2,0 0-12,0 0-22,0 0-2,11-43 1,-11 43-1</inkml:trace>
  <inkml:trace contextRef="#ctx0" brushRef="#br0" timeOffset="39266.7002">15262 15780 75,'0'0'30,"0"0"-1,0 0-6,0 0-14,-9-8-2,9 8-4,-8-14 1,8 14-1,-14-11 0,3 4 1,0 7-1,-5-2-1,-1 7-1,-5 3 0,-1 6 0,-4 6-1,-2 3 1,-2 7-1,3 0 2,2 4-1,2 0 1,6 0 0,5-1-2,8-3 3,10-4-2,7-2 1,7-2-2,5-5 2,5 0-2,5-8 2,3-3-2,-2-4-1,-2-4-2,0-2-2,-7-10-9,3 0-22,-6-1 2,-6-6 0,-2-1-1</inkml:trace>
  <inkml:trace contextRef="#ctx0" brushRef="#br0" timeOffset="39651.8544">15081 15126 90,'0'0'31,"0"0"0,0 0 0,0 0-22,5 19-5,-7-2 0,0 5-1,-1 4 1,1 6-1,-1 3-1,2 3-1,1-3-2,0-3-1,3-1-2,-1-8-5,5-1-10,-2-2-14,1-9 0,0-1-1,-6-10 1</inkml:trace>
  <inkml:trace contextRef="#ctx0" brushRef="#br0" timeOffset="40017.0004">14773 15882 60,'0'0'30,"0"0"0,0 0-5,-6 11-8,6-11-4,0 0-3,0 0-2,0 0 0,0 0-3,13 7 0,-13-7-1,16 5-2,-4-2-1,1 0-2,2 2-2,-1-4-4,4 5-8,-3-4-14,1 2-5,4 2-1,-3-3 0,5 3 2</inkml:trace>
  <inkml:trace contextRef="#ctx0" brushRef="#br0" timeOffset="40311.118">15084 16265 70,'2'19'34,"-2"-3"-2,0 6 0,3 6-19,-5 0-7,2 7-3,-3 0-1,1 2 0,-1-3-3,-2-4-3,4-1-11,-3-8-18,-2-10 0,6-11 0,-13 4 0</inkml:trace>
  <inkml:trace contextRef="#ctx0" brushRef="#br0" timeOffset="40691.2698">14111 15688 62,'0'0'30,"6"19"0,-5-6 0,-2 8-17,3 10-4,-5 3-3,1 10-1,-3 3-1,2 5-2,-2-5 0,-1-6-5,3-6-5,-1-11-18,3-13-7,1-11 1,9-15-1</inkml:trace>
  <inkml:trace contextRef="#ctx0" brushRef="#br0" timeOffset="40906.356">14309 15566 85,'11'20'34,"-8"2"-1,-1 7 1,1 6-20,-4 0-9,2 8-3,-3 0-1,1-2-1,1-2-4,-2-10-6,3-3-21,1-5-3,-2-21 1,3 11-1</inkml:trace>
  <inkml:trace contextRef="#ctx0" brushRef="#br0" timeOffset="41103.4348">14145 15859 108,'0'0'35,"0"0"0,18 7-6,-2-19-25,1-6-7,6 2-7,-2-10-11,5-2-14,3-2 0,1-6 0,4-4 1</inkml:trace>
  <inkml:trace contextRef="#ctx0" brushRef="#br0" timeOffset="41433.5668">14844 14739 76,'-15'-15'32,"15"15"0,-9-12 1,9 12-20,0 0-4,0 0 0,0 0-2,-7 16-1,8 5-3,-1 3 0,1 6-2,0 3 0,0 2-2,2 0-1,0-6-3,3-4-1,0-12-8,7-9-21,3-6 1,4-11 0,4-7 0</inkml:trace>
  <inkml:trace contextRef="#ctx0" brushRef="#br0" timeOffset="41630.6455">15165 14589 70,'0'0'34,"0"0"-1,0 17 2,-7 2-8,0 8-17,-4 3-6,-1 9-1,-1 0-2,3 0-3,2 0-4,-1-6-8,6-1-17,2-4-3,-1-13 1,4-5-1</inkml:trace>
  <inkml:trace contextRef="#ctx0" brushRef="#br0" timeOffset="41841.7298">14857 14845 111,'2'13'34,"7"-9"-2,10-8-4,3-2-29,4 3-6,0-4-7,3 5-14,0 4-5,-2 0 0,3 10 0</inkml:trace>
  <inkml:trace contextRef="#ctx0" brushRef="#br0" timeOffset="42282.9064">15023 17310 71,'14'-2'37,"-14"2"-1,11 11 1,-6 2-11,-6-2-20,2 10-3,-3 4-2,-1 4 0,-1 4-4,-2-3-2,5 4-18,-1-9-13,0-6 1,2-19-2,0 0 2</inkml:trace>
  <inkml:trace contextRef="#ctx0" brushRef="#br0" timeOffset="42486.988">15208 17243 72,'2'23'36,"-2"5"-1,-2 5 3,-2-3-13,1 5-20,-1 0-4,0 2-1,0-1-4,-4-6-5,7 1-20,0-12-7,0-6 2,1-13-2</inkml:trace>
  <inkml:trace contextRef="#ctx0" brushRef="#br0" timeOffset="42667.06">15115 17419 71,'14'5'35,"3"-3"-2,7-2-1,-2-7-13,8-3-26,-1-8-14,5 0-12,-2-6-2,-1-3 0,1-2 2</inkml:trace>
  <inkml:trace contextRef="#ctx0" brushRef="#br0" timeOffset="43141.2495">15480 15808 22,'0'19'18,"0"-19"0,-2 19 4,2-19-11,0 0 1,16 10 2,-16-10 1,14 3 2,-14-3 0,25-3 1,-13-3-5,9 5-3,0-3-3,6 0-3,2-2-1,1 3-2,1 0-3,-1-1-3,4 5-10,-2-2-21,-1-5 1,1 0 0,-1-3-1</inkml:trace>
  <inkml:trace contextRef="#ctx0" brushRef="#br0" timeOffset="43472.382">16524 15780 69,'0'0'29,"-18"5"-1,-4-5 1,-7-2-20,-2 9-1,-10 0-1,0 10 1,-6 4 1,9 11 0,0-1-1,9 9-2,5-1-1,9 1-2,11-2 0,13-1-2,9-7 1,8-3-2,7-6 1,7-8-2,4-6-2,0-10-4,8-2-18,-2-9-13,-2-8 1,1-4 1,-2-3-2</inkml:trace>
  <inkml:trace contextRef="#ctx0" brushRef="#br0" timeOffset="43990.5892">16476 15137 91,'0'0'33,"-4"19"1,3-3-3,-2-1-19,2 11-5,-4 2-2,1 10-1,-5 2-2,1 4-3,2-1-5,-3-6-10,2 0-20,5-2 1,-2-2 1,5-2-3</inkml:trace>
  <inkml:trace contextRef="#ctx0" brushRef="#br0" timeOffset="44263.6982">16388 16650 85,'3'30'35,"-2"0"2,0 0 0,-8-2-21,6 14-10,-5 2-1,1 5-2,-4-1-1,1-2-2,0-3-5,-2-13-7,6-8-25,1-11 0,3-11-1,2-27 0</inkml:trace>
  <inkml:trace contextRef="#ctx0" brushRef="#br0" timeOffset="44660.8572">16291 14535 67,'0'0'31,"9"6"0,-9-6 2,2 23-7,-1-2-19,-4 4-2,2 11-1,-4 2 0,1 8-1,0-3-1,1-2-3,1-3-3,0-8-6,5-5-10,3-11-15,-6-14 1,23-2 1,-7-18 0</inkml:trace>
  <inkml:trace contextRef="#ctx0" brushRef="#br0" timeOffset="44870.9412">16636 14571 95,'0'0'32,"-1"13"1,-6 2-1,-1 4-24,-4 2-5,2 5-1,-2 3-2,1 0-2,5 1-3,-3-4-9,7-3-12,1-1-6,0-8-1,4-2 0,-3-12 1</inkml:trace>
  <inkml:trace contextRef="#ctx0" brushRef="#br0" timeOffset="45060.0168">16426 14849 92,'-11'3'34,"11"-3"0,0 0 1,0 0-20,18-5-10,-5-1-4,1-1-4,3 2-3,-1-4-8,6 6-18,-1 7-2,-1 2 0,1 8 0</inkml:trace>
  <inkml:trace contextRef="#ctx0" brushRef="#br0" timeOffset="45510.1968">16339 17501 113,'9'1'38,"-9"-1"1,10 3-3,-10-3-28,7 19-4,-7 4-4,-4 3 1,0 5-2,2 5 0,-3-3-4,5 3-2,-6-7-21,7-7-11,-1-22 1,10 9-2,-2-19 2</inkml:trace>
  <inkml:trace contextRef="#ctx0" brushRef="#br0" timeOffset="45706.275">16544 17430 95,'-1'25'36,"-2"8"-1,-2 1 2,0 3-23,-2-3-11,2 0-4,0 0-2,-3-6-7,6-2-25,-2-9-2,-2-5 0,6-12 0</inkml:trace>
  <inkml:trace contextRef="#ctx0" brushRef="#br0" timeOffset="45900.3528">16384 17652 100,'0'0'37,"11"9"0,1-13-4,7-1-25,-4-4-7,2-1 0,1-2-7,-3-6-10,1-2-20,2-5 1,-2-4-1,-1-5 0</inkml:trace>
  <inkml:trace contextRef="#ctx0" brushRef="#br0" timeOffset="46300.5128">16745 15986 58,'-8'16'33,"8"-16"0,0 0-1,0 0-12,0 0-4,16 11-2,-6-15-2,7 5-4,-3-3-2,5 1-2,0-3-3,2 0-2,0-2-2,-3-2-3,5 2-7,-4-5-21,6-3-3,3-3-1,2-3 1</inkml:trace>
  <inkml:trace contextRef="#ctx0" brushRef="#br0" timeOffset="46713.678">17445 15817 62,'-3'25'30,"-8"-1"0,-1 4 0,-5 1-12,0-1-11,2 8-3,0-2 2,6 4-1,1-4 1,9 1-1,4-7 0,8-3-2,6-11 0,6-4-1,1-7 0,6-4-1,0-9 0,2-3 0,-2-4 0,-2-5 0,-5-3-1,-1-1 3,-8-2-3,-5 0 2,-8-1-2,-7 1 2,-8 1-2,-6 5 2,-5 2-3,-4 3 1,-1 6-1,-1 4 0,2 7-2,1 1-2,8 11-5,0-4-13,8 6-13,5 4-1,7-3 1,4 3 1</inkml:trace>
  <inkml:trace contextRef="#ctx0" brushRef="#br0" timeOffset="47082.8255">17856 16113 45,'0'0'29,"0"0"4,-9 12-7,9-12-7,0 0-3,8 10-2,2-2-3,-1-4-2,8 3-2,-1-4-2,4 2-1,1-3-1,2 0-2,1-1-1,-4-2-1,1 1-3,-4-6-3,4 7-7,-6-6-19,1-2-3,-1-1 0,-1-4-1</inkml:trace>
  <inkml:trace contextRef="#ctx0" brushRef="#br0" timeOffset="47374.9424">18369 15931 58,'0'0'30,"10"11"-1,-10-11 2,-9 16-16,9 5-4,-5 2-2,4 10-2,-4 2 0,4 9-2,-3-2 1,3 4-4,-1-5-1,1-4-1,1-3-2,0-10-1,1 1-3,-1-25-7,3 15-20,-3-15-2,0 0 1,11-20-2</inkml:trace>
  <inkml:trace contextRef="#ctx0" brushRef="#br0" timeOffset="47655.0544">18675 15871 91,'6'27'31,"-11"-6"1,0 7-2,-1 6-23,-5 4-2,1 7-3,-1 3 2,1 4-2,1-1 0,3-3-1,3-6-2,2-9-1,4-2-2,-2-13-3,5 0-6,-6-18-16,0 0-5,10-2-1,-9-11 2</inkml:trace>
  <inkml:trace contextRef="#ctx0" brushRef="#br0" timeOffset="47888.1475">18405 16156 61,'-13'8'35,"4"-2"0,9-6 1,0 15-15,0-15-10,21 9-2,-6-8-2,4 4-2,0-4-2,0-4-2,2 1-5,-3-11-10,0 1-22,1-6-2,-1-6 0,5-4 1</inkml:trace>
  <inkml:trace contextRef="#ctx0" brushRef="#br0" timeOffset="49656.8548">21636 16152 29,'0'0'25,"0"0"2,0 0 1,0 0-10,0 0-3,0 0-4,0 0-1,-10-2-1,10 2-3,-10-4-1,10 4-2,-19-4-1,6 3 1,-6 0-1,0 6 1,-6 0 1,-1 8 0,-2 2 0,2 8 0,0 1-1,3 7 1,5 0-1,6 4 0,8-2 0,8 1 0,7-5-1,7-2-1,5-6 0,4-4 0,3-6-2,1-7 0,2-4-2,-3-8-1,2-1-4,-8-13-14,1-2-16,-2-5 2,-5-6 0,-2-2 0</inkml:trace>
  <inkml:trace contextRef="#ctx0" brushRef="#br0" timeOffset="49980.9844">21482 15515 75,'0'0'34,"0"0"0,-9 2 1,9-2-11,-1 11-14,-4 1-4,1 7-2,-3 4-1,0 6 0,-1 4-1,2 4-1,-1 3-2,1-4-4,6 3-6,-3-8-19,4-3-6,1-2 0,2-5 0</inkml:trace>
  <inkml:trace contextRef="#ctx0" brushRef="#br0" timeOffset="50283.1052">21494 16707 86,'0'35'35,"-2"3"1,-2 4-1,-7-3-21,7 13-6,-6-7-1,3 4-3,-4-4-1,2-5-3,2-5-2,0-10-2,4-4-6,3-21-23,-11 9-5,11-9 1,-7-25 0</inkml:trace>
  <inkml:trace contextRef="#ctx0" brushRef="#br0" timeOffset="50566.2184">21022 16469 103,'0'0'34,"11"1"2,2-3-4,3-5-26,4 2-4,0 2-2,1-3-3,-1 6-7,-3 0-24,-4-5 0,0 2 0,-13 3-1</inkml:trace>
  <inkml:trace contextRef="#ctx0" brushRef="#br0" timeOffset="50987.3868">20344 16222 67,'0'0'35,"9"11"0,-6 0 1,-3 6-9,-5 2-16,3 11-5,-4 3-3,1 7-1,-2 1 0,0 1-1,0-3-2,3-6-1,3-4-3,-4-14-6,9-2-14,-4-13-12,10-3 2,0-10-2,3-8 3</inkml:trace>
  <inkml:trace contextRef="#ctx0" brushRef="#br0" timeOffset="51215.478">20600 16200 96,'0'0'33,"12"19"1,-14 8-4,-5 0-19,4 9-5,-5 4-3,0 3 0,-1 0-2,1-1 0,2-3-2,1-10-3,4-3-3,-3-11-7,5-2-12,-1-13-9,0 0 1,0 0-2,0 0 4</inkml:trace>
  <inkml:trace contextRef="#ctx0" brushRef="#br0" timeOffset="51447.5708">20353 16447 56,'-15'8'33,"15"-8"-1,0 0 2,13 6-11,4 0-10,1-9-3,6 5-2,2-6-2,4 1-1,-1-4-3,3-2-1,-3 0-3,-3-10-5,2 2-22,-3-5-8,-3-6 2,0-4-1</inkml:trace>
  <inkml:trace contextRef="#ctx0" brushRef="#br0" timeOffset="51875.742">21060 14918 52,'0'0'27,"9"-5"2,-9 5 1,12 8-13,-12-8-5,10 28 0,-6-5-3,2 8-1,0 3-3,2 6-2,0-1-1,1-1-1,-2-5-2,1-5-2,1-3-1,-2-10-4,3-3-9,-1-5-16,1-12 2,3-2-1,-2-12 2</inkml:trace>
  <inkml:trace contextRef="#ctx0" brushRef="#br0" timeOffset="52123.8412">21378 14891 72,'0'0'31,"0"0"-1,0 0 1,-11 13-12,11-13-10,-11 28-3,6-7-1,2 7-1,-2 2 0,2 6-2,1 1-1,1-2-1,1-2-4,-1-6-4,5-1-7,-4-6-13,0-7-4,0-13-1,0 0 1,0 0 1</inkml:trace>
  <inkml:trace contextRef="#ctx0" brushRef="#br0" timeOffset="52337.9268">21209 15162 91,'0'0'32,"-1"13"1,1-13 0,18 2-22,-8-6-4,2 2-4,3-1-2,1-4-5,4 5-8,-2-1-16,1 1-4,3 6-1,1 0 0,2 10 1</inkml:trace>
  <inkml:trace contextRef="#ctx0" brushRef="#br0" timeOffset="52853.1328">21221 17503 58,'18'7'33,"-18"-7"2,13 6-4,-3 4-8,-10-10-6,11 24-5,-11-5-2,3 9-5,-5 3 0,0 7-4,-3 0 1,0 2-3,-2 2 0,1-6 0,1-4-2,1-6-2,5 1-7,-4-9-18,3-18-9,8 2 1,1-16-1</inkml:trace>
  <inkml:trace contextRef="#ctx0" brushRef="#br0" timeOffset="53103.2328">21492 17527 88,'0'0'36,"2"17"0,-4 1 0,-3-4-18,3 10-14,-4 3 0,4 6-3,-2 2 2,2-1-3,1-1 0,1-3 0,2-2-3,0-5-1,4-3-4,-7-8-9,1-12-22,0 0 2,0 0-2,0 0 2</inkml:trace>
  <inkml:trace contextRef="#ctx0" brushRef="#br0" timeOffset="53321.32">21308 17682 88,'-9'13'37,"9"-13"-1,5 10 1,8-9-26,-1 1-6,6-1-1,1-1-1,2-3-2,2-1-2,0-9-1,4 0-15,-1-9-19,-1-8 0,-1-9 0,1-9-2</inkml:trace>
  <inkml:trace contextRef="#ctx0" brushRef="#br0" timeOffset="53849.5312">21836 16368 45,'0'0'28,"0"0"-1,0 0-2,0 0-2,0 0-4,14 7-2,-14-7-5,16 9-2,-4-6-3,7 7-2,0-6-1,4 3-1,0-2-2,3-3-1,-1 1-2,-3-7-4,6 5-11,-7-9-19,0-3 0,0-5 0,-2-1-1</inkml:trace>
  <inkml:trace contextRef="#ctx0" brushRef="#br0" timeOffset="54372.7404">22393 16282 39,'1'12'27,"-1"-12"3,-7 11 0,3 3-11,-5 0-5,3 9-1,-6 0-3,6 10-2,-4-4-1,5 7-1,1-4-1,5-1-1,2-4-1,6-2 0,1-5 0,6-5-1,2-6-1,4-3 1,1-5-2,1-3 1,2-5-1,-1-5 0,-1-3 0,0-4-1,-3-3 0,-3-2 1,-4-2-1,-3-3 0,-4-1 0,-6 1 0,-4 2 1,-4 2-1,-6 4 1,-1 3-1,-5 4 1,-2 7 0,-2 5 1,-1 4-1,0 4 0,1 2 0,3 3-1,1-4-1,5 2-4,2-5-2,12-4-10,-2 15-17,2-15 0,18 0-1,-4-5 2</inkml:trace>
  <inkml:trace contextRef="#ctx0" brushRef="#br0" timeOffset="54659.8552">22867 16461 50,'0'17'32,"0"-17"3,7 16-1,2-8-5,1-7-13,12 7-4,-3-7-4,6 4-2,1-4-3,0-1-1,-2-1-3,-1-5-4,0 5-15,-5-7-17,-6-4 0,1-2 0,-3-7 0</inkml:trace>
  <inkml:trace contextRef="#ctx0" brushRef="#br0" timeOffset="55073.0203">23608 16345 62,'-20'3'31,"9"-1"1,-6-1 0,-3-4-14,7 11-8,-11-3-2,7 11 1,-7-1-2,7 11 1,-4-1-2,8 7-1,-1-1-1,7 5 0,3-5-2,7 4 1,5-5-2,7-2 0,4-5-1,6-7 0,4-6-1,2-6-1,1-5-1,-1-11-2,0 0-4,-7-12-13,-1 2-17,-3-4 1,-4-4 0,-5-1 0</inkml:trace>
  <inkml:trace contextRef="#ctx0" brushRef="#br0" timeOffset="55450.1712">23537 15909 69,'0'0'35,"0"0"-1,-10-7 2,10 7-18,0 0-9,0 0-2,0 0-2,-1 10-3,0 4-1,0 3-1,-2 3-3,4 8-3,-5-2-7,8 8-16,-1 1-6,-1-2 0,3 1-1</inkml:trace>
  <inkml:trace contextRef="#ctx0" brushRef="#br0" timeOffset="55737.286">23835 16538 91,'25'16'38,"3"-2"-1,2-4 1,-3-9-24,7 1-10,-3-2-2,0-2-4,-3 1-3,-6-7-8,-1 4-24,-3 1 0,-8-2 1,-10 5-2</inkml:trace>
  <inkml:trace contextRef="#ctx0" brushRef="#br0" timeOffset="56067.418">23507 17096 93,'3'30'35,"-4"1"-1,0-1 1,1 2-28,-2-2-9,-2-7-9,3-3-24,0-5 1,1-15 0,0 0-2</inkml:trace>
  <inkml:trace contextRef="#ctx0" brushRef="#br0" timeOffset="56517.598">23367 15194 94,'0'0'33,"0"0"1,0 0-2,0 0-22,-3 13-4,3-13-1,1 26 0,-1-3-2,1 9 0,0 3-1,1 5-1,-1 0 0,1-1-1,1-4-3,-1-7-1,2-5-4,-4-12-7,0-11-20,9 4 0,-9-4-1,13-18 1</inkml:trace>
  <inkml:trace contextRef="#ctx0" brushRef="#br0" timeOffset="56735.6852">23582 15157 90,'0'0'34,"7"-13"1,-7 13 0,0 0-22,-5 25-6,1-4-3,4 7-1,-3 2-2,3 8 0,-1 0-2,0-2-3,6 3-9,-7-8-20,3-6-4,1-5 2,-2-8-2</inkml:trace>
  <inkml:trace contextRef="#ctx0" brushRef="#br0" timeOffset="56946.7695">23454 15451 98,'-15'6'36,"15"-6"0,0 0-1,0 0-23,24-12-8,-5 8-3,2-3-2,7 6-4,2-5-4,7 10-14,-1 3-13,4 2 0,0 3-1,4 1 2</inkml:trace>
  <inkml:trace contextRef="#ctx0" brushRef="#br0" timeOffset="57331.9236">24514 16166 63,'0'0'35,"0"0"0,-3 48 2,3-48-12,-10 60-8,2-13-5,3-2-4,-2 8-3,4-1-2,-2 1-1,1-2-3,2-6-1,2-8-4,0-37-19,0 0-12,12 39-2,-12-39 1,0 0-1</inkml:trace>
  <inkml:trace contextRef="#ctx0" brushRef="#br0" timeOffset="57585.0248">24745 16212 91,'0'0'36,"-11"35"0,11-35 3,-20 55-28,11-20-6,0 8 0,-1 3-1,1 5 1,2-3-4,2-5-2,1 1-4,4-44-9,3 46-22,-3-46-3,0 0 1,0 0-1</inkml:trace>
  <inkml:trace contextRef="#ctx0" brushRef="#br0" timeOffset="57781.1032">24563 16614 81,'0'0'35,"0"0"-1,0 0 1,0 0-14,44-14-20,-44 14-3,40-15-5,-40 15-17,41-14-11,-41 14 0,0 0 0,31 9 0</inkml:trace>
  <inkml:trace contextRef="#ctx0" brushRef="#br0" timeOffset="58278.302">23383 17666 95,'1'31'34,"0"2"-1,-3 4-4,-4-3-24,1 5-4,-2-2-1,-2 1-2,9-38 2,-12 68-8,12-68-22,-1 39-3,1-39-1,0 0-1</inkml:trace>
  <inkml:trace contextRef="#ctx0" brushRef="#br0" timeOffset="58525.4008">23626 17515 82,'8'8'37,"-4"7"1,-1 9 0,3 5-22,-7 4-9,5 9-1,-5 4-3,2 6 0,-2-1-2,1-2-2,0-6-3,-1-1 0,7-4-12,-6-38-23,0 40 0,0-40 1,0 0-1</inkml:trace>
  <inkml:trace contextRef="#ctx0" brushRef="#br0" timeOffset="58753.492">23406 17773 77,'0'0'39,"3"19"-1,-3-19 2,22 20-17,-8-12-14,8 3-3,0-4-3,5 0-1,2-2-8,-7-6-32,7-12-2,-4-6 1,-3-13-2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17:40.4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12855 10720 48,'9'5'19,"-9"-5"3,14-15-5,-6 4-11,1-2 0,-1-1 2,-1-3 0,0-2 1,-3-3-1,0 1-1,-3-6 0,1-1 0,-3-4-3,2-2 0,-3-4 0,0 3-1,-4-2 0,0 1 1,-6 0-1,0 1 0,-7 2-1,-4 4-1,-5 0 1,-3 2-2,-5 1 1,-4 0-1,-3 1 1,-6 0-2,-1 1 1,-2-1 0,-3 2 0,-3-1 0,-2 5 0,-2 0 0,-2 5 0,3 2 0,0 5 0,0 1 0,0 4 0,3 2 0,2-1 1,2 2-1,1-1 0,-1 2 0,1 2 0,1 1 1,1 2-1,1 2 0,2 5 0,1 2 0,4 4-1,1 5 1,3 0 0,0 3 0,0 5 0,2 2 0,1 1-1,0 0 2,1 2-2,1-1 2,2-1-2,4-1 1,4-3 0,0-2 0,5-1 0,2-1 0,3 1 0,3 1 0,1 0 0,1 3 0,5 1 0,0 1 0,3 3 0,3 2-1,2 2 1,1 2 0,5-2 0,3 0 0,1 0 0,4 0 1,2-1-1,4 0 2,1-4-2,1 2 1,4 1-1,2-1 1,2 0-1,1-1 1,2-3 0,1-3-1,5-1 1,1-3-1,1-6 0,1-2 0,4-3 0,1-2 0,1-3 0,4-1-1,-3-5 1,3 1 1,1-5-1,-1 1 1,-2-4-1,2-6 1,0-5 0,1-4 1,2-5-1,1-6 2,1-6-2,2-6 1,2-4-2,2-2 2,0-4-1,-4-4-1,-4-1 0,-4 0 0,-8-1-1,-9 2 0,-9 2-3,-16-3-13,-12 3-15,-6 2-3,-16-8 1,-6-2-1</inkml:trace>
  <inkml:trace contextRef="#ctx0" brushRef="#br0" timeOffset="31024.1021">9893 17236 11,'13'-7'25,"-13"7"1,12-12-3,-12 12-6,11 6-4,-2 7-2,1 6-4,5 12 0,0 7-2,6 13 1,0 6-3,3 4-3,1-3 2,-1-2-2,0-9 1,3-9-3,0-13 4,3-11-4,1-14 3,5-11 3,3-6-4,5-9 3,4-4-3,3-5 2,2 0-2,0 0 1,4 3-1,-3 10 0,-1 7 0,-3 9 1,0 9 0,-2 9 2,0 8-1,1 7-3,-4 5 2,1 1-2,-2 0 2,0-1-2,-2-8 1,1-3-1,-1-10 1,1-4 1,-1-13-1,0-5 1,1-6-1,-1-5 3,-1-3-3,-2 1 2,-4 3-2,-5 0 2,-3 7-2,-2 7 3,-4 8-3,-1 6-3,-1 7 3,-1 4-2,1 2 2,2-1-2,6-3 3,1-3-3,4-8 2,2-6 2,4-10-1,2-8 1,2-3-2,-1-2 3,-1 2-3,-3 1 2,-2 4-2,-2 8 0,-4 9 0,-2 6 0,-1 8 0,-2 4-2,2 5 2,2-1-3,2-1 2,2-6-1,5-9 1,2-6 0,3-11 0,2-6 3,-1-8-2,1-2 2,-2 2-2,-2 1 3,-4 9-2,-2 7 0,0 12-1,0 10-1,-3 11 2,1 7-2,1 2 1,3 2-2,2-2 1,5-4-1,1-8 1,1-9 0,4-11 1,0-3-1,3-8 0,0-4 1,0-3 0,-2 0 0,-1 5 0,-3 1 0,0 7 0,0 3-1,-3 5 2,2 3-1,0 1 0,5 0 0,1-3 0,5-3 0,3-8 0,3-4 0,2-4 0,3-4 2,-2 3-2,-3 2 2,-2 2-2,-2 8 0,-5 7 0,-1 5 1,-4 4-1,1 4-2,3 0 2,1 0-2,2-4 1,2-5 1,3-2-2,2-3 1,1-1-4,-2-1-2,3 5-9,1 2-15,1-2-1,5 1 2,-4-5-1</inkml:trace>
  <inkml:trace contextRef="#ctx0" brushRef="#br0" timeOffset="35895.5892">12421 17604 33,'11'14'24,"-11"-14"2,16 8 0,-16-8-17,18-14-5,-5 3-2,2-8 0,3-6-2,2-10 1,0-14-2,5-8 2,3-18-2,3-11 2,2-17 1,1-9-1,2-12 0,1-15 0,-1-5 0,0-11-1,-4-1 2,-2-2-3,-4 2-2,-4 2 1,-5 6 0,-1 10-1,-4 7 1,-2 13 0,-1 12 0,-4 13 3,0 12 1,-2 12 1,-2 11 0,-1 11 0,0 12 1,-2 11-1,-1 6-1,2 7 0,1 11-1,0 0-1,0 0 0,0 0-1,-11 26 1,6-1 0,-2 10 0,-1 10 0,-2 16 0,-3 13 1,0 14 0,-4 26 0,-2 18 1,-3 23-1,-3 20 0,-4 15 0,-1 11 0,-3 13 0,-1 3-2,3-8 2,3-9 0,3-15 0,7-15-2,5-20 2,4-17-1,7-27 0,4-17 1,5-19-1,2-15-2,-2-17 2,2-12 1,0-10-1,-9-16 0,12 8 0,-12-8 0,6-27 0,-3 2 0,0-7 0,0-5-1,3-6 1,-1-8 1,1 1 0,-2 0 0,1 6 0,-2-1 1,-1 7-1,0 2 1,-3 9-1,1 6 0,-2 6-1,1 3 0,1 12 0,-3-12 0,3 12 0,0 0 0,0 0-1,0 0 1,0 0-1,0 0 1,0 0-1,0 0 1,10-7 0,-10 7 0,18-18 0,-5-1-1,2-8 2,3-13-2,2-11 2,-1-17-2,0-11 1,-1-18 1,0-13 0,-2-18 0,1-14-1,-2-13 1,0-8-1,0-6 2,1-5-2,-1 1-1,-2 4 1,0 11 0,-4 12 0,-4 17-1,-2 17 1,-5 17 0,-2 17 0,-6 16 0,-1 18 0,-3 12 0,3 12 0,-4 11 1,3 14-1,-1 15 0,2 20 0,3 20-1,2 25 1,2 24 0,1 27 0,4 24-1,4 26 2,1 22-1,-1 17 1,1 12-2,0 1 1,1-5 0,4-11 1,1-12-2,2-28 1,1-21-1,3-32 1,2-23 1,1-25 0,-2-17-1,-4-21 1,-4-10 0,-3-13 0,-2-8 0,-6-12 1,1-11-2,-4-8 0,-2-1-2,0-5 2,-1-1 0,-1-1 0,-1-1-1,1 5 2,0 6-1,2 4 0,5 13 0,-10-14 2,10 14-2,-9-7 0,9 7 0,0 0 0,0 0 0,-9-3 0,7-11 0,1-11 1,0-13 0,0-16-1,0-22 0,0-19 0,0-24 2,-2-23-3,-1-15 2,-2-13-2,0-12 0,0-6 0,-3-5 2,4 2-2,-3 2-3,5 7 3,-2 7-1,4 15 1,-2 15-1,2 21 1,-2 17 0,1 21 2,0 19 1,-1 20 0,2 17 0,-3 19-1,4 11 2,-15 44-3,6 20 1,-2 30-1,0 29 0,-3 35 0,2 28 0,-4 30 0,1 13-1,1 12 1,0-1-2,1-6 2,-1-16 0,1-21 2,1-13-4,3-34 2,2-13 0,2-31 0,0-17 0,2-23 0,-1-11-2,2-15 1,-1-13 1,0-12-1,3-15-1,-3-12 0,2-10 0,3-11 0,-1-9 2,1-3 0,-1-4 1,0 0 0,0 6 1,-2 5-1,0 8 2,-1 10-1,1 6-2,1 14 1,-3-14-1,3 14 0,0 0 0,0-13 0,0 13 0,9-27 0,-2 3-1,2-12 1,2-18-1,1-21 2,1-24-1,3-18 0,-1-25-2,3-18 2,-2-20 0,0-14-1,2-10 1,1-6 0,-1-2-1,2-2 1,-3 10 0,0 5-2,-2 11-1,-3 16 0,-1 15 1,-4 21-1,-3 18 2,-2 20 1,-3 16 1,-2 15 2,0 18 0,0 12 0,0 11 0,0 10-2,3 16 0,0 0-1,-7 24 0,4 19-1,-1 18 0,0 26 0,-2 22 1,-3 30 0,-1 26 0,0 22 0,-2 14-1,-1 10 1,2 0 0,2-7 0,0-9-2,2-15 2,2-22-1,1-25 1,2-24-1,2-25 1,-1-18 0,0-18 0,1-16 0,-1-13 1,1-8-1,0-11 0,-2-12-1,1-4 0,-1-9-1,1-2 1,-1-7 0,0-2 0,0-1-1,0 3 2,0 5 1,1 7 0,-1 5 0,1 3 0,1 14 0,-2-10 0,2 10 0,0 0-1,0 0 0,0-18 0,1 0 0,-1-13 0,1-16 1,0-19-1,2-20 1,0-23-1,1-19 1,0-22-1,1-14 1,-1-13-1,3-8 0,0-5 0,1-2-2,2 2 0,-2 1 0,3 5-1,0 8 0,-1 13 1,-2 11 0,-2 17 0,-3 14 2,-2 22 0,-1 21 0,-2 25-1,-1 29 1,2 36-1,1 35 1,3 51-1,7 46 0,4 52-19,11 94-4,-7 18-2,6 40 0</inkml:trace>
  <inkml:trace contextRef="#ctx0" brushRef="#br0" timeOffset="54785.478">14467 4102 10,'0'0'9,"0"0"-1,-11-13-1,11 13-1,-9-5-2,9 5 0,-12-2-2,12 2 1,-14 2 0,5 2-1,-1 3 1,1 3 0,-2 4 1,0 7 0,0 4 1,1 6-1,0 4 1,2 3-1,3 0 0,3 0-2,3-2 0,3-5 1,3-3-1,3-5 0,1-7 2,2-3-1,3-5 1,-1-6-1,2-4 1,-1-7-2,3-4 1,-2-6-1,2-4 0,-3-5-2,1-4 1,-2-2-1,-2-2 0,-1 0 0,-5-1 0,-3-1 0,-3 0-1,-3 0 2,-4 4-2,-5 2 2,-2 1-1,-3 7 1,-2 2-1,-1 8 1,-3 4-1,1 7 0,0 5 0,-1 8 0,2 2-2,1 7-1,3 1-4,3 2-7,8 6-10,1-6-1,11 3 1,4-12 0</inkml:trace>
  <inkml:trace contextRef="#ctx0" brushRef="#br0" timeOffset="55462.5457">14778 4270 11,'0'0'16,"0"14"-2,0-14 1,13 14-2,-1-7 0,4-1-2,4 0-2,4-4-2,7-1-2,1-2-3,6-1 0,1-2-2,7-3 1,4 0-1,4-1 0,8 0 0,4 0-1,5 1 1,5 1-1,2 1 1,7 3-1,3-1 1,5 3 0,-1 2 0,2-1 0,2 3 0,3-1 1,0 1 0,1 0 0,-3-1 0,-1 1 0,-3 1 1,-2-3 0,-3-1 0,-7 0-1,-6-1 1,-5 0 0,-7-3-1,-6 0-1,-6 0 1,-4-1-2,-8 0-1,-5 0-4,-6 0-4,0 1-11,-9-5-4,6 6 1,-8-10 0</inkml:trace>
  <inkml:trace contextRef="#ctx0" brushRef="#br0" timeOffset="56357.6352">18757 4059 0,'0'0'16,"-13"-4"1,13 4-1,0 0-7,0 0 2,-4 23 0,4-2 0,1 9-2,1 8 0,-2 10-1,0 5-2,0 5-1,0 3-2,0-4-1,1-5-2,0-5 1,0-8-2,1-10-1,4-6-2,0-9-1,4-9-3,2-5-5,-1-10-7,8 1-2,-5-17-1,11 3 1</inkml:trace>
  <inkml:trace contextRef="#ctx0" brushRef="#br0" timeOffset="56755.675">19069 4215 5,'0'0'13,"-11"-13"0,1 16-1,-5 1 0,2 11-1,-4 5 2,3 7 0,1 5-2,5 1-2,3 4-2,6-2-1,8-2-1,3-6 1,7-6-1,6-9 0,6-5 0,0-8 0,4-4-1,-3-6 0,0-2-1,-5-6 0,-3 0-2,-8-2 0,-8-3 0,-7-1-1,-10 0 0,-6 0-1,-7-1 1,-5 2-1,-3 1 0,0 2-2,0 4 0,1 3-2,3 1 0,8 5-3,1 1-2,17 7-4,-12-9-7,12 9-6,10-9 1,1-1 2</inkml:trace>
  <inkml:trace contextRef="#ctx0" brushRef="#br0" timeOffset="57680.7675">19674 4154 62,'-4'-11'25,"-8"-8"-1,-1 3-2,-11-9-21,-3-3-4,-7-6-1,-7-4 1,-9-4 0,-10-4 2,-7-3 2,-8-1-1,-7 0 0,-9 0 0,-10 3 0,-8 1 0,-10 3 1,-8 4-2,-11 2 0,-8 6 2,-9 2-1,-10 2 0,-9 2 0,-10 5 1,-11 3-1,-9 2 0,-7 5 0,-7 6 0,-9 4 0,0 4 0,-5 6 0,1 5 0,0 4 0,1 5 0,3 3 0,3 3 0,4 4 1,6 4-1,8 5 1,9 2-1,13 7 0,12 6 0,14 6 1,15 6-1,17 4-1,19-1 1,17 1-1,19 1 0,19-3 0,19-4 0,19-3 1,19-3-1,17-3 1,20 3 0,16 0 0,17-2 1,15-3 0,18-1-1,13-6 1,16-2 0,11-5 0,12-6 1,10-4 0,10-6-1,8-1 1,9-5 0,7-3-1,7-4 1,6-2-1,4-4 1,6-2-1,0-1 0,5-4 1,-3-1-1,0-2 0,-2-3 0,-5 0 0,-2-3-1,-5-1 1,-6-3-1,-7-2 1,-8-2-2,-4-5 2,-8-6-1,-6-4 1,-13-5 0,-10-8 0,-12-9 0,-12-9 0,-18-8 2,-12-3 0,-21-8-1,-15-1-1,-21-3-1,-16 3-1,-21 5-4,-23 5-5,-23 7-18,-20 15-1,-33 2-1,-23 12 2</inkml:trace>
  <inkml:trace contextRef="#ctx0" brushRef="#br0" timeOffset="59882.9877">14519 14432 2,'-9'5'13,"9"-5"-2,0 0-2,-4 12 1,4-12-1,0 0 0,4 12 0,-4-12 0,9 14 0,0-4-3,0-1-1,8 0-2,3 1 0,6-2-2,5 0 0,6 0 0,7-1 0,5 1-1,7-1 1,2 0-1,6 0 0,7 0 0,6 2 1,7-2-1,3 1 0,8-1 0,3 1 0,5 0 0,2 0 0,3 1 1,-1-1-1,4-2 0,3-2 1,1 0-1,1-3 1,3-1 1,2-2 0,1-2 1,3-2 0,-4-1 0,1 0 0,-5-3 0,2-1-1,-3-1 1,-3 0-1,-3 0 1,-2-1 0,-2-1 1,-2 0 0,-6 0 0,-2 2 1,-5-2 0,1 2-1,-7-4 0,-3 5-2,-6-2 0,-4 2 0,-6 2-1,-5 0 0,-8 3 0,-5 0-1,-9 3 0,-8-2-1,-6 5-4,-8-4-15,-7-6-10,-4-1-1,-13-12-1,-5 0 1</inkml:trace>
  <inkml:trace contextRef="#ctx0" brushRef="#br0" timeOffset="75083.5076">21965 15597 13,'0'0'18,"0"0"-1,0 0-2,0 0-8,9-10-3,-9 10-1,0 0-1,1 14 0,-1-1-1,-1 6-1,-1 11 1,0 9 2,-2 13-1,-1 15 0,0 12-1,0 16 1,-3 11 0,2 14 0,0 2 0,3 3 2,1 2-2,4-2 3,3-5 0,1-9 1,3-7 0,1-12-1,3-4 1,-2-11-2,0-5 0,-2-12-2,-1-8-1,-2-8-6,-2-9-7,-5-13-16,2-7-1,-1-15 2,-11-12-2</inkml:trace>
  <inkml:trace contextRef="#ctx0" brushRef="#br0" timeOffset="76061.6054">16763 17666 3,'57'3'15,"10"3"1,1-5-11,6-1-1,5 0 0,3-1 1,4 1 0,4 0 0,4 1 1,3-1 1,6 5-1,5-3 0,8 5-2,5-5-1,7 5-1,6-3 1,5 2-2,6-2 1,7-1-1,2-1 1,3-2 0,3 1 0,3-1 0,-1-1 0,3 1-1,-1-2 1,0 2 0,-3-1 1,3-1 0,-4-1 0,-2 1 1,-6 0 0,-2 0 0,-8 1-1,-5 0 0,-6-2-1,-10 1 0,-8 3-2,-9-3 1,-9 1-2,-9 0 0,-11-2-3,-12 1-9,-11-3-16,-7 3 0,-14-5 0,-6 1 0</inkml:trace>
  <inkml:trace contextRef="#ctx0" brushRef="#br0" timeOffset="77359.7352">21850 15000 62,'0'0'26,"0"0"0,-11 1 0,11-1-20,0 0-4,0 0-2,-5 18 1,1-2 0,0 2-1,0 6 1,0 5 0,1 2-1,-1 3 1,1-1-1,1-1 1,-1-1-1,2-2 0,0-2-2,1-5-2,1-1-9,1 0-9,-3-8-5,5 0 0,-4-13 0</inkml:trace>
  <inkml:trace contextRef="#ctx0" brushRef="#br0" timeOffset="77744.7737">21538 14872 59,'0'0'29,"0"0"-2,16 0 1,-1-2-16,4-2-6,6 2-3,3-1-2,4 0 0,1 2-1,-2 1-2,0 0-5,-5 0-9,-4-3-11,3 4 0,-7-7-2,4 1 1</inkml:trace>
  <inkml:trace contextRef="#ctx0" brushRef="#br0" timeOffset="78360.8353">21953 15025 76,'-8'42'28,"6"3"-1,-4-9-6,3-4-17,-1 3-1,0-4-1,1-8-1,0-8 2,2-4 2,1-11-1,0 0 0,0 0 0,3-22 0,-1 4 0,3-2-2,-2-3-1,3-3-1,-2 2-1,0 3 0,-1 3 1,-1 7-1,-1 0 0,-1 11 1,0 0-1,0 0 1,9 16 0,-3 2 0,3 5 0,3 2 0,0 3 0,3 0 0,0-4 1,1-4 0,0-6 0,-3-3 0,-2-8 0,0-3 1,-11 0-1,15-13 0,-7-1 0,-1-3 0,-1-5-1,0-3 0,0 1 1,-1-1-1,0 2 1,0 5 0,-2 3 0,0 5 0,-3 10-1,2-11 1,-2 11-1,0 0 0,1 18 0,-1-6 0,1 5-1,-1 0 0,1 3 0,0-2-3,3 1-5,-2-7-10,-2-12-13,19 7 0,-8-17-1,7-6 2</inkml:trace>
  <inkml:trace contextRef="#ctx0" brushRef="#br0" timeOffset="78624.8617">22411 14930 43,'-2'11'26,"-9"0"0,4 7 0,-4 1-9,3 2-10,2 6-2,1 3-1,7 4 1,4 0-1,7 2 0,1-3 3,7-1-2,-4-1 0,4-2 0,-6-6-1,0 1-1,-8-3-2,-7-1-5,-7 2-12,-8-1-16,-10-5 0,-3 4-1,-6-6 1</inkml:trace>
  <inkml:trace contextRef="#ctx0" brushRef="#br0" timeOffset="79271.9264">22254 18047 98,'0'0'36,"0"0"2,0 0-10,0 0-16,0 0-11,0 0-1,0 0 1,0 0 0,-11 36 1,11-36 1,0 0 1,0 0 0,20 37 1,-20-37-6,0 0 6,42 6-6,-42-6 5,32-18 0,-32 18-1,25-33 0,-17 12-7,-4-3 6,-5 2-7,-6 2 5,-5 0-7,-6 4-4,-5 6-7,-12 8-26,0-4 6,-3 5 1,-3-3-2</inkml:trace>
  <inkml:trace contextRef="#ctx0" brushRef="#br0" timeOffset="80505.0497">15928 17905 74,'0'0'36,"-9"-7"-1,7-5-2,9 1-23,-3-2-5,9 1-2,4 0-1,5 1-1,4 1-1,4 2 0,4 4 0,-1 2 0,2 6 0,-3 3 0,-4 6-1,-5 3 1,-4 3 0,-7 4 0,-12-23-1,4 55 6,-4-55-2,-23 66 2,23-66-1,-41 67 1,41-67-1,-45 60 1,45-60-1,-34 44-3,34-44-1,0 0 1,0 0-1,-14 38 0,14-38-1,0 0 0,40-3-1,-40 3-1,47-14-4,-47 14-5,59-20-11,-30 8-7,4-7-5,0 0 0,1 0 2,-4 5 9,0-1 6,-30 15 10,49-23 13,-49 23 9,35-10 8,-35 10 2,0 0 2,0 0-6,0 0-2,0 0-3,2 38-1,-2-38-2,0 0-2,-21 50-1,21-50-2,-6 35 0,6-35-2,0 0-1,0 0-1,46 19 0,-46-19 0,54-28 0,-24 5-1,1-3-5,-1-6-1,-4 0 0,-9 1 0,-7-1-2,-9 6 1,-12 3-2,-6 12-4,-16 7-15,-9 10-8,-7 9-1,-7 9-1</inkml:trace>
  <inkml:trace contextRef="#ctx0" brushRef="#br0" timeOffset="81092.1084">16994 17950 58,'-17'17'32,"17"-17"-1,-39 41 5,39-41-22,-34 64-8,20-22 1,3 2-1,5 1 0,5-3 0,10-4 2,-9-38-6,44 39 1,-10-37-1,6-9 0,0-9 1,1-8-1,-5-6 1,-3-2-2,-9-3 0,-11 0-1,-13 35-1,-14-55-1,14 55-3,-63-18-5,24 27-16,-9 3-14,-4 10 1,1 8-1,1 3 3</inkml:trace>
  <inkml:trace contextRef="#ctx0" brushRef="#br0" timeOffset="81933.1924">17288 18485 98,'-5'88'37,"-1"-6"1,9-7-9,1-18-30,3 3-5,-2-10 3,5-10-1,-10-40 0,16 41 0,-16-41 0,0 0 2,0 0 1,20-47 0,-17 11-1,-1-9 0,-1-6 2,-2-7 3,1-5-1,-4-2 2,3 1 2,-4 4 1,4 2 1,-3 5 0,6 2-2,-3 7-1,7 6-1,-6 38-1,17-58-1,-17 58 0,30-33-2,-30 33-3,33-9 3,-33 9 0,32 23 0,-32-23 0,20 51 0,-20-51 0,3 68 0,-7-32 4,4-36-6,-16 64-4,16-64-5,-25 50-16,25-50-13,0 0 1,0 0-2,0 0 2</inkml:trace>
  <inkml:trace contextRef="#ctx0" brushRef="#br0" timeOffset="82611.2603">17598 18232 88,'7'48'38,"2"5"-1,-4 2-5,-2 0-23,3 3-7,-2 0-2,1-5 0,-3-7-1,0-10 0,-2-36-1,2 53 3,-2-53 0,0 0-1,0 0 1,0 0-1,0 0-1,0 0 2,-11-67 1,5 27-1,0-9 0,0-4-1,0-5 0,2 5 1,1 1 0,1 4-2,3 4 1,2 3 0,-3 41 2,9-64 0,-9 64 0,17-50 1,-17 50 0,24-48-1,-8 28-4,1 1-1,1 7 0,-1 0-2,0 4 1,-3 1-2,-14 7 1,0 0 4,0 0 5,32 27 1,-32-27-1,-2 44 1,2-44-1,-12 72 2,4-28-1,-1-1-5,1-1 1,-1-4-2,9-38 0,-14 61 0,14-61 0,0 0-1,-10 40 0,10-40 1,0 0 0,0 0 0,0 0 2,0 0-1,0 0 1,0 0-1,0 0 0,0 0 0,0 0 0,0 0 0,0 0-2,0 0-2,0 0-3,0 0-5,0 0-10,0 0-16,0 0 0,19-42 0,-19 42 2</inkml:trace>
  <inkml:trace contextRef="#ctx0" brushRef="#br0" timeOffset="83219.3211">17947 18103 98,'3'47'39,"-3"-47"0,-1 42-9,1-42-18,-7 51-11,7-51 1,-5 70 0,2-35 0,3-35 0,-3 59 0,3-59 0,0 36 0,0-36 0,0 0-1,0 0-1,0 0-1,0 0 0,0 0 0,1-57 0,-1 57 0,1-68 0,1 30-1,0 3 2,-2 35-1,7-56 1,-7 56 0,0 0 0,0 0 1,0 0-1,36-13 0,-36 13 1,22 43-1,-22-43 0,28 52 1,-28-52-1,27 49 0,-27-49 0,0 0 1,31 37-1,-31-37 1,0 0-1,0 0 0,27-37 0,-27 37 0,14-64 0,-5 25-1,0-2 1,2 0-5,-11 41 0,19-62 6,-19 62-5,0 0 4,0 0-5,34 0 1,-27 39-1,2 12 10,4 8-1,5 14-10,2 10-9,6-5-24,7-6 5,2-12 0,7-15-6</inkml:trace>
  <inkml:trace contextRef="#ctx0" brushRef="#br0" timeOffset="84769.4761">23317 3474 29,'-11'14'20,"-7"-8"0,4 3-2,-4-1-18,-6 3-1,-5 0 2,-8 0-1,-5 1 3,-8-3 1,-3 0 0,-11-2 0,-5 0 0,-9-2 1,-10 0-1,-8-3 0,-9 1 0,-11-1-2,-11 1 0,-7 1 1,-9 0-2,-8 6 0,-2-2 1,-7 3-1,-1 2 1,-1 1-1,0 3 0,-3-1 0,0 3-1,2-2 1,0 3-1,2-1 1,2 0-2,2 1 2,3 1-1,3-1 1,4 0 0,7-1 0,7-1 1,6 0-1,7 1 1,9-3 0,9 1 0,9 0 0,13-1-1,8 0 0,9-2-1,10-1 1,10-1-1,10-4 1,8 0-1,8-3 1,6-2-1,11-3-3,-9-2-8,14-8-16,10-2-1,6-11 0,13-4 0</inkml:trace>
  <inkml:trace contextRef="#ctx0" brushRef="#br0" timeOffset="85460.5451">23104 2946 34,'0'0'19,"0"13"-1,0-13 0,0 0-21,0 0-3,-3 14 0,3-3 1,-1-1 2,1 2 3,0-12 1,-1 18 1,1-18 1,0 16 0,0-16 1,0 12 0,0-12 1,0 16-1,0-16-1,1 18 0,-1-7 0,1 0 0,1 3 0,1 3 0,-1 4 1,3 5 0,-2 7 2,2 9-1,0 7 0,1 7 0,-1 7 0,4 6-1,-2 0 0,3 0-2,-2-5 0,2-5-3,0-7-5,-3-7-7,-3-13-13,-1-1-4,-8-15 1,1-2 0</inkml:trace>
  <inkml:trace contextRef="#ctx0" brushRef="#br0" timeOffset="86910.6902">22929 2527 39,'-8'21'24,"-5"-3"0,7 9-5,-1 3-16,2 4-1,3 3 0,2 0 0,3 0 1,2-9 0,6-5 2,3-13-1,8-6 1,2-12-1,4-10 1,1-9-1,0-5 0,-3-8-1,-2-2-1,-6-2 0,-4 2 0,-9 0-1,-4 5-1,-6 7-2,-5 4-2,-5 10-4,-10 7-4,-4 10-6,-7 11-7,-7 5-4,-2 15 1,-9 1 1</inkml:trace>
  <inkml:trace contextRef="#ctx0" brushRef="#br0" timeOffset="87580.7571">18792 3971 77,'-13'69'28,"6"10"-3,-6-5-2,5-2-29,1 2-5,2-2-2,-1-8 1,1-11 0,-1-12 3,-1-16 1,3-12 0,4-13-4,-8-13-4,-1-12 0,8-3-1</inkml:trace>
  <inkml:trace contextRef="#ctx0" brushRef="#br0" timeOffset="87964.7956">18448 3903 78,'-22'72'31,"9"-2"-2,2-14 0,10-8-26,10-10-3,7-11 0,4-12 1,3-15 1,5-10 1,1-11 0,1-5 0,-4-8 1,-1-1-1,-5-4 0,-5 1 0,-8-1-2,-8 4-1,-8 3 0,-10 4-2,-4 7 0,-6 4-2,0 12-1,-4 3-6,4 13-11,7 8-9,3 0 0,14 7-1,7-5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19:51.7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19431 5338 24,'9'-4'22,"-9"4"0,0 0-3,11-9-2,-11 9-3,2-12-2,-2 12-3,-2-12-3,2 12 0,-7-16-2,7 16 0,-12-16-1,12 16-1,-18-13 0,4 7 0,-1 5 1,-4 2-1,-4 2-1,-2 4 0,-2 6 0,-2 6 0,-3 5 1,2 5-1,0 2 1,3 5 1,4 0-1,5 1 0,4-1 0,8 0 0,9-4 0,9-4 0,6-6 0,7-3 0,7-5-2,1-5 0,4-5-3,-4-6-4,0-1-6,-6-3-17,-4-7-1,-1 2-3,-8-7 3</inkml:trace>
  <inkml:trace contextRef="#ctx0" brushRef="#br0" timeOffset="315.0314">19615 5185 40,'0'0'26,"0"0"1,0 0 3,5 19-16,-8 1-2,4 11-1,-4 4 0,2 12-4,-3 3 0,2 7-3,-1-2-1,1-1-1,0-6-2,-1-6-3,2-4-1,-2-11-7,3-2-7,0-8-13,0-17-1,0 0 0,0 0 2</inkml:trace>
  <inkml:trace contextRef="#ctx0" brushRef="#br0" timeOffset="590.059">19809 5131 30,'11'-5'25,"-11"5"2,8 11 3,-13 10-9,-2 8-9,2 11-1,-5 4 0,2 9-2,-2-1-3,4 3-2,0-4-2,4-6 1,1-4-3,3-7 0,1-7-3,0-8-3,2-2-10,-2-4-13,-3-13-2,0 0-1,2-11 2</inkml:trace>
  <inkml:trace contextRef="#ctx0" brushRef="#br0" timeOffset="791.0791">19615 5548 55,'-14'2'32,"0"-3"-1,14 1 1,0 0-17,-5-11-2,19 4-3,2-5-4,6 0-4,2-1-3,1 1-3,2 1-4,-2 1-10,-3 3-10,-1 7-3,-9 0-2,3 9 2</inkml:trace>
  <inkml:trace contextRef="#ctx0" brushRef="#br0" timeOffset="1210.1209">19851 5629 21,'1'11'22,"8"4"-1,-9-15 3,21 9-10,-5-7-2,1-2-4,1 1-1,-2-1-2,-1 4 1,-3 0-1,-3 6-1,-7 1 1,-4 8-3,-6 2 3,-4 4-3,-3 0 2,-3 3 0,-2-2 0,0-2-1,1-3 1,1-3-1,4-6 1,4-3 0,1-4-1,9-5 0,0 0 0,-2-14 0,7 2-1,4 0 0,1 1-1,2-2 0,3 3 0,0 5-1,-1 6 0,1 6 1,-2 3-1,1 5 0,-2 5 0,-1 0-1,2 3-2,-1-5-3,5 2-5,-2-10-11,1-5-12,6-5 1,-4-9-2,4-4 3</inkml:trace>
  <inkml:trace contextRef="#ctx0" brushRef="#br0" timeOffset="1489.1489">20149 5625 62,'-2'12'32,"7"5"1,2 0 0,7-1-19,12 10-3,4-4 1,11 5-4,1 0-1,5 1-4,1-4 0,0 1-2,-4-6-1,-5-2-2,-6-3-4,-8-10-5,-2 0-15,-5-6-9,-4-8 0,0-1 0,-6-7 1</inkml:trace>
  <inkml:trace contextRef="#ctx0" brushRef="#br0" timeOffset="1782.1782">20964 5833 62,'28'14'26,"-11"-8"1,0 0-3,-8 5-19,-9 0 1,-5 5 1,-11 3 0,-3 6 2,-4 2-2,2 5-1,-2-2-2,6 4 0,4-2 0,10-2-1,10-7-1,11-2-1,5-6 0,6-5-1,7-4-3,1-8-3,3-2-5,-3-11-10,0-6-9,-2-3-4,-5-10 0,1 2 2</inkml:trace>
  <inkml:trace contextRef="#ctx0" brushRef="#br0" timeOffset="1978.1978">21393 5834 71,'4'20'32,"-4"7"1,-5 8-8,-1 4-11,2 10-2,-3 2-5,3 5-2,-2-5-1,4-1-3,0-7-2,0-9-3,5-7-5,-3-12-10,0-15-15,14-3 1,-3-17-2,5-5 1</inkml:trace>
  <inkml:trace contextRef="#ctx0" brushRef="#br0" timeOffset="2183.2183">21618 5897 30,'9'-27'29,"0"20"3,-9 7 0,-5 19-7,-5 18-8,-8 5-3,3 13-3,-7 5-2,3 6-3,-2-4-2,3-2-4,5-7-5,1-11-4,9-5-10,2-11-15,1-15 0,0-11-1,11-6 1</inkml:trace>
  <inkml:trace contextRef="#ctx0" brushRef="#br0" timeOffset="2668.2667">21380 6185 77,'-12'0'32,"12"0"-1,0 0 1,0 0-28,18-4-4,2-3-2,3-3-4,5 2-1,-1-2-1,3 3-1,-4 0-1,-1 4 1,-6 3 2,-2 5 2,-6 3 3,-1 3 4,-1 2 1,-4 1 3,3 0 0,3 0 2,4 1 1,1-4-1,7 3 1,0-3-4,3 1 1,-1-3-2,1 1 1,-7 0-2,-2 0 1,-9 1-2,-5 3-1,-8 0 2,-3 3-2,-7 3 2,-2 2-1,-4 1 0,3 0 0,-1-2 1,8 1 1,4-3-1,10-1 0,7-4-1,11-2 0,7-4-1,5 0 0,5-3-2,1-3-2,1 2-5,-7-8-6,-2 2-20,-8 3-2,-11-2 0,-12 1 0</inkml:trace>
  <inkml:trace contextRef="#ctx0" brushRef="#br0" timeOffset="3006.3006">21361 6655 33,'-19'-5'25,"19"5"4,-11-2 0,11 2-14,-2 10 0,1 3-1,2 14-1,-4 8-3,2 17-1,-4 10 0,3 18-2,-2 5-1,2 7-1,-2 0-1,2-1-1,1-9-1,2-11-1,0-12-3,-1-16-4,3-8-10,-2-11-18,-4-13-1,3-11 0,0 0-1</inkml:trace>
  <inkml:trace contextRef="#ctx0" brushRef="#br0" timeOffset="3353.3353">21265 7859 49,'0'0'27,"-10"7"2,-3-3 0,0 2-8,-6 8-12,-6 0 2,2 11 0,-5 0-2,4 8-1,1-1-2,7 2 0,6-2-2,10 0 0,9-6-3,9-5 0,6-7-1,5-6-2,6-4-5,-1-11-6,3-4-15,0-4-8,-6-10 2,-2 1-1,-7-9 2</inkml:trace>
  <inkml:trace contextRef="#ctx0" brushRef="#br0" timeOffset="3536.3536">21480 7901 101,'3'36'34,"-6"4"2,1 8-6,-1 6-22,-5 1-2,3-2-4,1-5-5,-3-9-8,7-7-7,2-9-17,-2-23 2,13-9-2,-2-16 1</inkml:trace>
  <inkml:trace contextRef="#ctx0" brushRef="#br0" timeOffset="3752.3752">21663 7729 54,'0'0'31,"1"23"2,-9 13 1,-1 11-13,-1 15-6,-7 3-1,4 9-5,-1-6-2,3-1-4,1-9-4,3-11-5,6-6-5,-1-17-8,4-8-11,-2-16-4,8 2-1,-8-2 1</inkml:trace>
  <inkml:trace contextRef="#ctx0" brushRef="#br0" timeOffset="3933.3933">21525 8180 81,'-14'-7'36,"5"6"-2,0 1-3,9 0-15,0 0-4,0 0-7,22-13-5,-3 7-4,2-4-4,8 3-6,-4-4-11,3 1-7,1 6-1,-8 1 0,1 8 2</inkml:trace>
  <inkml:trace contextRef="#ctx0" brushRef="#br0" timeOffset="4220.422">21767 8239 46,'0'16'24,"7"6"2,-5-10 1,-2-12-11,18 20-4,-5-17-2,3 3-1,-2-5-2,1 2 0,-3-1-1,0 3-2,-12-5-1,10 16-2,-14-2 0,-3 3 1,-4 7 0,1 1 1,0-1 1,3 1-1,3-1 1,10-4 0,6-8-1,11-3 0,7-9-4,6-6-1,4 1-5,-4-9-13,-3-2-16,-3 1 0,-12-3 1,-8 3-1</inkml:trace>
  <inkml:trace contextRef="#ctx0" brushRef="#br0" timeOffset="4685.4685">20973 8241 53,'-13'7'30,"3"1"3,-10 0 0,-4 3-12,-3 10-5,-13 0 0,-4 10-4,-12 2-3,0 7-2,-6-1-3,-1 6 0,0-4-2,4-3-1,6-3-4,5-10-2,12-3-8,3-10-16,9-10-8,10-4 1,3-8-1,11 10 3</inkml:trace>
  <inkml:trace contextRef="#ctx0" brushRef="#br0" timeOffset="5391.5391">19859 8737 27,'10'-7'19,"-7"-5"1,-3 12 2,6-14-1,-6 14-3,-2-10-3,2 10-2,-15-5-3,2 5-1,-1 6-2,-6 1 0,-1 11 1,-6 3-1,1 12 1,-4 6-1,4 8-1,1 1 0,5 5-3,5 0 1,9-2-3,7-7 1,8-9-2,10-7-2,6-10 0,4-6-3,-1-16-4,5-3-8,-5-10-12,-1-9-7,-1-3 1,-7-9 0,1 1 2</inkml:trace>
  <inkml:trace contextRef="#ctx0" brushRef="#br0" timeOffset="5617.5617">20003 8610 77,'1'16'33,"2"15"-1,-4 5 2,0 7-18,3 13-7,-4 1 0,3 6-3,-3-2-3,2-3-3,1-4-2,-1-12-5,6-5-7,-4-15-9,0-11-12,-2-11 2,14-13-1,-4-7 3</inkml:trace>
  <inkml:trace contextRef="#ctx0" brushRef="#br0" timeOffset="5835.5835">20175 8601 91,'3'19'33,"-4"8"1,1 16 1,1 9-24,-3 0-2,4 10-3,-2-1-3,2-2-3,1-3-3,0-8-7,4-8-7,-1-9-18,-3-17 1,-3-14 1,0 0-2</inkml:trace>
  <inkml:trace contextRef="#ctx0" brushRef="#br0" timeOffset="6331.6331">20118 8960 116,'-14'2'35,"14"-2"2,0 0-7,3 11-23,6-11-4,3-1-5,0-4-3,6 2-5,-3-7-3,6 6-8,-3-3-7,2 1-3,-1 7-1,-3-1 4,0 6 10,-2 4 9,-1 4 9,-4 4 11,-2-1 9,3 5 7,-5-5 1,5 3-1,-1-4-5,3-3-6,3 0-6,-3-5-4,3 0-2,-4-1-2,1 2 1,-6 2-1,-4 3-1,-8 4-1,-7 6 1,-4 4 1,-5 3 0,-5 4 0,-1 3 1,-1-3-1,5 1 2,2-2-1,10 1 0,5-5 0,12-1-1,6-5-1,12-4 0,7-4-2,4-7-2,5-3-5,-3-13-6,3-5-15,-6-3-8,-7-8 2,-6-2-1,-11-9 1</inkml:trace>
  <inkml:trace contextRef="#ctx0" brushRef="#br0" timeOffset="6812.6812">18993 8236 42,'-12'-18'29,"12"18"2,-8-13 2,8 13-8,0 0-3,-12-8-5,12 8-3,1 14-4,8 4-2,1 3-2,9 13-2,8 7-1,9 8-1,6 8 0,8 2-2,3-1-3,-1-7-4,3 0-14,-4-11-15,-10-13-2,-9-8 2,-11-13-2</inkml:trace>
  <inkml:trace contextRef="#ctx0" brushRef="#br0" timeOffset="7254.7254">18441 7994 51,'-13'0'27,"-7"-3"4,0 9-4,-4 8-8,-4 5-1,4 10-2,-5 5-2,10 10-4,0 0-2,9 4-3,4-1-2,9-1-1,7-8-2,6-6-2,9-8-4,-1-15-6,7-10-22,2-5-1,-2-13 1,1-8-1</inkml:trace>
  <inkml:trace contextRef="#ctx0" brushRef="#br0" timeOffset="7468.7468">18581 7914 83,'0'23'33,"-5"7"-1,2 12 2,-3 9-22,0 4-4,1 8-3,-1-2-4,0-3-4,3-2-5,1-12-9,2-9-12,5-9-2,-5-26-1,13 9 0</inkml:trace>
  <inkml:trace contextRef="#ctx0" brushRef="#br0" timeOffset="7678.7678">18764 7945 62,'0'0'32,"9"10"0,-13 16 1,0 12-5,-2 14-18,-5 1-1,4 9-3,-2-1-5,-1-6-4,6-2-4,-2-12-11,4-10-15,3-6 1,-1-13-1,0-12 0</inkml:trace>
  <inkml:trace contextRef="#ctx0" brushRef="#br0" timeOffset="8105.8105">18633 8322 98,'-17'-4'33,"17"4"-1,0 0 1,0 0-23,18-7-7,-1 2-5,3 0-4,4 2-4,-2-1-5,6 4-7,-5 3-2,-3 3-1,-1 6 1,-7 3 7,-2 3 8,-2 6 7,-2 0 8,-2 3 9,-1-4 4,3 3 2,-1-6-1,4-3-4,1-1-3,-1-8-2,5 1-4,-2-7-2,-1 4 0,-11-6-1,15 19 1,-16-4-1,-1 7 0,-8 5-1,0 6 1,-8 3 0,4 5 1,-2-3-1,5-1 0,4-8 0,9-5-1,6-7-3,9-15-5,13-7-18,6-10-12,4-13-2,8-6 1,4-12-1</inkml:trace>
  <inkml:trace contextRef="#ctx0" brushRef="#br0" timeOffset="9700.97">18741 5959 13,'10'-13'19,"7"10"3,-17 3-5,17-12 1,-17 12-4,0 0 0,-6 19-2,-11-1-1,-2 11 1,-12 4-2,0 7 0,-10 3-1,4 4-1,-7-4-2,4 1-2,1-6-1,6-6-2,6-5-1,3-8-5,10-5-8,3-7-20,11-7 1,2-20 0,8-6-2</inkml:trace>
  <inkml:trace contextRef="#ctx0" brushRef="#br0" timeOffset="10580.0578">18035 6596 7,'-7'-13'20,"7"13"2,-15-10 1,15 10-5,-19-7-3,5 9 0,-2 6-2,-3 10-2,0 9-1,-1 4-1,4 9-1,0 2-2,6 5 1,6-3-3,7-3 0,6-7-2,9-10 0,4-7-4,2-9-1,4-7-5,-1-10-7,-2-8-11,1 0-6,-5-10 0,0 1 1</inkml:trace>
  <inkml:trace contextRef="#ctx0" brushRef="#br0" timeOffset="10784.0782">18172 6536 37,'6'-11'27,"-6"11"2,5 19-1,-4 1-12,0 9-5,-3 2-1,1 9-3,-5-1-5,1 0-4,-1 1-4,-3-7-4,2-10-10,4-2-8,3-21-1,0 0 1,-10-4 2</inkml:trace>
  <inkml:trace contextRef="#ctx0" brushRef="#br0" timeOffset="10981.098">18286 6546 59,'0'0'30,"11"34"0,-13-5-1,-1 7-17,1 9-1,-3 0-5,-1 1-5,0-2-6,-2-8-7,2-8-11,4-3-5,-4-14-3,5 0 3,1-11 0</inkml:trace>
  <inkml:trace contextRef="#ctx0" brushRef="#br0" timeOffset="11131.113">18202 6832 51,'0'0'25,"5"-16"2,6 10-3,1-7-17,5-1-10,2-1-4,1 1-5,2 3-6,-6-1-7,4 10 0,-10-1 0</inkml:trace>
  <inkml:trace contextRef="#ctx0" brushRef="#br0" timeOffset="11475.1474">18355 6806 7,'-8'5'20,"8"-5"1,-7 12-1,7-12 0,0 0-2,0 0-1,14-3-1,-3 0-3,4-1-2,-1 1-2,3 2-3,-2 0-2,-1 3 0,-3 3-2,-1 3 1,-9 2 0,0 7-1,-6-2 1,-1 3 0,-2-1-1,2 0 2,0-3-2,2 0 1,4-14-1,10 15 2,3-12-2,4-3-1,6-1 0,3-3-1,2 2-2,1-3-2,-1 4-3,-6-1-4,0 5-10,-4 5-14,-18-8 2,11 25-1,-19-10 3</inkml:trace>
  <inkml:trace contextRef="#ctx0" brushRef="#br0" timeOffset="11769.1768">18389 7232 73,'0'0'31,"0"0"1,0 0 2,2 23-20,-3-5-2,3 15-2,-4 7-2,4 9-1,-1 4-3,2 7-1,0-1-5,0-2-3,6 0-8,-4-9-8,3-11-14,-1-1 1,-5-9-2,4-4 3</inkml:trace>
  <inkml:trace contextRef="#ctx0" brushRef="#br0" timeOffset="16206.6205">19979 13515 54,'0'0'31,"14"-3"1,-14 3 0,0 0-7,0 0-13,-27 17 0,2 5-2,-15 6-1,-7 13-2,-15 6-1,-6 9 0,-8 1-3,-2 3 1,1-4-3,3-2 1,8-8-4,9-15-2,14-5-5,7-19-15,14-12-13,14-10-1,12-12 1,15-7-2</inkml:trace>
  <inkml:trace contextRef="#ctx0" brushRef="#br0" timeOffset="16694.6692">19912 13606 44,'0'0'24,"11"-1"5,-11 1-6,16-5-7,-2 6-2,-1 0 0,8 9 1,0-1-4,10 10-1,5 1-4,12 6 0,7 4-2,12 6 0,6 1 0,6 2-1,2-4 0,2 0 0,-3-7-2,-3-3 0,-8-5-1,-9-7-2,-10-4-2,-11-6-3,-7 0-9,-14 0-20,-18-3 0,0 0 0,-21-4 0</inkml:trace>
  <inkml:trace contextRef="#ctx0" brushRef="#br0" timeOffset="17476.7475">19441 14129 16,'-16'-8'22,"16"8"3,-12-11 2,12 11-6,0 0-5,-12-14-1,12 14-3,0 0-1,0 0-1,-11-6-2,11 6-2,0 12 1,3 4-1,-2 2-1,4 13 1,-2 9-1,4 17 1,-3 13-3,3 15 1,-4 11 0,1 14-1,0 5 0,0 4-1,-2-2-1,-1-5 0,-2-10 0,2-8-1,-2-11 0,0-12 0,0-13-1,-1-11 1,1-9 0,1-8 0,0-8 0,0-6 0,0-16 0,2 15 0,-2-15 0,0 0 0,0 0 0,0 0 0,0 0 0,12-5 0,-12 5 0,17-6 1,-1 3-1,5 2 1,7 1-1,6 3 0,7 4 1,3 4-1,7 6 1,2 5-1,2 5 0,-1 1 0,0 2-1,-5-3 0,-3-3-2,-6-6-2,-1-4-6,-10-11-25,0-15-2,-2-7 0,-7-13 0</inkml:trace>
  <inkml:trace contextRef="#ctx0" brushRef="#br0" timeOffset="18039.8038">20939 14205 41,'0'0'27,"-16"-17"3,16 17 0,-15 0-10,6 0-5,9 0 0,-12 19-3,10 7-2,-4 7-1,6 20-1,-4 11-2,6 19 0,-2 10-1,5 14-2,-1 2 0,2 2-1,2-7 0,4-7 0,-1-13-2,1-10 1,1-15 0,-2-10-1,0-13 0,-3-5 1,-3-8-1,-2-3 0,-6-3 0,-3-1 0,-7-1 1,-4 1 0,-10 3 0,-7 4 0,-8 4-1,-8 5 2,-5 0-2,-7 4 0,-4 1 0,-2-1 0,1-4-2,4-8-1,5-7-3,6-17-6,14-10-22,8-15-5,12-14 1,12-13-1</inkml:trace>
  <inkml:trace contextRef="#ctx0" brushRef="#br0" timeOffset="18453.8452">19751 14247 54,'-11'-5'31,"11"5"1,0 0-1,-11 2-4,11-2-7,0 0-5,17-1-4,-2-8-4,10-3-2,3-5-1,5-6-3,4-1 0,3-4-3,0 3-1,-3-1-5,-2 9-6,-9 3-17,-7 11-6,-3 13 2,-11 8-2</inkml:trace>
  <inkml:trace contextRef="#ctx0" brushRef="#br0" timeOffset="18747.8746">19667 15110 98,'18'19'36,"7"-3"2,5-3 0,3-5-22,10 6-6,-1-7-4,5 3-1,-3-4-3,0-1-1,-2 0-2,-4-5-2,-1 4-6,-8-13-10,0 2-18,-3-3-2,-2-6 2,0-2-1</inkml:trace>
  <inkml:trace contextRef="#ctx0" brushRef="#br0" timeOffset="18964.8963">20502 14563 88,'0'0'32,"13"10"1,-11 13-4,-3 12-17,4 14-4,-5 4-2,2 8-5,1 2-17,1-3-16,-2-10 0,5-8-2,-1-22-1</inkml:trace>
  <inkml:trace contextRef="#ctx0" brushRef="#br0" timeOffset="19521.952">20947 14117 102,'0'0'36,"0"0"-1,11-16-6,3 1-17,-1-10-4,7 1-3,0-4-2,2 0-2,3 1-2,0 3 0,0 8-4,-5-3-5,3 9-15,-3 3-11,-4-1 0,1 3 0,-4-6 1</inkml:trace>
  <inkml:trace contextRef="#ctx0" brushRef="#br0" timeOffset="19732.9731">21403 13645 87,'14'-2'32,"-14"2"1,2 24 2,-3 2-23,-5 7-6,1 14-2,-3 8 0,2 6-1,1 4-4,0-5-3,6-2-8,-2-12-16,4-18-7,3-11 1,-6-17-1</inkml:trace>
  <inkml:trace contextRef="#ctx0" brushRef="#br0" timeOffset="19950.9949">21614 13523 95,'0'0'35,"0"0"2,7 28 1,-14 0-24,8 13-7,-3 6-2,2 7-1,0 4-2,-1-2-3,4 1-5,-4-14-12,2-6-17,0-7-3,-2-16 1,1-14-1</inkml:trace>
  <inkml:trace contextRef="#ctx0" brushRef="#br0" timeOffset="20124.0121">21458 13884 118,'9'3'36,"10"-1"1,2 0-6,5-11-28,3-5-7,0 2-9,-7-5-19,-3-10-5,-5 2 2,-9-7-2</inkml:trace>
  <inkml:trace contextRef="#ctx0" brushRef="#br0" timeOffset="20552.055">19915 13033 82,'0'0'33,"0"0"0,0 0 2,0 13-22,0 13-4,-4 8-3,3 11-1,-1 5-3,0 7-2,3 2-6,-1-7-9,2-9-19,3-7 0,-2-21 0,-3-15-1</inkml:trace>
  <inkml:trace contextRef="#ctx0" brushRef="#br0" timeOffset="20839.0837">19664 12326 97,'-9'-11'33,"9"11"0,0 0 1,0 0-26,6 29-3,1 9-1,1 14-2,2 7 0,1 8 0,0 4-3,-2-3-2,3-5-5,-7-14-5,2-16-19,0-12-1,-7-21-1,10-10 0</inkml:trace>
  <inkml:trace contextRef="#ctx0" brushRef="#br0" timeOffset="21041.1038">19912 12113 101,'0'0'35,"-10"19"-1,6 5 0,2 8-22,-1 6-7,4 8-3,1 7-3,1 0-6,6 2-6,-3-3-16,0-6-5,-1-3-1,-4-15 1</inkml:trace>
  <inkml:trace contextRef="#ctx0" brushRef="#br0" timeOffset="21222.122">19749 12595 108,'0'0'33,"3"-19"2,10 5-2,4-3-27,2-5-7,0 1-4,3 4-7,-2 7-20,-2 0-1,1 14-1,-7 5 0</inkml:trace>
  <inkml:trace contextRef="#ctx0" brushRef="#br0" timeOffset="21695.1692">19168 14021 22,'-18'-5'19,"7"6"1,-5-6 1,4 2-5,4 1-1,-2-2 0,10 4 1,-11-5 1,11 5 0,0 0-3,10-5-2,1-2-4,12 5-2,3-4-2,7 4-1,4 2-3,2 1-3,3 8-6,-6 0-12,-3 7-15,-2 5 1,-10-1 0,-4 2-1</inkml:trace>
  <inkml:trace contextRef="#ctx0" brushRef="#br0" timeOffset="22035.2033">18210 13926 96,'-19'2'35,"10"6"1,4 3 1,9 3-24,8 13-7,0 8-2,3 11-1,0 8 0,0 9-1,-1 3-2,-1-1-2,-2-6-3,-4-13-5,4-8-12,-1-18-14,-10-20-1,17-16 1,-6-18 0</inkml:trace>
  <inkml:trace contextRef="#ctx0" brushRef="#br0" timeOffset="22221.2219">18528 13805 115,'6'20'35,"-10"11"1,-3 9-3,0 8-27,-2 5-5,2 2-2,1 0-5,-4-9-9,1-5-21,4-4 1,-3-13 0,3-6-1</inkml:trace>
  <inkml:trace contextRef="#ctx0" brushRef="#br0" timeOffset="22372.237">18331 14270 85,'0'0'35,"0"0"0,12 8 2,5-9-15,7-5-19,6-2-9,10 1-21,3 1-8,3 0 0,8 4-1</inkml:trace>
  <inkml:trace contextRef="#ctx0" brushRef="#br0" timeOffset="22853.2851">19539 15561 65,'8'-15'34,"-8"15"1,-9 14-1,-4 3-8,-3 14-11,-11 5-7,-2 15-2,-10 6-2,-1 9-2,-5 2-1,0-2-5,5-2-4,-3-15-14,6-9-16,6-13 0,3-14 0,5-11 1</inkml:trace>
  <inkml:trace contextRef="#ctx0" brushRef="#br0" timeOffset="23095.3092">18685 15926 73,'-9'18'36,"6"5"-1,3 12 1,3 8-16,-3 5-12,6 11-5,-1 1 0,0 0-4,1-2-5,-5-15-12,1-6-18,3-14 1,-5-23-2,11-9 2</inkml:trace>
  <inkml:trace contextRef="#ctx0" brushRef="#br0" timeOffset="23293.3291">18977 15811 102,'12'29'35,"-3"12"2,-4 10-2,4 4-26,-6-1-8,1-5-5,1-3-3,-5-11-16,0-5-13,2-10 0,-2-20-1,0 10 2</inkml:trace>
  <inkml:trace contextRef="#ctx0" brushRef="#br0" timeOffset="23456.3454">18872 16180 74,'-9'7'37,"9"-7"0,0 0-1,16-3-12,4-7-20,6-4-6,3-10-6,8 1-22,2 0-4,0-3-1,6 2 1</inkml:trace>
  <inkml:trace contextRef="#ctx0" brushRef="#br0" timeOffset="23936.3934">20353 15834 72,'-5'22'32,"-3"3"0,3 9 2,5 11-20,-6 4-6,6 11-5,-1 6-3,0 1-11,2 1-21,1 2-1,0-12 0,1-4-2</inkml:trace>
  <inkml:trace contextRef="#ctx0" brushRef="#br0" timeOffset="24230.4228">20326 16767 68,'0'27'35,"-3"3"-2,0 10 1,-1 9-13,-1-6-13,2 2-4,2-3-2,1-2-2,2-6-1,2-10-3,7-1-9,-1-13-21,4-11-1,1-6 0,0-9 1</inkml:trace>
  <inkml:trace contextRef="#ctx0" brushRef="#br0" timeOffset="24831.4829">20532 16649 60,'1'22'33,"-4"4"-3,3 12 1,-3 11-12,-3 5-11,3 8-5,-2-3-3,-1 0-3,3-1-7,-3-10-18,2-12-3,3-10-2,1-26 2</inkml:trace>
  <inkml:trace contextRef="#ctx0" brushRef="#br0" timeOffset="25078.5076">20304 16943 48,'-12'12'32,"12"-12"2,0 0-2,10 4-6,5-1-16,4-11-4,7-1-3,5-3-5,1-9-12,2-3-19,7 0 1,-4-5-2,2 0 2</inkml:trace>
  <inkml:trace contextRef="#ctx0" brushRef="#br0" timeOffset="25605.5603">20917 15349 70,'13'10'30,"-2"-5"1,7 8 0,8 5-16,1 1-7,8 8-1,-2 1-3,4 3-4,2 3-5,-2-3-13,1-9-15,2-4 1,-7-8-2,3-6 2</inkml:trace>
  <inkml:trace contextRef="#ctx0" brushRef="#br0" timeOffset="25898.5896">21611 15510 63,'-19'8'31,"7"3"2,-3 9-7,0 4-9,4 12-4,-2 5-3,7 10 0,0-1-3,10 4-3,4-5-5,4-8-3,9-7-3,-1-16-6,11-8-9,3-13-12,-1-13 0,2-6-1,-3-12 4</inkml:trace>
  <inkml:trace contextRef="#ctx0" brushRef="#br0" timeOffset="26214.6211">21890 15436 63,'0'0'33,"0"0"1,-1 28-1,3-6-13,4 16-5,-5 3-4,3 10-3,-5 3-3,1 4-3,-1-1-2,-1-4-2,2-5-4,-4-15-3,6-3-10,-3-13-17,1-17 1,0 0 0,0 0 1</inkml:trace>
  <inkml:trace contextRef="#ctx0" brushRef="#br0" timeOffset="26739.6737">21581 15459 75,'3'14'34,"-3"-14"0,3 26 1,2-3-18,-5 4-8,4 14-2,-3 7-2,2 9-2,-1 5-1,1 1-3,1 4-2,-1-10-6,3-3-10,-1-11-17,-3-18 1,1-12-2,-3-13 2</inkml:trace>
  <inkml:trace contextRef="#ctx0" brushRef="#br0" timeOffset="26930.6928">21460 15719 96,'0'0'34,"15"-4"0,3 5 1,9 5-23,2-8-12,6-8-10,4-1-24,6-1 1,-1-5-1,9-3-1</inkml:trace>
  <inkml:trace contextRef="#ctx0" brushRef="#br0" timeOffset="38017.8013">20747 3951 21,'0'0'20,"-7"-20"1,-2 22-2,-6 2-9,-3 9 0,-7 9-1,-2 4-1,0 7-1,-1 0 0,4 4 0,4-5-2,6-1-1,8-8-1,9-3 0,8-5 0,8-2-1,2-1 0,3-1 0,2 1-1,-3 1 1,-2 0-2,-4 2 1,-7 1 0,-8 2 1,-8 0-1,-7 4-1,-7 1 1,-6-1 0,-3 0-2,-4-2-4,2-1-3,1-8-10,3-7-11,12-4-1,5-14 1,12-3 0</inkml:trace>
  <inkml:trace contextRef="#ctx0" brushRef="#br0" timeOffset="38222.8218">20777 4215 49,'-1'34'26,"3"10"1,-7-6-2,1 5-19,2-1-2,1-4-4,0-6-4,2-9-7,5-4-14,-6-19-1,10-2 1,-6-17-1</inkml:trace>
  <inkml:trace contextRef="#ctx0" brushRef="#br0" timeOffset="38491.8488">20750 4120 46,'4'-11'28,"1"-7"2,10 8-1,3-2-19,-2 2 1,2 6-2,-2 2-1,0 8-2,-4 1-3,-2 7 0,-3 2-1,-2 3-1,1 2 0,-4 1-2,-3 0 0,-4-2-2,-3 0-2,-9-7-5,0-5-12,-2-2-9,-5-12 0,4-4 1,-1-14 0</inkml:trace>
  <inkml:trace contextRef="#ctx0" brushRef="#br0" timeOffset="39010.9007">21095 3647 51,'11'-2'25,"6"6"1,-5-5-7,1-4-12,3 5 0,-4-5 0,2 5-1,-5-1-1,0 2 0,-9-1-3,10 3 0,-10-3-1,2 14 0,-6-4 1,-3 4-2,-1 0 1,-5 4-1,-2-2 1,1 2-1,0-6 2,2 1-4,3-3 4,9-10-2,-6 11 0,6-11 1,17 4-1,-3-4 1,6 0-1,3 1 0,2 2 0,2 1 0,-1 4 0,-2 3 0,-2 4 0,-4 2 0,-4 2 0,-7 4 0,-5 1 1,-6 0 1,-7 0 0,-5-1 0,-6-2 0,-2-1 0,-4-4 0,1-3-2,3-3-3,-1-5-8,7-7-21,9-2 1,3-12-1,10 2 0</inkml:trace>
  <inkml:trace contextRef="#ctx0" brushRef="#br0" timeOffset="40671.0666">22276 12400 27,'-7'-10'24,"7"10"3,-20 4-4,2 6-3,-6 8-2,-7 8-2,-6 14-1,-9 5-4,-3 16-1,-10 3-2,1 8-2,-3 1-2,1-1-1,0-7-1,7-6-2,3-9-2,7-17-3,8-6-5,1-19-6,11-11-11,5-8-7,2-16 1,9-5-1,0-11 3</inkml:trace>
  <inkml:trace contextRef="#ctx0" brushRef="#br0" timeOffset="40941.0936">21461 12736 25,'-3'-37'24,"4"13"3,-5 0 2,3 9-7,0 3-5,1 12-6,0 0 1,-6 13-1,3 11-3,-4 8-2,3 10-1,-4 6-1,5 7 0,-3 3-1,4 0-1,2-3-1,6-1 1,4-10-1,6-5 1,6-11-1,6-8 0,9-13-1,7-10-2,5-7-2,2-15-3,6 0-9,0-7-19,-4-6 0,0 2 1,-8-5-1</inkml:trace>
  <inkml:trace contextRef="#ctx0" brushRef="#br0" timeOffset="41482.1478">22854 12137 62,'-12'12'30,"-14"-1"-2,2 7 2,-3 4-20,0 2-3,3 4 0,2-4-1,8 8 0,7-7-1,12 2-1,8-3-1,7 0 0,4 0-1,1 0 0,-2 1 0,-1 0 0,-7 2-1,-4 1 1,-11 2-1,-9 0 0,-5-4-2,-7-3-3,1-4-7,-4-4-24,-1-15 2,7-9-1,1-16-2</inkml:trace>
  <inkml:trace contextRef="#ctx0" brushRef="#br0" timeOffset="41911.1906">22956 12280 89,'12'64'32,"-8"-1"0,0 5 0,2-5-26,-6-1-4,2-6-1,-1-7-1,-1-13-2,3-13-4,-3-23-4,8 7-6,-3-21-2,3-8 1,-5-12 1,1-7 3,-6-5 4,-2-2 3,-2 0 10,-4-1 8,1 5 5,-3-1 0,6 10 0,-1-2-1,10 9-1,1-1-2,11 8-3,2-2-2,10 11-2,1 2-2,4 10-1,-3 4 0,-1 6-1,-6 7-1,-4 4 0,-9 4-2,-12-1-3,-8-1-2,-13-10-7,-3-3-19,-7-6-4,-6-11 0,2-7 0</inkml:trace>
  <inkml:trace contextRef="#ctx0" brushRef="#br0" timeOffset="42331.2326">23114 11935 77,'30'2'31,"-4"-6"0,9 2 1,1-3-22,-4-3-4,4 2-1,-6-2 0,0 3 0,-6-1 0,-1 5 0,-10 0-2,-2 5 0,-11-4-2,8 12 0,-10-1 0,-2 1 0,-3-1-1,-1 3 1,-1 0 1,0-1-1,0-1 0,2-2 1,7-10 0,-7 19 0,7-19 0,5 15 0,-5-15 0,18 18 0,-7-9-1,4 3 1,2-1-1,1 1 0,0 0 0,-2-3-1,0 0 0,-3-2-1,0 2-4,-13-9-10,15-2-23,-4-2-2,1-10 2,0-4-2</inkml:trace>
  <inkml:trace contextRef="#ctx0" brushRef="#br0" timeOffset="64647.4641">14169 5451 28,'0'0'21,"-11"-2"0,11 2 1,0 0-16,-16 0-2,4 2 1,-3 4 2,-4 3-1,-4 5-1,-3 5 0,-2 7 0,1 3 1,0 0-2,3 1 0,4-4-2,4 0-1,6-4 1,6-3-2,7-6 2,-3-13-3,21 18 2,-3-11-1,5 3 0,3-1 0,-1 1 0,2 2 0,-4 3 0,-3 3 0,-3 2 0,-6 2 0,-7 0 2,-4 1-1,-6 2 1,-7-2 1,-5-1-1,-4-1 0,-2-2 1,0-3-3,1-3-1,3-3-4,4-3-1,5-9-2,11 2-1,-1-16-1,12 0-4,3-4-1,4-6-2,8 0-2,-4-9-1,9 7 0,-6-5 1</inkml:trace>
  <inkml:trace contextRef="#ctx0" brushRef="#br0" timeOffset="65142.5136">14193 5735 15,'0'0'14,"0"0"0,0 0-1,3 12-2,-5 0-2,0 7 2,1 7-1,-2 5 0,0 8 1,-1 2-2,2 1-3,0 0-2,0-4-2,1-5-1,0-7 0,1-7 1,0-7 1,0-12 0,0 0 0,0 0 1,0 0-1,3-20 1,-4-2 1,1-5 0,-2-8-2,1-7 0,-1-5 0,2 0 1,1-4-2,3 4 3,1 2-3,4 3 2,1 6-2,3 8 0,0 6 0,1 7-1,-1 5 1,-1 6-2,0 5 0,-1 7 1,-1 4-1,0 2 1,-1 2-1,-1 3 0,-2-1 0,-1 3 0,-7-3 0,-5-1-2,-4 0 1,-8-4-4,-1 1-1,-6-6-3,1 1-3,-2-8-4,8-2-4,3-6-6,6-7-5,11-1 3,4-12 2</inkml:trace>
  <inkml:trace contextRef="#ctx0" brushRef="#br0" timeOffset="66442.6436">14484 5280 25,'-9'-18'15,"9"18"0,0 0-1,-2-14 0,2 14-2,-1-12-2,1 12-1,0-10-1,0 10-1,3-11-2,-3 11 0,6-10-2,-6 10 0,0 0 0,13-11-1,-13 11-1,10-1 0,-10 1 0,11 10-1,-11-10 0,11 19 0,-7-3 0,0 1 0,-2 2 0,-1 2 1,-1-1-1,-2-1 1,-3 0 0,-1-3 0,-1-2-1,-1-1 1,0-3 0,8-10-1,-14 13 2,14-13-1,-9 4 1,9-4 0,0 0 0,0 0 1,0 0-1,0 0 0,6-10-1,-6 10 0,11-7-1,-11 7 0,15-5 0,-15 5 0,17 1-1,-8 2 1,-1 2 0,-8-5-1,18 12 1,-18-12-1,15 16 1,-15-16-1,14 20 1,-10-8 0,-2-2-1,-1 2 1,-5 1 0,0-1 0,-4 0 1,1-1-1,-3-2 1,0-1 0,-1-1 0,2-1 0,0-2 0,9-4 1,-15 4 0,15-4 1,-9 2 0,9-2 0,0 0 0,0 0 0,0 0-1,0 0 0,0 0-1,0 0 0,0 0-2,-9-6-3,9 6-4,0 0-15,-5 10-9,5-10 1,-8 11-2,8-11 0</inkml:trace>
  <inkml:trace contextRef="#ctx0" brushRef="#br0" timeOffset="73998.3991">9688 12378 27,'0'0'21,"0"0"2,0 0 0,-14-6-7,5 4-3,0 2-2,-5 0-1,0 3-2,-5 2 0,-2 4-3,-2 1 1,0 5-2,-4 2-2,2 3-1,1 2 1,1-1-1,5-2 0,3 0 0,5-1 0,6-1 1,5-3-1,4-2 0,8 1 0,5 0 0,1 2-1,2 2 1,0-2-2,-1 1 1,-2 0 0,-4 2 0,-5-2-1,-4 2 1,-4 1 0,-5-1 0,-4 2 0,-2-1 0,-3-2 0,-3 0-2,2-2-2,-2-4-2,4-2-1,0-6-6,3-2-11,9-1-5,0 0-2,-3-11 3,6-8 2</inkml:trace>
  <inkml:trace contextRef="#ctx0" brushRef="#br0" timeOffset="74518.4511">9751 12674 37,'-3'14'26,"7"14"-1,-6-5-1,7 5-8,-3 2-8,-1 3-3,2 2-3,-1-2-1,1-3-2,-2-7 1,1-4-1,0-7-2,-2-12-3,0 0-2,0 0 0,0-19-1,-2 0 1,-1-4 0,0-5 2,-1-3 2,2 1 7,-1 1 2,0 0 3,2 2 1,0 3 0,1 2 2,3 6 0,-1 1-1,4 2-2,3 0-2,4 2-2,2 2 1,2 2-3,-1 2 0,3 4 0,-1 2-1,-1 6 1,-2 3-1,-7 4 0,-3 2-1,-5 3 2,-6-1-4,-6 1 0,-5 3-5,-5-5-8,-4-8-14,3 4 1,-4-12-3,7-1 3</inkml:trace>
  <inkml:trace contextRef="#ctx0" brushRef="#br0" timeOffset="75014.5007">10014 12272 32,'0'0'26,"-3"-12"2,3 12 0,18-18-11,-5 6-2,5-2-1,1-2-2,6 4-3,-3-1-3,2 3-1,0 2-3,-4 4 1,-1 4-2,-5 5-1,-3 5 0,-5 4-1,-5 1 1,-3 4-2,-7 0 2,-1 4-1,-5-4 0,-2 2 2,-3-2-1,1 0 0,2-4 0,1-2 0,3-2-1,3-2 1,10-9 0,-9 11 0,9-11 1,6 11 0,3-5 0,3 1 0,3 0 1,4 2-1,3 2-2,-2-3-12,0-4-18,4 1 0,-6-12-1,2-5-1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24:24.46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21728 12191 47,'0'0'26,"0"0"2,0 0 0,0 0-14,5 23-3,-7-5-1,2 10-1,-4 3-2,3 9-1,-2 0-1,2 1-2,-1-2-1,1-2-1,1-7-2,0-8-3,2-3-5,-2-19-13,0 0-9,0 0 1,-7-20-2,5-1 1</inkml:trace>
  <inkml:trace contextRef="#ctx0" brushRef="#br0" timeOffset="261.026">21484 12188 88,'-22'-2'33,"7"7"2,1-5 1,5-7-19,9 7-6,16-10-2,3 3-2,4-5-2,4 3-1,2-5-2,4 1-1,-1 1-1,0-1-2,-5 2-1,-5-2-4,2 4-8,-8-1-17,0-1-6,-2 4 1,-3 0 0</inkml:trace>
  <inkml:trace contextRef="#ctx0" brushRef="#br0" timeOffset="892.0892">21886 12106 62,'16'22'31,"-13"-10"1,3 5 0,-6 7-5,-3 0-16,5 11-3,-5 1-2,3 5-2,-4-6 1,3-1-2,-2-5 0,3-7-1,-1-8-1,1-14 1,0 0-2,0 0 1,5-21-1,-2 0 1,3-4-1,1-6 0,1-3 0,3-3 0,1 3 0,0 5 0,2 3 1,-1 8-1,-1 10 1,1 9 0,-1 8-1,-3 12 2,-2 7-1,0 5-1,-3 2 1,-1 2 0,-2-7 0,-1-1 0,0-8 0,-1-5-1,1-16 1,1 12-1,-1-12 1,7-19-1,-2 0 1,5-5-1,2-6 1,2-7-1,3-4 0,2-1 0,3 1 0,-2 5 0,0 6 0,-3 4 0,-2 9 1,-3 11-1,-1 9 1,-3 13 0,-5 8-1,-1 6 1,-1 5-1,-2 6 0,-1 1-1,0-1 0,-1-1-2,-2-12-2,5 0-9,-4-12-22,4-16-3,0 0 2,4-15-1</inkml:trace>
  <inkml:trace contextRef="#ctx0" brushRef="#br0" timeOffset="1232.1231">22524 11963 94,'9'2'34,"-9"-2"2,-4 18 1,-5 4-24,-9-2-5,2 7 0,-3 1-3,3 4 0,1-4-2,7-1 0,7-5-2,11-4 0,9-1-1,6-2-1,5-1 1,2 1 1,1 1-2,-4 3 2,-3 2-2,-9 2 2,-8 4-1,-12 4 1,-15 0 0,-12 2 0,-11-3 0,-8-2-1,-5-3-3,-4-11-8,1-5-26,5-7-2,6-13 1,12-7 0</inkml:trace>
  <inkml:trace contextRef="#ctx0" brushRef="#br0" timeOffset="18093.8091">8020 5776 14,'0'0'13,"0"0"-2,0 0 3,0 0-1,0 0-1,0 0 0,0 0-2,0 0-1,0 0-1,0 0-2,0 0-1,0 0-1,0 0-1,0 0-1,0 0 0,0 0 0,0 0-1,0 0 0,0 0 0,0 0 0,0 0-1,-7 10 0,7-10 0,0 0 0,-4 17 0,4-17 0,-4 15 0,4-15 0,-5 16 0,5-16 1,-2 18-1,2-18 0,-1 17 0,1-6 0,0-11 0,2 18 0,-2-18 1,3 19-1,-3-19 0,4 17 1,-4-17-1,4 12 1,-4-12-1,5 11 1,-5-11-1,0 0 1,6 11-1,-6-11 0,0 0 0,0 0 0,7 11 1,-7-11-1,0 0 0,0 0 0,0 0 0,10 11 1,-10-11-1,0 0 0,12 5 1,-12-5-1,12 1 1,-12-1-1,16-2 1,-8 0 0,-8 2-1,15-9 1,-15 9 0,15-10-1,-15 10 1,12-14-1,-12 14 0,11-18 1,-11 18-1,10-19 1,-7 8-1,2-1 0,-5 12 0,6-19 1,-3 8-1,-3 11 1,2-19-1,-2 19 0,0-18 1,0 18-1,-5-18 0,5 18 1,-9-17-1,9 17 0,-10-17 0,10 17 0,-12-15 0,12 15 0,-12-13 0,12 13 0,-13-10 0,13 10 0,-15-5-1,15 5 1,-15-2 0,15 2 0,-14-1 0,14 1 0,-11 2-1,11-2 1,-8 2 0,8-2 0,0 0 0,-11 7 0,11-7 0,0 0-1,-12 12 1,12-12 0,-8 12 0,8-12 0,-5 10 0,5-10-1,0 0 1,-4 13 0,4-13-1,0 0-7,0 0-19,0 0 0,-2-14-1,2 14 1</inkml:trace>
  <inkml:trace contextRef="#ctx0" brushRef="#br0" timeOffset="20476.0474">8005 7096 7,'0'0'12,"0"0"0,0 0 0,0 0-1,0 0 0,0 0-1,0 0 1,0 0-3,0 0 0,0 0-2,0 0 0,0 0-2,0 0 0,0 0-1,0 0 0,0 0 0,0 0 0,1 12 0,0-2 0,-1 3 0,1 2 1,-2 0 0,1 3 0,-2-4 0,2 1 0,-2-5 0,1 1 0,1-11-1,-1 12 0,1-12 0,0 0-1,0 0 1,0 0-1,0 0 0,0 0 1,-3-16-1,3 16-1,-2-19 1,2 6-1,0-1 0,0-1-1,1-2 0,1 3 0,1-1 1,1 3-2,-1 2 1,-3 10 0,10-15 0,-10 15 0,10-8 0,-10 8 0,12-4 0,-12 4 0,12 0 0,-12 0 0,14 2 0,-14-2 0,15 5-1,-15-5 1,14 13 0,-14-13 0,11 21 0,-6-8 0,-2 3 0,-2 0 0,1 1 1,-1-1-1,-1-1 1,-1-1-1,0-2 1,1-12-1,-1 15 1,1-15 0,0 0 0,0 0 0,0 0 0,0 0 0,0 0 0,-9-6 0,9 6 0,-2-21-1,2 6 0,0-1 0,2-1 0,0-2-1,1 0 1,1 1 0,1 2 0,1 2-1,0 4 1,-6 10 0,13-17 0,-13 17 0,12-8 0,-12 8 0,14-2 0,-14 2 0,15 2 0,-15-2-1,17 7 1,-17-7 0,17 12 0,-17-12 0,15 16 0,-15-16 0,13 20 0,-7-7 0,-2 0 0,0 2 0,-1 0 0,0-1 0,-2 0 1,0 0-1,-1-2 1,-1-2-1,1-10 1,-3 16-1,3-16 1,-3 11-1,3-11 1,0 0-1,0 0 0,0 0 0,0 0-1,0 0-4,0 0-11,0 0-17,0 0 2,9-8-1,-9-4-1</inkml:trace>
  <inkml:trace contextRef="#ctx0" brushRef="#br0" timeOffset="22613.2611">7083 7684 5,'0'0'12,"0"0"0,0 0-1,0 0 0,0 0 0,0 0 0,0 0 1,0 0-1,0 0-1,2 13-1,-1-2-1,1 4-1,0 2 0,0 5 0,0 3-1,-1-1-1,1 0-1,-2-2-1,1-1 0,-2-5 0,0-3 0,1-13 0,-1 14-1,1-14 0,0 0 0,0 0 0,0 0-1,-5-13 1,3 3-1,0-3 0,-1-2-1,1-2 1,-1 1-1,0-1 0,1-1 0,0-1 1,1 2-1,1-1 0,0 3 0,1-1 1,1 2-1,0 0 1,0 1-1,1 0 1,-1 3-1,3-1 1,0 0-1,-5 11 0,13-19 0,-13 19 0,15-14 0,-6 10 0,0 0 0,0 2 0,-1 2 0,2 2 0,-1 1 0,1 1-1,-1 3 1,0-3 0,-9-4 0,17 16-1,-12-6 1,-5-10 0,8 18 0,-8-18 0,3 18 0,-3-18 0,-4 19 1,4-19-1,-7 17 0,7-17 1,-9 16 0,9-16-1,-16 11 2,5-7-1,-1-1 1,-3-2-1,2 1 1,-3-2-1,2-2 0,1-1 0,2 1-1,11 2-1,-14-7-6,14 7-11,0 0-13,0 0 0,10-7 1,-10 7-2</inkml:trace>
  <inkml:trace contextRef="#ctx0" brushRef="#br0" timeOffset="23598.3595">21755 3050 13,'0'0'15,"-9"-2"-1,9 2-10,0 0 0,0 0-3,0 0-5,-9-15-9,9 15-1,-5-13 0</inkml:trace>
  <inkml:trace contextRef="#ctx0" brushRef="#br0" timeOffset="23936.3934">21715 2986 35,'0'0'24,"0"0"2,0 0-6,0 0-2,0 0-5,0 0-2,-8 5-4,8-5-3,-9 2-1,9-2 0,-17 13 0,6 1 0,-8 3 0,-1 8-1,-10 4 1,-4 9 0,-7 2 1,-4 6-2,-6 0 1,0 1-1,-2-3 0,2 0-1,2-8 0,5-5 0,8-5-1,7-7-2,8-5-3,3-11-6,18-3-16,-1-13-4,15-9-1,11-5-1</inkml:trace>
  <inkml:trace contextRef="#ctx0" brushRef="#br0" timeOffset="24440.4438">21627 2968 16,'3'11'21,"5"2"2,-1-2-8,6 2 3,8 5-1,7 0-2,11 7-2,10-2-2,10 5-3,5-3-3,4 1-1,0-2-2,0-2 0,-7-2-1,-10-2 0,-12-6-1,-9 0 0,-8-3-2,-8-2-5,-14-7-6,9 11-12,-9-11-5,-12 0 0,0-5 0</inkml:trace>
  <inkml:trace contextRef="#ctx0" brushRef="#br0" timeOffset="25184.5182">21043 3521 12,'-1'10'19,"1"-10"2,-5 21-6,6-1-3,1 11 1,1 10 0,-1 11-1,0 11-2,-1 9-1,1 6-2,-2 5-1,-1 2-1,-2-5 0,0-4-1,-1-10-1,2-6 1,-2-13-2,2-7 0,1-11 0,0-6-1,0-8 1,1-5 0,0-10 0,0 0-1,0 0 1,0 0 0,0 0 0,8-13-1,-8 13 0,13-11-1,-2 5 0,2 2 0,8 3 0,5 2-1,6 3 1,8 4 0,8 4 0,8 2 0,8 2 0,5 4 1,1 1-1,1 1 0,-3 0 0,-4-1 1,-9-2-1,-8-2 0,-12-1-1,-8-5 0,-7-1-5,-11-8-14,-9-2-12,0 0 1,1-27-2,-2 6 1</inkml:trace>
  <inkml:trace contextRef="#ctx0" brushRef="#br0" timeOffset="25832.583">22285 3273 16,'11'-5'23,"-11"5"1,0 0-6,10 2-1,-10-2-2,-1 23-2,-1 4-2,-1 9-4,1 14 0,-2 15-1,3 15-2,-2 9 2,3 9-1,0 2-1,2-1-2,2-3 1,1-5 0,1-13-1,1-7 0,1-12-1,1-11 0,1-11 0,-2-7 0,-2-9 0,0-5 0,-2-6 0,-4-10 0,0 0 0,0 0 1,0 0-1,0 0 0,2 11 0,-2-11 0,-12 7 0,2 1 0,-7 2 0,-6 5 0,-8 3 0,-8 4 1,-11 3 0,-6 4 0,-8-2-1,-1 1 1,1-5-1,3-3-1,6-5-2,8-9-3,17-6-5,4-15-16,17-12-10,10-9 2,6-13-2,10-7 2</inkml:trace>
  <inkml:trace contextRef="#ctx0" brushRef="#br0" timeOffset="26267.6264">21326 3748 36,'-15'1'24,"15"-1"5,-18 4-1,18-4-15,-11-3-1,11 3 0,-2-11 0,2-3-2,9 2-2,3-7-2,6 1-1,6-6-2,6 1 0,2-1-1,3 3-2,0 1 1,-1 1-2,-3 5-2,-6 1-2,-3 9-5,-8-1-10,-2 5-13,-2 7 1,-10-7-2,11 24 2</inkml:trace>
  <inkml:trace contextRef="#ctx0" brushRef="#br0" timeOffset="26643.6641">21417 4272 38,'0'0'29,"-1"11"1,1-11 1,16 2-8,3 3-13,0-4 0,7 5-2,2-3-2,4 5-3,1-2-1,1 2-1,-3-1 0,-2 2-2,-1 1-4,-4-6-7,-1-3-17,-1-1-3,-4-10 0,2-2 0</inkml:trace>
  <inkml:trace contextRef="#ctx0" brushRef="#br0" timeOffset="26906.6904">22064 3623 37,'-12'6'27,"12"14"2,-3 0-1,7 10-16,1 14-3,-1 10 0,2 9-3,0 6-2,2 3-2,-1 1-1,-2-3-2,0-7-5,-4-7-16,-2-14-6,2-5-1,-4-17 1</inkml:trace>
  <inkml:trace contextRef="#ctx0" brushRef="#br0" timeOffset="27552.755">21586 2531 25,'0'0'21,"0"0"2,0 0-2,0 0-8,0 0-2,0 0-1,-6 13-1,8 5-1,-1 7-1,3 9 0,0 5-2,2 8 1,-2 2-2,2 1-1,-3-1-1,0-1-1,-3-5 0,-3-5 0,-1-8 0,-1-4-1,-1-5 0,-1-6-6,7-15-11,-4 14-12,4-14-1,1-25-2,2-4 2</inkml:trace>
  <inkml:trace contextRef="#ctx0" brushRef="#br0" timeOffset="28441.8439">21675 1878 7,'6'-12'19,"-6"12"2,0 0-1,12-10-4,-12 10 0,0 0-1,10-12 0,-10 12-2,0 0-1,1-11-1,-1 11-2,0 0-3,0 0-2,-11 1-2,11-1 1,-16 16-2,7 0 1,-7 7-1,0 6 1,-4 5-1,-1 4 1,-4 2-1,1 2 1,-1-1-1,0-2 0,2-2 1,1-4 1,1-1-2,2-2 0,1-4-1,4-4 0,2-2 0,1-6-2,6-1-3,5-13-6,0 0-8,0 0-15,0 0 2,2-23-3,4 0 3</inkml:trace>
  <inkml:trace contextRef="#ctx0" brushRef="#br0" timeOffset="29010.9008">21363 1835 28,'0'0'23,"-11"-13"2,11 13 1,0 0-13,-3-12-2,3 12-1,0 0-3,0 0-1,0 0-1,0 0-1,0 0-1,0 0-1,8-1 1,-8 1-2,0 0 2,9 18-1,-9-18-1,13 21 1,-5-8-1,4 3 1,1 3 0,4 2-1,2 3 1,3 4-1,1 1 0,1 2 0,0 0 0,1 0 0,-1-2 0,0-2 0,-1-4 0,1-3-1,-4-3 1,0-2-1,-3 0 1,0-4-1,-3-1 1,1-2 0,-4 0 0,-1-2-1,0-2 1,-1 0 0,0-2 0,-9-2-1,10 3-1,-10-3-4,0 0-17,0 0-11,0 0 1,0 0-3,2-18 2</inkml:trace>
  <inkml:trace contextRef="#ctx0" brushRef="#br0" timeOffset="33357.3353">22569 3160 10,'0'0'10,"0"0"0,0 0-2,0 0 0,0 0-1,0 0 1,0 0-1,0 0 1,0 0-1,0 0 1,0 0-2,0 0 0,0 0 1,0 0-1,0 0 0,0 0-1,0 0 0,0 0-1,0 0 1,0 0-1,0 0-1,0 0-1,0 0 0,0 0 0,0 0-1,0 0 1,5 15-1,-5-15 1,1 19 0,1-6 0,-2-1 0,2 1 0,-2 0 1,2 0-1,-2-3 0,1 1 0,-1-11-1,-1 15 1,1-15-2,0 0 1,0 0 0,0 12 0,0-12 0,0 0 0,0 0 0,0 0 0,0 0 1,0 0-1,0 0 0,0 0 0,0 0 0,0 0-1,-2-13 1,2 13-1,0 0 0,0-14 0,0 14 1,0-12-1,0 12 0,2-15-1,-2 15 1,5-15 0,-5 15 0,7-16 0,-7 16 0,9-14 0,-9 14 0,10-14 0,-10 14-1,13-13 1,-13 13 0,13-12 0,-13 12 0,13-11 0,-13 11 0,14-9 0,-14 9-1,10-6 1,-10 6 0,9-4 0,-9 4 0,0 0 0,12-2-1,-12 2 1,0 0 0,11 3 0,-11-3-1,0 0 1,0 0 0,8 11 0,-8-11 0,4 11-1,-4-11 1,4 13 0,-4-13 0,3 16 0,-3-16 0,3 15 0,-3-15 0,1 12 0,-1-12 0,0 0 0,0 12 0,0-12 0,0 0 0,0 0 0,0 0 1,0 0-1,0 0 0,0 0 0,0 0 1,0 0-1,0 0 0,0 0 1,0 0-1,0 0 1,0 0-1,0 0 0,0 0 1,0 0-1,0 0 0,0 0 0,-9-11 0,9 11 0,0 0 1,-8-10-1,8 10 0,0 0 0,-10-13 0,10 13 0,-10-8 0,10 8 0,-11-8 0,11 8 0,-12-5 0,12 5 0,-14-3-1,14 3 1,-12-1 0,12 1 0,-9 1 0,9-1 0,0 0-1,-10 6 1,10-6 0,-3 11 0,3-11-1,-4 17 1,3-6 0,-1 2 0,-1 1 0,1 1 0,0-1 0,1-1 0,0 2 0,0-2 0,1 0 0,1-1 0,0 0 0,2-1 0,0-1 0,-3-10 0,7 16 1,-7-16-1,8 11 0,-8-11 0,10 6 1,-10-6-1,13 1 0,-13-1 1,13-1-1,-13 1 0,12-4 1,-12 4-1,10-4 0,-10 4 0,9-5 0,-9 5 0,0 0 0,11-11 1,-11 11-1,7-10 0,-7 10 0,7-13 1,-7 13-1,6-14 0,-6 14 0,5-15 0,-5 15 1,4-13-1,-4 13 0,2-13 0,-2 13 0,1-11 0,-1 11 1,0-14-1,0 14 0,0-14 0,0 14 0,-2-14 0,2 14 1,-3-14-1,3 14 0,-4-11 0,4 11 0,-6-10 0,6 10 1,0 0-1,-12-12 0,12 12 0,0 0 0,-11-7 0,11 7-1,0 0 0,-9-4-2,9 4-4,0 0-12,0 0-15,-10 5 1,10-5-2,0 0 2</inkml:trace>
  <inkml:trace contextRef="#ctx0" brushRef="#br0" timeOffset="35117.5113">20792 3365 15,'0'0'11,"0"0"0,-7-10-1,7 10 0,0 0-1,0 0-1,0 0-1,-9-3 0,9 3-2,0 0 1,0 0-1,-10 5-1,10-5 1,0 0 0,-11 9-1,11-9 0,-9 10 0,9-10-1,-9 11-1,9-11 1,-11 18 0,11-18-1,-10 21 1,10-21-1,-8 22 0,5-11 0,1 1 0,0-1 0,1 1 0,1-2 0,0 2-1,1-2 1,1 1-1,-2-11 0,4 19 0,-4-19 0,5 14 0,-5-14 1,10 10-1,-10-10 0,13 5 0,-13-5 0,14 3 1,-14-3-1,15 0 0,-15 0-1,15-2 1,-15 2 0,13-5-1,-13 5 1,15-7-1,-15 7 1,14-10-1,-14 10 1,14-14-1,-14 14 0,13-15 1,-13 15-1,8-16 0,-8 16 0,5-15 1,-5 15-1,3-15 0,-3 15 0,2-16 0,-2 16 1,2-20-1,-2 20 0,3-20 0,-3 9 0,1 1 0,-2-1 1,1 11-1,-2-17 0,2 17 0,-6-14 0,6 14 0,-10-11 1,10 11-1,-13-3 0,4 3 1,-1 1-1,1 1 0,-2 2 1,0 2-1,2-2 0,1 2 0,8-6-2,-15 10-3,15-10-15,-3 10-11,3-10 0,0 0-2,10-15 2</inkml:trace>
  <inkml:trace contextRef="#ctx0" brushRef="#br0" timeOffset="41262.1257">22675 4578 11,'0'0'14,"0"0"0,0 0 0,0 0-3,0 0 0,0 0-1,0 0-1,0 0-2,0 0 0,0 0 0,0 0 0,0 0-1,0 0 0,0 0-1,0 0 0,0 0-1,0 0 0,0 0 0,0 0-1,0 0-1,0 0 0,0 0 0,0 0-1,0 0 0,0 0 0,-1 13 1,1-13-1,0 12 0,0-12 0,0 17 0,0-5 0,0 1 0,-1-2 0,-1 1 0,2 0 0,0-12 0,-3 17 0,3-17 0,-4 12 0,4-12 0,0 0 0,0 0 1,0 0 0,0 0 0,0 0 0,0 0 0,0 0 0,0 0 0,-4-19 0,4 9-1,1-3-1,0-1 1,1-1-1,1 1 0,0 0 0,0 2-1,-3 12 1,9-19 0,-9 19 0,9-14 0,-9 14-1,0 0 1,13-2 0,-13 2-1,10 13 1,-3-2-1,0 1 1,0 1 0,0 0-1,-1 1 1,3 0 1,-4-3-1,-5-11 0,8 17 0,-8-17 0,3 13 1,-3-13 0,0 0-1,0 0 0,0 0 1,0 0-1,0 0 1,0 0 1,0 0-1,0 0-1,-1-14 0,1 14 1,5-19 0,-3 8 0,2 0-1,0-2 0,3 0 1,0 3-1,1-1 0,-8 11 0,11-17 0,-11 17-1,11-10 0,-11 10 1,0 0-1,9 3 0,-9-3 1,5 11-1,-5-11 1,6 17 0,-3-7 0,1 2-1,0-1 1,0 2 0,-2 0 1,-1 0-1,0 0 0,-1 0 0,0-2 0,-2 0 0,2-11 0,-2 14-2,2-14-2,0 0-6,0 0-17,0 0-6,0 0 0,5-21-2</inkml:trace>
  <inkml:trace contextRef="#ctx0" brushRef="#br0" timeOffset="43038.3034">20476 4573 20,'0'0'15,"0"0"0,0 0-1,0 0-3,0 0-1,0 0-4,0 0 0,0 0-1,0 0 1,0 0 0,0 0 2,0 0 0,5 16 0,-5-16 0,3 14-1,-2-4-1,3 5 0,-2 0-1,1 4-1,-2-3 0,3 3-1,-3-3 0,2 1-1,-3-6 0,2 1 0,-2-12-1,0 14 0,0-14 0,0 0 0,0 0 0,0 11 1,0-11 0,0 0 1,0 0-1,0 0 0,-2-11 0,2 11-1,0-13 0,0 13 0,-1-18-1,2 6 0,-1 0 0,2-1 0,1 2 0,0-2 0,2 1 0,0 2-1,-5 10 1,13-18 0,-13 18 0,17-13-1,-8 9 1,-9 4 0,17-6 0,-17 6-1,17-4 1,-9 6 0,-8-2 0,15 9-1,-15-9 1,16 17 0,-11-5-1,2 1 1,-2 1 0,0-1 0,-1 0 0,0-2 0,-4-11 0,4 17 0,-4-17 0,0 0 1,0 0-1,0 0 1,0 0-1,0 0 1,0 0-1,0-17 1,0 4-1,0 1 0,0-4 0,1-1-1,1-1 1,1 1-1,2-1 1,2 2 0,1 1-1,2 1 1,-1 1 0,1 4-1,1 1 1,-1 1-1,-1 3 1,-9 4 0,15-3-1,-15 3 1,12 4-1,-12-4 1,9 13-1,-4-2 1,1 1 0,0 2-1,0 2 1,-1 0 0,-2 0 0,0 2 0,-1-2 0,-1-1 0,-2-2 0,-1-1 0,0-1 1,2-11-1,-4 17 0,4-17 0,-2 10 0,2-10 1,0 0-2,0 0 0,0 0-4,0 0-24,0 0-3,0 0 0,4-27-2</inkml:trace>
  <inkml:trace contextRef="#ctx0" brushRef="#br0" timeOffset="48351.8347">21730 4915 4,'0'0'5,"0"0"-1,0 0 1,0 0-3,0 0 1,0 0 1,0 0-1,0 0 0,0 0-1,0 0 1,0 0 1,0 0 0,0 0 0,0 0-1,0 0 0,0 0-1,0 0 0,0 0-1,0 0-1,0 0-1,0 0 1,0 0-1,0 0-1,-9 6-1,9-6 1,0 0 0,0 0 0,0 0 1,0 0 1,0 0 2,0 0 1,9 7 2,-9-7 0,0 0 2,0 0 1,0 0 1,0 0-1,-3 12 0,3-12 0,0 0 0,0 0 1,0 0-1,1 14-1,-1-14 0,-3 16 0,1-4 0,-1 7-3,0 0 2,0 9-3,0 2 1,1 5-2,1-1 0,-1 1-1,2-2 0,0 0 0,0-5 0,-1-2 0,1-6-1,-1-5 1,0-4-1,1-11 1,-2 13-1,2-13 1,0 0-1,0 0 0,-6-10 0,6 10 0,-6-20 0,2 6-1,-1-2 0,0-4-1,0 1 1,0-3-1,1-1 0,-1 0 1,2 0 0,-1 2 0,1 0 1,1 2-1,0 2 2,1 3-1,1 0 0,0 2 2,1 2-1,-1 10 0,3-18 0,-3 18 1,5-15-1,-5 15 0,8-15-1,-8 15 1,12-14-1,-12 14 0,14-15 0,-5 9-1,1 1 1,-1 0 0,1 3 0,-1 1 0,-9 1-1,15 2 1,-15-2 0,13 7 0,-13-7 0,13 13 0,-13-13 0,11 16 0,-11-16 0,11 19 0,-11-19 0,8 21-1,-8-21 2,5 19-2,-5-19 1,0 16 0,0-16 1,-3 14-1,3-14 1,-8 13 0,8-13 0,-13 9 0,13-9 0,-14 7 1,5-3-1,0-2 0,0 1 1,-2-1-1,1-1 0,1 0-1,1 0 1,8-1-1,-13 2 1,13-2-1,0 0 0,-9 0-1,9 0 0,0 0 0,0 0-2,0 0-3,0 0-9,0 0-16,0 0-1,0 0-2,0 0 2</inkml:trace>
  <inkml:trace contextRef="#ctx0" brushRef="#br0" timeOffset="71652.1645">22583 6934 18,'0'0'25,"4"-17"1,-4 17 2,0 0-8,0 0-5,-2-10-2,2 10-3,0 0-4,-12-5-2,3 13 1,-8 6-1,-5 10-2,-9 9 2,-6 13-2,-10 9 2,-8 10 0,-5 2 0,-5 3-2,0-1 1,1-5 0,5-9-1,7-11 0,9-9-3,8-12-4,12-5-7,11-10-17,12-8-3,8-21-1,11-6-1</inkml:trace>
  <inkml:trace contextRef="#ctx0" brushRef="#br0" timeOffset="72132.2124">22583 6897 42,'-9'-15'30,"9"15"0,0 0-4,0 0-10,0 0-3,0 0-3,0 0-3,0 0-2,12 24-1,-4-5 0,5 8 0,2 7 0,7 11 0,5 4 1,7 5-2,2 1 1,5 0-2,2-2-1,4-5 1,1-8-2,-2-3 1,-3-9-2,-4-7 0,-6-4-2,-8-8-2,-2 3-8,-11-6-22,-12-6 2,0 0-2,-1-15 0</inkml:trace>
  <inkml:trace contextRef="#ctx0" brushRef="#br0" timeOffset="72878.2871">21796 7548 33,'0'0'26,"0"0"2,-9 3 0,9-3-10,0 0-3,0 0-2,7 20 0,-6-7-3,5 15-2,-3 6-2,4 16 1,-5 11-2,2 11-1,-3 6-1,1 6-1,-1 1 1,0-1-1,0-4-1,1-7 1,1-12 0,2-6-1,0-8 0,1-8 1,-1-7-1,-1-7 0,0-8 0,-1-5 0,-3-12 0,5 14 0,-5-14 0,0 0 0,0 0 0,0 0 0,0 0 0,0 0 0,9 0-1,-9 0 0,19 9 0,-1-1 0,5 4 0,7 2 0,7 3 0,8 5 0,7 4 1,3 1-1,4 3 0,0 1 1,-3-1-1,-2-1 0,-6-3 0,-8-5 0,-8-4-1,-8-4-1,-8-5-1,-6-4-2,-1-3-5,-9-11-8,2-7-18,0-3-2,-1-11 2,5-8-1</inkml:trace>
  <inkml:trace contextRef="#ctx0" brushRef="#br0" timeOffset="73465.3458">23095 7732 29,'3'-20'23,"7"7"1,-5-4-5,3 1-3,0 0-1,-3 1-2,2 5-2,-4-1-1,-3 11 0,7-10-2,-7 10 0,2 12-1,-2 11 0,-5 9-2,1 13-1,-4 12 0,3 12 0,-1 8-1,3 9 0,-1-1-1,5-1 0,2-5 1,5-6-2,1-10 0,3-6 0,0-8 0,-3-7 0,1-8 0,-2-4-1,-1-8 0,-2-5 1,-2-2-1,-2-3 0,-3-1 1,-3-1 0,-4 2 0,-7-1 0,-9 3 0,-7 2 1,-11 2 0,-6 7 1,-12-1-1,-4 4-1,-3-2 2,1-2-3,5-1 0,6-7-5,11-5 0,7-20-7,20-9-22,10-14-5,12-15 0,13-10 0</inkml:trace>
  <inkml:trace contextRef="#ctx0" brushRef="#br0" timeOffset="74352.4344">22137 7775 62,'-6'17'32,"-5"-8"0,11-9 2,0 0-10,0 0-12,19-21-2,8-5-2,12-1-2,2-5-1,6-3-2,2-3-1,-2 6-2,-4 5-1,-8 3-1,-8 9-1,-9 1-4,-3 12-3,-15 2-11,8 3-14,-7 10 1,-7 2-2,0 9 3</inkml:trace>
  <inkml:trace contextRef="#ctx0" brushRef="#br0" timeOffset="74690.4682">22088 8263 60,'5'17'30,"-5"-17"0,11 18-2,1-8-14,3-3 2,8 5-3,0 0-1,8 7-2,3-2-2,5 8-2,1-2-2,2 2 0,-5-1-3,0-3-2,-3-3-3,-6-7-6,-1 0-13,-6-8-14,-8-7 1,-1-6 0,-3-8-1</inkml:trace>
  <inkml:trace contextRef="#ctx0" brushRef="#br0" timeOffset="74981.4973">22958 7961 87,'0'0'31,"4"15"1,-4-15-4,-10 25-18,8 0-2,-4 7-2,3 10-2,-3 6 0,3 5-1,-3 3-1,2-3-4,3-3-6,-2-11-14,1-11-12,5-12 0,-3-16-1,8-9 1</inkml:trace>
  <inkml:trace contextRef="#ctx0" brushRef="#br0" timeOffset="75721.5714">22575 6303 27,'-8'-24'26,"8"24"0,-4-20-3,4 20-7,0-15-2,0 15-3,0 0-3,0 0 0,3 10-3,-5 10 1,0 14-1,-4 9 0,0 17-1,-2 10 0,2 10 0,-2 5 0,1 3-1,1-2-1,2-5 0,0-9 0,3-10-1,0-14-1,1-12-3,3-10-5,0-14-14,-3-12-12,14-12 1,-5-11-2,6 0 2</inkml:trace>
  <inkml:trace contextRef="#ctx0" brushRef="#br0" timeOffset="76382.6375">23146 7616 13,'-20'9'22,"20"-9"1,-14 4-1,14-4-5,0 0 0,0 0-1,0 0 0,0 0-2,0 0-1,0 0-2,0 0-1,7-14-1,6 6-2,1-11-1,9 1-2,5-10 1,6-3-1,5-5-1,6 1-1,1 0 0,1 4-1,-1 2 0,-3 3 0,-5 5-1,-4 4 0,-5 7 0,-10 2 0,-3 2 1,-6 1-3,-10 5-2,0 0-14,0 0-19,6-10-2,-13-4 1,5-5-1</inkml:trace>
  <inkml:trace contextRef="#ctx0" brushRef="#br0" timeOffset="79404.9397">23204 15014 66,'0'0'32,"0"0"0,0 0-3,0 0-10,-21 19-8,3 8-1,-12 2-1,-4 15-1,-8 3-2,-5 12-1,-6-1-1,3 3-1,-1-5-2,7-6-1,4-7-2,6-10-2,10-8-4,4-18-16,10-11-13,10-11 1,7-13 0,7-6-1</inkml:trace>
  <inkml:trace contextRef="#ctx0" brushRef="#br0" timeOffset="79802.9795">23198 15030 42,'0'0'30,"9"-2"2,-9 2 1,0 0-12,9 15-2,-9-15-5,27 31-2,-5-7-2,14 9-2,5 4-2,14 8-2,6 1-1,8 3-1,3-5-1,4-3-2,0-6 0,-5-9-3,-4-4-12,-10-14-21,-16-10-1,-13-9 1,-17-5 0</inkml:trace>
  <inkml:trace contextRef="#ctx0" brushRef="#br0" timeOffset="80555.0547">22686 15644 42,'-2'16'29,"-2"2"3,4 11 0,0 12-9,-1 3-6,5 19-4,-5 7-1,3 17-3,-3 4-2,4 4-2,-1-6-1,3-1-2,1-11 0,2-8-1,0-15 0,3-10 0,1-13-1,-1-8 1,1-11-1,-1-7 1,-3-6 0,-8 1-1,16-14 1,-9 1-1,0 0 1,-3 0-1,-4 13 1,8-15-1,-8 15 1,9-5-1,-9 5 1,14 10-1,-6 0 0,5 5 1,2 2-1,2 2-1,5 4 0,1 3 0,4 4 1,3 3-2,6 0 2,5 2-1,3 0-1,4-2 2,-3-4-2,-3-11-2,-1 0-7,-12-15-23,-4-10-4,-6-11 1,-9-9-1</inkml:trace>
  <inkml:trace contextRef="#ctx0" brushRef="#br0" timeOffset="81255.1247">24036 15562 47,'0'0'31,"8"-17"3,-8 17 0,6-13-8,-6 13-12,0 0-3,8 14-2,-4 19 0,-4 11-2,0 18-2,-3 12-1,-1 15-1,-2 8 0,1 6-1,-1-4 0,1-4-1,1-10 1,2-9-2,1-15 0,4-9 1,0-11-2,0-10 1,0-10 0,0-6 0,0-4 0,-3-11 0,0 0 0,8 10 1,-8-10-1,0 0 1,0 0 0,0 0-1,0 0 1,-15 0 0,4 5 0,-3 6 0,-8 1-2,-7 6 0,-5 3 2,-7 6-1,-6 4 1,-7 5-1,-6 3 1,-1-3-2,2-2 2,3-6-2,7-5-5,3-20-7,12-8-26,10-15-1,11-11 0,7-17-1</inkml:trace>
  <inkml:trace contextRef="#ctx0" brushRef="#br0" timeOffset="81631.1623">22997 15841 95,'-5'11'36,"5"-11"1,0 0 0,0 0-18,8-17-15,10-1-1,4-7-1,6-3-1,3-1 0,1 0-2,1 3-1,-4 0-3,-1 11-3,-8-2-10,-4 11-20,-7 14 1,-10 6 1,-6 9-1</inkml:trace>
  <inkml:trace contextRef="#ctx0" brushRef="#br0" timeOffset="81917.1909">23029 16294 82,'2'15'37,"1"-1"0,6-1 1,5 1-14,3-8-18,9 2-2,4-2-3,3 0-1,3 0-2,-5-12-13,2 3-21,-4-5-2,-3-3 1,-1-7-1</inkml:trace>
  <inkml:trace contextRef="#ctx0" brushRef="#br0" timeOffset="82157.2148">23736 15910 101,'9'29'36,"-6"2"2,-3 1-4,5 18-27,-2 1-2,4 3-4,0 1-3,-2-11-15,2-7-21,5-13 1,-2-17-2,0-16 0</inkml:trace>
  <inkml:trace contextRef="#ctx0" brushRef="#br0" timeOffset="82879.2871">23123 14410 34,'0'0'29,"0"0"3,0 0 1,0 0-10,0 0-4,5 15-6,-7 4-2,5 14-3,-5 4-1,2 13-2,-2 5 0,1 7-2,-3-1 0,2-3-1,-1-7-2,1-9-2,1-5-3,-2-16-5,7-6-20,-4-15-6,0 0-1,11-6 1</inkml:trace>
  <inkml:trace contextRef="#ctx0" brushRef="#br0" timeOffset="83759.3751">24030 16596 7,'0'0'22,"0"0"3,0 0-1,9-9-3,-9 9-3,0 0-3,0 0 0,0 0-2,0 0-1,0 0-3,0 0 0,0 0-1,-2 11 0,2-11-1,14 23 0,-2-8-2,8 11 1,3 1-2,8 9 0,5 3-1,9 7-2,3 4 2,0-1-1,1-1 0,-2-2-1,-2-6-2,-7-9-1,-3 0-9,-5-17-27,-30-14-4,30-10 2,-30 10-2</inkml:trace>
  <inkml:trace contextRef="#ctx0" brushRef="#br0" timeOffset="171287.127">7172 3972 19,'6'-14'20,"-6"14"1,0 0-3,0 0-3,-11-13-3,11 13-2,-16 6-2,4 2 0,-1 5-1,-3 4-1,0 5 0,-3 2-1,0 4-1,-1 0-1,1 1 0,1-2-2,2 0 0,2-6 0,1-1-1,2-4-3,3-4-4,3-1-5,5-11-8,-10 8-7,10-8-2,0 0 1,7-13 1</inkml:trace>
  <inkml:trace contextRef="#ctx0" brushRef="#br0" timeOffset="171572.1555">6916 4007 21,'0'0'23,"0"0"1,-4-10 2,4 10-11,0 0-1,0 0-2,7 15-2,2-5-2,4 7-1,2-2-3,4 7 2,3-2-2,3 2-1,1-1-6,0-2-14,-5-5-11,3 0-1,-6-8-1,2 1 0</inkml:trace>
  <inkml:trace contextRef="#ctx0" brushRef="#br0" timeOffset="172652.2635">7005 8951 42,'0'0'26,"-18"-13"1,18 13-3,-20 8-5,4 3-7,1 6-2,-8 5-3,2 6 0,-5 4-2,0 2-3,3 1-1,0-2-2,2 1-7,2-6-11,-1-11-9,10 0-1,-4-13-1,14-4 1</inkml:trace>
  <inkml:trace contextRef="#ctx0" brushRef="#br0" timeOffset="172818.2801">6725 9034 46,'9'-18'28,"0"24"3,-9-6-1,16 24-6,-5 1-10,2 1-7,6 4-8,4-1-23,5 6-4,-1-13-1,7-3-3</inkml:trace>
  <inkml:trace contextRef="#ctx0" brushRef="#br0" timeOffset="173886.3868">7143 3467 17,'-3'-18'21,"-8"-9"1,3 6 3,-3 0-11,-3 3-2,-1 3-2,-2 3 0,-3 7-2,-5 5-1,1 11-2,-3 5-2,0 6 0,2 6-1,2 3 0,2 1 0,8 2-1,3-5 0,6-2-1,6-5 1,5-5 0,5-8 0,3-3 2,7-7-1,2-4 0,0-7 0,3-2 1,-1-4-1,-1-3 0,-4-4 0,-1 1 0,-6-2 0,-2 0-1,-4 2 1,-2 4 0,-3 2-1,-1 4 1,-2 14-1,0-15 0,0 15-1,-4 12 1,3 4-1,0 5 0,3 5-1,3 3 1,1 3 1,6 2-1,5-3 0,4-4 2,2-5-2,6-6 0,3-2-4,0-10-6,3-3-18,1-2-4,-4-7 0,1 2-3</inkml:trace>
  <inkml:trace contextRef="#ctx0" brushRef="#br0" timeOffset="175098.5081">6917 8959 28,'0'0'23,"2"-25"0,-3 15-3,-6-5-1,-1 2-3,-4 0-3,-3 2-4,-3 4-2,-4 5-1,-1 8-3,-5 3 3,-2 11-3,-2 7 1,0 10-2,1 4 1,6 6-1,2-2 0,6 1 0,7-3 0,9-5-1,7-8 1,10-9-1,6-12 1,6-6 0,5-13 0,4-5 0,1-8 1,1-7-1,-4-5 1,-3-1-1,-4-3 0,-6 1 1,-7 1 0,-3 2 1,-6 3-1,-1 7 0,-5 4-1,0 8 1,0 13-2,-10 5 1,3 12-2,1 11 0,1 9 0,2 5-1,5 5 1,7 2-1,5 0-2,8-9-3,14-6-22,6-10-8,6-17 0,8-8 0,1-22-2</inkml:trace>
  <inkml:trace contextRef="#ctx0" brushRef="#br0" timeOffset="180910.0891">20228 9246 21,'0'0'11,"0"0"3,0 0 0,0 0-1,0 0 2,0 0-5,0 0 0,0 0 0,0 0-3,0 0 0,0 0-2,0 0-2,-10 4 0,10-4-1,0 0 0,0 0-1,-12-7 1,12 7 0,0 0 0,-13-5 0,13 5 0,-9-2 0,9 2 0,-10-2-1,10 2 1,-9 0 0,9 0 2,-11 3-2,11-3 1,-14 4 0,6 0 0,-1 3 0,-2-1 0,0 4 0,-2 0 0,-1 4-1,1-2 0,1 5 0,0 0 0,3 3 0,1 1-1,5 1 1,-1 0-1,5 1 0,3 0 0,3-1 0,0-3 0,3-2-1,2-4 0,1-2 1,0-4-1,2-4 1,-3-4 0,1-5-1,1-2 1,-3-4 0,0-1 0,0-3-1,-3-1 1,0-1-1,-2-3 0,0 1 0,-2 2 1,0-1-1,-2 0 0,-1 2 1,0 0-1,-1 5 0,-1-1 1,0 2-1,1 11 1,-4-14-1,4 14 0,0 0 0,0 0 0,0 0-1,0 0 1,-9 18 0,8-1 0,3 4 0,1 5 0,1 2 1,1 0 0,1 0-1,3-1 1,3-4 0,1-4-1,1-5-1,3-6-1,-2-10-7,7-6-21,0-3-5,-2-12 2,4-4-3</inkml:trace>
  <inkml:trace contextRef="#ctx0" brushRef="#br1" timeOffset="190776.0757">4792 5310 11,'-1'17'16,"1"-17"2,-4 13-4,4-13-1,1 19 1,5-6-2,1 2 1,9 3-1,2 0-1,10 7-1,6-2-2,8 4-1,3 2-2,6 3 1,0-3-2,2 1-2,-1-1 1,-4 0-1,-7-4 1,-3 2-1,-9-6 0,-3-1-1,-7-3 0,-3-2 0,-6-1 0,-2-1-1,-2-2-1,-6-11-3,7 14-3,-7-14-9,0 0-12,0 0-2,0 0-2,0 0 2</inkml:trace>
  <inkml:trace contextRef="#ctx0" brushRef="#br1" timeOffset="191220.1201">5237 5896 38,'0'0'22,"0"0"3,0 0 0,0 0-15,0 0-1,0 0 1,10 13 1,0-12-2,4 5 0,4-5 0,5 5-2,2-5-1,6 1-2,-1-2-1,3-1 0,0-4-1,0 0 0,-4-6-1,0-2 1,-3-1-1,-4-2 1,-5-2-1,-4 1 1,-6-1 0,-4 1 0,-3 1-1,-6 3 1,-5-1 0,-1 2-1,-4 2 0,1 1-1,1 2-1,-2 0-3,6 6-15,1 0-16,-2-1 1,11 2-1,-14-5-1</inkml:trace>
  <inkml:trace contextRef="#ctx0" brushRef="#br1" timeOffset="192938.2919">9055 5541 0,'0'0'16,"0"0"2,-12 0 0,12 0-6,-15 5-1,3-1 0,-6 2 1,-5 4 0,-3 0 0,-5 4-2,-3 4 0,-5 0-1,-4 6-2,-3-2 0,0 3-2,-3-1 0,2 3-2,-1-4 1,1 0-2,2 0 1,4-4-1,2 1-1,4-3 0,4-2-1,4-5 0,6 1 0,5-7-2,5 1-2,2-6-2,9 1-6,0 0-4,4-18-10,7 9-4,0-8-1,5 4 2</inkml:trace>
  <inkml:trace contextRef="#ctx0" brushRef="#br1" timeOffset="193283.3263">8552 5595 15,'0'0'18,"9"-7"1,-9 7-8,0 0-2,0 0 1,-14 13 1,3-4-1,-2 4-4,-3 3-1,-4 4-1,-1 3 0,-1 1 1,1 4-1,0-1 1,5-1-2,0 4 1,7-5 1,2-1 0,6 0 0,6-5 0,6 1 0,7-5 0,6 0 0,7-5-2,8 3 1,7 0-6,4-5-19,2-4-9,6-1 0,-6-11-2,3 3 1</inkml:trace>
  <inkml:trace contextRef="#ctx0" brushRef="#br1" timeOffset="198922.8903">4966 7802 8,'-21'8'16,"8"6"3,-5-10 2,7 2-3,0-4-1,11-2-1,-13 1-1,13-1-1,0 0-2,-8-13-3,8 13-1,6-20-3,3 9-2,3-6-1,5 0-1,8-6 1,8-2-1,6-2 0,9-2 1,3-2-1,2-2 0,3-1 0,0 1-1,-1 1 1,-4-1-1,-3 3 1,-6 3-1,-6 2 1,-2 4-1,-10 4 0,-4 3 1,-7 4-1,-3 5 0,-10 5-1,0 0-2,0 0-2,0 0-5,0 0-8,0 0-5,3-13-7,-3 13-1,-6-11 2,6 11 2</inkml:trace>
  <inkml:trace contextRef="#ctx0" brushRef="#br1" timeOffset="199252.9233">5452 7255 22,'-24'4'21,"8"8"1,-2-6-2,6 2-3,1-3-1,11-5-1,0 0-3,0 0-1,10 9-2,6-10 0,6 2-3,5-2 0,9 3-2,3-3-1,3 2-1,0-1 0,0 2-1,-5 1 0,-3 0-1,-7 1 0,-6 1 1,-5 3-1,-5 2 1,-7 3-1,-4 5 1,-3 3 0,-4 4 0,-4 8-1,-2 3 2,0 5-6,-5-1-10,1-4-18,6 1 2,0-10-2,10-4 1</inkml:trace>
  <inkml:trace contextRef="#ctx0" brushRef="#br1" timeOffset="200607.0587">8430 7722 19,'5'14'18,"-5"-14"3,0 0-2,0 0 0,0 0 0,0 0-2,0 0-2,0 0-2,0 0-1,0 0-3,0 0-2,0-13-2,0 13-1,0-11 0,0 11 0,-2-16 0,-2 5 0,2 1 0,-4-4-1,0 1 0,-4-6-1,2 1-1,-4-3 1,-3-3-2,-2-1 1,-4-2-1,-4-4 0,-2 2 0,-2 1 0,-2 0 0,-2 0 0,1 3 0,1 2 0,2 2 0,3 4 0,2 2 0,4 2 0,3 1 0,1 2 0,3 0 0,3 0 0,0 2 0,10 8 1,-16-19-1,16 19 0,-14-19 1,14 19-1,-12-13 0,12 13 0,0 0 0,-11-11 0,11 11 0,0 0-1,0 0 1,0 0-1,0 0 0,0 0 1,0 0-1,-9 18 1,6-5-1,-1 7 1,-1 6 0,-2 5 0,1 4 0,0 3-1,0-1 2,1-2-1,0-3 0,1-7 0,1-5 1,1-8-1,2-12 1,0 0 0,0 0 0,-4-17 0,4-1-1,1-6 1,0-4-1,-1-3 0,2-3 0,1 0 0,0 3 0,2 1 0,0 5 0,1 5-1,0 4 1,3 5 0,2 5 0,1 5-1,3 2 1,2 3 0,2 0 0,2 0 0,3-2 0,0 1-2,-2-8-7,-2-3-25,-1 0-1,-6-10 1,-1-1-1</inkml:trace>
  <inkml:trace contextRef="#ctx0" brushRef="#br1" timeOffset="211810.1789">9388 5358 37,'4'-19'20,"-7"-5"-1,4 1 2,-5 0-4,0 0-2,1 4 0,-3-1-4,4 7-2,-4 2-1,6 11-1,0 0-2,-9 25-1,4 10-2,1 11-1,-1 12-1,0 5 1,1 5 0,1-1-1,2-8 0,1-10 1,0-12 0,2-11 1,1-14 0,-3-12 0,12-4-1,-3-9 3,2-9-3,3-2 2,4-5-3,3-1 1,2 5-1,2 5 0,-1 8 0,-2 12-1,-2 12 2,-3 11-1,-5 8 1,-5 6-1,-6 0 2,-4 2-2,-7-5 2,-4-7-2,-5-9 1,-3-8 0,-5-12-2,-3-9-1,2-6-4,-5-13-4,6 1-8,-1-3-9,3 2-7,8 10 0,2 5 0,15 15 3</inkml:trace>
  <inkml:trace contextRef="#ctx0" brushRef="#br1" timeOffset="212467.2446">8992 7534 63,'-5'-18'32,"-2"-3"-1,5 5 3,0 2-13,-1 0-4,3 14-5,0 0-4,0 0-2,-2 27-3,1 1 1,-4 5-2,0 6 0,-2 2-1,1 1 1,-2-7-1,3-6 1,-2-9-1,3-6 0,4-14 0,0 0 0,2-13 0,4-3 0,1-3 0,3-2-1,2 1 0,0 3 0,4 4-1,0 9 1,-1 10 0,0 9-1,0 10 1,-2 5 0,-3 8 1,-2 4 0,-5 2 0,-2 0 0,-6-4 1,-3-3-1,-7-6 1,-4-9-2,-4-6-2,-3-12-2,1-8-12,-2-12-21,-3-9 0,4-3 0,0-6 1</inkml:trace>
  <inkml:trace contextRef="#ctx0" brushRef="#br1" timeOffset="213391.337">3770 7433 45,'10'-2'19,"-10"2"2,11-7-2,-11 7-11,0 0-1,11 17 2,-8 0 1,3 7 2,-4 4 0,4 10 2,-3 1-2,2 10-1,-2 0-3,1 3-2,-1-6-3,1-1 0,-1-7-2,1-5 1,-1-9-1,0-6 0,-3-18 2,5 16-1,-5-16 1,6-10-1,-3-2 1,4-3-1,1-4 0,5 1-1,2-1-1,4 3 0,4 9 0,4 7 0,3 11-1,0 9 1,0 8 0,-3 6 1,-3 2-1,-2-1 1,-8-2 0,-5-2 0,-6-7 0,-7-4 0,-7-6 0,-8-5-2,-4-4-1,-4-8-3,-3 0-5,-6-12-16,3-10-11,2-6 1,5-13 1,8-6-2</inkml:trace>
  <inkml:trace contextRef="#ctx0" brushRef="#br1" timeOffset="214107.4086">4106 4936 76,'0'-19'31,"2"6"0,-2 13 2,0 0-22,9 14-3,-4 14-3,3 15-1,-1 9-1,1 9-1,-1 3-1,1-2 0,-3-7-1,0-7 1,-2-13 1,1-11 0,-4-24 1,0 0 0,0 0-1,14-30 1,-8 0-1,5-4 0,2-3-1,3 0-2,4 5 1,0 7-1,4 9 1,4 10 0,0 13-1,0 9 1,-3 10 0,0 7 0,-5 4 1,-4 3 0,-10 3 0,-9-1 0,-13-2 0,-8-5 0,-9-4-1,-7-7-1,-3-5-5,-8-8-24,3-12-5,3-7-1,3-15 1</inkml:trace>
  <inkml:trace contextRef="#ctx0" brushRef="#br1" timeOffset="222068.2046">12470 6154 39,'0'-14'28,"0"14"0,0 0 0,0 0-6,0 0-10,-5 26-4,8 6-1,0 14-2,1 14-2,1 13 1,1 6-1,-1 2 0,3-3-1,-3-9-1,-2-12 0,-1-15 0,0-13 1,-2-15 1,0-14 0,0 0-1,3-17 1,-2-8 0,3-5-1,0-6 0,2-4-1,2-1-1,0 3-1,3 6 1,1 9 0,3 9 0,4 11 0,1 9 0,4 9 0,1 5 1,1 6-1,-1 1 0,-2 2 0,-4 0 1,-6-1 0,-9-1 0,-8-1 1,-12-4-1,-9-1 2,-9-4-1,-6-1 0,-6-4-1,-1-1 0,0-2-1,4-4-1,10 3-10,7-4-22,8-10-3,18 6 0,-5-32 0</inkml:trace>
  <inkml:trace contextRef="#ctx0" brushRef="#br1" timeOffset="226480.6458">7202 5059 7,'13'7'22,"-13"-7"2,0 0 2,0 0-6,0 0-2,0 0-1,0 0-2,0 0-2,0 0-2,0 0-3,0 0-2,0 0 0,0 0-2,0 0 0,-10-8-1,10 8 0,0 0 0,-13-7-1,13 7 0,-15-4-1,5 3 0,0 2 0,-1 2 0,-1 1-1,0 2 0,0 2 0,-1 3 0,1 1 1,0 2-1,0 1 0,-1 1 1,4-1-1,-1 2 0,2-3 1,2-2-1,2 1 0,3-1 1,1-2-1,3 1 0,-3-11 0,16 15 1,-4-8-1,3-1 0,4-4 1,2-2-1,2-2 1,1-3 0,-1-1-1,-1 1 0,-4-2 1,-3 0-1,-4 2 0,-11 5-1,12-7-2,-12 7-7,0 0-24,0 0-2,3 10 1,-3-10-1</inkml:trace>
  <inkml:trace contextRef="#ctx0" brushRef="#br1" timeOffset="227955.7933">6683 7694 30,'0'0'21,"0"0"3,0 0-2,3-12-3,-3 12-2,0 0-1,0 0-3,-8-12-1,8 12-3,-9-4-1,9 4-2,-12-5-1,12 5-2,-15-2 0,15 2 0,-18-2-1,10 5 0,-3-1-1,1 3 0,0 1 0,1 2-1,1 2 1,1 3 0,3 0 0,2 1 0,3-1 0,4 1 1,4-4 1,4 1-1,4-4 1,3-3-1,4-2 0,1-2 0,0-3 0,2 0-1,-4-3-1,-3 2 1,-4 0-2,-3 0-1,-3 4-9,-10 0-23,0 0-3,4-10 2,-10-2 0</inkml:trace>
  <inkml:trace contextRef="#ctx0" brushRef="#br1" timeOffset="246087.6063">1522 10678 36,'14'1'25,"-14"-1"4,9-4-1,-9 4-4,-6-14-5,6 14-6,-14-17-1,5 9-4,-9-2-2,0 4-4,-9 0 1,0 7-2,-3 5-1,-3 6 0,2 6 0,1 7 1,1 6-2,7 7 1,2 1-1,10 1 1,3-1 0,9-3 0,5-6 1,5-4 0,5-9 0,2-6 1,4-8 0,-1-6 0,1-6 0,-2-8 0,-5-5 1,0-4-1,-5-3 1,-4 0-1,-2 0 1,-3 4-1,-1 4 1,-1 7-1,0 14-1,0 0-1,0 0 0,-9 35-1,6 10 1,-2 15-1,-1 22 0,-2 15 1,-2 12 0,3 3-1,1-5 2,5-4-1,4-13 2,4-16-1,6-20 1,8-15-1,4-20 1,8-14-1,3-13-1,2-13 0,2-8-2,0-8-1,2-3-1,-2-9-2,3 2-5,-13-6-8,0 4-18,-3 3 2,-8-3-1,-3 3 1</inkml:trace>
  <inkml:trace contextRef="#ctx0" brushRef="#br1" timeOffset="246552.6528">1693 10553 63,'3'14'29,"-5"3"0,3 11-1,-1 6-16,1-2-5,3 8 0,-1 0-2,3-1-1,-1-6-2,3-6 2,0-10-1,1-6 0,3-12 1,2-5 0,-2-12 0,4-4 0,-2-7-1,1-5-1,0-2 0,-2 2 0,-3 5-1,-2 3 0,-3 6 0,-2 10 0,-3 10 0,5 13 0,-3 9 0,1 7-1,2 6-1,0 4 0,2 3 0,0-4-2,4-2-3,-3-10-6,6-7-20,-1-5-3,0-18 1,3-4-1</inkml:trace>
  <inkml:trace contextRef="#ctx0" brushRef="#br1" timeOffset="247500.7476">2198 10532 8,'-11'4'15,"-9"-9"2,7 11 4,-10-4-7,7 3 0,-3 3 0,3 4 1,0 4 0,3 3-2,2 5-2,0 1-4,7 3-1,-1-2-2,5-1-2,1-3 0,4-2 1,2-5-1,1-3 2,2-5-2,0-2 1,0-5-1,3-2 0,-4-4 0,3-3-1,-4-2 1,2-1-2,-3-1 1,-1-1 0,0 1 0,-2 2 0,-1-1 1,-3 12-1,2-16 0,-2 16 0,0-13 0,0 13 0,0 0 0,-3-13 0,3 13 0,0 0 0,0 0 0,0 0-1,0 0-1,0 0 1,0 0-1,2 23 0,3-6 0,-1 1 1,4 2-1,1 2 2,1-2-1,2-2 1,1-5-1,2-5 1,1-6 0,1-4-1,0-7 1,1-7-1,-1-6 1,1-7-1,-2-7 0,0-7-1,-3-4 1,-1-3 0,-2 1 0,-3 1 0,-2 5 0,-3 5 1,0 8-1,-3 7 1,0 6 0,0 6 0,1 11 0,-2-11 0,2 11-1,0 0 1,0 0-1,0 0 0,0 0-1,0 0 1,0 0 0,0 0-1,0 0 1,0 0 0,0 0 0,0 0 0,0 0-1,0 0 1,0 0 0,-8 18 0,6-4 1,1 5-1,0 11 1,2 10 0,0 12 0,3 5 1,0 4-1,2 4 0,1 0-1,2-4 0,1-6 0,0-13-2,1-8-3,-3-13-2,4-2-7,-12-19-10,11-9-11,-2-6 1,-6-10 0,0-3 2</inkml:trace>
  <inkml:trace contextRef="#ctx0" brushRef="#br1" timeOffset="248981.8957">2409 10644 73,'-12'-3'32,"-2"-2"1,14 5 0,-11 5-11,11-5-11,12-8-6,0 3-5,2-3-2,3 2 0,0-2-1,2 6-1,-3 0 0,0 9 1,-3 3 1,-2 4 3,0 4 0,1 1 1,2 3 1,2-4 1,4-1 0,1-7 0,2-2 0,0-8 0,2-3-1,-3-7 0,-1-5-1,-8-6 0,-3-4-1,-5-2 0,-6 1 0,-4 2-1,-4 6-1,-3 8 1,-5 10-1,0 12 1,0 7 0,3 7-1,4 5 1,3 1 0,5 0 0,6-4 1,6-6-1,5-7 1,7-4-1,2-8 0,2-3 1,2-4-1,1-1 1,-2-1-1,-3 1 0,-4 4 0,-1 5 0,-5 3 0,-3 3 0,-4 3-1,-2 0 1,-1 2 0,-3-2 0,-1-13 1,2 15-1,-2-15 1,0 0 1,0 0 0,0 0 1,8-23-1,-1 8 0,1-5-1,3-1 0,0-3-1,2 1 0,2 3-1,0 4 1,2 5 0,-2 7-1,2 8 1,-2 8 0,2 6 0,-2 3 0,-2 2-1,0 1 0,0 2-1,-1-2 0,1-5-2,-2-9-2,7 0-2,-1-12-5,11-3 0,-2-10-2,8-4 1,0-10 2,6 0 3,-3-4 4,-3-1 6,-4 8 7,-11 0 1,-7 8 1,-12 7 2,0 11-1,-25 10-1,2 12-2,-8 2-3,3 5-2,0-1 0,5 2 1,4-5-3,8-3 1,7-9-1,4-13 0,17 7 0,1-11-1,4-5 1,5-3-1,1-3 1,3 1 0,-3 0-1,-2 4 0,-5 3 0,-2 5 1,-6 6 0,-4 5-1,-3 4 1,-3 1 0,-1 0-1,-1 0 1,0-2 0,-1-12-1,1 13 0,-1-13 0,0 0 1,0 0-1,12-17 0,-8 6 0,4-4 0,0-2-1,2 0 0,-1 1 0,-1 4 1,2 2-1,0 6 1,-1 4 0,1 7 0,0 3 0,-1 3 1,0 0-1,0 1 0,2-1 1,-1-5 0,2-1-1,0-6 1,1-2 0,1-5 0,0-2 0,0-3 0,1 0 0,-2-3-1,-3 2 1,-1 0 0,-9 12-1,12-15 1,-12 15-1,0 0 0,8-9 0,-8 9 0,0 0 0,0 0 0,0 0 0,11-1 0,-11 1 0,0 0 0,12-5 0,-12 5 0,0 0 0,0 0 0,5 16 0,-8 8-1,-2 7 1,-1 14 0,0 11 0,-1 9 0,4 6-1,1 4-1,2-4 0,4-7-2,5-10-4,8-11-18,2-15-11,2-17 2,4-14-1,2-20 1</inkml:trace>
  <inkml:trace contextRef="#ctx0" brushRef="#br1" timeOffset="250606.0581">4497 10559 113,'-1'-14'33,"-11"18"1,-9 4-1,-8 8-28,2 10-2,-1 5 0,3 7-1,2 3-1,8 2-1,7-1-2,11-7 0,11-6-1,8-14-1,12-3-2,2-13-2,11-7 3,-1-10 1,3-4 1,-4-6 1,-5 0 3,-6 2 2,-13-1 2,-4 7 1,-14 5-1,-3 15 1,-18-1-1,2 13-1,-5 3-1,3 5-1,0 2-1,5 1 1,3-3-1,9-5 0,1-15 0,17 14-1,-2-14 0,3-2 1,-1-1-1,0-2 0,-3-1 1,-2 1-1,-3 2 0,-9 3 0,0 0-1,9-2 1,-9 2 0,0 0 0,0 0-1,6 10 0,-6-10-1,11 4 0,-1-3 1,0-2-2,4-3 2,1 1-1,0-2 1,0 0 0,-3 1 2,0 2 0,-12 2 1,14 3 0,-14-3 0,0 0 0,4 15-1,-4-15 0,2 12 1,-2-12-2,0 0 0,16 2 0,-4-10-1,2-6-1,3-5 1,1-9-1,5-5 0,-2-9 0,0-4 0,-2-6 2,-4 1 0,-3 4 1,-5 4 1,-1 9 0,-4 7 0,-4 13 0,2 14 0,-11 11 0,5 13-1,0 11-1,2 10 0,-1 4 1,1 3-1,3 0 1,3-7-1,2-4 0,1-8 1,1-11-1,4-11 1,2-8-1,1-9 1,4-5-1,0-6 1,4-2-1,3-1 0,0 3 0,0 4 0,-1 7 0,-1 7 1,-3 10 0,-5 8-1,-5 5 1,-6 6 0,-4 2-1,-5-2 0,-7-2-1,-3-4-1,-2-7-1,0-5-2,0-12-3,7-5-3,0-12-3,10-3-4,2-10-1,12-1 1,1-5 1,9 1 6,1 3 6,3 7 8,1 7 6,-4 8 4,0 11 3,-4 8 1,-3 12-1,-7 4-2,2 5-5,-7 0-3,1 1-2,0-5-1,3-5 0,1-10 0,5-6 0,4-10 1,4-3-1,-1-11 1,1 1 0,-2-9-1,-2 0-1,-7-2 0,-4 2-2,-8 1 0,-8 6 0,-4 6 0,-8 6-2,-2 7 2,0 6-1,0 4 0,2 2 0,4 1 0,6 0 0,6-1 0,4-11 0,12 10-1,3-9 1,2-1 0,4-1 0,1 0 1,0-1-1,-2 0 1,-2 5 0,-3 0 1,-2 4-1,-4 1 1,-9-8-1,15 19 1,-15-19 0,12 18 0,-12-18-1,12 7 1,-3-10 0,0-4 0,1-2 0,-1-4 0,1 0 0,0-1 0,-1 1 0,-4 3-1,-5 10 2,9-6-2,-9 6 0,7 20 0,-3-5 0,3 4 0,1-1 0,5 2 0,4-2 0,3-6 0,-1-8 0,8-1-21,-2-8-16,-3-8-1,-2-5 0,-7-7-1</inkml:trace>
  <inkml:trace contextRef="#ctx0" brushRef="#br1" timeOffset="267507.748">11617 12149 70,'0'0'28,"0"0"2,8-13-1,-7 3-15,-1 10-5,-2-18-3,2 18 1,-15-15-1,3 10-2,-6 3 0,-1 4-2,-4 4 0,-3 8 0,-2 5 0,2 7 0,-1 2 0,2 4 1,6 1 0,5 3-1,5-4 2,10-2-1,8-6 1,12 0-1,6-8 0,9-5-2,1-4-1,2-7-2,4-4-2,-2-10-13,-2-2-20,-4-4-1,-8-8 1,-5-4 0</inkml:trace>
  <inkml:trace contextRef="#ctx0" brushRef="#br1" timeOffset="280189.0161">21072 6146 23,'21'-7'13,"6"4"-1,0-2 0,7 0-2,4 0 0,7 1 0,6-2-2,5 1-1,5 0 0,11 0-2,7 0 0,8-1-1,6 0-1,4 0-1,3 1-1,3-2 0,4 1 0,-4-1-1,1 1 0,-1-1 1,-1 1-1,-1 0 1,0 1-1,-1 2 0,-7-1 0,-3 3 1,-4-1 0,-7 2-1,-5 0 1,-3 1-1,-6 0 1,-3 0-1,-3-1 0,-4 2 0,-3-2-1,1 0 2,-1 2 1,-7-2 0,-1 3 1,-6 0 0,-3 0-1,-4 1 1,-3 2 0,-9 0-2,-3 1-1,-3 0 0,-2 1 0,-11-8 0,15 21 0,-6-7 0,-1 3 0,1 4 0,1 5 1,0 8 0,3 8 0,2 7 0,4 10 1,-1 10 0,2 12 1,-2 11 0,2 14 1,-4 11-1,-3 9 0,-5 8 0,-1 5 0,-6 4-1,1 1 0,-2-2-1,-4-4 1,4-6-1,-1-2 0,-3-5 1,1 0 0,-3-9 1,-1-1-1,-2-9 1,0-4-1,-5-9 0,2-7-1,0-12 0,2-12-1,1-13-1,4-13-2,1-7-4,0-16-9,4-13-20,-3-12 1,-3-13-1,-7-6 2</inkml:trace>
  <inkml:trace contextRef="#ctx0" brushRef="#br1" timeOffset="281526.1497">21151 6418 5,'0'0'14,"-5"-17"2,5 17-10,-3-15 2,3 15 1,0-13 0,0 13-1,0 0 0,2-11 0,-2 11-3,0 0 0,2 11-3,-1 8 1,1 7-2,0 13 0,0 14 0,2 13 2,2 15-1,-1 19 2,2 16 0,-2 15 0,2 8 1,-3 6 0,1 7 2,-2 2-1,0 3 0,-1-8-2,1 2 1,-2-7 1,4 0-2,-2-4 0,1-2-2,0-5 0,-1-2 1,-1-8-1,1-8 1,0-10 0,2-7 0,0-11-1,4-5 1,0-9-1,1-6 0,0-7-1,1-7 0,0-4-1,-1-4 1,0-8-1,0-6 0,0-7 0,-1-6 0,1-8 0,3-3 0,-3-6 0,2-2 1,0-2-1,-1 0 0,0 0 1,1 0-1,0 2 0,-1 1 0,3 0 1,1 1-1,3-1 1,4 0-1,3-1 1,5-1-1,4-2 1,5 0-1,4-2 1,6 1-1,6-1 1,4 1-1,7-1 1,5 1-1,7 0 1,7 1-1,7-2 0,1-1 0,5-1 0,1-2 0,3-2 0,1-4 0,1-1-1,0-4 2,0-1-1,2-2 0,1 0 0,0-1 0,-4 1 0,-1 4 1,-5 1 1,-5 4-1,-2 0 0,-7 3 0,-7-1 0,-4 1 0,-6-2 1,-4-2-2,-12 0 2,-5 0 1,-11-1 0,-5 1 0,-29 16 0,39-28 0,-39 28 0,0 0-1,0 0-2,29-43 0,-29 43 0,0 0 0,0 0-1,10-38-1,-10 38 1,0 0-1,-15-38-3,10 13-13,-18-3-21,-8-9-1,-14-17 1,-8-11-2</inkml:trace>
  <inkml:trace contextRef="#ctx0" brushRef="#br1" timeOffset="291243.1214">22818 6215 18,'0'0'19,"0"0"-2,1-11-5,-1 11-2,0 0 0,-5-12-3,5 12 1,0 0-2,0 0 0,-9-11 0,9 11-1,0 0 1,0 0-1,0 0 0,0 0 0,0 0-2,0 0 1,0 0-2,0 0 0,0 0 0,-10 11-1,9 1 1,-1 3-2,0 4 2,-1 1-2,1 0 2,-2-1-2,1-1-1,2-3-2,-2-4 0,3-11-6,-2 13-17,2-13-4,0-11 1,-1-5-1</inkml:trace>
  <inkml:trace contextRef="#ctx0" brushRef="#br1" timeOffset="292130.2101">23799 7199 35,'0'0'20,"0"0"1,0 0-1,0 0-4,0 0-4,0 0-1,-5 15-4,1-5-1,1 8-1,-3 0-2,1 7-1,-3 1 0,1 4 0,0-1-2,-1-4-4,4-2-10,4 0-13,-1-12-2,8 1-2,-7-12 2</inkml:trace>
  <inkml:trace contextRef="#ctx0" brushRef="#br1" timeOffset="297569.754">22296 6953 1,'0'0'8,"0"0"0,0 0 1,0 0-1,2-11 0,-2 11 0,0 0-1,0 0-1,0 0 0,-2-12-3,2 12 2,0 0 0,0 0 2,0 0-2,0 0 1,0 0-1,0 0 0,0 0-1,0 0-1,14-10 0,-14 10-2,14-2 0,-4 2 1,0 0-2,-1 0 1,1 2 0,-1 0-1,-9-2 1,14 7-1,-14-7 1,11 13-1,-11-13 1,8 16-2,-8-16 2,3 16-1,-3-16 0,-3 18 0,3-18 1,-13 16 0,3-9 0,-2 2 0,-3-2 1,1 1-1,-1-2 0,3-2 0,0 1 0,3-2-1,9-3 1,-11 4-1,11-4 1,0 0 0,0 0 0,0 0 0,0 0 1,12 12-1,-12-12 1,16 8 0,-6-5-1,1 2 0,1-2-1,-2 1-1,1-1-9,1 7-15,-12-10-1,13 6-2,-13-6 2</inkml:trace>
  <inkml:trace contextRef="#ctx0" brushRef="#br1" timeOffset="298712.8682">23326 7750 3,'0'0'14,"0"0"2,-9-7 0,9 7-6,0 0 0,0 0 1,0 0 1,-8-7 2,8 7-1,0 0 1,0 0-2,0 0-1,0 0-3,0 0-1,0 0-4,0 0-1,7 11-2,-7-11 1,0 0 0,6 14 0,-6-14 1,8 13-2,-8-13 2,8 14-1,-8-14 0,6 13-1,-6-13 2,3 12-2,-3-12-1,-5 14 2,5-14-1,-12 14 0,12-14-1,-15 15 1,15-15 0,-15 13-1,15-13 1,-11 8-1,11-8 1,0 0 0,0 0 0,0 0 0,0 0 0,-7 11 0,7-11 0,0 0 1,0 0-1,4 12 1,-4-12 1,9 8 0,-9-8 0,16 8 1,-6-5-1,3 0 0,0 1 0,0-3-1,2 0 0,-4-1-1,0 0-3,2 2-8,-13-2-20,12 6-1,-12-6 0,0 0-1</inkml:trace>
  <inkml:trace contextRef="#ctx0" brushRef="#br1" timeOffset="303749.3718">23375 8686 24,'0'0'16,"0"0"2,0 0-1,0 0 1,0 0-3,0 0-5,0 0-3,0 0-1,0 0-2,0 0-1,0 0 0,0 0 0,0 0 0,10-1 0,-10 1-1,10 3 1,-10-3-2,14 6 0,-14-6 0,11 8-2,-11-8 1,8 9 0,-8-9 0,4 14 0,-4-14 0,-4 17 0,4-17 1,-12 20-1,2-10 1,-2-1 0,-1 2-1,0-3 0,-1 0 0,3-1 0,0-2 0,11-5 0,-13 6 0,13-6 1,0 0-1,0 0 1,0 0 0,0 0-1,12-3 2,-12 3-2,18-3 1,-8 2-1,3 0 0,-3 1 0,0 0 0,-10 0-1,14 3 0,-14-3 1,0 0-1,9 18 1,-9-18 0,0 16 0,-1-6 1,-1 2 0,-1 1 0,-2-2 0,-2 3 2,-1-4-2,0 3 0,-2-3-5,-4-3-4,0-3-14,2 3-6,-6-11-2,6 4 2</inkml:trace>
  <inkml:trace contextRef="#ctx0" brushRef="#br1" timeOffset="305311.5281">21477 7504 7,'0'0'15,"0"0"-2,0 0 1,0 0 0,0 0 0,0 0 0,0 0-1,0 0-2,0 0-2,0 0-1,0 0-3,0 0-1,7-10 0,-7 10-1,15-4 0,-3 3-1,1 0 0,0 1-1,2-1 0,-1 2-1,0 0 0,0 0-1,-4 3 1,0-2 0,-10-2-1,13 11 1,-13-11 0,4 16 0,-4-16 0,-5 21 1,0-10-1,-2-1 1,-2 1 0,1-2 0,-1-2 0,0 0-1,0-1 0,9-6 1,-12 7-1,12-7 1,-9 4-1,9-4 0,0 0 0,0 0 0,0 0 0,0 0 0,0 0-1,0 0 1,0 0 0,5 12 0,-5-12-1,10 11 1,-10-11 0,10 14-1,-10-14 1,10 17 0,-10-17-1,8 20 1,-8-20 0,3 20 0,-3-20 0,-3 17 0,3-17 1,-12 17 0,3-8 0,-3-1 0,-3 2 0,-3 0 1,-4 1-1,1-2 0,-2 1 0,2 0-1,2-1-3,0-1-5,5-3-14,6 8-4,-3-10-3,11-3 2</inkml:trace>
  <inkml:trace contextRef="#ctx0" brushRef="#br1" timeOffset="312276.2245">21710 8730 4,'0'0'14,"0"0"1,0 0-3,0 0-1,0 0-1,0 0-1,0 0-1,0 0 1,-6 12-2,6-12-1,-11 9 0,11-9 0,-16 16 0,7-6-2,0 1 1,-2 0-1,3 1 0,0-2-1,8-10 0,-12 19-2,12-19 2,-6 14-1,6-14 1,-1 10 0,1-10 1,0 0 0,12 10 1,-12-10-3,17 0 1,-3-4-1,1 2-2,-1-3 0,2 3 0,-2-3 0,0 2-1,-3-2 1,-2 3-2,-9 2-1,10-4-3,-10 4-2,0 0-3,0 0-1,9-2-3,-9 2-2,0 0-4,0 0-3,0 0 0,0 0 4</inkml:trace>
  <inkml:trace contextRef="#ctx0" brushRef="#br1" timeOffset="312601.257">21743 8778 24,'0'0'20,"0"0"0,0 0-4,0 0-4,0 0-2,0 0-1,0 0-1,0 0-1,0 0-1,0 0 1,-8 13 0,9-3 0,-2 3 0,2 5-2,-2 0 1,0 4-3,0 1 0,-2-1-2,1-1 0,-1-2-2,2-3-2,-1-4-6,3-2-4,-1-10-6,4 11-9,6-7-1,-10-4 1,21-6 1</inkml:trace>
  <inkml:trace contextRef="#ctx0" brushRef="#br1" timeOffset="313445.3413">22567 9080 26,'0'0'16,"0"0"0,0 0 0,0 0 0,0 0-3,0 0-2,-1 12-2,1-12 0,0 0-2,-12 16-1,12-16-1,-14 20-1,6-6-1,-1-2 1,0 3-2,-1-3 1,1-2-1,2 1 1,7-11-2,-11 13 1,11-13 0,0 0-1,0 0 0,0 0 0,0 0 0,-2 10 1,2-10-1,0 0 0,14 5 0,-14-5 0,15 4 0,-6-1-1,2-1 1,-2-1-1,2 0 0,0 1 1,-2-2-1,1-2 0,-1 1 0,1 0-1,-2-1-1,2-1-1,-10 3-1,17-4-3,-17 4-3,14-4-2,-14 4-1,11-4-2,-11 4-2,0 0-3,10-5-6,-10 5 2,0 0 3</inkml:trace>
  <inkml:trace contextRef="#ctx0" brushRef="#br1" timeOffset="313761.373">22616 9093 13,'0'0'17,"0"0"2,0 0 0,0 0-6,0 0-4,0 0-2,0 0 1,-8 12 0,8-12 1,-3 16-1,3-1 0,-3 0-1,2 6-1,-1 0-1,0 4 0,-2 0-2,1-1 0,0 1-2,1-4-1,0-2 2,0-2-5,1-3-2,1-14-9,-6 10-13,6-10 0,0 0-2,0 0 1</inkml:trace>
  <inkml:trace contextRef="#ctx0" brushRef="#br1" timeOffset="332545.2512">22315 14142 5,'-7'-16'12,"7"16"-1,0 0-3,0 0 0,-2-11 2,2 11 1,0 0 1,0 0 1,0 0-2,0 0 0,12-4-4,1 4-1,6 3-2,6-3-1,9 1-1,10 0 0,9-1 0,11 2 0,9 2 1,9-2-1,9 0 0,7 1 0,6 0 0,6 2 0,6 1-1,2 1 1,1 1-2,4 0 3,2 0-2,0 0 1,5 2-1,-13-2 2,-6-1 1,-14-2 0,-4-1 0,-21 0-2,-7-1 0,-21 0 1,-10-2-1,-34-1-2,42 1 0,-42-1 0,0 0-1,0 0 1,30 1 0,-30-1 0,0 0 0,0 0 0,0 0 0,0 0-1,0 0 1,0 0-1,0 0 1,0 0-1,0 0 0,0 0 0,0 0 0,0 0 1,0 0-1,0 0 1,0 0 0,0 0 0,34 40 0,-34-40 0,0 0 0,31 15-1,-31-15 1,0 0 0,0 0 0,36 21 0,-36-21 0,0 0-1,0 0 1,39 47 0,-39-47-1,23 45 1,-23-45-1,28 71 1,-14-24 0,1 10 0,-2 13 0,1 16 0,0 10 1,-2 13 1,-1 10 0,0 12 1,-2 11 0,0 4-1,2 7 1,-5 2 0,0 8-1,-3 0-1,-1 7 0,-4 5 0,-3-3 0,-6-6 1,-6-4-3,2-6 2,0-5 1,2-18-4,3-14-3,2-20-12,6-18-19,-1-19 0,4-18 2,-1-44-2</inkml:trace>
  <inkml:trace contextRef="#ctx0" brushRef="#br1" timeOffset="333485.3452">22064 14203 32,'-20'-3'21,"10"10"2,-5 0 2,2 17-11,2 17-3,-2 19-1,0 23 0,-4 26-1,0 32 1,-3 22-2,1 26-3,-1 19-3,-1 16-2,-1 14 1,2 6 0,-3-1 1,7-6-1,-2-17 1,7-13 0,3-20 1,5-12-1,4-28 0,7-19-2,5-21 2,7-19-2,2-10 1,8-12-1,4-16 0,5-15 1,5-8 0,4-7 0,6-12-1,4-2 1,6-9 0,4 1 0,8-7 0,2 2-1,9 0 1,4-3 0,7 8-1,6-3 1,5 4-2,3 0 2,6 6 0,9 1 0,1 3-1,6-2 1,5 2 0,0 2 0,4 0 1,0 0 1,-8-1-2,-11-3 1,-7-3 2,-13 3-3,-13-4 0,-12-1-10,-17-11-30,-17-6 0,-8-12 0,-37 27 0</inkml:trace>
  <inkml:trace contextRef="#ctx0" brushRef="#br1" timeOffset="336836.6803">24839 17357 14,'0'0'25,"0"0"1,0 0-5,0 0-4,0 0-1,0 0-3,0 0-1,0 0-2,-31 23-1,31-23-1,-32 26-1,32-26-2,-40 41-1,40-41-1,-41 45-2,41-45-2,-31 38-2,31-38-2,0 0-4,-19 35-4,19-35-4,0 0-8,0 0-7,0 0-2,0 0 4</inkml:trace>
  <inkml:trace contextRef="#ctx0" brushRef="#br1" timeOffset="337074.7041">24741 17359 37,'0'0'31,"0"0"-1,0 0-3,0 0-4,0 0-5,-23 37-2,23-37-5,0 0-3,-1 49-2,1-49-3,12 35-3,-12-35-1,0 0-4,32 39-3,-32-39-10,0 0-18,0 0 0,32 25-3,-32-25 4</inkml:trace>
  <inkml:trace contextRef="#ctx0" brushRef="#br1" timeOffset="338203.817">23260 14109 26,'-5'-18'27,"5"18"1,-5-24 3,2 12-11,3 12-5,-4-14-2,4 14-3,0 0-2,0 0-1,-12 0-2,12 0-2,-14 18-1,4-3-1,-2 1 0,-3 5 0,-1 1 0,-2 2-1,3-1 1,-3-2-1,2-1-1,0-7-3,5 0-2,0-8-3,11-5-5,-11 6-3,11-6-6,0 0-5,3-21-4,6 10 3,-6-12 2</inkml:trace>
  <inkml:trace contextRef="#ctx0" brushRef="#br1" timeOffset="338420.8386">23106 13966 44,'0'-19'31,"0"19"0,0 0-1,0 0-11,0 0-3,2 22-7,5-3-2,0 4-3,6 6 0,0 1-2,4 3 0,3-1-3,-1-6-2,3 0-5,-4-6-8,5-6-17,0 2 1,-4-5-2,1 0 2</inkml:trace>
  <inkml:trace contextRef="#ctx0" brushRef="#br1" timeOffset="343721.3686">24521 15378 11,'0'0'21,"32"-21"-1,-32 21-1,0 0 0,0 0-2,0 0-1,0 0-2,0 0-3,0 0-3,0 0-2,0 0-2,0 0 1,0 0-2,0 0 0,0 0 0,-31 0-1,31 0 1,0 0-1,0 0 0,-30 32 0,30-32 0,0 0-1,0 0 0,0 0 0,0 0-1,-29 33 1,29-33-1,0 0 1,0 0 0,0 0-1,0 0 1,0 0 0,0 0 0,0 0-1,-27 28-1,27-28-1,-16 9 1,6-4-1,10-5 0,-20 11 0,20-11 0,-19 7 0,19-7 1,-14 5-2,14-5-3,0 0-6,0 0-8,0 0-12,9-9-2,-9 9 2,14-21 1</inkml:trace>
  <inkml:trace contextRef="#ctx0" brushRef="#br1" timeOffset="344855.3715">24433 15336 21,'0'0'24,"0"0"2,0 0-7,0 0-1,0 0-3,0 0-1,0 0 0,0 0-2,0 0 0,0 0-4,0 0-1,0 0-3,4-40 1,-4 40-1,0 0-2,30-14-1,-30 14 0,0 0 0,40-3 0,-40 3-1,0 0 0,34 26 0,-34-26 0,0 0-1,21 53 1,-21-53 0,4 44 0,-4-44 1,-4 41-1,4-41 1,-12 37-1,12-37 1,0 0 0,-35 46-1,35-46 1,0 0-1,-42 30 1,42-30-1,0 0 1,-29 16-1,29-16 1,0 0 0,0 0 0,0 0-1,0 0 1,0 0 0,0 0 0,0 0 0,0 0-1,0 0 1,0 0-1,-5-37 0,5 37 0,0 0 0,0 0 1,0 0-1,29-15 1,-29 15-1,0 0 1,40 8-1,-40-8 1,35 14-1,-35-14 1,36 14-1,-36-14 0,35 13-1,-35-13-2,0 0-2,41 12-5,-41-12-14,0 0-14,32-9 1,-32 9-1,0 0 1</inkml:trace>
  <inkml:trace contextRef="#ctx0" brushRef="#br1" timeOffset="348864.3715">23537 17283 12,'0'0'24,"0"0"2,0 0 3,0 0-9,-10 4-4,10-4-2,-20 9-2,9 1-3,-8-1 1,2 8-4,-5-3-2,-1 3-3,-4 1-2,3-1-1,0-2-2,-1-1-5,7-3-10,1-4-13,0-7-1,7-2 1,-1-9 2</inkml:trace>
  <inkml:trace contextRef="#ctx0" brushRef="#br1" timeOffset="349101.3715">23276 17254 45,'2'16'30,"-2"-16"3,12 15-1,0-3-13,-1-3-7,9 9-4,-2-1-2,6 6-1,0 0-2,1 0-3,3 0-7,-7-4-24,0-10-2,2-5-2,-8-12 0</inkml:trace>
  <inkml:trace contextRef="#ctx0" brushRef="#br1" timeOffset="349900.3715">22600 15186 54,'-12'19'25,"-3"-12"1,4 7 0,-5-1-18,-2 1-4,-4 3 0,-1 0-2,-3-1-2,2-2-5,1-2-4,2-4-7,5 1-9,-2-10-1,9 3-1,-2-10 2</inkml:trace>
  <inkml:trace contextRef="#ctx0" brushRef="#br1" timeOffset="350171.3715">22427 15093 49,'-11'12'28,"11"-12"2,1 14 1,-1-14-12,8 25-5,-2-8-5,5 7-1,-1 1-1,7 5-2,2 0-2,6 2 0,2-2-5,3-2-4,4-1-18,1 0-9,-3-8-1,2 0 0,-10-7 0</inkml:trace>
  <inkml:trace contextRef="#ctx0" brushRef="#br1" timeOffset="354127.3715">22401 16761 51,'0'0'30,"9"0"1,-9 0-1,0 0-14,0 0-10,0 0-2,-10 13 0,-2-2-1,0 8 0,-5 1 0,2 5 0,-5-2 1,4 6 1,-3-4-1,4-2-1,3-4 0,5-2-1,2-4 0,5-13 0,10 13-1,4-13-1,4-4 1,8-2 0,5-1-1,1-3-2,1 1 0,-1-4-3,0 6 0,-8-5-2,1 7-3,-12-5-7,0 4-12,-13 6-5,10-14 1,-10 14 2</inkml:trace>
  <inkml:trace contextRef="#ctx0" brushRef="#br1" timeOffset="354347.3715">22446 16815 59,'0'0'33,"-7"12"-1,7-12 2,3 25-18,-3-9-6,4 14-3,-2 0-2,2 12 0,-2 3-3,0 2-4,3 2-21,-1-2-11,-5-10 0,1-4-2,-6-11 1</inkml:trace>
  <inkml:trace contextRef="#ctx0" brushRef="#br1" timeOffset="404912.3715">10598 12862 19,'0'0'16,"0"0"0,0 0-4,0 0-11,-10 5-2,10-5 0,0 0 0,-7 12 0,7-12 0,-7 16 1,3-3 0,1 3 0,0 5 1,0 4-1,1 6 1,1 4 0,1 8 0,1 4-1,1 4 1,2 4 0,1 7 0,2 2-1,2 2 0,4 3 0,1 1 0,3 2-1,3 0 1,2 0 0,4-4 0,3-1 1,1-3-1,2-1 0,2-4 0,0-1 1,4 1-1,3 2 0,2 1 1,2 1-1,4 2 0,1 0 1,4-1-1,2-2 0,1-5-1,1-5 0,4-7 2,3-9-1,4-6 1,4-8-1,4-6 2,2-9 0,3-7 3,0-10 2,-1-7-1,0-10 0,-3-12 1,0-11 0,-3-12 0,-2-11-1,-2-11 0,-1-8-1,-3-10-1,-1-5 0,-5-9 0,-1-4 0,-2-4-1,-5-2 0,-4 0 0,-4-2-1,-7 3 0,-4 7 0,-5 9 0,-10 8 1,-6 7-1,-6 11 1,-7 10-1,-4 12 0,-5 10 0,-1 6-1,-2 10 0,-1 7-3,3 10-3,0 5-17,1 6-7,9 7-1,-10 2-1,10-2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32:14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4422 15186 13,'0'0'10,"5"-13"0,-5 13 0,0 0 1,0 0-2,0 0-1,0 0-2,0 0-1,0 0-1,-9 2-1,9-2-1,-9 5 0,9-5 0,-13 11 0,4-4 0,-1 1 1,-1 1 0,-2 3 0,-2 0 1,-1 2 0,-4 0 0,-1 2-1,0-1 0,-2 3 0,0-1-1,1 1 1,0-2-2,4-1 0,1-1 0,2 0 0,3-3 0,1-1-1,2-4 0,9-6 1,-13 11-1,13-11 0,0 0 0,-9 6-1,9-6 0,0 0 1,0 0-2,0 0 1,0 0 0,6-13-1,-6 13 1,8-13-1,-8 13 1,10-16-1,-3 5 1,1-2 0,1 2 0,-1-1 0,1 0 2,0 2-1,0-2 1,-9 12 0,13-16 0,-13 16 0,9-8 1,-9 8 0,0 0 0,0 0-1,0 0 1,0 0-1,0 0 0,0 0 1,-14 9-2,14-9 0,-14 12 1,5-4-1,-1 2 0,1 0 0,-2 2 1,0-1-1,1 2 0,0-2 1,1 1-1,0 0 0,9-12 1,-11 16-1,11-16 1,-6 13 0,6-13 0,0 0 1,0 13 0,0-13 1,0 0-1,8 13 2,-8-13-1,0 0 1,11 10 0,-11-10-1,16 6 0,-5-3 0,-1 0-1,2-2 0,1 0-1,1 0-1,0-1-2,-1-2-4,4 0-16,3-3-9,-2-7 1,5 1-2,-2-12 1</inkml:trace>
  <inkml:trace contextRef="#ctx0" brushRef="#br0" timeOffset="2461">4492 10506 22,'9'-2'12,"-9"2"0,0 0-2,4-10-2,-4 10 0,0 0-2,5-11 1,-5 11 0,0 0 0,3-10 1,-3 10-1,0 0 1,0 0-1,0 0-2,0 0-1,0 0-2,-13 1 0,3 5-1,-3 0 0,-3 3 1,-4 3 0,-4 2 2,-4 2-1,-2 3 1,-4 2 0,1 1 0,-2 0-1,2 3 0,0-3-2,0 0 0,5-3-1,3-2 1,4-2-1,2-3 0,5-3 0,3-2 0,11-7 1,-12 6-1,12-6 0,0 0 0,0 0 0,11-10 0,-11 10 0,17-13 0,-7 3 0,3 0 0,-1 1 0,2-3 0,-1 1 0,0 1 0,0-1 0,-1 1 0,-1 1 0,0-1 0,-1 3 1,-10 7-1,13-14 0,-13 14 1,0 0-1,11-11 1,-11 11-1,0 0 1,0 0-1,0 0 0,0 0 0,-15-6 0,7 9 0,-4 1-1,-2 2 1,0 1 0,-2 2 0,1 1 0,0 2-1,-1 1 1,3 0 0,-2 1 0,3 1 0,0-1 1,0-1-1,2 0 0,2-3 0,2 1 0,6-11 0,-4 15 1,4-15-1,4 10 1,-4-10 0,17 6 0,-3-2 0,2-2 0,2 0 1,3 1-1,1 0-1,2 2 1,1 2-1,-3 0 0,1 2 0,0-1-2,-3 3-1,-2-4-5,-1-4-19,0 3-3,-6-16 2,4 0-2</inkml:trace>
  <inkml:trace contextRef="#ctx0" brushRef="#br0" timeOffset="3854">4832 6057 20,'0'0'12,"0"0"-1,0 0 1,0 0-2,-14-12-2,14 12-1,-18 2 0,5 1-2,-5 3 0,-3 4 0,-6 4 0,-7 4 0,-5 5 1,-4 5-1,-4 4 2,-3 0-2,-1 3 0,0-1 0,5 0-1,3-4-2,6 0 0,5-8-1,7-2-1,4-4 0,7-4 1,4-4-1,10-8 1,-11 8 0,11-8 0,0 0 0,3-10 0,3-1 0,2-2 1,1-3-1,4-3 1,4-2-3,1-2 3,2-1-3,0 2 1,-1 2 0,-1 3-2,-2 2 2,-2 1-1,-5 3 2,-9 11-2,11-11 2,-11 11-1,0 0 1,0 0-1,0 0 1,0 0-1,-9-5 0,0 8 0,-2 4 0,-3 2 0,-4 5-1,-1 1 3,-1 2-1,1 2-1,0 2 2,3 0-1,2 0 0,4 0-1,3-2 1,3 1-2,2-2 1,3-1 1,3 0-1,2-2 1,2-1 0,4-3-1,6-3 0,3-5-2,5-3-4,3-4-7,4-8-15,9 0 0,0-11-1,9 2 1</inkml:trace>
  <inkml:trace contextRef="#ctx0" brushRef="#br0" timeOffset="15043">2767 6173 6,'-6'-11'8,"6"11"0,0 0-1,0 0 0,0 0-2,0 0 1,0 0-2,10 4-1,-10-4 0,11 4 1,-11-4 0,18 8 0,-7-2 1,3 2-1,-1 1-1,4 2 1,0 1-1,4 3-1,0 0 1,1 2 0,2 0 1,0 1 0,2 0 0,-1 0 1,1 1-1,1-2-1,1 1-1,-2-2 0,1-1-1,0 1 1,3-2-1,0 0-1,1-2 1,-2-1 0,3-2 0,1 0 0,0-2 0,-1 1 0,0-1 0,-4-2 0,-2 2 0,-2-1-1,-5 1 0,-3-2 0,-2 2 1,-4-4-1,-10-3 0,13 9 0,-13-9 0,0 0 0,9 6 0,-9-6 1,0 0-1,0 0 0,-4-10 0,4 10 0,-13-19 0,3 7-1,-3-2 0,-1 0 1,-2 0-1,0-1 0,-1 2 0,2 2 1,1 0-1,-1 2 1,3 1 0,-1 1 0,2 1 0,2 1 0,9 5 0,-13-6 0,13 6 1,0 0-1,-11-1 1,11 1 0,0 0 0,0 0 1,15 18 0,-7-9-1,4 4 1,2 2-1,1 1 0,2 1 1,1 1 0,2 1 0,0 0 0,-2-2 0,0 1 0,-1-2-1,-2-1 1,-1-1-1,-2-2 0,-3-2-1,-9-10 1,12 18 0,-12-18-1,3 13 1,-3-13 0,-6 13 0,6-13 1,-18 14-1,0-7-1,-5 1-5,-11-1-5,-6-2-13,-4 4-5,-9-8-2,-1 4 1</inkml:trace>
  <inkml:trace contextRef="#ctx0" brushRef="#br0" timeOffset="27202">9400 5386 10,'0'0'12,"-5"11"-2,-4-1 0,-1 5 1,-4 4 0,-4 8 0,-3 1 2,-4 4-3,-1 3-1,-1 1-2,2-2-3,0-2-1,4-4-3,3-6-1,4-4-2,5-7-1,9-11-7,-12 4-8,12-4-3,4-17-1,7 7 2</inkml:trace>
  <inkml:trace contextRef="#ctx0" brushRef="#br0" timeOffset="27630">9120 5313 3,'0'0'17,"0"0"2,0 0-6,9 10-1,1-4 1,3 5 1,2 6-2,2 2-1,0 5-3,2 3-2,-1 4-2,-2 3-1,0 1 1,0-1-1,-1-3 0,3-1-1,-2-4 0,1-5 0,-1-2-2,1-6 0,-2-5-3,-2-2-3,-1-6-5,-1-6-7,2 4-8,-5-12-1,4 6 2,-9-12-1</inkml:trace>
  <inkml:trace contextRef="#ctx0" brushRef="#br0" timeOffset="28029">9325 5334 10,'0'0'17,"0"0"-1,-13 5-6,13-5 1,-7 12 2,3 1 1,-1 5-2,1 5-3,-1 6 0,-1 5-2,1 4 0,-1 1-3,1 1-1,-1-2-1,2-4-1,0-5 0,2-2-1,2-6 0,-1-5-9,1-16-16,2 21 0,-2-21-2,0 0 1</inkml:trace>
  <inkml:trace contextRef="#ctx0" brushRef="#br0" timeOffset="42685">10249 10709 3,'0'0'15,"-3"10"2,3-10 1,-11 7-7,11-7 0,-13 18 0,4-8 1,-3 5-4,-2 2-1,-2 6-1,-2 0-1,1 3-2,-2 0-1,1-3 0,1-1-3,4-3 0,1-4-3,3-7-4,9-8-6,-12 4-9,12-4 1,0 0 0,4-14 1</inkml:trace>
  <inkml:trace contextRef="#ctx0" brushRef="#br0" timeOffset="43020">10034 10709 23,'0'0'17,"8"5"0,-8-5 2,0 0-7,0 0-5,0 0 1,3 12 1,1 0 0,1 1-1,2 4-1,3 2-2,1 3-1,3 1-2,0 0-1,2-2-1,1-3-1,-2-3-3,-1-4-13,2 4-7,-16-15-1,17 9 0,-17-9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50:26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21661 7624 6,'0'0'13,"0"0"2,0 0-9,0 0 0,0 0 1,11 8 0,-1-9 1,5 1 1,2-2-1,4 1-1,2-1-1,1 1 2,4 0-2,-2-1 1,1 2-1,-1 0-1,0 0 0,-2 2-1,-3-2-1,-2 1-2,-5 0 1,-3-1-1,-11 0 1,12 1 0,-12-1 1,0 0-1,0 0 0,-11-3 1,1 1-1,-1-1-1,-4 0 0,-2 0-1,-4 1 1,-1-1-1,-1 2 0,1 0 0,-1 0 0,0 1 0,4 1 0,0-1-1,3 1 0,4-1-2,0 0-1,12 0-2,-12 0-6,12 0-8,0 0-8,15-9 0,4 5 1</inkml:trace>
  <inkml:trace contextRef="#ctx0" brushRef="#br0" timeOffset="572">22659 7664 26,'-15'9'21,"-2"-9"1,17 0 3,-9 4-16,9-4-1,12 3 0,2-2 0,7 1 1,4-2 0,7 2 0,2 0-3,5-1-1,-2-1 1,1 0-2,-4-1-1,-2-1 0,-8 1-1,-4 0-1,-6 0 1,-3 0-1,-11 1 0,0 0 0,0 0 0,-16-10 0,0 7 0,-1-1-1,-3 1 0,2-2-1,0 4-2,2-5-11,5-3-18,11 9 0,11-32-1,11 4 0</inkml:trace>
  <inkml:trace contextRef="#ctx0" brushRef="#br0" timeOffset="6922">5374 11595 3,'-18'1'14,"18"-1"1,-18-5 1,18 5-8,-12-7-3,12 7 1,-10-6 1,10 6 2,0 0 2,-9-4-1,9 4-1,0 0 2,0 0-1,0 0 0,18 8-1,-4-6-2,10 2 0,7-2 1,11 3-2,9-4 0,12 1-1,8-3-1,9-1 0,7-2-1,5 1-1,2-2 0,-1 1-1,-3 0-2,-5-2-6,-9-1-25,-6 1 0,-19-11-1,-6-6-1</inkml:trace>
  <inkml:trace contextRef="#ctx0" brushRef="#br0" timeOffset="13212">5550 11540 15,'0'0'15,"-15"3"1,15-3-2,0 0-6,0 0 0,0 0 2,0 0-1,0 0 0,0 0 0,0 0-1,0 0 0,14 6-2,-14-6 0,18 2-1,-7 0 0,1 0-1,4-2 1,2 1 0,3-2 0,3 0-1,0-2-1,5 2 0,1-1 0,2 1-1,0-2 0,3 2 0,-1 0-1,3 0 0,2 0 0,5 0 1,0-3 0,6 2 0,0-1 1,1 1-1,3-3 1,0 3-1,-1-1 0,-1 0 0,-1 0-1,0 2 0,-1-2 1,0 3-1,-2-1 1,1 1 0,-2-1 0,-1 0 0,-1 0 0,-2 1 0,-3-3-1,-3 2 0,-5 0-1,-3 0 1,-6-2-1,-2 2 1,-6 0-1,-4 0 1,-11 1-1,13 0 1,-13 0 0,0 0 0,0 0-1,0 0 1,0 0-1,-14-2 1,3 0-1,-2 1 0,-6 0 1,-5 1-1,-5 1 0,-7 2 0,-8 0 0,-8 3 0,-7 2 0,-8 0-1,-7 5 0,-8-2-2,-6 3-7,-11-5-25,-8-4-1,0-7 0,-12-17-1</inkml:trace>
  <inkml:trace contextRef="#ctx0" brushRef="#br0" timeOffset="18274">8082 13543 1,'0'0'13,"-8"-8"1,8 8-5,-4-12 0,4 12 2,0 0 1,-5-13 2,5 13 0,0 0 0,0 0-1,0 0-2,0 0-4,0 0-1,0 0-3,0 0-1,0 0 0,14-3 0,-4 4 1,3-1-1,6 1 1,6-2 0,7 0 0,6-3 0,7 1 0,7-2-1,9-2 0,5 0 1,8-1-1,7-3 0,7 1 2,2-2-2,4 0 1,3 1-1,3 1 1,2-1-1,-1 1 2,-2 2-2,-2 2-1,-5 1 1,-1 0-1,-7 1 0,-5 2 0,-9 1 0,-8 0-1,-9 1 0,-10 0 1,-11 0-1,-9 0 0,-8 0 1,-15 0-1,0 0 1,0 0 0,-14-1-1,-5 1 1,-7-2-1,-7 1 1,-7 0-1,-7 1 0,-9 1 0,-4 2 0,-6 1 0,-9 2-2,-6 6-1,-8-4-4,-3 7-17,-7 3-12,-8-8 2,-3-1-1,-6-12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4:51:05.6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3193 1535 32,'0'0'21,"0"0"-3,0 0 2,0 0-2,0 0-6,0 0-3,0 0-3,0 0-1,0 0-1,0 10 0,0-10 0,4 23-1,-1-6 0,2 5 0,-1 6 0,2 4-3,-1-2 2,0 2-2,-1-3 1,-1-2-2,-1-5 4,0-3-5,0-7 4,-2-12 0,0 14 0,0-14 2,0 0 0,0 0 1,0 0-1,0 0 1,0 0 0,0-16-1,-1 2-1,0-3-1,1-6-2,0-1 4,1-3-4,1-1 3,1 0-3,1 1 3,1 0-3,2 5 3,-1 2-2,2 3-1,0 2 0,-1 1 1,1 2-1,-2 1 0,-6 11 0,13-15-1,-13 15 1,12-10-1,-12 10 0,10-6 0,-10 6 0,10 2-1,-10-2 1,12 8 1,-12-8-1,14 17 0,-5-7 1,1 4-1,-1 1 1,0 1 0,-1 2-1,0 1 1,-1 2 0,-2 0-1,1 4 1,-3-1-3,1-1 3,-2 1-3,1-2 2,0-1-2,-1-2 3,-1-3-3,-1-4 2,0-12-1,2 16-1,-2-16-3,0 0-2,0 0-11,10 5-13,-10-5 1,15-13-1,-2 5 2</inkml:trace>
  <inkml:trace contextRef="#ctx0" brushRef="#br0" timeOffset="451">3628 1760 19,'0'0'23,"0"0"0,0 0 1,0 0-7,0 0 1,0 0-2,0 0-3,0 0-2,0 0-1,0 0-1,0 0-2,0 0-2,-6-10 0,6 10-2,7-11 0,-7 11 2,14-14-3,-1 7 1,2-1-2,3 1 2,0-1-3,3 3 3,-1 2-3,-1-1-1,0 2 0,-5-2-1,0 4-1,-5-2-1,1 3-3,-10-1-5,12 0-9,-12 0-8,0 0-3,10 1 0,-10-1 2,0 0 1</inkml:trace>
  <inkml:trace contextRef="#ctx0" brushRef="#br0" timeOffset="797">3774 1562 43,'0'0'23,"0"0"1,-10-13-5,10 13-2,0 0-4,0 0-3,0 0-3,0 0-1,-3 10-1,4 1 0,-1 2-3,1 2 0,0 7 0,0-1-4,1 5 4,0-2-4,1 0 3,-1-2-3,1-1 2,-1-4-3,1-3 1,-1 0-3,2-2-2,-4-12-6,7 13-9,-7-13-6,12 3-2,-2-5 2</inkml:trace>
  <inkml:trace contextRef="#ctx0" brushRef="#br0" timeOffset="1152">4073 1547 47,'0'0'23,"0"0"3,0 0-5,0 0-8,0 0-2,-10 4-1,9 8 0,-2 1-3,3 4 1,-4 7-2,3 5-4,-1 0 2,1 4-3,-1-3 0,3-1-3,-1-1 3,1-3-5,1-5 1,-1-6-3,3 0-10,0-4-13,-4-10-1,12 0-2,-12 0 2</inkml:trace>
  <inkml:trace contextRef="#ctx0" brushRef="#br0" timeOffset="1505">4282 1115 35,'19'9'24,"-10"4"2,4 6-1,-1 9-12,5 8-4,5 9 0,3 10 0,4 6-2,1 3-2,4 4-2,0 1-1,-3-3-4,-4-2 4,-6-5-4,-9-3 3,-9-6-3,-13 0 0,-11-10-9,-9-6-15,-6 0-2,-11-12 0,-4-1 1</inkml:trace>
  <inkml:trace contextRef="#ctx0" brushRef="#br0" timeOffset="1980">3260 996 50,'-38'-13'27,"38"13"0,-48 3 3,22 10-18,-4 14-3,-1 5 2,-6 12-2,2 1 0,-3 16-4,5 3 0,2 10-3,7-1 1,6 4-1,10-3-3,9 1 3,8-3-3,12-3 0,6-8-4,10 4-4,2-8-19,8-8-3,7-3-1,5-12-1</inkml:trace>
  <inkml:trace contextRef="#ctx0" brushRef="#br0" timeOffset="2663">5801 1523 58,'-8'-15'27,"2"3"0,-4-3 1,0 4-18,0 5-1,-6 0-2,0 6 1,-6 2-4,0 8 1,-5 0-2,2 5 0,-1 0 0,4 1-2,2-1 1,6-1-1,4-1-1,8-1 1,8 1-1,6 1 0,5 0 1,1 4-1,3 4 0,0 0-1,-1 2 1,-4-1-2,-7 1 3,-7 0-2,-7-2 2,-8-1-2,-7-6 3,-4 0-1,-6-2-1,1-5 0,1-1-3,2-6-2,7 2-4,4-11-8,15 8-15,-3-23 0,10 6-1,9-5 3</inkml:trace>
  <inkml:trace contextRef="#ctx0" brushRef="#br0" timeOffset="2905">5718 1632 43,'11'6'24,"-11"-6"2,12 20 1,-3 1-15,-4 3-1,5 10-3,-2 4 1,4 8-3,-2 4 0,1 2-4,0-6 1,0-1-2,-2-5-1,-1-7-1,-1-7-2,-3-13-5,-4-13-6,11 1-8,-10-16-5,0-6-3,-3-11 1,2-1 1</inkml:trace>
  <inkml:trace contextRef="#ctx0" brushRef="#br0" timeOffset="3144">5811 1690 43,'-3'-27'27,"-2"2"5,7 5-4,5 8-6,7-1-8,9 7-2,1 2-5,8 5-1,0 2-2,0 6-2,-2 4 0,-5 4 0,-9 8-1,-9 0-3,-7 1 2,-9-3-4,-5 1 1,-5-7-5,0 1-3,-4-10-10,5-7-10,5-5 0,2-8-1,6-6 4</inkml:trace>
  <inkml:trace contextRef="#ctx0" brushRef="#br0" timeOffset="3444">6029 1187 49,'0'0'25,"0"0"3,0 0-2,0 0-13,5 15-3,-3 6-2,-1 5-2,4 9 0,0 7-1,2 6 0,1 3-1,3-1-2,-1 1-1,1-7-1,0 2-1,-1-15-6,-1-1-6,-1-11-11,-1-7-6,3-5-1,-10-7 1,17-5 1</inkml:trace>
  <inkml:trace contextRef="#ctx0" brushRef="#br0" timeOffset="4203">6261 1464 49,'0'0'26,"0"0"1,0 0 1,0 0-16,6 24-2,-6-3-2,3 5-2,-1 1 0,3 2-1,-1 3-2,3-6-3,0-1 0,2-10-3,1-2 0,1-13-8,3-2 0,-2-12-1,5-6-2,-2-7 3,4-7-1,-4-6 2,3-8-1,-4 3 9,-2-4 3,-1 3 7,-7-3 0,0 6 3,-7 0 0,-2 13 1,-4 2 0,0 7 0,-4 4-3,4 10-1,-4 8-2,5 10-1,0 8-1,4 4-1,0 12 0,4 8 0,1 6 0,2 4-1,2-1 0,3-3-2,0-3 1,2-3-2,-1-10 2,2-9-2,1-7 0,1-10-1,-1-6 1,2-8-1,0-6 0,2-8 0,1-7-1,1-8 1,0-5 0,-1-4 1,-2-1 0,-3-3 1,-3 0-1,-3 2 2,-6 6 1,-2 8 0,-4 5 0,-2 9 0,-2 8 0,-2 12 0,-1 11 0,2 11-1,-1 8 0,2 9 0,1 11 1,5 2-1,3 3 0,2-2 0,5-3 0,4-6-1,3-4 1,2-11-3,5-8-2,-2-10-5,6-4-12,-4-6-12,0-6 1,0-7-1,-6-5 1</inkml:trace>
  <inkml:trace contextRef="#ctx0" brushRef="#br0" timeOffset="4573">6414 1344 52,'-27'3'31,"9"5"0,8-2 2,10-6-19,13 16-3,4-9-2,10 3-2,2-4-2,8 1-4,4-5-1,2-1-2,0-2-1,-4-1 1,-1-1 0,-6 1 0,-4 1 0,-5 1 0,-5 2 1,-5 3 1,-3 4 2,-2 5 0,-3 4 1,0 1 0,-1 2 0,-1 3 0,1-2 0,1-1-1,-1-4-2,0-4-1,1-2-4,-5-11-8,0 0-18,12-5 1,-12 5-2,10-22 0</inkml:trace>
  <inkml:trace contextRef="#ctx0" brushRef="#br0" timeOffset="4934">6920 1443 35,'9'2'25,"0"10"2,-5-1 1,3 5-13,4 5-3,-3-4-3,2 3-1,-3-6-2,1-1 0,-8-13-3,9 15 0,-9-15-1,0 0 0,0 0 0,0 0-1,9-11 1,-9 11-1,13-17 1,-4 5-1,2-1 0,1 2 1,1 0 0,-1 4 0,0 1 1,0 5-1,-2 5 0,-1 4 0,-2 4-1,0 2 0,-1 2-1,-1 1 0,-1 1-3,-1-4-1,2 0-4,-5-14-7,2 13-18,-2-13 0,0 0 0,2-11 1</inkml:trace>
  <inkml:trace contextRef="#ctx0" brushRef="#br0" timeOffset="5131">6887 1217 88,'0'0'30,"-3"-12"1,3 12-1,19-7-31,-6 4-10,-1 1-9,0 3-9,7 1-1,-3 1-1,7 4 1</inkml:trace>
  <inkml:trace contextRef="#ctx0" brushRef="#br0" timeOffset="5701">7394 1424 31,'21'16'27,"-7"-7"1,-4-2 1,-10-7-8,0 0-9,0 0-1,-11 7-3,1-2 0,-6 2-2,0 5-2,-3 2 1,3 5-1,0-1-1,5 2 0,0-1-1,5-1 0,5-4-1,4-4 1,-3-10-1,16 11 0,-6-11 1,3-3 0,0-3-1,0-1 0,0-5 0,0-1 0,-3-1 0,1 0-1,-2 1 0,-1 1 0,-8 12-1,9-14 0,-9 14 0,0 0 0,9 18 0,-5-3 0,2 6 0,1 9 0,4 6 1,2 6-2,0 2 2,0 0-2,-2-1 2,-1-1-1,-6-2 3,-4-7-2,-8-7 3,-6-3-1,-6-8 1,-4-5-1,-3-5 0,-1-4-1,1-7-1,3-4-1,6-3-2,3-6-1,9 2-5,1-8-8,10 4-19,5-1 1,3 0 0,6 0 1</inkml:trace>
  <inkml:trace contextRef="#ctx0" brushRef="#br0" timeOffset="7446">8372 1445 58,'-10'21'32,"5"6"-2,0 0 0,4 3-18,4 5-1,-2-6-4,4-1-2,-2-7-2,0-4-1,-3-17 0,4 16 1,-4-16 0,0 0-1,-8-12 1,8 12 0,-8-25-1,4 8 0,0-6 0,2-3-2,1-4 0,3-5 0,3-1-1,3 0 2,2 1-3,5 2 3,3 4-2,3 5 1,2 7 0,3 8 0,-1 7 0,0 4 1,1 6-1,-1 6 0,-5 6 0,-3 2 0,-5 2 1,-5 2-2,-6 0 2,-8-1-1,-7-4 2,-6-3-2,-6-4 2,-3-5-2,-4-4 1,0-3-1,2-4 1,1-1-1,5-1 1,6-1 0,2 2 0,6 0 1,11 3-1,0 0 1,0 0-1,0 0 1,12 8-1,3 2 0,4 1-1,3 2 0,4 4 0,2-1 0,2 2 0,1-3-1,0-2 0,0-5-2,-1-1-1,-3-7-1,1-1-2,-4-8 0,2 2 0,-9-8-1,1 4 2,-8-7 1,1 4 2,-5 0 2,-2 2 1,-4 12 1,3-16 1,-3 16 1,0 0 0,0 0 1,2 20-1,3-7 1,-1-1-1,4 4 1,1-3-1,3-1 1,0-3-1,3-4-1,0-3 0,-1-2 0,0-5 0,-2-1 0,-1-2 0,-1-1-1,-3-2-1,-2 1 1,-2-1 0,-3 11-1,4-16 1,-4 16-1,1-11 0,-1 11-1,0 0 1,0 0 0,0 0-1,3 12 1,-3-12-1,10 14 1,-10-14 0,15 15 1,-3-10-1,3-2 1,0-3-1,4-4 1,0-6-1,2-5 0,1-5-1,-1-7 1,0-7-1,-4-1 1,-3-2-2,-2-3 2,-7 0-1,-2-2 1,-5 3 0,-3 6 0,-4 9 1,-1 2-1,-2 6 0,0 11 0,-1 9 0,1 11 0,1 6-1,2 10 1,3 9 0,1 5 0,5 3 1,2 1-1,6-2 1,4-4-1,2 1 1,3-9 0,0-8 0,3-4-1,-1-4 0,2-4 1,0-3-1,1-4 1,0-2-1,3-4 0,1-4 1,3-3-1,-1-4 1,0-3-1,-2-5 1,-3-3-1,-5-5 1,-4-4-1,-5-1-1,-7-3 1,-2 2-1,-5 0 1,-3 4-2,-3 5 2,0 8-2,-2 7 2,-1 11-1,2 10 1,-1 8 1,3 6 0,2 5 0,5 3 0,3 1 1,5 1-2,11-1 2,8-2-4,10-6 2,8-3-4,10-3-2,2-7-23,11-3-7,4-5-1,1-15 0,2-5 3</inkml:trace>
  <inkml:trace contextRef="#ctx0" brushRef="#br1" timeOffset="18330">5436 2970 25,'0'0'23,"4"-21"3,-4 21-3,8-18-7,-8 18-3,0 0-1,0 0-3,11 4-3,-9 8-1,2 7-2,0 2-1,1 4-2,-1-1 2,1 2-1,-1-3 0,0-2-1,-1-7 1,0-3 2,-3-11-1,0 0 0,0 0 0,0 0 0,8-20 0,-4 1 0,-1-5-1,2-3 0,1-4-1,1 0 1,1 1-1,1 2 1,-2 3-2,1 4 2,1 3-1,0 6 0,-9 12 0,17-12 0,-8 13-1,0 4 1,0 5-1,1 6 0,-1 5 1,-1 4-1,-1 4 2,-2 2-2,-2-1 2,-1-1-1,-3-1 0,-1-4-3,1-5-2,-2-5-6,3-2-7,0-12-11,4 11-1,-4-11 0,15-5 1</inkml:trace>
  <inkml:trace contextRef="#ctx0" brushRef="#br1" timeOffset="18806">5844 2961 46,'0'0'27,"0"0"1,0 0-5,9-2-7,3 2-3,0-6-4,5 4-1,1-3-4,5 2-2,1-1-2,-1 0-4,1 1-6,-5 0-9,-2-2-9,-1 6-1,-6-4-1,-10 3 1</inkml:trace>
  <inkml:trace contextRef="#ctx0" brushRef="#br1" timeOffset="19017">5956 3016 31,'-12'10'27,"8"2"4,4-12-2,-1 11-5,1-11-10,15 7-2,-1-5-3,1-3-2,3 1-4,1-1-3,0-3-2,2 2-5,-5-3-9,0 0-11,2 2-4,-6-4 0,3 4 0</inkml:trace>
  <inkml:trace contextRef="#ctx0" brushRef="#br1" timeOffset="20063">7022 2706 26,'0'0'24,"5"16"3,-5-16 2,-6 25-12,0-2-4,-4 1-2,0 10 0,-5 0-3,2 7-1,-3-4-2,2 0-3,1-5-2,1-6-3,5-4-3,1-8-5,6-14-8,0 0-11,10-5-1,4-7 1,0-13 2</inkml:trace>
  <inkml:trace contextRef="#ctx0" brushRef="#br1" timeOffset="20280">7106 2756 44,'0'0'27,"0"0"4,-5 17-2,-1 3-13,-4 0-5,3 9-2,-4 1-2,1 3-3,1-1-1,2-2-3,2-3-3,-1-7-3,5-3-5,-1-6-12,2-11-7,0 0-1,-3-12 1,4-1 1</inkml:trace>
  <inkml:trace contextRef="#ctx0" brushRef="#br1" timeOffset="20520">6890 2817 55,'-18'4'28,"18"-4"1,0 0 1,0 0-19,0 0-4,17 8-1,-2-6 0,4-5-2,4 3-1,1-2-2,0-2-2,-1 3-2,-3-3-5,-2 4-4,-4-3-10,-14 3-8,12-1 0,-12 1 0,0 0 2</inkml:trace>
  <inkml:trace contextRef="#ctx0" brushRef="#br1" timeOffset="20766">6826 2915 57,'-1'17'31,"2"-5"0,10 2-1,9-5-18,4-3-1,9 1-2,1-7-3,3 2-4,2-4-1,-1 0-1,0-3-1,-3-1-3,-4 0-2,-6-3-5,2 4-6,-5 0-12,-2-7-2,4 4 0,-5-9 2</inkml:trace>
  <inkml:trace contextRef="#ctx0" brushRef="#br1" timeOffset="21511">7670 2770 11,'0'0'21,"6"14"3,-6-14 1,-13 19-6,3-3-7,-1 1 0,0 3 0,0-2-3,6 1-1,0-5-1,9-2-2,-4-12 1,20 10-1,-4-13-1,5 0 0,1-6 0,3-1-2,-4-1-1,-1-1 0,-5-1-1,-5 1 0,-6 1-1,-6 0 1,-8 4-1,-4 1 0,-2 3 0,-3 0 0,4 3 0,-1 0 0,4 3 1,12-3 1,0 0-1,0 0 1,9 3-1,9-5 1,2 0 0,5-2 0,2-1 0,1 0 0,-1-4 0,-1 2-1,-5 0 1,-3 0-1,-3 2 0,-4-1 0,-11 6 0,11-1-1,-11 1 0,1 18 1,-1-1-1,0 5 1,2 8-1,2 5 1,4 5 1,1 2-1,2 0 1,2-1-2,-1-2 2,-3 0-1,-2-6 1,-5-5-1,-7-3 0,-3-4 1,-6-3 0,-3-4 0,-1-6 0,-1-6 1,1-5-1,3-5 1,5-10-1,4-2 1,4-6 0,5-3-1,4-3 0,3-3 0,3 0-1,2 1 1,0 2-3,-1 2 0,-1 7-6,-5-4-8,0 4-17,-1 6-1,-4 0 0,1 3 0</inkml:trace>
  <inkml:trace contextRef="#ctx0" brushRef="#br1" timeOffset="22610">8399 2836 41,'14'21'29,"-14"-21"2,21 12-2,-9-7-8,3-7-10,5 4 0,-2-7-5,3 2-1,0-4-2,1 1-1,-5-2 0,1-1 0,-5 1 0,-2 0 0,-11 8-1,13-17 0,-13 17-1,-1-17 0,1 17 0,-11-14 0,11 14-1,-15-9 0,5 7 1,1 2-1,0 2 0,0 3 1,0 2 0,9-7 0,-16 19 0,10-6 0,-1 1 1,2 0-1,0 0 1,3 2-1,1-2 1,2-2 0,1 1-1,3-2 1,1-1-1,-6-10-1,17 15-1,-6-12-2,6 0-3,-3-7-2,8 2-3,-1-7 1,6 3-1,-1-8 0,6 4 1,-4-4 0,1 2 3,-5-2 3,-2 2 2,-5 2 4,-4 0 2,-3 3 1,-10 7 2,4-10 1,-4 10 1,-9-4 1,9 4-1,-18 3-2,6 0-1,2 7 0,-5-2 0,5 5 0,-2-1-1,3 4 1,2-2-3,5 1 1,1-2-1,4-2 0,-3-11 0,14 17 0,-3-14-1,0 0 1,3-5-1,1 0 0,-1-4 0,1-2 0,-1-1-1,0-2 0,-1-2 0,-1 2 0,-1-1 0,-11 12 0,15-16-1,-15 16 0,10-6 0,-10 6 0,3 13 1,-4 1-1,0 7 0,0 3 1,0 4 0,0 6 0,1 0 1,2 2-1,1 0 1,4-1-1,3-3 2,3-3-2,3-3 1,3-5 0,4-6 0,3-7 0,2-4-1,2-8 0,0-4-1,0-7-1,0-2-2,-4-6-3,1 2-7,-7-4-8,-5 0-9,0 1-1,-8-5 2,-2 5 1</inkml:trace>
  <inkml:trace contextRef="#ctx0" brushRef="#br1" timeOffset="23490">9065 2751 2,'-3'12'19,"3"-12"0,0 0 1,0 0-6,0 0-2,0 0 0,-2 10-1,2-10-2,3 13-1,1-1-1,-2-2 0,3 6-1,-2-4-1,2 4-1,-1-2-1,2-1 0,-6-13 0,13 17-1,-13-17 0,14 8 2,-5-8-2,1-1 0,-1-4 0,0-2-1,0-1 1,0-2-1,-2-2 0,1 0 0,-1-1-1,-2 2 1,0-1-1,-5 12 1,6-15 0,-6 15 0,0 0-1,0 0 1,0 0-1,0 0 1,0 0-2,3 16 1,-2-4 0,0 1 0,2 1 1,0 0-1,3 0 1,1-2-1,2-3 1,1-1 0,1-3 0,3-3 0,-1-3 0,1-1-1,1-4 1,-2-1 0,0-3 0,-1-1-1,-3-1 0,-1-2 1,-1 0-1,-2 0 0,-2 1 0,-1 0 0,-2 3 0,0 10 1,-1-15-1,1 15 0,0 0 0,0 0 0,-5-11 0,5 11 0,0 0 0,0 13-1,0-13 1,4 21 0,0-7 0,-1 3 0,1 2 0,1 0 0,1 0 1,0-2-1,1-3 0,1-2 0,-8-12-1,14 13-2,-4-11-2,-10-2-4,16-11-9,-16 11-12,14-24-1,-5 8-2,-3-8 2</inkml:trace>
  <inkml:trace contextRef="#ctx0" brushRef="#br1" timeOffset="23731">9344 2541 86,'-14'10'31,"14"-10"-1,0 0 1,0 0-27,0 0-4,10 4-4,-10-4-7,11-3-5,-11 3-3,13-4-4,-13 4-4,13 0-2,-2 7 1,-11-7 3</inkml:trace>
  <inkml:trace contextRef="#ctx0" brushRef="#br1" timeOffset="24422">9451 2673 35,'10'26'24,"5"6"4,-1-1-5,2-2-5,0 0-3,-3-7-3,2 2-1,-5-11-2,1 1-1,-11-14-1,10 12 0,-10-12-1,0 0 0,0 0-1,4-11-1,-4 11-1,3-20 0,-1 5-2,1-2 0,2-1-1,1-3 0,0 0-1,0-2-1,3 2 0,-1-1-1,3 5-2,-3-3-2,6 8-1,-5-4-4,7 10-8,-3-3-2,4 4-5,0 2-1,1 0 0,1 3 5,-1 1 6,0 2 8,-2-1 8,-4 2 8,-1 3 6,-11-7 6,9 11 1,-9-11-1,-9 13-4,9-13-2,-19 19-2,9-5-1,-3-1-2,1 4-1,1-3-2,1 5 0,1-4-1,3 2 1,3-4-2,2 0 0,1-13 0,5 16 0,-5-16-1,16 4 1,-5-8-1,2 0 0,0-4 0,1-1 0,0-2 0,-1-1-1,-2 2 0,-1 0 0,-10 10 1,14-13-2,-14 13 1,0 0-1,0 0 1,10 7-1,-10-7 0,3 18 0,2-8-1,0 2 1,2 0 0,-7-12-2,16 16-2,-7-15-4,4 2-10,-2-8-10,-1-6-4,5-1-1,-2-9 1</inkml:trace>
  <inkml:trace contextRef="#ctx0" brushRef="#br1" timeOffset="25603">10112 2452 71,'0'-11'32,"0"11"-1,0 0 1,-10 7-18,4 7-4,4 10-4,-1 3-2,2 7 1,1 1-2,3 2-2,2 1 0,1-3-2,1-4-1,-1-4 0,1-4-1,-1-4-1,1-5 1,-3-3 0,-4-11 0,9 12 1,-9-12 0,10 9 2,-10-9 1,14 8 0,-4-6 1,1 2 1,4-4 0,1 1 0,1-5 0,1 1 0,-1-7 0,-1 1-1,-2-3 0,-2-2 0,-4-2-1,-4 1-1,-2-1 1,-2-1-1,-2 3 0,-2 3 0,-3 0 0,-2 4-1,-1 4 1,-2 1-1,-1 6 1,-1 3-1,3 2 1,-1 4 0,2 2 0,2 3 0,3-2 0,4 3 0,3-2 1,3-2-1,3-1 1,2-2-1,3-4 0,0-2 0,2-3-1,1-5 0,2-1-1,-3-5 1,2-1 0,-2-1-1,1-2 1,-2-1 1,-2 2 0,-2 0 0,-10 11 0,14-15 0,-14 15 0,0 0 0,9-3 0,-9 3 0,5 10 0,-5-10 0,8 14 0,-8-14 0,14 14 1,-4-9-1,-1-3 1,2-2 0,0-2-1,0-2 1,-1-2 0,1-1-1,-11 7 1,15-17 0,-15 17-1,14-15 1,-14 15 0,8-11-1,-8 11 0,0 0 0,0 0-1,0 0 1,5 15 0,-3-4-1,0 1 1,2-1 0,1 3-1,3-3 1,2-2-1,1-4-1,5-4-1,-1-6 0,5-3 0,-1-7 0,5-3 0,-2-6 0,1-4 1,-1-5 1,-2-2 0,-2-2 1,-3-3 0,-1 1 0,-6-4 2,-3 1-1,-5-1 1,-1 6-1,-6 2 2,0 6-1,-4 4 0,-1 9 0,-3 7-1,0 14 2,1 9-2,0 11 0,2 6-1,1 9 1,3 4 0,5 7 0,3 1-1,4 0-1,5-3 1,2-4 1,4-5-1,2-5-1,2-7-1,0-7 0,4-5-4,-4-10-5,3-5-19,-3-4-3,-2-10 1,-1-2-2</inkml:trace>
  <inkml:trace contextRef="#ctx0" brushRef="#br1" timeOffset="25836">10704 2512 61,'-17'10'33,"11"2"1,6-12-1,4 13-12,11-4-12,3-6-1,6 1-2,1-4-4,5-2-3,4 0-3,-2-6-4,4 4-9,-2-2-16,-3-3 0,0 2 0,-2-3 0</inkml:trace>
  <inkml:trace contextRef="#ctx0" brushRef="#br1" timeOffset="26400">11525 2431 51,'0'0'29,"0"0"3,0 0-1,2-11-13,-2 11-5,0 0-4,0 0-3,0 0-2,0 0-2,2 22 0,0 1-1,1 10-1,0 5 1,0 7-1,0 4 1,2 1-1,-1-3 1,1-5-2,-1-6 0,1-8-1,-1-8-2,2-4-4,-6-16-10,9 4-9,0-10-5,-2-11 0,4 0 1</inkml:trace>
  <inkml:trace contextRef="#ctx0" brushRef="#br1" timeOffset="26656">11710 2413 47,'1'-19'25,"-1"19"4,1 11-1,-2 5-15,3 12-2,-3 5-3,4 11 1,-3 3-2,4 5-2,-3-2-2,4 2 0,1-7-2,0-4 0,0-8-2,-1-9-2,1-4-7,-4-9-14,-2-11-7,0 0 0,9-6-1,-6-6 1</inkml:trace>
  <inkml:trace contextRef="#ctx0" brushRef="#br1" timeOffset="26889">11575 2619 67,'0'0'31,"8"12"0,2-15-1,1-2-18,6 3-5,-1-4-1,1 2-4,0 1-4,-2-3-4,4 6-9,-4-2-10,-1-2-6,4 4 0,-3-5 0</inkml:trace>
  <inkml:trace contextRef="#ctx0" brushRef="#br1" timeOffset="27257">12072 2597 47,'-15'8'30,"2"5"1,-2-5-2,1-1-14,5 6-2,0-5-1,6 6-5,1-3-3,6 3-1,2-2 0,4 0 1,0 1-2,1 0 0,-2-1-1,-1-1 0,-8-11 0,6 20-1,-6-20-1,-14 17-2,3-9-1,-6-6-4,3 4-5,-4-7-14,1-5-5,4-2-2,1-10 2,7 0 1</inkml:trace>
  <inkml:trace contextRef="#ctx0" brushRef="#br1" timeOffset="27445">11970 2295 54,'0'0'29,"-7"21"-1,-1-9 0,8-12-17,-10 23-12,4-8-12,3 3-11,3-18-3,-8 16-1,8-16 0</inkml:trace>
  <inkml:trace contextRef="#ctx0" brushRef="#br1" timeOffset="27912">12864 2567 70,'-2'13'31,"2"-13"-1,0 17 0,0-6-23,2 5-1,-3 0-2,3 5-1,-1 0-1,0 2-2,1-2-3,-2-5-6,3-2-11,1-2-10,-4-12-1,0 0 0,11-5 1</inkml:trace>
  <inkml:trace contextRef="#ctx0" brushRef="#br1" timeOffset="28273">13006 2637 54,'0'14'28,"4"8"1,-4-6-1,0 1-20,3 3-1,-1-8 0,0 1-3,-2-13 1,4 12-2,-4-12 0,0 0 0,9-7 0,-9 7 0,9-13-1,-9 13 0,13-17 0,-13 17 0,13-16 0,-13 16-1,10-10 1,-10 10-1,9-1 0,-9 1 0,0 0-1,10 15 0,-10-15 0,7 13-1,-7-13-2,7 11-4,-7-11-13,10 7-13,-10-7 0,4-12 0,-3-4 0</inkml:trace>
  <inkml:trace contextRef="#ctx0" brushRef="#br1" timeOffset="28468">12959 2413 83,'-9'7'32,"9"-7"-2,0 0 1,-4 11-31,4-11-5,15 5-6,-4-1-8,5 0-10,-1-3-2,8 3 1,-2-3 0</inkml:trace>
  <inkml:trace contextRef="#ctx0" brushRef="#br1" timeOffset="28897">13766 2625 41,'13'3'27,"-13"-3"1,0 0-1,0 0-13,-19 5-3,1-3-1,1 6-3,-3 0-1,2 7-1,1 0 0,5 6-1,3-2 0,6 3 0,3-3-2,5-2 1,5-4-1,5-2-1,0-6 1,3-1-1,-2-3 0,2-2 0,-4-1 1,-1-2-1,-4 1 0,-9 3 0,10-5-1,-10 5 1,0 0-1,0 0-1,0 0 1,0 0-1,0 0 0,0 0-1,0 0-2,9 5-3,0-3-5,-9-2-11,17-8-10,0 3-1,1-3 1,6 1 1</inkml:trace>
  <inkml:trace contextRef="#ctx0" brushRef="#br1" timeOffset="29363">14121 2674 12,'0'0'18,"5"-11"3,-5 11-3,-16-4-1,2 6-1,-4 4-4,-1 1-3,1 5 0,1 0 0,4 3-1,4-2-2,6 2-1,3-4-1,6 2 2,4-6-2,5 1-1,-1-5 0,5-2-1,-1-6 0,2-3-2,-1-5 1,0-2-1,-4-5-1,-2-3 0,-1-4 0,-5-4 0,-3-1 0,-4-1 0,-3 1 0,-4 1 1,-1 3 1,-3 5-1,-1 5 1,2 6 0,-1 3 0,1 9 1,10 0-1,-13 19 1,8 1-1,3 8 1,0 2-1,2 7 1,0 1-2,2 1-1,0-1-2,0-6-2,4-1-5,-4-12-9,3-5-13,4-4 0,-9-10 0,20 0 2</inkml:trace>
  <inkml:trace contextRef="#ctx0" brushRef="#br1" timeOffset="29723">14352 2600 36,'0'0'26,"3"23"2,-10-7-6,-2 3-9,2 7 0,-2-2-2,3 8-3,-2-3-2,5 2-1,1 0 0,5 1-3,0-1 1,4 1-1,0-1 1,4 0-2,-1-3 1,1 0-1,-2-2 0,0-4-1,-1-4 1,-3-3-1,-4-4 0,-1-11 1,-11 14-1,-2-11 0,-2-6-2,-7-4-4,4-1-5,-4-8-12,2-7-9,7-1 1,5-7-2,10-1 3</inkml:trace>
  <inkml:trace contextRef="#ctx0" brushRef="#br1" timeOffset="30092">14642 2699 30,'0'0'25,"-13"17"1,-7-10-4,1 0-9,-1 3-1,-1-3-1,5 2-3,0-3-2,7 2-1,9-8 0,-6 10-1,6-10 1,9 5-1,-9-5 0,20 2 0,-10-4-1,3 2 0,-1-2-1,0 1-1,-2-2 0,-1 3-1,-9 0 0,12 3 0,-12-3 0,6 10-1,-6-10 1,1 14-2,-1-14-1,2 12-5,-2-12-14,14 7-10,-5-12 1,4-1-1,1-7 0</inkml:trace>
  <inkml:trace contextRef="#ctx0" brushRef="#br1" timeOffset="31093">14862 2614 30,'-17'12'28,"1"12"1,-2-4-1,3-2-10,2 7-4,-1-7-2,8 3-4,4-5-3,8-1-1,6-6-1,4-1 0,6-3-1,4-3 0,2-3-1,2-1 0,0-4 0,-2-1-1,-4-2 0,-2-2 0,-5-1 0,-4 0-1,-6-1 1,-5-1-1,-4 2 0,-3 0 1,-6 5 0,-2 3 1,-1 3 0,-3 5 0,1 6 1,3 2 0,0 4 0,5 2-1,5 1 1,3 0 0,4-3-2,7-2 0,4-2-1,2-5-1,4-3-2,0-6-2,5 0-2,-2-9-1,2 3-2,-4-10 0,1 7 2,-7-8 1,1 4 3,-5 0 2,-4 2 4,-2 2 1,-6 11 2,5-11 3,-5 11 0,0 0 1,0 0-1,0 13 0,0-13-1,5 17 0,-5-17-2,11 14 0,-2-9-2,2-2 0,1-3-1,-1-1 1,0-1-1,0 1 0,-11 1 0,12-5 0,-12 5 0,0 0 0,0 0 0,0 0-1,6 14 1,-6-14-1,-1 14 0,1-14 1,3 16-1,-3-16-1,12 7-1,-12-7-2,22-10-3,-9-5-4,6-1-5,-4-9-4,5-1-2,-2-7-2,-1 0 1,-2-5 6,-3 1 7,-3 1 7,-2-3 6,-3 2 9,-5 1 5,-2 4 3,-3 6 1,-1 8 0,-3 1-5,10 17-2,-19-2-2,12 20-5,-1 1-1,3 13-1,1 4-1,3 7-2,1 3 0,2-1-2,3 1 0,1-3-1,4-3-1,-1-9-1,2-3-2,-5-11-2,6-2-8,-12-15-11,14 0-6,-14 0-1,7-24 2,-5 8 2</inkml:trace>
  <inkml:trace contextRef="#ctx0" brushRef="#br1" timeOffset="31287">15426 2582 42,'-19'-15'29,"5"7"4,1 1 0,3 0-12,10 7-4,0 0-4,15 7-5,0-6-2,8 4-3,2-2-2,4-1-1,3 1-3,0-6-2,4 5-6,-5-11-13,-1 1-9,-1-2-1,-3-4 0,2-2 1</inkml:trace>
  <inkml:trace contextRef="#ctx0" brushRef="#br1" timeOffset="32078">16604 2478 24,'0'0'22,"-7"-16"0,-3 11-2,-6-1-9,-6-1 2,-2 5-3,-6-3 1,0 9-2,-4 2 0,5 9 0,-3 3-1,6 12 0,2 2-2,7 8-1,3 1-1,9 3-1,4-3 0,7-2-1,6-6-2,7-6 0,4-6-2,4-9-3,7-3-1,0-9-4,6-1-3,-5-11-1,6 3-5,-5-7-3,-2-1 1,-5-2 3,-4 0 5,-7-2 4,-6 2 6,-6 1 4,-5 2 7,-6 2 6,-5 6 2,-4 6 2,-5 2-2,0 9-1,-4 2-2,3 7-3,-3-1 0,8 4-2,0-4-2,8 2-2,4-5-1,7-2-1,5-7 0,5 0 0,0-4-1,3-1 1,-1-3-1,0 0 0,-4 0 0,0 1 0,-12 2 0,14-5-1,-14 5 0,0 0 0,0 0 0,8 6 0,-8-6 0,0 0-1,10 11 0,-10-11-1,17 3-2,-8-8-2,10 2-4,-2-11-7,6 1-6,1-5-9,-1-7 0,3 1 1,-4-7 2</inkml:trace>
  <inkml:trace contextRef="#ctx0" brushRef="#br1" timeOffset="32415">16956 2514 19,'1'-20'24,"-1"20"2,0-16 2,0 16-7,-2 14-5,0 2-4,5 10-3,-2 2-2,4 8 1,-1-2-3,3 2-2,0-4 0,0-3-1,-1-7 0,-1-4-1,-2-8 0,-3-10 1,2 11 0,-2-11 0,0 0 1,0 0 0,0 0 0,-3-15 0,3 4 0,4-2 0,1-4-2,3-2 0,2-2-1,1-1 0,5-1-2,0-3-2,5 4-2,-4-6-5,6 6-7,-6-8-9,3-1-5,-2-4-3,-4-4 3,0 3 0</inkml:trace>
  <inkml:trace contextRef="#ctx0" brushRef="#br1" timeOffset="32828">17224 2212 35,'0'0'27,"-11"10"6,7 10-11,-2 14-3,-2 2-3,4 15-2,-3-2-3,5 8-5,0-4-1,3 0-3,1-10 0,2-3 1,0-10-1,0-5-1,-1-9 0,0-5 0,-3-11 1,0 0 0,0 0-1,0 0 1,0 0-1,11-12 0,-6 0 0,4-1 0,1-2-1,2 0-1,2 2 1,2 4 0,-2 4-1,1 8 1,-2 4-1,-4 7 1,0 4 0,-4 3 0,-3 3 0,-3 0 0,-4-1 0,-2-3 0,-4-2 0,-1-5 0,-3-4-1,-2-8-2,2-1-3,-2-12-6,7 2-10,1-9-10,4-6-2,6-6-1,5-6 3</inkml:trace>
  <inkml:trace contextRef="#ctx0" brushRef="#br1" timeOffset="33181">17435 2580 53,'11'32'29,"2"7"2,-6-5 0,1-3-18,4 4 0,-2-11-5,3-2-2,0-11-1,3-2-1,-2-9-1,2-4 0,-3-3-1,0-3-1,-2-4 0,-4-2 0,-2-2-1,-4-3 0,-4-1 0,-5 1 0,-4 3 0,-5 4-1,-4 6 1,-4 6-1,-2 7 1,0 7-1,2 4 1,4 2-1,5 1-2,4-4-1,11 1-4,1-16-5,15 11-7,-3-14-5,7 0-3,1-4-1,2-4 0,2 0 4</inkml:trace>
  <inkml:trace contextRef="#ctx0" brushRef="#br1" timeOffset="33491">17613 2647 36,'12'0'23,"-12"0"1,11 9-2,-7 5-5,-3 0-3,6 8-2,-4-4-2,5 6-2,-3-7-1,4 1-2,-3-7-2,4-2 0,-10-9-1,18 1-1,-18-1 1,17-13-1,-8 4 0,1-3 0,-2 0 0,1 2 1,-1-1 0,1 3-1,-9 8 1,11-9 0,-11 9-1,10 4 1,-10-4-2,12 17 1,-12-17-1,12 17-1,-1-6-6,-11-11-24,20 4-3,-6-8 1,-1-10-2</inkml:trace>
  <inkml:trace contextRef="#ctx0" brushRef="#br1" timeOffset="44993">10485 5133 20,'0'0'13,"-3"-11"-1,3 11-1,0 0 0,0 0-2,0 0-2,0 0 2,-3-13-2,3 13 1,0 0-1,-6-13-1,6 13-1,-5-10 0,5 10 0,-8-13-2,8 13 0,-11-13 0,11 13 0,-14-14 0,14 14-1,-17-12 0,8 8 0,-1-1 0,-2 0 0,0 2-1,0 1 0,-1 0 0,-1 1 0,1 1 0,-2 3-1,1-1 0,-1 3 0,-1-1 0,0 2 0,0 1 1,0 0 0,0 1 0,2 2 1,-2 0 0,1 2-1,1 2 0,-1 0 0,1 2 0,0 2 0,-1 0 0,3 2 0,-1 0 0,2 0 0,2 1 0,1 1 1,2 0-1,2 3 1,1-3 0,3 0 0,1 0 0,3 1 0,1-4-1,3 2 0,0-2 0,1 1 0,2-1 0,0-1 0,0 2-1,2 0 1,1 0 0,-2-2 0,2 0 0,-1-2 0,2-2 0,0-1 1,1-4-1,0 0-1,-1-4 2,2 0-3,-3-3 3,2 1-2,-1-3 0,-2 0 1,-1-3-1,1 0 2,-2-2-2,3-1 1,-1-2-1,2-3 1,0-1-1,-1-2-1,1-1 1,-1 0-1,-1-2 2,0 2-2,-4-1 1,1 2-1,-1-1 1,-1-1 0,-3 1 0,0-1 0,-1-2 0,1 0 0,-2-2 0,-1 0 0,-1-1 0,0 0 0,0 1 0,-1 0 0,0 2 0,-2-1 0,0 1 0,-1 2-1,0 0 2,-2-1-1,1 1 0,0 0 0,-2-1 0,1 2 0,-1 0 0,-1 1 0,0 1 1,0 0-1,-1 2 0,8 11 1,-15-18-1,15 18 1,-12-14-1,12 14 1,-9-8 0,9 8-1,0 0 0,0 0 0,-10-9-1,10 9-1,0 0-4,0 0-5,0 0-17,0 0-6,0 0 0,-6 15-1,6-15 1</inkml:trace>
  <inkml:trace contextRef="#ctx0" brushRef="#br1" timeOffset="45969">10832 5310 1,'-8'1'18,"8"-1"2,0 0-2,0 0-2,-10 2 2,10-2-2,0 0-1,0 0-2,0 0-2,0 0-1,0 0-1,0 0-1,12 4-2,-12-4-2,12 0 0,-3 0-1,5 0-1,2-1 1,5 1-1,3-3 0,5 2-1,3-2 1,4-1-1,2 0 0,2 0 0,0-2-1,0 2 1,-3-3-1,-2 3 1,-4 1-1,-4 0 0,-6 1 0,-3 0 0,-5 3-1,-13-1-2,13-1-3,-13 1-5,0 0-11,0 0-10,0 0-1,0 0-1,0 0 2</inkml:trace>
  <inkml:trace contextRef="#ctx0" brushRef="#br1" timeOffset="46863">12150 5095 4,'0'0'19,"0"0"1,0 0 1,0 0-5,0 0-2,0 0-2,0 0-3,0 0-1,0 0-2,0 0 1,0 0-2,-8 0 0,8 0-2,0 0 0,-13-2 0,13 2-1,-16-2-1,8 2 0,-4 0 0,-1 0 0,1 1-1,-3 0 1,1 1-1,-3 1 1,1 1 0,-1 1 0,-1 2 0,0 0 1,-2 2 1,1 3-1,0 1 1,-1 2-1,3 2 1,0 1-1,2 3 1,2 0-1,4 3 1,2 0 0,4 1 0,2 0-1,4 2 1,2-3-1,5 1 1,3-3-1,3-1 1,3-3-1,4-3 0,0-4 0,4-1 0,0-4-1,0-3-1,-3-2 1,0-2-2,-2-1 0,-3-4-1,0 2-2,-4-4-2,2 5-3,-6-8-10,3 0-15,2 4 0,-3-6 0,2 2 1</inkml:trace>
  <inkml:trace contextRef="#ctx0" brushRef="#br1" timeOffset="47294">12470 5061 30,'0'0'25,"0"0"1,0 0 2,0 0-13,0 0-4,0 0-1,1 15-2,2-2-2,-2 5-3,2 8 1,-2 4 0,2 8 0,-2 6-1,1 1-1,-1 1-1,0-2 1,0-3-1,1-3 0,1-3 0,-1-5 0,2-5-2,-2-5-1,1-1-5,-2-5-5,3-4-8,-4-10-9,0 0-3,13 7 1,-9-20 2</inkml:trace>
  <inkml:trace contextRef="#ctx0" brushRef="#br1" timeOffset="47654">12719 4957 33,'0'0'24,"4"11"1,2 1 2,-9 3-11,2 1-7,2 9-1,-4 3 0,5 9-2,-5 3 0,3 8-2,-2-3 1,4 3-3,-1-4 0,0-1-1,2-5 0,0-3-1,2-6 0,0-4-1,2-6-3,-2-6-4,-5-13-11,19 18-11,-19-18 1,16-3-2,-13-8 2</inkml:trace>
  <inkml:trace contextRef="#ctx0" brushRef="#br1" timeOffset="47992">12551 5337 46,'0'0'29,"-14"9"2,14-9 1,0 0-18,0 0-1,0 0 0,0 0-2,0 0-4,0 0-2,11-5-1,-2-2-2,6 0-1,4-2 0,4 0 0,3 1-1,1-2-1,1 3-1,-3-1-2,2 6-6,-8-4-8,1 2-14,-3 6-2,-3-5 0,1 4 1</inkml:trace>
  <inkml:trace contextRef="#ctx0" brushRef="#br1" timeOffset="48836">12975 5476 47,'0'0'28,"0"0"4,-7 11-1,7-11-15,0 0-3,0 0 0,0 0-3,8-3-2,-8 3-2,0 0-1,12-13-2,-12 13 0,14-13-2,-4 7 1,-1 1-1,2-1-1,0 1 0,1 0 0,1 3 0,-2 1 0,1 1 0,-2 1 0,-1 1-1,0 3 1,-9-5 0,15 18 0,-7-6-1,-3 2 1,1 2 0,-2 0-1,0 5 1,-1-1 1,-3 0-1,-2-1 1,-2 0-1,-4 0 2,-2-3-1,-3 0-1,-3-3 1,-2 0-2,-1-4 3,-3 1-3,0-3 2,0-1-3,2 0 2,0-2 1,2 1-1,2-2 0,2 1 0,4-2 0,1 1 0,9-3 1,-9 1-1,9-1 1,0 0-1,0 0 1,0 0-1,0 0 0,0 0 1,0 0-1,0 0 0,10-5 1,-10 5-1,17-5 1,-4 3-1,0 0 0,4-1 1,-1 3-1,3 0 1,0 2-1,3 0 0,0 1 0,1 1 0,3 1 0,2-1 0,0 2 0,0 0 0,0-1 0,-1-1-2,-5-3-1,0 3-3,-7-9-7,0-2-23,-2 0 0,-3-4 1,1-2-1</inkml:trace>
  <inkml:trace contextRef="#ctx0" brushRef="#br1" timeOffset="49384">13850 5128 19,'13'-9'22,"-10"-8"1,-3 17 1,6-21-12,-9 9 0,-5 2-1,-4-1-2,-1 4-2,-4-1-1,-1 5 0,-3-2-1,0 4 0,-2 1 1,4 3 0,-3 2-2,4 4 0,-2 2 0,5 4-1,0 3 0,3 3 0,4 2 0,3 4-1,3 0 1,4 2-1,3 0 1,4 3 0,4-3-1,3 1 0,4-3 0,3-3 1,5-1-2,4-3 1,4-6-1,1-3 0,0-4-1,-2-2 0,-1-4-1,-4-4-2,-1-1-2,-7-6-5,1 1-13,-5-5-13,-3-4 2,0-3-2,-2-6 2</inkml:trace>
  <inkml:trace contextRef="#ctx0" brushRef="#br1" timeOffset="49730">14266 4927 53,'10'-8'26,"-10"8"3,0 0 0,0 0-16,-1 23-4,3-1 0,-3 4 0,3 10-2,-1 6-1,2 9-1,-1 2-2,1 4 0,-1-3-2,2-1 0,0-7 0,0-2-1,-1-9-1,0-7-2,0-5-3,-2-10-6,-1-13-13,6 16-8,-6-16 1,0 0-2,-7-23 3</inkml:trace>
  <inkml:trace contextRef="#ctx0" brushRef="#br1" timeOffset="50068">14459 4855 50,'0'0'26,"0"0"3,0 0 0,7 13-17,-7-2-1,2 11-1,-1 4 0,4 10-3,-1 5-1,3 7-1,-1 3-2,2 2-1,-2-1-1,1-4 0,-1-3-1,-1-7 0,-1-3-2,-3-9-3,1-2-4,-4-8-6,3-4-12,-1-12-6,-2 11 0,2-11 1</inkml:trace>
  <inkml:trace contextRef="#ctx0" brushRef="#br1" timeOffset="50399">14309 5254 56,'0'0'32,"0"0"0,-10 9 0,10-9-16,0 0-2,0 0-2,0 0-2,5-14-4,-5 14-2,17-14-1,-3 6-1,4 0-1,3-1 0,2 0-1,2 2-1,-2 3-2,-1-1-1,1 4-5,-8-4-8,1 4-12,-1 2-6,-5-2 1,3 3-1</inkml:trace>
  <inkml:trace contextRef="#ctx0" brushRef="#br1" timeOffset="51332">14645 5303 26,'0'0'26,"0"0"1,-4 13 3,4-13-12,0 0-1,0 0-2,0 0-4,0 0-3,0 0-2,0 0 0,9-6-2,-9 6-1,9-7 0,-9 7 0,13-7-1,-5 5 0,2-3-1,1 3 0,1-2 0,1 3 0,2 1-1,0 2 1,1 3-1,0 0 0,0 4 1,1 0-1,-4 4 0,0 1 1,-2 2-1,-3 3 0,-2 1 0,-2 0 0,-4 1 0,-3 0 0,-5 0 0,-1-1 1,-5 0-1,-2-3 1,-1-1 0,-3-2 0,2-1 0,0-3 1,4-1-1,2-2 1,2-2-1,10-5 1,-11 1-1,11-1 0,0 0 0,0-11-1,0 11 0,8-16 0,-8 16 0,13-16-1,-3 10 1,1 0-1,0 1 1,2 2-1,2 2 1,0-1-1,1 5 1,1 1-1,1 2 1,-1 2 0,2 5-1,-2 1 2,-1 3-1,-1 0 0,0 3 1,-2-1-2,-3 0 2,-2 1-2,-3-3 2,-2-1-3,-2-1 3,-3 0-3,-3-2 2,-1 0 0,-2 0 1,-1-3 0,-4 1-1,0-3 1,1-1 1,-2-2-1,0-2 0,0 0 0,-1-5 1,0 1-2,-2-2 1,3 0 0,-3 0-1,1-1 0,2 1 0,0-1-1,4 3 0,1-2-3,9 3-3,-12-6-9,12 6-20,0 0-1,-1-14 1,1 14 0</inkml:trace>
  <inkml:trace contextRef="#ctx0" brushRef="#br1" timeOffset="52665">9875 5348 11,'0'0'22,"16"4"2,-16-4 1,0 0-4,0 0-5,0 0 0,0 0-2,0 0-2,0 0-2,-10-7-2,10 7-2,-18-1-1,5 1-1,-6-1-1,-1 3 1,-6-2 0,-2 5-1,-3-3 1,2 3 0,-3-3-1,3 3-1,2-2 0,2 1-1,6-2 0,2-1 0,4-1-1,2 1 0,11-1-1,-12-2-1,12 2-4,-8-9-7,8 9-21,-6-16-2,-4 7 1,-1 2-1</inkml:trace>
  <inkml:trace contextRef="#ctx0" brushRef="#br1" timeOffset="53453">8960 5298 20,'2'-18'17,"-2"18"2,-3-26 0,2 10-7,-4-1-6,-1 1 1,-2 1 0,-2 0 1,-3 3 0,-3 1-1,-2 4 0,-4 2-3,-2 2 1,-3 3-1,-1 6 0,-1 1 0,-1 6 1,-2 3-1,4 8 0,-1 4 0,5 7 0,1 2-1,6 5 1,3 0 0,9 1 0,6-2 0,11 1 1,5-7-2,8-1 2,4-7-2,6-3 0,1-4-1,2-4-1,-3-3-1,-3-7-2,-2 0-2,-7-10-7,-1 2-15,-4-3-8,-6-7-1,0-1 0,-5-8 2</inkml:trace>
  <inkml:trace contextRef="#ctx0" brushRef="#br1" timeOffset="53806">9046 5198 57,'0'0'30,"0"0"0,0 0-1,9-7-17,-9 7-3,0 0 1,4 21-3,0-1-3,-1 4 0,3 10-1,-1 1 1,1 8-1,0-2-1,1 1 0,-1-3-1,-2-3 0,0-5 0,-1-5 0,-1-4-2,-2-7-1,2 1-5,-2-16-11,0 0-16,0 0 1,0 0-1,3-21 0</inkml:trace>
  <inkml:trace contextRef="#ctx0" brushRef="#br1" timeOffset="54123">9200 5129 62,'0'0'30,"0"0"-1,0 0 1,10 7-20,-10-7-1,2 21-2,-2-2-2,3 6-1,0 7-2,1 5 1,1 3-1,1 3 0,0-1-1,0 0 1,0-4-2,-1-6 1,-2-3 0,1-5-1,-2-4-2,0-8-2,0 1-4,-2-13-12,0 0-11,0 0-1,-9-3-1,9 3 1</inkml:trace>
  <inkml:trace contextRef="#ctx0" brushRef="#br1" timeOffset="54378">9034 5501 78,'0'0'33,"16"7"-1,-3-7-4,3-5-17,5 2-3,-4-4-1,3 4-3,-4-4-1,1 2-3,-3 0-1,-3 1-3,-1 3-5,-10 1-9,11-6-11,-11 6-3,11 0-2,-11 0 2</inkml:trace>
  <inkml:trace contextRef="#ctx0" brushRef="#br1" timeOffset="55107">9352 5648 61,'4'17'32,"-4"-17"-1,0 0 0,0 0-14,0 0-6,0 0-1,0 0-3,0 0-2,0 0-2,0 0 1,10 4-2,-10-4 0,14-3-1,-3 1 1,0-1-2,2 1 0,2 1 1,-2 1-1,1 2-1,-1 0 1,-2 4 0,-2 1-1,-9-7 1,12 20-2,-9-8 2,-3 1-1,-3 1 1,-3 0-1,-3 1 1,-1 0 0,-1-1 0,-4 1 0,0-2 0,-2 0 0,0-3 1,1 0-1,0-2 1,1-2-1,1-2 1,2 1-1,3-3 1,9-2-1,-14 3 0,14-3 0,0 0 1,0 0-1,-9 2 1,9-2-1,0 0 1,0 0-1,0 0 1,0 0 0,0 0-1,0 0 1,0 0 0,11 4-1,-11-4 2,17 5-1,-4-1 0,5 1 0,4 0 0,5 2 0,5 0-1,4 4 1,1-2-1,1 3 0,-1-3 0,-2 1 0,-5-1-1,-5-4-3,-5 3-5,-20-8-26,12-1-1,-12 1 0,-11-21-1</inkml:trace>
  <inkml:trace contextRef="#ctx0" brushRef="#br1" timeOffset="55687">8359 5427 78,'0'0'32,"0"0"-1,-14-4-4,4 4-16,-5-3-3,-1 2-1,-6-4-2,-1 3 0,-3-2-1,1 2-1,-3-2 0,2 1-1,1 0 0,4 1-1,2 0-1,4-1 0,3 2-3,0-2-2,12 3-7,-11-2-15,11 2-8,-14-3 0,2-2 1,0 3 0</inkml:trace>
  <inkml:trace contextRef="#ctx0" brushRef="#br1" timeOffset="56154">7171 5348 57,'-9'-5'24,"0"7"4,-7-7-2,-1 4-17,1 5-3,-4-1 1,0 6 0,-4 2 2,2 5-2,1 2 0,4 4-1,1 0-1,6 4-1,2-2 0,9 1-1,5 1-1,7-2 1,2-3-1,6-1 1,1-4-2,2-3 0,3-4-1,-2-6-2,0-2-4,-2-10-6,1-3-17,-1 0-7,-2-8 2,2 1-2</inkml:trace>
  <inkml:trace contextRef="#ctx0" brushRef="#br1" timeOffset="56446">7461 5148 51,'0'0'28,"0"0"2,5 15-1,-2-1-7,1 7-14,-3 5 0,3 9-2,0 3 0,1 9-2,-1-1-1,0 4 1,0-5-1,-2-1-1,2-6 0,-3-7-2,1-5-2,-2-9-4,3-3-10,3-3-16,-6-11 0,11-11-3,-6-6 2</inkml:trace>
  <inkml:trace contextRef="#ctx0" brushRef="#br1" timeOffset="56741">7651 5157 82,'2'15'31,"0"0"0,-4 4-5,1 0-19,3 8-1,-2 2 0,2 6-1,-1 1-2,2 4 0,-1-4-2,1 0 0,-1-3 0,0-4-1,0-2-1,0-6-2,1-1-4,-3-5-13,0-15-12,3 17 0,-3-17-1,0 0 1</inkml:trace>
  <inkml:trace contextRef="#ctx0" brushRef="#br1" timeOffset="56995">7508 5503 81,'-14'12'32,"14"-12"0,0 0 1,9-4-25,4 0-2,2-3-2,4 1-1,3-2-2,2 0-1,-1 2-4,-1-3-9,-2-2-19,4 7 0,-6-4 0,3 3-1</inkml:trace>
  <inkml:trace contextRef="#ctx0" brushRef="#br1" timeOffset="57717">7871 5592 57,'1'14'31,"-1"-14"1,0 11-1,0-11-9,0 0-11,10 0-3,-10 0-1,14-5-2,-6 3-2,3 2 0,0 0-1,0 1-1,-2 4 0,0 1 0,-9-6-1,14 15 0,-10-5 1,-3 3-2,-1 0 1,-3 3-1,-4 2 1,-2-1-1,-4 1 2,0-1-3,-1-1 3,1-2-1,1-4 1,2-2-1,10-8 1,-13 10 0,13-10 0,0 0 0,0 0 0,0 0 0,13-10-1,-13 10 0,19-3 0,-8 2-1,1 2 1,2 1 0,-2 2-1,1 1 1,-1 2-1,-2 3 1,0-1 0,-10-9-1,15 22 1,-11-10 0,-1 1 0,-2 1 0,-2 2 0,-1 0 1,-2 1 1,-1 0 0,-3-2 0,0 3 1,-2-3 0,0 0 1,-2-3-1,0 0 0,-1-2-1,-1 0 0,-1-3 0,1 0-1,1-3-1,2 1 1,1-2-1,1 0 1,9-3-2,-11 2-1,11-2-4,0 0-17,0 0-14,-5-10-1,2-3 0,1-4-1</inkml:trace>
  <inkml:trace contextRef="#ctx0" brushRef="#br1" timeOffset="99644.3073">1611 5740 17,'0'0'22,"0"0"0,9-10-2,-9 10-3,2-10-2,-2 10-2,-2-16-2,2 16-1,-6-21-4,-2 11 4,-4-4-5,-4 0 4,-7 1-3,0 4 0,-9 1-2,-3 5 1,-8 3-1,3 10-1,-6 5 2,5 10-3,-1 6 1,5 4-3,5 5 2,8 2-2,11-2 2,8 0-1,10-6-1,7-6 2,12-9-1,8-9 0,6-11 1,6-6-1,2-12 1,5-8-3,-1-9 1,-1-5-1,-5-5 0,-5-7 0,-4-4-1,-6-3 1,-5-1 0,-8-1 1,-6-2 0,-6-1 0,-5 2 1,-3 7-2,-5 5 2,-2 8-1,-1 8 1,-1 7-1,0 10 1,3 9 0,-2 9 0,2 10-1,1 13 1,4 13 0,1 14-1,2 12 0,2 11 1,3 10-1,4 2 1,3 3-1,4-5 1,3-8-2,3-10 1,1-11-1,3-12 0,2-12-2,3-8-2,-3-14-1,5-7-1,-5-12-1,2-4 0,-6-12 1,1-4 0,-7-5 3,0-2 2,-7-1 3,-3 1 1,-1 3 3,-5 4-1,2 10 3,-4 3-3,2 18 2,0 0-2,0 0-1,-1 15 0,5 6-2,0 3 1,3 1-4,1 4 1,-1-6-6,5 2-6,-2-8-20,-1-12 0,5-5 0,-2-13-2</inkml:trace>
  <inkml:trace contextRef="#ctx0" brushRef="#br1" timeOffset="99848.3277">1966 5222 95,'-10'-15'30,"10"15"-2,0 0-1,0 0-28,0 0-6,0 0-4,0 0-3,16 6-2,-16-6-6,13 18-6,-1 1 1,-6-3 3,6 10 2</inkml:trace>
  <inkml:trace contextRef="#ctx0" brushRef="#br1" timeOffset="100456.3885">2120 5514 42,'22'27'24,"-6"-11"4,10 3-2,-3-7-7,1-5-8,5-4 0,-5-9-1,2 2-2,-3-10 0,0 1-1,-6-9 0,-1 1-2,-7-7-1,-3 1-1,-7 0-2,-4 0 0,-4 3-1,-5 3-1,-1 5 1,-5 7-1,0 7 1,-1 6 0,-1 9 0,3 7 0,0 6 0,4 7 0,3 4 0,3 3 2,6 0-1,6 1 0,6-2 0,5-4 0,4-4 1,3-5-2,3-8 2,1-7-2,3-6 0,2-9-1,-1-6 0,0-8 1,-3-9-2,-1-8 1,0-7-1,-4-10 1,-5-8-1,-5-8 1,-4-4 1,-5-2-1,-4 4 2,-2 2 1,-2 8 0,0 14 1,-2 8 0,3 16 0,-2 12 0,7 10 1,-8 19-2,6 14 0,2 11-1,0 14 0,0 9-1,0 8 1,2 7-2,1-2-1,2-3-1,0-9-2,4-8-1,-4-20-4,6-7-13,-1-14-13,3-19 0,0-9 1,0-20 2</inkml:trace>
  <inkml:trace contextRef="#ctx0" brushRef="#br1" timeOffset="100879.4307">2750 4929 71,'-2'-19'31,"2"19"0,0 14 2,-1 11-20,4 18-2,-1 10-4,3 15 0,-2 6-2,3 8-1,1-3-2,3 0 0,0-10-1,-1-10-1,1-13 2,-1-13-2,-1-12 2,-1-10-1,-7-11 0,13-11 0,-9-6-2,1-6 3,0-8-3,-1-5 2,1-4-1,-1 0 0,0 3 1,0 7 0,-1 4 1,0 11-1,-3 15 0,9-2 1,-3 15-1,1 6 0,3 5-1,2 0 0,0 3-2,3-3 0,1-1-3,-6-8-3,4 1-7,-14-16-16,10 9-5,-10-9 0,-8-16 1</inkml:trace>
  <inkml:trace contextRef="#ctx0" brushRef="#br1" timeOffset="101727.5156">2616 5323 48,'-38'-11'27,"13"11"4,7-3 0,18 3-10,0 0-8,21-3-4,8 5 0,3-6-1,9 4-1,4-3-3,6 1-1,-1 1 0,2 5-1,-5 0 0,-3 8-1,-4 3 0,-3 5 0,-6 2-1,0 3 0,-4 1 0,-2-2 0,-2-2 0,0-3 0,-1-5 0,1-6 0,-2-6 0,0-4 1,-1-8 0,0-7-1,-1-5 1,-2-7-1,-1-4 1,-5-1-1,-1 2 0,-4 2 0,-2 6 0,-3 8-1,-1 16 1,0 0 0,1 22-1,2 9 1,3 10 0,1 11 1,1 7-1,1 8 0,0 0 1,-3 2-1,-1-3 1,-3-3-1,-6-7 2,-3-7-1,-3-10 0,-3-6 0,-3-10 0,-2-8 0,-1-8 1,1-8-1,3-8 0,2-11 0,6-10 0,5-9 0,8-7-1,9-8 1,6-6-1,7-3 1,6-3-2,4 2 2,3-2-1,1 2 1,-2 1-1,-5 2 0,-5 3 0,-8-2 0,-8 2 0,-8 3 0,-9 5 0,-7 4 0,-8 6 0,-6 6-1,-4 7 1,-4 7 0,0 11-1,0 8 1,1 10 0,4 10-1,6 11 1,6 13 1,10 11-1,7 9 1,8 7-1,7 2 1,6 2-1,3-3 1,3-4-1,-1-9-1,0-7-2,-4-12-3,1-4-4,-10-13-11,2-5-16,-2-5 1,-2-12 1,2-5-2</inkml:trace>
  <inkml:trace contextRef="#ctx0" brushRef="#br1" timeOffset="102435.5864">3811 5529 52,'0'0'30,"0"0"1,12 6-1,-12-6-9,16-8-9,0 2-4,-1-4-1,5 2-1,1-5-2,2 1 0,-4-4 0,3 1 0,-6-5-1,1 0-1,-5-4 0,-3 1-1,-7-4 0,-2 0-1,-5 1 0,-1 2 0,-2 3 0,-3 4 0,-2 4 1,1 6-1,-1 7 0,1 8 1,1 6-1,0 7 1,2 7 0,5 6 0,3 3 0,5 3 0,4 1 0,5-3 0,4-1 0,5-7 1,4-6-2,2-4 1,3-7-2,2-8-2,3-5-1,0-11-3,2-3-2,-7-13-4,4-3-2,-8-13-4,2-4 1,-9-11 1,-1-2 3,-9-4 4,-1 1 6,-6 1 6,-3 5 6,-1 9 4,-4 7 2,1 13 1,-3 6 1,7 22-1,-10-12-2,8 26-5,-4 6-1,5 14-1,-2 9-2,4 14 0,0 9-1,3 6-1,1 4-1,2-4 0,1-4-3,3-6 0,1-9-1,-3-20-2,8-5-8,-6-18-16,2-14-7,5-9 2,-5-15-1,4-9 2</inkml:trace>
  <inkml:trace contextRef="#ctx0" brushRef="#br1" timeOffset="103306.6735">4565 4963 63,'-5'-38'31,"-1"17"1,-2 13 1,-2 15-11,6 22-7,-6 8-4,8 18-2,-4 6-2,5 9-2,3 0-2,4 0 0,2-7-3,5-7 2,1-12-2,2-11 2,-2-12-1,2-11 0,0-8 0,-4-8 0,0-8-1,-3-5 1,-3-5-1,0-2 0,-2 0 0,-2 2 0,-1 4 0,-1 5 0,0 4 1,0 11-1,0 0 0,0 0 0,14 20 1,-4-7-1,8 1 0,4-1 1,5-2-1,5-4 0,4-4 1,2-4-1,1-8 0,1-4 1,-5-5-1,-3-6 0,-3-2 0,-8-6 0,-6-2 0,-7-2 0,-7 2 0,-5 3-1,-7 5 1,-6 5 0,-1 8 0,-4 9-1,1 8 1,1 8 0,2 7 0,5 4 0,6 1 0,5 1 0,7-1 0,6-3 0,8-3 0,4-5 0,7-5 0,4-5 1,5-1-1,3-4 0,5 0 0,-1 1 0,0 2 0,0 5 0,-2 4-1,-3 4 1,-4 4 0,-4 1 0,-7-1 0,-5 1 0,-5-4 0,-6-3 0,-10-12 0,3 10 0,-3-10 1,-13-3-1,3-5 1,-1-2 0,2-3-1,1-3 1,4-3 0,4-3 0,5-5 0,4-1 1,6-3-2,5-2 0,5 3 0,4 1 0,2 3 0,3 5 0,1 5-3,-2 3 1,0 7-3,-4-1-2,0 8-6,-12-4-14,-2 4-11,-6 0 1,-9-1 0,0 0 0</inkml:trace>
  <inkml:trace contextRef="#ctx0" brushRef="#br1" timeOffset="103735.7163">4255 5102 55,'0'0'32,"-14"14"0,14-14 1,-9 13-7,9-13-15,0 0-1,18 12-2,7-6-1,12-5-4,17 0-3,14 1-10,8-2-22,7-7-3,6-2 2,-2-9-3</inkml:trace>
  <inkml:trace contextRef="#ctx0" brushRef="#br1" timeOffset="115809.9237">7665 6757 8,'0'0'14,"0"0"2,0 0-2,0 0-5,0 0 1,0-10 0,0 10 1,0 0 0,-8-13-2,8 13 0,-8-10-2,8 10 0,-14-12 0,3 5-1,2 2 1,-5-1-1,-1 3-1,-2-2 1,-1 3-2,1 1-1,-1 1-1,2 1-1,1 2 0,2 2-1,2 2 0,2 2 0,2 2 0,1 2 0,3 0 1,1 1-1,1 0 0,3 0 1,2 0-1,3-2 1,2 1 0,4-2 0,1 0 0,1-2 0,0 0 0,1-1 0,-2-1 2,-2-1-2,1-1 2,-4-1-2,-9-4 1,15 5-1,-15-5 1,14-2-1,-5-2-1,-9 4 0,13-12 0,-13 12 1,12-18-2,-8 5 2,1 2-2,-3 0 2,0-1-1,-2 0 1,0 12-1,0-18 1,0 18-1,0-13 1,0 13 0,0 0 0,0-11-1,0 11 1,0 0 0,0 0-1,0 0 1,0 0-1,0 0 0,0 0 0,0 0 0,0 0-1,0 0 1,2 14 0,-2-14 0,9 21 0,-3-7 0,2 2 1,2 0 0,1 1 0,2 0 2,0-2-1,3 0 1,-1-4 0,0-2 0,-2-2-2,-1-2 1,0-4-3,-2-7-3,1 2-7,-11 4-22,10-23-4,-3 7 1,-2-9 0</inkml:trace>
  <inkml:trace contextRef="#ctx0" brushRef="#br1" timeOffset="117839.1266">14708 6424 0,'0'0'14,"0"0"2,0 0-4,0 0-1,0 0 2,-11-7-2,11 7 2,-11-5-3,11 5-1,-9-6-2,9 6-1,-12-8-1,12 8-1,-17-8 0,17 8 0,-17-6-1,7 2 1,0 3-1,0-1 0,-1 2 1,0 0-1,3 3 1,-3-1-1,11-2 1,-19 9 0,19-9-1,-14 15 0,8-4 0,-1 0-1,3 3 1,-1 1-1,3 2 0,1 0 0,1 2 0,1-3-1,3 1 1,0-3-1,3-2 1,1-1 0,1-1 1,0-1-1,3-4 0,1 2 0,0-2-1,0-1 1,0-1-1,-2-2-1,2 0 1,-2-1-1,-2-1 1,-9 1-1,16-7 1,-16 7-1,13-7 1,-13 7-1,10-10 1,-10 10-1,8-14 1,-8 14-1,6-19 0,-4 7 0,0-3 1,0 1-1,0-2 0,-1-2 0,0 2 0,0 0 0,-1 2 0,0 1 0,0 13 0,0-18 0,0 18 0,0-11 0,0 11 0,0 0 0,0 0 0,0 0 0,0 0 0,0 0 0,0 0-1,0 0 1,0 0 0,0 0 0,-8 11 0,8-11 0,-3 19 0,2-5 0,0 0 0,1 4 0,1-1 0,1 1 0,1 0 0,2-1 1,2-1-1,2-2 1,2 0-1,0-1 1,4-3 0,2 0-1,0-1 1,2-2-1,-1 0 1,2-1-1,-1 0 0,-1-2 1,-1 0-1,-2-2 0,-3 1-1,-1 0 0,-11-3-5,17 0-20,-17 0-10,10-14 2,-3 2-1,-4-13-1</inkml:trace>
  <inkml:trace contextRef="#ctx0" brushRef="#br1" timeOffset="123540.6967">9302 6583 35,'0'0'23,"0"0"2,0 0 2,-2-10-11,2 10-5,0 0-1,0 0-2,0 0 0,0 0 0,0 0-2,-2 24-1,5-3-1,2 6-1,0 6-1,1 3 0,0 2-1,0 0 0,-2-2 0,1-3 1,-1-6-1,-1-7 2,-2-6-2,1-4 2,-2-10-1,0 0 2,0 0-2,3-13-1,-3 0 1,3-1-2,0-3 1,2-1-2,0 0 3,2 4-3,-1 1 2,-6 13-1,15-18 1,-15 18-1,14-4 1,-5 6-1,0 2 1,1 3-1,2 2-1,1 1 1,-2 2 0,1 2 0,-2 1 0,-1 0 2,-5 1-2,-3-2 2,-3-3-1,-5 0 2,-5-2-1,-1-2 1,-2-3-1,-4-1-1,-1-2 0,-2-2-1,-1 0 0,1-3 1,-1 1-3,2-4 1,2 1-1,1-2-2,5 1-2,1-6-7,8 0-21,4 13-4,6-24 4,7 12-3</inkml:trace>
  <inkml:trace contextRef="#ctx0" brushRef="#br1" timeOffset="124915.8342">12624 6452 18,'-10'-17'21,"10"17"2,0 0 0,0 0-5,0 0-3,0 0-3,0 0-2,0 0-3,0 0 0,0 0-1,0 0-1,-7 18 2,8 2-2,-1 3 0,2 8 0,-2 2-1,2 6 0,-1-1 0,2 1-2,-1-7 0,1-2 0,-1-8-1,-1-4 1,0-7-1,-1-11 2,2 13-1,-2-13 1,0 0-1,0 0 1,2-18-1,-2 18 0,4-23 0,-1 8-1,2-3 0,0 1-1,2 0 1,2 1-1,2 3 0,0 1 0,4 4 0,1 4 0,1 1 0,1 4 0,-1 4 0,1 2 0,0 2 0,-2 3-1,-3 1 1,-1 1 0,-3 0 0,-2 1 0,-4-1 0,-2 0 1,-3-1-1,-1 1 0,-6-2 1,-2-2-1,-3 0 1,-4-1 0,-2-2 0,-2-1 0,-1-3 0,-1 0 1,-2-2-1,2-1 1,1 0-1,1-1 1,3-1-1,1 2 0,4-1 0,3 1 0,11 0-1,-14-1 1,14 1-2,0 0-2,0 0-9,0 0-25,1-12-1,3 2 0,0-11 0</inkml:trace>
  <inkml:trace contextRef="#ctx0" brushRef="#br1" timeOffset="148790.2213">18486 5843 8,'0'0'12,"0"0"0,0 0 0,0 0-1,0 0 0,0 0 0,0 0-1,0 0-2,11 3-1,-11-3-1,0 0-1,11 0-1,-11 0 1,11 0-1,-11 0-1,16-1 1,-4-1-1,4 2 0,2-1 0,5 1 0,2-1-1,4 1 0,4-1 0,4 0 0,2 0 0,3-1-1,3 1 0,2-1 0,3 0 0,3-1 0,2 0 0,2 0 0,2 0 0,3-1-1,0 1 2,2 1-1,0-2 0,2 2 0,0-1 1,0 1-1,1 1 0,-1 0 0,0-2-1,-1 2 1,-1 0 0,0 0-1,-1 0 1,-2-2-1,1 2 1,0 0-1,-2 0 0,1 0 1,0-2-1,1 2 0,-1 0 0,4 0 0,-1 0 0,2 0 0,1 1 0,2-2 0,1 2 0,0 0 0,3-1 0,0 1 0,2 0 0,-1 0 0,3 0 0,0 0 0,-1 1 0,2-1 0,1 0 0,1 2 0,-1-1 0,0 0 0,0 0 0,1 0 0,2 0 0,-2 1 0,0 0 0,-1 0 0,0-1 0,-1 2 1,-1-2-1,1 0 0,-1 0 1,-2 0-1,-2-1 0,-2 0 0,-3 0 1,-1 0 0,-4 2-1,-2-2 1,-4 1 0,-2 0 0,0 0 1,-2 0 0,-4-1-1,0 3 0,-5-3 1,0 2-1,-5-1 1,1 0 1,-4 0 0,-1 2 0,-3-2-1,-1 0 1,-2 0-1,2 0 1,-4-1-1,-2 0-2,-1 0 1,1 0-1,-6 0 0,0 0 0,-3 0 0,-1 0 0,-4-1 0,-3 1 0,-8 0-1,0 0 0,13-1-2,-13 1-6,5-12-8,-7 2-14,0-4-5,0-2-1,0-7 0</inkml:trace>
  <inkml:trace contextRef="#ctx0" brushRef="#br1" timeOffset="149685.3109">24222 5394 10,'0'0'24,"0"0"-4,0 0-1,0 0-1,0 0-4,0 0-3,0 0-2,0 0-2,0 0-3,0 0 0,-9 13-1,5 3 0,1 8-1,0 5 0,0 9 1,-1 3 0,0 5 0,1-1-1,1 1 0,1-3-1,2-2 0,0-7 0,1-6-1,-1-4 0,1-6 1,-1-4-2,-1-14-1,4 15-5,-4-15-6,-1-11-11,1 11-6,-4-27-2,3 10 2</inkml:trace>
  <inkml:trace contextRef="#ctx0" brushRef="#br1" timeOffset="150130.3553">24002 5166 20,'0'0'25,"0"0"-5,0 0 1,10 2-2,-10-2-2,14-3-5,-5 1-1,6 2-3,2-2-2,6 2-2,-4-3-1,5 3-1,-3-1 0,0 0-2,0 0-3,-2-3-3,2 4-9,-4 0-13,-3-7-4,2 5 0,-2-9 1</inkml:trace>
  <inkml:trace contextRef="#ctx0" brushRef="#br1" timeOffset="151234.4658">24480 5257 5,'0'0'10,"0"0"0,0 0 0,0 0 1,0 0 0,0 0 0,0 0 0,0 0 0,0 0-2,0 0 1,0 0 0,0 0-1,0 0-1,0 0-1,0 0 0,0 0-1,0 0-2,0 0 0,0 0-1,0 0 0,0 0-2,0 0 0,0 0 0,0 0 0,0 0-1,0 0 1,0 0 0,-4 51 0,4-51 0,-2 42 0,2-42 0,-4 42 0,4-42-1,-3 35 1,3-35-1,0 0 0,0 0-1,0 0-1,0 0-4,0 0-6,0 0-5,0 0-9,0 0-4,0 0-2,0 0 3</inkml:trace>
  <inkml:trace contextRef="#ctx0" brushRef="#br1" timeOffset="151594.5018">24341 5215 25,'8'0'18,"-8"0"1,0 0-2,0 0-1,0 0-3,0 0-1,3-10-1,-3 10 1,0 0-2,31-11 0,-31 11-2,43-10-1,-43 10 0,51-11-2,-51 11-1,49-10-2,-49 10-3,40-6-2,-40 6-5,30-5-5,-30 5-10,0 0-6,30-1-4,-30 1-1,0 0 2</inkml:trace>
  <inkml:trace contextRef="#ctx0" brushRef="#br1" timeOffset="152316.574">24705 5239 12,'0'0'23,"0"0"-1,9 50-4,-9-50 1,0 0-4,-9 55-3,9-55-3,-10 44-2,10-44-2,-9 41-1,9-41-2,0 0 0,-10 36 0,10-36 2,0 0 1,0 0-1,0 0 2,0 0-2,0 0 1,0 0-1,0 0-1,-5-45-1,5 45-2,9-35 0,-9 35 0,0 0 0,18-49 1,-18 49-1,0 0 0,0 0 1,20-37-1,-20 37 0,0 0 0,0 0 1,0 0-2,0 0 1,26 45 0,-26-45 0,0 0 0,16 42 0,-16-42 0,0 0 0,0 0 0,0 0 0,0 0 1,0 0-1,0 0 1,0 0 0,0 0 0,0 0 0,0 0 0,0 0-1,0 0 1,33-19-1,-33 19-1,12-36 1,-12 36 0,14-36 0,-14 36 0,0 0 0,15-38 0,-15 38 0,0 0 0,0 0 0,0 0 0,0 0-1,0 0 1,0 0-1,0 0 1,30 40 0,-30-40-1,0 0 1,16 46-1,-16-46-1,0 0-2,13 37-3,-13-37-6,0 0-7,0 0-14,0 0-1,0 0 1,31 10 2</inkml:trace>
  <inkml:trace contextRef="#ctx0" brushRef="#br1" timeOffset="152723.6147">25105 5192 16,'0'0'22,"0"0"-3,0 0-3,0 0 1,0 0-1,0 0-2,-35 35-2,35-35-3,0 0-1,0 0-2,-31 39-2,31-39-1,0 0 0,0 0 0,0 0 1,23 35-2,-23-35 0,0 0 0,32 30-1,-32-30-1,0 0 1,23 37 0,-23-37 0,0 0 1,0 44 0,0-44 1,0 0-1,-42 37 0,42-37-1,-42 19-2,42-19-4,-45 10-8,45-10-11,-43 2-10,43-2-1,-37 4 1,37-4-1</inkml:trace>
  <inkml:trace contextRef="#ctx0" brushRef="#br1" timeOffset="153701.7125">24225 6099 10,'0'0'15,"0"0"-1,-11 4 1,11-4-2,0 0-1,-12 8 0,12-8-3,0 0-1,-11 14-1,11-14-1,-9 18 0,3-6-1,3 2 0,-1-1 0,1 3 1,0 1-1,4-2 0,0-1-1,4 0 1,-5-14 0,18 20 0,-4-15-1,-1 4 1,2-8-2,2 2 1,-2-4-2,1-2 1,-4-4-1,1 0-2,-4-2 1,3 0-1,-3-1 1,-1-1 0,-1-1-1,-7 12 1,7-17-1,-7 17 1,2-18 0,-2 18 0,-7-17-1,1 6 0,-3 0 1,0 0-1,-3 1 1,1-1-1,0 2 1,-3 0-1,2 2 0,-2 1 0,2 1 0,-2 3 0,2 1-1,0-2-2,2 6-4,0-6-14,1 0-15,9 3 1,-5-14-2,5 14 2</inkml:trace>
  <inkml:trace contextRef="#ctx0" brushRef="#br1" timeOffset="155063.8487">18498 6229 22,'0'0'24,"0"0"0,0 0 2,0 0-14,1 10 1,-1 1-2,1 5-2,0 3-3,1 6-2,0 3 1,0 5-2,1 0 0,-1 1-3,1-4 1,-1-2-2,1-4-2,-2-5-7,1-5-7,2 1-10,-4-15-2,0 0 1,0 0 1</inkml:trace>
  <inkml:trace contextRef="#ctx0" brushRef="#br1" timeOffset="155566.8989">18650 6355 5,'0'0'18,"10"-1"0,-10 1 1,0 0-9,0 0-1,0 0 0,0 0-4,0 12-1,0-12-1,-6 21 0,4-8-2,1 1 2,2 0 0,0-1 1,4-1 1,-5-12 0,14 17 1,-6-10 1,2-2-1,-1-3 0,1 1 0,-2-5-1,1 1-1,-9 1 0,14-8 1,-14 8-1,8-15-1,-5 4 1,-3 11 0,4-22-1,-3 12-1,-2-3 1,0 2 0,-2 1-2,3 10 1,-7-18-1,7 18 0,-11-11-2,11 11 2,-12-7-2,12 7 0,-13-2-1,4 2-1,9 0-4,-19 6-9,9-6-16,10 0 0,-15 2-1,15-2 1</inkml:trace>
  <inkml:trace contextRef="#ctx0" brushRef="#br1" timeOffset="217041.0458">20117 6090 11,'0'0'11,"6"-14"-2,-6 14-1,0 0 1,8-12-2,-8 12 1,0 0 1,0 0-3,0 0-1,4-10 0,-4 10-1,0 0-1,0 0 0,0 0-1,0 0 0,2 15 0,-1-5 1,1 4-1,0 4 1,1 3-1,1 2 1,0 3 0,-1 1-1,0-2 2,0 0-2,-2-3 1,1-3-1,-1-3 2,-2-3-1,1-3 1,0-10-1,-1 11 1,1-11 0,0 0 0,0 0 1,0 0-1,0 0 0,0 0-1,-6-13-1,6 13 0,-1-18-1,1 8-1,1-2 0,-1 2 0,1-1 1,-1 11-2,4-15 2,-4 15-2,0 0 1,10-12-1,-10 12 1,10-1 0,-10 1 0,15 3 0,-6 1-1,-1 0 2,2 3-1,-1 1 1,1 1-1,-3 2 0,1-1 1,-1 2 0,-7-12-1,10 21-1,-10-21 1,5 19-1,-5-19 1,0 16-1,0-16 1,-7 14-2,7-14 2,-15 12 1,3-8-1,1 0 0,-3-2 1,-1-1-1,-1 1 1,-1-2-1,2-2 1,0 2-1,2-1 0,0 0 0,1 1 0,3 0 1,9 0-1,-14 0-1,14 0-1,0 0-2,0 0-9,0 0-14,0 0-3,0 0 0,2-20 0</inkml:trace>
  <inkml:trace contextRef="#ctx0" brushRef="#br1" timeOffset="218239.1656">20090 6572 27,'0'0'19,"-2"11"0,2-11 1,0 0-1,-6 12-3,6-12-3,0 0-1,0 0-2,-4 13-1,4-13-1,0 0-1,0 0-2,0 0 0,9 5 0,-9-5-1,0 0-1,13 4 0,-13-4-1,8 0 0,-8 0 0,12 0 0,-12 0-1,13 1 0,-13-1 0,13 4 0,-13-4 0,15 6 0,-15-6-1,14 8 1,-14-8-1,13 7 0,-13-7-3,12 3-4,-12-3-27,13-10-2,-9-5 2,5-3-2</inkml:trace>
  <inkml:trace contextRef="#ctx0" brushRef="#br1" timeOffset="219816.3233">22671 6323 21,'0'0'17,"0"0"0,0 0 0,0 0 0,0 0-2,0 0-3,0 0-2,0 0-2,0 0-3,0 0-1,0 0-1,-5-13 0,5 13-2,-4-13 0,4 13 0,-7-14 0,7 14 1,-8-17-2,8 17 1,-11-14-1,11 14 1,-13-14-1,4 8 2,9 6-2,-17-8 1,7 6 0,-1 0 0,0 2 0,0 0 0,1 3 0,-2 3 0,3 1 1,-2 2 0,2 4 1,0 0-1,3 3 0,-1-1 0,2 4 0,2-5 0,2 3-2,1-3 2,3 0-2,0-1 1,4-1-1,0-2 1,2 1 0,1-3-1,3-1 1,-1-1 0,2-1 0,0-3-1,-1-1 1,2-1-1,-1-2 0,-1-2 0,-1 0 0,-2-2 0,1-1 0,-2-3 1,-9 10-1,14-18 0,-9 7 0,-1 0 0,-1 0 1,0 1-1,-3 10 0,2-20 0,-2 20 0,-1-18 0,1 18 1,-3-14-2,3 14 1,-4-12-1,4 12 0,0 0 1,0 0-1,-9-9 1,9 9 0,0 0 0,-4 14 0,4-14 1,-2 21-2,2-8 3,0 2-2,1 2 2,1 0-2,2 1 2,3-1-1,1-1 1,3 1-1,-2-4 0,4-2 1,2-1-2,-1-3 1,3-3-3,-1-3 0,3-1-2,-3-5-3,5 2-5,-6-4-12,1-2-9,0 4-1,-4-4 1,1 7 2</inkml:trace>
  <inkml:trace contextRef="#ctx0" brushRef="#br1" timeOffset="220683.41">22424 6745 14,'0'0'24,"0"0"2,0 0-5,0 0-2,0 0 0,0 0-4,0 0-2,12-5-1,0 4-2,-3-5-2,6 4-2,-2-4-1,2 5-2,-2-4 0,0 5 0,-3-1-2,1 2 0,-2 0 0,-9-1 0,15 5-1,-6-2 0,0 0 1,2-1-1,-2 0 1,2 1-1,0-2 1,-1 0-1,0 0 0,0-1 1,-1 0-2,-9 0 0,15 0-2,-15 0-1,15-2-7,-15 2-24,8-8 0,-8 8 1,7-25-2</inkml:trace>
  <inkml:trace contextRef="#ctx0" brushRef="#br1" timeOffset="273089.65">7351 4106 16,'0'0'13,"1"-22"1,-1 22 0,-1-24-2,2 12-1,-3-1 1,1 2-2,0-1-1,0-1-1,1 13-1,-2-20-1,2 20-2,-1-15 0,1 15-1,0 0-1,-1-13 0,1 13-1,0 0 0,0 0 0,0 0 0,0 0-1,0 0-1,0 0 1,0 0-1,0 0 0,-1 22 0,2-1 1,-1 6-1,-1 8 0,1 5 1,-1 7 1,1 1 0,-1-1-1,0 0 1,-1-5-1,1-5 0,0-3 0,0-6 0,-1-5-1,1-5 0,1-3-2,-1-4-1,1-11-2,-1 13-5,1-13-5,0 0-8,0 0-1,-4-12 1,-3-2 1</inkml:trace>
  <inkml:trace contextRef="#ctx0" brushRef="#br1" timeOffset="273369.678">7173 4339 4,'0'0'20,"0"0"2,0 0 0,0 0-3,8-11-5,-8 11 1,13-17-5,0 6-3,1 0-3,2 2-1,-1-1-1,1 2-2,-1 0-1,-1 2-2,1 2-3,-4 1-6,-3-5-12,7 6-2,-15 2 1,22-10 1</inkml:trace>
  <inkml:trace contextRef="#ctx0" brushRef="#br1" timeOffset="273738.715">7451 4242 11,'0'0'15,"7"21"-4,-4-8 2,2 4-1,-2-3 0,1 4-1,-3-3-1,2 1-2,-1-3 1,-2-13-3,1 16-1,-1-16-1,0 0-1,1 12 2,-1-12 0,0 0 2,0 0-1,0 0 0,0 0 1,7-15-1,-7 15-1,7-21-2,-2 8-1,1-1-4,0-1-1,1 2-2,0-1-7,0 2-4,2 5-9,-6-3-4,8 6-1,-11 4 2</inkml:trace>
  <inkml:trace contextRef="#ctx0" brushRef="#br1" timeOffset="273981.7393">7637 4272 7,'0'0'19,"-1"12"-1,1-12 1,-1 17-4,0-6 0,3 4-4,0 0-2,0-1-2,0 1-2,1-1-2,-1-1-3,-2-13 0,5 18-3,-5-18-6,4 10-8,-4-10-7,0 0 2,7-15-2</inkml:trace>
  <inkml:trace contextRef="#ctx0" brushRef="#br1" timeOffset="274549.7961">7745 4235 4,'0'0'18,"7"27"1,-8-11 1,6 7-10,-3 2-1,1 5-1,-1 1-3,1 0-1,-1-2 0,0-2-3,-1-5 0,-1-3 0,0-5 0,0-3 1,0-11 0,0 0 1,0 0 0,0 0 1,-9-7 0,5-5 1,-1-2-1,-2-5-1,2-1 0,-2-4 0,3-3 0,-1-2-2,3 1 1,2 0 0,0 2 0,3 3-1,2 2 1,1 3-1,3 7-1,-9 11 1,18-14 0,-8 12-1,-1 4 0,0 3-1,-9-5 1,15 21-1,-10-7 2,-1 4-1,-2-1 0,-2 2 0,-1-1-2,-3-3-1,-3-2-2,7-13-2,-14 17-4,5-13-5,0 0-10,-2-11 0,11 7 1,-13-21 2</inkml:trace>
  <inkml:trace contextRef="#ctx0" brushRef="#br1" timeOffset="274812.8224">7826 3928 24,'0'0'20,"0"0"1,0 0 3,5 10-13,-5 4-2,1 6 0,0 6-1,3 5-1,-1 4-1,3 5-1,-1 0-3,1 0-2,1-2 0,-2-2-2,1-4-3,-1-5-6,-2-10-11,5 2-5,-8-19 2,9 14 0</inkml:trace>
  <inkml:trace contextRef="#ctx0" brushRef="#br1" timeOffset="275535.8947">7942 4314 21,'0'0'23,"10"0"2,-10 0-1,14-1-6,-6-2-2,2-1-4,-1-4-2,2 1-3,-3-5-2,3 2-1,-4-4-1,0 2-1,0-1 0,-4 2-1,-1-2 0,0 1-1,-3 0 1,-1 2-1,2 10 0,-6-19-1,6 19 0,-12-10 0,12 10 0,-13 0 0,13 0 1,-13 13-2,6-2 2,1 3 0,0 3 0,2 1 0,2 4 2,2 1-1,2-2 1,2 0-2,2-2 2,1-2-1,2-3 0,-1-1 0,4-6 0,-1-5-3,2-2 1,2-6-1,0-1-2,2-7 0,1-2-1,0-6 0,0-2 0,-1-4 0,-2-1 1,-5-2-1,0-2 3,-2-3-1,-3 2 2,-3 0 1,-2 2 2,0 4 2,-2 3 1,2 6 1,-3 3 0,3 16 0,-3-17 0,3 17-1,0 0-1,0 0-2,-5 24-2,3-2 1,-1 5-1,2 7 1,-1 3-1,1 6 1,2 0-1,1-1 2,1-3-2,0-4 1,1-6-1,0-4 0,1-6 0,-2-2-2,1-7-2,-4-10-6,11 7-6,-11-7-5,13-15-7,-4 5-3,-5-10 2,5 2 1</inkml:trace>
  <inkml:trace contextRef="#ctx0" brushRef="#br1" timeOffset="275790.9202">8168 4084 21,'0'0'24,"-13"3"1,13-3 2,0 0-11,0 0-3,0 0-1,0 0 1,0 0-4,0 0-2,10 4-1,-10-4-2,20-4-2,-6 0-2,2-1-2,3 1-2,-1-3-9,1-1-11,0 5-6,-7-4-1,3 5 1</inkml:trace>
  <inkml:trace contextRef="#ctx0" brushRef="#br1" timeOffset="276317.9729">7548 4161 86,'-9'7'34,"9"-7"-2,0 0 2,0 0-25,0 0-7,-2-12-4,2 12-16,-6-18-15,6 18 0,0-22 0,2 8 0</inkml:trace>
  <inkml:trace contextRef="#ctx0" brushRef="#br1" timeOffset="298374.1782">9049 4186 16,'-3'-11'12,"3"11"-1,0 0 2,0 0-2,-1-11 0,1 11 0,0 0-3,0 0-2,-5-11-1,5 11-2,0 0-1,-10-9-1,10 9-1,-9-5 1,9 5-1,-13-1 1,13 1 0,-16 5 0,6-1 0,0 3 0,-2 4 1,-1 2 0,2 2 0,1 2 1,0 2 0,2 1 0,3 1 1,2-2-1,3-1-1,1-3 1,3 1 0,3-6 0,3-1-1,1-3 1,0-2-1,3-3 0,1-2 0,-1-3 0,1-4 0,-2 0-1,1-4 0,-3-2-1,-1-1 0,-2 0 0,0-1 0,-3-1 0,-1 3 0,-2-1 0,0 3 0,-2 12 1,0-17-1,0 17 1,0-11-1,0 11 0,0 0 0,0 0 0,0 0-1,-4 17 1,2-4 0,-1 5 1,0 6-1,-1 4 2,0 3-1,-1 2 0,1 2 0,1-1 0,2-2 0,1-1-1,2-3 1,1-4 0,3-3-1,3-4 1,2-5 0,3-2 0,3-4-1,0-4 0,3-4 0,-1-4-3,0-5-1,1 0-7,-2-5-6,-6-6-13,3 6 1,-7-10-1,1 8 1</inkml:trace>
  <inkml:trace contextRef="#ctx0" brushRef="#br1" timeOffset="298953.2362">9209 4200 12,'0'0'19,"0"0"0,0 0 1,0 0-9,0 13 0,0-13-1,1 14 0,2-4-1,-1 3-1,2 2-1,0-1-1,2 3-2,0-5-1,1 0 0,-7-12-1,15 18 1,-15-18 0,14 7-1,-14-7 0,16-5-1,-16 5 0,15-14 1,-15 14-2,16-21 0,-8 8 0,-2-1 0,-1 0 0,-1 2 0,-1 0 2,-3 12-2,3-18 1,-3 18 0,1-10 0,-1 10-1,0 0 1,0 0 0,0 0 0,-2 15 0,3-2-1,-1-1 1,2 5 0,-1 0 0,1 1 0,1-2-1,1-1 0,-1-2-1,2-2-2,-5-11-6,12 11-8,-3-6-11,-9-5-1,17-8-1,-10-5 1</inkml:trace>
  <inkml:trace contextRef="#ctx0" brushRef="#br1" timeOffset="299397.2806">9545 4187 10,'9'-5'18,"-9"5"2,0 0 2,-11 7-9,11-7-3,-12 13 1,12-13-1,-15 21-1,8-7-2,3 1 0,0-1-2,2-1 0,2 0-2,0-13 1,7 18-1,-7-18 0,13 4-1,-4-5 1,0-5-1,0 0 1,-9 6-2,17-17 0,-9 6-1,-8 11 0,11-18 1,-11 18-1,7-12 0,-7 12 1,0 0-1,0 0 1,4 12 0,-4-12 0,1 21 0,0-8 0,-1 1 0,1 0-1,0-3 0,0 1-1,-1-12-1,1 14-5,-1-14-7,0 0-7,0 0-8,9-9-1,-6-5 1,6 3 0</inkml:trace>
  <inkml:trace contextRef="#ctx0" brushRef="#br1" timeOffset="299690.3099">9713 4224 20,'0'0'20,"10"17"1,-8-7-3,2 7-2,-1-2-2,0 0-4,1-2 1,-3-3-1,-1-10 0,3 13-1,-3-13-2,0 0 0,0 0-1,7-13-1,-7 13 0,7-23-1,-3 10-1,2-4-1,1-1 0,-1 1-1,1 0-1,0 2-2,-1 0-2,2 3-2,-4-2-6,-4 14-10,14-15-11,-11 5 2,-3 10-2,11-20 3</inkml:trace>
  <inkml:trace contextRef="#ctx0" brushRef="#br1" timeOffset="300028.3436">9979 3888 40,'0'0'26,"0"0"1,-4 21 1,0-3-18,-3 4 1,0 8 1,-1 3-2,3 7-2,0-1-3,4 3 0,-1-1-2,5 1 0,0-7-1,3-2-1,0-6 0,1-5-1,0-3 1,-2-7-2,-5-12-1,13 13-2,-13-13-1,13-3-4,-5-2-6,-5-5-4,3-4-6,2 2-6,-7-6 2,4 4 2</inkml:trace>
  <inkml:trace contextRef="#ctx0" brushRef="#br1" timeOffset="300298.3706">9906 4082 58,'0'0'30,"0"0"0,0 0-1,0 0-17,12 3-3,1-1 1,-3-5-5,6 2-2,-2-1-2,1-2-3,0 2-5,-4-2-14,-11 4-10,19-9 0,-19 9-1,15-9 2</inkml:trace>
  <inkml:trace contextRef="#ctx0" brushRef="#br1" timeOffset="300885.4294">10139 4168 21,'9'21'24,"-9"-21"2,10 12 1,-10-12-9,11 5-4,-11-5 0,15 2-3,-6-1-3,0-2-1,1 0-2,-1-1-2,-9 2 1,16-7-2,-16 7 0,12-12-1,-12 12 0,4-14 0,-4 14 0,-1-16-1,1 16 0,-7-18 0,7 18-1,-9-14 0,9 14 1,-12-11-1,12 11 0,-14-3 1,5 4-1,9-1 1,-16 6-1,8-1 1,-1 0 0,9-5 0,-14 18 0,9-7 1,2 0 0,1 3 0,2 1 0,0 1 1,3 1-1,1 2 1,2 1 1,2-4-1,3 1 0,-1-4 0,4 0 0,2-4-1,-1-2-1,0-5 0,-2-5-2,2 1-2,-3-6 0,0 0-7,-2-5-11,-1-5-10,2 3 0,-3-8 0,4 2 0</inkml:trace>
  <inkml:trace contextRef="#ctx0" brushRef="#br1" timeOffset="301217.4626">10438 3853 34,'0'0'26,"0"0"2,-11 18-1,7-3-10,-1 9-7,-4 6 1,2 7 1,-1 3-3,2 5-3,0-1-2,4 2-1,1-3 0,1-2-1,2-5 0,0-4-1,3-7-1,-1-2 0,2-6 0,-2-3-1,-4-14-2,12 13-1,-2-12-1,-10-1-4,17-12-7,-9 1-8,-2-7-6,4 4-1,-6-9 2,3 5 1</inkml:trace>
  <inkml:trace contextRef="#ctx0" brushRef="#br1" timeOffset="301496.4905">10313 4083 39,'-21'9'27,"21"-9"2,-14 6 0,14-6-14,0 0-3,0 0-1,14 8 0,-2-9-5,9 1-2,2-2-2,5 0 0,5-4-2,3-2-4,3-1-20,1 2-6,-7-8-1,1 2-1,-10-9 1</inkml:trace>
  <inkml:trace contextRef="#ctx0" brushRef="#br1" timeOffset="325292.8699">2168 8674 1,'0'0'11,"0"0"0,0 0-1,0 0 0,0 0 0,0 0 0,0 0 0,0 0-1,0 0 1,-8-13-2,8 13 0,0 0-1,-1-10 0,1 10 0,0 0-2,0 0 0,0 0 0,0 0-2,-1-11-1,1 11-1,0 0 0,0 0 0,0 0-1,0 0 0,0 0 1,0 13-1,0 0 1,0 4 0,0 4-1,0 5 1,0 3 0,0 5 1,0 1-2,1-1 1,0-2-2,0-4 2,1-2-1,-1-1 0,0-3 0,1-4 0,-1-2-1,0-2-3,-2-2-3,2-1-5,-1 1-5,0-12-4,-1 22-5,1-22 0,-4 23 1</inkml:trace>
  <inkml:trace contextRef="#ctx0" brushRef="#br1" timeOffset="327008.0414">1628 9285 9,'0'0'13,"0"0"0,0 0 0,0 0 0,0 0 0,0 0 0,0 0-2,0 0-1,0 0-2,0 0-1,0 0-2,0 0-1,2-11 0,-2 11-1,0 0-1,0 0 1,0 0-1,0 0 0,0-10 0,0 10-1,0 0-1,0 0 0,2 12-1,0-1 0,0 2 1,0 2-1,1 2 1,0 3 0,0 1 0,0-1 0,0-1 1,0-2-1,-1 0 0,0-1 1,-1-3 0,1 0-1,-2-3 1,2 2 0,-2-12-1,1 17 1,-1-17-2,-2 17-1,2-17-2,0 10-4,0-10-6,0 0-11,0 0 0,0 0 0,13-13 0</inkml:trace>
  <inkml:trace contextRef="#ctx0" brushRef="#br1" timeOffset="328015.142">2661 9231 16,'0'0'12,"0"0"-3,0 0-1,0 0 0,0 0-1,0 0-2,0 0 0,3 12 1,-3-12 0,0 0 1,0 0 0,-1 14-1,1-14 1,-1 21-1,2-5 0,-1 3 1,1 2-2,1 2 0,0 1-1,0 1-1,1-2-2,-1-1 1,1-3 0,-1-1 0,2-4-1,-3-3 0,-1-11 0,4 18-4,-4-18-1,0 0-7,4 14-6,-4-14-7,0 0-2,0 0 1,0 0 0</inkml:trace>
  <inkml:trace contextRef="#ctx0" brushRef="#br1" timeOffset="329015.242">1223 9786 19,'0'0'15,"-9"3"1,9-3-1,0 0-1,0 0-3,0 0-2,0 0-4,0 0-1,0 0-1,-2 13 0,2-13 1,-2 19-1,2-1 1,0 4 0,-1 3 0,1 3-1,0 0 0,2 1-1,-1-1 0,2-1-1,-2-5 0,2-1 1,-2-5-1,1-2 0,-3-2-1,1-12-1,0 15-4,0-15-4,0 0-8,0 0-8,10-1 0,-2-4 0,0-10 1</inkml:trace>
  <inkml:trace contextRef="#ctx0" brushRef="#br1" timeOffset="330002.3407">2002 9893 25,'0'0'20,"0"0"0,0 0 1,0 0-7,0 0-2,0 0-3,0 0 0,0 0-2,0 0 1,0 0-1,0 0 0,10-4 0,-10 4 0,15-8-4,0 5 0,-1-4-2,5 3 0,-1-2 0,3 4-1,-4 0 0,1 3 0,-4 2 0,-3 1 0,-1 5 0,-4 3-1,-2 2 1,-3 1-1,0 4 1,-2-2 0,-2 2 0,-3-1 0,-3 0 0,-1-2 0,0-1 0,-3-1 0,-1-1 0,0-3 0,1-1 0,0-2 1,5-2-1,-2-2 1,10-3 0,-13 4 0,13-4 0,0 0-1,0 0 0,0 0 0,0 0 1,17-2-2,-5 1 1,6 0-1,-1-2 2,7 1-1,-1-1 1,3 1-1,0-1 1,-1 1-1,-1 1 1,-1 0-1,-2 1-1,-2 0-1,-1 1-6,-2-1-12,-5-3-9,7 3 0,-7-8 0,7 4 0</inkml:trace>
  <inkml:trace contextRef="#ctx0" brushRef="#br1" timeOffset="330994.44">3209 9847 4,'0'0'12,"0"0"0,0 0-2,0 0-1,0 0 0,0 0-1,0 0 1,0 0-2,0 0 2,0 0-2,0 0-1,0 0-1,0 0-1,0 0-1,0 0 0,0 0 0,0 0 0,0 0-1,-1 12 1,1-12 1,-1 17-1,2-3 1,-1 4-1,1 3 1,1 1-1,0 3 1,1-1-2,1 3 1,0-5-1,1 0 0,-2-2 0,1-2-1,0 0 0,0-4-1,-1 1-1,-1-4-2,1 0-8,0 0-8,-3-11-8,0 0-1,0 0 3,0 0-1</inkml:trace>
  <inkml:trace contextRef="#ctx0" brushRef="#br1" timeOffset="332181.5586">683 10556 15,'0'0'19,"0"0"-1,0 0-4,0 0-1,0 0 0,0 0-2,0 0-1,0 0-1,0 0-2,0 0 0,0 0-2,0 0 0,0 0 0,0 0-2,-6 55-1,6-55 0,8 54-1,-8-54 1,9 62 0,-9-62-2,6 59-1,-6-59 1,6 46-1,-6-46-3,0 0-6,3 44-12,-3-44-6,0 0 0,0 0 2</inkml:trace>
  <inkml:trace contextRef="#ctx0" brushRef="#br1" timeOffset="333257.6663">1443 10626 29,'-10'0'22,"10"0"1,0 0 2,0 0-7,0 0-4,0 0-4,0 0-2,0 0-2,10-10-1,-10 10 0,9-5 0,-9 5-1,20-6-1,-5 3-1,5 2-1,-2 0-1,4 2 0,-2 0 0,0 4-1,-3 0 0,-1 2 0,-6 1 1,-3 2 0,-1 1 0,-4 2 0,-1 0 0,-3-1 0,-3 1 0,0 0 0,-3-1 0,-1-2 0,-1 0 0,-4-3 2,5-2-2,-3 0 2,3-1-2,0-3 1,9-1 0,-11 1 1,11-1-2,0 0 0,0 0 0,0 0-1,0 0 1,12-7-2,-12 7 1,16-2-2,-16 2 2,17 1-1,-8 2 1,2 1-2,-11-4 2,14 10-2,-14-10 2,11 17-1,-6-6 0,-4 0-2,2 1 2,-3-2-1,1 2 1,-1-12 0,-3 20 0,-1-10 1,4-10 1,-12 19 2,3-11-2,-5 2 3,-3-1-1,-2 1 1,0-1-1,-2 0-1,2-2 1,1-2 0,2 1-1,4-3-2,3-2-2,9-1-5,-11-6-10,11 6-8,2-14-1,-2 14 0,11-26 1</inkml:trace>
  <inkml:trace contextRef="#ctx0" brushRef="#br1" timeOffset="334559.7965">2718 10488 20,'0'0'17,"0"0"1,0 0-2,0 0-5,0 0 0,0 0-1,0 0-1,0 0 1,0 0-1,0 0 0,0 0-1,9-2-2,-9 2 0,14 0-2,-2 0-1,2 1 1,4 0-2,0 3-1,1 0 0,0 1 0,-1 3-1,-3-1 0,-1 4 0,-4-1 0,-2 2 0,-4-1 0,-2 2 0,-3-1 1,-3 1-1,1 0 1,3-13-1,-16 19 1,6-12-1,1 0 1,-1-1-1,0-2 1,10-4-1,-14 3 1,14-3 0,-9 1-1,9-1 1,0 0-1,0 0 0,0 0 0,0 0 0,11-4 0,-11 4 0,19-1-1,-5 2 1,1 0 0,4 4 0,1-1 0,0 3 0,3 1 0,-2 3 0,1 1 0,-3-1 0,-2 2 0,-4 0 0,-1 0-1,-3 0 1,-4-2 1,-3 0-1,-2-1 0,-1 1 0,-5-1 0,-1 2 0,-4 0 1,-1-1-1,-3 3 1,-2-2-1,-1 1 1,-2-4-1,1 1 0,0-6 1,1 2-1,1-6 0,3 0-1,3-2-1,1-4-2,10 6-3,0 0-9,-8-19-8,8 19-5,8-16 0,2 9 1</inkml:trace>
  <inkml:trace contextRef="#ctx0" brushRef="#br1" timeOffset="335113.8518">3924 10421 24,'0'0'19,"0"0"0,0 0 0,0 0-7,0 0-3,0 0-1,0 0 2,3 11-1,-4 6 1,-1 6-1,2 6 0,-2 5-1,3 5 0,-2 2-3,3 1-2,0-2-2,1-4-2,3-4-6,-1-6-13,-3-9-7,7 2-1,-9-19-1,11 10 1</inkml:trace>
  <inkml:trace contextRef="#ctx0" brushRef="#br1" timeOffset="336496.9902">654 11463 9,'0'0'9,"0"0"-2,0 0 2,-30-34-1,30 34 2,0 0 0,0 0 2,0 0 0,0 0-1,0 0 0,0 0-2,0 0-2,0 0-2,0 0-2,0 0 1,0 0-1,0 0 1,0 0 0,0 0 2,0 0 1,0 0-1,0 0 2,0 0-3,-3 49 1,3-49-3,-1 54 0,1-54-1,-4 65-2,2-30 0,-1 0-3,3-35-8,-7 54-19,7-54-1,3 42 0,-3-42-2</inkml:trace>
  <inkml:trace contextRef="#ctx0" brushRef="#br1" timeOffset="337159.0564">1138 11546 31,'0'0'24,"0"0"-1,0 0-3,0 0-7,0 0-3,-13 7-3,3 2-2,-3 4-1,-2 2 0,-2 2-1,-1 1 0,18-18 3,-35 33-1,26-17-2,-2-3 0,6-2-1,5-11 3,2 18-2,-2-18 1,22 12-3,-2-11 1,0 1 1,6-4 0,1-2-2,1 0-2,-2-3 0,-2-2-1,-6 1-2,-2 1-3,-6-1-7,-10 8-11,15-13-5,-15 13 0,6-13 2</inkml:trace>
  <inkml:trace contextRef="#ctx0" brushRef="#br1" timeOffset="337497.0902">1200 11533 18,'0'0'22,"0"0"2,-7 18 1,6-7-7,2 4-3,2 5-1,-1 3-2,4 6 0,-2 2-2,4 3-2,-6-5-3,3 1-2,-3-4-2,2-2-1,-3-1-2,-1-5-1,-1-1-3,-1-3-7,2 0-7,1 2-10,-1-16 0,3 17 0,-3-17 2</inkml:trace>
  <inkml:trace contextRef="#ctx0" brushRef="#br1" timeOffset="338673.2077">2187 11384 15,'0'0'19,"-5"-10"2,5 10-5,0 0-4,0 0-1,-11-11-1,11 11-2,-12-3-1,12 3-1,-16-1-1,6 1-1,-1 2 1,-2 0-1,-2 3 1,0 0 0,-1 2-1,1 0 0,-2 3 0,2 2-1,1 1-1,0 2 1,4 4-3,-1-1 2,2 5-2,1-2 1,3 2-1,3-2 1,1 3 0,2 0-1,2-2 1,3 1-1,3-2 1,2 0-1,0-2 1,5-2-1,0-1 0,0-5 0,4-1 0,-2-4 0,1-2-1,0-1 1,-1-3 0,-2-3 0,0 1-1,-4-4 1,0 0 0,-2-1 0,-10 7 0,15-17 0,-8 6 0,-1 1-1,-1-2 1,-1-1 0,-2 1 0,-2 1 0,0-1 0,-3 2-1,-3-1 1,6 11 0,-16-15 0,5 10 0,0 3 0,-3 3 1,0 4-1,-2 2 0,-1 3 2,0 3-1,0 2 0,3 2 0,-1-1-1,5 1-2,0-4-5,5 1-11,4 0-11,1-14 0,0 0-2,14-1 1</inkml:trace>
  <inkml:trace contextRef="#ctx0" brushRef="#br1" timeOffset="339407.2812">3268 11396 15,'0'0'17,"-3"15"1,-5-8-4,3 6-4,-5 1-1,-1 3 2,-3 0-1,-3 3 0,0 0-2,-2-3 0,3 3-2,-2-2 0,4-3-1,0-2 0,5-1-1,9-12-2,-10 16 1,10-16 0,0 0 0,-6 11 2,6-11-2,0 0 0,0 0 0,12 10 0,-12-10 0,19 4-1,-6 0 0,2-3-1,4 1 0,-1-2 0,2 0-1,1 0 0,-1-1 0,-1 0-1,-4-1 0,1 0-1,-4-1-2,-1 2-2,-11 1-6,17-10-9,-17 10-9,11-10 0,-11 10 0,7-13 1</inkml:trace>
  <inkml:trace contextRef="#ctx0" brushRef="#br1" timeOffset="340687.4092">3289 11450 26,'0'0'19,"0"0"3,0 0-1,0 0-7,0 0-4,0 0-2,0 0-2,0 0-1,0 0 0,0 0 0,0 0-1,0 0 0,3 17-1,-1-6-1,1 5 0,0 4 1,1 6-1,0 2 0,2 6 1,-2-1-1,1 4 1,-1-2-1,0-3-1,0 0 0,-1-6-1,0-3-2,-1-7-1,0-1-4,-2-15-2,5 13-8,-5-13-11,0 0-1,15-1 1,-12-12 1</inkml:trace>
  <inkml:trace contextRef="#ctx0" brushRef="#br1" timeOffset="342357.5762">4300 11277 15,'0'0'18,"1"-14"1,-1 14-2,0 0 0,0 0-3,0 0-1,0 0-3,0 0-1,0 0-1,0 0-3,0 0 1,0 0-2,2 18 1,-1-1 1,-3 4 0,2 9 0,-2 4-1,1 7-1,0 1-1,1 3-2,-1-3 0,0-5-3,2-2 0,-1-9-8,3-7-13,3-1-6,-6-18-1,9 10-1,-9-10 1</inkml:trace>
  <inkml:trace contextRef="#ctx0" brushRef="#br1" timeOffset="360895.4298">3292 8770 5,'0'0'7,"0"0"0,0 0-1,0 0 0,8-1 0,-8 1-1,16 0 0,-4 0 0,-1-2 0,6 1-1,-2-2 1,5 0-2,-2 0 0,5-1-2,0-1 1,2 0-2,2-1 1,-1 1 0,1 0-1,0 0 1,1 1-1,-3 0 0,-2 1 1,-2 1-1,-2 1-1,-4 0 0,-1 0-3,-4-1 0,0 5-2,-10-3-2,9 1-3,-9-1-5,0 0 1</inkml:trace>
  <inkml:trace contextRef="#ctx0" brushRef="#br1" timeOffset="361263.4666">3715 8540 17,'5'14'15,"-5"-14"0,7 13 0,-7-13-11,11 17-1,-2-7 1,1 4 0,0-2 1,2 4 2,2-2-2,-1 1 0,-1 0 1,1-1 0,-4 0-2,-1-1 0,-2 0-1,-4-2 0,-4 1-1,-5 1 0,-4 0-2,-1-2-7,0 8-15,-6-12-1,7 5 0,-4-15 0</inkml:trace>
  <inkml:trace contextRef="#ctx0" brushRef="#br1" timeOffset="376169.9571">3967 9289 6,'-8'-11'8,"8"11"-1,0 0-1,-11-7 0,11 7 0,-10-6 0,1 2 0,9 4 0,-19-1 0,9 2-1,-3 0-1,-2 4 0,0 0 1,-1 2 2,-1 2 0,-1 4 0,1 2 1,-1 1-1,3 2 0,1-2-1,2 2-2,5-3 0,2 0 0,4-2-1,3-3-1,-2-10 1,13 18 0,-4-12-1,2 0 1,0-3-1,0-2 0,1-3 0,1-2-1,0-4 0,0-2 0,0-4 0,1-4-1,0 0 2,-2-5-2,0-1 1,-1-2-1,-3-1 0,-1 2 1,-1-1-1,-2 2 1,-2-1 0,-1 3 0,-2 1 0,0 4 0,-2 2 0,1 4 1,-2 0-1,4 11 0,-4-10 0,4 10-1,0 0 0,0 0 0,-8 4 0,5 7-1,0 3 0,1 4 1,0 7-1,0 5 2,2 5-1,2 3 1,2-1 0,2 2 0,2-3 1,4-2-1,0-3 1,3-5-1,1-5-1,2-6-2,2-3-5,1-8-8,-1-5-9,3 1-5,-3-12-2,2 3 0,-6-13 3</inkml:trace>
  <inkml:trace contextRef="#ctx0" brushRef="#br1" timeOffset="377073.0474">4049 8548 24,'0'0'21,"0"0"0,3-12 2,-3 12-8,0 0-2,0 0-2,0 0-3,-14-9-2,14 9-2,-17 2 0,8 2-1,-3 0 0,-1 2-2,1 2 1,0 1 0,0 0-1,3 0 1,9-9-1,-10 19 1,9-8-1,4-1 1,2 1-1,4 0 0,3 1 0,4 2 0,0 1 0,2 0-1,-3 2 1,0-2-1,-4 0 1,-4 1 0,-6-1-1,-5-1 1,-5 0-2,-5-3-5,-4-1-10,0 4-12,-6-10 0,2 4-2,-3-8 2</inkml:trace>
  <inkml:trace contextRef="#ctx0" brushRef="#br1" timeOffset="377554.0955">3163 8983 10,'0'0'14,"-9"-3"1,9 3-3,0 0-7,0 0-5,0 0-8,-3-13-5,3 13-1,11-7 0</inkml:trace>
  <inkml:trace contextRef="#ctx0" brushRef="#br1" timeOffset="378215.1616">3246 9411 23,'0'0'23,"0"0"1,0 0 2,0 0-8,0 0-3,16 1-2,-3-5-2,6 3-2,3-4-1,5 3-3,1-3-2,3 3-1,-1 0-2,-3-1-1,-1 3-3,-4-2-6,-5 0-9,-1 4-11,-16-2 2,12-6-2,-12 6 1</inkml:trace>
  <inkml:trace contextRef="#ctx0" brushRef="#br1" timeOffset="378491.1892">3397 9313 35,'0'0'22,"-14"10"2,14-10 4,7 12-14,-7-12-3,20 8-1,-4-3-2,3 2 0,2 0-3,2 2 0,0 0-3,-2 3-1,-3 0 0,-3 0-1,-5 2 0,-7 0-1,-9 5 0,-5 0-1,-5-1-5,-7 2-8,-7-6-12,5 6 0,-6-12-2,10 2 3</inkml:trace>
  <inkml:trace contextRef="#ctx0" brushRef="#br1" timeOffset="379532.2933">3559 10048 21,'0'0'14,"0"0"-1,0 0-2,0 0 0,0 0-1,0 0 1,0 0-1,0 0 1,0 0 1,11 3 0,-11-3 0,14 3-1,-4-1 0,2-1-3,2 2-1,0-3-3,3 2-1,0-2-1,2 1 0,-3 0-2,0-1 0,-3 1 0,-1-1-2,-2 2-2,-10-2-4,11 0-6,-11 0-3,0 0-10,0 0-3,4-16 0,-4 16 2</inkml:trace>
  <inkml:trace contextRef="#ctx0" brushRef="#br1" timeOffset="379817.3217">3749 9955 25,'-11'7'21,"11"-7"2,0 0 4,10 11-6,-10-11-6,16 8-3,-5-1-1,0-1-1,3 5-1,-1-2-4,2 4-1,-3 0-2,0 3-1,-2 0 1,-2 1-1,-3 0-1,-2 0 0,-4 0-1,-5 1-1,-5-1-5,-5-3-8,-4-3-13,0 3-1,-5-11-1,7 4 1</inkml:trace>
  <inkml:trace contextRef="#ctx0" brushRef="#br1" timeOffset="380869.427">4125 9820 19,'10'-3'22,"-6"-9"2,5 9-1,-9 3-3,11-11-2,-11 11-2,9-7-4,-9 7-3,0 0-1,11 13-2,-11 0-2,0 5 0,-3 6-1,2 6 0,-3 3-1,2 3 1,0-1-2,1 0 1,1-3-1,2-3 1,2-5-1,3-4 0,2-2 0,1-7 0,3-2-1,2-5-2,-1-3-1,0-4-2,0-2-5,-2-3-8,-1-6-8,0 5-5,-6-9 0,1 6 2</inkml:trace>
  <inkml:trace contextRef="#ctx0" brushRef="#br1" timeOffset="381135.4536">4098 10020 67,'-13'7'28,"-3"-6"2,16-1-5,-11 5-8,11-5-4,11 0-2,3-4-2,8 2-2,4-4-3,5-1-3,4 0-6,0-5-15,-2-3-12,2 1 0,-5-8-1,0 2-1</inkml:trace>
  <inkml:trace contextRef="#ctx0" brushRef="#br1" timeOffset="407356.0754">4676 10543 9,'-16'-6'10,"16"6"0,-18-5 1,9 8 1,-5-6 0,3 8 0,-3-1 0,2 1-1,-3 4-3,2 1 0,-1 2 0,0 2-2,1 0 1,2 0-2,0 1-1,2-2 0,3 1-1,6-14 1,-6 20-1,6-20-1,4 12 1,-4-12-1,10 9 2,-10-9-2,15 1 0,-15-1 0,15-6 0,-6 1-1,0-2 0,0-1 0,-1 0 0,2-1 0,-2-2 0,-8 11 0,16-19-1,-16 19 1,12-16-1,-12 16 0,7-12 1,-7 12-1,0 0 0,0 0 0,9-9 0,-9 9 0,0 0 0,0 0 0,0 0 0,9 18 0,-5-8 1,0 2-1,1 3 1,0 2 0,0 2 0,-1 1 0,1 0 0,-2 0-1,1-2 1,-1-1-1,1-1 1,-2-3-1,2-1 1,-4-12 0,6 17 0,-6-17 0,9 15 1,-9-15 0,15 7-1,-5-8 1,3 0 0,3-6-1,3-2-3,1-5-5,3 0-21,-1-12-4,4 1 2,-7-10-2</inkml:trace>
  <inkml:trace contextRef="#ctx0" brushRef="#br1" timeOffset="438235.163">20033 5194 0,'0'0'5,"0"-10"-1,0 10-1,0-11 0,0 11 1,0-12-1,0 12 1,0-13 1,0 13-1,-1-14 1,1 14 1,-1-11 0,1 11 0,0 0 0,0 0 1,-2-10-1,2 10 0,0 0 0,0 0-1,0 0-1,0 0 0,0 0-1,0 0 0,0 0-2,0 0 1,0 0-2,0 0 1,0 0-1,0 0 1,0 0-1,-3 15 0,3-15 0,0 15 0,-1-4 0,1 1 1,-1 2 0,1 2 0,-1 0 0,1 1 0,0 1 0,-1-1 0,1 2 0,0-1 0,0-2 0,-1 1-1,2-1 0,-1-1 1,1 0-1,0-1 0,0-1 0,0 0 1,1-2-1,1 1 0,-2-1 0,1-1 0,-2-10 1,4 18-1,-4-18 1,4 15-1,-4-15 1,2 15-1,-2-15 1,2 16 0,-2-16-1,1 18 1,-1-18 0,1 20 0,-1-20 0,1 18 0,-1-18 0,0 18 0,0-18 1,1 13-2,-1-13 2,0 0-2,0 15 1,0-15-1,0 0 0,0 0 0,0 14 1,0-14-1,0 0 1,0 0-1,1 13 1,-1-13 0,0 0 1,0 0 0,1 10 0,-1-10 0,0 0 0,0 0 1,0 13-1,0-13 0,0 0 0,1 12-1,-1-12 0,0 0 2,1 10-3,-1-10 2,0 0-2,0 0 2,0 11-2,0-11 2,0 0-1,0 0 0,0 0-1,1 10 1,-1-10-1,0 0 1,0 0-2,0 0-2,0 0-7,0 0-12,0 0-8,-6-21-1,6 21 2,-3-28-1</inkml:trace>
  <inkml:trace contextRef="#ctx0" brushRef="#br1" timeOffset="440085.3479">20116 4369 6,'1'-13'9,"-1"13"0,1-10 1,-1 10 0,0 0-1,0-18 0,0 18-2,1-10 0,-1 10 0,0 0 1,1-12-2,-1 12 1,0 0 1,1-10-1,-1 10 0,0 0 0,0 0-1,0 0-2,0 0 0,0 0-1,0 0-1,0 0-1,0 0-1,0 0 0,0 0 1,-1 19-2,1-7 1,1 7-1,-1 2 2,1 6-2,0 3 2,0 3-1,0 3 0,0 2 1,0 3-1,0 0 1,0-1-1,0 1 1,-1-4-1,1 0 1,0-2-1,0-3 0,2-1 0,-1 0 1,-1-2-1,1-1 0,1 1 0,0-2 0,-1 0 1,1 0-2,-1-2 2,0-1-2,0 0 1,-1 1 0,0-3 0,1 1 0,-1 2 0,0-3 1,0 0-1,1 0 0,-1 0 0,0 1 0,0-2 0,0-3 0,1-1 0,-1-1 0,-1-2 0,0-1 1,0-1-1,1-2 0,-1 2 0,0-1 0,-1 0 0,1 1 0,0-1 1,-1 0-1,0-1 0,0 1 1,1-11-1,0 16 1,0-16-1,-1 16 1,1-16-1,1 14 1,-1-14-1,-1 14 1,1-14-1,0 14 1,0-14-1,1 12 1,-1-12-1,2 12 0,-2-12 2,1 11-1,-1-11 0,3 13 0,-3-13 1,2 12-2,-2-12 2,2 13-2,-2-13 1,1 11-1,-1-11 1,0 13-2,0-13 2,1 16-1,-1-16 1,1 15-1,-1-15 1,2 15 0,-2-15-1,1 14 1,-1-14-1,1 10 1,-1-10-1,0 11 1,0-11-1,0 0 0,0 13 1,0-13-1,0 0 0,1 10 0,-1-10 0,0 0 0,0 0 0,1 11 0,-1-11 0,0 0-1,0 0-1,0 0-5,0 0-12,0 0-12,-8-11 1,8 11-2,-8-29 1</inkml:trace>
  <inkml:trace contextRef="#ctx0" brushRef="#br1" timeOffset="441732.5127">20275 4343 18,'0'0'13,"0"0"1,0 0-1,0 0-1,0 0-2,0 0 0,5-10-4,-5 10-1,0 0-1,0 0-2,0 0-1,0 0 0,0 0-1,0 0 1,0 0 0,0 0-1,0 0 1,0 0 0,-9-1-1,9 1 1,0 0-1,0 0 0,-10 15 1,10-15 0,-9 16 0,5-4 0,0 1 1,-1 3 1,1 3-1,0 3 1,0 3-1,1 1 0,2 5 1,0 0-1,1 1 0,2 2-1,0-1 0,1 0 0,0 0 0,0-2 0,0 0 0,0-1-1,0-1 1,-1 2-1,-1-2 1,1 0 0,1-1-1,0 0 0,-1-2 0,0 0 0,0 1 0,-2-3 0,1-1 0,-1 2 0,-1-2 0,0-1 0,0 1 0,0-2 0,0-2 1,1 0-1,0-2 0,0 0-1,0-2 2,0-1-2,1-1 2,-1-1-1,0 0 0,0-1 0,1 0 0,-1-11 0,0 18 0,0-18 0,1 20 0,-1-20 0,1 18 0,-1-18 1,1 20-1,-1-20 0,3 20 1,-3-20 0,4 19 0,-4-19 0,3 18 0,-3-18 0,4 17 0,-4-17 0,5 15-1,-5-15 1,2 16 0,-2-16-1,3 15 1,-3-15-1,2 16 1,-2-16-1,0 17 1,0-17-1,0 16 0,0-16 1,0 17-1,0-17 1,0 15-1,0-15 1,0 14-1,0-14 0,0 12 0,0-12 0,1 11-1,-1-11 1,0 12-1,0-12 1,0 11 0,0-11 0,0 0 0,0 14 0,0-14 0,0 0 1,0 14-1,0-14 0,0 0 1,0 14 0,0-14-1,0 0 1,0 14 1,0-14 0,-1 10-1,1-10 1,-1 12-1,1-12 0,-2 10 0,2-10 1,0 0-2,-3 12-1,3-12-2,0 0-6,0 0-11,0 0-10,-5-14 1,3-1-3,6 2 3</inkml:trace>
  <inkml:trace contextRef="#ctx0" brushRef="#br1" timeOffset="443312.6707">20345 5269 1,'0'0'1,"0"0"1,0-10-1,0 10 0,0 0 0,0 0 0,1-11 0,-1 11 0,0 0 2,0 0-1,0 0 1,0 0-1,3-10 1,-3 10-1,0 0 1,0 0 1,3-12 0,-3 12 0,0 0 2,0 0 0,0 0 0,0 0 1,0 0-1,0 0 0,0 0 0,0 0 0,0 0-1,0 0 0,0 0 0,0 0 1,0 0-1,0 0 0,0 0-1,0 0 1,0 0-2,0 0 0,0 0-1,0 0-1,0 0 1,0 0-1,0 0 1,4 16-1,-3-4 0,0 2 1,2 5-1,-2-1 1,2 3 0,-1 0-1,1 1 0,0-1 1,1 1 0,-1-4-1,0 1 1,0-2-1,-1 0 1,-1-1-1,0 0 1,0 0-1,0 0 2,-1 0-2,0 1 2,0-2-2,0 0 1,-1-1-1,0-1 1,1 0 0,-1-1-1,0-1 0,1-11-1,0 19 2,0-19-3,0 17 2,0-17-1,1 14 0,-1-14 1,2 11-1,-2-11 0,0 0 0,1 13 0,-1-13 0,0 0 1,0 0-1,2 11 0,-2-11 0,0 0 0,0 0 0,0 0 1,0 0-1,1 11 0,-1-11 0,0 0 0,0 0 0,0 0 1,0 0-1,0 0 0,0 0 0,0 0 1,0 0-1,0 0 0,0 0 0,0 0 0,0 0 0,0 0 1,0 0-1,0 0 0,0 0 1,0 0-1,0 0 0,0 0 1,0 0-1,0 0 0,0 0 0,0 0 0,0 0 0,0 0 0,0 0 0,0 0 0,0 0 0,0 0 0,0 0 0,0 0 0,0 0 0,0 0 0,0 0 0,0 0-1,-1 11 1,1-11 0,0 0 0,0 0 0,-1 12 0,1-12 1,0 0-1,0 0 0,-2 12 0,2-12 0,0 0 0,0 0 0,0 0-1,0 0-1,-1 10-1,1-10-3,0 0-7,0 0-12,-4-10-6,4 10-2,-1-18 2,1 18 1</inkml:trace>
  <inkml:trace contextRef="#ctx0" brushRef="#br1" timeOffset="444063.7458">20334 5162 6,'0'0'11,"0"0"-1,0 0 0,0 0 0,0 0-1,0 0 0,0 0 0,0 0-1,0 0 1,0 0-1,0 0-2,0 0 0,0 0-1,0 0 0,0 0-1,0 0-1,0 0 0,0 0 0,0 0 0,0 0 0,10 21 0,-6-6-1,0 5 1,2 2-1,1 5 0,0 0-1,2-1-1,-2-1-1,-2-4-2,2-2-5,-2-5-5,-5-14-10,12 15-5,-12-15 1,0 0 0</inkml:trace>
  <inkml:trace contextRef="#ctx0" brushRef="#br1" timeOffset="450681.4075">22475 5338 9,'0'0'15,"0"0"-1,0 0 0,0 0-1,0 0-2,0 0 1,0 0-3,0 0-2,0 0 0,0 0-2,0 0 0,0 0-2,0 0 0,0 0-1,0 0 1,0 0-1,0 0 1,0 0-1,0 0 0,0 0 0,0 0 0,0 0-1,0 0-1,0 0 1,0 0-1,0 0 0,0 0 0,0 0 0,2 16 0,-1-4 0,0 3 0,1 1 0,0 4 1,0-1-1,0 2 1,-1-2-1,2-1 2,-2 1-1,0-3 0,1 2 0,0-3 1,0 1-1,0 0 1,0-4-2,-1 2 2,1-3-1,-1 2 1,-1-13-1,2 18 0,-2-18 1,1 14-2,-1-14 3,0 16-3,0-16 1,-1 14-2,1-14 2,-1 13-1,1-13 0,-1 12 0,1-12 1,0 12-1,0-12 0,0 11 0,0-11 0,-1 10 1,1-10-1,0 0 0,1 15 0,-1-15 0,1 12 0,-1-12 0,1 12 0,-1-12 0,0 0 0,1 10 0,-1-10 0,0 0 0,0 0 0,0 0 0,0 0 0,0 0 0,0 0 0,0 0-1,0 0-1,0 0-5,0 0-5,0 0-14,0 0-4,-3-15-1,-2 2 1</inkml:trace>
  <inkml:trace contextRef="#ctx0" brushRef="#br1" timeOffset="453035.6428">22663 4485 5,'0'0'5,"0"0"0,0 0 0,0 0-1,-8-11 1,8 11 0,0 0 0,0 0 1,0 0 0,0 0 1,0 0 0,-2-10 0,2 10 0,0 0 1,0 0-1,0 0-1,0 0 0,0 0 0,0 0-2,0 0 0,3-11-1,-3 11 0,0 0-1,0 0 0,-1 12 0,1-12-1,0 20 1,1-5-1,-1 5 1,2 3-1,-1 2 1,2 4 0,-1 0 0,1 4-1,-2 0 1,1 4-1,-1-4 0,1 3 0,-1-3 0,1 1 0,1-1 0,1 0 0,0-4 0,1 0-1,0-1 1,-1-1-1,1 0 1,-2 1-1,0-3 0,0-1-1,-1 1 1,0-1 1,-1-2-1,0-1 0,1-2 0,0-1 0,0-1 0,-1 0 0,0-1 0,0 1 0,0-1 0,0 2 0,0-1 0,-1 1 0,0-1 0,0 1 1,1-3-1,0 1 1,0-2-1,0 0 1,0-1-1,1 0 1,-1 1-1,0-1 2,-1 1-2,2 1 2,-1 0-1,-1 0 0,1 2 2,1-2-3,-2-2 1,2 1-1,0-3 1,-1 0-1,1 0 0,0 0 0,-1 0 0,-1-11 1,2 18-1,-2-18 0,2 17 1,-2-17-1,3 12 1,-3-12-1,3 12 1,-3-12-1,4 11 1,-4-11-1,3 10 1,-3-10-1,1 11 1,-1-11-1,0 0 0,1 11 0,-1-11 0,0 0 0,0 0 0,0 0 0,0 12 0,0-12 0,0 0 0,0 0 0,0 0 1,0 0-1,0 0 0,0 0 0,0 0 0,0 0 0,0 0 0,0 0-1,0 0-1,0 0-3,0 0-7,0 0-9,0 0-11,0-16 1,-3 2 0,6 3 0</inkml:trace>
  <inkml:trace contextRef="#ctx0" brushRef="#br1" timeOffset="454635.8028">22892 5262 1,'-2'-12'6,"2"12"0,0 0 0,0 0-1,0 0 0,0 0 1,0 0-1,0 0 1,0 0 0,0 0 1,0 0 0,0 0 0,0 0-1,0 0 1,0 0-2,0 0 0,0 0-1,0 0-1,0 0-1,0 0 0,0 0-1,0 0 1,0 0 0,0 0 0,0 0-1,0 0 1,0 0-1,0 0 0,0 0 0,0 0 1,0 0-1,0 0 1,0 0 1,0 0-1,0 0 1,0 0 0,0 0 0,-5 12 0,5-12-1,0 12 1,0-12 0,0 17-1,1-5 1,-1 0 0,0 4-1,1-1 0,0 3 0,0 0 0,1 2-1,0 0 0,0 1 1,0-1-1,0 0 0,0 0 0,1-3 0,0 2-1,0-2 2,0 0-2,1-1 1,-1-2-1,-2 1 1,2-2 0,-1 0 0,0-3 0,0 2-2,-2-12 2,3 17-2,-3-17 2,3 14-2,-3-14 1,2 12-1,-2-12 1,0 0 1,4 14-1,-4-14 0,1 11 0,-1-11 0,1 10 0,-1-10 0,1 11 1,-1-11-1,0 0 0,0 14 0,0-14 1,0 0-1,1 13 1,-1-13-1,0 0 1,0 0-1,1 11 1,-1-11-1,0 0 1,0 0-1,0 0 0,0 0 0,-1 11 1,1-11-1,0 0 0,0 0 0,0 0 0,0 0 0,0 0 0,0 0 0,0 0 1,0 0-1,0 0 0,0 10 0,0-10 0,0 0 0,0 0 0,0 0 0,-1 11 0,1-11-1,0 0-1,0 0-3,0 0-9,0 0-13,0 0-5,0 0 0,3-18 0</inkml:trace>
  <inkml:trace contextRef="#ctx0" brushRef="#br1" timeOffset="491557.4947">21460 1231 12,'8'-15'19,"-8"15"-2,6-13-1,-6 13-1,4-11-1,-4 11-1,0 0-3,1-15-1,-1 15-3,-3-12-2,3 12-1,-7-13-1,7 13 0,-10-15 0,10 15 0,-12-13-1,3 10-1,-1 3 0,-1 1 0,-2 5-1,-3 5 1,1 4-1,-3 8 1,1 2 0,-1 7 0,3 2 0,0 7 2,4 1-1,2 1 1,4-4 0,5 0 0,5-5-1,5-4 1,4-7 0,5-6-2,1-7 1,1-4-1,0-6-2,0-2-4,-2-5-4,-2-1-5,-1-3-4,-6-2-8,4 3 1,-6-7 0,6 6 2</inkml:trace>
  <inkml:trace contextRef="#ctx0" brushRef="#br1" timeOffset="491871.5261">21738 1017 6,'0'0'19,"0"0"0,0 0 1,2 23-9,-5 5-4,-2 1 3,0 14-4,-1-4 3,0 13-4,1-4 0,3 1-1,-1-4-2,2-4 0,2-9-2,0-4-2,1-6-5,-2-9-11,7-2-4,-7-11-1,10-4 1</inkml:trace>
  <inkml:trace contextRef="#ctx0" brushRef="#br1" timeOffset="492185.5575">21957 1013 16,'-14'-7'18,"14"7"0,-14 13-7,6 8-3,-4 5 3,2 12-4,-1 1 1,1 11-5,1-1 1,1 7 0,3-6-1,1 0 0,3-9-2,1-5-2,2-9-2,1-3-6,2-6-5,-5-18-8,9 15 1,-9-15 0,0 0 0</inkml:trace>
  <inkml:trace contextRef="#ctx0" brushRef="#br1" timeOffset="492433.5823">21764 1381 27,'-12'1'25,"12"-1"0,0 0 2,0 0-15,0 0 0,7-14-4,-7 14 0,14-13-4,-6 7-1,2-4-4,0 1-3,2-1-4,-3 3-4,4 1-4,0 3-6,0 3-5,5 1 1,-4 1 2</inkml:trace>
  <inkml:trace contextRef="#ctx0" brushRef="#br1" timeOffset="492840.623">22020 1510 19,'0'0'16,"0"0"1,0 0-2,11 12-1,-11-12-1,0 0-2,13 7-4,-13-7-2,6 12-3,-6-12-1,0 20 0,-3-9-1,0 3 0,-2 0 1,-2 2-1,1 0 0,-3-1-3,1 0 3,-1-3-3,2 1 3,7-13-3,-12 17 4,12-17-3,0 0 4,-7 13 2,7-13 0,10 2 1,-10-2 0,20 0-1,-8-1 1,2 2-1,1-2-2,1 1-1,-4-1-1,0 0-3,-1 0-8,-2-2-12,-2-7-5,7 3 4,-6-12-3</inkml:trace>
  <inkml:trace contextRef="#ctx0" brushRef="#br1" timeOffset="493165.6555">22232 1326 23,'0'0'23,"-13"0"3,13 0-6,0 0-3,0 0-2,16-6-2,-7 2-1,8-1-2,-1-1-4,4-1-1,-3 1-3,3-1-2,-4 0-5,-2-2-8,0 1-14,-1 4-3,-4-3 0,6 1 0</inkml:trace>
  <inkml:trace contextRef="#ctx0" brushRef="#br1" timeOffset="493615.7005">22846 1004 18,'0'0'23,"0"0"0,0 0 0,0 0-12,-32-12-1,32 12-3,-16 8 0,5-1 1,-3 13-4,1 2 2,-3 11-5,4 0 4,-2 5-5,4-2 4,2 2-4,5-7 2,4-4 0,5-6 1,5-4-1,5-7 0,-1-1 0,4-5 0,-1-1-1,1 0-1,-1-9-3,-1-2-3,0-5-6,-3-3-7,2-7-5,3 3-6,-2-6 1,5-1 1</inkml:trace>
  <inkml:trace contextRef="#ctx0" brushRef="#br1" timeOffset="493869.7259">23150 926 22,'0'0'23,"0"0"-2,-19 2-4,10 26-5,-2 4-1,-1 14-7,2 1 4,-1 8-8,1-7 2,4 6-5,1-9 1,2-4-4,3-10-9,-1-11-8,10-5 0,-9-15 1,16 1-2</inkml:trace>
  <inkml:trace contextRef="#ctx0" brushRef="#br1" timeOffset="494157.7547">23366 790 12,'0'0'22,"0"0"3,0 0 3,-30 39-15,30-39 3,-16 69-4,11-19-3,3 0 1,1 6-5,1-2 0,1-2-4,0-4 2,2-4-6,2-10 3,-2-7-5,0-12-10,-3-15-12,7 17-2,-7-17 2,0 0-2</inkml:trace>
  <inkml:trace contextRef="#ctx0" brushRef="#br1" timeOffset="494486.7876">23254 1116 25,'0'0'27,"-12"3"1,12-3-3,0 0-8,0 0-1,0 0-2,-11-12-1,11 12-2,-1-16-5,2 6-2,-1-3-1,0 13-1,0 0-1,0 0-3,21-36 2,-21 36-1,0 0-2,35-15-5,-35 15 3,30-7-11,-30 7 0,35-3-7,-17 7-6,1 2-3,-3 0 3,3 1 4</inkml:trace>
  <inkml:trace contextRef="#ctx0" brushRef="#br1" timeOffset="495005.8395">23512 1080 8,'0'0'18,"0"0"1,0 0-1,-6 10-3,6-10 1,0 0-4,15 14-1,-15-14-2,17 15-1,-7-5-3,1 1-1,-1 2-3,-3-1 0,0 3 0,-3-1 0,-3 1 0,-1 0 0,-4 2-1,-2-3 1,-2 0-1,1-1 1,-4-5-1,1 1 0,1-4 0,9-5 1,-12 6-1,12-6 1,0 0-1,0 0 1,0 0-1,17 2 1,-2 3-1,3-3 0,6 7 1,2 2-1,2 8 0,1 0-1,-2 8 1,-1-2-1,-5 6 1,-4-2-1,-7 2 0,-6-4 1,-9-2 0,-6-2 0,-10 1 1,-6-4-3,-4-1 3,-4-4-4,1 0 2,0-7-5,4 1 1,3-7-6,8-4-1,6-1-6,4-10-10,9 13 4,-1-24-1</inkml:trace>
  <inkml:trace contextRef="#ctx0" brushRef="#br1" timeOffset="496216.9606">20519 1306 5,'0'0'8,"-12"3"1,12-3 0,0 0 3,0 0-1,-10 1 1,10-1-1,0 0 1,0 0-3,0 0-1,0 0-3,0 0 0,0 0-1,0 0 0,0 0 1,14 9-1,1-11 1,7-1 0,4 0 0,8 1-1,5-4 0,6 1 0,1-1-1,1 0-1,0-1 0,-2 2-2,-1-3 1,-5 3-1,-3-1 0,-5 0 0,-5 0 0,-5 1 0,-4 2-1,-6 1-1,-11 2 1,12-3-1,-12 3 0,0 0 0,-12 4 1,2-2 0,-5 0 0,-3 2 0,-6 1 1,-4-2 1,-5 2-1,-3-2 0,-4 3 0,-1 0 1,0 0 0,2 0 1,2 0-1,5 1 0,4-3 1,8 1-1,5-2 0,6 0 0,9-3 0,0 0 0,0 0 2,0 0-2,5 10 0,7-9 1,3 1-1,4-1 1,6-1-1,6-1 0,3-3 1,4 1-1,0-1 0,1 1 0,-2-1-1,-4 2 1,-4-1-1,-7 2 0,-5 0-2,-6 1-1,-2 1-5,-9-1-11,0 0-12,0 0 0,0 0 0,9-6-1</inkml:trace>
  <inkml:trace contextRef="#ctx0" brushRef="#br1" timeOffset="618429.1806">14758 14248 41,'-7'10'23,"7"-10"2,0 0-6,0 0-8,0 0-6,0 0-2,0 0-1,0 0 1,-5 13 1,7-1 0,-2 4-1,1 6 1,0 5-1,0 4 0,1 1 0,1 2-1,-1 0 1,2-3-1,0-3-1,1-3 2,0-4 0,2-4-1,-1-1-1,4-5 1,0-1-1,2-3 1,-1-1-1,4-3 1,1-1-1,5 0 0,0-2 1,4-2-1,4 0-1,2 0 1,6-2 0,4 0-1,2-1 1,6-1-1,2 1 0,4 1 0,4 0 1,4 1-1,2 0 0,3 2 0,1 0 0,4 1 0,2-1 0,3 1 0,1-1 0,3-1 0,-1 1 0,4 0-1,3 1 1,1 0 0,1 0 0,1 1 0,3 2 0,1 0 0,4 1 0,2 0 0,-1 1 1,2 1-1,3-1 0,5-1 1,2 0-1,2 0 1,1-1 0,5 0 0,2 0 0,4-3 0,0 0 0,2 0 0,-1-3 1,-1 1-1,-3-2 1,-1-1-1,-3-1 0,-3 0-1,-1-1 2,-3 0-1,-2 0 0,0 1 0,-2 0 1,-2 1-1,-3 1 1,-2 1 0,-5 1 0,-2 1-1,-4-1 1,-5 0-1,-6 1 0,-4 0 0,-6-1 0,-5-1 0,-7 1 0,-3 0 0,-10-2 0,-3 3 0,-8-1 0,-5 1 0,-7-2 0,-4 3 0,-8-1 0,-9 1 0,10-1 0,-10 1 0,0 0 1,0 0-1,0 0 0,0 0 1,0 0-1,3-20 0,-1 6 1,2-3-2,1-6 1,-1-5-1,3-4 0,1-6 0,0 0 1,1-3-2,-1 1 1,2-4 0,-2 0 0,2 3 0,-3 1 0,0 6 0,-2 5 0,-2 5 0,0 4-1,-3 6 0,0 14-5,-1-14-31,2-2-2,3-8 0,3-22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03:55.2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20419 6438 18,'0'0'21,"0"0"0,0 0-2,0 0 0,0 0-3,0 0-3,0 0-3,-11-10-2,11 10-1,-9-11-2,9 11 0,-13-16-1,13 16 0,-21-14-1,9 7 0,-2 0-1,-2 2 1,-2 1-2,0 2 1,-2 1-1,-2 3 1,0 3 0,0 4-1,-3 5 2,3 6-2,-1 8 2,0 7-1,2 7 0,3 6 1,4 3-2,4 1 1,7 1-1,7-3 1,4-3 0,7-4 1,7-7-1,5-5 0,2-7 0,4-3 0,-1-7 0,0-2-2,1-7 0,-4-7-3,-1 1-2,-6-8-4,2-1-12,-5-2-14,-3-7 0,-1 0-1,-4-8 2</inkml:trace>
  <inkml:trace contextRef="#ctx0" brushRef="#br0" timeOffset="1082.1081">20593 6483 14,'0'0'20,"0"0"-2,0 0-1,0 0-1,0 0-1,5 15-2,-5-4-2,1 6-1,-1 4-1,1 8-1,-1 3 0,2 5-1,-2-3 0,1 4-1,-1-6-2,1 0 0,-1-8 0,1-3-1,-2-7-1,2-1 0,-1-13 0,-1 13 0,1-13 0,0 0 0,0 0 0,0 0 0,-2-11 0,2 11 0,-3-22-1,2 6 0,-2-4 0,2-2-1,-2-3 0,3 1 0,2-2 0,-1 2 0,3 0 0,0 4 0,1 3-1,0 2 1,2 2 0,-1 1 0,-6 12 0,12-14 0,-12 14-1,10-7 1,-10 7 0,11 5 0,-5 5-1,0 6 1,0 3 0,2 4 0,0 2 0,0 1 0,0 0 0,-1-1 0,0-4 0,-1-2 0,-1-5 0,-2-2 1,-3-12-1,5 14 0,-5-14 0,0 0 1,0 0-1,0 0 1,0 0-1,6-20 0,-3 2 1,2-5-1,2-6 0,1-6 0,2-3-1,1 1 1,2 2 0,-1 2-1,0 7 1,1 5 0,-3 7 0,-1 7-1,0 8 1,-1 9 0,-1 9 0,-1 8 0,2 7 1,-1 4-1,0 5 0,1 1 0,-2-1 1,0-6-1,1-4-1,-3-9-1,2-5-3,-6-19-5,9 12-15,-9-12-11,9-19 2,-3-1-1,-3-11 1</inkml:trace>
  <inkml:trace contextRef="#ctx0" brushRef="#br0" timeOffset="1466.1466">20915 6164 30,'0'0'27,"-9"4"4,9-4-2,0 0-10,0 0-2,0 0 0,0 0-5,0 0-2,0 0-1,0 0-2,11 3-2,-3-1-1,-8-2-1,18-3 0,-9 2-2,0 0-1,1 1-2,-10 0-3,14-1-5,-14 1-16,0 0-11,12-7 1,-12 7-1,16-15 1</inkml:trace>
  <inkml:trace contextRef="#ctx0" brushRef="#br0" timeOffset="1842.1841">21218 5959 41,'0'0'29,"0"0"2,0 0-1,0 0-16,0 0 0,0 0-2,-9 2-4,9-2-2,0 0-1,-1 18-1,-1-3-1,0 6-1,-1 6 1,0 6-1,0 2-1,1 5 1,1 0-2,1-4 1,3-2-5,-2-9-6,5-8-23,0-1 0,-6-16-1,13 9-1</inkml:trace>
  <inkml:trace contextRef="#ctx0" brushRef="#br0" timeOffset="362344.2355">3469 2615 31,'14'-22'21,"4"6"1,-5 0-3,-3 3-9,0 5-2,-10 8-1,0 0 0,-8 28 0,-11 7-2,-13 12 0,-8 12 1,-13 10 2,-6 12-2,-10 2 2,-1 3-4,-4-4 1,1-4-1,3-8-1,6-7-1,6-11-1,8-7 0,8-9-1,8-10-1,10-6-3,8-11-3,16-9-8,0 0-14,16-24 0,14-2-3,6-9 3</inkml:trace>
  <inkml:trace contextRef="#ctx0" brushRef="#br0" timeOffset="362946.2957">3488 2461 10,'-9'5'15,"9"-5"1,0 0-1,2 14 2,-2-14 0,7 21-1,3 0-1,4 8 0,9 11-2,6 6-2,13 12 0,6 5-2,16 10-2,6-1-1,7 4-3,-1-6 1,-1-4-1,-5-8-1,-5-6-1,-11-6-2,-10-7 1,-11-5-4,-11-7-2,-3-1-12,-8-6-14,-8-8 0,-3-12-1,-12 10 1</inkml:trace>
  <inkml:trace contextRef="#ctx0" brushRef="#br0" timeOffset="363712.3723">2706 3414 29,'0'0'20,"-2"12"0,2-12 1,0 0-14,0 0-3,-11 1 2,11-1-1,0 0-1,-6 12 0,6-12 1,-3 23 0,2-2 0,1 12 1,-1 7 0,1 12-2,0 9 1,0 8-1,0 4-1,0 3 0,-1 0 1,1-4 0,-2-2 0,3-3 0,-1-10 0,1-2 0,0-8 1,1-3-1,-1-3-1,0-3-1,-1-6 0,0-4-1,-1-4 0,-1-1 0,0-7 0,-1 0 0,3-16 0,-5 18 0,5-18 0,0 0 0,0 0-1,0 0-1,0 0-2,-1-12-7,7 0-15,-1-4-8,1-6-1,3-5 0,2-6 1</inkml:trace>
  <inkml:trace contextRef="#ctx0" brushRef="#br0" timeOffset="364315.4326">4353 3364 6,'-4'22'19,"0"-10"3,4 10 2,-3 3-4,0 12-3,0 14 1,-3 11-1,-1 15-3,-3 7-3,3 10 0,0 1-3,1 3-3,0-6-1,1-8-2,3-10 0,2-8-1,1-12 0,1-6-1,-1-7-1,-1-8-1,2-2-3,-5-10-4,3-1-13,-2-3-9,-7-9 0,0-4-1,-4-8 2</inkml:trace>
  <inkml:trace contextRef="#ctx0" brushRef="#br0" timeOffset="365089.51">2851 4521 25,'-13'5'19,"13"-5"1,0 0 2,0 0-12,0 0-2,0 0 0,0 0 0,0 0-1,0 0-1,0 0-1,0 0-1,0 0 1,0 0-1,5 12 1,-5-12 0,17 12 1,-1-3 1,4 0-1,8 2 0,3-3-1,7 4 0,8-5-2,5 2 0,7-5 0,5 1-1,5-7 0,5 1 0,3-2-1,4-3 0,-1-2 0,1 0 0,-2-1 0,-2 1 0,-6 0-1,-4 2 1,-6 2-1,-7 0 0,-8 2 1,-7 1-1,-7-1 0,-7 4 0,-5-2 0,-6 1 0,-3 0 0,-10-1 0,13 1 0,-13-1 0,0 0 0,0 0-1,0 0 0,0 0 0,0 0-5,0 0-5,4-14-20,-4 14-2,0-21 0,-2 7-1</inkml:trace>
  <inkml:trace contextRef="#ctx0" brushRef="#br0" timeOffset="365886.5897">3454 1914 23,'2'-17'22,"-2"17"0,4-20 3,-2 8-12,-2 12-1,1-20-2,-1 20 0,-1-14-1,1 14-3,0 0-1,0 0-1,0 0-1,0 0-1,-7 19 0,6 8 1,1 10-2,0 11 0,-2 9 1,3 6 3,-2 7-4,1 3 0,-1-3 0,0-6-1,-2-7 1,2-7-1,-2-6 0,2-8-3,-1-8 2,-1-7-1,3-4-3,0-17-7,0 0-14,0 0-3,2-12-2,4-8 2</inkml:trace>
  <inkml:trace contextRef="#ctx0" brushRef="#br0" timeOffset="366209.6219">3617 1807 44,'0'0'21,"0"0"2,0 0-2,3 19-13,-3 7-2,1 9-1,-1 11 0,1 9 0,-2 7 0,2 2 1,-2 5-4,0-3-1,0-6 0,-1-6 0,1-9-1,-1-6 1,2-8-3,-1-6-6,3-9-1,-1-4-14,-1-12-2,0 0-1,5-28 0</inkml:trace>
  <inkml:trace contextRef="#ctx0" brushRef="#br0" timeOffset="366946.6957">3546 1034 36,'0'0'24,"0"0"-3,0 0 5,0 0-14,0 0-2,-21-24-2,10 39-5,2 5 1,-4 10-3,3 3 3,1 8-5,2 1 4,1 11-4,3-2 2,3 0 2,4-3-2,2-4 1,2-3 0,2-3 2,4-5-1,1-10 2,5-3-1,-2-8 1,6-3-1,-3-6 1,3-4-1,0-6-1,1-3 0,-3-6 0,-2-4-2,-3-6-1,-1-4 1,-3-9-1,-4 3 0,-3-3 0,-3-3 0,-3-4 0,-2-2 0,-3-1 0,-4 5 1,-4 4-1,-4-1-3,-4 5 4,21 36-4,-57-52 3,19 40-3,-5 10 3,-1 2-3,-1 9 1,1 4-1,3 7-16,2 6-10,1 2-2,8 0 1,3-3-3</inkml:trace>
  <inkml:trace contextRef="#ctx0" brushRef="#br0" timeOffset="371817.1826">1296 5131 30,'-9'-16'21,"9"16"2,-13-20-2,2 10-8,11 10-3,-22-20 0,8 13-2,-7-1-1,2 4 0,-7 1-1,0 5-1,-3 4-1,29-6 4,-59 33-2,59-33-1,-57 64 0,34-20 0,1 5-1,8 5 0,5-1-1,8 0-2,5-3-3,9-4 1,11-9-1,3-5 1,8-9-2,-1-7 0,5-5 0,-5-9-1,3-8 3,-10-4-1,-1-4 1,-9-4-1,-1 0 2,-5-2-1,-5 0 2,-1 4-1,-3-1 1,0 4 0,-3 1 1,1 12-1,-2-18 0,2 18 0,-1-10 0,1 10-1,0 0 1,0 0-1,1 12 1,1-1-1,1 1 0,1 2 0,0 0 1,4 1 0,1 1-1,1-2 2,3-1-1,-1-4 0,3 1 1,-1-3-1,1-2 0,-2-2 1,-2-6-1,2 1 0,-2-5 0,0 0 0,-4-3 0,3-1 0,-3-3 0,1 1-1,-3 0 2,2 2 0,-3-2 0,1 1 0,-2 2 0,-3 10 1,4-17 0,-4 17 0,0 0-1,3-10-1,-3 10 0,0 0 0,-8 22 0,3 0-1,-2 7 1,-1 10-2,-2 8 1,-3 9 0,0 4 0,0 6 0,-1 3 1,1-6-2,1-4 1,3-8 0,2-7-1,1-10-2,4-6-1,-2-16-5,4-12-9,0 0-17,14-14 0,-3-9 1,5-12-1</inkml:trace>
  <inkml:trace contextRef="#ctx0" brushRef="#br0" timeOffset="372164.2174">1811 5318 47,'1'-10'26,"-1"10"3,0 0 0,-15 8-13,3 10-3,-8 5-2,2 10-2,-8 7-2,2 12-1,-3-2-1,8 5-2,1-4 0,7-2-2,5-5 0,5-7-1,6-8 1,5-8 0,6-6-1,2-7-1,7-4-2,-2-10-2,7-4-2,-4-8-5,7-3-10,-3-5-7,-3-10-3,3 1 1,-8-10 1</inkml:trace>
  <inkml:trace contextRef="#ctx0" brushRef="#br0" timeOffset="372403.2413">2036 5270 52,'4'-17'26,"-7"-2"2,3 19-6,0 0-4,-10 6-5,5 17-1,-2 5-4,1 13-2,-5 7-1,2 8 1,-1 1-2,2 3-3,0-4 1,2-6-3,2-7 0,2-9-2,4-8-2,0-13-6,7-6-11,2-10-8,0-11-1,10-2-1,-3-13 2</inkml:trace>
  <inkml:trace contextRef="#ctx0" brushRef="#br0" timeOffset="372703.2713">2165 5487 34,'10'-10'21,"-10"10"-1,0 0 1,0 0-4,-13 29-4,8-3-3,-1-1-1,2 5 0,2-5 0,6 1-2,3-9-1,7-1 0,4-13-1,5-3 0,0-7 0,4-3 1,-4-7-1,1 1 0,-5-5-2,-3 1 0,-8-3 0,-3 3-2,-8 0 0,-4 4-1,-3 3-2,-6 1-1,1 8-2,-4-3-7,6 8-10,0 2-14,1 0 2,12-3-1,-12 2 1</inkml:trace>
  <inkml:trace contextRef="#ctx0" brushRef="#br0" timeOffset="373261.3271">2459 5429 28,'0'0'22,"16"21"2,-17-8 2,2 9-8,-2 8-5,0 4-2,2 8-3,-1 6 0,3 7-1,-2 1 0,2 2-3,1-4 0,-1-3-3,-1-3 1,-2-7-1,-1-9 1,-1-8-2,-1-9-1,3-15-5,0 0-3,-10-19-2,12-6-1,-1-12 0,5-5 1,0-10 2,3-3 3,0-2 7,-1-1 5,-1 5 3,-3 2 1,1 8 1,-4 2 0,1 11-1,-2 0 0,3 11-3,0 2-2,4 6-1,1 4-1,4 5 0,3 5-2,2 6 0,0 4-1,-1 6 0,-2 4 0,-2 5 1,-6 0-1,-2-1 0,-6-2 0,-5-2 0,3-5-3,-6-6-2,10-12-5,-16 8-6,16-8-8,-4-16-8,1-4 0,8-1 0,-2-9 3</inkml:trace>
  <inkml:trace contextRef="#ctx0" brushRef="#br0" timeOffset="373831.3841">2731 5434 46,'7'21'26,"-5"-4"2,6 9-2,0 0-13,0-1-4,2 3-1,-1-6-2,1 1-1,-3-7 2,0-1-2,-7-15 0,10 13 1,-10-13-1,0 0-1,0 0-1,5-15 0,-5 2-2,3-3-1,1-4 1,2-5-1,1 0 0,2-1-1,1 1 1,1 2-1,0 3 0,1 3 1,0 6-1,-4 3-1,2 6 1,-1 4 0,0 6 0,0 5 0,0 5 1,1 1-1,-1 6 1,3-2 1,0 2-1,-1-3 1,1-3 0,0-4 1,0-7 0,2-3 0,1-8-1,-2 0 0,1-7 1,-1 0-1,0-4 0,-2 0 0,-3-1 0,-3 0-1,-5 2 1,-1 0-1,-4 1 0,-5 3 0,-4 2 0,1 1-1,-2 4-1,0-1-1,2 5-1,-2-5-5,15 3-10,-12 1-15,12-1 2,0 0-2,0-19 3</inkml:trace>
  <inkml:trace contextRef="#ctx0" brushRef="#br0" timeOffset="375614.5624">2880 5660 32,'0'0'22,"0"0"1,0 0-3,0 0-5,0 0-2,9 4-2,-9-4-2,20-4 0,-7-1-2,5 3 0,-2-5 0,5 0-2,-4 0-1,3-2-1,-5-3 0,0 2-1,-3-1 0,-1-1-1,-2 2 0,-9 10 0,10-20 0,-10 20-1,4-17 1,-4 17 0,-1-18 0,1 18 0,-6-17-1,6 17 0,-12-19 0,3 11 0,-1 0 0,0 1-1,-3 1 0,-1 0 1,1 5-1,-3 0 1,-1 3-1,-1 3 1,-1 0-1,-1 5 1,0-1 0,0 2 0,2-1 0,2 2 0,3-2 0,2 0 0,2 0 0,9-10 1,-5 22-1,6-8 2,3 0-1,4 1 1,5-1 0,2 3 0,5-4 1,4 1-1,3-6 1,3 0-1,-1-3 0,3-2 0,-1-2 0,0-1-1,0-2-2,-2-2 2,-1 1-2,-4-2 0,-2 1-2,-1-2 0,-3 2-2,-4-3-3,-1 5-6,-4-5-12,-9 7-7,18-13-1,-18 13 1,17-17 1</inkml:trace>
  <inkml:trace contextRef="#ctx0" brushRef="#br0" timeOffset="376098.6107">3344 5489 40,'0'0'26,"-5"10"2,5 1 0,0-1-12,-1 4-4,4 6-1,-3-1-1,4 3-3,-2-2-1,3 2-2,-2-4 0,0 0-3,-1-6 2,-2-12-3,2 15 1,-2-15-1,0 0 1,0 0 0,0 0 0,0 0 1,9-7-2,-9 7 1,12-19-1,-3 4 1,1-3-1,0-1 0,3 0 0,0 0-1,-2 3 1,1 2-1,-2 2 1,-10 12-1,16-7 1,-16 7 0,15 11 0,-8-1 0,-1 4 0,2 4 1,1 0 0,-1 2-2,0-1 1,-1-2-3,1 1-4,-4-6-9,-4-12-15,13 10-2,-13-10 0,13-7 2</inkml:trace>
  <inkml:trace contextRef="#ctx0" brushRef="#br0" timeOffset="376380.639">3765 5168 60,'7'25'29,"-9"0"-1,3 9-4,-3 9-13,-1 1-2,2 7 0,0 1-5,1-1 1,0-5-2,2-4-2,1-7 1,1-6-4,0-3-2,-2-9-9,2-6-13,-4-11-4,0 0-1,0 0 2</inkml:trace>
  <inkml:trace contextRef="#ctx0" brushRef="#br0" timeOffset="376644.6654">3638 5471 61,'0'0'29,"0"0"0,0 0-6,16 11-10,-2-13-2,9 5 1,0-7-5,6 4-1,1-4-3,2 0 0,-1-2-2,1 0-3,-3 2-4,-6-4-6,1 2-10,-2 1-9,-4-4-1,3 2 0,-4-4 2</inkml:trace>
  <inkml:trace contextRef="#ctx0" brushRef="#br0" timeOffset="377102.7112">4248 5400 1,'-18'15'18,"-9"-9"3,4 8 0,-4-5-7,2 3 1,-1 0 0,4 0-1,1 2-2,6-2-3,5 0-3,2-2 0,6 1-1,2-11-1,6 15 0,-6-15 1,20 7-1,-7-8-1,3 0 0,-2-4-2,3-1 1,-2-2-1,1 0 0,-2-2 0,-2 1 0,-1 1 1,-2 1 0,-9 7-1,11-11 1,-11 11-1,0 0 1,0 0-1,7 13 0,-7-13-1,0 21 0,1-9 1,-1 2-2,2 1 0,-3-3-3,4 1-3,-3-13-7,0 0-16,5 11-2,-5-11 0,9-11 1</inkml:trace>
  <inkml:trace contextRef="#ctx0" brushRef="#br0" timeOffset="377532.7542">4324 5429 50,'3'15'27,"-1"0"2,-4-1-2,0 3-13,3 3-2,-3-2-4,2 2 0,-1-1-3,1-3-1,0-3-2,0-3 0,0-10 0,1 13 0,-1-13-1,0 0 0,0 0 1,13-15-2,-6 5 2,3-2-2,1-4 1,2-1-2,3 0 2,-1-1-1,1 3 1,-2 1-1,-3 2 0,0 4 1,-2 5-1,-9 3 0,10 8 0,-6 2 0,-1 3 0,1 1 0,0 4 0,0-1 0,1 2 0,-2-3-2,2 1-2,-4-7-4,5 1-16,-6-11-7,13 3 0,-1-5-2,-3-11 2</inkml:trace>
  <inkml:trace contextRef="#ctx0" brushRef="#br0" timeOffset="377877.7886">4697 5435 47,'-6'19'28,"-6"-2"1,3 8-1,-4-2-12,5 0-6,1 2 0,2-4-1,5-1-3,4-5-2,7-2 1,4-6-1,5-4 0,2-8-2,6 1 0,-2-7 0,3 0-1,-5-5 0,-2 0 0,-4-1 0,-4 1-1,-10-1 1,-5 1 0,-5-2-1,-7 3 0,-7 1 0,-3 2-2,-4 5-2,-4-1-7,3 7-13,0 2-10,0-1 2,9 1-2,2-4 2</inkml:trace>
  <inkml:trace contextRef="#ctx0" brushRef="#br0" timeOffset="378350.836">4981 5402 60,'5'17'28,"3"4"-1,-7-4 1,0 3-20,2 6-1,-1 2-2,-1 2 2,-2-2-3,1 2-2,-1-2 1,0-4-2,0-6 1,0-1-1,1-17 1,-3 14-3,3-14 2,0 0 0,9-23-1,0 5 1,2-4-2,3-5 1,2-5-1,4-2 1,0 1-1,1-1 1,-4 2 1,1 7-1,-5 4 0,-1 8 1,-3 8 0,-9 5 0,10 20 1,-9 1-1,-2 6 0,0 3 0,0 5 0,-3-2-3,2-1-3,-2-5-8,2-8-17,5 0-1,-3-19-1,9 14 2</inkml:trace>
  <inkml:trace contextRef="#ctx0" brushRef="#br0" timeOffset="378787.8797">5310 5596 82,'18'8'30,"-2"-9"0,7 0-6,2-4-15,0-8-3,3 3-3,-3-7 1,-1 1-1,-3-4 0,-2 0-1,-6-1 0,-3 0-1,-6 0 1,-5 0-2,-4 3 1,-4 0-2,-6 4 1,-3 4 0,-2 5-1,-3 4 1,-1 7-1,-1 4 1,1 6 0,2 4 1,4 4 0,5 3 1,7 1 1,7 2 0,6 3 0,10 0 0,6-1 1,10 1-1,5-5 0,7-3-3,2-4-2,3-7-7,4-8-25,2-2-1,-3-12-1,1-8 1</inkml:trace>
  <inkml:trace contextRef="#ctx0" brushRef="#br0" timeOffset="381214.1223">2460 11691 61,'16'-1'29,"-16"1"0,0 0-3,8-4-11,-8 4-3,0 0-3,-10 1-2,0 5-1,-7 1 0,-2 5-1,-11 2-1,-4 7 0,-8 3 0,-3 5-1,-5-1 0,-2 4 0,0-3-1,3-1 0,3-3-1,4-2-1,6-4 0,3-5-2,10 0-4,1-7-6,11 4-7,11-11-15,0 0-1,0 0 0,18-6 0</inkml:trace>
  <inkml:trace contextRef="#ctx0" brushRef="#br0" timeOffset="381725.1734">2439 11742 21,'0'0'20,"0"0"1,6-11-2,-6 11-4,0 0-4,0 0 0,0 0 0,0 0 0,16 7 0,2 1 0,3-1 0,12 6 0,3-1-2,14 8 1,3-3-2,9 7-1,2-2-2,2 3-1,-1-2-1,0 2-1,-5 0-1,-5-4 0,-7-3-2,-7-1-2,-5-3-2,-10-6-7,-4 0-16,-8-2-9,-14-6 2,0 0-2,0-15 3</inkml:trace>
  <inkml:trace contextRef="#ctx0" brushRef="#br0" timeOffset="382552.2561">1746 12044 25,'0'0'24,"0"0"1,-9-6-3,9 6-2,0 0-3,0 0-4,0 0-2,0 0-2,0 0 0,-2 14-1,6 0-1,-1 5-1,5 11-1,-1 8 0,2 14 0,-3 11-1,1 12-1,-4 7 0,2 6-1,-4-1 0,0 0 2,-4-5-2,2-9 1,-3-6-1,3-9 0,-1-11-1,-1-7 0,0-5-1,0-6 1,0-6-1,-1-4 0,1-7 1,3-12-1,-4 16 1,4-16-1,0 0 1,0 0-1,0 0 1,0 0 0,0 0 0,0 0 0,0 0-1,0 0 1,12 9-1,-1-5 1,5 3-1,6 1 0,6 4 1,7 2-1,10 3 0,7 2 0,7 1 0,7 1 0,6 0-1,2-1 0,2-3 0,-1-1-1,-4-2 0,-6-3 0,-8 1-2,-10-9-3,-5 6-10,-12-4-19,-8-7-1,-4-3 2,-8-5-2</inkml:trace>
  <inkml:trace contextRef="#ctx0" brushRef="#br0" timeOffset="383410.3418">3282 12065 39,'0'0'26,"0"0"2,0 0-1,0 0-8,0 0-4,-6 16-3,3 0 1,4 10-5,-2 7 2,5 14-3,-3 6 1,5 16-1,-2 4-3,4 5-1,-2-2 0,3 0 0,-2-6-1,1-5 2,-1-10-3,-1-6 1,1-11-1,-1-5 1,-1-7-1,-1-9 0,-1-4-1,-3-13 1,4 14-1,-4-14 0,0 0 1,0 0-1,0 0 1,0 0-1,0 0 1,-14 8-1,3-4 0,-1 3 0,-7 1 0,-3 5 0,-7 4 0,-4 6 1,-7 3-1,-5 7 0,-5 3 1,-4 2-1,-3 1 1,0-1-2,2-3 0,1-5-1,6-5 0,5-8-2,11-5-4,1-12-3,16-7-19,5-11-7,7-10 1,10-8 0,6-13 1</inkml:trace>
  <inkml:trace contextRef="#ctx0" brushRef="#br0" timeOffset="383958.3967">2400 11299 57,'0'0'30,"0"0"-1,0 0 2,0 0-16,-6 19-3,2 7-1,-5 3-2,5 10-5,-3 5 1,2 7-2,-2-1-1,3 3-2,0-4 1,2-6-3,0-5 0,-1-9-4,4-3-7,-2-10-10,1-16-10,0 0 1,10 1-2,1-14 2</inkml:trace>
  <inkml:trace contextRef="#ctx0" brushRef="#br0" timeOffset="384239.4248">2566 11293 50,'9'-7'27,"-8"-4"2,-1 11 0,0 0-12,3 10-5,-3 10 0,-7 5-1,1 11-3,-4 2-1,4 8-2,-4-2 0,1 2-3,1-7-1,1-6-2,4-6-3,-3-12-3,7-2-11,-1-13-16,0 0 1,7-16 0,-3-9-2</inkml:trace>
  <inkml:trace contextRef="#ctx0" brushRef="#br0" timeOffset="384680.4689">2532 10382 43,'-12'-25'26,"7"14"3,-7 0-1,3 10-4,-2 11-9,-3 8-1,1 11-5,-2 6-2,3 8-1,0 5-1,7 4-1,3-3-2,8-5 0,6-4-1,7-9 0,6-10 1,7-9-1,4-11 1,5-9-1,0-12 1,0-8-1,-2-9 1,-3-4-1,-8-6 0,-8-1 1,-11 0 0,-10 4-1,-10 4 0,-9 9 0,-12 6-1,-6 8 0,-3 11-2,-5 7-3,2 15-7,-5 9-15,3 11-10,5 15 2,4 10-1,7 14 0</inkml:trace>
  <inkml:trace contextRef="#ctx0" brushRef="#br0" timeOffset="385341.535">921 13689 86,'-33'1'33,"33"-1"1,-44 23 1,44-23-18,-42 55-6,18-12-3,3 5-2,-1 9 0,6 0-2,4 4-1,7-1 0,8-4-2,7-6 1,7-8-2,-17-42 1,55 60-1,-21-44 0,3-9-3,6-6-2,0-11-4,4-2-7,-6-13-8,5 1-9,-5-4-5,-1-5 1,-2 4 1</inkml:trace>
  <inkml:trace contextRef="#ctx0" brushRef="#br0" timeOffset="385763.5772">1307 14031 62,'0'0'31,"0"0"1,0 0-5,-9-1-4,-4 5-7,5 11-4,-4-3-4,3 7-2,-5-1-1,5 5-2,3-4-1,3 4-2,2-4 2,1-1-3,0-3 1,1-2-1,2-3 0,-3-10-1,10 9 0,-1-11 0,5-2 0,1-6 0,5-1 0,0-6 1,4-1 1,0-2 0,-3 0 1,-3 3 2,-6 0-1,-1 7 2,-11 10-1,9-12 2,-9 12-3,-5 19 2,-3 4-2,-3 16 0,-4 14 0,-7 16-2,-4 12 1,-1 12 0,-3 6 0,-2 3-1,2-2-2,-1-10 0,7-12-2,2-19-7,8-11-22,8-20-8,6-28 3,15-3-2</inkml:trace>
  <inkml:trace contextRef="#ctx0" brushRef="#br0" timeOffset="386056.6065">1763 14160 66,'-13'1'34,"0"4"-1,-3-1 1,-1-4-14,1 14-12,-8 3-2,5 11 0,-3 6-2,6 9-1,1 3-1,7 3-1,4 1-1,4-5-1,7-3-1,2-12-4,13-6-12,1-15-18,4-12 1,8-11-1,3-16 2</inkml:trace>
  <inkml:trace contextRef="#ctx0" brushRef="#br0" timeOffset="386290.6299">2053 14018 106,'0'0'36,"0"0"0,-8 3 1,-3 14-27,5 10-7,-3 8-1,1 14 0,-4 8 0,2 9-1,1 2 0,1 1-1,2-5-2,1-9-2,6-6-7,-3-19-10,8-13-17,3-10 0,1-14 1,6-9 0</inkml:trace>
  <inkml:trace contextRef="#ctx0" brushRef="#br0" timeOffset="386568.6576">2190 14309 72,'8'7'34,"-12"11"-1,0 10 1,-1 5-19,-3-4-6,5 4-3,-1-6-1,9-5 0,4-11-1,10-6 0,4-13 0,3-4 0,0-6-1,2-5 0,-4-3-1,-6-2-1,-7 0 0,-10 3-1,-10 5-2,-8 6-1,-5 10-2,-8 0-2,4 15-7,-6 1-18,5 4-7,8 3 2,6-3 0</inkml:trace>
  <inkml:trace contextRef="#ctx0" brushRef="#br0" timeOffset="387410.7418">2656 13982 77,'15'-11'35,"-6"6"0,-4 17 0,-6 16-10,-6 5-18,2 12-3,-4 10-2,0 14 1,-3 6 0,2 2-1,0-8 1,4-5 0,1-10-2,4-12-1,3-17 0,4-14-2,3-15 0,3-10 0,2-9 1,1-7-1,1-7 2,0-1 0,1 1 0,-3 4 1,-2 6 0,-2 8 0,-10 19 0,12-2 0,-9 20 0,-2 6 0,0 9 0,2 2 0,1 3-1,3 1 1,2-5-1,4-6 0,6-7 0,6-6 0,5-8 0,6-7 0,4-7 0,4-5 0,2-6 0,-1-6 0,-2-5 1,-4-1-1,-6-3 1,-6 0 0,-9 3 0,-5 2-1,-10 2 2,-5 6-1,-6 6 0,-6 9-1,-5 6 1,-3 9 0,-1 8-1,0 6 1,0 8-1,3 3 1,3 2-1,5-1 0,6-1-1,4-6 0,7-3-2,5-11-1,11-4-4,2-13-3,12-3-6,2-14-5,12-1-4,2-14 0,10 1 2,-1-11 4,5 2 8,-3-1 10,-1 1 10,-4 8 9,-10 4 5,-7 11 3,-13 5-1,-5 18-1,-17 7-6,-5 19-5,-15 5-4,-7 10-3,-6 5-1,-4 6-1,-5-1-3,-1-3 0,2-3-3,1-15-5,9-2-11,1-13-17,8-14-2,6-10 0,6-10 1</inkml:trace>
  <inkml:trace contextRef="#ctx0" brushRef="#br0" timeOffset="387643.7652">3555 14235 85,'0'0'34,"0"0"1,-5 12 1,8 5-20,-3 2-9,7 9-1,-1 5-2,5 6-1,-1 4-1,5 1 0,0-1-2,1-5-3,5 0-6,-4-10-11,4-7-17,3-7 1,1-8 0,4-6-1</inkml:trace>
  <inkml:trace contextRef="#ctx0" brushRef="#br0" timeOffset="388027.8036">4161 14472 97,'9'-2'35,"-9"2"-1,-9 9 2,-11-2-23,1 8-7,-6 3-3,-1 1-1,-3 5 0,1 0 0,4-2-1,6 1 0,4-6 0,8-2-1,6-15 0,8 16 1,6-16-1,4-3 0,4-1 1,4-3-1,0-2 1,-2 2-1,-1 2 1,-4 3 0,-4 5 1,-4 5 0,-4 4 0,-2 4 0,-3 4-1,0 2-1,-1 0 1,-1-1-3,1-2 1,0-8-4,3 0-1,-4-11-6,13-5-10,-6-8-11,6-5-4,3-3 1,2-6 0</inkml:trace>
  <inkml:trace contextRef="#ctx0" brushRef="#br0" timeOffset="388380.8388">4368 14575 67,'9'-12'32,"1"10"1,-10 2-4,2 10-7,-2 8-8,-7 0-4,3 7-2,-3 1-3,5 4 0,-3-3-1,3-2-2,2-4 1,2-4-3,2-7 1,-4-10-2,14 0 1,-3-9 0,0-4 0,2-2 0,1-3 0,0 1 1,0 1-1,-2 5 2,-3 2-2,0 4 1,-9 5 1,10 6 0,-9 6 0,-2 4 0,0 4-1,0 2-1,0 0 0,0 0-1,3-2-2,0-7-3,5 0-4,-7-13-9,18-5-16,-1-3-2,2-7 0,5-3 1</inkml:trace>
  <inkml:trace contextRef="#ctx0" brushRef="#br0" timeOffset="388702.8711">4770 14666 70,'16'-10'32,"-3"9"1,-13 1 2,0 0-13,5 21-8,-14-3-6,2 6-3,-4 1 0,3 5-2,1 0 0,5 1-1,5-7 0,8-4-2,5-9 1,5-8 0,4-9 0,4-5-1,1-10 1,-2-4 1,-5-2-2,-4-1 1,-8 1-1,-10 4 0,-9 4 0,-10 5 0,-10 7-1,-7 4-1,-3 5 0,-5 2-2,4 6-4,-2-5-5,12 4-15,6-3-8,9-6 0,14 0 0,3-10 1</inkml:trace>
  <inkml:trace contextRef="#ctx0" brushRef="#br0" timeOffset="389373.9382">4976 14584 75,'41'-2'34,"-4"11"0,-7 6 3,-11 7-15,-1 13-9,-12 3-5,-1 5-3,-9 0 0,-2 0-2,-1-5-1,-1-6-1,-1-8 0,3-10-2,6-14 1,0 0-1,-6-18 1,9-2-1,4-5 1,0-6 0,2 0-1,0-1 1,2 4 0,-1 3 1,-1 4-1,-1 5 1,-8 16-1,14-9 0,-14 9 1,14 19 1,-8-1-1,2 6-1,0 1 1,2 3-1,-1 0 0,1-1-1,0-2 0,-1-7-2,0-1 0,-9-17 0,17 15-2,-17-15-1,20-2 0,-9-7 0,2 2 2,-1-2 1,2 0 2,2 2 2,-3-3 2,5 6 2,-5-4 0,5 2 0,-2-4 0,4 0-1,-2-6-1,3-2-1,-3-2-1,1-3 1,-4 0-2,-3-3 1,-4 0-1,-6 4 1,-7 2-1,-5 3-1,-6 3 2,-4 7-1,-4 7 0,-4 7 2,1 7-1,1 7 1,3 8 0,7 6 0,6 2 0,9 4-1,10-2 1,12-2-2,12-4-1,9-12-5,19-11-28,-1-11-5,7-15-1,5-15 1</inkml:trace>
  <inkml:trace contextRef="#ctx0" brushRef="#br0" timeOffset="416048.6054">9897 14735 37,'11'18'21,"-11"-18"2,15 15-3,-15-15-14,12 2-3,-12-2-2,12-14 2,-6 1 1,-2-9 0,0-5 0,1-11 0,0-7 0,2-14 0,0-5 0,1-8-2,-2-10-1,-1-9 2,-2-8 0,-2-12 1,-1-7-1,-5-8 1,-2-5 1,-5-5-1,-1-1-1,-5 3-1,-2 3-1,-5 11 0,-1 9 0,-5 8-1,-3 12 0,-4 11 1,-2 10-1,-3 10 0,-3 12 0,-3 10-1,-4 10 0,0 11 0,-2 9 0,2 11 0,-4 7 0,1 12 0,1 11-1,1 11 1,0 7-1,0 10 0,1 6 0,1 7 0,2 3 1,5 7-1,1 1 2,3 4-1,3 4 0,4 1 1,5 6-1,4 7 0,5 4 1,4 1-1,4 2-1,3 3 1,4 2-1,3 4 2,0 0-1,0 2 1,-1 1-1,-1 1 1,0 1 1,2 3-1,3-2 1,5 1-2,3 1 2,5-5-2,3-3 2,1 0-3,2-8 1,0-1 0,-1-2 0,-1-3 1,-3-5-1,1 3 0,0-6-1,0-3 1,1-1-1,1-1 2,0-9-1,1-6 0,1-5-1,1-12 2,0-5 0,2-6 0,-1-10 1,1-10 0,0-4-1,2-9 1,1-4 0,2-8-1,1-2 1,1-6 0,3-2 0,2-4 0,4-3 0,2-5 0,2-4 0,0-4 0,3-8-1,0-7 1,0-8 0,0-6 0,0-8 2,-3-10-1,0-3 2,-4-6-1,1-3 1,-5-9 0,2-3 2,-5-7-1,2-5-1,-1-5 1,1-5-1,-3-7 0,-1-4 0,-3 0-1,-3-4 0,-4-2-1,-6 2-1,-6-4 0,-6 1-2,-2 5-5,-6-5-20,-1-7-9,0 0 0,-5-11-1,5-4 2</inkml:trace>
  <inkml:trace contextRef="#ctx0" brushRef="#br0" timeOffset="417877.7883">10328 7485 8,'0'0'12,"18"21"0,-18-21-2,14 19-9,-14-19 2,16 21-2,-7-12 2,0-1 0,-9-8 4,14 4 3,-14-4 3,14-16 2,-6-6-2,1-13 1,4-14-1,3-19 1,3-16-4,1-19-4,5-13-4,0-16-1,3-13 2,-3-10-2,0-10 0,-4-6-1,0-4 1,-6-5 2,1 0 0,-4 0 0,-3 6-1,-3 5 0,-2 8 0,-5 7 0,-4 7-1,-6 6 0,-4 9-1,-8 2 1,-5 5-2,-9 4 1,-5 4 0,-7 6-1,-6 8 0,-3 5 0,-1 6 1,-3 11-1,1 6 1,2 8-1,-1 9 0,2 9 0,2 5 0,0 6-1,-1 9 1,1 6 0,3 6-1,-1 7 1,3 5 0,1 5 1,4 6-1,2 6 1,2 5-1,1 9 0,1 5 1,1 10-1,1 5 1,0 6-1,0 9 1,1 8 0,2 7 0,0 9 0,4 8 0,3 9 0,3 6 0,2 9 0,6 9 0,1 8 1,4 8 0,2 6-1,0 7 1,4 5 0,3 5-1,3 2 0,3 1 1,2-5-1,4-2 0,4-6 1,2-4 0,3-5 0,-1-3 0,-1-5 1,0-6-1,3-7 1,0-5-1,3-7 1,1-6-2,2-12 1,4-6 0,1-7-1,1-5 1,1-5-1,0-5 1,2-3-1,1-3 1,3-4-1,2-6 1,5-5-1,1-5 0,3-6 0,1-8 0,-1-6 0,2-9 0,-2-5 1,1-4-1,-1-13 1,-2-12-1,3-16 0,3-22-1,3-20-1,3-30-6,8-30-21,5-20-4,-3-30 1,5-10 0</inkml:trace>
  <inkml:trace contextRef="#ctx0" brushRef="#br0" timeOffset="423712.3716">2686 4660 14,'0'0'11,"0"0"0,0 0 0,0 0-2,0 0-2,0 0-1,0 0 1,0 0-1,2-12 1,-2 12-1,0 0-1,11-10 0,-11 10 0,11-6-2,-11 6-1,15-4 0,-7 3-1,4 1 0,1 1 0,4 2 0,2 0 1,2 1-1,2-2 1,5 1 1,0 0-1,0-2 1,1 1-1,-1-2 1,-2 0-1,-5-1-1,-1 1 1,-6 0-2,-3 0 1,-11 0 0,12-1 0,-12 1-1,0 0 1,0 0 0,0 0 0,0 0-1,-11 0 1,11 0-1,-11-6 0,11 6 1,-15-9-1,5 3 0,-2 0-1,1 1 1,-3 1 0,-1 0 0,1 2-1,-1 1 1,2 1 0,0 0 0,2 1 1,1 0-1,10-1 1,-13 1 0,13-1 0,0 0 0,0 0 0,0 0-1,0 0 1,0 0 0,2 13 0,-2-13 0,17 14 0,-4-5-1,3 0 1,3 1-1,0-4-1,3 1-7,0-1-19,-4-12 0,0 1-1,-9-13-1</inkml:trace>
  <inkml:trace contextRef="#ctx0" brushRef="#br0" timeOffset="434726.473">13211 17723 0,'6'-19'2,"-6"19"1,4-14 3,-4 14 0,0 0 1,0 0-1,0 0 1,0 0 0,0 0 1,14-10-4,-14 10 0,14-7-4,-6 1 3,5 3-1,2-2 2,2 3 0,4 2-2,2 2 3,3 2 0,4 0 2,6 5-1,1-5 1,4 1-4,2-2-1,1-3-6,-1-11-15,6 1-4,-9-12-1,2-8-1</inkml:trace>
  <inkml:trace contextRef="#ctx0" brushRef="#br0" timeOffset="438993.8997">12126 14484 48,'0'0'26,"0"0"1,-5 15-6,7 1-11,6 7-2,0 5-2,2 9 0,1 2 0,5 5 0,-4-6 1,4-1 0,-2-10-1,4-7-1,0-19-1,7-17-3,4-24-4,5-24-10,9-21-19,11-12 1,5-17-2,10-8 0</inkml:trace>
  <inkml:trace contextRef="#ctx0" brushRef="#br0" timeOffset="446558.6561">13126 6894 28,'14'-65'15,"-8"-19"0,6-3-7,-3-9-6,-2-2-2,-2-1-1,-4 1 1,-5 1 2,-4 5 1,-4 6 2,-3 5 0,-4 3 0,-1 6 0,-4 4 0,-1 5-2,-1 6-1,-1 5-2,-3 6-1,0 5 1,-3 7-2,0 7 1,-2 5 0,1 5 1,-3 6 0,-1 5 0,1 6 0,1 5 0,1 6 0,0 4-1,0 9 1,1 4 0,2 8-1,1 8 2,1 10-1,1 9 0,-1 7 1,4 11-1,2 6 1,1 11 1,1 10-1,3 5 0,0 7-1,5 6 1,4 5 1,3 1 0,4 3 0,4-3-1,3-3 1,3-8 0,1-4 1,1-9 0,0-3 1,-2-4-2,1-6 1,-2-1-1,1-3 2,1-1-3,0-3 0,1-4 0,0-5 0,1-6-1,2-7 1,-2-7 0,1-5 0,1-10 1,-2-6 0,3-6-1,0-7 0,3-5 0,2-4 0,2-3 0,2-2 0,2 0 0,1 0-1,1 1 0,1-1 0,-2-1 0,-2 2 1,1-5 0,-3-4 1,2-8 0,4-8 1,-1-9 0,3-10 0,1-11 2,2-8-1,1-6 0,3-6-1,-3-4 0,-2 2 0,-3-3-1,0 2 1,-2 0-1,3 1-1,-1 0 0,2 3 0,1 1 0,0 1 0,2 0-1,0 2 0,-2 0 0,-2-1 0,-5-6 0,-4-6-1,-3-7 1,-4-12-2,-4-7-6,-4-14-17,-6-19-6,3-6 0,-11-11-3,2 2 2</inkml:trace>
  <inkml:trace contextRef="#ctx0" brushRef="#br0" timeOffset="459561.9563">14400 1352 1,'-3'21'2,"0"1"2,3 8-1,1-3 1,3 8 0,0 1 0,1 7-1,-1 3-1,-1 3 2,-2 1-4,-1 7 2,-2 2-3,-1 6 1,0 3-2,-2 1 2,1 2 3,0 5-2,1 3 0,-2 5-1,-1 6 1,-2 0-1,0 6 1,-1 4 0,-1 4-2,-2 3 2,1 7 0,-3-2 2,1 0-2,-1-1 2,2 1 0,1-5 0,3-3 1,1-3 0,3-4 1,3-1 0,1-1 0,3-3 1,0-1 1,0 0-2,-1-1-2,0-1 0,-3-3 0,-1-1-1,-1-1-1,-2-1 1,0-4 0,-2 3 0,1-1 1,-1-2 0,1 2 0,0-1 1,0 0-1,1-2-1,0 2 0,1-3 1,0-1-2,0 0 0,-1-1 0,-1-2 0,2 2 3,-1-4-1,2-1-1,-1 0 1,3 0-1,-1-1 1,2 0-1,0-5 0,0 0-3,1 4 2,0 0 2,-3-5 0,1 0-1,0-2 2,-1 2-1,-1-1 0,0 1-1,-2-3 1,1 1-3,-1 0 1,0 1 0,-1-2 1,1 1 0,-1-2 0,-1 1 0,1 1 0,-2-3 0,2 3-2,0 2 2,1 1-2,-1 0 1,-1 3-2,3 3 1,-1-3 0,3 6-1,-1 0 1,2 1-1,1 3 1,1 1-1,2 2 1,0 0 0,1 2-1,0-1 1,2 2 0,1 1-1,-3-1 1,3 0-1,-3 0 2,4 2-1,-1 0 0,3 3 1,-3 0-1,0-1 1,1 1-1,-1 0 0,1 1 0,-1-1 1,1-1-1,0 0 1,1-2-1,0 0 1,0 0-1,2-2 1,-1 1-2,-2 2 1,0 2-1,-1 3 1,-1 1-1,-2 2 1,-2 3 0,-1 2-1,-1-1 1,0-2-1,0 0 0,-1-5 0,0-1 1,0-2 0,-2-4-1,0-2 1,-1-2 0,-1 2 0,0-2-1,-1 0 0,2-1 0,-2-3-2,1 3 1,0-2 0,2-1 0,-1-1 0,1 1 0,0-1 1,1 1 0,0-1 0,2 2 1,-1-2-1,1 0 0,0-3 1,1-2-2,0 0 1,1-3 0,0-2 0,1-3 0,-1-1 1,-1-2-1,1 0 1,0-6 0,0 0 0,0-4 0,0-1 0,1-2 0,0 1 0,0-1 1,-1-2-1,0 2 0,-1-2 1,-1 1 0,0-1 0,-1-2-1,0-2 1,-2 1 1,1-3-4,-1-3 0,-1-3-3,2-2-9,0-2-13,-5-13-2,4-2-1,-5-19 1</inkml:trace>
  <inkml:trace contextRef="#ctx0" brushRef="#br0" timeOffset="462463.2464">13599 11990 5,'-6'41'6,"-3"2"1,3 12 0,-2 5 0,0 13-1,-2 5 1,5 11-2,-3 3-1,5 10 0,-3 2 0,4 8-1,-1 1 1,4 3-2,-1 0 0,1 6 1,-1-3-1,1 0 2,-1-3 1,1-7-2,0-1-2,-2-9 0,1-3 0,1-9 0,-1-2-1,0-3 1,0-3-1,0 0 1,0-4 2,-1-1 1,-1 0 0,1-3 2,-1-2-2,1-1-1,-1 1 0,0-3-1,0 0-2,-2 3 1,3 0 0,-1 0-1,1 0 2,-1-3-1,0 1 1,1-1-2,1 1 2,0-5-1,1-2-1,-1 1 0,1-1-1,0 0 0,1 3-1,0 3 3,3-1-3,-1 6 2,1 3-1,-2-1 1,2 2 1,-2 5-1,0 0 0,-2 3 1,-2 3 0,0-2 1,-2 4-1,0-2 1,3 6 1,0-6 0,1 4 1,1-5-2,3 1 0,-2-4 0,4 2-1,-3-1-2,-1 6 4,-1-4 0,-3 2-1,-1-6 0,-5 4 0,4-3-3,-2-1-17,4-8-10,5-8-8,-3-8 6,4-6-5</inkml:trace>
  <inkml:trace contextRef="#ctx0" brushRef="#br0" timeOffset="473479.3478">14716 15910 31,'-23'-3'19,"7"4"-2,-7-7-4,5 1-7,0-1-3,2 1 1,2 0 1,0-1 1,5 2 1,9 4 0,-10-7 2,10 7 0,16-3 0,0-1-2,10 4-1,8-3 0,13 1 0,10-3-1,13 0-1,9-3-1,13-2-1,13-2 0,9-2 0,9-2 1,10 3-1,7-1 1,7 0 0,2 0 0,5 4-1,-5 0 0,-2 3 0,-8 1-1,-9-1-2,-8-1-2,-13-5-12,-14-1-20,-8-5 0,-15-13 0,-4-10-2</inkml:trace>
  <inkml:trace contextRef="#ctx0" brushRef="#br0" timeOffset="474713.4713">14632 5856 52,'-20'-2'22,"20"2"2,-17 7-8,17-7-14,0 0-1,11 9 1,3-4 1,5-3 2,8 1 0,8-5 2,11 0 0,7-5 0,12 0-1,9-5 1,13 1-1,11-6-1,11 2-2,9-2 0,11-2 1,10-1-3,9 2 1,7-2-1,3 1 1,2 1-1,-2-1 1,-2 0-2,-6 3 0,-11-1 0,-9 3-1,-13 3-2,-12-5-9,-13 1-19,-5 6-1,-17-10 0,-8-2-1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3:11.33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5264 4628 35,'-10'-29'23,"8"13"-1,-5-4 2,7 9-14,0 11-5,0 0-2,3 25 1,-1 12-1,0 22-1,-1 18 1,-1 20 0,-1 16 0,-1 8 0,-1 3-3,-2-4 3,0-14 1,0-15-1,1-22 1,2-17 0,-1-24 2,3-14 1,0-14-2,1-30-2,1-5-1,1-9 1,2-12-2,2-9 1,2-7-3,3 2 1,3 9 0,0 6 0,1 12 1,4 12-1,1 15 1,1 17 0,2 17-1,-2 12 1,-4 13 0,0 8 0,-4 9-1,-5 3 1,-4 2 0,-5 1 0,-5-6 0,-6-2-1,-7-9 2,-4-7-1,-5-10 0,-2-6-1,-2-12-1,-2-8-1,2-10-2,0-10-1,8-4-7,1-14-4,11-3-9,7-1-7,2-8 0,12 4 2,1-7 1</inkml:trace>
  <inkml:trace contextRef="#ctx0" brushRef="#br0" timeOffset="1060.106">5630 5157 49,'10'15'26,"3"13"3,-8-1-1,3 9-19,2 6 0,-3 3-1,1 0-1,-5-5 0,2-3-3,-5-9 0,2-6 1,-3-9-2,1-13 1,0 0 0,0 0 0,-10-23-1,10 0-1,-1-9-1,2-5-1,3-5 0,3-2-1,3 2 0,2 4 0,1 6 0,2 7-1,-1 12 1,1 9 1,0 13-1,-2 8 1,-1 10 0,-1 4 0,-2 7 0,1 0 1,-2 0-1,1-4 1,0-5-1,1-6 1,2-8-1,1-5 1,1-10 0,1-5 0,1-8 0,1-4 0,-4-8 0,-1-3 0,-2-5-1,-4-2 0,-3 1 1,-4 2-2,-4 3 1,-4 5 0,-5 8-1,-5 7 1,-3 9-1,-1 7 1,0 7-1,-1 4 1,3 3 0,2 3 0,6-2-1,5-1 1,7-4 0,5-3 0,9-4-1,4-6 1,6-5 0,6-5 0,4-4 0,4-4 0,3-3 0,0-2 0,1-4 0,-1 2 0,-2 0 0,-5 4 0,-4 1 0,-6 2 1,-5 3-1,-5 3 0,-13 8 0,10-8 0,-10 8-1,-6 10 1,-2 5 0,-4 5 0,1 7-1,-3 5 1,1 3 0,2 2 1,4-2-1,4-4 0,5-6 0,6-5 1,5-11-1,5-5 1,3-9-1,2-5 1,2-8 0,0-5-1,1-3 1,1-3-1,-4-2 0,-3 2 1,-1 4-1,-5 4 0,-3 5 0,-2 9 0,-9 7 0,2 11 0,-6 6 0,-2 8 0,-2 3 0,-1 2 0,-1 1-2,0-5-1,6-2-3,0-10-2,4-14-4,11 5-4,4-14-2,1-9-3,8-8-5,4-2-4,-3-11 2,8 4 4</inkml:trace>
  <inkml:trace contextRef="#ctx0" brushRef="#br0" timeOffset="1533.1532">6735 5066 28,'0'0'23,"-9"7"3,-6 13-2,-5 13-6,-2 7-3,-5 8-2,3 5 0,-3-1-3,8-2-3,3-6-4,7-7 0,7-10-1,6-10 0,6-11 0,6-7 0,4-11 0,4-4 0,3-10 0,0-3-1,2-7 0,-1-5-1,-1-4 1,-3-3-1,-3-2 1,-2-4 0,-6-2-1,-3-3 1,-6 2-1,-4 0 1,-4 3 0,-3 4-1,-3 7 1,-2 9 0,-2 7 0,1 12-1,-3 13 1,2 15 0,-1 13 1,3 18-2,2 13 1,1 15 0,3 11 0,6 8 0,5 0-1,8-2 1,6-7-1,6-12 1,5-13-1,4-15-1,4-15-1,0-14-2,3-10-9,-5-9-21,-3-16 0,-1-7-1,-6-12 0</inkml:trace>
  <inkml:trace contextRef="#ctx0" brushRef="#br0" timeOffset="2723.2723">7487 4779 30,'3'-34'23,"-7"-5"4,6 11 2,-6 4-15,2 3-1,2 21-2,0 0 1,5 17 0,-1 20-4,4 15-3,0 11-1,1 14 0,0 5-1,3 2 0,-4-5-1,2-5 0,-4-12-1,0-13 1,-2-13 0,-1-12 0,-1-8 1,-2-16-2,0 0 1,-2-14-1,-1-9 1,0-3-1,0-8-1,1-4 0,1 2 1,1 2-2,1 5 1,1 6 0,4 5 0,2 8 0,3 8-1,5 4 1,3 6 0,5 4-1,3 4 1,0 3 0,1 3 0,-1 1 0,-5-1-1,-4 2 2,-7 0-1,-8 0 0,-9 0 0,-6-1 1,-9 1-1,-5-2 1,-6-1-1,-2-2 0,1-5-1,1-5-1,4-4-2,3-8-1,10-2-3,5-12-5,10 1-11,6-4-9,0-3 0,8 2 0,-1-6 2</inkml:trace>
  <inkml:trace contextRef="#ctx0" brushRef="#br0" timeOffset="3060.306">7581 5263 35,'-4'-16'23,"4"16"1,0 0 4,0 0-15,-5 23-1,5 5 2,3 17-1,-2 11 1,4 16-5,-4 9 0,5 10-3,-2-1-3,2-3-1,0-8-2,-1-10-3,2-13-5,-4-19-10,0-22-16,-3-15 2,14-20-2,-4-14 1</inkml:trace>
  <inkml:trace contextRef="#ctx0" brushRef="#br0" timeOffset="4075.4075">7994 5082 69,'19'13'27,"-19"-13"0,11 5 1,-11-5-25,0 0-1,11-2 2,-11 2 0,0 0 0,-2-11 1,2 11-1,-3-11-2,3 11 1,-5-11-1,5 11 0,-8-11-1,8 11 0,-10-9 0,10 9 0,-16-1 0,5 4 0,-1 3 0,-2 6 0,-2 3 0,0 6 0,-1 7 0,4 5 1,1 3-1,4 1 0,4 2-1,7-4 1,5-3-1,6-6 1,4-10-1,6-6 1,4-9-1,4-9 0,2-7 0,0-8-1,2-2 1,-1-7-1,0 0 1,-2-2 0,-4 1 0,-3 2 0,-6 4 0,-3 3 0,-8 6 1,-5 5-1,-4 13 1,-14-5-1,-2 16 1,-2 6 0,-4 9 0,1 3 0,1 3-1,4-1 1,3-2 0,5-3-1,6-7 1,6-8-1,5-8 0,5-7 1,1-4 0,4-4-1,0-3 1,3-4-1,-4 2 0,0-1 0,-3 6 0,-2 0-1,-5 8 1,-8 4 0,10 11-1,-8 2 1,-1 2 0,-1 2 0,2 1 0,2-3 0,4-4 1,1-6-1,8-8 0,1-8 0,4-5 1,2-7-1,1-6 0,-2-6 0,-1-3 0,-2-5 1,-5-3-1,-2 3 0,-4 1 0,-4 5 1,-3 5-1,-1 7 0,-4 8 1,3 17-1,-11 4 1,3 17-1,0 13 1,2 10 0,1 10-1,0 5 1,3 4-1,2-3-2,5-4 0,-1-13-1,6-7-2,-2-17-3,9-11-6,-4-18-7,5-14-4,0-11-2,2-11 0,2-8 0,0-10 1</inkml:trace>
  <inkml:trace contextRef="#ctx0" brushRef="#br0" timeOffset="4301.43">8820 4774 50,'8'-24'22,"-8"24"5,0 0-1,-13 29-5,-2 13-6,-8 5 0,4 13-2,-8 0-3,8 4-3,1-6-2,9 0-1,4-8-1,8-8 0,7-11-2,8-11 0,7-9-2,3-13-2,6-6-3,-2-13-7,7-2-10,0-5-12,-2-7 0,-1 2 0,-4-3 1</inkml:trace>
  <inkml:trace contextRef="#ctx0" brushRef="#br0" timeOffset="5519.5519">9915 4748 51,'13'-8'26,"-12"-7"2,-1 15-1,0 0-17,-24-7 0,6 21 1,-10 7-1,-3 13-2,-4 6-2,2 9 0,0-1 0,7 2-3,5-6 0,6-4-1,7-11-1,10-9 0,9-12 1,5-9 0,5-11-1,5-8 1,2-10-1,4-10 0,2-8-1,-1-9 0,-3-5 0,-3-5 0,-3-3-1,-3 1 0,-6 5 2,-4 8-2,-5 9 2,-4 11-1,-5 11 0,3 25 0,-19 0 1,7 28-1,-3 14 1,1 14 0,0 11-1,1 9 1,6 3 0,4 0-1,6-4-1,4-11-1,5-9 0,2-16-3,6-9-2,-1-18-4,5-6-4,-4-15-3,4-5 1,-5-13 1,2-2 1,-4-6 2,-1 0 3,-4 4 7,-3 3 4,-2 6 5,-3 9 4,-4 13 1,0 0 2,4 23 0,-5-3-2,4 4-1,0-3 1,5 4-4,0-10-2,5-3-1,2-12-1,4-6-1,-2-8 0,2-2 0,-4-5 0,1 0 0,-4-2-1,0 4-1,-6 2 1,-1 7-1,-5 10 1,0 0 0,0 0-1,6 21 1,-5-4 0,2 3 0,3 0 0,3-1-1,4-4 1,4-6 0,5-5 0,3-9 0,1-7-1,1-4 0,2-5 0,-1-4 1,-3 0-1,-3-2 0,-4-1 0,-5 3 0,-7 1 0,-4 2 0,-6 3 0,-7 5 0,-6 7 0,-3 7 1,-5 7-1,-1 8 1,1 7-1,3 5 1,3 4 0,6 0-1,6 1 1,8-2-1,9-6 1,8-4 0,5-6-1,6-9-1,5-5 0,1-7-1,4-6-1,-3-9-7,3-4-15,-2-1-11,-6-5 2,1 0-1,-7-3 2</inkml:trace>
  <inkml:trace contextRef="#ctx0" brushRef="#br0" timeOffset="6307.6307">11711 3985 93,'0'0'32,"-2"39"1,-7-1 1,-8 15-30,7 14-1,-4 13-1,0 4 0,-4 2-2,0-5-1,3-5-5,-1-16-4,7-7-2,-6-19-3,5-11-3,-2-11-2,0-11-1,-2-8-1,-1-7 6,-1-5 6,-1-4 5,-1 1 6,3-1 8,1 1 6,6 2 3,4-1 1,8 3-1,8 3-2,7-1-2,8 8-1,3 1-5,7 10-2,1 1 0,2 13 0,-3 2-1,-1 8 0,-7 0-2,-3 3 0,-4-4-1,0-1 0,-6-6-1,1-6 1,0-9-1,3-8 0,-2-10 0,2-3 0,-4-9 0,1-7 0,-5-4 0,-5-4-1,-8 0 0,-5 4-1,-6 6-1,-7 1-1,1 12-3,-6 2-4,4 15-6,-1 2-11,3 5-7,9 4 0,9-10 0,0 15 3</inkml:trace>
  <inkml:trace contextRef="#ctx0" brushRef="#br0" timeOffset="6647.6647">12753 3864 87,'1'-18'30,"-1"18"1,0 0 2,-18 19-28,10 16-1,-4 15 0,-1 17 0,-5 10 1,3 15 0,-3 1-2,4 3-1,0-6-1,1-11-1,5-12-1,0-17-2,4-13-1,0-19-4,4-18-11,0 0-16,11-28 2,-1-8-1,-1-15 2</inkml:trace>
  <inkml:trace contextRef="#ctx0" brushRef="#br0" timeOffset="6888.6888">12868 3832 62,'0'0'32,"15"6"0,-14 23 0,-4 16-16,3 15-6,-6 11-1,3 13-1,-4 5-2,2 2-3,-3-3-1,1-9-1,2-11-1,1-12-2,3-13-2,-3-16-5,5-11-14,-1-16-11,0 0 0,-1-29 0,-4-2 1</inkml:trace>
  <inkml:trace contextRef="#ctx0" brushRef="#br0" timeOffset="9068.9067">12654 4396 72,'-12'1'31,"12"-1"-1,0 0-5,23 6-13,5-4-2,3-3-2,7 3-1,0 0-2,2 3-1,-2 4 0,-2 5-1,-8 1 0,-3 5-1,-7 0-1,-1-1 0,-4 0-1,0-4 1,-3-5 0,1-7-1,0-5 1,3-8-1,-1-5 1,2-3-1,0-5 0,-1-1 0,0 2 1,-4 2-2,-2 3 1,-8 17 0,12-8-1,-7 20 1,-1 12 0,0 9-1,1 12 1,-1 6 0,1 8 1,-2 4 0,-2-1 0,-3-1-1,-5-6 2,-6-5-1,-6-8 1,-6-8-1,-6-11 0,-3-6-1,-2-10 1,0-13 0,2-11-2,7-9 0,9-9-1,8-9 1,12-5-1,10-7 0,9-1 0,9 0-1,9 2 2,6 3-1,6 5 2,5 6-1,-3 5 0,-1 5 1,-3 6 0,-7 5 1,-8 4-2,-5 3 3,-10 2-2,-6 2 1,-13 9-1,3-11 1,-12 10-1,-4 5 0,-6 3 1,-4 4-2,-3 8 2,-2 6-2,3 3 2,2 2-1,4 3 0,4-2 0,7-3 0,7-4 0,7-7 1,7-6-1,2-9 0,5-6 1,3-6-1,4-9 0,1-5-1,-1-7 1,1-5-1,-1-6 1,-1-3-1,-4-4 1,-4-4-1,-4 1 0,-5 4 1,-2 6 0,-6 7 0,-3 11-1,-5 13 2,-3 13-1,-1 17 1,-1 12-1,-1 12 1,3 8-1,-1 3 1,3 4-2,4-5 0,2-5-1,5-5-1,0-11-1,6-9-1,-9-23-3,18 13-2,-8-21 1,3-3-2,-4-7 1,4-2 2,-3-2 1,-1 1 2,-3 3 3,0 6 3,-6 12 3,0 0 0,12 11 2,-12 6 1,2 9-1,-4 2 0,2 4 0,-2-5-2,0-2-1,-1-6 0,0-4 0,3-15 0,0 0-1,0 0 0,-3-20-1,6 3 1,3-5-1,1-4-1,2 0 1,0 2-1,2 4 1,0 3 0,-1 7 0,0 6 0,0 8 0,-10-4 0,16 23 0,-8-5 1,2 1-1,3-1 0,-1 0 1,4-4-1,1-5 0,2-3 0,1-5 0,-1-4 0,-1-3 0,-4-5 0,-3 0-1,-6-3 1,-5 0-1,-6-2 0,-4 2 0,-6 3 0,-2 0-1,-1 2 1,2 3 0,1 0 0,5 1 0,11 5 1,-3-11-1,13 1 0,7 0 1,6-3-1,2-2 1,6-3-2,0 2 1,-1 1 0,0 1 0,-2 3-1,-5 3 0,-5 4 0,-5 4 0,-2 5 1,-6 6-1,-2 2 1,-3 3 0,-3 3 0,3 1 0,0 1 1,3 3-1,1 1 0,3 4 1,2 4-2,1 6 2,1 10-1,1 5 0,-2 4 0,1 2 1,0 1 0,-1-3-1,-4-7 1,-2-6-1,-3-10 1,-6-10-1,-4-8 0,-10-8 0,-6-10 0,-5-10 1,-3-6-1,-2-5 0,1-6 0,1-5 0,7-2-1,9-1 1,7 0 0,10 1-1,10-1 1,8 3 0,10 0 0,6 1 0,6 1 0,4-1 0,1 1 0,0-1 0,-3 3 1,-3 1-1,-7 3 0,-6 1 0,-8 4 0,-7 4 0,-9 4 0,-2 12 0,-18-7 0,1 13 0,-5 6 0,1 3 0,1 4 0,1 3 0,5 0 0,7 0 0,4-3 0,7-4 1,6-6-1,5-3 0,4-5 1,4-2-1,1-5 0,3-1 0,1-2 1,0-1-1,-2 0 0,-3 2 0,-1 0 0,-4 2 0,-1 1 0,-4 3 0,-2 1 0,-1 1 0,-1 1 1,-1 3-1,1-2 0,0 3 1,-9-5-1,17 8 1,-17-8-1,17 9 1,-7-5-1,-1-2-1,2-1-1,-1-4-2,4-1-6,-1-9-4,9 0-10,4-4-12,3-8 1,6-4 0,5-8 2</inkml:trace>
  <inkml:trace contextRef="#ctx0" brushRef="#br0" timeOffset="11084.1083">15200 3769 91,'-9'37'33,"-2"21"1,-2 9 1,-3 12-26,5 8-5,-4 1 1,1-2-1,3-12-1,0-10-2,5-15 0,2-12 0,1-16 0,2-9 0,1-12 0,0 0 0,11-25 0,-4 4-1,5-4 1,1-3 0,4 0-1,2 3 0,3 6-1,2 8 1,2 8 0,-1 10 0,-2 11 0,-3 8-1,-2 5 1,-7 7-1,-4-1 2,-7-2-1,-6-5 0,-6-5 0,-5-7 0,-2-8 0,-3-10-1,2-8 0,1-6 0,1-7 0,6-5 0,5-4-1,6-4 0,3-1 1,8 1-1,4 1 1,4 7 0,4 8 1,3 8-1,0 10 1,2 11 0,-1 9 0,-4 8 1,1 8 0,-3 1 0,1 2 0,-1-3 0,1-4 1,0-7-1,0-5 0,1-8 0,2-8-1,-3-8 1,0-6 0,-6-6-1,-1-4 0,-5-5 0,-5-2 0,-5-2 0,-4 1 0,-5 3-1,-6 3 1,0 3 0,-4 5-1,3 4 1,0 4 0,4 1 0,4 2 0,9 3 0,0 0 1,7-13-2,5 8 2,4 2-1,0 0 0,4 3 0,-1 5 0,0 3 0,-1 5-1,-1 3 2,-1 2-2,-1 0 1,-1 2 1,-2-2-1,0-4 1,-1-4-1,-11-10 0,13 13 1,-13-13 0,0 0-1,11 1 0,-11-1 1,0 0-1,9-12 0,-9 12-1,16-16 0,-2 6 0,6-1 1,5-2-2,5-1 1,4-1 0,5 0 0,1-1 1,0-1-1,0 1 2,-5 0-2,-6 1 1,-6 2-1,-8 1 1,-15 12-1,4-14 0,-15 14 1,-8 5 0,-6 5 1,-4 5-1,-3 5 1,1 4 0,1 0 0,5 2 0,8-4 0,6 0-1,9-5 0,9-7 1,9-4-1,9-6 1,6-5-1,7-4 0,5-5 1,4-4-1,2-4 0,-2-5 1,-1-1-2,-4-3 1,-5-3 0,-4 0 0,-10-1-1,-6 4 1,-7 1 0,-8 8-1,-8 7 1,-7 9 1,-5 11-1,-5 8 1,0 8-1,1 7 1,3 2-1,4 4 1,7-3 0,6 0-1,8-4 1,5-5-1,5-4 1,3-4-1,3-3 0,1-4 0,0-2 0,1-3 0,-2-1 0,-1-2 0,-1 1 0,-3-1-1,-2 2 1,-2 0-1,-3 1 1,-1 2 0,-9-4 0,12 9 0,-12-9 0,11 11 0,-2-7 0,3 0 0,1-2 0,3 0 0,3-4 0,3-1 0,3-2 0,0-1-1,4-2 1,-1-1-1,2-2 1,1 0-1,-2-1 1,-1 0 0,-3 1-1,-2 1 2,-2 1-2,-2 0 2,-3-1-2,-3 2 1,-1-1 0,-1 1-1,-2-1 1,-9 9-1,13-15 2,-13 15-2,3-13 1,-3 13 0,-10-4 1,1 6-1,-6 6 1,-4 5-1,1 7 1,-1 6 0,3 5 0,5 8 0,5 4-1,9 5 1,9 3 0,9 4-1,8 2 0,4 3 1,1 0-1,-1 1 1,-5-1-1,-6-2 1,-6-4-1,-11-7 0,-10-6 1,-11-8-1,-7-10 0,-9-10 0,-6-9-1,-4-14 0,-1-9 0,1-15-1,4-10-4,2-13-1,9-8-6,1-16-3,12-3-2,-1-9 3,10 1 0,-2-3 4,8 5 8,1 7 5,0 6 8,7 19 4,-6 8 1,8 18 1,-2 9-1,8 17-5,-1 10-12,4 4-29,0-6-3,6-4-1,3-17-2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3:59.46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4185 13498 34,'5'18'19,"-5"-18"0,-1 13-5,1-13-12,-2 11 0,2-11 1,-2 11 0,2-11 1,0 0 1,0 0 0,0 10 2,0-10 0,12 3-1,-1-3 0,4-3-1,6 0-1,4-4-1,7-1-1,5-4 0,5-2-2,4-1 1,4-3 0,1 2 1,2-1 1,1 1-1,1 4 1,-4 2 0,1 6 2,-6 4-3,0 8 1,-4 3-2,-1 9 0,-6 2 1,-2 6-2,-3-1 1,0 1-1,-3-6 2,2-4-1,-3-9 1,1-6-1,2-12 0,2-6-1,2-10 2,-1-7-1,1-4 0,-1 0-1,1 2-1,-1 2-1,-1 11-4,-4 4-10,-2 10-14,6 15-1,-5 1 0,6 12 0</inkml:trace>
  <inkml:trace contextRef="#ctx0" brushRef="#br0" timeOffset="22346.2344">7785 1644 10,'-24'-24'12,"15"10"-1,-7-8-9,3-3 0,-2-7 0,-1-6 2,-2-1 1,-2-7 1,-3-4 1,0-6-2,-5-2 2,-4-8-1,-4 10-4,-3-7 2,-6 4-3,-4-4 2,-4 8-2,-7-1 2,-3 10-2,-4 2-1,-3 3 3,-4 3-1,-1 4-1,0 4 1,1 4-1,2 5 0,1 3 0,1 4 0,2 5 0,1 3 0,0 5-1,-1 2 1,-1 2-1,1 3 1,1 2-1,0 3 0,3 2 0,4 0 0,3 2-1,5 2 1,3 3 0,5 2-1,2 5 1,2 1-1,2 5 0,2 4 1,3 5-1,2 3 3,0 7 0,3 5-3,2-1 4,3 7-4,1-4 4,5 4-4,0-6 4,3 10-6,1-13 4,1 7-1,3-6 0,0 7 1,2-1-3,0 3 2,1-4-2,2 6 2,1-2-3,2 4 3,1 1-2,0 1 2,1 1 1,1-1-1,1 3 1,-1 0 1,3-1 0,1-1-1,3 1 1,1-7-1,2 3 1,3-3-1,2-2 1,1-1-1,0-1-1,-1-5 1,0 0-1,0 2 1,-1-2-1,-1 1 0,-1 2 0,1-2 1,0 0-1,1 2 1,1 1 0,2-4 0,1 0 0,1-1 0,2-5-1,2-1 1,1 1 0,3-3-1,2-4 1,2 2 0,0-3 0,3-4 0,3-1 0,0-3 0,4-4 1,4-5-1,3-3 0,4-4 0,3-4 1,4-5-1,1-2 1,2-2 0,4-3 0,-1-3-1,3-2 1,1-3-1,0-2 0,2-2 0,-1 0 0,0-3-1,-1-1 1,-2-4-1,-1-1 1,-2-7 0,-2-5 0,-3-6 1,0-7-1,0-9 1,-1-10 1,0-10-2,1-8 0,-1-9-1,0-4 0,0-3 1,-5-1 1,-5-1-1,-6 2 0,-7 1 1,-7 3 0,-13-1-2,-7 1 0,-11-1-3,-10-6-7,-5 5-8,-10-1-13,-12-5-1,-6 7-1,-14-1 2</inkml:trace>
  <inkml:trace contextRef="#ctx0" brushRef="#br0" timeOffset="24145.4143">4004 13524 54,'3'13'21,"-3"-13"0,0 0-6,0 0-15,0 10-3,0-10 2,0 0 1,-9-1 1,9 1 1,-12-1 0,12 1 0,-10-2 0,10 2-1,-9-1 1,9 1-1,0 0 0,0 0 0,0 0 0,0 0 1,18-18 0,-2 6 0,4-3-1,6-6 3,5-2 2,4-3-1,4 2 1,0-2 1,1 6 0,-2 1 1,2 8-1,-4 5-2,2 9-2,-3 7-1,-1 7-1,-1 10 0,0 6-2,-1 3 1,1 4 0,-3-4 1,1-1 0,0-7 1,4-6 0,1-14 0,6-7 0,3-10 0,3-6 0,6-7-1,3-5 0,1-2 1,-1 0 0,-1 4 0,0 5 0,-5 6-2,-2 3-4,-1 5-28,-2 8-1,-5-11 0,1-6-2</inkml:trace>
  <inkml:trace contextRef="#ctx0" brushRef="#br0" timeOffset="38002.7998">7068 14000 78,'-17'6'32,"0"-8"0,7 0-1,0-3-23,10 5-6,-6-14-1,6 14 1,2-13-1,-2 13 1,12-12 1,0 9 0,4 2-1,6 1 1,7 3 0,3 3 0,5 3-1,3 1 0,3 0 0,0 0 0,1-1 0,0-2 0,-1-4 0,-3-3 0,-1-1 0,-4-5 0,-1-2-1,-4-2 1,-2-3-1,-5-2-1,0-3 0,-4 1 1,0-3-1,-3 1 0,-1 2 0,-3 1 0,-1 4 0,-11 12 0,16-13 0,-16 13 0,12 7 0,-12-7-1,17 21 1,-4-8 1,3-1-1,5-1-1,3-5-2,7-10-29,3-10-4,-2-23 0,3-17-1</inkml:trace>
  <inkml:trace contextRef="#ctx0" brushRef="#br0" timeOffset="39412.9409">14247 15632 12,'-18'3'15,"8"4"-1,-3-7-7,13 0-4,-16-3 0,16 3 1,-11-4 1,11 4 2,-13-3 1,13 3 1,-12-1 1,12 1-1,-11 2 0,11-2 0,-11 5 0,11-5-1,-10 5-2,10-5 0,0 0-1,0 0-1,0 0-1,-7 10 0,7-10 1,11 7 0,1-2-1,4-2 1,8 2 0,6-4 0,9 2-1,5-7 1,7 2-2,2-5 1,5 1-1,-3 0 0,0 3 0,-7 1-1,-2 6 1,-6 5-1,-4 4 1,-7 7-1,-4 3 0,-3 2 1,-4 2 0,-3-3-1,-3-1 1,-4-4 0,0-1 0,0-7-1,2-4 1,0-7-1,5-2-1,2-6 1,4-4-1,1-2 1,3-2-1,0-1 0,-2 1-2,1 3-1,0 2-3,9 2-29,5 2-3,9-8 0,8-9-1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5:04.8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13963 2868 1,'-2'13'12,"5"10"1,-3 2-8,1 6-2,-1 9 1,-1 9 1,-3 8 1,0 13 2,-4 10-1,0 12 0,-1 9 0,-2 15 0,-1 10-1,-1 9 1,0 10-2,0 9-1,1 7-1,-2 7 1,0 5-2,2 5 1,1-6-1,1 6 0,4-4 0,4-11 1,5-10 0,9-16 0,6-16 0,5-15 0,5-12 1,7-24 0,2-14 0,0-17 0,2-11 1,-5-15-1,1-12 2,-3-21-3,1-15-2,-2-23 1,3-22 0,2-23-2,3-23-1,1-24 1,-1-14 0,0-16 0,-2-13 0,-4-3 0,-6-4 0,-5-4 1,-8 1 0,-7 0-1,-5-1 0,-8-2-1,-5 2-1,-9 2-2,-8 5-2,-5 13-2,-9 4-13,-7 11-9,0 18-2,-12 7 2,2 22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12:47.2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11732 6798 7,'-9'14'12,"-5"-4"-1,3 1-5,0-1 0,4 1 1,-2-4 3,9-7 1,-9 8 1,9-8 1,11-5-1,3-5-1,8-3 0,7-6-1,11-4-4,6-6 0,10-3-2,7-5-1,6-2-1,2-3 0,3-2 0,-1 2-1,-1 3 0,-4 3 0,-5 4 2,-5 4-2,-8 7 1,-7 4-3,-6 4 2,-8 6-4,-7 1-3,-6 2-5,-4 4-9,-12 0-8,0 0 0,1-11 0,-1 11 1</inkml:trace>
  <inkml:trace contextRef="#ctx0" brushRef="#br0" timeOffset="353.1412">12206 6258 62,'29'6'23,"1"-10"0,18-2-7,4 3-17,12-2 2,6 3-1,4-3 1,0 2-1,1 1 2,1 2 0,-8 4 0,-3 2 2,-13 5-1,-7 8-1,-14 7 1,-12 10-1,-17 5 0,-16 7 0,-14 4-2,-14 3-4,-10 0-5,-7 1-13,-9-12-4,6 2 0,-1-16 0</inkml:trace>
  <inkml:trace contextRef="#ctx0" brushRef="#br0" timeOffset="65962.5624">18489 6710 16,'0'0'19,"0"0"-2,0 0-2,3-12-3,-3 12 1,0-12-3,0 12-2,-2-11 0,2 11-1,-4-11-1,4 11-1,0 0 0,-9-14-1,9 14-1,0 0 1,-15-14-2,15 14 0,-14-9 0,4 4-1,-1 0 0,0 3 0,-2 2 0,0 0-1,0 5 1,-4 0 0,2 6 1,-4 2-1,1 4 2,-3 3-2,-1 5 1,0 0 0,1 6 0,2 0 0,2 4 1,2-2 0,5 1 0,5-3-1,6 0 1,7-4-1,6-3 1,8-4-1,4-4-2,6-2 1,2-3 0,3-3-1,0-3-2,-3-2 0,-3-4-3,-2 1-4,-6-5-8,-3-4-14,3 1 1,-10-7-2,4 2 4</inkml:trace>
  <inkml:trace contextRef="#ctx0" brushRef="#br0" timeOffset="66344.6388">18547 6739 58,'0'0'28,"-1"10"1,1-10 0,0 0-19,19 1-1,-5-2 2,8 4-2,-2-6-2,7 4-2,1-3-2,3 2 0,-1-2-2,-1 1-1,-1-2-2,-4 1-1,2 1-2,-6-4-4,2 4-8,-7-1-8,-3-3-6,0 5-1,-12 0 2</inkml:trace>
  <inkml:trace contextRef="#ctx0" brushRef="#br0" timeOffset="66714.7126">18630 6957 40,'0'0'25,"-17"10"4,17-10-1,0 0-8,0 0-5,1 13 2,-1-13-3,18 5-3,-9-5 0,8 5-4,-2-4 0,4 2-4,-2-1 2,0-1-5,-1 0 1,-4-1 0,2 1-3,-5-2-2,1 1-2,-10 0-4,19-7-10,-10 3-9,2-4-6,4 1 1,-2-7 0,7 2 1</inkml:trace>
  <inkml:trace contextRef="#ctx0" brushRef="#br0" timeOffset="67150.8">19447 6815 23,'0'0'18,"-9"3"1,-4-6 1,1 4-12,-3-1-1,-1 0 1,-2 1 0,0 1 1,-1 1-2,2 0 0,1 3-1,1 0-1,1 4-1,2 2-1,4 1 2,-1 3-1,4 3 1,1-1 1,4 3-1,2-1 1,4 3-1,2-5 1,5 3-2,2-3 1,5-2-2,3-3 0,4-1 0,1-4-1,4-4-2,-2 0-1,-1-5-2,-1-2-4,-5-5-9,-2-5-17,0 2 1,-8-7-1,-2 0 0</inkml:trace>
  <inkml:trace contextRef="#ctx0" brushRef="#br0" timeOffset="67549.8798">19672 6131 45,'-15'10'27,"0"11"1,-6-2 0,-2 8-18,-2 4 0,-1 1-1,1 0-5,1 1-3,4-4-5,4-1-9,4 1-13,-1-10-1,8 3-2,-3-9 1</inkml:trace>
  <inkml:trace contextRef="#ctx0" brushRef="#br0" timeOffset="67928.9556">19410 7521 79,'10'13'32,"6"6"-1,-2 1 1,3 4-23,6 7 0,-2 2-3,3 2-5,2 1-4,-1-4-4,2-1-12,2-4-13,-5-7 2,0-4-1,-7-11 0</inkml:trace>
  <inkml:trace contextRef="#ctx0" brushRef="#br0" timeOffset="68467.0631">17530 6183 64,'0'0'27,"9"2"1,-9-2 0,15 9-19,-15-9-2,17 16 1,-4-2-2,3 7 0,0 0-1,4 5-1,0-1-1,2 2-4,2 1-1,-2-3-8,1 0-9,0 5-13,-4-4 1,5 4-1,-5-5 1</inkml:trace>
  <inkml:trace contextRef="#ctx0" brushRef="#br0" timeOffset="68879.1456">18124 7214 34,'0'0'24,"0"0"0,0 0 4,-13 10-6,13-10-9,-15 22 0,-2-4 0,1 9-2,-11 3-1,-3 9-1,-9 3-1,-1 4-2,-5 1-2,-1-1 0,0-3-4,3-5-2,3-4-5,3-8-11,8-9-16,10-6 1,6-12-1,13 1 1</inkml:trace>
  <inkml:trace contextRef="#ctx0" brushRef="#br0" timeOffset="70549.4796">18461 8508 14,'0'0'17,"-5"-17"0,5 17 2,-4-18-7,4 18 2,-9-20-2,9 20-1,-17-16-1,7 9-1,-1 5-1,-4 1 1,1 5-2,-7 6-1,4 7 1,-3 4-2,1 6 0,1 2-1,3 5 0,3-2 0,5-1-1,6-3-2,4-5 1,6-5-1,5-4 1,1-6 0,5-4-1,0-6 0,3-3 0,0-7 0,-1-2-1,0-4 1,-4-1-1,-2-2 0,-3 1 0,-3 1 0,-1 5 1,-6 1-1,-3 13 0,3-12 0,-3 12 1,0 0-1,-6 20 0,4-2 1,1 1-1,1 4 0,0 1 0,3 3 0,1-2 0,1-3-1,0-3-1,2-2-3,-7-17-1,15 19-7,-15-19-8,15-3-9,-3-1-1,-2-11 0,4-1 2</inkml:trace>
  <inkml:trace contextRef="#ctx0" brushRef="#br0" timeOffset="70777.5252">18703 8367 67,'0'0'28,"0"0"1,0 0 0,7 18-14,-7 1-3,1 9-4,0 4-2,2 6-1,-1 1-2,0 1-2,2-2-4,-2-3-2,3-2-5,-5-6-11,-1-9-9,6-1-1,-5-17 0,0 0 2</inkml:trace>
  <inkml:trace contextRef="#ctx0" brushRef="#br0" timeOffset="71016.573">18836 8338 83,'6'21'31,"-4"0"0,5 9 1,0 4-22,-3 1-2,3 6-1,-2-3-5,-1 1-1,1-3-4,-3-7-3,2-1-5,-4-7-9,1-10-10,-1-11-1,0 0 0,14 0 1</inkml:trace>
  <inkml:trace contextRef="#ctx0" brushRef="#br0" timeOffset="71315.6327">18993 8385 63,'0'0'27,"-12"17"1,-2-5 2,0 5-17,-1 8 0,-3-3-1,4 5-3,-3-3-2,6 4 0,1-3-2,7 1 0,3-4-1,6-1-1,5-4 0,6 0 0,5-3-1,4-3-1,3-1-2,1-7-3,4-1-3,-3-7-4,4 2-7,-5-7-8,-1-2-5,-3-1-3,-4-3 1,0 5 3</inkml:trace>
  <inkml:trace contextRef="#ctx0" brushRef="#br0" timeOffset="72324.8346">19259 8630 32,'-9'3'23,"7"8"1,2-11 3,-6 13-6,6-13-2,0 0-4,11 11-2,-11-11-4,19-3 0,-9-3-3,1-1-1,-1-4-1,0 1-1,-4-3-1,-1 0 0,-3-1-1,-2 0 0,-3 1-1,-2 3 0,-4 0-1,-3 5 0,-1 0 1,-3 6-1,-2 4 1,0 3 1,-1 4-1,2 3 1,1 2 0,3 4 0,2 2 1,4-1-1,3 0 0,5 0 0,2-1 0,4-1 0,4-4 0,1-1-1,3-2 1,2-2-1,3-5 1,1-3-1,1-3 0,-1-5 0,1-2 0,-3-2 0,0-4 0,-1 0 0,-2-1-1,-4 3 1,-2-1 0,-10 12-1,13-14 1,-13 14 0,0 0 0,5 12 0,-5-1 0,0 5 1,-1 1-1,1 2 1,0-1-1,0-1 0,0-4 1,1-3-1,-1-10 0,1 11 1,-1-11-1,0 0 0,5-14 1,-2 1-1,1-4-1,2-4 1,2-4-1,0-3 0,5-1 1,1 1-1,-1 4 0,0 2 0,0 7 1,-3 4-1,1 9 1,-2 7 0,-9-5 0,10 24 0,-5-7 0,2 4 1,1 0-1,2 2 1,1-2 0,5 0 0,2-1 0,6-3 0,0-3 0,5-1 0,2-5 0,3-2 0,2-6-1,-1-3 1,0-6-1,-3-3 0,0-6 0,-5-3-1,-5-3 1,-5-2 0,-8 1-1,-4 1 1,-6 2-1,-4 3 1,-5 7 0,-5 7 0,0 7 1,-4 6-1,3 7 1,-1 5 0,2 5-1,5 3 1,3 0 0,7 1 0,7-4-1,6-2-1,11-2-2,5-10-4,10 0-5,4-7-17,7-7-7,7-2 1,1-10 0,5-2 0</inkml:trace>
  <inkml:trace contextRef="#ctx0" brushRef="#br0" timeOffset="73660.1016">20190 7014 21,'-11'3'20,"11"-3"2,-9 8-3,9-8 0,0 0-3,0 0-1,0 0-2,6 10 0,7-6-3,3-3 0,7 2-3,6 0-2,8 0 0,5 0-1,7 0-1,4-1 0,4 2-1,1-3 0,3 1 0,-2 0-1,-2 0 0,-2-2 0,-4 1 0,-7-1 0,-6 1-1,-9-1 0,-6 0 0,-6 0 0,-7 0 0,-10 0-2,9-1-1,-9 1-1,0 0-2,0 0-4,0 0-3,2-12-7,-2 12-5,1-18-6,-1 18 0,6-22 1,1 11 4</inkml:trace>
  <inkml:trace contextRef="#ctx0" brushRef="#br0" timeOffset="73916.1528">21006 6929 24,'0'0'23,"0"0"3,0 0-2,-6 14-3,6-14-3,17 14-4,-5-6-2,8 7-2,0-2-2,9 7-3,-2-1 0,2 3-4,0 2 0,-3 2-1,-4 1 1,-6 0-1,-10 1 0,-9-3-2,-11 3-2,-12-5-5,-7-4-17,-5 2-5,-10-9 1,0 0-2</inkml:trace>
  <inkml:trace contextRef="#ctx0" brushRef="#br0" timeOffset="75367.4428">20399 6245 16,'0'0'19,"0"0"-5,-12 19 2,12-3-1,-1 3-1,1 4-2,1 4-1,0 2-2,0 1-1,0-2-2,2-3-2,-2-4 0,1-4 0,-2-4 0,0-13 1,1 14 0,-1-14 1,0 0-2,-1-15 0,-1-1-1,1-2 0,-1-5-1,0-3 0,1-4-2,0-2 1,1 1-2,1 0 1,0 2-1,4 2 0,1 4 0,3 2 0,2 4 0,2 4-1,3 3 2,0 3-1,1 4 1,0 3-1,0 3 0,-3 3 1,0 4-1,-3 1 1,-2 4-1,-4 1 1,-1 3 0,-3 1 2,-5 0-1,-1 1 0,-4-1 0,-4-1 0,0-2 1,-4 0-1,0-5 0,3-2-1,1-2 0,3-2 1,10-6-1,-12 6 1,12-6 0,0 0-1,9-2 1,0 1-1,4-1 0,1 2 0,2 1 0,3 3-1,1 0 0,-1 4 1,-2 3-1,-1 1 0,-2 2 0,-3 0 0,-3 1 1,-4 1 0,-6-1 1,-6 0 0,-4-2 1,-3 1-1,-5-3 0,0-2 1,-2-2-1,1-1 0,1-4-1,4-3-1,3-1-1,3-8-2,10 10-2,-8-26-4,11 9-8,4-4-6,0-2-7,10 1 0,-3-4 2</inkml:trace>
  <inkml:trace contextRef="#ctx0" brushRef="#br0" timeOffset="75817.533">20705 6316 8,'0'0'20,"0"0"1,0 0-2,0 0-1,-5 18 0,5-18-4,-7 22-2,6-6-2,-2 1-2,3 2-2,-1 2 0,1 0-3,-1-2 0,0-1-1,0-4 2,0-2-2,1-12 0,-2 16 0,2-16 1,0 0-1,0 0 1,0 0 0,-4-18-1,4 6 0,1-4 0,1 0-1,0-5 0,3 2-1,1-1 0,1 3 2,1 0-3,3 3 2,2 3-1,1 4 3,3 1-3,0 3 3,0 1-3,1 2 1,-4 1 1,0 0-2,-2 2-2,-3-4-4,0 4-8,-9-3-20,11-2 1,-11 2 0,12-14-2</inkml:trace>
  <inkml:trace contextRef="#ctx0" brushRef="#br0" timeOffset="76999.7694">20777 6652 32,'0'0'19,"0"0"-1,0 0 2,0 0-4,0 0 0,0 0-3,0 0-1,0 0-1,0 0-1,0 0-1,8-8-2,-8 8-1,11-8-2,-11 8 0,17-8-2,-9 4 1,3 4-2,-1 1 0,-1 3 0,0 1 0,0 3-1,0 1 1,-2 2-1,-3 2 0,-1-1 1,0 1-1,-3 2 0,-4-2 1,0 1-1,-4-2 1,0 0 0,-3-3-1,1 0 1,-3-2-1,1-1 1,2-1-1,-2-2 1,1 1-1,1-2 0,10-2 1,-14 4-1,14-4 0,0 0 1,-9 2 0,9-2 0,0 0 0,0 0 0,10 1 0,-1-1 0,1-1 0,5 1 0,3 0 0,5 0 0,1-1 0,0 2 0,0-1-1,-2 0 1,-3 1-2,-4-2-2,-3 3-3,-12-2-9,0 0-21,10-3 0,-10 3 0,0-13-1</inkml:trace>
  <inkml:trace contextRef="#ctx0" brushRef="#br0" timeOffset="88094.988">22803 7036 2,'0'0'18,"0"0"2,0 0-1,0 0-4,0 0-1,0 0-1,0 0-4,0 0 0,-7-10-2,7 10 0,0 0-1,-9-14-1,9 14-2,-10-9 0,10 9 0,-16-10-1,7 7 0,-2-2-1,-1 3 2,-4-1-1,2 2 1,-2 1-1,0 2 0,-3 2 0,0 3 0,-2 1 1,1 3-2,-2 2 1,2 4 0,-1 1 0,1 4 0,3 2 0,2 2 1,4 1-1,6 1 1,3-3-1,8 2 1,5-2-1,8-3 0,3-5 0,7 0-1,2-5 0,2-2 0,1-4-1,-2-5-2,3-1 0,-6-6-3,1 2-4,-7-8-6,2 1-12,1 2-7,-6-6 1,4 4 1,-7-6 1</inkml:trace>
  <inkml:trace contextRef="#ctx0" brushRef="#br0" timeOffset="88551.0792">23044 7158 3,'0'0'20,"-14"6"3,14-6-5,-9 2-1,9-2 2,0 0-3,-10 6-3,10-6-1,0 0 0,11 3-3,-3-5 1,7 3-2,1-3-2,5 2-1,0-4 0,5 4-2,-1-2-1,0 0-2,1 0 0,-2 1 0,0-1 1,-1 1 0,-2 1-2,-2-1-2,-1 2-3,-5-5-6,0 3-15,0 2-5,-13-1-1,15-3-1</inkml:trace>
  <inkml:trace contextRef="#ctx0" brushRef="#br0" timeOffset="89110.191">23898 7140 11,'11'-4'20,"-11"4"-1,0 0-4,-4-11 0,4 11-1,0 0-3,-7-10-2,7 10-1,-11-6-2,11 6 1,-15-5-3,15 5 0,-21-1-1,12 2 0,-6 0 0,2 3 1,-1 0 0,1 3 0,-3 2 0,1 2 1,-2 2-1,1 3 0,-2 0 0,5 3-1,-2 1 1,5 2-1,-1-1 0,5 3 1,2-4-1,5 1 0,3-4 1,5 2-1,2-6-1,6 1 1,2-5-1,3-1-1,1-2-1,2-4-1,2 0 0,-4-6-4,3 3-1,-9-10-10,5 3-14,-3 1-5,-7-3 1,-1 0-1</inkml:trace>
  <inkml:trace contextRef="#ctx0" brushRef="#br0" timeOffset="90591.4871">22535 6427 24,'0'0'17,"0"0"-1,0 0 0,0 0 0,0 0-4,0 0-1,0 0-2,0 0-1,0 0-2,0 11 1,2 1-2,-3 5 0,2 4 0,-1 1-1,2 4 0,-2-1-1,3 1 1,-2-2-3,1-1 0,0-4-1,0-2-1,1 0-5,-2-4-3,3-1-9,1 4-12,-5-16-1,7 20 1,-7-20 0</inkml:trace>
  <inkml:trace contextRef="#ctx0" brushRef="#br0" timeOffset="91148.5986">22598 7727 10,'0'0'19,"8"-8"3,-8 8-3,0 0-1,1-13-2,-1 13-2,0 0-2,0 0-1,0 0-1,0 0-2,10 4-1,-10-4 0,2 22-1,-2-6-1,2 7-1,-2 1 1,2 5-1,-2 2-1,2 1 0,0-1-2,0-2 1,1-3-2,-1-5-2,1-3-2,-2-7-3,-1-11-10,10 10-17,-10-10 2,13-18-2,-5-5 1</inkml:trace>
  <inkml:trace contextRef="#ctx0" brushRef="#br0" timeOffset="91712.7114">23797 6567 25,'0'0'24,"0"0"-5,0 0 1,-3-10-3,3 10-3,0 0-3,0 0-2,0 0 0,-7 14-1,6 1-1,-4 1 0,3 9-1,-1 0-1,0 7 0,-1 1-2,4-1 0,-1-1-2,1-3-1,1 0-3,-2-7-2,4 3-5,-4-4-11,1-3-12,2 7 1,-4-4-1,3 5 1</inkml:trace>
  <inkml:trace contextRef="#ctx0" brushRef="#br0" timeOffset="92140.7968">23700 7711 8,'-3'16'21,"3"-16"2,0 0 0,0 0-7,0 0 0,-4 14-1,4-14 0,0 18-3,-3-5 0,4 8-1,-4 1-2,6 7-2,-5 1-2,3 3-2,-1-3 0,1 1-1,0-3-3,0-7-1,0-2-2,-2-7-5,1-12-11,6 18-13,-6-18 0,0 0-1,5-25 2</inkml:trace>
  <inkml:trace contextRef="#ctx0" brushRef="#br0" timeOffset="92605.89">23952 7355 21,'0'0'14,"0"0"3,0 0 1,8-8 1,-8 8-1,0 0-1,15-4-1,-15 4-2,26 0 0,-11-2-2,7 4-4,-1-4-1,5 3-2,0-3-2,2 1-1,0-2-2,-1-1-3,-1 1-2,-5-4-5,6 5-10,-8 1-14,-10-5 0,-9 6-1,0 0 2</inkml:trace>
  <inkml:trace contextRef="#ctx0" brushRef="#br0" timeOffset="93390.0466">21811 7348 5,'-9'1'20,"9"-1"0,0 0 1,0 0-6,0 0 1,12 3-1,-2-1-3,6-1-2,4 4 0,6-4-1,5 2-2,4 0-1,3-1-2,1-2-3,0-1-6,1 0-9,2 1-15,-9-10 0,0 6-2,-8-13 2</inkml:trace>
  <inkml:trace contextRef="#ctx0" brushRef="#br0" timeOffset="95058.3804">22325 5831 23,'0'0'19,"0"0"-2,0 0-1,0 0-3,0 0-2,0 0-1,6 21-2,-3-3-2,-1 6-1,2 6 0,-1 1 0,1 7 0,-1-3-1,-1 1-1,0-4 0,0-3 0,-1-6-1,0-2 0,-2-6 0,0-1 0,1-14 1,-2 14 1,2-14-1,0 0 1,-10-8-1,6-2 0,-3-6 0,2-2 0,-2-8-2,1-2 0,1-3-1,0-2 1,2 0-1,1-1 0,3 2 0,2 1 0,2 2 0,2 2 0,3 3 0,2 0 0,2 3 0,1 4 0,0 2 0,0 3 0,0 4-1,-2 3 1,2 6-1,-3 4 0,-1 4 1,-1 5-1,-3 4 0,0 4 1,-3 3-1,-2 0 1,-2 3-1,-3-1 1,-3 1 0,-1-2 0,-1-2 0,-1-2 0,1-3-1,-1-1 1,1-4 0,8-14-1,-11 17 1,11-17-1,0 0 0,0 0 1,0 0-1,9 10 1,0-10-1,1 0 1,-1 2 0,2 0-1,1 3 1,-3 2 0,1 1 0,-1 4-1,-1-1 1,-1 2 0,-1 1 0,-2 0 0,-1 0 0,-2-1 0,-5-1 0,-2-1 1,-3 1-1,-5-3 2,-3 2-2,-4-3 2,0-1-2,-3-2 1,2 1-1,-1-4 0,1 0-3,4-3 0,2 1-2,3-5-8,3-2-9,10 7-10,-7-19 1,13 8 1,0-11 1</inkml:trace>
  <inkml:trace contextRef="#ctx0" brushRef="#br0" timeOffset="95480.4647">22563 6069 8,'3'18'22,"-3"-18"1,9 14-1,-9-14-7,15 21-1,-6-8-3,-3-1-2,3 0-3,-3-2-1,-6-10-2,9 16-1,-9-16 0,4 11-1,-4-11 2,0 0 1,0 0 0,0 0 1,0 0 0,0 0-1,4-15 2,-3 4-2,3 1-2,0-3 0,2 0-2,1 0 0,2 0 0,0 3 0,1 1-1,2 3-2,-2-1-1,4 3-7,-1 2-14,-1-6-6,7 4-1,-4-7 2</inkml:trace>
  <inkml:trace contextRef="#ctx0" brushRef="#br0" timeOffset="96570.6828">23673 6016 4,'0'0'18,"0"0"1,0 0-5,2 14-1,-1-2-1,2 4-2,1 3 0,0 2-1,2 2 0,-3-2-1,2 0-2,-2-4-1,-1-5-1,-2-12-1,3 17 1,-3-17-1,0 0 1,0 0-1,-5-12 0,0-1 0,2 0 0,-2-5-2,0-3 1,0-3-2,1-2 0,0 0 1,4 0-1,-1 0 0,3 4 0,2 1 0,3 3 0,2 4 0,2 2 0,0 4 0,2 2 0,-1 4 0,1 0-1,-1 4 1,-1 3 0,-1 2-2,-1 3 2,-1 3-1,-1 1 1,-3 1-1,-1 1 1,-1 3 0,-4-2 0,-2 1 0,-2-1 0,-4 0 0,-1-2 1,-1-2-1,-1 0 0,0-3 0,2-2 1,1-2-1,10-6 0,-13 8 0,13-8 0,0 0 0,0 0 2,0 0-2,13 1 0,-3-3 0,2 1 0,3 0 0,-1 1-2,1 1 2,-2 2-1,-2 2 1,0 3-1,-2 2 1,-4 0 0,-2 3 0,-2 1 0,-3 1 1,-4-1 0,-2 0 1,-3 0-1,-3-3 0,-2-1 0,-1-3-2,-3-2 0,2-2-3,-2-4-1,5 1-4,-4-6-11,6-4-9,13 10-2,-16-21 2,16 21-1</inkml:trace>
  <inkml:trace contextRef="#ctx0" brushRef="#br0" timeOffset="97006.77">23953 6062 10,'10'23'23,"-10"-23"2,14 23-1,-2-10-6,-5 1-4,1 0-2,-2-2-3,1 0-2,-7-12-2,9 16-1,-9-16 0,0 0 2,0 0-1,0 0 1,0 0-1,0 0 1,0 0-1,-1-18-1,1 4 0,1 0-2,1-2 0,2 0-1,0-2 0,2 3 0,2-1-1,1 3 0,1 1 0,1 3 0,1 3-1,-2-1-3,3 6-4,-2-4-18,-2-2-8,0 4-1,-1-9 0,-8 12 0</inkml:trace>
  <inkml:trace contextRef="#ctx0" brushRef="#br0" timeOffset="102662.901">19540 9757 19,'0'0'16,"9"1"-1,-9-1 1,0 0-9,10 16-4,-6-2-1,-1 4 2,-1 7 1,-1 6-1,1 6 1,-2 5 1,0 4-1,0 8 1,0 1 0,0 5-1,-2 4 2,1 2-1,0 5 0,1 3-1,-1-2 0,1 3 0,-1 1-3,1 0 1,1-3-2,0 0 1,-1-5-2,0 0 1,1-3 0,-1-1 2,0-8-1,2-3 0,-1-3 0,2-3-1,-1-6 1,1-4-1,1-3 1,1-2-1,0-3 0,1-1 0,-2-4 0,2-1 1,1-2-1,2-3 1,0-1-1,2-2 1,2-4-1,2-1 1,1-4 0,5-3-1,0-3 0,3-2 0,2-4 0,1-2-1,0-5 0,2-2 0,-1-4 0,-1-3-1,1-3 1,-1-6 0,-3-3-1,0-3 1,-2-4 0,-2-4 0,-2 0-1,-2-3 2,-4-3-2,-2 1 1,-2-3 0,-1 0 0,-3-3 1,-1-2-1,-1 1 1,-1-4-1,-2 2 1,1-4-1,-1 2 1,-1 0-1,1 3 0,-1 2-1,0 1 2,-2 4-1,1 2 0,0 2 1,0 1-1,0 4 1,-1 3-1,2 0 2,-1 1-2,2 0 2,0 2-2,0 1 1,0 2 1,1 4-1,0 2 0,0 2 0,0 4 0,1 2 0,-1 3-1,0 4 1,1 1 0,-1 11-1,0-17 0,0 17-1,0-11 0,0 11-4,0 0-4,0 0-18,0 0-7,0 0 0,-13-8 0,13 8 0</inkml:trace>
  <inkml:trace contextRef="#ctx0" brushRef="#br0" timeOffset="103685.1054">19558 10319 7,'0'0'13,"0"0"-2,0 0 1,0 0 0,0 0 0,-6-11-1,6 11 1,0 0-3,11 4 0,-11-4 0,14 3-1,-2 0-1,2-1 1,4 1-2,4 0 0,3 0 0,2-2-2,1 2 0,2-3 0,0 1-2,0-1 0,-2 1 0,-3-2-1,0 1 1,0 0-1,-2-1 0,0 1-1,1 0 1,-3 0-1,0-1 0,-3 1-1,-1-2-1,-3 4-3,-2-2-14,-12 0-10,13-5 1,-13 5-3,0 0 3</inkml:trace>
  <inkml:trace contextRef="#ctx0" brushRef="#br0" timeOffset="105761.5206">19909 9405 6,'-16'-4'11,"7"8"-4,-4-1 0,5 8 1,-3-1 1,5 11-1,-4 1 0,5 6 0,-1 4 0,3 5 1,1 2-1,1 4-1,1 0-1,2-2 0,1-4-1,1 0-1,0-6-1,-1-4-2,0-7-4,-1-6-3,1-4-10,-3-10-7,0 0 0,-12-14 0,12 14 1</inkml:trace>
  <inkml:trace contextRef="#ctx0" brushRef="#br0" timeOffset="106107.5898">19653 9600 52,'9'27'23,"-5"-13"1,8 9-1,0-1-18,2 4-1,-1 1 0,1-3 1,1 1 1,-2-6 1,3 1 1,-4-8 2,4 1-1,-3-11 0,3 2-2,-2-8 0,1-2-2,0-4-1,0-3-1,-1-3-1,0-4-1,-2 1-1,-1-4-3,0 3-4,-5-2-17,-3-4-11,5 4 2,-5-6-1,4 2 1</inkml:trace>
  <inkml:trace contextRef="#ctx0" brushRef="#br0" timeOffset="107453.859">20008 9079 15,'0'0'18,"0"0"-1,0 0 1,0 0-3,0 0 0,0 0-4,0 0-1,0 0-2,0 14-2,3-1-1,0 2-2,1 4 0,0 3-1,1 2 0,-1 1-1,-2 1 0,1-3-2,-1-2 0,1-2-4,-1-3-5,-2-16-9,8 21-6,-8-21-1,9-2 1,-8-12 1</inkml:trace>
  <inkml:trace contextRef="#ctx0" brushRef="#br0" timeOffset="107627.8938">20143 9016 11,'3'13'2,"-3"-13"-2,0 0 0</inkml:trace>
  <inkml:trace contextRef="#ctx0" brushRef="#br0" timeOffset="108258.0198">20000 9063 53,'-6'17'21,"6"-17"1,0 0 0,14 0-20,-1-3 0,1 0 1,2 0 1,2 2-1,1 1 1,-1 1-1,-2 4 1,0 0-2,-6 5-1,-1 0-1,-4 3 0,-4 1 0,-5 1 1,-2 0-1,-4 1 1,0-2-1,-3-2 1,0 0 0,1-1-1,-1-4 1,4-1 0,9-6-1,-12 7 1,12-7 0,0 0-1,0 0 1,10-2-1,1 0 1,0 2-1,2 0 0,0 2 0,-1 3 0,-2 1 1,-1 3-1,-3 2 0,-4 3 1,-5-1 0,-3 2 0,-5-1 1,-4 0-1,-2-1 1,-2-3-2,-1-1-2,-2-4-3,3-3-6,3 0-10,-1-11-6,17 9-1,-18-21 1,19 9 1</inkml:trace>
  <inkml:trace contextRef="#ctx0" brushRef="#br0" timeOffset="108582.0846">20210 9219 64,'15'18'25,"5"7"0,-10-11-1,1 4-21,0-3-1,-3-3 0,-2-2 0,-6-10 1,6 11 1,-6-11 1,0 0 2,0 0 1,0 0 0,0 0-1,3-12 0,-2 2-1,-1 10-1,10-23-2,-5 8-3,2 1-1,0-2-2,3 4-5,-3-4-6,1 5-12,2 4-6,-10 7 0,17-11-1,-17 11 3</inkml:trace>
  <inkml:trace contextRef="#ctx0" brushRef="#br0" timeOffset="108928.1538">20406 9286 49,'6'18'26,"-6"-18"2,10 21 0,-2-14-13,2-1-4,3 0-2,-2-5-2,3 3-2,-2-3-2,-1 0-1,-11-1-1,15 6 0,-15-6 0,5 13 0,-5-13-1,-6 17 1,0-6 1,-2 2 0,0-2 0,-2 2 0,1-1 1,2-2 0,7-10-1,-9 19 1,9-19 0,2 15 0,-2-15-2,18 5-3,-3-4-2,-1-6-5,9 2-14,2-2-11,-3-4 1,3 1-2,-4-5 2</inkml:trace>
  <inkml:trace contextRef="#ctx0" brushRef="#br0" timeOffset="111086.5854">18909 10920 33,'0'0'19,"0"0"0,7 13 3,2-13-14,6 0-2,6 0 0,5 0 1,5 2 1,7-2 1,6 2 0,2-2-1,9 3-1,1-3-1,5 0 0,1-3-2,3 3 1,-1-3-1,2 2-1,-4-3 0,-2 3-1,-6-2 0,-4 1 0,-8 1-1,-6 0-2,-8 2-3,-9-7-7,-5-1-21,-4 9 0,-10-2 0,-4-12 0</inkml:trace>
  <inkml:trace contextRef="#ctx0" brushRef="#br0" timeOffset="112147.7976">17382 10883 74,'-9'15'27,"-9"-8"0,5 1-3,-2 6-18,-1 1-1,1 8 2,0 2-1,3 5 1,1-2 0,6 4 0,2-2-1,6-1-1,3-5-2,5-6 0,3-8-1,4-8-1,2-4 0,2-9-2,1-7 0,1-7-1,0-4 0,-2-3 0,0 0 0,-4 1 0,-1 2 1,-4 6 0,-1 5 1,-4 5 0,-8 13 1,8 2-1,-7 12 1,-1 7 0,0 8 0,0 2 0,0 7 0,2 0 0,0 0-1,1-6-1,2-3-1,-2-9-3,3-6-8,-6-14-19,0 0 0,13-7 0,-11-17-2</inkml:trace>
  <inkml:trace contextRef="#ctx0" brushRef="#br0" timeOffset="112381.8444">17664 10802 105,'6'35'33,"2"9"-1,-3 0 0,-1 0-29,3 4-3,-1 1-1,-2-5-1,-1-6-1,-3-10-2,2-4-3,-3-11-8,1-13-15,0 0 0,4-16 0,3-4 1</inkml:trace>
  <inkml:trace contextRef="#ctx0" brushRef="#br0" timeOffset="112607.8896">17808 10786 97,'5'35'31,"-3"-1"2,4 8 0,-2 2-20,1-2-12,2 2 0,0-1-2,-2-8 0,1-3-3,-5-10-1,4-2-5,-5-20-10,0 0-12,0 0 1,6-19-1,0-2 2</inkml:trace>
  <inkml:trace contextRef="#ctx0" brushRef="#br0" timeOffset="113689.1058">17948 10761 91,'2'19'28,"-8"-4"2,3 12 0,-5-1-22,0 0-5,-3 5 0,-1-3 0,1 1 0,0-3 0,3-1 1,2-4-1,5-1 0,3-4-1,5 1 0,3-4 0,4-3-1,3-2-1,3-4 0,3-3 0,3-4-2,1-5 1,0-1 0,2-3-1,-2-2 1,0-1 0,-3-1 0,-1-2 0,-5 0 0,-1 0 0,-6 0-1,-1 0 1,-2-1 0,-6 4 0,0 0 1,-2 15-1,-7-19 2,-2 16 0,9 3 0,-18 2 0,6 9 0,1-1 1,2 7 0,-1-1 0,3 5 0,2-1-1,1 0 1,3-1-1,4-2 0,2-2 0,1-3-1,5-5 0,-1-3 0,4-5 0,1-5-1,0-3 0,2-3 1,-1-3-1,0-1 0,-1-1 1,0 3-1,-3 3 1,-1 3 1,-1 5-1,-1 6 1,-9-3-1,14 21 1,-5-5 0,-3 4 0,3 1 0,0 0-1,-2 0 1,1-5-1,-2-2 1,1-3-1,-7-11 0,0 0 0,9-3 0,-7-7 0,-1-5 0,0-3 0,2-2-1,-1-1 0,0 0 1,1 5-1,-1 2 1,-2 14 0,5-14 0,-5 14 0,0 0 0,11 10 0,-11-10 1,11 21-1,-3-9 1,3 1 0,1-3 0,4 0 0,1-4 0,2-3 0,2-4 0,1-3 0,-2-4-1,1-2 1,-4-4-1,-1-3 0,-5 0 0,-1-2 0,-5-1 0,-2 1 0,-3 1 0,-3 2-1,-1 3 1,-3 2 0,7 11 0,-15-3 0,15 3 1,-16 20 0,9-4 0,2 4 1,3 2 0,5 5 1,5-1-1,8-1-1,5-3-1,4-4-2,8-3-4,0-11-8,3-4-23,5-6 0,-2-11 0,-2-4-1</inkml:trace>
  <inkml:trace contextRef="#ctx0" brushRef="#br0" timeOffset="118608.0894">21015 10767 16,'0'0'17,"-9"7"1,9-7 2,0 0-9,0 0 0,-9 10 0,9-10 1,0 0 0,0 0 0,0 0-1,13 9-1,-2-6 0,2-2-4,8 4-1,3-3 0,8 3-1,3-1-1,7 0-1,2-1 0,4 1 0,4-1-1,3-1 0,0-1 0,-1-1 0,3 0-1,-3 0 1,-1-1-1,-5 0 0,-3 0 0,-4-1 0,-5 1 0,-5 1 0,-6 0 0,-6-1 0,-3 1 0,-7 0-2,-9 0-1,0 0-2,10-3-3,-10 3-6,-9-12-6,9 12-3,-16-19-2,6 9-2,-3-7 0,3 6-1</inkml:trace>
  <inkml:trace contextRef="#ctx0" brushRef="#br0" timeOffset="118954.1586">21772 10643 16,'-15'-11'21,"15"11"1,0 0-1,0 0 0,0 0-4,0 0-2,13 4-1,2-1-4,7 4-2,2-2-1,6 5-2,2 0-1,4 3-1,-1 1-1,0 1 0,-5 2-1,-2 0 0,-6 2 0,-2 1 1,-9 1-1,-5 2 0,-8 0 1,-6 3 2,-9 0-1,-6 3 1,-7-1-1,-2 2 1,-5-5-1,0-1-1,-1-2-1,2-4-2,6-2-5,1-10-8,6-5-22,6-1 0,3-9 0,10-3 0</inkml:trace>
  <inkml:trace contextRef="#ctx0" brushRef="#br0" timeOffset="121057.5792">22831 10103 4,'2'-11'15,"-2"11"2,0 0 1,0 0-8,10-6-2,-10 6 1,0 0 2,6 13-1,-5-2 1,1 3-1,-1 7-2,-1 2 0,1 6-3,-2 4-1,0 6-1,-1 1 0,1 8 0,-1 1-1,-1 4 0,0 1 0,-1 0 0,0 1 0,1 1 1,0-1-3,0-1 1,1-3 0,2-1-1,0-1 0,2-1 1,1-2 0,3-1 0,0-4 0,2-1 0,0-3 0,2-1 1,1-4-1,-1-1 0,1-4-1,1-1 1,0-2 1,2-4-2,0-2 2,3-4-2,-2-4 2,2-3-1,0-2 1,3-4-1,-1-8-1,-1 0 2,2-6-2,-2-2 2,2-5-3,-2-3 3,0-7-3,-3-3 2,1-6-1,-2-4-1,-1-6 1,-1-3-1,-2-7 2,-1 1-1,-1-2 1,-2 0-1,0 0 1,-3 2-1,1-1 1,-1 1 0,0 3-1,-2 2 0,0 1 1,-1 3-1,0 2 0,-1 5 0,-1 5 1,0 3 0,0 4 0,0 1 0,0 4 0,1 3 0,0 3 1,1 5-1,0 1 1,0 13-1,0-15 0,0 15 0,0 0-1,0 0 0,0 0-1,0 0 0,5 14-1,-5-14-2,5 17-3,-5-17-13,3 18-16,5-4 3,-8-14-3,6 23 1</inkml:trace>
  <inkml:trace contextRef="#ctx0" brushRef="#br0" timeOffset="123209.0094">22065 11839 30,'0'0'20,"-22"10"2,22-10-4,-20 13-9,7-4-1,2 4 1,-2 1 1,3 4 1,-1-3-1,5 5-1,1-3-2,6 2 0,0-4-2,5-1-1,4-5-1,5-1-1,2-4 0,2-4-2,2-5 1,-1-2-1,2-3-1,-2-5 0,1-3-1,-5-2 0,2-2 0,-6-2 0,0-1-1,-5-5 0,-3 1 0,-4-4 1,-2-1 0,-3 0 0,-3-1 1,-1 1 1,-2 2 0,0 4 2,-1 2 0,3 5 0,-1 3 2,2 6-1,8 12 0,-11-14 0,11 14 1,0 0-1,-13 15 0,12 3 0,-2 6 0,3 7 1,-1 7-1,3 6 0,1 1-1,3 3 0,0-3-1,1-2 0,3-6-2,-1-6-1,1-7-2,-3-9-3,3-2-7,-10-13-13,12-1-7,-4-4 0,-4-8 0,4 2 2</inkml:trace>
  <inkml:trace contextRef="#ctx0" brushRef="#br0" timeOffset="123683.1042">22211 11881 50,'0'0'26,"10"7"2,-10-7-7,15 2-10,-3-1-2,-1-4-2,5 1-1,-4-3-2,4-1 0,-4 0 1,0 0-1,-3-2-1,0 3 0,-9 5-1,10-14 0,-10 14-1,4-15-1,-4 15 0,-4-20 0,1 10-1,-1-2 1,-1 0-1,-1 1 0,-1 0 1,7 11-1,-16-15 1,16 15 0,-14-8 0,14 8 0,-15 4 1,15-4 0,-12 18 2,7-4-1,1 4 1,1 4 1,0-1 0,4 4 0,0-2-1,4 0 0,1-2 0,3-2-2,2-4 0,3-5-1,2-3-2,0-4-3,4-2-1,-3-7-5,5 2-9,-3-4-11,-2-5-3,2 4 0,-5-7 1</inkml:trace>
  <inkml:trace contextRef="#ctx0" brushRef="#br0" timeOffset="124044.1764">22558 11769 35,'0'0'20,"-17"-3"1,17 3-1,-18 0-12,6 0 1,0 6 2,-1-1 1,3 6 1,-3 0 0,7 8 1,-1-5-3,6 8-3,0-5-2,8 4-2,-1-3-2,7-1-1,2-3-1,2-3-2,4-1-3,-3-5-2,4 0-4,-3-8-7,3 1-7,0-2-8,-5-6-1,4 2 2,-6-9 2</inkml:trace>
  <inkml:trace contextRef="#ctx0" brushRef="#br0" timeOffset="124465.2606">22748 11841 45,'-15'13'26,"9"-2"3,-6-4-1,3 0-16,3 4-2,6-11-1,-9 20 0,9-20-1,-1 17-1,1-17-2,7 18 0,-7-18-1,14 13-1,-3-9-1,2 0 0,-1-4-1,2-1 1,0-3-1,-2-3-1,1-1 1,-1-3-1,-5-1 0,1-1 0,-3-2 0,-2-1 0,-3 2 0,-1 0 0,-4 3 0,-2 0 0,7 11 0,-18-13-1,5 9 1,0 5-1,1 0 1,-1 1-1,2 4-2,1-3-2,10-3-3,-14 8-3,14-8-9,0 0-7,0 0-6,0 0-1,13-6 2</inkml:trace>
  <inkml:trace contextRef="#ctx0" brushRef="#br0" timeOffset="124744.3164">22859 11662 54,'0'0'29,"3"12"3,-3-12-2,-4 19-15,7 0-4,-4 1-3,3 10 0,-2-2-1,4 5-1,-2-1-2,3 2 0,-1-5-2,1-2-1,0-5-1,0-5-3,1-3-2,-6-14-2,11 13-8,-11-13-12,4-10-7,-4 10 0,5-25 0,-1 9 2</inkml:trace>
  <inkml:trace contextRef="#ctx0" brushRef="#br0" timeOffset="125429.4534">22951 11791 68,'4'20'29,"-7"-5"0,7 6 0,0-4-22,-1 1-4,3-2 2,0-4 0,2-1-1,1-5 0,2 1 0,-2-6 0,3 1-1,-3-6-1,3-1-1,-2-3-1,-2-1 0,-1-2 0,-1-3 0,-1 2 0,-4-2-1,-1 1 1,-3 0 0,-2 1 0,-2 2-1,7 10 1,-17-13 0,7 11 0,-1 0 0,2 4 1,-3 1-1,3 3-1,9-6-1,-12 16 0,12-16-1,-2 17-1,2-17 0,9 11-2,-9-11-2,22 3 0,-10-7 0,3-1 0,1-2 1,-1-1 0,1 0 1,0 1 2,-2 2 3,-1 2 2,0 4 3,-2 3 0,0 3 2,-4 3-1,2 3 1,-2 1 0,0 2 0,-2-2-2,0 0 0,-2-3-1,-3-11 1,5 14 0,-5-14 0,0 0 0,0 0-1,0 0 0,0-11 0,0 11-1,0-21 0,2 7-2,1-2-1,3 1-1,0-3-2,3 4-4,-2-6-5,7 5-9,-2 4-8,-2-5-2,5 8 1,-6-4 2</inkml:trace>
  <inkml:trace contextRef="#ctx0" brushRef="#br0" timeOffset="125586.4848">23375 11785 45,'0'17'28,"4"9"-2,-2-3-3,0 1-4,0-1-5,0-4-5,0-3-3,1-3-8,-3-13-7,0 0-20,0 0-2,7-16 0,-3-1 1</inkml:trace>
  <inkml:trace contextRef="#ctx0" brushRef="#br0" timeOffset="125760.5196">23350 11555 98,'0'0'26,"20"15"-15,-7-6-16,-2-11-27,9 3-2,-5-4 1</inkml:trace>
  <inkml:trace contextRef="#ctx0" brushRef="#br0" timeOffset="126262.62">23505 11712 69,'0'0'31,"-5"11"-2,5-11-6,0 0-18,15-8 0,-2 2 0,6 4 0,0-3-2,5 5 0,-3 0-1,2 5 0,-4 0 0,-2 6-1,-5 1-1,-4 0 0,-5 3 0,-5 0 0,-4 1 1,-5-1 0,-3 0 1,-4 1 0,0-5-1,0 0 1,1-2-1,2-2 1,4-2-1,11-5 1,-12 4-1,12-4 1,0 0-1,9-1 1,-1-1-1,5 1 0,2 0 0,1-2 0,2 2 0,3 0-1,-1 1 1,1 1 0,-2 1-1,0 1 0,-2-1 0,0 0-1,-1 2-1,-3-4-4,3 3-3,-8-7-13,3-1-15,2 2 2,-13 3-1,17-13 1</inkml:trace>
  <inkml:trace contextRef="#ctx0" brushRef="#br0" timeOffset="126790.7256">23857 11861 73,'0'0'34,"14"16"0,-1-15 1,2-5-23,8 0-8,1-2-2,3-1 0,-3-2 0,3 0 0,-9-2-2,-2 2 1,-5 1 0,-2 1 0,-9 7 0,6-13-1,-6 13 1,-6-14-1,6 14 0,-18-14-1,6 7 1,-1 1 0,0 1 0,0 3 1,0-1 0,2 3 0,-1 0 1,12 0 0,-16 4-1,16-4 1,-11 11 1,11-11-1,-8 18 0,7-4 0,0 0 0,2 5 0,0 0 0,2-1-1,1 1 0,2-3 0,2-1-2,2-3 0,3-1-2,1-7-1,7 0-3,-2-8-2,9 4-3,-1-11-5,10 4-5,-2-7-4,6-2-4,1 2-4,-1-5 3,0 7 4</inkml:trace>
  <inkml:trace contextRef="#ctx0" brushRef="#br0" timeOffset="127300.8276">24486 11759 43,'0'0'25,"0"0"3,15-21-2,-29 19-10,-5-4-5,-12 6-2,4-4-2,-10 7 1,7-2-2,-7 7-1,5-1 2,3 6-1,5-2-1,9 4-1,7-1-1,7 2 1,7-4-2,9 1 0,7-5-1,5-2-1,5-4 3,3-3-1,-2-5-1,2-3 0,-3-5 1,-2-4-2,-30 18 2,46-48-2,-46 48-1,30-59 0,-30 59 0,14-65 1,-14 65 0,-2-63 0,2 63 0,-16-56 1,16 56 1,-24-44 0,24 44-2,-28-28 0,10 23 0,-2 8-1,-1 5 1,-1 9-1,1 8 1,2 8-1,5 5 1,2 8 2,14-2-1,6 3 2,10-3-1,7-2-1,5-5-3,5-10-3,1-2-5,4-15-18,-40-10-9,55-2-1,-55 2-1,37-39 3</inkml:trace>
  <inkml:trace contextRef="#ctx0" brushRef="#br0" timeOffset="128052.978">22821 10499 31,'-6'17'22,"6"-17"2,0 0 0,0 0-12,9-1-2,-9 1 1,18-6-1,-5 5 1,1-4-1,6 5 0,2-2-2,5 4-1,0-2-3,5 3 0,-1-1-1,4 1-2,-3 0 0,0-1 0,-3 0-1,-3 0 0,-2 0-1,-4-2-1,-2 2-3,-4-4-5,1-3-20,-4 6-3,-11-1-1,11-7 0</inkml:trace>
  <inkml:trace contextRef="#ctx0" brushRef="#br0" timeOffset="128687.1048">23042 10749 43,'-4'14'27,"-8"-5"1,4 10-1,-10 0-10,4 1-12,0 3-1,-4 1-1,1 1-1,0 0-2,2-2 0,1-3-4,4-5-5,1-3-12,7 0-7,2-12-2,0 0 2</inkml:trace>
  <inkml:trace contextRef="#ctx0" brushRef="#br0" timeOffset="128905.1484">23005 10982 68,'-10'20'30,"5"6"0,-8-6-1,0 0-24,4 0-6,1-1 0,1-6-3,3-3-3,4-10-3,0 0-9,4 11-8,-4-11-2,16-12 1,-8-2 1</inkml:trace>
  <inkml:trace contextRef="#ctx0" brushRef="#br0" timeOffset="129044.1762">23073 11067 38,'0'0'25,"-3"29"1,-4-11-8,1 2-7,-1-2-10,-1-7-21,5 7-4,-7-14-1,10-4 0</inkml:trace>
  <inkml:trace contextRef="#ctx0" brushRef="#br0" timeOffset="145616.49">18595 3828 10,'9'-10'11,"-9"10"-4,8-12 2,-8 12 1,6-12 2,-6 12 0,3-13 0,-3 13 1,-2-15-3,2 15 0,-7-17-5,7 17 1,-13-18-4,5 6 1,-3 3-1,1-3 0,-3 3-1,1 0 2,-1 1-1,-1 2 0,-3 3 0,-1 2-1,-2 1 1,-1 4 0,0 2-1,-2 5 1,0-1 0,-1 5-2,0 2 2,2 4-2,1-1 2,2 3-2,1 3 2,2 2-1,3 2 0,6 0 1,3 2 0,5-1 0,4 0 0,6-1 0,5-4-1,5-2 0,3-4 0,4-4-1,2-4 1,2-2-1,-3-5-2,-1-3-1,0-4-4,-5-3-6,-1-5-7,0 2-9,-8-8-1,3 2 1,-6-9 0</inkml:trace>
  <inkml:trace contextRef="#ctx0" brushRef="#br0" timeOffset="146081.5829">18732 3797 20,'-13'-8'16,"13"8"0,0 0 0,0 0-2,0 0-1,0 0-3,18-4-2,-7 3-1,5 0-2,2 0-2,4 0-1,0-2 0,2 3-1,-3-1 0,-1 0-1,2 0 1,-2 0-1,-2 0 0,-3-1-1,-1 2-1,-2-1-4,-4 1-6,1 4-4,-9-4-9,0 0 1,0 0 0</inkml:trace>
  <inkml:trace contextRef="#ctx0" brushRef="#br0" timeOffset="146487.6642">18728 4032 32,'0'0'16,"0"0"-1,0 0 0,0 0-1,12 0-4,-12 0-3,17-5 1,-6 3-2,4-1-2,1 0 1,2-1-1,-1 1-1,3 1 0,-2-3-1,-1 3-1,2-2 0,-3 1-2,-1-1 1,-1 3-3,-1-1-3,-1 0-5,-1 0-5,-2 4-5,-9-2-5,12 7 0,-12-7 2</inkml:trace>
  <inkml:trace contextRef="#ctx0" brushRef="#br0" timeOffset="146864.7396">18774 4233 15,'-5'14'18,"5"-14"0,0 0-4,0 0 1,0 0-2,0 0-2,0 0-4,0 0-1,0 0 0,0 0 0,0 0-2,12 3 0,-12-3 0,18 0 0,-5-2-1,2 1 0,1-3-1,1-1-1,1 1-1,-2-3-1,2 1-2,-4-2-4,2 0-7,0 2-8,-6-7-6,5 6 1,-6-7 1</inkml:trace>
  <inkml:trace contextRef="#ctx0" brushRef="#br0" timeOffset="147338.8342">19494 3861 7,'0'0'11,"-11"-14"0,2 9-1,-1 2-2,0 0 1,-2 3 0,-1 0-1,2 4-1,-3 2 0,0 5-3,-2 0 0,0 3 0,-1 5 0,-1 1 0,3 3 1,-2 1 0,5 2 1,0-2 0,5 1 0,2-1-1,5-1-1,2-3 0,4 0 0,4-4-1,2 1-1,3-2-1,3-1 1,1-1-1,1-3-1,4-2-2,-2-3-3,4-3-6,1-2-9,-3-9-8,5 2 0,-5-11 0,6 3 1</inkml:trace>
  <inkml:trace contextRef="#ctx0" brushRef="#br0" timeOffset="147640.8946">19655 4076 14,'-1'11'19,"1"-11"3,0 0-10,9 0 2,5-3 1,6-1-1,4-3-2,6 1-1,3-1-4,5 0-1,-2 1-3,0 1 0,-5 2-2,-2 0-4,-4 2-6,-6 4-8,-8-5-9,-1 8-2,-10-6 2,0 0-1</inkml:trace>
  <inkml:trace contextRef="#ctx0" brushRef="#br0" timeOffset="148242.015">17548 4119 18,'0'0'21,"-10"1"2,10-1-3,0 0-2,0 0-2,0 0-2,0 0-2,10-4-2,0-1-2,5 3-3,5-3-2,3-1-1,4 0-1,3 1 0,-1-1-1,0 0-1,2 1-3,-3-2-9,-1-2-15,2 4-1,-6-8 0,2 5 0</inkml:trace>
  <inkml:trace contextRef="#ctx0" brushRef="#br0" timeOffset="152528.8722">20625 4011 12,'0'0'14,"0"0"-3,0 0 1,0 0-2,0 0 0,0 0-1,9 6 1,-9-6-2,11 7-2,-2-4-1,4 3-1,3 0 0,3 2-2,3-2-1,1 1-1,2-3 0,-1 0-2,0-2-3,-2-1-5,-5-6-10,2 5-3,-10-11 1,1 6-1</inkml:trace>
  <inkml:trace contextRef="#ctx0" brushRef="#br0" timeOffset="152814.9293">20808 3975 5,'0'0'16,"-1"16"2,1-16 1,0 0-10,-3 20-1,1-6-1,0 2 1,0 4-1,0 0-1,0 2-1,1-1-3,1-3-1,2-2-3,2-3-3,3 0-7,-7-13-10,17 10 0,-17-10 1,23-5-1</inkml:trace>
  <inkml:trace contextRef="#ctx0" brushRef="#br0" timeOffset="153807.1278">21059 3642 2,'8'12'14,"-8"-12"0,0 0-7,0 0 0,0 0 0,7-12-1,-7 12 2,0 0 0,0 0-1,0 0 0,0 0-3,9-11 0,-9 11-1,0 0 0,0 0-1,0 0-1,0 0 1,0 0 0,0 0-1,0 0 1,0 0 0,0 0 0,9-2 1,-9 2 0,0 0 0,10 0 0,-10 0-1,17 1 1,-6 0-1,1 3 1,0 3-2,2 0 1,-2 5 0,1 0-2,-4 4 2,-1 1-2,-3 1 0,-4 1 0,-3 0 1,-5 2-2,-5-2 1,-4 0 1,-1-2-1,-4-1 1,0 0-1,0-4 0,0 0 1,5-4-1,2-2 0,3-2 1,3-2 0,8-2 0,-9 2 1,9-2 0,0 0-1,0 0 1,9-7 0,-9 7-1,17-2 0,-5 2-1,0 1 0,1 1 0,2 2 0,-2 2 0,0 0-1,-1-1-2,-1 1-2,-1-1-4,0-2-6,1 1-5,-11-4-7,23-1-1,-13-7 1,6 5 2</inkml:trace>
  <inkml:trace contextRef="#ctx0" brushRef="#br0" timeOffset="154680.3023">21371 3722 6,'0'0'16,"0"0"1,0 0-3,0 0-6,0 0-1,0 0-1,0 0 0,0 0-1,0 0-2,-2 19 0,4-4 0,0 3-1,0 5 1,1 2-1,0 2 1,-1 1 0,0-2-1,0-1 0,-2-5-1,1-4 0,-1-4 0,0-12 0,0 14 3,0-14 1,0 0 0,0 0 0,-2-11 0,2 11 0,-6-24 0,2 7-1,-2-6-2,1 0-2,1-5 0,0 0 1,2 0-1,2-2 1,3 2-1,2 3 0,2 1 0,2 6 1,1 0-2,3 4 2,1 3-2,0 4 1,0 2 0,0 4-1,-2 3 1,-1 2-1,-3 6 1,-3 4-1,-3 2 1,-4 3-1,-3 1 1,-5 2 0,-3-1 0,-2 2 0,-3-4 0,0-1 0,-1-2 0,4-3 0,0-1 1,5-4-1,10-8 0,-12 10 1,12-10-1,0 0 1,0 0-1,10 4 1,-10-4-1,18 4 1,-7 1-1,1 1 0,3 2-1,-3 5 1,1 0 0,-2 2 0,0 1-1,-5 2 1,0-2 0,-4 0 0,-3 0 0,-5-1 0,-2-2 0,-4-1 0,-3 0 0,-1-1 0,-3-3 0,2-1 0,-1-3-2,5-1 0,1-3-3,1-4-3,11 4-3,-8-17-3,10 3-5,6 1-6,1-7-1,8 4 2</inkml:trace>
  <inkml:trace contextRef="#ctx0" brushRef="#br0" timeOffset="155054.3772">21603 3865 4,'10'8'15,"-10"-8"0,4 19-2,-3-8-1,4 6 0,-2-2-2,2 4-1,0-3-1,-2-1-2,1-2-1,-1-1-1,-3-12-1,5 12 1,-5-12-1,0 0 2,0 0 1,0 0-1,0 0 1,4-12 0,-4 12 0,2-23-2,2 9 0,0-4-2,1 0-1,2 0 1,1 0-2,2 3-2,0 1-1,2 2-1,-1 3-5,1 3-6,0 3-4,1 0-6,2 8-4,-4-3 1,7 9 2</inkml:trace>
  <inkml:trace contextRef="#ctx0" brushRef="#br0" timeOffset="155467.4596">21898 4075 17,'-14'13'20,"5"4"-3,-4-5-2,4-2-2,9-10-1,-13 16-1,13-16-1,0 0 0,0 0-1,0 0 0,20 8-1,-7-10-1,1 3 0,-1-4-2,2 3-2,-3 0-2,-2 2-1,-10-2-1,11 8 0,-11-8 0,0 17 1,-1-2-1,-4 1 1,-1 3-2,-2 2 4,0 0-2,-1 2 0,1-2 0,1-2 1,1-2-1,5-2 1,3-3 0,-2-12-1,13 16 1,-1-13-1,2-1-3,1-6-5,3-2-10,5 0-11,-6-8 0,7 3-2,-6-9 1</inkml:trace>
  <inkml:trace contextRef="#ctx0" brushRef="#br0" timeOffset="156965.7593">22287 3819 13,'-10'3'12,"10"-3"0,0 0-2,-9 4-2,9-4-1,0 0 0,0 0-2,0 0 0,0 0 1,0 0-1,0 0 0,0 0-1,10 7 2,0-5-1,4 1 1,5-2 0,7 2-1,6-2 0,7 1-2,4-2 0,5 2 0,6 0-1,1 0-1,1 1 0,2 1-1,-2-1 1,0 2-1,-4 2 0,0-1 1,-7 0-1,-3 1-1,-6 0 1,-6-3 0,-5 2-1,-8-2 0,-5-1-2,-12-3-1,13 3-3,-13-3-5,0 0-8,0 0-7,0 0 0,0 0 1</inkml:trace>
  <inkml:trace contextRef="#ctx0" brushRef="#br0" timeOffset="157484.8632">22912 3680 4,'0'0'16,"0"0"-5,0 0 1,-12-5 0,12 5 0,0 0 0,0 0-2,0 0-3,0 0-1,5 12-2,-5-12-1,16 20-1,-3-7 1,5 6-1,3 1 1,3 4-1,3-1 0,2 3-1,-1 2 0,0-1 0,-2 2-1,-3-1 0,-5 0 0,-3 1-1,-4 1 1,-6 0-1,-4 0 1,-7 1 0,-6 1 0,-7 2 1,-5-2 0,-6-1 0,-4 1-2,-2-3-3,1-2-8,2 0-4,0-10-9,12 4 1,1-12-1</inkml:trace>
  <inkml:trace contextRef="#ctx0" brushRef="#br0" timeOffset="159230.2122">23712 3580 4,'0'0'16,"0"0"-7,0 0 0,-11 8 0,11-8 0,0 0 2,-10 0-1,10 0 0,0 0-3,-10-1-2,10 1-1,0 0 0,-12 2-2,12-2-1,-13 6 1,3 1-1,1 4 1,-2 0 0,0 5 2,1 2-1,1 2 1,1 3-1,1 0 2,4 1-2,0-3 1,7 1-2,-1-2 1,5-1 0,0-2-1,4-1 0,0-2 0,2-3-1,0-1 0,0-5-1,-2-1-1,1-4-2,0-1-4,-3-4-2,3-2-6,-2 0-7,-1-6-9,6 4 2,-5-7 1</inkml:trace>
  <inkml:trace contextRef="#ctx0" brushRef="#br0" timeOffset="159620.2902">23903 3747 10,'0'0'13,"0"0"0,0 0 0,0 0 0,14 5 1,-14-5-1,21 3 0,-7-2-3,6 2 0,-1-3-2,5 2-1,-4-2-2,0 1-3,-3 0-1,-2-2-3,-1 2-3,-5-2-4,-9 1-5,14-1-5,-14 1-10,14-2 2,-14 2 0</inkml:trace>
  <inkml:trace contextRef="#ctx0" brushRef="#br0" timeOffset="160101.3862">24639 3689 8,'0'0'17,"0"0"-5,0 0-1,0 0-1,0 0 0,0 0-2,0 0-1,0 0 0,-37 9 0,37-9 1,-30 16-3,30-16 1,-32 24 0,32-24 0,-30 29 0,30-29 0,0 0-1,-29 43 1,29-43-1,0 0-1,-4 40 0,4-40-1,0 0 0,0 0-1,40 29-2,-40-29 0,29 2-4,-29-2-4,32-8-4,-32 8-9,30-15-9,-30 15-2,0 0 2,35-52 0</inkml:trace>
  <inkml:trace contextRef="#ctx0" brushRef="#br0" timeOffset="160717.5096">24508 3317 21,'0'0'16,"0"0"-1,0 0 0,0 0-3,0 0 0,0 0-3,0 0-2,0 0-1,0 0-1,8 35-2,-8-35-1,-8 35 0,8-35-1,-7 45 1,7-45-1,-5 44-1,5-44-4,1 36-7,-1-36-8,0 0-6,4 41 0,-4-41 1</inkml:trace>
  <inkml:trace contextRef="#ctx0" brushRef="#br0" timeOffset="161125.5912">24837 3769 25,'24'39'16,"-24"-39"-1,0 0 0,0 0-4,30 9 0,-30-9-4,0 0-4,37-1-5,-37 1-7,0 0-10,35-7-4,-35 7 1,0 0-1</inkml:trace>
  <inkml:trace contextRef="#ctx0" brushRef="#br0" timeOffset="161538.6738">24642 4118 5,'0'0'19,"-8"39"1,8-39 2,0 0-12,0 0 1,0 0-5,0 0 1,2 41-1,-2-41 0,0 0-2,1 44-2,-1-44-2,0 0-5,3 37-10,-3-37-9,0 0 0,0 0 0</inkml:trace>
  <inkml:trace contextRef="#ctx0" brushRef="#br0" timeOffset="162118.7898">23596 4215 8,'0'0'18,"0"0"-5,0 0-4,7-10 1,-7 10-1,0 14 2,-1 0-1,-1 3-2,0 3-1,-2 4 0,-1 0-1,1 1-2,-1-5-3,2 0-1,1-6-3,2-14-3,-1 12-9,1-12-9,0 0-1,18-17 1,-16-2 0</inkml:trace>
  <inkml:trace contextRef="#ctx0" brushRef="#br0" timeOffset="162508.8678">23287 3922 11,'-1'14'19,"1"-14"-7,0 0-3,13 0-2,-3 0-1,-1-1 1,5-1-2,0-2-3,-1-2-7,5 4-6,-7-11-9,11 8 2,-9-12-2</inkml:trace>
  <inkml:trace contextRef="#ctx0" brushRef="#br0" timeOffset="162885.9432">23384 3426 3,'12'15'14,"-12"-15"-2,21 8-2,-8-5-13,4-3-2,2 3-8,-1-10-4</inkml:trace>
  <inkml:trace contextRef="#ctx0" brushRef="#br0" timeOffset="163741.1142">23572 3240 12,'0'0'17,"0"0"-7,0 0 2,-9 14-2,9-2 0,-3 2 0,2 5-1,-1 3-2,1 1-1,1 3-2,-1-2-1,1 0 0,1-6-1,0-1 1,-1-6-1,0-11 1,2 13 1,-2-13 1,0 0 1,0 0 0,0 0-1,0 0 0,2-14 0,0 4-1,-3-5 0,1-3-1,-2-4-2,1-3-1,-1 1 0,0 2 0,-1 1 1,1 4 0,0 3-1,1 4 0,1 10 0,0 0 0,0 0 0,-6 21-1,6-5 1,-1 3-1,1 2 0,1 0-2,2 0 0,-2-7-2,6 0-6,-7-14-11,9 3-8,2-7-1,-3-13 1</inkml:trace>
  <inkml:trace contextRef="#ctx0" brushRef="#br0" timeOffset="164613.2886">23397 2734 13,'-6'10'16,"6"11"0,-6 1-10,5 2-2,-2 1 0,1 5 1,-2-2 0,3-1 0,-2-5 1,3-4 1,-1-4-1,1-3-1,0-11 1,0 10 1,0-10 1,0 0-1,0 0-1,0-15-1,0 15 0,-2-24-1,2 9 0,-1-6-4,1-2 0,0-1 0,2-1 0,1 2 0,2 0 0,2 2 0,1 1 0,4 3 0,2 3 0,2 4 0,2 3 0,3 3 0,-1 4 0,2 3 0,-3 3-1,0 2 1,-4 3-1,-2 3 1,-4 3-1,-5 0 0,-5 2 1,-4 0 0,-3-2-1,-4 1 1,0-2 1,-3-2-1,1-2 0,0-4 0,3 0 1,1-3-1,10-5 0,-10 6 1,10-6-1,0 0 0,0 0 1,12 3-1,-2-2 1,4 0-1,0 3 0,3 3 0,0 1-1,-1 3 1,-2 3 0,-4 1-1,-3 0 1,-4 1 0,-4 1-1,-5-5 2,-5 1-1,-2-3 0,-3-3 0,-2-3-2,-1-3-1,3-1-3,0-5-2,6-2-4,3-6-5,4-7-9,10 4 0,-2-11 0</inkml:trace>
  <inkml:trace contextRef="#ctx0" brushRef="#br0" timeOffset="164945.3548">23779 2810 10,'3'10'16,"3"9"-3,-5-1-4,2 5 0,-3-1-1,0-1-1,0-2 0,-1-3 2,2-3-1,-1-13 1,0 16 1,0-16 1,0 0-2,0 0 0,0 0-1,-2-10-1,2 10-1,-1-16-1,1 16-1,0-22-2,0 9-1,1-2-1,1 1-1,2 1-3,-1-4-6,5 4-7,-3 0-11,7-2-2,6 4-2,-2-4 2</inkml:trace>
  <inkml:trace contextRef="#ctx0" brushRef="#br0" timeOffset="166193.6046">24658 2923 6,'0'0'19,"0"0"-1,0 0-10,15 40 0,-15-40 0,0 0 0,-7 40 0,7-40-1,0 0-1,0 0 0,-12 38 0,12-38 1,0 0 0,0 0-2,0 0-2,0 0 0,0 0 0,-31-31-1,31 31-1,0 0-1,-22-47 0,22 47 0,-10-38 0,10 38-1,-4-38 1,4 38-1,7-38 1,-7 38 0,0 0-1,27-45 1,-27 45 0,0 0 1,38-26 0,-38 26-1,0 0 1,40 2-1,-40-2 0,0 0 0,32 24 0,-32-24-1,0 0 0,17 38 1,-17-38-1,0 0 1,-5 42 0,5-42 0,0 0 0,-19 38 0,19-38 0,0 0 0,0 0 1,0 0-1,-21 37 1,21-37-1,0 0 1,0 0 0,0 0 0,0 0 0,33 28-1,-33-28 1,0 0-1,0 0 0,32 32 0,-32-32 0,0 0 0,0 0 0,-5 44 0,5-44 0,0 0-2,0 0-1,-33 27 0,33-27-3,0 0 0,0 0-2,0 0-1,0 0-2,0 0-1,9-36 1,-9 36 1,0 0 1,37-41 1,-37 41 3,0 0 1,37-28 3,-37 28 2,0 0 2,34-5 3,-34 5 0,0 0 1,0 0-1,26 39 1,-26-39-1,0 0 0,9 37 1,-9-37-2,0 0 2,0 0-1,0 0 1,0 0 0,0 0 2,0 0 1,0 0-2,0 0-1,0 0-2,0 0 0,0 0 1,0 0-2,0 0-2,0 0-2,0 0-2,31-30 0,-31 30-6,0 0-1,36-32-9,-36 32-6,0 0-6,41-21-2,-41 21 4</inkml:trace>
  <inkml:trace contextRef="#ctx0" brushRef="#br0" timeOffset="167322.8303">23561 4676 7,'0'0'17,"0"0"3,-7 13-4,7-3-7,-1 4 0,0 3-1,-1 5-1,0 1 1,1 3-2,-1-1 0,1-1-2,0-4-1,1-4 0,0-3-1,0-13 0,1 15 0,-1-15 0,0 0 1,0 0 1,0 0-1,0 0 0,-4-11 0,4 11-1,-3-23 1,2 7-2,0-3-1,0-2 0,1 2 0,2-2 0,1-1 0,1 3 0,5 0 0,1 3 0,2 3 0,1 1 0,0 4 0,1 1-1,-1 3 1,-2 4 0,-1 5-1,-10-5 1,14 19-1,-9-6 0,-2 1 0,-3 2 1,0-1-1,-3 1 1,-2-1 0,-2-1 0,0-3-1,-1 1 1,8-12 0,-13 16 1,13-16-1,-7 12 0,7-12 1,0 0 0,10 10-1,-10-10 1,15 5 0,-6-1-1,-9-4 0,15 8 0,-15-8 0,7 13-1,-7-13 1,-4 16 0,4-16-1,-17 16-2,6-9-2,-3-3-3,2-1-5,-1-3-4,5-4-1,8 4-2,-6-16 2,13 6 0,-1-5 3</inkml:trace>
  <inkml:trace contextRef="#ctx0" brushRef="#br0" timeOffset="167600.8859">23723 4800 22,'0'0'12,"19"15"0,-13-4 0,2 4-1,-2 0-1,0 1 0,-2-1-2,-1-3-1,0-1 0,-3-11 0,3 14 1,-3-14 0,0 0-1,0 0 0,0 0 0,0 0-2,8-16 0,-4 6-2,2-1-1,0-3-2,1-1-3,1 1 0,0-2-2,7 4-5,-5-2-9,5-2-9,4 8-2,-2-4 1,7 6 1</inkml:trace>
  <inkml:trace contextRef="#ctx0" brushRef="#br0" timeOffset="168863.1384">24712 4732 15,'0'0'20,"0"0"-5,0 0 2,0 0-2,0 0-1,0 36 0,0-36-3,0 0 0,-13 47-3,13-47-1,-9 36-3,9-36 0,0 0-1,-11 40 0,11-40 0,0 0 0,0 0 2,0 0-1,0 0-1,0 0 0,0 0 0,0 0 0,0 0-1,-30-42-1,30 42 0,-3-43-1,3 43 0,1-52-1,-1 52 1,6-48-1,-6 48 1,13-40-1,-13 40 1,0 0 0,37-35-1,-37 35 1,31-7 0,-31 7-1,29 4 1,-29-4-1,0 0 1,34 21-1,-34-21 0,0 0 0,9 35 1,-9-35-1,0 0 1,-9 36 0,9-36-1,0 0 1,0 0 0,-28 41 0,28-41 0,0 0 1,0 0-1,0 0 0,0 0 1,0 0-1,-4 38 0,4-38 1,0 0-1,0 0 0,32 25 0,-32-25 0,0 0-1,0 0 1,28 40 0,-28-40 0,0 0-1,0 0 1,-8 43 0,8-43 0,0 0-1,0 0-1,-30 21-2,30-21 0,0 0-3,0 0 1,0 0-2,8-37-2,-8 37-1,24-36-2,-24 36 1,29-46 1,-29 46 0,30-42 4,-30 42 1,0 0 3,39-40 3,-39 40 2,0 0 3,0 0 2,35 16 1,-35-16 1,0 0-1,14 46 1,-14-46-1,0 0 0,7 42-1,-7-42 1,0 0-1,0 0-2,0 0 1,0 0 2,0 0-1,0 0 0,0 0 0,0 0-2,0 0-1,0 0 0,0 0-2,0 0-1,0 0-1,13-40 0,-13 40-2,10-37-1,-10 37-5,19-41-12,-19 41-15,21-47 0,-21 47-1,25-53 2</inkml:trace>
  <inkml:trace contextRef="#ctx0" brushRef="#br0" timeOffset="169998.3653">24789 3783 21,'0'0'15,"0"0"2,0 0 0,0 0 2,0 0-4,0 0-1,0 0-3,42 19 0,-42-19-1,39-4-2,-39 4-1,49-7 0,-49 7-2,49-8 1,-49 8 0,47-8-2,-47 8 0,41-8-1,-41 8 0,29-7 0,-29 7-1,0 0-1,0 0-1,0 0 0,0 0-1,0 0 0,0 0 0,0 0 0,0 0 0,0 0 0,0 0 1,0 0-1,0 0 1,-38-1 1,38 1-1,-38 2 0,38-2 1,-40 5-1,40-5-2,-40 7 0,40-7-1,-31 7 1,31-7 0,0 0-1,0 0 2,0 0-1,0 0 3,0 0 0,0 0 0,0 0 0,18 37 0,-18-37 0,53 5 2,-18-5 0,0 1-1,-1-2 0,-2 1 0,-32 0 0,52-1 0,-52 1 0,0 0-3,32-2-2,-32 2-3,0 0-9,0 0-12,0 0-10,0 0 2,0 0-2</inkml:trace>
  <inkml:trace contextRef="#ctx0" brushRef="#br0" timeOffset="171171.6">23273 3829 13,'-3'10'14,"3"-10"1,0 0 2,9 7-2,2-3 1,2-1-3,2 1-2,5 2-1,1-4-2,4 3-2,-1-4-2,2 1 0,-2-2-1,-1 0 0,-4-1 0,-1 0 0,-6 0-2,-2-1 1,-10 2-1,0 0-1,0 0 1,-13-5-1,-3 5 1,-2 1-2,-3 1 1,-1 3 1,-4 1-1,0-1-1,1 4 0,1 0 1,3-1-1,3 0 0,2-2 0,4 0 0,3-3 1,9-3 1,0 0 0,0 0 0,0 0 2,10 7-2,1-7 1,3 0 1,1-1-1,4 0-1,0-2 1,3 0-1,-5-1 0,3 1 0,-6 0 0,-2 0 0,-2 1-1,-10 2 0,8-3 0,-8 3 0,0 0 0,0 0 0,-14-3 0,5 3-1,-2 1 1,-1 1 0,-4-1 0,-1 2-1,1 0 2,-2 0-2,2 1 0,1-1 0,2 1 0,3-2 0,10-2 0,-13 5 1,13-5 0,0 0 0,0 0 0,0 0 0,0 0 1,9 8-5,-9-8-6,9 2-17,-9-2-3,11-9-1,-7-2 0</inkml:trace>
  <inkml:trace contextRef="#ctx0" brushRef="#br0" timeOffset="218755.1148">18855 16866 20,'0'0'23,"14"-9"0,-11-2 1,-3 11-13,8-15-5,-8 15-2,4-16-1,-4 16 0,-4-16 0,4 16 0,-14-12-1,3 7 0,-2 3-1,-3 0 0,-2 5-1,-4 1 1,0 6 0,-2 4 0,-3 3 1,0 7-1,0 3 1,0 5-1,1 3 1,3 4-1,4 0 1,4 1-1,7 2 2,6-5-1,9 2 0,9-6 1,7-2 1,9-5-2,5-3 2,7-5-3,2-7 0,3-2-5,0-9-4,0 0-8,-1-4-14,-7-6-1,3-1-1,-8-8 3</inkml:trace>
  <inkml:trace contextRef="#ctx0" brushRef="#br0" timeOffset="219222.2082">19217 16975 10,'0'0'22,"0"0"3,0 0-3,0 0-4,0 0-2,0 0-1,11-2-1,7 6-1,2-10-3,7 7-2,1-4-3,6 3-2,1-4 0,4 3-2,-3-1 0,-1 1-1,-2-2-2,-2-1-1,1 4-4,-7-7-7,2 7-6,-5-3-9,-5-1-5,0 2 3,-9-2 0</inkml:trace>
  <inkml:trace contextRef="#ctx0" brushRef="#br0" timeOffset="219537.2712">19291 17152 63,'-9'9'33,"9"-9"0,0 0 0,0 0-19,24 4-9,-5-6-1,6 0-2,2 1-1,3 1 0,1 0 0,0 0-1,-3 1 0,-2 1-2,-1 0-3,-5-6-7,4 6-10,-2-6-10,0-4-2,1-2 1,-1-5 1</inkml:trace>
  <inkml:trace contextRef="#ctx0" brushRef="#br0" timeOffset="219987.3612">20274 16896 52,'9'14'29,"-9"-14"0,0 0-1,-9-4-13,0-2-14,-3 0-3,-2 3-1,-5 0 2,-1 3 1,-4 5 1,-1 2 1,1 6 1,-2 2 0,3 5 1,2 1-1,4 4 0,2 0 1,5 5-1,4-2-1,7 4 1,5-3-1,7 1 1,2-2-1,7 3 1,3-4 0,5-2-1,2-3 0,1-1 0,-1-5-3,-2-6-2,5-2-9,-7-8-17,1-8-4,-1-6-1,-4-8-1</inkml:trace>
  <inkml:trace contextRef="#ctx0" brushRef="#br0" timeOffset="220393.4424">20862 16236 35,'0'0'25,"0"0"4,-16 9 1,-3 3-12,-1 9-4,-11 0-3,-4 10 0,-8-3-1,2 7-3,-4-3-2,4 0-3,1-2-2,5-6-5,9 0-9,2-6-16,7-1-2,8-2-3,2-5 3</inkml:trace>
  <inkml:trace contextRef="#ctx0" brushRef="#br0" timeOffset="220898.5434">20484 17586 80,'8'34'36,"3"2"-1,9 2 1,13 0-20,7 3-12,14 8-1,9-1-2,6-1 4,5 2-2,0-3-2,2-1-4,-9 1-15,-3-9-20,-7-5 1,-9-6 1,-6-6-6</inkml:trace>
  <inkml:trace contextRef="#ctx0" brushRef="#br0" timeOffset="221538.6714">17913 16197 45,'0'0'31,"-14"4"1,14-4 0,0 0-15,0 0-6,21 21-3,-11-8-4,9 8-1,-1 4-2,7 9 1,0 3-1,2 3-2,3 3-3,-2-3-6,5 2-14,0-1-9,-2-3 0,3-1 0,-4-7 0</inkml:trace>
  <inkml:trace contextRef="#ctx0" brushRef="#br0" timeOffset="221882.7402">18391 17556 99,'-41'57'34,"-8"4"1,-5 6-4,-4-1-27,3 0-1,3 3-6,-1-1-25,9-12-9,7-9 1,8-10-1</inkml:trace>
  <inkml:trace contextRef="#ctx0" brushRef="#br0" timeOffset="228434.0502">16989 17255 19,'10'0'23,"-10"0"0,0 0-5,0 0-5,0 0-3,0 0 0,0 0-2,0 0 1,0 0-2,-13-7-1,-1 4 1,1 6-2,-8-6 0,-2 6 0,-11-3 1,-2 3-2,-11-2-1,-4 2 1,-10-1-2,-3 2 1,-7-2-1,-3 0-1,-2 1 1,-1 0-1,-1-1 1,2 3-1,0-3 1,3 3 0,1-3 0,4 2-1,3-3 1,3 1-1,5 0 0,3-1 0,2-2-1,3 1 0,3 0 0,4-2 0,2 2 0,4 0 0,5 0 0,5 0-1,4 0 0,6 0-1,6 2-2,10-2-1,-10 0-1,10 0-3,0 0-7,15-6-8,-2 1-10,9 0 0,2-4 2,7 1 2</inkml:trace>
  <inkml:trace contextRef="#ctx0" brushRef="#br0" timeOffset="228922.1478">15910 16889 44,'0'0'28,"0"19"1,0-19-1,-14 12-12,1-5-12,-8 3-4,-6 1 0,-7 3 1,-6 2 1,-5-1 0,-2 3 0,-5-2 1,1 4 0,-1-4 1,4 4 0,3-4 0,4 3-1,4-3-1,7 2 0,5 0-1,8 0 0,6 2 0,7 3 1,7 2-1,7 4 2,6 1-2,8 5 3,6 3-2,6 5 0,5-1-1,2 2-2,1 0 0,-1-6-3,3 4-5,-7-5-27,0-6 0,-3-6 1,-8-5-1</inkml:trace>
  <inkml:trace contextRef="#ctx0" brushRef="#br0" timeOffset="236776.7184">14944 16233 4,'11'-5'12,"-11"5"0,15-16 0,-15 16 2,10-9 0,-10 9 0,0 0 0,0 0-4,0 0-1,0 0-3,0 0-1,-9 15-1,2 3-2,-1 5 0,-1 5-1,0 5 0,1 2 0,3-1 0,3-2 1,3-1-1,3-8 1,3-4 1,5-8-1,4-3 0,1-6 0,4-5 0,1-4 0,0-4-1,2-6 0,-2-1 0,-2-5-1,0-1 1,-6-2-1,-2-1 1,-3 1 0,-5 0-1,-7 1 0,-2 2 1,-7 2-1,-3 2 0,-5 3 1,-3 3-1,-2 5 1,-3 3-1,1 3 0,-1 3-2,5 3-2,1-2-5,7 3-8,2-1-5,13-4-7,0 0 0,0 0 0</inkml:trace>
  <inkml:trace contextRef="#ctx0" brushRef="#br0" timeOffset="237304.8239">15156 16177 17,'0'0'23,"18"12"0,-9-10-5,5 4-5,4-1-2,2 0-1,4 0-2,2-2-2,1 0-1,-1-3 0,2 1-1,-1-1 0,-3 0-1,-3-1 0,-1 1-1,-7-1-1,-1 1 1,-12 0-1,12 1 0,-12-1 0,0 0-1,-8 12 1,-1-3-1,-3 2 1,-2 2-1,-3 3 1,-1 3 0,-3 2 0,2 0 0,0 1-1,2 1 1,3-1-1,3 0 2,2-2-2,3-1 1,3-3 0,4 1 0,4-5 0,4 1 1,2-1-1,6-1 1,2-3-1,3-1 1,1-3-1,1-1-1,1-2 0,-4-2-1,0 0-2,-6-5-3,1 2-8,-7-4-10,-2-4-8,3 1 0,-5-7 1</inkml:trace>
  <inkml:trace contextRef="#ctx0" brushRef="#br0" timeOffset="237710.9052">15605 16331 39,'-8'14'28,"5"7"1,-4-5 0,3-2-15,3 4-7,-2-3-2,4 3-1,0-5-1,2-3 0,-3-10 0,12 12 0,-12-12 0,16 0 0,-7-2 0,1-2 0,0-3-1,-1 0 0,-9 7-1,16-17 0,-16 17 0,9-18-1,-9 18 1,2-16-1,-2 16 1,-4-13-1,4 13 0,0 0 0,-8-11 0,8 11-2,0 0 0,0 0-3,0 0-2,0 0-5,0 0-6,0 0-9,9 6-5,2-6 1,-1-7 1</inkml:trace>
  <inkml:trace contextRef="#ctx0" brushRef="#br0" timeOffset="238213.0056">15897 16272 57,'-3'15'29,"7"7"0,-4-7-2,3 4-20,2 4-5,0 1-1,0 0 0,-2-2 0,0-3-1,-1-6 1,0-1-1,-2-12 1,0 11 0,0-11 0,0 0 0,0 0-1,-2-18 0,2 6 1,2-6-2,0 1 1,3-5-1,0 0 0,4 1 0,0 4 1,-1 2-1,2 5 2,0 4-1,1 5 1,-1 5 0,1 6 1,0 4-1,-2 3 1,2 3-1,-2 1 0,0 0 0,-2-1-1,-2-3-1,0-3-2,-5-14-5,6 18-3,-6-18-5,0 0-9,0 0-6,4-14 2,-4 14 1</inkml:trace>
  <inkml:trace contextRef="#ctx0" brushRef="#br0" timeOffset="238538.0706">16131 16342 20,'4'24'26,"-10"-8"1,3 3-3,-2 5-5,0-3-5,4 3-3,-2-6-2,5 0-2,0-7-1,-2-11-2,16 13 2,-5-11-2,1-4 0,2 0-1,-2-5 0,2-1-1,0 0 0,-3 1-1,-1-1 0,-1 2-1,-9 6 1,11-9-2,-11 9 1,0 0-1,0 0-1,-4-11-1,4 11-4,-9-12-6,9 12-7,0-26-8,2 3-4,7-1-1,-1-11 2</inkml:trace>
  <inkml:trace contextRef="#ctx0" brushRef="#br0" timeOffset="239516.2662">16428 16028 23,'0'0'25,"7"19"1,-5 5 2,-4 5-11,-2 9-2,3 7-5,-4 5-1,3 6-2,-2-5-2,2-2 0,1-6-2,2-6-2,0-8 0,0-8-2,1-7 0,-2-14-2,4 12-2,-4-12-2,0 0-3,2-16 0,-2 16 1,1-19 0,-1 19 2,1-18 1,-1 18 2,0-10 4,0 10 4,0 0 2,0 14 1,2-2-1,1-2 1,3 3-1,2-2-1,5-2-1,0-4-2,5-4-1,1-5-1,2-3-1,-1-3 0,-1-5 0,-1-2 0,-4-2 0,-3 1 1,-1 1 0,-4 2 1,-1 2-1,-5 13 0,2-12-1,-2 12 2,-4 11-1,2 4 1,2 8 0,1 2 0,2 7 1,1 2-1,2 4 1,2 1-1,1 2-1,-1-4 2,0-2-1,-6-5 1,0-1 0,-7-3 0,-5-4 0,-8-8 1,-2-4-1,-5-7 0,-3-2-1,-2-3-2,0-5 1,5-3-1,4-7 1,9-2-2,5-7 1,11-2-3,7-6 3,14-2-2,6-5 1,8 0 0,4-3 0,4-1 1,1 2 0,0 2 1,-5 3 0,-6 4 1,-5 6 1,-7 3 0,-6 9 0,-7 3 0,-12 13 0,0 0 1,0 0-1,0 0 0,-14 14-1,3-1 0,0 2-1,0 4 1,3 2 0,4 1 1,5 1-1,4 1 1,5-1 0,3-3-1,1 1 1,1-4-1,-2-1 0,-2-6 0,-3 1-1,-8-11 0,2 16 0,-2-16-1,-19 10-2,7-6-1,-3-5-6,5 1-9,-2-7-7,3-5-6,9-1-1,4-5 2</inkml:trace>
  <inkml:trace contextRef="#ctx0" brushRef="#br0" timeOffset="239687.3004">17075 16322 41,'21'2'28,"-8"5"1,-1 12-6,-1 9-6,-7 0-4,2 9-5,-3 0-3,-1 0-4,0-4-6,-4-8-10,2-8-13,2-3-2,-2-14-1,0 0 0</inkml:trace>
  <inkml:trace contextRef="#ctx0" brushRef="#br0" timeOffset="240072.3774">17043 16111 55,'9'16'31,"2"-8"-4,10 3 2,2-5-17,7-3-9,4-1-3,3 0 1,-1-1-1,-4-1 1,-4 0 0,-6 0 0,-3 4 1,-7 3 1,-2 5 1,-8 3-2,-2 4 0,-3 3-1,-1 4 1,-2 3-1,2 3 1,-2-1 0,3 2 1,2 1-1,3-1 1,1-1 0,2 1 0,-2-6-1,1-2 0,-3-3-2,-6-4-2,-5-2-10,-11-5-23,-8-9 1,-5-3-1,-7-10 1</inkml:trace>
  <inkml:trace contextRef="#ctx0" brushRef="#br0" timeOffset="241657.6944">19350 15922 21,'9'-7'21,"-9"7"1,0 0 0,0-12-8,0 12-3,0 0 0,0 0 0,0 0 0,-5-12 0,5 12-1,0 0 0,0 0-2,0 0-2,0 0-1,0 0-2,1 11-2,-1-11 0,-4 19-1,1-7 0,0 2 0,0 3-1,-1-2-1,2 2-2,-3-4-3,6 6-6,-4-6-14,1 0-5,4-1-3,-2-12 3,3 17 0</inkml:trace>
  <inkml:trace contextRef="#ctx0" brushRef="#br0" timeOffset="242095.782">19360 16279 32,'1'21'30,"-1"-21"1,1 10 0,-1-10-10,0 0-10,0 0-3,0 0-2,0 0-3,0 0-2,0 0-1,0 0-1,0 0 0,0 17-3,0-17-2,2 15-4,-2-15-9,3 16-11,3-1-1,-6-15 1,10 25 2</inkml:trace>
  <inkml:trace contextRef="#ctx0" brushRef="#br0" timeOffset="242404.8438">19415 16501 51,'0'0'29,"-1"15"1,1-15-1,0 0-15,0 0-10,0 14-2,0-14-2,1 16 0,-1-16 0,1 20-2,-1-20-1,0 20-2,0-20-6,0 17-4,0-17-7,0 14-7,4-3 1,-4-11 1</inkml:trace>
  <inkml:trace contextRef="#ctx0" brushRef="#br0" timeOffset="242627.8883">19410 16769 45,'-6'13'27,"4"1"2,2-14-1,-4 14-16,6-4-7,-2 2-2,1 1-2,0 1-3,-2-2-3,3 4-8,-1 2-14,-3-4-2,5 4 1,-3-6-1</inkml:trace>
  <inkml:trace contextRef="#ctx0" brushRef="#br0" timeOffset="242876.9382">19362 17298 85,'-5'28'33,"1"-5"1,2-6-8,3 4-18,-3-4-5,2-1 0,0-3-4,0-1 0,0 0-1,0-12-4,0 21-5,0-21-13,-6 18-8,7-6-1,-1-12 1,1 16 0</inkml:trace>
  <inkml:trace contextRef="#ctx0" brushRef="#br0" timeOffset="243049.9728">19355 17722 65,'2'28'35,"0"-5"-2,4-2-5,1-2-36,-3-2-22,6 0-1,-10-17-4,17 14 2</inkml:trace>
  <inkml:trace contextRef="#ctx0" brushRef="#br0" timeOffset="243198.0024">19446 18067 90,'1'43'37,"-2"1"0,3-9-4,1 2-29,5 6-28,1-3-14,-5-2 2,-4-38-4,8 60 3</inkml:trace>
  <inkml:trace contextRef="#ctx0" brushRef="#br0" timeOffset="247000.7628">10644 17338 46,'0'0'30,"0"0"0,0 0 0,-10 3-20,10-3-6,0 0 0,0 0-2,0 0 1,0 0-1,-13-13 1,13 13-2,-16-4 2,3 2-1,-2 4-1,-1 1 0,-3 2 0,-3 3 1,-1 2-2,-1 7 2,0 0-1,3 5 1,-1 1-1,6 3 2,1 0-1,8 7-3,5-2 4,9 3-3,5-3 2,7 0-2,5-1 2,4-4-5,4-1 1,-1-7-2,1-1-2,-5-9-4,3 3-7,-11-7-11,-1-9-6,-5-1-1,-7-6 3</inkml:trace>
  <inkml:trace contextRef="#ctx0" brushRef="#br0" timeOffset="247406.844">9915 16877 42,'-9'0'31,"9"0"1,0 0-1,0 0-14,0 0-9,1 16-3,5-2 1,-2 0-2,5 7 0,-1 1 0,1 5-2,3 0-1,1-2-4,3 3-4,-2-7-5,6 6-7,-4-7-7,2 1-6,2 0-2,-3-2 2</inkml:trace>
  <inkml:trace contextRef="#ctx0" brushRef="#br0" timeOffset="247671.897">10344 17683 61,'-24'42'34,"-8"1"-4,-3 2 4,-2-1-26,-6 2-1,0 5-4,3-4-9,-2 2-16,7-14-11,35-35-2,-51 46 2,51-46 0</inkml:trace>
  <inkml:trace contextRef="#ctx0" brushRef="#br0" timeOffset="248120.9868">10756 17558 28,'0'0'28,"0"0"4,0 0-9,0 0-4,0 0-3,0 0-2,10-8-2,5 9-4,-1-4-3,7 2-2,1-2-2,3 2-1,4-1-2,-2-3-3,2 5-5,-6-5-12,1 2-10,0 1-1,-3-4 0,-2 2 0</inkml:trace>
  <inkml:trace contextRef="#ctx0" brushRef="#br0" timeOffset="248371.0368">10851 17754 78,'-8'20'35,"1"-9"-2,7-11-9,0 0-22,13 10-6,-1-9 1,5-2-1,3-5-1,9 3-1,-1-7-4,10 3-8,-1-2-9,2-4-4,4 0 3,-2-6-1</inkml:trace>
  <inkml:trace contextRef="#ctx0" brushRef="#br0" timeOffset="248821.1268">11499 17495 35,'-21'7'27,"4"8"0,-9-2 1,2 4-14,0 5-11,-3 0 1,2 6-2,1-2 2,4 2-2,3-6 3,8 2-3,4-5 4,8 0 0,3-8 0,9 0-2,3-7 0,6 1-1,1-5-1,5-3 0,1-6-1,2-3 0,1-2 0,-2-5-1,-2-3 1,0-2 2,-6 0-2,-5-1 2,-4 0-1,-7-1 1,-7 2-3,-5 3 3,-9 3-4,-5 4-1,-5 6-2,-7 3-5,2 9-17,-4 2-9,-4 1 1,5-2-2,2-2 2</inkml:trace>
  <inkml:trace contextRef="#ctx0" brushRef="#br0" timeOffset="249985.3594">12950 17549 41,'0'0'29,"0"0"-1,0 0 0,0 0-14,0 0-6,0 0-4,0 0-2,-9 12-2,3-2-1,-1 4 2,0 5-2,-2-2 3,2 5-2,1-1 3,4 3-2,3-4 2,5-2 2,3-4 0,8-2-1,-1-3 0,6 1-1,2-5 0,5 0 0,0-7-1,5-2-1,-1-3 0,1-1 0,0-2 0,-2-3-1,-2-6 0,-5-2 1,-6 1-1,-6-3 3,-7-4-2,-7 3 2,-8-2-2,-4 3 1,-8 3-1,-2 5 1,-5 3-2,-4 7 0,0 8-1,-1 2-1,0 7-3,-2-1-7,8 8-17,2-2-7,4-3 1,10-3-3</inkml:trace>
  <inkml:trace contextRef="#ctx0" brushRef="#br0" timeOffset="250905.5436">13447 17645 65,'19'17'33,"-3"-13"-2,8-10-8,7 7-14,-1-5-4,5 3-3,1-1 1,1 0-3,-2-1 0,-1 1-1,-1 3-2,-4-3-2,0 5-5,-7-5-10,-2 0-12,-2 4 0,-8-3 1,0 2 1</inkml:trace>
  <inkml:trace contextRef="#ctx0" brushRef="#br0" timeOffset="251158.5942">13558 17809 29,'0'0'31,"-8"13"0,8-13 0,16 4-14,-6-8-8,8 3-3,1-1-2,6-1-2,2 1-3,2-2-1,2 3-3,-1-1-5,3 1-14,3-4-6,-3-3-2,2-2 2</inkml:trace>
  <inkml:trace contextRef="#ctx0" brushRef="#br0" timeOffset="251955.7536">14368 17250 8,'0'0'17,"-14"11"0,14-11-6,-14 11-7,2-1 1,-3 5 1,-5 2 1,-1 5 3,-2 1-2,0 5 2,0-2-2,1 5 0,0-4-3,4 1-1,-2-3-1,3 0 0,-2-2-2,2 1-1,-2-5 1,1 5-2,-1-4 2,1-2-2,0-4 1,3 1-1,2-4 1,2-2 0,3-4 1,8-5-1,-10 3 0,10-3 1,0 0-1,0 0 1,0 0 1,0 0-1,0 0 0,0 0 0,0 0 1,0 0-1,0 0 1,0 0-1,0 0 0,0 0 1,0 0-1,0 0 1,0 0-1,0 0 1,0 0-1,0 0 0,0 0 0,10 4 1,-10-4-1,0 0 1,0 0 1,8 3 0,-8-3 0,0 0 0,11 11 0,-11-11 0,16 17 0,-5-3 0,2 5 0,4 9 0,-17-28 0,45 70 0,-19-25 4,6-1 1,0 5-3,3 0 1,1-3-2,-2-6-1,2-3-4,-5-5-7,2-12-33,-4-5-1,-29-15 0,50 3 0</inkml:trace>
  <inkml:trace contextRef="#ctx0" brushRef="#br0" timeOffset="254974.3572">14002 17670 10,'0'0'22,"-9"-10"0,9 10 0,-5-13-10,5 13-8,-13-18 2,4 9-1,0 2 4,-3-2-2,0 5 1,-2 0 0,1 2-1,-1 0 0,0 2-2,-2 1-2,2 2 0,-2-1-1,3 4-2,-2 0 2,1 2-2,1 1 3,1 6-2,0-2 4,6 3-5,0 0 3,3 1 0,2 1-1,4 0 0,2 0 0,3-3 1,1 3-1,6 0 1,0-1 0,6 0-1,0-4 1,5 1-1,0-7-1,1 2 1,-1-4-2,0 0 1,-4-4-1,-2-2-2,1 1-1,-5-4-3,7 5-7,-7-5-16,4 0-7,0-2-1,2-4 1</inkml:trace>
  <inkml:trace contextRef="#ctx0" brushRef="#br0" timeOffset="255982.5588">14313 17138 33,'0'0'28,"0"0"2,-13-4-6,13 4-7,-9 4-4,1-3-1,8-1-2,-18 17-1,9-1-1,-4-2-2,1 8-1,-3-1-1,0 5-1,-1-2-2,2 1 2,0-3-4,2-5-1,4 3-7,-3-8-20,11-12-6,-7 14 1,7-14-2</inkml:trace>
  <inkml:trace contextRef="#ctx0" brushRef="#br0" timeOffset="256922.7468">14034 17920 6,'0'0'16,"-10"9"-6,10-9-5,0 0-1,0 0 2,0 0 3,-10 6 2,10-6 3,0 0 2,1 11 1,-1-11 0,0 0 0,0 0-2,16 16-2,-16-16-2,0 0-2,34 37 4,-34-37-2,42 54-2,-14-19 0,3 8-7,4 2-1,4 1 3,1 0-1,3-2-8,-4-1-6,8-9-27,-6-8-7,1-14 6,-3-6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5:44.0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11041 7810 11,'0'0'9,"-20"5"-2,11 0 0,-1-4 0,10-1 0,-16 6 1,16-6-1,-9 3 1,9-3 2,0 0 2,0 0 0,0 0 0,12 1 0,2-2-1,2-2 0,8 1-1,4-2 0,8 1-2,3-2 0,7 2 0,1-4-1,5 5-1,0-4 0,2 4-1,-5-3 0,2 3-2,-7-1 0,-2 1 0,-6 0-1,-3 1-1,-6-2 0,-4 1-1,-5 1-3,-5-5-13,-13 6-18,13-20-2,-19-1 0,-4-2 0</inkml:trace>
  <inkml:trace contextRef="#ctx0" brushRef="#br0" timeOffset="6310.631">8488 10897 49,'0'0'25,"10"1"2,-10-1-2,-2 18-12,3 6-3,-1 5-2,2 8 0,-1 3-2,2 3 0,0-2-2,2-1-1,0-9-1,3-5 0,0-11 0,2-8-1,-1-10 0,0-7 1,1-6-1,-1-7 0,-1-7 0,2-2-1,-1-3 0,-1 2 0,-2 4 0,1 3 0,-3 7 0,-4 19 0,0 0 0,9 6 0,-8 15 1,0 8-1,2 5 1,2 4-1,1-1 1,5-2 0,2-7-1,4-8 1,4-10-1,2-8 0,1-13 1,1-5-1,-2-9 1,-1-5 0,-4-4 0,-5-1-1,-5 0-1,-6 0-2,-4 5-2,-7-2-6,1 10-11,-3 7-9,-4-3-2,6 10 1,-3-4 1</inkml:trace>
  <inkml:trace contextRef="#ctx0" brushRef="#br0" timeOffset="6515.6515">8891 10909 71,'3'12'29,"4"13"-1,-7-2 1,0 7-19,1 9-4,-1 3-2,2 3-2,-2-3-3,2-3-4,2-6-7,2-9-9,-6-24-8,19 12-1,-9-30 1,9-3 1</inkml:trace>
  <inkml:trace contextRef="#ctx0" brushRef="#br0" timeOffset="6740.674">9155 10735 73,'0'0'33,"-5"13"0,1 15 2,-8 14-15,-2 2-8,8 12-4,-7 2-1,6 4-3,0-3-3,3-3-2,3-9-3,-1-11-2,6-7-6,-1-15-13,-3-14-11,15-10 2,-4-17 0,5-4 1</inkml:trace>
  <inkml:trace contextRef="#ctx0" brushRef="#br0" timeOffset="6937.6937">9283 10696 83,'0'0'34,"-2"17"0,-4 14 1,-2 9-20,5 13-6,-4 5-2,5 4-2,-1 0-5,1-5-3,4-4-8,-1-15-9,2-12-15,3-8 1,-6-18 0,12-11-1</inkml:trace>
  <inkml:trace contextRef="#ctx0" brushRef="#br0" timeOffset="7117.7117">9020 10587 116,'-26'-3'34,"9"5"0,3-7-3,5 3-37,9 2-19,14-15-10,6 8 2,1-5-2,11 3 1</inkml:trace>
  <inkml:trace contextRef="#ctx0" brushRef="#br0" timeOffset="7477.7476">9924 10629 117,'-4'39'34,"-16"-4"2,-8-1-3,-1-3-31,-11 2-1,3 1-1,0-5 0,4-2 0,10-4 0,11-3 0,13-5 0,10-2 0,8-1 1,7 2-1,3 3 0,2 4 1,-2 2 0,-3 5 0,-7 5 0,-9 2 1,-10 1-1,-9 1 1,-8-5-1,-6-4-3,-2-1-4,-6-14-11,6-10-17,6-6-3,2-16 2,12-11-2</inkml:trace>
  <inkml:trace contextRef="#ctx0" brushRef="#br0" timeOffset="7882.7882">10098 10522 121,'17'72'35,"-8"5"1,-4 10-1,-4 0-31,-2 5-2,1-5-1,-5-11 0,0-12 0,0-14 0,3-13 0,1-13 0,2-10 0,-1-14 0,0 0 0,10-24 0,-4 5 0,1-6-1,1-3 0,0 0 0,2 2 0,-1 5 1,0 7-1,-9 14 1,14-2 0,-8 14 0,0 6 0,-2 7 0,2 3 0,0 0-1,1-1 0,-1-4-1,0-4-2,1-4-4,-7-15-7,0 0-23,13-5-1,-12-10 1,3-4-1</inkml:trace>
  <inkml:trace contextRef="#ctx0" brushRef="#br0" timeOffset="8710.8709">10456 11082 101,'3'19'33,"1"7"3,-6 0-1,-5 4-26,7 5-3,-2-2-1,6 4 1,-2-7-2,7-2 0,-1-11-1,8-6-1,0-10 0,4-7-1,-2-7 0,0-4 0,-4-5-1,-3-3 0,-2 0 0,-5-1-1,-5 4 1,-5 4-1,-4 7 0,-2 5 1,-3 6-1,-1 4 1,0 5 0,1-1 0,4 1 0,1 0 0,10-9 0,-10 10 0,10-10-1,0 0 1,12-12 0,-3 5 0,0-2 0,3-2 0,1 2 0,-1 2 0,0 2-1,-1 4 1,-1 6 0,-1 2 0,0 3-1,0 2 2,-2 1-1,1-2 0,2-1 0,0-3 1,-1-6-1,2-5 0,1-3 1,-1-4-1,0-3 0,0 0 0,-1-1 0,-2 1-1,0 2 1,-8 12-1,11-13 1,-11 13 0,0 0-1,10 15 1,-7-3 0,-1 3 0,5 1 1,3 2 0,2-3-1,1-2 1,3-5 0,0-3-1,3-6 1,0-4-1,-2-6 1,-2-3-1,-1-2 0,-1-5-1,-5-2 1,-1-4-1,-2-1-1,-4-3 0,0 3-4,-4-2-3,4 4-8,-5 2-10,1 2-10,5 7 1,1-3 0,-3 18 2</inkml:trace>
  <inkml:trace contextRef="#ctx0" brushRef="#br0" timeOffset="10071.007">11729 11063 57,'24'-9'31,"-13"-5"0,-2 7 0,-9 7-11,-9-10-6,-1 15-4,-9 2-2,1 10-3,-5 0 0,5 7-1,0-1 0,5 3 0,4-5-1,7-1-1,6-8 0,6-5-1,2-5 0,5-4 0,0-3 0,2-1 1,-4-1 0,0 1-1,-4 4 0,-2 4 1,-9-2-1,9 22 0,-7-3-1,-1 1 1,1 2-1,1-1-1,2-1 0,0-10-4,5-3-4,-1-16-9,8-5-7,1-12-5,2-7 2,2-9-1,1-3 2,0-5 5,-1-2 10,-2 2 13,-2 3 12,-6 4 7,-1 11 2,-4 5 0,-2 9 2,-5 18-2,0 0-2,0 14-5,-3 11-5,4 12-2,-2 6 0,5 10-2,-2-1-1,4 4 0,-2-7-2,4-3 0,-3-8-1,1-7 0,-2-10-1,0-8-1,-4-13 1,0 0-1,0 0 0,6-16 0,-4-1 0,0-4 0,2-4 0,3 0-1,1 1 1,2 2-1,-1 6 1,3 7 0,-2 6 0,0 8 0,-3 9 0,0 5 1,-4 4-1,-1 3 0,-3 0 0,-3-1 0,-3-3-1,-3-4-2,0-4-2,-4-12-6,14-2-9,-17-4-17,11-12-1,6-4 1,4-9 1</inkml:trace>
  <inkml:trace contextRef="#ctx0" brushRef="#br0" timeOffset="10996.0995">12310 11070 79,'17'27'33,"-6"-1"0,1 7 1,-5-2-9,-3-5-18,4 2-2,-3-8-1,-1-2 0,-2-5 0,1-2-1,-3-11 0,0 0 0,0 0-1,3-13 0,-2-1 0,3-4-1,-1-1 0,2-5-2,2-1 1,2 0-1,2 3 1,-1 1-1,2 4 0,-1 6 0,-1 5 1,0 7-1,-1 7 1,-2 6-1,0 6 1,-2 4 1,1 0-1,1 2 0,1-3 1,3-2-1,-1-3 1,4-8-1,-1-5 1,3-6-1,0-8 1,-2-2-1,-2-6 0,-1 0 0,-5-4 1,-3-1-1,-5-3 0,-3 3 0,-4 1 0,-5 3 0,-1 6-1,-3 0 1,0 6 0,1 4 0,2 2-1,5 3 1,10-3 0,-11 11 0,11-11 0,9 7 0,3-5-1,7-1 1,4-1-1,5-1 1,5-1-1,3-3 0,2 2 1,1-2-1,-2 0 1,-2 2 0,-3-1 0,-6 3 0,-7-1 0,-5 3 0,-14-1 1,9 8-1,-9-8 1,-15 23 0,1-6 1,1 3-1,-3 2 0,3 1 0,2-1 0,3-1 0,5-4 0,5-3-1,-2-14 0,16 11 1,-3-12-1,2-2 0,1-4 0,1-1 1,0-3-1,-3 2 0,-1 1 0,-3 2 0,-1 3 1,-9 3-1,12 9 0,-12-9 1,4 21-1,-2-9 1,0 2-1,0 0 0,1-2 0,-3-12-2,8 14-1,-8-14-1,15 0-6,-10-10-12,3-2-15,2-2-1,2-5 2,3-1-2</inkml:trace>
  <inkml:trace contextRef="#ctx0" brushRef="#br0" timeOffset="11652.165">13445 10907 78,'0'0'30,"-10"-3"0,10 3 2,-15 18-21,10 8-3,-3 4 0,3 13 0,-1 3 0,4 8-1,0-2-1,5 2-1,0-6-2,5-5 1,1-10-2,3-8-1,-2-10 1,3-8-1,-2-8-1,-1-6 1,-2-7-1,-1-4 0,-3-5-1,-4-3 0,-2-2 1,-4 1-1,-1 2 0,-3 7 1,-2 4 0,-2 9 0,0 8 1,0 10 1,1 7 0,3 6 0,1 2 1,4 3-1,5 0 0,6-2-2,4-4 0,5-1 0,7-10 0,3-6 0,4-3-4,0-13-7,6-2-17,-2-4-10,-1-8-1,1-1 2,-7-4-1</inkml:trace>
  <inkml:trace contextRef="#ctx0" brushRef="#br0" timeOffset="12583.2582">9054 12305 105,'-13'4'32,"4"5"3,-4 3-7,-1 7-21,3 12-2,-2 10 0,4 9 0,0 5-2,6 6 1,5-1-2,6-1 0,5-9-1,7-9 0,2-13-1,6-11 0,3-13 0,2-10 1,0-11 0,2-8 0,-2-6 0,-2-7-1,-4-3 1,-6-3 0,-5 1 0,-7-3-1,-8 2 1,-7 3-1,-8 4 1,-5 5-1,-8 6 1,-3 9-1,-2 8 0,-1 7 0,0 11-1,3 5 0,4 7-2,1 0-4,13 10-10,3-2-19,6-3-1,8-1 0,7-8 0</inkml:trace>
  <inkml:trace contextRef="#ctx0" brushRef="#br0" timeOffset="12859.2858">9688 12572 110,'8'15'33,"-8"-15"3,2 11-6,-2-11-20,0 0-4,19 9 1,-8-11-2,11 2 1,0-2-2,7 1-1,0-3-2,3 1-1,-3 1-2,-4-3-3,-1 5-3,-8-7-10,-2 3-19,-6 3-2,-8 1 2,9-10-1</inkml:trace>
  <inkml:trace contextRef="#ctx0" brushRef="#br0" timeOffset="13142.3141">10260 12263 82,'20'2'34,"-7"1"1,0 12 2,-6 12-18,-4 5-8,2 14-2,-5 7-3,0 9 0,-2 2-3,0 2-1,0-3-3,0-9-2,3-5-3,-1-17-7,6-8-15,1-10-11,-7-14 2,17-11 1,-4-14 1</inkml:trace>
  <inkml:trace contextRef="#ctx0" brushRef="#br0" timeOffset="13382.338">10577 12309 97,'0'0'36,"0"0"1,0 0-1,-5 26-19,-3 6-9,-3 9-3,3 9-1,-2 6-1,2 4 1,2 1-2,3-3-2,2-4-1,2-10-2,3-8-2,-2-14-6,6-6-16,-8-16-12,0 0 1,9-13 3,-9-8-3</inkml:trace>
  <inkml:trace contextRef="#ctx0" brushRef="#br0" timeOffset="13576.3574">10368 12547 113,'-13'0'36,"4"4"1,9-4-3,0 0-25,0 0-4,11-3-2,3 0-2,4-1-1,1-5-5,7 5-10,1-1-21,2-6-1,5 1 0,3-7 0</inkml:trace>
  <inkml:trace contextRef="#ctx0" brushRef="#br0" timeOffset="13958.3957">11851 12282 108,'18'7'33,"-10"5"3,-15-2-1,-13 3-27,-5 7-3,-7 1-1,0 5 0,-2-1 0,7 2 0,6-2-1,9-5-1,10-5-1,11-7-1,8-2 0,7-3 0,7 1 0,2 0 1,-1 5-1,-3 5 1,-5 5 1,-6 8-1,-11 4 2,-8 4-3,-11 4 0,-6-1 0,-7-3 0,-5-6-4,1-6-6,-6-16-15,9-9-14,6-10 1,7-16 0,8-9-1</inkml:trace>
  <inkml:trace contextRef="#ctx0" brushRef="#br0" timeOffset="14191.419">12122 12039 101,'20'24'37,"-4"10"1,-4 6-1,-4 6-11,-4 10-22,-2 7-2,-1 7-1,-3 1 0,-2-2-1,2-4-2,-2-11-3,6-5-11,-3-11-17,1-19-6,0-19 3,0 0-1</inkml:trace>
  <inkml:trace contextRef="#ctx0" brushRef="#br0" timeOffset="15875.5874">12130 12500 111,'5'-10'35,"3"-1"1,7 4 0,9 2-27,-2-2-5,6 7 1,-1 4-1,3 9 1,-3 6-2,0 5 1,-5 4-1,-1 4-3,-6-2 0,-1-2 0,-6-5 0,-2-4 0,-3-7 0,-3-12 0,0 0 0,0 0 0,-3-28 0,5 2 0,0-7 0,2-4 0,2-3 0,2 0 0,1 1 0,0 3 0,3 7-3,-1 4 0,1 10 1,-1 4-1,3 8 1,-1 4 0,4 7 0,1 4 2,3 3 0,0 5 1,4-1 1,2 1 0,2-2 0,2-1-1,0-7 1,2-3-1,-3-5 0,4-5 0,-5-5-1,-3-5 1,-5-5-1,-3-3 1,-5-1-1,-6 1 0,-5 0 2,-5 4-2,-3 4 0,-4 6 0,-4 8 0,-1 7 0,-4 8 0,1 7 0,-1 5 0,3 4 0,0 3 0,4 0 0,5-1 0,4-2 0,6-5 0,4-3 0,6-5 0,5-8 0,6-4 0,3-7 0,5-4 0,3-9 0,5-5 0,2-8-2,2-5 0,-1-5-1,-2-4 2,-2-4-1,-2-1 1,-5-3 0,-3 0 1,-8 1 2,-5 2-2,-4 4 1,-5 3 0,-3 7 0,-5 4 0,-2 7 1,-4 8-1,-3 10-1,-2 8 3,-2 10-3,0 10 0,-2 9 0,1 7 0,3 8 0,1 4 0,3 2 0,4 0 0,2-5 0,3-5 0,1-10-2,4-4-3,-4-16-2,7-1-6,-9-15-5,0 0-2,4-20 0,-3 6 1,-8-7 2,1 3 4,-5-5 6,-1 5 8,-2 4 8,-1 0 4,2 7 1,-1-1 1,14 8 1,-12-10-3,12 10-3,9-8-2,7 3-3,2-4-1,8 0 0,3-3 0,6 0-2,1-2 1,5 4-2,-1-2 1,0 4-1,-3 0 0,-4 3 0,-5 0-1,-5 4 1,-6 2-1,-9 2 0,-8-3 0,-2 14 1,-8-3 0,-7 5 0,-1 1 0,-4 5 0,0 2 1,1 1-1,1 0 0,6 1 0,2-4 0,7-1 1,5-5-2,5-3 0,8-4 0,3-5 0,5-4 0,6-6 0,3-6 0,4-4 0,3-4 0,1-3 0,0-3 0,-2-2-2,-1-2 2,-4-1-1,-4 0 1,-4-1 0,-7 2 0,-4-2-1,-5 3 2,-5 2 0,-3 5-1,-3 4 2,-4 5-2,-3 9 0,-3 7 0,-1 9 0,-2 11 0,1 6 0,0 8 0,4 7 0,1 7 0,5-1 0,6 0 0,5-1 0,5-6 0,4-5 0,7-12 0,1-5 0,3-10 0,2-9 0,-1-8 0,0-6 0,-2-5 0,-4-4 0,-3 0 0,-2 1 0,-4 4 0,-3 3 0,-8 13 0,0 0 0,8 10 0,-7 9 0,0 6 0,4 4 0,3 3 0,1-1 0,2-1 0,2-6 0,4-2-2,-3-7-34,1-8-3,-7-2-2,-8-5 2</inkml:trace>
  <inkml:trace contextRef="#ctx0" brushRef="#br0" timeOffset="16530.6528">8780 14088 83,'-20'2'35,"4"-4"-2,16 2 3,-11 10-21,11-10-10,19 10 0,-2-4-1,6 2 1,2-4-1,7 2 0,1-6-1,3-2 0,-1-9 0,1-1-1,-2-7 0,2 0-1,-1-2 0,-1 3 0,-1 2-1,0 6 0,0 5-1,-1 6-2,1 9-2,-8-2-6,2 8-20,-6 3-8,-5 0 1,-6-1 0</inkml:trace>
  <inkml:trace contextRef="#ctx0" brushRef="#br0" timeOffset="16721.672">8870 14493 120,'-1'36'38,"13"-10"0,12-9-2,11-10-33,14-6-20,7-8-21,4-5 0,5-4 0,0-5-1</inkml:trace>
  <inkml:trace contextRef="#ctx0" brushRef="#br0" timeOffset="17899.7898">10660 14165 36,'-20'-6'25,"11"4"5,-4-3-5,2-3-6,11 8-1,-16-12-1,16 12-1,-6-10-3,6 10-2,11-10-3,1 7-3,-1 1-2,5 2-1,1 1 0,2 6-1,-1 2-1,0 4 1,-2 2-1,0 3 1,-3 1-1,-3 1 1,-3 1-1,-3 0 1,-6 0 0,-3 0 0,-4-2-1,-1 1 1,-3-4 0,-1-1 0,1-2-1,2-3 1,1-3-1,10-7 0,-8 8 0,8-8 0,0 0 1,0 0-1,17-5 0,-3 4 0,5 1 0,5 2 0,1 3 0,4 3 0,0 5 0,0 3 0,-2 3 0,-3 2 1,-6 0 0,-5 0 0,-6-1 0,-5 0 0,-8-5-1,-7-1 1,-7-4 0,-6-2-2,-4-2 1,-3-3-2,-3-3-1,0-6-1,2 0-3,-1-10-9,9-2-22,7-1-1,5-4 1,10-3 0</inkml:trace>
  <inkml:trace contextRef="#ctx0" brushRef="#br0" timeOffset="18710.8708">11295 14175 33,'0'0'30,"0"0"3,0 0 0,0 0-8,0 0-4,0 0-4,0 0-4,0 0-3,0 0-2,14 4-2,-5-5-1,5 0-2,4-1 0,3-1-2,4 1-1,1-2 0,0 1-1,-1-3-1,1 3-1,-6-2-3,-1 2-2,-10-3-7,2 2-20,-11 4-2,0 0 0,0 0 1</inkml:trace>
  <inkml:trace contextRef="#ctx0" brushRef="#br0" timeOffset="19200.9198">11293 14165 59,'-12'6'32,"4"5"1,-2-4 0,10-7-10,-10 23-12,2-9-3,4 4-1,-3 0-1,5 2-1,-2-2-1,4 0-1,0-3-1,2-3-1,-2-12 0,10 11 0,-10-11-1,16-2 0,-4-3 1,4-2-1,2-1 0,3 0 0,1 2 0,2 2 0,3 5 0,-1 3 0,-1 8 0,-2 2 0,-1 7 0,-4 4 1,-4 1-1,-4 4 1,-6-1 0,-5 0 1,-7-3-1,-6-1 1,-5-4-1,-5-3 1,-6-4-2,-2-5 1,-2-4-1,1-4-1,0-3-1,2-8-1,5 0-2,0-9-2,13 4-10,2-7-22,9-5 2,8 0 1,6-3-1</inkml:trace>
  <inkml:trace contextRef="#ctx0" brushRef="#br0" timeOffset="19675.9674">11907 14264 30,'-14'2'25,"-3"-4"3,3 4 4,-5 4-9,-3 0-8,4 12 0,-6 2 1,5 13-1,-4 1-3,8 7-3,1-2-3,7 0-1,3-4-2,8-4 0,7-9-1,6-7 0,7-9-1,4-9 0,3-6 0,1-8-1,-2-7 0,-1-4 0,-3-2 0,-6-4 0,-4 0 1,-8 2-2,-6 1 1,-7 4 0,-4 6 1,-8 5-2,-3 7 1,-6 8 0,-1 6 0,-3 11 0,0 3-1,1 6 0,2 3-1,5-4-2,8 4-3,0-11-11,10-4-19,4-13-2,16 4 2,2-10-1</inkml:trace>
  <inkml:trace contextRef="#ctx0" brushRef="#br0" timeOffset="20081.0079">12218 14277 76,'0'0'31,"-1"13"1,-7 0-4,-6 2-15,3 9-3,-4 1 0,3 9-1,-1-3 0,7 4-2,1-4-2,5-3-1,5-9-2,4-3 0,6-9-1,5-6 1,1-8-1,2-5 0,3-9 0,0-3-1,-1-6 1,-3-2-1,-5-4 1,-3-1-1,-9 2 0,-5 3 0,-7 5 0,-6 5 0,-5 6 0,-5 9 0,-4 10-1,1 6 0,-1 10-2,2 1-1,8 7-6,-2-6-10,10 2-17,9-2-2,10-7 2,7-5 0</inkml:trace>
  <inkml:trace contextRef="#ctx0" brushRef="#br0" timeOffset="20487.0485">12993 14269 50,'0'0'26,"0"0"4,-16 0 1,5-7-16,2 6-2,-7-3 2,3 9-1,-7-3-1,7 11-1,-9 0-3,5 9-3,-3 5-1,4 9 0,-1 1-2,7 7 0,5 0-1,5 0 1,6-4-3,8-5 0,6-8 0,7-10-3,4-7-1,0-11-2,5-5-4,-5-15-8,5-4-18,-3-4-3,-3-4 2,-2-1-1</inkml:trace>
  <inkml:trace contextRef="#ctx0" brushRef="#br0" timeOffset="21044.1041">13219 14313 81,'0'0'36,"-7"20"0,2-4 1,-3 5-17,7 10-9,-3 0-4,3 5-1,-1 1-2,3-1-1,-1-4-1,2-2 0,0-8-1,0-5 0,-2-17-1,0 0-1,0 0 0,12-11 0,-6-7 0,1-5 0,4-4 0,1-3-1,1 2 2,2 3-1,-1 4 1,0 5 1,0 8-1,-2 8 1,1 9 0,-1 8 0,-1 6 0,1 2 0,-1 2 0,0 2 0,0-2 0,-1-5-1,-2-4 1,-2-6-1,-6-12 1,12 7-1,-12-7-1,10-17 1,-3 2 0,1-4-1,3-4 1,1-3 0,0 1 0,0 2 0,1 5 0,-3 4 0,-1 8 1,-9 6-1,11 14 1,-9 6-1,-1 4 1,0 3-1,-1 2 0,0-2 0,1-3-2,-2-9-2,3-2-3,-2-13-7,0 0-23,8-21-2,-6 0 2,2-6-2</inkml:trace>
  <inkml:trace contextRef="#ctx0" brushRef="#br0" timeOffset="21285.1283">13502 14088 111,'-10'7'36,"10"-7"1,-9 12-1,18-7-29,1-5-3,6 3-1,2-2 0,2 0-2,3 1-2,0-2-3,0 4-2,-4-10-8,3 3-20,-1-1-4,-2-5 2,0-1 0</inkml:trace>
  <inkml:trace contextRef="#ctx0" brushRef="#br0" timeOffset="21488.1486">13914 13928 115,'3'10'37,"-1"7"1,-3 0-1,-7 6-27,3 3-9,0 5-1,-1 1-4,1 5-4,-3-2-28,4-7-2,5-6 1,-1-22-1</inkml:trace>
  <inkml:trace contextRef="#ctx0" brushRef="#br0" timeOffset="29028.9026">18576 9217 60,'-1'13'30,"7"11"-1,-5 0 1,6 5-12,-1 9-6,-1 5-3,3 8 0,-1-5-2,3 2-1,-2-8 0,3-3-1,-1-10-1,1-5-1,-2-11 0,-9-11-1,15-4-1,-7-12 0,-2-9 0,1-4-1,-2-5 0,0-2 0,1 0 1,0 4-1,-1 6 0,0 8 0,-5 18 1,8-9-1,-8 9 1,12 23 0,-5-2 0,3 2-1,1 2 1,3-2 0,1-2-1,2-5 1,1-11-1,2-6 0,-1-10 1,1-8 0,-4-7-1,-1-4 1,-4-6 0,-5-5-1,-6 0 1,-2 0-1,-6 3 0,-2 3-1,0 4 0,-1 2-2,2 7-1,1 1-2,8 8-5,-3-2-6,3 15-9,12-15-9,-2 6 0,4 8 1,-1-1 1</inkml:trace>
  <inkml:trace contextRef="#ctx0" brushRef="#br0" timeOffset="29270.9268">19126 9192 42,'13'6'28,"3"7"2,-5-6-1,-1 4-6,0 0-2,-4 2-3,1 8-4,-6 0-3,3 8-3,-4 0-3,2 5-1,-1-2-3,2-2 0,0-1-3,3-10-1,3-2-4,-9-17-6,18 2-9,-5-11-13,-3-9 1,3-2 0,-2-13 0</inkml:trace>
  <inkml:trace contextRef="#ctx0" brushRef="#br0" timeOffset="29555.9553">19383 8910 90,'0'0'32,"0"0"0,-5 14 3,5 5-25,-4 3-1,5 13-3,-4 8 0,5 9-2,-1 7-1,3 3 0,2-2-2,2-1 0,1-8-2,1-11-1,2-8-4,-3-14-5,5-6-13,-1-10-12,-5-13 2,6-3-1,-2-14 2</inkml:trace>
  <inkml:trace contextRef="#ctx0" brushRef="#br0" timeOffset="29795.9793">19632 8910 83,'0'0'33,"0"0"0,0 26 1,-2 4-21,-6 5-3,6 17-2,-7 7-1,6 7-1,-2 3-3,5 2-1,0-3-2,1-8-3,4-8-3,-2-17-6,6-9-12,1-12-12,-10-14 2,12-9-2,-10-14 3</inkml:trace>
  <inkml:trace contextRef="#ctx0" brushRef="#br0" timeOffset="30029.0026">19220 8947 93,'-41'7'36,"2"-2"-1,9 0 2,6 4-10,4-13-23,10 0-2,10 4-3,-1-24-2,9 13-6,-1-9-7,10 2-14,3 3-6,4-2 0,4 5 1</inkml:trace>
  <inkml:trace contextRef="#ctx0" brushRef="#br0" timeOffset="30511.0508">20086 9192 112,'22'62'34,"-8"0"2,-3 1-2,-6 0-26,-5-13-8,0-4 1,-2-10 0,-5-6 0,-1-9 0,2-9 0,6-12-1,-9-1 1,6-10 0,2-7 0,3-6-1,1-4 0,2-2 1,1-3-1,2 1 0,1-1 0,-1 4 1,3 4-1,0 4 1,0 5 0,0 4 1,2 8 0,-1 5 0,3 7 0,-1 4 1,-1 5-1,0 3-1,1 4 1,-3 4-1,-1 0-1,-1 0-1,-4-3 0,-1-2-3,-2-6-1,2-2-6,-4-15-11,0 0-13,4-20-4,0 0 3,5-3-1</inkml:trace>
  <inkml:trace contextRef="#ctx0" brushRef="#br0" timeOffset="30901.0898">20485 9279 88,'7'32'32,"-5"3"2,1 7 1,3 2-22,-3-8-5,6 2-1,0-7 0,7-3-2,1-10-1,5-4-2,1-11 0,4-6 0,-1-6-1,1-5 1,-2-6-2,-5-3 1,-3-3-1,-3 0 1,-5-2-1,-6 0 0,-4 3 0,-5 3 0,-4 3 0,-3 6 0,-3 5 0,-1 7 0,-2 7 0,1 6 0,-1 5 0,4 1-2,4 5-1,0-7-2,9 1-3,2-17-3,6 17-6,-6-17-8,21-14-8,-3 2-2,-2-12 1,6 0 2</inkml:trace>
  <inkml:trace contextRef="#ctx0" brushRef="#br0" timeOffset="31226.1223">20940 8985 30,'20'-30'27,"-8"-2"3,5 10 0,-6 0-5,-2 6-5,1 14-1,-10 2-4,11 27-4,-9 4-2,3 18-1,-5 12-2,3 12-1,-2 7-1,3 4-2,-2-1 0,1-3 0,1-9-1,0-7-1,2-15-1,-2-14-1,2-10-2,-6-25-2,11 12-4,-11-27-5,5-4-6,-8-12-4,3-6-3,-3-5-4,-4-8-2,2 3 3,-7-5 4</inkml:trace>
  <inkml:trace contextRef="#ctx0" brushRef="#br0" timeOffset="31450.1447">20956 9206 44,'-26'-9'31,"7"11"2,-2 2-1,4 2-2,7 3-7,0-5-5,10-4-5,4 10-3,12-5-3,4-9-1,10 1-2,6-2 0,5-2-4,2-2 0,4-3 0,-3 1 0,-4-3-5,-3 5-2,-8-6-5,-2 6-11,-11 0-14,-16 9-2,10-15 1,-19 9 0</inkml:trace>
  <inkml:trace contextRef="#ctx0" brushRef="#br0" timeOffset="31993.1989">18908 9971 110,'-32'30'34,"9"1"0,3-12 0,6-3-30,10-5-2,4-11 1,13 15 0,3-11-1,9-2 2,6-3-1,11 0-1,7-3 0,8 1 0,9-3 0,8-1-1,9-1 0,7 0 0,9 0-1,6-1 0,2 2 0,1 2 0,0 0-1,-1 3 1,-1 2 0,-6 3 0,-5 1 0,-4 1 0,-6 1 0,0 1 0,-5 0 1,-3 0-1,-4-1 0,-4-1-1,-2-2 0,-4-3-3,1 1-6,-7-4-25,-1-6-2,0-3-1,-6-8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7:35.2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11697 10998 55,'-58'-66'24,"2"10"2,-12-5-3,0 6-17,-3 4-5,-2 6 1,-1 8 1,-3 7-1,-1 5 1,-2 4-1,2 7 1,-2 5-1,1 6 0,-1 7 1,3 10-1,-1 7 0,1 10 1,-1 11-2,1 11 1,0 12-2,1 15 1,3 10-1,0 10 0,3 10-1,3 8 1,4 6 1,4 10 1,8-1-1,7 4 1,7 5 0,10 8-1,6 8 2,11 6-1,4 6 1,8 6 1,3 6-1,8 8-2,1 0 2,5 0-1,4-11 0,5 0-1,4-12 0,5-7-1,7-13 0,3-11 1,6-13-1,4-10 0,3-11 1,4-9 0,4-9-1,3-8 1,3-12-1,5-8 0,2-10 0,4-13 1,5-11-1,4-13 0,4-14 0,2-13 0,4-13 1,-2-14-1,0-14 1,0-11-1,-4-12 1,-4-13 1,-7-11-1,-5-12 1,-10-15-1,-6-12 2,-9-17-2,-6-17 0,-10-13 1,-6-10 0,-8-6-1,-8-8 1,-8-1-1,-10 4 0,-12 11 0,-12 10 0,-13 11 0,-16 12-1,-17 8-1,-20 11-1,-17 16-2,-26 9-6,-14 18-20,-21 23-6,-23 18 0,-16 22 0</inkml:trace>
  <inkml:trace contextRef="#ctx0" brushRef="#br0" timeOffset="2544.2543">8766 10516 70,'14'14'28,"-14"-14"-1,-7 16 1,-8-3-20,-5 4-7,-6 5-2,-9 8 0,-9 7 2,-9 12 1,-3 7 0,-4 6 1,1 8 1,2 3-1,7 5 1,7-2 0,11 0 1,9-5-2,15-1 0,10-7 0,14-6-1,8-7 1,11-5-2,7-7 0,5-6-2,2-10 1,2-7-1,-1-6-2,-3-10-4,-2-3-10,-4-9-13,-7-11-2,0-1-1,-9-14 1</inkml:trace>
  <inkml:trace contextRef="#ctx0" brushRef="#br0" timeOffset="3086.3086">8494 9207 102,'15'-10'34,"-15"10"0,12 21-1,-5 8-26,-5 20-6,-2 15-1,-1 22 1,-2 14 0,-1 13-1,-1 4 1,-1-1-1,2-9 1,0-14-2,3-16 1,2-19 0,1-18-2,2-13-1,0-14-4,-4-13-14,19-17-13,-12-14 1,5-6-1,0-20 2</inkml:trace>
  <inkml:trace contextRef="#ctx0" brushRef="#br0" timeOffset="3402.3402">9124 8922 115,'4'16'35,"0"15"1,-6 9-1,-5 17-33,0 14-1,-3 15 0,-2 7 0,-2 5-1,0-6 0,-1-10 0,4-17 0,3-16-1,2-15-1,4-13-1,2-21-4,0 0-14,3-25-13,-3-13-1,5-5 1,-4-20-1</inkml:trace>
  <inkml:trace contextRef="#ctx0" brushRef="#br0" timeOffset="3897.3897">8673 7952 121,'-27'8'32,"6"13"1,-1 3-1,-1 15-33,7 16-1,7 17 0,-1 16 0,1 10 1,2 1 2,5-6-1,5-6 1,7-12-1,5-10 1,4-19 0,6-15 2,2-20 0,7-7 0,3-17 0,5-7 0,2-16 0,2-11 0,2-12-2,1-8-1,-3-6 1,-7-7-2,-6-1 1,-6-1 0,-12 4 1,-8 5-1,-10 8 1,-10 9-1,-13 13-1,-12 12 0,-9 21-3,-15 10-2,-4 21-14,-10 15-15,-10 12-1,-6 16 1,-4 5-1</inkml:trace>
  <inkml:trace contextRef="#ctx0" brushRef="#br0" timeOffset="4388.4387">7593 11418 118,'0'16'36,"0"-16"0,-13 18 0,-4-1-30,-10 2-5,-5 8 0,-11 6-1,-6 8 0,-6 4 1,-6 1-1,4-1 0,4-4-1,5-6-1,9-8 0,10-6-2,5-12-4,13 0-5,11-9-11,2-21-12,21-2 2,10-10-1,15-5 1</inkml:trace>
  <inkml:trace contextRef="#ctx0" brushRef="#br0" timeOffset="4711.4711">9043 10821 112,'30'20'36,"-3"8"0,3 14-1,-4 18-25,4 14-8,6 15-1,5 10 0,6 9-1,0-1-3,0-8-3,7-6-8,-1-14-16,4-19-6,3-11 1,-4-20-1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19:18.7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11987 13142 22,'1'-23'24,"-1"23"2,1-27 3,2 13-7,-2 0-5,0 0-2,-1 14-2,1-18 0,-1 18-4,0 0-2,0 0-1,0 0-2,11 26-1,-5 5-1,2 10 0,0 9-2,0 9 2,1 7-2,1 0 0,-1 1-1,-1-9-2,1-7-2,-2-12-5,5-8-10,-1-10-15,-1-16 2,1-8-1,-3-15 2</inkml:trace>
  <inkml:trace contextRef="#ctx0" brushRef="#br0" timeOffset="1225.1225">12227 12992 58,'0'0'28,"-2"11"1,0 16 1,0 14-14,2 14-4,-3 9-4,4 11-1,-1 0-2,5 2-1,-1-10-2,4-8 0,0-15-1,2-9-1,2-17 0,1-13 0,-1-10 0,1-11 0,-1-8 0,0-8-1,0-5 1,-2 0 0,0 2 0,-4 6 1,0 5 0,-1 9 0,-5 15 0,0 0 1,10 13-1,-5 8 0,2 1 0,5 4-1,2-1 2,3 0-1,2-6 0,4-4 0,1-7 1,2-5 0,-2-6-1,-1-5 0,-2-4 0,-3-5-1,-4-4 1,-5-2 0,-6-2-1,-4-1 0,-5 2 0,-5 1 1,-4 4-1,-1 6 1,-2 5-1,1 8 0,-1 7 0,2 9 0,2 6 1,4 6-2,4 4 2,3 0-2,4 2 2,5 0-2,4-5 2,5-4-3,3-7 2,6-6-1,3-6-2,3-10-2,8-4-1,-1-11-1,5-3-1,-2-9 1,2-2 1,-6-4 1,-1 2 2,-8 1 3,-8 4 2,-8 5 2,-10 4 0,-5 10 2,-10 6 0,1 7-1,-6 3-1,2 8 0,0 1 0,8 8-1,3 1 0,7 4-1,4 1 0,8 2-1,4 2 1,3 0-1,-1-2 1,0-2-2,-3-5 1,-4-2 0,-5-2 0,-7-5-1,0-14 0,-16 14 0,4-12 0,-2-4-1,2-5 1,-2-3-1,4-2 0,3-4 0,5 2 0,3-1 0,4 1 1,6 1-1,4 3 0,4 2 1,4-1 0,6 2 0,4 0 0,6-1 0,1-1 1,3-2-1,-1-1 0,-2-4 1,-3 0-1,-5 1 2,-8 0-1,-6 0 0,-10-1-1,-8 5 2,-8-1-2,-7 6 1,-3 4-1,-7 2 0,0 7 0,-2 6-1,0 5 1,3 6 0,4 5 0,5 4 0,7 2 0,8 1 0,9-1 1,11-2-1,9-5 1,7-6-1,7-8 0,2-7-2,4-7-1,-3-12-3,-1-2-6,-11-10-12,-7-5-12,-7-1 0,-12-5 1,-11 1 1</inkml:trace>
  <inkml:trace contextRef="#ctx0" brushRef="#br0" timeOffset="1564.1563">11327 12919 79,'-11'7'32,"15"4"0,10-6 2,17-5-20,25 1-6,15-4-1,16 2-2,17-5-3,10-2-4,12 0-8,3 0-19,4-6-5,3 3 0,-4-4-1</inkml:trace>
  <inkml:trace contextRef="#ctx0" brushRef="#br0" timeOffset="2872.2871">15251 13314 64,'-8'-12'27,"-5"8"1,-11-8-1,-5 3-17,-6 5-2,-12 1 2,-5 8-1,-10 2 1,-1 13-1,-4 5-1,1 10-2,-1 2-1,9 9-1,7-1-1,10 4-2,13 1 0,14-3 0,15-4-1,14-5 0,15-6 0,9-7 0,13-5-3,7-11 0,9-5-3,1-11-3,6 0-4,-6-12-3,3 3-2,-8-8 1,-3 6 3,-11-5 3,-7 6 4,-12-1 3,-11 2 7,-12 4 4,-13 2 2,-9 5 2,-11 0 0,-6 8-1,-9-2 1,2 8-2,-5 1-1,5 7 0,2 1-3,7 3 0,5-4-1,9 3-1,8-2-1,7-2 0,7-6-1,8-3 0,3-3 0,6-4-1,1-2 1,2-5-1,0-4 1,1-1-1,-5 1 1,-3-2-1,-3 4 0,-4-2 1,-4 5-1,-9 6 1,9-2-1,-9 2 1,2 16 0,-1-3 1,1 2-1,2 4 0,3-2 0,1 2 0,4-4-1,4-3 1,2-4-1,1-4 0,4-7-1,-1-4 0,2-3 0,-3-7-1,-2 1 1,-3-3-1,-2 1 1,-4-1 1,-3 4-1,-3 2 1,-3 3 1,-1 10-1,0-13 0,0 13 0,0 0 1,0 0-1,-1 11 1,4 0-1,1 1 1,2-1-1,1 3 1,3-1 0,3-2-1,1-3 0,3-4 1,1-4-1,2-5-1,-1-4 1,1-5-1,-2-3 1,-1-2-1,-4-1 1,-2 1-1,-2-1 1,-4 2 0,-2 4 0,-2 4 0,-1 10 0,0-12 0,0 12 0,0 0 0,0 0 1,-4 15-1,4-3 0,1 3 1,2 2-1,1 2 1,0 2-1,2-2 0,2-2 1,1-3-2,1-4-1,4-4-3,-1-12-7,6-2-15,4-6-9,-1-7 1,4-5-1,0-5 1</inkml:trace>
  <inkml:trace contextRef="#ctx0" brushRef="#br0" timeOffset="3496.3496">16099 13440 92,'-9'12'32,"-2"-3"-1,3 3-2,0 4-19,-2-2-4,6 7 0,-1-3 0,6 5-2,2-2 0,6 3-1,2-1 0,2-1-1,1-2-1,-1-3 0,-1-4-1,-2-2 0,-10-11 1,12 14-1,-12-14 0,0 0 0,-11 8 0,11-8 0,-16 0 0,16 0 1,-14-3-1,14 3 0,-10-5 0,10 5 0,0 0 0,-2-12-1,2 12 1,0 0 0,14-12 0,-4 8-1,4-1 1,4 0-1,5 1 1,3-2 0,5 0 0,2-1-1,1-1 1,1-2 0,-2-1 1,-3-1-1,-5-1 0,-5 1 0,-6 0-1,-5-1 1,-6 1 0,-6 2-1,3 10 1,-20-16 0,8 13 0,-4 2 0,0 4 0,2 5 0,-1 4 1,4 4 0,1 3 0,5 2 0,3-1 0,4 2 0,5-2 0,4-4 0,4-2-1,4-4-1,4-3-4,-1-13-10,4-2-20,2-4-2,1-8 1,3-3-2</inkml:trace>
  <inkml:trace contextRef="#ctx0" brushRef="#br0" timeOffset="4572.4572">17836 13644 65,'-8'16'30,"-2"-11"-1,10-5 2,-5 18-16,5-18-7,13 7-2,0-6 1,6 1-1,3-4 0,4 0-2,0-4-1,3-2-1,-3-5-2,-3 0 0,-3-2 0,-7 0 0,-3-1-1,-9 1 0,-5 1 0,-7 3 1,-5 2 0,-5 5 0,-4 4 0,-1 4 0,-2 6 1,1 5 0,4 4 0,4 4 1,5 3 0,8 2-1,9-1 1,10-2 0,8-1-1,7-5 0,7-2 0,7-7-2,4-5-1,1-10-4,6 1-9,-5-9-18,-1-13-2,2 0 0,-6-9 0</inkml:trace>
  <inkml:trace contextRef="#ctx0" brushRef="#br0" timeOffset="4797.4796">18289 13126 90,'-11'16'32,"-1"7"0,10 10-5,8 7-15,2 6-7,4 7-2,3 3 0,4 3-3,4-1-2,-2-8-7,4 0-8,0-4-17,-6-17 2,2-4 0,-6-15 0</inkml:trace>
  <inkml:trace contextRef="#ctx0" brushRef="#br0" timeOffset="5594.5594">18508 13644 66,'0'0'28,"15"3"0,-5-12-1,9-1-16,3 1-6,4-5 0,1 1-2,0-4-1,-1 3 0,-3 0 1,-3 3-1,-6-2 1,-4 1-1,-7 2 0,-3 10-1,-7-17 0,-2 12 1,-5 2 0,0 4 0,-3 2 0,1 7 1,0 1 0,3 7-1,4 1 1,3 6-1,4-1 0,6 2-1,4-2 0,3 0 0,5-3 0,4-6-2,4-3 0,0-9-2,5-2-2,0-8-1,6-1-1,-3-8 0,3 1 0,-4-5 0,-1 3 3,-7 1 1,-4 0 3,-3 3 1,-9 1 3,-7 12-1,-1-19 2,1 19-1,-22-9 0,9 9 0,-4 1-1,2 6 1,-3 1-1,4 6 1,1 2-2,6 2 1,4 2-1,6 0 0,6-1 0,7-4 0,4-3-1,5-5-1,5-6-1,3-7-1,5-6-1,-1-8-1,1-2-1,-4-7 1,0-3-1,-5-5 2,-5 0 0,-7-2 4,-6 2-1,-4 4 3,-7 2 0,-3 5 2,-5 5-2,-1 12 2,-1 5-1,0 12 0,0 11-1,4 9-2,1 6 2,5 8-3,1 3 1,4 4-2,5 3-1,2-8-3,4-4-3,-3-11-6,5-6-12,-3-7-9,-5-14 1,-1-4-1,-9-11 3</inkml:trace>
  <inkml:trace contextRef="#ctx0" brushRef="#br0" timeOffset="6601.6601">19241 13616 37,'-15'-6'26,"-1"-8"2,16 14-3,-3-16-6,3 16-4,26-10-2,-6 5-2,9 7-4,0 2 0,4 6-1,-4 3 0,0 5-2,-6-2-1,-3 1-1,-6 1 0,-7-2-1,-5-3 0,-2-13 0,-8 14 0,-1-11 0,-1-7 1,0-3-1,2-6-1,2-2 1,3-3-1,4-1 1,4 0-1,1 1 0,3 4 0,2 3 0,2 6 1,0 5-1,1 7 1,-1 6-1,1 3 1,1 5 1,-1 3-1,2 0 0,0-2 1,1-1-1,0-5 0,1-6 0,-3-5 0,2-4-1,-3-6 1,-3-3-1,-2-5 1,-3-1-1,-5-1 0,-3 0 0,-3 1 0,-4 1 0,-2 4 0,-3 2-1,-1 3 1,2 4-1,0 2 1,2 2-1,11-4 1,-11 9 0,11-9-1,0 0 1,12 6-1,-2-6 0,4-1 0,2-1 0,3 0 1,0 1-1,2 4 0,-4 0 0,2 5 1,-2 5 0,-1 4 0,-2 2 1,-1 4-1,-1-1 1,-4-1 0,2-1-1,-3-6 1,-1-3 0,-6-11 0,8 7-1,-8-7 1,5-11-1,-5 11 0,6-21 0,-2 7 0,1 0 0,0 1 0,1 1 0,-6 12 0,8-14 1,-8 14-1,9-3 0,-9 3 0,10 9 1,-10-9-1,11 14 0,-11-14-1,14 13-1,-4-10-1,0-6-2,3-1-2,-2-10-3,6 4-1,-2-10-1,4 4 2,-5-5-1,2 4 5,-4 3 1,-2 4 5,0 7 3,-10 3 4,0 0 0,2 21 3,-2-1-2,-5-5-2,5 9 1,-2-7-3,2 1-1,1-7-4,-1-11-4,9 4-10,-9-4-13,9-27-5,-3 5 1,-4-6-1</inkml:trace>
  <inkml:trace contextRef="#ctx0" brushRef="#br0" timeOffset="6909.6909">20110 13542 36,'-4'-17'24,"4"17"2,8-21-2,7 13-7,3-2-5,9 0-6,5 0-2,2 3 0,5 2-1,-2 4 2,-1 7-1,-7 0 3,-4 8-1,-11-2 0,-7 11 0,-10-2 0,-6 7 0,-9-2 0,0 4-1,-4-5 0,4 3 0,1-7-1,9-1 0,8-7-2,12-5-1,10-5-1,8-6 0,10-3-1,6-5-4,12 1-5,1-7-14,9-1-12,6 3 0,1-4 0,6 3-1</inkml:trace>
  <inkml:trace contextRef="#ctx0" brushRef="#br0" timeOffset="7179.7179">21537 13035 61,'-29'-7'31,"9"14"0,0 6 1,11 13-9,8 14-15,5 11-1,7 13 0,2 5 0,6 8-3,2 0-3,2-7-9,1-10-23,1-5-4,-8-17 1,0-13-2</inkml:trace>
  <inkml:trace contextRef="#ctx0" brushRef="#br0" timeOffset="8204.8204">21425 13454 94,'0'0'30,"22"-22"1,5 15-2,11 7-23,5 5-3,7 11 0,2 4 1,-1 7-1,-3-1 1,-4 4-2,-9-5-1,-8-3-1,-11-6-1,-16-16 1,0 0 0,-13 5 1,-8-14-1,-5-4 0,-4-4 1,-2-7 0,0-1-2,4-1 3,4 3-2,7-1 1,8 2-2,9 5 2,11 3-1,10 7 0,10 2 0,8 4 0,8 3-1,5 2 0,3 2 0,-1 1 1,-2 0 0,-4 0-1,-6-2 1,-8 0 0,-8 0 0,-7-3 0,-8 2 0,-11-4 0,0 0 0,-11 10-1,-3-1 1,-4 4 0,-4 1 1,-1 6-1,-2 1 1,4 4-1,2-2 1,5 0 0,3-3 0,5-1 1,6-6-1,0-13 0,17 13 0,-4-13 0,2-4-1,1-3 1,1-2-1,-1-2 1,-2-1-1,-2 2 1,-3 1-1,-9 9 1,12-13-1,-12 13 1,0 0 0,0 0 0,7 16 0,-6-4-1,0 1 1,1 2-1,2-1 1,-1-1-2,2-2 0,-5-11-2,13 9-2,-13-9-4,19-11-3,-12-5-4,8 3-1,-5-7 2,3 2 2,-3-4 2,2 6 5,-2 2 5,-6 1 6,-4 13 3,7-13 3,-7 13 2,0 0 0,1 18-1,-1-18-3,-2 24-1,1-11-1,3 2 0,0-3-3,2-2-1,-4-10 0,10 13-1,-10-13-1,10 1 0,-10-1 0,13-7-1,-13 7 1,13-9-1,-13 9 0,11-9 0,-11 9 0,9-5-1,-9 5 1,0 0-1,13 1-2,-13-1-1,20-2-6,-7-6-8,11 0-14,5-3-3,4-4-1,4-1 0</inkml:trace>
  <inkml:trace contextRef="#ctx0" brushRef="#br0" timeOffset="8671.867">22711 13446 20,'0'0'29,"-9"-5"2,-6 10 2,-1 1-7,-1 8-5,-2-4-1,7 9-6,-1-6-4,9 7-3,6-6-2,8 1-2,4-1-2,2 0 0,3-3 0,-2 1 0,-1-1-1,-6-1 0,-7 1 0,-6-1 0,-6 0 0,-5-2 0,-1 0 0,-1-5-2,1 0-1,0-10-2,15 7-5,-11-28-6,18 7-8,1-11-1,8 1 2,2-8 2,7 5 2,-1-1 9,3 6 6,-3 6 11,-4 5 7,-3 11 7,-4 7 0,-4 14 1,-8 5-2,0 12-4,-5 0-3,3 8-4,-2-1-1,4-1-4,0-5-2,5-8-3,4-6-2,3-16-4,4-4-6,0-16-10,2-8-9,4-6-3,-1-10-1,1-3 3</inkml:trace>
  <inkml:trace contextRef="#ctx0" brushRef="#br0" timeOffset="9632.9632">23050 13203 60,'6'-31'32,"-6"1"1,1 13-5,-1 17-5,0 0-8,-6 37-6,3-1-2,5 15 0,1 6-2,4 9-2,2 4-1,3 0-3,3-3 0,-3-9-3,4-5-1,-6-13-3,-3-9 0,-8-12 0,-1-9 0,-8-11 2,-5-2 2,-4-8 1,-4-5 6,0-2 0,-1-6 2,4-1 0,3-4 1,7 2 0,5-3 0,10 5-2,3 0 0,9 7 0,4 4-1,5 9-1,-1 8 0,3 6 0,-2 4-1,-2 6 0,-3 3-1,-3 0 0,-3-1 0,-5-4 0,-1-1-1,-9-16-1,12 11-1,-12-11-2,9-17-1,-4-4-1,8 0 1,-4-10-1,6 3 1,0-5 2,0 6 1,0 3 2,-2 9 3,-2 9 1,-11 6 1,10 13 1,-10 4 0,1 9 1,-2 1 1,4 6-2,0-6 0,5 1-1,1-8 0,5-4-2,1-7-1,2-5 0,0-6-1,-3-7 0,-1-4-1,-7-4 0,-5-2 0,-6-2 0,-7 1 1,-4 2-1,-4 1 1,-3 2 0,1 5 0,1 2-1,5 2 1,5 1 0,11 5 0,-2-12 0,2 12-1,22-14 1,-4 6-1,4 1 2,2 1-2,1 5 1,-1 5 1,-1 5-1,-1 5 1,-4 5-1,-2 1 2,-3 2-2,0-1 1,-2-4 0,-3-2-1,-2-3 1,-6-12 0,13 8 0,-13-8 1,16-3-1,-16 3 1,15-13 0,-6 6-1,1 1 0,-1 0 0,1 3 0,0 0 0,-1 5-1,2 0 0,0 3 0,0-1-1,-1 1-1,2 1-3,-12-6-10,18-10-24,-9 0 0,-2-11 0,-2-8-1</inkml:trace>
  <inkml:trace contextRef="#ctx0" brushRef="#br0" timeOffset="9806.9805">23455 13048 104,'-33'-6'36,"12"3"0,6-6-3,15 9-32,-6-22-8,6 22-11,10-17-18,-7 4 1,-3 13 0,0-21 0</inkml:trace>
  <inkml:trace contextRef="#ctx0" brushRef="#br0" timeOffset="10003.0002">22251 12761 122,'-64'7'34,"23"-3"-2,17-11-4,24 7-49,31-12-13,11 2-2,16 4 0,16-1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20:10.9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4870 13417 2,'0'0'17,"-2"-15"0,2 15-2,0 0 1,0 0-2,0 0 1,0 0-2,0 0-2,0 0-2,0 0 0,-7-11-2,7 11 0,0 0-2,0 0-1,0 0-1,-11 5 0,11-5-3,-16 15 0,4-1 1,-3 5-2,-2 2 1,-3 4 0,0 1 0,-1 2-1,1-4 2,2 2-1,2-5-1,0-3-1,5-4-3,0-5-2,11-9-7,-14 8-6,14-8-5,-5-15-4,3-5 3,7 4 1</inkml:trace>
  <inkml:trace contextRef="#ctx0" brushRef="#br0" timeOffset="277.0277">4663 13285 39,'0'0'24,"0"0"2,0 0-1,0 0-9,0 0-5,0 0-1,4 11-1,0 3 1,-1-1-2,6 8-2,-1 4 0,5 6-1,1 0 0,2 5-2,3-3-2,1 0-2,1-1-1,-1-3-3,1 0-9,0-2-18,-7-9 0,4-1 0,-9-11-2</inkml:trace>
  <inkml:trace contextRef="#ctx0" brushRef="#br0" timeOffset="18053.8052">5448 13543 17,'0'0'13,"0"0"-1,0 0 0,0 0-3,0 0-1,0 0-1,0 0-2,0 0 1,0 0-1,0 0-1,0 0 0,0 0 1,0 0-1,0 0 1,0 0-2,0 0 0,0 0-1,0 0 0,0 0-1,10 2 0,-10-2-1,15 1 1,-4-1 0,2 1 0,3-1 0,3 0 0,1 0 0,3 0 0,2-1 1,2 0-1,0 0 0,3-1 1,-2-2-1,2 2 1,-2-2-1,1 2 1,0 0-1,-1 0 0,-2 1 0,0 1 0,0 0-1,-1 1 0,-1-1 1,2 2-1,-1-1 1,-1 0-1,2 0 1,1 0 0,1-1 0,-1 0-1,2-1 1,0 1 1,-1-2-1,1 1 0,-1-3 0,1 2 0,1-3 0,2 2 0,-1-2 0,1-1 0,2 1 0,0 0 2,2 0-2,0-2 0,0 3 1,0 0-1,-1 0 0,1 0 0,-2 0 0,1 1 0,-4 0 0,2 1-1,-2 0 1,0-1 0,-1-1 0,-2 1 0,-1-1 0,-1 0 0,0-1 0,-2 1 0,-1-1-1,0 0 2,-2 1-2,1-1 0,-1 0 0,0 1 0,0-1 0,-2 0 0,0 2 0,-1-1 0,1 1 0,-1-1 0,1 2 0,-1-1 0,0 0 0,1 0 0,-2 0 0,1 1 0,0 1 0,1 0 0,-3 0 0,0 1 0,-1 0 1,-1 1-1,-1 0 0,-1 1 0,-3 1 0,-9-3 0,16 4 0,-16-4-1,11 5 1,-11-5-1,0 0-3,9 5-4,-9-5-10,0 0-12,0 0 0,0 0-1,0 0 1</inkml:trace>
  <inkml:trace contextRef="#ctx0" brushRef="#br0" timeOffset="18506.8504">7806 13284 20,'0'0'18,"0"0"0,0 0-5,0 0-5,0 0 0,0 0 0,-11 1-1,11-1 0,-14 8 0,2 2 0,-1 3 0,-4 6 0,-3 4-1,-3 8-1,-4 1-1,-1 7-1,-2-1-1,0 2-2,2-1 1,3-6-2,4-3 0,2-9-1,5-3-4,6-8-2,8-10-11,0 0-8,-1-14-1,10 1 2,-2-15 0</inkml:trace>
  <inkml:trace contextRef="#ctx0" brushRef="#br0" timeOffset="18805.8804">7585 13163 48,'-4'18'23,"-5"-10"2,8 8 0,1-2-16,1 3-2,3 7 1,0 2 1,4 7-1,2 3 1,4 6-4,-1-4 0,3 3-2,0-6-2,2-1-2,-1-5-2,-1-5-6,0-10-15,3-2-6,-5-12 0,5-1-1,-4-13 0</inkml:trace>
  <inkml:trace contextRef="#ctx0" brushRef="#br0" timeOffset="20454.0452">7647 5367 10,'-1'18'12,"-2"-2"-9,0 4-3,1 3 1,1 3 1,0 1-1,0 5 2,0 1-1,1 3 1,1 0 0,1 8 0,-1-1-1,1 6 0,0 2-1,0 3 0,0 1 0,0 3-1,0 1 0,-1 4 0,-1 1 0,0 2 0,0 3 0,-2 2 0,0 5 0,0 1 0,-2 1 0,0 1 2,0 1-2,0-2 2,1-1-1,1-2 0,0 0 0,1-2 1,1 0-1,0-3-1,1-2 0,-1-1 1,1 1 0,1-2 0,1 0 0,0-2 0,1 3 0,1 0 0,0 2 2,2-1-2,-1 0 0,1 3 0,-1-1 2,2 3 0,-1-1 1,2 1 0,0 2 0,3 2 1,-1-1 1,1 1-1,0 0-2,0 1 0,-1 5-1,-1 0-1,0 1 0,-4-1-1,0 5-1,0 2 2,-2 4-1,0 0 0,-2 2 1,0 0-1,-2 4 0,0 3 0,1 2-1,-1 1 1,-1 5-2,-2 2-2,0 5 2,-4 3-2,1 4 1,-2 5 0,-2 4 1,-1 0-1,-2 1 2,1 0 0,0 0-5,-4-5-12,9 7 1,-9-13-1,9 8-1</inkml:trace>
  <inkml:trace contextRef="#ctx0" brushRef="#br0" timeOffset="59498.9493">12966 13040 20,'-9'11'18,"-6"-9"0,15-2-3,-13 8-9,13-8-4,-13 4 1,13-4 1,0 0 0,0 0-1,0 0 1,0 0 1,0 0-1,0 0 0,16 12-1,0-11-1,4 4-1,5-3 0,5 3 0,7 1-1,4 0 1,4-1-1,3 2 1,4 2-1,3-2 1,4 1 1,3-1-1,1-1 0,5-1 1,1 0 0,2-1 1,1-1-1,2-1 0,-1-2 1,1 2-1,0-2 0,-4 1 1,0-1-1,-2 1-1,-2 0 1,-3 0-1,1 0 0,-2 1 0,-3-1-1,1 0 1,-3-1 0,0 0 0,0 0 1,0 0 0,-4-1 0,0-2 0,0 1-1,0 0 1,-2-2 0,-1 1-2,1-2 1,-2-1-1,0 0 1,1 3 0,-2-4-1,1 2 1,3-2 0,1 1-1,0 1 1,2-1-1,2 0 0,2-1 1,3 2 0,2-1-1,1 2 1,1-1 0,-1 0 0,2 3 1,1-1-1,1 1 1,1 0-1,0 1 1,1-1-1,1 0 0,1 0 0,1 0-1,1-1 1,0 0-1,-1 1 1,0-1-1,-2 3 1,1-1-1,-2 2 1,1 0 0,-2 1 0,-1-1 0,-1 0-1,-1 1 1,-1 1 0,-1-1-1,-1 1 1,-4 0 0,-3 1 0,-2 1 0,-3-1-1,-2-1 1,-6 1 0,-3-2 0,-4-1-1,-4 0 1,-3 0-1,-4-2 0,-5 1-1,-3-3-3,-1-4-25,-3-3-5,-7-13 1,2-9-1</inkml:trace>
  <inkml:trace contextRef="#ctx0" brushRef="#br0" timeOffset="76199.9259">16600 16148 43,'0'0'26,"14"11"1,-14-11-2,-2 17-15,0 5-6,-4 12 0,-4 14 2,-7 12 0,-2 14 1,-8 9 0,-2 11-1,-3 1 0,4 3-2,0-8-1,6-8-2,1-11-3,7-15-1,6-9-4,3-17-4,9-9-2,-4-21-6,19-9-7,3-15-5,3-14 1,9-8 4</inkml:trace>
  <inkml:trace contextRef="#ctx0" brushRef="#br0" timeOffset="76492.9259">16871 16373 37,'17'-36'23,"-5"12"-2,-4 6 1,-8 18-4,0 0-2,-16 13-2,0 19-3,-8 4-2,0 13-2,-3 9-1,2 12-2,-1 0 0,9 5-1,4-6-2,9-3 0,8-7-1,7-7-1,7-13 0,4-11 0,6-8-2,1-16-1,5-6-4,-3-20-7,5-5-9,-3-10-9,-5-15 0,0-5 1,-10-11 1</inkml:trace>
  <inkml:trace contextRef="#ctx0" brushRef="#br0" timeOffset="76688.9259">16529 16114 55,'-61'-1'33,"11"0"-1,19 3 2,19 1-15,25-5-10,27 2-4,28-4-2,23-3-5,23 1-12,14-6-18,12-6-1,7-3-1,-3-9 0</inkml:trace>
  <inkml:trace contextRef="#ctx0" brushRef="#br0" timeOffset="134323.9259">18376 6996 7,'0'0'11,"0"0"-1,6-15 0,-6 15-1,0 0-1,0 0-1,0 0-1,0 0 0,0 0 1,0 0 1,8 0-2,-8 0 1,2 20-3,-1-3 2,-2 3-2,-1 4 1,-1 3-2,-3 2 1,-1 3-1,-2-2-1,-1-2 0,-1-1 0,-1-4-1,1-2-1,0-5-3,2-1-3,0-6-3,9-9-3,-9 9-6,9-9-7,3-10 1,-1-6 1</inkml:trace>
  <inkml:trace contextRef="#ctx0" brushRef="#br0" timeOffset="134640.9259">18506 6996 4,'11'-3'17,"-11"3"1,0 0 1,3 17-7,-6 1-1,-5 4 0,-1 9-2,-2 1-1,0 7 0,-1 1-2,3-2 0,0-2-2,5-5-2,3-6-1,3-5-1,5-6-2,-7-14-1,17 7-4,-5-11-4,4-3-7,-7-11-6,10 6 0,-11-10 1</inkml:trace>
  <inkml:trace contextRef="#ctx0" brushRef="#br0" timeOffset="134978.9259">18205 7048 3,'-18'7'13,"-2"-9"1,9 4-4,0-2-2,11 0 3,-12 1 1,12-1 2,0 0 0,11-4-1,4 0-3,5-1-1,10 2-2,6-3-2,4 0-1,7 0-2,1 1-1,0 0-3,0 0-7,-4-4-17,3 8 0,-10-11-1,5 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23:13.8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5013 7922 0,'-18'3'9,"5"2"-5,1-1 0,3 1 1,0-3 2,9-2 1,-11 6 1,11-6 2,0 0 0,0 0 0,0 0 0,0 0-4,0 0-1,0 0-1,14 8-2,-4-7-1,2 0 0,2 1 0,6-1 0,0-1 0,3 1 0,4-1 0,1 1 0,2-1 0,2 1 0,3-1 0,1-1 0,2 1-1,3 0 1,2-1-1,3 1 0,4 0 0,2 0 1,3 0 0,0 1 0,5-1 0,0 0 0,-1-1 1,2 0-1,0-2 0,-1 0 0,2-1 0,-1 1 0,-3-1 0,0 2 0,-2-2 1,-2 2-2,-5 0 0,-3 1-2,-4-1-6,-5 5-19,-9-13-1,1 7-2,-15-15 1</inkml:trace>
  <inkml:trace contextRef="#ctx0" brushRef="#br0" timeOffset="7586">13023 7173 7,'0'0'6,"-9"-4"0,9 4 0,0 0 0,0 0 0,0 0 0,0 0-2,0 0 0,0 0 0,0 0 0,0 0-1,0 0 0,0 0 1,0 0-1,0 0 0,0 0 0,11 5 0,-2-4 2,3 2 0,5-1-1,7-1 2,5-1-1,8 1-1,5-1 1,6 0-1,2 0-1,7-1 1,1 1-2,1-1 1,-1 1-2,0 0 0,-1 0-2,-2-2-9,2 5-12,-8-11-2,3 6 0,-10-15 1</inkml:trace>
  <inkml:trace contextRef="#ctx0" brushRef="#br0" timeOffset="9167">13347 7123 57,'17'15'24,"-4"-3"1,6 14-1,-6 5-19,-5 8-4,-4 8 0,-6 3 0,-5 1 1,-5-2-2,-1-4 2,-2-8-2,3-7-1,2-12-6,5-6-11,5-12-5,10-13-2,-2-11 1</inkml:trace>
  <inkml:trace contextRef="#ctx0" brushRef="#br0" timeOffset="9421">13589 7175 27,'-10'36'22,"-12"4"0,1 13-1,-9 2-3,3 5-4,-1 2-3,3-2-5,4-7-2,7-7-4,5-11 1,6-9-2,6-11 1,6-15-3,1-11-3,4-13-2,0-7-5,-3-11-4,5 3-8,-9-10 2,1 4-1,-10-4 3</inkml:trace>
  <inkml:trace contextRef="#ctx0" brushRef="#br0" timeOffset="9632">13207 7356 85,'14'3'32,"19"0"-1,9-6-1,15-2-18,6 0-21,10 3-6,4-2-3,2 3-2,0 0-5,-4-6-7,1 6 3,-8-10 5</inkml:trace>
  <inkml:trace contextRef="#ctx0" brushRef="#br0" timeOffset="10077">16338 7085 39,'-17'18'23,"6"11"4,-9 0-5,3 11-9,-4 8-3,-3 5 0,-1 6-2,-3-2-2,0 0-2,4-9-2,4-6-1,4-10-3,5-13-4,11-19-15,0 0-5,21-19-2,7-6 0</inkml:trace>
  <inkml:trace contextRef="#ctx0" brushRef="#br0" timeOffset="10271">16671 7224 40,'-15'47'21,"0"11"0,-11-3-7,2-2-14,0-2-5,-2-11-5,7-5 1,2-14-2,8-6-2,9-15-6,-5-12 0</inkml:trace>
  <inkml:trace contextRef="#ctx0" brushRef="#br0" timeOffset="10963">18298 6971 77,'-9'26'30,"3"13"-2,-9-4-2,0 12-29,-5 4-5,-2 5-3,-4-2-3,3-8 1,1-10 0,4-12-1,7-7-3,11-17-1,0 0 1,9-34 3,11 5 3</inkml:trace>
  <inkml:trace contextRef="#ctx0" brushRef="#br0" timeOffset="11345">18360 6994 16,'10'-3'12,"0"19"0,-8 10-1,-3 17 2,-8 7-1,-2 10 2,-4 2-5,-2 1-2,0-3-2,-1-6-2,4-11-1,2-11-2,4-12-2,8-20 0,0 0-1,-1-16-1,6-8 0,-1-12 1,-2-4-3,-2-8-4,-1 3-3,-8-6-2,-1 11 0,-9-2 2,0 10 5,-7 6 2,1 9 5,1 9 5,-1 3 5,9 14 6,2 0 1,12 8-1,7-2-2,13 4-1,10-6-5,12-5-7,8-3-8,9-14-4,11 0-3,0-14-3,14 1-3,-4-12-1</inkml:trace>
  <inkml:trace contextRef="#ctx0" brushRef="#br0" timeOffset="12007">23322 7313 74,'-7'23'31,"-5"0"-3,1 5 0,-3 7-28,-6 7-5,-4 2-1,-3 3-7,0-4-1,0-8-6,8-7 2,5-13-6,13-3-3,1-12 3</inkml:trace>
  <inkml:trace contextRef="#ctx0" brushRef="#br0" timeOffset="12263">23505 7451 37,'-14'56'26,"-12"-5"2,6 6-4,-5-1-17,1-3-11,6-3-5,2-14-3,9-9 0,4-14-3,3-13 1,10-13 1,4-9 5,-3-12 4,2-7 2,-4-9-3,-2 2-8,-10-9 2</inkml:trace>
  <inkml:trace contextRef="#ctx0" brushRef="#br0" timeOffset="12398">23101 7281 13,'-22'4'24,"22"9"-2,14 0-5,28 5-4,21 6-24,23-13-2,28 7-3,16-17-6</inkml:trace>
  <inkml:trace contextRef="#ctx0" brushRef="#br0" timeOffset="16524">18208 8107 5,'0'0'12,"10"6"0,-10-6-1,18-2-5,-5 1 1,5 2 1,2-2 1,7 2 1,2-1 2,7 0-2,4 0 0,7-1-2,6 0-1,6-1-2,5-1 0,4 0-1,1-1-1,-1 0 0,-1 0 0,-4 0 0,-3-1-2,-8 0 1,-6 2-1,-10-2 0,-7 3 1,-8-1-2,-4 1-2,-8 1-5,-9 1-12,0 0-8,0 0 0,-10-9 0,0 3-1</inkml:trace>
  <inkml:trace contextRef="#ctx0" brushRef="#br0" timeOffset="30935">5445 10845 22,'-5'17'15,"5"-17"1,0 0-5,0 0-7,-6 10-1,6-10 0,0 0 0,0 0 0,0 0-2,0 0-4,0 0-7,0 0-5,0 0-1,9-14-1</inkml:trace>
  <inkml:trace contextRef="#ctx0" brushRef="#br0" timeOffset="31668">10508 10647 85,'-15'10'30,"7"7"0,-4-10 1,1 1-28,4 3-5,4 5-5,0-2-5,1 1-5,4 1-8,-2-16-2,7 21-3,-7-21 3</inkml:trace>
  <inkml:trace contextRef="#ctx0" brushRef="#br0" timeOffset="32390">15489 10747 72,'-6'19'26,"-6"-8"0,6 9-2,-3 1-21,-3 7-4,-1 5-1,0 4-3,-2 2-2,3 2-3,1-4-3,3-7-3,6 0-5,0-13-3,12 2 1,-1-16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24:36.62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4833 9257 11,'0'0'17,"0"0"-1,0 0 1,0 0-8,0 0-4,0 0 1,0 0 3,17-6 1,-3 6 1,7 2 0,6 0-1,9 3 0,8 0-1,7 2-2,5-1-3,3-2-2,4-1-2,-1-6-5,1-6-15,1 1-7,-10-17 0,1-2-1,-12-18 0</inkml:trace>
  <inkml:trace contextRef="#ctx0" brushRef="#br0" timeOffset="862">11624 9163 13,'-9'6'17,"-3"-10"0,12 4 2,-10 3-8,10-3-2,0 0 0,0 0 1,11 11 1,3-1-1,9 1 0,5 2-1,8 1-4,7 0-1,7-2-2,4-3-1,2-5-2,3-5-8,0 0-17,-6-17-1,5 2-1,-10-17 1</inkml:trace>
  <inkml:trace contextRef="#ctx0" brushRef="#br0" timeOffset="1666">19797 9176 40,'-12'-1'25,"12"1"3,-8 1 0,8-1-12,12 2-6,4-2 0,8 3-2,7-3 0,9 0-4,6 0-2,6-5-3,10 0-5,-1-6-7,4-7-15,5 4-1,-7-12-1,6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26:24.2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16836 8910 10,'-8'12'17,"6"-1"-4,2-11 1,-5 14 1,5-14 2,0 0-2,0 0 0,0 0-2,-2-10-1,2-4-3,2-6 0,0-7-3,2-6 1,-2-6-2,3-7 0,-3-3-1,2-1 0,-2-3 0,1 8-1,-1 2 0,0 8 0,-1 4 0,0 10-1,-1 4 0,0 17 0,1-17-1,-1 17 0,0 0 0,0 0-1,0 0 0,-11 6-1,11-6 1,-12 22-1,4-3 1,-2 3-1,-2 5 1,-1 2 0,0 0-1,-1 2 2,1-4-2,-1-3 2,1-4-2,4-2 2,1-7-1,8-11-1,-10 14 1,10-14 0,0 0 0,0 0-1,6-21 1,2 4 0,3-3 0,4-3-1,0-2 1,2-2 0,0 3 0,-1 3 0,-1 3 0,-3 4 0,-2 6 0,-1 2 0,-9 6 0,14 0 0,-14 0 0,14 14 0,-14-14 0,17 20 0,-8-10 0,1 2 0,0-3-3,-10-9-3,15 12-11,-6-7-16,-9-5 1,0 0-1,7-19 0</inkml:trace>
  <inkml:trace contextRef="#ctx0" brushRef="#br0" timeOffset="587.0587">16472 9038 47,'-17'6'25,"4"13"3,-8-6-1,1 4-16,3 5-1,-2-1-1,5 3-1,-2-5-1,6 2-3,4-4-1,4-2-1,4-3 0,-2-12 0,17 15 0,-2-10 0,2-2-1,2 2 0,0-3 0,2 3 0,-3 1-1,0 3 1,-7 3 1,0 2-1,-5 2 1,-2 1-1,-7 2 1,-2 0-1,-4-1 0,-2-1-2,2-2-4,-5-6-6,4 1-9,2-5-7,-2-6-5,10 1-1,-4-11 1</inkml:trace>
  <inkml:trace contextRef="#ctx0" brushRef="#br0" timeOffset="1123.1122">16569 9279 35,'5'25'25,"-6"-12"3,5 11 0,-2-3-11,-1 1-3,4 5-1,-3-3-2,3 2-3,-2-2-2,3 1-3,-3-4 0,-1-4-2,1-3-2,-2-3 0,-1-11-4,0 0-2,0 0-4,0 0 1,-7-15 0,3-3-1,2-2 1,-2-4 1,2-2 4,-1-1 3,1-1 5,-1-1 1,1 2 3,2 0 1,0 2 0,2 3 1,0-1 1,4 7-1,-1-1 0,5 5-2,-1-1-1,5 6-2,-3 1 1,2 5-2,-1 2 0,1 5-1,-3 4-1,0 5 0,-4 1-1,-1 5 0,-5-1-1,-2 1 0,-3 0-3,-6-5-2,2 0-6,-4-6-9,-2-7-11,5 2 0,-2-12-1,12 7 2</inkml:trace>
  <inkml:trace contextRef="#ctx0" brushRef="#br0" timeOffset="1739.1738">16860 9119 23,'0'0'21,"17"-5"3,-17 5 2,17-14-7,-5 8-6,1 0 0,0 2-2,1-1-2,1 3-1,-2-1-1,1 5-3,-1-1-2,-1 3 0,-2 2-1,-10-6 0,11 18 0,-9-8 0,-4 2 0,-1 0 0,3-12 0,-14 18 0,4-12-1,10-6 1,-15 11-1,15-11 1,-12 4-1,12-4 0,0 0 1,0-10-1,0 10 0,14-14 0,-6 8 0,5-2 0,0 2-1,0 2 1,2 4 0,-1 4 0,-3 3 0,1 3 0,-2 1 0,-5 1 0,-1 3 0,-3 1 0,-5 1 1,-3-1-1,-6 0 0,-4 1 1,-2-2-1,-1 0-1,-3-3 0,1-3-1,2-2-3,2-4-7,1-5-19,9 2 0,-2-13 0,10 2 1</inkml:trace>
  <inkml:trace contextRef="#ctx0" brushRef="#br0" timeOffset="37388.7385">6618 10887 36,'-16'-17'20,"4"14"0,-6 2 0,-4 8-12,0 12-1,-1 11 2,-2 12 0,0 14 0,4 12 0,0 8-1,7 11-2,1 4 0,8 4-1,1-3-2,6 0 0,2-8-1,1-5 1,-2-12-1,1-7 0,-3-10 0,-2-10-2,0-6-5,-4-11-7,-2-11-18,7-12 0,-12 2-1,12-2 1</inkml:trace>
  <inkml:trace contextRef="#ctx0" brushRef="#br0" timeOffset="37651.7648">6050 11504 87,'13'14'33,"5"-10"-1,14 1 2,5-4-20,6-6-9,14 2-1,5-5-1,3-3-2,0-2-2,-1-2-3,-1 1-10,-4-1-18,-5-7-1,-4 3 0,-8-7-1</inkml:trace>
  <inkml:trace contextRef="#ctx0" brushRef="#br0" timeOffset="38081.8078">6834 11360 34,'-8'9'28,"7"6"2,1-15 1,-2 20-8,5-5-5,0-2-1,3 5-5,-1-6-2,4 3-4,-2-5-2,3 1-2,-2-7 0,3-1 0,-1-6-1,0-5 0,2-2 0,1-3 0,-1-3 0,2-2 0,-1 0-1,-2 2 1,-2 2-1,-1 4 0,-8 10 0,11-7 1,-11 7-1,3 16 0,-2 0 1,0 5-2,2 2 1,0 2-1,1 1 0,0-4-2,3-3-1,0-8-3,3-4-5,0-8-14,0-12-9,5-4 2,-1-10-1,5-2 3</inkml:trace>
  <inkml:trace contextRef="#ctx0" brushRef="#br0" timeOffset="38283.828">7239 11174 62,'0'0'31,"0"0"1,0 13 2,-1 8-14,-1 11-7,-2 2-3,2 8-2,-2 2-2,2 3-3,0-5-2,2-5-3,2-5-3,-2-9-7,4-8-12,5-7-11,-9-8 1,17-16 0,-7-9 1</inkml:trace>
  <inkml:trace contextRef="#ctx0" brushRef="#br0" timeOffset="38517.8514">7445 11038 76,'7'-13'33,"-7"13"-1,0 0 3,-1 21-17,-9 3-7,5 16-3,-7 5-1,3 8-1,-3 8-2,3 3-1,-1-2-1,2-6-4,2-6-2,2-12-5,4-6-5,-3-11-8,3-21-10,5 11-3,-5-11-1,13-24 3</inkml:trace>
  <inkml:trace contextRef="#ctx0" brushRef="#br0" timeOffset="38885.8882">7430 11441 43,'0'0'29,"8"-5"0,-4 18 1,-6 2-7,1 2-9,3 4-4,-1-2-4,2 1-2,0-10-2,-3-10 0,13 9-1,-4-14 0,1-4 0,1-5 0,0-4 1,0-1 0,-1 1 0,-1 1 1,-2 3-1,-1 4 1,-6 10-1,0 0 2,8 24-1,-6 2-1,-1 7 1,3 8-1,1 5 0,3 7 0,0-2 0,1-2-1,2-4 0,1-6-1,-3-5 0,0-9-1,-1-7-2,-5-7-3,-3-11-6,0 0-6,0 0-12,11-18-5,-9-2 0,6-2 0,0-12 3</inkml:trace>
  <inkml:trace contextRef="#ctx0" brushRef="#br0" timeOffset="40013.0009">8229 11197 91,'10'7'30,"-10"-7"3,-10 29 1,4 0-25,-11 5-3,2 9-2,-2 1 2,3 5-1,1-4-1,6-1-2,5-7-1,6-6-2,5-10-2,3-11-1,10-3-7,-2-10-9,6-8-11,6-4-3,0-7 1,3-5 3,-2-3 6,-1-2 7,-4 3 10,-5 2 12,-1 10 13,-13-2 7,2 14 4,-11 5-2,-3 15-4,-5 6-3,-2 3-3,2 5-4,-3-2-2,6 2-4,0-6-1,8-2-2,4-10-2,7-6 1,3-7-1,5-3-1,2-5 1,1-1 0,-1-3-1,-3 0 0,-3 0 0,-7 1-1,-5 1 0,-8 2 0,-7 5 0,-4 3-1,-3 0 1,-1 2-2,1 2-1,0-5-5,7 6-6,9-3-7,-6-16-10,13 6-2,5-6-2,7-1 3,0-2 7,5 3 9,1 1 12,1 6 12,1 9 13,-7 1 7,1 15 4,-5 3-1,0 6-4,-3 7-4,-3-4-6,2 5-5,-6-9-4,3 0-3,-1-10-2,2-5-1,-1-7-1,3-4 0,-1-5 1,0-1-1,1-4 1,0 2 0,-2-1 0,-1 3-1,-9 8 0,13-8 0,-13 8 0,9 7-1,-9-7 0,4 17-2,1-6-2,-5-11-3,14 17-6,-14-17-6,18 1-11,-4-5-5,0-7 0,2 0 0,-1-7 6,0-2 10,-1 0 11,-2 1 12,-1 5 13,-5-5 9,3 12 0,-9 7 4,0 0-4,0 0-6,9 15-4,-5 6-3,-3 1-4,5 10-3,1 2 1,5 8-2,-2-2-1,5 6 1,-3-1-2,1 1 0,-3-3 0,-2-2-1,-7-4 0,-3-5 0,-8-8 0,-1-5-1,-3-6-2,-3-7-1,3-6-3,-3-12-6,8-8-14,3-7-11,3-13 1,7-7-1,3-9 1</inkml:trace>
  <inkml:trace contextRef="#ctx0" brushRef="#br0" timeOffset="40344.034">9345 11455 90,'6'33'32,"-7"-2"0,3 0 1,0-4-18,-1-7-13,1-3-1,0-5 1,-2-12 0,9 8 0,0-10 0,0-4 0,3-1 0,-1-3 1,1-1 0,-1-1-1,-1 4-1,-10 8 1,13-13 0,-13 13-1,10-1 0,-10 1 0,0 0-2,10 13-2,-10-13-2,17 11-6,-7-13-7,7 1-10,4-3-4,2-7-4,7 1 1,2-9 2</inkml:trace>
  <inkml:trace contextRef="#ctx0" brushRef="#br0" timeOffset="40636.0631">9857 11421 48,'19'0'26,"-19"0"1,0 0 0,0 21-6,-14-5-7,-1 5-4,-5-1-3,2 4-1,-1-7 0,4 1 0,2-7-3,13-11 0,-10 13 0,10-13-1,10 0 0,2-1 0,3-3 0,2 4 0,4 0 0,0 5-1,-1 1 1,-1 5-1,-3 2 0,-2 3-1,-3 1-1,-4-3-2,1 3-6,-8-17-7,7 13-17,-7-13-1,12-3-1,0-4 0</inkml:trace>
  <inkml:trace contextRef="#ctx0" brushRef="#br0" timeOffset="42118.2113">10288 11491 33,'12'2'19,"-12"-2"1,0 0 0,-12 6-14,12-6-1,-20 2 0,9-2 1,-1 0-1,2 0-1,1 0 0,9 0 0,-10-2 0,10 2 0,0 0 0,-9-2 0,9 2 0,0 0 0,0 0 0,0 0 0,0 0-2,0 0 1,-9-9 1,9 9-2,-10-2 0,10 2 0,-15 0 1,4 1-1,1 3 1,-1-1 0,0 3 0,-1-1 0,3 2 0,-1-1 0,10-6-1,-13 11 1,13-11-2,0 0 1,-5 14-1,5-14 0,0 0 0,0 0 0,0 0 0,9 8-1,-9-8 1,0 0 0,0 0-1,0 0 1,0 0-1,0 0 0,0 0 0,0 0 1,0 0-1,0 0 0,0 0 0,0 0 0,0 0 0,0 0 0,0 0 0,0 0 0,0 0 0,0 0 0,0 0 0,0 0 0,0 0 0,0 0 0,0 0 0,0 0 0,0 0 0,0 0 0,0 0 0,0 0 0,0 0 0,0 0 0,0 0 0,0 0 0,0 0 0,0 0 0,0 0 0,0 0 0,0 0 0,0 0-1,0 0 1,0 0 0,0 0 0,0 0 0,0 0-1,0 0 1,0 0 0,0 0 0,0 0 0,0 0 0,0 0 0,0 0 0,0 0 0,0 0 0,0 0 1,0 0-1,0 0 0,0 0 0,0 0 0,0 0 0,0 0 0,0 0 0,0 0 0,0 0 1,0 0-1,0 0 0,0 0 0,0 0 0,0 0 0,0 0 0,0 0 1,0 0-1,0 0 0,0 0 0,0 0-1,0 0 1,0 0-2,0 0 0,0 0 0,0 0-2,0 0 0,0 0 0,0 0 0,1-12 0,-1 12 1,-8-11 1,8 11 0,-11-10 2,11 10 0,-17-7 1,7 5 0,-2 2 1,-2 3 0,-1 1 0,-3 5 1,-1 2-1,-1 4 1,0 3-1,2 1 1,3-3-1,2 3 1,5-4-1,6-2-1,2-13 1,17 10-1,-2-11-1,6-4 1,2-3-1,3-2 0,2-2 1,-3-1-1,-3 1 0,-2 3 0,-5 2 1,-2 6-1,-4 8 1,-2 8 0,-5 11-1,0 8 2,0 8-1,-1 7 0,-1 4 1,1 1 0,-2-1 0,0-6 0,-3-6 0,1-6 0,-6-9-1,-2-7 0,-3-9-1,-5-5 0,1-9-1,-3-6-2,3-6-1,-2-9-1,8-4-2,-1-14-7,10-2-5,4-10-14,4-8-1,10-1 0,4-11 0</inkml:trace>
  <inkml:trace contextRef="#ctx0" brushRef="#br0" timeOffset="43434.343">10232 11229 72,'18'-20'34,"-1"18"-1,-6 8 0,-6 13-12,1 14-7,-8 7-5,0 11-5,-3 3 0,2 5-2,-1-3 0,2-3-1,1-6 0,4-7 0,2-11-1,5-8 1,2-7-1,4-8 0,1-6 0,3-6 0,0-5 0,2-3 0,-1-1 0,-2-1 0,-1 1 0,-3 1 0,-4 3 0,-2 2 0,-9 9 0,11-10 0,-11 10-1,0 0 1,0 0 0,0 0-1,0 0 1,0 0 0,0 0 0,0 0-1,0 0 1,0 0 0,0 0 0,0 0-1,0 0 1,0 0-1,0 0 1,0 0 0,0 0-1,0 0 1,0 0-1,0 0 1,0 0-1,0 0 0,0 0 0,-3-11 0,3 11 0,-4-14 0,4 14 1,-10-20 0,1 8 0,0 1 0,-4-1 1,-2 1-1,-2 2 0,-2 2 1,-2 2 0,-1 7 0,-4 3-1,1 7 1,-1 4 0,2 5 0,3 2-1,5 0 1,3 1 0,7-1 0,10-5-1,8-3 1,5-5 0,6-4-1,3-6 1,4-4-1,0-3 1,2-2-1,-4-4 1,-2 1-1,-4 2 1,-4 0 0,-5 3-1,-2 5 1,-11 2 0,9 5-1,-9-5 0,1 14 1,-1-14-1,4 17 0,-4-17 1,14 13-1,0-13 0,3-6 0,6-4 0,2-9 0,2-7-1,3-11 0,2-8 0,-1-10 1,-3-8 0,-4-9-1,-2-3 1,-2-2 0,-6-1 1,-4 11 0,-6 7 0,-3 12-1,-7 16 1,-3 17 0,-6 20 0,-4 23 1,-2 17-1,1 12 1,0 12-1,3 10 0,5 2 0,8-1-1,7-3 0,9-9-1,8-10 1,6-6-1,7-10 1,6-10 0,6-9 0,4-7 0,2-10 0,2-7-1,-1-9 1,0-6 0,-3-7-1,-5-7 1,-7 0 0,-8-4-1,-10 0 1,-10 3 1,-10 4-1,-8 6 1,-9 8-1,-6 10 1,-7 6-1,-2 9 0,1 5 0,2 6-1,2 3 1,8 4 0,5 1 0,11-2 0,8 0 0,10-1 0,7-2 0,7-4 0,3-3 0,4-7-2,4-5 0,-4-9-3,-2-1-1,-8-10-4,-2 1-7,-10-7-13,-8-7-8,-11 0 2,-10-6 0,-10-3 3</inkml:trace>
  <inkml:trace contextRef="#ctx0" brushRef="#br0" timeOffset="43594.359">10717 11288 73,'-56'-6'35,"17"8"1,15 0 1,24-2-13,0 0-10,31 9-4,9-11-6,9-1-9,8-5-26,10-11-6,10-7 1,1-14-1</inkml:trace>
  <inkml:trace contextRef="#ctx0" brushRef="#br0" timeOffset="46073.6069">16856 11829 76,'-4'19'31,"7"-5"0,-3-14-1,2-32-20,2 0-6,0-15-1,2-9 1,-2-14-1,1-7 0,-1-9 0,-1-1 0,-2-2 1,-1 3-1,-4 2 0,0 9 0,-4 10-1,-1 11 0,-3 15 0,-6 11-1,-3 18-1,-6 16 1,-2 16-1,-5 14 1,-1 11-1,-1 4 1,1 4-1,7-1 0,5-8 0,7-10 1,9-13-1,7-23-1,15-1 1,4-21-1,7-13 0,3-8 0,6-10 0,1-3 0,1 1 1,-3 4 0,-2 5 1,-3 11 0,-5 10 2,-1 12-1,-5 14 1,0 13-1,-4 9 0,2 11 0,-1 5-1,1 5-1,3 4-5,-4-6-4,6 4-17,-3 0-10,-4-6 0,0-1 1,-7-2-2</inkml:trace>
  <inkml:trace contextRef="#ctx0" brushRef="#br0" timeOffset="46652.6648">16175 12598 76,'0'0'32,"-1"13"0,3 11 2,2 13-20,3 18-7,-1 10-2,3 20 1,-3 8-1,0 4 0,-2-4-1,1-3-1,-3-14 0,1-12-1,-1-19 0,1-21-1,-3-24 0,8-13-1,-2-20 0,1-12 1,2-10-1,5-7 1,0-1-2,3 6 1,1 8 0,1 11 0,0 15 1,1 18 0,-3 15 0,-2 15 0,-4 13 0,-4 7 1,-4 9-1,-4 3 0,-4-1 0,-3-2-2,-3-7 0,-3-11-3,2-7-2,-4-19-4,7-6-8,-1-19-13,3-13-6,6-11 2,2-13-2,7-6 4</inkml:trace>
  <inkml:trace contextRef="#ctx0" brushRef="#br0" timeOffset="47682.7677">16529 12909 81,'18'12'34,"4"14"1,-7 12-1,-2 6-15,6 15-6,-6-2-5,3 6-2,-2-6-1,0-2-1,-4-11-1,0-12-2,-2-15 0,-8-17-1,13-11-1,-8-16 0,-1-13 0,0-10-1,0-7-1,0-6 0,2 3-3,-1 4-1,5 12 0,-4 5 0,6 18-1,-4 7 1,3 18 1,0 10 3,1 9 1,1 5 3,0 4 2,5 1 1,0-5 1,4-2 1,3-12-1,3-5 1,-2-13-2,1-6-1,-1-9-1,-4-6 0,-5-3 0,-5-1-1,-6 1 0,-6 2-1,-6 5 2,-5 8-1,-5 7 0,-4 12 1,-2 11 0,-1 12 0,-2 11 0,3 5 0,3 4-1,5 1 1,5-3-2,7-5 1,8-11-1,10-10-1,8-14-1,7-12-1,8-11 0,4-10-1,4-7 0,0-8-1,3 0 1,-5-3 0,-4 3 1,-6 5 0,-6 9 2,-7 8 1,-7 10 1,-7 11 2,-9 11-1,-4 13 2,-7 7 0,-1 6 0,-1 1 0,2 1-1,1-5 0,6-6-1,4-10-1,7-9 0,6-11-1,3-9 0,4-5 0,0-2 0,1-3 0,-3 3 0,-1 2-1,-2 6 1,-5 8 0,-9 0 0,13 23 0,-9-3 1,-1 5-2,0-1 1,1 1-1,0-4 0,4-6-1,-8-15-2,20 3 0,-8-16-2,4-5 1,-3-14-1,5-3 0,-2-7 1,0-3 2,-2-2 1,-3 0 3,-1 4 1,-4 2 2,1 11 0,-6 4 2,0 11 0,-1 15 0,0 0-1,-10 11-1,7 17-1,-1 10 0,1 9-2,0 5 0,2 1-2,4-1-3,-2-11-4,7-6-16,2-17-13,0-19 1,6-18 0,1-17-1</inkml:trace>
  <inkml:trace contextRef="#ctx0" brushRef="#br0" timeOffset="47915.791">17893 12672 95,'-9'47'36,"-5"12"3,-2 10-2,4 8-7,-5-9-25,10-4-2,3-9-1,6-7-1,9-12-1,9-15-2,8-11-2,6-17-2,11-5-5,0-15-6,12-4-13,3-5-8,0-5 2,4 3-1</inkml:trace>
  <inkml:trace contextRef="#ctx0" brushRef="#br0" timeOffset="48144.814">18830 12806 132,'-2'43'36,"-5"4"1,3-3-7,-1 4-27,2-3-3,0-7-3,4 0-2,-2-14-4,7-3-6,-6-21-8,13-1-13,0-11 0,0-10 0,3-2 3</inkml:trace>
  <inkml:trace contextRef="#ctx0" brushRef="#br0" timeOffset="48420.8416">19038 12833 79,'11'20'36,"-4"7"-1,2 9 1,-4 4-9,0-9-17,6 1-5,-2-8-3,0-5 0,1-9-1,1-4-1,-1-8 0,-1-2 1,0-3 0,1 2-1,-10 5 1,16-7 0,-7 9-1,1 4 0,-1 1-1,-1 3-1,3 2-3,-11-12-6,20 10-18,-11-10-8,-3-14 1,0-5-1,-4-14 2</inkml:trace>
  <inkml:trace contextRef="#ctx0" brushRef="#br0" timeOffset="48602.8598">19017 12442 113,'-10'0'35,"10"0"0,0 0-2,17 14-30,1-9-7,4-4-6,8 5-7,0 1-15,3-4-2,6 4 0,-1-1 0</inkml:trace>
  <inkml:trace contextRef="#ctx0" brushRef="#br0" timeOffset="48938.8933">19988 12514 95,'-13'32'33,"-5"-9"1,-4 10-2,-4 4-19,-3-1-8,2 8 0,-1-3-2,6 1 1,4-5-2,11-2-1,8-7-1,10-6-1,9-8-2,5-8-1,8-3-5,0-11-3,9 0-7,0-8-10,0-6-6,1-1 1,-3-6 1,2 6 3</inkml:trace>
  <inkml:trace contextRef="#ctx0" brushRef="#br0" timeOffset="49239.9235">20289 12746 90,'-14'22'32,"4"7"-1,-3-3 0,5-5-21,7 1-6,3-6-2,7-2 0,2-6-1,5-4 0,3-5 0,2-2 0,1-4-1,-2 0 1,-2-1 0,-4 0-1,-3-1 1,-4-3-1,-7 0 0,-5 1 0,-4-1-1,-2-1 0,-2 1-2,-4-3-2,5 4-6,-3-3-7,4-2-12,7 4-2,2-6-1,4 4 2</inkml:trace>
  <inkml:trace contextRef="#ctx0" brushRef="#br0" timeOffset="49540.9536">20533 12718 87,'20'37'31,"-7"-7"0,1 1-2,-1-6-18,-5-7-7,1-5-2,-9-13-1,12 3 0,-12-3 0,7-13 0,-7 13 1,5-18 0,-5 18 0,6-18-1,-6 18 1,9-10-1,-9 10 0,10 2-2,-10-2-1,12 9-2,-4-3-3,-8-6-3,16 7-5,-16-7-9,18-8-8,-5 2 0,-1-8 0,5 2 3</inkml:trace>
  <inkml:trace contextRef="#ctx0" brushRef="#br0" timeOffset="49893.9889">20904 12661 62,'0'0'30,"-12"27"-1,5-11-3,1 3-16,7 9-1,-1 0 0,5 10-1,0-3-1,8 9-2,0-1 0,3 6 0,0-3-1,0 2 0,-4-3-2,-1 0 0,-7-5-1,-4-2 0,-8-7-1,-4-4 0,-3-6 0,-5-8 0,0-6 0,-5-8-2,3-5 0,0-10-2,3-4-2,0-11-2,6 0-4,-2-10-6,10 1-5,3-2-6,2-4-4,8 5 2,0-7 2</inkml:trace>
  <inkml:trace contextRef="#ctx0" brushRef="#br0" timeOffset="51427.1422">21108 12698 52,'0'0'30,"0"16"1,0-16-1,-2 13-13,5 0-5,-3-13-3,6 22-1,-1-10-1,4 2-3,-1-6 0,5-1-1,-2-6-2,2-1 1,0-4-2,0-1 1,-3-6-1,0 1 0,-3-1 0,-7 11-1,11-12 1,-11 12 0,8-1 0,-8 1-1,9 6 0,-9-6-1,16 7-2,-6-7 0,9 0-3,-2-7-1,8 1-2,-4-9-2,7 2 2,-3-5 0,1 1 3,-5 0 3,-2 0 4,-4 4 2,-4 2 3,-2 4 2,-9 7 1,0 0 1,0 0 0,-6 15-2,-1 0-2,3 6-1,-2 5-1,7 5 0,2 3 0,5 5-2,3 2 0,1 2 0,2 1-1,1 2 2,-2-2-1,-1-2 0,-4-2-1,-4-3 2,-6-5-2,-5-6 1,-5-7 0,-4-6 0,-7-7-1,0-7 0,0-9 0,-3-6-1,6-6 0,1-10-1,9-4-1,4-8-1,13-1-3,4-8-1,12 1-1,3-1 0,12 5 1,2 1 1,7 6 0,-1 4 2,-1 6 4,-3 8 3,-6 6 1,-6 5 2,-10 5 0,-5 7 2,-15 0 0,1 15 1,-14-3-1,0 4-2,-7-2 0,3 4-1,-3-4-1,4-1 0,2-5-1,5-1 0,9-7 0,0 0-1,0 0 1,0 0-1,18-6 0,-6 4 1,-1-2-1,1 3 1,-1 1-1,-1 5-1,-1 0 1,0 5-1,0 3 0,1-1-1,3 2 0,0-3 0,6-1-1,-1-7-1,7-3-3,-2-13-2,5-5-7,-2-10-10,0-10-5,0-3-2,-4-13 1,-1 1 5,-6-6 8,-4 2 8,-4 1 10,-4 1 15,-1 8 9,-9 2 3,4 13 2,-4 7-3,-2 8-3,0 15-5,-6 7-4,4 17-4,-3 8-3,5 15-1,-2 5-2,3 9-1,4 2-2,4 0-2,6 1-2,1-10-3,6-2-5,-2-14-5,4-4-8,-1-11-5,-3-10-5,0-3-1,-11-8 4</inkml:trace>
  <inkml:trace contextRef="#ctx0" brushRef="#br0" timeOffset="51654.1648">22071 12666 30,'-5'-14'27,"-3"-7"1,7 6-3,2 1-3,4 1-5,5 7-1,0 0-3,7 10-4,-1 1-2,4 7-2,-3 6-1,1 5-2,-2 2-1,0 2-2,-3 2-2,-2-6-2,2 2-4,-6-12-6,5-5-12,0-6-6,-4-12-1,5-2 2,-3-16 1</inkml:trace>
  <inkml:trace contextRef="#ctx0" brushRef="#br0" timeOffset="52159.2153">22390 12520 32,'-1'11'29,"-4"6"1,3 11 0,-1 4-7,1-3-4,6 4-5,0-11-3,8 1-3,2-10-3,4-5-3,1-7-1,0-3-1,-1-6 0,-5-4 0,-4-3-1,-5-3 0,-6 2 0,-5-1-1,-2 0 1,-4 2 0,1 2 0,1 3 0,2 2 1,9 8 0,-5-16 0,5 16-1,14-12 1,0 7 0,3 0 0,1 3 0,4 2 0,-1 3 2,-1 4-1,1 6 1,-3 0 1,0 3-1,-3-2 0,1 2 0,-2-5 0,-1-1-1,0-6 0,-1-3 0,3-3 0,0-1 1,-2-4-1,1 0 0,-2 1 1,2 1-1,-2 3 1,1 3-1,0 1-1,0 3 0,1 1-3,0-5-6,4-5-24,1 0-4,-4-14 0,2-4-1</inkml:trace>
  <inkml:trace contextRef="#ctx0" brushRef="#br0" timeOffset="52316.231">22602 11951 88,'-24'-14'33,"14"0"-21,6-11-12,4-22-13,11-4-25,1-23-1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30:01.2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9592 9460 0,'-9'-2'3,"9"2"0,-8 0-2,8 0 1,-9 0 0,9 0 0,0 0 0,0 0 0,0 0 0,0 0 2,0 0 0,0 0 1,0 0 1,10 3 0,-10-3 2,21 0 0,-5-1 0,7 1-1,2-2 1,7 0 0,2 0-2,7-2 0,3 2-2,4-2 1,-1 2-1,1-1 1,0 0 0,-4 1 0,0 1-1,-4 0 1,-1 1 0,-7-3-1,-1 3 0,-6-1-1,-1 1-1,-6 0-1,-2 1 0,-6-1-1,-10 0 0,11 1 0,-11-1-1,0 0-2,0 0-2,0 0-6,0 0-15,0 0-1,10-3-1,-10-8 2</inkml:trace>
  <inkml:trace contextRef="#ctx0" brushRef="#br0" timeOffset="1152.1152">12857 9585 0,'-12'-2'12,"-5"-1"-4,5 2 0,-6-2-1,5 6-1,-4-3 1,3 3 0,-1 0-1,2 1 0,0 0-2,2 2 0,0-2 1,11-4 0,-15 10 0,15-10-1,-10 4 0,10-4 0,0 0 0,0 0 0,0 0 0,0 0 0,0 0 0,0 0 0,0 0 0,0 0 0,12 6-1,-4-6 1,5 1 0,4-2-1,4 2 1,2-2-1,6 0-1,5 0 1,4 0 0,2-2 1,6 2 0,1-2-1,4 0 0,2-1 0,2 0 0,0-2 0,0 2-1,-1-1-1,-2-1 1,-3 3-1,-3-3 0,-7 3-1,-5 0 1,-8 1-1,-4-1 1,-7 2-1,-5 0 0,-10 1 0,9-1-1,-9 1 0,0 0-1,0 0-3,0 0-4,-4-11-20,4 11 0,0-15-2,0 15 0</inkml:trace>
  <inkml:trace contextRef="#ctx0" brushRef="#br0" timeOffset="2249.2248">15524 9530 1,'0'0'10,"-19"0"0,19 0-6,-12 0-3,12 0-1,-11 0 2,11 0 3,0 0 2,0 0 2,-11 1 1,11-1 1,0 0 0,0 0 2,0 0-2,0 0-3,14 0-2,-5-2-1,3 0-1,5 0-1,4 0-1,6-2 1,6 2 0,2-2 0,5 2 1,5-3 0,6 2 0,3-1 0,5 1 0,-1-1-1,2 1 0,3-1 0,-3 2-1,-3 0 0,-3 0 0,-8 0 0,-4 1-1,-7 0 1,-6 1-1,-7 0-1,-7 0 1,-4 0-2,-11 0-3,12-1-4,-12 1-12,0 0-9,8-12 0,-4-3-2,12 2 2</inkml:trace>
  <inkml:trace contextRef="#ctx0" brushRef="#br0" timeOffset="3219.3219">19941 9532 5,'-18'-2'8,"2"5"0,-4-4 0,3 3-2,-2-4 2,3 2-1,-2-2-2,4 2 1,1-1-1,3 2 1,10-1 0,-14-1 2,14 1-2,0 0 0,0 0 0,0 0 1,12 2-1,1-2-1,5 0 0,5-1 1,4 0-2,8-4 1,5 2-1,4-2 1,8 0 0,3-2-1,4 2 0,4-3 0,2 5 0,-3-2 0,0 3-1,-1-1-1,-4 2 1,-6 2-1,-5 2-1,-6-2 1,-4 3-1,-5 0-1,-5-1-3,-2 3-7,-6 1-22,-4-11 2,2-1-2,-8-16 1</inkml:trace>
  <inkml:trace contextRef="#ctx0" brushRef="#br0" timeOffset="14816.4815">11543 5443 7,'0'0'5,"10"6"0,-10-6 0,13 5-2,-4-4 0,-1 1-1,1 0 1,1 0-1,0 0 0,0 0 0,1 1 0,1-1-1,-1 1 1,1-1-1,2 1 0,0-2 0,1 2 1,0-3-1,3 1 1,-2-1 0,3 0-1,-1-1 1,4-1-1,0 0 0,-1 1 0,2 0 0,0-2-1,1 2 1,-1-1 0,1 0 0,1 0 0,-3 0 1,3 1 0,-2 0 0,0 1 0,-3-1 0,2 2 0,-2 0-1,0 0 1,-2 1-1,0 1 0,0-1-1,1 0 1,0 2 1,0-2-2,1 1 1,-1-1 0,2-1-1,0 0 1,2 0-1,-1 1 1,-1-2-1,2 0 1,-1 0-1,0-2 0,2 1 1,-2 1-1,1-1 0,1 0 1,0 0-1,3 0 0,1-1 0,-1 2 0,1-1 0,0 1 0,1 0 1,-1 0-1,-1 0 0,2 0 0,1-1 0,0 0 1,-1 1 0,0-1 1,0 0-1,0 1 1,0-2 0,1 2 0,-2 0 1,1 0-1,-1 0-1,2 0 0,1 0 1,-1-1 0,0 1 0,-1 0 0,-1 0 0,-2 0 0,1 0 0,-3 0-1,-2 0 0,0 0 0,-3 0-1,-2 0 0,-2-1-2,-2 1-5,-1 2-12,-12-2-6,10-8 1,-13-6-1</inkml:trace>
  <inkml:trace contextRef="#ctx0" brushRef="#br0" timeOffset="20910.0908">9718 11562 47,'0'0'24,"0"0"3,-3-15-2,3 15-11,-8-17-8,-2 8 0,-3 2-2,-5 0-1,-4 4 0,-4 1-2,-2 7 1,-4 3-1,-2 5 0,-2 7 1,0 6 2,-1 4 0,5 7 0,3 1 1,8 2 0,7 1 0,10 1-1,8-4 0,11-2-1,7-7-1,6-3-1,3-4-2,2-6-1,3 1-5,-5-9-4,1-1-13,-1-3-8,-5-6 0,3 0 0,-5-10 1</inkml:trace>
  <inkml:trace contextRef="#ctx0" brushRef="#br0" timeOffset="21166.1164">9797 11572 87,'0'0'30,"0"0"1,0 0 0,0 0-21,8 18-6,-4 3-1,1 8-2,0 11 1,-2 6-1,1 7 1,-2 1-1,1-2-1,1-4-2,-2-7-6,3-6-9,0-8-13,0-16-1,5-4-2,-10-7 2</inkml:trace>
  <inkml:trace contextRef="#ctx0" brushRef="#br0" timeOffset="21407.1404">10064 11572 70,'12'-7'32,"-12"7"-1,10 9 1,-4 9-18,-7 8-6,1 10-1,-4 6-1,1 7-2,-3 5-2,2 1 0,-2-3-1,0-3-2,3-6-3,-1-10-4,5-5-8,1-8-13,-2-20-3,0 0-1,0 0 0</inkml:trace>
  <inkml:trace contextRef="#ctx0" brushRef="#br0" timeOffset="21618.1616">9836 11848 76,'-19'0'32,"19"0"-1,-10-6 1,20-8-12,6 0-15,7-2-3,3-2-3,5 1 0,3-1-5,3 5-6,0 3-15,-3-4-4,3 9 0,-8-5-1</inkml:trace>
  <inkml:trace contextRef="#ctx0" brushRef="#br0" timeOffset="22105.2103">10289 11920 93,'4'17'30,"9"-3"-1,-1-11 2,1-3-28,8 1-3,1 0 1,0 2-1,-3 0 1,-3 3 1,-4 3 0,-2 4 0,-5 1 1,-2 3-1,-6-1 1,-2 0-1,-3 0-1,0-1 1,0-4-2,8-11 1,-14 17 0,14-17-1,0 0 0,0 11 0,0-11 0,18 4 0,-6-2 0,3 2 1,2 3-1,1 2 0,0 2 1,1 4-1,-4 1 3,1 4-2,-4 1 3,-3 3-2,-5-1 1,-2 1 1,-9-2 0,-2 0-1,-9-3-1,-2-4-1,-5-2-1,-1-7-3,2-2-5,-4-13-8,7-4-16,4-3-5,4-7 0,6-3 1</inkml:trace>
  <inkml:trace contextRef="#ctx0" brushRef="#br0" timeOffset="22353.2351">10758 11996 104,'25'12'33,"-2"-9"2,7 2-2,4-4-28,3-2-3,5 0-1,-1-2-1,0 1-1,1 0-2,-4-3-7,2 0-14,-1 3-10,-8-7 1,5 2-1,-6-7 1</inkml:trace>
  <inkml:trace contextRef="#ctx0" brushRef="#br0" timeOffset="22677.2675">11739 11784 77,'0'0'29,"-18"15"-1,-1-14 1,-3 8-20,-2 8-3,-5 3 0,2 8 1,-3 1 0,5 7 2,4-2-2,10 4 1,5-6-3,11-2-1,6-8-2,9-3 0,6-6-2,3-5-1,5-4-4,0-7-2,4 0-6,-4-9-8,4-3-12,0 0-4,-3-7 2,1 0 1</inkml:trace>
  <inkml:trace contextRef="#ctx0" brushRef="#br0" timeOffset="22911.2909">12131 11707 78,'9'-4'32,"-5"16"-1,-5 1 2,-1 6-22,3 13-4,-5 2-2,3 9 0,-4 1 0,3 4-1,-2-3-2,1-3 0,1-4-4,0-11-6,5-4-8,2-7-15,-5-16-2,15 0-2,-7-14 1</inkml:trace>
  <inkml:trace contextRef="#ctx0" brushRef="#br0" timeOffset="23152.315">12340 11676 72,'0'0'32,"0"0"0,6 26 3,-11 7-17,-2 1-8,4 10-3,-3 3 0,4 5 0,-3-1-3,3-2 0,0-2-2,3-8-3,3-7-3,-1-9-4,4-5-8,-1-7-21,-6-11 2,14-10 0,-10-8 0</inkml:trace>
  <inkml:trace contextRef="#ctx0" brushRef="#br0" timeOffset="23356.3354">12174 11916 105,'-12'8'35,"12"-8"0,0 0-1,13 6-26,6-11-7,5-2-2,6 1-4,1-6-3,6 4-6,-2-2-11,-1-3-9,2 7 0,-6-4 1,1 7 1</inkml:trace>
  <inkml:trace contextRef="#ctx0" brushRef="#br0" timeOffset="23813.3811">12727 11862 63,'0'0'30,"8"14"0,-8-14 0,10-6-12,0 7-9,1-3-3,6 3-2,-1-1 0,4 1-1,-1-1-1,3 0-2,1 3-5,-1-6-6,1 3-11,-1 1-9,-6-5-1,1 4-1,-7-6 1</inkml:trace>
  <inkml:trace contextRef="#ctx0" brushRef="#br0" timeOffset="24024.4022">12741 12005 83,'-20'13'32,"11"1"-2,9-14 2,0 0-24,10 12-6,11-12 0,4-1-1,9 0-3,1-3-4,6 2-12,4 1-12,-6-9 0,5 7-2,-6-10 1</inkml:trace>
  <inkml:trace contextRef="#ctx0" brushRef="#br0" timeOffset="24451.4449">13778 11832 42,'-16'-4'24,"3"8"3,-11-7 0,-1 4-12,-1 3-5,-3 1-1,-3 4 1,-3-1 0,4 6-1,-1-2-2,5 6-1,2-1-1,4 3 0,3-2-1,9 6 0,3-3 0,6 3 1,5-2-2,7 4 2,5-1-2,7-2-1,4-2 0,4-4-2,3-3-1,1-4-3,5-3-4,-3-12-9,0-4-18,-1-2-1,-3-7 1,0-1-1</inkml:trace>
  <inkml:trace contextRef="#ctx0" brushRef="#br0" timeOffset="25053.5051">14030 11763 54,'-9'-5'24,"9"5"2,0 0-1,0 0-15,0 13-3,0-13 0,3 28 1,-3-8 3,5 10-2,-1-1 0,2 9-1,0-6-2,3 3-1,-2-4-3,2-6-1,-2-4-3,-1-5-2,0-5-6,-6-11-9,0 0-15,9 4 1,-9-4-1,7-19 1</inkml:trace>
  <inkml:trace contextRef="#ctx0" brushRef="#br0" timeOffset="25325.5323">14215 11752 71,'0'0'31,"0"0"-1,9 12 0,-9-12-11,4 22-14,1-3-2,0 4 0,2 6 0,-3 3 0,1 3 1,-1-1-1,2-2-1,-1-1-2,-1-6 0,1-4-4,-2-8-3,3-1-9,-6-12-9,0 0-7,7 10 1,-7-10-1,0-10 0</inkml:trace>
  <inkml:trace contextRef="#ctx0" brushRef="#br0" timeOffset="25543.5541">14081 11962 58,'-9'6'28,"-3"-6"1,12 0 0,0 0-16,13 8-6,3-5 0,1-2-2,6 1-2,1-1-2,4-2-6,2 0-12,2 1-12,-5-7 0,5 3-1,-6-8 0</inkml:trace>
  <inkml:trace contextRef="#ctx0" brushRef="#br0" timeOffset="25835.5833">14630 11924 78,'-1'13'32,"1"-13"1,0 0 0,12 15-20,-12-15-6,19 9-2,-7-5-1,2 0-1,4-1-3,0-5-4,7 4-8,-1-6-14,1-4-6,8 1-1,-2-8-1,7 2 1</inkml:trace>
  <inkml:trace contextRef="#ctx0" brushRef="#br0" timeOffset="26242.624">15553 11732 53,'-10'4'23,"10"-4"2,-26-4 0,9 3-18,-2 2-1,-3-1 0,-2 5 1,-3 0 1,3 4 0,-3 0 0,5 5-1,0 0-1,4 6-1,3-1 0,5 4-1,4-2 0,7 3 0,4-2 0,7 1-1,5-4 0,6-1-1,5-2-1,4-4 0,2-1-3,0-5-2,4-2-5,-5-6-8,1-4-13,2 0-4,-5-6 0,0-1-1</inkml:trace>
  <inkml:trace contextRef="#ctx0" brushRef="#br0" timeOffset="26520.6518">15859 11659 66,'0'0'27,"0"0"1,0 0 1,0 0-16,-2 10-5,-4 7-1,2 11 0,-5 2 0,2 11-1,-3 0 0,3 5-1,-2-2-2,3-5-1,1-5-3,2-8-2,3-6-2,0-20-6,6 11-12,-6-11-11,16-16 1,-3 0-1,-1-12 3</inkml:trace>
  <inkml:trace contextRef="#ctx0" brushRef="#br0" timeOffset="26774.6771">16001 11649 81,'0'0'31,"0"0"0,0 0 2,3 14-22,-9 0-4,2 7-1,-4 5-1,1 7 1,-2 2-1,3 3-1,0 1-1,2-1 0,2-3-2,0-5 0,2-4-2,0-7-2,2-1-3,-2-18-5,4 15-16,-4-15-9,0 0 3,9-7-3,-8-7 3</inkml:trace>
  <inkml:trace contextRef="#ctx0" brushRef="#br0" timeOffset="27007.7005">15761 11891 67,'0'0'30,"0"0"0,-3 12 0,12-11-19,3-3-4,5 3-1,4-2-2,4-1-4,5 2-6,0-1-12,0-3-12,6 4 0,-5-9-1,2 6 1</inkml:trace>
  <inkml:trace contextRef="#ctx0" brushRef="#br0" timeOffset="27587.7585">16338 11819 58,'0'0'31,"0"0"1,0 0-1,9 9-11,0-9-9,5 2-3,3 0-3,3 2-1,1-3-2,3 3-1,1-2-2,-1-1-1,3 1-3,-4-5-4,0 1-12,2 2-10,-7-7-1,4 5 0,-9-7 1</inkml:trace>
  <inkml:trace contextRef="#ctx0" brushRef="#br0" timeOffset="27924.7922">16391 11935 39,'-11'11'25,"7"4"3,4-15 1,-4 12-10,4-12-6,13 14-2,-1-7 1,3-3-3,5 2-1,1-2-3,4 0-2,2 0-4,1-3-3,2 0-7,-2-2-13,-3-4-7,5 3-1,-3-8 0,5 4 1</inkml:trace>
  <inkml:trace contextRef="#ctx0" brushRef="#br0" timeOffset="28482.848">17470 11801 49,'-1'11'21,"-10"-14"3,11 3-2,-22 0-17,6 0-2,-5 2 1,-4-1 2,-1 1 0,-2 3-1,-1 2 1,-1 2 0,0 6 0,-1 0 1,3 5-1,1 1-1,6 4 0,2-3 0,5 4-1,5-5 0,10 1 0,4-4-2,10 1 1,3-4-1,7-2 1,5-2-1,6-3 0,1-5-1,4 0 1,0-6-1,1-1 0,-1-3 0,-3-3-1,-4-1 1,-6-2 0,-6-2 0,-8-2 0,-8-3-1,-9-1 1,-7-1-1,-7-1 0,-7 1-3,-9-4-7,-3 2-20,-6 5-5,-6-2 0,-4 2 0</inkml:trace>
  <inkml:trace contextRef="#ctx0" brushRef="#br0" timeOffset="30579.0576">19688 11785 44,'-14'27'23,"7"7"3,-7-5-2,5-7-14,4 1-1,-1-4-1,2-2 2,4-17-2,-5 20 1,5-20-2,0 0-1,0 0-2,0 0 0,0 0-1,3-14 0,0 0-1,2-1-1,1-5 0,2-2-1,2 0-1,2-1 0,1 2 1,2 0-1,0 5 1,3 5 0,-2 4 0,1 6 0,0 3 1,0 6 0,-2 5-1,-2 4 0,0 3 0,-4 4 0,-1-1-1,-2-2-2,0 2-4,-4-5-5,1-5-13,3-1-6,-6-12-1,8 4 0,-8-4 1</inkml:trace>
  <inkml:trace contextRef="#ctx0" brushRef="#br0" timeOffset="30800.0797">20143 11853 99,'12'12'32,"6"4"-1,-4-12 1,1 1-29,3-2-5,4 3-6,-3-6-7,-2-3-18,1 4 1,-5-7 0,3 6 1</inkml:trace>
  <inkml:trace contextRef="#ctx0" brushRef="#br0" timeOffset="30995.0991">20290 11969 106,'-3'17'34,"5"-2"1,-2-15-2,17 11-31,0-7-6,7-1-4,-1-6-8,5-3-16,5 1-2,3-5-1,7 2 2</inkml:trace>
  <inkml:trace contextRef="#ctx0" brushRef="#br0" timeOffset="31242.1239">21036 11683 87,'-8'21'33,"-5"0"1,3 9 1,-1 2-18,2 4-15,3 6-1,3 5-3,1-3-5,6 3-17,6 1-9,-3-9-1,7-3 0,-3-11 0</inkml:trace>
  <inkml:trace contextRef="#ctx0" brushRef="#br0" timeOffset="32582.2579">9909 13968 77,'-15'2'30,"3"5"-2,-7-5-6,-4 0-14,3 2-3,-7 3-1,-2 8 1,-4 3 0,2 9 0,-3 0 1,5 8-2,2 0 0,5 4-2,7 1-1,6-3 0,7 0 0,8-5-1,6-3 0,6-3 1,7-5-2,3-5 0,4-3-1,-1-7-2,3-1-4,-3-8-11,1-2-15,5-4 0,-6-8 0,4-3 1</inkml:trace>
  <inkml:trace contextRef="#ctx0" brushRef="#br0" timeOffset="32860.2856">10207 14014 64,'3'27'33,"-2"-14"-2,4 6 0,-3 5-6,0-3-21,2 13-2,-2 8 1,1 9-1,-3 4 0,0 5 1,-1-3-1,0-3-2,2-4-5,-1-12-4,7-7-12,2-9-13,-9-22 1,20 5-2,-10-19 3</inkml:trace>
  <inkml:trace contextRef="#ctx0" brushRef="#br0" timeOffset="33111.3108">10421 14135 81,'0'0'34,"-6"28"-1,3-5 1,-1 5-23,6 12-5,-1 3-2,2 7-1,0 1 0,2 0-1,0-4-2,0-7-3,3-5-5,-5-13-9,4-9-18,-7-13 0,11 2 0,-11-2 1</inkml:trace>
  <inkml:trace contextRef="#ctx0" brushRef="#br0" timeOffset="33290.3287">10300 14414 87,'-9'-5'32,"9"5"0,5-11 0,6 1-27,11-5-9,9 3-8,2-3-13,1-1-8,8 5 0,-3-1 1,5 8 1</inkml:trace>
  <inkml:trace contextRef="#ctx0" brushRef="#br0" timeOffset="33740.3736">10718 14531 86,'-7'20'32,"5"1"0,2-21 1,-1 15-24,1-15-8,16 9 0,-4-5-1,-1 3 0,-1 4 1,-2 2 0,1 3 1,-5 5 0,-2 2-1,-6 2 0,-3 2 0,-6-4 0,-5 0 0,-2-2 0,-4-1-1,1-7 0,0-4 1,1-3-1,3-3 0,4-6 0,3-1 0,12 4 1,-7-18-1,11 6 1,3 0-1,5 0 1,5 0 0,3 3 0,4 2 1,3 3-1,4 4 0,-1 4 0,1 4 0,-1 1-1,-1 3 0,-1 0-1,-4-1-2,1 2-5,-7-8-8,1-4-19,1-1 0,-4-8 0,3-3-1</inkml:trace>
  <inkml:trace contextRef="#ctx0" brushRef="#br0" timeOffset="34063.406">11208 14426 52,'0'0'30,"0"0"1,-1 16-1,1-16-9,13 2-11,3 0-5,3 2-1,7-1 0,-1 2-2,4 0 0,1-1-4,0-3-5,3 2-13,1-1-11,-5-8-2,2 2 0,-2-8 1</inkml:trace>
  <inkml:trace contextRef="#ctx0" brushRef="#br0" timeOffset="34409.4406">12095 14251 61,'0'0'26,"-9"-6"0,-6-2 0,-4 4-21,0 2-1,-7 4 1,-1 6 1,-6 3 1,4 12 1,-2 0 0,6 6 0,0 2-1,8 5-1,3-1-2,10 2 0,7-4-1,11-2 0,6-5-1,7-3-1,6-4-1,4-6-2,6-5-4,-1-10-5,6-2-10,-6-4-15,1-10 1,0-1-1,-4-8 2</inkml:trace>
  <inkml:trace contextRef="#ctx0" brushRef="#br0" timeOffset="34657.4653">12507 14201 60,'0'0'33,"4"11"0,-2 4 0,-4 6-7,-1 3-17,4 10-2,-4 4-2,2 7 0,-2 1 0,1 1-1,-1-1-2,2-5-1,2-6-3,-1-11-5,7-3-6,-7-21-12,11 5-12,1-13 2,0-12-1,2-3 1</inkml:trace>
  <inkml:trace contextRef="#ctx0" brushRef="#br0" timeOffset="34890.4887">12742 14168 91,'6'11'32,"-4"3"1,0 8 2,-1 7-25,-5 3-5,2 8-1,-3 2-1,2 2 1,-1-2-2,2-1-1,1-5-3,1-12-8,5 0-12,1-10-15,-6-14 2,0 0-1,0 0 1</inkml:trace>
  <inkml:trace contextRef="#ctx0" brushRef="#br0" timeOffset="35073.507">12560 14501 87,'-13'7'35,"13"-7"0,0 0 2,0 0-16,12-3-18,2-6-3,1-5-4,6 4-8,-1-2-18,2-3-6,5 2 1,-3-1-1</inkml:trace>
  <inkml:trace contextRef="#ctx0" brushRef="#br0" timeOffset="35566.5563">12870 14607 86,'-5'24'33,"3"-4"1,0-10 0,2-10-15,0 0-17,11-2-2,-11 2 0,18-10 1,-8 7 1,4 1-1,2 3 0,-2 1 1,2 5-1,-3 2-1,0 3 1,-2 2-1,-4 5 0,-3-1 0,-4 3-1,-3 0 2,-3 0-2,-5-2 1,-3 0 0,-2-4 0,-2-3 0,0-4 0,-1-4 1,1-1-1,3-4 1,3-3 0,1-1 0,11 5 0,-12-14 1,12 14-1,1-16 0,-1 16 1,17-14-1,-5 9-1,5 2 1,4 3-1,2 2 0,2 2-1,1 3 1,0 0-1,2 1 0,-1 0-3,-2-4-4,3 1-7,-5-6-16,1-5-4,-1-2-1,-3-8 0</inkml:trace>
  <inkml:trace contextRef="#ctx0" brushRef="#br0" timeOffset="36507.6504">12976 14578 53,'0'0'33,"0"0"1,0 0 0,0 0-7,14 1-11,7 0-5,1-4-2,13 4-1,1-3-2,9 3-2,3-2 0,2 1-1,-1-1-2,-1-1 0,-1 1-2,-7-2-1,-4 2-2,-8-4-2,-4 5-5,-9-8-7,-5 3-18,-10 5-1,0 0 1,-12-5 0</inkml:trace>
  <inkml:trace contextRef="#ctx0" brushRef="#br0" timeOffset="36763.676">12922 14733 87,'-31'20'34,"7"-3"0,14-5 3,14 0-23,11-11-7,15-2-2,11-4-1,11 0 1,8-2-3,6-2 0,4 1-2,-1-1 0,-1 2-3,-4 1-1,-5 5-4,-10-5-7,-2 4-16,-7 2-6,-7-3 1,-1 3 1</inkml:trace>
  <inkml:trace contextRef="#ctx0" brushRef="#br0" timeOffset="37244.724">14322 14349 44,'-14'6'26,"-8"-10"0,2 6 1,-6-2-6,-1-1-13,-3 5-1,-4 1 0,1 10 1,-5 5 1,4 10 0,-2 2-1,8 8 0,1-3-3,11 5 1,8-3-1,11-1 1,13-9-3,11-3 1,10-10-2,10-3-2,7-7 0,6-6-3,4-2-5,-3-10-11,0-1-18,3 0-1,-6-4 2,-2 0-2</inkml:trace>
  <inkml:trace contextRef="#ctx0" brushRef="#br0" timeOffset="38184.8181">14611 14285 54,'-11'2'28,"11"-2"2,-17 16 1,17-16-14,-10 21-5,5-4-2,7 14 1,-6 1 0,8 14-1,-1-1-3,5 9-1,0 1-3,3-1-2,-2-5 0,2-9-3,1-6-2,-2-12-5,1-5-14,1-15-15,-2-11 2,2-8-1,0-9 2</inkml:trace>
  <inkml:trace contextRef="#ctx0" brushRef="#br0" timeOffset="38454.8451">14880 14258 99,'-2'14'34,"2"10"0,-3 3 2,-5 5-28,4 10-4,-2 4-1,0 4 0,-2-1 0,0 0 0,1-6-3,2-7-3,5-2-5,-4-15-5,7-5-11,-3-14-12,0 0 0,0 0 0,3-18 2</inkml:trace>
  <inkml:trace contextRef="#ctx0" brushRef="#br0" timeOffset="38667.8664">14658 14538 85,'-15'9'33,"0"-5"0,15-4 1,-8 14-19,8-14-11,18 1-4,1 1-1,5-4-2,7 2-4,-2-3-5,5-1-13,3 2-8,-6-6 0,3 4 0,-5-8 2</inkml:trace>
  <inkml:trace contextRef="#ctx0" brushRef="#br0" timeOffset="38938.8935">15130 14501 99,'0'0'35,"21"18"2,-5-10-2,2-2-25,11 5-6,4-1-2,4-3-4,1 2-9,2-2-23,2-9-2,3-2 0,-3-11 0</inkml:trace>
  <inkml:trace contextRef="#ctx0" brushRef="#br0" timeOffset="39726.9723">16080 14224 51,'0'0'27,"0"0"0,-14-10 0,3 9-12,-4 3-9,-4 3-1,-3 6 0,-8 3 3,3 12 0,-5 3 1,6 12-1,-1 0-1,9 8 0,2-2-1,14 2-1,4-5-2,13-2 0,7-6-1,10-5 0,4-8-1,3-5-2,4-6-1,-1-8-5,4-2-4,-7-11-7,2-2-14,-5-1-4,-5-8 1,-3 0-1</inkml:trace>
  <inkml:trace contextRef="#ctx0" brushRef="#br0" timeOffset="40021.0016">16215 14417 73,'0'0'34,"0"0"-1,16 7 2,-7-10-17,9 4-10,3-4-3,5 3-2,-2-1 0,5 0-3,1 2-2,-2-5-6,4 5-11,-4-4-16,-2-2 1,1-1-2,-5-2 3</inkml:trace>
  <inkml:trace contextRef="#ctx0" brushRef="#br0" timeOffset="40996.0991">16270 14269 28,'4'-13'23,"-4"13"3,0 0 2,7-11-10,-7 11-3,0 0-2,13 3-1,-13-3 1,10 21-2,-7-3-2,2 11-1,-1 2-3,1 6-1,-3 3-2,3 1 0,-1-3-2,0-3-1,2-4-3,-1-10-3,5-4-10,-2-6-17,-8-11 0,21-5-1,-12-8 0</inkml:trace>
  <inkml:trace contextRef="#ctx0" brushRef="#br0" timeOffset="41246.1242">16552 14245 66,'0'0'34,"0"0"-2,1 19 1,-5 1-8,0 1-19,3 8-2,-2 6-1,3 5 1,-1 1-2,2 2 0,3-1-2,1-7-3,3-4-6,-1-12-10,1-8-16,3-5 0,-11-6 0,13-11 1</inkml:trace>
  <inkml:trace contextRef="#ctx0" brushRef="#br0" timeOffset="41450.1446">16375 14472 75,'-23'2'33,"9"6"-1,5-3 2,9-5-18,9 4-12,6-3-3,5-2-1,5 1-3,3-5-4,7 5-7,-2-4-13,-1-3-5,3 4-1,-5-5 2</inkml:trace>
  <inkml:trace contextRef="#ctx0" brushRef="#br0" timeOffset="41684.168">16768 14442 81,'-7'15'36,"7"-15"-2,0 0 2,17 8-16,-4-12-15,5 1-4,0 1 0,4-2-1,0 2-3,-1-2-2,7 5-8,-6-3-13,1-1-8,2 1 0,-5-3-1,0 3 1</inkml:trace>
  <inkml:trace contextRef="#ctx0" brushRef="#br0" timeOffset="41901.1896">16810 14533 89,'-20'19'33,"4"-5"0,8 0 1,12-3-23,-4-11-8,21 9-1,0-6-2,3-3-1,7 0-3,0-4-4,6 4-9,-2-2-13,0-4-3,1 4-1,-3-5 2</inkml:trace>
  <inkml:trace contextRef="#ctx0" brushRef="#br0" timeOffset="42620.2615">17514 14310 7,'0'0'17,"0"0"2,-16-7 2,16 7-10,-17-6-1,5 4 0,-1-1 0,-4 2 1,1 2-2,-3-1-1,1 4-2,-3 0-1,3 3-1,-1 0 1,4 6 0,-1 0 0,4 6 2,1 2-1,5 6 0,1-1 0,5 7 0,2-1-1,8 3 0,3-4-1,7 1-1,3-8-1,3-2-1,5-4-1,-1-9-3,3-1-5,-5-9-4,2-1-12,-4-4-10,-4-6 0,-1 2-1,-6-6 2</inkml:trace>
  <inkml:trace contextRef="#ctx0" brushRef="#br0" timeOffset="43269.3265">17654 14250 70,'1'21'32,"-5"1"-1,4 8 1,4 5-17,-4 0-10,3 5-1,0 0-2,1-1-1,0-6-2,1-7-5,4-5-12,3-8-14,-2-15 1,3-7-3,-3-14 2</inkml:trace>
  <inkml:trace contextRef="#ctx0" brushRef="#br0" timeOffset="43502.3498">17827 14224 93,'0'21'33,"-3"0"1,3 6 1,2 1-27,-1 5-5,1 3-2,0 0 0,0 2 0,1-3-2,-1-4-3,3-3-4,-3-9-9,3-7-14,-5-12-3,0 0-1,11 0 1</inkml:trace>
  <inkml:trace contextRef="#ctx0" brushRef="#br0" timeOffset="43683.3679">17745 14470 82,'-19'0'34,"8"3"-1,3-2 2,8-1-23,0 0-7,13 5-4,4-5-2,3 1-7,2-3-17,4-5-8,4 1 0,-3-6-2,3-1 2</inkml:trace>
  <inkml:trace contextRef="#ctx0" brushRef="#br0" timeOffset="43914.3909">18013 14381 102,'0'0'35,"8"15"1,3-14-1,3-4-28,9 3-6,4-3-2,1-1-3,5 0-4,-2-5-6,5 3-11,1-1-9,0-3-1,5 0 1,-2-3 1</inkml:trace>
  <inkml:trace contextRef="#ctx0" brushRef="#br0" timeOffset="44666.4662">19233 14189 13,'0'0'18,"-16"-3"2,16 3 2,-14-6-8,14 6-6,-16-12-1,5 5 0,1 2 0,-3 0 0,-1 1 0,-2 2-1,-1 2 1,-2 1 0,0 6 1,-4 3 0,3 6 2,-5 3-2,7 6 1,-3 1-1,9 7-1,0-2-1,10 7 0,4-5-1,11 2 0,4-3-2,10-3-1,3-4-2,4-8 0,6-1-4,-3-10-3,6-1-9,-5-9-15,-1-7-7,0-2 2,-6-7-1</inkml:trace>
  <inkml:trace contextRef="#ctx0" brushRef="#br0" timeOffset="45365.5361">19568 14093 44,'0'0'19,"0"0"0,0 0 0,0 0-17,-1 12-6,1-12 2,3 13 3,-1-1 4,1 1 2,1 4 3,-1 1 2,3 5 2,-2 0 0,5 8-1,-3-3-2,5 6-3,-2-5-1,2 2-2,-2-3-3,1-3-1,0-4-4,-3-7-3,0 0-5,-7-14-10,0 0-12,10 5 0,-10-5-1,6-20 2</inkml:trace>
  <inkml:trace contextRef="#ctx0" brushRef="#br0" timeOffset="45606.5602">19781 14112 96,'-9'21'34,"3"-4"-1,2 5 3,6 6-27,-5 2-6,4 8 0,0-3 0,2 2-1,-1-1-3,2-5-3,4-2-7,-6-12-10,0-6-14,-2-11 0,0 0-1,0 0 2</inkml:trace>
  <inkml:trace contextRef="#ctx0" brushRef="#br0" timeOffset="45787.5783">19550 14311 94,'-13'0'34,"13"0"1,0 0 0,0 0-25,28 13-7,-4-10-2,7-2-3,8 5-8,0-6-11,5-1-14,4 1 1,-1-6-1,1 3 1</inkml:trace>
  <inkml:trace contextRef="#ctx0" brushRef="#br0" timeOffset="46285.628">20086 14265 70,'-5'12'34,"6"1"-1,-1-13 1,10 8-14,2-3-13,3-4-3,4-1-3,4 0-5,0-4-8,5-1-20,4 5-1,-3-8 0,3 6 0</inkml:trace>
  <inkml:trace contextRef="#ctx0" brushRef="#br0" timeOffset="46525.6521">20198 14446 108,'-18'15'35,"5"-6"2,13-9-6,0 0-26,10 4-2,6-3-1,3-1 0,4 0-1,6 2-4,3-6-3,7 4-8,-3-5-13,4-2-9,5 2 1,-2-7-1,7 1 2</inkml:trace>
  <inkml:trace contextRef="#ctx0" brushRef="#br0" timeOffset="46886.6882">20976 14209 52,'0'0'27,"-20"-9"3,4 9 1,-8 3-10,-4 2-10,2 9-3,-4 2 0,5 9 1,-2 1-1,10 3-2,2 0-1,13 3-1,10-6-1,10-1-2,10-8 0,9-4-1,6-7 0,4-5 0,6-4 0,-2-5 0,-2-5 1,-5-4-1,-8-2 2,-8-5-1,-9-1 0,-11-2 0,-12-2 0,-9-2-2,-10 2-3,-10-6-10,-8 1-21,-7 3-3,-9-3 2,0 1-1</inkml:trace>
  <inkml:trace contextRef="#ctx0" brushRef="#br0" timeOffset="48975.897">11799 15057 50,'-3'10'27,"3"-10"3,-7 18-1,6-5-14,-1 3-6,5 6-2,-3 5 2,3 14-1,-3 2-2,4 11 0,-2 2-2,2 7-1,-1 0-1,2 1 0,1-3-1,1-5-1,0-6 1,2-8-1,2-6 1,1-8-1,1-6 1,1-5-1,0-7 1,3-3-1,2-2 1,3-4-1,2-1 1,3-2-1,4-2 0,4-1 0,7 0 0,4-1 0,6-1 0,6 0 0,4-1-1,7-1 1,6 1-1,5 1 1,4 3-1,4-1 1,5 3-1,7 0 1,2 4 0,3 0 0,0 3-1,1-1 1,3 2 0,-2 1 0,-3 1 0,-2 2 1,-3-1-1,-2 0 0,0 1 0,-1-1 0,-1 0 0,0 0 1,2-4-1,3 0 0,5-3 0,1 0 1,3-4-1,4 1 1,4-1-1,3 1 1,2 0 0,1-1-1,-1 2 1,2 3 0,-2-2 0,0 1 0,-3-1-1,-2-1 0,-2 0 0,-1-1 0,-4 0-1,-1-1 1,-5-2-1,-2 0 1,-6-1 0,-6 0 0,-5-1-1,-4-1 1,-4-1 0,-5-4 0,-2 0-1,-3-2 1,-2-3 0,-1 0-1,-4-1 1,-5 2 0,-2 1 0,-7 1 1,-7 2 0,-6 3 0,-5-1 0,-6 3 0,-4-2 0,-3 0 0,-4-2 0,-2 0-1,-2-3 1,1-2-1,0 0 0,1-3 0,1 0 0,1-3 0,3-1 0,1-3 0,2-2 1,-1-2 0,1-3 0,-3-2 0,-2-3 0,-4-3 0,-4-6 0,-4 3-1,-4 1 0,-2-2 0,-2 5 0,-1 0-2,0 5-4,-4 0-13,3 9-18,5 4 1,-1 3-1,3 5 0</inkml:trace>
  <inkml:trace contextRef="#ctx0" brushRef="#br0" timeOffset="52378.2372">10057 17103 40,'0'0'30,"0"-25"1,-3 9-6,-4 4-8,-5-5-7,0 10-2,-8-2-1,-2 10 1,-6 0-3,0 13 1,-4 2-3,1 9 0,-1 2-2,3 5 1,4 5-1,6 1 1,5 1-1,8-1 1,7-3-1,8-3 2,7-6-3,8-2 2,6-8-3,3-7 1,7-3-5,-2-8-6,6-3-20,-3-5-5,-3-7 0,-1-4-3</inkml:trace>
  <inkml:trace contextRef="#ctx0" brushRef="#br0" timeOffset="52636.263">10399 17043 86,'4'46'36,"2"1"0,1-2 1,4 3-31,-5-5-5,1 0 1,0-1-3,-2-4 1,1-2-7,-8-10-13,2-6-16,0-20 1,0 0-1,15-7-1</inkml:trace>
  <inkml:trace contextRef="#ctx0" brushRef="#br0" timeOffset="52891.2886">10681 16948 77,'4'13'36,"2"5"-1,-1 6 2,-8 2-28,8 13-4,-3 6-2,0 9 1,-4 3-1,0 4 1,-2-4-2,0-2-1,2-7-5,-3-14-10,4-8-24,1-15 1,0-11 0,0 0-2</inkml:trace>
  <inkml:trace contextRef="#ctx0" brushRef="#br0" timeOffset="53086.3081">10423 17283 93,'0'0'38,"3"10"-2,14-13 1,12-9-31,6-4-10,10 2-4,-2-10-8,9 5-22,-5-4 1,-4 0 0,-2-5 1</inkml:trace>
  <inkml:trace contextRef="#ctx0" brushRef="#br0" timeOffset="53843.3838">10743 14890 22,'-1'10'21,"1"-10"0,0 0 1,5-16-11,-5 16-5,13-18-1,-13 18 1,18-17 1,-18 17 1,19-12 0,-9 9 0,4 3-1,-2 1-1,7 2-1,-2 3-2,5 2 1,1 2-1,1 3-1,1-1 1,-2 5 0,-3 0 1,-3 4 0,-7 2 0,-5 0 0,-13-1 0,-7 4 1,-9-3-2,-5 0 0,-7-2-2,-2-7-5,1 2-12,2-5-20,3-7 2,7-4-2,8-10 0</inkml:trace>
  <inkml:trace contextRef="#ctx0" brushRef="#br0" timeOffset="54221.4216">11205 17187 0,'-13'9'9,"13"-9"-2,-15 7 1,6-3-11,0 1 0,9-5 0,-17 11 0,6-10-8</inkml:trace>
  <inkml:trace contextRef="#ctx0" brushRef="#br0" timeOffset="54876.4871">10820 17468 73,'12'-3'32,"-2"-5"0,5-5-8,5 3-14,-2-1-2,5 5-1,-1-1 0,6 7 1,-5 2-2,3 6-1,-3 2-1,-2 4-1,-5 3-2,-3 6 0,-7 2-1,-5 7-1,-8-1 1,-4 2-2,-6-2 3,-4-1-3,-1-4 2,-1-5-2,0-5 3,3-7-1,4-2 0,4-5 0,12-2-1,-9-3 1,9 3-1,17-11 1,-1 5-1,5 1 1,5-1 0,2 3 0,1 3 0,-1 3 0,-3 4 0,-5 3 1,-7 5 0,-7 2 0,-10 1 0,-7 1 0,-8 1-1,-8 0 1,-5-4-2,-4-3-1,1-4-3,-4-5-5,10-2-21,0-11-8,8-9 1,6-7-1</inkml:trace>
  <inkml:trace contextRef="#ctx0" brushRef="#br0" timeOffset="55235.5229">11386 17256 96,'0'0'37,"22"16"-2,5-16 1,8-3-31,13-5-8,13 4-6,4-8-6,10 7-21,1-1 0,2 0 0,-2 2 1</inkml:trace>
  <inkml:trace contextRef="#ctx0" brushRef="#br0" timeOffset="56018.6013">12939 17073 38,'-16'-14'28,"3"5"2,-5-3 1,-3-1-12,1 10-7,-9-2-2,1 10 1,-7 0-2,2 15 0,-5 0-2,5 11-1,0 2-2,5 6 0,6 1-2,5 5 1,7-2-1,10 0 0,8-2 0,10-3 0,7-6-2,6-7 1,8-7-4,1-10-2,7 1-6,-7-15-13,6-4-14,-2-6 0,-2-4 0,-4-4 1</inkml:trace>
  <inkml:trace contextRef="#ctx0" brushRef="#br0" timeOffset="56268.6263">13102 17059 98,'-2'47'38,"0"5"0,0-2 0,6 3-29,-8-7-7,3 0 0,-2-3-3,0-7 2,0-2-4,-2-11-3,7-2-10,-2-21-22,0 0 1,16-14 0,-5-12-1</inkml:trace>
  <inkml:trace contextRef="#ctx0" brushRef="#br0" timeOffset="56508.6503">13300 17001 98,'-5'23'36,"0"3"2,2 5-2,2 5-30,1 1-4,3 4 0,0 4 0,1-1 1,2-1-3,-1-4 0,3-3-5,-4-11-6,5 0-15,-4-13-12,-5-12 1,0 0-1,0 0 1</inkml:trace>
  <inkml:trace contextRef="#ctx0" brushRef="#br0" timeOffset="56703.6698">13111 17298 86,'-10'-4'36,"10"4"0,0 0 1,19-7-23,0-1-12,7 0-1,5 1-3,3-1-1,3 4-3,-3-5-6,4 10-11,-7-1-11,-2 1-1,-3 3-2,-8-2 3</inkml:trace>
  <inkml:trace contextRef="#ctx0" brushRef="#br0" timeOffset="57080.7075">13517 17257 69,'0'0'36,"0"0"0,14 12 1,-14-12-20,23-1-10,-8-1-4,3 2-2,3 0-3,-3-4-7,8 5-12,-1-3-16,-2-2 1,-1-1-1,1 0 2</inkml:trace>
  <inkml:trace contextRef="#ctx0" brushRef="#br0" timeOffset="57636.763">14168 17080 39,'0'0'29,"0"0"2,-10-4-1,10 4-13,-7-12-8,7 12-4,-6-11-1,6 11-1,0 0 0,-10-11-1,10 11-4,0 0-6,0 0-18,-10-4-6,10 4 0,0 0 0</inkml:trace>
  <inkml:trace contextRef="#ctx0" brushRef="#br0" timeOffset="57980.7974">13662 17339 83,'3'10'35,"-3"-10"1,17 7-1,1-3-23,-1-8-9,4 3-1,1-1 0,2 3 0,0 0-1,0 1-1,3 3-3,-4-5-6,7 6-10,-5-6-17,4-1 0,-1-4-1,-1-2 2</inkml:trace>
  <inkml:trace contextRef="#ctx0" brushRef="#br0" timeOffset="58311.8306">14356 17110 37,'-12'-9'28,"12"9"1,-23-6 1,7-1-12,-1 11-9,-6-1-2,2 8 0,-7 2 2,3 9-1,-4-2-1,5 7-1,-3-1-1,7 4 0,2-2-2,8 1 2,5-2-1,7-1 0,8-4-1,10-2 0,9-7-3,9-6-1,11-3-9,-3-11-21,10-4-8,2-8 0,3-3 0</inkml:trace>
  <inkml:trace contextRef="#ctx0" brushRef="#br0" timeOffset="58950.8945">14517 16994 43,'0'0'31,"0"0"3,-2 13-5,4 13-10,-5-3-3,6 19-2,-7-2-3,5 13-1,-5-3-3,2 3-1,-1-2-3,0-6 0,2-5-5,-1-11 0,3-7-6,-1-22-9,0 0-22,0 0 1,8-19 0,0-9 2</inkml:trace>
  <inkml:trace contextRef="#ctx0" brushRef="#br0" timeOffset="59176.9171">14683 16987 85,'5'20'37,"-1"7"-1,1 5 2,4 8-25,-5-2-9,2 5-1,-1 4-1,0 2 1,-3 0-3,1-3 1,-1-1-5,-3-10-7,6-2-18,-5-14-8,0-19 0,0 0-2</inkml:trace>
  <inkml:trace contextRef="#ctx0" brushRef="#br0" timeOffset="59365.936">14550 17287 92,'0'0'36,"0"0"0,17 12 0,4-11-27,2-2-11,4-6-4,7 6-9,-5-5-21,4 0 0,-1 0 0,-3-2 0</inkml:trace>
  <inkml:trace contextRef="#ctx0" brushRef="#br0" timeOffset="59614.9609">14965 17229 74,'12'7'37,"5"-1"-1,5 0 0,8 3-20,-1-4-16,4-5-10,4 1-25,2-2 0,0-4-2,4-2 1</inkml:trace>
  <inkml:trace contextRef="#ctx0" brushRef="#br0" timeOffset="60327.0321">15773 17066 43,'0'0'30,"-20"-7"2,8 5 0,-4 5-12,-6-8-7,1 12-4,-8-3-1,1 12 1,-9 1-1,4 11 0,-4 1-2,5 4-1,2 0-2,7 3 1,9-1-2,9-2 0,14-6-1,8-3 0,11-5-2,6-5 0,7-4-2,1-7-4,4 3-9,-4-10-24,-2-2 3,-4-7-2,-3-3 1</inkml:trace>
  <inkml:trace contextRef="#ctx0" brushRef="#br0" timeOffset="60660.0653">15932 17041 102,'-12'58'37,"2"-3"0,0-4-1,3-8-34,5-6-3,4-5-2,0-8-4,8 1-9,-1-11-20,2-6 0,3-7 0,2-7 0</inkml:trace>
  <inkml:trace contextRef="#ctx0" brushRef="#br0" timeOffset="61484.1478">16079 16945 35,'2'14'31,"-2"-14"1,0 0 2,7 13-10,-7-13-8,7 24-4,-6-9-2,3 14-1,-3-2-2,4 10-1,-4-2-2,3 4-1,0-3-1,0-2-1,-1-4-1,0-4 1,1-5-3,-3-7 0,3-1-4,-4-13-3,3 12-10,-3-12-17,0 0-1,-2-11-1,2 11 2</inkml:trace>
  <inkml:trace contextRef="#ctx0" brushRef="#br0" timeOffset="61711.1705">15929 17226 69,'-13'1'33,"13"-1"0,-11 1 0,11-1-22,11-4-7,2 2-1,7 1-2,2 0-1,3-3-5,5 5-7,-4-4-17,0-2-5,3 1 0,-4-6 0</inkml:trace>
  <inkml:trace contextRef="#ctx0" brushRef="#br0" timeOffset="61930.1923">16290 17105 82,'10'13'37,"2"-5"-3,3-4 2,2 2-23,3-9-15,1-3-2,4 5-6,-7-9-8,2 4-16,-2 2 0,-4 0-2,-1-1 3</inkml:trace>
  <inkml:trace contextRef="#ctx0" brushRef="#br0" timeOffset="62140.2133">16330 17220 93,'-3'17'37,"4"-4"-1,-1-13 1,23 13-30,-7-12-6,5-2-3,3 2-3,-3-7-8,8 3-22,0-1-1,1-3 1,1-1-2</inkml:trace>
  <inkml:trace contextRef="#ctx0" brushRef="#br0" timeOffset="62584.2578">17131 17010 54,'-12'-3'26,"2"4"2,-10-9-1,-4-1-20,0 4-4,-5 1 1,0 8 1,-7 1 1,-1 11 2,-3 1 1,6 8-1,-1-1-2,7 5 0,3-2-2,8 2 0,5-5 0,11 3 0,7-5-1,10 2 0,3-4-1,7-1 1,7-2-2,2-3-1,4-4-3,0-6-3,5 3-10,-7-8-19,3-4-2,-3-6-2,-3-1 1</inkml:trace>
  <inkml:trace contextRef="#ctx0" brushRef="#br0" timeOffset="62914.2908">17291 16912 58,'-8'21'34,"1"8"1,-2 6 0,0 0-12,4 11-14,-1 0-3,4 3 0,-1-5-3,4-3 1,2-5-4,1-6 0,4-7-6,-2-9-2,7-1-10,-13-13-14,16-1-5,-6-8-1,-2-5 3</inkml:trace>
  <inkml:trace contextRef="#ctx0" brushRef="#br0" timeOffset="63170.3164">17410 16947 79,'0'0'35,"1"14"0,-2-4 2,1 12-28,-4 2-4,2 9 0,-3 4-1,1 5 0,0 1 0,1 1-2,2-3-3,0-8-3,6-4-11,-2-14-13,-3-15-11,16 13 1,-7-15 0</inkml:trace>
  <inkml:trace contextRef="#ctx0" brushRef="#br0" timeOffset="63456.345">17293 17127 88,'-12'14'34,"12"-14"0,2 12-4,-2-12-25,17 4-3,-3 0-4,2-2-3,6 6-11,0-4-19,3-1 1,3-2-1,1-6 1</inkml:trace>
  <inkml:trace contextRef="#ctx0" brushRef="#br0" timeOffset="63831.3825">17702 17126 64,'-4'17'35,"4"-17"0,0 0-7,0 0-12,0 0-4,18 9-2,-9-10-2,8 4-2,1-3-2,7 3-2,5-3-3,1-3-2,8 3-10,-3-6-25,5-3 0,4-4 0,2-5-1</inkml:trace>
  <inkml:trace contextRef="#ctx0" brushRef="#br0" timeOffset="64410.4404">18706 16950 16,'0'0'23,"-11"-12"-1,1 7 3,-9-5-10,-4-5-7,1 9 1,-8-3 0,0 11 2,-7 2 0,4 13 1,-4 2-1,7 12-2,-2 1-2,10 8 0,5-1-2,10 4 0,9-3-1,10 0 0,8-6-1,8-4 0,5-5-3,3-7 1,6-3-5,-2-8-1,5 3-7,-9-15-9,4 2-15,-3-4-1,-3-5-1,-2-2 2</inkml:trace>
  <inkml:trace contextRef="#ctx0" brushRef="#br0" timeOffset="64682.4676">18896 16902 56,'0'0'33,"0"0"0,0 0 1,-10 14-16,9 12-10,-5 3-2,2 13 0,-3 2 0,2 11-1,-1 1-1,3 0-1,0-5-3,2-8-1,6-5-8,-3-14-10,7-8-18,3-9 1,0-11-1,4-8 0</inkml:trace>
  <inkml:trace contextRef="#ctx0" brushRef="#br0" timeOffset="64945.4938">19043 16966 90,'0'0'35,"-10"3"1,9 7 0,-2 4-30,4 10-2,-1 6 0,2 7 0,-2 4-1,4 5 0,1-1-1,0-3 0,2-6-3,-1-10-2,2-4-5,-6-10-3,5 0-11,-7-12-15,0 0 0,-4-12-2,-2-1 4</inkml:trace>
  <inkml:trace contextRef="#ctx0" brushRef="#br0" timeOffset="65142.5136">18873 17184 69,'-11'2'36,"11"-2"0,0 0 0,0 12-14,11-11-18,8 0-2,5 2-2,1-1 0,3 0-3,-1-6-6,4 8-10,-2-5-17,-4-4 1,-2-2-2,-2-5 2</inkml:trace>
  <inkml:trace contextRef="#ctx0" brushRef="#br0" timeOffset="65381.5375">19245 17055 81,'0'0'37,"13"11"-2,-3-13 2,0 9-23,3-10-12,3 1-2,0-1 0,0 2 0,1 2-3,-1-3-5,4 7-9,-2-4-19,0-4 1,2 0-1,-2-3 0</inkml:trace>
  <inkml:trace contextRef="#ctx0" brushRef="#br0" timeOffset="65668.5661">19337 17205 85,'-5'21'36,"2"-6"0,4-4 2,7 1-29,-8-12-5,18 13 0,-5-11-2,3 1-2,4-2-4,-1-6-7,10 5-9,-4-7-16,2-1-1,1-3 0,1 0 1</inkml:trace>
  <inkml:trace contextRef="#ctx0" brushRef="#br0" timeOffset="66064.6058">19996 17013 45,'0'-15'29,"0"15"2,-13-11 1,-1 3-18,4 12-4,-10-2 0,1 11 0,-8-1-1,4 13-2,-5 0-1,3 6-1,-1 0-1,6 3-1,3-4-1,8 1 0,8-1 0,6-5 0,10-5 0,8-2-1,7-3-1,5-5 0,4-3-2,2-4 0,3-2-7,-5-9-6,3 1-22,-8-5 0,-4-3 0,-3-3-2</inkml:trace>
  <inkml:trace contextRef="#ctx0" brushRef="#br0" timeOffset="66795.6789">20264 16872 5,'-10'9'25,"10"-9"4,-7 14 3,5-3-8,2 11-5,-1 0 0,4 15-1,-4-3-3,7 12-5,-3-4-3,5 5-3,-3-5-2,3-3 0,-2-5-2,1-6 1,0-5-4,-2-7 0,2-1-9,-7-15-21,0 0-2,12-3-1,-6-13 0</inkml:trace>
  <inkml:trace contextRef="#ctx0" brushRef="#br0" timeOffset="67042.7035">20446 16889 92,'0'0'35,"-4"24"1,1 4-2,-2 1-27,2 9-2,-1 4-2,1 5 2,-1-1-2,0 0-1,2-4-3,0-9-3,6-5-6,-6-14-9,6-3-17,-4-11-1,0 0-1,0 0 1</inkml:trace>
  <inkml:trace contextRef="#ctx0" brushRef="#br0" timeOffset="67236.723">20307 17132 85,'0'0'34,"0"0"0,0 0 1,16-6-28,3 6-5,2-2-1,2 0-3,2 2-6,-3-6-14,2 0-12,2-2 0,-1-5-1,1-3 1</inkml:trace>
  <inkml:trace contextRef="#ctx0" brushRef="#br0" timeOffset="67448.7441">20773 16959 104,'7'14'37,"3"-4"1,3-7-2,0-6-30,7-3-7,6 5-2,0-7-4,6 8-5,-5-9-9,6 6-17,1 3 3,1 0-2,2-1 2</inkml:trace>
  <inkml:trace contextRef="#ctx0" brushRef="#br0" timeOffset="68155.8149">21506 16782 41,'-19'-5'26,"5"8"4,-3-5-1,-2 2-18,4 9-1,-8-2-1,4 9 1,-7-1 2,7 11-3,-4-3-1,5 11-1,2-4-1,7 8-1,5-3-1,10 2 0,7-3-2,9-3 0,6-4-1,6-4-1,5-4-2,1-8-2,3-2-3,-5-12-8,4 2-15,-4-8-7,-4-3 0,-4-6 0</inkml:trace>
  <inkml:trace contextRef="#ctx0" brushRef="#br0" timeOffset="68606.86">21818 16703 39,'-8'-4'26,"8"4"1,0 0 0,0 0-15,0 0-4,-2-10-1,2 10-1,0 0-1,5 10 2,-5-10 1,2 22-2,-4-7 2,4 16-2,-2-1 2,2 17-2,1-2 0,4 9-2,-1-3 0,4 2-1,1-4-2,1-7-1,1-6-2,-2-11-3,3-4-4,-14-21-6,18 10-18,-18-10-4,14-15 0,-7 1 0</inkml:trace>
  <inkml:trace contextRef="#ctx0" brushRef="#br0" timeOffset="68862.8856">22068 16802 77,'-6'-11'35,"6"11"1,0 0 1,0 0-20,-8 12-11,6 4-1,2 11-1,-2 5 0,3 7 1,0 6-3,3 3 0,1-2-2,-1-5-2,4-5-5,-4-13-6,6-5-18,-10-18-8,0 0 1,0 0-1</inkml:trace>
  <inkml:trace contextRef="#ctx0" brushRef="#br0" timeOffset="69050.9044">21853 16980 85,'-16'9'36,"6"-4"-1,10-5 2,7 13-22,9-13-12,6 1-2,4-2 0,5-2-3,7 3-8,-3-7-20,4-1-7,1-2 2,0-3-2</inkml:trace>
  <inkml:trace contextRef="#ctx0" brushRef="#br0" timeOffset="69239.9233">22340 16866 91,'-9'9'38,"9"-9"-2,0 0 2,0 0-26,16-14-10,-5 5-3,4 1-4,0-7-8,7 4-23,0 4 0,0-1-1,1 3 0</inkml:trace>
  <inkml:trace contextRef="#ctx0" brushRef="#br0" timeOffset="69434.9427">22364 16969 74,'-21'28'36,"3"-5"-2,9-3 1,7-4-19,10-5-17,6-7-4,11 2-5,1-8-11,8 1-12,8 0-1,4-9-1,4 0 1</inkml:trace>
  <inkml:trace contextRef="#ctx0" brushRef="#br0" timeOffset="69771.9764">22894 16808 78,'-15'0'35,"-8"2"-2,1 6 3,2 9-26,-5-1-4,5 11 0,1 2-1,9 8 0,4-2-1,13 4 1,8-4-3,10-5 0,8-8-1,8-5 0,4-10-1,2-6 1,-2-8-1,-4-4-1,-5-7 1,-7-7 0,-12-4 0,-11-3 0,-12 0 1,-14-2-1,-13 2 1,-12 0-2,-7 4-5,-9 1-29,2 3-3,4-2 0,7-5-1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39:45.1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2601 9370 3,'-14'-3'11,"14"3"0,-12-1-5,12 1-3,0 0 2,-10-2 1,10 2 2,0 0 0,0 0 2,0 0 0,0 0 1,-7-11-2,7 11-2,0 0-1,0 0-3,0 0 0,0 0-2,0 0 0,0 0-1,0 0 0,0 0 0,0 0 0,0 0 0,10-5 0,-10 5 0,14-2 0,-5 2 1,4-1-1,2 0 0,0 1 0,3-1 0,2 0 0,2 0 0,1-2 1,3 2-1,2-1 2,1-2-1,3 2 0,1 0 0,1-2 1,2 1-1,-1-1 1,1 2-1,0-2 0,0 1 0,-1 0 0,1 1 0,-2 0-1,1 1 1,1-1 0,-1 1-1,1 0 1,0 1-1,1 0 1,0 0 0,0 1-1,-1 0 1,0-1 0,-1 2-1,-1 0 1,0-1-1,-3 0 1,0 0 0,-3 1 0,-1-1 0,-1-1 0,-2 0 0,-3 1 0,1-1-1,-3 0 1,-2 0-2,0 0-3,-2-1-6,-1-5-14,2 7-1,-7-9-2,3 2 1</inkml:trace>
  <inkml:trace contextRef="#ctx0" brushRef="#br0" timeOffset="817">2723 10243 14,'-16'-5'15,"16"5"0,-10-6 0,10 6-11,0 0-2,0 0-1,0 0-1,0 0 1,0 0 0,14-2 2,-4 3 1,5 0 1,4 1 2,6-1-2,3 0 1,8-1 1,5 0-2,5 0 0,6-1 0,4 0-1,5-1 0,3 1 0,4 0 0,2-1 0,1 1-1,-1-2 0,-3 0 0,-2 0 0,-4-1-1,-5 1 0,-7-1-1,-5 1 0,-7-1-4,-4 0-6,-6 4-11,-9-10-5,-2 5-2,-11-12 2</inkml:trace>
  <inkml:trace contextRef="#ctx0" brushRef="#br0" timeOffset="2193">2576 9343 7,'-10'2'7,"10"-2"-5,0 0-2,0 0 0,0 0 1,0 0-1,0 0 1,0 0 0,0 0 0,0 0 1,0 0 0,0 0 0,0 0 0,0 0 0,-1 11-1,1-11 0,-1 13 0,1-13-1,-4 22 0,1-5 2,-2 4-1,1 7 1,-2 3 0,0 5 1,-1 5 0,1 4 0,1 4 0,2 4-1,3 2 1,0-2-1,1 0 1,2-2-1,0-3 1,3-4-1,-2-3 1,0-1-1,1-5 1,0-5-2,-1-2 0,1-3-3,1-3-3,-1-9-11,7 3 0,-4-17-1,11 0 0</inkml:trace>
  <inkml:trace contextRef="#ctx0" brushRef="#br0" timeOffset="3509">1882 9783 9,'-18'-13'9,"18"13"-1,-17-9 0,17 9-1,-12-6-1,12 6-1,-10-2 0,10 2 1,0 0-1,0 0 0,0 0 1,0 0 0,0 0-1,0 0-1,0 0 0,0 0-1,13-9 0,-3 6-1,4 1 0,0-2 0,8 1-1,0-1 0,6 1 1,4-1-2,7 1 0,3-2 0,5-1 1,3 0 0,5-1 0,3 0 0,4 0 0,0 0 1,3 0 0,1 0-1,3 3 0,1-2 0,2 2 0,0 0-1,1-1 1,-1 0 1,1-1 1,-2 1-1,0-2 1,-2-2 0,-2 2 0,-4-1 0,-3 2 0,-7 1 0,-4 0-1,-5 1-1,-6 3 0,-7 0 0,-6 0-1,-4 2 1,-6-1-1,-3 1-2,-12-1-4,13-1-7,-13 1-12,0 0 0,9-1-2,-9-12 1</inkml:trace>
  <inkml:trace contextRef="#ctx0" brushRef="#br0" timeOffset="4691">4380 9332 5,'-14'-18'12,"14"18"-1,-13-21-4,13 21-5,-14-19 0,6 11-1,-4 1-1,-2 0 2,-2 1 0,-2 3 0,-2-2 0,-1 3 0,-2 0 1,1 2 0,-2-1 0,1 2-1,-3 2 0,0 0 0,0 2-1,0 1 0,-1 2 0,-1 4-1,1 3 0,-1 2 0,2 7-1,-1 1 1,-2 7 0,0 5 0,4 6 1,1 5-1,1 5 1,3 7 0,2 6 0,4 6 0,3 4 0,5 5-1,1 1 0,5 0 0,3-1 1,7-5-1,3-4 2,5-4 1,4-8 0,6-6 1,3-6 0,4-6 0,3-7 1,3-6-1,0-6 0,3-6 0,0-7 0,-1-7 1,-1-7 0,1-5-1,0-6 1,-4-10-1,2-8 0,-2-6-1,1-8-1,-3-7 0,-1-5 0,-5-9 0,-5-2-1,-4-3 0,-6-5 0,-6 0 0,-5-1-1,-7 1 1,-3 3 0,-5 4-1,-4 2 1,-4 7-2,-4 7 0,-7 7 0,-5 9 0,-4 5 0,-4 7-1,-4 8 1,-3 8-1,1 8 0,-1 6-3,3 8-4,3 7-6,1 4-9,9 14-1,-1-3 1,12 8-1</inkml:trace>
  <inkml:trace contextRef="#ctx0" brushRef="#br0" timeOffset="58850">4750 7558 4,'-4'15'13,"8"-3"-3,-2 1-6,6 4-3,-4 7 1,6 6-1,-4 6 2,7 9-1,-2 1 1,3 7 0,2-2 1,-1 1 0,6-6 0,1-3 0,5-8-1,3-5 0,3-9 0,5-4-1,3-5-1,3-3 0,3-3 0,4-3 0,6-3-1,3-2 0,5-4 0,4-2 1,3-4-1,6-2 0,3-2 0,1-1 1,4-2 0,1 1 1,1-1-1,2 1 2,0-1-1,0 4 0,0-2 0,1 2-1,-1 1 0,-2-1 0,0 1-1,-1 2 1,-1-2-1,1-3 0,-3 1 0,-1-2 1,-4 0-1,-1-1 1,-3 0-1,-3 0 0,-3 1 1,-3 1-1,-5 0 1,-4 1-1,-2 1 0,-7 1 2,-3-3-1,-5 3 2,-5-1-1,-6 2 2,-3 0 1,-6-1 0,-4 2-2,-5 0 1,-4 1-1,-1 1 0,-3-1-1,-2-1-1,-2 0-1,-1-1 0,1-3-1,-2-3-1,0-3-2,0-5-6,2 0-8,-5-11-8,9 1 2,-7-9 0</inkml:trace>
  <inkml:trace contextRef="#ctx0" brushRef="#br0" timeOffset="61985">17534 7489 13,'8'0'9,"6"1"0,-1-3 0,7 2-1,0-2 1,8 2-1,1-1 1,4-1-1,2 1 1,6 2-1,2 1-1,3-1-1,4 2-1,2 1-1,3 0 0,2 1-2,1 1 0,-2 1 0,-1-1-1,-1 0 1,-1-2-1,-2 2-3,-3-4-9,-7-5-12,4 2-3,-9-14 2,3 2-1</inkml:trace>
  <inkml:trace contextRef="#ctx0" brushRef="#br0" timeOffset="71081">4888 9867 4,'22'2'4,"1"-3"1,3 2 1,1-3-1,6 3 1,0-2-1,5 1-2,1-1 0,6 1-1,2 0-1,3 1 0,3 1-1,4 1 1,2-2 0,5 1-1,1 1 0,3 0 1,2 1-1,1-1 1,2 2-1,0-2 0,2 1 1,-1 0-1,0 1 0,-1-1 1,0 0-1,1 0 0,-1-2 1,0 2-1,-1-1 0,-1 1-1,-1-2 1,0 1 0,0 0 0,-1 0 0,0 1 0,0-1 0,1 1 0,1 0 0,-1 0 0,2-1 1,0 1 0,2-1 0,-1 1 1,1 2 0,-2-3 1,2 3 0,1-1 0,-3 1-1,-1-1 0,-2 0 0,-1 0-2,-5-3-2,-2 3-8,-10-6-6,3 5-1,-12-11 0</inkml:trace>
  <inkml:trace contextRef="#ctx0" brushRef="#br0" timeOffset="73742">5070 10677 8,'0'0'11,"6"-10"-5,-6 10-2,7-13 1,-7 13 0,10-13 1,-10 13-2,14-14 1,-3 9 1,-2-2-1,6 4-1,-1-1 1,5 4-2,1 0-1,4 3 0,1 1-2,7 2 1,2 2-1,4 3 0,4 0 1,3 1-1,2 1 2,6 2-1,2 0 0,4 2 0,1 0 1,2 2-1,3-1 1,3 4-1,3 0 1,0 0-1,1 2 1,-1 2-1,3 1 1,0 2-1,2 1-1,-1 1 1,2 1-1,-2 1 1,1 1 0,0 2-1,0 0 2,1 1-1,-2-1 0,-1 1 0,-1 0 1,-1 3-1,-1 1 0,-2-1 1,-1 3 0,-2 0 1,2 4-1,-1 1 2,-2 2-1,-3 0 0,-3 1 0,0 2 0,-2-1-1,-3 0 0,-2-2 0,0 1 0,1 0-1,0-2 1,2 0 0,0 0 1,0 2-2,2 1 2,1 3-2,-4 1 1,1 2 0,-1-1-1,1 3 1,-2 2 0,0 0-1,-4 1 0,-1 3 0,-2-1 0,-1 4 0,-5 2-1,-2 1 1,-3 1 0,-2 3-2,-2 0 0,-2-1-1,2-1-3,-2-9-4,0-5-11,1-2-10,-4-18-1,4-5 2,-5-23 0</inkml:trace>
  <inkml:trace contextRef="#ctx0" brushRef="#br0" timeOffset="75021">7979 9965 5,'19'-5'5,"-4"0"-1,5 2-1,-1 0 0,2 2-1,1-2 1,2 4 0,2-2 0,0 4 0,1-3 1,3 2-1,1-1 1,4 0-1,0 0-1,2 2 1,1-2 0,4 1 0,2 1-1,2 0 1,2 2-1,4 1 1,1 1 0,6 2 0,1 1-1,2 2 1,4 3 0,3 3 1,4 0-2,2 5 1,5 0-1,3 4 1,1 2-1,4 3 1,2 3-1,2 4-1,-1 6 0,-1 4 0,-5 7-1,0 6 1,-1 3-1,-4 7 0,0 6 0,-3 6-1,0 3 1,-1 5 0,0 3 0,-1 3-1,-1 2 1,-1 0 0,-3 4-1,-1 0 2,-4 1 1,-4-2 0,-3 1 2,0 0-1,-4 4 1,-2 3 0,-2 0 1,-1 2-1,-2-2-1,-3 0 1,0 1-2,-5-2 1,-2-4 0,-4-4-1,-3-1 2,-3-4-2,-2-3-1,-4-5 1,0-7-2,-4-11-1,-1-10-4,-1-8-5,-2-11-13,-4-20-5,2-6-1,-11-16 1</inkml:trace>
  <inkml:trace contextRef="#ctx0" brushRef="#br0" timeOffset="76164">9158 14083 3,'-14'4'3,"-3"0"0,2 0 2,-4 1 0,3-1 0,-2-1 1,3 1 1,-2-3-1,2 4 0,0-4 0,3 3 0,0-3 0,12-1-1,-14 2 1,14-2 1,0 0-1,0 0 0,0 0-2,0 0 1,11 5-1,-1-4 0,6 1 0,0 0 0,7-1 0,2-1 0,6 1-1,1-3 1,4 2-1,3-4 0,4 2 0,4-2 0,2 1-1,2-2 0,1 2 0,4-1 0,1-2 0,3 2-1,-1-2 0,3 1-1,1-3 1,4 1-1,2-2 1,1-1-1,3 2 1,2-2-2,4-1 2,4 1-1,1 0 1,2 2-1,4 0 0,1 1 0,3 1 0,3 1 0,-1 2 0,1 0 0,0 1 1,-1 1 0,0 0-1,-1 0 1,-4-1 1,-3 1-1,-4-1 0,-5 1 0,-3 0-1,-5-2 1,-6 2-1,-7 0 0,-4-1-3,-8 2-7,-7 1-18,-11-8-1,-3 2-2,-13-10 1</inkml:trace>
  <inkml:trace contextRef="#ctx0" brushRef="#br0" timeOffset="88327">12620 14151 52,'10'0'28,"9"5"2,1-8-1,7 1-12,8 2-12,5-1-2,5 3-1,1 0 0,2 2 1,1-1-1,0 2-1,1 0 0,-1-1-1,-1 1-2,-4-1-4,-2 0-5,-5-1-7,-6-6-11,-2 4-1,-10-8 0,-3 2 2</inkml:trace>
  <inkml:trace contextRef="#ctx0" brushRef="#br0" timeOffset="88686">12789 13686 41,'-25'18'25,"-9"-2"2,4 15-1,-7 5-11,1 5-10,-1 15-2,-3 10 0,2 9 0,6 2 0,10 2-1,11-4-1,13-5-1,11-8-1,11-12-2,14-14-3,8-15-9,5-21-12,11-6-1,0-23 1,7-7 1</inkml:trace>
  <inkml:trace contextRef="#ctx0" brushRef="#br0" timeOffset="88926">13454 13790 98,'18'60'34,"9"10"-1,-4-2 0,-5 9-30,-1 8-7,-5 14-6,-15-1-16,-14-6-7,-12 0 0,-19-17-1,-5-9 1</inkml:trace>
  <inkml:trace contextRef="#ctx0" brushRef="#br0" timeOffset="99374">9931 13798 5,'0'0'18,"0"0"-3,0 0-3,0 0-2,0 0-1,-4 11-1,4-11 2,-6 12-3,6-12 0,-11 19-1,4-5 0,-1 0-2,-1 4 0,-2-2-1,0 2-2,1-3 0,-1 1-1,-1-2-1,2-1-3,0-2-4,0-1-6,-1-6-5,11-4-5,-18 4 0,18-4 0</inkml:trace>
  <inkml:trace contextRef="#ctx0" brushRef="#br0" timeOffset="99610">9710 13826 47,'9'18'24,"9"10"1,-5-5-9,6 2-14,3 2-5,-1-1-4,-1 0-8,-3-9-10,5 1 2,-7-13-1</inkml:trace>
  <inkml:trace contextRef="#ctx0" brushRef="#br0" timeOffset="100338">5538 10239 31,'0'0'14,"12"9"-1,-12-9 0,12 7-3,-12-7-3,15 8-5,-5-4-3,2 1-3,4 1-6,-1-6-5,9 7-2,-5-9-1,10 5 0</inkml:trace>
  <inkml:trace contextRef="#ctx0" brushRef="#br0" timeOffset="100498">6250 10364 22,'33'14'16,"7"4"-5,-3-5-9,-4-8-13,8 5-4,-5-14-2</inkml:trace>
  <inkml:trace contextRef="#ctx0" brushRef="#br0" timeOffset="100798">7877 10524 24,'32'26'1,"3"1"-1,1-2-1,-4-6-13</inkml:trace>
  <inkml:trace contextRef="#ctx0" brushRef="#br0" timeOffset="101685">11115 13163 77,'10'52'23,"8"-1"-10,-7-12-7,-3-10-34,7 8-2,-4-13 0</inkml:trace>
  <inkml:trace contextRef="#ctx0" brushRef="#br0" timeOffset="101851">11448 13572 54,'8'50'20,"-5"-5"-15,5-6-4,0 2-17,-1-12-8</inkml:trace>
  <inkml:trace contextRef="#ctx0" brushRef="#br0" timeOffset="102490">8652 10932 90,'15'16'25,"9"4"-6,-1-9-12,1-4-33,10 9-6,-2-5 1,9 7 0</inkml:trace>
  <inkml:trace contextRef="#ctx0" brushRef="#br0" timeOffset="102790">10866 12434 35,'46'79'0,"1"-2"-1,-2-4 1,2-3-18</inkml:trace>
  <inkml:trace contextRef="#ctx0" brushRef="#br0" timeOffset="103573">7693 11081 44,'8'16'8,"8"1"-8,4-6 1,-1-7-21,13 9-5</inkml:trace>
  <inkml:trace contextRef="#ctx0" brushRef="#br0" timeOffset="103738">8820 11556 48,'75'55'5,"-4"-5"-5,-2-9 1,2-1-19</inkml:trace>
  <inkml:trace contextRef="#ctx0" brushRef="#br0" timeOffset="104106">10648 13957 20,'17'57'0,"2"-10"0,-2-15 0,0-18-17</inkml:trace>
  <inkml:trace contextRef="#ctx0" brushRef="#br0" timeOffset="104601">8227 11745 70,'-1'13'26,"15"8"-2,1-5-8,12 8-20,5 4-5,7 3-1,7 4-2,3 1-2,4-1 0,-1 0 1,4 4 3,-2-4 0,4 4 2,-1-2 3,1 4 2,-2 1 2,-2 3 1,2 8 3,-4-2-1,-2 8 2,-4-1-2,-4 1-13,4 9 2,-5-7-2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42:13.8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8003 3984 7,'-12'3'7,"12"-3"0,-16 17 1,5-6 1,-4 7-2,-5 3 0,-6 6 0,-4 3 0,-5 6-1,-6 5 1,-1 0 0,-5 2-2,0 0-1,2-1-1,0-1 1,4-5-2,4-5 0,6-5-2,4-5 1,6-5 0,5-3 1,4-5-1,12-8 1,-11 3-1,11-3 0,5-16-1,3 2-1,2-3 0,1-4-1,4-4-1,1-3 0,2-1 1,1-2-2,2 2 0,-3 0 1,2 2 0,-3 0 0,0 2-2,-3 1 3,0 3-1,-2 2 2,-4 0 0,0 3 1,-3 1 1,-1 4 0,-2-1 0,-2 12-1,-1-14 1,1 14 0,-9-5-1,9 5 1,-14 5-1,3 3 1,-3 4 0,1 3-1,-3 6 1,-1 4 1,-3 4-1,3 5 1,-3 2-1,4-1-1,1 0 1,3-2-1,4-4 0,3-5 0,4-4 1,4-6 0,-3-14-1,16 15 1,-3-11 0,2-2 0,4-2 0,0-1 0,5-2-1,0-1 0,2-1 1,1 0-2,1-1 0,0-1-4,0 5-11,-4-7-5,4 7 1,-10-10-1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17:44.0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5447 13336 55,'0'0'26,"0"0"1,-7-10 0,7 10-8,-5 16-11,-3 9-3,1 13-1,-5 16 0,-1 17 0,-6 12 0,-1 11 1,-3 4-1,-2 4-2,-1-11 0,1-6 0,-1-15 0,6-14-1,1-17 1,5-9-1,2-18 1,3-11 0,4-15-1,3-15 0,3-13 0,3-14 0,1-13-1,2-16 0,4-6-1,2-10 1,1 0 1,3 0 1,0 6-1,2 8 0,2 15 0,-1 16 1,1 15 0,-1 22 1,1 19-2,0 20 1,-1 22-1,-1 21-1,-3 18 1,-1 17-1,1 11 1,-2 5-3,1-2 2,0-4-2,0-12 2,1-14 0,-2-18-2,2-17-3,-1-15-2,-3-16-7,1-13-21,-5-9 0,-4-12 1,-2-7-1</inkml:trace>
  <inkml:trace contextRef="#ctx0" brushRef="#br0" timeOffset="248.0494">5161 14005 102,'12'8'36,"14"-8"0,10-8-1,9-9-20,5-3-15,5-4-1,1-3-2,0 4-2,-6-3-4,-4 8-9,-5 1-17,-6 1 1,-1 4 1,-7-4 0</inkml:trace>
  <inkml:trace contextRef="#ctx0" brushRef="#br0" timeOffset="782.1564">5758 13019 65,'-56'-30'27,"-9"2"0,-3 12-1,-11 6-11,-1 3-11,-3 9-3,-3 10 2,2 11 1,1 11 0,2 13 1,4 13 0,7 17-1,4 14 0,10 18-1,7 12-1,10 11 0,12 5-1,12 3-1,13-5 1,14-3-1,12-13 2,17-14 0,12-18 1,14-14 0,13-17 0,11-17 0,10-19 0,12-17 0,6-19 0,4-17-2,2-18 1,0-17-2,-4-16 1,-4-13-1,-10-14 1,-12-11 0,-13-7 0,-15-7 0,-19-1 1,-18-1 1,-23 3-2,-23 4 0,-25 13 0,-22 14 0,-21 23-2,-21 21-1,-16 30-6,-21 20-8,-12 37-19,-7 30-2,-7 22 0,-1 20 0</inkml:trace>
  <inkml:trace contextRef="#ctx0" brushRef="#br0" timeOffset="1804.3608">7234 13950 67,'0'0'30,"0"0"-2,9 12 0,5-15-14,3 0-11,7-1-1,4 1 0,7 1 2,6-2 0,9 4 0,7-2 1,13 3 0,7-2 0,14 2 0,9-2-1,13 2 0,8-3-1,10 0-1,6 0 1,5-1-1,0-3 1,1 1-2,-4-2 1,-7-1-1,-7 0 0,-12 1-1,-15 0 1,-11 1-1,-15 1 0,-14 1-1,-14 1-1,-13 0-1,-11 2-2,-20 1-3,0 0-5,-7-21-5,-9 12-7,-9-3-6,-7-6-2,-3-1-1,-6-6 3</inkml:trace>
  <inkml:trace contextRef="#ctx0" brushRef="#br0" timeOffset="2099.4198">9199 13572 30,'-34'-15'27,"12"8"3,1-3 0,9 8-8,12 2-4,0 0-2,17 19-5,7-8-2,14 12-2,6 3-2,12 9 0,3 4 0,6 7 0,-2 3-2,0 5 0,-8 4-1,-9 1 0,-12 0 0,-13 2 0,-16 2-1,-13 0 1,-18 0-1,-13-1 0,-13-2-1,-8-6-2,-3-2-4,-2-12-9,4-6-21,10-6-2,14-13 0,17-10 0</inkml:trace>
  <inkml:trace contextRef="#ctx0" brushRef="#br0" timeOffset="3552.7104">13948 13610 86,'0'0'31,"0"0"0,0 0 0,0 0-23,-11-16-6,2 6-2,-3-1 0,-5-1 1,-2 1-1,-4 3 0,-4 1 1,-2 4-1,-1 3 1,-2 5-1,-1 5 1,0 7 0,1 7 0,1 4 1,1 10 0,3 3 0,6 5 1,2 3-1,8 3 2,7-3-1,10 2 1,8-4-1,11-3 0,7-8 0,8-3-1,3-7 0,3-7-1,-1-5-2,-4-9-3,1-3-4,-8-13-11,-4-4-17,-2-5 1,-6-9 0,-3-5-1</inkml:trace>
  <inkml:trace contextRef="#ctx0" brushRef="#br0" timeOffset="4167.8332">12966 12748 76,'0'0'28,"0"0"0,0 0-1,0 0-18,11 7-4,-11-7-1,18 8 1,-9 1 0,4 8 0,0-1 1,3 7-1,1 0 1,5 3-2,1 1 0,2 1-1,-1-4-1,1-1 0,1-2 0,-3-4-1,-1 0-3,-2-4-1,-1 1-4,-5-8-8,2 1-20,-2 3 1,-3-3-1,1 5 0</inkml:trace>
  <inkml:trace contextRef="#ctx0" brushRef="#br0" timeOffset="4658.9316">13503 14284 57,'0'0'29,"0"0"2,-11 8 0,-2 0-12,2 10-5,-9 2-4,1 9-2,-9 2-1,3 7 0,-3 0-3,2 1-3,0-2-2,2-5-1,6-3-4,0-10-4,9-3-12,9-16-13,-14 7 2,14-7-2,-4-30 3</inkml:trace>
  <inkml:trace contextRef="#ctx0" brushRef="#br0" timeOffset="5418.0509">12261 11986 74,'-16'-13'30,"1"10"0,-5 0 1,-3 5-19,2 11-4,-5 2-1,3 11 1,-4 4-1,7 9-1,-1-1 0,8 4-2,3 0-1,9-1 0,5-3-2,7-3 0,8-10 0,5-4 0,6-7-3,4-7-1,4-3-4,-1-12-4,7-3-10,-4-8-9,1-3-5,2-3 0,-4-8 1,1 1 4</inkml:trace>
  <inkml:trace contextRef="#ctx0" brushRef="#br0" timeOffset="5668.0759">12722 11858 86,'-2'-15'30,"2"15"1,0 0-1,-9 17-19,9 0-4,-3 4-1,2 7-2,-3 5 0,3 5 1,-1 3-3,0 1-2,0-2-2,0-6-2,1-5-1,1-8-5,4-8-17,-4-13-7,12-1 2,-1-12 0,0-13 2</inkml:trace>
  <inkml:trace contextRef="#ctx0" brushRef="#br0" timeOffset="5915.1006">12954 11672 96,'12'17'33,"-11"2"0,1 8 1,1 5-27,-2 6-3,1 5-1,-3 4 0,0-1 0,-1-3-2,1-2 2,0-2-4,-1-6-2,3-4-3,-2-9-9,2-6-16,1-2-3,-2-12 1,0 0-2</inkml:trace>
  <inkml:trace contextRef="#ctx0" brushRef="#br0" timeOffset="6141.1232">12748 12060 89,'-14'6'34,"14"-6"0,0 0 1,10 5-15,7-6-15,4-4-4,2-1-2,4 0-3,1-4-2,5 4-8,-2-2-13,-3-2-6,4 5 0,-3-5-1,4 7 2</inkml:trace>
  <inkml:trace contextRef="#ctx0" brushRef="#br0" timeOffset="6606.1697">13250 11987 77,'7'11'32,"-7"-11"0,16 9 0,-4-8-11,2-2-15,7 1-2,0 0-2,4 1 1,-1 0-1,-1 2 0,-3 2 0,-1 3 0,-3 3 0,-4 2 0,-6 1-1,-2 2 1,-6 2 0,-1 1-1,-4-1 0,0-2 0,-1-2 0,1-1-1,2-2 0,5-11 0,0 15 1,9-12-1,3 1 1,6 0 0,4 0-1,4 2 1,4 1-1,1 1 0,1 2 1,-4 3 0,-3 1 0,-4 1 1,-7 3 0,-5 1 0,-10-1 1,-9 2-1,-7-2 0,-6-1-1,-5-2-2,-4-2-3,-1 2-4,-4-8-17,6 2-12,5 0-1,3-1 1,6 3-1</inkml:trace>
  <inkml:trace contextRef="#ctx0" brushRef="#br0" timeOffset="7585.2676">12484 14940 62,'-12'-18'31,"12"18"0,-16-15 1,4 7-13,2 6-10,-3 1-1,1 9 0,-1 3-2,3 11 0,-1 3-1,4 10-1,2 5-1,5 4 0,1 3-1,6-2 0,4 0-1,4-4 0,2-5-2,2-8 0,4-5-2,-1-10-3,4-2-4,-3-14-9,4-5-16,-1-4-1,1-7 2,-2-4-2</inkml:trace>
  <inkml:trace contextRef="#ctx0" brushRef="#br0" timeOffset="7869.296">12774 14738 74,'0'0'31,"-9"-1"-2,9 1 1,-3 21-16,1-8-8,3 10-2,-3 6 0,1 12 0,-3 5 0,3 6-1,-4 1 0,1-1-2,0 0-2,-1-9-4,4-4-5,-4-9-16,3-13-7,6-5 0,-4-12-1,10-12 2</inkml:trace>
  <inkml:trace contextRef="#ctx0" brushRef="#br0" timeOffset="8105.3196">12875 14737 102,'2'21'33,"-2"5"3,1 9-2,4 8-27,-5 3-4,2 9-2,-2 0 1,1 0-1,1 1-3,0-8-3,4 0-10,-3-11-20,2-9 1,2-8 0,-7-20-2</inkml:trace>
  <inkml:trace contextRef="#ctx0" brushRef="#br0" timeOffset="8324.3415">12747 15074 110,'0'0'36,"0"0"0,0 0-2,24-13-30,-2 2-4,4-1-3,1-2-2,5 5-7,-3-5-11,1 2-13,1 5 2,-2 0-1,0 5 1</inkml:trace>
  <inkml:trace contextRef="#ctx0" brushRef="#br0" timeOffset="8779.3868">13146 15154 88,'-6'17'31,"5"1"1,1-8 1,0-10-25,7 13-5,-7-13 0,17 10-1,-8-3 1,0 3-1,-9-10 0,14 22-1,-13-7 0,-1 2 1,-6 0-2,-2 2 1,-2-1-1,-4 1 0,1-1 0,-1-3 0,2-4-1,3 1 1,9-12 0,-7 16 0,7-16 0,11 9 1,3-6-1,4 2 0,5-1 1,3 3-1,2 2 1,2 1-1,-2 3 1,-3 2 0,-6 3 1,-3 1 0,-8 3-1,-6 2 1,-11-1 0,-6 2 0,-9-4-1,-7-2-2,-4-3-2,-5-8-5,4-1-18,0-10-10,3-10 0,9-11-1,9-7 1</inkml:trace>
  <inkml:trace contextRef="#ctx0" brushRef="#br0" timeOffset="9236.4327">14072 13952 69,'0'0'33,"0"0"0,0 0 0,16 10-15,1-14-6,9 4-2,3-6-2,9 4-1,2-4-3,7 2-2,1-2-1,1 0-3,0 2-1,-3-3-4,-1 5-3,-8-4-12,-4 2-13,-4 1 0,-9 1 0,-6 2 1</inkml:trace>
  <inkml:trace contextRef="#ctx0" brushRef="#br0" timeOffset="9501.4592">14188 14081 91,'-12'13'32,"9"-2"2,3-11 0,14 6-25,8 0-2,0-6-1,7 2 0,3-3-2,4 2-2,1-1-1,0-1-4,2 1-2,-3-7-5,5 5-13,-1-4-12,-1-4 1,2-1-1,1-5 2</inkml:trace>
  <inkml:trace contextRef="#ctx0" brushRef="#br0" timeOffset="9854.4945">15161 13856 96,'-18'10'32,"-3"8"0,-6-3 1,-2 3-28,3 6-2,1-1-1,6 4 2,2-2 0,10 1 0,8-5-1,13-1 0,8-7 0,11-4-1,8-7 0,8-6-1,3-6 0,3-6 0,-2-2-1,-2-3 1,-7-1 1,-8-3-1,-12 3 0,-12 0 0,-12 1 0,-14 3 0,-13 3-2,-13 0-3,-8 0-29,-10 5-4,-6-1 1,0-2-1</inkml:trace>
  <inkml:trace contextRef="#ctx0" brushRef="#br0" timeOffset="13395.8486">18051 13628 27,'15'0'24,"-15"0"-2,15-1 1,-15 1 0,12-3-3,-12 3-5,0 0-3,11-1-1,-11 1-2,0 0-3,0 0-1,0 0-1,-4-10 0,4 10-2,0 0 0,-13-13-1,13 13 0,-14-12 0,6 6 0,-3 3-1,0 2 1,-1 0-1,-3 3 0,0 1 0,-1 4 1,-4 4-1,0 3 0,0 5 1,-3 3 0,1 6-1,-2 3 1,2 4 0,3 3 0,3-2 0,3 0 1,7-2-1,3-5 1,9-2 1,6-5-1,11-3 1,4-4-1,6-3 1,5-3-1,4-3 0,0-3-2,1-1 0,-2-4-2,-7-1-2,-2 1-2,-9-5-4,-2 3-9,-10-2-19,-11 6 2,-3-16 0,-12 5 0</inkml:trace>
  <inkml:trace contextRef="#ctx0" brushRef="#br0" timeOffset="13756.8847">17399 13769 53,'6'13'30,"-6"-13"3,9 4 0,0 0-10,-1-5-9,8 5-2,-1-6-4,7 5-1,0-3-3,3 1-2,1-1-2,0-2-2,1 3-3,-4-5-5,-2 2-16,-2 0-9,-9-2 1,-1 2-2,-9 2 3</inkml:trace>
  <inkml:trace contextRef="#ctx0" brushRef="#br0" timeOffset="14013.9104">17285 13993 75,'-4'18'33,"4"-18"2,14 16 0,8-11-20,2-7-5,8 3-1,3-5-3,4 2-2,-2-2-2,-2 0-3,-1 3-3,-8-4-4,-1 4-13,-8 0-15,-17 1 1,10-10-1,-10 10 2</inkml:trace>
  <inkml:trace contextRef="#ctx0" brushRef="#br0" timeOffset="14575.9665">16840 13741 23,'0'0'23,"-6"13"1,6-13 4,-12 18-10,6 0-5,-2 6-1,-1 6 1,-4 1-2,5 6 0,-2 0-5,5 2-1,1-6-1,7-1-1,1-6 0,7-3 0,1-6-1,5-1 1,1-9 0,5-4-1,-2-3 1,3-3-1,2-4-1,-1-6 0,-1-2 0,0-4-1,-4-2 1,-3-2-1,-3-3 0,-4-1 0,-4-2 0,-3 2 0,-3-1 0,-6-1-1,-4 2 1,-2 1-1,-4 4 1,-2 2-1,0 5-1,-2 1-1,2 8-4,0-2-9,5 3-17,13 5-1,-11-2 1,11 2-1</inkml:trace>
  <inkml:trace contextRef="#ctx0" brushRef="#br0" timeOffset="15194.0284">18357 13484 24,'0'0'24,"0"0"1,-8 5 0,8-5-4,0 0 0,0 0-3,3-19-1,6 9-3,1-10-3,9-1-3,-1-7-2,8-2-1,4-5-2,4 1 0,3-1-2,0 1 0,-1 4 0,-1 2 0,-3 4-1,-4 6 0,-6 4 0,-3 4 0,-7 6-2,-12 4-2,15-6-3,-15 6-18,-2-13-11,2 13 2,-1-26-1,5 6-1</inkml:trace>
  <inkml:trace contextRef="#ctx0" brushRef="#br0" timeOffset="16005.1095">19188 12618 32,'9'-10'20,"-11"-1"2,2 11-3,-6-11-4,6 11-3,-17-9 0,3 7-2,0 3 0,-4 2-1,1 5 1,-3 1-2,3 7 0,-2 2-2,4 5 0,1-1 0,5 5 0,3-1-1,8 3 0,4-2-1,9 0 0,5-4-1,7 1 0,3-7-1,4-1-2,3-5-2,1-8-2,2 0-5,-6-10-16,-1-8-12,-1-5 2,-3-7-1,-1-2 0</inkml:trace>
  <inkml:trace contextRef="#ctx0" brushRef="#br0" timeOffset="16285.1375">19684 12311 88,'12'28'31,"-10"-10"0,6 7 2,-1 4-24,-1 3-5,4 9 0,-3 1 0,2 4-1,-3-1-1,3-1-1,-1 1 0,0-7-2,-2-5-1,-1-8-3,1-4-8,-2-6-17,-4-15-3,0 0 1,8-18-2</inkml:trace>
  <inkml:trace contextRef="#ctx0" brushRef="#br0" timeOffset="16555.1645">19912 12244 93,'0'0'32,"-6"11"0,6 9 2,0 6-25,-1 4-4,3 12 0,-2 7 0,2 6-1,-1 2-2,4 0 0,0 2-2,1-7-2,2-3-4,-1-12-4,2-8-16,1-8-9,-10-21 0,10 8 1,-9-22 0</inkml:trace>
  <inkml:trace contextRef="#ctx0" brushRef="#br0" timeOffset="16770.186">19790 12572 103,'-10'4'36,"10"-4"0,0 0 0,9 1-25,11-5-6,3-4-2,5-3-3,3 1-2,1-4-3,6 4-4,-4-3-7,2 4-16,-2 6-3,-3-2 0,1 6 0</inkml:trace>
  <inkml:trace contextRef="#ctx0" brushRef="#br0" timeOffset="17328.2418">20273 12645 86,'0'0'32,"-9"9"0,9-9 1,0 0-24,16-11-3,-6 5 0,8 4-1,0-2-3,4 5 0,-2 4 0,0 7-1,-3 3 0,-1 6-1,-5 6-1,-4 4 0,-5 4 0,-5 0 1,-6 1-1,-4-3 1,-7-1 0,-2-4 0,-4-6 0,-1-5 0,0-3 0,2-4 0,2-7 0,3-2 0,4-4 1,4-3-1,3-3 0,3-2 0,3-1 1,1 1 0,2-1 0,0 12 0,4-19 0,-4 19 1,8-14-1,-8 14 1,11-10 0,-11 10-1,17-6 1,-5 6 0,2 0 0,2 5-1,5 1 1,4 2-1,5 1 0,3 3 0,3-1-1,2 1 0,2 1-1,0-4-2,0 1-2,-5-9-5,0 0-20,-6-3-7,-4-9 1,-2-3-1</inkml:trace>
  <inkml:trace contextRef="#ctx0" brushRef="#br0" timeOffset="17689.2779">20912 12266 95,'-19'2'31,"0"6"2,-6-2 1,-3 2-28,3 9-1,-2 1-1,2 8 1,-1 1 0,9 7 0,4 1-1,8 4 1,5 0-2,9-1 0,6-3-1,6-2-1,4-4 1,4-3-2,4-7 0,1-5-2,4-6-2,-3-9-3,4-3-6,-6-9-17,4-8-7,0-6 0,-4-8 0,0-3 1</inkml:trace>
  <inkml:trace contextRef="#ctx0" brushRef="#br0" timeOffset="17947.3037">21304 12174 102,'-1'16'35,"-2"3"0,2 6 0,7 8-28,-6 1-3,2 10-1,-2 5-1,1 3-1,-1 0 0,1-1 0,0-3-2,0-7-1,1-5-2,-3-10-1,4-6-6,-3-20-13,0 0-12,0 0 1,8-22 1,2-5 1</inkml:trace>
  <inkml:trace contextRef="#ctx0" brushRef="#br0" timeOffset="18196.3286">21491 12141 86,'0'0'33,"4"15"-1,-1 1 2,2 7-22,-5 0-8,3 11 1,-3 4-1,2 9-1,-3 4-1,1 3-1,0 1-2,1-3-1,1 0-5,-2-11-7,3-4-13,1-9-7,-3-14 0,-1-14-1,0 0 3</inkml:trace>
  <inkml:trace contextRef="#ctx0" brushRef="#br0" timeOffset="18442.3531">21312 12441 86,'-13'6'34,"13"-6"0,-9 9 1,9-9-19,16-6-12,-4 3 0,6 2 0,2-4-2,6 1-1,2 2-2,-1-4-2,1 6-5,-4-6-12,-2 1-15,2 1 0,-5-2 0,-1 2 0</inkml:trace>
  <inkml:trace contextRef="#ctx0" brushRef="#br0" timeOffset="19012.4101">21730 12399 67,'18'12'32,"-8"-11"-2,7 2 1,-1 0-16,2-5-8,2 5-1,0-2-2,0 5-1,-3 0-1,-1 3 1,-4 3 0,-4 3-1,-4 3 0,-3 1 0,-5 1-1,-1 0 0,-3 0 0,-1-2 0,-1-3 0,2-1-1,8-14 1,-12 17-1,12-17 1,0 0 0,-4 11-1,4-11 1,15 2 0,-3-2-1,2 0 0,3 2 0,4 0 0,1 2 0,3 2 0,-2 1-1,1 1 1,-1 2-1,-2 3 1,-2 1-2,-3 1 2,-3 2-1,-6 4 1,-5 0-1,-5 0 1,-5 2 1,-8-2 0,-4 1 1,-8-2 0,-2 0 0,-4-6 0,1 0 0,1-5-1,3-2 0,4-2-1,5-4-2,7 0-2,2-8-2,11 7-6,-10-10-15,10 10-9,-5-15 0,5 15 0,-7-16 3</inkml:trace>
  <inkml:trace contextRef="#ctx0" brushRef="#br0" timeOffset="20073.5163">18269 14479 14,'0'0'18,"9"1"3,-9-1 1,9-14-5,-9 14-5,16-13 0,-5 10 0,-11 3 1,19-5-1,-9 5-2,3 7 1,2 2-4,5 8 0,1 1-2,5 8 1,1 1-1,7 4-1,2 1 1,5 1-2,-2-2 0,3 1-2,-1-4 1,0-3-2,-2-2 0,-4-6-2,-4-1-2,-5-6-5,2-3-17,-4-4-8,-7-5-1,0-2 0,-6-7 1</inkml:trace>
  <inkml:trace contextRef="#ctx0" brushRef="#br0" timeOffset="21728.6818">19242 14827 24,'0'0'23,"7"-13"1,-7 13 2,0 0-5,9-9-8,-9 9-2,0 0 0,11-2 0,-11 2 0,7 13-3,-4-2-1,2 12-1,-2 2-1,2 10-1,-2 4-1,2 8 1,-3 3-2,1 3 0,-2-3 0,-1-1-1,1-5-2,-1-6 1,0-3-4,-1-10 0,1-1-3,-3-13-3,5 1-11,-2-12-11,0 0 1,0 0-4,-4-20 5</inkml:trace>
  <inkml:trace contextRef="#ctx0" brushRef="#br0" timeOffset="22097.7187">19591 14750 77,'-4'14'30,"4"-14"-3,-5 16 2,4-1-17,-1-2-8,1 13 1,-1 2 0,2 14 1,-3 1 0,5 12 0,-2-3-1,3 6 0,0-5-3,1-3-1,2-5-2,0-10-1,0-5-2,-1-11-2,2 0-4,-7-19-11,0 0-14,10 2 2,-11-13 0,2-1 1</inkml:trace>
  <inkml:trace contextRef="#ctx0" brushRef="#br0" timeOffset="22354.7444">19344 15050 103,'-6'11'36,"6"-11"0,-1 14 0,15-10-25,-1-6-7,9-1 0,2 2-1,6-4-2,3 4-2,2-7-8,-1 1-27,1-2-1,-5-8 1,-2-4-2</inkml:trace>
  <inkml:trace contextRef="#ctx0" brushRef="#br0" timeOffset="58898.3984">12803 16934 30,'0'-18'22,"0"18"0,-4-18-3,-1 5-7,-2 1-2,-6-2-4,-1 5 0,-6-2 0,-4 8 0,-8 0 0,0 9 0,-6 6-1,0 10 1,-3 7-1,2 9 1,1 2-2,7 5 0,4-1-2,9-1 0,6-4-1,11-6-1,9-9 0,8-6 1,5-8-1,6-4 0,3-7 0,4-6-1,4-6 1,-1-5-1,-3-1 1,-2-5-1,-3 0 1,-4-2 0,-5 0 1,-3 4 1,-8 2 0,-3 5 1,-4 2-1,-2 13 1,0 0-1,0 0 1,-11 25-1,6 0 1,-1 7-2,1 5 1,0 5-2,1 3 0,3-1-3,-1-5-1,5-2-6,-3-8-20,3-6-5,4-9 1,-7-14-1</inkml:trace>
  <inkml:trace contextRef="#ctx0" brushRef="#br0" timeOffset="59644.473">13051 16880 63,'-7'23'32,"-6"4"0,-1 7 0,1 7-20,0-1-6,5 6-1,2-3-1,7 3 0,6-9-1,9-4-1,7-8 0,6-7-1,6-7 0,6-5-1,3-9 0,1-5 0,1-6 0,-2-5 0,-2-3-1,-5-3 1,-5-3-1,-7-3 1,-7 1 0,-8-2-1,-6 5 1,-6 4 1,-5 4-1,-6 9 1,-6 8 0,0 7 1,-3 11-1,0 7 1,2 5-1,3 5 0,6-1 0,6 2 0,6-2 0,8-3 0,8-5-1,5-4 0,7-7-1,5-6 0,2-5 0,3-6-1,3-7-2,-1-11 0,3-2-2,-5-13 0,1-2 0,-5-13 0,-1-1 1,-7-8 1,-5 0 1,-5-5 4,-7 1 0,-7 4 1,-5 3 3,-3 12-1,-6 6 0,0 12 2,-4 6-1,0 20-1,-1 9 1,4 18 0,-1 11-1,5 16-1,-2 11 0,2 10-2,3 9 0,4 1-1,3 1 0,2-8-1,4-6-2,0-12-1,6-9-5,-4-17-10,6-11-17,1-11 1,-1-12-1,-3-9 1</inkml:trace>
  <inkml:trace contextRef="#ctx0" brushRef="#br0" timeOffset="60727.5813">13796 17026 63,'-16'-12'34,"4"5"-1,1 7-1,11 0-15,0 0-8,0 0-3,27-2-2,-2-2-1,7 1-1,4-2-1,5 2 1,2-3-1,0 1-1,-3 4 0,-5 3 0,-4 5 0,-3 6 0,-6 4 0,-6 5 1,-5 5-1,-1 2 1,-4 0-1,0-1 1,-1-2-1,1-3 1,2-4 0,3-6 0,3-6-1,3-6 0,1-5 1,1-4-1,-1-4 0,0-4 0,-3-4 0,-5-2-1,-3-1 1,-6-1 0,-4 1-1,-6 2 1,-1 1-1,-3 3 0,0 4 0,2 1-1,2 3 0,9 9 1,-5-12-1,5 12 0,17-6 1,-1 5 0,5 1 1,3 4 0,2 4 0,1 3 0,-1 5 1,-1 3-1,-3 4 1,-1 1-1,-5 3 0,-1-3 1,-4-1-1,-3-5 0,-1-2 0,-2-6 0,-5-10 0,0 0 0,0 0 0,0 0 0,10-15 0,-6-1-1,1-6 1,3-3 0,2-3 1,1 1-1,0 5 0,0 3 1,0 6 0,-1 10 0,-10 3 0,16 18 0,-10 2 0,1 4 0,-1 2-1,0 1 0,2 0-2,0-3-2,3-3 0,-2-9-2,4 2-2,-3-10 0,4 2-2,-5-10 2,4 2 2,-13 2 1,15-13 2,-15 13 2,10-15 2,-10 15 2,7-13 1,-7 13 0,8-10 1,-8 10-1,16-11 0,-2 5 2,-1-4-3,6 0 1,-1-4 0,4 1 0,-3-6 1,1-1-2,-6-5 0,-1 1 0,-7-2-1,-3 3-1,-6-1 0,-5 7 0,-5 5 0,-3 9 0,-6 7 0,0 13 1,-1 7 0,0 8 0,4 5-1,5 4 1,7 1 0,8-2-1,11-4-1,7-9 0,13-4-5,3-15-6,12-2-26,8-11-1,7-10 0,7-10 0</inkml:trace>
  <inkml:trace contextRef="#ctx0" brushRef="#br0" timeOffset="62036.7122">19043 16810 38,'0'0'33,"-3"-14"2,3 14 1,0 0-10,-3-13-9,3 13-5,3 12-3,3 9-2,-2 7-2,1 13-2,-1 5-1,1 10 0,-1 5-1,2 2 0,0-4-2,-1-8 0,0-9-1,0-13-1,4-7-4,-9-22-2,21 13-7,-14-27-8,3 0-4,-4-13 0,3-1 1,-5-10 3,0 2 6,-6-11 8,-1 2 10,-2 2 11,-2 1 7,0 5 2,0 1 4,1 9-2,0-2-1,7 15-4,-2-7-2,10 11-4,2-3-2,10 9-2,2-3-2,6 6-1,2 2-2,3 3 0,0 6-1,-1 4-1,-4 2 1,-6 2-1,-6 2 0,-8 1 0,-8 0-1,-7-2 0,-10-2-1,-7-7-3,-5 3-2,-6-13-4,5 5-7,-5-16-6,8 2-5,4-7-6,6-8 0,10 2 3</inkml:trace>
  <inkml:trace contextRef="#ctx0" brushRef="#br0" timeOffset="63073.8159">19426 16650 34,'34'12'28,"-6"2"2,-1 10-2,-3 9-6,-3 2-8,2 8-6,-6-1-1,-1 1-4,-2-8 0,-3-3-1,-1-9-1,-3-5 1,-7-18-1,0 0 0,0 0-1,6-24 1,-9-1 1,1-3-1,0-6 1,1-1 0,1-6-1,4 4 1,2 3-1,2 5 0,3 3-1,1 6 1,2 6-1,2 7-1,-2 13 1,0 8-1,-3 3 2,-1 7-1,-4 0 2,2 3-2,-2-1 2,1-1-2,1-7 1,-1-2 1,5-5-1,2-4 0,1-5-1,2-3 1,-2-4-1,2-2 1,-2-2-1,-3-4 0,-3-1 0,-3-2 2,-6 1-2,-4 1 1,-4 1-1,-3 2 2,-3 3-3,-1 2 3,0 5-3,0 1 0,4 2 0,2 1-3,9-3 2,0 0-2,0 0 2,14 10-1,3-9 1,1-1 1,5 0 1,2 0 0,3 2 0,0 0 0,0 4-1,-2 5 1,-2 7 0,-1 8-1,-1 8 1,-4 10 1,-4 8-1,-1 6 1,-5 0 0,0-1 0,-2-3-1,-3-6 1,-1-9 0,-2-8-1,-1-13 1,-1-7-1,2-11 1,-9-5 0,3-8-1,1-5 0,-2-9 1,1-3-1,0-8 0,3-3 0,2-2 0,2-2 0,3 0 1,4 1-1,2 2 1,4 3 0,4 3 0,4 5 1,2 4-1,5 0 0,0 4 0,1 4 0,0 8 0,-1 8 1,-3 3-2,-4 7-2,-5 6 2,-4 8-2,-7 6 2,-6 2-2,-7-3 2,-7 0-2,-6-1 1,-5-3 0,-4-4-2,-6-8 0,2-2-1,-2-8-2,6-1-1,0-12-6,10 4-1,1-10-5,12 2-5,10-1-7,9-3 1,10 5 2</inkml:trace>
  <inkml:trace contextRef="#ctx0" brushRef="#br0" timeOffset="63517.8603">20746 16764 21,'24'-1'22,"-3"7"3,-21-6 1,0 0-8,0 0-6,-24 4 0,1 1-1,-9-3-1,2 7 0,-7-3 0,7 7-3,1-4-1,7 6-2,3-2-2,9 3 1,8 0-2,9-1 1,7-1-2,6-3 1,7 0 0,5-4-1,4-2 0,2-5-1,0-4 0,-1-2 0,-1-2 0,-3-4 0,-5 1 0,-5-1 2,-5 2 0,-6 1 0,-12 9 0,12-9 1,-12 9-1,0 0 1,-9 16-1,3 0 1,1 1-2,1 3 0,1 3-1,2-1-1,4 2-2,1-9-3,8 4-13,1-9-16,2-8 1,5-6 0,0-10 1</inkml:trace>
  <inkml:trace contextRef="#ctx0" brushRef="#br0" timeOffset="63952.9038">21174 16791 93,'-6'36'33,"3"1"1,2-7 0,3-5-25,4-1-7,0-3-1,2-2 1,-1-6 0,1-3 0,-8-10 0,12 7 0,-12-7 0,11-10 0,-6-2-1,0-1-1,1-3 1,0-3-1,2-2-1,3 0 1,1 1 0,2 0-1,5 4 1,0 2 0,3 3 0,1 3 0,0 6 0,1 4 1,-3 6-1,-1 7 1,-2 1-1,-4 6 0,-3 3 0,-1 0-1,-3 4-2,-3-4-2,1 1-3,-5-11-3,6 6-7,-6-21-12,9 13-6,2-13 0,0-9 2</inkml:trace>
  <inkml:trace contextRef="#ctx0" brushRef="#br0" timeOffset="64727.9813">22002 16783 71,'0'0'32,"-22"-9"2,-1 6 0,-10-2-21,4 7-7,-5-2 0,1 8 0,-4 0-1,6 10 0,2 0-2,7 7 0,5 1-1,8 3 0,6 0-1,8 1 0,9-4 0,5-1-1,6-6 1,4-2-1,5-6 0,0-5 0,1-6 0,1-4-1,-2-6 0,-3-4 1,-3-4-1,-4-3 1,-6-3 0,-4 1 0,-6 0 0,-4 0 0,-5 5 1,-2 4 0,3 14-1,-13-12 1,3 14 0,0 8 0,2 4 0,0 7-1,3 3 1,3 4-1,2 0 1,5 3-1,5-5 0,3 0 0,5-6 0,3-5 0,4-7-1,4-5 0,3-6 0,0-8 0,3-8-1,-1-8 0,0-4 1,-2-8-1,-2-3 1,-6-3 0,-2-9 1,-7-1 1,-5 0 0,-4 1 0,-7 2 0,-5 4 1,-4 5 0,-3 7-1,-5 11 0,0 10 0,-4 11 1,0 14-1,-1 10 0,0 9 0,1 12-1,4 7 0,6 5 0,7 8 0,8 1 0,11 1 0,10-2 0,10-4-1,10-7 0,5-7-2,9-4-3,-4-16-8,5-6-24,-3-6 0,-5-8 1,-6-6-2</inkml:trace>
  <inkml:trace contextRef="#ctx0" brushRef="#br0" timeOffset="65193.0278">21828 17352 9,'-15'5'23,"7"8"2,-2-7 5,10-6-10,0 0-1,0 0-1,2 13-1,-2-13 1,26 2-4,-6-2-2,13 4-3,5-4-3,10 3-2,11 0-1,5 1-3,8 2-2,3-1-6,8 2-26,-4 0-5,-2-1 2,-5-4-3</inkml:trace>
  <inkml:trace contextRef="#ctx0" brushRef="#br0" timeOffset="86248.1331">2378 15198 16,'0'0'21,"-7"-20"0,7 20 0,-12-22-7,2 10-8,-2 1-1,-3 1-2,-6 2 0,-2 3 1,-2 7 0,-4 3 2,-1 8 0,-2 5 1,2 7 0,2 5 0,5 6 1,3 1-2,8 6 0,7-1-3,10 3-1,5-6 0,8 1-1,5-4 0,5-4-1,3-5-1,4-6-1,-2-5-2,-1-9-4,2-3-6,-2-7-12,-5-10-4,1-1 0,-6-9 1</inkml:trace>
  <inkml:trace contextRef="#ctx0" brushRef="#br0" timeOffset="86547.163">2546 15068 57,'0'0'28,"8"11"1,-6 5-3,1 8-14,3 9-4,0 9-3,0 11 0,-2 3-1,1 7-1,-1-3-3,-1-2 1,1-6-3,-3-8-1,1-9-3,-1-12-3,4-9-9,-5-14-8,9-3-3,-1-11-1,-3-12 2</inkml:trace>
  <inkml:trace contextRef="#ctx0" brushRef="#br0" timeOffset="86790.1873">2741 15040 25,'0'0'25,"0"0"2,3 13 2,-3 9-10,0 8-5,3 10-4,-3 7-1,2 9-2,-2 3-2,2 0-4,-1-2-1,0-3-3,2-6-2,-3-10-5,3-8-11,3-8-7,-6-22-2,7 11 2,-5-21 0</inkml:trace>
  <inkml:trace contextRef="#ctx0" brushRef="#br0" timeOffset="87021.2104">2640 15375 63,'0'0'32,"-11"11"1,11-11-2,11 1-15,-11-1-8,18-10-3,-8 5-3,4-1-4,2 0-1,1-2-4,4 3-8,-1 1-9,-1-2-6,6 5-2,-3-5 3,4 5 0</inkml:trace>
  <inkml:trace contextRef="#ctx0" brushRef="#br0" timeOffset="87562.2644">2998 15364 5,'0'0'17,"-1"17"2,1-17 0,8 11-4,1-8 1,0 2-3,5-2-1,-1 0-2,0 4-1,0-3-3,-1 7-1,-2-2-2,-3 5 0,-3 0-1,-4 5 0,-3 0-1,-3-1 1,-3 1-1,0 0 0,-3-2-1,1-3 1,2-1-1,9-13 1,-14 16 0,14-16 0,0 0 0,0 0 0,0 0 0,0 0 1,16-4-1,-4 0 0,2 2-1,1 2 0,4 2 0,0 4-1,0 5 1,-3 3 0,-1 2-1,-3 3 1,-2 2 0,-3 1 0,-7 0 1,-5 0 1,-5-2 0,-4-1 1,-5-3 0,-1-2 0,-3-5-1,0-2 0,1-3-1,3-4-1,5-4-1,2-4-3,12 8-3,-10-22-8,11 6-14,6 2-1,1-3-1,7 4 1</inkml:trace>
  <inkml:trace contextRef="#ctx0" brushRef="#br0" timeOffset="87968.3051">3509 15874 42,'0'0'24,"-11"0"3,11 0-1,6 13-9,-6-13-5,16 25-2,-3-7-2,6 6 1,2 6-2,5 6-1,0 0-2,5 2-2,-3-1 0,0-1-2,-2-3 1,0-3-1,-4-7 0,-1-6-2,-2-2-3,-5-11-7,2-1-18,-1-3-2,-3-6-1,5 0 1</inkml:trace>
  <inkml:trace contextRef="#ctx0" brushRef="#br0" timeOffset="88344.3425">4581 16246 53,'0'0'28,"-5"13"0,-10-16 0,-2-2-10,-8 1-15,-6 2-1,-4 3 1,-6 3 0,0 6 1,2 4 0,3 7 0,3 4 1,6 6 0,5 2 0,8 3-1,6-1-1,8 1 1,8-4-2,7-1 1,3-4-2,8-3 0,2-1-2,5-11-1,4 3-4,0-15-12,-1 0-16,4-5 0,0-5-1,1-3 1</inkml:trace>
  <inkml:trace contextRef="#ctx0" brushRef="#br0" timeOffset="88763.3846">4936 16355 40,'0'0'29,"-9"0"2,9 0-7,0 0-3,17 13-4,-5-11-3,9 5-4,1-4-4,6 6-2,4-6-1,3 1-1,2-3-1,1-1 0,-1 0-1,-1-1-2,-2-1-1,-4-6-3,-2 8-5,-6-10-10,-3 2-12,-1 4 0,-6-3 0,-3 2 1</inkml:trace>
  <inkml:trace contextRef="#ctx0" brushRef="#br0" timeOffset="89051.4132">5089 16615 52,'-6'16'28,"6"-16"3,3 12-4,12-5-12,3-7-2,8 6 0,2-7-3,7 4-2,2-5-3,2 3-3,0-1-3,-3-2-4,1 10-7,-6-10-14,-3 0-8,-4 5 1,-6-4-2,-3 3 3</inkml:trace>
  <inkml:trace contextRef="#ctx0" brushRef="#br0" timeOffset="89568.4651">4061 16905 27,'-12'4'28,"12"-4"4,0 0-3,0 0-8,0 0-6,-8 3-3,8-3-3,-9 16-3,0 3-2,-4 3 0,-4 6-1,-3 4 0,-2 7-1,-2 1-1,1-1-2,1 1-4,0-10-5,6 2-13,1-8-10,0-4 0,2-6-2,0-6 3</inkml:trace>
  <inkml:trace contextRef="#ctx0" brushRef="#br0" timeOffset="89982.5064">2841 17420 42,'-19'-1'30,"1"5"0,-6 0 1,0 2-11,-3 14-9,-9 4-1,3 14-4,-4 2 1,4 11-3,-2 3 1,7 4-2,3-1 0,9-3-2,7-4 1,8-7 0,6-4 4,-5-39 1,35 55-2,-35-55-1,58 27-4,-28-20-4,7-10-23,-4-7-11,1-11-3,1-7-3</inkml:trace>
  <inkml:trace contextRef="#ctx0" brushRef="#br0" timeOffset="90245.5327">3123 17416 85,'10'34'32,"-6"3"0,1 6 0,3 6-28,-9 6-1,1 7-3,-5 2 2,1 0-3,-3-1 6,2-1-2,1-9-3,1-4-4,6-14-12,-3-35-19,0 0 1,19 24-1,-8-46-3</inkml:trace>
  <inkml:trace contextRef="#ctx0" brushRef="#br0" timeOffset="90500.5583">3355 17426 51,'4'-11'32,"-4"11"-1,0 0 0,0 0-9,0 0-11,5 24-6,-6 2-3,-2 5 2,3 9-3,-3 3 2,2 6-2,0 0 2,1-1-5,1-4 0,0-5-3,4-2-8,-5-7-19,2-11-3,1-8 0,-3-11 0</inkml:trace>
  <inkml:trace contextRef="#ctx0" brushRef="#br0" timeOffset="90749.5831">3209 17789 68,'-10'10'37,"10"-10"0,-11 13 1,11-13-22,0 0-9,0 0-2,0 0-1,13-9-2,-13 9 0,19-7-3,-7 3-1,2-5-4,5 6-6,-3-6-11,6-1-15,2-3 1,1 3-1,2-1 3</inkml:trace>
  <inkml:trace contextRef="#ctx0" brushRef="#br0" timeOffset="91246.6329">3590 17772 13,'0'0'26,"7"15"2,-7-15-4,14 5-3,-2-3-3,-2-3-2,6 3-4,-7 1-3,4 1-1,-4 3-4,-1 5-1,-5 1-1,-3 3-1,-4 0-1,-1 3 1,-2 0-1,-1-1 0,0 0 0,2-5 0,1-3-1,5-10 1,-5 15-1,5-15 1,0 0-1,13 6 0,-3-9 1,3-2-1,1 3 1,2-1 0,0 2 0,-1 1 1,1 3-1,-16-3 1,0 0 5,33 31 1,-33-31-1,9 36 2,-9-36 0,-8 49 0,8-49 0,-28 55 1,28-55-6,-45 55-1,45-55-2,-54 47-2,54-47-3,-52 36-10,52-36-26,-36 6-2,36-6 2,0 0-3</inkml:trace>
  <inkml:trace contextRef="#ctx0" brushRef="#br0" timeOffset="92646.7729">6070 16544 1,'0'0'12,"4"-16"-3,-4 16 0,3-18 2,-3 18 0,3-16 1,-3 16-1,2-17 1,-2 17-3,1-16 0,-1 16-2,2-15 0,-2 15-1,0-15 0,0 15 0,-2-17 0,2 17-1,-5-17 0,0 5-1,5 12-1,-13-21 0,4 11-1,0-1-1,-2 4 2,-2-2-2,2 4 1,-3 2-1,1 0 0,2 2 0,-1 3 0,0 2 0,2 3 0,-1 3 0,0 6 0,-1 0 1,1 5 0,0 1 0,1 4 0,2-2 0,1 4 0,2-2 0,4 1 0,3 3 0,4 2 0,1-2-1,4 2-1,1-4 2,5 0-2,0-5 1,5-1-1,1-9 1,2-3 0,0-3 0,5-2 0,-1-4 0,0 0 0,0-2 0,-2 0-1,-2 0 0,-4-1 0,-2 0-1,-7 1-1,0 2-4,-12-1-11,0 0-20,7-15 3,-10 5-3,-1-9 3</inkml:trace>
  <inkml:trace contextRef="#ctx0" brushRef="#br0" timeOffset="93593.8676">6385 16108 7,'-2'12'19,"2"-12"1,0 0 1,0 0-6,-9 11-1,9-11-3,0 0 1,-6 11 0,6-11 0,0 0 0,0 0-2,0 0 0,0 0-3,5-13-1,6-4 0,5-5-1,1-7 0,6-4-1,3-6-1,3-1 0,0-1-1,1 1 0,-3 4-1,-4 5 0,-3 8-2,-5 2-2,-2 9-2,-8-2-5,-5 14-19,11-11-6,-11 11 0,0 0 0</inkml:trace>
  <inkml:trace contextRef="#ctx0" brushRef="#br0" timeOffset="93977.9059">7071 15415 48,'-7'11'23,"-9"-11"0,7 4-1,-4-4-19,-3 3-1,-4 4 1,-1 3 2,0 6 1,0 5 2,4 7-1,1 3 0,6 4 0,2-4-1,6 3-1,3-5-1,7-1-1,2-5-1,5-4 0,3-6 0,2-3-1,3-3-2,0-7-3,3-4-9,0-3-15,-1-12-3,5-3-1,-3-9 1</inkml:trace>
  <inkml:trace contextRef="#ctx0" brushRef="#br0" timeOffset="94239.932">7438 15296 55,'0'0'28,"5"18"2,-6 3-1,-3 7-10,-1 2-9,2 11-3,-2 2-2,2 6-1,-1-3-2,2-1 1,0-4-2,2-5 0,1-6-2,-1-7-1,3-8-1,-3-15-3,0 0-10,13 1-6,-6-15-7,2-2-3,0-11 2,6-1 1</inkml:trace>
  <inkml:trace contextRef="#ctx0" brushRef="#br0" timeOffset="94479.9561">7630 15275 46,'0'0'26,"13"5"2,-13-5 0,-1 27-9,-1-2-10,-3 4-4,2 9 0,-4 1 0,2 7-1,0-1-2,1 0-1,1-5-3,1-5-3,4-4-7,-2-8-8,0-9-10,4-3 0,-4-11 0,0 0 1</inkml:trace>
  <inkml:trace contextRef="#ctx0" brushRef="#br0" timeOffset="94683.9766">7517 15598 38,'-15'-2'27,"15"2"2,-17 5 0,17-5-10,9 1-7,2-5-3,5 3 0,1-5-4,3 2-2,2-3-2,-2-1-5,1 1-8,-3-2-18,-3-4 0,3 4-1,-4-5 0</inkml:trace>
  <inkml:trace contextRef="#ctx0" brushRef="#br0" timeOffset="95150.0232">7843 15570 50,'11'21'24,"-3"-9"2,5 1 1,4-5-16,-5-3-4,4 2 0,-5-3-1,-1 5 0,-1-1 1,0 5-1,-4-2-2,0 4-2,-4 3 0,-1 2-1,-4-2 0,-4 2 0,-3-2 0,-1-3 0,-4 0-1,-1-2 0,1-3 1,0-3-1,3-2 0,1-1 1,3-4 1,9 0-1,-9-6 2,9 6-1,3-12 1,-3 12-1,16-15 0,-4 9 1,1 0-2,4 4 1,-1 0-1,3 4-1,-3 1 1,1 3-1,-2 1 0,-2 0-2,0 3-2,-4-7-5,4 2-17,1-4-9,-2-7 1,5-3-1,1-10 1</inkml:trace>
  <inkml:trace contextRef="#ctx0" brushRef="#br0" timeOffset="95481.0563">8437 15399 56,'-34'8'25,"4"6"3,-4-4-2,4 4-19,3 7-1,1 0 1,7 7 2,4 2 0,9 5-1,4-4-1,10 4-1,3-4-1,9 0-1,1-4-2,4-4-1,4-5-1,0-8-2,2 0-4,-3-14-5,4-2-12,-2-7-11,0-6 1,2-5 0,-3-8 0</inkml:trace>
  <inkml:trace contextRef="#ctx0" brushRef="#br0" timeOffset="95737.0819">8762 15330 57,'-4'12'29,"-4"4"0,3 8 1,1 8-14,-2 3-6,3 9-2,-4-1-2,4 7-1,-1-5-2,2 3 0,0-6-1,1-5-2,1-6-3,0-9 0,3-4-3,-3-18-5,8 10-12,1-15-9,0-12 1,5-2-1,-1-11 2</inkml:trace>
  <inkml:trace contextRef="#ctx0" brushRef="#br0" timeOffset="95961.1043">8991 15340 48,'0'0'28,"3"14"0,-8 4 2,1 6-10,0 11-10,-4 4-3,3 9-2,-3-3-1,2 6-1,1-5-1,2 0-1,2-5-4,1-8-4,3-2-8,0-7-13,-2-10-2,6-2-2,-7-12 2</inkml:trace>
  <inkml:trace contextRef="#ctx0" brushRef="#br0" timeOffset="96208.129">8766 15680 57,'-17'8'31,"0"-2"1,17-6 0,-10 13-12,10-13-11,11 1 0,0-2-3,5 0-2,4 1-1,4-5-3,5 2-3,1-2-1,4 5-6,-5-6-10,1 1-13,2 3 0,-5-4 0,2 3 2</inkml:trace>
  <inkml:trace contextRef="#ctx0" brushRef="#br0" timeOffset="96743.1825">9293 15693 63,'5'16'29,"-5"-16"0,18 19 0,-1-13-18,1 1-6,2 2 0,-1 2 0,0 6-1,-3-2-1,-3 6 1,-5-1-1,-2 2 0,-5-3-2,-4 1 0,-2-5-1,-4-2 0,0-3 0,-1-1 0,0-5-1,10-4 1,-12 5 0,12-5 0,0 0-1,0 0 1,0 0 0,8-11 0,4 7 0,3 1-1,2 1 1,4 2-1,1 4 1,1 1 0,1 6-1,-2 3 0,-3 5 1,-1 3-1,-5 2 1,-4 3 0,-4-1 1,-3 3 1,-7-3 1,-2 0-1,-7-5 2,-2 1-1,-4-6 0,0-1 0,-4-4-2,1-3 0,0-4-4,0-5-2,5 1-8,-5-6-23,2-5 1,0-1-1,2-4 0</inkml:trace>
  <inkml:trace contextRef="#ctx0" brushRef="#br0" timeOffset="97645.2727">6475 17178 4,'-11'-3'24,"11"3"2,0 0-3,0 0-3,0 0-3,0 0-2,0 0-2,6-12-2,-6 12-2,0 0 0,9 2-2,-9-2-1,13 7-1,-3-1-2,3 4 1,4 2-2,3 5 1,4 2-1,3 3 0,0 2 0,1 0 1,1-1-2,-1 1 1,-2-2-1,-2-3 0,-3-3-1,-5-3 0,0-3-4,-5-5-2,1 3-10,-12-8-22,15 1 2,-15-1-1,12-9 1</inkml:trace>
  <inkml:trace contextRef="#ctx0" brushRef="#br0" timeOffset="97976.3058">7117 17657 39,'0'0'31,"0"0"3,0 0-4,0 0-13,-1 18-5,1-18-4,-4 28-2,1-6-2,2 7 0,-3 5-1,2 11 0,-2-2-2,1 3 7,0 0-3,2-3-1,1-3-2,-2-3-3,2-37-8,2 61-17,-2-61-11,0 0-4,0 0 0</inkml:trace>
  <inkml:trace contextRef="#ctx0" brushRef="#br0" timeOffset="98269.3351">7493 17589 73,'0'0'37,"0"0"-2,0 0 0,3 11-24,-12 8-5,2 8-6,-3 4 3,1 10-3,-2 5 2,2 9-2,1-3 2,2 1 5,2-4-7,2-6 4,2-4-2,-1-4-2,1-35-7,2 55-15,-2-55-16,0 0-5,0 0 6,2-14-4</inkml:trace>
  <inkml:trace contextRef="#ctx0" brushRef="#br0" timeOffset="98527.3609">7021 17841 53,'-16'8'38,"5"-2"-2,11-6 2,0 0-18,9-7-13,7 6-1,0-4-1,4 0-3,2 5-1,0 0-2,3 3-6,-5-2-13,5 1-18,2-2 1,2 0-2,3-2 2</inkml:trace>
  <inkml:trace contextRef="#ctx0" brushRef="#br0" timeOffset="100241.5321">7036 17870 35,'0'0'19,"0"0"0,0 0-1,-3-14-2,3 14-4,0 0-3,1-12-2,-1 12-2,0 0-1,4-11 0,-4 11 0,8-7 0,-8 7-1,12-7-1,-12 7 1,15-9 0,-5 6 1,2-2 0,3 4-1,0-2 0,6 1 0,-2 1 1,4 2-2,-3 1 1,2-1-1,-2 1 0,-2-1 0,-3 0-1,-2 2 0,-3-2-1,-1 1 1,-9-2-1,12 3 0,-12-3 0,10 4 0,-10-4-1,14 5 1,-4 1-2,-10-6-1,19 8-4,-19-8-10,18 9-21,-8-6 2,-10-3-2,15-9 2</inkml:trace>
  <inkml:trace contextRef="#ctx0" brushRef="#br0" timeOffset="130034.5113">3927 10813 31,'0'0'18,"0"0"2,0 0-2,0 0-9,0 0 1,0 0 0,0 0 1,20 1 1,4-6 0,7-3-1,16 1 0,7-5-3,17 3-2,9-5 1,10 2-2,6 0-6,0 0-14,-5-7-15,3 1 0,-12-12-1,-5-4-2</inkml:trace>
  <inkml:trace contextRef="#ctx0" brushRef="#br0" timeOffset="154039.9116">6478 10503 10,'0'0'15,"20"6"3,-7-6-6,9 2 0,0-2 0,6 2 0,2-4-2,2 4 0,-2-4-2,0 4-3,-3-2-1,-2 1-3,-5 0 0,-2 0-1,-7-1-1,-1 1-2,-10-1-6,0 0-11,10-2-4,-19-4 2,9 6-1</inkml:trace>
  <inkml:trace contextRef="#ctx0" brushRef="#br0" timeOffset="154318.9393">6306 10695 35,'0'0'21,"1"10"2,8-12-1,12-1-11,8 0-1,3-2-1,5 1 1,2-1-2,-1 1-2,1 0-2,-2 0-3,-5 3-3,-3 0-6,-7-5-17,2 8-1,-9-11-1,4 3 0</inkml:trace>
  <inkml:trace contextRef="#ctx0" brushRef="#br0" timeOffset="158608.3683">10475 7718 44,'0'0'22,"20"-2"2,-10 1 1,5 5-13,5 4-2,0 8 0,4 6 0,0 5-2,0 8 1,-3 4-3,1 4-2,-5 2-1,-2-1-1,-5-3 0,-4-5 1,-4-5-1,-3-7 0,-4-5 0,-5-5 1,-4-6-2,-2-2 1,-3-4-1,0-2 0,-2-1 0,1-1 0,0-2-1,5 2 0,1-1 1,4 2-1,1 0 0,9 1 1,0 0-1,0 0 1,0 0 1,13 13-1,3-10 1,4 1 0,5-1 0,4 0 0,4-3 0,4-3 0,0-2-1,2-2 0,-3-5 0,0-2 0,-2-5-1,-2-2 1,-6-3 0,-4-3-1,-5-5 1,-5-1-1,-5-2 0,-6-3 0,-4 2 0,-3 1 0,-3 3 0,-1 6 0,1 2 0,0 7-1,1 3 1,8 14 0,-12-15 0,12 15 0,0 0-1,0 0-2,0 0-2,0 0-1,0 0-4,0 0-6,0 0-13,0 0-4,0 0 1,19 4 0,-10-5 2</inkml:trace>
  <inkml:trace contextRef="#ctx0" brushRef="#br0" timeOffset="159000.4076">11255 7855 36,'0'0'22,"0"0"3,-3 12 4,3-12-12,15 16-3,0-9 0,5 4 1,5-1-3,5 1-2,1-4-4,3 0-2,-1-2-1,-1-1-1,-4-3-1,-2-2-1,-4-3 0,-5-3-2,0 1-3,-5-2-6,-1-1-9,-1 4-8,-10 5-3,10-11 0,-10 11 1</inkml:trace>
  <inkml:trace contextRef="#ctx0" brushRef="#br0" timeOffset="159317.4393">11320 8103 69,'-3'13'29,"3"-13"1,2 12 0,9-6-16,2-3-4,6 4 1,2-3-1,7 1-2,-1-1-3,6 2 0,-2-3-2,0 2 0,-2-2-1,-1 0-1,-3-2-3,-3-2-3,-1 1-12,-1-4-16,-7-5 0,4-2-1,-4-7 0</inkml:trace>
  <inkml:trace contextRef="#ctx0" brushRef="#br0" timeOffset="160798.5874">12422 7696 6,'0'0'13,"9"1"0,-9-1-2,0 0 0,0 0 1,0 0-2,0 0 1,0 0-2,0 0 0,0 0 0,0 0-2,0 0 0,-11-10-3,11 10 1,-9-9-1,9 9-1,-11-9 0,11 9-1,-14-9 0,14 9 0,-15-7 0,6 4-1,1 2 1,-3 1-1,0 0 0,-1 1 0,-1 2 0,0 0 0,0 1 1,0 0-1,0 2 1,2 1 1,-1 1-1,2 2 0,1 0-1,1 3 0,0 1 0,3 1-1,1 0 1,3 2 0,2-1 0,2 0 1,5 1-1,0-2 1,4-1-1,3 0 1,4-1-1,0-2 0,3 0 1,3-3-1,4 0 0,0-2 0,2 0 1,-3-4-1,1 1 0,-4-3-1,-4-2 1,-2 1-2,-8-2-2,-1 0-6,-10 3-9,4-10-12,-4 10 0,0 0 0,0 0 0</inkml:trace>
  <inkml:trace contextRef="#ctx0" brushRef="#br0" timeOffset="161743.6819">12234 8159 0,'0'0'13,"-15"-4"1,15 4 2,0 0-3,-8-3 0,8 3 1,0 0 1,-13-6-2,13 6-1,0 0-1,-12-3 0,12 3-2,0 0-2,0 0-1,-8-1 0,8 1-1,0 0 0,0 0-1,0 0 0,0 0-1,0 0-1,0 0 1,0 0-1,13 3 0,-3-2 0,6 1 0,3-2 0,7 1 0,5-1-1,5 1 1,3-1-1,4 1-1,1 0 1,1-1 0,-2 1-1,0 1 1,-6-1 0,-4 0-1,-3 0 0,-4 1 1,-5 0-1,-4 0-1,-5-1 0,-3 0-3,0 2-3,-9-3-14,0 0-11,11 1 0,-11-1 0,0 0 0</inkml:trace>
  <inkml:trace contextRef="#ctx0" brushRef="#br0" timeOffset="180813.5887">12417 8395 19,'0'0'16,"0"0"-2,0 0 2,0 0-2,0 0-2,0 0-1,0 0-2,0 0-1,0 0-1,0 0-2,0 0 0,0 0 0,0 0 0,10 0-1,-10 0-1,10 1-1,-10-1 0,16 6-1,-5-1 0,-3 3-1,3 1 1,0 5 0,1 3 0,1 1-1,0 3 1,-1 4 0,0 3 0,0 1 0,-2 1 0,0 0 0,-1 0 1,-1-2-1,-3-1 0,-1-4 0,0-3 0,-1-3-1,-1-1 1,0-5-1,-2-11 0,2 19 0,-2-19 0,2 12-1,-2-12-1,0 0-2,0 0-4,0 0-7,0 0-5,0 0-6,1-13-2,-5-2 2,4 15 0</inkml:trace>
  <inkml:trace contextRef="#ctx0" brushRef="#br0" timeOffset="181195.6269">12547 8608 14,'0'0'15,"0"0"2,0 0-1,0 0-6,0 0-5,0 0 1,0 0 4,-12 2-1,12-2 0,-17 13 0,6-3 0,-1 5 0,-3 3-1,1 3-1,-3 0-2,1 3 0,1 0-1,0-1 0,1 0-1,4-2-1,0-2 0,3-1-1,2-6 0,2 1 0,3-13-1,-4 16 0,4-16 0,0 0-3,0 0-8,0 0-17,0 0 0,9-7-2,-9-10 2</inkml:trace>
  <inkml:trace contextRef="#ctx0" brushRef="#br0" timeOffset="190632.5705">15299 10669 9,'-47'-4'15,"10"7"1,0-6-3,6 3-3,1-2 1,8 2 0,0-1-1,6 0-1,4 0 1,12 1-1,-12-2 0,12 2-1,0 0-1,0 0-1,0 0-1,11-1-1,-1 2-1,2-1 0,3 2-1,6-2 0,2 1-1,4 0 0,3 0 0,5 0 0,5 0 0,6-1 0,5 2 0,3-2 1,4 0-1,8-2 0,4 2 0,5-1 0,5 0 0,5 0-1,4 1 1,7 0 0,7-1-1,5 1 0,4 1 0,5 0 0,7 1 0,3 2 0,5 1 0,2-1 0,2 2 0,2 0 0,0 1 0,1 1 0,2 0 0,-3-1 0,0 1 0,-3-1 1,-1 0-1,-2-1 1,-4 0 0,-5-2-1,-5-1 1,-5-1 0,-5 1-1,-5-2 1,-8 0-1,-6 0 1,-7 0 0,-9 1 0,-7 0-1,-9 0 1,-9 1-2,-7-1-1,-11-1-6,-7 1-5,-8 2-19,-15-4 1,0 0-2,-20-22 2</inkml:trace>
  <inkml:trace contextRef="#ctx0" brushRef="#br0" timeOffset="191916.6989">14862 8735 75,'0'0'26,"11"7"-1,2 11 0,-3 6-22,4 11-4,2 13 0,1 18 1,1 17 1,-4 19 0,2 11 0,-4 11 0,1 6 0,-2 3 1,1-3 1,-2-11 1,1-12 0,-1-18-1,-1-14 1,-1-18 0,0-14-1,-2-14 0,-2-9-3,-4-20-4,0 0-2,5-14-4,-6-16 0,1-10-1,-1-15-1,0-11 0,-3-16 3,0-10 3,-3-7 2,-1-6 2,-3-3 0,-1-2-2,-2 2-1,-1 3-2,-3 6 0,-1 6 1,0 9 2,-2 9 2,-1 8 3,3 11 5,-1 7 4,2 10 3,2 7 1,5 6 0,2 5 0,6 4-3,6 5-2,4 0-2,8 6 0,8-1-4,7 4 0,11-2 0,12 4 0,11-1 0,17 0 0,16 0 0,19 1 0,20 1-1,21 0 0,19 0 0,20 2-1,16 2 0,12 2 0,12 1-1,5 0 1,-1 1-1,1 0 0,-6-1 0,-6 1 0,-12-2 1,-7 1-1,-18-2 0,-9 1 0,-15-1 1,-16 4-1,-17-1 0,-16 1 0,-20 2 0,-14 0 0,-18 1 0,-14 1 0,-13 1 0,-10 0-1,-8 2 1,-8 3 0,-3 5 0,-6 4 0,-2 4 0,-1 4 0,-1 7 0,3 9 0,4 8 1,3 9-1,6 8 0,8 10 1,7 12-1,9 10 1,6 8 0,2 3 0,-2 0 0,-1-3-1,-5-5 1,-8-5 0,-15-13 0,-17-7 0,-26-14 1,-27-7-1,-30-12 0,-33-7-1,-29-5-4,-33-6-20,-29-8-9,-27-1 0,-22-11 0,-8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44:10.4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6135 10399 28,'0'0'19,"0"0"-1,9-3 3,-9 3-15,0 0-2,10-14 1,-10 14 2,11-12 0,-11 12 1,15-9 1,-6 5 0,3 3-1,1-1-1,3 4-2,0 2 0,3 4 0,1 2-3,1 3 1,1 2-1,0 2-1,0-2 0,4 0 0,-1-5 0,1-1-1,0-6 1,0-3 0,0-5-1,0-3 1,1-3-1,-2-3 1,-1-3-1,-1 0 0,1-2 1,-2 2-1,1-1 0,-1 3 0,-3 2 0,-1 3 0,-1 4 0,-1 5 0,0 3-4,-5 3-11,-2 0-16,4 6 1,-13-11-1,10 3 0</inkml:trace>
  <inkml:trace contextRef="#ctx0" brushRef="#br0" timeOffset="1779">15363 10605 49,'0'0'22,"0"0"0,0 0-1,16-8-14,-16 8-8,15-7-1,-4 2 2,1 3 2,0 0 2,2 2 0,2 3 2,0 1 0,6 5 1,-2 0 1,5 6-1,-1-1 1,3 4-1,-1-2-2,4 3 0,-2-4 0,2-1-2,-1-5 0,2-2-1,2-7 0,1-2-1,-1-6 0,-2-4-1,1-2 1,-2-2-1,-2-3 1,-3 0-1,-4 1 1,-3 1 0,-3 3 0,-3 3 0,-2 1 1,-10 10 0,15-3 0,-15 3 0,14 22-1,-5-2 1,2 2-3,0 0-2,8 3-13,3-4-19,-2-17 1,4-10 0,-4-22-1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45:16.3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22528 13140 12,'19'1'16,"-19"-1"-3,13-9-8,-13 9-1,14-11 2,-14 11 1,11-10 1,-11 10 0,7-13 0,-7 13 0,3-19-1,-3 7-1,-1-5-2,-2-1 0,-2-6-2,-2-2 0,-2-4-1,-2-3 0,-4-3 0,-4 0 0,-5-4 0,-3 0 0,-7-2 0,-6-3 0,-5 0 0,-4 1 0,-7 2 0,-3 0-1,-4 0 1,-5 5-1,-3 0 1,-2 4 0,-4 1-1,-6 6 1,-2-1 1,-2 3-1,-3 5 1,3 0-1,-3 5 1,3 1-1,-2 1 1,6 3-1,1 1 0,3 4 0,1 2-1,2 2 0,2 4 1,1 0-1,5 4 0,-1 5 0,2 2 0,1 3 0,3-1 0,1 6 0,-1-1 1,3 5-1,1 1 0,1 1 1,4 2-1,1 1 0,5 3 1,3-1-1,6 2 1,3 0-1,4 1 0,4 1 1,3 1-1,2 4 0,5-1 0,0 2 1,6 0-1,1 3 0,5-2 1,1 0 0,6-1 0,4 1 0,3-1 1,3 0 0,1-2 0,6 0 2,-2 3-1,7 0-2,0-4 1,3 1-1,2-2 1,3-1-1,3 0 1,1-1-2,2-4 2,0 0-1,2-2 1,2-3-1,-1 0 0,1-2 0,0-1 0,0-1 0,1-1-1,1-1 1,0-1-1,0-1 1,1-1-1,0 0 0,2-2 1,-1 0-1,2-3 0,-1 2 0,2-2 1,2-2-1,-1 1 1,4-2-1,0-1 0,2-1 1,-2-1 0,3-2 0,-1-5-1,0 3 1,1-7 0,0-1 1,-1-2-1,1-2-1,2-1 1,-1-1 0,0-2 0,2 0 0,-1-3-1,0 0 1,-2-2 0,-1-1 0,-2-4 0,-2-3 0,-3-2 0,-1-5 0,-3-4 0,-1-4 0,-3-3 0,0-2-1,-2 0 1,-3-2-1,-4 0 0,-2-1 0,-4-1 1,-4 3 0,-4-3-1,-5-3 1,-3-3-1,-3-1 1,-4-2 0,-4-2-1,-3 1 1,-4-4-2,-3 3 1,-5 0-2,-1 3-3,-6-3-10,-3 2-22,-2 2 2,-7-8-2,-3 2 0</inkml:trace>
  <inkml:trace contextRef="#ctx0" brushRef="#br0" timeOffset="5102">18849 10114 51,'0'0'23,"0"0"2,-8 13-4,8 0-13,3 12-3,1 7 0,0 15-1,-1 16 1,3 9 0,-2 8-1,2 3 0,-1-2-1,1-2 2,-1-12 0,1-8 1,-2-21-1,2-7 1,-3-14-1,2-4 0,-5-13-1,6-18-2,-5-5-1,0-10-1,1-9 0,-1-11-1,1-10 1,-1-7-1,-1-2 1,0 0 0,0 1-1,2 2 2,-2 6-1,0 9 1,1 11-1,-1 10 1,0 8-2,1 9 2,-1 16-1,10 4 0,-1 15 0,4 10 0,1 7 0,5 8-1,2 8 1,3-1 0,1 2 0,0-9 0,0-6 1,2-7 1,1-10-1,-1-12 0,-1-10 1,0-6-2,0-12 1,-2-5-2,-3-8 1,-2-5-1,-4-4 0,-1-4 0,-3-3 0,-3 1 1,-3 4 0,-1 3 1,-2 6-1,-1 9 1,0 4-1,-2 8-1,1 13 1,0 0 0,-3 16 1,2 10-2,2 8 2,0 11-2,2 11 2,1 8-1,0 6 1,3 2-1,1-5 0,-1-2 0,2-6-1,-1-10-1,1-7-2,-3-13-4,5-3-11,-4-7-11,-7-19-3,12 13-1,-12-13 1</inkml:trace>
  <inkml:trace contextRef="#ctx0" brushRef="#br0" timeOffset="5584">19752 10434 71,'4'28'30,"-9"-3"-2,7 9 1,-4-2-24,0 1-3,2 4 0,0-2-1,2-4 2,-1-8-1,6-4 2,-7-19 0,18 15 1,-9-17 0,5-2 1,-3-6-1,1-3 1,-3-7-3,-3-2 0,-2-4-2,-3-1 0,-5-1-1,-2-1-1,-3 3 1,2 3-1,-3 3 1,0 6-1,1 8 0,1 5 0,8 1 0,-15 17 0,11-1-1,-2 0-1,6 4-1,1-2-2,5-2-2,-6-16-5,20 10-13,-1-12-6,-3-15 0,9-2 1,-5-16 2</inkml:trace>
  <inkml:trace contextRef="#ctx0" brushRef="#br0" timeOffset="5884">19979 10005 19,'-7'14'23,"-6"-1"3,7 12 3,-3 2-10,3 5-2,3 6-3,0 4-3,3 7-2,1 4-1,3 4-3,1 1-2,2 1 0,1-3-1,-1-4 0,1-4-1,1-5 1,0-7-1,-3-6-1,2-7-3,-2-7-4,3-3-7,0-5-12,-9-8-5,19-4-2,-11-12 2</inkml:trace>
  <inkml:trace contextRef="#ctx0" brushRef="#br0" timeOffset="6599">20289 10424 27,'0'0'19,"0"0"1,0 0 2,-13 7-11,3 4-3,-4 6 0,2 3 1,-6 2-1,4 5 1,-2-2-1,5 1-1,2-4-2,4 0 0,1-5 0,6-1-1,-2-16-1,11 15 1,-1-15 0,4 1-1,-1-5 0,3 0-1,-1-3-1,-1 0-1,-1-1 1,-2 1 0,-11 7 0,14-10 1,-14 10-1,0 0 0,0 0 0,0 0 0,0 0 0,7 15-1,-7-5 0,4 2 0,-1 1 0,1-2 0,1 0-1,-5-11 0,19 10-1,-8-12 0,3-3-1,-2-5 0,3-3-1,-1-6 1,2 0-1,-5-4 0,2 2 1,-3 3 0,-1 1-1,-3 5 2,-6 12 0,11-6 2,-11 6-1,9 21 1,-6-3 1,0 2 0,0 2 0,1-1 1,-2-2 2,0-3-1,-2-16 2,3 18 0,-3-18 2,0 0-1,0 0 0,4-11 0,-1-1-1,3 0-1,0-4-2,1-4-1,4-1-1,0 0-2,4 1-1,0-2-2,3 3-4,-1-5-8,2 0-17,4 3 0,-1-6-2,6 2 3</inkml:trace>
  <inkml:trace contextRef="#ctx0" brushRef="#br0" timeOffset="7425">21109 10069 81,'-5'33'32,"7"6"-1,-5-2 0,3 6-27,1 8-1,-1 3-1,0-1-2,-2-4 0,1-4 1,-2-5 0,1-9 0,0-6 0,1-7 1,-1-7 2,2-11-1,0 0 0,0 0 0,-3-28 0,3 1-1,0-9 0,1-8-2,-1-5 0,2-7-1,0-1 0,1 0 1,1 3-1,-2 5 1,2 7-1,0 7 1,-1 10-1,-1 5 0,-2 20-1,0 0 1,0 0 0,6 32 0,-1 3 0,-1 9 0,3 7 1,2 6 0,2 0 1,1-1-1,1-4 1,1-9 1,-3-8 0,2-8 0,-3-11 0,-1-6 1,-9-10-1,15-6 0,-9-8-1,-1-8-1,-1-7 0,0-4 0,0-8-1,-1-4 1,0-1 0,0-1 0,0 0-1,-1 5 2,0 6-1,0 6 1,0 5-1,-2 9 0,1 5-1,-1 11 1,0 0-1,2 12 1,1 11 0,0 7 0,3 8-1,0 8 1,3 6 1,1 7-1,2-2 0,-1-2 0,0-5 0,2-8 0,-3-5-1,1-8 0,1-8-3,-2-12-3,5-5-6,-3-11-11,2-11-9,3-2-1,-2-13 0,6-1 1</inkml:trace>
  <inkml:trace contextRef="#ctx0" brushRef="#br0" timeOffset="8554">21737 10134 13,'0'0'18,"-3"14"2,-9-1-4,1 7-2,-3 5 0,-3 5 0,1 5 0,-1 1-2,3 3-2,0-3-3,4-2-2,3-4-1,4-4 0,1-6 1,3-5 0,-1-15 0,7 14 0,-7-14 0,13 1 0,-13-1-2,17-11-1,-7 3-1,-1-2-1,1-3 0,-2 0 1,0-1-1,-1 0 1,-2 1 0,-2 3 0,-3 10 0,4-14 0,-4 14 0,0 0-1,0 0 0,0 0 0,1 14 0,1-2 0,0 4 0,-1 1-1,1 3 1,2 1 1,-1 0-1,3-2 0,-1-3-1,0-3 0,1-1-1,-6-12-1,16 8-3,-16-8-1,22-11-2,-12-3-2,7-1 0,-3-8-1,6-2 0,-4-5 0,4-2 2,-3 1 1,1-1 2,-2 3 3,-3 3 1,-2 5 3,-3 4 2,-2 5 2,-6 12 0,4-10 2,-4 10 0,-9 3 1,9-3 0,-16 14-1,7-6-1,0 3 1,0-1-1,2 3 1,2-2-1,3 2 0,2-3-1,4 2 2,0-2-2,5 3 0,-9-13-1,18 20 0,-18-20-2,17 16 1,-17-16-2,9 15 1,-9-15 0,-2 16-1,2-16 1,-16 17 0,5-10-1,1 1 1,-1-1-1,1-2-1,10-5 1,-9-2-1,9 2-1,16-17 0,0 4 0,3-4 0,5-2 0,4-4 0,4 0 0,-1-1 1,0 1 0,-3 1 1,-1 2 0,-4 4 0,-4 2 0,-4 3 1,-6 2-1,-9 9 1,0 0 0,-6-12 0,-9 12 0,-1 2 0,-6 0 0,1 2 0,-3 1 0,4 2 0,2 0 0,5 2 0,4 1-1,6 1 2,6 3-1,5 1 1,3 3 0,2 1 0,1 2 0,0 1 0,-2 0-1,-3 1 0,-5 2-2,-7-5-5,-3 0-19,-8-2-9,-11-10 2,-3-4-2</inkml:trace>
  <inkml:trace contextRef="#ctx0" brushRef="#br0" timeOffset="23203">17417 2039 2,'0'0'10,"-16"-1"-8,7 0-4,-1 0 1,-3 0 1,-1-2 0,-3 3 1,-1 1-1,2 3 1,-1 1 0,0 3 0,0 5-1,-1 1 0,-1 5 1,-2 4-1,-2 5 0,-4 0 1,-3 5 2,-2 3-3,-2 3 1,-1 2-1,0 3 1,-1 3 0,-1 3 0,1 5-1,1 4-2,0 0 3,-1 2-1,-4 3 1,-2 0-1,-2 0 0,-3-1 0,-1-1 1,1 1-1,-3 0 0,1 3 0,3-3 1,1 1-2,4 1 2,3 1-1,2-1 0,2 0 0,1 0 1,2-2 0,3 0 2,-1-1 0,6-1 0,1-1 1,2-1-1,4-1-1,1-1-2,5-2-2,1-5-5,5 5-6,-3-11-2</inkml:trace>
  <inkml:trace contextRef="#ctx0" brushRef="#br0" timeOffset="63560">16321 5326 14,'0'0'19,"0"0"-1,0 0-1,0-10-4,0 10-1,0 0-3,1-11-1,-1 11-1,0 0-1,5-13-1,-5 13-1,9-11 0,-9 11-2,13-13 1,-4 7-2,2 0 0,2 0 0,1 2 0,3 0 0,1 2-1,1 1 0,-1 2 0,0 0 0,-3 5 0,0 0 0,-2 4 1,-5 2-1,-2 3 0,-2 0 1,-4 3 0,-2 0 0,-3 1 0,-2-1 0,-3-2 0,-3-3 0,0 0 0,-1-4 0,1-2 0,2-1 0,0-3 0,2 0-1,9-3 1,-10 1 0,10-1 0,0 0 0,0 0 0,0 0 0,0 0-1,0 0 0,16-13 0,-6 11 0,2-2-1,5 3 0,0 1 0,5 4 1,-1 1-1,1 4 1,-2 1-1,0 3 1,-3 1-1,-2 2 1,-4 2 0,-2 0-1,-3-1 2,-4 0-1,-2 1 1,-4-2-1,-4 0 1,-4-3 0,-4 1 0,-4-4 0,-1 0 1,-2-3 0,-3-1 0,0-3 0,2 0 0,1-2-1,3-2 0,3-2 0,2 0-1,3-3-2,4-4-1,8 10-7,-6-23-9,8 6-10,7 3 0,1-7-1,10 5 1</inkml:trace>
  <inkml:trace contextRef="#ctx0" brushRef="#br0" timeOffset="63908">16780 5428 13,'0'0'24,"14"-7"1,-14 7 2,15-13-8,-5 8-6,-2-1 0,4 3-4,0-3-4,0 3-2,3-1-1,-1 1-1,0 0 0,-1 1-1,-1 1-1,-2-2-2,0 3-4,-10 0-9,12-7-9,-2 9-3,-10-2 1,10-6 1</inkml:trace>
  <inkml:trace contextRef="#ctx0" brushRef="#br0" timeOffset="64439">16828 5392 0,'-4'15'19,"-6"-7"-1,8 6 1,2-14-9,-9 20 1,9-20 1,-6 16-3,6-16-3,-2 14 0,2-14 0,0 0 0,13 14-1,-13-14-1,12 6-1,-3-4 0,1 1-1,1-2-1,-1-1 0,2 0 0,1 0 0,-1 0-1,0 1 0,0 0 0,-2 3-1,1 0 1,-2 3-1,0 2 1,-3 1-1,-1 4 0,0-2 2,-2 2-2,-1-3 2,-1 1-1,0 0 0,-1-12 1,-4 18 0,4-18 0,-9 12 0,9-12 1,-15 11 0,5-9 0,0 1 1,-1-1-2,1 0 1,-1-1 0,2 0-2,1-1 0,8 0-3,-12-2-7,12 2-13,-11-6-3,11 6-2,-4-13 2</inkml:trace>
  <inkml:trace contextRef="#ctx0" brushRef="#br0" timeOffset="64927">17425 5497 3,'8'-4'13,"-8"4"0,-1-18-6,1 18-2,-15-17 2,2 7 1,0 3-1,-5 0 0,3 2 0,-2 0 2,1 4-3,0 1 1,-1 5-1,0 3 0,0 3-1,1 4 0,-2 2 0,3 5 0,-1 6-1,1 4 1,3 1-2,3 2 0,2 0 0,6 0-1,2-1 2,6-1-1,2-5 0,5-2 0,2-3 0,4-3 1,2-5-2,3-1 0,-1-4 0,1-3-1,-3-4-1,0-3-2,-1 0-3,-5-6-9,-2-3-15,1 6-1,-8-10-1,4 6 2</inkml:trace>
  <inkml:trace contextRef="#ctx0" brushRef="#br0" timeOffset="65719">17535 5431 15,'0'0'22,"0"0"2,0 0-4,0 0-5,0 0-2,0 0-1,0 0-2,-1 20-1,1 4-3,0 9 1,-1 8-1,2 9-1,-3 4 2,2 7-2,-1-5-2,2 0 0,-1-7-1,2-6-3,0-7-1,1-9-2,3-4-12,0-4-14,-6-19 0,14 12-2,-14-12 1</inkml:trace>
  <inkml:trace contextRef="#ctx0" brushRef="#br0" timeOffset="66825">19075 5395 4,'0'0'15,"0"0"-4,0 0 0,0 0 1,-7-10-1,7 10-1,0 0-1,-12-9 1,12 9-2,-11-8-2,11 8 0,-13-7-3,4 3-1,9 4 0,-18-5 0,6 4 0,-1 2-1,-3 2 0,0 4 0,-3 2 1,3 2-1,-4 0 0,5 3 1,0-2 0,4 3 0,0-1 0,4 2 1,3 0 0,3 3 0,1 3 0,4 2 1,1-1-1,3 3 1,1-4-1,3 0 2,1-5-2,2 0 1,1-7-1,1 1 0,0-7 0,0 1-1,-1-3 0,1 0 0,-2-2-1,0 1 1,-3-2-1,1 1-1,1-3 1,-1 2 0,1 0 0,0-1 0,2-1-1,0 1 1,-1-2-1,1 2 0,-4 0 0,0-1 0,-2 2-1,-10 1 1,11-1 0,-11 1-1,0 0 1,0 0-2,0 0-1,0 0-2,10 0-4,-10 0-10,0 0-8,13-9-5,-13 9 0,17-17 1</inkml:trace>
  <inkml:trace contextRef="#ctx0" brushRef="#br0" timeOffset="67162">19318 5341 25,'0'0'23,"0"0"1,0 0 1,0 0-12,3 21-3,-2-1 1,-3 5-2,1 10-1,-2 6-2,1 9 1,-2 1-2,1 3 0,1-3-2,2-3-1,1-5-1,1-6-2,4-9-2,-2-9-4,4-3-8,-8-16-14,14 5-1,-3-8-1,-6-13 1</inkml:trace>
  <inkml:trace contextRef="#ctx0" brushRef="#br0" timeOffset="67929">18429 5121 45,'0'0'26,"0"0"0,-1-14-7,1 14-10,11-13 0,-2 7-2,0-2-1,3 2-3,-1 0 0,2 4-1,-3 1 0,2 2-1,-2 5-1,-1 2 1,-1 4-1,-2 1 0,-1 3 0,-2 1 1,-2 2-1,-1-1 1,-2-1-1,-1-2 1,-2-1-1,1-2 1,4-12-1,-9 16 1,9-16-1,0 0 1,0 0-1,-7 11 1,7-11 0,0 0-1,0 0 0,0 0 1,0 0-1,0 0-1,8-4 1,-8 4-1,0 0 0,14-1 1,-14 1-1,16 7 0,-7 0 0,0 0 1,1 2-1,-2 2 1,-1-1 0,-1 1-1,-3 1 1,-2-2 1,-1-10-1,-8 20 1,8-20-1,-17 15 1,5-9-1,-1-1 0,2-2-2,-1-2-1,2-2-3,1-4-5,9 5-10,-9-15-7,4-2 0,7 4 0,-3-12 2</inkml:trace>
  <inkml:trace contextRef="#ctx0" brushRef="#br0" timeOffset="68342">18615 5099 43,'0'0'26,"0"0"2,1 11-6,-1-11-11,0 0 1,16 6-2,-16-6-3,18 4-1,-7-4-1,1 2-2,-1-2-1,1 0 0,-1 0 0,0-1-1,-1 0-1,0 0 1,-1-1-1,-9 2 0,12-2 0,-12 2 0,0 0 0,9 1-1,-9-1 1,-4 14 0,1 1 0,-3 6 0,0 6 1,-1 5 0,-4 5-1,1 0 2,0 2-2,0-4 0,1-2-3,0-9-6,4-7-21,4-2-1,1-15-1,0 0 1</inkml:trace>
  <inkml:trace contextRef="#ctx0" brushRef="#br0" timeOffset="70222">16215 6475 21,'0'0'16,"0"0"0,0 0-5,0 0-9,0 0 1,0 0 0,0 0-1,0 0 0,0 0 0,0 0-1,0 0 0,11-4 0,-11 4 0,18 2 0,-6-1 2,4 0-1,2 1 0,5 1 0,2 0 0,5-1 0,4 2 0,3-1-1,7 1 0,3-1 0,5 2 0,5 0 0,3-2-1,5 1 1,4-1-1,3 0 1,4-2 0,1 0 0,4-2 0,2 0 0,6-3-1,0 1 1,3-2-1,-1-1 1,3-1-1,6-1 0,0-1 0,1-1 0,3-1 0,0-1 0,3 1 1,4 1 0,0-1 1,0 3 1,-1 0 0,0 1 1,-1 0 0,-1 1 1,-2 0-1,-4 1 1,-5-2-2,-1 2 1,-6-2-3,-5 0 1,-9 0-2,-5-1 1,-6 2-2,-6-2 0,-9 2-4,-5-2-6,-6-3-15,-1 5-3,-10-7 3,3 5-3</inkml:trace>
  <inkml:trace contextRef="#ctx0" brushRef="#br0" timeOffset="73924">16845 6875 0,'-14'-1'20,"14"1"1,-13-5 2,13 5-6,-12-4 0,12 4-4,-10-4-1,10 4-3,0 0-1,-10-4-2,10 4-2,0 0 0,0 0-1,0 0-1,17 1 0,-7 1-1,4-1 0,1 2 0,2-1-1,3 0 1,-1 1-1,2-2 1,-2-1-1,-1 1 0,-3-1 0,-1 1 0,-3-1 0,-2 1 0,-9-1 0,10 6-1,-10-6 3,2 13-3,-4-3 3,-2 4 0,-1 4-1,-3 4 0,-1 4 1,-4 1-1,0 3-1,-1 2 2,-1-2-2,1-2 0,1-2-1,2-4-2,2-6-6,4-4-8,3-1-11,2-11 0,0 0-2,12-19 2</inkml:trace>
  <inkml:trace contextRef="#ctx0" brushRef="#br0" timeOffset="74172">17143 6914 53,'18'-11'29,"-18"11"1,16-9 0,-6 7-16,0-7-3,4 4-3,-4-4-2,3 4-5,-3-1 0,0 0-2,0 1-2,-10 5-3,17-8-7,-17 8-9,8-8-8,-8 8-1,0 0 2,11-2 0</inkml:trace>
  <inkml:trace contextRef="#ctx0" brushRef="#br0" timeOffset="74486">17183 6939 33,'-21'19'23,"10"7"0,-4-5-3,7-1-5,2-4-2,4-1-3,5-1-2,1-3 0,6-2-2,0-3 0,6 1-1,-1-2-2,3 0-1,-1 1 0,0 0-2,-1 1 0,-4 1 0,-1 3 0,-3-1 0,-3 3 0,-4 1 1,-4 0-1,-3 0 0,-3 0 0,-3-1-1,-1-1-4,-3-5-7,1-4-12,4 1-5,-4-11-1,15 7 1</inkml:trace>
  <inkml:trace contextRef="#ctx0" brushRef="#br0" timeOffset="74877">17464 6774 36,'1'14'26,"-1"-14"1,-11 21 0,2-7-14,-3 2-4,2 4 3,-3-1-5,3 2 0,1-2-4,3 0 2,1-3-3,4 0 2,1-16-2,6 16 0,-6-16 1,11 6-1,-11-6 0,17-6 0,-8 0-2,-1-3 2,1-2-2,-1-2 0,-1 1-1,-2-2-1,-2 1-1,-3-1-3,0 3-2,-3 1-13,0-4-8,3 14-3,-1-18 1,1 18 1</inkml:trace>
  <inkml:trace contextRef="#ctx0" brushRef="#br0" timeOffset="75111">17589 6878 32,'-3'40'26,"-13"2"3,1 16 0,-7 4-14,-7 8-3,-4 2 0,-2-3-4,0-5-5,1-3-3,6-11-6,6-10-7,5-11-9,5-16-5,12-13-2,0 0 1</inkml:trace>
  <inkml:trace contextRef="#ctx0" brushRef="#br0" timeOffset="75427">17620 7366 38,'-4'19'24,"3"8"3,-7-10-1,4-2-13,-1-1-4,5-14 1,-2 16-1,2-16-2,9-1-2,1-6-1,2 0-1,1-2 0,-1-2-1,0 1 0,-3-2-1,-4-1 0,-1 1 1,-6 0-2,-2-2 0,-3 2-2,-4-3-4,-1 2-11,1 4-13,-5-8 0,6 7-1,0-11 1</inkml:trace>
  <inkml:trace contextRef="#ctx0" brushRef="#br0" timeOffset="78262">19035 6937 10,'-3'-17'16,"3"17"-2,0 0-2,0-11 0,0 11-1,0-10 1,0 10-4,0-11 0,0 11-2,0 0 0,4-13-3,-4 13 1,0 0-3,13-10 1,-13 10 0,16-7 0,-8 4-1,4 0 1,0 1-1,0 0 0,1 1 1,1 1-1,0 1 1,1 4-1,-2 1-1,0 6 1,0 3 1,-2 2-1,-1 4 0,-2 1 0,-3 2 0,-4 0 1,-1 1-1,-3-2 0,-6-2-1,-2 0 1,-4-2 0,-4 0-1,-1-3 1,-2-1 0,0-3 0,1-2-1,1-3 1,3-2 0,3-2 1,3-1-1,11-2 0,-9-9 0,9 9 0,2-15 0,3 5-1,4-2 1,3 2-1,3 0 0,3 3 0,1 5 0,3 3 1,-1 5-1,1 4 0,-2 6 1,-1 0-2,1 1-1,-4 2-3,2 0-3,-3-4-8,-2-8-12,5 2-1,-7-11 1,7 2 1</inkml:trace>
  <inkml:trace contextRef="#ctx0" brushRef="#br0" timeOffset="78502">19426 6915 42,'10'-6'26,"-10"6"3,23-9-2,-4 3-16,1-3-4,5 3-1,-2-4-2,1 2-7,1-1-4,-4 2-10,-4-2-9,1 6-2,-8-5 0,3 7 1</inkml:trace>
  <inkml:trace contextRef="#ctx0" brushRef="#br0" timeOffset="78802">19510 6909 25,'-14'22'19,"-4"-8"2,11 3-6,2-3-7,9-3 0,2 0-1,6-1 1,2 3-1,3 0 0,1 2-1,0 2 1,-1 1-1,-5 2-1,0 1-1,-8-1 0,-5 2 0,-6-2-1,-5-1-1,-5-3-1,-4-3-3,0-3-5,-3-3-8,1-7-10,8 0-3,-4-13-1,13 3 0</inkml:trace>
  <inkml:trace contextRef="#ctx0" brushRef="#br0" timeOffset="79096">19867 6699 28,'20'18'27,"-13"-1"1,-2 16 2,-12 4-9,-6 6-8,-4 11 0,-8 5-1,-4 9-3,-6 0-2,1 2-2,-1-7-1,4-2-4,3-9 0,5-7-3,7-10-3,6-12-5,8-8-11,2-15-9,11 5 0,6-11-2,0-14 3</inkml:trace>
  <inkml:trace contextRef="#ctx0" brushRef="#br0" timeOffset="79383">19850 7234 31,'6'22'25,"-10"-9"2,4 9 1,-3-3-13,1 0-2,5-1-2,0-5-2,6-3-2,3-7-2,4-3-1,1-6-1,3 0 1,-3-5 0,-1 1 0,-5-3-1,-3 0 0,-8-2-1,-4 3-1,-5-1-1,-4-2-2,-3 2-4,-5-4-5,1 2-10,0 3-10,-2-7-1,8 4 0,-4-9 1</inkml:trace>
  <inkml:trace contextRef="#ctx0" brushRef="#br0" timeOffset="79736">19696 6752 33,'0'0'24,"-15"5"2,15-5 1,-9 14-19,9-14 1,-8 16 0,8-16 0,-1 16-1,1-16-1,10 9-2,-2-9 1,6-1-1,-1-6 0,3 0-1,-4-3 0,2-2-1,-5-1-1,-1 0 0,-4 2-2,-5 0-2,1 11-4,-17-10-14,3 7-12,-1 7-1,-1-5-1,3 2 2</inkml:trace>
  <inkml:trace contextRef="#ctx0" brushRef="#br0" timeOffset="113261">16911 8354 33,'0'0'19,"-15"1"-1,15-1 1,-12 3-3,12-3-2,-9 1-2,9-1-1,0 0-3,0 0-1,0 0-1,0 0-2,0 0 1,17 8-2,-2-4 0,5-2-1,4 1-1,2 1 0,3 1 0,0-3 0,-1 1-1,-4-1 0,-3 0 0,-4 0 0,-4-1 0,-4 2 0,-9-3-1,10 8 1,-10-8-1,-1 20 1,-2-3-1,-2 9 1,-1 8 0,-2 7 0,-2 4 0,-2 3 0,2 0 1,-1 0-1,1-2 1,0-6 0,4-8-2,1-8 1,2-5-2,2-4-1,1-15-3,1 14-7,-1-14-8,0 0-8,13-9 0,-6-5 1,8 3 1</inkml:trace>
  <inkml:trace contextRef="#ctx0" brushRef="#br0" timeOffset="114184">17408 8563 6,'0'0'14,"-2"-14"0,2 14-4,0 0-1,-3-12-2,3 12 0,-6-10-1,6 10 0,-8-11 2,8 11-2,-10-9 1,10 9 0,-11-7-1,11 7 0,-12-6-1,12 6-1,-11-3-1,11 3 1,-11 2-1,11-2-1,-12 7 1,12-7 0,-11 13-1,5-3 1,-1 3 0,3 4 0,-2-1 0,3 5 0,2-1 0,1 2-1,0-1 1,1-1-1,1-3 0,3 0 0,1-7 0,1 2 0,-7-12 0,16 12 1,-16-12-1,18 3 0,-18-3 0,17-5-1,-17 5 1,17-12-2,-17 12 1,15-19 0,-9 8-1,1-1 1,-1 0-1,0-1 0,-1 0 1,-1 2-1,0-1 0,-4 12 0,5-19 0,-5 19 0,3-11 0,-3 11 1,0 0-2,0 0 1,0 0 0,0 0 0,1 11-1,-2 2 1,0 5 0,0 3 0,0 4 1,1 3-1,0 0 1,0 3 0,0-2 0,1-1 1,0-4-1,0-3-1,-1-3 1,1-3-1,-1-3 1,0-12-1,1 14-1,-1-14 0,0 0-1,0 0 0,0 0-1,0 0-1,0 0-4,0 0-3,0 0-13,9 0-6,-9 0 0,7-13 0,-6-1 1</inkml:trace>
  <inkml:trace contextRef="#ctx0" brushRef="#br0" timeOffset="115802">17756 8582 19,'0'0'21,"-12"-19"1,12 19 1,0 0-5,-3-10-4,3 10-2,0 0-2,0 0-2,-3 18 0,4 5-2,-2 2-1,2 8-1,-1 5-2,1 2 2,-1 1-1,1-4-1,-1-8-1,2-3 2,-2-8-1,1-5 1,-1-13-1,0 0 1,-2-12-2,1-3 1,-2-6-1,0-4 0,-1-4 0,0-5-2,1-4 2,-1 1-1,0 0 1,2-1-1,0 0 1,2 4 0,0 3-1,2 5 1,2 3 0,1 5 0,2 4-1,-7 14 1,17-15-1,-7 13 0,1 4 0,0 4 0,0 8 0,0 3 0,0 8-1,-2 3 1,-1 5 0,-2 2 0,-1 0 0,-3-1 0,-3-3-1,-3-2 1,-3-3 0,-2-3 0,-1-4 0,-2-4 0,0-2 0,1-4 0,2-2 0,9-7 0,-13 7 0,13-7 0,0 0 0,0 0-1,0 0 1,0 0-1,10-6 1,-10 6-1,16-1 0,-8 4 1,3 5-1,0 2 2,-1 3-1,0 3 0,1 2 1,-2 1-2,-1-1 3,-2 1-2,-1-4 1,-4-2-1,-2-2 0,-2-1 0,3-10 0,-15 12 0,5-10-3,0-3-1,0 1-5,1-7-9,0-6-14,5 3 1,-1-13-1,6 4 1</inkml:trace>
  <inkml:trace contextRef="#ctx0" brushRef="#br0" timeOffset="116140">17988 8737 47,'5'20'23,"3"10"2,-7-6 0,2-1-14,-1 1 1,-2-5-2,2-1 0,-4-8 1,4 1-1,-2-11 1,0 0-1,0 0-1,0 0-1,4-17-1,0 7-1,-1-5-2,2-4 0,1-3-4,1-3-1,3 0-2,-1-3-3,5 4-2,-2-6-7,7 7-14,1 2-8,0 0 2,6 7-1,-2-2 4</inkml:trace>
  <inkml:trace contextRef="#ctx0" brushRef="#br0" timeOffset="117327">19385 8425 16,'0'0'21,"0"0"2,0 0-3,0 0 1,0 0-3,0 0-3,0 0-4,-9-4-3,9 4-3,-9-7-1,9 7-2,-18-6 0,5 4-1,-3-1 0,0 4 2,-4 3-2,0 2 1,-1 4 0,1 3 0,2 3-1,4 3 1,5 2-1,6 2 0,7 3-1,8 0 1,7 1-1,7 0 0,4 1 0,2 0 1,1-2-1,-2 0 0,-4-1 0,-3-3 0,-8-2 1,-5-3-1,-6 1 1,-9-3 0,-6-1 0,-5-1 1,-8-2-1,-4 0 1,-4-4 0,-1 0 1,-1-6 0,4-1 0,2-3 0,7-6 0,4-4 1,9-3-1,5-5-1,7-2 0,5-6-1,6-1 0,1-2-1,6-1 0,-1 3 1,0 1-2,0 5 1,-6 3-3,1 7-2,-8 1-5,0 6-12,-9 7-13,10-4 2,-10 4-2,11-4 2</inkml:trace>
  <inkml:trace contextRef="#ctx0" brushRef="#br0" timeOffset="117608">19609 8509 47,'-3'21'27,"3"-21"3,-7 19-1,-1-6-9,2 0-8,4 9 1,-2 0-1,5 7-3,-1 2-3,5 4 0,-2-3-3,4 1-1,0-1-3,-3-4-1,2-4-5,-4-6-14,-3-5-12,3-2 0,-2-11 0,0 0-1</inkml:trace>
  <inkml:trace contextRef="#ctx0" brushRef="#br0" timeOffset="118637">19984 8500 17,'0'0'18,"0"0"1,0 0 3,-2 22-8,1 0-2,-2 6 1,0 5-2,0 5 0,-1 0-2,1 1-1,-1-4-2,2-4-1,-1-4-2,0-7 1,1-5-2,0-5 0,2-10 0,0 0 1,0 0-1,0 0 0,-9-10 0,7-2-1,-1-5 1,1-2-2,-1-5 1,0-4-1,2-5 1,2-2-1,1-4 0,1 0 1,2-2-1,2 2 1,1 3-1,1 3 1,3 3 0,3 7-1,2 3 1,2 5 0,0 4-1,1 4 0,-1 6 0,0 5-1,-2 7 1,-3 4-1,-4 10 1,-3 3 0,-4 5-1,-3 0 1,-3 4 0,-4-2 0,-2-3 0,-4-2 0,-1-7 0,-1-2 1,-1-5-1,2-3 0,1-4 0,3-2 1,10-7-1,-13 5 1,13-5-1,0 0 0,12-10 0,-2 5 0,2 1 0,0 3-1,2 1 1,-1 4-1,-3 4 1,0 4 0,-2 2 0,-2 2 1,-3 3 0,-1-1 0,-5 3-1,-2-2 2,-4 0 0,-4-2 0,-2-2-1,-2-2 0,-2-2 0,0-3-1,3-5-1,-2-3-2,7 0-3,0-9-7,6-4-12,7 0-7,1-8 1,10 0-2,-1-8 3</inkml:trace>
  <inkml:trace contextRef="#ctx0" brushRef="#br0" timeOffset="118945">20278 8631 45,'20'15'26,"-7"-2"1,0 10 0,-7 2-8,-1-1-9,0 4-2,-2-1 1,-1 0-3,-3-4 0,2-3 0,-2-5-2,1-3 1,0-12 0,0 12 0,0-12 1,0 0-1,-1-11-1,1 11 1,3-19-1,2 8-1,-1-10-1,4-3-3,3-1 0,2-6-4,4 5-3,-2-7-11,1 3-17,4 5 0,-5 1 1,2 6-1</inkml:trace>
  <inkml:trace contextRef="#ctx0" brushRef="#br0" timeOffset="120534">16206 8221 52,'0'0'25,"11"1"0,-11-1 1,20-6-16,-4 5-2,1-1-1,1 1-3,-1-2-1,-1 2-4,0 0-3,-3 0-7,-4 0-6,1 4-8,-10-3-3,9-1 2,-9 1 1</inkml:trace>
  <inkml:trace contextRef="#ctx0" brushRef="#br0" timeOffset="120855">16211 8232 20,'-14'19'17,"-4"-7"1,12 7 0,-3-5-9,6 0-1,3 0 0,8-4-1,-8-10-1,22 18-1,-5-10 0,2-1-1,1-1-1,-2 2-1,1-1-1,-6 2-1,0 1 0,-6 1 0,-3 1 1,-4 3-1,-5 2 1,-4-1 0,-4 0 0,-3-1-1,-4-2-2,0-2-5,0-2-8,-3-11-8,9 2-1,-2-13 1,12 2 0</inkml:trace>
  <inkml:trace contextRef="#ctx0" brushRef="#br0" timeOffset="121185">16456 8319 22,'7'21'17,"-10"-9"1,4 8 1,-4-6-9,1 2-4,2-3 1,4-3 1,-4-10-1,13 10-1,0-11 0,2-4-1,2-2-1,0-5-1,0-1-1,-1-1 0,-3 2 1,-3-2 0,-2 2 1,-7 1-2,-1 11 1,-10-15-1,0 12-2,-3 3-6,-5 2-10,-4-1-10,6 6-2,-3-7 2,19 0 0</inkml:trace>
  <inkml:trace contextRef="#ctx0" brushRef="#br0" timeOffset="121811">18836 8228 49,'-11'6'24,"11"-6"2,0 0-2,0 0-16,12-5-2,-2 1-2,0-1-5,3-2-8,1 6-11,-4-9-4,5 9-1,-8-9 0</inkml:trace>
  <inkml:trace contextRef="#ctx0" brushRef="#br0" timeOffset="122133">18829 8268 30,'-11'21'18,"-6"-9"1,11 3 2,-4-7-11,10-8-4,4 15 0,5-8 0,3-1 1,1 1 0,3 1-1,-1-1-1,-1 0-1,-3-1-1,-2 2 0,-9-8 1,4 14-2,-4-14 1,-12 15 0,-2-8-1,-1 1 0,-3-1-1,-2-1-1,1-2-3,0-3-3,4-2-5,2-3-6,5-6-7,8 10-4,1-22 2,10 10 0</inkml:trace>
  <inkml:trace contextRef="#ctx0" brushRef="#br0" timeOffset="122524">19006 8259 7,'0'0'19,"-9"4"3,-2-3 0,11-1-3,-16 18-2,7-5 0,-1 1-4,2-1-3,2 3-2,4-3 0,3-2 0,-1-11-3,13 14-1,-2-14 0,3-1 0,0-5-1,1 1 0,-2-6-1,0 1 0,-6-4-1,-3 1-1,-3 1 0,-4-2-1,-3 4-2,-5-2-1,1 5-4,-3-3-7,4 1-10,9 9-5,-13-16-1,13 16 2</inkml:trace>
  <inkml:trace contextRef="#ctx0" brushRef="#br0" timeOffset="122796">19210 8131 25,'-10'22'21,"-5"-12"2,4 12 2,-10-1-9,2 5-5,-2 2-2,0 2-2,1 0-3,3 0-3,2-5-5,4-5-6,4-4-7,7-16-8,-8 13 0,8-13 0,0 0 2</inkml:trace>
  <inkml:trace contextRef="#ctx0" brushRef="#br0" timeOffset="123788">19175 8267 25,'0'0'21,"-4"15"0,4-15-2,-10 19-6,6-9-2,1 3-1,2-1-2,1-1-2,2 0 1,-2-11 0,8 15-1,-8-15 1,12 6-2,-12-6 1,11-4-1,-11 4-2,11-10-1,-11 10-1,5-17-1,-5 17-3,-1-22-3,-2 12-7,3 10-8,-16-24-9,16 24 1,-17-25 0,11 14 2</inkml:trace>
  <inkml:trace contextRef="#ctx0" brushRef="#br0" timeOffset="124096">19022 8110 47,'0'0'24,"-13"13"2,13-13 0,-1 15-17,1-15 1,1 11 0,-1-11-1,0 0 0,10 3-3,-10-3 0,11-3-1,-11 3-2,9-11 0,-9 11-1,3-18-2,-6 6-2,-2 1-4,-6-4-6,-4 2-10,-2 3-8,-12-4-1,0 5 0,-13-7 2</inkml:trace>
  <inkml:trace contextRef="#ctx0" brushRef="#br0" timeOffset="124593">16875 8057 35,'-11'11'24,"3"14"2,-12-3 0,4 12-6,-7 5-13,0 6 1,-2 5-3,0 3-6,2-2-6,3-2-7,8 1-10,-1-16-3,10 1 1,-2-18 0</inkml:trace>
  <inkml:trace contextRef="#ctx0" brushRef="#br0" timeOffset="124879">16759 8609 56,'-5'13'22,"7"4"3,-2-17 0,-4 14-18,4-14 0,0 0-1,14 2 2,-14-2-1,17-15 2,-11 2-2,3 2-2,-6-4-1,1-1-2,-6 0-1,-4 0-2,-3 0-3,-3-1-7,-2-1-11,1 3-8,-8-7-1,6 2 1,-8-8 0</inkml:trace>
  <inkml:trace contextRef="#ctx0" brushRef="#br0" timeOffset="125171">16586 8109 74,'0'0'28,"0"0"-1,0 0 2,0 0-21,8 14-1,1-12-2,3 2 1,0-4-1,3 0 0,-1-4-1,3 2 0,-5-3-1,0 1 0,-12 4-1,14-13 1,-14 13-2,2-16 0,-2 16-1,-12-20-1,2 14-5,-7-3-7,-5 5-19,-2 10-1,-7 0 0,2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48:21.7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5796 6986 46,'5'11'25,"2"12"2,-5 4-2,3 11-11,1 9-3,-1 6 0,1 1-3,-3 0-1,3-2-1,-4-12-1,2-5 0,-4-11 1,2-7 1,-2-17-1,0 0 0,0 0 0,-12-13-2,5-10 1,0-7-2,-2-9 0,0-7-2,1-11 0,3-3 0,1-7-2,5-2 1,3 2-1,4 1 0,8 6-1,4 5 2,6 7-2,5 6 0,5 10 2,6 10 0,1 7-1,4 9 1,-1 11 0,-4 6-1,-4 13 1,-7 7 0,-11 11-1,-10 5 2,-14 4 0,-13 3 0,-12-1 0,-11-2 0,-7-3 1,-8-4-2,-2-8 2,0-5-2,4-7 1,6-6-1,9-4 0,7-6 0,10-5 0,11-6 0,10 3-1,15-11 1,8 6-1,8 1 1,10 4-1,7 2 1,9 8-1,5 5 1,2 7 0,0 4 0,-7 3 0,-4 1 0,-10 2-1,-8-2 2,-12 1-1,-15-2 0,-15-1 0,-12-3 1,-10-1 0,-11-2 0,-8-3 0,-6-3 0,-3-4 0,-2-3 0,5-8-1,3-7-2,6-4-3,7-10-5,12-1-7,6-6-15,10-4-3,11-2-1,8-6 0</inkml:trace>
  <inkml:trace contextRef="#ctx0" brushRef="#br0" timeOffset="519.0518">6357 7108 4,'14'0'16,"-14"0"-1,0 0 2,7-11-5,-7 11-1,0 0 0,0 0-1,0 0-1,0 0-1,0 0-1,0 0 0,0 0 0,0 0 0,11 13 0,-5 0 0,3 5 0,0 5 1,4 5-1,-1 2-1,3 4 0,-3-3-1,1 2-1,-5-7-1,2-3 1,-5-5 0,0-4-1,-5-14 2,2 14-1,-2-14 1,0 0 0,0 0-1,-9-17 0,5 0 0,3-5-1,0-8-1,2-5-1,2-4-1,3-3 0,2 1 0,4 1 0,2 6 0,0 6-1,2 7 0,-1 6-2,1 9-3,-2 0-5,3 6-21,-1 5-5,-4-1 0,1 0-1</inkml:trace>
  <inkml:trace contextRef="#ctx0" brushRef="#br0" timeOffset="1286.1286">5132 6516 48,'-22'-1'27,"6"5"3,-2-6 0,4-3-14,5 5-4,0-2 0,9 2-1,-9-1-2,9 1-3,0 0-1,20 0-1,-5-3-1,6 3-1,2-2 0,4 0 0,2-2-1,1 1 0,-2-1 0,-1 1 0,-5 0-1,-3 1 1,-4 1-2,-3 1 1,-2 5 0,-10-5 0,12 23-1,-8-3 1,-1 8 0,1 7 0,-1 6 0,0 3 1,0 5-1,-2 0 2,-2-1-1,-1-4 0,1-5 0,-2-5 0,-1-5 1,1-6-1,-1-5 0,1-7-3,3-11-1,-2 14-2,2-14-4,0 0-13,13-16-14,-1 1 2,0-10-2,8-2 1</inkml:trace>
  <inkml:trace contextRef="#ctx0" brushRef="#br0" timeOffset="2062.2061">5690 6470 19,'-1'-16'23,"1"16"1,-5-13 2,5 13-9,-11-14-2,11 14-3,-18-16-1,7 6-2,-2 3-2,-2-1-2,-2 2 1,-2 1-1,-1 3-2,0 0 0,-1 4-1,0 4-1,1 2 1,2 4-1,2 2 0,3 5 0,2 1 1,2 1-1,4 2 0,4-2 0,2 1 1,2-3-1,4-2 0,1-2 0,2-3 1,0-3-1,2-3 0,-1-2 0,1-3 0,1-5 1,-1 1-1,-1-4 0,0-1 1,0-3-1,-2 1 1,-3-3-1,1 0 0,-3-1 1,-1 0-1,-1-1 0,0 1-1,-2 0 1,1 1 0,-2 3-1,1 10 1,-1-14-1,1 14 1,0 0-1,0 0-1,0 0 1,0 0 0,0 0-1,-3 17 1,3 2-1,-1 5 1,1 9 0,-1 7 0,0 4 1,1 3 0,0 2-1,1 0 1,-2-3 0,2-2 0,-1-9 2,2-5-2,-1-7 1,1-4 0,-1-6 0,-1-13-1,2 10 1,-2-10-2,0 0-1,0 0-2,10-13-8,-10 13-22,7-24-5,3 6 1,1-7-1</inkml:trace>
  <inkml:trace contextRef="#ctx0" brushRef="#br0" timeOffset="3490.349">12111 7011 52,'0'0'28,"-14"-10"1,14 10 1,0 0-14,-3 12 0,8 7-4,-1 5-3,3 9-2,-1 5-2,2 9 0,-1 3-1,0 2-1,-3-6-1,-1-4 0,-3-8 0,0-5 0,-2-9-1,1-6 2,1-14-1,0 0 0,-10 3 0,6-14-1,-1-6 1,0-4-1,-1-10 1,-1-4-2,0-7 1,0-5-1,1-5 1,1-4 0,3-5-2,2 1 0,4 1 0,3 3 0,4 5 0,1 6 0,3 7 0,3 6-1,0 9 2,2 7 0,0 5 0,0 7 0,0 6 0,1 8 0,0 9-1,-2 7 1,-3 8 0,-3 4 1,-3 4 0,-3 2 0,-6 0 0,-6-1 0,-5-5 0,-4 0 0,-7-8 1,-2-2-2,-3-5 0,-2-3 0,3-6 0,2-2 0,4-5 0,4-2 1,5-5-1,10 0 0,0 0 0,4-11-1,8 6 1,6 2 0,5 2 0,5 4-1,4 3 1,2 8 0,5 6 0,0 6 0,-2 4 0,-1 4 0,-2 0 0,-5-2 1,-5 2-1,-5-3 1,-8-6 0,-9 0-1,-9-4 2,-9-3 1,-9-2 0,-4-2 0,-7-3-3,-3-1 0,-1-5 0,0-2 0,2-4 0,6-6 0,2-3 0,4-5 0,10-1-8,-1-10-4,14 2-9,3-7-14,10-5-3,6 0 0,7-3 2</inkml:trace>
  <inkml:trace contextRef="#ctx0" brushRef="#br0" timeOffset="3843.3843">12615 7089 69,'24'10'28,"-12"0"0,3 12 2,-2 6-18,-6 2 0,6 9-2,-4-2-1,3 5 0,-2-4-2,3-1 0,-4-9-2,-1-4 0,-1-7-1,-1-4-1,-6-13 0,3 10 1,-3-10-1,0 0 1,-14-14-1,7 4-3,0-6 0,-1-3 0,-1-8 0,4-4 0,3-2 0,3-4 0,4 1 0,5 1 0,3 4 0,2 0 0,6 9-8,-4-2-7,5 4-23,0 5 0,-2-3 0,3 1 0</inkml:trace>
  <inkml:trace contextRef="#ctx0" brushRef="#br0" timeOffset="5009.5009">11425 6580 49,'6'-19'29,"-6"19"2,-6-25 0,-3 7-13,-1 2-6,-4-3-3,-1 4-2,-3-3-3,0 4-1,-1 3-1,-1 4 0,2 2-1,0 4 1,3 3-1,2 3-1,3 3 1,4 4-1,4 3 0,6 4 1,6 2-1,4 3 0,7 6 0,3 3 0,5 2 0,0 1 1,-2-1-1,-2-1 0,-3-1 0,-7-2 0,-6-3 0,-7-1 3,-8-6-3,-5-2 3,-6-4-2,-4-3 4,-4-5-3,0-3 4,-2-8-3,2-2-2,2-6 3,5-2-3,3-6 1,5-3-2,5-7 1,5-3-2,5-3 2,4 0-1,4-2 0,3 1 0,2 2 0,-1 5 0,0 6 0,-3 4 0,-3 8 0,-3 0-2,-8 12-3,8-12-6,-8 12-16,0 0-9,0 0-1,9 0 0,-9 0 2</inkml:trace>
  <inkml:trace contextRef="#ctx0" brushRef="#br0" timeOffset="6054.6054">11628 6457 33,'0'0'16,"0"0"2,0 0 1,0 0-1,0 0-2,0 0-3,0 0-3,0 0-1,0 0-2,0 0 0,0 0-1,0 0-1,0 0-1,0 0 1,0 0-1,0 0-1,0 0 1,0 0-2,0 0 1,0 0-1,0 0 0,0 0-1,0 0 1,0 0-1,0 0 0,0 0 0,0 0 0,0 0 1,0 0-1,0 0 0,0 0 0,0 0 1,0 0-1,0 0 1,0 0-1,0 0 0,0 0 0,0 0 0,0 0 0,0 0-1,0 0 1,0 0-1,0 0 1,0 0-1,0 0 1,0 0 0,0 0-1,0 0 1,0 0-1,0 0 1,0 0-1,0 0 1,0 0-1,0 0 0,0 0 0,0 0 0,0 0 1,0 0-1,0 0 0,0 0 0,0 0 0,0 0 0,0 0 0,0 0 0,0 0 1,0 0-1,0 0 0,0 0 0,0 0 0,0 0 0,0 0 0,-4 17 0,5-2 0,0 5 1,0 7 0,2 6-1,1 8 2,-1 4-1,2 1 1,-1 2 0,0-3 2,-1-3-3,2-6 3,-2-6-4,0-4 0,-1-5 0,1-4 0,0-6 0,-3-11 0,3 13 0,-3-13 0,0 0 0,0 0-3,0 0-35,0 0 0,-10-13-2,0-2 2</inkml:trace>
  <inkml:trace contextRef="#ctx0" brushRef="#br0" timeOffset="11670.1668">23506 4850 18,'0'0'15,"-11"0"0,11 0-1,-12 0-1,12 0 0,-15 2-2,6 0-3,9-2 0,-16 2-1,16-2-1,-16 3 0,16-3-1,-11 3-1,11-3 1,0 0-1,0 0 0,0 0 1,0 0-1,0 0 1,24 4-1,-4-6 0,12 1 1,6-4-1,11 2 0,4-4-1,8 1 2,1-2-1,5 1-1,-2-1-1,-2 1 0,-6 1-1,-4 0 0,-6 1 1,-8 2-3,-9 0 1,-5 1 0,-9 1 0,-4 1-1,-12 0 1,11 0 0,-11 0-1,-15 1 1,0 0 0,-5-1 0,-8 3 0,-9-2 0,-7 0 2,-9 1-3,-5 1 2,-3 1-1,-4 1 1,-3 1 0,0 0 0,3 2 0,2-1 0,9 1 2,5-1-1,8-1 0,9-2-1,9 0 1,9-2-1,14-2 0,0 0-1,30-3 1,7-1-1,12 1-1,9-2 1,13 3 1,7-1-1,4 2 1,0 2-1,-4 3 1,-6 1-1,-7 2 1,-8 1-1,-11-1-1,-7 1-1,-9-1-1,-5 2-2,-10-6-4,5 5-19,-20-8-12,11 7 2,-11-7-2,0 0 3</inkml:trace>
  <inkml:trace contextRef="#ctx0" brushRef="#br0" timeOffset="15342.5341">4951 5804 8,'-15'-12'19,"15"12"1,-10-5 1,10 5-3,-9-3-4,9 3-1,0 0-2,-9-2-2,9 2 0,0 0-2,0 0 0,0 0-1,13 0-2,-1-3 1,5 3-1,4-3 0,7 2 0,5-4 1,6 3-1,4-3 0,3 3 0,3-2-1,4 2 0,-1-2 0,3 2 0,-1-3-1,0 2 0,-2-3 1,-2 1-2,-6-2 1,-3 1-2,-6 0-3,-9-2-19,-10-5-14,-6-1 2,-20-9-2,-10-3 0</inkml:trace>
  <inkml:trace contextRef="#ctx0" brushRef="#br0" timeOffset="27841.7839">5856 8428 32,'0'0'20,"-9"-13"0,9 13 0,0 0-5,-5 13-3,4 1-1,0 7 0,1 11-1,1 10-1,1 15 1,-1 8-2,2 10-3,0 3-1,1 4-1,1-4-1,-2-6 0,1-8-1,-2-7 0,1-10-1,-1-9 1,1-9-1,-2-7-1,0-6 0,0-5-2,-1-11-4,0 0-6,0 0-9,12-21-7,-8-6-1,6-1-1,-3-14 3</inkml:trace>
  <inkml:trace contextRef="#ctx0" brushRef="#br0" timeOffset="28117.8114">6023 8603 40,'6'-35'25,"-9"0"2,5 13-4,-3 9-3,1 13-2,-2 11-1,0 13-4,3 15-2,-2 9-4,4 14-2,-1 6 0,3 8-2,-1 2-1,2-4-1,0-6-1,0-3-1,1-9 0,-2-11-1,1-5-3,-5-12-4,3-5-7,-6-5-10,2-18-6,-10 11 0,-1-16-1,3 0 3</inkml:trace>
  <inkml:trace contextRef="#ctx0" brushRef="#br0" timeOffset="28509.8507">5669 9101 59,'-15'4'26,"0"-7"-1,15 3 2,-3 11-15,3-11-3,13 27 0,-1-6 0,7 9 0,1 2-2,6 6 1,4 0-2,4 0-1,-3-4-1,2-1 0,-4-11-1,1-2 0,-1-10-1,1-3 1,-5-8 0,1-5-1,-2-6 1,1-3 0,-3-6-1,-1-3 0,-6-7 0,-2-1-1,-4-6 0,-3-1 0,-3-2-1,-1 0-2,-2 6-1,-1-1-3,4 11-6,-3 2-15,4 5-10,4 8 0,-8 10 1,19-11 0</inkml:trace>
  <inkml:trace contextRef="#ctx0" brushRef="#br0" timeOffset="29721.9719">5668 9935 34,'0'-19'22,"0"19"2,0 0 2,-2-10-9,2 10-4,-5 15-1,5 6 2,-4 3-1,5 12-1,-4 5-3,3 12-1,-2-2-1,3 5-2,-2-3-2,2-3-1,-1-6 0,3-5-2,0-10-1,0-9-3,3-4-3,-6-16-6,14 5-11,-4-10-9,0-9 0,5-1-1,-2-10 3</inkml:trace>
  <inkml:trace contextRef="#ctx0" brushRef="#br0" timeOffset="30390.0387">5890 10044 101,'8'-16'34,"-8"16"-1,8-14 2,-3 4-24,10 1-4,-1-1-2,8 4 0,-1 0-2,5 4-1,0 2 0,1 3-1,-1 7 0,-4 3-1,-4 2 1,-3 5-1,-5-1 1,-6 4-1,-5-1 1,-5 0-1,-7-1 1,0-1-1,-2-3 1,-2-1-1,0-6 1,2 1-1,2-7 1,4 1-1,9-5 1,-12 2 0,12-2-1,0 0 0,0 0 0,-2-14 0,2 14 0,10-17 0,-1 9-1,1 1 1,3 1-1,3 3 0,2 5 1,0 1-1,2 5 1,-1 3-1,1 3 1,-3 1-1,1 1 1,-5-1-1,-1 1 1,-4-2 1,-3 0-1,-3-2 0,-5-1 1,3-11 0,-16 19 0,4-11 0,-4-2 0,-2-1 0,-3-1 0,0-1 0,-3-1 0,2-2-1,1-3 1,0 1-1,3-3-1,1-1 0,4 2 0,1-3-2,12 7-3,-17-10-2,17 10-6,0 0-13,-5-10-10,5 10 1,12-8 0,2 2 2</inkml:trace>
  <inkml:trace contextRef="#ctx0" brushRef="#br0" timeOffset="30916.0913">6608 10001 60,'11'-16'25,"-12"-9"1,1 8 1,-12-2-15,-1 2-4,1 4-1,-6 1 2,2 9-3,-3 2 0,3 11 0,-2 6-1,1 10 0,0 6-1,2 10-1,2 3 1,3 8-1,4-3-1,6 2 0,3-4-1,7-3 0,3-6 0,5-6 0,4-9 1,5-4-1,1-6 1,3-4-1,0-8 1,1-4 0,-1-5 0,-3-2-1,-3-1 1,-6-2-1,-5-3 1,-6 0-1,-7-3 1,-3 2-1,-8 0 0,-5 2-1,-3 1 0,-4 2 0,-1 8-1,-3 5 1,0 8 0,-2 2-1,4 7-2,0 0-2,7 6-7,0 0-19,5-5-6,8-4 2,4-16-1,8 12-1</inkml:trace>
  <inkml:trace contextRef="#ctx0" brushRef="#br0" timeOffset="32781.2777">12211 9251 36,'0'0'26,"0"0"3,0 0 0,0 0-11,0 0-5,0 0-1,0 0-1,-1 18-1,-1-1-3,4 11 0,-4 7-1,4 11 0,-3 7-1,3 10 1,-3 1-1,2 0-1,-2-4-1,1-5-1,0-11-1,0-8 0,0-8-3,-1-10-2,4-5-3,-3-13-7,0 0-17,13-17-6,-5-2 2,4-4-1</inkml:trace>
  <inkml:trace contextRef="#ctx0" brushRef="#br0" timeOffset="33534.3531">12458 9371 74,'0'0'32,"0"0"0,0 0 2,2-13-21,-2 3-4,0 10 0,13-18-2,1 11-2,-1-2-1,3 2-2,2 3-1,0 4 0,2 5 0,-4 3-1,0 6 0,-6 4 0,-3 1 0,-3 4 1,-5-1 1,-4 0-1,-4-1 1,-4 0-1,-5-2 1,0-1-1,-2-4 0,2-1 0,0-3-1,4-2 0,1-2 1,13-6-1,-12 2 1,12-2-1,0-11 0,0 11 0,11-15 0,-1 7 0,2 1-1,0 0 1,4 3-1,0 9 1,3 3-1,-1 4 1,3 4-1,-1 4 1,1 4-1,-2 0 1,1 2 0,-3-2 0,-1 1 0,-3-4 0,-3 0 0,-4-3 0,-2-1 1,-4-1-1,-6-2 1,-2-1 0,-5-3 0,-1-1 1,-6-2-1,0-3 1,-2-1 0,-2-2-1,1-3 1,1-4-1,1 0 0,2-2 0,1-2-1,3 1 0,2-3 0,2 1-2,11 11-1,-15-21-4,15 21-4,-4-17-17,4 17-10,10-18 2,-1 6-1,6 3 1</inkml:trace>
  <inkml:trace contextRef="#ctx0" brushRef="#br0" timeOffset="34277.4273">13129 9489 26,'9'-26'22,"1"9"2,-8-8 3,0 4-10,-3 1 0,-4 0-3,0 5 0,-7-2-2,2 4-3,-4-1-2,0 5-1,-4-3-1,1 5-1,-4 0 0,0 5 0,-2-1 0,1 6-1,0 0 0,2 5 0,-1 3-1,3 2 0,3 1-1,4 2 1,5 0-1,4 3 0,4-2 0,5 1-1,6-1 1,7 1 0,4-1 0,5 2-1,3 2 2,4 2-3,2 1 3,3 2-3,-3-1 2,-4 1-1,-3 0-1,-5 0 1,-5-3 0,-7-4-1,-6 2 1,-8-1 0,-5 0 0,-5-2 1,-6-1-1,-4-2 1,-4-4 0,0-2 0,-2-3 1,-1-2-1,3-7 1,2-3-1,0-7 1,3-4-1,1-5 2,8-6-3,1-8 0,6-8 0,3-2 0,4-3 0,5 0 0,4 2 0,4 3-2,-2 3 2,1 5-1,-1 8 1,-1 7 0,-3 4 0,-4 7-1,-7 10 0,11-11-3,-11 11-4,0 0-22,0 0-7,9-11-2,-9 11 2,14-20-1</inkml:trace>
  <inkml:trace contextRef="#ctx0" brushRef="#br0" timeOffset="38638.8635">12286 8046 57,'-3'13'25,"4"14"1,-7-2-2,3 15-6,-2 7-16,0 6-1,0 7 0,0 2 0,2-3-1,1-3 0,1-8 0,2-7-2,2-12-1,0-10-7,4-4-15,-7-15 0,12-15-1,-8-11 1</inkml:trace>
  <inkml:trace contextRef="#ctx0" brushRef="#br0" timeOffset="38917.8913">12364 8100 67,'2'10'28,"3"15"-1,-6-1 0,2 12-18,3 11-1,-1 8-1,2 6-5,-1 3-1,1-1-1,0-6 0,0-7 0,2-8 0,-1-9-2,0-10-5,-1-10-10,-5-13-10,0 0-1,2-25 0,-2 7 1</inkml:trace>
  <inkml:trace contextRef="#ctx0" brushRef="#br0" timeOffset="39231.9228">12166 8367 29,'0'0'23,"-18"6"2,21 7 2,-1 0-11,7 8-3,4 7-2,2 4 0,7 7-1,1-2-3,6 3 0,0-7 0,4-3-1,-1-11 1,2-5 0,-3-14-1,1-4 0,-5-10-1,1-3-2,-4-7-1,-3 0 0,-3-3-2,-5 0-1,-2 1-2,-4-2-8,-1 1-23,2 5-1,-3-8 1,6-5-2</inkml:trace>
  <inkml:trace contextRef="#ctx0" brushRef="#br0" timeOffset="55321.5316">3190 12018 33,'0'0'17,"0"0"0,0 0-1,0 0-1,0 0-2,0 0-2,0 0-1,0 0-2,8-15 1,-8 15-2,0-17 0,-1 4 1,0 0-3,-2-2 0,2-2-2,-5-1 0,-2-1 0,-2-1-1,0 3 0,-2-3 0,-1 2 0,-2 0 0,-2 3-1,-2-1 1,0 5-1,-1 0 0,-3 3-1,-2 3 0,-1 3 1,-1 4-1,-4 3 0,0 3 0,-1 3 1,0 0-1,-1 3 0,1 3 0,-1-1 1,2 3-1,2 2 1,1 0 0,4 2 0,2 2-1,2 3 1,4 1 0,3 2 0,4 3 1,2 2-2,5 2 2,3 0-1,3 1 1,5 0-1,4 0 1,5-1-2,5-4 1,5-2 0,3-4 0,6-5 1,4-4-1,4-4 0,4-6 1,-1-3 0,-3-6-1,-1 0 0,-4-3 0,-6-1-1,-6 0-1,-6-3-1,-6 1-2,-7-4-3,0 5-13,-9 5-16,5-24 1,-4 13 0,-2-7-1</inkml:trace>
  <inkml:trace contextRef="#ctx0" brushRef="#br0" timeOffset="56110.6105">3226 12433 42,'0'0'22,"0"0"-1,0 0 0,0 0-14,0 0-1,-3 15 0,3-5 0,0 4 1,2 7 2,-2 0 0,3 6 1,-2-1 0,2 3-2,-1-3-2,1 2 0,-2-6-2,2-2 1,-3-5-2,1-2 0,-1-13-1,0 16 0,0-16 0,0 0 0,0 0 0,0 0-1,0 0 0,0 0 0,3-20 0,-1 9-1,0-6 1,1 0-1,0-4 0,1-1 0,0-1 0,1 0 0,0 2 0,1 0 0,0 2 0,1 4 0,0 2 0,-1 2 0,-6 11 0,13-17 0,-13 17-1,14-11 1,-14 11 0,11-8 0,-11 8 0,10-7 0,-10 7 0,11-4-1,-11 4 1,11 2 0,-11-2 0,13 7 0,-13-7 0,17 21 0,-10-5 0,1 2 0,1 3 1,0 3 0,-2 1-1,0 1 1,-1-3 0,-1-1-1,1-4 0,-2-3 0,-1-2-1,-3-13-2,4 14-3,-4-14-7,0 0-20,3-14-2,-3-4 1,5-4-1</inkml:trace>
  <inkml:trace contextRef="#ctx0" brushRef="#br0" timeOffset="56741.6736">3833 11616 27,'0'0'18,"-8"11"0,8-11-1,-9 5-8,9-5-2,-5 13 1,3-3 1,-1 2 2,1 4-1,1 4 1,1 5-2,-1 2 0,3 6-1,-1 2-2,3 7 0,-1 0-2,2 5 2,-1-1-2,0 0 0,0-2 0,1-2-2,-2-6 0,1-2-1,-2-5 0,1-5-1,-1-4-1,0-5 0,1-1-2,-3-14 0,3 18-4,-3-18-8,0 0-16,0 0-1,0 0 1,0 0-1</inkml:trace>
  <inkml:trace contextRef="#ctx0" brushRef="#br0" timeOffset="57194.7189">4076 11554 35,'0'0'21,"0"0"0,0 0 4,0 20-13,0-1-2,1 11-1,0 8 1,1 12-1,0 8 1,1 7-1,-3 4-2,3 1-2,-2-4-2,2-3-1,-1-9 0,1-5-1,-1-9 0,1-6 0,0-10-1,0-5-1,1-5-1,-4-14-2,5 15-6,-5-15-11,0 0-9,2-13 1,-4-3-2,4 2 2</inkml:trace>
  <inkml:trace contextRef="#ctx0" brushRef="#br0" timeOffset="57539.7534">3761 12053 53,'0'0'29,"0"0"2,0 0 0,-7 11-8,7-11-11,0 0-3,0 0-2,12 3-1,-12-3-1,19 0-1,-6-1-2,1-1 0,3-2-3,0-2-1,5 1-3,-4-6-3,4 3-6,-1-3-10,1 1-7,4 5-2,-3-1 1,4 9 2</inkml:trace>
  <inkml:trace contextRef="#ctx0" brushRef="#br0" timeOffset="58216.821">4172 12446 74,'0'0'28,"0"0"0,0 0-3,0 0-15,0 0-2,12 4-2,-12-4-1,14-3 0,-3-1 1,5 2-1,-1-3 0,6 3-1,-2 1 0,2 3-1,-1-2 0,1 6-1,-4 3-1,-2 5-1,-1 4 1,-3 3-1,-4 2 0,-2 3 0,-3 3 0,-3-1 0,-3-2 0,-2-2 0,-4-2-1,-2-3 1,0-4 0,-2-4 0,-1-3 0,2-2 0,-2-4 0,1-1 1,0-3-1,1-3 1,3-2 0,0-1-1,2-2 1,3-2 0,1-1 0,4 1-1,3-1 1,2 1-1,-5 12 0,14-18 1,-6 11-1,2 2 0,1 3 0,2 3 0,-2 3 1,3 4-1,-2 1-1,2 4 2,0 1-2,-1 1 1,0 3-1,0-3-1,-2 0-1,-2-3-1,1 1-2,-10-13-6,13 7-22,-13-7 1,10-5 0,-10 5-1</inkml:trace>
  <inkml:trace contextRef="#ctx0" brushRef="#br0" timeOffset="58803.8798">4551 12544 37,'10'11'24,"-10"-11"3,0 0-1,7 18-7,-3-7-4,1 6-2,-3 0-2,3 5-2,-2-1-2,3 4-2,-3-5-2,2-1 1,-2-4-3,0-2 1,-3-13 0,4 15-1,-4-15 1,0 0 0,0 0 0,0 0 0,0 0 0,4-13 0,-3 2 0,1 0-1,0-6 1,0 1-1,2-4 0,1 1 0,0 0-1,2 0 0,0 3 1,0 2-1,2 2 0,-9 12 0,16-13 0,-16 13 0,16-1 0,-16 1 0,16 10 0,-7 1 0,-1 2 0,2 3 0,0 2 0,-1 1 1,0 2-2,-2 0 2,1-1-2,-2-1 1,0 1-2,-4-5 1,1 1-3,-3-16 0,4 20-4,-4-20-9,0 0-17,0 0 1,0 0 1,14-18-1</inkml:trace>
  <inkml:trace contextRef="#ctx0" brushRef="#br0" timeOffset="59246.9241">4912 12619 45,'0'0'22,"0"0"4,0 0-2,0 0-10,0 0-1,11 13 1,-11-13 0,14 6-2,-5-6-1,8 5-1,-1-4-3,6 4-1,-1-4-2,4 1-1,-1 0-1,0 1-1,-1-2-1,-1 1 0,-2-1-2,-2-1 0,-2 3-3,-4-6-4,0 3-11,-12 0-15,10-3 2,-10 3 0,0 0 0</inkml:trace>
  <inkml:trace contextRef="#ctx0" brushRef="#br0" timeOffset="59660.9655">4998 12432 53,'0'0'23,"0"0"3,0 0 0,5 14-9,-6-4-9,2 6 0,-2 3 1,3 9-1,-3 1 0,5 5 1,-2-1-3,3 4-1,0-4-1,3 1-1,-1-4-1,2 0 0,-3-3 0,2-2-2,-2-3-2,0-6-2,1 1-4,-7-17-11,4 10-15,-4-10 2,10-10-1,-2-2 0</inkml:trace>
  <inkml:trace contextRef="#ctx0" brushRef="#br0" timeOffset="60600.0594">5362 12489 31,'0'0'23,"0"0"1,0 0 1,0 0-8,0 0-1,0 0-3,0 0-1,0 0-1,0 0-3,0 0-2,0 0-1,8-13 0,-8 13-2,12-18 0,-3 9 0,0-3-1,2 3 1,1-1-1,2 1 0,0 1-1,1 2 0,-2 3-1,2 3 1,-1 3-1,-1 4 0,2 2 0,-3 2-1,2 4 1,-2 4 0,-3 3 0,1 2 0,-5 0 0,-1 2 0,-3 2-1,-4 0 2,-4-3-2,-3 0 1,-1-3 0,-5-1 1,0-2-2,-3-2 2,1-4-1,-2-1 0,2-3 1,1-2-1,3-2 1,2-2 0,1-3 1,11 0 0,-12-3 0,12 3 0,-4-11 0,4 11 0,3-18 0,-1 7-1,1 0 0,0 0-1,2 1 1,-5 10-1,11-17 1,-11 17-1,13-7 0,-13 7 0,16 2 0,-6 3 0,3 2-1,0 3 1,4 0-1,2 1 1,3-1 0,0 2 1,1-2-1,3 0 0,-1 1 0,0 1 0,-1-2 0,-2 0-1,-1 1-2,-1-4-2,-1 3-15,0-6-14,-6-11-2,3-3 2,-2-12-1</inkml:trace>
  <inkml:trace contextRef="#ctx0" brushRef="#br0" timeOffset="74498.4491">3671 14312 43,'0'0'26,"1"-13"1,-1 13-5,0-16-6,-2 4-4,2 12-1,-6-23-1,6 23 0,-9-24-3,3 13-3,-4-3 2,0 2-2,-3-2 0,0 2-1,-5 1 0,1 0 0,-4 1 0,-2 3 0,0-1-1,-2 5 0,-3 2-1,-1 5 0,1 3-1,0 5 1,0 6-1,1 4 0,2 10 0,2 5 1,4 7-1,6 4 1,3 4 0,7 0 0,7-1 0,7 0 1,7-7 0,7-4 0,4-9-1,5-5 1,1-6-1,2-5-1,0-5-2,-2-5-3,1 0-4,-5-10-17,0-2-11,2-1-1,-3-6 2,2-2-1</inkml:trace>
  <inkml:trace contextRef="#ctx0" brushRef="#br0" timeOffset="75205.5198">3978 14689 31,'0'0'27,"-6"14"3,6-14-3,-4 12-4,7 3-3,-2-1-5,4 8-3,-4-1-3,4 7-1,-2-2-3,2 3-2,-1-3 1,0-4-3,-2-3 2,1-4-1,-1-5 0,-2-10 0,2 13 0,-2-13 0,0 0-1,2-12 0,0 1 0,-1-3-1,3-4 1,1-2-1,2-3 0,1-3-1,2 1 1,0 0 1,1 2-1,2 2 0,-1 3-1,1 3 2,0 3-2,-1 5 1,1 5-1,-1 3 1,0 5-1,0 6 1,-1 5 0,-2 3 0,0 5 0,0 0-1,-1 2 1,-3 0-1,2-1 1,-3-4-1,1-5 0,-3-3-1,2-1-1,-4-13-1,5 14-3,-5-14-7,0 0-22,6-15 2,-2 0-1,4-4 1</inkml:trace>
  <inkml:trace contextRef="#ctx0" brushRef="#br0" timeOffset="75717.571">4684 14122 39,'0'0'24,"-2"13"2,2-13-2,-4 14-8,5 2-4,-4 5-1,5 10 0,-4 6-1,4 9-2,-2 6 0,3 6-2,-2-1-1,3 2-1,0-6-1,0-4-1,0-2 0,0-7-2,0-8 0,0-6-2,0-4-1,-2-7-4,2-1-5,-4-14-16,0 0-5,0 0 2,10-25-3,-1 5 3</inkml:trace>
  <inkml:trace contextRef="#ctx0" brushRef="#br0" timeOffset="76032.6024">4909 14168 47,'0'0'25,"0"0"3,12-5-5,-9 19-6,-2 5-3,2 16-2,-4 7 0,2 13-3,-4 7 0,3 8-2,-4 1-2,3 1-2,-1-6-1,2-5-1,0-11 0,1-8-3,2-10 1,0-10-4,2-7-1,-5-15-7,0 0-15,12-7-5,-10-11 0,1-1 1</inkml:trace>
  <inkml:trace contextRef="#ctx0" brushRef="#br0" timeOffset="76318.6311">4724 14578 75,'-11'9'33,"11"-9"0,0 0-2,0 0-16,0 0-4,0 0-3,0 0-1,12-5-3,-2 0-1,4-1-2,2-2-2,3 0-2,-1-3-3,4 3-3,-3-4-9,3 4-11,0 2-5,-3 1 0,2 3 0</inkml:trace>
  <inkml:trace contextRef="#ctx0" brushRef="#br0" timeOffset="76986.6979">5128 14885 25,'-6'15'23,"6"-15"1,0 0 5,0 0-11,-8-3-3,8 3-1,0 0-1,3-11 0,-3 11-3,5-15-2,-1 5-2,5 1-1,1-2-2,3-2 0,1 1 0,4 3-1,-2 2 0,3 6 0,-2 2-1,-1 7-1,-3 5 0,-1 8 0,-3 2 0,-4 8 0,-4 1 0,-1 1 0,-5-1-1,-2-3 2,-4-1-1,-2-5 0,-1-3 0,-2-6 0,1-4 0,0-4 0,2-2 1,1-3-1,3-6 1,9 5-1,-11-17 1,9 4 0,3-3-1,3-2 1,3-1-1,2 2 1,4 2-1,1 2 1,3 4 0,2 5-1,3 5 1,0 5-1,0 3 0,1 4 0,-3 1-2,-1-2-2,-1 1-2,-4-6-4,0 1-13,-3-3-13,-11-5 1,14-9-1,-10-3 3</inkml:trace>
  <inkml:trace contextRef="#ctx0" brushRef="#br0" timeOffset="77499.7491">5543 14937 47,'0'0'25,"6"15"4,-6-15-3,2 18-10,4 1-2,-5-1-1,6 6-2,-5 1-1,4 4-2,-4-1-2,2 1-1,-2-5-2,0-3-1,-1-3-1,0-5 0,-1-13 0,0 13 0,0-13 0,0 0 0,2-17 0,0 6 0,0-6 0,2-3-1,0-2 0,0-2 0,2-2 0,1 2 0,-1-1 0,2 3 0,0 3 0,-1 5 0,2 1 0,-9 13 0,15-14 0,-15 14 0,15 6 0,-15-6 0,15 25-1,-6-8 1,0 5 0,0 3 1,0 2-1,0 0 0,0-2 0,-1-4-2,-2-2-1,-1-7-4,2-2-12,-7-10-17,10-2 2,-5-9-1,-2-5 0</inkml:trace>
  <inkml:trace contextRef="#ctx0" brushRef="#br0" timeOffset="77912.7904">5941 15045 59,'0'0'30,"-1"11"0,1-11 0,0 0-14,0 0-5,4 10-2,-4-10-2,9 13 0,-9-13-1,17 13 0,-5-9-1,3-1-2,4-1 0,3-3-1,1-1-1,-1-3 0,0 1-2,-1 0-1,-3-1-1,-1 2-2,-7-2-2,1 5-2,-11 0-9,0 0-18,11-12 2,-11 12 0,0 0 2</inkml:trace>
  <inkml:trace contextRef="#ctx0" brushRef="#br0" timeOffset="78310.8303">6052 14969 48,'0'0'26,"0"0"2,0 0-4,-8 8-11,8-8-2,0 0 0,4 18 0,-4-8-3,5 6 0,-2 0-1,4 6-1,0 1-2,2 4 0,-2-1-2,3 0 0,0-4-1,-1 0 0,0-2-3,-2-6-1,1-1-1,-8-13-4,14 14-5,-14-14-16,8-1-5,-8 1 1,13-16 0</inkml:trace>
  <inkml:trace contextRef="#ctx0" brushRef="#br0" timeOffset="78920.8913">6486 14942 25,'-13'2'23,"13"-2"1,0 0 1,0 0-8,0 0-4,0 0-2,0 0-2,0 0 0,0 0-2,0 0 1,0 0-2,0 0-1,-4 14 1,4-14-2,0 15 1,-1-2 0,2 3-1,0 5-1,1 5 1,0 2-2,1 3 0,1 1-1,1-1 0,0-2-1,0 0 1,0-4-1,0-4 0,0-3 0,-3-6-2,2 0-2,-4-12-4,0 0-23,0 0-5,9-7 2,-6-7-2</inkml:trace>
  <inkml:trace contextRef="#ctx0" brushRef="#br0" timeOffset="80039.0031">6757 14074 40,'0'0'25,"0"0"2,0 0-3,0 0-8,0 0-4,-9 13-2,10 4-2,-2 2 0,3 11-1,-2 3-1,2 10 0,-1 0-2,2 3-1,-1-1-1,1-1 0,0-6-1,1-5 0,-1-5 0,1-7-1,-1-5 0,-1-3 0,-2-13-1,4 12-1,-4-12-1,0 0-2,0 0-3,0 0-4,4-12-9,-4 12-11,0-20 0,3 7 1,-4-7 1</inkml:trace>
  <inkml:trace contextRef="#ctx0" brushRef="#br0" timeOffset="81206.1198">6724 14110 23,'0'0'15,"0"-14"0,0 14-3,0 0-3,0 0-1,0 0-1,1-12 0,-1 12 1,0 0 1,0 0 0,0 0 0,0 0 0,0-12 0,0 12-2,0 0-1,8-12-1,-8 12 0,13-9-2,-4 2 0,0 3 0,3-1 0,4 2 0,-1-1-1,5 3 1,-2 0-1,3 3 0,-1 7 0,3 3-2,-1 5 0,0 5-1,-1 4 1,-3 3-1,0 3 1,-3 1-1,-3-1 1,-4-1 0,-5-2 0,-2-2 0,-4-2 0,-2-4 0,-5 0 0,-3-3 1,-3-1-1,-3-3 1,0-3 0,-2 0-1,0-3 1,1-1 0,-1-2-1,5-3 1,2-1-1,2-1 1,3-2 0,9 2 0,-11-7 0,11 7 0,-3-13 0,3 13 0,5-14 0,-5 14-1,10-13 0,-10 13 0,14-11 0,-4 7 0,2 2-1,0-1 1,6 2 0,-1 1 0,3 4-1,-1 2 1,2 2-1,-1 3 1,-2 3 0,0 3-1,-4 1 1,-2 3 0,-2-1-1,-1 0 1,-3-1 0,-1-2 0,-2 0 0,-2-2 0,-3-2 1,-2-2-1,-1 0 1,-4-3 0,-2 0 1,-2-1-1,-5-1 1,-2 0 0,-4-1 0,-1-3 0,0-1-1,-3-2 0,2-1-1,0-3-1,5-2-1,3-4-2,6 1-2,2-6-2,10 3-7,3-6-11,5-2-7,8 1-1,1-6 1,11 5 3</inkml:trace>
  <inkml:trace contextRef="#ctx0" brushRef="#br0" timeOffset="81780.1772">7265 14464 51,'0'0'30,"0"0"1,0 0-3,0 0-9,0 0-6,-2 10-5,8 7-2,0 1-3,2 6 0,1 1-1,0 3 1,0-1-1,0 0 1,-4-5-1,0-2 1,-4-6-1,0-2 1,-1-12 0,-4 11 1,4-11-1,0 0 1,-10-2-2,10 2 1,-9-13 0,9 13-1,-8-21-1,3 6-1,1-4 0,-1 0 0,3-5 0,1 1 0,3-1 0,1 2 0,3 0 0,1 3 0,2 2 0,2 2 0,0 3 0,2 4 0,1 1 0,-1 2 0,3 3 1,0 1-1,2 2 0,-1 1 0,2 3 0,-1 0 0,0 0 0,-2-1-1,0 1-3,-5-7-8,-3-1-24,1-5-2,-5-12 1,-1-6-1</inkml:trace>
  <inkml:trace contextRef="#ctx0" brushRef="#br0" timeOffset="109484.9474">3364 16265 22,'0'0'24,"-2"-19"-3,2 19 3,-5-20-3,0 9-6,5 11 0,-7-14-3,7 14-2,0 0 0,0 0-4,-9-1 0,9 13-1,-2 7-1,2 11 0,-1 8-1,1 11 1,-2 4-1,2 10 1,-2 1-2,2-1-1,-2-7 0,1-7-2,0-9-1,0-9-2,2-4-2,-1-15-4,4 2-3,-4-14-11,0 0-10,11 0 0,-11 0-1,19-18 4</inkml:trace>
  <inkml:trace contextRef="#ctx0" brushRef="#br0" timeOffset="110025.0014">3563 16347 60,'7'-18'30,"-4"-4"-1,3 6 1,0 3-18,-3-4-1,6 9-3,-9 8 0,20-7-1,-9 10-2,5 9 0,0 6-2,4 9 0,-2 5-2,1 6-1,-4 5 1,-2 1-1,-4-1 0,-5 1 1,-8-3 0,-5-4-2,-4-6 2,-4-4-2,-4-3 1,-1-6-1,-2-3 1,-1-3-1,3-8 1,2-3 1,0-5-1,4-2 2,2-6-1,3-2 1,4-3-2,3 1 2,3-2-2,5 3 2,3 1-2,5 4 0,4 4 0,4 5 0,3 4 0,5 7 0,2 4 1,2 4-2,0 3 1,1 3-1,-1-1 0,-1 1-1,-3 0 0,-4-8-3,-2 2-3,-7-10-10,-4 0-18,0-4 1,-11-4-2,13-7 2</inkml:trace>
  <inkml:trace contextRef="#ctx0" brushRef="#br0" timeOffset="110718.0707">4067 16525 61,'0'0'30,"0"0"-1,0 0 1,-10-2-17,10 2-4,0 0-3,3 22-1,-4-8 0,3 7 0,-2 4-1,2 6-1,-2-1 0,2 3-2,-2-5 1,1-1-2,-2-6 1,1-4-1,-1-6 1,1-11 0,-1 13 1,1-13-1,0 0 1,0 0 0,0 0 0,1-19 0,0 6 0,1-5 0,1-5-1,1-1 1,0-4-1,3 0 0,0 0 0,1 0 0,2 1-1,0 5 0,1 2 1,0 4-1,-1 2 0,-2 3 0,-8 11 0,15-12 0,-15 12 0,10-1 0,-10 1 0,8 12 0,-2-2 0,0 5 0,1 2 0,1 3 0,0 4 0,2 3 1,0 2-2,-1 1 0,-1-2 1,-1 1-2,-1-1 2,-1-3-1,-1-2 1,-1-5-1,-1-4 1,0-3-1,-2-11-4,0 0-7,0 0-25,0 0-1,8-9 0,-1-10 0</inkml:trace>
  <inkml:trace contextRef="#ctx0" brushRef="#br0" timeOffset="111749.1738">4870 16549 27,'-12'0'20,"12"0"3,-10 0 2,10 0-1,-9 0-1,9 0-3,0 0-2,0 0-4,-10 4-3,10-4-2,0 0-3,0 0 0,13 0-2,1-1-1,4-2 0,7 1-1,6-1-1,6 1 0,5-1 0,1 3-1,0-1 1,-1 1-1,-4 2-1,-5 1 1,-6 1-2,-5-1-1,-6 3-3,-7-5-3,-9-1-9,8 14-21,-8-14 2,-9 6 0,9-6 0</inkml:trace>
  <inkml:trace contextRef="#ctx0" brushRef="#br0" timeOffset="112045.2034">5036 16295 67,'-2'17'32,"4"-3"0,-3 1 2,-4 3-19,8 14-4,-5 2-2,4 10-1,-4 2-1,5 7-3,-3-2-1,1-4-4,1-1-5,-4-11-16,4 0-16,2-5 0,2-7-1,0-6 3</inkml:trace>
  <inkml:trace contextRef="#ctx0" brushRef="#br0" timeOffset="122298.2286">5746 16267 0,'0'0'8,"0"-10"-1,0 10 0,0 0 0,0 0 1,0 0 0,-1-11 1,1 11 1,0 0 0,0 0 1,0 0-1,-2-10 0,2 10-1,0 0-1,0 0 0,0 0-2,0 0 0,0 0-1,0 0-1,0 0 0,0 0-1,-7 10 1,7-10-1,-3 24-1,0-3 2,2 8-1,-1 2-1,1 8 2,0-1-2,2 3 1,-1-1 0,1-3-1,0-3 0,2-2 0,0-4-1,0-4 0,-1-2-1,-1-1-2,0-2 2,-1-3-1,0-4 1,-1 0-1,1-12 0,-2 16 0,2-16 0,0 0-2,-3 15-3,3-15-11,0 0-16,0 0 0,0 0 0,-2-15 2</inkml:trace>
  <inkml:trace contextRef="#ctx0" brushRef="#br0" timeOffset="122909.2897">6216 16203 3,'0'0'18,"0"0"2,-15-3 0,15 3-6,-11 5-2,11-5-1,-15 13-1,5-5 1,0 6-2,0 3 0,-1 10-1,-1 2-2,2 7-1,0 4 0,2 5-1,-1 2 2,6 8-1,-1-6-1,6 1-2,0-6 2,7 1-2,1-8 1,4-2-2,1-5 0,3-4-1,-1-6 1,1-3 0,-1-3-3,-2-5-3,2 1-8,-5-8-18,2-3-3,0-3 0,0-5-1</inkml:trace>
  <inkml:trace contextRef="#ctx0" brushRef="#br0" timeOffset="123607.3595">6403 16605 20,'-6'-16'23,"6"16"1,0 0 2,-6-12-9,6 12-2,-4-13-2,4 13-1,-1-17-1,1 17-1,4-19-3,-4 19-1,13-22-2,-3 13-1,1 0 0,4 4-1,1 3-1,3 5 1,1 7-1,0 5-1,-1 6 1,-1 6-1,-1 8-1,-4 3 0,-6 2 0,-3-2-1,-5-3 1,-5-2-1,-2-5 1,-5-5-1,-2-8 1,0-5 0,0-5 1,1-4-1,1-5 1,0-3 0,2-1 1,1-4 1,2-2-1,2 0 1,3 0-1,2 2 1,2 1 0,-1 11 0,12-15-1,-2 13-1,1 3 0,1 3-1,1 5 1,0 0-1,3 3 0,-1-1-2,0 2 1,-1-4-5,0 3-1,-4-8-9,4 0-15,-3-1-1,-1-7-2,2-1 3</inkml:trace>
  <inkml:trace contextRef="#ctx0" brushRef="#br0" timeOffset="124089.4077">6762 16546 51,'5'17'28,"-3"-6"2,4 11 0,1 4-17,-4-1-6,5 5-2,-5-2 1,4 2-2,-4-5 1,2 0-3,-4-9 1,2-5-3,-3-11 1,1 12 0,-1-12 0,0 0-1,1-12 0,1 2 2,0-3-1,0-8 0,2-2 0,1-3 1,0 0-1,1-1 0,2 3 0,0 2 0,0 2-1,2 7 1,-1 4 0,1 4-1,-2 4 1,2 3 0,0 5 0,1 4-1,0 3 1,2 7-1,0 3 0,-1 3-2,0 0 2,-1 2-2,-3-1 1,-1-3-3,-1-1-3,-6-12-15,0-2-12,0-10 1,0 0-3,0 0 2</inkml:trace>
  <inkml:trace contextRef="#ctx0" brushRef="#br0" timeOffset="124435.4422">7227 16612 4,'0'0'22,"0"0"3,-8 5 3,8-5-8,0 0-4,0 0 0,0 0 1,0 0-4,9 11 0,-9-11-4,15 3-2,-5 0-1,5 0-2,0 1-1,2 0 0,0 0-1,-1-1-1,1 7-1,-3-6-3,0 6 0,-5-10-5,3 8-4,-12-8-11,10-5-12,-10 5 1,9-15-1,-9 15 2</inkml:trace>
  <inkml:trace contextRef="#ctx0" brushRef="#br0" timeOffset="124721.4709">7326 16512 54,'1'14'32,"3"-3"-2,-4 1-1,-1-1-16,2 10-4,-1 3 0,0 6-4,0-1-1,2 4-3,-2-4 0,2 1-2,0-4-1,0-4-5,3-4-6,-5-18-8,2 15-12,-2-15 0,0 0-1,13 2 2</inkml:trace>
  <inkml:trace contextRef="#ctx0" brushRef="#br0" timeOffset="125014.5002">7545 16516 40,'9'10'30,"-7"3"2,-4 0 0,-2 5-15,5 13-4,-6 1-2,5 11-4,-4 1-1,2 6-4,-1-2 1,2 0-4,0-4 0,0-11-5,3-1-7,-4-14-18,2-18-3,0 0-1,10-6 0</inkml:trace>
  <inkml:trace contextRef="#ctx0" brushRef="#br0" timeOffset="125465.5453">7603 16176 20,'0'0'24,"0"0"2,0 0 1,13 4-9,-13-4-6,11 16-1,1 2-1,1 0-2,6 11 0,1 4 0,7 9-3,0 2-1,4 5-2,-1 3 0,1 4-1,-4-1 1,-4 4-2,-7-5 2,-2 3-1,-9-2 2,-6 2-2,-11-1 1,-5-2-1,-7-6 0,-4-5-1,-1-3-6,-7-8-30,1-8 1,4-10-1,4-14-1</inkml:trace>
  <inkml:trace contextRef="#ctx0" brushRef="#br0" timeOffset="128211.8199">8362 16698 4,'-4'-21'13,"4"21"1,-7-16-1,7 16-3,-11-18 0,11 18-2,-12-14 2,12 14 0,-14-6 1,14 6-1,-12-2 1,12 2 1,0 0-1,-11-2 0,11 2-1,0 0 0,8 4-3,-8-4-1,23 0-1,-6-2-1,9 2-2,1-1 0,5 0 0,2-2-1,3 1 0,-1 1-2,-4-2 0,-2 2-3,-6-3-2,0 5-5,-11-6-8,1 3-11,-14 2-5,0 0 0,6-13 2</inkml:trace>
  <inkml:trace contextRef="#ctx0" brushRef="#br0" timeOffset="128504.8492">8454 16452 33,'0'0'28,"0"0"1,0 0 0,0 0-12,0 0-6,6 11-2,-6-11-1,3 25 2,-4-7-3,4 12 0,-2 5-1,3 10-3,-3 0 0,2 2-2,-1-2-1,0-4-3,2-2-4,-5-8-27,2-11-1,1-6 0,-2-14-2</inkml:trace>
  <inkml:trace contextRef="#ctx0" brushRef="#br0" timeOffset="160527.051">9043 16322 23,'0'0'23,"0"0"-3,0 0 0,0 0-4,0 0-4,0 0-1,12 6 0,-12-6-1,18-1 0,-6-3-2,8 4 1,0-3-4,5 2 0,1-5-1,4 2-1,0 0-1,1 0-1,-1-1 0,1 1 0,-5 0 0,0 2 0,-4 0-1,-1-1 1,-6 1-1,-1 1 1,-5 0-1,-9 1 1,10-2 0,-10 2-1,0 0 1,0 0 0,0 0-1,0 0 1,0 0-1,0 0 1,0 0-1,0 0 0,0 0 1,0 0-1,0 0 0,0 0 1,-2 11-1,2-11 0,-7 17 1,3 0 0,-3 4-1,-3 8 1,-1 5-1,-3 7 1,-3 5 0,-2 7 0,-2 2 0,-2 1-1,2-5 1,1-2-2,2-7 2,3-3-2,4-10 0,2-7-2,5-6 1,4-16-2,-1 20-3,1-20-4,0 0-24,13-4-1,-13 4-2,18-24 3</inkml:trace>
  <inkml:trace contextRef="#ctx0" brushRef="#br0" timeOffset="161797.1781">10032 16454 23,'11'-5'25,"-6"-9"1,4 5-1,-4-4-9,-2-3-5,1 2 0,-6-5-2,1 4-1,-5-4-1,0 5 0,-5-3 0,1 5-2,-4-1-1,0 4 0,-5 1-2,1 3 0,-4 2-1,-1 3-1,-1 2 1,-2 4-1,0 2 0,2 2 0,-1 4-1,4 4 1,1 2 0,3 0 0,6 3-1,3 1 1,6 1 0,4 2 1,5-2-1,6-1 1,3-3-1,7 2 1,0-4 0,3-3 0,2-2-1,0 0 1,-1-3 0,0-1 0,0-2-1,-2-1 1,-3 0-1,0-2 1,-4-1 0,-2-2-1,-3-1 1,-1 0-1,-2-2 0,-10 1 0,14-8 0,-14 8 0,13-15 0,-6 4 0,-1-2 0,0-1-1,0-1 0,0-2 1,-1 0 0,-1 0-1,0-1 1,-2 0 0,0 0 0,-1 2 0,0-2 0,0 2 0,0 2 0,0 1 0,-1 3 0,0 10 1,1-17-1,-1 17 1,0 0 0,0 0-1,0 0 1,0 0-1,0 0 1,0 0-1,0 0 0,0 0 0,0 0 0,0 0 0,0 0 0,0 0 0,0 0 0,0 0 0,0 0 0,0 0 1,0 0-1,0 0 1,0 0 0,-4 17 0,4-17 0,-2 19 0,0-3 0,0 3 1,-1 5-1,-1 3 0,-1 3 1,0 9-1,-1 3-1,-1 5 0,-3 2 1,1 5-2,-2 0 2,3 2-2,-2-4 2,1-4-1,1-6 0,4-3 1,0-8 0,1-4-1,1-6 1,2-6-1,2-2 0,-2-13 0,4 17 0,-4-17-1,0 0 0,9 11 0,-9-11-1,0 0-2,14 6-3,-14-6-23,8-13-9,0 0 1,2-10-1</inkml:trace>
  <inkml:trace contextRef="#ctx0" brushRef="#br0" timeOffset="162436.242">10768 16571 27,'0'0'26,"-14"4"3,14-4 1,-12 6-8,12-6-9,-9 0-2,9 0-1,0 0 1,0 0-2,0 0-1,15-1-1,1 2-1,2-2-1,5 2-1,3-2 0,6 3 0,2 0-1,3 0-1,-3-1 0,2 1-1,-2 1 0,-1-2-1,-4 1 0,-3-1-1,-4 2 0,-6-4-2,1 3-2,-9-4-3,2 5-3,-10-3-10,0 0-16,0 0 0,0 0 0,-12-6 1</inkml:trace>
  <inkml:trace contextRef="#ctx0" brushRef="#br0" timeOffset="162745.2729">10828 16810 30,'-7'13'29,"-3"-9"2,10-4 2,-7 16-11,7-16-8,0 0-2,10 4-1,2 3-1,-3-7-2,10 6 0,-3-5-3,6 3-1,-1-3-2,3 1 0,2 0-2,-3-2 0,2 0-2,-2-4-3,2 5-11,-1-8-22,-1-1 0,-1-5 1,-1-10-1</inkml:trace>
  <inkml:trace contextRef="#ctx0" brushRef="#br0" timeOffset="163889.3873">11905 16354 40,'-2'-14'25,"3"3"-1,-1 11-2,-2-12-2,2 12-3,0 0-3,0 0-2,0 0-4,0 0-1,0 0-2,0 0 0,1 16-2,0 1 0,-1 4 0,1 8-1,-1 6 1,1 7 0,-2 5-1,1 6 0,-4-2 0,3 1-1,-2-4 0,-1-1-1,0-6 0,1-4-1,0-5-1,0-10-1,5-1-2,-5-11-3,9 4-13,-6-14-16,12 0 1,-4-9-1,2-8 1</inkml:trace>
  <inkml:trace contextRef="#ctx0" brushRef="#br0" timeOffset="164631.4614">12198 16337 55,'-2'-18'28,"5"5"2,-1-1 0,0-4-18,8 9-3,-3-4 0,9 7-2,-1-1-1,5 7-1,-1-2 0,6 7-2,-2 2-1,1 5-1,1 6-1,-4 5 1,-2 5 0,-5 5 0,-4 0 0,-3 3 1,-8-2 0,-3 1 0,-6-6 1,-2-2-1,-6-5 0,1-1 0,-3-6-1,3-1 1,0-3-1,2-4 0,4-2-1,11-5 1,-14 2-1,14-2 1,0 0-1,8-12 0,2 7 0,1-1 0,5 2 0,2 1-1,3 2 1,2 5 0,0 0 0,0 5-1,-1 1 1,0 6-1,-4 2 1,-2 2-2,-5 0 2,-2 1-1,-4-2 1,-5 1-1,-3 0 1,-3-5 0,-4-1 0,-3-1 0,-5-2 1,-1-2-1,-3-2 1,-1 0-1,-1-3 0,0-3 1,-1-1-1,3-3 0,1 0 0,3-4-1,1 1 0,4-3-1,2 1-1,2-4-3,9 12-1,-8-24-5,11 14-20,1-2-4,4-1 1,5-3 1</inkml:trace>
  <inkml:trace contextRef="#ctx0" brushRef="#br0" timeOffset="165196.518">12908 16161 44,'0'0'28,"-23"6"0,9 3 2,-6 4-12,-4 1-9,4 8-2,-6 6 1,3 11-2,-1 0 0,4 10 0,0 0-2,6 5-1,3 1-1,5 0-2,5-6 1,4-2-1,4-5 1,4-4 0,6-3 0,2-2 0,5-7 1,2-4-1,1-6 1,3-3-1,4-7 0,-1-5-1,-2-7 1,1-4-1,-2-8 0,-2-2 0,-3-4 0,-4-6 2,-6 0-1,-3 1 1,-6 1-2,-6 2 2,-7 4-1,-6 6 2,-8 4-2,-4 9 0,-8 7 0,-5 10-1,-6 7 1,-3 5-3,2 7-3,-6-3-26,8 3-7,5-3 0,7-4-1</inkml:trace>
  <inkml:trace contextRef="#ctx0" brushRef="#br0" timeOffset="176254.6237">3692 17457 33,'0'0'27,"0"0"2,0 0-1,0 0-6,0 0-10,7 11-2,-7-11-3,-1 17 1,0-1-4,2 9-1,-2 4 0,2 8-3,-2 4 2,1 1-3,0 0 0,0-2-3,1-4 0,-1-5-6,5-3-10,1-8-12,-2-9-2,-4-11 1,14 9 0</inkml:trace>
  <inkml:trace contextRef="#ctx0" brushRef="#br0" timeOffset="176752.6735">3883 17638 36,'20'-18'29,"-10"6"4,3 2-1,3 1-13,-4-4-6,8 8 2,-5-1-7,6 10-3,-6 2 0,4 10-4,-4 0 0,0 5-2,-4 5 1,-4 2-3,-3 1 3,-4-1 1,-3-3-1,-4-4 0,0-3 0,-4-1 1,0-4-1,0-4 0,0-2 0,0-5 0,1 1 1,10-3 0,-14-6 0,14 6 0,-8-14-1,8 14 1,0-15-1,0 15 0,7-11 0,2 9 0,1 4 0,5 2-1,1 6 1,3 2 0,0 2-1,2 1 0,-1 0-1,-2 0-3,1 4-7,-7-4-14,1-8-8,-2-3-2,-1-9 2</inkml:trace>
  <inkml:trace contextRef="#ctx0" brushRef="#br0" timeOffset="177233.7216">4357 17708 21,'10'7'28,"-10"-7"0,6 14 4,-5-3-12,-1-11-8,4 25-1,-4-12-1,4 3-1,-5-4-3,3 2-1,-2-4-1,0-10-1,2 14-1,-2-14-1,0 0 1,0 0-1,0 0 0,9-8 0,-9 8 0,9-19 0,-3 5-1,3-2 0,2-2 0,1 3-1,3-3 1,0 0-1,2 1 1,0 1 0,-1 6-1,2 3 1,-4 5 0,2 2 0,-3 5 1,-1 4 0,-2 3-1,0 4 1,-4-1 0,0 1-1,-1 2 0,-3-1 0,-1 1-1,-2-3-1,1 2-3,-4-4-7,7 2-15,-3-15-7,7 12-2,2-12 1,1-7 1</inkml:trace>
  <inkml:trace contextRef="#ctx0" brushRef="#br0" timeOffset="177638.7621">4919 17727 47,'-4'12'31,"4"-12"2,0 0-1,0 0-18,0 0-5,13-8 0,-2 8-3,1-1-1,7 1-1,1 1-1,5 0 0,1 1-2,0 0-1,1 2-2,-2-1-2,0 0-1,-7-2-3,5 4-9,-9-4-12,2-3-6,-1-3 1,-5-2 0</inkml:trace>
  <inkml:trace contextRef="#ctx0" brushRef="#br0" timeOffset="177932.7915">5094 17569 56,'-2'10'29,"2"-10"-2,-2 17-1,3 1-17,-6 0 1,3 9-4,-3-2 3,4 8-4,-4 0 0,3 0-1,1-3-3,0-5-3,3 1-4,-2-8-8,8-2-14,1-8-6,1-8-1,4-3 1</inkml:trace>
  <inkml:trace contextRef="#ctx0" brushRef="#br0" timeOffset="178524.8506">5522 17554 57,'0'0'30,"0"0"1,0 0-1,12-7-15,-12 7-7,21-14-3,-8 9-1,3 7-1,2 3-1,1 8-2,1 8 2,-2 3-4,-1 4 4,-3 5-5,-5 1 4,-4 1-4,-5-4 4,-5-3-1,-3-7 1,-4-1-1,-1-6 0,-2-6 1,0-4-1,0-3 1,3-3 0,1-2 0,1-4 0,10 8 0,-7-17 0,7 17 0,3-18 0,-3 18 0,17-15-1,-4 10 1,2 5-1,2 0 0,2 4 0,1 4 0,0 0-1,1 1 0,-2 4-3,-3-3-5,2 2-11,-4-3-12,-2-6-3,1-5 0,-1-3 0</inkml:trace>
  <inkml:trace contextRef="#ctx0" brushRef="#br0" timeOffset="179029.9012">5978 17657 32,'12'7'28,"-13"4"1,3 1-2,0 6-12,-5 2-3,5 7-1,-5-1-2,4 4 1,-4-4-3,3-3-1,-3-5-3,2 1 0,-1-7-3,2-12 1,0 0-1,0 0 1,0 0-1,0 0 1,-2-15-1,5 0 0,1-3 0,1 0-1,2-2 1,0-1-1,2 1 1,0 1-1,2 0 1,1 4 0,0 0 0,1 5 0,-1 4 0,1 3 0,-1 3 0,0 0 0,-2 7 0,1 3 1,0 3-1,-2 2 1,0 1 0,0 2 0,-2 3 0,-2 1 0,0-2-1,-2-2 0,0 0-3,-4-6-2,4 4-6,-3-16-12,0 10-13,0-10 1,14-9-1,-4-1 1</inkml:trace>
  <inkml:trace contextRef="#ctx0" brushRef="#br0" timeOffset="179398.9381">6436 17771 44,'0'0'31,"0"0"2,0 0-5,0 0-14,0 0-4,22 3 0,-10-6-3,7 5-1,-1-3-2,6 2-1,-3-1-1,3 1-2,-1 0-1,-3-1-3,2 4-1,-7-4-6,6 3-13,-7-4-10,-2-2-3,0-2 4,-12 5-1</inkml:trace>
  <inkml:trace contextRef="#ctx0" brushRef="#br0" timeOffset="179692.9675">6612 17626 55,'0'23'33,"-1"-9"-1,1-2-7,4 11-12,-7-1-3,6 10 1,-6-1-4,3 6-1,-2-2-2,2 0-2,1-3-2,-1-6-3,0-26-5,4 47-5,-4-47-23,15 10-1,-5-16 0,2-3 2</inkml:trace>
  <inkml:trace contextRef="#ctx0" brushRef="#br0" timeOffset="180151.0133">7284 17550 12,'0'0'25,"0"0"2,0 0 1,0 0-9,0-10-2,0 10-2,0 0-1,6 16-5,-9-3 1,5 10-4,-6 6 0,5 6-3,-5 6 2,3 3-3,-3 0 1,2-3-1,-1-3-1,1-4-1,2-6-3,-3-4-4,3-24-13,4 35-17,-4-35 0,0 0-1,16 0 2</inkml:trace>
  <inkml:trace contextRef="#ctx0" brushRef="#br0" timeOffset="180857.0839">7775 17709 4,'0'0'27,"0"0"0,0 0 4,0 0-13,0 0-3,0 0-3,0 0 0,14-4-2,-14 4-2,19 0-1,-5 0-1,6 1-2,4-2-1,4 1-1,2 1 0,2-2-1,0 2-1,0-1-1,-2 2-2,-5-6-3,0 6-8,-8-4-11,-3-1-11,0-1 1,-14 4 0</inkml:trace>
  <inkml:trace contextRef="#ctx0" brushRef="#br0" timeOffset="181153.1135">8038 17549 39,'-2'12'32,"3"7"1,-2 4-3,-1-4-10,5 13-10,-6-2 1,6 10-6,-5-2 1,4 2-5,-3-5 0,2-6-3,2 4-6,-4-11-13,6-11-14,-5-11-1,12 2-1,-1-12 2</inkml:trace>
  <inkml:trace contextRef="#ctx0" brushRef="#br0" timeOffset="181655.1637">8424 17466 47,'1'13'32,"-1"-13"2,0 0-1,13 10-16,-13-10-6,21 4-3,-7-4-3,6 5 0,2-3-2,5 0-1,1-2 0,1 1-1,2-2-1,0 0 1,-2-1-1,0-1 0,-5 1 0,-3 2 0,-3 0-1,-5 2 1,-3 3 0,-10-5 0,9 21 0,-11-3-3,-2 4 3,-2 2-3,-2 5 4,-2 4-3,-2 2 3,0 1-3,1-1 3,1 0 0,-1-4-1,4-1 1,-1-3-1,3-5 1,1 0-2,1-7 0,3 1-2,-1-6-4,6 4-7,-5-14-16,10-2-6,2-5-1,4-7 2</inkml:trace>
  <inkml:trace contextRef="#ctx0" brushRef="#br0" timeOffset="182241.2223">9251 17678 13,'-4'-14'29,"1"4"0,-7-3 0,-1-3-12,0 1 0,-5-3-4,4 8-2,-6-3-2,4 7 0,-3 0-3,2 7-1,-2 2-1,3 6-4,-1 3 3,2 6-5,-1 2 5,5 2-5,0 3 3,4-1-3,2 0 3,4-3 0,3-3 0,2-4-1,3-1 1,1-3-1,2-5 0,1-1 1,-1-6-1,1-2 0,1-3 0,-2 0 0,0-5 0,-1-1-1,-1-1 1,0-1 0,-2 1 0,-1 0 0,-4 3 0,1 0 0,-4 11 1,5-15-1,-5 15 0,0 0 0,0 0 1,1 21-1,-2-6 0,0 7 1,0 7-1,0 5 1,0 6-1,0-1 0,0 0-1,0 0 5,2-3-4,-1-36-4,5 61-19,-5-61-14,10 18 0,-10-18 0,18-13 1</inkml:trace>
  <inkml:trace contextRef="#ctx0" brushRef="#br0" timeOffset="182676.2658">10328 17696 42,'-3'14'33,"3"-14"3,11 6-2,-2-9-16,9 5-6,0-2-5,6 3-2,1-2-1,2 3-1,2-3-2,1 0-2,2 0-3,-4-1-6,3 4-13,-7-5-12,-3-1-1,-2 1 0,-8 0 1</inkml:trace>
  <inkml:trace contextRef="#ctx0" brushRef="#br0" timeOffset="182919.2901">10451 17931 62,'-5'21'35,"2"-5"-1,3-16 1,15 9-24,-5-6-6,3 0 0,0-3-1,2 0-1,1 0-1,1-2-2,2 3-3,-3-5-3,7 7-7,-5-8-12,6-2-11,1-2-1,4-3 2</inkml:trace>
  <inkml:trace contextRef="#ctx0" brushRef="#br0" timeOffset="183272.3253">11376 17543 42,'0'0'29,"0"0"1,0 0 2,5 13-12,-3 0-12,-7 3 2,4 10-3,-8-1 1,4 14-2,-4 1-1,1 5-3,-3-4 1,3 3-2,1-5-1,0-4-1,7-35-1,-7 58 2,7-58-4,4 45-10,-4-45-22,16 10 0,-7-16 0,5-5 2</inkml:trace>
  <inkml:trace contextRef="#ctx0" brushRef="#br0" timeOffset="183924.3905">11644 17605 80,'11'9'35,"-11"-9"-2,17 0 4,-8-6-31,5 3-3,1 1 1,1 3-1,0 0 1,1 6-3,-1 1 1,-1 3-3,-2 3 2,-3 0-1,-2 2 0,-4 1 0,-5 2-1,-3-3 1,-5 2 0,-2-3 0,-3 0 0,-3 1 0,0-5 1,-1-3-1,2-1 0,3-2 0,1 0 1,12-5-1,-10 0 1,10 0-1,0 0 0,11-8 0,-2 4 0,2 2 0,1-2 0,3 1-1,0 2 1,1 1 0,2 2 0,1 1 0,1 6 0,1-2 0,-1 2 0,-1 5 0,-2-1 0,-2 2 0,-4 0 1,-6 1-1,-2 0 0,-6 0 0,-2-2 1,5-14-1,-26 28 5,11-18-5,15-10 0,-34 16 5,34-16-6,-32 7 6,32-7-1,-25 3 0,25-3-10,-12 0 7,12 0-6,0 0-5,0 0-8,0 0-16,6-12-6,3 0-1,-1-5 6</inkml:trace>
  <inkml:trace contextRef="#ctx0" brushRef="#br0" timeOffset="184437.4419">12326 17569 63,'0'0'30,"9"-4"-2,-9 4 3,0 0-21,0 0-6,-10 17 2,3 2-3,-7 2 3,2 9-3,-4 1 2,1 5-3,0 0 0,3 2-1,2-3 0,5-4 0,4 0 0,4-3 0,6-6 0,4-5 0,3-3-1,5-4 1,3-3 0,2-8-1,4-3 1,-1-2-1,0-2 1,-1-1-1,-4-6 0,-3-1 1,-5 0 0,-4 3 0,-6-2 0,-5 2-1,-6 2 1,-5 1 0,-5 8 0,-5 1-1,-2 3 1,-3 7-1,-3 4-1,1 4-2,27-17-18,-44 52-15,44-52-1,-29 44 0,29-44-1</inkml:trace>
  <inkml:trace contextRef="#ctx0" brushRef="#br0" timeOffset="186065.6047">13709 5934 74,'0'41'31,"-5"-1"-1,5 11 0,-1 4-20,1 8-7,1 12 0,1 8 0,0 9 1,-1 7 0,1 11 1,0 6 0,1 8-1,-2 7 0,1 6-2,-3 5 0,-1 11 2,-4 7-3,-3 9 1,-1 12-2,0 12 1,-3 9-2,0 11 3,2 11-2,-1 6-1,1 9 1,0 3 1,0 2 0,-1 1-1,-3 6 1,0 3 1,-1 1-2,1 2 1,-3-4-1,3 1 2,-2-3-2,2 2 2,1-3 0,3 0-1,2-4 0,2 2 1,3-2-2,2-1 1,1-6-1,4-6 1,0-6-1,0-6 0,-2-9 0,0-5 0,-2-5 0,0-2 0,-1-5 0,1-1-1,-2-3 1,2-4-1,1-4 2,0 1-3,-1-9 3,1-5-2,-1-9 2,1-3 1,-1-6-2,0-9-1,-1-11 1,2-6 0,-2-8 0,1-8-1,-1 0 0,-1-11-2,-1-5 2,-1-4-1,-3-3 0,-3-7 0,-1-4 4,-1-1 0,-3-9 0,0 1-3,0-7 4,0 0 0,0-5 0,1-7-1,6-4-8,-7-7-10,16-37-22,-16 47 3,16-47-4,0 0 0</inkml:trace>
  <inkml:trace contextRef="#ctx0" brushRef="#br0" timeOffset="188408.8389">14748 6989 49,'0'0'24,"0"0"3,0 0-1,0 0-10,0 21-7,-5-5 1,3 12-1,-2 8-1,2 10-1,-2 5-1,3 5-2,-2 1-1,1 0-1,-1-3-1,1-7 1,-1-9-3,0-7-2,1-7-5,-2-8-6,4-16-16,0 0-1,0 0 0,0 0-1</inkml:trace>
  <inkml:trace contextRef="#ctx0" brushRef="#br0" timeOffset="188739.8721">14928 7174 71,'10'0'30,"-10"0"0,0 0-2,8 25-14,-11-8-5,2 9-2,-3-1-1,3 7-1,-2-4-1,5 1 0,0-3-1,4 0 0,1-8 0,6-1 0,0-7 0,5-1 0,1-3-1,4-2 0,1-3-1,1-2 0,0-2-2,-1-2-1,-2-1-3,-4-5-4,0 3-8,-5-5-11,-4-3-7,-2 0 1,-3-5 0,-1 3 2</inkml:trace>
  <inkml:trace contextRef="#ctx0" brushRef="#br0" timeOffset="188964.8945">15154 7208 37,'-20'2'26,"12"10"2,-4 1 1,7 9-6,2 8-9,-3 3 0,4 9-3,-3 5-3,3 2-3,1-4-2,2 0 0,1-7-3,1-5-2,1-5-4,-1-8-9,-3-20-16,14 16 1,-5-19-1,5-3 0</inkml:trace>
  <inkml:trace contextRef="#ctx0" brushRef="#br0" timeOffset="189460.9442">15383 7340 50,'3'23'25,"-7"-3"1,5 8 0,-5-2-12,4 1-7,0 2 2,0-5-2,1 1 0,-2-7-1,2-1-1,-1-6 0,1 0 0,-1-11-1,0 0 0,0 0-1,0 0-1,3-19 0,-1 6-1,2-5 0,0-2 0,1-5-1,2-3 0,2-1 0,2-1 0,0 0 0,3 0 0,0 4 0,3 2 0,1 5 1,-1 5-1,1 9 1,-2 6-1,1 8 0,-2 6 1,0 8-1,-3 3 1,0 5-1,-2 4 1,-2 1-1,-3 0 1,0-2-1,-3-5-2,1-3-5,-3-8-10,0-7-16,0-11 2,15 3-2,-2-11-1</inkml:trace>
  <inkml:trace contextRef="#ctx0" brushRef="#br0" timeOffset="191312.1293">16097 7535 52,'0'0'27,"0"0"3,-8 10-1,8-10-11,0 0-4,13 1-1,-2-2-2,10 2-2,1-2-2,6 5-2,2-4-2,5 3-1,0-3-1,-2 3-1,-2-3-1,-5 0-1,-3 0-2,-5-4-2,-2 4-4,-7-5-11,-9 5-11,10-11-2,-10 11 1,-6-13 2</inkml:trace>
  <inkml:trace contextRef="#ctx0" brushRef="#br0" timeOffset="191574.1555">16281 7356 52,'0'0'28,"0"0"1,-9 12 2,9-12-14,11 27-4,-7-9-3,6 12-1,-3-1-2,2 6-2,-1 1-3,0-1 0,-1 0-2,-1-5-1,0 0-3,-2-9-5,1-4-11,2-2-12,-7-15 1,15 10-1,-6-16 1</inkml:trace>
  <inkml:trace contextRef="#ctx0" brushRef="#br0" timeOffset="192295.2276">17286 7300 22,'11'-16'22,"3"5"3,-13-9 1,0 5-7,-6-1-4,-5-2-1,-1 1-2,-4-1-3,0 4 1,-4 2-4,0 3 0,-2 0-1,-1 7-1,-4 1-1,2 4-1,-3 3 0,-1 3 0,1 4-1,3 2-1,1-1 0,4 1 1,4-2-1,4 1 0,5-2 0,7 1 1,-1-13-1,18 20 1,-2-8-1,3 2 1,4 2 0,2 2 0,2 0-1,1 2 1,-2 1 0,-2 1-1,-1 0 0,-3 0 1,-4 2-1,-4-2 1,-4-1-1,-3 0 1,-7-3 0,-4 0 0,-5-3 0,-2-2 0,-3-4 0,-2-2 0,-1-3 0,1-4 1,1-2-1,3-4 0,2-4 1,3-4-1,2-4 0,3-5 0,3-2 0,2-2-1,4-2 0,4 0 0,2 2 0,0 3-1,3 6 1,0 1-1,-2 7 0,0 1-3,0 4-3,-12 5-8,17-13-13,-5 8-7,-1-3 0,3 1 0,1-5 2</inkml:trace>
  <inkml:trace contextRef="#ctx0" brushRef="#br0" timeOffset="192724.2705">17567 7235 55,'-10'15'28,"1"8"1,-8-4 0,0 4-17,2 5-2,0-1 0,3 2-2,2-4-2,6 1-2,3-7 0,6-1 0,3-5 0,6-3 0,2-5 0,5-3-1,1-4-1,4-4 0,-1-3 0,0-3-1,-1-2 0,-1-1-1,-5-1 1,-3-2 0,-5-1 0,-5 1 0,-6-1-1,-5 0 1,-5 2-1,-5 1 0,-2 3 0,-3 2-1,-1 5-1,0 2-1,4 4-3,1-2-4,8 8-4,9-6-11,-10 1-8,10-1-1,19-4 1,1 0 2</inkml:trace>
  <inkml:trace contextRef="#ctx0" brushRef="#br0" timeOffset="193197.3178">18194 7294 43,'0'0'24,"-12"8"2,12-8-1,0 0-11,0 0-2,0 0 0,0 0-1,9 8-1,-9-8-1,15 1-2,-5-2 0,7 3-2,0-3-1,7 2-1,1-2-1,3 0 0,3-2-1,1 1 0,1-1 0,0 1-1,-2 0 0,-2-2 0,-2 2 0,-2 0-1,-3 0-1,-5 1-1,0 2-4,-8-3-4,1 4-9,-10-2-9,0 0-4,0 0-1,3 11 3</inkml:trace>
  <inkml:trace contextRef="#ctx0" brushRef="#br0" timeOffset="193672.3653">18282 7624 45,'-10'10'25,"10"-10"3,0 0 0,0 0-9,0 0-5,0 0 1,0 0-2,0 0-3,17 5-1,-3-9-1,5 2-2,3-2-3,5 2 0,2-1-1,1 1-1,1 0 0,-1 1 0,-2 1-1,0 0-1,-2 0-1,-2-1-3,-1 2-5,-3-5-14,-3-2-11,2 2 1,-3-10 0,4 1-2</inkml:trace>
  <inkml:trace contextRef="#ctx0" brushRef="#br0" timeOffset="194606.4587">19165 7225 41,'0'0'26,"0"0"4,0 0-3,0 0-11,0 0 0,0 0-1,0 0-5,0 11-2,0-11-3,1 19-2,0-1-1,0 6-1,-1 5-1,2 4 1,-2 3 0,1 1 0,-1 2-1,0-3 2,-1-5-2,0-4 0,2-4-3,-2-6-3,5-3-6,-4-14-10,0 0-9,15 1-1,-6-16 0,8 0 0</inkml:trace>
  <inkml:trace contextRef="#ctx0" brushRef="#br0" timeOffset="195221.5202">19428 7243 56,'9'-13'31,"-4"-4"0,5 5 0,2-1-15,1-2-1,8 6-5,0-4-2,5 6-3,-1-1-1,5 5-2,-3 4-1,-1 5 0,-2 6-1,-2 4 0,-4 3 0,-2 4 0,-4 3 0,-4 1 0,-5 2 0,-5-2 0,-4-3 0,-3-3 0,-4-2 0,-2-4-1,1-3 1,0-4 0,3-3-1,2-2 1,9-3 0,-9-1 0,9 1-1,0 0 1,7-15 0,-7 15-1,19-14 0,-5 7 1,2 2-1,2 2 0,2 3 0,2 2 1,-1 5-1,-1 1 0,-2 3 1,-1 0 0,-3 3-1,-1 2 1,-4-2 0,-3 0 0,-4 2 0,-2-2 1,-5 0-1,-3 1 2,-6-2-2,0-1 2,-5-2-1,-1-1 0,-2-4-1,0 1 1,2-3-1,2-1 0,2-2-1,3-3-1,3 2-2,10 1-4,-10-13-7,10 3-12,3-7-4,7 3-1,0-8 0,7 2 1</inkml:trace>
  <inkml:trace contextRef="#ctx0" brushRef="#br0" timeOffset="195687.5668">20271 7085 28,'9'-9'21,"-1"9"1,-8 0 3,-10-6-13,0 11-1,-7 3 1,1 7-2,-6 6 0,3 8-1,-2 8-1,3 7-1,1 3-3,4 3-2,4-2 0,5-2 0,5-1-1,5-6 1,5-7-1,5-5 1,5-6-1,2-4 1,3-4-1,2-3 0,2-7 0,-1-4 0,-1-4 0,-3-4 0,-4-3-1,-5-2 1,-4-2-1,-6-1 0,-7 2 0,-6 1 0,-6 4 0,-3 5 0,-6 3 0,-5 5 0,-2 5-1,-2 3-1,2 4-5,-1-2-10,2-3-15,6 4 1,1-5-1,6 1 2</inkml:trace>
  <inkml:trace contextRef="#ctx0" brushRef="#br0" timeOffset="196490.6471">15041 8540 42,'4'-14'25,"-4"14"2,7-20 2,-5 8-12,1 2-1,-2-2 0,-1 12-3,1-15-2,-1 15-2,0 0-2,0 0-1,1 10-3,0 7 0,-1 7-2,1 7 0,0 6-1,-2 6 0,0 3 1,-1 3-1,-1-4 0,-1 0-2,0-6-1,-3-7-5,3-3-13,2-6-13,-3-10 0,5-13 0,0 0 0</inkml:trace>
  <inkml:trace contextRef="#ctx0" brushRef="#br0" timeOffset="196808.6789">15244 8576 86,'1'12'31,"2"9"-1,-6-4 2,-1 3-23,3 5-2,-3-6 1,3 5-1,-1-7-1,5 1-1,0-5 0,5 1 0,0-6-1,6 0-1,2-3-1,1-2 0,3-2-2,0-1 0,0-1-2,0-4-1,1 2-3,-3-5-3,2 4-7,-5-2-15,-1-4-5,1 2 1,-4-5 1</inkml:trace>
  <inkml:trace contextRef="#ctx0" brushRef="#br0" timeOffset="197050.7031">15439 8591 80,'-8'11'31,"6"11"0,-4 1 2,-2 3-20,4 12-4,-2 2 0,1 7-3,-1-3-2,3 2-2,-1-7-2,2-4-4,4-2-8,-1-8-18,0-14-4,-1-11 1,12 1-1</inkml:trace>
  <inkml:trace contextRef="#ctx0" brushRef="#br0" timeOffset="197493.7474">15643 8767 88,'0'21'30,"2"7"1,-4-3 1,0-1-24,2 7-3,-3-7 1,3 2-1,-3-8-1,3-3-2,-1-5 0,1-10-1,1 12 1,-1-12-1,0 0 1,0 0-1,8-13 1,-8 13 0,12-23-2,-5 6 1,3-4-1,1-1 1,2 1-2,-1 1 1,0 3 0,0 2-1,1 3 1,-2 5 0,-1 7 0,0 8 1,-1 4 0,-1 4-1,0 5 1,1 4-1,-1 0 0,-2 2 0,2 0-1,-2-6-4,2 0-4,-3-9-10,-5-12-15,17 13 1,-8-17-1,6-1 0</inkml:trace>
  <inkml:trace contextRef="#ctx0" brushRef="#br0" timeOffset="197750.7731">16363 8815 74,'21'4'33,"3"5"-2,-4-7 3,1 3-14,-1 1-11,1-1-2,1-1-2,-2-3-1,2 1-1,-1-2-2,0-2-3,2 2-4,-4-5-10,-1-4-17,1 7 0,-6-6 0,1 4-2</inkml:trace>
  <inkml:trace contextRef="#ctx0" brushRef="#br0" timeOffset="197996.7977">16592 8959 59,'-8'19'30,"-3"-9"0,9 2 3,2-12-14,6 14-5,5-8-1,-1-5-3,6 5-2,2-5-3,5 2-2,1-2-2,4-1-2,0 0-2,0-3-6,5 2-11,-1-4-14,0-4 0,3-1 0,-1-4 0</inkml:trace>
  <inkml:trace contextRef="#ctx0" brushRef="#br0" timeOffset="198568.8548">17479 8736 67,'0'0'31,"0"0"-2,0 0 2,0 0-15,0 0-6,0 17-1,1 1-1,-3 2-1,3 8-3,-3 1 1,2 6-2,-2-1-1,0-1-3,1-3-2,-1-7-6,4-4-14,1-6-11,-3-13 0,0 0 1,14-7-1</inkml:trace>
  <inkml:trace contextRef="#ctx0" brushRef="#br0" timeOffset="199131.9112">17695 8722 97,'14'-7'32,"-14"7"1,16-5 1,-1 3-26,-2-3-2,5 4-1,-3-1 0,3 2-2,0 1 0,1 4-2,-4 3 0,-1 1-1,-4 4 1,-2 1-1,-4 1-1,-4 1 1,-4 2 0,-4-1 1,-2 0-2,-2-3 2,1-1-1,-1-3 0,2-2 0,10-8 0,-10 10 0,10-10 0,0 0-1,0 0 1,8-5 0,2 0 0,3 2-1,1-1 0,4 3 1,0 2 0,1 3 0,-2 3-1,0 0 1,-4 3-1,-1 3 1,-3 1 0,-3-2 1,-2 1-1,-4-2 1,-3 2 0,-4-2 0,-3-1 0,-1-2 0,-3-1 0,-1 0-1,0-2 0,-1 0-1,2-3-1,4 2-2,-1-6-3,11 2-7,-11 0-11,11 0-9,5-11 0,4-1 0,7 0 2</inkml:trace>
  <inkml:trace contextRef="#ctx0" brushRef="#br0" timeOffset="199590.9571">18361 8683 52,'15'-2'25,"-15"2"2,0 0 0,0 0-11,-15 15-5,3 4 2,-7 1-4,3 11 0,-5 2-1,5 7-1,0-3-1,5 4-2,4-6 0,6 0-2,4-6 1,6-6-2,3-5 0,5-5 1,1-5-1,1-3 0,1-4-1,-1-4 1,2-4 0,-3-1-1,-3-2 0,-2-3 0,-3-1 0,-4-2 0,-2-2 0,-6 1 0,-5-1-1,-2 2 2,-2 3-2,-3 2 1,-1 6 0,-3 3-1,0 5 1,0 3-1,3 2 0,-1 0-2,4 4-2,1-7-5,11-5-12,-1 12-11,1-12-1,16-6 2,-1-4-2</inkml:trace>
  <inkml:trace contextRef="#ctx0" brushRef="#br0" timeOffset="199881.9861">18727 8878 73,'0'0'31,"12"16"0,-12-16 2,0 0-17,9 11-3,-9-11-1,18 6-3,-7-6-2,7 2-1,0-3-2,3 1-1,1-1-2,1 0 0,0 0-2,-1-2 1,-4 2-3,-4-3-3,1 5-7,-5-5-15,-10 4-7,17-9-1,-17 9 1,10-15 1</inkml:trace>
  <inkml:trace contextRef="#ctx0" brushRef="#br0" timeOffset="200981.0961">19651 8711 30,'3'-15'24,"-3"15"0,0 0 3,-11-13-8,11 13-7,-18-11-2,5 6 0,-1 0-2,-4 4 0,-2 1-2,0 4-1,-3 0 0,2 7 0,-1-2-2,3 5 0,1-2-1,6 3 0,4-2-1,4 1 0,5-1 0,7 0 0,4-2 0,7 3 0,2 1 0,3 4 0,4 1 0,0 2-1,1 3 1,0-1-2,-4 3 2,-4-1-1,-5-4 0,-4-1 0,-6-2 1,-6-3 0,-7-3 0,-4-3 0,-4-3 0,-1 0 0,-1-3 1,0-1 0,2-3-1,3 1 2,1-4-1,11 3 1,-8-14 0,9 2-1,2-4 1,5-5-1,3-4-1,3-4 0,2-3-1,4-1 1,0 0-1,-1 2 0,1 3-1,-4 3 1,-1 5-1,-4 5-1,-2 6-1,-9 9-3,9-12-6,-9 12-16,0 0-9,0 0 2,0 0 0,10-10 0</inkml:trace>
  <inkml:trace contextRef="#ctx0" brushRef="#br0" timeOffset="201387.1367">19995 8720 58,'4'24'30,"-8"-13"0,1 6 0,-3 2-15,-1 1 0,3 6-3,-2-2-1,6 3-4,0-4-1,7 3-2,3-6 1,6-2-2,2-7-1,5-2 1,2-7-2,4-2 1,-1-3-1,1-5-1,-3-4 1,-1-1 1,-4-4-2,-3-3 1,-8-1-1,-5-3 1,-6 1-1,-8 0 0,-4 1 0,-6 2-1,-6 6 1,-4 3-1,-3 5-1,-2 2-3,4 6-5,-2-2-15,4 4-10,7 1 0,4-1 0,17-4-1</inkml:trace>
  <inkml:trace contextRef="#ctx0" brushRef="#br0" timeOffset="202395.2375">20914 8812 64,'0'0'33,"8"10"0,-8-10 0,13-6-14,3 6-6,-1-5-3,7 2-2,-2-3-4,6 1-1,3-2 0,-1 1-2,-2 0 0,-3 0-2,-1 3-2,-6-2-2,1 4-5,-6-4-9,-11 5-14,12-5-1,-12 5 0,0 0-1</inkml:trace>
  <inkml:trace contextRef="#ctx0" brushRef="#br0" timeOffset="202675.2655">20996 8993 77,'2'14'33,"6"1"1,1-6 1,1-3-20,7 3-2,-2-5-4,4 1-2,0-5-3,1 1-2,-1-2-1,-2-2-1,-1 1-3,-4-4-6,4-1-18,-3 0-8,-4-5 0,4 0 0,-1-6-1</inkml:trace>
  <inkml:trace contextRef="#ctx0" brushRef="#br0" timeOffset="203838.3817">21954 8528 49,'0'0'27,"0"0"3,0 0-1,0 0-13,0 0-3,-9 5-1,9-5-2,0 0-3,0 0 0,0 0-2,14 2 0,-4-2-1,4-1-1,3 0-1,1-2 0,3 3-1,2-2 0,-1 0 0,0 1-1,-3 1 0,-4-2 0,-2 2-1,-3-1-2,-2 4-1,-8-3-2,9 0-7,-9 0-7,0 0-11,0 0-2,-9-6-2,9 6 3</inkml:trace>
  <inkml:trace contextRef="#ctx0" brushRef="#br0" timeOffset="204471.4451">21922 8555 59,'-6'12'29,"-6"-7"1,7 12-1,0-2-17,-3 0-1,4 6-1,-5-2-3,3 4-1,-1-3-1,2 0-1,0-6-1,3 0 0,2-14-1,-3 17 0,3-17 0,0 0 0,0 0 0,0 0 0,0 0 0,0 0 0,11 5 0,-11-5-1,19-5 0,-6 3-1,2-1 1,2 0-1,0 1 0,3 1 0,-1 1-1,-1 2 1,1 2 0,-3 0 0,1 4-1,-1 2 1,-2 0 0,-1 3-1,-1 2 1,-2 0-1,-2 2 1,-2-1 0,-3-1 0,-2 1-1,-3-2 2,-3-2-1,-4-1 1,-1-3-1,-2 0 1,-3-1 0,-1-2 0,-4 0 0,0-3 0,-1 0 0,0-1 0,-1-1-1,1 0 1,2 0-1,1-1 0,5 0 0,1 0-1,2-1 0,10 2-2,0 0-2,0 0-3,-7-18-10,7 18-16,18-20-1,-5 4 0,7 0 0</inkml:trace>
  <inkml:trace contextRef="#ctx0" brushRef="#br0" timeOffset="205011.499">22562 8555 32,'-1'-11'24,"1"11"2,-21-4 3,6 4-14,-3 6-1,-3 3 0,-2 11-2,-3 3-1,4 10-2,-4 2-3,5 6 0,1 4-2,4 2-1,4-4-1,7-1 0,5-4 0,6-5 0,4-5 0,5-2 0,3-7 0,5-4-1,3-5 1,3-1-1,0-5 0,1-3 0,-2-3 0,-1-3 0,-5 0 0,-3-4-1,-6 0 1,-4-1 0,-6-3 0,-5 0 0,-6 1 0,-4 1 0,-5 0 0,-3 3-1,-5 3 1,-2 4-1,-1 3 0,0 3 0,0 3-1,3 0-1,4 4-3,0-4-2,9 7-7,-3-4-12,5 1-10,4 2 1,0-4-1,3 3 3</inkml:trace>
  <inkml:trace contextRef="#ctx0" brushRef="#br0" timeOffset="205870.585">14774 10967 99,'-5'10'35,"5"-10"2,0 0 0,0 0-22,0 0-6,11-10-2,-11 10-1,7-11-2,-7 11-1,12-15 0,-3 6-3,0-2 0,1 1-3,1-3-2,5 3-5,-3-6-13,5 4-14,4 1-1,1-1 3,6 3-2</inkml:trace>
  <inkml:trace contextRef="#ctx0" brushRef="#br0" timeOffset="206072.6052">15400 10802 103,'20'5'36,"-5"1"0,-4-4 1,-11-2-17,12-2-13,-12 2-1,0 0-4,3-12-2,-3 12-5,-6-19-16,4 5-15,-4-6 0,1-1-1,-3-7 0</inkml:trace>
  <inkml:trace contextRef="#ctx0" brushRef="#br0" timeOffset="206306.6286">15139 10374 115,'-9'-14'36,"1"-3"-1,8 1 0,0-5-21,7 1-13,3 1-2,0 2-2,2-1-5,5 8-4,-2-3-11,5 5-13,7 4 3,1 1-2,7 6 2</inkml:trace>
  <inkml:trace contextRef="#ctx0" brushRef="#br0" timeOffset="206951.6931">16155 10799 73,'-9'22'28,"5"-9"2,4 9-1,1 5-16,-3 3-3,4 8 0,-3 0-1,2 6-3,-1-3-1,1-3-1,0-5 0,1-5-2,-2-9 1,1-4-1,-1-15 0,0 12 0,0-12 0,0-13 0,0 1 0,2-3 0,1-5-1,1-4 0,1-4-1,3-3 0,0 1 0,2 0 0,3-3 0,0 4 0,0 3 0,2 4-1,-2 3 1,3 4 0,-2 3-1,2 3 1,-2 4-1,0 2 1,1 3 0,-1 1-1,1 4 1,-1 2-1,-1 6 1,0 2-1,-1 6 1,-3 3 0,-1 7 0,-2 2 0,-1 5 0,-3-2-1,1 2 0,-2-2-2,3-3-5,-3-8-9,4-9-18,7-4 0,2-13 0,5-4-1</inkml:trace>
  <inkml:trace contextRef="#ctx0" brushRef="#br0" timeOffset="207224.7204">17154 10870 72,'-2'13'31,"2"-13"-1,0 0 2,6 10-12,-6-10-14,20 0-1,-7-1-2,3 1-1,1-1-5,0-3-5,2 0-19,3 4-4,-7-6 0,2 7-1</inkml:trace>
  <inkml:trace contextRef="#ctx0" brushRef="#br0" timeOffset="207441.7421">17176 11108 87,'-15'23'34,"0"-6"0,8-3 2,4-4-11,3-10-20,14 1-1,-1-4-1,3 3-1,4-4-4,1-2-5,7 2-15,3-4-13,-4-6 0,5-2 1,1-6-2</inkml:trace>
  <inkml:trace contextRef="#ctx0" brushRef="#br0" timeOffset="207854.7833">18247 10632 79,'0'0'32,"0"0"-2,0 0 2,0 0-18,19-2-4,-19 2-2,21-5 0,-7 2-2,4 3-1,4 0 0,2 4-2,1-2-1,2 2 0,1-1-2,0-1 0,0 2-2,-2-5-1,-1 2-5,-8-7-14,-2-2-14,0 0 2,-9-5-1,0 0 0</inkml:trace>
  <inkml:trace contextRef="#ctx0" brushRef="#br0" timeOffset="208351.8331">18341 10616 58,'-28'25'29,"5"8"1,-3-9 0,6-1-5,1 4-15,1-6-3,5 1 1,0-5-3,7-2 0,6-15-1,-7 19-1,7-19 0,0 0-1,10 9 1,0-9-2,2-2 1,3 1-1,2-3 0,3 2 0,3-2-1,0 2 0,4 1 0,1 2 0,0 0 0,-1 3 0,-1 4 0,1 1 0,-4 2-1,-2 0 1,-5 3 0,-4 0 0,-2 1 0,-4 2 0,-4-2 0,-5 0 1,-4 0 0,-2-1 0,-6 0 0,-2 0 0,-5-3-1,-1-2 1,-3-3-2,2-3 0,1-1-2,-2-7-2,8 0-5,-4-6-13,8-6-13,6 0 2,5-9 0,6 0-1</inkml:trace>
  <inkml:trace contextRef="#ctx0" brushRef="#br0" timeOffset="208839.8818">18907 10538 51,'15'-2'24,"-15"2"1,0 0 0,0 0-9,-9 3-7,0 10 0,-6 2-2,1 10 2,-5 4-1,4 10 0,-3 3-1,6 9-1,-1-1-3,6 4 1,2-4-2,7 0 1,5-4-2,4-4 1,4-10 0,3-5 0,2-7-1,6-3 1,0-9-1,1-4 0,-2-5 0,1-5-1,-4-3 1,-1-1-1,-4-5 1,-6 0-1,-6-2 0,-5-3 0,-6 1 1,-4 3-1,-7 2 0,-3 2 0,-4 5-1,-3 6 1,0 5 0,0 4-2,2 5-1,-1-3-4,8 5-17,2 0-11,2-5 0,4-1 1,0-9-1</inkml:trace>
  <inkml:trace contextRef="#ctx0" brushRef="#br0" timeOffset="209284.9263">17857 11380 50,'-2'15'28,"2"-15"2,5 16 0,-5-16-10,22 11-4,-1-5-4,1-5-2,12 2-1,2-5-1,13 4-1,3-5-1,10 4-1,5-5-1,5 4-1,5-2-1,3 3 0,-1 3-2,-1 1 0,-4-1 0,-3 1-1,-5 1 1,-4 0-2,-8-1 0,-7-2-3,-4-1-5,-12-7-13,-6 1-13,-5-1 1,-8-3-1,-12 8 1</inkml:trace>
  <inkml:trace contextRef="#ctx0" brushRef="#br0" timeOffset="209712.9692">18377 11827 76,'0'0'32,"-2"17"1,0-3 1,-1 2-18,3 7-5,-5 3-3,3 6-1,-3-1-2,2 2-2,1-2-2,-2-3-1,2-1-6,-1-10-5,4-4-15,-1-13-8,0 0 1,16 1-3,-6-15 3</inkml:trace>
  <inkml:trace contextRef="#ctx0" brushRef="#br0" timeOffset="210006.9986">18576 11875 82,'0'0'32,"0"0"0,0 0 2,0 0-19,0 0-6,-11 16-1,8-1 0,-2-1-3,4 5 1,1-2-2,6 2 1,0-1-2,8-2 0,2-2-1,3-2-1,3-4 0,1-2-1,0-3 0,1-4-2,0-1-2,-4-5-2,0 1-3,-6-8-7,1-1-19,-3-1-2,-5-3 1,-1-1 0</inkml:trace>
  <inkml:trace contextRef="#ctx0" brushRef="#br0" timeOffset="210262.024">18721 11839 98,'-7'18'34,"4"7"0,-2-3 2,0 2-24,4 9-4,-3-1-2,3 1-1,-2 2-2,1 2-2,2-6 0,0-2-1,-1-3-2,3-7-3,2-2-3,-4-17-16,9 7-12,1-15 1,3-11 0,6-4 0</inkml:trace>
  <inkml:trace contextRef="#ctx0" brushRef="#br0" timeOffset="210614.0593">19941 11155 107,'0'0'35,"8"10"2,-8-10-2,14-5-28,3 1-4,0-3 0,6-1 0,-1-3-1,5-1-1,2 2-1,0-3-1,2 2-3,-5-3-4,4 6-10,-5 0-13,-3-1-6,-2 4 1,-6-3 0</inkml:trace>
  <inkml:trace contextRef="#ctx0" brushRef="#br0" timeOffset="210864.0842">20037 11262 60,'-13'23'34,"0"-5"1,8-2 0,8-2-9,-3-14-13,26 19-2,-5-15-2,9 3-3,3-4-3,6-3-4,5-1-5,-4-6-22,3-7-8,4-2 0,-4-8 0,1-3-2</inkml:trace>
  <inkml:trace contextRef="#ctx0" brushRef="#br0" timeOffset="224544.4522">21410 10794 28,'7'-11'24,"2"10"-4,-9 1 0,0 0-3,0 0-2,-13 1-3,0 7-1,-5 3-4,-2 8 0,-4-1 0,-1 9 2,-4 1-1,4 7-1,-4-2-2,5 3 1,0-3-2,6-2 1,2-4-2,6 0 0,4-4-1,6 0 1,4-5-1,8 0 0,5-4-1,7-1 1,7-5-1,8-1 0,6-6 0,3-3 0,3-3 0,0-1-1,-2-2 0,-3 1-1,-5 0 0,-7 0-2,-7 3 0,-9-1-3,-2 5-5,-16 0-11,0 0-15,6-12 2,-6 12-1,-16-14 1</inkml:trace>
  <inkml:trace contextRef="#ctx0" brushRef="#br0" timeOffset="224943.4921">21458 10779 48,'0'0'29,"0"0"1,0 0 0,0 0-14,0 0-4,0 0 2,0 0-4,0 18-3,0 2-1,2 9 0,-4 6 0,4 14-1,-4 6 0,1 8-1,-3 4-2,1 4 1,-1-2-1,0-1-1,0-8 0,1-6-1,2-10 1,1-7-3,2-9 0,-2-11-7,5-4-17,-5-13-10,0 0 0,9-9 0,-9-10-2</inkml:trace>
  <inkml:trace contextRef="#ctx0" brushRef="#br0" timeOffset="227862.784">13896 12973 36,'0'0'23,"3"-17"0,-3 17 1,1-11-4,-1 11-3,0 0-3,0 0-3,-2 27 0,1-1-4,4 13-2,-2 12-1,2 10 1,-1 12-1,1 4-2,0-1-2,0-4-1,1-5-1,-3-15-4,3-9-2,-3-16-5,3-12-11,-4-15-8,0 0 0,10-11 0,-11-14 2</inkml:trace>
  <inkml:trace contextRef="#ctx0" brushRef="#br0" timeOffset="230976.0953">13705 12928 57,'-24'-17'30,"9"10"1,0 1 1,7 1-17,8 5-2,0 0-3,0 0-1,20 11-3,0-3-2,7 1-1,5-1-2,6 0 0,3-2-1,1-2-1,0-4 0,-2-2-2,-2-5-1,-4 0-3,-7-6-1,-1 3-1,-7-7 0,-1 6 0,-7-3 1,-2 6 2,-9 8 2,0 0 3,0 0 3,0 15 2,-4 16 1,-2 14 0,2 15 0,-1 10-1,1 14 3,1 3-2,3 1-2,0-3 0,2-10 0,-1-15-1,3-12 0,-3-16 1,3-9-2,-4-23 1,0 0 0,0 0-1,11-13 0,-7-6 0,1-2-1,1-3 1,0-2-1,2 4 0,-1 2 1,0 6-1,-7 14 1,15-9 0,-6 14 0,1 7 0,3 4 0,1 1 0,7 3 0,1-4 1,4-1-1,3-7 1,4-3-1,2-7 1,1-5-1,-4-6 0,-1-2 0,-2-5 0,-6-1-1,-3-3 1,-8 0-1,-6 1 0,-5 0 0,-5 5-1,-4 3 2,-7 4-2,-1 6 2,-3 10-1,0 6-1,1 6 1,2 4-1,4 2 2,2 2-2,5-3 1,4-1 0,4-6 0,5-4 0,3-4 0,1-6-1,3-3 1,2-4 0,4-2 0,1-3 0,1 1-1,0-1 1,0 3 0,1 4-1,-3 7 1,-1 4 0,-3 4 0,-2 6 0,-2 3 0,-3 1 1,-2 0-1,-3 0 1,-2-5-1,-1-2 1,-2-14 0,-1 16 1,1-16 0,0 0-1,0 0 1,-4-15-1,6 1 0,3-2 0,0-3-1,2-3 0,3 0-1,-1 1 0,4 3 1,1 2-1,-1 4 0,2 3 0,1 4 0,1 2 1,0 3-1,0 1 1,1 1 0,-2-1 0,3 1 1,-2-2-1,1-3 1,-2 0-1,1-2 1,-1-4-1,-1-2 1,-2 1 1,-1-4-2,-3 0 1,-2-1 0,-4-1 0,-3 1-1,-1 2 1,-4 3-2,5 10 1,-18-13 0,6 14 0,-1 6 1,-1 7-1,2 6 1,0 5-2,3 3 2,3 1-2,4 0 2,4-1-2,7-4 1,5-5-1,5-5 0,5-6-1,7-5 0,1-8-2,7-2 0,0-9 0,4-2-1,-3-8 1,2 1-1,-7-3 3,-2 0 0,-8 1 1,-7 0 1,-7 4 2,-10 0-1,-5 7 1,-7 3-1,-2 6 1,-4 4 0,0 6-1,0 7 1,3 8 0,4 10-1,4 10 1,4 6 0,5 14-1,3 8 2,7 6-1,2 3 0,3 1-1,0-4 1,-3-2 0,-2-8-2,-4-9 1,-6-11-2,-5-10 0,-7-7 0,-7-10-1,-3-6-1,-5-10-1,-1-8 0,-2-9 1,2-4-1,-2-7 1,6-3 1,4-4 0,5-4 2,6 0 2,6 0 0,9 0 1,4 1 0,10 2 0,5 0 1,8 2-2,4 2 1,4 4-1,0 1-1,1 1 0,-2 4-1,-3 1 0,-6 3 1,-8 4-2,-6 2 1,-9 0 0,-7 3 0,-6-1 0,2 11 0,-18-15 0,2 10 0,-1 3 0,-3 2 0,3 2 0,0 3 0,3 6 0,3 1 0,2 5-1,5-1 2,6 2-1,4-1 0,4 2 1,3-4-1,6-3 0,3-4 0,2-6 0,4-5 0,0-6 0,1-5 0,-1-2-1,1-4 1,-3-3 0,-4 1 0,-4 1 0,-5 2 0,-3 3 0,-6 4 0,-4 12 0,-7-12 0,-2 14 0,-2 6 1,-4 3-2,0 3 1,-1 4 0,1 1 0,1 2 0,2 1 0,2 0-1,4-1 1,3 0 1,4-1-1,2 0 1,6-2-1,3-1 0,3-3 1,1-3-1,2-1 1,0-4-1,1-2 0,-3-1 0,0-2 0,-3 0 1,-1-1-1,-2 0 0,-10 0 0,12-1 0,-12 1 0,0 0 1,0 0-1,0 0 0,0 0 0,0 0 0,0 0-1,0 0 1,0 0 0,0 0 0,9-1 0,-9 1 0,0 0 0,0 0-1,0 0 1,5-14 0,-5 14 0,3-16 0,-3 16 0,3-21 0,-3 10 0,-1-3 0,-1 0 0,-1 0 0,-2-3 0,-1 2 0,-2 0 1,1 1-1,-3 1 1,-1 1-1,0 3 0,-2 3 0,-1 2 1,1 2-2,-1 2 1,0 2 0,4 0-1,1 0 0,9-2-2,-10 4 1,10-4 0,0 0-1,18-6 0,-6 1 0,7 2 0,2-1 2,4 3-1,2 2 1,2 7 1,0 5 0,1 4 1,0 5 0,-5 2 1,-2 2 0,-4-2 1,-4 0 0,-5-7 0,-2-3 0,-8-14-1,2 12 1,-2-12-1,-5-12 0,1-2 0,2-3-2,1-5 0,1-4-1,3-1-1,2 1 0,4 3-1,0 0 1,3 9-1,1 2 1,2 10 0,1 3 0,0 6 1,2 5 1,2 0 1,2 6 0,3-3 0,3 0 1,1-3 0,2-4 0,1-6 0,1-2-1,-3-7 0,-2-2 0,-5-4 0,-4-2-1,-7-4 0,-4 1 1,-6 0-1,-7 2 0,-3 3 0,-7 3 1,-5 7-1,-1 6 0,-2 6 0,-1 7 0,3 5 1,3 5-1,3 3 2,8 4-1,8-2 0,11 3 1,8-2 0,8-4-1,9-4 0,6-5 0,6-5-2,1-8 0,3-4-3,-4-9-3,2 0-8,-7-3-22,-4-8-1,-7 2 0,-12-4 1</inkml:trace>
  <inkml:trace contextRef="#ctx0" brushRef="#br0" timeOffset="231803.178">13943 13963 32,'-40'7'23,"12"4"0,-1-8 4,10-1-12,5 3-3,1-4-1,13-1 0,0 0 0,0 0-1,0 0-3,21 10-1,-4-10-1,7 3-1,5-2-1,5 2 0,6-2 0,6 0-1,6-2 1,5 2-1,8-3 0,5 0-1,6 0 1,5 0-1,2-1 0,3 2 0,5 0 0,2 0 1,1-1-1,3 2 0,2-2 0,4 1 0,2-1 0,2 1-1,1-3 1,3 3 1,1-2-1,1-1 1,-2 0-1,-1 1 1,-2-2 0,-1 1-1,-6-2 0,-6 1 0,-5 0 0,-5 1 0,-7 0 0,-7 1-1,-10-1 1,-6 3-1,-9 1 1,-7-1-1,-10 1 1,-7 0-2,-8 0 1,-4-1-1,-10 1-2,0 0-4,0 0-13,2-13-17,-2 2-2,4 0 1,7-9 0</inkml:trace>
  <inkml:trace contextRef="#ctx0" brushRef="#br0" timeOffset="233457.3434">17260 14625 47,'-9'-9'26,"-7"-7"3,1 6-4,-4-1-9,-6 1-4,-1 6-1,-7 0 0,-1 7-3,-7 2-1,2 9 0,-3 2-2,0 9 0,-2 7-1,3 9-1,2 6 0,5 10 0,2 5 0,6 5-2,4 1 1,9 0-1,7-6 0,8-6 0,9-7 0,8-8 0,10-12 0,7-8 0,8-9 0,6-5 0,2-8 0,4-6 0,-1-4-1,-2-3 1,-4-2-1,-2-2 1,-5 0-1,-6 0-1,-6 4 0,-6 1 0,-4 4-2,-8-1-4,0 10-9,-12 0-21,0 0 0,0 0 0,-6 11-1</inkml:trace>
  <inkml:trace contextRef="#ctx0" brushRef="#br0" timeOffset="234668.4644">17543 15372 11,'0'0'22,"0"0"3,0 0-1,0 0-1,0 0-2,0 0-2,0 0-2,0 0-2,0 0-3,0 0-4,0 0-3,0 0-2,-16 17-1,6-1 0,-4 0 0,0 5 0,-4 2-1,1 4 1,-2-5 0,3 3-1,0-5 1,4-2-1,1-2 0,3-5-1,8-11 2,-9 15-1,9-15 0,0 0 1,7 13-1,2-9 1,2-1-1,2 2 0,5 0 0,3-1 0,5 0-1,4 0 0,2-1 0,1-1 1,0 0-1,-2 0-1,-2-1 0,-4-2 0,-4 2-2,-7-4-1,-3 6-2,-11-3-2,11-1-6,-11 1-8,0 0-15,-7-12 1,7 12 0,-13-12 3</inkml:trace>
  <inkml:trace contextRef="#ctx0" brushRef="#br0" timeOffset="235067.5044">17598 15392 43,'-2'-13'29,"2"13"2,0 0-2,0 0-12,0 0-4,0 0-3,0 0-2,-2 22-1,2-1-2,-2 5 1,2 9-1,-2 4 0,0 8 0,0-1-2,3 2 0,-2 1 0,3-3-1,-1-4-1,2-3 1,0-8-1,2 0 0,-2-6 0,1-2 0,-1-7 0,0-3 0,0-3-1,-3-10 0,4 13-2,-4-13-2,0 0-10,7-12-23,-6-4-1,0-8 1,0-11-1</inkml:trace>
  <inkml:trace contextRef="#ctx0" brushRef="#br0" timeOffset="235774.5751">18029 14648 59,'0'0'30,"0"0"0,0 0-5,0 0-9,4-11-4,-4 11-1,0 0-2,2 17-2,-1-4-1,3 11-1,-2 6-1,3 9-1,-1 6 1,3 9-2,-2 5 1,1 4-2,-3 0 1,1-2-1,0-5 0,-1-4 0,-2-5-1,0-7 0,0-9-2,-2-9 1,3-1-4,-2-21-3,3 15-13,-3-15-17,6-17 4,-1-2-3,-1-12 2</inkml:trace>
  <inkml:trace contextRef="#ctx0" brushRef="#br0" timeOffset="236112.6089">18390 14660 42,'8'-9'26,"-8"-4"3,0 13 0,6-11-12,-6 11-5,0 0 0,-6 11 1,7 11-1,-5 5-3,5 11-2,-5 8-1,6 11-1,-2 6 0,4 6-2,-1 0-1,2 0 0,0-6 0,1-6-1,1-8-2,-2-11 1,1-8-3,-2-11 1,1-5-6,-5-14-7,0 0-22,0 0 1,-1-24 2,-1 4-4</inkml:trace>
  <inkml:trace contextRef="#ctx0" brushRef="#br0" timeOffset="236428.6405">18108 15082 53,'0'0'33,"-15"5"1,15-5 1,0 0-7,-9-2-12,9 2-4,0 0-4,9 0-1,-9 0-3,15 0 0,-2 0-1,7 0-2,6 0 0,4 0 1,4 0-2,1-1 0,2-2-3,-3-8-9,-4 0-25,-1-5-1,-6-6 1,-5-4-2</inkml:trace>
  <inkml:trace contextRef="#ctx0" brushRef="#br0" timeOffset="247494.747">19005 15553 14,'0'0'14,"0"0"2,0 0-1,0 0 2,0 0 1,10-6-3,-10 6-2,0 0-2,0 0-2,0 0-1,0 0-1,0 0-1,0 0-1,0 0 0,0 0-1,8-11 0,-8 11-1,0 0 0,2-10 0,-2 10-1,1-11 0,-1 11 0,-2-11-1,2 11 1,-4-13-1,4 13 0,-6-13-1,6 13 1,-9-13 0,9 13-1,-13-13 1,4 8-1,0-1 0,-1 1 0,1 2 0,-2-1 0,0 2 0,1-1 0,1 3 1,0-1-1,-1 2 0,2-1 0,-2 3 0,0-1 0,-1 2 0,2-1 1,-1 3-1,0 0 0,1 0 0,-1 1 1,0 2-1,1-1 1,0 3 0,0-1 0,1 3 0,0 0 0,2 1 0,1 0 0,2 1 0,2-1 0,3 1 0,1 0-1,1-1 1,3 0 0,3-1 0,0 0-1,0-1 1,1-2-1,1-2 1,-1-2-1,1-1 1,1-5-1,-2-1 0,2-3 0,1-3 0,-1-1 0,0-1-1,2-3 1,-3 0 0,1 1 0,-2-1 0,-1 2 0,-1-1 0,-1 1 1,-8 10-1,11-19-1,-7 8 1,-4 11 0,7-20-1,-7 20 1,6-18 0,-6 18 0,3-17 0,-3 17 0,2-12 0,-2 12 0,0 0 0,-1-12 0,1 12 0,0 0 0,0 0 0,0 0 0,0 0 0,0 0 0,0 0 0,0 0 0,0 0 0,0 0 0,0 0 0,0 0 0,0 0 0,-9 10 1,9-10-1,-3 21 0,1-5 1,-1 1-1,1 4 1,0 1-1,1 3 0,0-3 0,0 3 1,1-1-1,1 2 0,0-2 0,2 3 0,0-2 0,1-1 1,0 2-1,0-2 0,0 0 1,0-3-1,0-1 0,-1-3 0,0-1 0,0 2 0,-1-3 0,2 0 0,-2-1 0,0 0-1,0-2 1,-1-2-1,-1-10 1,3 16-1,-3-16 1,0 0-1,2 11 1,-2-11 1,0 0-1,0 0 0,0 0 0,0 0-1,0 0 1,8 11 0,-8-11-1,0 0 0,0 0-2,0 0-6,6-13-27,-6 13 1,0-27-1,0 4 0</inkml:trace>
  <inkml:trace contextRef="#ctx0" brushRef="#br0" timeOffset="248427.8403">19261 14592 40,'1'11'25,"-1"-11"3,1 14-1,-1-3-10,1 9-5,-2 5-2,4 9-1,-2 3 1,3 10-3,-2 0-1,4 7-1,-4-1-1,2-2-1,-1-4-1,1-5 0,-2-7-2,0-6 1,-1-7 0,-1-6-1,0-5 0,0-11-1,0 0-1,0 0-3,0 0-7,-6-26-11,1 3-9,4-2-1,-3-8-1,4-1 2</inkml:trace>
  <inkml:trace contextRef="#ctx0" brushRef="#br0" timeOffset="249268.9243">19239 14682 50,'-4'-10'29,"4"10"1,0 0 1,-2-16-14,2 16-3,0 0-3,7-10-2,-7 10-2,0 0-2,7-13 0,-7 13-2,16-7-1,-4 4 0,3-2-1,3 3 1,2-1-2,4 2 1,-1 2 0,1 2 0,-1 1-1,-2 4 1,-2 2-1,-2 4 0,-3 1 0,-4 4 0,-3 4 1,-4 0-2,-4 3 1,-3 0-1,-5-2 1,-1 1-1,-5-2 1,1-1-1,-4-6 0,2 0 1,0-2 0,0-3 0,3-2 0,0-2 0,2-3 0,11-4 0,-14 5 1,14-5-1,0 0 0,0 0 0,0 0 1,0 0-1,0 0 0,0 0 0,11-6 0,-2 6 0,3 2-1,2 1 1,3 3 0,2 2 0,3 5 1,2 2-1,1 1 1,1 5-1,-1 4 0,0 0 0,-2 3 1,-3 1-1,-2-1 0,-4-1 0,-1 1 0,-5-3 0,-2-2 0,-5-2 1,-2-1-2,-3-2 2,-4-3-2,-1-1 2,-4-3-1,1 1 0,-4-4 1,1 0-1,-2-3 1,0-3-1,-3-2 1,2-1 0,-2-3-1,2-2 2,0-1-1,3-1 0,0-2 1,3 2-1,4 0-1,8 8 0,-9-18-1,8 8-2,1 10-2,4-23-7,5 10-18,-1-1-7,2-5 2,6 0-1</inkml:trace>
  <inkml:trace contextRef="#ctx0" brushRef="#br0" timeOffset="250065.004">19830 15038 73,'0'0'30,"0"0"1,0 0 0,0 0-20,0 0-5,0 0-1,0 0 0,0 0-1,0 0-1,12 16-1,-5 1 0,2 5-1,1 4 0,2 3 0,-1 0 1,0 0-1,-1-2 1,-1-2 0,-4-9-1,-1-2 0,-4-14 0,1 13 1,-1-13-1,0 0 0,-11-12 0,6 2 0,-1-3 0,0-4 0,0-3 1,1-2-1,1-2 0,1 0-1,1 0 2,1 1-2,2-1 2,1 3-1,1 1 0,2 4 0,1 2 0,1 1-1,-1 2 1,2 0-1,-8 11 1,14-15-1,-14 15 0,14-13 1,-14 13-1,13-9 0,-13 9 0,12-7 0,-12 7 0,10-6 0,-10 6 0,9-4 1,-9 4-1,0 0 0,10-6 0,-10 6 0,0 0 0,12-3 0,-12 3 0,9-1 0,-9 1 0,11 0 0,-11 0 1,16 1-1,-6 0 0,0 0 0,2 0 1,1 1-1,0-1 0,0-1 0,1-1-1,-3-2-2,3 2-2,-5-7-10,-1 0-21,2 0-2,-4-3 2,-1-1-2</inkml:trace>
  <inkml:trace contextRef="#ctx0" brushRef="#br0" timeOffset="251346.1321">16768 16475 15,'-16'5'18,"-5"-10"3,6 5-5,0 0-4,-1-1 0,4 3 0,-1-2 0,13 0 1,-18 1-2,18-1-1,-9 1-2,9-1-2,0 0 0,0 0-2,0 0 0,0 0-1,0 0 0,15 7-1,-6-7 0,4 2 0,1-1 0,6 1-1,2-2 1,5 2-1,4 0 1,5-1-1,7 0 0,4 0 0,6-1-1,2 0 1,3-1 0,5 0 0,0 1-1,2-1 1,1-1-1,2 2 1,0-1-1,1 0 1,1 1-1,-1-1 0,2 1 1,-1 1 0,-1-1-1,0 1 1,0-1-1,-1 0 1,0-1 0,-1-1-1,1-2 0,-1 2 0,1-3 1,1 2-1,-1-2 0,2 2 0,-1-2 0,1 1 0,2 0 1,0 0-1,1 0 0,0 0 0,1-1 0,0 3 0,1 0 1,-1-1-1,0 1 0,-1 1 1,-1 0-1,-1 0 0,-2-2 1,0 1-1,-3 0 0,0-1 0,-3 1 0,-4 0 0,-2 0 0,-2 1 0,-5 1 0,-3 1 0,-6 1 0,-3 0 0,-4-1 1,-5 1-1,-3 0 0,-7 0 0,-2-1 0,-6-1 0,-1 0-2,-10 0-4,11-8-23,-11 8-8,2-25 2,-3 3-2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5:54:25.7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4563 12336 10,'0'0'7,"0"0"3,0 0 2,0 0 1,0 0 0,0 0 1,0 0 0,0 0-2,0 0 1,0 0-2,0 0-3,-4-12 0,4 12-3,-5-12 0,5 12-1,-8-14 0,8 14-1,-13-12 1,13 12-2,-18-13 0,8 7 0,-2 0-1,-1 1 0,1 2-1,-3-1 1,1 2-1,-1 2 0,-1 0 1,3 1-1,-3 3 0,3 0 0,-2 3 1,0 2-1,1 1 0,-2 3 0,0 3 1,-1 2-1,0 4 0,-1 0 1,1 4-1,-1 0 1,2 2-1,2 0 1,1 0-1,3 0 1,1-2 0,3 2 0,1-2 0,3 1 0,1-3 0,3 0 1,2-2-1,2-1 0,2 0 1,2 0 0,2-3 1,3-1 0,2-3 0,4 1 0,0-4 0,2-2 0,0-3-1,0-3 0,-1-1-1,-2-1 0,-4-2 0,-3-2-1,-1 2 0,-12 1-1,15-5-2,-15 5-2,11-3-6,-11 3-13,6-12-11,-6 12 2,12-21-1,-4 7 2</inkml:trace>
  <inkml:trace contextRef="#ctx0" brushRef="#br0" timeOffset="1098.1098">4340 11327 11,'0'0'17,"0"-13"0,0 13-4,2-15-1,-2 15-1,2-14 0,-2 14-1,1-11-1,-1 11 1,0 0 0,1-12-1,-1 12 0,0 0-3,0 0-1,0 0-3,0 0 0,0 0-2,-1 10 1,1-10 0,-1 23 0,0-6 0,1 5 3,0 6-2,-1 5 0,0-2 1,1 5-2,-1-4 2,1 1-2,-1-3 2,1-1-3,-2-4 2,2-3 0,0-2-1,0-1 0,-1-2 0,1 1 0,0-2-1,0-1 0,0-1 1,-1-2-1,1-2 0,0-10 0,1 16-1,-1-16-2,0 0-3,0 0-8,0 0-17,0 0 1,-4-18-2,4 18 2</inkml:trace>
  <inkml:trace contextRef="#ctx0" brushRef="#br0" timeOffset="2037.2037">3417 12614 10,'0'0'17,"-13"0"2,13 0 0,-9-2-6,9 2-2,0 0-2,0 0-1,0 0 0,-9-1 0,9 1-1,0 0 0,0 0 0,0 0-2,0 0 0,0 0-2,0 0 0,0 0 0,0 0-1,0 0 1,10 3 0,-10-3-1,11 1 0,-11-1 0,19 0 0,-5-1 0,3 1 0,2-2 1,2 2-1,2-2 0,1 2 1,0-2-1,1 2 0,-1-3 0,0 3-1,0-1 0,1 0-1,-3 0 1,0 1-1,-1 0 0,-1 0 1,-1 0-1,-3 0 0,-3 1 0,-2-1 0,-2 0 0,-9 0 0,14 1 0,-14-1 0,0 0 0,9 1-1,-9-1-1,0 0-2,0 0-3,0 0-5,0 0-10,13 5-9,-13-5 0,14-1 0,-14 1 2</inkml:trace>
  <inkml:trace contextRef="#ctx0" brushRef="#br0" timeOffset="2827.2826">4347 13151 9,'0'0'18,"0"0"1,0 0-3,0 0-1,0 0 0,0 0-4,0 10-1,0-10-2,0 0-2,0 12 0,0-12-2,1 16 0,0-3 0,-1 1-1,1 2 1,0 1-1,1 4 0,-1-2 0,2 4 0,-1 2-1,0 1-1,1 0 2,0 2-2,0-1 0,-1 1 1,1-2-1,0 2 0,-1-7 2,1 2-1,-2-5 0,1 0 0,0-2-1,-1-2 0,0-3 0,-1-11 0,1 17-1,-1-17 0,2 12 0,-2-12-2,0 0-3,0 0-6,0 0-20,0 0 1,0 0-1,11-20 0</inkml:trace>
  <inkml:trace contextRef="#ctx0" brushRef="#br0" timeOffset="4017.4017">4399 10602 11,'0'0'16,"0"0"2,2-11 0,-2 11-6,-6-11 0,6 11-4,-11-11 1,11 11-2,-16-13 0,6 6-1,0 2-1,-3-1 1,1 3-1,-2-2-1,0 3 0,-2-1-1,0 3 0,-1 2 0,-1 0-1,1 5 0,-1 2-1,-1 5 0,1 3-1,0 6 1,0 4 0,0 4-1,1 3 1,2 3-1,1 3 1,5-2-1,3 0 1,3-3 1,6 0 0,5-5 0,5 1 1,4-7 0,5 0 1,2-3-1,4-3 0,0-1-1,2-2 0,-2-5-1,-2-2-2,-2 0-2,-4-7-2,0 1-4,-5-4-14,-3-8-6,4 2-1,-3-11-1,8 2 2</inkml:trace>
  <inkml:trace contextRef="#ctx0" brushRef="#br0" timeOffset="4428.4428">4676 10501 44,'0'0'21,"0"0"1,-5-11-2,5 11-10,0 0-2,-1 17 0,2-3-1,-1 7 0,2 4 0,-1 7 0,3 4 0,-1 4-1,2 3-1,-1 0-3,-1 0 1,1-2-2,-1-3 0,0-6-1,-1-3 0,-1-4 0,0-4-3,0-5-1,-1-5-5,0-11-8,4 13-8,-4-13-3,0 0-2,8-23 2</inkml:trace>
  <inkml:trace contextRef="#ctx0" brushRef="#br0" timeOffset="4781.478">4910 10391 33,'0'0'18,"3"11"2,-3-11 2,0 18-9,-1 1-5,1 8 1,0 8 1,0 5-1,2 6-1,-1 1-1,2 2-1,0 1-1,0-2-2,0-6-2,1-6 0,-1-4-1,0-5-1,1-4-1,-3-3-4,2-6-4,0-4-8,-3-10-8,0 0-1,0 0 0,9 3 1</inkml:trace>
  <inkml:trace contextRef="#ctx0" brushRef="#br0" timeOffset="5091.5091">4761 10828 36,'0'0'23,"-17"8"3,17-8 0,0 0-3,-10 2-9,10-2 0,0 0-2,0 0-2,0 0-2,0 0-2,0 0-1,14-10-2,-5 5 0,-9 5-2,18-8-2,-6 1-3,1 2-3,0-3-8,2 0-11,3 2-5,-2-5 0,5 3-1,-3-6 3</inkml:trace>
  <inkml:trace contextRef="#ctx0" brushRef="#br0" timeOffset="5865.5865">5168 10795 52,'-2'16'24,"2"-16"3,0 0-2,0 0-12,0 0-4,0 0 1,0 0-2,12-4 0,-12 4-2,16-6-2,-7 4 0,3 2-1,-1 1-2,-1 1 0,0 4-1,-1 1-1,-2 5 1,-2 2-1,-1 1 0,-2 2 1,-1 3 0,-2 0 0,-4 1 0,-1 1 1,-1-3 0,-3-1 0,0-1-1,0-2 1,1-2-1,9-13 1,-14 16 0,14-16 0,0 0 0,0 0 1,0 0-1,0 0 0,0 0 0,10-10 0,-10 10 0,16-13-1,-5 6-1,1 1 1,-1 1-1,0 4 1,0 1-1,0 2 0,-1 3 0,1 2 0,-1 2-1,-3 4 2,2 1-2,-1 1 2,-1 3-1,-4 3 1,-1 0 0,-3 1 0,-3 0 1,-1 1 0,-5-2 1,0 0 1,-4-3 0,2 0 0,-2-7 0,2 1 0,-1-4 0,4-2-1,0-2 0,9-4 0,-11 2 0,11-2-1,0 0 0,-10-11-1,10 11 0,-6-15-2,6 15-3,-9-21-4,9 21-8,-10-17-11,1 6-6,9 11 1,-20-11-1,7 11 3</inkml:trace>
  <inkml:trace contextRef="#ctx0" brushRef="#br0" timeOffset="6948.6948">3084 12408 18,'0'0'17,"0"0"1,4-10 0,-4 10 1,-2-11-3,2 11-1,-8-14-4,8 14-2,-15-16-3,6 8 0,-1-2-1,-3 2-1,-2 0 1,0 2 0,-4-1-2,0 5 1,-1 1-1,-3 3-1,-1 4-1,0 3 1,-3 6 0,2 6-1,0 5 1,1 4-1,2 5 1,3 5-1,4 2 0,4 1 1,5-1 0,5-1 0,4 1 0,7-1 1,3-5-1,4-2 1,5-5-2,1-1 2,1-6-3,1-3 2,0-7-2,-2-5-1,0-3-1,-7-4-1,1-1-6,-9-7-10,-2-4-15,1 2 2,-9-6 0,1 0-2</inkml:trace>
  <inkml:trace contextRef="#ctx0" brushRef="#br0" timeOffset="7429.7429">2283 12309 19,'-12'-5'19,"12"5"2,0 0-5,0 0 0,0 0-3,0 0 0,0 0 0,-6 19 0,6 0-2,0 2-1,2 11 1,-3 7-3,3 10-1,-2 2-2,2 6-2,0 2-1,1-1 1,0-3-3,1-5 1,1-5-1,0-8-1,2-3-2,-2-10-2,3-3-6,-1-9-9,-7-12-11,18 2 0,-9-12-1,7-3 2</inkml:trace>
  <inkml:trace contextRef="#ctx0" brushRef="#br0" timeOffset="7745.7745">2578 12318 52,'0'0'24,"0"15"2,0-15 1,-4 23-16,4-1-2,-1 6-1,2 8-1,-1 5 0,1 3-2,0-1-1,2 2-1,0-3-2,1-5 0,0-4-1,1-6 0,1-4-4,-3-4-1,3-4-6,-4-3-5,-2-12-12,5 11-1,-5-11 0,0 0 1</inkml:trace>
  <inkml:trace contextRef="#ctx0" brushRef="#br0" timeOffset="7995.7995">2391 12761 87,'-11'2'31,"11"-2"2,0 0-4,0 0-19,0 0-2,0 0-2,15-3-2,-5-3-1,2 0-1,2 0-2,0-1-2,4 2-3,-2-3-7,6 4-12,3 4-9,-1-4 0,5 8-1,-2-2 2</inkml:trace>
  <inkml:trace contextRef="#ctx0" brushRef="#br0" timeOffset="8746.8745">2746 13089 58,'0'0'25,"0"0"1,6-11 1,-6 11-14,11-11-7,-11 11 0,15-11-1,-6 5 0,2 4-1,-1 0-1,2 2-1,-1 1-1,0 3 0,-1 2-1,-1 1 0,-9-7 0,13 19 1,-8-9-1,-1 2 1,-3 1 0,-1 1 0,-3 1 1,-3 0-1,-1 0 0,-3 1 0,0-4 0,-1 1 0,2-3 0,0-2 0,9-8 0,-13 8 0,13-8 1,0 0 0,0 0 0,0 0-1,0 0 0,0 0 0,0 0 0,5-11-1,-5 11 0,9-4-1,-9 4 1,14-4 0,-14 4-1,15 1 1,-15-1-1,16 7 1,-16-7-1,15 13 1,-15-13-1,12 18 1,-12-18 0,6 20 0,-5-8 1,-2 1-1,-1-1 2,-4 0-1,-2 1 2,-3-1-1,-4 1 0,-2 0 0,-1-4 1,-2 2-2,-2-3 1,1 0-1,-2-4 0,3-1-2,1-2 2,3-2 0,1-2-2,3-3 0,12 6-4,-16-20-5,17 7-17,2-1-8,3-6 2,5 2-2,1-7 2</inkml:trace>
  <inkml:trace contextRef="#ctx0" brushRef="#br0" timeOffset="9633.9633">4647 14242 18,'-4'-12'19,"4"12"2,-8-18-4,1 5-6,-2 0 1,-3 0 0,-2 1-1,-2 1-1,-2 0-1,-2 1-1,-1 4-1,-2-1-1,3 5 0,-4-2 0,3 6-1,-3 2 0,4 4-1,-2 4-1,2 5-1,1 7 1,0 5-1,2 6 0,3 4 1,5 5-1,6 0 0,3-1 1,6-2-1,4-5 0,7-3 0,3-10-1,4-4 0,2-7 0,1-8-2,2-3-1,-2-6-2,3-1-4,-3-9-4,3 1-12,-3-2-9,-4-5-1,3 4 0,-6-6 2</inkml:trace>
  <inkml:trace contextRef="#ctx0" brushRef="#br0" timeOffset="10009.0008">5012 14075 60,'0'0'26,"0"0"1,0 0 1,-9 14-21,4 2 0,-4 3 0,2 10 1,-4 2-1,3 9 0,-2 4-2,4 2 0,0 2-2,3-1-1,1-4-1,2-3 0,1-4-2,1-6-1,1-3-3,-1-9-4,6-3-8,-2-3-14,-6-12-1,19 1-2,-10-13 4</inkml:trace>
  <inkml:trace contextRef="#ctx0" brushRef="#br0" timeOffset="10318.0317">5160 14090 58,'4'-15'29,"-4"15"0,0 0 0,-2 11-16,1 6-5,-3 2 1,2 12-1,-3 4-2,4 13 0,-2 0 0,3 6-1,-1-3-2,3 0 0,0-5-2,1-5-1,0-10-1,-2-7-2,3-6-4,-4-18-2,3 14-7,-3-14-11,-2-13-7,3 3 0,-4-9 2,2 2 2</inkml:trace>
  <inkml:trace contextRef="#ctx0" brushRef="#br0" timeOffset="10588.0587">5015 14419 44,'-15'10'29,"15"-10"3,0 0 0,0 0-8,0 0-10,0 0-3,0 0-2,0 0-2,0 0-2,11-4-1,-3 2-2,1-2 0,4-3-2,3 2 0,1-5-3,3 3-1,-1-3-2,5 4-5,-5-2-10,4 2-13,-1 5 0,-3 1 1,0 7 1</inkml:trace>
  <inkml:trace contextRef="#ctx0" brushRef="#br0" timeOffset="11273.1272">5239 14610 59,'9'-3'28,"0"0"1,-9 3 0,12-17-19,-2 13-3,-1-3 1,1 4-3,0 1 0,0 4-1,-1 2-1,0 4-1,-1 3 0,0 5 0,-1 3 0,-1 2-1,-2 4 0,-1 3-2,-2 2 1,-3-1-1,0-2 2,-3-5-2,-2-1 1,-1-3-1,-1-5 1,0-5 1,0-4-1,9-4 0,-15 0 0,15 0 0,-8-11 0,8 11 0,1-19 0,2 5 0,3 2 0,2-2-1,1 1 1,-1 3 1,2 0-2,1 3 1,-1 3-1,-1 2 1,0 5 0,1 5-1,1 2 0,-2 3 0,1 4 0,0 1 1,-2 3 0,0 1 1,-1 1 0,-2 1 1,-4-2 0,0 3 1,-5-2 0,0 1 1,-5-3 1,0 2-1,-5-3 0,-3 1 0,-3-3-1,1 1-1,-4-3-2,2 0-2,1-2-4,0-12-6,5-4-16,8-9-9,1-10 2,7-9-1,2-13 2</inkml:trace>
  <inkml:trace contextRef="#ctx0" brushRef="#br0" timeOffset="12122.2121">4746 12523 42,'0'0'24,"0"0"2,0 0-2,0 0-11,0 0-2,-9 8-3,9-8-2,0 0 0,0 0-1,2 11 1,-2-11 0,11 5-1,1-3 1,2-3 0,8 1 0,0-4-1,8 1-1,3-4-1,5 4 0,2-3-2,0 2 1,1 1-1,-1 2 1,-2 0-1,-2 1 1,-3-2-1,-5 4 0,-4-4 0,-3 4-1,-7-2-1,-3-2-1,-11 2-3,11-4-6,-11 4-21,8-10-3,-8 10 2,11-16-2</inkml:trace>
  <inkml:trace contextRef="#ctx0" brushRef="#br0" timeOffset="13363.3362">5834 12223 33,'0'0'24,"-5"12"1,5-12 2,0 23-11,-4-4-1,2 8-2,-2 5-1,3 7-1,-2 5-3,4 2-2,-1 0-2,3-2-1,1-5-2,1-7 0,0-6-1,-2-6 1,1-7 0,-4-13 1,4 10 0,-4-10 0,1-14 0,-2 1 0,-2-6 0,0-6-1,-2-6 1,0-3-2,-3-5 0,1 1 0,-1-3 0,0 1 0,1 0 0,1 3 0,2 0 0,2 2 2,1 2-1,3 5 1,2 2-1,1 4 1,3 4-1,1 2 0,2 5-1,2 1-1,3 3 0,3 3 0,0 3 0,3 2 1,0 3-1,0 3 0,-1 7 1,-1 3-1,-2 1 1,-4 2-1,-1 4 1,-4-1-1,-3 3 0,-4-1 0,-4 1 1,-3 1 0,-6 1 0,-4 1 0,-3-1 0,-5 0 1,-2-1-1,-1-1 1,1-4 0,0-2 0,4-5 0,2-2-1,4-4 1,5-1 0,10-8 0,-10 5 0,10-5 0,0 0 0,11-17 0,-1 8-1,1-1 1,4-2-1,3 0-1,0-1 1,2 4-1,2 1 1,0 2-1,1 4 0,-2 2 0,0 3 0,0 4 0,-2 3 1,0 2-1,-2 4 0,-1 0-1,-3 1 1,-1 3 0,-1-1 0,-3 1-1,-4 0 1,-2-2 0,-4 2 0,-3-1 1,-4 1 0,-4-3 1,-3 1 0,-4 0 0,-2 1 0,-4-3 1,-2 2 0,-1-4 1,1-1-1,-1-3 0,3-2 0,0-4 0,5-3 0,3-4-1,3-7 0,4-1-1,2-6-1,5 1-1,2-6-2,5 2-4,-1-8-4,11 5-11,2 1-13,0-2 3,7 2-2,-1-6 3</inkml:trace>
  <inkml:trace contextRef="#ctx0" brushRef="#br0" timeOffset="14040.4039">6330 12352 50,'0'0'25,"0"0"2,0 0-1,0 0-12,2 21-4,-2-6-3,0 8-1,2 3 0,2 7 0,1 1 0,4 2-1,-2-3 0,3-2-2,-2-3 0,1-3-1,-2-5-1,-2-5 0,-1-2 0,-4-13 0,1 17-1,-1-17 2,-3 12-1,3-12 1,0 0-1,0 0 2,-12 8-1,12-8 0,0 0 0,-9-19 0,6 5 1,1-3-2,0-5 0,1-4 0,-1-3 0,2-2-1,1 1 1,0 2-1,1 2 0,1 3 0,0 4 1,0 4-1,1 4 0,-4 11 1,10-16-1,-10 16 0,13-14 0,-3 9 0,0-1 0,0 0 0,1 0 0,1 1 0,0 1 0,-1-1 0,0 1 1,0 2-2,-1 0 1,1-1 0,1 3 0,-2-1 0,0 1-1,1 1 0,-1 1-1,-10-2-4,17-2-12,-7 0-16,-10 2-1,15-19 0,-8 0-1</inkml:trace>
  <inkml:trace contextRef="#ctx0" brushRef="#br0" timeOffset="53575.357">1005 6267 14,'-29'-9'10,"29"9"0,0 0-1,0 0-2,0 0-1,0 0-1,0 0 0,-22-7-4,22 7 0,10 2-1,7 0 0,-6-2 1,15 5 0,-3-3 2,14 3-2,-6-4 4,17 3-1,-3-3 2,10-1-1,1 0 0,11-1-2,2 0-1,9-2 2,7 2-2,0 0 0,7 0-2,1 4 1,6 0 1,-1 0 1,2 1 0,-2 0-2,2 0 2,-1 2-3,-2-3 4,-2-1-4,-1 0 1,-6-4-1,-1-1-2,-5-5-7,1 3-15,-8-14 1,2 4-1,-9-16 1</inkml:trace>
  <inkml:trace contextRef="#ctx0" brushRef="#br0" timeOffset="56146.6141">4737 15966 66,'74'13'12,"-1"-10"-12,-5-8-4,0 1-20,-8-13-1</inkml:trace>
  <inkml:trace contextRef="#ctx0" brushRef="#br0" timeOffset="56779.6773">1921 13634 70,'36'29'26,"18"3"-10,3-9-15,4-14-22,11 6-6,-3-15 0</inkml:trace>
  <inkml:trace contextRef="#ctx0" brushRef="#br0" timeOffset="81005.2444">13695 10818 38,'0'0'22,"0"0"1,0 0-3,0 0-11,8-11-1,-8 11 0,0 0 0,-3-13 1,3 13-2,-5-11 1,5 11-2,-8-14 1,8 14-3,-11-15 0,11 15-2,-17-16-1,7 8 0,-1-1 0,-1 2 0,-3 2-1,2 0 1,-4 0-1,0 4 0,-1 1 0,-1 2 0,0 3 0,-1 2 0,-1 4 1,1 1 0,0 4-1,0 3 0,1 5 0,0 4 1,2 2 0,1 3 0,4 1 0,4 3 1,4-1 0,7 3 1,4-5-1,5-3 0,7 0-1,3-6 0,7-4 0,3-6-1,1-4-1,1-8-2,0-1-3,-3-8-4,1-4-14,0 1-8,-8-11 0,4 4-1,-4-10 2</inkml:trace>
  <inkml:trace contextRef="#ctx0" brushRef="#br0" timeOffset="81725.2444">14029 10965 16,'0'0'13,"0"0"2,0 0 0,0 0 1,0 0 1,0 0-4,0 0-1,0 0-1,0 0-2,0 0-1,0 0-2,10 0-1,-10 0-1,21-2 0,-6 0-1,7 1 1,3-3-1,5 1 0,3-2 1,6 3-1,2-4 0,3 2 0,0 0-1,-1-1 0,1 1-1,-3 1-1,-3 1 1,-4-1-1,-4 2-1,-4-1 1,-5 2-3,-5-4-2,-1 4-7,-5 3-16,-10-3-3,13-4 1,-13 4-2</inkml:trace>
  <inkml:trace contextRef="#ctx0" brushRef="#br0" timeOffset="83561.2444">14148 10654 24,'0'-19'14,"0"19"-1,0-20 3,0 20-1,0-17-1,0 17 0,-1-14-1,1 14-2,0 0-1,-2-13 0,2 13-3,0 0 0,0 0-1,0 0-2,0 0-1,-1 15-1,2 1 0,-1 8 0,2 6 0,-1 9-1,2 7 1,-1 4 0,1 4 0,1 1-1,1-1 1,0-3-2,2-3 2,-3-5-1,4-4 0,-2-5-1,0-6 0,0-6-1,-2-6 0,-1-2-1,-3-14 0,5 13-3,-5-13-3,0 0-11,9-2-11,-6-11-1,6 3-1,-2-9 2</inkml:trace>
  <inkml:trace contextRef="#ctx0" brushRef="#br0" timeOffset="84087.2444">14606 10615 3,'0'0'16,"-3"-20"2,3 20 1,-3-11-4,3 11 0,0 0-2,0-12 0,0 12-1,0 0-2,0 0 0,0 0-2,0 0-1,0 0-1,0 0-1,0 0-1,0 0 0,0 0 0,-2 11 0,2-11 0,0 24 1,0-4-1,3 9 1,-2 10-1,2 8 0,-3 7-1,4 5 0,-4 2-1,3 4-1,-1-4-1,0-2 0,1-8 1,0-6-1,0-8 0,0-8 0,1-7-1,-1-7-2,0-4-1,-3-11-3,0 0-6,5-11-6,-4 0-6,-1-7-4,-2-5-3,2 1 0,-6-12 2</inkml:trace>
  <inkml:trace contextRef="#ctx0" brushRef="#br0" timeOffset="84500.2444">14243 10921 16,'0'0'18,"-9"0"1,9 0 1,0 0-10,0 0 1,0 0-1,0 0 0,0 0 0,0 0-1,0 11 1,0-11-1,0 0 0,0 0 1,0 0-2,12 2 0,0-2-1,3-5 1,7 4-1,4-5-2,7 2 0,0-2-2,3 0-1,-1 1-1,-3 1 0,0 0-2,-7-1-1,-1 4-1,-9-1-2,0 2-5,-6-2-15,-9 2-10,17-10 1,-12 0 0,5 4 1</inkml:trace>
  <inkml:trace contextRef="#ctx0" brushRef="#br0" timeOffset="85133.2444">15170 10930 35,'0'0'20,"-9"9"1,9-9 3,0 0-14,0 0-4,0 0 2,11 4 1,-3-4 1,2-2 0,7 1 1,1-3-1,11 3-2,3-4-1,10 2-2,5-2-1,6 3-1,3-2 0,2 2-1,1 0-1,-1 1 1,-4-1-1,-5 2 0,-4-1 0,-2 1 0,-8 0 0,-3 0 0,-6 0-1,-5-2-1,-3 2-1,-6-4-1,-4 6-3,-8-2-3,0 0-8,0 0-10,0 0-6,0 0 1,0 0 0,0 0 2</inkml:trace>
  <inkml:trace contextRef="#ctx0" brushRef="#br0" timeOffset="86246.2444">12947 11051 6,'0'0'17,"9"-6"3,-9 6 2,0 0-8,4-12 1,-4 12-1,0 0 1,0 0-2,0 0-3,0 0 0,0 0-3,0 0-2,0 0 0,0 0-2,0 0-1,-7-10-1,7 10 1,-9-5-1,9 5 0,-16-5 0,5 3 0,-5 1 0,-1 0 0,-6 1 0,-2 0 0,-3 1 1,-1 1-1,-2 2 1,-1 0-1,-2 1 1,1 1-1,0 0 0,2 2 0,1-1 0,-1 0 1,1-1-1,3 1 1,1-3 0,4 1 0,2-2-1,4 0 1,2-2 0,6 1-1,8-2 0,-11 1 0,11-1-1,0 0 0,0 0-1,0 0-2,0 0-3,0 0-15,0 0-14,0 0 2,0 0 0,5-17-2</inkml:trace>
  <inkml:trace contextRef="#ctx0" brushRef="#br0" timeOffset="93360.2444">11932 10793 13,'0'0'11,"0"0"1,0 0 1,0 0 0,0 0 0,0 0 0,0 0-1,0 0-3,-1-11-1,1 11-1,0 0-1,0 0 0,-2-13-1,2 13-1,0 0-1,-8-15 1,8 15-2,-10-13 0,10 13 0,-15-14 0,4 7 0,-2-1 0,0 1 0,-3 0-1,-1 1 0,1 0 1,-1 2-1,-1 0 0,0 1-1,0 2 1,-1-1 0,2 4-1,-1 0 1,0 1 0,0 2 0,2 2-1,0 0 1,0 2 0,0 3-1,0 1 1,0 3-1,1 2 0,-1 2 1,-1 4 0,3 4 0,0 1 0,2 3 0,0 1 0,3 0 1,1 2-1,3 2 1,2-6-2,1 1 1,3-1 0,2 0 0,2-3 0,4 0 0,3-4 0,1-2 1,4 0-1,2-2 0,1-2-1,1-2 1,2-3 0,1 0 0,-1-4 0,4 0 1,-3-4-1,2 0 1,-1-4-1,0 0 0,-3-3 0,0-1 0,-1 0-1,-3-1 1,-1 0-1,-1 0 0,-3 0 0,-1 0-1,-1 2-1,-3-2 0,-8 4-2,11-4-2,-11 4-7,0 0-13,0 0-6,9-3-1,-9 3 1,0 0 2</inkml:trace>
  <inkml:trace contextRef="#ctx0" brushRef="#br0" timeOffset="100999.2444">13413 9719 1,'0'0'12,"0"0"-2,0 0-2,0 0 0,0 0 0,0 0-1,0 0-1,0 0 0,0 0 1,2 11-1,-2-11 1,1 11-2,-1-11 0,3 17-1,-1-6 0,1 3 0,0 2 0,1 3-1,-1 2 1,1 1 0,1 4 0,0 0 0,0 2 0,-1 0 0,0 1 1,0-2-2,-2 1 1,1-2-1,-1 2 0,0-3 0,0 2 0,-2-4-1,1 1 0,-1-5 1,0 1-1,0-5 0,0-3 0,0-1-1,0-11 1,1 12-1,-1-12 0,0 0 0,0 0 0,0 0 0,0 0-1,0 0 0,0 0-2,0 0-2,0 0-7,0 0-6,0 0-10,0 0-2,0 0 0,0 0 1</inkml:trace>
  <inkml:trace contextRef="#ctx0" brushRef="#br0" timeOffset="146514.2444">13419 9136 12,'0'0'13,"0"0"-2,7-10 0,-7 10 1,0 0-1,0 0 1,6-11-1,-6 11-2,0 0-2,0 0 0,3-13-1,-3 13-1,0 0 0,2-12 0,-2 12-1,0 0-1,-1-13 0,1 13 0,0 0-1,-4-15 0,4 15-1,-7-11 0,7 11 0,-11-10-1,11 10 0,-16-9 0,6 7 0,-2 1 1,-1 1-1,-2 3 1,-2 2 0,-2 2 0,-3 4 0,0 3 0,0 1 1,-3 3 0,2 3 1,1-1-1,1 1 0,2 1 0,3 1 1,1-2-1,4 2 1,1-3-2,2 1 1,4 0-1,1 0 1,1-2-1,4-2 1,2-1 0,2 0 1,4-5-1,3 2 1,2-5-1,5 2 1,-1-6-1,5 1-1,1-4 0,1-1 0,2-2 0,0-2-1,-1 0 1,-2-1-1,-2-1 0,-1 1 0,-5 2 0,-1-1 0,-5 3 0,-3 0 0,-8 1-1,10 0 0,-10 0-1,0 0-1,9 6-3,-9-6-7,0 0-16,0 0-4,0 0 1,12-5-1</inkml:trace>
  <inkml:trace contextRef="#ctx0" brushRef="#br0" timeOffset="148069.2444">16649 10828 11,'0'0'13,"0"0"0,-2-11-5,2 11-1,0 0 1,-7-16 0,7 16 2,-7-14 2,7 14-1,-9-17-1,9 17 0,-10-17-2,10 17 0,-11-16-2,11 16-1,-14-16-2,5 9 0,0 3 0,0-1-1,-1 0 0,-2 2 0,1-1 0,-2 2 0,1 0 1,0-1-1,-1 3 0,0-1 1,1 1-1,-1 1-1,0 2 1,1 0 0,0 2-1,0 1 1,2 2-1,-3 2 1,2 1 0,1 2-1,0 1 1,0 1-2,2 0 1,0 2-1,1-1 0,2 3 0,1-1 0,1 0 0,2 2 1,0-3-1,2 2 1,1-2 0,1 1 0,0-4 0,1 1 0,1-1 0,1-1 0,0 0-1,1-1 1,0 0 0,2-1-1,0 0 1,0-1 0,1-1 0,0 0 0,1-2 0,1 0 0,0-2 1,0 1-1,1-5 0,2 3 0,-1-3 0,0 1 0,1-3-1,1 2 1,0 0-1,0-1 0,1-1 1,-2 0-1,2-1 0,1-2 0,-1 1 0,0-3 1,0 1-1,-1 0-1,0-1 1,-1 3 0,-2-1 0,0 1 0,-1 3 0,0 0 0,-2 1 0,-10-1-1,14 4 1,-14-4-2,12 4-2,-12-4-4,0 0-15,12 6-11,-12-6 1,8-12-1,-5-6 1</inkml:trace>
  <inkml:trace contextRef="#ctx0" brushRef="#br0" timeOffset="186645.2444">11896 10838 4,'0'0'16,"8"-15"-4,-8 15-1,0 0-1,12-5 0,-12 5-1,0 0-1,0 0 1,11 20 1,-10 0 0,0 8 0,-1 11 0,-2 11-2,1 8-1,-3 5-1,-2 3-1,1-3-3,-3-3-1,2-5-1,0-8-2,1-11-3,-1-9-6,2-10-8,8 0-8,-4-17-1,0 0 2,2-14 0</inkml:trace>
  <inkml:trace contextRef="#ctx0" brushRef="#br0" timeOffset="186952.2444">12188 10745 29,'20'2'21,"-20"-2"3,10 39 1,-10-4-9,-2 11-8,-1 12 0,-4 7-3,-2 7 0,-3 1-2,2-2 0,-1-5-2,4-7-2,0-9 0,3-8-1,1-12-4,2-5-5,1-13-10,5 2-6,-5-14 2,0 0 0</inkml:trace>
  <inkml:trace contextRef="#ctx0" brushRef="#br0" timeOffset="187207.2444">11899 11229 62,'-23'0'30,"11"6"0,1-9 0,11 3-18,11-6-5,7 1-1,4 0-2,4-3-1,4 0-2,4-1-2,1-3-3,-1 3-9,-2 4-11,-4-3-5,3 8-2,-6-5 2,2 11-1</inkml:trace>
  <inkml:trace contextRef="#ctx0" brushRef="#br0" timeOffset="187816.2444">12394 11546 38,'0'0'25,"13"7"3,-13-7 0,22-13-11,-5 3-7,2 2-1,2 0-3,-2 1-1,2 6-1,-4 2-1,-1 6-1,-3 4 0,-5 7 0,-4 3-1,-3 5 1,-4 1-1,-3 0 0,-4-1-1,-5-1 1,-2-2-1,-3-4 1,-1-3 0,-2-4-1,3-3 1,2-4-1,1-3 1,4-2 0,5-3 0,8 3 0,-5-13 0,5 13 0,11-15-1,1 8 0,3 0 1,3 2-2,3 4 1,1 2 0,1 5 0,3 3 0,-3 3 0,-1 2 0,1 5 0,-4 2 0,-1 2 0,-6 0 0,-3 1 0,-5-2 1,-7 1 0,-7 1 1,-6-7 0,-7 1 1,-7-4-1,-4-2 0,-4-1-1,-1-2-1,1-3-3,1-6-6,7-2-14,8-3-10,3-10 0,15-4-1,5-13 2</inkml:trace>
  <inkml:trace contextRef="#ctx0" brushRef="#br0" timeOffset="188697.2444">13775 8993 4,'-9'-10'18,"9"10"2,-12-8 2,12 8-6,0 0-1,-8-7-1,8 7-2,0 0-2,0 0 0,-5 14-1,8 1-2,-2 5-1,3 9-1,-2 6 1,2 7-2,-1 5 0,1 2-2,-1-2 0,0 0-1,-2-7-1,-1-3 1,0-7-1,-2-7-1,2-4-1,-2-9-3,2-10-8,0 13-8,0-13-8,4-11-1,-3-6-1,9 2 2</inkml:trace>
  <inkml:trace contextRef="#ctx0" brushRef="#br0" timeOffset="188975.2444">14021 8901 8,'0'-19'18,"0"19"3,0 0 2,0 0-5,7 16-2,-11 6-3,1 12-2,-3 5-2,3 9 0,-4 5-4,4 4-1,0 1-2,2-5 0,1-2-2,1-8 0,2-7-2,0-8-3,3-9-6,1-4-10,-7-15-5,13 6-1,-13-6 0</inkml:trace>
  <inkml:trace contextRef="#ctx0" brushRef="#br0" timeOffset="189254.2444">13751 9206 45,'-17'1'27,"17"-1"4,-14 6-1,14-6-13,0 0-4,14-4-2,-1 4-2,-3-5-2,7 1-3,0 1-2,5-2-1,0 2-2,1-4-2,1 6-3,-2-5-7,3 0-15,4 6-2,-6-7-1,6 6 0</inkml:trace>
  <inkml:trace contextRef="#ctx0" brushRef="#br0" timeOffset="189825.2444">14189 9278 11,'0'0'16,"-8"22"5,8-22-2,0 0-4,2 10 2,7-10-1,4-1 1,2-2-1,5 1-3,-2-1-3,5 3-4,-5 0-3,0 5-1,-4 2 0,-3 3-2,-4 3 0,-2 2 1,-5 3-1,-4 0 0,-2 1 0,-3 0 1,-3-3 0,0-1-1,-2-2 1,2-1-1,1-4 1,1-2-1,10-6 2,-12 7-2,12-7 1,0 0 0,0 0-1,10-4 1,-1 3-1,2 0 1,0 1-1,4 1-1,1 2 1,0 3 0,0 5 0,-2 2 0,-2 2 0,-2 1-1,-3 1 1,-2 0-1,-4 1 1,-4-2-1,-5-3 1,-1-2 0,-5 1 0,-2-4 1,-3 0-1,0-1 0,0-2 0,1-1-1,3-2-2,1-3-10,0-6-17,14 7 0,-5-26 0,14 4-1</inkml:trace>
  <inkml:trace contextRef="#ctx0" brushRef="#br0" timeOffset="201329.2444">16971 10742 19,'0'0'17,"0"0"3,0 0-4,0-12-2,0 12-3,0 0 1,0 0-2,0 0 0,2-11-1,-2 11-1,0 0-2,3 14-1,-2 0-2,1 6-1,-1 9-1,0 7 1,-1 8-2,0 3 2,0 5-2,0-1 1,0-2-1,1-2 2,0-5-2,0-6-2,1-4-2,-1-9-4,1-4-8,1-1-11,-3-18 0,2 11-1,-2-11 1</inkml:trace>
  <inkml:trace contextRef="#ctx0" brushRef="#br0" timeOffset="201699.2444">17210 10698 23,'5'-20'21,"-5"20"0,0 0 2,0 0-9,0 0-3,0 0-1,2 27-1,-3 0-2,0 8 2,-1 6-3,2 7 1,-2 3-2,2 4 0,-1-4-3,1-1-1,0-5 0,1-7-1,1-5 0,-2-7-1,2-6-2,0-9-3,0 0-5,-2-11-7,0 0-9,0 0-2,-5-11 1,5 11 1</inkml:trace>
  <inkml:trace contextRef="#ctx0" brushRef="#br0" timeOffset="201985.2444">17035 11079 30,'-15'0'25,"15"0"2,-16 5 3,16-5-11,0 0-3,0 0-3,0 0 0,0 0-3,18-10-3,-7 4-1,3 1-3,2-3-1,3 1-1,0 0-1,0 1 0,2 2-3,-5-2-3,3 5-7,-2 1-11,-3-3-8,4 8 1,-5-4-2,4 7 2</inkml:trace>
  <inkml:trace contextRef="#ctx0" brushRef="#br0" timeOffset="202557.2444">17410 11349 24,'8'11'23,"-8"-11"2,9-4 1,-9 4-8,13-8-4,-2 7-2,0 0-3,2 4-1,0 3-2,1 6 0,1 7-2,-1 5-2,-4 3 0,0 5-2,-4 1 0,-2 2 0,-5-1 1,-2-1-2,-4-6 2,-2-3-1,-2-4 1,-2-2-1,-3-4 1,1-5-1,-2-2 0,3-2 1,0-3 0,2-2 0,3-4 1,9 4 0,-13-14 0,11 4 0,2-4 0,2-1-1,3-2 1,3 3-1,1-1 0,5 5 1,2 2-1,4 4 0,2 5 0,4 4 0,1 3 0,1 4-1,-1 2 0,1 2-1,-2 2 0,-4-2-1,-1 1-3,-5-5-2,-1 1-5,-4-7-10,-3-7-9,4-2 0,-5-10-1,2 1 2</inkml:trace>
  <inkml:trace contextRef="#ctx0" brushRef="#br0" timeOffset="202994.2444">17462 10963 47,'0'0'24,"0"0"1,0 0-1,0 0-3,0 0-3,0 0-2,9-2-4,4 4-3,2-2-2,8 4-2,3-3-2,7 1 0,2 0-1,2 0-1,1-1-1,-2 0 1,-3-1-1,-3-1-1,-1 1-1,-6-4-3,-1 4-7,-4-4-11,-6-5-11,4 5 1,-6-7-1,2 4 1</inkml:trace>
  <inkml:trace contextRef="#ctx0" brushRef="#br0" timeOffset="204165.2444">18370 10795 25,'0'0'18,"0"0"3,-4 16 1,4-4-9,0 10-6,0 6 1,-1 8-3,1 5 1,0 5 0,0 2-2,1-3-2,-1 0-1,1-9 0,1-6 0,-1-7-1,1-7 1,-2-16 0,5 10-1,-5-10 0,3-19 0,-1 2 0,-3-6 0,-1-5-1,0-4 0,-3-3 1,1-4-1,-4 1 2,3-4 0,-1-2 2,1 0 1,2 0 1,2 4-1,0 2 3,3 6 0,4 1 0,1 6-1,5 4-1,5 6-1,-1 2-1,6 4-1,1 2 0,3 5-2,2 3 1,3 7-1,-3 4 0,-1 5 0,-2 6-1,-3 4 1,-5 5-1,-4 2 1,-7 2-1,-6 0 1,-6-2-1,-5-1 1,-5-4-1,-4-4 1,-2-2 0,-2-4 0,-1-6 0,1-2 1,2-3-1,3-2 0,2-4 0,6 0 1,1-2-1,10 0 1,0 0-1,0 0 0,2-12 1,-2 12-1,19-10 0,-4 8 0,2 0 0,0 3 0,2 5 0,-1 1 0,1 5 0,-1 4 0,0 1-1,-1 4 1,-1 4 0,-1 2 0,-1-1 0,-3 2 0,0-2 0,-3 0 0,-4-3 0,-1-2 0,-3-3 0,-4-4 0,-4-4 1,-4-1 0,-4-2 0,-3-1 1,-4-2-1,-3-1 1,-2-3-1,-1-1 0,1-1 0,1-4 0,2-2-2,3-5 0,6-2-3,2-9-3,9 2-7,4-5-10,4-4-8,12 1 0,2-7-1,11 6 2</inkml:trace>
  <inkml:trace contextRef="#ctx0" brushRef="#br0" timeOffset="204819.2444">18864 11006 32,'0'0'25,"0"0"1,0 0-1,0 0-9,0 0-2,0 0-2,0 0-2,8 24-2,-4-5-1,2 7-2,0 6-2,-1 3 1,-1 2-2,1 0 1,-3-3 0,-1-3-1,0-7 0,-1-3 0,-2-8 1,2-13-1,-3 14 0,3-14 0,0 0 0,-10-12-1,6 1 1,-1-5 0,-2-3-1,0-4 0,-1-3 0,2-5-1,-1 1 1,2-3-1,0 2 1,1 0-1,2 4 1,1 2-1,2 3 1,1 4-1,2 3 1,1 3 0,1 2-1,-6 10 1,15-18-1,-4 10 0,0 1 1,1-1-1,3 2 0,0 0 0,2-1 0,1 1 0,2 2 0,0 0-1,2 1 1,-2 0 0,-1 0 0,-2 1 0,0 0 0,-4 1 0,-2-1 0,-11 2-1,14-2 0,-14 2-3,0 0-14,10-3-18,-10 3 3,-2-16-2,1-4 1</inkml:trace>
  <inkml:trace contextRef="#ctx0" brushRef="#br0" timeOffset="212438.2444">12776 8797 1,'0'0'7,"0"0"0,0 0-1,0 0-1,-9-6-1,9 6 0,-12-4-2,12 4-2,-15-3 1,5 0 0,-1 2 0,-3 0 0,-2 0 0,-2 0 1,-3 0-1,-3 2-1,0-1 1,-3 2-2,-2 2 1,0-1 0,-2 2-1,1 2 1,-1 3 0,-1 0 0,0 2-1,-2 4 1,0-1-1,1 2 1,0 3-1,-2 1 1,1 0-1,-2 4 1,1 2 0,1 1 0,1 2 1,-1 4-1,0 2 1,3 1 0,2 2 0,1-1 0,2 0 0,2-2 1,0 0-1,3-3 1,2-1 0,-1-1-1,2 0 1,0 0 0,3-1 1,-1-1-1,2 3 1,1-3 0,2 1-1,0 1 0,2-1 1,-1-1 0,1 0 0,0-2-1,3 0 2,0 0-2,-1-1 1,2-2-1,1-2 0,1 0 0,0-2 0,2 0 0,0-4 0,1 1 0,0-3 1,0-3-1,0 0 1,0-11-1,1 19 0,-1-19-1,0 14 1,0-14-1,0 10 1,0-10 0,0 0 1,0 0-1,-1 12 0,1-12 0,0 0-4,0 0-12,0 0-9,0 0-2,-9-21 0,6-3 1</inkml:trace>
  <inkml:trace contextRef="#ctx0" brushRef="#br0" timeOffset="220905.2444">10951 9346 17,'-10'-10'18,"10"10"1,-14-12-2,5 8-5,-2-3 1,1 2-2,-3 1-2,0 2-1,-2 0-2,1 3-2,-1 2-1,-1 3 0,1 4 1,1 1-1,1 4 0,0 3 0,5 4-1,-1 0 0,4 2 0,2 1 0,2-1-2,3 0 2,3-2-1,0-2 1,4-1-1,0-4 2,2-1-2,2-3 0,0-2 1,0-4 0,2-3 0,-2-2 0,3-4 0,-4-4 0,3-2-1,-2-5 1,-1-3 0,1-4-2,0-2 1,-1-2-1,0-2 0,0-3 0,-2 0 0,0-2-1,-1-1 2,-1-1-1,-4-1 1,0 0 0,-2 0-1,-3 1 1,-1 1 0,-2 2 0,0 4 0,-3 3 0,0 2 0,-1 6 0,0 3 0,2 2 0,6 12-1,-13-13 1,13 13-1,0 0 0,-11-7-1,11 7 0,0 0 1,0 0-1,-8 14 0,6-3 0,-1 2 1,0 4-1,-1 5 1,2 5 0,0 4 0,2 6-1,1 4 1,0 4 0,2 3 1,1 1-1,1 0 1,2-1 0,1-2 0,2-6 1,1-3-1,4-7 1,0-4-1,0-6 1,0-4-3,0-6 0,0-3-2,2-1-7,-3-5-11,-2-4-11,6 2 1,-4-9-2,4 3 2</inkml:trace>
  <inkml:trace contextRef="#ctx0" brushRef="#br0" timeOffset="232904.2444">14150 11963 6,'0'0'9,"0"0"0,0 0 1,10 11-1,-10-11 1,0 0-1,9 1 0,-9-1-1,17 2-1,-3-2-1,3 0-1,6-1 0,2 0-1,6 0-1,2-1 0,2-1 0,1 1-2,-2 0 1,-1-1-1,-1 2 0,-5 0 1,-5 0-1,-3 1 0,-5 0 0,-4 0-1,-10 0 0,11 2 0,-11-2-1,-12 4 0,-2-2 1,-1 1-1,-7 1 1,-3 1 0,-5-1 0,-2 1 0,-2 0 0,-2 0 1,-1 1 1,1-1 0,2 1 0,4-2 1,3 0 1,7 1 0,4-3 0,16-2 1,0 0 0,0 0 0,24 7-1,-1-5 0,6-1 0,6 2-1,1-2-1,1 1-1,-4 1-1,-2-2-2,-7 2-8,-3 1-18,-10-8 0,0 3-3,-11-14 2</inkml:trace>
  <inkml:trace contextRef="#ctx0" brushRef="#br0" timeOffset="257641.2444">16693 12085 1,'0'0'9,"0"0"-1,0 0 0,0 0 0,0 0-1,0 0 1,0 0-1,0 0 0,0 0-1,0 0 0,13 12-2,-13-12 3,18 2-1,-5-1-1,3-1 1,4 1-1,3 0 0,4 1-1,4-1 0,3 0-1,2 0-1,3 0 0,4 0-2,1-1 1,2 2-1,0-4 1,3 2 0,0-1 0,0 0 0,1 0-1,-1-1 1,0-1 0,1 1-1,-3 1 1,-2-2-1,-2 1 0,-3 1 0,-4 1 1,-6-1-1,-4 1 0,-5 0 0,-6 0 0,-3 1 0,-3-1 0,-9 0-2,0 0-7,0 0-14,0 0-2,0 0 1,-3-12 0</inkml:trace>
  <inkml:trace contextRef="#ctx0" brushRef="#br0" timeOffset="262141.2444">17285 12774 16,'-10'19'13,"-7"-2"1,5 7-1,-6 0-1,4 5-1,0 0-1,1 0-2,3 1-2,2 0 0,2-1-1,2-2 0,5-3-1,1 0 0,4-3 0,2-3 1,2-3-1,2-3 0,2-4-1,-1-4 0,3-4 0,1-6 0,1-5-1,-1-5 0,2-3-1,-3-6 1,2-2-1,-4-5 0,1 0 1,-5-3-1,-1-4 1,-3-1-1,-3 1 0,-1-2 1,-3 0 0,-2-1 0,-1 1 0,-2 0 0,1 3 0,-4 0 1,1 6-2,0 1 1,2 6-1,0 4 0,0 4 1,3 5-1,3 12 0,-5-11 0,5 11 0,0 0-1,0 0 0,-8 26 0,5-2-1,-1 10 0,1 7 1,-1 9 0,1 6-1,3 4 1,2 0 0,4-4 0,1-2 0,4-5 0,4-3 0,2-8 0,5-5-1,1-2-2,2-7-5,5-2-14,3-1-9,-4-13 0,3-2-1,-8-13 0</inkml:trace>
  <inkml:trace contextRef="#ctx0" brushRef="#br0" timeOffset="264412.2444">14116 12280 17,'0'0'21,"0"0"-2,0 0-1,0 0-1,0 0-3,0 0-1,0 0-3,0 0-2,0 0-3,0 0-3,0 0 0,2 17-1,3-3 0,1 3 0,1 1 0,0 3 1,-1 2 0,2-2-1,-2-2 0,0-2 0,-1-3 1,-1-3-1,-4-11 0,2 13 0,-2-13 0,0 0 0,0 0 1,-11-4-1,11 4 0,-7-17 1,4 4-1,2 1-1,0-6 1,3 1-1,2-1 0,2 0 0,3 2 0,0 2-1,3 2 1,1 3 0,1 3 1,2 5-1,0 2 0,0 5 0,-1 5 0,1 1 0,-2 6 0,-2 1 0,-2-1 0,-1 3 1,-2-2-1,-4-3 0,0-2 0,-3-14 0,2 17 0,-2-17 0,0 0 1,0 0-1,0 0 1,0 0-1,0 0 1,9-14-1,-3 1 1,2-1-1,1-5 0,4 1 0,0-4 0,1 4-1,-1 0 1,1 4 0,-3 4-1,0 4 1,-1 7 0,-2 5 0,-1 7 0,0 3 1,-2 4-1,1 3 0,0 4 1,0 0-1,0 0-1,0-4-2,2-2-14,1-1-11,-9-20-1,15 16-1,-15-16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5T16:00:47.0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10527 10848 37,'6'-18'21,"-6"18"0,-2-21 0,-2 9-9,-4-1-2,-3 1 0,-2-2-2,-3 0 0,0 1-1,-4-1-1,0 2-1,-4-1 2,3 3-2,-4 2-1,-1 2 0,-5 2 0,2 4 0,-3 3 0,-1 4-1,-4 4 0,-1 6 0,-1 4-1,1 4-1,-1 8 1,1 6-1,1 4 1,4 7 0,3 1 0,4 6 0,3 3 0,5 1 0,5-3-1,3-1 1,5-2 0,5-4-1,4-3 0,7-6 0,4-5 0,9-6 0,5-5 1,7-5-1,3-7 0,5-4 0,1-4 0,0-4 0,-4-2 0,-2-1 0,-4-3-1,-4 0 0,-6-1-1,-5-2-2,-2 3-2,-7-7-7,0-2-24,-5-1-1,-5-7 1,1-3 0</inkml:trace>
  <inkml:trace contextRef="#ctx0" brushRef="#br0" timeOffset="684.0684">10012 9408 55,'0'0'30,"0"0"-1,0 0-1,0 0-10,0 0-5,0 0-2,-2 18-2,2 7-2,-3 7-2,3 14-1,-4 7 1,3 13 1,-2 4-1,2 3-1,-2-2-2,3-3 0,-1-8 0,2-7 1,-1-7-2,0-7 0,1-8-1,0-7 0,1-4-1,-1-6-2,2-1-2,-3-13-4,4 13-12,-4-13-14,6-12 0,0-3 0,-1-9 0</inkml:trace>
  <inkml:trace contextRef="#ctx0" brushRef="#br0" timeOffset="1082.1081">10328 9359 79,'0'0'31,"0"0"-2,0 0 2,2 12-22,-2 1-3,-2 4 2,1 12-1,-2 6-1,2 11-1,-3 7 0,3 7 0,-3 1 0,2 1-2,0-4-1,0-3-1,-1-6 1,1-7-1,0-8 0,0-4-1,1-8 0,-1-3 0,1-5-2,1-14-1,-2 19-3,2-19-9,0 0-18,0 0-3,-7-21 2,6 3-2</inkml:trace>
  <inkml:trace contextRef="#ctx0" brushRef="#br0" timeOffset="1940.1939">9962 8679 55,'0'0'24,"0"0"1,3-13 0,-3 13-15,0 0-3,0 0 1,-11 5 0,11-5-2,-12 21 1,6-4-3,2 6 1,-4 5-1,4 6-1,0 0 0,3 5-1,1-1 1,4 1-1,1-4 1,4 1-2,0-6 2,5-2-1,1-4 0,4-5 1,0-3-1,2-5 0,-1-4 0,2-2 0,-1-6-1,0-4 1,0-3-1,-2-4 1,2-2-1,0-2 0,-2-5 0,0 0 0,-2-2 0,-1-2 0,0-4 0,-3 1 2,-3-2-2,-1-1 0,-1 1 0,-3 1 1,-1-1-1,-1 2 1,-1 3-1,-1-1-1,-2 0 1,-1 1 0,-2-2-1,0 4 1,-3-2-1,-3 0 0,-3 3 1,0 0-1,-3 2 0,0 2 0,-2 2 0,0 1 0,-3 2 0,0 4 0,0 4 0,-1 2 0,-3 4 0,-2 5-1,0 3 1,-1 3 0,0 4 0,0 1 0,2 1-1,2 1 0,5 3-3,1-2-3,6 6-5,0-2-10,6 7-12,3 6-3,1 7 0,5 10 0</inkml:trace>
  <inkml:trace contextRef="#ctx0" brushRef="#br0" timeOffset="2737.2737">9630 11093 49,'0'0'26,"0"0"3,0 0 0,-12 8-13,12-8-4,-14 7-1,5 0-1,-7-4-2,2 9-1,-8-4-1,1 7 0,-7 1-1,-1 5-1,-6 1 1,-2 5 0,-5 3-1,-3 3 1,-4 3-1,0 3-1,-6 0 0,0 2-1,-2-1 0,-2 3 0,-1-1 0,3 1-2,1-3 0,2-3 0,4-3 0,6-3 0,5-3 0,6-4 0,7-7 0,5-5 0,5-3 0,4-3-2,12-6-6,-11 4-21,11-4-9,6-16-1,5 4 1,7-2-1</inkml:trace>
  <inkml:trace contextRef="#ctx0" brushRef="#br0" timeOffset="3631.3631">10726 11282 41,'0'0'25,"0"0"3,-8 0-2,8 0-9,0 0-2,0 0-2,-10 1 0,10-1-4,0 0-1,0 0 0,0 0-2,-10 5 0,10-5-2,0 0 1,0 14-1,0-14-1,4 16 1,-1-6 0,3 4-1,2-1 0,2 6 1,4-2-2,3 4 0,3-2 0,4 2-2,2 0 0,4-1 0,1 0 0,3-3 0,-1 1 0,1 1 0,0-3 0,1 1 0,0 0 0,0-2 0,0 0 0,-1 0 0,3-2 0,-1 0 0,-1-1 0,-1 0 0,-2 0 0,-1 0 0,-1 1 0,-1-3 0,-3 3 0,-2-2 0,0-1 0,-5 1 0,-1-3 0,-2 0 0,-2-2 0,-4-2 0,-1 0 0,-9-4 0,12 3 0,-12-3-39,2-23-1,-6-1-1,-6-16 0</inkml:trace>
  <inkml:trace contextRef="#ctx0" brushRef="#br0" timeOffset="8590.8589">17413 5775 5,'0'0'7,"-14"2"-2,4-2-2,-2 2 0,-3-1 3,1 3 1,-4-3-1,4 3 1,-2-2-1,3 1 0,1 0 1,2 0-1,10-3-2,-10 4 3,10-4-2,0 0 0,9 6 1,3-5-1,4 1 1,3 0 0,5 1-1,4-2-2,5 1 1,4-1-1,4 2 0,4 0 0,4 1-1,2-2 1,4 3-2,4-3 2,2 2-1,4-2 0,2 1 1,0 0-1,3-1 1,0-2 0,3 1-1,-3-2 0,1 1 1,0-1-2,0 0 0,-1-2 0,-1 2-1,0-1 1,-1 0-1,0 0 0,1 0 0,0 0 0,0-1 0,-1 1 0,1 0 0,1-1 0,1 1 0,-2 0 1,0-1-1,0 1 1,0 1-1,0-1 1,-1-1 0,-3 2-1,0 0 0,-2-1 0,-1 0 0,-6 1-1,-3-1-1,-4 2-8,-4 1-17,-8-9-3,-1 3-1,-12-10 0</inkml:trace>
  <inkml:trace contextRef="#ctx0" brushRef="#br0" timeOffset="14658.4657">12479 6798 3,'0'0'14,"0"0"0,0 0-2,0 0-1,0 0-1,0 0 0,0 0 1,0 0-3,0 0-1,0 0-2,0 0-2,0 0 0,0 0-1,0 0-1,0 0 1,0 0-1,0 0 1,13 3 0,-13-3 1,14 2 0,-4-1 0,1 0 1,1 0-1,2 1 0,2-2 0,1 1-1,3 0 0,1-1-1,3 0 0,2 0 0,1-1 0,3 0 0,0-2 0,2 2 0,4-1 0,0-1 0,0 1 1,3 1 0,-1 0 0,2 0 1,0 1 0,3 0 0,-4 0 0,0 1-1,-2 0 0,1 0 0,-2-1-1,0 1 1,-3-1-1,0 1-1,-1-1 1,0 2 0,-1-2-1,1 0 1,0 1-1,1-1 0,1 0 0,1 0 1,-1 0-1,1 0 0,1-1 1,1 1-1,1 0 0,0-2 0,1 2 1,1 2 0,0-2 0,2 2 0,-2-1 0,2 1 0,1 1 1,0 0 0,-1 0-1,0-1 0,0 1 0,1 0 0,0-1 0,-1 0-1,1 1 1,0-2-1,1 0 0,-1-1 0,2 0 1,0 0-1,0-2 0,2 1 0,-2-1 1,-1 0-1,1 1 0,-2-1 0,0-1 0,-2 1 1,0 1-1,-1-2 0,-1 0 0,1-1 0,0 1 1,-1-1-1,0 0 0,-1 0 0,1 1 0,-1-1 1,0 1-1,-1-1 0,0 1 0,1-1 0,-3 1 1,-1 0-1,-2 1 1,0 0 0,-3 1-1,0-1 1,-4 0 0,0 2-1,-1-1 1,-2 0-1,0 1 1,-2 0-1,-1 1 0,-1-1 0,0 0 0,-3 0 0,1 0 0,-3 0 1,1-1-1,-1 1 0,-2-1 0,2 1 0,-1-2 0,1 2 0,2-1 0,-1 0 0,3 0 0,0 1 0,4-1 0,0 1 0,3-1 0,1-1 0,2 2 0,3 0 0,2-1 1,3 0-1,0-1 0,3 1 1,2-2-1,0 1 0,0-2 0,0 1 1,0-1-1,0 1 0,-2-1 0,-3 1 1,-1-1-1,-3 2 0,-1 0 0,-2 1 0,-5-1 0,0 2 1,-3 2-1,-2-2 0,-4 1 0,0-1 0,-4 0 0,-10 0 0,13 1-1,-13-1-1,0 0-2,0 0-12,0 0-19,3-13 1,-11-1-1,-3-2 0</inkml:trace>
  <inkml:trace contextRef="#ctx0" brushRef="#br0" timeOffset="16555.6554">22098 6736 4,'0'0'17,"0"0"2,0 0-6,0 0-5,0 0 2,0 0 1,0 0 1,0 0-1,0 0 0,0 0-1,8 9 0,-8-9-2,16 0-1,-4 0 0,5 2-2,3-2 0,7 2 0,1-1-2,6 2 0,3-2-1,5 0 0,2-1 0,2 0-1,1-1-1,0-1 1,0-1-1,0 1 0,1-3 1,-2 2 0,0-2-1,-1 2 1,-1-2-1,-1 1 1,-1 0 0,0 0 0,-3 1 0,0 0 0,-3 0 0,0-1 0,-4 1-1,0-1 1,1 2 0,-1-1 0,-2-1 0,1 1 0,-2-1 1,0 1-1,-1-1 0,1 0 0,-1 1-1,-2-1 0,2 1 0,-1-1 0,0 0 1,-1 1-1,-3 0 0,-1 2 1,-3-2-1,-1 1 1,-3 1-1,-2 1 1,-4-1-1,0 1 0,-9 0 0,13-3-2,-13 3-6,0 0-28,3-11 0,-7-4 0,-9-15-1</inkml:trace>
  <inkml:trace contextRef="#ctx0" brushRef="#br0" timeOffset="22237.2235">9212 7661 7,'0'0'13,"0"0"-2,0 0-1,-10 3 1,10-3 0,0 0 0,0 0 0,0 0-2,0 0-2,0 0-1,0 0 0,0 0-1,0 0-1,0 0 1,0 0 0,11-2 0,-11 2 0,16 0 0,-3 0 0,2 0 0,2-2 0,4 1-1,3-2 2,2 1-3,2-2 1,3 2 0,1-3-1,2 2 0,0-2 0,2 2-1,1-2 0,0 2 0,-2-2 0,1 2 0,-3 1 0,1 1 0,-1-1 0,-1 2-1,-1 0 1,-1 0-1,0 0 0,-1 0-1,0-2 1,-2 2-1,-2-2 0,-1 1 1,-5-1-1,-1-1-1,-1 2-3,-6-4-11,-11 5-19,15-11 1,-14-1 1,2 2-3</inkml:trace>
  <inkml:trace contextRef="#ctx0" brushRef="#br0" timeOffset="68490.8484">12186 11700 44,'6'-20'23,"5"8"3,-8-9-1,-1 2-14,0 3-2,-5-1-2,0 1 0,-6 1 0,-1 4-1,-2 0 0,-2 3-2,-3 2-1,0 3-1,-2 3 0,-2 3 0,0 6-1,-1 4 1,-1 6 0,2 5 0,-3 7 0,5 5 0,-1 2 1,3 6 0,4 1 0,5 3 0,5-1 0,5-1 1,4-4-1,10-2 1,6-6-1,11-2 1,5-7-1,8-3-1,5-5-1,2-6 0,3-4-1,-4-4-3,0-3-2,-9-7-9,-5-5-21,-3 2-2,-8-9 2,-2 0-2</inkml:trace>
  <inkml:trace contextRef="#ctx0" brushRef="#br0" timeOffset="68941.8934">12651 11417 72,'-7'-16'30,"7"16"1,0 0-3,-11 0-11,14 16-3,-4 4-2,8 14-4,-3 6 0,6 16-2,-3 8 0,3 13-2,-1 1-1,2 1-1,-1 1-1,0-4-1,-1-7 1,0-10-2,0-9-1,2-10-1,0-6-4,-5-12-7,5-9-17,-2-6-6,-9-7 1,18-15-1</inkml:trace>
  <inkml:trace contextRef="#ctx0" brushRef="#br0" timeOffset="69301.9295">13026 11370 70,'0'-11'30,"0"11"0,0 0 2,-1 10-16,1 11-5,-3 5-2,3 13-2,-4 4 1,6 14-2,-3 5 0,5 8-2,-1-1 0,4 1-1,-1-6-1,1-3 1,1-5-2,1-7-1,0-7 0,-3-7-1,2-6-3,-3-9-3,3-2-5,-7-7-13,-1-11-13,0 0 3,0 0-2,-3-16 3</inkml:trace>
  <inkml:trace contextRef="#ctx0" brushRef="#br0" timeOffset="69601.9595">12676 11920 105,'0'0'35,"0"0"1,0 0-5,5-11-21,6-3-4,8 1-1,-1-6 1,6 6-2,1-4 0,3 2-2,0-1-1,0 2-2,1 3-3,-3-2-4,2 7-6,-5-1-16,3 1-8,1 7 0,-3-1 1,3 7 1</inkml:trace>
  <inkml:trace contextRef="#ctx0" brushRef="#br0" timeOffset="70167.0159">13284 12029 82,'0'0'31,"15"1"1,-4-5-1,0 1-19,10 6-3,-1 0-1,7 8 1,-5 5-2,5 7-2,-3 3-2,-1 5-1,-3 4 0,-2 1-2,-5 2 0,-5-1-2,-4-1 2,-8-1 0,-4-1-1,-7-1 1,-5-2-1,-4-1 1,-4-4 0,-1-2 1,0-7 0,1 0 0,2-8 1,3-4 0,2-8 0,6-3 1,2-5-1,4-4 0,3-3 0,3-2 0,4-1-1,4 0 0,5 1 0,3 4-1,3 3 1,4 5-1,4 5 0,3 5 2,5 5-2,1 7 0,1 5 0,1 5 0,0 3 0,1 2 0,-1-1 0,-1-2-2,-1-2-2,-5-10-5,3-3-21,-5-10-7,-3-10-2,-2-9 1,-4-11 0</inkml:trace>
  <inkml:trace contextRef="#ctx0" brushRef="#br0" timeOffset="70603.0596">14214 11589 68,'-9'-24'28,"2"10"0,-5-5-1,-6 5-18,0 4-2,-4 3 1,0 7-1,-5 4 0,3 9 0,-4 3-1,3 11-1,-2 4-1,6 9 0,0 4-1,6 8 0,1 3 0,6 2 0,7-2 0,4-2 1,7-5-1,7-2 1,4-9-2,7-3-1,5-10 0,3-4-1,3-6-1,-1-6-3,2-2-1,-4-12-6,3-1-14,-3-4-11,-6-8 1,0-1-2,-4-7 1</inkml:trace>
  <inkml:trace contextRef="#ctx0" brushRef="#br0" timeOffset="70927.0919">14617 11393 95,'0'0'33,"-6"23"0,1-3 2,4 4-21,4 14-8,-1 10-1,4 15 0,-3 8 1,3 11-2,-1 0-1,4 2 0,-4-3-3,2-9-1,0-9-2,-2-14-4,4-8-6,-6-14-14,2-13-10,-5-14 0,12 0 0,-4-12 2</inkml:trace>
  <inkml:trace contextRef="#ctx0" brushRef="#br0" timeOffset="71226.1219">14990 11184 115,'0'0'35,"5"22"2,-10 14-5,-3 12-23,3 14-4,-2 10 0,3 15-2,-1 4 1,2 1-3,0-5 1,4-4-1,0-10-2,3-8 1,0-10-4,0-14-2,5-9-7,-6-11-13,2-9-13,-5-12 2,0 0 0,11-10-1</inkml:trace>
  <inkml:trace contextRef="#ctx0" brushRef="#br0" timeOffset="71506.1499">14617 11758 107,'-16'12'36,"8"-1"2,8-11 0,0 0-27,16 5-5,3-11-2,6 3 0,2-4 0,4 0-2,0-3-2,1 0-1,1 2-3,-3-5-4,3 6-14,-4-1-15,-2-2-1,-1 4 0,-5 1 0</inkml:trace>
  <inkml:trace contextRef="#ctx0" brushRef="#br0" timeOffset="72183.2175">15227 11890 104,'0'0'34,"17"10"2,-6-7-6,2-9-20,13 4-2,2-3-1,9 6 0,2-1 0,4 7-2,0 1-1,0 5-1,-4 3-3,-2 4 0,-7 2 0,-8 4 0,-7 0 0,-7-1 0,-8 4 0,-5-4 0,-7 0 0,-5-5 0,-5-3 0,-2-3 0,0-2 0,0-5 0,2-5 0,1-3 0,6-1 0,2-4 0,13 6 0,-12-19 0,13 9 0,-1 10 0,17-19 0,-2 12 0,5 2 0,4 6 0,6 8 0,3 3 0,3 7 0,3 6 0,2 4 0,2 5 0,-2 4 0,-1 1 0,-7 1 0,-4 3 0,-9-1 0,-8-3 0,-11 0 0,-9-5 0,-9-5 0,-9-2 0,-8-5 0,-7-4 0,-4-4 0,-3-1 0,-4-3 0,-1 0 0,0-3 0,2 0 0,2-4 0,7-1 0,4-3 0,5-5 0,7-3 0,6-11 0,11-1-20,0-11-20,5-8-1,1-6 0,-3-11 0</inkml:trace>
  <inkml:trace contextRef="#ctx0" brushRef="#br0" timeOffset="73670.3663">7677 11676 49,'0'0'27,"11"-10"2,-11 10-1,2-19-12,-2 19-3,0-20 0,0 20-3,-7-22-1,0 12-3,-4-3 0,-1 2-2,-3 0-1,-1 1-1,-2 3 0,-3 4-1,-2 3 1,0 4 0,-3 7 0,1 5 0,-1 9 0,1 7 0,-1 7 0,5 9 0,3 4 0,5 4 0,3 3 0,7-1 2,7-2-2,7-5 0,7-4 1,7-7-2,7-9 2,3-5-3,4-8 0,0-6 0,0-7 0,-1-5 0,-1-5-2,-6-7-1,0-1-4,-7-7-3,3 2-19,-4-3-9,-3-3 0,-2 1 1,-3-7 0</inkml:trace>
  <inkml:trace contextRef="#ctx0" brushRef="#br0" timeOffset="74053.4046">8002 11421 92,'0'0'31,"0"0"2,-6 18-3,0-4-20,3 13-2,-3 4 0,4 14 0,-4 6-2,5 12-1,-2 4-1,4 5-1,0 1-1,0 0 0,0-3-1,0-4 0,1-7 0,-1-7-1,1-9 0,-1-7-1,1-7-1,-1-9-2,2-4-1,-3-16-3,0 0-6,0 0-13,9-18-10,-4-3 2,-1-13-1,2-4 3</inkml:trace>
  <inkml:trace contextRef="#ctx0" brushRef="#br0" timeOffset="74360.4353">8152 11470 80,'5'-18'32,"-4"2"0,-1 16-2,5-11-18,-5 11-3,5 21-1,-5 4 1,3 13-3,-4 9 0,3 11-2,-1 7 1,2 7-2,-2-2 0,3-1 0,-1-4-2,1-2 1,2-9-1,0-5-1,1-8-1,-1-6 0,1-6-3,-4-9-3,4 0-6,-7-20-19,4 10-6,-4-10 2,1-17-1</inkml:trace>
  <inkml:trace contextRef="#ctx0" brushRef="#br0" timeOffset="74637.4629">7950 11983 103,'-12'7'36,"4"-4"2,8-3-5,0 0-19,0 0-5,13 0-1,-2-5-3,5 1-1,1-1-1,5-2-1,1-2-2,-1 0-3,3 1-2,-3-4-4,3 6-7,-3-2-17,0 2-5,0 4 0,0 0 1,1 6 1</inkml:trace>
  <inkml:trace contextRef="#ctx0" brushRef="#br0" timeOffset="75578.5571">8386 12114 12,'0'0'20,"0"0"4,-10 7-2,10-7 2,0 0 1,0 0-1,0 0-2,0 0-4,0 0-3,0 0-4,10 0-2,-10 0-2,14-6-2,-14 6 0,19-7-1,-9 4 0,1 2-2,0-2 0,-1 3-2,0 1 0,-10-1 0,15 10 0,-8 0 0,-2 3 0,0 1 0,-3 4 0,0 0 0,-2 1 0,-2 0 0,-2-1 0,0-1-2,-3-1 2,0-2 2,-1-1-2,-1 0 0,0-4 0,-1 0 0,0-1 0,1-2 0,-1-1 0,1-2 0,0-1 0,0 0 0,-1-2 0,1 0 0,9 0 0,-13-1 0,13 1 0,-11-3 0,11 3 0,0 0 0,-10-3 0,10 3 0,0 0 0,0 0 0,-8-4 0,8 4 0,0 0 0,0 0 0,0 0 0,-9 4 0,9-4 0,0 0 0,-8 10 0,8-10 0,-8 14 0,8-14 0,-7 19 0,4-7 0,1 0 0,-1 2 0,1 1 0,1 1 0,1-1 0,1 2 0,0-3 0,1-2 0,0-1 0,-2-11 0,4 14 0,-4-14 0,0 0 0,14-1 0,-14 1 0,14-17 0,-6 5 0,3 0 0,3-1 0,-1-1 0,3 2 0,0 1 0,2 3 0,2 3 0,2 4 0,1 0 0,3 2 0,3 2 0,1 3 0,0 2 0,0 0 0,1-1 0,-1 0 0,0-2 0,-4-1 0,-4-6 0,2 1 0,-10-6-36,0-8-3,-6-5-1,-7-7 1</inkml:trace>
  <inkml:trace contextRef="#ctx0" brushRef="#br0" timeOffset="76285.6278">6118 11585 66,'-28'-17'30,"9"11"1,-8-3-3,-6 3-11,3 7-3,-7 0-2,4 8-1,-6 4-2,5 11-2,-3 4 0,3 8-2,0 6-2,7 7 1,3 3-2,7 3 0,7 2 0,9-1 1,8-1-1,10 0-2,7-8 0,7-4 0,7-7 0,3-4 0,3-9 0,0-7 0,1-6 0,0-9 0,0-5-4,-4-8-4,1 0-11,-6-9-18,-1-5-2,-3-2 2,-4-4-1</inkml:trace>
  <inkml:trace contextRef="#ctx0" brushRef="#br0" timeOffset="76609.6602">6415 11490 92,'0'0'33,"-11"4"1,11-4 1,2 24-16,0-6-15,4 11 0,-1 9-1,2 11 0,-2 10 0,3 8 1,-4 2-2,3 0 1,-3-1-1,-1-5-2,-1-6-1,0-12-3,0-6-2,-2-14-9,2-8-21,1-6-1,-3-11 1,8-10 0</inkml:trace>
  <inkml:trace contextRef="#ctx0" brushRef="#br0" timeOffset="76901.6894">6645 11502 91,'5'-11'33,"-5"11"0,0 0-2,3 16-17,-6 9-3,4 15-3,-3 7-1,4 13-1,-2 6-2,2 7 1,2-2-2,1-4-1,1-2-1,0-10-1,0-9-1,-1-10-3,1-8-3,-2-11-4,5-6-14,-9-11-13,0 0 1,13-15 2,-12-5-1</inkml:trace>
  <inkml:trace contextRef="#ctx0" brushRef="#br0" timeOffset="77142.7134">6536 11931 89,'-14'3'34,"3"-2"1,11-1 2,-10 7-19,10-7-7,0 0-3,0 0-1,0 0-2,14 0-2,-3 0-2,2 0-1,1-1-2,6 2-4,-2-4-4,9 5-12,-2-1-15,1-2-1,4 2 2,0-1-1</inkml:trace>
  <inkml:trace contextRef="#ctx0" brushRef="#br0" timeOffset="77856.7849">6947 12170 69,'-8'6'33,"8"-6"2,0 0 0,-12 6-12,12-6-6,0 0-4,0 0-3,0 0-4,0 0-1,11 0-3,-11 0 0,12-3-1,-3 3-1,1 0 1,1 4-1,1 2 0,2 1 0,-2 4 0,1 5 0,-2 1 0,-2 5 0,-2 3 0,-3 2 0,-4 2 0,-3 1 1,-5-1-1,-1-1 0,-5-2 2,-1-4-2,0-4 0,0-5 0,3-5 0,0-5 0,2-4 0,1-5 0,9 6 0,-6-18 0,6 6 0,1-1 0,2 1 0,0 0 0,-3 12 0,16-17 0,-5 14 0,2 2 0,3 2 0,1 2 0,4 3 0,2 3 0,1 3 0,1 2 0,0 1 0,-1 4 0,-1 1 0,-3 2 0,-2 1 0,-5 2 0,-5-1 0,-5 1 0,-6-1 0,-7-2 0,-6 2 0,-5-3 0,-5 1 0,-4-1 0,-4-2 0,0-2 0,-1 0 0,1-3 0,1-4 0,2-2 0,0-5 0,-1-13-6,8-4-32,1-7 0,-3-10-1,4-12 0</inkml:trace>
  <inkml:trace contextRef="#ctx0" brushRef="#br0" timeOffset="84654.4645">15155 13922 29,'1'-21'17,"-1"21"1,-5-20 0,5 20 0,-9-18-3,9 18-3,-16-16-3,5 11-1,2 3-1,-5 2-2,1 7 1,-1 5-2,-1 7 3,-1 5-2,1 7 0,0 4-1,4 3 0,1 1-1,5-1 0,3-4-1,4-4 0,3-5 0,5-4-1,0-7 1,4-5 0,1-5 0,2-4 0,2-6 0,3-5-1,0-4 0,3-7 0,0-5 0,0-3 0,0-5 0,-1-4 0,-2-1 0,-2-6 0,-6-1 0,-2-1 0,-5-2 0,-4-1 0,-5 0 0,-4 0 0,-3 3 0,-2 2 0,-3 1-1,0 8 2,0 3-2,0 6 1,1 5 0,2 5 0,2 4-1,9 14 1,-13-11-1,13 11 0,0 0 0,-10 23 0,8 0 0,0 10 0,1 13-1,-2 10 1,0 10 0,2 9 0,2 2 0,2 0-1,-1 1 1,2-4 0,1-7 0,3-5 1,5-8-1,2-7 0,3-5 0,5-7-1,5-7-1,0-11-3,5-2-4,-4-9-24,2-8-4,1-6 1,-4-9-1</inkml:trace>
  <inkml:trace contextRef="#ctx0" brushRef="#br0" timeOffset="86936.6927">12838 13857 3,'3'-25'19,"0"14"-2,-6-6-1,2 7 0,-3-3 2,4 13-3,-10-19-1,10 19-3,-13-15-3,13 15-1,-16-13-1,7 9-1,0 0 0,-2 1 0,2 1 0,0 0-2,0 3 0,-3 3 0,2 4 0,0 1 0,-2 8-1,-1 2 0,2 8 1,-4 4-1,2 6 0,2 3 0,0 4-1,3-1 0,4 0 0,4-3 0,2-3 0,5-5 0,2-5 0,3-7 0,1-6 1,0-6-1,2-5 1,-1-6-1,2-4 1,-1-6-1,1-3 0,-2-3-1,1-4 1,0-1-1,-3 1 2,-1-2-2,-2 3 1,-3 0 0,-2 2 0,-1 0 0,-1 5 0,-2 2 0,-1 3 0,1 10-1,-2-14 0,2 14 0,0 0 0,-5 13 0,4 3 0,-2 9 0,0 6-1,0 6 0,0 8 1,0 4 0,0 1 0,2 0 0,1-1-1,2-4 1,4-6 1,1-4 0,2-6 1,4-6-1,3-8 0,2-5 0,4-4 1,2-6-2,1-3 0,1-3-4,-2-6-6,2-1-25,-1-2-2,-1-8 1,-2-6-1</inkml:trace>
  <inkml:trace contextRef="#ctx0" brushRef="#br0" timeOffset="102141.213">7473 15553 46,'0'0'25,"1"-12"3,-1 12-8,12-16-5,-1 9-5,0-5-2,4 6 1,1-3 0,4 5-2,0-1-1,3 3-1,-3 1-1,3 5-1,-4 3-1,1 3 0,-5 5 0,-2 6 0,-5 3-1,-5 5 1,-3 0 0,-5 3 0,-8-1-1,-3 2 1,-5-3 0,-2-1-1,-6-4 1,2-3-1,0-2 1,3-5-1,2-4 1,5-3-1,3-4 0,4 0 0,10-4 1,0 0-1,0 0 0,0 0 0,0 0-1,10-11 0,2 10 0,2 2 0,5 2 0,2 3-1,5 3 1,1 5-1,2 2 1,-3 4-1,0 2 1,-3 3-1,-4 1 0,-3-1 0,-6 0 1,-5-1 0,-8 0 0,-7-3 1,-7-2 0,-4-5-1,-5-2 2,-2-1-2,-2-6 1,1-1-1,4-4 0,3-2-2,6-5 0,4-4-2,8-2-3,3-8-2,11 3-7,0-8-9,9 1-10,7 2 0,3-3 1,8 4 1</inkml:trace>
  <inkml:trace contextRef="#ctx0" brushRef="#br0" timeOffset="102396.2386">8090 15940 54,'0'0'33,"13"14"-1,-13-14 3,0 0-12,0 0-8,0 0-4,14 5-3,-14-5-1,20-3-3,-7 0 0,3 1-2,3 0-2,0-2-3,2 3-1,-1-6-5,4 7-6,-5-8-9,4 2-12,1 1 0,0-2 0,2 1 2</inkml:trace>
  <inkml:trace contextRef="#ctx0" brushRef="#br0" timeOffset="102884.2874">8625 15907 65,'8'29'30,"-5"0"-1,3 6-6,2 10-10,-6 4-5,5 13-1,-4 0-2,2 5-1,-3-8 0,1 1 0,-3-11-1,0-5-1,-2-12 1,0-10-1,2-22-1,-12 12 0,4-21-1,-3-6 0,1-7 0,-2-8 0,3-7-1,0-6 1,2-5 0,3-5 0,7-6 0,2-4 1,4-2 1,3 1 0,2 0-1,4 3 2,0 5-1,4 9 0,-3 11 0,3 6-1,2 12 0,2 15-1,-1 13 1,1 12-1,-4 11 0,-3 7 0,-5 6-1,-3 8 0,-9-3 0,-8-2-2,-6-8 0,-7-9-3,-2-7-5,-5-9-23,3-16-2,0-10 1,4-11-1</inkml:trace>
  <inkml:trace contextRef="#ctx0" brushRef="#br0" timeOffset="103660.365">8942 15974 91,'30'33'33,"-4"-9"0,3-5 1,3-5-29,-2-10-2,2-6-1,-2-7 0,-2-4 2,-3-4-1,0-3 0,-2-3 1,-3-2-1,-6 1 0,-3 0 0,-6 1-2,-4 2 0,-6 1-1,-2 4 0,-6 4 0,-2 6 0,-1 8 0,-3 7-1,1 7 1,0 6 1,2 7-2,2 6 1,3 3-1,7 0 0,3 0 1,5-2-1,4-5 0,6-4 0,2-6 1,6-7-1,1-6 0,2-5 1,4-7-1,1-4 0,0-4 0,0-3 0,-1-1 1,0-4-1,-3 1 0,-5 2 2,-2 2-1,-6 2 0,-2 3 0,-11 10 1,13-1-1,-10 12 0,-1 4 0,-1 5 0,2 1 0,2 3 0,2 0 1,1-1-2,3-7 2,1-3-1,2-6 0,1-4 1,3-7-1,-1-3 0,0-5 0,-1-2 1,-2-2-1,0 2 0,-5 0 0,0 2 0,-9 12 0,9-15 0,-9 15 0,0 0 0,0 0 0,8 19 0,-5-6 0,1 2 0,3 1-1,2 0 1,3 0-2,2-6 0,5-3-4,-1-11-3,9-1-7,-3-15-10,7-3-4,3-14-6,1-7 2,3-7 2</inkml:trace>
  <inkml:trace contextRef="#ctx0" brushRef="#br0" timeOffset="103922.3912">10210 15637 31,'19'-55'25,"-11"0"1,-3 11-3,-6 6-5,-5 9-3,-1 13-3,-9 5-2,1 16 1,-6 8-3,2 17-1,-3 11 0,2 21-1,0 9-1,3 16 0,3 4-3,5 4-1,5-2-1,6-4 0,5-7-1,5-12-2,3-11 0,1-17-2,5-9-3,-4-15-3,4-4-10,-5-15-10,-3-13-4,0-5 1,-6-10 1</inkml:trace>
  <inkml:trace contextRef="#ctx0" brushRef="#br0" timeOffset="104952.4941">10097 16078 44,'-25'-21'31,"6"11"-1,5 3-5,5-2-4,9 9-5,11-12-2,10 10-5,4-6-2,13 5-1,5-5-3,9 1 1,4-3-1,4 4 0,1-1-1,0 2 0,-3-1-1,-5-1 0,-7 1-1,-7 1 1,-9 1-1,-9 1 1,-8 0-1,-13 3 0,0 0 0,-14-4 0,-5 5 0,-4 3 0,-4 1 0,-4 2 0,-3 3 0,-1 5-1,4 4 1,2 2-1,6 1 0,6 0 0,5 2 1,7-1-1,7-2 1,7-4 0,5-1 0,6-2 1,3-4-1,4-1 1,3-4 0,3-4-1,-1-3 0,0-4 0,0-3 1,-1-4-1,-2-1 0,-3-1 1,-2 0-1,-6 2 0,-3 2 1,-3 3-1,-12 8 1,10-6-1,-10 6 0,0 15 0,-2-2 0,2 4 0,0 2 0,3 4 0,1 0 0,3-1 0,2-3 0,3-3-1,3-4-1,1-9 0,4-3-2,-1-11-1,6-3-2,-4-11 0,4 1 1,-3-11 0,2 2 2,-5-2 1,-1 3 3,-3 7 2,-5 3 0,-1 4 2,-5 6 0,-4 12 0,0 0-1,9 26-1,-7-5 1,1 8-3,0 2 2,3 5 0,0 0 0,2 0 0,-1-9 0,1-2 0,-1-7 0,0-5 1,-7-13-2,12 7 1,-12-7-1,9-19 0,-6 3-1,3-4 1,-1-2-1,3-4 0,2-1 0,-1-4 1,4 2-1,2 1 1,0 2 0,3 4 0,-1 3 0,1 5 1,-2 7-2,1 8 1,-2 11 0,-2 6-2,-1 4 1,-3 5-1,-1 3 1,-1 1-2,0 0 1,-2-2-2,0-6 0,0-7-2,5-4-5,-10-12-7,24-2-15,-6-8-5,4-6 1,5-6 0</inkml:trace>
  <inkml:trace contextRef="#ctx0" brushRef="#br0" timeOffset="106245.6235">11763 15974 26,'27'-28'29,"-8"0"2,-2 12-3,-7 5-5,-10 11-5,0 0-3,-5 14-5,-2 12-3,-7 2-2,2 8-1,-2 0 0,3 5-1,1-5 1,6 2-2,5-8 0,6-5 0,5-8 1,7-3-1,4-7 0,4-3 0,3-7 0,3-4-1,2-4 0,0-3-1,-1-3 1,-4-1-1,-4-2 1,-4 0-1,-7-3 1,-7 0 1,-7 0-1,-7 1 0,-8 1 0,-6 3 1,-5 4-2,-4 6 1,-3 6-1,-3 9 0,1 5 0,3 3-2,4 3 0,4 1-2,8 1 0,5-5-4,14 3-1,-4-18-5,29 11-5,-6-14-6,11-2-1,3-9 1,9-2 0,1-8 7,1 0 9,-2-2 9,-2 1 8,-4 0 9,-6 4 6,-5 6-1,-10 3 0,-3 10-2,-16 2-5,10 13-5,-13 2-3,1 11-3,-4 4-1,2 5-1,1 2 1,3 3-1,1-4 1,4-2-2,1-5 2,3-4-1,-2-10 1,3-2 0,-1-7 0,-9-6-1,14-6-1,-14 6 0,12-26-1,-6 6 0,0-2 0,0-4 0,-1-5 0,3 0 1,0 0-1,1-1 1,0 2 0,2 3 2,0 4-2,1 3 1,3 10 0,1 7-1,-1 8 0,2 11 0,-2 10 0,1 7-2,-3 4 1,0 6-1,-1 0 0,-4-2-2,-1 0 0,-3-11-3,3-2-2,-5-14-4,7 2-5,-9-16-5,9-2-1,-5-9 1,-4 11 4,12-27 5,-4 13 6,-1 0 7,-1-1 6,-6 15 7,16-17 3,-3 15 1,-1-2 0,8 8-4,-2-5-1,9 4-4,0-5-1,7 2-2,-1-7 0,5 0-1,-3-6 0,2-1-2,-5-8 1,-2-3 1,-6-3-2,-5-1 2,-7-2-2,-5-1 0,-6 1 0,-4 2 0,-5 3-2,-4 5 0,-3 4 0,-2 8 0,-4 7 0,-1 8 0,-2 6 0,-1 7 0,4 9 0,1 6-2,2 3 3,5 3-2,8 1 1,4 1 0,7-2 1,8 0-1,5-4 1,7-3 1,4-3-1,7-2 1,6-5-2,4-3 1,5-6-2,1-5 0,2-3-1,-2-8-2,2 0-4,-9-10-5,-1 1-24,-11-1-2,-10-2 1,-9-1-1</inkml:trace>
  <inkml:trace contextRef="#ctx0" brushRef="#br0" timeOffset="107186.7175">12159 16644 61,'-18'3'33,"-2"-5"0,5 2 0,2 3-16,-1-7-8,14 4-2,-18-2 0,18 2-1,0 0-1,0 0 0,14 3-1,4 1 0,7-3 0,9 1-1,7 0 0,10 0-1,4-2 0,7 1 0,7-1 0,2 0-1,3-1 0,-1-1 0,0 0-1,-2 0 0,-3 0 0,-7 1 0,-9-1 0,-8 1 0,-9 0 0,-10 1-1,-8 0 0,-17 0 1,0 0-1,-10-2 1,-11 1-1,-8-1 1,-9 1-1,-9 0 1,-8 0 0,-8 1 0,-4 0-1,-6 1 1,-1 1 0,-3 1 0,2 1 0,2 1 0,4 0 0,5-1 0,9 0 0,10 1 0,9-2 0,11-1 0,13 2 1,12-4-1,14 6 1,14-3-1,11 0 1,12 0 0,11-1 0,12 1 0,6-1 0,9 3-1,1 1 1,2-1-2,-2 2 2,-3 2-2,-7-2 1,-8 2-1,-12-1 1,-11-2-1,-11-1 0,-12-2 0,-9-1 0,-17-2-3,0 0-5,0 0-25,-20-15-6,4-2 1,3-7-1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23:01.1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1338 10351 3,'-22'3'10,"5"3"0,-3-4-7,4 3 0,0-3 1,0 1 0,3-1 2,1 2 2,1-4 1,11 0 0,-14 3 0,14-3 0,0 0-1,0 0-1,0 0-1,11 2-1,2-3 0,9 0-1,4-1 0,8 0 1,5-1-1,8-2-1,4-1 0,5-1 1,4 0-1,3-1 0,1 2 0,1-2 0,2 4-1,-5 1 0,-1 4 0,-3 3-1,-3 4 1,-7 1-1,-3 4 0,-5 1 2,-2 0-1,-5 0 1,-1-2 0,-2-5 1,1-3 0,-3-7 0,3-3 0,0-8-1,2-4 0,4-4-1,4-3-1,2-2 0,5-4-2,4 5-4,1-2-10,6 3-17,8 5 0,0-4 1,7 0-3</inkml:trace>
  <inkml:trace contextRef="#ctx0" brushRef="#br0" timeOffset="86613.6605">16404 9484 15,'-24'-33'15,"-10"-6"0,5 6-1,-5-3-11,-2 0-2,-2 1 1,-2 0-1,-3 0 2,0 0 0,-2 2 1,0 0 2,-4 1 0,-2 2 0,-3 1 1,-3 4-1,-6 0-1,-3 4-1,-3 1-1,-2 6-1,-5 0-1,-2 5 0,-1 1 0,-4 4-1,-3-1 0,-2 5 0,-4 0 0,-2 2 0,-3 3 1,-4 1-2,-6 2 2,-3 3-2,-2 2 1,-5 1-1,-3 6 1,0 2 0,-3 2-1,0 6 1,0 1 0,4 4 0,1 4 0,5 3 0,5 2 0,3 2 1,4 0-1,4 2 1,5 2 0,6 0 1,5 1-1,6-1 1,6 1-1,6 1 0,7-1 0,9 1 0,5 1 0,9 1 0,4-2 0,11 2-1,5 1 1,8-2 0,9 1 0,9 0-1,7 1 2,10-2-2,7 2 1,7 0-1,10-2 1,9-2 0,6-3-1,9-4 1,6-3 0,7-4-2,6-2 2,8-7-1,5-2 0,4-4 0,7-3 0,2-5 0,7-3 0,3-6 2,6-2 1,2-7-1,3-2 1,3-5 1,4-3 0,-2-7 1,-1-2-1,-2-5 0,0-5-2,-5-9 2,-2-3-2,-6-6 0,-4-4 0,-8-7 1,-4-6 0,-12-4 0,-10-1-1,-14-9 2,-9-1-1,-15-5-1,-11-3 0,-13 0-1,-14 0-4,-11 0-7,-14 0-24,-18-8 1,-14 1 0,-24-12-1</inkml:trace>
  <inkml:trace contextRef="#ctx0" brushRef="#br0" timeOffset="121005.0993">653 13064 58,'0'0'23,"0"0"2,-2 35-2,2-35-19,0 0-2,16 47-1,-16-47 1,22 55 0,-22-55-1,29 66 0,-29-66 0,36 67 1,-36-67-1,41 56 1,-41-56 0,41 37 1,-41-37 1,42 18-1,-42-18 2,51-5-4,-12-7 3,-3-5-3,13-9 0,-3-5-1,14-8 0,-8-2-1,9-2 1,-10-1 2,1 2-1,-8 3 1,-1 5 0,-4 9-1,-5 5 0,-2 8 0,-3 7-1,-1 9 0,-3 5 1,0 8-2,-2 6 1,1 4 0,-1 2 0,1-1 1,1-2 0,0-4 0,1-6 1,3-6-1,4-12 0,2-8-5,7-12-17,9-5-8,-3-19-1,5 0-2,-9-20 1</inkml:trace>
  <inkml:trace contextRef="#ctx0" brushRef="#br0" timeOffset="122663.2651">15849 12750 38,'16'-7'22,"-10"-13"-2,3 5 2,-8-6-19,-3-2-1,-3-4 0,-6-3 0,-2-5 0,-7-4 0,-2-4 0,-3-5 1,-5 0 0,-2-4-1,-5-2 0,-4-1 1,-7 0-1,-6 2 0,-5-3-1,-10-1 0,-5 0-1,-8 1 0,-7 3 0,-7 0 0,-6 3-1,-5 2 0,-5 6 1,-7 6-1,-6 4 1,-2 7 0,-4 2 0,-6 8 0,0 7 0,-1 6 0,-2 6 0,1 7 0,2 5 0,2 9 0,4 7 0,4 6 0,5 5 0,5 7 0,9 3 0,8 4 0,11 4 1,9 2-1,12 2 0,12 3 0,13 3 0,13 4 0,11 4 0,15 5 0,14 1-1,15 6 1,14 0 0,20 3 0,16-3 1,23-7-1,17-10 0,22-10 0,16-15 1,19-20 1,17-19 1,14-20-1,10-19 2,4-23 1,6-10 1,-3-16 1,-3-8 0,-8-10-1,-9 3-1,-21-1 0,-20 7-4,-31 9-16,-32 4-15,-56 2-1,-47 12-2,-66-3 1</inkml:trace>
  <inkml:trace contextRef="#ctx0" brushRef="#br0" timeOffset="173455.3438">4917 15380 15,'4'-26'18,"-8"-10"-1,4 0 2,-9-7-9,1-4-7,-3-2 0,-3 1 0,-5 2 0,-4-2 1,-5 0 0,-4 1 1,-2 2 1,-5-1-3,-4 3 1,-3 0-1,-4 1 0,-2 1-1,-6 2 0,-2 3-1,-2 0 0,-5 2 1,-3 0-1,-4 2 1,-3 1 0,-6 2 0,-2 1 0,-6 4 0,-4 0-1,-4 3-1,-2 4 1,-2 1-1,-5 4 0,-4 1 0,-3 3 0,-3 2 0,-5 3-1,-4 3 1,-4 1-1,-2 3 1,-5 2-2,2 6 1,-1 1 1,4 5 0,2 3 0,4 5-1,0 3 1,2 6 1,14 2 1,-1 2 0,18 2-1,-1 1 0,18 4 0,1 3 0,15 1-1,7 0-1,6 5-1,6 1 1,3 3 0,7 5 0,3 0-1,7-2 2,4 2 0,6 0 2,4-1 0,6 1 1,5-1-1,4 3 1,3-5-3,4 4 1,4-1 0,6 0-3,5-1 1,3 1 0,8-1 0,5-4 1,8 0 2,10-3-3,12-4 1,18-2 0,3-6 0,20-4-3,1-7 2,18-3-1,-2-8 1,15-6 1,-3-6 2,3-11-1,4-6 0,3-12 2,7-3 0,-1-11 0,3-2-1,0-13 1,-2 3 0,-3-6-1,-4 2 0,-6-1-1,-9 1-3,-6 3-11,-7-1-15,-16-5 0,-9-2-3,-22-16 1</inkml:trace>
  <inkml:trace contextRef="#ctx0" brushRef="#br0" timeOffset="193443.3424">15543 15727 89,'25'-14'33,"-1"-5"-1,-7-11 1,-5-9-25,1-4-11,-4-4 1,-8-4 0,-5-2 1,-11-6 1,-7-3 0,-9-5 0,-9-4 0,-8-2 0,-9-3 0,-10-1 1,-7 1-2,-8 0 1,-10 3 0,-4 1 0,-7 5-1,-7 1 1,-8 7 0,-4 3-1,-6 4 1,-4 8 0,-4 5 0,-1 8-1,-2 8 2,0 10-1,-1 6 0,4 9 0,2 11 0,4 9 0,3 11-1,3 9 1,6 12 0,8 9 0,10 10 0,10 11 0,12 11-1,11 12 1,14 9-1,14 5-1,17 7 1,13 3 0,18 2-1,13-3 2,18-5 0,18-11-1,19-14 3,18-10-2,19-18 3,20-13-1,16-19 1,19-16-1,11-19 1,12-12 1,9-18 0,7-10 2,-1-11-3,-1-10 2,-7-8-2,-12-7 0,-14-1-3,-18-4-2,-23 6-8,-28-7-26,-33-5 1,-32-2-1,-37-5 0</inkml:trace>
  <inkml:trace contextRef="#ctx0" brushRef="#br0" timeOffset="209895.9875">19439 15967 94,'-26'-13'32,"-2"-4"2,1-3-7,5 4-20,-1-3-2,5 5-1,1 0 0,3 5-1,2-1 0,12 10-1,-11-11 0,11 11 0,8-16-1,6 9 1,7-3-1,10-1 0,9-1 0,12-1 0,13 0 0,14 0 0,10 3-1,14 3 1,13 0 0,15 3-1,11 3 1,11 3-1,11 2 1,6 4-1,7 2 0,6 1 0,1 2 0,2 0 0,-2-3 0,1-1 0,-3 1 0,0-6-1,-3 0 0,-5-5-2,-2 1-5,-11-6-20,-4 1-10,-4-2 1,-11-4-2,-8-3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29:30.4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17894 6801 21,'0'0'18,"0"0"0,0 0 0,0 11-14,-1 1-1,0 8 4,-1 4 1,-2 9 0,-1 9 1,-1 8 0,2 10-1,-2 5 0,3 3-2,0-2-2,3 0-2,0-4-1,2-10 0,0-8 0,2-9 0,1-10-4,0-9-9,-5-16-11,13 6-3,-10-20-1,8 0 1</inkml:trace>
  <inkml:trace contextRef="#ctx0" brushRef="#br0" timeOffset="601.0599">17875 6818 64,'0'0'25,"0"0"-1,0 0 0,12-15-26,-2 9 0,3 0 2,3 0 1,2 2 2,5-1 1,3 2 0,3 1 0,2 2-1,4 5 1,1 2-2,3 6 0,1 6-1,-2 4 1,-1 1-2,-2 4 2,0 4-1,-3 2-1,-4 4 1,-3 3 0,-4 0 1,-5 3-4,-4 4 4,-4 0-4,-8 1 2,-6-1 0,-7-4 2,-5-2-2,-6-3 0,-3-5 1,-5-3 0,-5-4 1,-2-4-1,-2-2 2,0-3-1,-2-2 1,0-6-1,1 0 1,1-5-1,5-2 0,2-3-1,3-1 0,4-3-1,3-3-2,5-1-6,2-2-12,5-5-10,7 3-1,0-5 0,8 4 0</inkml:trace>
  <inkml:trace contextRef="#ctx0" brushRef="#br0" timeOffset="2511.2511">17381 6642 6,'0'0'17,"0"0"-3,0 0 0,0 0 1,0 0 0,0 0 0,0 0-3,0 0-1,0 0-1,0 0-1,0 0-2,0 0-1,0 0-2,0 0 1,10-10-1,-10 10-1,15-11 2,-3 1-3,1 3 1,3-1 0,2 2-1,0-1 0,1 3-1,2-1 0,-3 2-1,0 3 0,-4 0 0,1 0 0,-2 4 0,-3 2 0,0 1 0,-10-7-1,12 21 1,-8-8 0,-4 3 0,-3 2 0,-2-1 0,-4 2 0,-4 1 0,-2-1 0,-3 0 0,-2-1 0,0-1 1,-2 0-1,-1-2 0,1-1 0,2 0 0,1-2 0,5-2 0,1 2 0,3-5 1,10-7-1,-10 14 2,10-14-2,1 14 2,-1-14-2,13 11 2,-1-7-2,3 2 1,3-2-1,2 1 1,2-1-1,1-1 0,0 1 0,-2-1 0,-1 1 0,-2-2-2,0 3-2,-6-4-8,-1-1-19,2 4 1,-4-7 0,2-1-2</inkml:trace>
  <inkml:trace contextRef="#ctx0" brushRef="#br0" timeOffset="37697.7692">17278 8215 7,'0'0'13,"0"0"1,0 0-1,0 0-3,0 0 0,0 0 0,0 0 2,0 0-2,0 0 1,0 0-1,-5-10 0,5 10-2,0 0 0,0 0-2,0 0-1,11 0 0,-11 0-1,19 2 2,-6-3-1,5 3 0,3-2-1,4 3 0,2-2-1,5 1-1,-1 0-1,1 1 0,0 1 0,0-1-1,-3 1 0,-2-1 0,-5 1 0,-1-1-1,-7 1 2,1-1-2,-4-2 1,-11-1 0,13 3-1,-13-3 0,0 0-3,10 4-2,-10-4-3,0 0-4,0 0-5,0 0-6,0 0-6,10-2 0,-12-9 3,2 11 3</inkml:trace>
  <inkml:trace contextRef="#ctx0" brushRef="#br0" timeOffset="38110.8107">17612 8292 13,'0'0'16,"0"0"3,9 5 2,-9-5-7,4 12 0,-3-2 0,-1 8 0,-4 5 0,1 10 0,-2 6-2,0 9-1,-3 4-4,0 3-1,-3-1-3,1 0 0,0-4-1,-1-5-1,1-8-1,2-9-2,2-7-2,1-7-3,5-14-11,-2 14-10,0-24-3,4-1-1,-5-10 2</inkml:trace>
  <inkml:trace contextRef="#ctx0" brushRef="#br0" timeOffset="38877.8874">17052 8058 6,'7'-22'19,"2"15"2,-7-7 1,9 7-4,-11 7-3,19-14-2,-11 10-3,3 2-2,-1 3-2,-1 2-1,-1 4 0,-8-7-1,12 20-1,-10-7 0,0 2-1,-4-1 0,0 1 0,-3-2 0,-1 0-1,6-13 0,-10 18 1,10-18-1,-10 10 0,10-10 0,0 0 1,0 0-1,0 0 0,0 0 0,0 0 0,0 0 0,10-7-1,-10 7 1,15-6-1,-15 6 0,18 0 0,-10 3 0,-8-3 0,15 12 0,-15-12 0,10 21 0,-7-7 1,-3 3-1,-1-1 0,-2 2 0,-2-1 0,-3 1 1,-3-1-1,0 0 1,-4-2 0,1-2-1,-1-2 1,-1-1 0,4-3-1,0-3 1,2 0-1,10-4-1,-10 2-2,10-2-9,0 0-18,0 0 1,0 0-1,10-16 1</inkml:trace>
  <inkml:trace contextRef="#ctx0" brushRef="#br0" timeOffset="50021.0015">21350 6818 1,'-2'-15'11,"2"15"1,-3-18-1,3 18 0,-3-18 0,3 18 1,-2-17 0,2 17 0,-3-12-1,3 12-1,0 0-2,-5-12 0,5 12-2,0 0-1,0 0-2,0 0 1,0 0-1,-4 19 1,5 2 0,0 7 0,0 7 0,-2 4 2,1 8-2,-1-2-1,-1 1-1,0-4-3,0-8-2,0-6-4,0-9-9,2-19-12,4 17-1,-4-17-2,13-7 2</inkml:trace>
  <inkml:trace contextRef="#ctx0" brushRef="#br0" timeOffset="50684.0678">21494 6893 10,'1'-19'18,"-1"19"-5,0 0 1,9-13-1,-9 13 2,10-11-2,0 6-1,2-1-3,7 1 0,0 2-2,4 2-2,1 1 0,2 3-1,-1 4-1,-2 5-1,-5 3 1,-1 5 1,-6 1-1,-3 2-1,-6 1 1,-3-1-2,-5 0 2,-5 0-2,-5-5-1,-3 1 0,-3-2 0,-2-1 0,-1-4 0,-1 0 0,-1-3 0,4-3 1,1-2-1,2-2 0,5-2 0,1-2 1,4-2-1,10 4 0,0 0 1,-1-13-1,10 10 1,4 3 0,1 1 0,4 3 0,2 0 0,2 4 0,-2 3 0,0 1 0,1 0 0,-4 1-1,-1-1 0,-3 0-2,-2 0-2,-11-12-3,16 20-9,-8-9-7,-8-11-6,14 11-2,-14-11 2,23 6 0</inkml:trace>
  <inkml:trace contextRef="#ctx0" brushRef="#br0" timeOffset="51075.1069">22136 7197 26,'6'-10'20,"-6"10"0,4-14 1,-4 14-13,-15-14-2,0 9-1,-5 3 1,-6 3 1,-2 6 2,-4 4 1,0 8 0,-3 5 0,3 10-1,-2 2 0,6 8-2,2 3-2,7 4-1,3-1-1,10 2 1,5-6-2,9 0 1,7-5-1,7-3 0,6-8 0,7-5 0,5-5-1,5-6 0,3-5-1,0-5 0,1-3-2,-3-6-2,-3 0-2,-6-5-6,-3-1-18,-4 4-3,-12-5 0,-3 4-1</inkml:trace>
  <inkml:trace contextRef="#ctx0" brushRef="#br0" timeOffset="82507.2499">8196 11014 69,'27'-47'32,"-5"-15"-2,3 2-1,-5-10-14,3-7-15,0-5-1,0-2 2,-5-2-1,-7-5 0,-6-6 0,-4-3 1,-6-5-1,-7-4 1,-5-3 0,-7-6-1,-7-1 0,-7-4-1,-7 3 0,-10 1-1,-7 2 1,-9 3-2,-9 3 1,-9 5 0,-10 7 1,-9 5 0,-10 4 0,-10 6 0,-9 7 1,-9 5 0,-8 8 1,-7 4-1,-8 8 0,-5 5 0,-4 10 0,-5 5 1,-2 9-2,-3 6 1,0 7 1,0 9-1,-2 9 0,1 6 1,2 7-1,1 7 0,3 7 1,4 8 0,2 7-1,5 6 0,5 7 1,8 9-1,3 7 2,6 7-2,9 9 0,3 4 1,9 9-1,6 8 1,7 6-1,7 6 1,6 5 0,9 8 0,7 5 1,8 7-2,7 0 2,10 6-2,7 6 1,11 3-2,7 6 1,12 4-2,9 3 3,11 1-2,10 1 0,11-2 1,11-6 1,8-6 0,15-7-1,7-10 2,12-7-3,11-7 2,13-9 0,8-9 0,14-7-1,9-8 0,10-9 1,11-12-1,11-9 1,10-12-1,11-11 0,14-10 0,9-10 0,16-15-1,12-12 0,14-12 0,8-14 0,10-11 0,4-12-1,7-12 1,1-12 0,0-10 1,-1-12 0,-2-15 0,-5-9 0,-5-12 1,-11-11 0,-10-14 2,-11-8-1,-18-18 1,-17-13 1,-23-13 0,-21-12 0,-30-11-2,-25-8-2,-34-3-3,-37-3-19,-39-2-10,-35 16-1,-50 3 0,-38 16 0</inkml:trace>
  <inkml:trace contextRef="#ctx0" brushRef="#br0" timeOffset="99372.9361">10488 16508 24,'-9'49'22,"-7"-19"0,5 6-1,-2-4-16,2-3-4,2-3 1,-1-5-1,3-4 1,7-17 4,-9 20 1,9-20 3,0 0 1,-5-14 1,10-2-1,-5-15 2,6-4-3,-3-15-3,3-14-3,-1-13-1,0-10-3,-1-2 1,-2-8 0,-1-5 0,-2 1-1,-1-1 1,-2 9 0,-2 4-1,-1 8 2,-1 9-2,-1 9 1,-1 10-1,0 10 1,1 12 0,-1 7 0,2 8-1,0 6 1,8 10-1,-16 2 0,7 13-1,-3 7 1,-1 12-1,-4 13 1,-1 8 0,-2 10-1,1 4 1,-2 3 0,3-3 0,2-2 0,4-10 0,1-12 0,4-10 0,2-10 0,5-25 1,0 0 0,8-13 0,2-21 0,2-8 0,5-10 1,2-11-1,3-6 0,1 1 0,0 3-1,-3 9 1,-1 9 1,-6 8-1,0 14 1,-3 14-1,-2 18 0,0 15 0,1 18 0,1 9-1,7 12-2,7 12-12,7 3-21,-1-8-2,2-9 0,-1-18-1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33:07.59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22282 17300 18,'-8'-4'25,"8"4"1,-9-6-2,9 6-7,0 0-3,-9-6-3,9 6-1,-5 14-2,5 6-1,-2 5-3,3 14 3,-3 6-5,2 9-1,-2 3 0,2 4-1,0-5 0,1-3-1,1-9 0,0-7-2,1-10 0,0-7-2,2-6-3,-5-14-5,0 0-9,0 0-5,8-24-5,-5 0 4</inkml:trace>
  <inkml:trace contextRef="#ctx0" brushRef="#br0" timeOffset="271.027">22242 17509 17,'-13'-49'24,"4"7"-1,-2 0-2,3 6-1,3 4-4,-1 2-2,8 9-2,3 0-1,6 7-2,2 4-1,7 6-3,-1 3-1,3 8-2,0 3 0,-1 9 0,-5 6-2,-3 5 1,-5 4 0,-5 4 0,-5 0 0,-4-1 0,-3-3-1,-2-5-2,0-2-6,-3-12-16,3-6-8,11-9-1,-13-2-1,13 2 0</inkml:trace>
  <inkml:trace contextRef="#ctx0" brushRef="#br0" timeOffset="773.0773">22489 17389 42,'6'34'28,"-5"5"0,2 9 1,-5 6-12,1-4-10,3 7-3,-2-5 0,2 0-2,-2-7 0,3-9 1,-1-8-2,0-9-1,2-9-2,-4-10-2,0 0-4,3-22-2,-1 0-1,-6-6 0,3-6 1,-5-9 4,2-2 1,-3-5 5,2 1 4,0-2 4,0 3 1,5 0 2,-1 4-1,6 10-1,-2 2 0,6 11-1,1 1 1,7 8-3,-4-1-1,6 9-1,-4 1 0,3 6-1,-3 3-2,-1 5 1,-4 3-1,-4 7 0,-5 2 0,-4 4 1,-6 2-1,-3 0 0,-2-1-3,-3-3-3,5 0-10,-3-8-17,3-4-2,12-13-2,-10 3 1</inkml:trace>
  <inkml:trace contextRef="#ctx0" brushRef="#br0" timeOffset="1391.1389">22691 17396 46,'4'17'29,"-4"2"2,2 3 0,-1 4-14,-2-5-8,4 4-2,-4-3-1,3 0-1,-2-7-1,1-2 0,-1-13-1,1 12 0,-1-12-1,0 0 0,2-14-1,-1 2 0,1-3 0,1-3-1,1 0 0,1-5 0,1 2-1,2 3 1,0 1-1,0 4 2,3 5 0,1 6 0,-2 3 0,2 7 1,-1 4 0,-1 4-1,-1 2 1,1 3 0,-3-2-2,-1-1 1,-2-3-1,0-3 1,-4-12-1,7 12 0,-7-12-1,0 0 0,13-15 0,-7 1 0,1-4 0,2-3 0,2-1 0,1-3 0,2 3 1,-1 1-1,0 5 1,0 4 0,-1 5 0,0 8 1,0 7 0,0 8 0,-4 3 1,2 6-1,0 3 0,2 0-1,1-1-3,0-6-4,6 3-12,-1-8-18,2-9 1,3-6-1,0-7 1</inkml:trace>
  <inkml:trace contextRef="#ctx0" brushRef="#br0" timeOffset="3229.3229">22546 13552 53,'0'0'29,"0"0"0,7 18-2,-9-7-13,-2 6-6,0 7-4,-2 8-1,1 5 1,-1 5-2,2 4 0,-1-1-1,2-2 0,2-5-1,2-6 0,2-7-1,0-8-3,3-4-3,-6-13-5,0 0-12,17 7-6,-14-17 0,-3 10 0</inkml:trace>
  <inkml:trace contextRef="#ctx0" brushRef="#br0" timeOffset="3565.3565">22350 13591 63,'0'0'30,"0"0"1,0 0-2,0 0-17,0 0-1,8 2-4,6-8 0,7 1-1,3-3-2,6 1 0,2-3-1,4-1-1,-2 1-2,1-1 0,-4 1-2,-4-2-1,0 4-3,-8-6-5,2 5-14,0 2-8,-6-4-1,2 4 0,-5-6 1</inkml:trace>
  <inkml:trace contextRef="#ctx0" brushRef="#br0" timeOffset="6310.631">22891 13644 18,'0'0'22,"0"0"-2,0 0-2,0 0-1,0 0-4,0 0-3,0 0-2,-4 12-2,3-1-1,1 5 0,-1 4-1,1 5 1,0 3-1,-1 9 0,-1-2 0,2 0-1,-2-4-1,1-1 0,-1-5 0,1-4-1,-1-5 0,2-5 1,0-11 0,-1 13 0,1-13 1,0 0 0,0 0 0,0-13-1,0 2 0,0-3 0,-1-3 0,1-5-2,0-4 0,0-1 0,1-2 0,-1-4-1,2 1 1,0-1 0,1 3 0,0 2 0,0 4 0,0 3 0,0 5 0,0 5-1,-3 11 1,0 0 0,10 6 0,-5 9 0,1 5 0,1 5 0,4 5-1,0 3 2,3 1-1,0-2 0,0-1 0,-1-5 0,-1-3 0,-1-5 0,-3-4-1,0-3 1,-8-11 0,9 14 1,-9-14-1,0 0 0,0 0 1,0 0-1,0 0 1,0 0-1,7-19 1,-5 6-1,1-4 1,0-4-1,0-3 0,1-1 0,1-3 0,1-1 0,1 1 0,-1 1 0,0 2 0,0 4-1,0 3 1,-1 5 0,-1 2 0,-4 11 0,0 0-1,0 0 1,11 4 0,-8 8-1,1 6 1,2 5 0,2 7-1,-1 2 1,1 3 0,-1 1 0,0-1 0,-1-1 0,-2-2 0,-1-4-1,-1-4-1,-2-3-1,1-1-2,-3-7-2,3 1-6,-1-14-4,0 0-9,0 0-6,0 0 1,5-13 1</inkml:trace>
  <inkml:trace contextRef="#ctx0" brushRef="#br0" timeOffset="6814.6814">23401 13577 44,'0'0'25,"0"0"2,6 11 0,-6-11-14,-15 15-5,6 1-2,-3-1 0,-1 8-1,-2 1 1,3 4 0,-1-3-2,5 3 0,0-3-3,5-3 1,3-5-1,2-3 0,5-3 1,2-3 0,3-3 0,5-2 0,-1 0-1,4-1 0,-2 1-1,2 2 1,-3 2-1,0 2-1,-4 3 1,-2 2 0,-4 2 0,-2 2 0,-4 1 0,-5-1 1,-2 0 0,-3 1 0,-2-3 0,-1 0 0,-1-3 0,-1-2-1,2-3 0,0-4-1,3 1-2,1-6-3,8 1-9,-10-2-18,10 2 0,-2-18 0,0 3 0</inkml:trace>
  <inkml:trace contextRef="#ctx0" brushRef="#br0" timeOffset="15980.5979">20810 16971 18,'-35'6'19,"-7"-12"0,1 6-6,-3-3-8,-1-2-3,-2 0-1,-5 1 2,-3 0 0,-3-2 3,-1 3-1,-3-3 2,-3 4 0,-4-3 0,-1 5 0,-5-2-1,-2 2-1,-4-2-1,-2 2-2,-3 0-1,-2 0 0,-2 0 0,-5 0-1,3-2 0,-3 1 0,-3 0 0,-2-2 1,-4-1 0,-4 1 0,-2-2 0,-4 0 1,-7-1-1,-5 1 1,-6-3-1,-4 4 1,-5-5-1,-4 4 0,-6-2 1,-4 1-1,-4-1 0,-4 2 0,-7-1 1,-3 1 0,-7 1 0,-4 0 2,-4 1-2,-5 0 0,-3 0 0,-3 1 0,-2-2-1,-2 3 0,0-1-1,-3-1 0,-1 0 1,-1-1-1,-2 0 0,1-2 0,-2 0 1,-1 0 1,1-1-1,3-2 2,2 3-3,0-3 2,6 2-1,1-3 0,1 2-1,3-1-1,-2-1 0,1 5 0,-1-4 0,2 2 0,-1 2 1,4-1 0,3 1-1,3 0 1,5 0 0,4-2 0,1 1 1,6-1 0,1 0 1,4 2 0,1-1 0,1 2 1,0 0 0,2 3 0,2-1 0,3 2-1,-1 0 0,3 1-1,2-2 0,5 1 0,0 0 0,5 0 0,3-2 0,3 1 0,4-1 0,2 1 0,3 0 0,5 1 0,5-3 0,4 2-1,2 0 1,5 1 0,7-1-1,4 0 0,6 1 1,3 0-1,6 1 0,3 1 0,7-1 0,5 2 0,7-1 0,6-1-1,4 0-1,7-3-1,8 2-4,3-8-5,10 1-15,5-5-10,3-3 2,6-4-2,7-7 3</inkml:trace>
  <inkml:trace contextRef="#ctx0" brushRef="#br0" timeOffset="16364.6363">6077 16076 86,'8'15'33,"-4"2"2,-10-1-1,-14 0-25,0 7-6,-11 5-1,-5 10 0,-7 4-2,-9 1 2,-4 2-2,-5 1 1,0-2 0,3-1 0,4-4 0,6-7 0,7-4 0,10 2 0,10-2 1,16 1-1,14-1 0,17 2-1,15 0 2,15 1-3,13 3-3,11-11-11,8 3-23,10-3 1,-1-5-1,-3-6-1</inkml:trace>
  <inkml:trace contextRef="#ctx0" brushRef="#br0" timeOffset="22104.2101">13424 17648 38,'-9'15'27,"2"0"5,-5 2-2,0-6-15,3 13-8,-4 0-2,6 9 1,-2 1-1,7 6 2,3-3-3,10 3 4,5-4-2,-16-36 1,54 59 0,-20-37-1,4-6 1,4-12 0,1-5-1,2-5-4,-3-9-5,-3-4 0,-5 1-1,-4-8 0,-8-3 0,-8 0-1,-9 0 1,-10-3-1,-8 4 5,-9-2 0,-7 0 0,-6 5 0,-6-1 0,-4 5 0,-5 2 0,0 7 1,-3 2-1,0 7 0,-2 0 1,4 6 0,3 3 0,6 1 0,6-2 0,8 2 0,8-3 1,7-4 0,13 0 0,8-16 0,10-1 0,10-5 1,5-2-3,4-9-1,6 1-4,1-6-6,9 4-26,-2-1 1,1 1-2,-2 0-2</inkml:trace>
  <inkml:trace contextRef="#ctx0" brushRef="#br0" timeOffset="25502.55">13880 17819 0,'0'0'3,"0"0"2,6 10 0,-6-10 1,0 0 1,0 0 1,0 0 0,0 0 1,0 0-1,0 0 2,0 0 1,0 0 1,0 0-1,0 0 0,3-10-1,-3 10-2,-7-14 0,7 14-3,-12-18-1,3 6-1,0 1 0,-5 0-2,0 1 1,-2 1 0,-2-1-1,-1 1 1,0 2-1,-3 0 0,3 1 1,-2 0-1,2 1 2,-2 1-1,4 1 0,-1 0 0,3 3 0,-1-3-1,4 3 1,-1 0-1,2 0 1,0 3-1,1-1 0,-1 0 0,1 2 0,0 2 0,0-3 0,-1 2 0,2-2 0,0 1 0,9-4 0,-15 10-1,15-10 1,-12 13-1,12-13 1,-12 20-1,8-8 1,-1-1-1,2 3 1,0-1 0,1-2 0,1-1-1,2 2 1,1-1 0,-2-11 0,7 19-1,-7-19 1,12 19-1,-3-11 1,0 2-1,2-3 0,3 1 1,2-2-1,1-1 0,1 2-1,2-1 1,-1 0 0,0 1 0,1-1 0,-1-3-1,0 3 1,-1-2 0,1-4 0,0-3 0,1 1 0,-2-6 0,1-3 0,-1-1 0,-1-5 0,-1-1 0,-1-2-1,-2-2 1,-1-3 0,-2 3 0,-3-2-1,-3 2 1,-4-2 0,-3-1-1,-5 2 1,-2 1 0,-4 1 0,-5 3 0,-1 1 2,-4 2-1,0 4 1,-1 4-1,-3 4-1,0 6-1,0 1 1,1 4 0,-1 5-2,1 4 1,1 1-1,1 1 2,0 0 0,2-1 1,2-2-1,0-1 0,4-4 1,0-6-1,3 2 1,0-3-1,2-4 1,2-4 1,1-1-1,0-5 1,9 10-1,-15-25 0,8 5 1,1-2 0,1-2 1,2 0-1,2-2 1,4-3-2,4-1 1,5 2 0,5 1 0,6-1-1,6 1-2,6-2 2,3 2-2,1 0 1,1 2-1,-2 2 1,-1 1-1,-3 1 0,-3 1 0,-1 4-1,-5-5-8,-2 4-28,1-2-1,-6-6 1,-2-4-2</inkml:trace>
  <inkml:trace contextRef="#ctx0" brushRef="#br0" timeOffset="36309.6305">21163 7326 6,'0'0'17,"-10"-7"0,10 7-3,0 0 0,0 0-1,-9-9 0,9 9-1,0 0-2,0 0-1,0 0-2,0 0-2,0 0-2,0 0 0,0 0-1,-3 16-2,3 0 1,2 6-1,0 6 0,0 7 0,4 6 1,0 2-1,2 3 1,-1-1-1,4 0 1,-1-4 0,3-3 0,-2-5-1,2-6 1,0-3-1,1-7 1,1-5 0,-1-5-1,2-5 1,-1-8 0,2-5-1,-2-5 1,0-5-1,0-4 0,-2-3 0,-1-2-2,-1-3 1,-3 0 0,-2-3-1,-2 0 0,0 2 1,-4 1-1,0 3 1,0 1 0,-3 6 1,1 4 0,-3 5 1,3 4-1,2 10 1,0 0-1,-9-6 1,9 6-1,-7 24 1,5-3-1,2 6 0,-1 8 1,3 4-1,0 3 1,3 0 0,0 1 0,3-1-1,1-1 0,2-5 0,2-4 0,3-6 0,0-2 1,3-7-1,1-3 0,1-8 0,0-4 0,0-6 0,-1-7 0,1-3 0,1-6 0,-5-4 0,1-5-2,-4-3 0,0-3 0,-3-1 0,-3-1-1,-5-1 0,-1 4 0,-2 4 1,-1 6 0,0 4 2,-1 3-1,2 17 1,0 0 0,0 0 0,-14 14 1,11 7 0,-1 6 0,3 8 0,-2 4 0,4 8 0,1 0 1,0 0-2,5 0 1,-2-2-1,3-3 0,-3-3 1,4-3-1,-2-8 0,-1-2 0,1-6 0,-3-4 1,0-4-1,-4-12 2,5 12 0,-5-12 1,0 0 0,1-12 0,-3-5 1,-1-3-1,-1-6 1,1-7 0,-4-8-1,1-3-1,-1-5 0,2 0 0,-1-2 0,3 1-1,1 0 1,2 6-2,0 2 1,5 4-1,1 6 0,2 2 0,2 6 0,1 5 0,2 4 0,0 5 0,1 4 0,2 5-1,-1 6 1,1 6 0,0 5-1,-2 5 1,0 6 0,-2 2 0,-1 3 0,-2-2 1,-3-1-1,-3-1 1,-3-3-1,-4-3 0,-4-4 0,-4-3 0,-2-4-1,-3 0 0,1-4-1,-3-4-1,3-1-2,-1-7-2,6 0-2,3-4-3,3-3-6,5 2-5,0-7-6,10 7 3,-1-9 0</inkml:trace>
  <inkml:trace contextRef="#ctx0" brushRef="#br0" timeOffset="36768.6765">22334 7326 5,'-10'-19'18,"10"19"2,-13-12 0,13 12-9,-16-3 1,7 8-3,-1 3-1,0 5 1,-1 7 0,-1 2 0,1 6-2,0 4 0,3 7-1,0-1-1,4 4 0,1-1-3,4 3 1,3-1-1,1 1 2,1-3-3,3 1 1,-1 0-1,1-2 0,-2-3-1,0-1 1,-3-7-1,1-2 0,-2-5-2,-2-6-3,2-4-3,-3-12-9,0 0-11,0 0-1,-9-10-1,8-4 1</inkml:trace>
  <inkml:trace contextRef="#ctx0" brushRef="#br0" timeOffset="37076.7072">22001 7711 42,'-8'2'25,"8"-2"3,0 0 0,12 0-16,5-3-1,1-4-1,5 2-1,-2-4 0,6 2-3,-3-2-3,0 2-1,-2 1-1,-1 0-3,-1 4-3,-1-4-3,3 5-7,-2-3-1,4 3-3,-1 0-3,-3-3-5,6 7 0,-7-9 1</inkml:trace>
  <inkml:trace contextRef="#ctx0" brushRef="#br0" timeOffset="37287.7282">22506 7675 22,'0'27'22,"-3"-13"-2,7 8-2,-6-3-3,3 4-4,-1-2-3,0-2-4,1-2-2,0-3-2,1-2-4,-2-12-10,12 10-9,-12-10 0,14-14 0,-8-3 0</inkml:trace>
  <inkml:trace contextRef="#ctx0" brushRef="#br0" timeOffset="37497.7492">22517 7520 55,'-14'-2'28,"14"2"-1,0 0-3,-9-10-23,9 10-6,4-19-3,0 8-6,0-6-1,2 6-6,-1-7-4,6 12 1,-4-5 4</inkml:trace>
  <inkml:trace contextRef="#ctx0" brushRef="#br0" timeOffset="38070.8067">22700 7724 11,'0'0'18,"8"16"-4,-8-16 0,18 1 2,-8-6 0,2-2 1,1-4-2,-1-2-2,0 2-3,-2-5-4,0 5-1,-5-2-2,0 1 0,-3 2-2,-2 10 1,-1-16-1,1 16-1,-8-11 1,8 11 0,-18-5-1,8 5-1,-1 0 1,-2 4-1,-1 0 1,3 2 0,-2 4 0,2 0 0,0 3 0,0 1 1,2 1-1,1 0 1,0 3 0,2-3-1,1 1 2,2-1 0,1 1 0,2-1 0,2-1 0,2 0 1,0-1-1,3 1 0,-1-4 1,2 2-2,2-4 1,1 0-1,-1-3 0,1 1-1,1-5 1,-1-1-1,1 1-2,1-6-1,0 4-4,0-8-2,3 3-4,-2-6-2,4 3-6,2 0-7,-1-7-2,5 8 2,-5-8 2</inkml:trace>
  <inkml:trace contextRef="#ctx0" brushRef="#br0" timeOffset="38581.8578">23235 7674 11,'0'0'19,"-22"0"2,11 3-8,-7-2 1,1 4 1,-3 2-2,1 0 0,-1 4-3,2 0-1,1 2-2,3 0 0,2 2-1,1-1-1,5 1-1,3-1 0,2 1-1,1-2 0,2 2 0,0-2 0,5 1 0,-1-1-2,2 0 1,-1-1-1,1-2 0,-8-10-1,14 16 1,-14-16-1,10 11 0,-10-11 1,0 0-1,0 0 0,0 0 1,0 0-1,0 0 0,0 0 0,9 6 0,-9-6 0,0 0-1,0 0-1,0 0-2,0 0-3,0 0-7,0 0-7,0 0-11,-1-19 0,1 19 2,9-19 0</inkml:trace>
  <inkml:trace contextRef="#ctx0" brushRef="#br0" timeOffset="38978.8975">23006 7488 38,'0'0'24,"-15"-7"3,15 7-1,0 0-19,0 0 0,0 0-1,0 0 1,0 0-1,-2 14-1,4 2 0,-1 3-2,-1 6 0,2 4-1,0 5 3,1 2-3,1 2 0,0 0-1,1-3 0,1-1-1,0-4 1,-2-3-1,-1-2 0,0-2-1,-2-6-2,-1-2-5,-2-4-3,2-1-2,0-10-7,0 0-9,0 0-1,0 0 1,18-1 3</inkml:trace>
  <inkml:trace contextRef="#ctx0" brushRef="#br0" timeOffset="39754.975">23400 7747 8,'1'-17'16,"-1"17"3,-18-15 1,6 8-8,-5 1-1,0 2-1,-3 3 0,-2 2 2,1 4-1,-3 3 0,6 4-2,-5 3-2,6 5 0,-1 2 0,6 4-2,0-3-1,4 3-1,3-3 0,4 0 1,1-3-2,5-1 1,0-6-1,5-3 1,-1-2-1,2-2-1,1-5 1,1-1 0,0-7-1,1-3 1,0-3-1,-1-6 0,2-4 1,-1-4-1,0-4 1,-1-4-1,-2-2 0,0 0 0,-1-1 0,-1-2-1,-2 4 0,-1 2 0,-1 5 0,0 2-1,-2 6 1,-1 3 0,-1 4 0,-1 14 0,-1-15 0,1 15 0,0 0 0,0 0 0,-5-10-1,5 10 1,0 0-1,0 0 1,-8 17-1,3-3 2,-1 4-2,-1 4 1,-2 5-1,-1 2 1,1 3-1,2 2 1,3-1-1,0 0 1,5-1 0,4-1 1,1-2 0,5-2 1,1-3-1,2 0 0,3-5 1,0-2-1,-2-3-1,0-4 0,-1-1-1,-1-4 0,-1 0-2,-3-7-4,3 2-9,-12 0-20,13-11 2,-4 2-1,-2-4-1</inkml:trace>
  <inkml:trace contextRef="#ctx0" brushRef="#br0" timeOffset="43332.3328">1839 6014 25,'0'0'12,"-20"4"-1,10 0 1,-6-4-3,0 3-2,0 0-2,-3 1-1,1 2-2,-3 3 2,2 1-1,-3 3 0,0 2 2,3 4-2,-3 3 2,4 2-3,-1 2 2,8 4-2,-1 0 1,7-1-1,4-1-1,4-3 1,8-2-2,-1-5 2,8-2-1,-2-8 0,7-2-1,-2-5 1,4-4 0,0-5 1,-4-6 0,4-6-1,0-3-1,0-5 0,-2-6 1,0-3-1,-2-3-1,-2-3 1,-1-1-1,-5-2 2,-2 0-1,-6 2 1,0 1 0,-4 2 0,-2 5-1,-3 3 2,-1 6-1,-1 3 1,-2 6 0,1 4 0,0 4-1,7 10 1,-10-11-2,10 11 1,0 0-1,-11 12 1,9 3-1,1 7 0,2 9 0,0 8 0,2 7 0,1 6 1,2 2-1,2 2 0,2 0 1,1-2-1,0-5 2,2-6-1,0-3-1,-1-6 0,2-6-1,-1-4 0,-3-6-3,3-7-5,-1-6-7,0-10-7,7 0-3,-6-16 0,8 1 2</inkml:trace>
  <inkml:trace contextRef="#ctx0" brushRef="#br0" timeOffset="44723.4718">2228 5965 5,'3'10'17,"-9"5"-1,2 10-5,-4 3-2,3 6 0,-3 1 0,3 3-3,3-3 1,1-2-1,3-4 0,1-4 0,3-5 1,3-6 0,3-3 1,1-8-2,2-3-1,-1-7-1,4-4-1,-1-3 0,-2-5-2,1-2 1,-3-3-1,-2-3 2,-3 3-3,-3-3 2,-4 1-1,-4 0-1,-5 5 0,-5 4 0,-4 5 0,-5 5 0,-1 7 0,-2 7-1,-2 7 1,2 5 0,4 3-1,1 0 1,6 0-1,5-1 0,5-2 1,5-4 0,6-3 0,4-5 0,6-5 0,4-2 0,3-4-1,2-5 0,0-1 0,3-4-1,-1-1 1,-2-3 0,-3 1 0,-2-1 0,-4 3 1,-2 2 0,-4 3 0,-11 10-1,12-11 1,-12 11-1,0 0 1,10 20-1,-7-6 0,0 4 1,2 0 0,-1 3 0,3 0 0,1-1 1,0-2-1,1-4 0,0-2 1,0-3 0,0-5 0,0-3 0,0-3 0,0-4 0,0-3 0,1-4 0,-3-2-1,2-5 0,-2-1 0,1-1 0,-4 0 0,0 1 0,-1 2 1,-2 4-1,0 2 0,-1 13 0,0 0-1,0 0 1,0 0 0,-3 18-1,3-2 1,2 4-1,2 2 1,1 1 0,4-1 0,2-3 1,2-3-1,3-4 2,2-4-2,2-7 2,-1-3-1,2-6 0,-3-5 0,0-6 0,-4-2-1,-2-3-1,-3-6-1,-4-1 0,-3-1-2,-1 1 0,-4-2 0,0 5 0,0 0 0,-2 5 1,0 4 0,1 5 1,1 3 1,3 11-1,-4-11 1,4 11 0,0 0 0,2 22 0,3-5 0,1 5 1,1 5 0,2 5 0,3 1 1,0 0 0,0-3 0,0-3 0,-1-4 1,-3-5-1,-1-4 1,-7-14 2,8 13 0,-8-13 0,0 0 0,2-13-1,-1 2 0,1-3 0,1-1 0,1-5-3,1-2 0,0 0 0,2 1 0,1 1 0,1 3 0,0 0 0,-1 6-1,2 2 1,0 5 0,-1 5 0,2 4 0,-1 5 0,1 3 0,-2 4-1,2 1 2,-1 2-1,-1 0 0,0-3 0,-1 0 0,0-5-1,-8-12-1,17 16-4,-17-16-4,18-4-8,-5-1-5,-1-10-4,7 1 0,-3-11 1</inkml:trace>
  <inkml:trace contextRef="#ctx0" brushRef="#br0" timeOffset="45077.5073">3477 5676 8,'13'-18'20,"-12"-7"0,4 14-4,-8-1-2,3 12 2,-19 0-2,4 8-6,0 8-2,0 5 1,-1 9-1,0 4 1,2 6-2,2 4-1,4 3-2,2 5 0,3-1 0,4 3 0,3-2-1,3 2 0,1 0 2,3-3-2,2-1 0,-2-2 1,1-3 0,1-3-1,-1-4 0,-1-8 0,-1-5-3,-2-4 2,-3-11-6,-5-10-5,11-2-7,-11-18-7,2 0-4,-6-16 1,2 0 0</inkml:trace>
  <inkml:trace contextRef="#ctx0" brushRef="#br0" timeOffset="45445.5441">3269 6007 18,'0'0'21,"12"6"0,3 2-6,0-2-1,8 2-3,1 1-2,2-2-2,1-1-2,-1-2 0,-1-2 1,-3-4-1,-3-1 1,-4-4-1,-4 3 0,-11 4-1,13-11 0,-13 11-1,0 0-2,0 0-2,0 0 0,0 0 0,9 15 0,-6 3 0,1 3 0,0 2 0,2 4 1,0-1 0,0-3-1,-1-4-1,-1-8-5,-4-11-11,13 7-8,-10-18-1,4-2 0,-6-12 1</inkml:trace>
  <inkml:trace contextRef="#ctx0" brushRef="#br0" timeOffset="46273.6268">3619 5813 15,'-5'-13'17,"5"13"0,0 0 0,0 0-9,0 0-4,0 0-4,8 1 0,-8-1 0,0 0 0,9 9 0,-9-9 0,6 11 0,-6-11 0,3 22 0,-2-6 0,3 1 1,0 3 1,3 1 2,1 0 1,5-1 0,4-2 1,3-2 0,1-4 2,2-2 0,0-2 0,-2-7 0,0-1-1,-7-7-1,-1-2 0,-6-5-1,-3 0-1,-4-3 0,-4 0-3,-3 1 1,-3 0-2,-1 5 0,-4 5 0,0 5 0,-5 5 0,2 8 0,-1 7 0,3 4 0,1 5 0,3 1 0,5 2 1,7 0-1,7-3 1,5-4-1,5-5 1,3-3-1,5-7 1,5-4 0,4-7-1,0-3 1,3-7 0,2-6 0,0-5 0,-1-5-1,-3-6 1,-4-3-1,-4-4 0,-6-5 1,-3-3 0,-8-1-2,-4-2 2,-4-1-2,-4 1 2,-3 1-2,-1 6 2,-1 5-2,-2 5 1,0 7 1,1 8-2,1 6 1,7 14 0,-10-3 0,4 15 0,0 7 1,1 11-1,1 8 1,2 10-1,0 7 1,4 5 0,2 4 0,4-1-1,2 0 0,2-6 0,1-5-1,2-6 0,1-6-1,0-9-3,5-5-2,0-11-8,4-7-5,3-7-7,1-12-4,7-5 3,0-12 1</inkml:trace>
  <inkml:trace contextRef="#ctx0" brushRef="#br0" timeOffset="46769.6765">4690 5736 32,'0'-21'17,"0"21"3,-23-16-1,3 18-5,-7 7-2,-4 8-2,-2 7-2,-3 7 1,2 4-2,2 4-2,6 2-1,3-1-1,6-3-1,4-5 0,8-3 1,3-7 1,6-3-1,5-9 0,7-3 0,3-8 0,6-5 0,1-8-1,4-4-1,1-11 1,1-4-2,-1-8 2,-2-5-2,-6-4 0,-5-4 2,-4-2-2,-3-2 0,-6 1 0,-4 1 1,-4 1-1,-3 5 2,-3 7-1,0 6-1,-1 9 1,-1 10 0,-2 9-1,-1 14 0,-3 14 0,1 11 0,3 13-1,-1 10 0,4 8 2,3 6-1,7 3 0,8 3 0,10-2-1,4-6-5,11-6-16,7-5-11,2-13 1,8-7-1,-4-17 1</inkml:trace>
  <inkml:trace contextRef="#ctx0" brushRef="#br0" timeOffset="80541.0533">12902 6018 1,'0'0'18,"0"0"1,-9 10-4,9-10 0,0 0 2,-6 10-1,6-10-2,0 0-1,0 0-1,-9 9-1,9-9-1,0 0-1,0 0-1,16-13-2,0 1 0,6-6-1,9-1-1,9-9-1,10-2-1,9-3 1,8-2-1,3 0 0,2 1 1,-1 0-2,-1 4 2,-5 1-2,-6 4 1,-7 3-2,-9 3 1,-6 3-2,-6 4 1,-8 3 0,-7 2-2,-4 2 0,-12 5-3,10-4-1,-10 4-8,0 0-18,0 0-2,-10-2 0,10 2 0</inkml:trace>
  <inkml:trace contextRef="#ctx0" brushRef="#br0" timeOffset="81699.1691">12792 6124 11,'0'0'20,"0"0"1,0 0 3,0 0-7,0 0-5,0 0 1,0 0-1,0 0-2,0 0-2,0 0-1,0 0-2,0 0-2,0 0 0,7 12-1,-7-1 1,1 6-1,0 8 1,1 9 0,-1 7 2,2 11-1,-2 7 1,1 7 0,-2 3-1,1 3 0,-2-4-1,2 0 0,-2-5 0,1-7-1,0-8 1,0-6-2,0-9 1,-1-3 0,0-7-1,1-7 0,-2-5 0,2-11-1,-2 13 1,2-13 0,0 0 0,0 0 1,0 0 0,0 0 0,0 0 0,0 0 0,0 0-1,0 0 0,-6-13 0,6 13 0,-2-11-1,2 11 0,0 0 0,-5-12 0,5 12 0,0 0 0,0 0 1,0 0-1,0 0-1,0 0 1,0 0 0,0 0 0,0 0-1,-10-9 1,10 9 0,-11 4-1,1 1 1,0 0-1,-6 5 1,-3 0 0,-5 5 0,-3 4 0,-5 3 0,-6 4 1,-6 1-1,-4 2 1,-7 4 0,-4-1 0,-5 2 0,-6 0 0,-1-2 0,0-2 0,0-1-1,1-3 1,5-5-1,4-3 0,8-4 0,8-4-2,10-3-1,6-6-3,14-1-2,5-11-8,15 0-20,9-3-1,8-6 2,10-1-1</inkml:trace>
  <inkml:trace contextRef="#ctx0" brushRef="#br0" timeOffset="82203.2194">12718 7116 51,'-2'11'25,"2"-11"2,0 0 1,10-2-14,-10 2-3,16-2 0,-5 1 1,5 6-2,4 0-3,7 6 0,4 1-2,8 5 0,3-1-1,9 6 1,5-2-2,6 3 0,3-3 0,3 0 0,0-5-1,0 1-1,-3-6 0,-4-2 0,-9-2-1,-8-2 0,-9-2-2,-11-2-1,-6 2-4,-18-2-6,0 0-11,-10-1-12,-15 1 2,-7 4-1,-13-4 2</inkml:trace>
  <inkml:trace contextRef="#ctx0" brushRef="#br0" timeOffset="83188.318">11822 7513 26,'-13'-2'20,"13"2"-4,0 0 1,0 0 0,0 0-1,0 0-2,0 0-1,0 0-3,0 0-1,0 0-1,0 0 1,0 0-2,-2 17-2,-2-7 1,3 8 1,-3 3-2,2 11 2,-2 7-2,3 12 0,-1 10-2,-1 10 3,-1 6-5,-1 7 0,0 6 0,-1 4-1,0-2 0,1 0 0,0-6 1,1-4-1,1-7 0,3-6 1,-1-9 0,1-7-2,1-9 2,1-8-2,-1-7 2,1-6-2,0-8 2,-1-3-2,-1-12 3,2 11-1,-2-11 1,0 0 0,0 0 0,0 0 0,0 0 0,0 0 0,0 0 0,0 0 0,0 0-2,0 0 0,0 0 0,0 0 0,0 0 0,0 0 0,0 0 0,8-3 0,-8 3 0,14-2 0,-2 0 0,4 4 0,6 1 0,5 3 0,6 3 0,5 4 0,7 5 0,5 3 0,7 2 0,1 4 0,1 2 0,1-2 0,-2 0 0,-5 1 0,-4-3 0,-8-2 0,-8-2 0,-7-6 0,-4-1 0,-9-4 0,-1 0-7,-12-10-8,0 0-23,10-17-2,-8-1 2,2-8-1</inkml:trace>
  <inkml:trace contextRef="#ctx0" brushRef="#br0" timeOffset="84008.4">13687 7639 60,'6'-17'27,"-6"17"1,5-11 1,-5 11-14,0 0 0,2-11-2,-2 11-3,0 0-2,3 11-1,-5 2-1,2 11-1,-3 10-1,1 14 1,-3 11-1,2 14 0,-1 10-1,2 6 0,1 6-2,2 1 1,2-1-1,2 0-1,3-8 1,3-5 0,0-7-1,2-7 0,-1-10 1,-2-9-1,1-11 0,-3-8 0,0-9 0,-3-6 0,-5-15 0,3 12 2,-3-12-2,0 0 0,0 0 0,0 0 0,0 0 0,0 0 0,0 0 0,-11-14 0,11 14 0,-14-12 0,4 7 0,-1 1 0,-4 1 0,-1 2 0,-3 2 0,-4 5 0,-5 2 0,-4 5 0,-5 5 0,-6 4 0,-9 7 0,-6 5 0,-6 4 0,-4 4 0,-4 4 0,1 1 0,0-3 0,4-3 0,7-6 0,8-7 0,8-6 0,8-8 0,10-6 0,5-13-10,21 5-11,-8-30-18,12-1 0,6-10 0,2-11 1</inkml:trace>
  <inkml:trace contextRef="#ctx0" brushRef="#br0" timeOffset="84511.4503">12213 7955 74,'-6'13'31,"6"-13"2,0 0 2,0 0-17,0 0-4,17-7 0,-4-7-2,10 1-4,4-10-1,8-1-3,3-4-1,3-1-1,1 0-2,-1 2 0,-4 0 0,-3 5 0,-6 3 0,-6 2-4,-2 5-1,-8 1-3,0 7-7,-12 4-10,0 0-12,0 0 2,-8 20 0,-3 2 0</inkml:trace>
  <inkml:trace contextRef="#ctx0" brushRef="#br0" timeOffset="84842.4834">12262 8542 87,'4'19'34,"1"-9"1,6-1 2,9-2-22,-2-9-2,9 9-2,-3-7-3,5 6-2,0-3-2,1 1-2,-2 2-1,-1 1 1,-2 1-2,-4-2-3,1 1 0,-2-6-3,2 4-5,-3-11-18,1-4-9,2-3 1,1-9 1,2-4-1</inkml:trace>
  <inkml:trace contextRef="#ctx0" brushRef="#br0" timeOffset="85143.5134">13347 7778 104,'0'0'30,"12"11"2,-12-11 2,2 24-27,4 0-1,-5 5 1,4 10 0,-3 3-1,3 7 0,-2 0-3,2 0-2,-1 1-2,0-7-3,2-1-4,-3-10-12,1-3-16,1 0-1,-4-5 1,1 0 1</inkml:trace>
  <inkml:trace contextRef="#ctx0" brushRef="#br0" timeOffset="86263.6255">12740 9409 57,'0'0'28,"-7"-15"1,7 15 0,-1-11-15,1 11-1,-4-12-2,4 12-2,0 0-2,-7-11-2,7 11 0,0 0-1,0 0-1,-3 18-1,3 1 1,-3 7 1,3 12 0,-4 7 0,3 15 0,-4 5 1,3 9-1,-3-2 0,3 3-1,-1-6-2,2-2 0,1-5 1,1-8-2,-1-7 0,1-5 0,0-6 0,1-5 0,0-3 0,-1-4 0,-2-6 0,1-2 0,0-4 0,0-12 0,0 16 0,0-16 0,0 0 0,0 0 0,0 0 0,0 0 0,0 0 0,0 0 0,0 0 0,0 0 0,0 0 0,0 0 0,0 0 0,0 0 0,0 0 0,0 0 0,0 0 0,0 0 0,0 0 0,0 0 0,0 0 0,0 0 0,0 0 0,0 0 0,0 0 0,0 0 0,0 0 0,0 0 0,0 0 0,0 0 0,0 0 0,0 0 0,0 0 0,0 0 0,0 0 0,0 0 0,0 0 0,0 0 0,0 0 0,-13 10 0,2-5 0,0 2 0,-7 3 0,-2 5 0,-2 4 0,-7 6 0,-3 5 0,-4 5 0,-3 4 0,-5 4 0,-5 3 0,-1 6 0,-4 0 0,0 1 0,1-3 0,2 0 0,4-3 0,4-4 0,6-6 0,5-5 0,7-6 0,7-8 0,4-2 0,5-8 0,9-8 0,-9 4 0,9-4-19,7-10-20,-2-11-2,-1-6 1,1-16-1</inkml:trace>
  <inkml:trace contextRef="#ctx0" brushRef="#br0" timeOffset="104719.4709">13847 5219 16,'0'0'20,"-2"-11"2,2 11-4,0 0 0,0 0-3,0 0-1,0 0-3,0 0-2,0 0-1,-10-3-2,10 3-1,-9 8-1,9-8 0,-14 18-1,4-6 0,0 6 0,-2 1-1,0 2 1,-1 1-1,3 0-1,-1-1 0,0-2 0,3-3 0,0-2-1,2-3 0,6-11 0,-7 14 0,7-14-2,0 0 0,0 0-4,0 0-7,0 0-6,1-21-10,3 10-2,-3-7 1,4 3 1</inkml:trace>
  <inkml:trace contextRef="#ctx0" brushRef="#br0" timeOffset="105118.5107">13679 5193 17,'0'0'20,"1"12"2,-1-12 0,0 0-9,0 0-2,0 0 2,0 0-2,2 15-2,4-1-1,-1-2-1,5 5 1,0 1-2,2 2 0,1-2-2,1 1-1,1-2-1,1-3 0,-2-1-1,0-2-1,-1-4 1,-2 0-1,-1-4 0,-10-3-1,14 6-2,-14-6-2,0 0-5,0 0-4,0 0-7,9-2-8,-9 2-1,0 0 1,-8-18 2</inkml:trace>
  <inkml:trace contextRef="#ctx0" brushRef="#br0" timeOffset="105477.5465">13661 5315 29,'0'0'22,"0"0"1,0 0 3,0 0-14,0 0-1,0 0 0,0 0-2,0 0-2,0 0 0,11-3 0,0 3-1,3-2 0,5 1-1,0-2-1,5 3 1,-1-3-2,0 3 0,-2-1-1,-1 1-1,-4 0-1,-3-1-3,-1 3-8,-12-2-22,10-2 2,-10 2-1,4-12-1</inkml:trace>
  <inkml:trace contextRef="#ctx0" brushRef="#br0" timeOffset="107093.7083">11796 11529 27,'0'0'18,"0"0"0,11-9 1,-11 9-1,0 0-1,0 0-1,4-11-2,-4 11-2,0 0-1,0 0-3,0 0-2,0 0-1,0 0-1,0 0-1,0 0 0,0 0 0,-10 17 0,4-6 0,-1 2 0,-2 2 0,-3 3 0,1 1-1,-2-1 0,1 1 0,0 0-1,0-3 0,1-1-1,2-1 0,2-1-1,7-13 0,-11 17-2,11-17-3,-5 11-3,5-11-5,0 0-11,0 0-9,0 0 0,2-13 1,-4 0 2</inkml:trace>
  <inkml:trace contextRef="#ctx0" brushRef="#br0" timeOffset="107529.7519">11667 11508 42,'0'0'23,"11"0"3,-11 0-1,0 0-12,10-1-1,-10 1-2,10 8-1,-10-8 1,13 15-2,-5-4-2,3 2 0,1 1-1,2 1-1,0-1-1,2 2-1,-3-2 0,2 1-1,-1-1 0,-2-1-1,0-1 1,-2-2-1,-2-1 0,-8-9 0,12 12-1,-12-12-1,0 0-1,0 0-2,0 0-2,0 0-7,0 0-12,0 0-5,0 0-1,-1-10 1,-7-3 2</inkml:trace>
  <inkml:trace contextRef="#ctx0" brushRef="#br0" timeOffset="107935.7924">11654 11637 42,'0'0'26,"0"0"3,11-7 1,-11 7-12,0 0-3,16-9-2,-16 9-1,15-4-3,-5-1-1,3 4-2,0-3-2,2 3-1,-2 0-1,2 2 0,-2-1-2,-1 3 1,-2-1-1,-1 0 0,-9-2-1,14 4 1,-14-4-3,10 3 0,-10-3-4,0 0-5,12 0-10,-12 0-12,0 0 0,4-11 1,-5 0 1</inkml:trace>
  <inkml:trace contextRef="#ctx0" brushRef="#br0" timeOffset="108230.822">11753 11419 26,'0'0'21,"4"19"1,-4-19 3,0 0-6,3 20-6,-3-8-1,3 8 1,-2-2-1,4 8 0,-2-3-4,4 6-2,-2-4-2,1-2-4,2-1-8,-2-3-16,-1-6-6,3 1-1,-8-14-2,10 8 2</inkml:trace>
  <inkml:trace contextRef="#ctx0" brushRef="#br0" timeOffset="112541.253">14090 5214 7,'7'-17'16,"-7"17"-1,0 0 0,9-8-1,-9 8-2,0 0 0,0 0-2,0-11 0,0 11-1,0 0 0,0 0-2,-6-12 0,6 12 0,0 0 0,-10-15-1,10 15 1,-12-15-2,3 6-1,0 1 0,-3-2-1,1 2 0,-3-1-1,1 2 0,-3 0 0,-1 2-1,0 0 1,-1 3-1,-2 0 0,-1 3 0,0 1 0,0 3-1,-1 2 1,1 2 0,0 2-1,1 2 1,2 2-1,3 2 1,1 2 0,3 1 0,5-2 0,2 2 0,4-1 1,4 0-1,2-2 0,2-1 1,2-2-1,2-2 0,-3 1 0,1-3-1,0 0 1,-10-10 0,15 15-1,-15-15 0,12 12 1,-12-12-1,12 5 1,-12-5-1,10 3 1,-10-3 0,12-7 0,-12 7 0,15-17-1,-8 5 1,1-2 0,2-3-1,0 0 1,-1 0-1,0 0 0,0 3 0,-1 2 0,-2 2 0,-6 10 0,8-14 0,-8 14 0,0 0 0,0 0 0,0 0 0,0 0 0,9-11 0,-9 11 0,0 0 0,0 0 0,0 0 0,0 0 0,0 0 1,0 0-1,0 0 0,0 0 1,0 0-1,0 0 1,0 0-1,0 0 1,2-10-1,-2 10 1,0 0 0,0-15-1,0 15 1,0-12 0,0 12-1,-1-11 1,1 11-1,0 0 1,0 0 0,-1-10-1,1 10 0,0 0 1,0 0-1,0 0 0,0 0 0,0 0-1,4 19 1,-1-5 0,3 2 0,1 4 0,2 2 0,3 2 1,3 2-1,1-1 1,2-3-1,0-4 1,2 0 0,0-4-1,1-5 1,0-2-1,-2-4 0,0-4 0,-2-4-2,1-1-2,-6-8-5,4-4-27,-4 1-2,-6-6 1,1-3-1</inkml:trace>
  <inkml:trace contextRef="#ctx0" brushRef="#br0" timeOffset="114570.4559">11926 11623 21,'0'0'18,"0"0"1,0 0-2,0 0-2,0 0-2,-9-6-1,9 6-1,0 0 0,-9-10 0,9 10-1,-10-8-2,10 8 0,-14-9-3,5 5-1,-2 0 0,2 1-1,-2 0-1,2 2 0,-1-2 0,1 3 0,9 0 0,-14 2 0,14-2-1,-13 4 0,13-4 0,-13 10 0,13-10 0,-15 16 0,7-4 0,0 2 0,-1 2-1,0 1 1,1 2 0,2 0-1,0-1 1,2 1-1,2-4 1,2 1 0,2-4-1,2 0 1,-4-12 0,11 19 0,-11-19 0,11 14 0,-11-14 0,12 11-1,-12-11 1,10 7 0,-10-7 0,8 4 0,-8-4 0,10-1-1,-10 1 1,9-6 0,-9 6 0,0 0-1,11-15 1,-11 15-1,6-11 1,-6 11-1,5-11 0,-5 11 1,5-16-1,-5 16 0,7-18 0,-3 6 0,0 0 0,0 1 0,-1-1 0,1 1 0,-4 11 0,6-15 0,-6 15 0,0 0 0,5-13 0,-5 13 0,0 0 0,0 0 0,0 0-1,0 0 1,0 0 0,0 0 0,0 0 0,0 0 0,0 0 0,0 0 0,0 0 0,0 0 0,0 0 0,0 0 1,2-10-1,-2 10 0,0 0 0,1-13 0,-1 13 0,2-15 0,-2 15 0,3-16 0,-3 16 0,1-17 0,-1 17 0,1-16 0,-1 16 0,-1-13 0,1 13 0,0 0 0,-2-13 0,2 13 1,0 0-1,0 0 0,0 0 0,0 0 0,0 0 0,0 0 0,-1 20 0,2-7 0,0 3 0,4 3 0,1 2 1,1 1-1,2 1 1,2 0 0,0-2-1,3-5 1,1-2 0,-2-1-1,0-4 1,-1-2-1,-1-2 0,-1-4-1,-1 0-2,-9-1-6,12-4-26,-12 4-2,6-12 1,-4 0-1</inkml:trace>
  <inkml:trace contextRef="#ctx0" brushRef="#br0" timeOffset="124058.4046">13175 10517 5,'12'4'15,"-12"-4"2,0 0 0,0 0-2,0 0-1,0 0 0,0 0-1,0 0-2,0 0 0,0 0-2,0 0-1,0 0-1,0 0-1,-4-13-1,4 13 0,-4-11-2,4 11 0,-7-11-1,7 11 0,-10-12 0,10 12-1,-13-12 1,13 12-1,-12-10 0,12 10 1,-14-8-1,14 8 0,-13-5 0,13 5 0,-12-1-1,12 1 0,-14 1 0,14-1 1,-16 6-1,16-6 0,-17 9 0,8-3 0,1 1 1,-2 1-1,10-8 0,-17 18 0,9-7 1,0 1-1,0 2 1,2 2-1,0-2 1,2 3-1,-1 0 1,3-2-1,1 2 1,1-3-1,1 1 1,1-3-1,3 2 1,-2-4-1,4 2 1,-7-12-1,16 17 1,-7-10 0,0-1 0,1-1 0,0-3 0,-1-1 0,1 0 0,0-2 1,-1 0-1,-1-2 0,1-1 0,-9 4 0,16-10 0,-16 10-1,12-16 1,-12 16 0,9-17-1,-9 17 1,9-20-1,-5 8 1,-1 1-1,1-2 1,-1 1-1,0-1 0,0 1 1,0 0-1,0-1 0,-1 1 0,0 2 1,-1-1-1,-1 11 1,3-16-1,-3 16 1,1-10 0,-1 10-1,0 0 1,0 0-1,0 0 0,0 0 1,0 0-1,0 0 0,0 0-1,0 0 1,0 0 0,0 0 0,0 0-1,0 0 1,0 0 0,0 0-1,0 0 1,0 0 0,0 0 0,0 0-1,0 0 1,0 0 0,0 0 0,0 0 0,0 0 0,-4 10-1,4-10 1,0 0-1,0 0 1,0 0-1,0 0 0,0 0 1,0 0-1,0 0 1,0 0 0,0 0 0,0 0 0,0 0-1,0 0 0,0 0-1,0 0-1,0 0-4,0 0-13,0 0-13,-10-5 1,10 5 0,-9-17 0</inkml:trace>
  <inkml:trace contextRef="#ctx0" brushRef="#br0" timeOffset="125156.5144">13014 10216 12,'0'0'16,"0"0"0,0 0-3,-9-10 0,9 10-1,0 0-1,0 0 0,0 0-2,-8-6 0,8 6-2,0 0-1,0 0 0,0 0-1,-8 15 0,8-15 0,-9 23 0,4-8 0,-1 5 0,0 2 1,0 5-1,-1 2-1,3 4 0,0-3 0,3 3-1,0 0-1,2-2 1,2-1-2,-1-4 1,2-3-2,-1-4 1,0 0 0,0-4 0,-1-3-1,0-2 1,-2-10-1,2 17 0,-2-17 1,0 0-1,2 11 1,-2-11-1,0 0 1,0 0 0,0 0 0,0 0 1,0 0 1,0 0 0,0 0 0,0 0-1,0 0 1,9-9-1,-9 9 0,4-16-1,-2 5 0,1 0-1,0-2 0,1 0 0,1-1 0,0 0 0,0 0 0,0 0 0,1 1 0,0 1 0,1 2 0,-7 10 0,11-19 0,-11 19 0,11-14 0,-11 14 0,11-10 0,-11 10-1,11-9 1,-11 9 0,12-3 0,-12 3 0,16 1-1,-16-1 1,17 5 0,-6 0 0,1-1 0,-2 1 0,1 2-1,0 0 1,-2 2 0,-9-9 0,14 17 0,-14-17 0,8 18 0,-7-7 0,-1-11 0,0 18 0,0-18 0,-4 19 1,4-19-1,-7 20 0,3-10 0,4-10 0,-11 20 0,11-20 1,-17 19-1,7-10 1,0-2-1,-2 1 0,-1-2 1,2 0-1,0-2 1,1-1-1,10-3 0,-14 2-1,14-2-4,0 0-30,-10-5 0,8-9 0,-2-19 0</inkml:trace>
  <inkml:trace contextRef="#ctx0" brushRef="#br0" timeOffset="131975.1962">12433 5556 17,'0'0'17,"0"0"0,2-15 1,-2 15-2,0 0-3,0 0 0,-2-10-1,2 10-3,0 0-1,0 0-2,0 0-1,0 11-2,2 4 1,0 3-1,0 5-2,1 3 2,0 4-1,1 3 2,1 2-2,-2-5 0,2 0-1,-3-5 0,2-1 1,-3-6-1,2-3 0,-2-3 1,-1-12-1,2 12 2,-2-12 0,0 0 0,0 0 0,0 0 0,0 0 0,4-18-1,-4 18 0,5-22 0,0 8-2,0 0 0,1 0 0,0 1 0,1 2-1,-7 11 1,17-16 0,-8 12-1,-1 3 1,1 1 0,1 2 0,-1 1 0,1 3 0,0 0-1,-1 2 1,-9-8 0,14 18 0,-10-8 0,0 1 0,-3 0 0,-1 0 0,-3-1 1,-1 2-1,4-12 1,-12 19 0,12-19 0,-14 17-1,14-17 1,-15 12 0,15-12 0,-13 8 0,13-8 0,-13 7 1,13-7-1,-13 7 0,13-7 0,-11 5 0,11-5 0,-9 6-1,9-6 0,0 0 1,-9 4-1,9-4-1,0 0 1,0 0-3,-7 13-3,7-13-14,-9 1-14,9-1 0,0 0-1,0 0 0</inkml:trace>
  <inkml:trace contextRef="#ctx0" brushRef="#br0" timeOffset="139156.9143">13043 9620 5,'0'0'6,"0"0"0,0 0 1,0 0-1,0 0-1,0 0 0,0 0 1,0 0 1,0 0-1,0 0 1,0 0 0,0 0 1,0 0 0,0 0 0,0 0-1,0 0 0,0 0-1,0 0 0,-11-9 0,11 9-1,-12-10-1,12 10-1,-12-12 0,12 12-1,-11-13-1,11 13 0,-10-12-1,10 12 0,-10-10 1,10 10-1,-9-6 0,9 6 1,-9-4-1,9 4 1,-9-3 0,9 3 0,0 0 0,-10-2 0,10 2 0,0 0-1,0 0 0,0 0 0,-8 5 0,8-5 0,0 0 0,0 0 0,0 0-1,-9 7 1,9-7 0,0 0 0,0 0 0,0 0 0,-4 10 0,4-10 0,0 0-1,-4 11 1,4-11 0,0 0 0,-3 15 1,3-15-1,-2 10 1,2-10-1,-3 12 1,3-12-1,-3 12 1,3-12 0,0 0-1,-4 13 0,4-13 1,0 0-1,0 0 1,0 0-1,0 0 1,0 0 1,0 0-1,0 0 1,0 0-1,0 0 2,0 0-2,7-16 0,-7 16 0,5-14 0,-5 14-1,5-14 1,-5 14 0,5-11 0,-5 11 0,0 0 0,9-13 1,-9 13 0,0 0-1,13-6 1,-13 6-1,13-2 0,-4 1 0,-1 1-1,3-3-3,2 1-7,0 1-18,-3-13-2,5 4 1,-9-13-2</inkml:trace>
  <inkml:trace contextRef="#ctx0" brushRef="#br0" timeOffset="140498.0484">13266 6918 19,'0'0'16,"0"0"-1,0 0-1,0 0-1,0 0-1,-9 11-2,9-11-2,-15 13 0,4-4-3,-3 3 2,-1 1-3,-3 0 2,2 3-3,-3 0 1,2 1-2,-2-1 1,2 0-1,1-1 0,4-2-1,0-1 0,3-4-1,9-8 0,-11 11 0,11-11 0,0 0 0,0 0 0,0 0 0,0 0 0,0 0 0,10-18 0,-10 18 1,12-20 0,-5 9-1,0-2 1,-2 1 0,1-1 0,0 3-1,-6 10 1,8-17 0,-8 17 1,4-10-1,-4 10 0,0 0 0,0 0 0,0 0 1,-10 1-1,10-1-1,-10 8 0,10-8-1,-13 13 1,13-13 0,-12 15-2,12-15 2,-8 17 0,8-17 0,-4 15 0,4-15 2,3 14 0,-3-14 0,9 15 0,-9-15 0,16 16 0,-7-8 0,1 1-1,2-2 1,-2 0-2,2-3-2,2 0-9,2-1-17,-3-12 0,4 1 0,-5-16-2</inkml:trace>
  <inkml:trace contextRef="#ctx0" brushRef="#br0" timeOffset="149480.9466">14014 7187 19,'0'0'12,"0"0"0,-5-15-2,5 15 0,0 0 0,0 0-2,-3-12 0,3 12-2,0 0-1,0 0 0,0 0-1,0 0 0,0 0 0,0 0 0,0 0 0,0 0 0,0 0 0,0 0-1,0 0 1,0 0-1,0 0 0,0 0-1,0 0 1,0 0 0,0 0 0,0 0 0,0 0 0,0 0-1,0 0 1,0 0 1,0 0-2,0 0 0,0 0 1,0 0-1,0 0-1,0 0 1,0 0 0,0 0 0,0 0-1,0 0 1,0 0-1,0 0 1,0 0 0,0 0-1,0 0 0,0 0 0,0 0 0,0 0 0,0 0 0,0 0-1,0 0 1,2-10-1,-2 10 0,13 1 0,-3 0 0,1 1 0,2 3 0,1 1 0,0 1 0,1 2 0,-2 2 0,-2-2 0,-2 3 0,-2-2 0,-7-10 0,11 18 0,-11-18 0,7 14 0,-7-14 1,0 0-1,0 0 0,6 11 1,-6-11 0,0 0 0,0 0 0,0 0 0,0 0 0,0 0-1,-10-13 1,10 13-1,-9-11 1,9 11-1,-16-14-1,6 8 1,-1-3 0,-2 4 0,-1-2 0,1 2 0,-1 2 0,1 2 0,1 1 0,1 2 0,1 1-1,2 3 1,8-6 0,-15 18-1,8-5 1,1 2 0,1 1 0,1 4 0,1 0 1,1 0-1,1 1 0,2-1 0,1-3 0,2-1 1,1 0-1,3-5 1,2 0 0,4-4 1,2 0-1,3-3 0,0-1 1,1-1-1,0-2 0,-1 0-1,-2 0 0,-3-1-1,-4 0-1,0 1-4,-10 0-9,0 0-18,12-4 0,-12 4 1,0 0-1</inkml:trace>
  <inkml:trace contextRef="#ctx0" brushRef="#br0" timeOffset="151245.123">13751 7496 1,'-12'-11'3,"12"11"-1,0 0-1,-12-10 0,12 10 0,0 0 0,-10-8 0,10 8 0,0 0 0,-10-5 0,10 5-1,0 0 1,-9-1 0,9 1 1,0 0 1,0 0 1,0 0 1,0 0 2,-9-7 0,9 7 1,0 0 1,0 0-1,0 0-1,0 0 0,3-10 1,-3 10-2,0 0-1,0 0 0,0 0 0,0 0 1,-1 14 0,1-14 0,0 22 1,0-5-1,1 6 1,-1 0-1,0 3-1,1-1-1,0 1-1,1-3-1,0 1-1,0-4-6,-1-3-4,1-2-7,3 3-9,-5-18-1,5 21 0,-5-21 0</inkml:trace>
  <inkml:trace contextRef="#ctx0" brushRef="#br0" timeOffset="160577.0559">11613 7183 21,'0'0'17,"0"0"1,0 0-4,-8-12-3,8 12 1,0 0-2,-11-6-1,11 6 0,-12-5-2,12 5 0,-14-3-1,5 1 0,0 1-2,0 2-1,-3 1 0,1 1-2,-1 1 0,1 0 0,-1 3 0,1 0 0,1 1-1,0 4 1,0-1 0,2 0 0,1 2-1,2 1 2,1 0-1,1 2 2,2 1-1,3-2 0,0 1 0,2 1 0,1-3 1,2 1-1,1-3 0,2-1 1,1-1-1,1-2 1,1-1 0,4-1 0,-1-4 0,2 0-1,-1-3 1,2 0-1,-2-3 0,2 0-1,-3-1 0,0-1-1,-4 2 0,0-1 0,-2 1 0,-10 4-4,14-5-12,-14 5-16,0 0 1,0 0-1,-9-19-1</inkml:trace>
  <inkml:trace contextRef="#ctx0" brushRef="#br0" timeOffset="168462.8444">14154 9063 12,'4'-15'17,"-4"15"2,0 0-2,7-12-2,-7 12 1,0-12-3,0 12-1,0-13-2,0 13-1,-1-14-1,1 14-1,-2-17-1,2 17-1,-4-18 0,4 18-1,-7-18-1,7 18 0,-8-17 0,8 17-1,-11-15-1,11 15 0,-15-11-1,15 11 0,-15-6 0,5 2 0,10 4 0,-18 1 0,10 2-1,-2 1 1,1 2 0,0 2 0,-1 3-1,2 2 1,-1 1 0,1 1-1,3 2 1,1 2 0,1 1 1,2 0-1,3 1 1,2-1 0,4-1 0,4 0 1,3-4 0,1 2-1,4-6 1,0 1-1,2-5 1,1 0-1,-2-4-1,0-1-2,0-2-4,-3-5-10,-5-3-15,4 0 1,-10-8 0,-1 1-2</inkml:trace>
  <inkml:trace contextRef="#ctx0" brushRef="#br0" timeOffset="169732.9716">11513 8940 4,'15'-2'17,"-15"2"2,9-5 1,-9 5-4,0 0-1,0 0 0,0 0-2,3-10-2,-3 10-1,0 0-1,-1-12 0,1 12-2,0-10 1,0 10-3,-3-13 0,3 13 0,-4-14-1,4 14-1,-7-16 0,7 16 0,-11-15-2,11 15 1,-12-15-1,12 15 0,-16-12-1,16 12 1,-17-9-1,9 6 0,-2 1 0,0 2 0,0 2 0,-1 1-1,0 3 1,1 2 0,0 5-1,-2 1 0,2 2 0,1 2 0,2 2 1,0 1-1,4 0 1,0 0-1,5-1 1,4-2 1,1 1 0,3-3 0,3-1 0,3-1 1,-1-2-1,6-1 0,-1-6 0,2 0-1,3-3-1,-2-4-3,3-1-15,1-3-13,-5-8 0,2 2 0,-7-9-1</inkml:trace>
  <inkml:trace contextRef="#ctx0" brushRef="#br0" timeOffset="200755.0735">9878 15442 43,'-10'3'23,"10"-3"2,0 0-5,0 0-13,20 10-3,-5-10 0,7 1 1,2-1 0,5 0 0,1-4 1,4 3-1,-6-2-1,1 0 0,-7 0-1,-2 1-1,-7-2 0,-2 3-1,-11 1 1,10-2-2,-10 2 1,0 0-1,-15-3-1,4 2 1,-4 2 0,-4 0-2,-3 1 2,-4 1 0,-3 1 0,-2 0 0,3 1 2,1 1-2,3-2 0,4 1 1,4-1 0,4-2 1,12-2 0,-11 5 1,11-5 0,0 0 0,15 3 1,1-1-2,6 2-4,2-5-13,5-2-17,11-1 0,0-9-2,7-5 1</inkml:trace>
  <inkml:trace contextRef="#ctx0" brushRef="#br0" timeOffset="201924.1904">18422 15520 6,'-12'4'19,"12"-4"3,0 0 0,0 0-6,0 0-6,0 0-1,12-7 0,-4 3-1,6 2-1,2-3-3,3 2 1,1-1-2,4 2 1,-2-2 0,1 3-1,-1-1 0,-2 1 0,-2-1-1,-5 1-1,-2 1 1,-2-1-2,-9 1 1,0 0-1,0 0 0,0 0 0,-14-2 0,-1 1 0,-6-1 0,-4 0 1,-4 1-1,-6 0 0,-2-2 1,1 3-1,1 0 1,4 0-1,4 0 1,5 2 2,5-2 0,17 0-1,0 0 1,0 0 0,32 11 0,1-7-2,7 0-3,4-2-9,10-4-21,5 1 1,-1-9-2,-2-4 2</inkml:trace>
  <inkml:trace contextRef="#ctx0" brushRef="#br0" timeOffset="203007.2987">21250 15507 15,'0'0'17,"0"0"1,0 0-1,0 0-9,-10 0-5,10 0-1,-9-6 0,9 6 2,-19-8 0,6 2 0,-5 3 1,-3-2 0,-3 2 1,-3-2 0,-2 2-1,-2-1 0,-2 2-2,1-1 0,5 1 0,1 1-1,6 0-1,2 0 1,7 1 1,2 0 2,9 0-1,0 0 0,15 8 0,2-5 1,4 3-2,5 0 2,3 1-4,7-1 0,2 0 0,-2-1-1,-1 1 0,-6-1 1,-3-2-1,-5 0 0,-5-1-1,-7 0 0,-9-2 0,-10 6 1,-10-2 0,-11-1 1,-8 2 0,-10 0 1,-7 2 1,-7-2 0,1 3-1,2 0-5,4-2-13,6-4-13,13 1-2,9-8-1,18-6 0</inkml:trace>
  <inkml:trace contextRef="#ctx0" brushRef="#br0" timeOffset="339832.9549">21629 8767 13,'-9'-4'18,"0"-6"1,9 10-5,-12-11 0,12 11 0,-17-10-2,5 7-1,0 1 1,-5 2-2,-1 5 0,-5 2 0,1 10 0,-5 3 0,0 10-2,-2 4 0,5 10-1,-2 3-1,7 8 0,3 0-1,7 2-2,5-6 0,7-2-1,6-7-1,4-7-1,4-8-1,0-11-3,6-4-2,-5-12-6,7-3-13,-2-6-11,-5-8 2,2-2-1,-5-6 2</inkml:trace>
  <inkml:trace contextRef="#ctx0" brushRef="#br0" timeOffset="340945.9549">21931 8946 9,'0'0'13,"9"-13"1,-9 13 1,0 0 0,9-9-1,-9 9 1,0 0-3,-1-15-2,1 15-1,0 0-2,-10-13 0,10 13-2,-15-6-1,6 6 0,-4 1 0,1 5 0,-3 0 0,2 4 1,-2-1-2,2 3-1,0 0 1,6 2-2,-1-2 1,6-1-1,3 1 0,4 0 1,2-1-1,5 2 0,1 1 0,1-1 0,2 2-1,-1-2 0,-2 1 0,-1-2 0,-3-1 0,-4 0 0,-5-11 1,1 17-1,-1-17 1,-14 13 0,-1-8-1,0 0 1,-6-2 0,1 1 0,-3-3-2,2 0 1,1-1-3,0-2 0,6 0-4,-1-2-4,15 4-6,-10-6-12,8-6-1,2 12-1,13-24 3</inkml:trace>
  <inkml:trace contextRef="#ctx0" brushRef="#br0" timeOffset="341464.9549">22070 8690 30,'0'0'24,"1"32"2,-3-12 3,5 9-13,1 7-4,0 4 1,2 5-4,-2 0-2,3 3-1,-3-4-2,3-2-2,-3-7 0,2-5-1,-2-6 0,0-5 0,-1-7 0,-3-12 1,0 0-1,8 5 0,-4-16 0,1-5 0,2-4 0,0-3-1,4-3 1,-1 0-2,3 3 2,0 3-1,1 6 0,0 7 1,-2 7 0,2 7 0,-2 5 0,-1 5 1,0 4-2,-1 2 1,-2-1 0,-1 1-2,0-3-1,-2-4-2,0-1-6,-5-15-6,5 12-11,-5-12-4,0 0-2,10-10 2</inkml:trace>
  <inkml:trace contextRef="#ctx0" brushRef="#br0" timeOffset="341674.9549">22461 8926 49,'0'0'28,"13"24"3,-11-8-2,-1 7-12,4 6-5,-5-2-1,4 2-5,-4-2-3,3-2-3,-2-7-6,0-5-7,-1-13-11,5 13-7,-5-13 0,3-14 1</inkml:trace>
  <inkml:trace contextRef="#ctx0" brushRef="#br0" timeOffset="341850.9549">22455 8841 62,'1'-11'30,"-3"-1"-1,2 12 0,5-11-14,-5 11-13,11-17-9,-11 17-10,17-12-11,-17 12-1,17-5-2,-17 5 2</inkml:trace>
  <inkml:trace contextRef="#ctx0" brushRef="#br0" timeOffset="342509.9549">22614 9003 2,'11'17'19,"8"5"2,-6-13 3,5 3-3,0-8-3,-1-2-1,-1-4-3,-3-6-1,-1 1-2,-4-8-3,0 2-2,-5-3-3,-1 0-1,-5 0-2,-1 2 1,-4 2-1,0 1 0,-2 4 0,-1 2 0,-3 7 0,3 1 1,-2 6 1,1 4 0,1 5 1,1 4-1,1 4 1,2 2-1,1 1 1,6 1-1,0-3-1,3-1 1,4-3-1,4-4 0,1-5-1,3-5 1,4-5-1,0-7-1,2-4-1,0-7 0,-1-6-1,0-5 0,0-6-1,-2-5 0,-3-1 0,-1-8 0,-1 1 0,-4 0 1,-1 2 2,-3 0 1,-3 2 1,-2 6 2,-4 3 1,1 7 0,-4 4 1,1 8 0,6 12-1,-13-10 0,13 10 0,-14 17-1,7 0 0,3 9 0,-2 5 0,1 9-1,0 2 1,2 5-2,2-1 1,2 1-1,1 0 0,2-4-2,2-6-1,1-8-1,3 1-3,-2-12-6,6-3-14,0-6-10,0-8 1,3-4 0,0-7 1</inkml:trace>
  <inkml:trace contextRef="#ctx0" brushRef="#br0" timeOffset="343803.9549">23187 8957 25,'-17'-16'24,"5"14"2,-11-6 2,4 2-10,-3 6-5,-5 2 1,2 8-1,-2 3-1,4 6-2,1 2-2,7 5-2,0 0-1,8 2-2,4-1-1,7-3 1,6-4-2,4-4 1,4-6-1,2-6 0,3-6 0,1-6 0,-1-7-1,1-8 0,-3-6 0,-1-5-1,-4-6 0,-1-6 0,-5-3 0,-3 0 1,-2-1-1,-4 2 1,-2 4 1,-3 5 0,-1 9 0,-1 5 0,-2 8 1,8 17 0,-17-11-1,17 11 0,-15 22 1,7-1-1,1 7-1,3 6 1,0 6 0,4 3 0,3 1 0,3 1-1,5-2 1,2-2-1,5-4 0,2-2 0,5-4 0,4-7 1,2-3 0,1-6-1,1-5 1,0-8-1,-1-7 1,-2-6-1,-1-8 1,-7-4-2,-4-5 1,-6-2 0,-4-1-1,-5 1 1,-5-1 0,-4 6 0,-4 2 0,-1 6 1,-5 5-1,1 6 1,-2 6 0,0 6-1,0 7 2,1 6-2,2 2 1,3 4 0,2 3 0,5-1-1,2 0 0,4-1 1,6-4-1,4-1-1,3-5 1,6-4-1,3-4-1,4-4 0,6-6-1,2-5 0,2-3-1,-1-6-1,1-2 1,-4-5 0,-2-2 0,-6-2 0,-6 1 2,-7-2 0,-6 2 2,-6 4 0,-7 2 1,-5 7 2,-4 5 0,-2 8 0,-4 3 1,0 9-1,0 3 0,2 6 0,2 3-1,4 4 0,4-2 0,4 2-1,6-1 0,5-2-1,4-4 1,5-3-1,1-6 0,4-4 1,2-7-1,-1-6 0,1-7-1,0-7 1,0-6 0,-3-8-1,-1-6 1,-3-4-1,-2-6 1,-5-2-1,-2-5 1,-4-1 0,-3-1 0,-3 5 1,-2 4 0,-3 5 0,-2 8 0,0 7 0,-1 10 0,-2 10 0,1 11 0,-1 10 0,2 11 0,1 11 0,1 11-1,0 7 1,3 8-1,4 4 0,2 0 0,3-1 0,3-3-1,2-8-1,3-4 0,0-9-3,5-4-3,-3-17-6,8 1-12,-2-12-13,3-12 3,1-5 0,-1-14 1</inkml:trace>
  <inkml:trace contextRef="#ctx0" brushRef="#br0" timeOffset="344057.9549">23960 8347 73,'0'0'33,"12"-1"0,5 21 2,10 10-22,-3 11-3,9 15-2,0 8-1,9 12-2,-6 5-1,-2 5-1,-10-1-1,-6-2-1,-10-6-1,-11-8-2,-10-2-6,-9-10-25,-10-12-3,-3-7 0,-7-15-1</inkml:trace>
  <inkml:trace contextRef="#ctx0" brushRef="#br0" timeOffset="345928.9549">727 8615 82,'-34'-10'29,"34"10"0,0 0-6,0 0-14,-33-24-3,33 24-3,-29-1 0,29 1-1,-42 19 0,42-19 1,-48 49 0,24-14 0,2 11-1,4 6 0,4 4 0,7 5-2,7 2 2,7-2-2,6 0 1,5-5 0,5-4-1,3-6 0,0-4-2,1-7 0,-27-35-5,46 52-5,-46-52-10,35 32-10,-35-32 0,30 6 0,-30-6 1</inkml:trace>
  <inkml:trace contextRef="#ctx0" brushRef="#br0" timeOffset="346674.9549">926 9086 41,'-16'-48'22,"16"48"2,0 0-3,-36-38-7,36 38-2,0 0-3,-38-27-2,38 27 1,-32-4-1,32 4 0,-33 19-1,33-19 0,-31 40-2,31-40 0,-24 57-1,24-57-1,-15 62 0,15-62-1,0 56 1,0-56 0,16 38 0,-16-38 1,0 0 0,45 12-1,-45-12 0,36-22 0,-36 22 0,37-46-1,-37 46-1,32-64 1,-19 28-1,-1-1 0,-3-2 1,-3-1-2,-3 2 2,-3-1-2,-3 3 1,-3 1 0,6 35 0,-17-62 1,17 62-1,-19-43 1,19 43 0,0 0 0,0 0-1,-34-26 1,34 26 0,0 0-1,-19 55 1,19-55-1,-6 74 0,6-31 0,1 4 0,3 1 1,2-1-1,2-2 0,1-4 0,0-4-1,-9-37 0,26 62-2,-26-62 0,28 40-4,-28-40-3,29 15-7,-13-18-11,4-7-5,3-2-1,1-9 0,-1 0 3</inkml:trace>
  <inkml:trace contextRef="#ctx0" brushRef="#br0" timeOffset="346915.9549">1154 8899 37,'0'0'26,"-11"-22"2,11 22 0,-14 0-7,14 0-5,-11 17-6,4-5-1,3 11-3,0 0-2,1 6-1,2 0 0,3 4-3,1-3 0,3-2-1,3-1-3,-3-7-3,6-1-5,-2-7-7,2-7-8,2 2-3,-2-13-1,2 5 3</inkml:trace>
  <inkml:trace contextRef="#ctx0" brushRef="#br0" timeOffset="348207.9549">1180 8877 38,'0'0'25,"0"0"1,-9 6 0,9-6-9,0 0-4,0 0-3,2-14-2,-2 14-3,5-11 1,-5 11-3,10-10 0,-10 10-2,11-7 0,-11 7 0,11-5-1,-11 5 0,13-2 0,-13 2 0,11 2 0,-11-2 0,11 6 0,-11-6 0,14 8 1,-14-8-1,12 13 0,-12-13 1,11 13-1,-11-13 1,7 14-1,-7-14 0,-1 14 0,1-14 0,-14 13 1,14-13-2,-17 12 2,7-5-2,-2-4 2,3 1-1,-2-2 1,11-2-1,-17 5 0,17-5 0,-14 2 1,14-2-1,-12 2 0,12-2 1,0 0-1,-11 1 1,11-1 0,0 0 0,0 0 0,0 0 0,0 0 0,0 0-1,0 0 1,0 0-1,0 0 0,0 0 0,0 0 0,0 0 0,0 0 0,0 0 0,0 0 0,0 0 0,0 0-1,0 0 1,0 0 0,0 0 0,0 0 0,0 0 0,0 0 0,0 0 0,0 0-1,0 0 1,0 0 1,0 0-1,0 0 0,0 0 0,0 0 0,0 0 1,0 0-1,0 0 0,0 0 1,0 0-1,0 0-1,0 0 1,0 0 0,0 0 0,0 0-1,0 0 0,0 0 1,0 0-1,-8-2 0,8 2 0,0 0 0,-13 5-1,13-5-1,-13 3-2,13-3-5,-13 5-10,13-5-10,0 0 1,0 0-2,0 0 2</inkml:trace>
  <inkml:trace contextRef="#ctx0" brushRef="#br0" timeOffset="349027.9549">1521 8836 29,'-13'-14'23,"13"14"2,-9-7 2,9 7-9,0 0-1,-14-7-4,14 7-2,-13 4-2,13-4-3,-16 10-1,7 1-1,-1 0 0,2 5-2,-1-2 0,3 2 0,1-2 0,4 1-1,2-3 1,2-2-2,-3-10 1,16 13 1,-4-8-1,0 0 0,3-2-1,-2 1 1,0-1 0,-1 2-1,0-2-2,-12-3 3,12 12-1,-12-12 0,-4 16 1,4-16-1,-15 20 0,3-9 1,-4-1 0,3-1-1,0 1-1,0-4-1,4 1-3,-2-7-5,11 0-8,-9-5-11,7-7-3,6-1 0,-2-10 1</inkml:trace>
  <inkml:trace contextRef="#ctx0" brushRef="#br0" timeOffset="349704.9549">1483 8532 69,'0'0'28,"0"0"0,0 18 0,1 3-17,5 10-2,-2 3-3,4 9 0,2 2-3,-2 2 0,5-4-2,0 0-1,0-6-1,-1-5 0,0-7 1,-2-4-2,-3-8 3,4-5-1,-11-8 1,12-1 1,-12 1-1,11-17 0,-6 4 0,0-4 1,-1-1-2,-1 2 1,0 1-1,-1 3 0,-2 12 0,2-15 0,-2 15 0,0 0-1,7 15 1,-2-4 0,1 0 0,3 1 0,1 1 1,4-1-1,3-5 1,1-2 1,3-2-1,0-4 0,1-3 1,1-4 0,-2-4-1,-1-2 1,-4-2-2,-2-3 1,-7-1-1,-1-1 1,-6 0-1,-3 3 0,-3 0 1,-2 3-1,-4 3 0,-1 4 0,2 5 0,-3 4 1,3 5-1,0 3 0,4 4 0,3 2 1,3 1 0,4 3 0,3-2 1,6 0-1,0-4 0,6-3 0,-1-2-1,3-5-1,1-3-4,0-6-5,6-1-11,-4-1-12,0-6-1,4 2-1,-5-4 1</inkml:trace>
  <inkml:trace contextRef="#ctx0" brushRef="#br0" timeOffset="351187.9549">1727 8729 12,'0'0'17,"-1"-11"-1,1 11 1,-1-11 0,1 11 0,-2-11 0,2 11-3,0 0-1,-4-10-1,4 10-2,0 0-1,0 0-4,0 0-1,1 15 0,1-2-2,2 4 0,0 3 0,2 3-1,1 3 1,1 0 0,-1-2-1,0-3-2,0-2-1,-3-5-5,5-1-4,-9-13-8,11 10-9,-1-5-4,-10-5 1,23-5 2</inkml:trace>
  <inkml:trace contextRef="#ctx0" brushRef="#br0" timeOffset="354705.9549">2148 8537 8,'-6'-12'13,"6"12"0,0 0-4,-12-5-2,12 5-1,-13-1-2,13 1 1,-11-3-1,11 3-1,0 0-1,-12-2-1,12 2-2,0 0-1,0 0 0,0 0 1,0 0 0,0 0 1,0 0 2,0 0 0,0 0 2,0 0 0,0 0 2,-9-12-1,9 12-1,0 0 0,-9-9 1,9 9 0,-10-10 1,10 10-1,-11-11 2,11 11-1,-8-9 2,8 9-2,0 0 1,-9-6-2,9 6-1,0 0 0,-5 13 0,5 1-1,-2 4 1,3 8-1,0 6 0,2 4 1,3 2-3,1 2 2,1-3-2,3-3-1,1-3-1,0-8-1,2-4-2,0-7 0,-1-3-2,3-8-5,1-1 1,0-7-1,3-1 1,0-6 0,2-3 1,-2-1 2,-1-2 2,-2-2 3,-4-1 2,-3 0 2,-4 3 1,-5 0 2,-6 5 0,-4 2 0,-4 5 2,-1 7 0,-5 3 0,1 9-1,-4 3-1,4 5-1,0-1 0,4 4-1,2-2-2,5 1 1,3-4 2,4-3-1,0-14 0,12 16 0,-2-14 0,4-3 0,1-6 0,2-3-1,0-7 0,2-4-1,-1-6-1,-2-4 0,-4-5 0,-1-3-1,-3-2 1,-3 0 0,-5-1 1,-3 5-1,-6 1 2,0 4 0,-2 3 0,-1 8 1,-1 4-1,3 5 1,-1 4-2,11 8 1,-16 5-2,10 6 1,2 7-1,2 6 0,1 8 0,5 3 1,2 4-1,6 2 0,5 0 1,2-4-1,4-3 1,5-4-1,2-7 1,1-6-1,1-6 1,0-5-1,-3-7 1,1-5-1,-2-6 0,-5-4 0,-3-6 0,-5-2 0,-6-3 0,-5-1 0,-5 0 0,-5 1 0,-5 5 0,-2 4 0,-3 5 0,-1 5-1,1 6 1,-2 7 0,4 6-1,0 1 1,4 5 0,4 0 0,4 3-1,3-2 1,4-1 0,4-3 0,5-3-1,1-4 1,6-4-1,1-3-1,3-6 0,0-5-1,2-3 0,-1-5 0,2-3-1,-5-4-2,-1 0 2,-5-4-1,-2 3 1,-5-2 0,-2 1 2,-6 1-1,-2 4 3,-4 2 2,-3 2 0,-1 4 1,-1 1-1,-1 5 1,-2 0-1,2 6 1,-3-1-1,4 6 0,-2 0 0,1 3 0,0 3-1,-2 3 1,1 3 0,0 5-1,1 2 1,1 5-1,2 0 0,3 3 0,2-1-1,6-1 1,2-3-1,3-3 0,2-5 1,5-4-1,0-6 1,3-5 0,-1-7 0,3-4 0,-1-9 0,0-3 0,1-7 0,-4-5-1,0-6 0,-3-2 0,-1-3 0,-5-3 1,-3-1-1,-4-3 0,-5 1 1,-2 4 0,-5 2 0,-1 5 0,-3 3 1,2 8-1,-1 4 1,3 8-1,0 7-1,11 10 0,-14 5 1,10 9-1,3 10-1,1 8 1,3 8 0,1 6 0,4 6 0,2 3 1,2-2-1,2 1 0,0-3-1,1-4 0,2-3-1,-1-6-2,2-2-4,-5-13-8,3-4-19,3-5 2,-4-11-1,4-4 1</inkml:trace>
  <inkml:trace contextRef="#ctx0" brushRef="#br0" timeOffset="355073.9549">2733 7545 110,'4'18'32,"10"-5"2,11 4-2,11 6-30,7 7-2,3 12 1,4 9-1,0 10 0,-2 9 0,-5 6 0,-10 5 1,-10 3 0,-14-1 0,-9-1 0,-12-7 1,-11-5-2,-13-6-1,-10-12-3,-3-1-14,-2-10-16,-5-12 1,5-7-1,0-14-1</inkml:trace>
  <inkml:trace contextRef="#ctx0" brushRef="#br0" timeOffset="370917.9549">21189 11558 8,'0'0'21,"0"0"1,11 7 2,-11-7-7,0 0-3,6-10 0,-6 10-2,2-12-3,-2 12 0,3-15-3,-3 15 0,2-16-1,-2 16 0,-1-15-1,1 15 0,-4-17-1,4 17-1,-6-15 1,6 15-1,-9-14 0,9 14 0,-15-14 0,15 14-1,-15-8 1,5 7-1,0 2 0,0 1-1,0 4 0,-1 2 1,2 2-2,0 2 2,0 4-2,1 0 2,-1 6 0,2 0 0,-1 5 1,0 1-1,2 1 0,0 3 1,3-1-1,1-2 0,2 1 1,2-3-1,1-2-1,3-3 1,2-2 0,1-3 0,1-3-1,2-4 1,-1-3 0,2-3-1,1-3 1,0-5-1,-2-2 0,0-4 1,0-2-1,-3-3 0,2-4 0,-4-3 0,0-2 0,-2-2 0,-1-2 0,-1 0 0,0-2 0,-1-1 0,-1 3-1,-1 0 1,-1 4 0,0 2 0,0 3 1,-1 3-1,1 3 1,-1 2-1,2 11 1,-2-11 0,2 11-1,0 0 0,0 0 1,-5 14-1,5 1 0,0 6 0,2 6 0,1 4 0,0 6 0,4 2 0,4-1 1,2-1-1,2-3 1,5-4-1,1-4 1,1-8-1,4-4 0,1-6 0,1-5-1,1-6-2,-2-6-4,0 1-15,-2-6-14,-5-6 0,-3 0 1,-7-5-2</inkml:trace>
  <inkml:trace contextRef="#ctx0" brushRef="#br0" timeOffset="372608.9549">18813 11997 28,'0'0'22,"0"0"1,0 0-2,0 0-7,0 0-1,0 0-2,0 0-1,2 15-1,0 2-2,-2 5-1,2 8-2,0 4 0,2 6 0,-2 1 0,3 3-1,-3-3 0,2-1 0,-2-7 0,1-3 0,-1-7 0,0-3 0,-2-7 0,1-3 0,-1-10 0,0 0 0,0 0-1,1-11 0,-2-2 0,4-4 0,-2-2-1,2-5-1,2 0 0,1-1 0,2 1 0,2 3 0,0 2 0,2 4 0,3 4-1,0 4 1,1 5 0,0 3 0,2 5 0,0 3 0,0 3 0,-1 2 0,-2 2-1,-2 2 1,-4 0 0,-2 1 0,-5 1 0,-4-1 0,-5 1 1,-2-3-1,-6-2 1,-5-1 0,-1-6 1,-1-1-1,-1-5 0,1-4-1,1-3 0,2-5-1,4 2-2,0-8-14,1-1-17,8 1-1,-1-7 0,6-1 0</inkml:trace>
  <inkml:trace contextRef="#ctx0" brushRef="#br0" timeOffset="374292.9549">10303 12094 39,'0'0'25,"0"0"1,0 0 2,0 0-10,0 0-6,0 0-2,0 0 0,0 0-1,10-2-3,-10 2-1,14-5-1,-6 4-2,3 0 0,1 0-1,0 2 0,2 0 0,0 3-1,-2-1 1,1 2-1,-2-1 1,-2 0-1,-9-4 1,14 8-1,-14-8 0,9 5 0,-9-5 1,0 0-1,0 0 1,0 0 0,0 0 0,0 0 1,0 0-1,-13-4 0,13 4-1,-16-4 1,7 1-1,-2 1 0,0 2 1,0 0-1,-2 2 0,1 2 0,1 0 1,-2 2-1,1 2 1,2 5-1,-1 2-1,-1 3 2,1 4-2,0 0 2,1 4-2,1 1 1,4 2-1,2-3 2,4-2 0,2-3 1,8-2 0,5-5 0,5-5 0,5-4 0,6-5-1,-1-5 0,4-2-1,2-2-1,-1-4-3,2 1-16,-5-1-15,-8-5 0,-4-2 0,-11-13-1</inkml:trace>
  <inkml:trace contextRef="#ctx0" brushRef="#br0" timeOffset="400439.9549">21359 12420 0,'-8'6'15,"8"-6"-1,0 0-1,-11 3-3,11-3 1,-12 0 0,12 0 1,-14 1-1,4 1-2,0-1 0,-1 5 0,-3-2-1,0 8 0,-3 1 0,-3 8 0,-2 3 0,0 9 0,-3 5-2,4 6-2,-3 5-1,5 2-1,3-1-1,7 0 0,3-4-1,5-3 1,5-6 0,5-4 1,4-10-1,4-3 1,0-8-1,3-5 1,-2-6-1,2-4 0,-3-8 0,1-2-1,-6-2 0,0-2 0,-2-2 0,-4 0 0,-1 2 0,-2 0-1,-2 3 1,-2 2 0,-2 1 0,3 11 0,-8-15 0,8 15 0,-12-6 0,12 6 0,-12 6-1,12-6 1,-13 19 0,6-7 0,2 5-2,-1-2 0,3 5-2,-1-5-3,6 4-6,0-5-10,-2-14-8,13 18-1,-3-19 0,6 2 2</inkml:trace>
  <inkml:trace contextRef="#ctx0" brushRef="#br0" timeOffset="400905.9549">21577 12478 33,'0'-13'24,"0"13"2,0 0 2,0 0-13,0 0-3,0 0-2,-4 16-1,0 0-1,1 11 1,-3 4-3,2 9-1,-4 5 0,2 6-1,-1 0-2,1 2-1,1-6 0,1-2-2,1-4 0,1-5-2,2-6-1,-2-8-4,5-2-6,-2-7-8,-1-13-9,0 0-1,11-3 1,-3-8 2</inkml:trace>
  <inkml:trace contextRef="#ctx0" brushRef="#br0" timeOffset="401251.9549">21745 12413 51,'0'0'26,"0"0"2,10-11-7,-10 11-10,2 13 0,-2 7-1,-4 6 0,1 10-1,-4 5-2,4 9-2,-4 6 0,2 2-2,-1 1-1,2-4-2,2-5 0,1-4-1,3-5-1,-1-6 0,3-7-2,-1-10-3,3-3-6,-6-15-11,0 0-8,15-3 0,-11-15 1,5 0 1</inkml:trace>
  <inkml:trace contextRef="#ctx0" brushRef="#br0" timeOffset="401514.9549">21571 12640 42,'-20'7'27,"20"-7"2,-10 5 1,10-5-15,0 0-4,15 0-1,-1 1-1,2-3-3,3 0-3,6 0-5,-1-1-7,1-1-13,2 7-8,-8-8 0,2 7-2,-9-7 1</inkml:trace>
  <inkml:trace contextRef="#ctx0" brushRef="#br0" timeOffset="404300.9549">19093 12982 16,'10'-12'14,"-8"0"-2,-2 12-2,8-16-3,-8 16 0,6-19 2,-6 19 2,3-16-1,-3 16 1,3-12-1,-3 12-1,0 0-2,0 0-2,0 0-1,0 0-1,-13 19 0,5 0-1,-1 7 1,-3 6-1,-2 6 0,-1 3 1,1 3 0,-1 1 0,0-3-1,2-5 1,2-4-1,3-6-1,2-4 2,3-7-1,5-3 1,-2-13 0,16 13 0,-3-12 0,8-1 0,2-3 0,6-1-1,1-3-1,3 0-1,0 0 0,0 0-1,-2 0 0,-4 1-1,-3 2-2,-6-2 0,-2 5-3,-7-3-2,-9 4-7,11-2-7,-11 2-7,0 0 0,-11-12 2,11 12 0</inkml:trace>
  <inkml:trace contextRef="#ctx0" brushRef="#br0" timeOffset="404631.9549">19245 12958 27,'0'0'22,"0"0"0,0 0 2,0 0-6,-3 17-9,1 4 0,-2 8 0,3 9 0,-2 8-1,2 10 0,-3 4 0,4 7-4,-1-3-1,3-1-2,-1-5-1,0-7-3,1-7 0,-1-11-5,3-8-4,-3-7-10,-1-18-7,0 0-2,8-12 3,2-5 0</inkml:trace>
  <inkml:trace contextRef="#ctx0" brushRef="#br0" timeOffset="404954.9549">19448 12891 70,'0'0'30,"0"0"-1,1 12 0,4 0-20,-4 6-4,2 10-1,-2 9-1,1 11 1,-2 9-1,3 7 1,-2 6-1,1 2-1,-2-3 0,2-5-2,0-6-1,-1-11-3,1-6-1,-2-13-5,3-8-7,-3-8-11,0-12-3,4-11-1,-3-11 2</inkml:trace>
  <inkml:trace contextRef="#ctx0" brushRef="#br0" timeOffset="405254.9549">19617 12897 74,'0'0'32,"0"0"-2,0 0 2,8 11-18,-10 4-6,3 12-3,-2 8-2,2 12 0,-1 5 0,1 9 0,0 3-1,2 0-1,0-2-1,1-6-1,1-7 0,0-10-2,2-6-2,-3-9-4,3-7-11,-1-6-14,-6-11 1,0 0 0,2-22 1</inkml:trace>
  <inkml:trace contextRef="#ctx0" brushRef="#br0" timeOffset="405481.9549">19436 13270 85,'0'0'31,"0"0"0,0 0 1,24-5-23,0-3-7,2 0-4,3-4-7,5 1-14,3 4-8,-4-5 0,4 3-1,-10-9 1</inkml:trace>
  <inkml:trace contextRef="#ctx0" brushRef="#br0" timeOffset="409541.9549">8812 10534 30,'0'0'25,"0"0"2,0 0-2,9-3-4,-9 3-7,0 0-2,0 0-2,0 0-2,-4 19-1,-7-5-1,0 9-1,-5 2-1,-2 7 1,-4 1-1,1 2 0,-2-2-1,2-3-2,3-2 0,3-6 0,5-3-1,6-3 1,4-5 0,9-5 0,5-4 0,10-1 1,4-5-1,8 0 1,2-4-1,3-3 0,2 0-1,-3 0 0,-4 1-2,-5-1 0,-6 4-2,-7-3-2,-2 5-3,-16 5-7,15-15-6,-15 15-2,2-14-2,-2 14-4,-1-15 0,1 15 1,-2-18 5</inkml:trace>
  <inkml:trace contextRef="#ctx0" brushRef="#br0" timeOffset="409811.9549">9038 10524 55,'0'0'26,"-1"-13"3,1 13-5,0 0-9,0 0-2,1 17-1,-3 3-4,4 10 0,-2 5-2,1 9 0,-1 8-2,1 8 0,-1 0-3,0-1-1,1 0-2,-1-7-1,2-2-3,-1-8-3,4-4-9,-2-7-11,1-10-3,4 0-1,-8-21 3</inkml:trace>
  <inkml:trace contextRef="#ctx0" brushRef="#br0" timeOffset="410534.9549">9344 10730 29,'10'3'21,"-10"-3"4,0 0 3,1 21-8,-1 0-9,1 8 0,-1 10-2,0 11-1,-2 8 0,2 9-3,-3 2-3,2 0-2,-1-5 0,1-8 1,0-5-2,2-10 0,0-8-4,1-11-4,1-6-5,0-2-9,-3-14-6,0 0 0,10-8 2</inkml:trace>
  <inkml:trace contextRef="#ctx0" brushRef="#br0" timeOffset="410864.9549">9590 10717 56,'0'0'27,"0"0"2,10 11-1,-8 8-17,-5 11-2,2 13-1,-3 8 0,1 10-1,-2 5-2,1 5-2,0-3-1,3-3-1,-1-10-1,2-8 1,1-10-2,1-9-1,2-4-3,-2-12-3,-2-12-9,7 17-8,-7-17-5,0 0-1,1-22 1</inkml:trace>
  <inkml:trace contextRef="#ctx0" brushRef="#br0" timeOffset="411106.9549">9462 11094 79,'0'0'32,"-10"6"-1,10-6 1,0 0-20,12 4-7,0-6-2,7-4 0,6 0-2,7-4-2,6-4-4,5-4-19,6 2-6,-6-10-2,5 1 0,-7-10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5:40:44.6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15186 8756 9,'-11'2'14,"11"-2"-1,-15 12-5,15-12 1,-11 8 2,11-8-1,0 0 2,0 0-1,6 12 0,-6-12-1,20 4 1,-7-4-2,8 3-2,3-5-1,7 2-1,5-3-1,5-1 0,7 0-1,3-1 1,9-1-1,5 2-1,4-3 0,4 1 0,6 0 0,3 0 0,3 0 0,4 2-1,3-2 0,1 1 0,1 0 0,0 2-1,-2-2 1,1 2 0,-6-2-1,0 2 1,-6 0 0,-5 1 0,-5 0 1,-3-1-1,-6 1 0,-4 1-1,-4 0 1,-6-1 0,-6 0-1,-3 0 0,-5-2 0,-4 1 0,-5-1-2,-5 0-2,-2 0-11,-2 1-17,-8-10 1,2 2 0,-10-10-2</inkml:trace>
  <inkml:trace contextRef="#ctx0" brushRef="#br0" timeOffset="10435">21761 8930 0,'0'0'13,"0"0"-4,0 0 2,0 0 1,-5-13-1,5 13 1,0 0 0,0 0 0,-3-15-3,3 15-1,0 0-1,-4-16-2,4 16-1,-6-14 0,6 14-1,-7-14 0,7 14 0,-12-12 0,12 12-1,-16-11 0,6 6 0,-1 3-1,-1 0 0,-1 2 0,-2 1 0,-1 1 0,-2 3 0,0 4 1,-1 2 0,0 2 0,0 3-1,3 0 1,0 3-1,4 0 1,1-1-1,5-1 0,3 0 0,3-2 1,5-1 0,2 0-1,5-1 1,2-1-1,4 0 0,2-2 0,1-1 0,4 1-1,-3-1 1,1-1-1,-1 2 0,-4 0-1,0-1 1,-6 1 0,0 1-1,-7 0 1,0-1 0,-5 2-1,-4 0 1,-1-2 0,-4 3 1,-1 0-1,-4-1 0,0 1 1,-1-2-1,-2-1 1,3-1-1,-3-3 0,2-2-1,2-1-1,0-4-2,4-2-6,-1-1-4,10 4-8,-9-13-6,6 0-1,3 13 1,12-22 2</inkml:trace>
  <inkml:trace contextRef="#ctx0" brushRef="#br0" timeOffset="10865">21900 9101 13,'0'0'17,"11"-2"0,-11 2-2,0 0-5,0 0 0,0 0 0,-3 13-2,1-3 0,1 4-1,-1 4 0,0 2 1,-1 3-2,2 3-2,-1-2-1,2 1 0,3-2-1,1-4 1,1-4 0,5-1-1,-1-6 1,4-3-2,2-5-2,0-6-4,3-3-5,1-4-6,0-11-8,3 7-4,-5-12 1,7 4 1</inkml:trace>
  <inkml:trace contextRef="#ctx0" brushRef="#br0" timeOffset="11174">21957 8821 72,'0'0'29,"0"0"-3,0 0 0,-10 2-25,10-2-10,-10-14-11,10 14-7,-7-24-1,10 10 1,-3-9 0</inkml:trace>
  <inkml:trace contextRef="#ctx0" brushRef="#br0" timeOffset="11887">22244 9080 6,'0'11'17,"0"-11"0,0 0-2,0 0-1,12 3 0,-3-2 1,4 1 0,5-1-2,4-1-2,4 0-1,1-1-3,0-1-2,0 0-3,-1 0-2,-2-2-5,-6 0-7,-1-5-11,1 7-4,-8-10-1,7 8 1</inkml:trace>
  <inkml:trace contextRef="#ctx0" brushRef="#br0" timeOffset="12347">23135 8953 1,'-6'-10'12,"6"10"2,-21-2-7,7 2 1,-6 2 1,0 1 3,-3 2 0,0 4 2,0 0-1,0 5 0,3 4-2,0 1-3,6 3-1,0 1-1,6 2-1,4-3 0,5 2 0,3-3-1,7-2 1,4-4-2,3-1 0,3-4-1,1-3-1,1-3-4,-1-5-3,2-2-9,-2-2-7,-3-9-8,4 3 0,-5-10 0</inkml:trace>
  <inkml:trace contextRef="#ctx0" brushRef="#br0" timeOffset="12639">23341 8840 17,'0'0'19,"-3"10"2,3-10 1,-2 11-6,3 2-6,-1 3 0,2 6-1,-2 0 0,4 8-1,-4-1-3,5 3 0,-4 1-2,3 0 0,-2-3-3,1-4-4,1-2-4,-1-5-6,-3-19-11,10 21-3,-10-21 2,12-1-1</inkml:trace>
  <inkml:trace contextRef="#ctx0" brushRef="#br0" timeOffset="12934">23533 8802 30,'-7'12'23,"9"11"0,-7 0-6,6 2-7,-1 6-1,1 1-3,0 3-1,0-1-2,-1 1-1,1-2-2,0-2 0,0-3-3,0-3-6,0-8-6,5 3-9,-6-20 1,6 16 0,-6-16-1</inkml:trace>
  <inkml:trace contextRef="#ctx0" brushRef="#br0" timeOffset="13205">23311 9055 45,'0'0'24,"0"11"5,0-11 0,9-4-20,3 2 0,-2-1-2,2 1 0,0-4-3,3 1-1,-3-1-5,1 0-5,1 1-8,0 2-10,-1-5-3,6 6-1,-3-6 1</inkml:trace>
  <inkml:trace contextRef="#ctx0" brushRef="#br0" timeOffset="13895">23750 9119 9,'-6'11'18,"4"9"1,-11-8-1,1 3-7,-4-2 2,-2 2-3,-1-1 0,-1-1 0,2 0-2,1-1 0,6-3-1,0-2-2,11-7 0,-6 12-2,6-12 1,0 0-1,17 8 1,-6-8-1,4 1 0,0-2-1,6 1-1,-2-1-1,4-1 0,-1 1 0,-1 2 0,0-1 0,-3 3 0,1 0 0,-5 1-1,0 2 1,-4 1-1,-10-7 0,11 16 1,-7-6-1,-4-10 1,-1 20-2,1-20 2,-8 20 2,8-20-2,-14 18 1,14-18-1,-15 16 1,15-16-1,-10 10 1,10-10 0,0 0 0,0 0 0,0 0 1,0 0-1,0 0 0,0 0 0,10 9 0,-10-9 0,19 0 0,-8 1-1,2 0 1,-2 2-1,1 1 1,-3 2-2,1 1 2,-10-7-2,6 18 1,-9-7 0,-8 1-2,-1-2 3,-9 4-2,1-2 0,-7 0-2,1-5-3,0 1-10,1-4-8,-1-7-5,9 1-2,-1-12 1</inkml:trace>
  <inkml:trace contextRef="#ctx0" brushRef="#br0" timeOffset="14662">21494 8513 14,'0'0'20,"0"0"1,0 0-3,0 0 1,0 0-2,0 0-2,0 0 0,2-18-4,-2 4-2,2-1-1,-1-6-3,1 0-3,0-3-1,1 0-1,0 2 1,1 1-1,-1 3-1,0 0-2,1 5-5,-1 0-3,0 2-9,-3 11-8,7-20-1,-7 20 1,11-19 1</inkml:trace>
  <inkml:trace contextRef="#ctx0" brushRef="#br0" timeOffset="15121">21585 7842 19,'0'-22'16,"0"22"-1,-11-18-3,11 18-5,-19-17 0,5 10-1,-4 1 3,-4 2 0,-1 4-1,-2 3 0,-1 2-1,0 7-1,2 3-2,0 3 0,5 4-1,2 2-1,6 6 1,3-1-1,7 1 1,6-2 0,6 0 0,6-1-1,4-2 0,6-7-1,2-1-1,2-7-2,0-4-3,1-5-6,-1-3-7,-5-11-8,3 2-2,-8-11 2,7 2 0</inkml:trace>
  <inkml:trace contextRef="#ctx0" brushRef="#br0" timeOffset="15612">21761 7804 16,'0'0'20,"-9"7"2,9-7 1,0 16-8,1-6-3,-1 5-3,1 5-1,0 6-2,-1 1-1,1 2-2,0-1-1,0-1-1,1-5-1,-1-2 0,2-7-3,-3-13-4,0 0-9,18 5-9,-12-19 0,9 3 1,-5-13-1</inkml:trace>
  <inkml:trace contextRef="#ctx0" brushRef="#br0" timeOffset="15866">21971 7694 22,'-10'15'22,"10"2"0,-6-3 2,4 10-13,-1 0-1,1 5-2,1 0-2,0 2-2,0-2-2,2-1-1,0-3-3,1-6-4,0-1-5,-1-8-4,4 4-8,-5-14 0,0 0 0,0 0 0</inkml:trace>
  <inkml:trace contextRef="#ctx0" brushRef="#br0" timeOffset="16098">21815 7989 29,'-13'1'21,"13"-1"2,-12 8-4,12-8-5,0 0-2,9 0-4,-9 0-1,17-9-2,-6 3-1,3-2-1,0-3-2,3 1-1,-1-1-3,2 0-4,-1 0-6,1-2-6,4 7-7,-5-8 1,6 9 0</inkml:trace>
  <inkml:trace contextRef="#ctx0" brushRef="#br0" timeOffset="16625">22136 7874 9,'0'0'18,"0"0"1,9 6-5,-9-6-1,21 0 0,-10 0-2,5 4-1,-2-1-1,2 2-2,-2 1-3,-4 3 0,0 2-3,-4 3 0,-2 1 1,-3 2-1,-2 0 0,-2 0 0,-2 2-1,-1-4 1,0-1 0,1-3-1,5-11 1,-9 14-1,9-14 0,0 0 1,0 0 0,0 0-1,12-7 1,-3 1-1,3-1 0,1 1 0,3 0 0,1 4 0,-1 1-1,0 3 1,-2 4 0,0 3 0,-4 4 0,-4 2 0,-3 4 1,-6-1 1,-3 5 0,-8-1 1,-3-1 0,-4-1 1,-4-2-2,-3-3-1,-2-2-2,3-3-5,0-7-7,3-6-9,4 2-5,0-10-1,8 4 1</inkml:trace>
  <inkml:trace contextRef="#ctx0" brushRef="#br0" timeOffset="17135">20841 9057 35,'-9'2'23,"9"-2"4,0 0 1,0 0-10,9 12-4,1-9-2,7 4-3,2-1 0,6 4-3,-1-2-2,4 0-2,1 0-2,-5-3-4,1 1-4,-6-6-8,-4-7-13,2 3 0,-9-9-2,1 3 2</inkml:trace>
  <inkml:trace contextRef="#ctx0" brushRef="#br0" timeOffset="17632">20156 8993 7,'-16'7'17,"-8"-5"3,7 9 2,-7-3-5,6 8-2,-2 3-1,4 4-1,2 5-1,3 5-2,7 3-1,2-1-3,6 1-1,4-3 0,5-4-3,3-4-1,1-7 0,2-5-3,0-7-2,2-7-7,0-5-9,-5-10-7,7 0-2,-6-9 1,7 0 1</inkml:trace>
  <inkml:trace contextRef="#ctx0" brushRef="#br0" timeOffset="17912">20391 8958 32,'12'9'18,"-12"-9"1,9 14-5,-6-1-5,1 6-2,-1 2 0,-1 7-2,0 1 1,-1 1-2,1 0 0,-1 1-1,0-6-2,0-2-2,1-6-4,-1-5-5,-1-12-6,0 0-7,0 0 0,0 0 1</inkml:trace>
  <inkml:trace contextRef="#ctx0" brushRef="#br0" timeOffset="18159">20525 8905 30,'0'0'20,"5"24"1,-9-10-5,5 5-6,-2 5-2,1 4-1,0 3-2,1 1-2,0-1-1,1 1-1,-1-3-3,2-5-6,1 0-3,-2-10-6,5 3-5,-7-17 1,6 12-1</inkml:trace>
  <inkml:trace contextRef="#ctx0" brushRef="#br0" timeOffset="18399">20462 9198 48,'0'0'20,"0"0"2,0 0-3,16-3-16,-4-3-1,0-1-1,3-3-2,1-1-2,1-1-3,-1-2-3,3 5-6,-6-8-6,7 12 1,-8-9 0,6 11 0</inkml:trace>
  <inkml:trace contextRef="#ctx0" brushRef="#br0" timeOffset="18888">20656 9251 5,'0'0'16,"0"13"2,0-13-4,9 2-1,-9-2 1,12-2 0,-12 2-2,14-4-3,-14 4-2,10-1-3,-10 1-1,0 0-2,3 16-1,-3-16 1,-7 21-1,2-9 1,-1 2 0,-1-1 0,1 0 0,1-3-1,5-10 1,-9 15 0,9-15 0,0 0-1,-3 11 1,3-11-1,0 0 1,0 0 0,13 4-1,-13-4 1,9 7 1,-9-7-1,9 14 1,-9-14 0,5 20 1,-5-8 0,-3 2 0,-3 0 0,-4 1 0,-1-1-1,-4-1-1,0 1-2,-3-5-1,3 1-3,-1-6-4,3 0-6,13-4-8,-14-1-4,14 1 0,3-13 2</inkml:trace>
  <inkml:trace contextRef="#ctx0" brushRef="#br0" timeOffset="19331">21673 9608 0,'10'26'17,"-10"-26"2,7 26 3,-6-12-8,-1 7 2,-1 0-1,0 4-1,-1 2 0,-1 2-3,2 1-3,0 0-3,0 0-2,1-2-4,0-1-3,2-3-6,0 0-8,-5-9-8,9 6-2,-8-11 1,10 5 0</inkml:trace>
  <inkml:trace contextRef="#ctx0" brushRef="#br0" timeOffset="19685">21764 10227 7,'-18'-3'20,"-5"-3"-3,4 6 1,-3 0 0,5 6 2,-2 4-2,6 2-3,3 8-3,2-1-4,4 2-1,2 1-3,5 1 0,1-2 0,5 2-1,2-5-1,2-1-1,3-5 0,0-5-2,4-3-3,-2-9-7,3-2-5,1-4-8,-5-10-5,6 2-1,-5-9 1</inkml:trace>
  <inkml:trace contextRef="#ctx0" brushRef="#br0" timeOffset="19898">21965 10151 22,'-8'13'23,"6"12"1,-9-3 1,7 8-7,-5 1-7,3 2-3,1 1-4,1-3-1,1-2-5,3-1-1,2-6-4,2-6-4,4-2-8,-8-14-6,18-2 0,-10-13 1</inkml:trace>
  <inkml:trace contextRef="#ctx0" brushRef="#br0" timeOffset="20168">22096 10104 39,'0'0'27,"-6"20"1,0-7 0,3 4-15,0 7-2,1 0-2,1 6-1,-1 0-3,2 1 0,1-3-3,2-2-1,1-2-2,1-4-1,0-2-3,-1-8-5,-4-10-7,11 14-8,-11-14-4,0 0-1,4-21 2</inkml:trace>
  <inkml:trace contextRef="#ctx0" brushRef="#br0" timeOffset="20422">21963 10348 44,'-15'5'26,"10"6"2,5-11-1,0 0-14,0 0-4,0 0-2,16 5-2,-3-10 0,4 2-3,1-3-1,1-2-4,1 1-1,-2-4-4,3 2-4,-3-2-5,0 0-3,1 4-3,-1-5-1,3 7 2,-7-4 1</inkml:trace>
  <inkml:trace contextRef="#ctx0" brushRef="#br0" timeOffset="20910">22256 10277 18,'0'0'17,"0"0"1,0 13 0,0-13 0,0 0-2,0 0 0,11-3-2,-11 3-2,15-4-2,-4 1-2,-1 0-1,1 2-3,-2-1-1,0 4-1,-9-2-1,12 8 0,-12-8-1,5 15 0,-6-3 0,-2-1 0,-2 2 0,-1 0 0,-1 1 0,-1-2 0,8-12 0,-13 17 0,13-17-1,-9 12 1,9-12 0,0 0 0,0 0 0,0 0 0,0 0 0,0 0 0,15-4 0,-15 4-1,18-4 1,-7 4 0,0 1 0,2 2 0,-2 4-1,-1 0 1,-1 5 0,-2 0 0,-2-1 0,-3 3 0,-3-1 0,-3 0 1,-3 0-1,-3-1-1,-1-2-3,-3-3-9,2-5-16,2 3 0,-3-8-2,13 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6:01:31.9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1499 17198 59,'3'38'2,"10"-1"-3,1 1 0,6 6-31</inkml:trace>
  <inkml:trace contextRef="#ctx0" brushRef="#br0" timeOffset="10960.0957">11254 13315 10,'-11'5'14,"11"-5"-1,0 0 0,-10-3-7,10 3-2,0 0 1,0 0 0,0 0 1,0 0 0,0 0 1,0 0-2,0 0 1,0 0-2,0 0 0,0 0 0,0 0 1,15 6 0,-15-6 2,19 7-1,-4-4 1,5 0 1,2-2-2,5 2 0,1-5 0,6 4 1,3-4-2,4 2-1,0-2 0,2 1-1,-1-1 0,2 0-1,-3 1 0,-1 0-1,-4 0 1,-2 1-1,-4-1 0,-4 1 1,-2 0-1,-3 1 0,-3 0 0,-3-1-1,-3 1 1,-2 0-1,-10-1 0,12 2 0,-12-2 1,0 0-1,0 0 1,9 1 0,-9-1 0,0 0 0,0 0 0,0 0 1,0 0-1,0 0 1,0 0 0,0 0-1,0 0 0,0 0 0,0 0-1,0 0 1,0 0-1,13 2 0,-13-2 0,12 1 0,-12-1 0,15 3 1,-15-3-1,12 1 0,-12-1 0,10 1 0,-10-1 0,0 0 0,0 0 0,0 0 0,0 0 0,0 0 0,0 0-1,0 0 1,0 0 0,0 0-1,0 0 0,0 0-1,0 0-2,0 0-6,0 0-15,9-1-9,-9 1 1,0 0-1,5-15 1</inkml:trace>
  <inkml:trace contextRef="#ctx0" brushRef="#br0" timeOffset="12539.2538">12072 13392 4,'0'0'9,"0"0"-5,0 0 1,11 0 0,-11 0 2,0 0-1,0 0 2,0 0 0,0 0 0,0 0 1,0 0 0,9-3 1,-9 3-1,10-10 0,-1 1 0,1-3-1,3-4-1,4-4-2,5-6-1,1-4-1,5-5 0,3-3-1,4-3 1,4-4 0,4 2 0,1-1 0,3 1 1,-1-1 0,2 6 1,-3 1-1,-1 4 0,-6 3 0,-1 3-1,-5 1 0,-5 6-1,-5 2 0,-3 3-1,-5 3 0,-1 2 0,-13 10 0,13-13-1,-13 13 1,0 0 0,0 0-1,9-8 1,-9 8-1,0 0 0,0 0 0,0 0 0,0 0 0,0 0 0,0 0 0,0 0 0,0 0 0,0 0 0,0 0 0,0 0 0,0 0 0,0 0 0,0 0 0,0 0 0,0 0 0,0 0 0,0 0 0,0 0 0,0 0 0,0 0 0,0 0 0,0 0 0,0 0 0,0 0 0,0 0 0,0 0 1,0 0-1,13 3 0,-4-2 0,3 1 0,5 0 0,5 2 1,5-1-1,8 1 0,8-1 0,10 1 1,8-2-1,8-2 0,7-1 1,6-2-1,4-2 1,5-2-1,-1-2 1,-2-2-1,-3-1 1,-4 1-1,-6 0 0,-7 0 0,-7 2-2,-12-1-3,-6 5-12,-10 3-15,-18-4 0,-15 6 0,0 0-1</inkml:trace>
  <inkml:trace contextRef="#ctx0" brushRef="#br0" timeOffset="13833.3832">12067 13420 11,'0'0'14,"0"0"-2,0 0-2,0 0 1,0 0-1,0 0 2,0 0-1,0 0-3,0 0-2,0 0-1,9 0-1,-9 0-1,12 17-1,-1-3 0,1 4 2,3 6-1,3 5 2,4 6-1,1 3 0,4 8 1,0 1-1,2 5 0,1 1-1,2 1 0,0 1 0,0 2-2,0-4 1,-1 0 0,-1-6 0,1-1-1,-2-4 1,-1-1-2,-1-6 1,-3-4 0,-4-4 0,-1-2 0,-4-5 0,-2-4 0,-3-2-1,-10-14 1,11 15-1,-11-15 1,0 0 0,0 0 1,0 0 0,0 0 1,0 0-1,0 0 1,0 0 0,0 0-1,0 0 0,0 0 0,0 0-1,0 0-1,0 0 1,0 0-1,0 0 0,0 0 1,0 0-1,0 0 0,8 7 1,-8-7-1,11-2 0,-1 1 0,2-1 0,5 2 0,5-2 0,6 1 0,7 0 0,7 0 0,8-1 1,8 2 0,8 0-1,8-1 1,6 1 0,5 1-1,2-2 1,2 4-1,0-3 1,-3 1-1,-3 1 0,-5-1 0,-5 3-1,-7-4-3,-4 3-10,-6-4-20,-13-6 2,-6-2-1,-12-11-1</inkml:trace>
  <inkml:trace contextRef="#ctx0" brushRef="#br0" timeOffset="14931.493">11240 13346 6,'0'0'11,"0"0"-1,0 0 1,0 0 0,0 0-1,-5-11-2,5 11-2,0 0-1,0 0-2,0 0 1,-10 14-1,4-2 2,-4 5 0,-3 9 1,-4 5 1,-3 10 1,-5 8 0,-3 10-1,-6 6 0,-1 10-1,-5 2 0,-3 7-2,-4 1 1,2 4-2,-5-3 2,1 0-3,0-4 1,1-4-2,-1-8 0,6-7 1,3-9-1,4-8 1,5-11-1,5-10-1,8-6-3,2-11-5,8-9-13,8 1-9,-2-27 1,8 2-2,1-17 1</inkml:trace>
  <inkml:trace contextRef="#ctx0" brushRef="#br0" timeOffset="15629.5628">10480 12756 22,'-1'-14'16,"1"14"2,0 0-5,0 0-6,0 0-3,0 0 2,0 0-2,10 15 0,-10-15-1,17 24 1,-3-6 0,6 4 0,4 5 0,3 4 0,5 2 0,4 1 1,6 4 1,-2-5-1,5 3 1,-4-4 0,4 1 0,-4-6 0,2 0-1,-5-5 1,-2-1-2,-4-4 0,-2 1-1,-6-4-1,-1 0 0,-5-4-1,-2 2 1,-5-3-1,-2-1-1,-9-8 0,12 14 1,-12-14-1,0 0-2,7 12-4,-7-12-11,0 0-12,-12 1-1,1-5-1,2 1 1</inkml:trace>
  <inkml:trace contextRef="#ctx0" brushRef="#br0" timeOffset="16464.6463">9422 14718 3,'-14'3'13,"14"-3"1,-11 5 0,11-5-7,0 0 0,0 0 1,0 0 0,10 3 3,-10-3-1,20 3-1,-5-2 1,4 3-2,5-1 0,2 1-1,7 1 0,3-1 1,7 1-2,2-4 1,8 3 0,0-4-2,7 2 0,1-4-1,2 3 1,-3-4-2,1 3 0,-4 0 0,-4 4-1,-5-4-1,-4 3 0,-6 1 0,-5-1-1,-4 0-1,-7-2-3,0-1-14,-4-4-14,-9-6 0,-2-3-1,-7-11-1</inkml:trace>
  <inkml:trace contextRef="#ctx0" brushRef="#br0" timeOffset="17471.747">9199 12688 9,'15'-2'8,"-2"-5"3,6 6 0,-4-6 2,8 6-1,-4-5 1,7 5-1,-3-3-3,5 3-2,1 0-1,3 1 0,3 0 0,0 0-1,3 2 1,1-2 1,3 2-1,0 0-1,3-1 0,0-1 0,3 0-2,-1 0 0,1 1 1,-2-2-1,0 1-1,-3 0 1,-4 0-1,-4-1 0,-3 1 0,-4 0 0,-4 0 0,-3-2-1,-4 2 0,-3 0 0,-4 0 0,0-1 0,-10 1-1,12-1 0,-12 1 0,9-1 0,-9 1 0,10-2 0,-10 2 0,13-2 0,-13 2-1,14 0 1,-14 0-2,13 3-1,-13-3-3,12 4-1,-12-4-5,9 5-3,-9-5-15,0 0 2,0 0-2,0 0 3</inkml:trace>
  <inkml:trace contextRef="#ctx0" brushRef="#br0" timeOffset="68098.8092">9288 12633 19,'0'0'15,"0"0"1,0 0-3,0 0-1,0 0-1,0 0-2,0 0 0,0 0 0,0 0 0,0 0 0,0 0-1,0 0-1,0 0 0,0 0-1,0 0-1,0 0 1,0 0-2,0 0-1,-1-10 0,1 10 0,0 0-1,12-5-1,-12 5 1,15-4 0,-15 4 0,17-5-1,-7 3 1,1 0-1,1 0 0,0 1 1,-1-1-1,2 2 0,-1-2 0,2 1 0,0-1 0,2 2-1,-1-1 1,2 1 0,2 0-1,2 1 1,-1-1 0,3 1 0,-2-1-1,3 2 1,1 0 0,-1 0-1,1 0 1,1-1 0,1 1 0,0 0-1,1-1 1,2-1 0,-2 0 0,3 1 0,1-1 0,0 1-1,1-1 1,0 2 0,-1-2-1,0 1 1,1-1-1,-2 0 0,0 0 1,-1 0 0,-2 0-1,1 0 1,-2 0-1,-1 0 1,-2-1-1,-1 1 1,-3-2-1,-2 1 0,-2 0 0,-4 0 0,-3 1 0,-9 0 1,13-1-1,-13 1 0,0 0 0,0 0 0,0 0 0,0 0 0,0 0 0,0 0 0,0 0 0,0 0 0,0 0 0,0 0 0,0 0 0,0 0 0,0 0 0,0 0 0,0 0 0,0 0 0,0 0-1,0 0 1,0 0 0,0 0-1,0 0 1,0 0-1,0 0 1,0 0-1,0 0 1,0 0-1,0 0 1,-7-11 0,7 11-1,0 0 1,0 0-1,-9-3 1,9 3 0,0 0 0,-9-4-1,9 4 1,0 0 0,-9-1 0,9 1 0,0 0 0,0 0 1,0 0-1,0 0 0,0 0 0,0 0 0,0 0 0,-4 11 1,4-11-1,2 12 0,-2-12 1,5 19-1,-1-7 1,1 1 0,1 1 0,3 1-1,1 2 1,0 1-1,1 2 1,-1 1-1,1 1 0,-1 0 0,2 1-1,0 0 2,0 0-2,2-1 2,1-1-2,-1-1 1,3 0 1,-3-2-1,1 0 1,-1-2-1,-1 0 0,-1-2 0,0-2 0,-3 0 1,2-3-1,-2 1 0,0-1 0,-9-9 0,16 12 1,-16-12-1,16 10 0,-16-10 0,12 10 0,-12-10 0,12 8 0,-12-8 0,14 11 0,-14-11 0,12 12 0,-12-12 0,14 13 0,-14-13 0,12 12 0,-12-12 0,10 10 0,-10-10 0,0 0 0,13 13 1,-13-13-1,0 0 0,12 8 0,-12-8 0,8 6 0,-8-6 0,12 7 0,-12-7 0,15 9 0,-6-3 0,3 1 0,1 0 0,-1 0 0,3 0 0,-1 1 0,2-1 0,-1 0 1,-1-1-1,0 1 0,-2-2 0,0 1 0,0-2 0,-2 1 0,0 0 0,-1-1 0,0 0 0,-1 0 0,1 0 0,-9-4 0,16 9 0,-16-9 1,15 7-1,-15-7 0,13 9 0,-13-9 1,12 7-1,-12-7 1,9 5 0,-9-5-1,0 0 0,12 7 1,-12-7-1,0 0 1,0 0-1,11 9 0,-11-9 1,0 0-1,0 0 0,0 0 0,0 0 0,0 0 0,0 0 1,0 0-1,0 0 0,0 0 0,0 0 0,0 0 0,0 0 0,0 0 0,0 0 1,0 0-1,0 0 0,0 0 0,0 0 1,0 0-1,0 0 0,0 0 0,0 0 0,0 0 0,0 0 0,0 0 0,0 0-1,0 0 1,0 0 0,0 0-1,0 0 1,0 0 0,0 0-1,-2 15 1,2-15 0,-9 17 0,2-5 0,-2 3-1,0 3 0,-2 0 0,-2 4 1,0 2-1,-2 3 1,1 1-1,-2 1 1,0 3 0,0 1 0,-1 2 0,1 1 0,-2 2 0,1-2 0,-2 1 0,1-2 1,0-1 0,1 1-1,0-2 0,2-3 0,-1 1-1,0-3 2,0-2-2,2 1 1,0-2-1,-1-4 2,4-1-1,-2-2 1,2 1-1,2-2 1,0 0 0,-1-2-1,2 1 1,0 1-1,-1-1 1,0 2-1,0-4 1,1 0-1,1 0 1,-1 0-1,1-2 1,-1 0-1,2 0 1,6-12 0,-13 22 0,6-10-1,1 0 1,-1 0 0,1 1 0,-1 0 0,0 0-1,-1-1 1,0 2 0,0 0-1,-1 0 2,1 1-2,-1-1 0,1 0 0,-1 0 0,0 1 0,1-2 0,0 1 0,-1 1 0,0-1 0,-1 0 0,2-1 0,-1 1 0,0 0 0,1 0 0,0 0 0,-1-2 0,1 0 0,0 1 0,0-3 0,1 1 0,7-11 0,-13 17 0,13-17 0,-8 12 0,8-12 0,0 0 0,0 0 0,0 0 0,0 0 0,-9 7 0,9-7 0,0 0-3,0 0-10,3-20-26,6 4-1,7-7 0,6-9 1</inkml:trace>
  <inkml:trace contextRef="#ctx0" brushRef="#br0" timeOffset="69164.9157">11305 13355 16,'-14'10'16,"14"-10"3,-11 10-2,11-10-5,-9 8 1,9-8-1,0 0 3,-11 10-1,11-10-1,0 0 0,0 0-1,0 0-2,0 0-2,0 0-1,0 0 0,0 0-2,14 10 0,-14-10-2,18 1 0,-5-1 0,4 2-1,0-1 0,6 3-1,1-2 1,5 2 0,4-1-1,3 2 0,4-2-1,4 1 1,0-2 0,4 1 0,1-3-1,-1 0 1,-1-2 0,-1 0 0,-4 0 0,-1-1-1,-5 0 1,-1 1-1,-7-1 1,-4 2-1,-4 0 0,-3 0 1,-5 0-1,-12 1 0,13-2 1,-13 2-1,0 0 0,0 0 0,0 0 0,0 0 1,0 0-1,0 0 0,0 0-1,0 0 0,0 0 0,0 0-2,0 0-3,0-11-3,0 11-13,11-12-15,-6-2 2,4-1-1,1-7 1</inkml:trace>
  <inkml:trace contextRef="#ctx0" brushRef="#br0" timeOffset="69643.9635">12673 12520 35,'0'0'18,"0"0"0,0 0-6,4-13-4,-4 13-5,0 0-2,0 0-1,5-11-1,-5 11-2,0 0 0,0 0 0,12-7-3,-12 7 0,11-3-2,-11 3-2,13-1-1,-13 1 0,16-1 1,-16 1-1,17-1 0</inkml:trace>
  <inkml:trace contextRef="#ctx0" brushRef="#br0" timeOffset="71201.1194">12801 12491 13,'0'0'13,"0"0"2,0 0 0,-9 12-1,9-12-1,0 0-1,-12 13-2,12-13 0,-10 12-1,10-12 0,-15 17-1,4-9 0,1 6 0,-5-1 0,1 5 1,-7 1-2,2 4-1,-5 1-2,0 4-1,-2 3-1,-1 3-1,-3 2 1,1 3-1,-1-1 0,2 3 0,0-1 1,1 0-1,-1-5 0,4-1 0,3-3 0,1-2 0,2-4 0,2-2 0,3-4-1,1-3 1,1-2 0,2-1 0,9-13 0,-13 17 0,13-17-1,-10 14 1,10-14-1,-7 11 1,7-11 0,0 0-1,-7 10 1,7-10 0,0 0 0,0 0-1,0 0 1,0 0 0,0 0 0,0 0 0,0 0-1,0 0 1,0 0 0,0 0-1,0 0 1,0 0 0,0 0-1,0 0 1,0 0-1,0 0 1,0 0-1,-5 12 1,5-12-1,0 0 1,-3 12-1,3-12 1,-3 13-1,3-13 1,-3 18 0,2-6-1,0 1 1,0 1-1,-1 3 1,1 3-2,2 1 1,0 3 0,1 0 0,2 3-1,0 0 1,3 3 0,1-1 0,1 2 1,1 0-1,2 0 1,2 0 0,0 1-1,1-1 1,1-2-1,-2 0 1,3-1-1,-2-1 1,0-1-1,0-2 0,-2 1 1,3 1-1,-2-3 0,3 0 0,-1 1 0,1-2 0,0 0 0,1-1 0,2 1-1,-1-2 2,1 0-1,2 1 0,1-1 0,1 1 1,-1 0-1,-1-1 0,2 1 1,-3-1 0,-1-1-1,-1 0 1,-1 0-1,-1-2 1,-1 0 0,1 0-1,-1-2 1,-3 0-1,0-1 1,-2 0-1,0-1 0,-2-2 1,-1-1-1,-8-10 0,12 15 2,-12-15-2,0 0 0,11 13 0,-11-13 0,0 0 0,0 0 0,0 0 0,0 0 0,0 0 0,0 0 0,0 0 0,0 0 0,0 0 0,0 0 0,0 0 0,0 0 0,0 0 0,0 0 0,0 0 0,0 0 0,0 0 0,0 0 0,0 0 0,10-8 0,-10 8 0,0 0 0,9-12 0,-9 12 0,16-11 0,-5 6 0,2-1 0,5 0 0,3 1 0,5-1 0,6 1 0,3 0 0,7 2 0,4-2 0,5 3 0,5-2 0,3 2 0,2 0 0,0-1 0,2 3 0,-1 0 0,0 2 0,-2-1 0,-3 0 0,-4 2 0,-3 0 0,-6-1 0,-4 2 0,-5-2 0,-7 0 0,-6 1 0,-5-1 0,-3-1 0,-5 0 0,-9-1 0,10 1 0,-10-1 0,0 0 0,0 0-2,-1-11-4,1 11-6,-5-24-19,3 3-8,0-7 1,-1-8 0,-1-6 0</inkml:trace>
  <inkml:trace contextRef="#ctx0" brushRef="#br0" timeOffset="72284.2277">12756 12640 4,'0'0'13,"0"0"3,0 0-3,-10 4 0,10-4 0,0 0 3,-10 6-1,10-6 1,0 0 0,0 0 0,-9 2-1,9-2-1,0 0-3,0 0-1,0 0-3,0 0-2,9 4-1,-9-4-1,13 2-1,-3 0 0,4-1 0,4 2-1,4-2 0,5 1 1,5 1-1,6-1 0,5 0 0,5 1 0,4-3-1,5 1 1,3 0-1,1-1 1,1 0-1,2 1 1,-1 0-1,-2 0 1,-1 1-1,-1 0 1,-4 0-1,-2 1 0,-5-1 1,-3 0-1,-5 1 1,-4-1 0,-6-1 0,-5 0 0,-4-1 0,-5 0-1,-4 0 1,-3 0 0,-9 0 0,9 0 0,-9 0 0,0 0 1,0 0-1,0 0 1,0 0-2,0 0 0,10-8 0,-10 8 0,0 0 0,14-7 0,-14 7 0,15-6 0,-7 4 0,2 0 0,1-1 0,-1 1 0,2 1 0,0 0 0,0-1 0,-2 2 0,1 0 0,-1 0 0,-2 0 0,-8 0 0,15 2 0,-15-2 0,11 0 0,-11 0 0,0 0 0,8 0-2,-8 0-2,0 0-14,2-14-18,-1 1-3,-2-12 2,3-6-2</inkml:trace>
  <inkml:trace contextRef="#ctx0" brushRef="#br0" timeOffset="80124.0116">9034 12380 22,'0'0'19,"0"0"2,0 0-4,0 0-3,0 0-1,0 0-2,0 0-2,0 0-1,0 0-1,0 0 0,0 0-1,0 0 0,-13 17-1,6-7 0,-2 1-1,-1 4 0,-2 0-2,0 2 0,-2 1-1,2-2 0,0 2-1,0-4 1,-1 0-1,4-3 1,9-11-1,-15 16-1,15-16 0,-9 8-2,9-8 0,0 0-4,0 0-6,0 0-4,0 0-6,0 0-5,-1-18-1,1 18 2</inkml:trace>
  <inkml:trace contextRef="#ctx0" brushRef="#br0" timeOffset="80998.099">9084 12239 11,'0'0'15,"0"0"2,-5-13-1,5 13-7,0 0-1,-11-13 3,11 13-2,-16-8 0,7 6-1,-3-1 0,0 3-1,-1 2 1,-2 1-2,-1 2-1,1 2 0,-2 2 0,2 3 0,-2 3-1,4 4 0,-1 2-2,4 1 0,3 3 0,4 0 0,3 0 0,3-2 0,4-2 0,5-4 0,1-3 0,3-2 0,0-5 1,1-3-1,1-4 0,0-3 0,-1-4 0,0-1-1,-1-5 1,-1-1-1,-1-2-1,0-2 1,-3-1 0,0-1-1,-2 0 1,-2 1-1,-1 0 1,0 3-1,-3 1 1,0 1 0,-2 3 0,-1 11 1,-1-17-1,1 17 0,-3-11 0,3 11 0,0 0 0,0 0 0,0 0-1,0 0 0,0 0 0,0 0 0,-9-1-1,9 1 1,-5 15 0,2-1 1,-1 4-1,-2 5 0,1 5 1,1 3-1,0 4 0,2 1 1,2 1-1,2-2 0,2 0 0,2-4 0,2-3-2,-1-4 0,5-2-2,-2-5-4,4 0-9,-1-2-13,0-3-4,2 2 3,-2-6-3</inkml:trace>
  <inkml:trace contextRef="#ctx0" brushRef="#br0" timeOffset="82178.2168">9188 15074 19,'-22'-14'23,"3"8"1,-8-4 4,2 3-10,-2 3-5,-2 3-1,0 5-1,-1-2-2,3 9-1,-1-1-2,4 4-2,0 1-2,5 4 0,2 0 0,5 2-1,6 0 1,2-2-1,5 0 1,4 1 0,2-5 0,6 0 0,1-3 0,3-3 0,2-2-1,1-3 0,0-3 0,-1-3 0,1-4 0,-1-3-1,-3-4 0,-1-3 0,-2-2 1,-2-4-1,-2-3 0,-2 1 0,-3-2 0,-1 0 1,-2 1-1,-2 1 1,-1 3 0,-1 3 0,0 2-1,-1 4 1,4 12 0,-7-16-1,7 16 0,0 0 0,0 0 0,-9 18 0,7-4 0,1 5 0,2 4 0,0 6 0,1 3 1,3 1 0,3 1 0,3-1 0,0 0 0,4-4 0,2-3-1,1-4-1,3-4-2,-2-5-1,5-1-10,0-5-21,0-8 1,4-4 0,2-9 0</inkml:trace>
  <inkml:trace contextRef="#ctx0" brushRef="#br0" timeOffset="83397.3389">14585 14980 36,'11'0'25,"-11"0"2,-2-13 0,2 13-10,-12-18-7,12 18-2,-14-17 0,14 17 0,-22-14-1,12 9 0,-5-1-1,2 5-1,-4 1 0,0 4-2,-2 1 1,-2 7-2,1 2 1,0 5-2,2 2 1,2 2-1,4 3 0,3 0 0,5-1 0,5 0 0,5-3 0,4-2 0,2-4 0,4-2 0,1-3 0,3-4 0,0-6 0,2-5 0,-1-3 0,0-4-1,-1-5 0,0 0 0,0-4 1,-4-2-1,-1 0 0,-2 0 1,-4-2-1,-1 3 0,-3 2 1,-4-1-1,0 2 0,-3 3 0,0 3 0,2 12 0,-4-16 0,4 16 0,0 0-1,-12-2 1,12 2-1,-8 18 1,3-1-1,2 3 1,1 4 0,3 8 0,3 3 1,3 2-1,1 3 0,4-2 0,3 1-1,1-6-1,4 1-1,-1-10-4,6-2-5,-1-13-11,3-5-13,1-7 1,0-12 1,4-6 0</inkml:trace>
  <inkml:trace contextRef="#ctx0" brushRef="#br0" timeOffset="84405.4397">14811 12365 40,'0'0'26,"-13"-6"2,13 6 0,-11-3-11,0-3-4,2 3-3,-6-1-1,3 3-2,-6-1-2,2 4-1,-3-1 0,1 5-1,-3 1 1,3 4-1,-1 2 0,3 5-1,-1 0 1,3 3-1,2 2-1,4-1 0,4 1 0,3-2 0,5-1-1,4-1 1,4-3 0,3-2 0,2-2-1,2-3 1,2-3 0,0-2-1,0-4 1,-1-2-1,-1-4 1,-1-1 0,-2-4-1,-2-2 1,0-2-1,-4-3 0,0-2 0,-3 2 1,-1-1-1,-2 1 0,-2 2 0,0 2 0,-2 4 0,0 10 0,-1-14 0,1 14 0,0 0 0,0 0 0,0 0-1,0 0 1,-2 17 0,3-2 1,2 4-1,1 3 1,3 3-1,2 1 1,4 2 0,3-1 0,5-2-1,3-2 1,5-3-2,1-3 0,4-1-3,1-9-5,3-3-25,-1 1-1,-5-10 1,-2-3-2</inkml:trace>
  <inkml:trace contextRef="#ctx0" brushRef="#br0" timeOffset="87474.7464">12971 14813 32,'1'22'24,"-5"-7"-2,4 11-1,0-1-9,0 7-1,0 2-2,-1 1-1,2-2-2,-1-3-1,0-2 1,1-7-1,1-2 0,-1-9 1,-1-10-1,0 0-1,0 0 0,10-1-1,-10 1-1,10-20 0,-1 7 0,-1-3-2,5-2 0,2 2 0,0 2-1,3 2 1,1 2 0,2 3 0,-1 6 0,1 4-1,-1 7 1,-4 1 0,0 3 0,-5 6 0,-3 1 0,-4 1 0,-5 2 1,-6-3 0,-4 0 0,-6-3 0,-4-1 1,-5-5-1,-4-2-1,-1-4 0,-3-8-3,3 1-5,-2-10-12,4-6-11,6-3-1,2-10-1,8-4 1</inkml:trace>
  <inkml:trace contextRef="#ctx0" brushRef="#br0" timeOffset="88526.8518">12700 11806 15,'1'13'18,"-1"-13"0,-2 17 3,-3-6-7,4 6-4,0 4 1,1 6 0,0 3 0,0 5-1,2 3 1,0 1-4,2 4-3,-1-6-1,0-1-1,1-8 0,-2-3 0,1-7 0,-2-3-1,-1-15 2,0 0-1,0 0 1,0 0-2,0 0 1,11-15-2,-5 1 1,2-2-1,2-4-1,1-1 1,3-1 0,1 1-1,1 1 1,2 1 0,-2 5 0,1 4 0,-2 4 1,1 4-1,-1 6 0,-1 3 2,-1 6-1,-3 1-1,-1 4 1,-3 3 0,-5 0 1,-3 2-1,-9-3 1,-1 0-2,-5-5 1,-2 0-3,-2-3-5,-2-6-8,-1-5-17,5 1 2,-3-8-2,3 2 2</inkml:trace>
  <inkml:trace contextRef="#ctx0" brushRef="#br0" timeOffset="89692.9684">10325 11716 18,'0'0'19,"-6"24"1,2-9 1,4 10-5,-1 6-8,-1 4 0,-2 3 0,0 1 0,-1 0-1,1-5 1,1-1-2,0-9 0,1-4 0,0-8 0,2-2 2,0-10-2,0 0-2,0 0 0,7-15-1,-2 4-1,1-4 0,2-1-1,1-3-2,0 1 1,2 0 0,1 3 0,-1 1-1,2 2 1,0 4 0,0 4 0,0 4 0,0 3 0,-1 3 1,0 3-1,0 4 0,-3 1 0,2 1 0,-2 2 0,-1-1 1,-3-1 0,-1 0 0,-2-2 0,-4 0 1,-3-2 0,-4-1 0,-5-3 0,-3 1 0,-4-2 0,-1-2-1,-3-2 0,2-1-1,1-2-1,2-3 0,5 1-3,2-4-4,13 7-10,-9-8-15,9 8 1,7-15-1,2 3 2</inkml:trace>
  <inkml:trace contextRef="#ctx0" brushRef="#br0" timeOffset="90723.0714">10539 15276 75,'3'43'30,"1"3"-1,-5-6 1,-4-3-22,2-1-5,-2-6 0,-1 0 1,-2-11 0,2-2 1,-1-7-1,7-10 0,0 0-1,-9 4 0,9-15-1,3-1 0,0-6 0,1-2-2,3-3 1,3-2-1,1 1 0,1 0 0,3 3 1,1 3 0,1 1-1,2 3 1,0 5-1,-1 3 1,1 4 0,-1 2-1,0 5-1,-3 0 1,1 5 0,-1 1-1,0 2 1,0 1-1,-3 1 0,-2 1 0,-3 0 1,-5-1-1,-5 0 1,-5 2-1,-7-2 1,-7 0 0,-5 0 0,-5 0 1,-3-1-2,-1-4-1,3 1-4,-4-8-15,5-6-14,5-2 1,2-14-2,8-7 2</inkml:trace>
  <inkml:trace contextRef="#ctx0" brushRef="#br0" timeOffset="92045.2034">10611 15227 21,'0'0'22,"0"0"0,2-10 2,-2 10-5,0 0-3,1-12-3,-1 12 0,0 0-2,0 0-1,0 0-3,0 0-2,-5 10-2,2 3 0,-3 4-1,0 4-1,-1 3-2,-1 3-2,4 5-7,-5-4-10,4-3-11,7 2-1,0-8-1,8-1 1</inkml:trace>
  <inkml:trace contextRef="#ctx0" brushRef="#br0" timeOffset="93666.3657">11518 12912 11,'0'0'16,"-9"-4"1,9 4 1,-8-15-6,2 4 0,6 11-1,-10-20 1,10 20 1,-14-20-1,14 20-1,-14-15-2,5 9-2,0 3-2,-1 2 0,-1 2-2,-2 2 0,0 8 0,-4-1 0,3 9 0,-3 0 1,4 8-1,1-3 0,3 6 0,1-2-1,6 0 0,6-3 0,3-3-1,4-3-1,2-5-2,5-4-3,-1-6-4,6-2-10,0-1-12,-3-8-1,6-1-1,-2-6 2</inkml:trace>
  <inkml:trace contextRef="#ctx0" brushRef="#br0" timeOffset="94178.4167">12059 12835 14,'-9'-1'18,"-1"-5"1,10 6 1,-13 0-8,13 0-2,-17 7-1,6-1 2,1 6 0,-1 1 0,3 5-2,-1 1 0,5 6 0,-2-3 0,7 2-2,2 0-2,5-2 0,3-2-2,8-4-1,5-2-2,3-8-7,6-4-17,5 1-6,-2-14-1,5-1-1,-4-13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04T16:03:39.1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5539 6482 14,'0'0'10,"0"0"-1,0 0-1,0 0 0,0 0-1,0 0-3,0 0 0,0 0-1,0 0 1,0 0 0,0 0 1,11 10 1,-11-10 0,14 3-1,-5-2 1,2-1-2,1 1 1,3-2-1,-1 0 0,3 0-1,-1-1 1,4 0-1,-1 0 0,2-1 0,-1 0-1,3 1 0,-2-2 0,0 3-1,2-3 1,-1 3-1,-1 0-1,1 0 1,-3 1 0,2 1-1,-3 0 1,2 2-1,-2-1 1,-1 1-1,1 1 1,0-1-1,0 2 0,0-1 1,1-1-1,1 1 0,-1-1 1,1-1-1,1 0 0,-2-1 1,0-1-1,-1 0 1,0-1-1,-3 1 1,1-2-1,0 0 1,-3 0-1,2-1 1,-2 1-1,2-1 0,-2-2 0,0 1 1,1 1-2,-3-3 0,1 3-5,-1-2-12,-3-8-9,3 5-1,-6-14 1,6 0 0</inkml:trace>
  <inkml:trace contextRef="#ctx0" brushRef="#br0" timeOffset="30883.088">5775 7436 3,'0'0'13,"11"2"1,-1 1 0,-10-3-8,20 2-1,-6-2 2,2 1 2,3-1 2,2 1 3,2-1-1,5 0-1,2 0 1,4 0-3,4 0-2,0-1-2,3 1-2,-2-3 0,1 1-2,-2 0 1,-3-1-2,-7 0-1,-3-2-9,-9-4-17,2 3-1,-11-16-2,2 1 0</inkml:trace>
  <inkml:trace contextRef="#ctx0" brushRef="#br0" timeOffset="75495.5487">5790 9896 16,'0'0'16,"21"5"0,-21-5 1,24-5-8,-7 4-2,1 1 1,5-1 0,1 1-1,2-1-3,4-6-18,5 7-3,-5-17-1,6 5-3</inkml:trace>
  <inkml:trace contextRef="#ctx0" brushRef="#br0" timeOffset="85497.5489">4852 10730 24,'-10'3'19,"10"-3"0,0 0 0,9 7-6,7-8-8,10 1-3,7-2 0,8-2-2,6 1-3,3-6-9,6 7-7,-7-10 0,4 4-1,-13-14 1</inkml:trace>
  <inkml:trace contextRef="#ctx0" brushRef="#br0" timeOffset="97017.7007">7310 6070 11,'0'0'9,"2"-12"0,-2 12-2,-1-14 0,1 14 0,-7-15-2,7 15-1,-14-18 0,4 8-1,-3-2-1,-1 1 0,-4-3 0,-1 0-1,-4 0 1,-1-2-1,-3 1-1,-2 0 1,-2 0 0,-3 0-1,-3 1 0,-2 0 1,-5-1-1,-6 1 1,-4-2-1,-4 1 0,-3-2 1,-4-2 1,-1 0-2,-2-1 3,-1-2-3,0 2 1,0 2 0,1-1 1,-1 3-2,-1 4 0,-2-1 2,-3 3-2,-2 2 1,-5 2-1,-3-1 1,-2 3 0,-4 1-1,-1 0 1,-3 5-1,0 0 1,0 3-1,0 0 1,1 5-1,1 0 1,0 7 0,4 1 0,1 2 0,3 2-1,3 2 1,4 0-1,4 4 0,3 0 0,5 1-1,6-1 0,3 3 1,7-1-1,4 5 1,5 1 0,5 4-1,4 2 1,3 1 0,5 0 0,5 4 0,4-1 2,10-3-1,4-2 0,6-4 1,7-2-1,6-2 0,5-2 0,6-3 1,6-3-3,3-2 2,4-1 0,6-3 0,2-2 0,7-3 0,2-1 0,1-3 0,4-2 0,1-1 0,1-3 0,2 0 1,1-2-1,-1 2 0,0-3-1,1 0 1,0-1 0,-1 1 0,0-1 0,-1 1 0,-1-1 0,1-1 0,0 0 1,0-1 0,0-1 0,1-1 0,0-3 0,1-1 0,0-2-1,0-4 0,2 0 0,1-3 0,4-3 0,-1 0-1,3-1 1,3-2-1,2 2 0,-1-1 1,2 2 0,1 0 0,-1 2 0,-1 0 0,0-1 1,-3 0 0,-1-1-1,-1 1 1,-4-2-2,-3 0 2,-3-2-2,-7 0 1,-4 1-1,-9 0 1,-4-2-1,-8 1-4,-9-4-9,-10-7-15,-1 0 0,-11-16-1,2-2 1</inkml:trace>
  <inkml:trace contextRef="#ctx0" brushRef="#br0" timeOffset="107528.7518">15251 10823 14,'14'-8'9,"-14"8"-1,0 0-1,0 0-1,9-5-1,-9 5-1,0 0-1,0 0-2,-13-1 0,13 1 0,-14-2 1,3-2-1,-2 1 2,-2-3-1,0 0 2,-3-1-2,-2 0 2,-1-2-2,-1 2 0,-1-3 0,-1 3 0,-1 0-2,-1 1 1,-1 1 0,0 0-1,-3 0 1,-3 1 0,0-1 0,-1 0 0,-1 1 0,-2-2 0,-2 0-1,0-2 1,-2-2 0,0 1-1,-2 0 1,0-2 0,-1 2 0,1 0 0,-1-1 0,1 2 0,0 1 0,1 0-1,0 1 1,-1 3-1,1-2 0,-2 2 1,1 0-1,0 0 1,-2 2-1,-1-1 1,0 1-1,2 1 0,-1 1 1,1 1-1,2 0 0,2 3 0,-1-1 0,-1 2 0,2 1 0,-2 1 0,-1 3 0,0-1 0,-2 2 0,0 2 0,2 1 0,0 0 0,2 3 0,1 0 0,2 1 0,3 1-1,1 1 0,3 2 0,1 0 1,2 1-1,3 2 1,3 1-1,1 1 0,2 1 1,1 1 1,4 0-1,1 3 0,4 0-1,1-1 1,6 1 0,2 1 0,1-1 0,5-3 0,2-1 0,3-1 0,0-2 0,3 0 0,2-4 0,-1-1 0,4 0 0,1-3-1,2 1 0,2-1 0,1-2 1,2-1-1,3-2 1,0 1-1,2-6 1,2 2 0,3-3 0,2-2 0,1 0 0,0-1 0,2-1 0,1 1 0,2-1 1,1 1-1,-2-2 0,3 0 0,2 2 0,0-2 1,4-1-1,0 2 1,0-3-1,-2 1 1,3-1 1,-1 0-1,-2-1 1,-1 1-1,-1-2 1,0 2-1,-2-1 1,0 0-1,-2 0 0,0 0-1,-3-2 1,1 0-1,-1-2 1,0-1 0,-1 1 0,-1-4 0,-1 1 0,-1-3 0,1-1 0,2-2 0,-1-4-1,0 0 2,0-4-1,2-3 0,-1-1 0,-1-3 0,1-1 0,-1-4 1,-3 1-1,-1-1 0,-2 2 1,-2-1-1,-2 0 1,0 3 0,-4 1 0,-4 3 1,-1 0-1,-4 4 0,-2-1 0,-3 3 0,-5 1 0,-4 1-1,-4 0 1,-4 2-1,-3 1-1,-2 0 0,-5 1-1,-3 2-2,-3 0-3,0 3-10,-6-4-9,6 6-2,-4-9 2,9 2-1</inkml:trace>
  <inkml:trace contextRef="#ctx0" brushRef="#br0" timeOffset="108783.8773">16835 10838 8,'-31'4'11,"7"6"-7,-1 4-2,4 5-2,1 2 1,5 5 1,2 0 0,6 7 1,5 1 1,7 1 1,5-1-1,11 4 2,4-1-1,11 2 0,6-1-1,10 2-1,7-1-1,7-2 0,5-1 0,6-2 0,7-3 1,6-3 2,5-4-1,6-5 1,6-3 0,6-2 1,8-3-1,3-3-1,3-1 0,2-2-2,1-3-1,0-2 0,-2-2 0,-5-3 0,-4-3-1,-3-2 2,-5 0 1,-6-5 0,-6 0 0,-6-3 1,-7-1 0,-7-2-1,-11 2 2,-10-2-3,-9-1 0,-12 0-1,-12-2 0,-10-1-1,-12-3 1,-12 0-1,-9-4 0,-13-2-1,-9-2 1,-10-3 0,-8 0 0,-10 0 0,-10-1 0,-8-1 0,-6 3 0,-8-2 1,-7 2-1,-8 0 1,-11 2-1,-3 2 2,-5 5-2,-5 4 1,-2 4-1,-2 7 0,1 5 0,1 6 0,3 6 0,3 6 0,4 5-1,2 5-3,8 6-1,6 4-7,10 7-10,6-3-5,18 5 0,7-11-1</inkml:trace>
  <inkml:trace contextRef="#ctx0" brushRef="#br0" timeOffset="109917.9907">22241 9300 52,'0'0'23,"16"-4"1,-16 4-6,0 0-13,0 0 1,0 0-1,-14 20 0,-3-6 1,-3 6 1,-11 4 0,-6 9 0,-11 7 1,-5 6-1,-9 7-1,-2 5-1,-4 1-1,1 1-1,2-2 0,6-4-1,9-8-1,9-10-1,9-8-2,9-9-1,11-6-1,12-13-2,0 0-6,21-22-6,7-4-7,10-2-6,4-13 0,12 1 1</inkml:trace>
  <inkml:trace contextRef="#ctx0" brushRef="#br0" timeOffset="110386.0375">22212 9204 18,'0'0'21,"0"0"2,0 0 3,0 0-11,0 0-1,0 0-2,0 0-1,1 12-2,8-2-1,-1 5-1,5 4 0,2 3-3,7 5 1,6 0-2,6 1 1,4-2-1,4-2 0,2-4-1,3-1 0,-2-5 0,-2-3-1,-4 0-1,-4-3 0,-4 1-1,-10-2-1,-2 5-2,-8-1-4,-4 4-7,-9 1-9,-7-1-7,0 6-2,-10-3 2,1 5 1</inkml:trace>
  <inkml:trace contextRef="#ctx0" brushRef="#br0" timeOffset="111211.12">21530 10001 20,'2'-14'21,"-2"14"-1,3-11 2,-3 11-9,0 0-2,0 0-1,9 1 0,-7 10-1,1 9 1,-2 8-2,1 12 0,-4 7 1,1 13-2,-5 8-2,0 10-1,-2 3-1,0 4 0,-2-2-1,1-1 0,1-4-1,0-6 0,2-6-1,1-7 2,1-8-2,1-4 1,1-10 0,1-4 1,1-11-1,1-3 0,-1-7 0,0-12 0,2 10 0,-2-10 0,0 0 1,0 0-1,0 0 0,0 0 0,9-4-1,-9 4 1,0 0-1,14-9 0,-14 9 0,16-5 0,-5 3 0,0 1 0,4 0 0,2 1 0,3 0 0,4 2 0,5 3 0,5 1 0,3 2 0,4 5 0,5 1 0,5 2 1,2 3-1,0 2 0,-2-1 0,-2 1 0,-3-3 0,-5 0 0,-6-3 0,-7-2-1,-7-3 0,-6-5-2,-4 1-4,-11-6-10,3-13-18,-2 1 1,-3-10 0,4-5-1</inkml:trace>
  <inkml:trace contextRef="#ctx0" brushRef="#br0" timeOffset="111888.1877">22737 9564 46,'0'0'23,"-13"-12"1,13 12-1,0 0-20,12 0 0,-12 0-1,12 2 3,-12-2 1,13 12 1,-5 1 1,0 0 0,2 11 0,-3 8 1,4 14-1,-5 13-3,4 11 1,-5 14-3,2 10 1,-3 9-2,0 4-1,-1 0 0,2-5 1,-2-7-2,3-8 1,0-7-1,2-9 1,-2-11-1,0-8 0,-2-10 0,0-7 0,-1-7 0,-1-6-1,-1-8 2,-1-3-1,0-11 0,0 0 1,0 0-1,0 0 1,0 0-1,-3 11 0,3-11 1,-11 10-1,0 0 0,-6 5 0,-4 5 0,-5 5 0,-6 8 1,-5 4 0,-5 5 0,-2 0 0,-1 2 1,3-3-2,4-4 1,5-6-2,7-7 0,6-11-3,9-7-1,11-6-8,-2-27-17,13-1-4,0-15-1,7-8 0</inkml:trace>
  <inkml:trace contextRef="#ctx0" brushRef="#br0" timeOffset="112294.2283">21909 10194 58,'0'0'22,"-20"-7"1,20 7 0,-3-12-22,3 12 3,0-15 1,0 15 2,4-18 2,-1 6 1,6 0 1,-1-8-1,7 1-3,4-6-1,4-1-3,3-4-2,2-1 0,0-2 0,1-1-2,-1 2 0,-2 1-3,-2 5-5,-7 3-10,0 2-12,1 10-1,-7 4 0,1 13 1</inkml:trace>
  <inkml:trace contextRef="#ctx0" brushRef="#br0" timeOffset="112641.263">21891 10791 52,'2'12'28,"12"1"3,-2-11-1,3 1-15,7 1-1,-2-2-5,5 2-2,-2-3-3,1 3 1,-1-2-4,0 2 1,-2 0-2,0-1-1,1 1-2,-4-5-4,3 1-4,-4-3-9,1-7-10,4 3-2,-3-10 1,6 4 1</inkml:trace>
  <inkml:trace contextRef="#ctx0" brushRef="#br0" timeOffset="113077.3066">22672 9952 3,'0'0'15,"-13"6"4,13-6-5,-12 16 0,7 1 0,-1 4 1,2 9 0,-3 9 0,1 5-2,1 7-3,0 4-3,2 5-1,0-2-3,3-3-1,0-5-2,2-8-2,3-4-5,0-12-7,0-14-13,6-4-1,-5-18-1,7-3 0</inkml:trace>
  <inkml:trace contextRef="#ctx0" brushRef="#br0" timeOffset="113468.3457">22725 9655 11,'0'0'22,"4"-20"1,9 13 4,-1-8-8,7-2-1,5-3-2,6-5-2,9-1-1,5-6-2,6 2-3,-2-4-2,1 5-2,-4-1-2,-1 2-2,-7 3-2,-7 0-2,-3 7-6,-10-1-12,-4 1-9,4 6 1,-5-6-2,2 8 2</inkml:trace>
  <inkml:trace contextRef="#ctx0" brushRef="#br0" timeOffset="114016.4005">23491 8940 40,'5'-22'25,"-5"22"2,3-12-2,-3 12-12,0 0 0,1 18-4,-2 5-2,-4 6 0,2 12 0,-3 2-2,1 8 1,-2 0-3,2 0-1,-1-4-1,3-6 0,1-8-2,3-10 0,2-7-3,-3-16-5,13 4-12,-1-11-9,-2-14-1,9-1 0,-3-15 0</inkml:trace>
  <inkml:trace contextRef="#ctx0" brushRef="#br0" timeOffset="114295.4284">23733 8777 31,'0'0'24,"-7"-15"4,7 15 2,0 0-12,-15 21-2,12 1-5,-4 1-1,5 12 1,-5 1-4,5 8-2,-2 1-2,3 1-2,0-4 0,1-2 0,1-3-2,1-7 0,1-4-3,-3-10-3,5-1-6,-5-15-11,0 0-8,0 0 0,0 0 0,-3-10 2</inkml:trace>
  <inkml:trace contextRef="#ctx0" brushRef="#br0" timeOffset="114506.4494">23535 9037 49,'-9'2'29,"-5"-4"2,14 2-1,-10 6-13,10-6-2,0 0-6,19 5-3,-2-4-2,2-5-1,3 0-3,3-2-6,-1-5-14,-2-5-11,3 1-1,-6-7-1,2-2 0</inkml:trace>
  <inkml:trace contextRef="#ctx0" brushRef="#br0" timeOffset="145249.5233">14751 14786 4,'-10'-1'6,"10"1"-1,-9-3 0,9 3 0,0 0 1,-9-2 0,9 2 1,0 0 0,0 0-1,0 0-1,0 0 0,0 0-1,0 0-1,0 0 0,9 2-1,0 1 1,1-1 0,3 0 0,3 1 0,2-1-1,3 0 0,2 0 0,1-1 0,2 0 1,0-1-1,0-1 2,0 0-1,1-2 1,-2 2-1,0-2 1,0 0-1,1 0 0,-1 0-1,-1 0 0,-1 1 0,-2-3-1,1 3 0,-3-3 0,0 3 0,-4-3-1,0 3 1,-2-2-1,-1 2 1,-2 1 0,-10 1 0,12-3 1,-12 3-1,0 0 1,9-1 1,-9 1-1,0 0 0,0 0 0,0 0 0,5-15-1,-5 15 0,7-20-1,-1 5 1,-1-3-1,2-1 0,0-5-1,0-3 1,0-3 1,-1-4-1,-1-1-1,0-3 1,-3-3 0,0 0 0,-2-1 0,-3 0 0,-1 0-1,-4-3 1,-1 0 0,-5-1 0,-2 0 0,-4-4 0,-2-1 0,-3-2 0,-2-2 0,-3 1 0,-1-1 0,-2 0 0,-2 3-1,-1-2 1,-2 2-1,-3 0 1,-2 4-1,0 2 1,-2 3 0,-2-1 0,0 3-1,-2 5 2,-1 2-2,0 2 1,-3 3 0,0 2 0,-2 1-1,-2 2 1,-2 0 0,2 3-1,-1 1 1,-1 2 0,3-1-1,0 4 1,3 1 0,1 3 0,3 3 0,-1 2-1,5 3 1,3 3 0,3 1 0,4 2-1,3 4 1,5-1-1,5 2 1,4 2-1,6 0 0,1 2 1,3 2-1,3 1 1,1 4-1,2 2 1,0 5 0,1 2 0,-1 3 0,1 3 0,-1 1 1,0 2-1,-2 1 0,0-2 1,-1 2-1,-3 0 0,1-2 0,-2 0-1,-1-1 1,0 0 0,1 0 0,-1 0-1,1 1 1,3 1 0,0 1 0,1 1 1,1 3-1,0 0 0,0 2 0,1 1 0,1 1 1,-2 2-2,1-1 1,1-1 0,0-1 0,1 0 0,1-2 0,2 2 0,0-4 0,1-2 0,1 0 0,1-1 0,1 0 1,0-1-1,0-2 0,-1 0 0,3-2 1,-1-3-1,1-2 0,-1-2 1,1-2-1,1-4 0,-1-1 0,1-3-1,-3-3 2,2-1-2,-1-2 1,-7-10-1,14 16 1,-14-16 0,11 13 1,-11-13-1,15 13 0,-5-7 1,0 0 0,5 0 0,2-2 0,3 0 0,3-1 0,4 0 0,4-2 0,2-1 0,3-1-1,2 1 1,5 0-1,6-2 1,7-1 0,9-3-1,8-2 0,5-6-1,10 1-12,7-2-13,-3-12-1,4 3-1,-6-13 0</inkml:trace>
  <inkml:trace contextRef="#ctx0" brushRef="#br0" timeOffset="146158.6144">17433 14872 24,'4'19'21,"-4"-19"1,18 12 1,-6-9-14,7 2-3,4 1 0,4-1 1,6 1-1,3-1 1,4 1 0,3-3 0,7 1 1,-1-4-2,7 2 1,-2-4 0,5 2-2,-1-5-1,3 1-1,-1-2 0,-1 0 0,-2-1-1,0 1 0,-6-1-1,0 2 0,-5 3 0,-5 1 0,-2 3 0,-2 3 0,-6 3-1,-1 4 1,-2 1-1,-2 2 0,-1 0 1,1 0 0,-3 0-1,1-1 1,1-3 0,0-2 0,2-3 1,0-1-1,-1-4 0,0-1 0,-2-3 0,-2 1 0,-4 0 0,-1-2-1,-6 2 1,-2 0-1,-9 2 0,13-3 0,-13 3-2,13-11-12,-1-6-20,12-6 0,6-14 0,11-10-1</inkml:trace>
  <inkml:trace contextRef="#ctx0" brushRef="#br0" timeOffset="179351.9333">14641 16589 7,'-9'-10'10,"9"10"-3,-6-13-2,6 13 2,-4-13 1,4 13 1,0 0 1,-3-11-1,3 11 0,0 0 0,0 0-3,0 0-3,0 0 0,0 0-1,0 0 0,0 0 0,12-3-1,-12 3 1,11 10 0,-11-10 0,17 12 1,-7-3-1,1-1 1,1-1 0,3 0 1,-2-1-1,3-1 0,0-2 0,2 0 1,-1-3-1,1 1 0,-2-2-1,1-1 1,0-2-1,-2 1 0,1-2-1,-1-1 1,0-1-2,-1 2 1,2-1-1,-3-1 1,0 1-1,-1 1 1,-1 2-1,-1 2 0,-1 1 1,1 2-1,-1 1 0,-1 3 0,2 1 0,0 0 1,1 1-1,-1-1 0,1 0 1,1 0 0,1-3 1,3-2 0,-1-2 0,2 0-1,0-3 1,2-1-1,-2-2 0,2-1 0,-3 0 0,0 0-1,-1 0 1,-3 2 0,0 0 0,-1 1 0,-2 2 0,0 1 0,0 1 0,-9 0-1,17 1 0,-8-2-2,4 2-8,-1-4-23,-3-10 0,-1-6-1,-7-14 1</inkml:trace>
  <inkml:trace contextRef="#ctx0" brushRef="#br0" timeOffset="190209.019">14066 17494 13,'-16'-7'20,"16"7"-6,-10-6 0,10 6-1,0 0 0,-9-13-1,9 13-2,1-10-1,-1 10-1,13-12-2,0 6 0,2-1-1,9 3 0,3-5-1,8 4-1,5-1 0,6 1 0,0 0-1,3 2-1,-1 1 0,-3-1 0,-3 3-3,-6-1-7,0 0-19,-3 1-2,-5-5-1,0-2 1</inkml:trace>
  <inkml:trace contextRef="#ctx0" brushRef="#br0" timeOffset="190752.0733">14195 18285 74,'0'0'38,"0"0"0,0 0 0,0 0-27,43 6-6,-6-19-2,11-4-1,13-2-1,9 1-3,13 1-4,3 7-13,5-9-19,2 2 1,-6-7-1,-2 0-1</inkml:trace>
  <inkml:trace contextRef="#ctx0" brushRef="#br0" timeOffset="194097.4078">19807 17425 23,'9'-19'21,"5"4"0,-8-8-1,2 1-14,-1-2-3,-3 2 0,0-1-1,-4 2 1,-1-1-2,-4 1 0,-1-1 1,-4 2-1,-2-1 0,-3 1 0,-4 0-1,-3 1 1,-4 1 0,-5 0 0,-1 1-1,-4 1 1,-5 1 0,-5 1-1,-3 3 1,-6-2-1,-5 3 1,-4 0-1,-4 2 0,-5-2 1,-4 3 0,-4-1 1,-6 2-1,-3-2 1,-4 1 0,-4-2 0,-5 1 0,-5-3-1,-2 0 0,-4-2 0,0-1 0,-2-2-1,-1 2 3,0 0-2,1-1 2,2 5-2,-4-2 2,1 4-3,-3 0 3,1 3-2,-2-1-1,-4 4 1,-3 1-1,-4-2 0,0 0 0,-4 1 0,-2-3 0,-1-2 0,-1 0-1,-1-4 1,2 4-1,1-4 1,2 3-1,2-3 2,3 5-1,4-1 1,3 3 0,3-1 0,2 1 0,0-1 1,4 0-2,2-1 1,0-2-1,0-1 0,0-2 1,3-1-1,2 0 0,2 0 1,1-1-1,3 1 0,4 2 1,2 0-1,5 5 0,4 0 1,2 4-1,4 3 0,6 3 0,4 3 0,5 2-1,6 5 1,5 2 0,6 4-1,5 2 1,5 8 0,3 3-1,4 4 1,6 4-1,2 4 0,5 3 0,2 3 1,5 4-2,3-1 2,6 1 0,3 1 0,3-1 1,6 0-1,1 2 2,6-4-2,1 1 3,5-1-3,1 1 0,2-4 0,3 2 0,2-5 0,3-2-1,2-1 1,3-5-2,5-3 3,3-3 0,8-4-1,4-2 0,6-1 0,6-5 1,5-1-1,8-1 4,8-5 1,3 2 2,6-1-2,6 1 1,4-2-1,5 4 1,3 0 0,3-1-5,1 2 0,4-1 0,2 1-1,-1-2 1,1 0-1,4 2 0,0-4 0,-2 4 1,2 2-1,-3 1 0,-2 2 0,0 2 0,-4 2-1,-2-2 0,1 3-1,-4-3 1,2 0 1,0-4-2,1 1 0,0-3-3,0-2 4,2-1 0,-1-1 1,1-4 0,0 0-1,-1-4 1,1-4 1,3-5 3,2-5-3,1-3-1,1-8 2,5-5 0,-1-6 0,1-4 0,0-8 0,1-5 0,-1-9 0,-2-5 0,-2-8-2,-2-5 0,-6-3-5,-5-5-1,-6 1 2,-8 0-1,-10 2 0,-7-2 3,-11 7-3,-11-4-1,-10 6-5,-10-3-19,-17-8-1,-9-3 0,-22-10-1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1B91-406F-6E49-A496-9D9393B6A741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A608-F439-624C-96AC-127DFC4D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29" y="898937"/>
            <a:ext cx="8362674" cy="21453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Chapter 12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Spectroscopy and Structure Determination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229" y="4023836"/>
            <a:ext cx="8362674" cy="19431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Principles of Spectroscopy </a:t>
            </a:r>
          </a:p>
          <a:p>
            <a:r>
              <a:rPr lang="en-US" dirty="0" smtClean="0"/>
              <a:t>Nuclear Magnetic Resonance Spectroscopy</a:t>
            </a:r>
          </a:p>
          <a:p>
            <a:r>
              <a:rPr lang="en-US" dirty="0" smtClean="0"/>
              <a:t>Infrared Spectroscopy</a:t>
            </a:r>
          </a:p>
          <a:p>
            <a:r>
              <a:rPr lang="en-US" dirty="0" smtClean="0"/>
              <a:t>Mass Spectrometry</a:t>
            </a:r>
          </a:p>
          <a:p>
            <a:r>
              <a:rPr lang="en-US" dirty="0" smtClean="0"/>
              <a:t>UV-Visible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9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Typical Chemical Shifts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2" descr="p 362 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55" y="1232142"/>
            <a:ext cx="6018580" cy="5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40280" y="1992960"/>
              <a:ext cx="7203960" cy="4730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000" y="1985040"/>
                <a:ext cx="7219440" cy="47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 Spectroscopy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4725"/>
            <a:ext cx="840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13 </a:t>
            </a:r>
            <a:r>
              <a:rPr lang="en-US" sz="2400" dirty="0" smtClean="0"/>
              <a:t>C NMR spectroscopy provides information about the carbon</a:t>
            </a:r>
          </a:p>
          <a:p>
            <a:r>
              <a:rPr lang="en-US" sz="2400" dirty="0" smtClean="0"/>
              <a:t>Skeleton of the compound.</a:t>
            </a:r>
          </a:p>
          <a:p>
            <a:endParaRPr lang="en-US" sz="2400" dirty="0" smtClean="0"/>
          </a:p>
          <a:p>
            <a:r>
              <a:rPr lang="en-US" sz="2400" dirty="0" smtClean="0"/>
              <a:t>The abundant ordinary 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isotope does not have a nuclear spin</a:t>
            </a:r>
          </a:p>
          <a:p>
            <a:r>
              <a:rPr lang="en-US" sz="2400" dirty="0" smtClean="0"/>
              <a:t>However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C, which has 1.1% natural abundance has a nuclear spin.</a:t>
            </a:r>
          </a:p>
          <a:p>
            <a:endParaRPr lang="en-US" sz="2400" dirty="0"/>
          </a:p>
          <a:p>
            <a:r>
              <a:rPr lang="en-US" sz="2400" dirty="0" smtClean="0"/>
              <a:t>Typical chemical shift range for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is 0 ppm to 200 ppm downfield from TMS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61480" y="871200"/>
              <a:ext cx="4833000" cy="596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8600" y="861120"/>
                <a:ext cx="4839840" cy="59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1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 spectra of cyclohexane </a:t>
            </a:r>
            <a:r>
              <a:rPr lang="en-US" dirty="0" err="1" smtClean="0">
                <a:solidFill>
                  <a:srgbClr val="3366FF"/>
                </a:solidFill>
              </a:rPr>
              <a:t>vs</a:t>
            </a:r>
            <a:r>
              <a:rPr lang="en-US" dirty="0" smtClean="0">
                <a:solidFill>
                  <a:srgbClr val="3366FF"/>
                </a:solidFill>
              </a:rPr>
              <a:t> benzene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2" y="1305210"/>
            <a:ext cx="4838394" cy="5370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82560" y="1309320"/>
              <a:ext cx="5112360" cy="4878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600" y="1298160"/>
                <a:ext cx="5131800" cy="48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6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3366FF"/>
                </a:solidFill>
              </a:rPr>
              <a:t>p</a:t>
            </a:r>
            <a:r>
              <a:rPr lang="en-US" dirty="0" smtClean="0">
                <a:solidFill>
                  <a:srgbClr val="3366FF"/>
                </a:solidFill>
              </a:rPr>
              <a:t>-Xylene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63" y="1526775"/>
            <a:ext cx="6777736" cy="40666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37040" y="651240"/>
              <a:ext cx="8574120" cy="583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000" y="639360"/>
                <a:ext cx="8601840" cy="58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8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Electronegativity effect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88" y="1160797"/>
            <a:ext cx="4368800" cy="5359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93960" y="1912680"/>
              <a:ext cx="2696040" cy="3670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560" y="1907280"/>
                <a:ext cx="2705760" cy="36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4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Splitting in </a:t>
            </a:r>
            <a:r>
              <a:rPr lang="en-US" baseline="30000" dirty="0" smtClean="0">
                <a:solidFill>
                  <a:srgbClr val="3366FF"/>
                </a:solidFill>
              </a:rPr>
              <a:t>13</a:t>
            </a:r>
            <a:r>
              <a:rPr lang="en-US" dirty="0" smtClean="0">
                <a:solidFill>
                  <a:srgbClr val="3366FF"/>
                </a:solidFill>
              </a:rPr>
              <a:t>C NMR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97767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Due to low natural abundance of </a:t>
            </a:r>
            <a:r>
              <a:rPr lang="en-US" sz="2400" baseline="30000" dirty="0" smtClean="0"/>
              <a:t>13 </a:t>
            </a:r>
            <a:r>
              <a:rPr lang="en-US" sz="2400" dirty="0" smtClean="0"/>
              <a:t>C, the chance of finding two</a:t>
            </a:r>
          </a:p>
          <a:p>
            <a:r>
              <a:rPr lang="en-US" sz="2400" dirty="0" smtClean="0"/>
              <a:t>adjacent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atoms in the same molecule is small. Hence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C-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splitting is ordinarily not seen.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However,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spin-spin splitting can occur, but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spectrum is usually run such that this splitting do not appear (</a:t>
            </a:r>
            <a:r>
              <a:rPr lang="en-US" sz="2400" b="1" i="1" dirty="0" smtClean="0"/>
              <a:t>called a proton decoupled spectrum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10520" y="2728800"/>
              <a:ext cx="6371640" cy="214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0080" y="2724120"/>
                <a:ext cx="6395040" cy="21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8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Infra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rgbClr val="0000FF"/>
                </a:solidFill>
              </a:rPr>
              <a:t>(IR)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735" y="4262983"/>
            <a:ext cx="823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IR spectroscopy is very helpful in determining the type of bonds that are in a molecule and hence the </a:t>
            </a:r>
            <a:r>
              <a:rPr lang="en-US" sz="2400" b="1" i="1" dirty="0" smtClean="0"/>
              <a:t>functional groups</a:t>
            </a:r>
            <a:endParaRPr lang="en-US" sz="2400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7440" y="284400"/>
              <a:ext cx="8825040" cy="499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640" y="277200"/>
                <a:ext cx="8848800" cy="50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 371 Fig 1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6" y="277386"/>
            <a:ext cx="7670247" cy="63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 373 Fig 12-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8" y="262787"/>
            <a:ext cx="3958405" cy="31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73 Fig 12-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00" y="3719160"/>
            <a:ext cx="4230163" cy="313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2720" y="353160"/>
              <a:ext cx="7387200" cy="632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20" y="339480"/>
                <a:ext cx="7414200" cy="63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 374 Fig 12-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5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5160" y="1356840"/>
              <a:ext cx="4327920" cy="83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240" y="1349280"/>
                <a:ext cx="4351320" cy="8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Important questions about the structure of an organic compound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are the atom arranged?</a:t>
            </a:r>
          </a:p>
          <a:p>
            <a:pPr marL="0" indent="0">
              <a:buNone/>
            </a:pPr>
            <a:r>
              <a:rPr lang="en-US" dirty="0"/>
              <a:t>The carbon skeleton-cyclic or acyclic?</a:t>
            </a:r>
          </a:p>
          <a:p>
            <a:pPr marL="0" indent="0">
              <a:buNone/>
            </a:pPr>
            <a:r>
              <a:rPr lang="en-US" dirty="0"/>
              <a:t>Aromatic or not?</a:t>
            </a:r>
          </a:p>
          <a:p>
            <a:pPr marL="0" indent="0">
              <a:buNone/>
            </a:pPr>
            <a:r>
              <a:rPr lang="en-US" dirty="0"/>
              <a:t>Saturated or unsaturated?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functional group/s are present?</a:t>
            </a:r>
          </a:p>
          <a:p>
            <a:pPr marL="0" indent="0">
              <a:buNone/>
            </a:pPr>
            <a:r>
              <a:rPr lang="en-US" dirty="0" smtClean="0"/>
              <a:t>What elements are in a compound and in what proportions?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71320" y="1428840"/>
              <a:ext cx="3895200" cy="506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0520" y="1417320"/>
                <a:ext cx="3920760" cy="50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 374 Fig 12-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4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8120" y="177840"/>
              <a:ext cx="4068360" cy="55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760" y="169200"/>
                <a:ext cx="4084200" cy="55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7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 374 Fig 12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84" y="0"/>
            <a:ext cx="408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63680" y="803520"/>
              <a:ext cx="276120" cy="146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960" y="800280"/>
                <a:ext cx="298440" cy="14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 372 12_UN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56" y="2074604"/>
            <a:ext cx="4855319" cy="126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52" y="528328"/>
            <a:ext cx="838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these isomeric compounds be distinguished using IR spectroscopy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55680" y="2772720"/>
              <a:ext cx="4610160" cy="250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7760" y="2766240"/>
                <a:ext cx="4626360" cy="25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4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 375 Fig 12-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05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608705" cy="5111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3087" y="3129470"/>
            <a:ext cx="196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IR the spectrum shown</a:t>
            </a:r>
          </a:p>
          <a:p>
            <a:r>
              <a:rPr lang="en-US" dirty="0" smtClean="0"/>
              <a:t>Identify the peaks for the C=O stretch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666" y="4747118"/>
            <a:ext cx="3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532" y="3341126"/>
            <a:ext cx="46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1941" y="4825958"/>
            <a:ext cx="2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2831" y="4051681"/>
            <a:ext cx="22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532600" y="2862720"/>
              <a:ext cx="1796760" cy="2639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8560" y="2847960"/>
                <a:ext cx="1825920" cy="26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 375 Tabl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709" y="91975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Visible and Ultraviolet Spectroscopy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073760" y="4582800"/>
              <a:ext cx="4494240" cy="39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760" y="4577400"/>
                <a:ext cx="450936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8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 376 Fig 1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61760" y="1932120"/>
              <a:ext cx="5051160" cy="425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5280" y="1929240"/>
                <a:ext cx="5061960" cy="42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 377 12_UNF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710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793" y="711400"/>
            <a:ext cx="245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onjugation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78760" y="2509560"/>
              <a:ext cx="6691680" cy="149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480" y="2502720"/>
                <a:ext cx="6703920" cy="15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 377 12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9" y="1813127"/>
            <a:ext cx="7634902" cy="18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39880" y="3267720"/>
              <a:ext cx="5600160" cy="7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2320" y="3263040"/>
                <a:ext cx="5612400" cy="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 377 12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22" y="2330623"/>
            <a:ext cx="6306459" cy="90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692" y="991029"/>
            <a:ext cx="830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aromatic compounds do you expect </a:t>
            </a:r>
          </a:p>
          <a:p>
            <a:r>
              <a:rPr lang="en-US" sz="2400" dirty="0" smtClean="0"/>
              <a:t>to absorb at longer wavelengths?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58766" y="393074"/>
            <a:ext cx="2908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Clicker Question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82135" y="33713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2518" y="3337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78000" y="3022920"/>
              <a:ext cx="6080760" cy="1830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0" y="3008520"/>
                <a:ext cx="6094080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7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Attempts to provide answers to the questions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Chemists have used</a:t>
            </a:r>
          </a:p>
          <a:p>
            <a:pPr lvl="1"/>
            <a:r>
              <a:rPr lang="en-US" dirty="0" smtClean="0"/>
              <a:t>Elemental analysis</a:t>
            </a:r>
          </a:p>
          <a:p>
            <a:pPr lvl="1"/>
            <a:r>
              <a:rPr lang="en-US" dirty="0" smtClean="0"/>
              <a:t>Chemical tests for functional groups</a:t>
            </a:r>
          </a:p>
          <a:p>
            <a:pPr lvl="1"/>
            <a:r>
              <a:rPr lang="en-US" dirty="0" smtClean="0"/>
              <a:t>Chemical conversions and breakdowns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 modern times</a:t>
            </a:r>
          </a:p>
          <a:p>
            <a:pPr lvl="1"/>
            <a:r>
              <a:rPr lang="en-US" dirty="0" smtClean="0"/>
              <a:t>Spectroscopy has provided  great advantages such as: rapid response, detailed structural information, small sample materials, and consistency of results.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66160" y="975600"/>
              <a:ext cx="5502240" cy="566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4640" y="964800"/>
                <a:ext cx="5527800" cy="56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0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 377 12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9" y="1875090"/>
            <a:ext cx="4989698" cy="187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05" y="514173"/>
            <a:ext cx="87244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12.15</a:t>
            </a:r>
          </a:p>
          <a:p>
            <a:r>
              <a:rPr lang="en-US" sz="2400" dirty="0" smtClean="0"/>
              <a:t>Naphthalene is colorless, but its isomer </a:t>
            </a:r>
            <a:r>
              <a:rPr lang="en-US" sz="2400" dirty="0" err="1" smtClean="0"/>
              <a:t>azulene</a:t>
            </a:r>
            <a:r>
              <a:rPr lang="en-US" sz="2400" dirty="0" smtClean="0"/>
              <a:t> is blue. Which compound has the lower energy pi-electron transition?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1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045" y="1526940"/>
            <a:ext cx="876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unsaturated aldehyde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(CH=CH)</a:t>
            </a:r>
            <a:r>
              <a:rPr lang="en-US" sz="2400" i="1" baseline="-25000" dirty="0" err="1" smtClean="0"/>
              <a:t>n</a:t>
            </a:r>
            <a:r>
              <a:rPr lang="en-US" sz="2400" dirty="0" err="1" smtClean="0"/>
              <a:t>CH</a:t>
            </a:r>
            <a:r>
              <a:rPr lang="en-US" sz="2400" dirty="0" smtClean="0"/>
              <a:t>=O have ultraviolet absorption spectra that depends on the number of </a:t>
            </a:r>
            <a:r>
              <a:rPr lang="en-US" sz="2400" i="1" dirty="0" smtClean="0"/>
              <a:t>n</a:t>
            </a:r>
            <a:r>
              <a:rPr lang="en-US" sz="2400" dirty="0" smtClean="0"/>
              <a:t>; the </a:t>
            </a:r>
            <a:r>
              <a:rPr lang="en-US" sz="2400" dirty="0" err="1" smtClean="0"/>
              <a:t>lamba</a:t>
            </a:r>
            <a:r>
              <a:rPr lang="en-US" sz="2400" dirty="0" smtClean="0"/>
              <a:t> max values are 220 nm, 270nm, 312 nm, and 334 nm as </a:t>
            </a:r>
            <a:r>
              <a:rPr lang="en-US" sz="2400" i="1" dirty="0" smtClean="0"/>
              <a:t>n</a:t>
            </a:r>
            <a:r>
              <a:rPr lang="en-US" sz="2400" dirty="0" smtClean="0"/>
              <a:t> changes. If n takes the values 1-4. what is the correct order of n in order of increasing lambda max (220 </a:t>
            </a:r>
            <a:r>
              <a:rPr lang="en-US" sz="2400" dirty="0"/>
              <a:t>nm, 270nm, 312 nm, and 334 </a:t>
            </a:r>
            <a:r>
              <a:rPr lang="en-US" sz="2400" dirty="0" smtClean="0"/>
              <a:t>nm)</a:t>
            </a:r>
          </a:p>
          <a:p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 smtClean="0"/>
              <a:t>1, 2, 3, 4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4, 3, 2, 1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53400" y="1959480"/>
              <a:ext cx="4970520" cy="447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0080" y="1956600"/>
                <a:ext cx="4998960" cy="44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0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 378 12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94" y="1972137"/>
            <a:ext cx="5322344" cy="15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3406" y="643859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Mass Spectrometry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7000" y="2612160"/>
              <a:ext cx="6044400" cy="267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080" y="2608200"/>
                <a:ext cx="6055920" cy="26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 378 12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9" y="1599034"/>
            <a:ext cx="6668051" cy="15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55000" y="1434240"/>
              <a:ext cx="226440" cy="20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6000" y="1431360"/>
                <a:ext cx="23832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6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 379 12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1" y="1788635"/>
            <a:ext cx="6864616" cy="19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1435" y="1080345"/>
            <a:ext cx="193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Daughter ions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08600" y="3709440"/>
              <a:ext cx="3643200" cy="15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480" y="3696480"/>
                <a:ext cx="3655080" cy="1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8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 379 Fig 12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0"/>
            <a:ext cx="8272650" cy="68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27600" y="731520"/>
              <a:ext cx="2406960" cy="434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720" y="728640"/>
                <a:ext cx="2418120" cy="43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6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85894"/>
            <a:ext cx="855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bromoalkane</a:t>
            </a:r>
            <a:r>
              <a:rPr lang="en-US" sz="2400" dirty="0" smtClean="0"/>
              <a:t> shows two equal-intensity parent peaks at m/z 136</a:t>
            </a:r>
          </a:p>
          <a:p>
            <a:r>
              <a:rPr lang="en-US" sz="2400" dirty="0" smtClean="0"/>
              <a:t>And m/z 138. deduce its molecular formula?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6120" y="1722960"/>
              <a:ext cx="7846560" cy="512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360" y="1708560"/>
                <a:ext cx="7870320" cy="51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question?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926" y="1462884"/>
            <a:ext cx="8763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 1H NMR spectrum of a compound,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Br, consists of a single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harp peak. What is is structure? The spectrum of an isomer of this compound consists of a doublet at delta=3.2 and a complex pattern at delta =1.9, and a doublet at delta =0.9, with relative areas 2:1:6. what is its structure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3440" y="2237760"/>
              <a:ext cx="6549120" cy="351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20" y="2233800"/>
                <a:ext cx="6567120" cy="35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0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ombined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2214"/>
            <a:ext cx="83939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compound, C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O, has an intense IR band at 1725 cm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its </a:t>
            </a:r>
          </a:p>
          <a:p>
            <a:r>
              <a:rPr lang="en-US" sz="2400" baseline="30000" dirty="0" smtClean="0"/>
              <a:t>1 </a:t>
            </a:r>
            <a:r>
              <a:rPr lang="en-US" sz="2400" dirty="0" smtClean="0"/>
              <a:t>H NMR spectrum consists of a quartet at 2.7 and a triplet at 0.9,</a:t>
            </a:r>
          </a:p>
          <a:p>
            <a:r>
              <a:rPr lang="en-US" sz="2400" dirty="0" smtClean="0"/>
              <a:t>With relative areas of 2:3. What is its structure?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35440" y="2079000"/>
              <a:ext cx="6509160" cy="395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8880" y="2075040"/>
                <a:ext cx="6538680" cy="39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0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Principles of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relationship between the energy of light and its frequency, speed and wavelength.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90"/>
                </a:solidFill>
              </a:rPr>
              <a:t>E = h</a:t>
            </a:r>
            <a:r>
              <a:rPr lang="en-US" i="1" dirty="0" smtClean="0">
                <a:solidFill>
                  <a:srgbClr val="000090"/>
                </a:solidFill>
              </a:rPr>
              <a:t>ν			or  			</a:t>
            </a:r>
            <a:r>
              <a:rPr lang="en-US" dirty="0" smtClean="0">
                <a:solidFill>
                  <a:srgbClr val="000090"/>
                </a:solidFill>
              </a:rPr>
              <a:t>E= hc/λ</a:t>
            </a:r>
            <a:endParaRPr lang="en-US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5840" y="2753640"/>
              <a:ext cx="7442640" cy="383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0" y="2742120"/>
                <a:ext cx="7460280" cy="38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Principles of Spectroscopy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7903"/>
              </p:ext>
            </p:extLst>
          </p:nvPr>
        </p:nvGraphicFramePr>
        <p:xfrm>
          <a:off x="356769" y="2311565"/>
          <a:ext cx="8459005" cy="42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477"/>
                <a:gridCol w="1898024"/>
                <a:gridCol w="2114752"/>
                <a:gridCol w="2114752"/>
              </a:tblGrid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spectroscopy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(Kcal/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transition</a:t>
                      </a:r>
                      <a:endParaRPr lang="en-US" dirty="0"/>
                    </a:p>
                  </a:txBody>
                  <a:tcPr/>
                </a:tc>
              </a:tr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NMR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 waves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6-60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spin</a:t>
                      </a:r>
                      <a:endParaRPr lang="en-US" dirty="0"/>
                    </a:p>
                  </a:txBody>
                  <a:tcPr/>
                </a:tc>
              </a:tr>
              <a:tr h="969826">
                <a:tc>
                  <a:txBody>
                    <a:bodyPr/>
                    <a:lstStyle/>
                    <a:p>
                      <a:r>
                        <a:rPr lang="en-US" dirty="0" smtClean="0"/>
                        <a:t>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Infrared 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vibrations</a:t>
                      </a:r>
                      <a:endParaRPr lang="en-US" dirty="0"/>
                    </a:p>
                  </a:txBody>
                  <a:tcPr/>
                </a:tc>
              </a:tr>
              <a:tr h="1385466">
                <a:tc>
                  <a:txBody>
                    <a:bodyPr/>
                    <a:lstStyle/>
                    <a:p>
                      <a:r>
                        <a:rPr lang="en-US" dirty="0" smtClean="0"/>
                        <a:t>UV-Visible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 or ultraviolet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37-150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states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97492" y="1417638"/>
            <a:ext cx="458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E = </a:t>
            </a:r>
            <a:r>
              <a:rPr lang="en-US" dirty="0" err="1">
                <a:solidFill>
                  <a:srgbClr val="000090"/>
                </a:solidFill>
              </a:rPr>
              <a:t>h</a:t>
            </a:r>
            <a:r>
              <a:rPr lang="en-US" i="1" dirty="0" err="1">
                <a:solidFill>
                  <a:srgbClr val="000090"/>
                </a:solidFill>
              </a:rPr>
              <a:t>ν</a:t>
            </a:r>
            <a:r>
              <a:rPr lang="en-US" i="1" dirty="0">
                <a:solidFill>
                  <a:srgbClr val="000090"/>
                </a:solidFill>
              </a:rPr>
              <a:t>			or  			</a:t>
            </a:r>
            <a:r>
              <a:rPr lang="en-US" dirty="0">
                <a:solidFill>
                  <a:srgbClr val="000090"/>
                </a:solidFill>
              </a:rPr>
              <a:t>E= </a:t>
            </a:r>
            <a:r>
              <a:rPr lang="en-US" dirty="0" err="1">
                <a:solidFill>
                  <a:srgbClr val="000090"/>
                </a:solidFill>
              </a:rPr>
              <a:t>hc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λ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5160" y="3191400"/>
              <a:ext cx="8252640" cy="270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20" y="3182040"/>
                <a:ext cx="8267760" cy="27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Magnetic Resonance (NMR)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82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Commonly used nuclei in NMR are </a:t>
            </a:r>
            <a:r>
              <a:rPr lang="en-US" baseline="30000" dirty="0" smtClean="0"/>
              <a:t>1</a:t>
            </a:r>
            <a:r>
              <a:rPr lang="en-US" dirty="0" smtClean="0"/>
              <a:t>H and </a:t>
            </a:r>
            <a:r>
              <a:rPr lang="en-US" baseline="30000" dirty="0" smtClean="0"/>
              <a:t>13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2" descr="p 359 Fig 1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9" y="2903676"/>
            <a:ext cx="7087449" cy="25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59160" y="2365560"/>
              <a:ext cx="7384320" cy="367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920" y="2352600"/>
                <a:ext cx="7402320" cy="36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63" y="274638"/>
            <a:ext cx="8819338" cy="1143000"/>
          </a:xfrm>
        </p:spPr>
        <p:txBody>
          <a:bodyPr>
            <a:normAutofit fontScale="90000"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H NMR Spectrum of 1,4-Diethylbenzene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9" y="1763556"/>
            <a:ext cx="7733255" cy="42151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4160" y="1823040"/>
              <a:ext cx="8572680" cy="468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20" y="1809360"/>
                <a:ext cx="8601840" cy="47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3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Chemical Shifts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8435"/>
            <a:ext cx="8504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H nuclei in a particular organic compound  may differ in their electronic environments, therefore show peaks at different chemical shifts  measured in δ (delta) units from the reference peak. Which is TMS (tetramethylsilane 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Si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chemical shift is </a:t>
            </a:r>
            <a:r>
              <a:rPr lang="en-US" sz="2400" b="1" i="1" dirty="0" smtClean="0"/>
              <a:t>independent</a:t>
            </a:r>
            <a:r>
              <a:rPr lang="en-US" sz="2400" dirty="0" smtClean="0"/>
              <a:t> of the instrument on which it is measured.</a:t>
            </a:r>
          </a:p>
          <a:p>
            <a:endParaRPr lang="en-US" sz="2400" dirty="0"/>
          </a:p>
          <a:p>
            <a:r>
              <a:rPr lang="en-US" sz="2400" dirty="0" smtClean="0"/>
              <a:t>Chemical shift = δ = </a:t>
            </a:r>
            <a:r>
              <a:rPr lang="en-US" sz="2400" u="sng" dirty="0" smtClean="0"/>
              <a:t>distance of peak from TMS, in Hz</a:t>
            </a:r>
            <a:r>
              <a:rPr lang="en-US" sz="2400" dirty="0" smtClean="0"/>
              <a:t>  </a:t>
            </a:r>
            <a:r>
              <a:rPr lang="en-US" sz="2400" b="1" baseline="-25000" dirty="0" smtClean="0"/>
              <a:t>ppm</a:t>
            </a:r>
            <a:endParaRPr lang="en-US" sz="2400" b="1" dirty="0" smtClean="0"/>
          </a:p>
          <a:p>
            <a:r>
              <a:rPr lang="en-US" sz="2400" dirty="0" smtClean="0"/>
              <a:t>					   spectrometer frequency in MHz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53640" y="2769840"/>
              <a:ext cx="3153960" cy="102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720" y="2766240"/>
                <a:ext cx="317448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7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Peak Areas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332" y="1750018"/>
            <a:ext cx="869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kinds of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nuclei will give different peaks. The relative </a:t>
            </a:r>
          </a:p>
          <a:p>
            <a:r>
              <a:rPr lang="en-US" sz="2400" dirty="0" smtClean="0"/>
              <a:t>number of equivalent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nuclei are proportional to their peak area.</a:t>
            </a:r>
          </a:p>
          <a:p>
            <a:endParaRPr lang="en-US" sz="2400" dirty="0"/>
          </a:p>
          <a:p>
            <a:r>
              <a:rPr lang="en-US" sz="2400" dirty="0" smtClean="0"/>
              <a:t>The relative ratios of peak areas is captured in the </a:t>
            </a:r>
            <a:r>
              <a:rPr lang="en-US" sz="2400" b="1" i="1" dirty="0" smtClean="0"/>
              <a:t>integration </a:t>
            </a:r>
            <a:r>
              <a:rPr lang="en-US" sz="2400" dirty="0" smtClean="0"/>
              <a:t>of the spectrum.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DEB3-80CC-B644-82EA-79BBE11960B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39640" y="4217760"/>
              <a:ext cx="4925160" cy="203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80" y="4213440"/>
                <a:ext cx="4937400" cy="20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769</Words>
  <Application>Microsoft Office PowerPoint</Application>
  <PresentationFormat>On-screen Show (4:3)</PresentationFormat>
  <Paragraphs>130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12 Spectroscopy and Structure Determination</vt:lpstr>
      <vt:lpstr>Important questions about the structure of an organic compound</vt:lpstr>
      <vt:lpstr>Attempts to provide answers to the questions</vt:lpstr>
      <vt:lpstr>Principles of Spectroscopy</vt:lpstr>
      <vt:lpstr>Principles of Spectroscopy</vt:lpstr>
      <vt:lpstr>Nuclear Magnetic Resonance (NMR) Spectroscopy</vt:lpstr>
      <vt:lpstr>1H NMR Spectrum of 1,4-Diethylbenzene</vt:lpstr>
      <vt:lpstr>Chemical Shifts</vt:lpstr>
      <vt:lpstr>Peak Areas</vt:lpstr>
      <vt:lpstr>Typical Chemical Shifts</vt:lpstr>
      <vt:lpstr>13C NMR Spectroscopy</vt:lpstr>
      <vt:lpstr> 13C NMR spectra of cyclohexane vs benzene</vt:lpstr>
      <vt:lpstr>p-Xylene</vt:lpstr>
      <vt:lpstr>Electronegativity effect</vt:lpstr>
      <vt:lpstr>Splitting in 13C NMR</vt:lpstr>
      <vt:lpstr>Infrared (IR)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Problem </vt:lpstr>
      <vt:lpstr>NMR question?</vt:lpstr>
      <vt:lpstr>Combined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Spectroscopy and Structure Determination</dc:title>
  <dc:creator>Maurice Odago</dc:creator>
  <cp:lastModifiedBy>odagomo</cp:lastModifiedBy>
  <cp:revision>4</cp:revision>
  <dcterms:created xsi:type="dcterms:W3CDTF">2013-06-03T19:30:56Z</dcterms:created>
  <dcterms:modified xsi:type="dcterms:W3CDTF">2013-06-09T21:10:50Z</dcterms:modified>
</cp:coreProperties>
</file>