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9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5T16:04:54.39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1904 15262 4,'0'0'16,"0"0"0,0 0-2,0 0-8,0 0-3,0 0-1,0 0 1,0 0 2,0 0 0,0 0 0,0 0 2,0 0-2,0 0 0,0 0-1,0 0-1,0 0-1,0 0-1,0 0 0,12 21 0,-1-4 0,3 4 0,2 3 2,5 6 1,4 4-1,4 7 1,2 3 1,5 5 0,2 6 0,7 8 1,1 4-2,4 9 0,-1 4 1,1 8-1,-1 4 0,3 5 1,-5-5-2,2-1 0,-5-7 0,-2-3 0,-3-10-1,-1-8-1,-3-14 0,-4-5-1,-5-7 1,-4-6-3,-1-3 1,-5-10-6,3 0-13,-2-5-11,-4-8-2,1-5 0,-6-12-1</inkml:trace>
  <inkml:trace contextRef="#ctx0" brushRef="#br0" timeOffset="2481.2479">23039 12272 17,'0'0'12,"-5"-12"-1,5 12-1,0 0-1,-5-12 0,5 12-3,0 0 0,0 0-1,0 0-1,0 0-1,0 0 0,0 0-1,0 0 1,0 0 0,0 0 0,0 0 0,3 20 1,4-7 1,3 6 0,4 5 1,4 6 1,8 9 0,4 5 0,10 9 0,6 3 0,8 9-1,6 2-1,8 2-3,3 1 0,1-3-1,-1-1-1,-6-7-3,0-1-1,-13-13-11,-5-4-12,-10 0-4,-23-19-2,-8-10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4:26:36.73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6543 4426 6,'0'0'10,"0"0"0,0 0-2,0 0 0,0 0-1,0 0-1,0 0 0,0 0 0,0 0 1,0 0 0,0 0 1,0 0 0,0 0 0,0 0-1,0 0 0,0 0-1,0 0-1,0 0 0,0 0-2,0 0 0,-4 11-1,4-11 0,0 0-1,0 0 1,0 0-1,0 0 0,9 6-1,-9-6 1,13 6 0,-3-3 1,1 2-1,4-1 1,3 1-1,1-1 1,2 0 0,5-1-1,1-1 1,2-1-1,2 0 0,0-1 0,2 0 1,2-2-1,1 1 0,-2-2-1,1 1 1,-2 0 0,2-1-1,-1 0 0,2 1 1,-2-1-1,0 0 1,1-1-1,0 2 0,-1-3 0,0 3 1,-2-2-1,0 2 0,0-2 0,1 2 1,-2 1-1,1-1 0,0 0 0,1 1 1,3-1-1,3 1 0,-1-2 1,0 1-1,2 0 1,2-2 0,0 1-1,-1 0 1,-1 0-1,1-1 1,-2 1-1,-1-1 0,0 1 1,0 1-1,0-2 1,0 1-1,-2-1 0,0 2 1,0-2 0,0 2 0,-1-2 0,-1 2 1,-3 0-2,-1 1 2,-1-1-1,-3 1 1,-1 0-1,-1 0 0,-4 1 0,-2-1 0,-1 1-1,-2 0 1,-3-1 0,0 1 0,-12 0-1,16 0 1,-16 0-1,11-2 1,-11 2-1,11-1 0,-11 1 1,0 0-1,9-3 0,-9 3 0,0 0 0,0 0 0,0 0-2,0 0-2,8-10-6,-8 10-20,-4-16-3,4 16-1,-1-28-1</inkml:trace>
  <inkml:trace contextRef="#ctx0" brushRef="#br0" timeOffset="1371">14678 3673 1,'0'0'16,"0"0"1,5-16 3,-5 16-10,0-12-1,0 12 3,-4-14-1,0 4 1,4 10-3,-12-22 1,12 22-3,-15-24-1,6 14-1,-1-2-1,-1 2-1,-2-1-1,-1 3 0,-3 1-1,0 2 0,-2 2 0,-1 3-1,-2 2 0,-3 4 0,0 2-1,-1 3 1,0 4 0,-3 2 0,1 7 1,2 1-1,2 3 1,4 3 0,5 0 0,3 2 1,7-3 0,8 2 0,8-4 1,8-1 0,6-4-1,9-1 0,3-4 1,3-1-2,-1-5 1,-1 0-2,-3-4 1,-5-2-2,-7-3-1,-8-1-1,-2 1-5,-13-3-11,13-10-11,-3 3-1,-2-9-1,7-1 2</inkml:trace>
  <inkml:trace contextRef="#ctx0" brushRef="#br0" timeOffset="1852">15174 3809 12,'-23'0'21,"23"0"2,-17-1-6,17 1 1,-10 0 0,10 0-3,0 0-3,0 0-2,0 0-3,0 0-1,19 3-1,-6-2-1,7 3 0,2-2-1,6 2 0,1-1 0,4 1 0,-1-1 0,-1 1-2,-3-1 1,-2 0-1,-3-1 0,-5-1-1,-3 0 0,-4 0-1,-2 1-2,-9-2-4,14-4-9,-14 4-5,13-10-7,0 5-3,-1-7-2,6 4 4</inkml:trace>
  <inkml:trace contextRef="#ctx0" brushRef="#br0" timeOffset="2371">16145 3712 21,'23'9'22,"-12"-9"2,1 3-2,-12-3-10,0 0 0,0 0 0,0 0-1,0 0-1,-10-7-3,10 7-2,-16-6-1,6 3 1,-1 1-1,1 1-1,-2 0-1,0 2 0,2 0 0,-1 1-1,0 4 0,1 2-1,-1 4 0,0 2 0,1 5 1,2 4-1,0 4 1,3 5-1,3-2 2,4 3 0,3-2 0,7 1 0,2-3 0,8-2 1,2-5-1,6-1 0,3-5 0,3-2 0,0-3-1,-1-4 0,-2-3-1,-2-4 0,-2-1-2,-6-5-2,-1 0-5,-5-8-8,3-1-8,0-2-8,-2-7 1,5 0-2,-4-8 3</inkml:trace>
  <inkml:trace contextRef="#ctx0" brushRef="#br0" timeOffset="2882">16658 3860 21,'0'0'11,"0"0"0,0 0 1,0 0-1,0 0-1,7 12 1,-7-12 1,11 5 0,-2-1 1,1-1-1,6 1-1,2-1-1,7 2-1,2-2 0,5 1-4,0 0-1,3-1-1,0 0-1,0-1 0,-5-1-1,-3-1 0,-3 0-1,-5-1 1,-4 0-1,-4 0-1,-11 1-1,12-5-2,-12 5-4,0 0-4,9-12-7,-9 12-11,8-16-2,-8 16 1,14-28 1</inkml:trace>
  <inkml:trace contextRef="#ctx0" brushRef="#br0" timeOffset="3372">17696 3689 28,'19'7'21,"-19"-7"0,13 1 1,-13-1-15,-12 0-1,2 1 1,-4-1-1,-1 3 1,-3 0-1,1 1 1,-1 1 0,1 2 0,-1 2 0,1 3-4,-1 3 2,0 4-2,0 3 0,1 3-1,1 2 0,4 2-1,1 0 1,7 1 0,3-1 1,6 1 0,4-5 0,8 0-1,6-3 1,7 0-1,6-6 0,6-3 0,4-2-1,2-4 0,0-2-1,-1-4 0,-5-1-1,-7-3-1,-6 1-4,-8-6-4,-2 2-10,-9-6-4,0-3-9,1 0-1,-2-5 3,3 0 0</inkml:trace>
  <inkml:trace contextRef="#ctx0" brushRef="#br0" timeOffset="3791">18124 3857 5,'-12'11'20,"-5"-7"3,17-4 1,-17 10-7,17-10-1,-9 5-1,9-5 0,0 0-3,13-1-1,4 3-3,1-4-1,8 3-2,6-3-1,4 3-1,1-1-1,5 1 0,0-1 0,0 2-1,-4 0 0,-3 0-1,-5 0 1,-3-1-1,-4 2-1,-7-3 0,-2 2-3,-5-5-4,0 1-9,-9 2-5,11-15-7,-11 15-3,12-23 1,-3 9 1</inkml:trace>
  <inkml:trace contextRef="#ctx0" brushRef="#br0" timeOffset="4236">19143 3680 21,'31'7'19,"-1"5"1,-13-7 6,-2-2-17,-5 3-2,-10-6 3,0 0-1,0 0 2,-15 13 0,-1-11-2,0 4-4,-7 0 1,2 2-2,-3-1 1,0 2-3,1 3 0,3 2-1,0 4 0,2 3 0,0 3 1,4 3-1,2 2 0,3 3 1,7-2-1,5 3 1,5-4 0,7 0 0,8-3 0,7-1 1,7-3-2,6-4 1,3-3-1,3-2 0,1-3-2,-3-6-2,0-1-4,-5-8-6,-3-2-13,-4-2-7,-8-10 1,0 0-2,-4-9 3</inkml:trace>
  <inkml:trace contextRef="#ctx0" brushRef="#br0" timeOffset="5123">19603 3945 25,'0'0'20,"0"0"1,0 0 2,0 0-15,0 0 1,0 0 0,0 0 1,16 12 1,-4-13-1,7 4 0,3-3-2,6 2-1,3-5-2,5 1-1,1-2-2,1 0 0,-3-2 0,-2-1-1,-4 0-1,-3 1 1,-5 0-1,-6 2 0,-2 0-1,-13 4-1,15-3-4,-15 3-7,0 0-9,0 0-9,0 0-1,9 1 1,-9-1 1</inkml:trace>
  <inkml:trace contextRef="#ctx0" brushRef="#br0" timeOffset="5596">20639 3771 14,'22'6'21,"-12"-10"0,-2 4 1,-8 0-11,0 0-1,-11-13-2,0 8-2,-4 3-1,-1-1 1,-3 3 0,-1 3 0,-1 3 0,-1 2-1,-1 6-1,-3 2 0,2 5 0,-1 5-1,1 4 0,2 4 0,3 3 0,4 1 0,7 0 0,6-3 0,9 0 0,9-4 0,8-4 0,10-6 0,9-3 1,5-4-2,4-3 0,3-4-1,-3-4 0,-3-2-1,-5-1-1,-6 0-1,-7-3-1,-6 3-4,-10-5-7,-1-1-18,-3 4-1,-11 2-1,10-12 2</inkml:trace>
  <inkml:trace contextRef="#ctx0" brushRef="#br0" timeOffset="20888">5609 4496 6,'0'0'15,"-4"11"2,4-11 1,0 0-7,0 0-4,0 0 1,0 0 0,0 0 1,0 0-2,0 0 0,0 0-2,0 0-1,0 0 0,0 0-1,0 0 0,13 5 1,-2-4-1,2-1 1,2 1-1,3 0 0,1-1-1,2 1 0,1 0-1,0 1 0,1 0 0,1 0-1,3 1 0,2-1 1,2-1-1,3 0 1,3-1 0,2 0 0,2 0 0,-1-2 1,2 0-1,1-1 1,-1 2-1,-1-2 2,-1 1-2,0-1 0,-1 1 0,-1-3 0,0 1 0,0 0 0,-1-1 0,1 0 0,-1 0-1,-3 0 1,-3 1 0,-2 0-1,-2 0 0,-6 2-1,-4-2-2,-3 2-8,-2 2-17,-12 0-1,19-14-2,-11 1 1</inkml:trace>
  <inkml:trace contextRef="#ctx0" brushRef="#br0" timeOffset="23236">16897 4259 14,'0'0'13,"-10"-2"-1,10 2 0,-13-6-3,13 6-2,-13-4 0,13 4-1,-11-5 1,11 5 0,-9-5 0,9 5 0,0 0 1,0 0-1,-9-3 0,9 3-2,0 0-1,0 0-1,0 0 0,0 0 0,0 0 0,0 0 0,12 3 0,-3-2 0,2 2 0,6-1-1,2 0 0,4 2-1,2-1 2,-1 1-2,0-2 1,-4 2-1,-2-3 0,-2 1 0,-5-1-1,-11-1 1,10 3 0,-10-3 0,0 0 1,0 0-1,0 0 0,0 0 1,0 0-1,0 0 0,0 0-1,0 0 1,-11-10-1,2 8 1,-2-3-1,-2 2-1,-3-2 1,-2 2 0,0-1 0,-1 2 0,-2 0 0,1 0 0,0 1 0,1 1 0,0 1-1,1 1 1,3-1 0,2 0 0,3 0 0,10-1 0,-12 1 1,12-1-1,0 0 1,0 0 0,0 0-1,19 4 1,-8-4 0,5 1 0,3-1-1,4 0 1,2-1-1,3 0 1,0-1-1,0 1 1,-1-1-1,-2 0 0,-3 0 1,-5 0-1,-4 1 1,-3 0-1,-10 1 1,9-1 0,-9 1-1,0 0 1,0 0-1,0 0 1,-9-4-1,9 4 0,-17-3 0,4 1 0,-3 1 0,-4-1 0,-2 2 0,-2 0 0,-1 1 0,-2 1-1,3 1 1,1 0 0,3 1 0,4-1 0,2 0-1,4-1 1,10-2 0,-9 3 0,9-3 1,0 0-1,0 0 1,8 3-1,2-3 1,4 0-1,3-1 1,6 1 0,5-2-1,2 1 1,4-1-1,-1 1 1,0-2 0,-2 1-1,-4 0 0,-4 1 1,-7-1-1,-2 1 0,-5 0 1,-9 1-1,0 0 0,9-1 1,-9 1-1,0 0 0,0 0 0,0 0 0,0 0 1,0 0-1,0 0 0,0 0 0,0 0 0,0 0 0,0 0 0,0 0-1,0 0-5,0 0-24,-12 5-4,12-5 0,0 0-1</inkml:trace>
  <inkml:trace contextRef="#ctx0" brushRef="#br0" timeOffset="26259">14492 2828 13,'0'0'22,"4"-18"3,-4 18-4,3-12-3,-3 12-4,0 0-3,0 0-2,0 0-3,0 0-3,0 0 0,4 22-2,-4-4 1,0 1-1,-1 6 0,1 3 0,0 2-2,0 0-4,0-2-14,0-10-7,8 1-2,-8-19 1,26 8 0</inkml:trace>
  <inkml:trace contextRef="#ctx0" brushRef="#br0" timeOffset="27059">16088 3107 23,'0'0'22,"0"0"1,0 0-6,0 0-3,-1-10-3,1 10-4,0 0 0,14-3-3,-6 2 0,3 1-1,1 0 1,2 1-1,0 1 0,-1 1-2,-2 2 0,-2 1 0,-9-6-1,10 19 1,-11-7-1,-3 2 1,-3 1 0,-2 1 0,-2-1 0,-1-1 0,0-3-1,2-1 1,10-10-1,-15 14 0,15-14 0,0 0-1,-5 15 1,5-15 0,11 12 0,-1-7 1,2 1-1,4-1 0,3-3-6,2 1-12,-3-8-9,7 3-1,-5-11 1,5 2-1</inkml:trace>
  <inkml:trace contextRef="#ctx0" brushRef="#br0" timeOffset="27643">17299 2993 16,'0'0'20,"0"0"2,0 0 2,9-7-9,1 9-6,0-1-2,4 2 0,-1 0-2,3 4 0,-3-1-1,-2 6-1,-2-2-1,-3 4-2,-4 0 2,-3 3 0,-2-2 1,-1 0-1,-2-2 0,1-2 0,5-11-1,-9 16 1,9-16-1,-3 10-1,3-10 1,0 0-1,13 11 0,-2-8 1,3 1-1,2-1 0,3 3 0,0 0 0,0 1-1,-3 1 1,-1 1-1,-5 2 0,-7 3 0,-5-1 0,-6 1 1,-7-1-2,-4 1-3,-4-4-6,-1-4-10,5 3-6,-2-10-1,11 1 2</inkml:trace>
  <inkml:trace contextRef="#ctx0" brushRef="#br0" timeOffset="28161">18946 3051 5,'-19'7'17,"5"7"-1,-4-1-3,3 5 0,-1-1-2,3 3 1,0-1-3,3-1-1,3 0 1,3-2-1,4-1 0,0-3-1,5-1 1,-5-11-1,22 11 0,-8-8-3,5-3-1,2-3-2,4-3-2,-1 1-2,-1-5-3,2 2-4,-5-2-4,-1-2-6,-1 0-2,-6-3-5,-1 3 0,-7-5 2</inkml:trace>
  <inkml:trace contextRef="#ctx0" brushRef="#br0" timeOffset="28402">19013 3057 7,'-5'13'12,"-4"-1"0,5 5 2,-5 3 0,5 4 0,-4 3-1,2 4-1,-1-2-2,2 4-3,1-4-2,-1 0-2,3-3-3,2-4-4,1-5-2,3-5-8,6 0-9,-10-12 0,21-3-1,-9-10 1</inkml:trace>
  <inkml:trace contextRef="#ctx0" brushRef="#br0" timeOffset="28802">20047 3110 17,'16'5'22,"-16"-5"-2,0 0-1,12 10-1,-12-10-4,16 10-2,-5-4-2,3 1-2,0 0-3,0-1-2,1 0-2,-1 0 1,-2-3-2,-2 0 0,-1-2-3,-9-1-3,12-6-6,-12 6-4,9-14-5,-9 14-6,10-20 0,-1 11 1</inkml:trace>
  <inkml:trace contextRef="#ctx0" brushRef="#br0" timeOffset="29252">19997 3224 12,'-5'14'19,"-4"-7"1,7 4-10,2-11 2,-1 16 1,1-16-1,5 12 0,-5-12-2,0 0-3,13 14-2,-13-14-1,16 3-1,-5-2-1,1 3 0,2-2-1,1 3-1,-1-1 1,1 1-1,-4 3 0,0-1 1,-3 5-1,-2-2 0,-4 3 1,-2 1 1,-3 0 0,-2 1 0,-2-2 0,-1 0-2,0 0-3,-4-4-5,3-6-17,9-3-3,-12 2-1,12-2 1</inkml:trace>
  <inkml:trace contextRef="#ctx0" brushRef="#br0" timeOffset="33064">17764 4486 4,'0'0'15,"10"8"0,-10-8-4,0 0-2,0 0 2,0 0 1,0 0-1,0 0 1,-1 11-2,1-11 0,0 0 0,2 11-1,-2-11-2,2 19 0,-1-3-2,-2 2 0,2 7-1,0 3 0,1 6-1,0 2-2,0 3 1,2-2-1,0-2 0,1-1-2,-1-5-1,2-2-4,-4-8-10,0-7-13,4 3 0,-6-15-1,0 0 0</inkml:trace>
  <inkml:trace contextRef="#ctx0" brushRef="#br0" timeOffset="33840">17853 5456 33,'14'3'20,"-14"-3"0,0 0 1,0 0-16,-16 5-1,3-4 2,-5 3 0,0 0 2,-4 1 0,-2 3 0,-1 2 0,1 4 0,-5 3-1,2 4 2,0 1-4,3 3 0,3-2-2,6 4 0,7-4-1,8 3 0,7-6-1,10-3 0,8-1 0,5-2 0,2-4-1,2-2-1,0-3-1,-5-5-2,1 0-3,-7-5-3,-2 2-9,-4-1-11,-6-7 0,1 2-1,-6-7 3</inkml:trace>
  <inkml:trace contextRef="#ctx0" brushRef="#br0" timeOffset="44962">7046 7248 2,'-12'8'14,"-8"-6"-1,8 6-3,-5-5 1,6 5 0,-4-4-1,5 2 0,1-1 1,9-5-1,-12 7-2,12-7 1,0 0-1,0 0 0,-4 11-1,4-11-2,10 5 0,-1-3 0,4 0-1,3-1-1,3 0 0,4-2 0,5-1-1,3-2-1,6 0 1,3-5-1,5 2 0,4-2 0,5-2 1,6 0-1,3-1 1,2-2 0,5 1-1,3-1 1,0-1 0,1 1 1,1 0-1,-3 0 1,1 1 0,-3 0 0,-2 5 0,-5-2 1,-1 4-1,-4 0 0,-4 5-1,-6 0 0,-3 3 0,-4 0-1,-4 3 0,-7 0-1,-3 2 1,-5-1-1,-4-2 0,-4 2-1,-3-4-2,-2 3-3,-9-5-7,0 0-22,0 0 2,-21-14-2,2 6 0</inkml:trace>
  <inkml:trace contextRef="#ctx0" brushRef="#br0" timeOffset="47346">14933 7558 56,'13'-7'21,"-16"-5"2,3 12-4,-7-17-15,-3 5 0,-4 3 1,-4-3 2,-4 2-1,-4 0 0,0 2 1,-6 1-1,2 3-2,-3 2 1,-1 5-3,-2 3 0,1 5-1,-1 7 0,-1 5 1,0 6-1,2 5 1,3 5-1,6 4 1,5 2 0,10 1 1,8-2 0,12 1 1,9-5 0,11-1 1,8-7-1,11-3 0,3-8-1,6-3-2,-1-6-2,-1-5-1,-2-3-3,-6-8-3,-3 1-9,-8-4-12,-9-7-4,-1 3 1,-8-9 0,2 6 2</inkml:trace>
  <inkml:trace contextRef="#ctx0" brushRef="#br0" timeOffset="47721">15361 7797 86,'5'-11'29,"-5"11"1,0 0 1,-7-12-25,7 12-1,0 0 0,0 0 1,0 0 0,11 1-1,1 2 0,8 1-2,5 0 0,4 0 0,4-1-1,3-1-1,0-2 0,-2-1-1,-1 0-1,-5-4-3,-2 3-1,-6-5-4,-1 6-9,-4-4-9,-4 1-7,1 4 1,-12 0 0,21-1 2</inkml:trace>
  <inkml:trace contextRef="#ctx0" brushRef="#br0" timeOffset="48112">16422 7698 46,'33'1'23,"-14"-5"3,-2 5-2,-17-1-13,0 0-2,-9-5-1,-9 4 0,-3 3 0,-5 0 0,-2 3-2,-3 1 1,2 6 0,-1 0-2,5 4-1,1 1 0,7 7-1,3-2 1,8 5 0,6 0-1,9 2 1,5-2-1,7 0-1,6-4 0,5-4-1,4-2-2,2-5-2,0-5-2,-2-8-1,2-2-4,-4-8-3,2-1-8,-5-6-5,-3-3-5,0 3-1,-5-9 2,7 7 3</inkml:trace>
  <inkml:trace contextRef="#ctx0" brushRef="#br0" timeOffset="48383">16909 7790 36,'0'0'23,"17"18"4,-17-18-1,16 16-7,-2-8-2,2-3-2,8 2-1,0-7-1,10 4-2,-2-7-2,6 3-1,-2-6-2,1 3-2,-2-2-2,-3 1-1,-4-1-1,-4-1-2,-3 1-2,-5-3-2,0 5-6,-4-7-7,-1 1-13,1 2-2,-2-5 0,4 3 1</inkml:trace>
  <inkml:trace contextRef="#ctx0" brushRef="#br0" timeOffset="48782">18195 7620 63,'24'-1'25,"-2"6"-1,-22-5 1,0 0-19,-12-3-1,-8 3 2,-6 5 0,-7-2 2,-2 7-1,-6 0 0,3 8 0,-1-1-2,3 8-1,0 0 0,6 6-1,6-1-1,8 3 0,5-2 0,11 2-1,7-4 1,9-1-1,7-3 0,7-4-1,5-4-1,6-5-1,2-4-2,2-8-2,3-2-4,-4-10-7,3-3-11,-1-3-8,-3-5 1,-1 0 0,-5-9 1</inkml:trace>
  <inkml:trace contextRef="#ctx0" brushRef="#br0" timeOffset="49067">18614 7752 33,'-2'24'25,"2"-24"4,3 19 1,-3-19-11,20 13-1,1-6 0,2-4-3,11 3-3,0-5-3,7 3-3,1-4-3,3 2 0,-2-3-2,-3-1-1,-4-1-2,-4-1-2,0-1-3,-6-4-5,1 2-10,-2 0-10,-3-5-1,1 4 0,-2-6 2</inkml:trace>
  <inkml:trace contextRef="#ctx0" brushRef="#br0" timeOffset="49466">19893 7647 40,'15'3'22,"-15"-3"2,0 0 0,-18-5-13,-3 5 0,-4 1-2,-8 0-1,-3 5 0,-4 2 0,1 5 1,-2 3-2,5 5-1,1 0-1,7 7 1,4-2-1,11 5 0,7 0 0,10 0-1,9-1 0,12 1 0,8-3-2,9-1 1,6-3-2,4-3-1,3-3-2,0-7-2,3-1-3,-4-10-5,0-3-7,-3-6-10,-6-8-5,0-2 0,-6-9 0,1 1 4</inkml:trace>
  <inkml:trace contextRef="#ctx0" brushRef="#br0" timeOffset="49744">20410 7807 53,'0'22'27,"-2"-8"4,7 2 1,1-1-12,5-8-6,9 4-2,1-8-4,6 3-1,1-3-2,4-1-2,1-4-2,1-2-1,-1 1-2,-3-4-2,1 1-4,-6-7-5,2 2-12,-1 1-7,-5-4-1,4 2 0,-6-5 3</inkml:trace>
  <inkml:trace contextRef="#ctx0" brushRef="#br0" timeOffset="50143">21681 7689 58,'20'-4'29,"-16"-8"-3,-4 12 0,-9-12-10,-8 5-16,-5 5 1,-6 5 0,-7 6 1,-6 8 1,2 8 1,-2 6 1,3 5-1,1 2 2,8 3 0,5-1-1,11 1 1,9-6 0,14 0-1,10-8 0,13-2 0,9-6-2,12-3-1,7-4-4,4-7-2,6 1-6,-1-8-14,-2-1-12,2-1 1,-9-5-1,-8 1 2</inkml:trace>
  <inkml:trace contextRef="#ctx0" brushRef="#br0" timeOffset="53504">17034 8080 36,'0'0'20,"0"0"3,0 0 0,0 0-12,0 0-1,0 0 1,0 0 2,0 0-1,0 0 0,0 0-3,17 6 0,-7-9-2,6 6 0,0-4-1,6 2-1,2-2 0,2 2-2,-1-2 0,3 1-2,2-2 0,0 2 0,0 0-1,0 0 0,-1 0 0,-1 0 0,0 0 0,-2 0-1,-4 2-1,-2-4-3,-2 4-12,-2 0-16,-16-2-2,13-6 1,-13 6-1</inkml:trace>
  <inkml:trace contextRef="#ctx0" brushRef="#br0" timeOffset="59107">14749 8360 26,'0'0'16,"0"0"2,-10 0-4,10 0-8,0 0 0,0 0 1,-11-1 1,11 1 0,0 0 1,0 0-1,0 0-1,0 0 1,0 0 0,0 0-1,0 0-2,0 0 0,0 0-1,0 0-2,0 0 0,0 0-2,0 0 1,0 0 0,-6 13 0,5 0 1,1 6 0,-3 6 1,2 8 1,-2 4 0,1 6 1,-1 0-1,1 2 0,0-6-2,1 0 1,1-6-1,1-4-1,0-5 0,1-2-1,1-3-1,-2-4-2,2-1-3,-3-14-2,3 19-6,-3-19-11,0 0-7,0 0 0,9 3 0,-9-3 2</inkml:trace>
  <inkml:trace contextRef="#ctx0" brushRef="#br0" timeOffset="59776">14740 9250 34,'0'0'20,"9"-20"1,-9 20-4,3-21-8,-3 9-1,-1 0 0,-3-1 0,-1 2 0,-3-1 0,2 2-2,-4 1 0,10 9-1,-19-14 0,9 12-1,-2-1 1,0 3-2,-1 1-1,0 3 1,-1 2 0,1 6 0,2 1 0,0 4 1,1 5-1,3 5 0,1 1 1,4 6 0,1-2-1,6 2 1,2-3-1,7-1 0,3-5 0,5-2 0,3-5 0,5-4-1,2-5-1,3-4 0,-3-4-1,0-3 0,-1-4-2,-2-5 1,-2 1-3,-5-7-3,0 2-2,-8-6-5,2 3-7,-3-5-9,-3-5-4,1 3 0,-3-7 3</inkml:trace>
  <inkml:trace contextRef="#ctx0" brushRef="#br0" timeOffset="60091">15020 8937 62,'-11'0'28,"11"0"0,0 0 1,-9 7-14,9-7-5,0 22-2,3 1 1,-2 6 0,4 11-1,-1 6-2,4 7 0,-1 3-2,2 2-1,-1-4-2,1-3 0,0-6-1,-1-9-2,0-3-3,-2-12-6,3-1-15,0-5-9,-9-15 2,13 8-2,-13-8 1</inkml:trace>
  <inkml:trace contextRef="#ctx0" brushRef="#br0" timeOffset="62181">19825 8511 13,'0'0'13,"10"1"1,-10-1 2,0 0 0,0 0 1,0 0-3,0 0 1,0 0-2,0 0 0,0 0-2,0 0-2,0 0-1,0 0-3,0 0-1,0 0 0,0 0-1,2 17 1,-4-4 0,2 7 0,-3 3 0,2 7 1,-4 1-1,3 5 0,-2-1-1,2 0-1,1-2-1,0-5 0,2-4-1,-1-7-1,2-2-2,-2-15-3,3 16-4,-3-16-4,0 0-9,0 0-7,0 0-3,0 0 0,0 0 3</inkml:trace>
  <inkml:trace contextRef="#ctx0" brushRef="#br0" timeOffset="62700">19826 9206 30,'11'16'25,"-11"-16"1,0 0 1,0 0-10,0 0-3,0 0-3,0 0-2,0 0-2,-15-12-1,15 12-2,-15-6 0,4 7 1,-2 0-1,0 4 1,-6 1-1,3 4 0,-4 3 0,0 2 0,-2 1 0,3 3-1,0 0 0,4 3 0,2-1-1,5 1 0,3-2 0,5 0 1,3-1-1,6-2 0,5-3 1,6 0-1,6-3 0,7-2 1,7-3-2,4-1 1,5-4-1,2-1 0,-1-3-1,0 0 0,-2-2 0,-8-2-2,-4 3 0,-7-5-3,-5 6-5,-10-5-16,-6-3-10,-8 11-2,4-25 1,-6 9 0</inkml:trace>
  <inkml:trace contextRef="#ctx0" brushRef="#br0" timeOffset="63309">20118 9024 74,'-5'-17'28,"5"17"2,0-14-1,0 14-22,4-12 0,-4 12-3,0 0 0,0 0 0,0 0-1,0 15 1,0 4 0,-3 5 0,2 8 1,-2 6-1,1 9 1,-2 2 0,2 4-1,1-2-2,1-2 1,0-3-1,1-3-1,1-8 0,2-5-1,1-4 0,1-6-1,0-2-3,-2-6-3,4 2-6,-5-3-19,-3-11-4,7 10 1,-7-10-1</inkml:trace>
  <inkml:trace contextRef="#ctx0" brushRef="#br0" timeOffset="81811">6988 9705 12,'-9'2'18,"9"-2"-3,-11 14 0,5-2 0,6-12 0,-14 17-2,14-17-1,-12 18-3,12-18 0,-8 11-1,8-11-1,0 0 0,0 0 0,0 0-1,0 0 1,0 0-2,15-19 0,-3 2-1,5-3-1,3-4-1,5-8-2,4-4 1,6-1-1,1-5 0,3-1 0,2-2 1,1-1-1,1-1 0,-1 5-1,-2 0 2,-2 2-2,-1 4 2,-2 2-2,-4 4 1,-4 5 0,-4 4 0,-2 5 0,-6 3 0,-2 5 0,-13 8 0,12-8 0,-12 8 0,0 0 0,0 0-1,0 0 1,0 0 0,0 0 0,0 0 0,0 0 0,0 0-1,0 0 1,0 0 0,0 0 0,0 0 0,0 0-1,0 0 1,0 0 0,0 0-1,0 0 1,0 0 0,0 0 0,0 0-1,0 0 1,0 0 0,0 0 0,0 0 0,0 0 0,0 0 0,0 0 0,0 0 0,0 0 0,0 0 0,0 0-1,0 0 1,0 0 0,0 0 0,0 0 0,0 0 0,0 0 0,0 0 0,0 0 0,0 0 0,0 0 0,0 0 0,0 0 0,0 0 0,0 0 0,0 0 0,0 0 0,0 0 0,0 0 0,0 0 0,0 0 0,0 0 0,0 0 0,0 0 0,0 0 0,0 0 0,0 0 0,0 0 0,0 0-1,0 0 1,0 0 0,0 0 0,8 15 0,-8-15 0,11 23 0,-2-5 0,2 5 0,6 7 0,2 7 1,5 4-1,1 1 0,5 2 1,1 0 0,3 2-1,1-2 1,0-3-1,1-2 1,1-3 0,-1-1-1,-1 0 0,-1 0 0,-2-5 0,-2-1 0,-3-4 0,-2-2 0,-3-4 0,-4-3 0,-1-3 0,-4-2 0,0-3 0,-4-1 0,-9-7 1,12 9-1,-12-9 0,0 0 0,0 0 0,9 7 0,-9-7 0,0 0 0,0 0 0,0 0 0,0 0 0,0 0 0,0 0 0,0 0 0,0 0 0,0 0 0,0 0 1,0 0-1,0 0 0,0 0 0,0 0 1,0 0-1,0 0 1,0 0-1,0 0 1,0 0 0,0 0 0,13-13-1,-13 13 1,14-14-1,-3 2 0,5-2 0,1-2 0,5-4 1,4-2-1,3-4 0,8-3 0,2-5 0,4-1 0,2-1 0,4 0 0,1 0-1,1 1 1,0 0-1,-5 4 1,-1 3-1,-3 3 1,-5 3-1,-4 2 2,-4 1-1,-5 5 0,-3 0 0,-3 4 0,-4 0 0,-1 3 0,-4 1 0,-9 6 0,15-9 1,-15 9-1,9-5 0,-9 5 0,0 0 0,0 0 0,0 0 0,0 0 0,0 0 0,0 0 0,0 0 0,0 0 0,0 0 1,0 0-1,0 0 0,0 0 0,0 0 0,0 0 0,0 0 0,0 0 0,0 0-1,0 0 1,0 0 0,0 0-1,8 11 1,-8-11 0,11 23 0,-2-5 0,2 5 0,3 3 0,3 3 0,4 1 2,3 2-1,3 0 0,2 0 0,1-2 1,1 0-2,0-1 2,-1-1-1,0 1-1,-4 0 0,-2-2 0,-1-1 1,-5-2-1,1-2 1,-4-2-1,-1-2 0,-2-2 0,-2-2 0,1-1 1,-2-1-1,-2-2 0,-7-10 0,13 18 1,-13-18-1,9 14 0,-9-14 0,0 0 0,0 0 0,0 0 0,10 10 1,-10-10-1,0 0 0,0 0 0,0 0 0,0 0 0,0 0 1,0 0-1,0 0 0,0 0 0,0 0 0,0 0 1,0 0-1,0 0 1,0 0 1,0 0-1,0 0 1,8-13-1,1 3 1,1-5-1,6-6 0,5-9 0,6-5 0,7-6-1,6-5 0,7-4-1,2-3 1,8 1-1,0 0 1,2 3-1,0 4 1,-3 3-1,0 5 1,-6 6 0,-3 4 0,-6 6 0,-5 2 1,-5 7-1,-6 2 0,-6 4 0,-6 2 0,-4 2 0,-9 2-1,9 2-1,-9-2-4,0 0-28,0 0-1,0 0 0,0 0 0</inkml:trace>
  <inkml:trace contextRef="#ctx0" brushRef="#br0" timeOffset="87442">7652 9027 13,'0'0'16,"0"0"0,0 0-5,0 0-6,0 0-2,0 0-3,0 0 0,0 0-1,0 0-4,0 0-7,4-11-3,-4 11 0,11-12-1</inkml:trace>
  <inkml:trace contextRef="#ctx0" brushRef="#br0" timeOffset="88179">8436 9840 15,'0'0'18,"0"0"1,0 0-5,0 0-4,0 0-3,-11 1-1,11-1-3,0 0-2,0 0 0,-8 12-2,8-12 0,0 0-3,0 0-7,0 0-5,0 0-2,0 0-1,0 0 1</inkml:trace>
  <inkml:trace contextRef="#ctx0" brushRef="#br0" timeOffset="89856">9197 9259 23,'11'5'20,"-11"-5"1,0 0-6,0 0-5,0 0-4,0 0-2,0 0-1,0 0-3,0 0-2,0 0-5,0 0-8,0 0-5,0 0 0,0 0 0</inkml:trace>
  <inkml:trace contextRef="#ctx0" brushRef="#br0" timeOffset="90187">9773 9869 8,'-2'12'15,"2"-12"0,0 0-8,-4 12-3,4-12-1,0 0-4,0 0-4,4 10-6,-4-10-3,7-14 0</inkml:trace>
  <inkml:trace contextRef="#ctx0" brushRef="#br0" timeOffset="91516">8546 9890 3,'0'0'7,"0"0"0,0 0-1,0 0 0,0 0-1,0 0 0,0 0 1,0 0 0,0 0 3,0 0 0,0 0 1,9-4 1,-9 4-2,19-19 1,-5 5-1,5-5-1,3-1-1,2-3 0,4-3-1,3 0 1,3 0-1,-1-4-1,3 2-1,0-2 1,1 2-3,-1 2 0,-2 1 0,-3 2 0,-3 4-1,-5 1-1,-3 7 1,-5 1-1,-4 3 1,-11 7-1,14-8 0,-14 8 0,0 0 0,0 0 0,9-4 0,-9 4-1,0 0 0,0 0-1,0 0-2,0 0-5,5-11-4,-5 11-9,0 0-8,2-12 0,-2 12 1,-1-11 1</inkml:trace>
  <inkml:trace contextRef="#ctx0" brushRef="#br0" timeOffset="92434">8295 9491 10,'0'0'6,"0"0"1,0 0 1,0 0 1,0 0 0,0 0 0,0 0 0,0 0 0,0 0 0,11-1-1,-11 1 0,15-8-2,-6 1 0,4-1-1,3-1 1,1-2 0,5 0-1,-1-3 0,3 1-1,1-2 0,1-1-1,1 0-1,1-2 0,0-1-1,1 0 1,-2-1 0,1 1 0,-1-2 0,1 4 0,-5-1-1,-1 3 2,0 0-2,-3 3-1,-1 1 1,-4 0 0,-1 4-1,-2-1 1,-2-1-1,0 1 1,0 1-1,0 0 0,-9 7 1,16-14-1,-6 8 0,-10 6 0,16-11 0,-16 11 0,12-10 0,-12 10 0,10-5 1,-10 5-1,0 0 0,0 0 0,0 0 0,0 0 0,0 0-1,0 0 1,0 0 0,0 0 0,0 0 0,0 0 0,0 0-1,0 0-2,0 0-8,0 0-14,0 0-4,0 0 0,0 0 0</inkml:trace>
  <inkml:trace contextRef="#ctx0" brushRef="#br0" timeOffset="143244">11896 10648 2,'0'13'10,"0"-13"-2,4 17-3,0-3 0,-1 0 0,2 4 0,-1-1 1,2 9 1,0-4 2,2 7-1,1 1 2,4 5-2,-1 0-1,5 7 0,1 3-1,5 3-1,2 4-2,4 2 1,4 2-1,3 1 0,5 2 1,5-7 0,5 2-1,3-6 2,8-1-1,5-8 1,7 0 0,3-8-1,5-2-1,2-2 1,-1-5 1,0-3-2,-3-2 0,-5-6-1,-4 2 0,-8-4-1,-6 0 1,-7-4-1,-6 0 0,-7-1-1,-5-1 0,-9 2-1,-5-4 0,-5 1-1,-13-2-2,13 1-2,-13-1-7,-9-7-10,9 7-7,-24-14-1,7 7 2,-8-12 0</inkml:trace>
  <inkml:trace contextRef="#ctx0" brushRef="#br0" timeOffset="144411">13440 11267 17,'-26'-5'18,"-9"-3"2,12 12 0,-5 0-6,7 8-6,3 5 1,6 4-1,4 8 0,6 4 0,9 5 0,6 2-1,7 3-1,5-1 0,7 3-3,4-3 1,5 1-1,-1-7 2,2-1-2,-3-1 0,-2 0 0,-6-4-1,-4-1 1,-9-1-1,-10 2 0,-11 0 1,-13 4 0,-14-2-1,-11 5 0,-11 0-1,-9 3-3,-5 1-3,-5-4-8,5-4-20,7 4 0,8-9-1,15 0 2</inkml:trace>
  <inkml:trace contextRef="#ctx0" brushRef="#br0" timeOffset="146185">16717 12380 13,'0'0'14,"-9"1"2,9-1 0,0 0 0,0 0-1,-9 0-1,9 0 0,0 0-2,0 0-2,0 0-2,9 5-2,-9-5-1,19 5 0,-2-3-2,2-1 1,7 2 0,5-3-1,6 0 0,8-4 0,9 2 0,3-3-1,6 1 0,8-3 0,5 3 0,4-2 0,4 2 0,-2 1-1,0 1 1,-2-1 0,-2 2 0,-5 1-1,-5 1 1,-5-1-1,-7 1 0,-7 1-1,-6-1 1,-7 1-2,-7-2-1,-5 2-1,-8-3-3,-4 4-3,-12-3-7,0 0-12,0 0-4,-7-11-1,-4 11 2</inkml:trace>
  <inkml:trace contextRef="#ctx0" brushRef="#br0" timeOffset="147019">16866 12660 5,'-10'5'13,"10"-5"0,0 0-1,0 0-5,-8 3 0,8-3 2,0 0 1,0 0 1,-9 5 0,9-5 0,0 0-1,0 0-2,0 0 0,0 0-2,0 0 0,0 0-1,0 0 1,0 0-1,10 5 2,-10-5-2,14 0-2,-2 0-1,4 1 0,4-2 0,5 2 0,6-2 1,5 0-1,4-1 1,6 1 0,4-2 0,3 0 0,3-1 0,2 0-1,2 1 0,4-1 0,1 0 0,2 0 0,-2-1 0,1 3 0,-1-1 0,-3 0 0,-3 1-1,-5 2 1,-6-1-1,-4 2-1,-8-1 1,-5 1-1,-8 0 0,-3 0 0,-7 1-1,-4-2 0,-9 0-2,9 0-2,-9 0 0,0 0-2,0 0-2,-13-5-7,13 5-11,-14 0-7,-3-2 3,3 5 0,-7-5 1</inkml:trace>
  <inkml:trace contextRef="#ctx0" brushRef="#br0" timeOffset="147832">17039 12957 6,'0'0'18,"-11"3"0,11-3 0,0 0-6,0 0-5,0 0 1,-9-2-1,9 2-1,-9-1 1,9 1 0,-10 1 0,10-1-1,-10 2-1,10-2-1,-13 5-2,13-5 1,-12 3-1,12-3 0,-10 3 0,10-3 0,0 0 1,0 0 1,-10 3 0,10-3 0,0 0-1,0 0 2,0 0-2,9 5 0,-9-5 0,16 2 0,-4-1 0,5 1 0,4-1 0,6 0 0,2-2 0,5 0-1,3-2 0,6 2 0,2-2 0,4 1 0,3-2 0,5 1 0,4-2 0,2 1 0,1-1 0,1 3 0,0 0-1,-2-1 0,-4 3 1,-2 0-1,-7 3 1,-2 0-1,-6 1 0,-4-1 0,-6 1 0,-5-1-1,-6 0 1,-3-1-1,-5 0 0,-3-1 0,-10-1-1,10 0-3,-10 0-4,0 0-26,0 0-2,0 0 0,-10-24-1</inkml:trace>
  <inkml:trace contextRef="#ctx0" brushRef="#br0" timeOffset="151750">16838 12736 1,'0'0'3,"0"0"4,0 0 0,0 0 2,0 0 0,0 0 0,0 0-1,0 0 1,0 0 0,0 0-3,0 0-2,0 0 1,0 0-3,0 0 1,0 0-1,0 0 0,0 0 0,0 0 1,0 0 0,0 0 0,0 0 0,0 0 0,0 0-1,0 0 0,0 0-1,0 0 0,0 0 1,0 0 1,0 0 1,0 0 0,0 0 1,0 0 0,0 0 1,0 0-1,0 0 0,0 0-2,0 0 0,0 0-1,0 0-1,0 0 0,-11 4 0,11-4 1,-10-1-2,1 1 1,-2-2-1,-2 1 1,-3 0-1,-3-1 1,-2 1-1,-4-2 1,-2 2 0,-6 0-1,-1 1 1,-4 1 1,-3 1 0,-3 2 0,-1 2 0,-2 0 0,1 2 0,-1-1 0,3 2-1,1 3 1,3-3-2,2 2 1,1-3-1,4 1 1,3-1 0,5 0 0,1-1-1,2-3 1,4 3 0,0-5 0,5 4 0,-1-4 0,2 1-1,-1 0 1,2 1-1,-1-1 1,1 1 0,-1-1-1,1 2 1,-1-2-1,1 1 1,0 1-1,1-2 1,-1 1 0,1-1-1,1-1 1,-2 2 0,-1-1 0,1 1 0,-1-2 0,0 2 0,0-1 1,0 1-1,-2-2 0,3 2 0,-2-1-1,0 1 1,0-2-1,0 1 1,1 1-1,1-2 0,-1 1 0,2 0 1,2-1-1,8-2 0,-13 4 0,13-4 0,-9 2 0,9-2 0,0 0 0,0 0-1,0 0-2,-9 4-2,9-4-7,0 0-19,0 0-5,0 0 2,-1-12-2</inkml:trace>
  <inkml:trace contextRef="#ctx0" brushRef="#br0" timeOffset="152810">15540 13026 8,'0'0'13,"0"0"-3,-11 3 1,11-3 2,0 0 1,0 0 0,0 0 0,0 0-2,0 0-1,0 0-3,0 0-2,0 0-1,0 0-3,0 0 0,0 0-2,0 0 1,0 0-1,-9 0 1,9 0 0,0 0 0,0 0 1,0 0 0,-4 12 1,4-12 1,-6 20 0,1-7 0,0 8 1,-4 3 0,0 10 0,-4 2 0,3 8 1,-4 4-1,1 6 0,-2 3-1,2 5 0,-2 0-1,2 3 0,-2-1-1,3 2 0,-2-5-1,2-3 1,0-4 0,1-4 0,0-6 0,2-2 0,-1-7-1,1-1 0,0-5 0,2-1-1,-3-1 1,1-1-1,-1-3 0,1-1 0,-1-2 0,-1-2-2,3 0-4,-5-5-14,1-2-16,3-3-1,-5-10 1,2-7-2</inkml:trace>
  <inkml:trace contextRef="#ctx0" brushRef="#br0" timeOffset="155020">18299 12631 12,'0'0'8,"0"0"0,0 0-2,0 0 0,0 0-1,0 0-1,0 0 0,0 0 0,0 0 1,0 0 0,0 0 1,0 0 0,0 0 2,0 0-2,0 0-1,0 0 1,0 0 0,0 0-1,0 0 0,0 0 1,0 0-2,0 0 1,0 0-1,0 0-1,10 4-1,-10-4 1,13 1-1,-3 0 1,3-1 0,4 1 1,3-1-1,3 1 0,2-2 0,6 2 1,4-1-1,2 0-1,3 0 0,4 0 1,4-1-1,2 1 1,5-1 0,3 0 0,2-2 0,3 3 0,2-2 0,3 0-1,-1-1-1,2 2 1,-2 0-1,0 0 1,-3-1-1,-3 2 1,-3-2-1,-1 2 1,-4-1-1,-1 2 0,-5-2 0,-3 1 0,-2-1-1,-4 0 0,-5 0 0,-5 1 0,-3-1 0,-6-1 1,-4 1-1,-4 0 0,-2 1 0,-9 0 0,10-1 0,-10 1 1,0 0-1,0 0 0,0 0 0,0 0 1,0 0-1,0 0 0,0 0 0,0 0 1,0 0-1,0 0 0,0 0 0,0 0 0,0 0 0,0 0 0,0 0 0,0 0 0,0 0 0,0 0 1,0 0-1,0 0 0,0 0 0,0 0 0,0 0 1,0 0-1,0 0 1,0 0-1,9-8 1,-9 8-1,9-25 0,-1 5 1,1-6-1,3-7 0,1-7 0,3-2-1,0-5 1,2-3 0,1 0 1,3 0-1,0 1 0,0 3 0,2 3 1,-2 2-1,0 4 0,-2 5 0,-3 7 1,-2 3-1,-3 4 1,-3 4 0,-3 4-1,-6 10 1,7-11 0,-7 11-1,0 0 1,0 0-2,0 0-1,0 0-3,0 0-11,0 0-19,0 0-2,-9-6 1,-1-5-2</inkml:trace>
  <inkml:trace contextRef="#ctx0" brushRef="#br0" timeOffset="185223">9831 13392 9,'-9'-4'14,"9"4"-1,0 0-1,0 0 0,-10 0-1,10 0-1,0 0 1,0 0-3,0 0 0,0 0-1,0 0 1,0 0-1,0 0 0,0 0 0,0 0-1,15-2 0,-3 1-1,4-1-2,6 0 0,5-2 1,6 1-2,5-2-1,6 1 1,4 0 0,4-1 0,1-1 0,2 2 0,2-1 0,0 1 1,-1-2-1,-2 3 0,-3-1-1,-5 1 1,-4 1-1,-4-1 0,-8 1 0,-6 1 0,-8 0 0,-3-1-1,-13 2-1,10-1 0,-10 1-2,0 0-2,0 0-5,-8-10-6,8 10-6,-19-7-8,3-1-2,-1 3 1,-9-4 3</inkml:trace>
  <inkml:trace contextRef="#ctx0" brushRef="#br0" timeOffset="186434">9716 13440 20,'0'0'11,"7"-10"1,-7 10 1,0 0 0,8-12-1,-8 12-2,0 0-1,0 0-2,0 0-2,0 0-1,0 0-1,5 14 0,-6-2-1,1 3 0,-1 3 1,0 6 1,1 4 0,-1 4 1,1 9 0,0 2-1,0 7 1,-1 2-2,1 4 1,-1 0-1,0 5 2,-2-4-2,-2-1-1,2-3 0,-2-3-1,1-2 1,-1-4-2,1-3 1,0-4-1,2-5 1,1-2 0,0-3 0,1-3 0,0-3 0,1-1 0,-1-3 0,1-3 0,-1-3 0,0-11-1,1 18 0,-1-18 1,0 0-1,0 10 0,0-10 0,0 0 0,0 0 0,0 0 0,0 0 1,0 0-1,0 0 0,0 0 0,0 0 1,0 0-1,-2 11 1,2-11 0,0 0-1,0 0 1,0 0 0,0 0-1,0 0 1,0 0 0,0 0 0,0 0 0,0 0 0,0 0 0,9 1 0,-9-1 0,12 1 0,-3-1 0,3 1 0,4-1 0,3 1 0,5 1 0,6-1-1,3 0 1,7-1-1,3 0 1,6-1 0,3 0-1,3-3 1,2 2 0,1-3 0,0 2 0,-2-1 0,-3 1 0,-3 0 0,-5 2-1,-7 0 1,-6 1-1,-6 0 0,-7 1 0,-6-1 0,-13 0-1,12 0-3,-12 0-2,0-10-7,-4-2-14,0-4-9,5-3 0,0-10 0,4-3 2</inkml:trace>
  <inkml:trace contextRef="#ctx0" brushRef="#br0" timeOffset="187712">10612 13362 17,'0'0'18,"0"0"0,0 0 0,0 0 0,0 0-4,0 0-1,0 0-3,0 0-2,0 0-3,0 0-2,0 0 0,0 0 0,0 0 0,0 0 0,0 0 1,0 0-1,0 0 0,0 0-1,0 0 0,0 0 0,0 0-1,1 10 1,-1-10 0,2 21 0,-1-2-1,0 3 0,0 5 1,0 5 0,1 3-1,-3 3 1,2 6-1,-3 0 1,2 2 1,-2 2 0,1 2 0,-2-2 0,2 2 0,-1-1 0,0-1-2,0-2 2,0-3-2,1-3 1,0-2-1,0-2 0,1-2-1,-1-6 1,0-2 0,0-1-1,1-3 1,-2-1-1,2-3 1,-1-2-1,1 0 1,0-2-1,0 1 1,-1-2-1,0 0 1,1 0-1,-2-2 0,1 2 1,0-2-1,0-1 0,1-10 0,-1 14 0,1-14 1,0 0-1,-1 13 0,1-13 0,0 0 0,0 0 1,-1 13-1,1-13 0,0 0 0,0 0 0,0 0 0,0 0 1,0 0-1,0 0 1,1 10-1,-1-10 1,0 0-1,0 0 1,0 0-1,0 0 1,0 0 0,0 0 0,0 0 0,0 0 0,0 0 0,0 0-1,0 0 1,0 0-1,0 0 1,0 0-1,0 0 0,0 0 0,0 0 0,0 0 0,0 0 0,0 0 1,0 0-1,0 0-1,0 0-1,0 0-2,0 0-6,-4-11-27,4 11-1,-6-25 1,3 6-2</inkml:trace>
  <inkml:trace contextRef="#ctx0" brushRef="#br0" timeOffset="191194">9898 14443 4,'0'0'8,"0"0"2,-13 2 0,13-2 2,0 0-1,0 0 2,0 0-1,-9 1 0,9-1-1,0 0-1,0 0 0,0 0-2,-9-2-1,9 2-1,0 0-1,0 0-2,0 0 0,-8-1-1,8 1 0,0 0 0,0 0 0,0 0 1,0 0-1,0 0 2,0 0-1,0 0-1,0 0 1,0 0-1,0 0 1,0 0 0,0 0-1,0 0 1,0 0 0,0 0 0,0 0-1,8-7 1,-8 7-1,17-4 0,-4 4 0,1-1 0,3-2 0,0-1 0,4 1-1,-1-3 1,1 1-1,-2-1 0,-1 0 0,-2 1 0,0 0-1,-4 0 1,-2 3 0,-1 0-1,-9 2 0,14-4 1,-14 4-1,13-1 0,-13 1 0,12-1 0,-12 1 0,11-1 0,-11 1 0,13 0 0,-13 0 0,14-2 0,-14 2 0,14 0 0,-14 0 0,15 0 0,-15 0 0,13 2 0,-13-2 0,14 0 0,-14 0 0,16 0 0,-16 0 0,15 1 0,-15-1 0,16 0 0,-16 0 0,11 1 0,-11-1 0,9 0 0,-9 0 1,9 0-1,-9 0 0,0 0 0,12 1 0,-12-1 0,9 1 0,-9-1 0,9 0 0,-9 0 0,9 1 0,-9-1 0,0 0 0,0 0 0,8 2-1,-8-2 1,0 0 0,0 0 0,0 0 0,0 0 1,0 0-1,0 0 0,0 0 0,0 0 0,0 0 0,0 0 0,0 0 0,0 0 1,0 0-1,0 0-1,0 0 1,0 0 0,0 0-1,0 0 1,-8-2-1,8 2 1,-9 0-1,9 0 1,-13 0 0,4 2 0,-4-1 0,-2 0 0,0 0 0,-4 1 0,1 2 0,-4-2 0,1 2 0,-2-1 0,2 2 0,0-3 0,0 2 0,1-1 0,1 0 0,0-1 0,2 0 0,1 1 0,1-1 0,3 0 0,-1-1 0,0 2 0,3-2 0,-2 0 0,1 1 0,0-4 0,-1 3 0,0-2 0,1 1 0,0-1 0,1 0 0,2 1 0,8 0 1,-16 0-1,16 0 0,-12 1 0,12-1 0,0 0 0,-8 1 0,8-1 1,0 0-1,0 0 1,0 0-1,0 0 1,0 0-1,0 0 1,0 0 0,0 0 0,0 0 0,9 2 0,0 0 0,1-2 0,4 1-1,4-1 1,2 1 0,4-2 0,2 1 0,0-1-1,2-2 1,1 2-1,0-1 0,-2 2 0,0-1 1,-1 1-1,-3 0 0,-2 0 0,0-2 0,-4 2 0,0 0 0,-4 0 0,0 0 0,-2 0 0,-1 0 0,2-1 0,-12 1 0,17 0 0,-17 0 0,14-1 0,-14 1 0,12-2 0,-12 2 0,0 0 0,11-1 0,-11 1 0,0 0 0,0 0 0,0 0 0,0 0 0,0 0 1,0 0-1,0 0 0,0 0 0,0 0 0,0 0 0,0 0 0,0 0 0,0 0 0,0 0 0,0 0 0,0 0-1,-14-7 1,14 7 0,-18-4 0,5 2 0,-5-1 0,0 2 0,-4-1-1,0 1 1,-2 1 0,-1-1 0,-1 1 0,2 1-1,-1-1 1,-1 2 0,1-1 0,1 2-1,0-1 1,2 0 0,1 2 0,1-2 0,3 0 0,0 1 0,2-1 0,1-1 0,1 0 0,2 2 0,0-3 0,1 1 0,10-1 0,-15 0 0,15 0 0,-10 1 0,10-1 0,0 0 0,0 0 0,-9-1 0,9 1 0,0 0 0,0 0 0,0 0 0,0 0 0,0 0 0,0 0 0,0 0 0,0 0 0,0 0 0,0 0 0,0 0 0,0 0 0,0 0 1,0 0-1,0 0 0,0 0 0,0 0 0,0 0 0,0 0 0,0 0 0,0 0 0,13-2 0,-13 2 0,18 0 0,-4 0 0,3 1 0,4-1 1,0 3-1,3 0 0,2-1 0,0 0 0,2-1 1,-2 1-1,2-1 0,-4-1 1,1 0-1,-2-1 1,-3-2-1,-2 1 1,-3 1-1,-2 0 1,-2-2-1,-3 3 0,1 0 1,-9 0-1,15 1 0,-15-1 0,12 3 1,-12-3-1,12 3 0,-12-3 0,11 4 0,-11-4 0,11 4 0,-11-4 0,15 5 0,-15-5 0,15 2 0,-15-2 0,14 2 0,-14-2 0,13 0 0,-13 0 1,9-2-2,-9 2 1,0 0-1,9-1-1,-9 1-3,0 0-7,0 0-26,0-13-1,-3-1 1,-3-10-2</inkml:trace>
  <inkml:trace contextRef="#ctx0" brushRef="#br0" timeOffset="194728">10874 14593 12,'0'0'11,"0"0"0,0 0 1,0 0-1,0 0 1,0 0 0,0 0 1,0 0-4,0 0 1,0 0-2,0 0 0,0 0-1,0 0 0,0 0-1,0 0-1,0 0 0,0 0 0,0 0-2,0 0 1,0 0-1,0 0-1,1 14 0,0-1 0,-1 1 0,2 5 1,-1 2 0,2 2 0,-1 1 0,2-1-2,-2-2 1,2-2-2,-1-3 0,-1-3-2,0-2-3,-2-11-7,3 11-11,-3-11-9,0 0 0,0 0-2,2-11 2</inkml:trace>
  <inkml:trace contextRef="#ctx0" brushRef="#br0" timeOffset="196060">9448 14756 42,'0'0'26,"0"0"1,0 0-6,0 0-6,0 0-3,0 0-2,4-16-1,-4 16 0,0 0-4,14-11 0,-14 11-1,15-12 0,-5 9-2,2 0 0,-1 2-1,3 2 1,-2 2-1,-1 1 0,-1 6 0,-1 1-1,-3 3 0,-4 1 0,-1 2 0,-2 0 0,-4 1 0,-2-1-1,-2-4 1,-1 0 1,0-3-1,-3-1 0,0-4 0,0-1-1,-1-2 1,1-1 0,0-2 0,0 0 0,3 0-1,-1-1 1,11 2 0,-14-4 1,14 4-1,0 0 0,0 0 0,0 0 0,0 0 1,0 0-1,10-3 0,-1 4 0,2 0 0,5 1 0,1 1 0,4 0 1,1 1-1,0 0 0,0 0-1,0-1-2,1 2-5,-5-4-10,2-2-16,2 2 1,-2-8-1,2-1 1</inkml:trace>
  <inkml:trace contextRef="#ctx0" brushRef="#br0" timeOffset="197352">9472 13202 11,'0'0'20,"0"0"2,0 0-4,-10-15-1,10 15-2,0 0-1,0 0-2,2-12-2,-2 12-2,11-9-2,-11 9-1,19-11 0,-8 3-1,4 5 0,0-4-1,1 3 0,-2-2-1,-1 5 0,-2-1-1,-1 1 0,-10 1 0,11 3-1,-11-3 0,1 13 0,-1-13 1,-7 20-1,2-6 0,-3-1 1,1-1-1,-1 1 0,1-2 0,7-11 0,-14 15 0,14-15 0,0 0-1,0 0 1,0 0 0,0 0-1,0 0 1,11 3-1,-1-5 1,0 1 0,2 1 0,1 1 0,-2 3 0,1 0 0,-12-4 0,15 17 0,-12-6 0,-2 1 1,-3 1-1,-3 0 0,-4-1 0,-3-2-3,0 0-1,-3-5-5,1 0-3,1-4-8,1-8-9,12 7-3,-9-21 4,15 7 0</inkml:trace>
  <inkml:trace contextRef="#ctx0" brushRef="#br0" timeOffset="197790">10950 12932 52,'0'0'24,"0"0"1,0 0-7,0 0-8,2 14-3,-2-14 1,-7 19 0,1-4 0,3 5 0,-3 1 0,2 2-3,-2 2-1,4-1-1,-1-1-2,3-5 0,0-3 1,5-3 0,-5-12 0,14 15 0,-3-12 0,3-5-1,2-1-1,2-3-1,0-1-2,0-6-3,2 3-6,-2-5-12,-4-5-8,5 3 0,-8-6-1,3 3 2</inkml:trace>
  <inkml:trace contextRef="#ctx0" brushRef="#br0" timeOffset="198015">11099 12922 41,'-4'22'27,"-6"-3"3,5 9 0,-3 1-10,1 1-7,3 6-3,-1 3-3,2 3-1,0-1-3,2 0-4,2-2-8,-1-1-10,-2-9-12,5 5 1,-5-11-3,4 2 2</inkml:trace>
  <inkml:trace contextRef="#ctx0" brushRef="#br0" timeOffset="201996">10686 14626 13,'-6'-18'17,"6"18"1,0 0-1,-5-10 1,5 10-1,0 0-1,0 0-3,-11-9-3,11 9-1,0 0-3,0 0-2,0 0 0,0 0-1,-9 2 0,9-2 0,0 0 0,7 17 1,0-6-1,6 5 2,2 3-1,9 7 1,5 2 0,8 6-1,4 1 0,8 1-1,1 0 0,1-1-1,-1-2 0,-4-4-2,-6-5 1,-4-1-1,-7-7 1,-8-2-1,-5-4 0,-6-1 0,-10-9 0,11 8 0,-11-8-1,0 0-1,0 0-2,0 0-3,0 0-12,0 0-17,0 0 1,0 0-1,-19-6 2</inkml:trace>
  <inkml:trace contextRef="#ctx0" brushRef="#br0" timeOffset="202785">9645 14789 5,'0'0'14,"6"-16"1,-6 16 2,7-19 2,-7 19 4,5-15-2,-5 15 0,0 0-3,1-14-3,-1 14-2,0 0-5,0 0-2,0 0-2,0 0-2,-12 11 1,6-1-2,-5 2 1,-3 7 0,-4 2 0,-5 8 0,-3 3 1,-1 7-1,-5-2 0,-1 4 1,-1-1-1,0 0 1,0-4-2,2-4 1,2-4-1,2-4 0,4-6 0,4-2 0,5-6-1,3-3 1,12-7-2,-13 7 1,13-7-1,0 0-1,0 0-1,0 0-2,0 0-4,0 0-17,0 0-11,0 0 1,9-16-1,-9 16 2</inkml:trace>
  <inkml:trace contextRef="#ctx0" brushRef="#br0" timeOffset="203500">9730 14627 49,'0'0'31,"0"0"1,0 0-3,0 0-10,0 0-6,0 0-5,0 0-2,0 0-2,-7 15 0,0-3-1,-6 3 0,0 6 1,-4 4-1,-4 6 1,-5 3 0,-2 5-1,-4 0 1,2 3-1,-2-3-1,0-1 0,3-1-1,4-6 0,4-3-1,3-5 0,7-4-2,3-8-4,6 3-16,2-14-16,0 0 1,0 0 1,2-32-2</inkml:trace>
  <inkml:trace contextRef="#ctx0" brushRef="#br0" timeOffset="221393">12332 17724 4,'0'0'23,"0"0"0,-4 10 2,4-10-9,0 0-4,0 0-2,0 0 0,0 0 0,-10 0-1,10 0-1,0 0-1,0 0 0,0 0 0,0 0-2,0 0 0,0 0 0,0 0-1,0 0 1,0 0-1,0 0 0,-3-17-1,8 3 0,0-6-1,3-3 2,3-8-2,5-1 1,2-7-1,4-3 1,5-1-1,3-1 0,3 0-1,2 1-1,2 0 1,-2 0-2,0-1 2,0 3-2,-3 2 1,-3 4 0,-3 1 0,-1 4 0,-6 3 0,-1 6 0,-5 4 1,-3 4-1,-10 13 0,12-15 0,-12 15 0,0 0 0,0 0 0,0 0 0,0 0 0,0 0 0,0 0 0,0 0 0,0 0 0,0 0 0,0 0 0,0 0 0,0 0 0,0 0 0,0 0 0,0 0 0,0 0-1,0 0 1,0 0 0,0 0 0,0 0 0,0 0 0,0 0 0,0 0-1,0 0 1,0 0 0,0 0 0,0 0 0,0 0 0,0 0-1,0 0 1,0 0 0,0 0 0,0 0 0,0 0 0,0 0 0,0 0-1,0 0 1,0 0 0,0 0 0,0 0 0,0 0 0,0 0 0,0 0 0,0 0 0,0 0 0,0 0 0,0 0 0,0 0 0,0 0 0,0 0 0,0 0 0,0 0 0,0 0 0,0 0 0,0 0 0,0 0 0,0 0 0,0 0 0,0 0 0,0 0 0,0 0-1,0 0 1,0 0 0,10 3 0,-10-3 0,13 15 0,0-3 0,4 1 0,6 3 1,5 2-1,7-1 0,4 1 1,6-3-1,4 1 1,2-1-1,0-1 0,1 0 1,-2-2-1,0-2 0,-4 1 0,-2 0 1,-6-3-1,-1 0 0,-2-1 0,-2-1 0,-5 0 0,-4-2 0,-4 1 1,-2-2-1,-4 1 0,-4-2 0,-10-2 0,12 5 0,-12-5 0,0 0 0,0 0 0,0 0 0,0 0 0,0 0 0,0 0 1,0 0-1,0 0 0,0 0 0,0 0 0,0 0 0,0 0 0,0 0 0,0 0 0,0 0 0,0 0 0,0 0 0,0 0 0,0 0 0,0 0 0,0 0 0,0 0 0,0 0 0,0 0 0,0 0 0,0 0 0,0 0 0,0 0 0,0 0 0,0 0 1,0 0-1,0 0 0,0 0 0,0 0 0,9-1 0,-9 1 0,0 0 0,0 0 0,0 0 0,0 0 0,0 0 0,0 0 0,0 0 0,0 0 0,0 0 0,0 0 0,0 0 0,0 0 0,0 0 0,0 0 0,0 0 0,0 0 0,0 0 0,0 0 0,0 0 0,0 0-1,0 0 1,0 0-1,0 0-2,0 0-1,0 0-5,0 0-13,0 0-18,8 1 2,-8-1-1,11-9 1</inkml:trace>
  <inkml:trace contextRef="#ctx0" brushRef="#br0" timeOffset="223189">13679 17196 9,'0'0'12,"0"0"-1,0 0 0,0 0 0,0 0 1,0 0 2,0 0 0,0 0 0,0 0-1,0 0-2,0 0-1,0 0-1,0 0-2,0 0-2,0 0-1,0 0 1,0 0-2,0 0 0,12 3 1,-12-3-1,19-13 1,-6-1 0,8-1 0,2-8 0,6-2-1,2-8 1,4-1-2,1-3 1,2 0 0,-1-2-1,0 3 0,-4 1 0,-2-1 1,-2 2-2,-3 3 1,-3 3-1,-3 3 0,-4 1 0,-1 3 0,-2 4-1,-3 4-1,0 1 1,-10 12 0,14-15 1,-14 15-2,9-9 2,-9 9-2,0 0 1,0 0 0,9-11 0,-9 11 0,0 0 0,0 0 0,0 0 0,0 0 0,0 0 0,0 0 0,0 0 0,0 0 0,0 0-1,0 0 1,0 0 0,0 0 0,0 0 0,0 0 0,0 0-1,0 0 1,0 0 1,0 0-2,0 0 1,0 0 0,0 0 0,0 0 0,0 0 0,0 0 0,0 0 0,0 0 0,0 0 0,0 0 0,0 0-1,0 0 1,0 0 0,0 0 0,0 0 0,0 0 0,0 0 0,0 0 0,0 0 0,0 0 0,0 0 0,0 0 1,0 0-1,0 0 0,0 0 0,0 0 0,0 0 0,0 0 0,0 0 0,0 0 0,0 0 0,0 0 0,0 0 0,0 0-1,0 0 1,0 0 0,0 0 0,10 6 0,-10-6 0,19 15 0,-1-2 1,5 2-1,8 8 1,6 1-1,7 2 1,6 1-1,4-1 1,6 2-1,3-2 2,3 0-2,0-7 1,1-1 0,-4-1 0,-1-2 0,-4-4 0,-6 2 0,-4-3-1,-8-2 1,-6-1-1,-5 0 1,-5 0-1,-6-3 0,-5 1-2,-5-4-1,-8-1-3,0 0-11,0 0-22,0 0-2,0 0 1,-20-17 0</inkml:trace>
  <inkml:trace contextRef="#ctx0" brushRef="#br0" timeOffset="228003">12763 16454 19,'-9'-14'23,"9"14"-2,0 0-3,0 0-3,-8-8-3,8 8-3,0 0-2,0 0-1,0 0-1,-3 16 0,6-1 0,0 4-1,1 8 0,-1 4 0,2 11-1,-1 0 0,3 4-2,0-2 0,0-2-3,0-2-3,-1-10-8,1-5-13,3-5-3,-10-20-3,11 13 3</inkml:trace>
  <inkml:trace contextRef="#ctx0" brushRef="#br0" timeOffset="230981">12545 15821 23,'0'0'20,"0"0"3,0 0-6,0 0-3,-4 14-3,5 4-3,0 2-2,0 4-1,1 4-1,-2 0 0,2-2-2,-2-4 1,1-3 0,-1-5 0,0-14 1,1 18 0,-1-18 0,0 0 0,-7-11 0,7 11 0,-7-26-2,2 10 0,-2-8-1,0-2 1,0-4-2,1 0 1,2-3 0,0 2-1,2-2 1,2 0 0,2 3 0,1 2 0,2 2 1,2 5-1,2 3 1,0 4-1,1 2 0,-1 5 0,1 4 0,1 5-1,0 4 0,0 4 0,1 4 0,-2 4 0,1 0-1,-1 3 2,-1 2-1,-4 0 0,0-1 0,-4 0 0,-2-1 0,-2-2 0,-1 1-1,-1-3 1,-1-4-1,0-2 0,6-11 1,-8 14-1,8-14 1,0 0-1,0 0 1,0 0 0,0 0 0,0 0-1,12 1 1,-12-1 0,17 0 0,-5 2-1,3 2 1,0 0 0,2 3 0,-1 3 0,-1-1 0,-2 3 1,-1-2-1,-3 3 0,-3 1 0,-6 1-1,-5 0 2,-5 2-2,-2-2 1,-4 1-1,-3-1 2,-3 1-2,-2-5 1,1-1 0,2-2-1,2-5-1,-1 1-1,3-8-2,4 2-8,0-10-9,4-5-8,7-2-1,1-7 0,7 2 3</inkml:trace>
  <inkml:trace contextRef="#ctx0" brushRef="#br0" timeOffset="231388">12857 15730 17,'0'0'23,"18"10"0,-18-10 3,10 21-10,-5-3-3,0 1-2,1 5-1,1 0-2,2 5-1,-2-6-1,2 3-2,-3-7 0,2-3 0,-2-4-3,-6-12 1,6 15 0,-6-15 0,0 0 1,0 0-1,0 0 1,-4-15-1,-2 1 0,2-5 0,0-5 0,0-4-2,1-3 0,2 1 0,2-1 0,1 1 0,4 4-1,2 2 1,2 6-3,0 1 0,4 8-4,-1-4-9,2 2-16,4 7 0,-5-7-1,4 3 2</inkml:trace>
  <inkml:trace contextRef="#ctx0" brushRef="#br0" timeOffset="233763">12516 17736 12,'0'0'17,"0"0"2,0 0-1,0 0-1,0 0-2,0 0-2,0 0-2,0 0 0,0 0-2,-4-13-2,4 13-2,5-18-1,1 4 2,-1-4-3,3-3 2,0-5-3,2-2 0,2-4 0,-1 2 1,2-1-1,1 3-1,-1-4 0,3 2-1,-4 2 2,0 0-2,1 0 1,0 1-1,1 1 1,0 0-2,-1 2 2,0 2 0,2 1-1,-3 1 1,0 3 0,-2 2 0,-3 4 0,-7 11 0,10-17 0,-10 17-1,4-10 1,-4 10 0,0 0-1,0 0 1,0 0-1,4-11 0,-4 11 0,0 0 0,0 0 0,0 0-1,0 0-1,0 0-3,0 0-6,0 0-13,0 0-10,0 0 1,0 0-2,-8 17 1</inkml:trace>
  <inkml:trace contextRef="#ctx0" brushRef="#br0" timeOffset="236417">14018 17292 22,'0'0'13,"0"0"1,0 0-1,0 0 0,-9 7-2,9-7-2,0 0-1,0 0-1,0 0 0,0 0 0,-10 5-1,10-5 1,0 0-2,0 0 1,0 0-1,0 0 0,0 0-1,0 0 1,0 0 1,0 0-1,5-11 0,-5 11-1,15-20 0,-3 8-1,-1-7 0,5-1-2,0-4 1,4-2-1,-1-2 0,4-3 0,-3-1 0,3 0-1,0 2 1,0 1-1,0 2 0,-3 5 0,-1 4 1,-4 5-1,-3 4 0,-3 3 0,-9 6 0,9-6 0,-9 6 1,0 0-1,0 0 0,0 0 0,0 0 1,0 0-1,0 0 0,0 0 0,0 0 0,0 0 0,0 0-2,0 0-1,0 0-10,0 0-23,0 0 0,4-15 0,-11 1-1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4:32:27.32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8634 3806 24,'1'-16'23,"4"0"-1,-8-13 3,0-5-17,-1-5-1,-5-6 0,-5-9 0,-8-4-1,-6-9-3,-11-3 0,-8-2-2,-13-3 0,-9-1 0,-12-2-1,-10 0 1,-14-3-1,-11 3 0,-11 0 1,-12 3-1,-10 4 0,-12 1 0,-11 7 1,-12 6-1,-7 9 0,-11 7 0,-5 7 0,-3 8 0,-3 10 0,-3 8 0,1 8 0,1 9 3,3 11-3,2 9 0,4 10 0,1 7 0,4 13 0,6 6 0,6 9-1,6 3-1,11 4 3,7 6-1,9 0 2,13 3-1,10 0 2,13 0-1,14-1 1,13 2-1,12-5 0,13-1 0,17 1-1,13-2 0,14 0 0,12 0-1,11-1 1,10 2-1,11 1 1,9 4 0,9 2-1,7 3 1,8-2 0,7-1 0,8 4-1,5 0 3,6 1-4,4 0 2,2 1-1,3-1 1,2 2-1,2 1 0,0 1 1,3-2-1,2-2 2,6-5-1,3-7 1,4-6-1,3-6 2,7-7-1,1-6 1,7-6 0,2-8 0,4-3-1,3-4 0,5-4 0,0-8-1,3-5 0,3-8 0,1-8-1,2-7 0,-1-9 2,0-8-2,4-9 2,-1-7-2,-2-6 0,1-6 1,2-9 0,-6-8 0,-1-6-1,-4-8 2,-3-6 0,-8-8-1,-7-11 2,-8-11-1,-7-5 1,-8-9-2,-6-7 1,-7-12-1,-9-6 0,-9-6 0,-7-3-1,-10-6 1,-10 3-1,-16-1 1,-15 3-1,-15 6 0,-15 5-1,-13 10 0,-13 9-3,-9 19-7,-10 8-25,-7 5-1,-3 11 1,-5 2-3</inkml:trace>
  <inkml:trace contextRef="#ctx0" brushRef="#br0" timeOffset="1363">5083 14130 86,'3'-16'28,"-2"-1"1,-7-5-5,-5-4-20,-5 0-2,-6-2 0,-6 1 0,-8 2-2,-9 4 3,-3 7-2,-4 7 0,-7 9 0,-1 12-1,-3 13 1,0 13 0,-2 13 0,6 12 0,4 12 0,6 8 1,11 4-1,12 1 2,14 0-1,13-3 0,14-6 2,17-9-2,12-12 2,12-9-2,7-10 1,6-10-2,2-12-1,0-10-1,1-6-3,-7-11-4,-1-3-12,-7-3-15,-5-7 1,-4 0-1,-4-7 1</inkml:trace>
  <inkml:trace contextRef="#ctx0" brushRef="#br0" timeOffset="1673">5404 14072 97,'0'-11'34,"0"11"0,0 0 0,0 0-27,1 32-3,0 12-1,-2 19 0,-1 17-1,-3 17 0,0 13 0,-1 4 0,1 2-1,0-10-1,1-12-2,3-15-3,-1-24-11,4-19-21,4-16 2,-6-20 0,14-28-2</inkml:trace>
  <inkml:trace contextRef="#ctx0" brushRef="#br0" timeOffset="1918">5622 14054 110,'14'19'36,"-2"11"2,-1 14-2,-1 16-28,-4 12-4,0 16-1,-5 9 0,-4 5-3,-6 5 1,-1-7-1,2-5-2,-2-17-3,5-9-7,-3-17-23,5-23-3,3-15 1,0-14-1</inkml:trace>
  <inkml:trace contextRef="#ctx0" brushRef="#br0" timeOffset="2108">5508 14711 123,'0'0'40,"0"0"0,8 6-1,1-15-32,13-4-7,5-2-7,-1-9-12,4 1-19,1 1-2,-2 1 1,0 4-1</inkml:trace>
  <inkml:trace contextRef="#ctx0" brushRef="#br0" timeOffset="2558">5910 14914 118,'32'19'37,"4"-8"1,4-9-1,3-2-33,1-1-2,2 2-2,-6 2 0,-5 10 1,-8 8-1,-9 10 1,-8 8 0,-10 8 0,-11 2 1,-7 2-1,-9-2 0,-8-2 0,-2-8 0,-2-8-1,-1-9 1,4-7-1,5-9 0,3-6 0,7-6 1,6-4 0,7-5 0,6-3-1,6 1 1,6-1 0,7 4 0,6 5-1,6 4 0,4 6 2,6 9-4,2 5 4,2 5-4,-1 2 2,-1 2-2,-5-3-1,0 2-4,-8-13-7,1-5-25,-6-9 0,-3-7 1,-3-10-2</inkml:trace>
  <inkml:trace contextRef="#ctx0" brushRef="#br0" timeOffset="2868">6325 14627 120,'1'12'39,"7"-4"0,8-6 0,7-3-34,12 1-2,8-1-1,10 1 1,5-1-1,5 1-1,3 0 1,3 1-2,-3 1 0,-3 0 0,-5 0-2,-6-4-4,-5 3-9,-10-4-25,-3-4 0,-7-1 1,-5-5-1</inkml:trace>
  <inkml:trace contextRef="#ctx0" brushRef="#br0" timeOffset="3371">6605 14391 90,'0'0'35,"-13"5"0,13-5 2,13-6-25,0-4-5,8 4-1,3-3-2,7 3-1,5 0 0,4 5 0,2 1-2,2 3 0,0 2-1,-2-2-2,2 4-4,-5-8-8,3 1-23,0-2-1,0-5 1,1-4-1</inkml:trace>
  <inkml:trace contextRef="#ctx0" brushRef="#br0" timeOffset="3761">7980 14123 90,'10'6'33,"-10"-6"-1,-9 2 2,-2-3-26,-13 0-6,-5 3-1,-9 3 1,-5 4 0,-6 5 1,0 6 0,-1 4 1,4 8 0,2 2 0,7 6 1,5 0-1,10 5 0,6-1-1,9 3 1,11-3-1,11 2 1,8-5 0,11-1-2,10-5-2,7-5 0,8-7 0,3-10 0,3-7 0,0-11 0,4-2-10,-5-15-4,3-4-25,-4-3-1,-1-5 0,0 0 0</inkml:trace>
  <inkml:trace contextRef="#ctx0" brushRef="#br0" timeOffset="4204">8523 13985 106,'4'25'37,"1"2"2,2 8-1,4 11-26,-5 8-6,4 16-1,-4 7-2,-1 8 0,-4 4 0,-1 3 0,-2-2-3,-1-7 0,1-10-3,-1-14-2,5-8-6,-5-15-26,6-20-4,-3-16 2,15-17-1</inkml:trace>
  <inkml:trace contextRef="#ctx0" brushRef="#br0" timeOffset="4483">8935 14012 118,'6'20'38,"1"10"1,-4 11-1,-12 12-30,8 14-5,-3 14-1,-1 8 0,-3 2 0,-3 2 0,-1-2-1,4-6-1,2-11-1,2-16-2,5-9-3,0-21-8,8-13-21,-9-15-5,14-10 1,-7-12-1</inkml:trace>
  <inkml:trace contextRef="#ctx0" brushRef="#br0" timeOffset="4709">8556 14503 114,'-13'18'38,"10"-6"2,13-8-1,11-7-26,9-8-11,9-3-4,8 0-3,1-6-5,7 2-24,-3 4-5,-2 1 1,-3 5-2</inkml:trace>
  <inkml:trace contextRef="#ctx0" brushRef="#br0" timeOffset="5348">9298 14596 61,'-6'10'36,"6"-10"0,0 0 3,0 0-15,0 0-8,0 0-4,0 0-2,15 15-2,-3-12-2,8 3-2,5-2-1,8 2-3,5 0 0,4-1 0,6-2 0,1-1 0,0 0 0,-1-1 0,-2-2 0,-4-1 0,-3 0 0,-6-1 0,-5 0 0,-8-1-4,0 5-11,-9-6-25,-11 5-1,11-13 0,-9 0 0</inkml:trace>
  <inkml:trace contextRef="#ctx0" brushRef="#br0" timeOffset="6453">10664 14362 57,'24'8'29,"7"2"-1,-11-10 1,2-6-15,-1 2-8,-8-4 1,2 4 0,-8-8 0,-7 12 0,3-22 0,-6 10 0,-8-3-2,-2 1-2,-3-3-1,-4 1-1,-3 0-1,-2 2 0,-2 2 0,-5 4 0,0 3 0,-2 4 0,-2 6 0,-1 4 0,-2 7 0,1 8 1,-4 6 0,2 9 0,0 4 1,3 5 0,3 0 0,6 3 0,4-1 1,8-2 0,9-2 0,10-2 0,11-6-1,8 0 1,9-4 0,10-3 0,7-3 0,7-3-1,5-7-2,2-3 0,-2-4 0,1-5 0,-3-4 0,-6-5 0,-3-3 0,-8-5-5,-2 1-3,-10-11-11,-3 1-21,-3-5 0,-3-3 1,-3-2-1</inkml:trace>
  <inkml:trace contextRef="#ctx0" brushRef="#br0" timeOffset="6844">11181 14026 92,'0'0'33,"0"0"-1,-5 15-3,5-15-21,-2 22-2,-1-3 0,3 14 0,-5 8 1,2 18 0,-4 9 0,4 14-1,-2 2 0,5 8-1,0-1 0,3 2-5,2-6 0,6-7 0,2-10 0,1-8 0,2-11 0,-3-13 0,5-13-35,-6-16-5,-3-14-2,-2-17 1</inkml:trace>
  <inkml:trace contextRef="#ctx0" brushRef="#br0" timeOffset="19030">12952 14787 43,'-27'14'27,"-2"-8"0,10 4 0,2-7-6,5-2-15,12-1-1,0 0 1,10 6 2,11-4-2,16 3 2,10-4-1,17 4-1,10-4 0,15 3 0,7-4-2,9 2 0,2-6-1,1 2 0,-4-4-1,-4 1 0,-5-1 0,-7-2-2,-8 0 0,-8-2 0,-11 1-2,-10-3-2,-4 3-4,-16-8-7,-5-1-20,-9 1-1,-13-5 1,-5 0-1</inkml:trace>
  <inkml:trace contextRef="#ctx0" brushRef="#br0" timeOffset="19406">13630 14227 92,'13'10'32,"17"-9"0,17 5 1,16 2-28,12 3-3,16 6 0,14 6 0,6 8 0,2 8 0,-1 6 1,-7 5-2,-8 4 1,-14 4-1,-17 6 0,-26 3 0,-23 7 1,-25-1 0,-24 3 1,-24 0 0,-20 0-1,-16-10 0,-11-5-1,-1-9-6,0-21-8,6-11-22,15-14-3,18-20 2,22-15-2</inkml:trace>
  <inkml:trace contextRef="#ctx0" brushRef="#br0" timeOffset="21160">18428 14435 35,'11'-13'27,"4"6"2,-10-8 0,-1-1-11,1 4-6,-6-7-2,2 4 0,-8-4-4,-1 3 0,-9-3-2,0 5 0,-9-2-1,-3 4-1,-5 1-1,-5 7 0,-4 3 0,0 6 1,-4 6-1,0 9 2,1 5-1,2 9 0,4 4 0,7 5 1,5 0-1,10 4 1,10-4 0,12-1 0,11-5 0,12-3-1,8-7 0,9-4 0,5-5 0,4-5-2,0-5-1,-2-7-4,3-1-7,-9-5-20,0-6-5,-2-6 0,-6-5 0</inkml:trace>
  <inkml:trace contextRef="#ctx0" brushRef="#br0" timeOffset="21417">18746 14414 86,'13'15'36,"6"-5"1,11-5 1,8 2-13,5-11-20,7 1-3,5-2 0,3-1 0,-3 1-2,-2-2-3,-3 4-5,-11 1-25,-2-7-4,-4-1 0,-4-5 0</inkml:trace>
  <inkml:trace contextRef="#ctx0" brushRef="#br0" timeOffset="21919">20304 14203 78,'13'4'31,"-13"-4"-1,0 0 1,-17-4-19,1 0-11,-3 0 0,-5 2 0,-6 2 0,-6 3 0,-2 7 2,-4 4 0,0 8 1,-2 4 0,3 6 0,-1 3 0,6 6 1,6-1-2,9 3 1,7-1 0,12 0-1,9-3 0,12-2 0,8-4-1,11-3 0,8-5-1,7-6-1,3-5-3,0-9-2,0-1-7,-5-10-18,-1-6-7,-5-4 0,-10-9-1,-5 0 2</inkml:trace>
  <inkml:trace contextRef="#ctx0" brushRef="#br0" timeOffset="22557">18190 13162 51,'-15'-8'30,"6"7"3,-1-5-1,10 6-5,-7 12-14,1 5-3,5 16-2,-2 8-1,3 12-3,-2 11-2,1 9-3,3 9-4,-1-2-7,3 2-14,3 0-9,-4-11 0,4 0 0,-6-10 1</inkml:trace>
  <inkml:trace contextRef="#ctx0" brushRef="#br0" timeOffset="22842">18198 15071 110,'9'44'37,"2"0"0,-1-2 0,-8 5-33,8 8-4,-2 5-1,-1 5 0,-2 3-3,-5-4-4,6 6-9,-1-8-21,0-12 3,3-13-1,2-18-1</inkml:trace>
  <inkml:trace contextRef="#ctx0" brushRef="#br0" timeOffset="23228">20028 13145 88,'0'0'34,"1"24"0,-9 4 2,-7 8-23,6 17-9,-3 14-2,-1 12-3,2 13-4,-2 3-14,2 3-15,6 3 1,1-7-3,5-3 3</inkml:trace>
  <inkml:trace contextRef="#ctx0" brushRef="#br0" timeOffset="23452">20015 15265 125,'1'87'37,"2"-6"-1,0-11-2,4-8-40,-2-16-6,9-8-20,-2-8-6,-2-9 1,1-5-1</inkml:trace>
  <inkml:trace contextRef="#ctx0" brushRef="#br0" timeOffset="24195">20231 16104 40,'6'-26'29,"3"5"2,-6-5-1,-1 3-12,-3 6-7,-5-3-3,6 20 1,-25-15-3,9 18-1,-7 3 0,2 10 0,-6 6-1,1 10 0,-2 4 1,5 10-1,-1 1 0,6 10-2,2 0 2,8 1-2,5-3 1,9-3-1,7-7-1,7-8 0,5-9-2,5-10-1,6-8-2,-1-14-4,7-3-5,-5-13-18,2-5-7,-1-3 1,-2-5 0</inkml:trace>
  <inkml:trace contextRef="#ctx0" brushRef="#br0" timeOffset="24571">20530 15943 62,'0'0'32,"6"13"-1,-6-13 2,6 23-14,2 5-11,-4 3 1,5 18-2,-6 7 0,1 13-2,-1 1-1,2 4-2,2-4-2,1-9-5,6-6-17,0-18-15,0-20 1,2-13-1,-2-17 0</inkml:trace>
  <inkml:trace contextRef="#ctx0" brushRef="#br0" timeOffset="25264">17834 16160 100,'-5'72'38,"0"4"-1,2 1 0,1 6-29,1-13-9,0-10-5,5-7 0,-2-15-5,6-5-7,-5-15-13,-3-18-5,20 2-1,-7-20 3</inkml:trace>
  <inkml:trace contextRef="#ctx0" brushRef="#br0" timeOffset="25481">18211 16321 87,'11'56'37,"-2"6"0,-2 5 1,-3 5-25,-1-13-10,2-6-4,3-8-2,-2-12-5,2-3-2,-6-17-15,-2-13-12,0 0 1,0 0-1,1-10 4</inkml:trace>
  <inkml:trace contextRef="#ctx0" brushRef="#br0" timeOffset="25669">17870 16591 93,'-26'8'36,"9"1"0,17-9 2,0 0-31,11 7-4,15-14-1,7-6-4,9 0-6,-1-6-26,6-9-3,1-5 1,-2-8-2</inkml:trace>
  <inkml:trace contextRef="#ctx0" brushRef="#br0" timeOffset="26143">17761 12456 115,'18'20'35,"-12"-5"1,2 8-1,-1 9-32,0 9-3,-1 9 0,0 7-1,-3 5-1,1 1-3,-2-7-1,4-1-5,-4-14-9,3-14-15,4-12 1,-9-15-1,21-22 3</inkml:trace>
  <inkml:trace contextRef="#ctx0" brushRef="#br0" timeOffset="26346">18003 12245 95,'0'0'35,"0"10"0,4 14 2,-2 5-14,3 7-21,1 7-3,2 11-4,-4-2-5,3 6-14,-2-2-11,-5-9-1,0-2 1,-6-14 0</inkml:trace>
  <inkml:trace contextRef="#ctx0" brushRef="#br0" timeOffset="26511">17837 12733 90,'-12'2'34,"12"-2"1,0 0 0,0 0-15,24-5-15,2-5-9,9-3-11,7-1-20,3-11 2,9 2-2,3-8 0</inkml:trace>
  <inkml:trace contextRef="#ctx0" brushRef="#br0" timeOffset="26932">19759 12228 99,'-14'19'34,"8"2"0,-1 4 2,2 7-28,6 13-3,0 6-2,3 7 0,0 3-3,1-3-2,3 1-3,-1-14-5,6-4-12,-3-12-13,-1-17 0,5-7 1,-2-17 1</inkml:trace>
  <inkml:trace contextRef="#ctx0" brushRef="#br0" timeOffset="27143">20090 12212 103,'0'15'32,"-1"13"1,-6 0 0,-5 11-26,5 7-6,-1 9-2,-2 4-3,2 1-10,0 1-16,-1-12-2,6-1 0,-6-19-2</inkml:trace>
  <inkml:trace contextRef="#ctx0" brushRef="#br0" timeOffset="27316">19749 12551 110,'4'16'35,"5"-6"0,12 2-5,4-14-30,7-4-34,9 5-3,2-5 2,3 4-2</inkml:trace>
  <inkml:trace contextRef="#ctx0" brushRef="#br0" timeOffset="27784">20535 14502 116,'12'10'38,"8"-1"1,8-6-2,5-1-30,12-1-5,11-2-2,6-3-3,5 3-5,-2-6-21,5 1-8,2 1-1,-2-2 2,-2 4-2</inkml:trace>
  <inkml:trace contextRef="#ctx0" brushRef="#br0" timeOffset="28443">16909 14784 78,'-22'2'32,"7"5"1,1-11 1,5-1-22,9 5-4,0 0 0,28 1 0,1-2-1,17 5 0,10-4-3,14 1-1,8-1-5,6-5-5,8-5-25,0 1-5,-6-5-1,-4-2 0</inkml:trace>
  <inkml:trace contextRef="#ctx0" brushRef="#br0" timeOffset="29935">17544 12115 90,'-28'1'31,"-10"-6"-2,0 2 2,-8-1-26,1 0-4,-3 2 0,-5 2 0,0 2 1,-1 5-1,4 2-1,3 5 1,5 6 0,6 8-1,7 11 0,6 14-1,5 16 0,5 17 0,5 16 0,4 22 0,3 16 0,3 21 0,1 18-1,0 11 0,1 6-1,2 4 2,-1 2 1,3-10 0,1-5-1,2-12 2,0-11 0,3-15 0,3-9 1,-1-9-1,0-8-1,-3-3 1,2-1 0,-5-7 1,0-3 0,-2-1-1,-1 0 1,-4-5 1,1 0-1,-2-5 1,1-6-1,0-11 1,2-6-2,-2-12 1,2-5 1,-3-10-2,2-5 1,-3-7-1,0-5 0,-1-4 0,2-2-1,1-5 2,2-3-2,3-3 1,7-5 0,6-4 0,7 1 0,8-3-1,7 1 1,11-2-1,7-1-1,7-2-5,-2-10-15,1 0-17,-2-8 1,-11-6 0,-7-8-1</inkml:trace>
  <inkml:trace contextRef="#ctx0" brushRef="#br0" timeOffset="30288">16235 14859 73,'0'0'35,"-10"2"-1,10-2 2,18 8-13,1-8-17,17 1-2,14-2-2,14-2-2,17 1-5,10-5-26,11-8-4,10-1 1,4-9-1</inkml:trace>
  <inkml:trace contextRef="#ctx0" brushRef="#br0" timeOffset="31251">20430 12326 47,'-8'4'27,"-4"-6"3,12 2 1,0 0-7,0 0-12,23 12-3,3-9-1,11 3-2,5-3 0,12 3-1,2-1-3,7-1-1,2 1 0,-2 0-1,-4-1 1,-5 2-1,-4 2-1,-5 4 1,-6 3 0,-6 7 0,-8 11-1,-4 11 1,-9 17-1,-2 17 1,-7 22 0,-4 19 0,-4 23 1,-4 19 0,-1 14 0,-3 11 2,2 5-1,4 6 1,3-6 0,7-4-1,3-12 0,9-6 1,4-10-1,8-9-1,1-12 0,1-9-2,-3-5 1,0-4-1,-2-5 0,-3-8 0,-3-2 0,-3-3-1,-2-3 2,-4-1 0,-3-7 0,-2-7 1,-5-9 0,-4-3 1,-5-10 1,-4-2 0,-6-10 0,-3-6-2,-8-9 0,-7-6-1,-9-8 0,-5-8-1,-3-9-2,-6-15-3,2-4-8,-2-13-22,6-8-3,9-7 2,9-11-1</inkml:trace>
  <inkml:trace contextRef="#ctx0" brushRef="#br0" timeOffset="31769">21798 16104 85,'-1'11'33,"1"7"3,-1 3 0,1 3-20,3 13-8,-2-1-3,4 8 1,-2-2-1,1 3-1,-1-7-1,2-3-1,0-9 0,0-9-1,-5-17-1,10 10 0,-10-10 0,12-26 0,-3 3 0,1-8 0,2-3 0,2-2-1,0 2 1,2 3 0,2 8 0,-1 7-1,2 11 1,-2 10 0,1 13 0,-1 8 1,2 4-1,-3 3-1,-1-1-1,-1-3-1,0-2-3,-4-13-2,5-2-6,-15-12-16,12-16-9,-6-3 2,-3-9 0,-1-4 2</inkml:trace>
  <inkml:trace contextRef="#ctx0" brushRef="#br0" timeOffset="32379">20733 14665 29,'4'-11'19,"-2"-3"0,11 7 4,-1-6-8,6-1-6,10 4 1,2-2 2,10 6 1,2-3 2,10 5 0,3-3-4,9 7-2,2-3-3,6 3-3,2 0-1,0 0-3,2 3-2,-5-4-4,0 5-11,-3-2-16,-10-4 1,-1-1-1,-10-7 0</inkml:trace>
  <inkml:trace contextRef="#ctx0" brushRef="#br0" timeOffset="52966">4850 11200 3,'-13'12'16,"7"5"1,-7-5-1,4 3-4,-2-1-3,3 1 0,-1-2 2,2-2-1,7-11 1,-12 15-1,12-15 1,0 0 0,0 0 0,0 0-2,0 0 0,19-26-1,-2 9-2,5-11-1,7-6-1,7-8-1,6-6-2,6-6 1,5-2-1,1-1 1,1-1 0,1 0 0,0 5-1,-5 4 1,-1 3-1,-6 8 0,-5 4-1,-6 6 1,-6 6-1,-6 5-1,-6 3-3,-2 8-2,-13 6-7,0 0-7,0 0-7,-2 14-5,-5 3-2,-6-3 3,5 10 2</inkml:trace>
  <inkml:trace contextRef="#ctx0" brushRef="#br0" timeOffset="53453">5010 11516 36,'-18'18'19,"10"-1"2,-3-13 0,11-4-11,0 0-5,0 0 0,0 0 1,0 0 2,9-4-1,1-3 1,4-2-1,2-5 0,6-3 1,1-8 1,7-4-1,1-9-3,7-6 1,4-10-2,7-6 1,1-6-2,7-2-1,-1-4-1,2 2 0,0 3 0,-3 5-1,-5 8 1,-7 8 0,-8 9 0,-7 8 0,-7 9 0,-5 5-2,-7 6-1,-9 9-2,0 0-1,0 0-3,0 0-2,0 0-5,-7 11-5,7-11-2,-13 6-2,13-6-3,-14-2 0,14 2 2,-15-14 3</inkml:trace>
  <inkml:trace contextRef="#ctx0" brushRef="#br0" timeOffset="53926">5457 10517 45,'-4'-22'22,"4"22"0,3-21 0,-3 21-15,3-18-4,-3 18-1,0 0-2,0 0 0,0 0 0,12 0 1,-12 0 2,16 19 0,-2-5 2,3 5 1,6 4 0,5 3 0,6 3 0,5 0-1,5 2 1,5-3-2,7 2 0,3-6 0,8 3 0,2-5 0,5 3 1,0 1-2,4 2 0,0 0 0,0 2 0,-2-2-2,-2 2 1,-3 0-1,-4-1 0,-5-5 0,-5-2 0,-6-3-1,-8-3-1,-3 1-5,-9-7-16,-7-7-12,-3-2 1,-8-13-2,-1 1 1</inkml:trace>
  <inkml:trace contextRef="#ctx0" brushRef="#br0" timeOffset="58779">7009 11056 6,'0'0'7,"0"0"1,-2 12 0,2-12 1,0 0-1,0 0 1,0 0-1,0 0 0,12 9-1,-12-9 1,18-8-3,-5 1 1,4-3-1,2-4 0,7-4 0,4-3-1,4-3 0,4-3 0,4-3-1,0-1 0,3 0 0,-1-1-2,1 2 0,-2 2 0,-3 2-1,-4 6-1,-5 5-5,-3 5-8,-11-2-10,2 13-2,-19-1 2,0 0-1</inkml:trace>
  <inkml:trace contextRef="#ctx0" brushRef="#br0" timeOffset="59606">6817 10287 4,'0'0'14,"0"0"0,-4 18 0,4-18-9,9 16 1,0-5 0,3 3 3,3 1 0,5 5 3,2-1-1,3 5-1,4 1-1,2 5-2,2 2-1,3 2-1,2 2-1,-1-2-1,1 2 0,-1-2 0,-1 1-1,-2-1 1,-2 1-2,-4-1 1,-1 1-1,-7 0 0,-1 2-1,-4 3 1,-2 1-1,-3-3 1,-3-1 1,-3 1 0,-1 0 1,-3-2 0,-1-4 0,-4-4 0,-1 2 0,-2-4 0,-3 0-1,-2 0 1,-1-3-2,-2 0 0,-1 1-1,-2-2 1,0 1-1,-1 1 1,-1-2-1,-1-3 0,1 2 1,-1-3-1,0 1 0,2 0 0,-1-3 0,3 0-1,-1-2-2,5 1-3,-3-5-14,1-8-12,6 0 0,-4-13-1,7-3 2</inkml:trace>
  <inkml:trace contextRef="#ctx0" brushRef="#br0" timeOffset="61401">6842 10290 4,'12'14'13,"-12"-14"1,9 3-6,-9-3 2,8 2 0,-8-2 0,0 0 1,0 0 0,0 0-1,0 0-1,-9-11-1,9 11-3,-16-10-2,4 7 0,-2-2 1,-3-1-2,-4 1 1,-2-1-1,-5-1 0,-3 0 0,-4-1 1,-3-3-1,-4 1 1,-4-3 0,-4 0 0,-1-1 1,-8 0-2,-1 0 1,-6 0 0,-5 0-1,-6 0-1,0 2 0,-7-1-1,-3 3 1,-3 0-1,1 0 1,-1 1 0,4 0-1,1 2 1,2 3-1,3 0 0,2 3 0,2 1 0,0 5 0,0 2 0,-2 2 0,-1 5 0,0 4 0,1 5-1,2 3 1,1 4 0,4 3-1,3 5 1,3 3-1,2 3 1,3 5-1,2 4 1,3 2 0,2 4 0,4 2 0,3 3-2,3 3 2,4-1-1,5 2 1,5-4-1,5-1 1,3 1-2,6-1 2,4-4 0,6-2 0,5 0 0,2-2-1,3-2 2,3-1-2,3-2 1,3 2-1,0-2 2,4 1-2,1-3 1,5 1 1,4-3 0,2-2 1,3-3-1,2-1 1,4-4-1,2-1 1,2-4 1,0 2-1,1 0 0,1 1-1,0-2 1,1 0-2,-1-2 2,4 2-1,0-3 0,1-1-1,0-6 1,0 0 1,3-1-1,0-2 1,1-3-1,0-2 0,2-3-1,-1-1 1,1-2 0,-1-1 0,1-2-1,-2 1 1,1-3 0,0 1 0,-2-1-1,2 0 1,1-3 0,1-1-1,1-3 1,2-1 0,-1-3-1,-1-1 1,2-2-1,0 0 0,-3-2 1,2-2-1,-3-3 0,-1 1 1,2-2-1,-1 0 0,-2-1 1,-1-1-1,2 2 0,-3-5 0,0 1 0,0 0 1,0-3-1,-2 0 1,2-3-2,-1 0 2,-3-3-1,-1 1 0,-2-2 0,-4-1-1,-3-1 1,0 3 0,-5-1 0,-3 1 0,-4 3-1,-1-1-1,-1 3-2,-4-3-11,-3 0-19,4 5 1,-4-8-1,4 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4:34:12.62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2586 9348 10,'17'-26'21,"-6"-20"2,2-4-4,-2-14 1,0-7-4,-3-9-2,-5-8-2,1-7-2,-3-6-2,0-2-2,-1-3-3,1 4 0,-2 3 0,1 4 1,-1 7-2,-2 9 0,0 13-1,-1 12 1,-1 9 0,0 6 0,1 9-1,0 6 0,1 10-1,1 4 0,2 10 0,-3-11-1,3 11 0,0 0 0,0 0 0,0 0-1,0 0 1,0 0-1,0 0 1,0 0 0,0 0 0,0 0 1,0 0 0,0 0-1,6 12 1,-6-12-1,0 0 0,-7 16 1,0-5 0,-3 3 0,-6 1 0,-1 5 1,-5 2 0,0 3-1,-3-1 1,1 0 0,4-6-1,2-1 1,6-3 0,3-5 1,9-9 0,0 0 0,12-26 0,4 2 0,4-7 1,3-4-2,3-4 0,3-1-1,-1 1 0,-3 8 0,-5 3 0,-3 8-1,-4 7 1,-3 6 0,-10 7 0,14 10 1,-7 2-1,0 5-1,4 5-3,2 0-2,6 5-9,3 1-10,0-8-4,8 1-2,0-12 1</inkml:trace>
  <inkml:trace contextRef="#ctx0" brushRef="#br0" timeOffset="886">4093 9399 46,'6'29'21,"-6"-16"3,5 0 1,-5-13-15,0 0-2,9 7 1,-7-22 0,3-10 0,-4-13 1,3-11-2,-2-17-4,0-13 1,-3-16-4,-2-11 2,-3-11-2,-3-3 0,-4-4 0,-1 1 1,-2-2-3,-1 5 1,0 3-1,0 12 1,2 10 0,0 12 0,3 12 0,-1 13 0,1 11 0,1 14 0,1 11-1,-2 9 1,1 7-1,-2 10 0,-1 11 0,-1 9 1,0 11-2,0 5 2,-1 12-1,1 1 1,2 3 0,0-2 0,2-6 0,2-7 1,-1-8-1,1-8 1,0-8 0,3-5 1,6-12 0,-13 7-1,13-7 1,-10-18-1,8-2 0,2-8 0,0-2-1,2-8 0,3 0 0,3-2-1,1 5 1,2 2-1,1 8 0,2 6 1,2 5-1,3 7 1,0 7-1,3 3 1,2 6 0,1 0 0,4 3 0,1-1-2,5 1-10,0-3-18,-2-10 0,3-1 0,-3-11-1</inkml:trace>
  <inkml:trace contextRef="#ctx0" brushRef="#br0" timeOffset="1931">3287 9793 54,'-9'-2'25,"-8"-5"3,-3 13 1,-10 3-14,-4 5-5,-2 12 0,-7 4-3,0 11 0,-2 2-1,4 4-1,6 0-3,8-2 0,10-4-1,11-6 0,14-6-1,11-4 0,11-6 0,7-2 1,7-3-1,3 0 1,0 1-1,-5 0 0,-6 3 0,-7 1 0,-11 2 0,-9 1 1,-13 2-1,-11 1 2,-9-2 0,-5 1 0,-5-5-1,-3-3 0,1-6-2,2-5-1,6-5-1,5-6-2,12-1-4,3-9-9,10-7-14,10 5 0,5-12 0,9 5 2</inkml:trace>
  <inkml:trace contextRef="#ctx0" brushRef="#br0" timeOffset="2412">3560 10180 75,'2'35'32,"2"15"-3,-6 1 3,2 8-19,1 8-4,-2 1-4,3 0-2,0-5-1,2-8-1,-1-11 0,1-9 0,0-13 0,-2-9-1,-2-13-1,7-13 0,-4-8-1,-2-9 0,0-9 0,-2-6-1,0-8 1,-3-4-1,0 0 2,0 2 0,0 1 1,0 4-1,4 5 2,2 3-1,5 6 1,5 4 1,8 5 0,5 6 0,3 6 0,4 7 1,1 5-1,2 7 0,-2 6 0,-3 9 0,-8 2 0,-6 6 0,-10 1-1,-9 4 0,-10-2-1,-12-2-2,-6-2-4,-7-8-10,-2-5-12,1-5-4,1-11-1,10-5 0</inkml:trace>
  <inkml:trace contextRef="#ctx0" brushRef="#br0" timeOffset="3194">4130 9871 41,'0'0'24,"0"0"3,0 0-1,0 0-9,0 0-4,0 0-2,0 0 0,0 0-2,0 0-1,0 0-2,0 0-1,0 0-1,3-14 0,-3 14-2,16-18 0,-5 7 0,2-1-1,2 1-1,1 1 1,2 1-1,-1 4 0,1 3 0,-2 6 0,0 3 0,-2 2-1,0 3 1,-4 4 0,-3 2 0,-1 2 0,-3 0 1,-4 1-1,-3 0 1,-4 0 0,-4 0 0,-3-3-1,-1 0 1,-3-4 0,1-1 0,-1-3 0,3-2 0,0-2 0,6-2-1,1-2 1,9-2-1,-12 1 1,12-1 0,0 0-1,0 0 0,0 0 0,0 0 0,0 0 0,0 0-1,0 0 1,0 0-1,0 0 1,0 0 0,0 0 0,11 8 1,0-3-1,4 1 1,6 0-1,5 1 1,7-2 0,4 1-1,6 1-5,-2-4-14,1-3-14,3-2-1,-7-8 0,-1-4-1</inkml:trace>
  <inkml:trace contextRef="#ctx0" brushRef="#br0" timeOffset="6097">7810 8851 34,'7'-22'22,"-7"-1"0,4 9-3,-4 2-6,0 12-1,0 0-1,2 27-1,-4 14-3,-4 16-1,-1 21-2,-5 20 1,-2 16-2,-3 6 0,1-1-3,-1-10 1,3-11 0,3-19-2,1-21-3,6-22-5,4-16-11,0-20-8,5-16-1,-5-13 1,7-4 0</inkml:trace>
  <inkml:trace contextRef="#ctx0" brushRef="#br0" timeOffset="6330">7639 9376 37,'-20'-5'26,"10"12"2,-2-6-6,12-1-2,0 0-4,10-1-5,13-6-3,8-6-1,7-1-3,5-2-1,4-3-2,0 2-1,-1-1-2,-5 8-5,-8-1-8,-6 6-5,-3 8-4,-8-2 0,0 6-1,-5-2 2</inkml:trace>
  <inkml:trace contextRef="#ctx0" brushRef="#br0" timeOffset="6721">8099 9345 10,'3'19'11,"3"9"2,-5-4 1,5 11 1,-5-2-1,2 3 2,-1-3-2,-1 0 0,0-3-2,-3-7 0,2 0-2,-5-12 1,5-11 0,-11 7-2,11-7-1,-14-20-3,9-1 0,4-7-3,5-3 0,2-4-1,4 0-1,2 2-1,4 5 0,1 5-1,-1 5 0,0 9 0,-4 5 0,1 8-1,-1 3 1,-1 7 0,-1 1 1,1 7 0,-3 4 0,1 1 0,-2 2 1,0 0 0,-3 0 0,0-1-2,-4-2-1,1-1-3,-2-6-5,-1-2-13,3 1-5,-1-18-1,-8 13 1,8-13 1</inkml:trace>
  <inkml:trace contextRef="#ctx0" brushRef="#br0" timeOffset="8473">8251 9251 78,'10'0'28,"-10"0"-4,21-6-5,-9 2-27,3 1-4,2-1 0,-1 2 0,1 2 0,-1 2 0,3 3 4,0 0 5,2 2 3,0 0 1,0 2 1,1 0 0,-4 1 1,-1-1 1,-5 3 3,-3 3-1,-4 2 2,-6 7 0,-5 3 1,-4 8-1,-5 5 2,-5 4-1,-1 0-2,0-2-1,2-1 0,3-6-1,4-4-1,4-11 0,8-7-1,0-13 0,20-2-1,-5-12 1,5-4-1,0-7 1,3-6-1,0-3-2,-3 1 1,0 1-2,-6 5 1,-1 6-2,-5 8 0,1 13 1,-6 14 0,-1 13 0,-1 13 0,2 11 1,4 11 0,0 8 1,4 5 0,-3 1 0,4-3 0,-5-6 1,0-8 0,-6-11 1,-6-8-1,-8-12 0,-4-8 0,-6-16-1,0-8-1,0-8-1,-1-8 0,5-7-1,3-12 1,10-10-1,6-11 0,8-6 1,8-3 0,4-1 2,4-2-1,3 6 2,-1 8-1,-2 9 0,-1 11 0,-7 11 0,-3 9 0,-13 18 0,15-5 2,-13 20-2,0 9 1,-2 4 0,3 3-1,2 4 1,4 1 0,3-3-1,3-9-1,4-6 0,4-10 1,1-7 0,0-8-1,0-7 2,-3-6-2,-5-4 1,-6-6-1,-4-2 0,-8 2-1,-3 2-1,-8 2 1,-1 6-2,-2 3 2,2 4-2,1 6 1,5 3 0,8 4 1,0 0-1,0 0 1,18-4 0,-1 4 1,3 1 0,4 3 1,-1 7 1,1 5-2,-1 4 1,-5 5 0,-2 4-1,-4 1 1,-1 1-1,-3-3-1,-3-7 1,-2-5 1,0-4 0,-3-12 0,0 0 0,7-11-1,-5-3 1,1-5 0,0-5 0,1-4-1,1 0 1,0 2-1,-1 4 1,0 4-1,1 6 1,-5 12 1,14 0-2,-5 12 1,-1 5 0,2 3-1,3 1 0,0 0 0,4-1-1,1-5 0,3-7 0,1-7 0,5-4 0,1-11-1,2-4 1,-2-5 0,1-4-1,-4-1 1,-2-1-1,-6 2 0,-5 5 1,-6 5 0,-6 17-1,0 0 2,-18-1 1,2 15 0,-2 8 0,0 4-1,1 0 1,4 1 0,4-4 1,5-3-1,6-9 0,7-2 0,3-11 1,5-2 0,-1-4 0,1-4 0,-2-1 0,-3 1-1,0 4-1,-12 8-1,14-7 0,-14 7 0,11 14 0,-2-1 0,3 1 0,5 0 1,5-3 0,8-3 1,3-8 0,3-10-1,3-6 2,0-7-1,-3-8-1,-2-4 1,-6-6-1,-6-4 1,-5-2-1,-7 5 1,-6 4-2,-5 5 2,-5 7-1,-6 12 0,-6 16 0,-4 14 1,-3 13-1,0 10 1,4 8-1,3 9 1,8 4 0,8-2-1,10-4 1,6-6-3,11-4 0,1-8-4,6-2-4,-7-9-13,-1-4-12,-4 1 0,-11-3 2,-7 6-1</inkml:trace>
  <inkml:trace contextRef="#ctx0" brushRef="#br0" timeOffset="9014">8416 10629 102,'-4'47'34,"3"4"1,6 13 0,5 14-28,-3 9-3,3 8 0,-2-3-1,-1-1-1,-1-12 0,0-10-2,-2-15 0,0-17 0,-1-19 0,-3-18-3,0-18 2,-1-13 0,0-16 0,-1-14 1,2-11-2,-1-14 0,3-6 2,2 3 1,1 1-1,3 4 0,4 9 0,1 12 0,6 15 0,2 15 1,2 14 0,3 13 0,-3 14 0,0 11 1,-4 9 0,-4 9 0,-8 4-1,-4 5 0,-8-3 0,-4 1-1,-7-4-1,-5-7-1,-1-4-4,-2-12-2,5-6-7,-1-14-7,6-11-9,8-8-4,5-10 2,11-5 1</inkml:trace>
  <inkml:trace contextRef="#ctx0" brushRef="#br0" timeOffset="9255">8855 10441 53,'17'-10'28,"3"14"3,-11 6-4,-2 11-6,-1 13-3,-7 7-5,1 10-2,-4 6-3,2 6-3,-3-2-2,3 0-2,0-9-2,1-8-2,3-6-2,0-14-3,5-6-6,-7-18-10,18-4-4,-3-9-2,1-13-2,6 0 1</inkml:trace>
  <inkml:trace contextRef="#ctx0" brushRef="#br0" timeOffset="10293">9267 10635 47,'-3'20'27,"-6"3"1,-14-2 1,1 8-11,-2 3-7,-3-1-1,5 1-3,0-5-1,8 0-2,3-9-1,9-1 1,2-17 0,16 6 0,-2-12-1,6-2 1,-1-4-1,4 1-1,-3 0 0,2 1 0,-2 7-1,-5 6 0,0 6 0,-4 2-1,-1 6 1,-3-1-2,0 1 0,-2-3-2,2-2-2,-7-12-3,14 5-5,-6-18-1,6-1-2,-4-11 2,7 0 2,-2-8 1,4-1 3,-1-2 2,0 2 5,0 6 3,-3 6 3,1 6 1,-4 9 1,0 10 1,-5 9 2,-1 12 0,-5 9 0,0 7 1,-3-1-4,2 5-1,-1-8-2,1-4-1,0-7 0,5-8 1,-5-17-2,13-2 1,-4-15 0,4-4 1,-2-7 0,4-3-1,-1-3-1,1 4 0,-1 4-1,-2 6 0,1 10-1,-1 9 0,-2 8 0,1 6-1,-2 7-1,-1 3 1,2 0-2,1-1 1,1-1-1,-1-7 1,4-5-1,-1-8 1,3-6 1,0-4 0,0-3 1,-1-1-1,-1 2 1,-2-1 0,-1 4 0,0 3 1,1 5-1,-1 4 1,1 1 1,4 0 0,0 2 1,5-2-1,-1-5 1,1 0 0,-1-7 0,-1-3 0,-3-7 0,-3-1 0,-6-6-1,-4 0 1,-5 0-1,-4 3 0,-6 2-1,-2 9 0,-6 6 0,0 11-1,-2 11 0,3 5 0,2 11-1,7 2 2,7 5-1,8-1 0,9-4-1,6-6 1,8-5-2,3-8-1,7-6-1,-1-10-3,3-1-1,-5-9 0,3-1-2,-6-6-2,3 4-3,-6-6-7,-3-1-5,-1 5-4,-6-5 1,0 8 1</inkml:trace>
  <inkml:trace contextRef="#ctx0" brushRef="#br0" timeOffset="12790">10231 10817 31,'0'0'15,"0"0"-1,0 0-2,0 0-3,0 0 0,0 0-1,0 0 0,8-13 0,-8 13 1,0 0 0,-6-14 1,6 14-2,-9-16-2,9 16 0,-13-19-1,13 19 0,-19-17-2,10 10 1,-4 1-1,1 2-1,-2 2 1,1 3-1,-2 2 0,2 1 0,0 3 0,1 4-1,1 2 1,2 2 0,2 3 0,2 5 0,3-2 0,3 2 0,2-2 0,5 1 0,2-3 0,3-2-1,2-3 0,3-1 0,-1-1-1,3-2 1,0-1-1,2-1 1,1-5-1,0-2 1,0-3-1,2-5 0,-2-3 1,0-4-1,-2-6 0,-2-2-1,-2-1 1,-3 0 1,-2 0-1,-2 1 0,-4 1 1,-1 2 0,-4 4-1,-1 3 1,-1 1 0,1 11-1,-8-16 0,8 16 0,-12-10 0,12 10 0,-14-9 0,14 9 0,-14-4 0,14 4 0,-15-4 0,15 4 0,-14-3 0,14 3 0,-16-1-1,16 1 1,-16 0 0,6 1 0,-1 0 0,-2 1 0,1-1-1,-1 2 1,2-1 0,0 0 0,1 1 0,10-3-1,-13 2 1,13-2 0,0 0-1,0 0 1,0 0 0,0 0 0,0 0 0,9 7 0,-9-7 0,14 2 1,-14-2-1,14 2 0,-14-2 1,13-2-1,-13 2 0,0 0 0,10-1 0,-10 1 0,0 0 0,0 0 0,0 0 0,0 0 0,0 0 0,0 0 0,0 0 0,0 0 0,0 0 1,0 0-1,0 0 0,0 0 1,0 0-1,0 0 0,0 0 0,0 0 0,0 0 0,0 0 0,0 0 0,-15-8 0,15 8 0,-15 0 0,6 0 0,-1 2 0,-1 1-1,1 1 2,-2 1-1,2 3 0,1 0 0,0 5 0,1 6 0,1 2 0,3 4 0,2 1 0,5 2 0,3 2 0,6-2 1,4-4 0,7-5 0,4-8-1,3-4 1,3-7-1,2-5 0,2-7 1,-1-6-1,-2-5 0,-1-3 1,-2 0-2,-2 0 2,-4 1-1,-5 3 1,-3 5-1,-3 3 1,-6 7-1,-8 7 0,9 4 0,-7 9-1,-1 5 1,3 3-1,1 2 1,1 4-1,2 1 1,2-4 0,0-3 1,-1-5-1,0-4 1,-9-12-1,11 7 1,-11-7-1,1-17 1,-3 2-1,0-5 1,0-3-1,2-5 1,1-4 0,2-2 0,4 0 0,2-1-1,1-1 0,3 1-4,4 5-4,-2-3-18,2 0-11,5 5 2,-3-3-1,6 3 0</inkml:trace>
  <inkml:trace contextRef="#ctx0" brushRef="#br0" timeOffset="15075">10116 5058 22,'0'0'19,"0"0"1,0 0-3,-8 16-6,0 2-4,-1 9-1,-3 5 0,-1 10 1,-1 6-1,-2 3-2,-1 4 0,3-1-2,0-4 0,2-3-1,3-7-3,2-8-5,1-6-5,3-12-6,9-4-7,-6-10 0,15-11 1</inkml:trace>
  <inkml:trace contextRef="#ctx0" brushRef="#br0" timeOffset="16120">10218 5197 44,'0'0'24,"17"-1"3,-5-5-7,7 2-12,5 3-2,2-1 1,2 1-1,-2 1-1,1 3-1,-4 2-2,-2 3 1,-3 4-1,-7 4 0,-6 4 1,-6 3-1,-7 4-1,-6 2 1,-7 1 0,-4 2-2,-2-3 1,0 0-1,3-2 0,2-1 0,8-3 0,6-3 0,7-1 1,6-5 0,5-4-1,8-6 2,2-7-2,7-4 1,3-9-1,1-5-1,4-7-1,1-7-1,1-3-1,-3-5 0,0 0 1,-5-1-1,-2 3 1,-5 4 0,-5 6 0,-5 7 1,-4 9 0,-8 15 2,0 0 1,-7 15 1,-5 9 0,-2 9 0,-1 3 0,1 4 1,3 0 0,4-1 0,4-7 1,10-4 0,5-12 1,10-3-1,3-11 0,4-3 1,0-8-1,1-2-1,-4-6 0,-2 1-1,-5-4 0,-5-1 0,-7 0-1,-4 0 0,-7 0 0,-6 0-1,-4 1 0,-5 2-1,-1 3 0,-1 1-1,3 4-1,0-1-2,5 3 0,3-4-2,11 2-2,1-7-4,11 1-3,2-5-3,8-5-2,5-3 1,4-5 3,6 3 0,0-5 2,3 4 4,-4-2 5,-3 4 6,-4 7 6,-8 2 1,-3 8 1,-11 3 1,-8 10 1,0 0 3,-18 20 0,-2-2 0,-6 6-5,1 3-1,-2 0 0,3-3 0,4-1 0,6-5 0,9-7-1,5-11 0,18 1-1,3-10 1,2-7 0,4-1 1,-2-4-4,1-1-1,-5-3-1,-6 5-1,-10-1-1,-5 3-1,-4 6-3,-11 2-5,0 7-7,-3 7-11,-4-1-2,5 9 0,-2-3 2</inkml:trace>
  <inkml:trace contextRef="#ctx0" brushRef="#br0" timeOffset="28453">22964 4914 3,'19'15'18,"-19"-15"1,11 5-1,-11-5-9,0 0-7,0 0 0,0 0 1,0 0 2,-12-16 1,12 16 0,-19-21 0,6 7 0,-5-5 0,-1 0-1,-6-3-1,-4-1-1,-6-2-2,-5 1 0,-6-2-1,-9 2 0,-5 1 1,-6 0-1,-8 1 0,-3 2 0,-6 1 0,-5 3 1,-4 3-1,-3 0 0,-1 4 1,-4 2-1,0 5 0,-2 2 1,2 4-1,1 5 1,0 1-1,3 5 0,2 4 1,1 3-1,5 3 1,2 4-1,4 1 0,4 3 0,5 1 0,4 2 1,6 2-1,5 2 1,8-1-1,6 0 0,8 1 0,6 0 0,8 2 0,8 1-1,9-1 1,9 0 0,8 2 0,10-1 0,9-2 0,8-2 0,10-4 0,8-5 0,9-4 0,8-4 0,8-4 0,4-3 0,9-4 1,8-2-1,6-4 0,4-2 0,7-6 1,3-2 0,3-7 1,2-4 0,-1-5 1,-1-6 0,-6-6 1,-3-3-1,-11-5 1,-9-1 0,-14-4 0,-10 3-1,-16-1 2,-9 3-1,-16 4-1,-8 2 0,-13 1-1,-10 5-1,-11 1-1,-12 2-1,-10 5-1,-16 1-3,-8 7-3,-16 3-8,-10 7-10,-10 13-5,-14 3-1,-3 10 1</inkml:trace>
  <inkml:trace contextRef="#ctx0" brushRef="#br0" timeOffset="29675">22777 9423 45,'0'0'25,"1"-24"1,-7 12-2,-9-4-14,-6-3-7,-6-1-1,-9 1-2,-7-1 0,-11 0 0,-4 0 1,-9 1 0,-5 4-1,-8 1 1,-6 5 0,-3 2-1,-5 2 1,-2 5 0,-3 4-1,-1 5 1,-1 3-1,0 5 1,2 3 0,4 7-1,1 1 1,4 6-1,4 1 1,5 6 0,8 2 0,6 1-1,6 2 1,12 0 0,7 1-1,12 1 2,8 2-1,11-2 1,9 1-1,9-1 1,11 1 0,10-4 0,11-1-1,12-4 1,11-6-2,11-3 1,11-9-1,13-5 1,10-5-1,8-6 0,7-5 0,7-9 0,4-3 1,3-6 2,4-5-2,1-9 1,-2-3-1,-3-8 1,-2-3 0,-10-5 1,-5 0 0,-13-4 0,-12 4 0,-16 1 1,-12 5 0,-17 5 0,-14 5-1,-19 2-2,-20 7-1,-28 5-3,-28 2-3,-28 8-11,-36 5-17,-44-1 1,-42 7-1,-50-8 3</inkml:trace>
  <inkml:trace contextRef="#ctx0" brushRef="#br0" timeOffset="32066">16849 12463 66,'-12'-5'31,"-7"-9"-1,1 2-3,-5-1-14,-4 0-6,-2 5-2,-8 1-2,-5 6 0,-7 5-1,-4 8 1,-5 8 0,-6 11 0,-5 9 0,-2 12 1,-1 11-1,3 11 0,4 4-1,11 5-1,8 0 0,16-1 0,15-5-1,15-5 1,14-11 0,16-8 0,10-11 1,9-8-2,5-10 0,4-13-3,3-5-2,-1-12-4,4-3-7,-6-6-16,-2-11-3,0 2 1,-8-11 0</inkml:trace>
  <inkml:trace contextRef="#ctx0" brushRef="#br0" timeOffset="32631">17243 12767 11,'-27'-3'16,"7"8"-5,-2-4 2,3 7 2,0-4 2,5 2 1,1-3-2,13-3 0,-12 8-3,12-8 1,0 0-1,14-2-4,6 2-1,2-5-2,8 4 0,5-4-2,8 4 0,1-1-1,2 1-1,-4 1-1,1 0 0,-4 1-1,-3 0 1,-4 1-1,-3 1 0,-1-1 0,-4-1 0,-3 2 0,-1-3 0,-4 0 0,-1 0 0,-2 0-2,-5-4-2,2 4-4,-10 0-7,9-7-16,-9 7-2,10-3-1,-10 3 0</inkml:trace>
  <inkml:trace contextRef="#ctx0" brushRef="#br0" timeOffset="33396">17245 13061 8,'0'13'21,"0"-13"2,0 0-2,0 0-1,0 0-2,0 0-1,8 5-3,3 0-1,3-3-2,6 4 0,3-3-3,8 2 0,1-2-3,4 1 0,1-4-1,1 2-1,-4-4-2,-3 2 1,-3-2-2,-4 0 0,-4 1-3,-6-3-1,-2 4-5,-12 0-13,10-8-12,-10 8 1,10-12-1,-1 6 1</inkml:trace>
  <inkml:trace contextRef="#ctx0" brushRef="#br0" timeOffset="33809">18831 12761 93,'21'-13'30,"-5"6"0,-13-4-5,-3 11-21,-21-16-2,-4 13-1,-7 5-1,-10 4 1,-6 5-1,-6 12 2,-4 8 0,-2 8 0,2 6 0,3 3 0,7 2 0,7 1-1,9 0 1,10-6 0,10-3 0,10-6 1,12-4-1,11-5 1,8-4 0,7-8-1,7-3-1,6-7-2,1-8-2,4 0-2,-4-11-4,0 2-9,-3-4-16,-5-10 0,-2 3 0,-8-5 2</inkml:trace>
  <inkml:trace contextRef="#ctx0" brushRef="#br0" timeOffset="34268">19242 12527 93,'9'-16'34,"5"7"0,2-9 1,4-3-22,9 1-7,9-7-2,8 4-1,1-3-1,6 3 0,-1-2-2,-1 4 1,1 2-1,-2-1-1,-8 5 0,-6-1-3,-6 8-4,-10-1-12,-3 4-10,-3 8-4,-14-3 0,-6 19-1</inkml:trace>
  <inkml:trace contextRef="#ctx0" brushRef="#br0" timeOffset="34577">19423 13275 96,'10'35'34,"13"4"-1,3-4 1,9 2-26,13 9-5,5 3-1,7 5-1,5-1 0,2 2-2,1-3 1,-2-6-1,-2-3-2,-7-9-4,-5-6-14,-8-6-13,-17-13 2,-8-6-3,-20-15 2</inkml:trace>
  <inkml:trace contextRef="#ctx0" brushRef="#br0" timeOffset="35021">14515 11779 111,'33'35'35,"8"-1"1,12 1-4,6-1-32,6 7-8,1-2-6,4 8-16,-7 1-4,-9-7 0,-4 0-1</inkml:trace>
  <inkml:trace contextRef="#ctx0" brushRef="#br0" timeOffset="35284">15052 14067 122,'-67'135'34,"2"-9"-1,-2-23-6,8-13-50,13-17-14,9-19 1,11-18-1,13-22 1</inkml:trace>
  <inkml:trace contextRef="#ctx0" brushRef="#br0" timeOffset="36381">17504 13472 24,'2'-17'21,"-2"17"2,0 0-3,0 0-4,0 0-4,0 0-1,0 0-3,0 0-2,0 0-1,0 0-1,0 0 0,0 0 0,-2 24-1,3-8 0,2 7-1,-2 4 2,3 6-2,-3 1 0,1 2 1,-3-1-1,-1 0 0,-3-2 0,-1-2 0,-3-4 0,-4 0 0,-3-6 0,-2-4 0,-2-3-1,-3-4 0,0-6-1,1-4 1,2-6 0,1-5-1,3-6 0,2-1 0,5-6 0,1-2 0,4-2 0,1-3-1,2 2 1,1 0-1,2 2 1,1 0 0,1 5 0,0 2-1,0 3 1,0 1 0,0 4 0,2 0 0,-6 12 1,12-18-1,-3 9 0,0 0 0,4 2 1,2 0 0,3 1 1,4 0 0,3-1 0,7 2 1,0 2-1,4 1 1,2 2-2,1 1-1,0 1-2,-3-2-3,3 4-20,-3-2-11,-4-8 3,4 1-2,-6-12 2</inkml:trace>
  <inkml:trace contextRef="#ctx0" brushRef="#br0" timeOffset="38331">17513 12069 42,'12'12'19,"-12"-12"2,0 0-1,9 6-10,-9-6-3,3 17 3,-4-3-1,-1 5 0,-3 4 1,-1 5-1,-4 1-1,0 2-2,-4 1-2,0-1-3,-2-3 1,0-3-2,0-4-1,0-4-3,3-3-4,2-5-7,11-9-8,-9 1-7,7-14 0,10 0 0,0-10 2</inkml:trace>
  <inkml:trace contextRef="#ctx0" brushRef="#br0" timeOffset="38669">17675 12091 37,'0'0'22,"-12"10"2,11 2-2,-6 1-6,0 2-4,1 5-2,-2 2-2,2 4-1,-2 0-2,4 4-1,0-5 0,2 1-1,2 0-2,1-4 0,3-1-1,1-4 0,3-4-1,-8-13 0,19 15-3,-8-16-3,4-2-5,-2-5-5,-2-9-7,4 4-5,-10-9 1,5 3 2</inkml:trace>
  <inkml:trace contextRef="#ctx0" brushRef="#br0" timeOffset="39016">17283 12072 39,'0'0'25,"0"0"2,12 5-1,1-5-8,4-3-4,7 3 0,3-4 0,8 3-4,1-4-2,7 0-2,-1-1-2,1 0-1,-1-2-2,-1 1 0,-4 0-2,-3-1-1,-2 3-3,-6-2-14,-2-1-14,5 2 1,-6-9 0,5 4-2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4:35:31.23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12140 7946 37,'-12'0'19,"12"0"2,-9 7-3,9-7-8,0 0-1,0 0 1,0 0 1,14-5 1,0 4 0,5-4 1,9 3-4,6-4 0,12 4-2,5-2-2,12 3-2,4-1 0,6-1-3,4 1-3,-1-4-6,4-4-21,2 1-1,-6-12-1,3 0-1</inkml:trace>
  <inkml:trace contextRef="#ctx0" brushRef="#br0" timeOffset="4791">12047 9852 14,'-10'3'9,"10"-3"1,0 0 1,-9 3 2,9-3-1,13 7 0,6-4 1,9 0-1,14 0-1,13-2 0,17 3-5,16-4-9,12-6-16,17 5-5,-2-14-2,11 4 1</inkml:trace>
  <inkml:trace contextRef="#ctx0" brushRef="#br0" timeOffset="44068">12303 14975 13,'0'0'15,"-13"1"1,13-1-6,0 0-6,0 0 0,-8-1-1,8 1 2,0 0 0,0 0 1,0 0 1,0 0 1,0 0 0,0 0 0,10 5-2,-10-5 0,17 2 0,-4-2-1,3 1-1,6-1-1,6 0 0,5-1 0,7 0-1,7-3 1,9 2 0,6-5 1,6 2 0,4-2 0,5 2 1,4-4-1,2 2 0,0-2-1,-1 2 0,-2-2 0,-3 2-1,-7-2 1,-4 2-1,-12 0-1,-6 3 1,-11-1-1,-6 2-1,-10 1-2,-5-1-2,-3 3-8,-4-1-20,0-6-1,5-1 1,-1-10-3</inkml:trace>
  <inkml:trace contextRef="#ctx0" brushRef="#br0" timeOffset="45166">21237 14977 54,'4'-14'25,"-4"14"1,0 0-1,0 0-19,0 0-4,0 0-1,-11-5 0,11 5 0,-14 0 0,14 0 1,-13 0 0,13 0 2,-11 1 1,11-1 1,0 0 1,0 0 0,0 0-1,17-13 0,6 8-2,8-3 0,12 1-2,10-1-2,12 0 1,11 1-1,9 1 1,8 1 0,4 3-1,1 1 2,-1-1-2,-4 2 1,-6 2 0,-7 0-1,-12 1 0,-14 0 0,-11 0 0,-14 2-1,-15 1 1,-14-6 0,-18 15-1,-17-7 1,-14-1-1,-17 0 1,-18-1 0,-15-1 0,-11-3 0,-12-3 0,-6-1 0,-1-1 0,-1-3 0,6 2 0,11-3 0,12 0 1,17 1 0,19-1 1,19 0 0,19-3 1,27 10-1,14-19 1,24 10 0,21 0 0,17 2-2,15-1 0,14 3 1,8 4-1,6 1 0,-1 4-1,-5 1 0,-10 1 0,-13 1-1,-15 4-5,-20-3-25,-16-2-5,-19-6 0,-26-14-1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4:36:56.30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6890 8429 25,'6'-14'17,"4"6"0,-7-11 0,1 2-15,-1-2 1,-3-2 3,-2-1 0,-4-3 3,-5 0 0,-4-4 1,-3-1-1,-5 0 0,-2-3-2,-5 0-2,-3 2-2,-4 2-2,-1 0 0,-4 3 0,-3 3-1,-1 2 1,-1 4 0,1 2-1,2 6 1,4 2-1,0 5 0,3 5 0,3 1 0,2 9 0,1 4 0,1 6-1,1 4 1,-1 6 0,2 0 0,0 7 1,4 1-1,3 0 0,3 0 0,5-1 0,4 0 0,5 0 1,3 2-1,4-1-1,4 1 2,3 2-2,3 0 2,2 0-1,1-2 0,2-3 0,0-1 0,2-1 0,1-4 0,1-2 0,0-2 0,1-2 0,1-1 0,1-4 0,0-2 0,-1-6 1,1-1-1,-2-5 2,1-2-1,2-6 1,2-5 1,1-5-2,2-7 2,2-6-2,2-7 2,2-8-1,1-7 1,-3-9-1,-2-3 1,-2-7-1,-2-1 0,-7 0 0,-5-1 0,-6 3-1,-7 7-1,-10 5-2,-8 7-4,-9 9-11,-8 9-15,-14 1 1,-3 11-1,-12-5 1</inkml:trace>
  <inkml:trace contextRef="#ctx0" brushRef="#br0" timeOffset="3733">6804 8065 19,'14'30'18,"-10"-14"0,6 14 0,-4-2-10,3 3-4,1 4-1,0 0 0,3-1 1,0-2 1,2-4 1,4-6 2,2-6 0,4-3 0,3-5 1,2-7 0,6-4-1,4-8-1,7-4-2,5-9 0,5-8-2,8-6-1,7-7-1,4-7 0,10-10-1,4-8 1,3-8 0,4-8 1,6-7-2,4-10 1,3-7-2,4-6 2,1-6-1,1-1-1,1-5-1,2-2 0,-2 0 0,-5 3 0,0 4 3,-6 5-3,-4 6 0,-9 6 2,-7 7 0,-9 7 0,-6 8 1,-8 4-1,-7 7 1,-8 3 0,-6 7 1,-5 4-2,-4 6 2,-7 5-1,-5 6 1,-5 6 0,-5 5-1,-4 7 1,0 4 0,-6 5 0,0 4-1,-1 11 1,-3-12-2,3 12 0,0 0 0,0 0-1,-10-9 0,10 9 0,-20 2 0,4 4 0,-6 4 0,-3 6 0,-9 6 0,-4 10 0,-6 7 0,-3 9 1,-2 8-1,-2 5 1,2 2 0,4-1 0,6-5-1,6-7 1,6-10 0,10-10-1,5-10 2,12-20-1,0 0 1,21-8-1,2-13 1,6-11 0,7-5 1,8-8-2,7-8 1,3-4-1,2-2 0,2 0 0,0-1 0,2 1-1,-2 3 0,-4 3 2,-3 7-2,-4 6 1,-8 6 0,-7 8 0,-8 8 0,-7 6 0,-6 7-1,-11 5 2,9 20-1,-8 6 0,-1 11 0,-1 10 1,2 11-1,3 11 2,3 6-5,5 7-14,4 3-15,-3-10 1,6-2-3,-6-15 2</inkml:trace>
  <inkml:trace contextRef="#ctx0" brushRef="#br0" timeOffset="9870">19453 6103 5,'0'0'12,"9"1"-8,-9-1 0,0 0 2,0 0-1,0 0 2,0 0 0,5-18 1,-5 18 0,-4-24-1,1 6-1,-4-2 0,-2-2-1,-4-4-1,-3-2 0,-6-1-2,-2-1 0,-4 1 0,-5-4-1,-4 3 0,-4-2 0,-4 1 1,-6-3-2,-6 2 1,-6-2 1,-8 2-1,-7-3 2,-5 1-2,-9-2 2,-6 1-2,-5 0 2,-7 2-1,-5-1 0,-2 1-1,-5 1 1,-6-1 0,-5 3-1,-4 2 1,-6-1 0,-7 1 0,-6 0 1,-7 3-2,-5 2 1,-3 0-1,-4 5 0,-2 1 1,2 3-2,-1 2 0,0 1 0,2 4 0,-1 2 0,-2 2 0,0 1 0,-5 2 0,-3 3 0,-3 2 0,-1 4 0,-2 3 0,1 2 0,0 4-1,1 6 1,4 3-1,2 3 1,5 6-1,6 5 0,5 2 1,5 5 0,8 3 0,8 5-1,7 4 2,9 0-1,9 1 0,7 4 0,7 1 0,10 2 0,8 1 0,9-2 1,7-1-2,10-1 0,12-3 2,9-1-1,9-4 1,9-1-1,8 0 1,6-1-1,10 0 1,5 2 0,6 1-1,4-2 0,7 0 1,4 2-1,5-2 3,8-3-1,2-1-1,4-6 1,4 1 0,6-1 0,0-2 0,5-4 0,3-2-2,2-1 1,2 0 2,1-2-2,3-2 0,1-3 0,5-3 0,0-2 0,2-1 0,1-3 0,4-3 0,3-3 0,5 1 0,-2-4 0,4 1 0,-1-2 1,4-2-1,2-2 1,2 0-1,1-3 1,2-1-1,4-1 0,3 0 0,3-4-1,0 1 1,0-1-1,3 2 1,0 0 0,-2 2-1,-1-1 1,0 2 0,2-3-1,1 1 1,0 0-1,0-1 1,0-1 0,3 0 0,-2-2 0,2 2 0,-3-1 0,2 1 0,-1-2 0,0 1 0,-1 0 0,1-1-1,0 0 0,-1-1 1,0 1-1,-2-1 1,-3 0 0,1 0-1,-4 0 1,0-1 0,-3-2-1,-2 1 1,0-2 0,-3 1-1,-3-2 1,-2 0-1,-3 0 1,-4 0 0,1-2-1,-3 0 0,-1-1 1,-3-2-1,0-1 1,-1-3-1,0 0 1,-2-4 0,-1-1-1,0-1 0,-4-2 1,0-1-1,-5-1 0,-2-1 0,-3-1 1,-2-2 0,-5 2-2,-3-4 2,-3 0-2,-4-2 1,-2-2-1,-3-1 1,-2-4-1,-5-2 0,-2-1 1,-4-2-1,-2 0 2,-3 1 0,-5 0 0,-4 4 1,-4-1-2,-5 1 2,-8-2-3,-9 2 0,-10 1-3,-15-7-6,-14-3-26,-18 0-2,-23-10 1,-16 0-1</inkml:trace>
  <inkml:trace contextRef="#ctx0" brushRef="#br0" timeOffset="13648">5404 13511 71,'0'0'31,"0"0"1,0 0 0,-16 6-18,2-5-9,-6 3-2,-6 2-1,-7 3 0,-8 6 1,-5 5-1,-4 6 0,1 3 0,0 5 0,1 1 0,5 1-1,3-1 0,7-5-1,7-2 0,7-6-1,8-1 0,8-4 0,9-3 0,8-1 0,8-2 0,9 2 0,5 2 1,7 2-1,3-1 1,2 2 1,-1 1-1,-1 2 0,-2 0 0,-6 2 0,-5-4 0,-6 1 0,-6-2 1,-5-1 0,-8-3 1,-7 0 1,-12-1 0,-5 1 0,-9-1 0,-6 1 0,-7-1 0,-5 0 0,-5-3-2,0-2 1,-1-2-1,3-5-1,1-1-3,1-6-2,7-1-8,2-4-23,7-10-1,8-4 1,6-7 0</inkml:trace>
  <inkml:trace contextRef="#ctx0" brushRef="#br0" timeOffset="15362">6533 13797 48,'4'-17'29,"6"6"1,-5-6-1,4 2-11,0-1-12,1 0-3,1 2-1,2 1-1,2 4 1,3 3 2,3 3-2,4 3 0,2 4 0,1 6 0,2 6-1,-1 5 1,-1 8-1,-4 4 0,-4 5 2,-6 3-1,-3 5 0,-8-1 0,-4 2 0,-8-4 1,-5 0-2,-7-4 1,-3-3-1,-5-6 0,-1-3-1,-1-8 1,-1-4 0,1-7 0,3-4 0,2-8 0,4-3-1,2-6 1,3-2 0,2-4 0,6 0-1,2-1 1,3-1-1,5 2 0,3 2 0,3 3 0,2 3 0,6 4 0,2 6 1,3 4-1,1 6 0,5 2 0,0 7-1,2 3 1,0 2 0,1 4-1,-2-1 0,-2 0 1,-1 0-1,-2 0-1,-3-6-1,-1 0-2,-4-10-3,3-1-9,-4-5-15,-1-12-2,4-3 0,-4-12 1</inkml:trace>
  <inkml:trace contextRef="#ctx0" brushRef="#br0" timeOffset="15701">7233 13795 82,'4'22'31,"-5"-2"0,3 6-2,-1 10-23,-2 10-3,1 14 1,-5 5 0,2 11 0,-4 6 0,0 2 0,-3-5 0,2-2-2,-1-12 1,3-9-2,0-14-2,2-13 0,3-14-4,1-15-2,3-14-6,-2-15-6,8-6-2,-5-12-2,6-7-2,2-5-2,-3-10-3,6 8 4</inkml:trace>
  <inkml:trace contextRef="#ctx0" brushRef="#br0" timeOffset="16009">7222 13808 37,'-17'-4'24,"17"4"2,0 0-4,0 0-10,0 0-2,9-2-1,6 3-2,4 0 0,6 5-2,0 1-1,5 5 0,-3 1 0,1 4-1,-5-1 0,-1 5 1,-9-2-1,-2 2 1,-9 0 0,-4 0-1,-10 1-1,-5-3-5,-4 2-7,-9-3-18,-4-9-5,2 0 1,-4-10-1</inkml:trace>
  <inkml:trace contextRef="#ctx0" brushRef="#br0" timeOffset="17484">8036 13839 67,'8'-37'31,"-1"0"-1,-10-10 0,-5-4-20,-4-3-6,-7-3 0,-4 1 1,-10-3-1,-4 3 0,-10-3 1,-3 0 0,-9-3-1,-2 5 1,-9-3-3,-5-1-1,-5-1 0,-7 2 0,-5 4 0,-6 3-1,-6 3 0,-7 0 0,-5 5 0,-5 4 0,-6 4 0,-7 5-1,-4 5 1,-4 5 0,-1 6 0,0 7 0,3 2 0,4 5 0,5 6 1,5 4-1,7 6 0,8 5-1,5 4 1,6 6 0,4 9 0,2 8 0,3 9-1,5 9 1,1 12 0,5 11 0,3 11-1,3 9 0,6 11 0,6 6 1,6 5-1,5 3 1,7-2-1,7-5-1,8-4 1,9-5 1,7-8 0,8-7-1,8-8 2,9-4-1,4-8 0,9-2 0,5-7 1,6-2-1,4-4 1,4 0-1,7-3 1,3-2-2,5-2 1,4-1 1,4-4 0,5-4-1,5-3 1,5-6-1,4-7 0,5-4 1,5-4-1,3-6 0,2-3 1,5-3-1,2-3 0,3-2 1,2-3-1,0-3 0,1-3 0,2-2 0,-2-4 0,2-2 0,-1-5 0,0-6 0,-2-3 1,-1-5-1,-2-4 2,-3-8-2,-1-8 2,-2-9-1,-1-10 1,-5-5-1,-3-11 1,-2-5-1,-1-8 0,-3-5 0,-4-4-1,-4-2 0,-7-1 0,-4-1 0,-9 2 0,-7 2 0,-9 5 0,-9 6 1,-10 12-1,-11 6 0,-7 10 0,-9 9-1,-8 8-2,-7 2-4,-1 9-17,-6 4-12,-6 2 1,-2 6-1,-3 1 0</inkml:trace>
  <inkml:trace contextRef="#ctx0" brushRef="#br0" timeOffset="18154">8453 13093 63,'0'0'29,"0"0"0,0 0 0,18-10-18,-1-6-5,11 0 1,6-7-2,8 2 1,5-6-1,5 3 0,3-2-2,1 3 0,0 0-1,-5 2-1,-4 4 0,-5 2 0,-6 4-2,-9 2-1,-5 5-3,-8-4-4,-1 8-7,-13 0-7,0 0-9,0 0-1,0 0 0,-4 14 3</inkml:trace>
  <inkml:trace contextRef="#ctx0" brushRef="#br0" timeOffset="18435">8642 13293 56,'-20'26'29,"16"-2"1,4-24 1,12 10-11,9-10-10,8-9-4,10 1 0,3-6-1,8 0-1,-2-5-1,0 3-1,-1-1 0,-3 1-2,-7 4 0,-5-1-1,-4 6-4,-8-6-7,-1 4-11,1 0-10,-5-6 1,5 1-2,-1-11 2</inkml:trace>
  <inkml:trace contextRef="#ctx0" brushRef="#br0" timeOffset="19004">10209 12253 93,'13'-12'31,"0"9"1,-13 3-1,-3-13-26,-6 9-6,-5 7 1,-8 3 0,-9 5 0,-6 6 1,-8 7 0,-4 11 2,-3 8 0,3 5 0,0 0 0,6 0 0,5-4-1,9-4-1,7-6 0,8-7 0,9-8-1,7-2 1,7-3-2,7 0 2,4 2-2,6 3 2,4 3-2,2 1 0,2 3 1,0 1-1,-2 0 2,-2 2-2,-5 0 2,-2 0-1,-7 0 1,-4 1 1,-6 0 1,-6 3-1,-7-1 1,-5 5 0,-6-1-1,-5 0 1,-5-2-2,-1 0 0,-2-8-1,1-3-1,2-6-2,1-10-2,8-4-3,0-16-7,11-7-11,5-12-11,6-14 2,7-7 0,7-13 2</inkml:trace>
  <inkml:trace contextRef="#ctx0" brushRef="#br0" timeOffset="19338">10628 12302 109,'4'43'33,"1"13"2,-7 5 0,-1 10-32,-3 13-3,-1 10 0,-2 4 0,-4 1 0,-2-2 1,0-6-1,1-8 0,2-16 1,3-12-1,2-13-1,1-14-2,4-13-2,2-15-2,0-14-4,-1-14-4,5-7-9,3-9-10,-4-16 0,8-3 3,-6-14 2</inkml:trace>
  <inkml:trace contextRef="#ctx0" brushRef="#br0" timeOffset="19667">10552 12339 81,'-10'10'35,"20"-6"0,5-6 0,11-7-9,7 5-23,6-2-3,7 3 0,3-1 0,1 4 1,-3 3 0,-5 1-1,-5 3 1,-4 0 0,-10 1 0,-8 5-1,-12 2 1,-9 3-1,-13 2 0,-9 1 0,-9 5-1,-5-2-2,-6 5-2,-5-9-4,4 1-9,0-8-15,2-14-1,10-9-1,5-15 1</inkml:trace>
  <inkml:trace contextRef="#ctx0" brushRef="#br0" timeOffset="20102">10920 11680 94,'12'9'32,"-12"-9"0,25 0 1,-2-3-27,-2 0-6,2 0 0,1 2 0,0-1 0,-3 4 0,-3 1 0,-3 2 0,-3 2 0,-3 2 0,-5 4 1,-4 2-2,-5 4 2,-7 5-1,-6 4 0,-6 3 1,-3 3 0,-4-2 0,1 3 1,-1-2 0,6-2 0,3-4 0,8-1 1,8-3-1,9-2 0,10-1-1,8-3-1,11-2-1,7-7-4,10 2-10,3-5-21,4-11 2,1 0 0,-5-12 0</inkml:trace>
  <inkml:trace contextRef="#ctx0" brushRef="#br0" timeOffset="30419">22222 5473 8,'-17'-8'18,"3"7"-3,-6-5-4,0 4 0,-5-3 0,-2 3 0,0 1 0,1-2-2,4 3 1,0-2 0,8 3 0,1-3-1,13 2-2,0 0 0,14-6-2,10 3-1,10 0 1,11-1-3,8 0 0,9-2-1,7 2 1,2-2 0,2 1 0,-4-1 0,-1 0 0,-6-1 0,-4 3 0,-7-1 0,-6 1-1,-10 3-2,-9-2-12,-10-2-21,-6 0 2,-20-16-4,-9-8 1</inkml:trace>
  <inkml:trace contextRef="#ctx0" brushRef="#br0" timeOffset="41982">17723 16630 11,'0'0'14,"0"0"-3,0 0-1,0 0 1,0 0 0,-10 5 0,10-5 3,0 0-2,-9 3 0,9-3-1,0 0-1,-11-2-3,11 2-1,0 0-2,-9 1-1,9-1 0,0 0-1,-8-2 0,8 2 0,0 0-1,-9 0 2,9 0-2,0 0 1,0 0-1,0 0-1,-9 1 1,9-1-1,0 0 0,0 0 0,0 0 0,0 0 1,0 0-1,-9 2 0,9-2 0,0 0 0,-9 2 1,9-2-1,-13 1 0,13-1 0,-17 2 1,8-2-1,-3 0 0,-1 0 0,-1 0 1,-1 0-1,-1-1 1,-4 1-1,-1-2 0,-2 2 1,-1-2-1,-1 1 0,-3 0 0,-1 1 0,-1-1 1,0 1-1,-1 1 0,-2-1 0,-2 1 1,-3 2-1,-2-1 0,-2 0 0,-3 1 0,0 0 0,-2-1 0,-2 2 0,2-1 1,-1 2-1,1 1 0,2 1 0,-2 2 1,2 3-1,0 0 1,2 0-2,-1 2 1,2 2-1,1-1 1,0 2-1,2-2 1,2 1-2,2 1 2,2 1 0,3 0 0,2 1 1,3 1-1,2-1 0,3 2 0,0 0 0,2 0 0,1 0 0,2 1 0,1 0 0,2-1 0,2 1 0,2-1 0,2 0 0,2-1 0,3 1 0,-1-2 0,2 1 1,3-1-1,1 0 0,3 1 0,3 0 1,2-2-1,2 3 2,6-2-2,2 1 2,2-1-1,4-1 1,4-1-2,2-2 2,3-2-1,3-4-1,4-1 1,2-2 0,3-4-1,2-2 0,1-2 1,1-4-1,2-2 0,0-1 0,-1-4 0,-1 0 0,1-3 1,-2-3-1,-1-1 1,-2-1-2,-3-2 2,-1-2-2,-3-2 2,-2-3-2,-2-1 2,-1-3-2,-1 0 1,-3-4 0,-1 1 0,-3 0 0,-3 1 1,-2 3-1,-2 1 1,-6 3 0,-1 2-1,-2 3 1,-3 3 0,-1 1-1,-1 1 1,-2 4 1,-2 1-2,0 2 2,-4 12-2,3-14 2,-3 14-2,0 0 2,0 0-2,0 0 0,0 0 0,0 0-1,0 0-2,0-15-6,0 15-27,2-10 0,-3-2 0,4-2-2</inkml:trace>
  <inkml:trace contextRef="#ctx0" brushRef="#br0" timeOffset="42839">17641 16628 45,'-5'10'30,"5"-10"-1,0 0 0,0 0-15,-5-14-12,1 3-2,0-1 1,-2-2 1,0 0 0,-2 0 1,0 1 1,-3-2 0,1 0 1,-3-6 0,1-3-1,-3-5-1,-1-3-1,-4-9 0,-1-1-1,-3-7 1,-2-4 0,-3-4 0,-1 0 1,-4-3-2,-1 0 1,-2-5 0,-4 1 0,-3-2-1,-3 3 0,-4 0 0,-2-2-1,-4 3 1,1 5 0,-1 2 0,1 4 0,3 4 0,2 3-1,5 6 1,3 5 0,4 6-1,2 4-1,4 6 1,0 8 0,4 7-1,2 6 1,2 9-1,2 6 1,4 5 0,1 7 0,6 5-1,2 5 0,3 1 0,5 3 1,4 1-1,4 2 1,3 2-1,2 1 1,3 1 0,4 0 0,3 1 0,2-1 0,5-3 0,2-1 0,6-4 0,3-2-1,3-5 0,6-5 0,1-4 1,1-2-2,2-2 2,-1 1-1,1-2 0,-3 0 1,-2 1 0,-2 2 0,-2 1 0,-3 1 0,-3-2 0,-2 0 0,-4-3 0,0-2 0,-3-2 0,-4-4-1,0-2-2,-6-9-5,4 0-23,-4-1-3,-2-7 0,-1 1-2</inkml:trace>
  <inkml:trace contextRef="#ctx0" brushRef="#br0" timeOffset="43772">17629 16636 17,'6'11'22,"-6"-11"-1,0 0 0,0 0-13,0 0-4,0 0 2,0 0-1,0 0 2,0 0 0,0 0 0,0 0 1,0 0 1,0 0-2,0 0 0,0 0-2,8-4 0,-8 4 1,11-14-3,-5 2 1,5 1-2,0-4 0,5-2-1,0 1 0,4 0 0,0-2 0,5 2-1,3-1 1,3 1 0,4 1-1,5 0 1,5-2-1,5 1 1,8-2-1,4 1 1,6-1-1,6 1 1,5-3 0,4 1 0,4 0 0,1 2 0,2 1 0,1 2 0,2 3-1,-1 6 1,0 1-1,-3 8 0,-1 4 1,-3 5 0,-3 5-1,-2 7 0,-6 5 0,-5 3 1,-4 3-1,-6 1 0,-6 2 0,-7-1 0,-6 0 0,-7-2 0,-7 0-1,-9-1-1,-7-3 1,-6-3-1,-6-1 2,-7-4-2,-7 1 2,-10-3-2,-4-3 2,-8-1 0,-7 0 0,-5 1 0,-5-2 0,-3-1 0,-4 1 0,0-4 1,-6-3-1,0-2 0,-2-5 0,-4-3 1,-4-6-1,-3-4 1,-7-4 1,-1 0-1,-4-3 1,0-2-2,-3-1 1,0-1 0,1 1 0,2 3 1,5-1-2,5 3 2,6-1-2,5 0 1,6 4-3,6-3-3,10 3-27,2 0-6,2-4 3,6-4-3</inkml:trace>
  <inkml:trace contextRef="#ctx0" brushRef="#br0" timeOffset="47510">15550 14503 1,'22'14'14,"-9"-11"0,8 4-6,-3-1-1,4 1 2,-1 0 0,-2 1 2,-1-1 1,-1 1-2,1 1-1,-3 1-2,3 0 0,-2 2-1,1 0-3,1 0 0,1 2 0,0 2-1,0-1 1,-2 1 0,3-1-1,-2 4 1,1 2-2,-1-1 1,3 1-1,-1 1 0,2 1-1,1 2 2,-1 2-1,1-3 1,1 3 1,0-1-1,2 3 0,-1-1 0,1 1-1,0 0 0,3 0 0,0-2 1,2 1 0,-2-2-1,1 0 1,-3-2-1,0 1 1,-1-2-1,-2 0 1,0 3-2,-3 1 0,-1 0 0,0 0 0,0 1 0,1 0 0,-2-2-1,0 1 1,-2-1 1,1 0-1,-1-1 1,1 2 0,-2-2-1,0 2 1,-2-2-1,1 3 1,-2-1-1,0 2 0,-1-2 0,0-1 1,0 1-1,1 0 1,0-1 0,1 0 0,0 0 0,1-1-2,1 0 3,1-2-3,1-1 2,-2 1-1,0-2 0,-1 1-1,-1-1 2,1-1-1,-1 0 0,0-1 1,1 1 0,-1 1 0,2-2 0,1-2 0,0 1 0,-1-1 0,0 1 0,-1-1-1,-2-1 1,0 0-1,-2 0 0,0-1 0,-1-1 1,0-1-1,0 0 0,0-2 0,-1-2 0,-9-9 0,15 15 0,-15-15 0,12 11 0,-12-11 1,0 0-1,9 9 0,-9-9 1,0 0-1,0 0 0,0 0 0,0 0 0,0 0-1,0 0 0,0 0-1,0 0 0,0 0-1,9 2 0,-9-2 0,0 0 0,0 0 1,11-3 0,-11 3 1,0 0 0,0 0 2,0 0-1,0 0 1,0 0-1,0 0 1,0 0 0,0 0-1,0 0 0,0 0 1,0 0-1,0 0 0,0 0 0,0 0 1,0 0-1,0 0 1,-11 13-1,1-4 1,-5 3 0,-2 3 0,-6 6-1,-3 6 1,-5 3 0,-5 4-1,-6 3 0,-3 5 0,-4 3 0,-5 3 0,-5 2 0,-3-1 0,-4 2 1,-3 2-1,-3-2 1,-1-1 0,-1 0 0,-1-1 1,0-3-1,0 2 2,0-2-2,3 0-1,4 2 1,3-1-1,2-4 1,6-1-2,5-3 1,5-4-2,8-7 1,5-3 0,9-6-3,2-8-3,15 1-11,8-12-18,5-13 0,17-11 1,13-14 1</inkml:trace>
  <inkml:trace contextRef="#ctx0" brushRef="#br0" timeOffset="48179">18090 16540 20,'11'3'18,"-11"-3"-2,0 0-9,-13-7-7,0 7-2,0 1 1,-5 1 2,1 2 2,-4 0 2,4 2 3,-2-1 0,3 0 1,1-1-1,3 1-1,3-4 0,9-1-1,-12 4-1,12-4 1,0 0 0,0 0 0,10 8-1,2-4 0,3 1-1,7 2-1,6 0-2,6 1 1,8-1-1,8 0 1,7-2-1,6 0 2,6-3-2,7 0 0,5-3 1,5 2-1,3-3 1,2 1 1,1-2-1,5 3 0,1 0 0,0 2 0,0-1 0,3 1 0,-1 2-1,2 1 1,-3 1-1,-1 2 1,-3 3 1,-2 2 0,-5-3-1,-4 2-1,-5-2 1,-6 0-2,-6-2 0,-7-5-2,-7-1-4,-11-14-11,-9-1-19,-7-3 2,-12-9-2,-10-2 2</inkml:trace>
  <inkml:trace contextRef="#ctx0" brushRef="#br0" timeOffset="48743">17240 15986 55,'0'0'31,"0"0"-1,15-13 0,10 4-11,7 4-11,6-2-5,10 5 1,10 2 0,7 4 0,2 6 0,4 5-1,0 5 0,0 7-3,-6 2 1,-4 5-2,-8 3 1,-6 0-1,-8 1 0,-6-4 0,-7-6-1,-8-6-2,1-1-11,-8-8-20,-11-13 2,0 0-2,0-31 1</inkml:trace>
  <inkml:trace contextRef="#ctx0" brushRef="#br0" timeOffset="49044">17712 15342 83,'0'0'34,"-12"2"0,12-2-2,2 22-18,0-4-13,2 8-1,-2 9-1,0 9 1,-2 3-1,0 6 1,0 0 0,0-4-1,0-6-1,0-11-2,2-4-15,5-11-14,-7-17 0,19-5-1,-9-17 1</inkml:trace>
  <inkml:trace contextRef="#ctx0" brushRef="#br0" timeOffset="49720">17992 15426 100,'-4'15'34,"2"-4"0,2-11 0,0 0-29,0 0-4,11-3 0,0-4 0,6-1-1,2-3 2,5 1-1,2-1 0,1 2-1,-2 1 0,-2 4 0,-4 7 1,-4 5-2,-6 6 0,-5 6 0,-7 5 0,-3 7 0,-7 3 1,-2 3 0,-1 1-1,-2-4 1,3-1 0,2-5 1,4-3-1,6-7 0,8-6-1,9-5-3,4-12-5,13-3-10,2-11-9,9-6-1,5-8-1,4-4 1,0-5 6,1 1 6,-4 2 9,-6 4 14,-8 5 7,-3 10 6,-15 3 0,-5 12 2,-11 4-3,-15 18-3,-4 9-3,-9 2-2,1 9-2,-4 0 0,2 5-2,4-6 0,8 0-1,5-8 0,12-6-1,7-11 1,11-5-1,3-11 1,8-2 1,0-8-1,2-1-1,-4-6 0,-3 1-1,-6-1-1,-9-1 0,-9 1-2,-8 1 0,-8 2-3,-6-2-1,-1 2-7,-6-5-23,3-5-2,5-2 0,7-7 0</inkml:trace>
  <inkml:trace contextRef="#ctx0" brushRef="#br0" timeOffset="49992">18839 15130 83,'9'49'32,"-4"-7"-1,2-1 0,3-6-23,-1-3-4,1-5-1,1-11 1,2-6 1,-1-8 2,2-2-1,-3-10 2,2 0-2,-4-10 0,-1-1-1,-9-5-3,-7-4-5,-8 4-10,-14 0-24,-17 7-2,-13 5 0,-16 2-1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4:38:23.95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5472 1799 26,'0'0'24,"9"-5"1,-11-5 2,2 10-13,-3-20-4,-3 6 0,1 2 3,-4-5-6,1 1 1,-3-2-4,0 5 3,-3-8-3,0 7 2,-4-4-3,2 4-1,-4-2 0,1 3 0,-4 0 0,0 4-1,-2 3 0,-1 3-1,-1 3 1,-1 3-1,-3 5 0,-1 3 0,0 5-1,-1 3 1,-1 8 0,1 2-3,2 5 3,1 3-3,3 7 3,3 5-3,1 10 3,5 3-2,3 1 2,4 3 3,6 4-2,4 1 0,6-2 0,5-3 1,7-7-1,6-2 0,8-4 1,7-4-3,5-7 2,4-3 0,1-8 1,1-5-1,-3-6 0,-4-6 0,-6-5-1,-6-6 0,-7 0-4,-8-10-8,-4-3-21,1 0 0,-7-6 0,-1-1-1</inkml:trace>
  <inkml:trace contextRef="#ctx0" brushRef="#br0" timeOffset="1744.1742">11194 1739 3,'21'-3'17,"-8"-12"2,3 6 3,-5-1-10,-2-2 0,-9 12 1,10-22-2,-10 22 2,1-23-4,-4 12-2,-3 1-2,6 10-1,-19-21-1,4 11-1,-5 1 0,-3 2 0,-6 1 0,-3 3 0,-5 0 0,-1 3-1,-4 3 0,1 1 0,-4 2 0,1 2 0,0 2-1,2 3 1,2 1-1,-1 2 0,2 6 2,1 4-4,4 2 2,2 3-1,3 2 1,2 3-1,4 4 1,4 2-1,6 0 2,2 1 0,5 0 2,7 2-1,4-3 1,7 1 0,5-2 0,9 0 1,5-5-1,9 0 1,5-2-1,9-2 0,3-2-1,8-2 0,2-6 0,2-2 0,-2-5-1,-2-4 1,-6-5-2,-2-5-1,-7-1-4,-10-10-15,-7-5-15,-6-6 2,-12-11-1,-6-4-1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4:38:37.71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8446 4011 7,'0'0'6,"-11"2"0,2-2 0,9 0-2,-14 5 0,14-5-1,-11 4 0,11-4 1,0 0 0,0 0 0,0 0 1,0 0 0,0 0 0,0 0 0,0 0-2,9 11 0,-9-11-1,18 7 0,-5-4 2,3 2-2,1 0 1,4-2-1,1 2 1,5-3 0,2 1 0,3-2 1,2 0-1,3 0 1,3-1 0,2-1-1,1 0 1,0 1-1,1 0-1,1-1 0,-1 1-1,3-3 1,0 3-1,-1-1 0,2 1 0,0-1 0,1 0 0,2-2 0,0 1 0,-1 0 0,0-2 0,-1 1 0,1-1 0,0 1 0,0-2 0,0 3 0,1-2 1,1 2-1,0 0 1,1 0-1,-1 2 0,0-1 1,-1 1-1,-1 0 0,1 0 1,-4-1 0,2 1 0,-1-2 0,0 1 0,-1-2 1,2 2-1,-5-1-1,2-1 0,-1 1 0,-2 1 0,-1-3 0,-1 3 0,-2-1 0,0 0 1,-3-1-1,0 2 0,-3-1 0,-2-1 0,-2 2-2,-6-1-5,-3-4-21,-2 4-4,-11-13 0,-2 2-1</inkml:trace>
  <inkml:trace contextRef="#ctx0" brushRef="#br0" timeOffset="14220.4219">9609 4492 15,'0'0'11,"0"0"1,4-12 1,-4 12-1,0 0-1,4-12 2,-4 12-2,0 0-1,4-11-1,-4 11-1,0 0 0,4-12-1,-4 12-1,0 0-1,0 0-1,0 0-2,0 0 0,0 0 0,9 4-1,-9-4 0,0 17 0,-2-2 1,1 3 0,-3 3 1,0 3-1,-3 2 0,1 2 0,-3-1 0,0 0-1,-1-3 0,2-2 0,-1-1-1,1-3 0,1-2 1,0-2-1,2-1 0,-1-2 0,0-1 0,6-10 1,-11 15-1,11-15 1,-11 11-1,11-11 1,-10 7 0,10-7-1,-12 4 1,12-4-1,-11 3 1,11-3-1,-11 1 0,11-1 1,-10 0-1,10 0 0,-9-2 1,9 2-1,0 0 0,-10-5 1,10 5-1,-11-5 0,11 5 0,-14-10 0,14 10 1,-16-13-1,7 5 0,0-2 0,9 10 1,-14-19-1,7 8 0,2-1 1,1 2-1,1-3 0,0 0 0,2-1 0,-1-1 1,3 1-1,-1-1 0,1 0 1,1-2 0,0 2-1,1 0 1,0 1 0,0 1 0,0 0-1,0 0 1,-3 13-1,6-18 1,-6 18-1,4-14 1,-4 14 0,0 0-1,5-12 1,-5 12-1,0 0 1,0 0-1,0 0 0,0 0 1,0 0-1,0 0 0,0 0 0,0 0 1,0 0-1,12-10 0,-12 10 0,10-4 1,-10 4-1,12-5 0,-3 2 0,2 1 1,1-1-1,0 1 0,2 0 0,1 0 0,2 1 0,1 0 0,3 0 1,-1 1-1,2-1 0,0 0 0,0 1 0,3-2 1,-1 0-1,1 1 1,0 0-1,-1-2 0,-2 2 0,1-1 1,-2 1-1,-2-2 0,-3 2 0,-2 0 0,-3 1 1,-1-1-1,-10 1 0,14-1 0,-14 1 0,0 0 0,0 0 1,9 0-1,-9 0 0,0 0-1,0 0 0,0 0-6,0 0-17,0 0-11,0 0 1,-1-12-1,1 12 0</inkml:trace>
  <inkml:trace contextRef="#ctx0" brushRef="#br0" timeOffset="16346.6345">9946 4768 11,'0'0'10,"0"0"1,-10-1 1,10 1 0,0 0 0,0 0 0,0 0 1,0 0-2,-8-2 1,8 2-2,0 0 0,0 0-1,0 0-1,0 0-1,0 0-1,13-6 0,-2 5-1,0-2-1,3 1-2,1 0 0,0 1 0,-1 1-1,0-2-1,-4 2 0,-1 0-1,-9 0-2,13 0-2,-13 0-7,12 2-7,-12-2-8,21-5-4,-10-3 0,4 3 2</inkml:trace>
  <inkml:trace contextRef="#ctx0" brushRef="#br0" timeOffset="16910.6908">10256 4591 11,'0'0'21,"0"0"0,0 0 0,0 0-7,0 0-2,0 0 0,0 0-1,-2 22-2,1-6-2,3 7-1,-2-1 0,2 6 0,-1 0-2,1-3-1,0-1-1,-1-4-1,0-5 0,-1-5 1,0-10-1,1 11 2,-1-11-1,0 0 1,0 0-1,6-13 1,-6 13-1,8-19 0,-4 8-1,3-2 0,-2 1-1,2 0-1,-7 12 1,17-16-1,-8 13 0,2 3 1,1 3-1,0 3 0,0 3 1,0 2-1,-1 1 1,-2 0 0,0 1 0,-2-2 0,-3-1 1,-2 1-1,-2-11 1,-3 16-1,3-16 1,-16 13-1,5-8 1,-3-2-1,-1-1 0,1-3-1,-1 0 0,1-4-2,2 1-3,1-6-5,11 10-8,-11-15-10,8 1 0,5 4-2,0-7 3</inkml:trace>
  <inkml:trace contextRef="#ctx0" brushRef="#br0" timeOffset="17317.7316">10486 4732 1,'13'18'18,"-13"-18"1,5 21 2,-5-11-7,1 4 1,0-2 0,2 1-2,3-2-1,-6-11-2,16 19 0,-6-13-1,3 0-1,0-5-1,2 0-2,-1-2-1,2 0 0,-4-4 0,2 2-1,-4-3 0,-1 1 0,-9 5-1,9-15 1,-9 15-2,-1-18 0,1 18 0,-13-17-1,5 10-1,-5 1 0,-1 3 0,-1 1 0,0 4-1,0-1-2,3 3-2,-2-1-5,14-3-9,-11 8-8,11-8-3,0 0-2,13-6 3</inkml:trace>
  <inkml:trace contextRef="#ctx0" brushRef="#br0" timeOffset="17767.7766">10687 4731 22,'0'0'20,"0"0"2,13 14 2,-13-14-10,4 14-5,1-3 1,-1-1 0,1 2 0,-2-1-3,3 1-1,-6-12-2,6 18 0,-6-18-2,3 10 0,-3-10 0,0 0 2,0 0 0,0 0-1,0 0 1,0 0 0,0 0-1,6-10 0,-6 10 0,6-18-2,0 6 0,-1 1-1,4 0 0,0 1 0,1 0 1,-1 3-1,0 3 0,1 2 0,-1 5-1,0 1 1,-9-4 0,15 15 0,-7-5-1,-2 1 1,-1-1-1,-5-10-1,10 20-2,-10-20-4,5 15-8,-5-15-11,0 0-4,10 8-1,-10-8 1</inkml:trace>
  <inkml:trace contextRef="#ctx0" brushRef="#br0" timeOffset="18407.8406">11103 4723 19,'0'0'20,"0"0"2,0 0 2,0 0-11,0 0-3,-15 1 0,3 2 0,-3 1-2,-1 3-1,-1-1-1,1 2-2,1 1-1,2 2-1,1 1 0,5-1-1,2 2-1,3-1 1,3-1-1,2 0 2,-3-11-1,13 17 1,-3-11 2,3 0-2,1-5 1,3-1 0,1-3 0,5-2-1,-2-3 1,3-1-1,-1-5-1,0-2 1,-2-2-1,-3-2 0,-3-4 1,-4 0-1,-4-3 0,-3-3 0,-4-2 1,-2 1-2,-3 0 1,-1 5 0,-1 1 0,-1 3-1,-2 4 0,-1 7 0,1 3 0,-2 4-1,1 4 0,0 4 1,1 4-1,0 3 0,2 9 0,2 1 0,2 7 1,1 4 0,2 3-1,1 0 2,3 1-1,2-2 0,0-4 1,4 1-1,1-7 1,1-3-2,2 0-5,-3-7-13,-1-3-13,2 0 0,-11-11-1,12 0 1</inkml:trace>
  <inkml:trace contextRef="#ctx0" brushRef="#br0" timeOffset="55468.5463">10241 13187 35,'-15'-12'24,"15"12"2,0 0-4,0 0-11,0 0-3,0 0-1,0 0 0,-6 12 0,6 5-1,-3 5 0,1 12 0,-2 6 1,0 9-2,-3 0-1,2 6-1,-2-1-1,2-2-1,-4-4-1,2-4 0,-2-9 1,0-5-2,1-5-1,-3-7-3,3-7-7,-1-8-5,9-3-8,-9-17-6,7-7-2,9-2 3</inkml:trace>
  <inkml:trace contextRef="#ctx0" brushRef="#br0" timeOffset="55769.5764">10422 13235 56,'7'17'27,"-7"-17"3,-6 28-2,-1-9-14,-4 6-10,1 9-1,-5 4-1,-1 6 0,-1 0-1,1 2-1,3-2 1,-1-2-2,5-6 1,4-5 0,2-8-1,2-8-2,4-4-5,-3-11-12,5-12-9,4-2-1,-8-15 1,4 2 1</inkml:trace>
  <inkml:trace contextRef="#ctx0" brushRef="#br0" timeOffset="55973.5968">9929 13314 94,'9'7'33,"25"-1"1,18-12 0,22-6-28,19-5-12,18-4-14,15-5-12,0-10-1,5-3-1,-5-10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4:39:55.35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13755 11800 51,'11'-3'29,"-11"3"2,0 0-1,0 0-12,0 0-6,10 4-3,-10-4-1,12 25-2,-7-1-1,4 12 1,-6 13-2,-2 12 0,-7 13-2,-5 10 1,-6 3-1,-3 3 0,-4-5 0,0-4-1,-1-12 0,3-11 1,6-12-3,2-14-1,5-8-4,1-15-3,8-9-5,-3-16-4,11-12-6,5-14-3,5-13-2,9-7-3,3-13 5,10-1 4</inkml:trace>
  <inkml:trace contextRef="#ctx0" brushRef="#br0" timeOffset="263.0261">14052 11818 31,'21'-39'22,"-9"4"2,-3 13 0,-9 8-1,0 14-2,-20 14-3,0 13-4,-2 17-3,-8 10-2,0 15-1,-4 6-2,7 11 0,4-1-2,7-1-1,8-9-1,11-10 0,8-12-2,7-13-1,7-12 2,3-12-2,5-16-1,-2-13-4,2-9-8,-4-11-16,-4-14-6,-5-5 1,-8-11-1</inkml:trace>
  <inkml:trace contextRef="#ctx0" brushRef="#br0" timeOffset="458.0458">13396 11781 123,'73'-3'37,"22"-16"-3,23-4-10,10-9-56,12-17-5,13-7 1,-6-13-2</inkml:trace>
  <inkml:trace contextRef="#ctx0" brushRef="#br0" timeOffset="6793.6793">987 11494 11,'0'0'16,"-40"-13"-3,40 13-1,-29-10-1,29 10-4,-33-2 1,33 2 1,-35 0-3,35 0 0,-30 3 0,30-3-1,0 0 1,-33 8 1,33-8-1,0 0 1,0 0-1,0 0-1,0 0 1,0 0 0,0 0 0,0 0 1,34 15-1,-8-9-2,13-6 1,7 6-1,9-6 0,2 1-1,7-3 0,-2 1 0,3-3-1,-3 0 2,-9-2-1,-5 0 0,-5 2-4,-6-3-2,-5 7-14,-6-3-18,-14-10 0,-8-1 2,-12-20-4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4:40:36.50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14413 12964 58,'0'0'27,"0"0"-1,0 0-6,-14 17-8,6 16-4,1 16 0,-4 16-1,-2 19 0,-4 10 0,1 11-1,0-1-2,2-2-1,2-13-2,1-13 0,1-20 1,6-13 0,0-18 0,4-11 1,0-14-1,6-17 1,-1-7-1,4-9-1,2-8 0,4-5-1,3-6 0,4 0 0,3 5 0,3 6-1,2 10 1,0 11 0,4 12 0,0 11 0,-1 14 1,-2 8-1,-3 10 0,-1 5 0,-6 6 0,-4 0 1,-9 1 0,-6-3 0,-9-4 0,-7-6 0,-8-6-1,-5-6 1,-5-7-2,-3-7-1,1-3-2,-1-11-3,6 0-3,2-11-9,8-5-13,9-2-2,6-8 0,11 0 2</inkml:trace>
  <inkml:trace contextRef="#ctx0" brushRef="#br0" timeOffset="1582.158">14859 13361 47,'7'32'29,"-4"1"2,7 11 1,-5 4-11,1 2-10,3 8-3,-4-6-1,0 0-1,-5-9-1,0-5-1,-5-12-1,2-9 1,3-17-1,-11 4 0,4-17 0,2-8-1,1-10 0,3-7-1,2-6-1,2-4 0,5-1 0,2 1-2,7 5 0,0 2-2,4 10-2,-1 1-3,6 15-1,-6 1-2,4 13-2,-4 1 2,3 12 1,-4 2 1,0 6 4,-1 3 3,-2 1 4,1 4 2,-1-3 3,2 1 1,-3-4 2,6-1-1,-3-5 0,5-1 0,0-7-1,2-2-2,0-6-1,0-2 0,-4-7 0,1-1 0,-7-7 0,-1 0 0,-7-6 0,-4 2-1,-7-2 0,-1-1 0,-6 6-2,-3 0 0,-5 7 0,-3 7-1,-3 9 0,-1 5 0,-1 9 0,0 8 1,0 5-1,3 7 0,5 2 0,1 0 1,7 1-1,6 0 0,2-4 0,5-2 0,2-4 0,6-5 0,2-5 0,3-3-1,3-5 1,0-5-1,6-3-1,0-4-1,4-3 0,0-6-1,6-1-1,-1-7 0,3-1 0,-2-7 0,2 1 1,-3-5 0,2 1 2,-4 0 0,-4 0 1,-3 1 1,-4 4 1,-3 5 2,-6 1-1,-1 6 1,-10 9 0,3-12 0,-3 12-1,-14 3 1,2 4-1,-1 5 0,-3 4-1,1 5 0,-2 5 1,2 4-1,1 1 0,5-1 0,2-2-1,5-2 0,4-5 0,4-5 0,4-8 0,5-3 0,2-7 1,3-4-1,2-6 0,1-2 0,1-5 0,-1 0 0,-1 0 0,-3-1 0,-3 5-1,-2 2 1,-3 6 0,-11 7 1,14 2-1,-10 9 0,-2 4 0,0 1 1,0 3-1,1 0 0,2-1 0,0-1 0,2-6 0,3-2 0,2-7 0,2-3 0,3-6 0,1-7-1,3-6 1,-1-7-1,2-4 1,-2-8-1,0-2 1,-1-2-1,-3 1 2,-4 1-1,-2 4 1,-3 4 1,-3 6-1,-2 7 1,-3 6-1,1 14 1,0 0-1,-12 0 0,5 19 0,0 8-1,0 8 0,0 6 1,-1 7-1,2 1 0,1 0-1,1-5 0,4-5-4,-2-11-2,5-6-4,-3-22-9,0 0-15,15-7 1,-4-20-1,4-6 2</inkml:trace>
  <inkml:trace contextRef="#ctx0" brushRef="#br0" timeOffset="2189.2189">16436 13258 46,'15'16'27,"-14"6"3,-3 18-5,-10 7-7,-5 3-6,-2 6-5,-6-1 0,-3 2-2,-2-7-1,1-3-1,4-11 0,5-3 0,3-7 0,5-4 1,8-8-1,8-3 1,6-5-2,7-2 0,3-4-1,3-4-1,6 0-2,1-6-2,2 0-3,0-4-2,5 2-2,-4-8-4,6 4-1,-2-7-2,1-1 1,-2 0 2,0-2 1,-4-1 5,-3-1 4,-4 6 4,-5 1 6,-6 6 2,-5 3 3,-9 12 0,0 0 2,-12 4 2,-4 7-1,-1 9-2,-2 1-2,2 5 0,0 1 1,6 3-3,3-4-1,7 1-2,3-5 0,8 0 0,6-3 0,3 0 0,0-6-1,1 1 0,-1-2-1,-4 0 0,-4-3-1,-8 1 0,-10 1 0,-7 1-1,-8 0 0,-4 1 0,-6 1-3,-5-4-4,4 1-11,0-3-17,6-10 0,12-1 0,8-14-1</inkml:trace>
  <inkml:trace contextRef="#ctx0" brushRef="#br0" timeOffset="2610.261">18015 13397 87,'0'0'30,"0"0"2,7 16 0,-2 9-24,-5 7-4,0 15 0,-5 11 0,-1 15 1,-7 4 0,1 8-1,-9-4 0,3-3-1,-4-12-2,2-11-3,2-12-2,1-15-3,7-11-4,0-17-6,11-11-9,6-10-9,4-13 1,9-5 1,3-15 2</inkml:trace>
  <inkml:trace contextRef="#ctx0" brushRef="#br0" timeOffset="2880.2878">18424 13516 60,'1'31'31,"-1"16"1,-11 3-1,-3 8-8,0 8-10,-5-1-4,6 3-2,-2-10-2,7-1-1,5-12-1,8-9-2,9-12-1,5-8 0,7-9-2,4-9-1,2-3-4,-2-14-6,3-3-13,-3-5-8,-9-11 0,-2-3-1,-11-9 2</inkml:trace>
  <inkml:trace contextRef="#ctx0" brushRef="#br0" timeOffset="3145.3145">17799 13389 110,'-27'17'34,"11"-5"2,19 1-1,16-3-32,14-4-1,14-2-2,14-3 1,9-2 0,8-4-1,5-2-1,7-4-1,-1-4-1,5 4-6,-9-6-12,-2 0-14,-2 2 1,-6-9-1,1 3 1</inkml:trace>
  <inkml:trace contextRef="#ctx0" brushRef="#br0" timeOffset="3707.3707">19424 13302 117,'-4'79'37,"-1"1"-1,3-2-1,0-2-30,1-1-4,1-2-1,-1-10 0,-2-8 1,-2-12 0,0-10 0,0-9 0,1-6 1,4-18-1,-8 14 1,8-14-1,0 0 0,-11-11-1,9-1 0,0-2 0,2-5 0,1-1 0,2-1 0,3 0-1,2-1 1,3 3-1,4 2 0,2 3 1,6 6-1,1 3 1,2 5-1,4 5 1,1 5 0,0 5 0,0 4 0,-3 2 0,-3 2 0,-4 1 0,-6-1 0,-6 0 1,-7-1 0,-9-5-1,-7-2 1,-8-4-1,-5-4 0,-5-5-1,-4-4-1,0-4-1,0-8-2,5-1-3,1-12-6,10 0-10,8-6-13,5-3 1,11-1 0,6-6 2</inkml:trace>
  <inkml:trace contextRef="#ctx0" brushRef="#br0" timeOffset="4091.4091">19960 13720 81,'11'50'32,"-2"8"0,-8-8 1,-1-5-21,2 1-5,1-9-2,3-4-1,1-12 1,7-6-1,3-10-1,4-5 1,2-7-1,4-3-2,-2-6 1,0-4 0,-2-3-2,-5-2 1,-4 1 0,-6-2-1,-7 2 0,-6-1-1,-5 5 1,-7 3-1,-3 5 0,-5 5 0,-3 5-1,1 2-1,4 4-2,-1-2-2,9 3-4,0-7-1,15 2-5,0 0-6,8-23-7,9 10-3,2-10 3,9 4 2</inkml:trace>
  <inkml:trace contextRef="#ctx0" brushRef="#br0" timeOffset="4512.4512">20388 13668 71,'14'31'32,"-8"1"-1,-2 7 1,-5 7-14,-7-4-8,2 3-2,-4-7-2,0-1-1,-1-6-1,3-8 0,2-8-1,3-4 1,3-11-2,0 0 0,0 0-1,7-18 0,0 1 0,4-1 0,0-3-1,2-2-1,2 0 1,-1 1-1,2 5 1,-1 3-1,-1 6 0,0 3 1,0 7-1,-1 5 1,-1 6 0,-2 3 0,-1 4 0,0 1 0,-2-1 0,-2 0 0,-2-4-1,0-2-1,0-3-2,-3-11-2,0 0-3,9 5-3,2-10-6,-2-8-8,6-3-5,6-1-2,2-8 0,10 1 4</inkml:trace>
  <inkml:trace contextRef="#ctx0" brushRef="#br0" timeOffset="5022.5022">21023 13763 51,'10'-3'26,"-10"3"2,2 15-5,-15 0-6,-8 5-4,-10 3-3,-2 8 0,-8 1-3,1 5 1,0-4 0,6 5-1,4-7-2,11 0 0,7-8-2,13-2-1,11-8 0,11-4 0,10-6-1,8-5 0,7-7 0,3-5-1,6-7 0,0-6-1,0-8 0,0-6-1,-5-5 0,-3-7 1,-6-2 0,-5-3-1,-8-2 2,-7 0 0,-8 0-1,-7 3 2,-9 1-1,-9 7 1,-6 5-2,-5 7 2,-5 9-1,-4 12 0,-3 12 1,-5 16 1,0 17-1,1 16 0,3 13 1,4 11-1,5 9 0,7 5 0,6-1 0,10-4-1,7-8 0,10-9-1,4-12-1,2-13-3,5-9-4,-6-17-10,1-9-17,-6-4 0,-7-10 1,-9-1-1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4:41:34.99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3487 8725 19,'-9'2'17,"9"-2"1,-10 0-1,10 0-10,-12 1-2,12-1-1,-13 7 0,13-7 1,-16 7 1,16-7 1,-10 7 1,10-7 0,0 0 1,5 13 1,8-6 0,6 0-2,11 2 1,5 0-2,10 4-2,6-2 0,5 0-3,3-1 0,3 0-1,-3-2 1,-2-1-2,-1 1 1,-5-3-2,0 2-2,-5-5-6,3 0-12,1 1-9,-4-8-1,3 2 0,-2-12 1</inkml:trace>
  <inkml:trace contextRef="#ctx0" brushRef="#br0" timeOffset="684.0684">9021 8704 15,'-13'12'18,"-7"-8"0,8 5 0,-4-6 1,5 3-3,-2-3-3,13-3-3,-14 7-2,14-7-2,0 0-1,-2 10 0,12-5 0,4-1 0,11 2 0,7-1 1,10 0-2,8-3 0,11 0-1,7-4-1,6-2-1,4 0-4,-2-4-6,-1-4-19,0 5-1,-12-11-1,-3 4-1</inkml:trace>
  <inkml:trace contextRef="#ctx0" brushRef="#br0" timeOffset="17581.758">4098 11509 23,'0'0'17,"0"0"1,0 0 0,0 0-12,0 0-3,9 10 0,-9-10 1,17 1 1,-5 0 1,2-2 1,1 1 1,5-2-1,2 0 1,-1 0-1,5 1-1,-1-1-1,2 2-1,3 0-1,4 0 0,-2-2-1,2 2-1,1-1 1,0 0-1,0-1-1,-2 1 1,-3-2-1,-4 1 2,-2 1-4,-5-4-1,-1 4-3,-6-3-6,-1 1-5,-2 1-5,-9 2-7,7-11 3,-7 11-2</inkml:trace>
  <inkml:trace contextRef="#ctx0" brushRef="#br0" timeOffset="17936.7935">4257 11567 30,'-9'7'20,"13"5"1,-4-12 1,0 14-15,0-14-2,18 21 0,-2-10 1,3-1 1,8-1 0,3-4 0,10-2-1,3-4-1,6-3 0,3-3-3,1-3-2,4-4-7,2-2-9,-2-7-11,7 3 0,-7-10 0,8 3 1</inkml:trace>
  <inkml:trace contextRef="#ctx0" brushRef="#br0" timeOffset="18552.8551">8974 11612 56,'-8'9'27,"11"5"3,-3-14-2,13 10-13,3-6-11,1 0-1,7-1 1,3 0 0,5-2 0,0-2-2,2 0 1,0-3-1,-1 1 1,-1-1-1,-2 1-1,-3 0 0,-4 0-3,-1 3-4,-3-4-8,-3 2-10,4 3-7,-11-7-1,1 4 1</inkml:trace>
  <inkml:trace contextRef="#ctx0" brushRef="#br0" timeOffset="18884.8883">9013 11774 58,'-4'23'30,"11"0"0,-1-10 1,8-3-8,3-2-19,5 2-2,5-2 0,3-1-1,4-2-1,3-4 0,3-5-1,2-2-2,2-3-1,2-4-6,2-1-10,1-8-9,11 3 0,-2-11-1,12 1 2</inkml:trace>
  <inkml:trace contextRef="#ctx0" brushRef="#br0" timeOffset="19812.9811">15632 11569 81,'0'0'34,"21"22"-1,-1-17 0,7-2-19,7 1-14,8-1-1,2-2-2,6-1 0,0-3 0,-4-3-2,-3-6-1,0 0-3,-8-5-3,-3-1-7,-4 0-4,-9-5-6,-1 6 2,-13-5 1</inkml:trace>
  <inkml:trace contextRef="#ctx0" brushRef="#br0" timeOffset="20016.0014">15587 11801 89,'1'18'31,"20"-2"1,8-15-2,12-3-31,11-3-17,5-6-12,13 0 0,-1-15-2,4 4 1</inkml:trace>
  <inkml:trace contextRef="#ctx0" brushRef="#br0" timeOffset="20506.0504">20505 11526 119,'23'24'38,"6"-5"-3,10 1-1,6-9-37,14 9-14,3-3-15,8-3-5,6-4 1,-10-8 0</inkml:trace>
  <inkml:trace contextRef="#ctx0" brushRef="#br0" timeOffset="20738.0736">20525 11855 117,'-22'47'36,"36"-8"-2,29-18-13,28-7-54,23-6-3,9-19 1,18-7-2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5T16:05:31.66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9566 7020 15,'0'0'17,"-15"4"0,15-4 1,-12 3-9,12-3 1,-15-1-1,15 1 1,-16-1-1,16 1-1,-12-3 0,12 3 0,-10-1-2,10 1 0,0 0-1,-9-2 0,9 2 0,0 0 0,0 0-1,0 0-1,13 2 1,-3-1-2,4 2 0,3-2 0,5 2 0,6-1 0,5 1 0,4-2 0,5 2 0,4-2 0,5 1-1,5-2 0,4 1 0,2-1 0,4 0 1,2-1-1,4 0 0,1-1 0,5-1 0,-2 0 1,3 0-1,2-1 1,0 0 0,-1 0 0,1 0-1,-1-1 1,-2 1 0,-4-1-1,0 0 0,-5 0 0,-4 1 0,-4-1 0,-4 2 0,-7-2-1,-5 2-2,-5 1-7,-10 2-24,-9-7-3,-7-3 3,-16-9-3</inkml:trace>
  <inkml:trace contextRef="#ctx0" brushRef="#br0" timeOffset="10921.092">15988 7105 13,'0'0'9,"-16"3"0,16-3 2,-12 2 0,12-2-1,-9 3 1,9-3 0,0 0-1,0 0 1,0 0-1,0 0 0,13 13-2,-1-10 0,8 0-1,2-1 0,9 3-2,8-3-1,6 2 1,7-3-2,10 1 1,5-3-1,10 1 1,6-2-1,9 0 1,5-3-1,7 1 0,3 0-1,4-1 0,0 0 0,2 2-1,-2-2 0,-3 2 0,-3-1 0,-7 2-1,-6 0 1,-6 0-1,-6 1-1,-10-1-5,-5-2-22,-8 4-5,-14-9 1,-6-3-2</inkml:trace>
  <inkml:trace contextRef="#ctx0" brushRef="#br0" timeOffset="32531.2528">5628 15413 22,'-12'-17'19,"12"17"3,-21-19 2,7 8-11,-4 1-2,-1 1 1,-4 2-1,-3 2-1,0 2-1,-6 1-1,1 5-3,-3 2 0,1 4-2,-1 7 0,1 5 0,0 4 0,2 10 0,3 6 0,4 7 0,5 5 1,6 4-1,8-2-1,9-1 1,7-2-1,7-6 0,5-6-1,6-7 1,3-9-3,1-5 1,1-7-2,-2-9-4,3-2-9,-1-5-17,-1-10-1,5-1 0,-4-8 0</inkml:trace>
  <inkml:trace contextRef="#ctx0" brushRef="#br0" timeOffset="32838.2835">5851 15608 34,'0'0'28,"0"0"2,4-11 0,-4 11-6,0 0-7,19-10-3,-7 5-5,7 4-2,2-4-2,5 3-1,2 0-2,4 0-1,0 0 0,1 1-1,0 1-2,-2-2-2,1 2-7,-5-3-16,-2-2-6,-3 3 1,-4-6-2,-1 2 2</inkml:trace>
  <inkml:trace contextRef="#ctx0" brushRef="#br0" timeOffset="33163.316">5926 15800 47,'4'14'29,"-4"-14"3,14 12-1,-2-7-8,4-7-9,6 6-4,2-5-2,5 3-3,-2-2-1,4 2-1,0 0-2,-1-1-1,2-1-4,-4-4-3,3 3-14,-1-1-12,0-5 0,3-1-1,-1-5 2</inkml:trace>
  <inkml:trace contextRef="#ctx0" brushRef="#br0" timeOffset="33501.3498">6887 15543 42,'0'0'23,"-25"-9"2,6 6-3,-4 5-11,-5 3 0,-2 7 0,-4 6 0,2 7 0,-3 1-1,7 11-2,1-1-2,6 5-1,6-2-1,9 2-1,7-5 0,9 4 0,7-5-2,7-1 0,4-7 0,4-4-2,3-3-1,0-8-3,5-5-5,-6-12-16,2-8-7,2-4 0,-2-10-1,0-2 2</inkml:trace>
  <inkml:trace contextRef="#ctx0" brushRef="#br0" timeOffset="33780.3777">7140 15346 81,'14'0'31,"-2"-10"0,9-3 1,6-3-24,3-5-4,5 0-1,1-4 0,1 3 0,1-2-3,-1 1-4,0 3-14,-3 2-14,-9 0 0,0 5 0,-7 4 0</inkml:trace>
  <inkml:trace contextRef="#ctx0" brushRef="#br0" timeOffset="34162.4159">7173 16079 50,'0'0'29,"9"19"4,-1-2-9,4 3-6,8 11-4,-1 0-2,10 9-4,1-2-3,8 3-1,2-3-3,2-6-1,0-3-5,-4-10-8,-2-6-21,-5-4 0,-9-8-1,-5-1 1</inkml:trace>
  <inkml:trace contextRef="#ctx0" brushRef="#br0" timeOffset="34675.4672">4539 14628 89,'-8'11'29,"8"-11"-1,-3 12-2,11 0-21,7 11-3,6 7-2,5 12 1,6 10-1,6 10-1,2 5-11,2 2-16,6 4-2,-6-12 0,6 0 1</inkml:trace>
  <inkml:trace contextRef="#ctx0" brushRef="#br0" timeOffset="34984.4981">4915 16044 70,'-38'42'32,"-7"4"0,-4 9-1,-2 3-17,-3-2-7,2 4-4,3-6-7,2-3-20,8-13-8,14-6 1,11-21-3</inkml:trace>
  <inkml:trace contextRef="#ctx0" brushRef="#br0" timeOffset="35560.5557">8483 15639 58,'-26'6'31,"11"2"0,5-5-1,10-3-8,12 3-15,5-3-3,11 4 0,6-2-1,10 4 1,5 0-1,8 2-1,4-4 0,1 6 0,2-6-2,-4 2 0,-3-2-3,-4-2-1,-4-2-5,-10-3-13,-7-2-11,-5-2 0,-10-6-1,-4-1 1</inkml:trace>
  <inkml:trace contextRef="#ctx0" brushRef="#br0" timeOffset="35841.5838">8572 15491 66,'6'21'30,"7"9"-1,-2 1 2,4 4-20,2 10-4,-3 4-4,1 4 1,-5-2-2,-1-2 0,-2-4-5,0-10-5,2-5-15,4-7-8,-3-13 0,7-5-2,2-13 3</inkml:trace>
  <inkml:trace contextRef="#ctx0" brushRef="#br0" timeOffset="36133.613">9578 15183 64,'0'0'29,"7"11"-1,-9 5 0,0 9-17,-1 14-5,-4 8-1,0 14 1,-3 7-1,1 10 0,0-3 0,3 2-1,1-9-3,2-10-4,5-7-7,1-17-13,3-13-10,7-12 0,1-18-1,6-8 1</inkml:trace>
  <inkml:trace contextRef="#ctx0" brushRef="#br0" timeOffset="36373.6369">9903 15218 88,'-1'24'32,"-5"6"0,-2 9 1,2 7-26,-5 9-5,2 8-1,-1 4 0,1 2 0,2-3 0,4-5-2,4-5-6,0-15-11,3-12-15,6-7 0,-10-22 0,18 1 0</inkml:trace>
  <inkml:trace contextRef="#ctx0" brushRef="#br0" timeOffset="36556.6553">9711 15670 101,'-23'2'35,"8"1"2,6-4-3,9 1-28,10-17-6,7 7-5,4-8-8,6-1-22,7 2 0,3-3 0,3 4-1</inkml:trace>
  <inkml:trace contextRef="#ctx0" brushRef="#br0" timeOffset="36870.6867">10094 15686 69,'9'26'34,"6"-3"-1,1-9 1,5-6-10,8-1-20,-2-2-3,1-2-1,-3 0 1,-2 1 0,-7 6-1,-3 4 1,-10 3 0,-9 6 1,-7 4 0,-4 7 0,-7 0 0,1 2 0,-1-3-1,1-2 1,5-5 0,8-1-2,8-6 1,7-7-1,11-5 0,5-3-1,7-3-3,3-11-7,8 1-26,6-5 1,3-7 1,2-3-2</inkml:trace>
  <inkml:trace contextRef="#ctx0" brushRef="#br0" timeOffset="37810.7806">11746 15559 5,'-22'0'16,"9"4"2,-7-6 1,11 1-6,-3 0-5,12 1 2,-10 1 1,10-1 1,10 6 0,4-4 0,11 4-1,5-4-1,14 5-1,7-6 1,15 4-4,10-5 0,11 2-1,10-3 0,12 1-2,6-1 0,7 1 0,6-1-1,4 2 0,0-1-1,1 1 1,-3-2-1,-3 1 1,-8 0-1,-3-1-1,-10 0 1,-11-2-1,-11 2 0,-9-1 0,-14 1-1,-11-2-1,-11 3-2,-14-3-2,-6 3-7,-19 0-16,3-13-6,-3 13 0,-25-22 0</inkml:trace>
  <inkml:trace contextRef="#ctx0" brushRef="#br0" timeOffset="38095.8092">13639 15336 72,'-21'-1'31,"21"1"-1,0 0 0,2 10-17,23-2-8,11 3-3,9 5 0,10 3-1,6 6 1,3 3 0,2 7 0,-5 4 1,-5 3-1,-11 1 1,-10 4 1,-17 0-1,-14 2 0,-19-5 0,-15-1-1,-16-7 0,-12-3-2,-10-5-7,-9-9-27,1-16-1,1-10-1,5-17 0</inkml:trace>
  <inkml:trace contextRef="#ctx0" brushRef="#br0" timeOffset="39692.9689">11740 14341 7,'0'0'19,"-9"-20"1,9 20-3,-6-15-2,6 15 0,-5-14-2,5 14 0,0 0-2,-9-6-2,8 17-1,-2 5 0,4 11-2,-2 8-1,4 9 1,-2 8-1,2 5 0,-1 0-2,1-1-1,0-6 0,0-5-2,-1-11 0,-2-10-2,2-6-3,-2-18-4,0 0-9,0 0-4,-4-24-3,2 3-2,-2-7 1,-1-3 2</inkml:trace>
  <inkml:trace contextRef="#ctx0" brushRef="#br0" timeOffset="40068.0064">11653 14468 21,'-8'-36'15,"-5"-3"3,6 6 0,-2 3 1,5 4-1,4 2-2,0 2-2,6 8-1,3 0-2,6 7-2,0 0-3,6 7-2,1 4-1,2 6-1,2 7-1,0 4 0,0 4-1,0 6 0,-1-1 1,-3 0-1,-3 0 0,-5-2 0,-4-4 1,-4-2-1,-8-2 1,-8-4 0,-5 0-1,-4-2 1,-4-3 0,-4 0 0,-1-4-1,-1-3 1,1 0-2,1-3 0,4 0-1,4-3-1,4 2-2,3-5-4,12 5-6,0 0-7,-5-10-9,16 7-1,2-4 3,6 5 1</inkml:trace>
  <inkml:trace contextRef="#ctx0" brushRef="#br0" timeOffset="40722.0718">12014 14562 22,'18'4'21,"-10"-8"1,1 5-5,-9-1-3,0 0-3,0 0-1,-9-5-2,9 5-1,-20 5-1,9 1 1,-2 2 0,1 5 0,-1 1-1,5 5 0,-3 0-3,5 4 1,0-1-1,3 0-2,3-1 1,2-1-1,1-4 1,3-2-1,-6-14 0,17 15 0,-7-15 1,4-3-1,1-7 0,1-4 1,2-4-2,0-3 1,1-5-1,-2-2 1,0-3-1,-4-3 0,-2-3-1,-2 0 1,-4-1 0,-3-3 0,-1 0 0,-3 2-1,-2 3 2,-2 5-1,0 4 0,-3 3 1,2 7-1,-1 4 0,-1 4 1,9 9-1,-17-6 1,17 6-1,-16 13 0,6 2 0,0 8 0,2 7 1,-2 8-1,1 6 1,1 7-1,2 2 2,3 2-2,2-1 2,4-3-1,2-2-1,5-7 1,5-6 0,2-5-1,5-8 1,0-5-1,2-7-2,4-5-1,-4-8-3,3 1-7,-4-6-15,-1-4-5,-1 3 0,-1-4-1</inkml:trace>
  <inkml:trace contextRef="#ctx0" brushRef="#br0" timeOffset="41212.1206">12412 14885 24,'10'6'27,"-10"-6"1,0 0 2,0 0-9,0 0-4,-1 13-2,-7-3-1,2 13-5,-5 0-2,0 11-2,-7 2-2,3 6 0,-2 2-4,1-4-2,3 0-7,-1-10-14,5-8-8,6-5-1,3-17-1,0 0 2</inkml:trace>
  <inkml:trace contextRef="#ctx0" brushRef="#br0" timeOffset="42293.2288">12789 14456 22,'0'0'21,"-10"-9"0,10 9-4,0 0-2,-11 4-3,7 8-1,1 4-1,0 8 0,0 7-2,3 8 0,-1 6-1,3 7-2,0-1 0,2 0-3,-1-4 1,2-4-2,0-8 1,0-6-2,-2-9 1,1-5 0,-4-15 0,0 0-1,0 0 1,7-20-1,-7-1 0,-1-7-1,1-5 1,-1-5 0,0-3-1,-1-1 1,-2-2 0,-1-3 1,-1-1-1,0 3 1,1 0 0,1 3-1,3 4 1,2 4 0,3 6-1,4 6 1,2 5-1,2 9 1,2 7-1,2 8 1,0 6-1,2 7 1,-1 7-1,0 4 0,-1 4 1,-3 4-1,-3-1 0,-5-1 0,-4 0 0,-4-6 1,-2-3-2,-6-4-1,-1-3-1,-1-7-5,2 0-5,-3-10-8,4-6-9,10 2-2,-9-18 2,12 3 0</inkml:trace>
  <inkml:trace contextRef="#ctx0" brushRef="#br0" timeOffset="42625.2619">13154 14275 17,'21'-5'20,"-12"-3"1,3 8 2,-12 0-7,0 0-3,7 17 0,-12 0-1,1 7 0,-4 8-1,4 9-2,-4 4-2,4 6-2,-2 3-2,4 3 0,-2-3-2,3 0 0,0-9 0,1-3-1,1-8 0,2-7 0,1-5 0,0-7-2,-4-15-2,15 11-3,-4-14-7,1-5-6,-1-7-8,4-2-2,-4-9-1,2 0 3</inkml:trace>
  <inkml:trace contextRef="#ctx0" brushRef="#br0" timeOffset="42873.2869">13043 14552 53,'-9'6'28,"9"-6"3,0 0-1,0 0-15,8-10-4,9 6-2,1-5-1,8 2-3,1-2-2,3-1-3,3 3-3,-2-3-6,4 3-13,-1 6-10,-4-3 1,-1 8-1,-5-2 1</inkml:trace>
  <inkml:trace contextRef="#ctx0" brushRef="#br0" timeOffset="43189.3185">13557 14829 30,'-11'11'26,"11"-11"3,-4 14 0,0-4-12,0 8-3,-5 0-1,2 9-1,-4-1-4,2 3-4,-1 3-5,-1-3-3,3 0-11,3-1-15,0-12 0,6-2-2,-1-14 2</inkml:trace>
  <inkml:trace contextRef="#ctx0" brushRef="#br0" timeOffset="43970.3966">13804 14430 30,'-16'10'23,"9"16"0,-8 1 3,4 10-13,3 8-3,-2 6 1,4 4-2,-1-3 1,6 1-3,-2-9-1,5-4-1,-1-10-1,2-6-2,-1-10-1,-2-14 1,3 11-1,-3-11 1,2-15-1,-1 0 0,-1-5 0,2-7 0,-2-4-1,0-5 1,1-4-1,-1-2 0,0-1 0,0 0 1,0 0-1,1 6 2,-1 6 0,1 4 0,0 5 0,1 8 1,-2 14-1,0 0 0,0 0 0,15 26-1,-4 2-1,3 5 1,4 4-1,4 4 0,2 1 1,2-2-2,0-6 2,2-6-2,-4-8 2,-2-5-1,-2-6 0,-4-4 0,-3-7 2,-3-8-1,-3-5 0,-4-4 1,-2-5-1,0-6 0,-3-5-1,0-5 0,0-1-1,-3 1 0,2 3-2,-1 1-3,4 9-1,-3 0-5,5 12-4,-2 3-5,0 12-4,0 0-7,11 6 0,-3 7 3,-3-3 3</inkml:trace>
  <inkml:trace contextRef="#ctx0" brushRef="#br0" timeOffset="44316.4312">14228 14628 16,'0'0'24,"0"0"1,0 0 1,-6 17-5,6-17-2,-6 21-4,3-5-2,-3 3-1,2 6-5,-2-1 0,4 4-2,-3-4 0,5 2-2,-1-5 1,5 0-2,1-7 1,3-2-1,1-5 0,3-3 0,2-4-1,0-3-2,5-2-1,-4-9-7,7-1-17,-4-6-8,-1-7 0,-1 0 0,-5-7 1</inkml:trace>
  <inkml:trace contextRef="#ctx0" brushRef="#br0" timeOffset="44484.448">14193 14410 89,'0'0'30,"-11"-26"-3,14 14-10,3-6-40,-6-6-6,5 0-3,-6-9 1</inkml:trace>
  <inkml:trace contextRef="#ctx0" brushRef="#br0" timeOffset="49953.9949">17116 15510 32,'0'0'24,"-1"-17"2,1 17 2,-8-21-10,4 6-8,-1 2-3,-4-3 1,1 5 0,-4-1-1,-1 2-1,-4 1-1,2 4-2,-6-1 0,1 4-1,-2 3-1,-2 2-1,1 5 0,0 3 0,-2 5 0,0 5 0,0 5 0,-1 5 1,3 4 1,3 5-1,1-3 0,6 3 1,5-1-1,7 0 1,5-4 0,9-3-1,5-4 0,6-2 1,3-5-2,4-3 1,3-5-1,2-5-1,1-2-3,-3-10-5,5-1-18,-1-2-6,-2-4 0,2-3-1</inkml:trace>
  <inkml:trace contextRef="#ctx0" brushRef="#br0" timeOffset="50405.04">17432 15609 7,'0'0'18,"-13"-6"-1,13 6-2,-11-5-2,11 5 0,-13-1 2,13 1-3,-12 3 0,12-3-1,-12 4-2,12-4-2,-9 6 0,9-6-1,0 0-1,0 0 1,2 14-1,-2-14 0,20 8 0,-5-5 0,7 1-1,2-1-1,5-1 0,2-1-2,1 0 1,1-1-1,-1-1-1,-4 0 0,-3 0-1,-3-2 0,-6-1-4,0 4-3,-8-7-8,1 1-13,-9 6-4,12-12-2,-12 12 2</inkml:trace>
  <inkml:trace contextRef="#ctx0" brushRef="#br0" timeOffset="50909.0902">18319 15524 7,'28'1'16,"-13"-6"1,2 4-4,-6-1 0,-2 0 2,-9 2 0,0 0 0,0 0-1,0 0-2,-9-5-4,-2 1-1,2 3-3,-4-3-1,2 3 0,-3 0-1,1 1 1,0 1 0,-1 2-1,0 0 1,-1 4-1,-1 1 1,1 3-1,-2 2 0,3 5 0,0 3 0,2 6-1,-2 1 1,4 3 0,3 1 0,4 2 0,4-2 1,5-2-1,4-4 1,8-4 0,3-2-1,6-3 0,1-4 0,3-4-1,1-3-1,-2-2-1,-1-3-2,-5-7-4,-1 3-11,-8-6-17,-5-5 0,-5-1 0,-10-5 0</inkml:trace>
  <inkml:trace contextRef="#ctx0" brushRef="#br0" timeOffset="51766.176">16704 14745 20,'0'0'22,"-6"-14"3,6 14 3,0 0-10,-2-15-2,2 15-1,0 0-2,0 0 0,0 0-3,1 13-2,-2 1-3,2 6-2,-1 3-1,2 6 0,-1 3-1,0 1-3,1 7-1,-3-2-6,2 2-7,-4 1-15,-1-2-1,1 3-1,-5-4 1</inkml:trace>
  <inkml:trace contextRef="#ctx0" brushRef="#br0" timeOffset="52180.2175">15992 15741 51,'0'0'29,"0"0"2,-2 15-1,2-15-14,13 2-7,0 3-1,1-4-2,5 5-2,2-3-2,3 2-4,4 2-6,1-3-14,1-2-9,7 4 0,1-4-1,7 4 0</inkml:trace>
  <inkml:trace contextRef="#ctx0" brushRef="#br0" timeOffset="52479.2472">16884 16090 15,'-3'16'27,"3"-16"0,-4 11-2,4 0-3,-2 2 0,4 8-4,-5 2-3,4 11-4,-4 4-4,3 5-3,-1 2-1,1 1-2,1 1-1,0-7-3,5-1-3,-2-12-11,5-8-17,5-8 0,3-11-1,6-7 2</inkml:trace>
  <inkml:trace contextRef="#ctx0" brushRef="#br0" timeOffset="52939.2932">18268 14646 45,'0'0'28,"-13"-9"2,13 9-1,0 0-10,0 0-7,0 0-1,-7 11-4,9 4 0,-3 8-2,1 7-2,0 5 1,2 10-2,-1 6 0,3 5-2,0 4-1,1-1-4,4 1-7,-2-2-19,1-6-1,5 1 0,-2-8-3</inkml:trace>
  <inkml:trace contextRef="#ctx0" brushRef="#br0" timeOffset="53331.3326">18311 16281 53,'0'0'30,"-1"14"2,1-14-1,-4 13-19,5 6-5,-4 2 0,3 7-1,-3 1-2,3 5-1,-2 0-1,2-1-3,1 0-2,-1-8-5,6-2-9,-3-4-13,2-6-3,3-1 0,-8-12 1</inkml:trace>
  <inkml:trace contextRef="#ctx0" brushRef="#br0" timeOffset="53669.3664">18648 15814 64,'0'0'33,"0"0"-1,0 0 1,13-9-17,3 7-8,2-4-3,6 3 0,1 1-1,5 1-1,1 1-3,4-2-3,3 5-4,-3-5-14,-2-1-13,2 2 1,-5-6-2,0-1 2</inkml:trace>
  <inkml:trace contextRef="#ctx0" brushRef="#br0" timeOffset="54368.4363">16529 13970 36,'-17'-8'22,"17"8"1,-16-6 0,16 6-11,0 0-2,0 0-3,0 0 0,0 0-1,-2 19 1,3-2-2,3 10-1,-2 3-2,4 8 1,-3 4 1,2 3-3,-1 3 0,-2 0 0,0-2-1,-1-7 0,-1-1 0,-2-8-2,2-3-5,-2-10-2,1-3-7,2-3-10,-1-11-2,0 0-2,2-13 2</inkml:trace>
  <inkml:trace contextRef="#ctx0" brushRef="#br0" timeOffset="54682.4676">16806 13968 33,'0'0'21,"0"0"1,0 0 4,-13 14-15,5 3-2,-1 7 0,-1 4-1,1 8 1,1 3-2,3 6-2,0 0-2,3-2-1,3-2-3,0-4 0,2-5-3,-1-7-4,2-7-9,2-1-10,-6-17-2,0 0 1,0 0 1</inkml:trace>
  <inkml:trace contextRef="#ctx0" brushRef="#br0" timeOffset="54962.4956">16465 14261 49,'-14'9'27,"-1"-7"2,15-2 0,-10 6-14,10-6-5,9 1-1,3-2 0,6 2-3,2-1 0,5 1-2,1-2-2,5 1-1,0 0-3,-1-3-3,4 0-6,-1-1-12,0-4-8,7 2 0,1-6-2,6 3 2</inkml:trace>
  <inkml:trace contextRef="#ctx0" brushRef="#br0" timeOffset="55480.5475">18060 13998 27,'0'0'24,"0"0"2,0 0 0,0 0-8,0 0-4,1 13-2,-4-3-2,2 10-1,-3 2-1,3 10-1,-4 5-1,3 8-1,-2 2-1,1 4-3,1-5 0,0-1-1,2-6 0,0-6-1,1-5-3,-1-12-4,0-16-12,11 13-11,-11-13 0,12-18-2,-6-6 2</inkml:trace>
  <inkml:trace contextRef="#ctx0" brushRef="#br0" timeOffset="55757.5752">18303 14014 46,'0'0'25,"0"0"1,0 0 0,0 0-10,4 23-9,-6-5-1,1 11 1,-1 3-2,3 10 2,-3 5-1,3 4-2,-1-3-1,2-1-1,1-4-3,0-7-1,0-2-3,-2-11-8,2-8-13,1-2-4,-4-13-1,0 0 1</inkml:trace>
  <inkml:trace contextRef="#ctx0" brushRef="#br0" timeOffset="56001.5996">18014 14263 68,'-13'3'32,"13"-3"-2,1 12 1,11-10-19,8 3-6,6-3-1,5 3-2,5-4-5,1-2-13,0-6-17,5 1 2,-6-10-2,4 0 1</inkml:trace>
  <inkml:trace contextRef="#ctx0" brushRef="#br0" timeOffset="63289.3283">19198 7943 21,'-7'-17'15,"7"17"0,0 0-2,0 0-6,-10 1-1,10 11 0,0 2 0,1 7 0,-1 6 1,2 8 0,-1 8-1,0 9 0,0 10-1,0 9-2,-1 11 0,-1 9 0,-1 8-1,-2 12 1,-1 7 0,0 8 0,0 6 1,-1 3-1,1 7 1,1 4-1,1 2 0,0 0-1,2-2 1,1-2 1,0 0-2,1-6 1,1-6-1,1-5 0,2-2 0,2-6-1,1-2 1,0-4-2,1-3 1,0-5-1,0 1 1,-4-5 0,0-1-1,-1-3 1,-2-3-1,-2-3 1,1 2-1,-2-1 1,0 1-1,1 4 1,0 0-1,0 0 0,1 2 0,-2 1-1,-1 1 1,0 0-1,-1 0 1,-1-3-2,-3-2 1,-1 3 0,-1 0-1,0 1 1,1 3-1,-1 0 2,0 1-1,1 0 1,1 3-2,-1-1 1,1 4 0,-1-2 0,0-1 0,0 2 0,0 0 0,0 2 0,1 0 2,2-2-1,-1-2 1,1-2-1,3 1-1,2-2 1,1-1 0,2-3-1,2-3 2,1-1-3,3-2 1,1-4-1,0 0 1,0 0 1,2 0-2,-1 0 2,0 1-1,-1 2 2,0 5-1,-3 6 0,-2 2 1,0 0 0,-3 3-1,-2-1 1,-3 8 2,-2-2-3,-1 3 0,-3 2 0,-1 4 1,-1-1 3,-2 7 1,0-7-1,0 0-4,1-9-2,-2-1-9,2-17-18,4-6 1,-3-15-6,5-11 1</inkml:trace>
  <inkml:trace contextRef="#ctx0" brushRef="#br0" timeOffset="64763.4757">21419 7155 18,'10'4'24,"-10"-4"1,0 0 2,2-18-7,-2 18-5,-7-18-2,1 6-3,-1 2-2,-4-4-2,-1 4 0,-2 0-2,-1 3-1,-2 2-1,-3 3 0,-2 3 1,1 5 0,-4 4 0,1 8 0,-4 5 0,1 10 1,-1 4-1,1 9 0,2 3 0,3 3-1,3 2 0,7-2 0,7-4 1,7-2-1,7-9 0,10-3 1,6-6-2,7-3 1,5-9 0,5-3-1,0-4-2,1-5 0,-1-2-1,-5-6-2,-2 1-4,-8-8-5,0 4-12,-6-2-11,-7-5 2,-1 1-1,-5-7 1</inkml:trace>
  <inkml:trace contextRef="#ctx0" brushRef="#br0" timeOffset="65102.5096">21693 7283 56,'0'0'30,"-1"14"1,1-14 1,0 0-18,24 2-2,-7-2-1,8 3-3,2-3-3,7 3-2,-1-2-1,1 0-3,1 2-2,-5-5-4,0 5-7,-9-2-11,-5-2-8,-2 4 1,-14-3-1,11-1 1</inkml:trace>
  <inkml:trace contextRef="#ctx0" brushRef="#br0" timeOffset="65409.5403">21781 7556 56,'5'10'32,"7"3"-1,-2-8 2,2-2-19,7 4 0,-3-3-4,6 2-4,-4-3-2,5 2-1,-1-2-2,3 0-1,3-2 0,-1-1-2,2 0-3,-3-5-3,3 2-10,-2-1-13,-5-5-1,1 3-2,-6-9 3</inkml:trace>
  <inkml:trace contextRef="#ctx0" brushRef="#br0" timeOffset="65832.5826">21852 7169 14,'0'0'21,"0"0"3,-9-14 0,9 14-8,1-12-3,-1 12 1,5-11-3,-5 11-2,10-8-1,-10 8-2,20-6-2,-8 4-1,5 2 1,0 0-2,2 2 0,0-1-1,2 3 0,-3-2-1,1 0-1,-2 3-3,-1-4-4,-1 2-8,1 0-9,-4-6-5,4 5 0,-4-9 1</inkml:trace>
  <inkml:trace contextRef="#ctx0" brushRef="#br0" timeOffset="66321.6315">22743 7221 0,'0'0'19,"0"0"3,0 0 1,-14 13-7,1-8-1,-1 4 0,-4 2 0,-3 1-1,-2 4-1,-1 1-1,2 5-2,-2-1-1,4 6-3,1-3-1,8 4 0,1-2-2,8 3 1,4-4-1,8 0 0,3-3-1,8 1 1,2-6-1,4-2-1,4-5-1,3-4-1,2-3-3,-2-5-3,4-2-5,-5-5-10,2-6-12,2 1-1,-4-5 0,0 1 1</inkml:trace>
  <inkml:trace contextRef="#ctx0" brushRef="#br0" timeOffset="66589.6583">23126 7384 24,'0'0'25,"-14"8"3,14-8 3,0 0-14,0 0 0,4 13 0,5-14-3,10 5-3,3-4-3,9 3-1,0-2-2,6 0-2,-1-1-1,1-1-3,0 1-4,-7-4-9,0-3-20,-4 3 0,-7-5 0,-3 2-2</inkml:trace>
  <inkml:trace contextRef="#ctx0" brushRef="#br0" timeOffset="67237.7231">20210 7437 40,'-15'-1'26,"15"1"3,-20 4-2,20-4-11,-10 1 0,10-1-3,0 0 0,0 0-4,13 3-2,4-4-1,5 2-2,4-1-1,5 1-1,3-1-2,3 0 0,-1 1-3,-2-3-3,0 4-5,-6-2-10,0-2-13,2 4 1,-4-4 0,2 3 1</inkml:trace>
  <inkml:trace contextRef="#ctx0" brushRef="#br0" timeOffset="68221.8215">21648 8567 23,'0'0'26,"0"0"1,9 3 2,-9-3-9,0 0-3,1 11-2,-2-1-2,2 9-3,-4 3-3,3 10-1,-4 1-2,2 8 0,-2 0 0,1 2-2,0-5-1,1-4-2,1-5-1,1-8-4,1-3-4,-1-18-5,1 12-10,-1-12-7,0 0 0,7-14 0,-9-3 3</inkml:trace>
  <inkml:trace contextRef="#ctx0" brushRef="#br0" timeOffset="68486.848">21502 8787 53,'-13'-1'29,"13"1"1,-11 5 1,11-5-15,10 4-2,0-4-2,10 4-2,-1-3-4,9 3-2,0-3 0,5 1-3,-2 0 0,1 0-2,-2-1-1,-4-1-4,2 1-6,-7-2-11,-1-4-9,2 3-1,-6-5-1,5 2 2</inkml:trace>
  <inkml:trace contextRef="#ctx0" brushRef="#br0" timeOffset="68749.8743">22140 8702 43,'13'11'27,"-13"-11"4,2 16-1,-6-2-9,0 0-8,3 7 0,-3 3-3,2 7-4,-2-2 0,3 4-3,-1-3-1,1-1-2,2-2-3,-2-6-4,3-3-8,-1-6-12,-1-12-5,0 0 0,0 0-1</inkml:trace>
  <inkml:trace contextRef="#ctx0" brushRef="#br0" timeOffset="69020.9014">22249 8662 57,'0'0'29,"10"0"0,-10 0 1,-2 21-17,4 3-1,-1 4-2,2 9-2,-1 2-1,3 5-2,-2-1-1,2 2-2,1-5-2,0-5-3,2-4-4,-4-11-6,3-3-9,-1-5-10,-6-12 0,0 0 0,3-12 1</inkml:trace>
  <inkml:trace contextRef="#ctx0" brushRef="#br0" timeOffset="69252.9246">22183 8926 78,'0'0'33,"-12"6"-1,12-6 2,0 0-21,14 0-4,0-1-2,-1-5-2,5 4-1,-1-4-2,3 0-2,2 3-3,-4-4-3,2 5-6,-5-2-10,-1-2-12,5 8 1,-7-3-1,5 7 1</inkml:trace>
  <inkml:trace contextRef="#ctx0" brushRef="#br0" timeOffset="69620.9614">22460 8960 52,'4'21'28,"-4"-21"1,2 15-5,-2-15-4,12 10-3,0-5-6,-1-5-3,5 3-2,-3-4 0,5 3-2,-5-1-2,0 4 0,-2 1-2,-2 2 1,-5 3 0,-2 5 0,-1 0-1,-2 4 2,-4-2-1,-3 5 1,-1-2-1,-1 1 1,2-4 0,0 0-1,1-5 1,3-1 0,5-2-1,-1-10 1,15 12-1,-4-10 0,3-1 1,2-1-2,-1-1 0,1-1-2,-1 1-2,-3-6-3,3 5-12,-5-1-18,-10 3 2,18-12-1,-18 12 0</inkml:trace>
  <inkml:trace contextRef="#ctx0" brushRef="#br0" timeOffset="70712.0705">21917 9802 12,'0'0'23,"0"0"1,0 0 2,0 0-8,0 0-2,0 0-2,0 0-2,1 22-2,3 5-3,-1 4 1,3 14-3,-2 9 0,2 15 0,-3 6-2,3 8 1,-3 1-2,0 5 1,-1-1-1,1 0-1,-1-4 0,0-2 0,0-3-1,-1-5 1,-1-7-2,0-4 2,0-6-2,0-5 1,-1-10 0,1-7 0,1-8-2,0-10-2,1 0-5,-2-17-8,0 0-15,0 0-1,-6-18 0,5 5 2</inkml:trace>
  <inkml:trace contextRef="#ctx0" brushRef="#br0" timeOffset="71147.114">21751 10953 53,'0'0'26,"-4"15"2,4-15 1,0 0-17,1 17-4,3-2-1,3 8 2,1 0-1,4 7-1,2 1-1,4 3-1,1-4-1,1 0 0,2-8-1,1-1 0,2-7-1,0-4 0,-1-8 0,1-4-1,0-6 1,-1-6-1,0-5 0,1-4-1,-4-5 1,0-4 0,-4-3-1,0 1 0,-1 1 0,-4 3-1,-1 2-1,-6 2-3,4 9-7,-8-1-15,-1 1-8,3 5 1,-8-5-1,7 2 1</inkml:trace>
  <inkml:trace contextRef="#ctx0" brushRef="#br0" timeOffset="74074.4065">22289 10099 24,'0'0'16,"0"0"1,0 0 1,-3 24 0,2-9-5,0 5-2,1 3 0,-1 3-2,2 3-1,-2-1 0,2 1-2,-1-7-1,0-2-1,-1-5 1,1-3-3,0-12 1,-1 15-1,1-15-1,0 0 0,0 0 0,-2-12-1,1 0 1,0-4-1,1-2 1,0-8-1,-1-3 0,1-1 0,0-3 1,1 1-1,-1 1 0,0 0 1,2 2 0,0 5 0,1 3 0,1 1 0,1 4 0,1 2-1,1 3 1,-7 11-1,17-14 1,-7 13-1,1 3 0,-1 5 0,2 4 0,-1 2 0,-2 1 0,-1 2 0,-2 0 1,-2 1-1,-5-2 1,-2-1 0,-4-1 0,-2-2-1,-1 0 0,-1-2-1,0 0-1,1-4-2,10-5-3,-15 9-5,15-9-7,0 0-7,0 0-4,0 0-1,4-10 3</inkml:trace>
  <inkml:trace contextRef="#ctx0" brushRef="#br0" timeOffset="74430.4421">22521 9990 22,'0'0'24,"0"0"0,0 0 3,0 0-10,0 0-2,0 0-2,1 17 0,-3-2-3,2 11-1,-3 4-1,2 11-2,-3 1-1,2 6-1,-1 0-2,2 0-1,2-4 0,0-5-1,4-8 0,1-8 0,3-4-1,1-10-1,2-4-1,-1-10-2,2-2-3,-2-8-3,1-2-7,-3-3-6,-3-8-7,3 6 1,-8-7 1,3 8 2</inkml:trace>
  <inkml:trace contextRef="#ctx0" brushRef="#br0" timeOffset="74656.4647">22482 10214 44,'-9'7'29,"-4"-6"1,13-1 1,-9 7-12,9-7-5,0 0-2,0 0-4,18-7-3,-6 2-1,1 1-2,2-1-3,1-4-2,1 5-8,-4-4-13,-2 0-8,5 7 1,-16 1-2,21-6 2</inkml:trace>
  <inkml:trace contextRef="#ctx0" brushRef="#br0" timeOffset="74955.4947">22758 10413 69,'-6'32'31,"-10"-7"-2,3 7 0,-2-5-23,-1 0-6,1-5-5,4-5-7,3-1-8,8-16-9,0 0-1,0 0 1,8-11 1</inkml:trace>
  <inkml:trace contextRef="#ctx0" brushRef="#br0" timeOffset="75662.5655">23024 9980 29,'4'-13'25,"-4"13"0,0 0-4,0 0-5,0 0-1,0 0-2,0 25-2,-2-5-3,1 10 0,-3 5-1,1 11-2,-2 3 1,3 6-1,-2-2-1,3 0 0,1-5-2,2-8 1,0-6-2,2-7 0,-1-7 0,0-6 0,-3-14-1,0 0 1,0 0-1,9-3 0,-7-10 1,0-5-1,-1-3 0,-1-3-1,-1-6 1,-1 1-1,-2 0 1,-1 2-1,-2 4 1,-1 3-1,-1 4 1,0 4 0,-2 5 0,-1 4 0,0 3 0,-2 2 1,-1 1-1,2 3 0,0 1 0,1 1 0,2 3 0,2 1 1,3-1-1,3 3 1,4 1 1,3 1-1,4-2 0,2-2 0,4 0 0,2-3 0,3-2-1,-2-2-1,2-1-1,-4-7-3,2 4-4,-7-8-10,-1-3-17,1 1 2,-5-8-1,3 2 2</inkml:trace>
  <inkml:trace contextRef="#ctx0" brushRef="#br0" timeOffset="76580.6573">22978 10026 6,'0'0'17,"0"0"2,0 0-3,0 0-3,0 0 2,0 0 0,0 0 1,-6 20-1,4-3-1,1 9-2,-2 2 0,3 10-3,-4 1-1,3 8-1,-2-4-2,3 1-1,-2-5-1,1-4 0,-1-7 0,1-5-1,0-7-1,1-4 1,0-12-1,-1 12 0,1-12 0,0 0 0,-4-20 0,3 3 0,-1-2 0,-1-7-1,0-6 1,-1-3-1,0-5 0,1-4 0,1 1 0,1 0 1,1 0-1,2 1 0,2 1 0,3 4 1,2 3-1,2 2 0,4 5 0,1 2 0,2 4 0,2 4 0,0 6 0,-1 5-1,1 7 1,-4 8-1,-2 8 1,-2 6 0,-3 5 0,-5 4 0,-1 1 0,-2 2 0,-2-1 0,-4-2 0,-1-5 1,-3-4-1,-2-4 0,-1-4-1,0-1-1,-4-7-2,4-1-5,-7-10-10,7-3-15,2 5-1,-2-7 0,12 9-1</inkml:trace>
  <inkml:trace contextRef="#ctx0" brushRef="#br0" timeOffset="77362.7355">23298 10071 26,'0'0'23,"-19"-7"0,19 7-3,-11-3-3,11 3-3,0 0-3,-9 0-2,9 0-1,0 0-2,-4 10 0,4-10 1,-7 21 0,1-6-1,1 10 0,-4-2-1,3 7 0,-1-1-1,3 5-1,0-4 0,3 0 0,1-3-1,1-1 0,2-3 0,1-1 0,-1-3-1,2-3 1,-1-3-1,0-1-1,-4-12 1,7 14-1,-7-14 0,0 0 1,0 0-1,0 0 0,0 0 1,0 0-1,0 0 0,10-17 1,-8 5-1,0-4 0,0-2 0,-1-3 0,-1-1 0,-1 1-1,-1 1 1,-2 2 0,-1 2-1,-3 2 1,8 14 0,-19-15-1,8 12 1,-3 5 0,-1 1 0,2 5 0,-2 2 0,3 2 0,-1 5 1,3 0 0,3 2-1,5 1 1,2 1 0,5 0 0,3-1 0,3-2-1,2-4 0,2-1 0,0-5-2,1-5-2,4-1-5,-7-10-9,6-3-18,1 0 1,-1-5-1,1 1 0</inkml:trace>
  <inkml:trace contextRef="#ctx0" brushRef="#br0" timeOffset="77940.7931">23523 10328 62,'-9'22'32,"1"-10"1,6 4-1,1 2-16,-3-3-5,8 5-1,-4-6-2,6 1-3,-2-5-1,-4-10-1,15 11-1,-6-13-1,-9 2 0,17-18-1,-9 4 0,-1-1 0,2-4 0,0 1-1,0-2 1,-1 5 0,0 1 0,0 3 0,-8 11 0,15-12 0,-6 12 0,0 4 0,1 3 0,0 2 0,1 3 0,2 1 1,-3 0-1,0-1 0,-3 0 0,-7-12 1,10 16-1,-10-16 1,0 0 0,0 0 0,0 0 0,0 0 0,7-16 0,-5 3-1,1-3 0,1-3 0,2-2 0,0-1-3,3 2-1,-3-3-6,6 7-12,-2-1-15,2 1 0,-1 5 0,2-3 1</inkml:trace>
  <inkml:trace contextRef="#ctx0" brushRef="#br0" timeOffset="78557.855">24128 10249 46,'-2'15'31,"2"-15"1,-13 22 2,4-3-15,-5-1-5,5 10-1,-5-1-1,5 6-3,-3-3-3,5 2-2,0-5-2,3-5 0,2-6 0,0-4-1,2-12-1,0 0 1,0 0-1,2-13 0,0-2 1,2-5-1,1-5 0,1-1-1,0-6 2,1 2-2,-1-3 2,2 4-1,-2 3 0,-1 6 1,-1 4 0,0 6 0,-4 10 0,0 0 0,11 16 0,-5 3 0,4 4 0,3 5 1,3 1-1,8 4 1,2-5-1,3-3 0,0-5 0,1-4 0,-2-5 0,-1-7-1,-4-8 1,-3-5-1,-6-5 0,-1-5 1,-4-5-1,-9 24 2,10-63 0,-7 28-2,-1 2-1,-3 0-1,2 5-2,-4-2-2,3 30-3,9-42-9,-9 42-11,0 0-8,0 0 1,0 0 0,0 0 2</inkml:trace>
  <inkml:trace contextRef="#ctx0" brushRef="#br0" timeOffset="78798.8791">24599 10286 96,'10'47'34,"-10"-47"2,2 60-5,-2-60-21,-6 56-1,6-56-2,-1 53-2,1-53-3,9 40-1,-9-40-3,0 0-4,33 18-4,-33-18-8,33-21-11,-33 21-8,26-40 1,-26 40-1,23-60 3</inkml:trace>
  <inkml:trace contextRef="#ctx0" brushRef="#br0" timeOffset="78969.8961">24685 10043 103,'0'0'39,"0"0"-1,-36-37 0,36 37-26,0 0-9,0 0-7,0 0-19,0 0-13,6-39-3,-6 39 2,0 0-2</inkml:trace>
  <inkml:trace contextRef="#ctx0" brushRef="#br0" timeOffset="83831.3823">21849 12220 41,'0'0'23,"0"0"0,-10-2-1,10 2-3,0 0-5,-13-4-3,13 4-2,-16-1 0,6 4-3,-5-3 0,0 3 0,-5-1-1,1 5-1,-4 2 1,1 3-1,-2 4 0,1 3-1,1 4-1,4 5 0,2 2 0,4 2 0,5 0 0,5 2-1,5-2 0,6-2 1,5-4-1,5-4 1,5-6-1,4-3 0,1-6-1,1-5-1,1-5 0,-2-5-3,0-2-2,-8-8-6,4 2-12,-4-2-13,-6-3 1,2 2 0,-3-5 1</inkml:trace>
  <inkml:trace contextRef="#ctx0" brushRef="#br0" timeOffset="84243.4234">22044 12318 0,'0'0'20,"-11"3"1,11-3 3,0 0-6,0 0 1,0 0-2,0 0-1,0 0-1,0 0-2,0 0-1,14 0-2,1 1-2,-2-6-2,7 4-1,-1-3-2,3 2 0,1-3-1,0 2-1,-2-1-1,-3 1-1,0 1-2,-6-3-3,2 5-4,-5-4-8,-9 4-11,14-1-5,-14 1 0,9-1 1</inkml:trace>
  <inkml:trace contextRef="#ctx0" brushRef="#br0" timeOffset="84891.4883">22130 12469 11,'0'0'14,"-9"-1"-3,9 1 2,0 0 1,0 0 2,-9 2 1,9-2-3,0 0-1,-2 11-2,2-11-1,0 0-1,-1 11-1,1-11 1,0 0-2,0 0-1,11 12-1,-11-12-1,18 2-1,-4-3 0,3 0-1,0 0-1,2-3-1,0 3-3,0-2-1,-1 1-6,-3 0-10,-4-5-11,4 6-2,-6-7 0,2 5 1</inkml:trace>
  <inkml:trace contextRef="#ctx0" brushRef="#br0" timeOffset="85334.5324">22633 12310 22,'0'-10'25,"0"10"2,0 0 1,-4-12-10,4 12-3,-15-2-4,15 2-3,-18 2-2,7 3-1,-3-1 1,3 4 0,-5 2-1,3 3-1,-1 2 0,1 3 0,-1 1-1,3 2 0,-1 1-1,4 1 0,4-1 0,2 0 0,1-3 0,6-1 1,0-1-1,5-1 1,1-6-1,2 2 0,2-6 0,2-1-1,2-3-1,-2-3-1,3-2-3,-3-7-4,5 3-14,-3-6-14,-3-4 0,0-2-1,-3-6 2</inkml:trace>
  <inkml:trace contextRef="#ctx0" brushRef="#br0" timeOffset="86063.6055">22778 12204 7,'0'0'17,"4"-13"-3,-4 13 1,0 0 0,10-14 2,-10 14-1,6-14 0,-6 14 1,9-16-2,0 10-1,-3-8-2,7 5-3,-2-9-1,5 4-4,-1-2 0,2-1-2,1 1-2,-3 0-1,2 2-2,-5-2-3,1 7-5,-6-3-9,-7 12-10,16-9-3,-16 9 0,0 0 1</inkml:trace>
  <inkml:trace contextRef="#ctx0" brushRef="#br0" timeOffset="86492.6484">22805 12584 29,'0'0'21,"0"0"0,0 0-1,0 0-3,0 0-3,10 5-2,-10-5-3,15 9 0,-5 0-2,4 3 0,3 2 0,4 6-1,5 0-2,5 3-1,3 4-1,3 0-3,2-2 0,-2-3-3,1 0-7,-7-4-16,-6-10-5,-1 0-1,-11-15 1</inkml:trace>
  <inkml:trace contextRef="#ctx0" brushRef="#br0" timeOffset="87213.7205">20957 11996 20,'0'0'19,"-13"-13"2,13 13 4,0 0-10,0 0-3,-8-11 0,8 11-1,0 0 2,0 0-2,8 14 0,-1-3-4,6 4-2,1 4-1,5 3 0,3 3-2,3 1-1,4 0-6,-1-2-4,2-2-13,1 1-8,-7-5-1,2 5-2,-5-8 3</inkml:trace>
  <inkml:trace contextRef="#ctx0" brushRef="#br0" timeOffset="87545.7537">21432 12700 10,'2'12'22,"-2"-12"3,-4 14 3,-1-4-7,0 9-1,-3 5-2,-7 3-3,-1 12-2,-6 0-4,-1 10-1,-3-1-4,-2 1-2,2-2-4,-1-11-6,6-1-15,8-7-8,-2-14 0,15-14-2,0 0 1</inkml:trace>
  <inkml:trace contextRef="#ctx0" brushRef="#br0" timeOffset="88156.8147">20557 11581 40,'-10'-7'25,"10"7"2,0 0-1,0 0-11,0 0-3,0 0-4,-3 12-1,6 5-2,2 5 0,0 6-2,2 5 0,-1 2 0,2 2-2,-1-1 0,-1-3-2,1-5-2,-4-6-2,2-3-8,-2-6-7,-3-13-9,0 0-1,11-3 1,-1-6 1</inkml:trace>
  <inkml:trace contextRef="#ctx0" brushRef="#br0" timeOffset="88420.8412">20768 11464 49,'1'-16'26,"-1"16"3,0 0-1,0 0-12,-2 26-5,1-5-3,3 11-1,-1 1-1,1 7-2,0 1 0,1-1-3,0-3-1,-1-5-2,2-4-3,-3-9-6,2-4-11,2-2-8,-5-13 0,0 0-1,0 0 1</inkml:trace>
  <inkml:trace contextRef="#ctx0" brushRef="#br0" timeOffset="88645.8637">20608 11738 62,'0'0'28,"-12"6"1,12-6-4,0 0-12,12-5-3,1 4-2,0-4-1,3 3-2,1-3-2,2 0-5,3 1-7,-4 2-18,0-6-3,6 3-1,-3-7-1</inkml:trace>
  <inkml:trace contextRef="#ctx0" brushRef="#br0" timeOffset="89312.9304">23182 11590 36,'0'0'26,"0"0"2,0 0-6,0 0-8,0 0-2,2 13-2,-2-13-1,2 22-1,-1-5-1,2 9-1,-2 1-1,3 7-1,-2 1 0,1 2-2,-1-3 0,0 0-1,-1-5 0,0-4-1,1-3 0,-2-5-3,2-2-4,-2-15-12,0 0-13,1 13-1,-1-13 0,3-14 0</inkml:trace>
  <inkml:trace contextRef="#ctx0" brushRef="#br0" timeOffset="89620.9611">23373 11583 42,'0'0'28,"0"0"2,2-14-1,-2 14-14,0 0-4,0 0 0,-2 22-1,0-4-3,2 7-2,-1 4-1,1 6 0,-2 4-1,3 1-1,-1-3-1,1-2-1,0-3-1,-1-8-2,2-1-3,-3-9-6,4-2-11,-3-12-10,0 0 1,0 0-2,0 0 3</inkml:trace>
  <inkml:trace contextRef="#ctx0" brushRef="#br0" timeOffset="89854.9846">23240 11821 39,'-15'6'27,"15"-6"3,-9 5 0,9-5-14,0 0-5,0 0 0,10 2 1,-10-2-4,17 2-1,-4-2-1,4 3-2,-1-2-4,1-4-6,1 2-21,1 1-6,-5-6 0,4 2-2</inkml:trace>
  <inkml:trace contextRef="#ctx0" brushRef="#br0" timeOffset="91899.189">22183 13281 1,'-9'-13'10,"9"13"2,0 0 1,0 0 1,3-12 2,-3 12 1,0 0-1,0 0-2,0 0-3,0 0-4,1 11 0,-1-11-2,0 21-1,-1-3 1,2 7 0,-3 8 2,2 13 0,-2 4 1,2 13-1,-3 3 0,3 13-1,-2 1 1,3 10-2,-1-4-1,2 6-1,0-4-1,3 1 1,-1-4-2,2-1 0,-2-6 0,0-4-1,-2-5 0,-1-4 0,-1-6 1,-1-7-1,-1-4 0,-2-7-1,-1-4 0,0-4 1,0-5-2,-2-6 1,2-3-2,-2-6-1,3-2-1,4-11-1,-10 8-4,10-8-4,-9-10-10,9 10-9,-9-19 1,6 9 0,-4-8 3</inkml:trace>
  <inkml:trace contextRef="#ctx0" brushRef="#br0" timeOffset="92411.2401">21971 14659 28,'0'0'24,"0"0"1,0 0 3,0 0-7,0 0-7,0 0-2,10 8 0,-10-8-1,12 22-3,-5-6-2,6 9-1,1-1-2,3 6-1,0 1 0,1 2-2,1-2 0,-1 1 1,1-5-1,-3-3 1,-2-4-1,-1-4 1,-2-4 0,-1-4 0,-1-3 1,1-4 1,-10-1-1,17-13 0,-9-1 1,2-3-1,0-7 1,3-2-2,-2-5 0,2-2-1,1 1 1,-2 1-1,3 3-1,-3 4 0,1 4-3,-4 1-1,2 9-11,-11 10-19,11-19 0,-11 19 0,4-20 0</inkml:trace>
  <inkml:trace contextRef="#ctx0" brushRef="#br0" timeOffset="94034.4023">22669 13717 55,'0'0'30,"0"0"1,0 0-6,0 0-7,0 0-4,0 0-6,0 0-2,2 17-2,-2 7-1,-2 6-1,0 10 0,-3 7-1,0 8 0,-1 3 0,0-2 0,-1-4-1,2-6-2,0-7-4,0-11-4,5-7-9,0-8-13,0-13-1,0 0 0,12-26 1</inkml:trace>
  <inkml:trace contextRef="#ctx0" brushRef="#br0" timeOffset="94298.4289">22801 13737 75,'2'-19'34,"-2"19"0,0 0 1,0 0-20,-5 14-6,3 3-2,5 10-2,-3 5-1,2 7-1,-1 3-1,2 6 1,-1-3-2,0-1-1,0-5-2,-1-10-2,1-1-6,-3-12-10,1-4-15,0-12-1,0 0 1,0 0-1</inkml:trace>
  <inkml:trace contextRef="#ctx0" brushRef="#br0" timeOffset="94485.4474">22687 14058 85,'-10'5'33,"10"-5"-1,0 0 2,12-7-27,0 4-4,0-3-2,2-1-4,3 4-7,1-3-17,-2-1-5,2 3-1,-3-4 0</inkml:trace>
  <inkml:trace contextRef="#ctx0" brushRef="#br0" timeOffset="95012.5003">22888 14136 52,'-1'15'30,"1"-15"0,0 0 1,13 2-14,-13-2-6,21-7-3,-10 1 0,6 5-3,-3-2 0,3 2-2,-5 2 0,1 2 0,-2 4-2,-1 4 0,-5 3 0,0 4 0,-4 3-1,-3 3 1,-2 1-1,-1 1 0,-5-1 0,-2-2 1,0-3-1,-2-4 0,-1-3 1,2-4 0,0-4 0,2-4 0,3-4 1,8 3 0,-10-17 0,9 6-1,2-1 1,1 0 0,2 1-1,-4 11 0,12-15 0,-2 12 0,1 3-1,1 5 1,4 1-1,1 3 1,1 0-1,2 1 0,2-1-1,-2-3 0,2-1-3,-3-8-5,3 3-14,-1-6-15,-4-5 1,1-2 0,-4-3 0</inkml:trace>
  <inkml:trace contextRef="#ctx0" brushRef="#br0" timeOffset="96260.6251">22259 16282 12,'-10'2'20,"10"-2"2,0 0 1,0 0-5,1-13-4,-1 13-1,0 0-1,1-17-1,-1 17-1,0 0-2,-4-10 0,4 10-2,-9-7-2,9 7-1,-14-2-1,5 0 1,9 2-1,-16 6-1,7 0 1,-3 2-2,2 4 2,-3 3-1,1 5 1,2 4 1,0 7 0,0 3 0,4 3 0,1 1 0,5 4 1,3-3-2,5 2 1,3-5-1,4-4 0,6-6-1,2-5 0,3-7-1,2-5-1,1-9-2,-3-12-6,3 0-16,-2-4-12,-6-5 0,0 0 0,-3-2 1</inkml:trace>
  <inkml:trace contextRef="#ctx0" brushRef="#br0" timeOffset="96659.665">22508 16447 23,'0'0'25,"-10"-6"2,10 6 2,0 0-8,0 0-7,0 0-1,-11-3-2,11 3 0,0 0-3,0 0-1,0 0-1,8 8-1,-8-8 0,21 3-1,-6-2 0,6 3 0,1-4-1,4 1-2,-1-2-1,-2-3-4,1 4-5,-7-5-17,0-1-11,-3 0 0,-4-3 0,0-1 1</inkml:trace>
  <inkml:trace contextRef="#ctx0" brushRef="#br0" timeOffset="97057.7047">23102 16305 51,'-14'0'27,"14"0"4,-23-2 0,7 0-19,3 8-3,-5-3 1,2 10 0,-3-2-2,5 9 0,-2-2-2,5 7-2,-1-2-1,6 4 1,2-3-2,5 1 0,1-3 0,7-1 0,2-4-1,5-2 0,3-4 0,2-2-1,3-4-2,-2-6-2,4 1-6,-6-7-20,0-3-7,0-3 0,-5-6 0</inkml:trace>
  <inkml:trace contextRef="#ctx0" brushRef="#br0" timeOffset="97456.7447">23058 15698 61,'0'0'32,"-9"15"0,9-15 0,-8 18-19,9 3-4,-2 0-1,3 9 0,-4-1-3,4 2-6,1 6-6,-3-7-13,1 3-14,3 2 0,-2-4-1,3 2 1</inkml:trace>
  <inkml:trace contextRef="#ctx0" brushRef="#br0" timeOffset="97804.7795">23169 16836 85,'-1'18'34,"3"7"1,-2 1-7,0-2-20,3 5-1,-1-2-3,3 2-1,-2 0-3,0-4-3,3-1-6,-6-11-12,1-1-15,-1-12 1,0 0-1,0 0 2</inkml:trace>
  <inkml:trace contextRef="#ctx0" brushRef="#br0" timeOffset="98389.838">22066 15771 38,'0'0'28,"0"0"4,10 2-6,-10-2-4,5 11-3,-5-11-3,4 23-5,-5-8-3,3 8-3,-1-1-4,0 2-2,1 4-5,-3-4-8,3 4-17,1 2-3,-4-2 0,1 4-1</inkml:trace>
  <inkml:trace contextRef="#ctx0" brushRef="#br0" timeOffset="98761.8752">22113 16956 56,'3'24'33,"3"6"1,-2-1 0,-1-4-19,4 13-4,-5-9-2,5 7-2,-5-7-4,-1 2-3,1-6-4,-5-8-6,5 0-15,-2-17-9,-4 11 0,4-11-2,-9-15 2</inkml:trace>
  <inkml:trace contextRef="#ctx0" brushRef="#br0" timeOffset="99103.9094">21694 16609 58,'0'0'29,"-11"-1"1,11 1 1,0 0-16,9 1-5,1 2-3,-1-6-1,9 4 0,-1-4-2,9 1-3,2-1-4,3-4-5,9 4-15,3-1-10,0-4 0,5 1-1,0-6 1</inkml:trace>
  <inkml:trace contextRef="#ctx0" brushRef="#br0" timeOffset="99458.9447">23199 16399 55,'10'-2'32,"8"4"0,0-4 2,6-6-13,3 8-12,-3-4-4,3 2-3,-2 1-5,-4-4-17,-2-4-12,1 0-1,-5-8-1,2-2 0</inkml:trace>
  <inkml:trace contextRef="#ctx0" brushRef="#br0" timeOffset="100089.0079">22872 15245 55,'0'0'31,"0"0"0,7 16 1,-7-4-10,1-2-12,4 9-3,-5 3-1,4 6-2,-3 0-1,2 2-3,-1 1-2,-3-6-3,3 1-7,-3-5-14,-1-9-7,2-12 1,0 0-2,0 0 2</inkml:trace>
  <inkml:trace contextRef="#ctx0" brushRef="#br0" timeOffset="100352.0342">23069 15193 59,'0'0'30,"1"15"1,-2 1 0,0 3-14,-3 1-8,3 10-3,0-1 1,3 6-1,-1-3-3,3 1-1,1-4-5,-4-5-5,7-2-10,-5-5-15,-3-17-1,0 13 0,0-13 1</inkml:trace>
  <inkml:trace contextRef="#ctx0" brushRef="#br0" timeOffset="100578.0567">22950 15377 81,'0'0'33,"-3"14"0,3-14 0,14 0-25,3 2-2,-2-2-2,5 0-1,-1 0-5,1-5-4,1 3-14,-2-2-14,-10-4 0,-9 8-1,10-17 3</inkml:trace>
  <inkml:trace contextRef="#ctx0" brushRef="#br0" timeOffset="101195.1185">21883 15417 32,'0'0'22,"0"0"-1,0 0 1,4-10-1,-4 10 0,0 0-3,0 0-1,0 0-4,0 0-3,0 0-3,4 10-1,-2 4-1,-2 0-2,2 7-1,-1 2-2,1 1 1,1 2-1,-1-4-1,1-1-2,-2-6-1,3 0-5,-4-15-4,0 0-13,11 6-8,-11-6 0,10-18 0,-6 0 2</inkml:trace>
  <inkml:trace contextRef="#ctx0" brushRef="#br0" timeOffset="101442.1431">22037 15354 85,'0'0'30,"0"0"2,0 0-4,10 2-16,-10-2-4,3 26-2,-1-7-1,2 6-1,0-1-1,0 6 0,0-2-3,-1-1-1,2-3-2,-4-8-2,3 3-8,-4-19-10,-5 14-11,5-14 0,0 0-1,-12 0 3</inkml:trace>
  <inkml:trace contextRef="#ctx0" brushRef="#br0" timeOffset="101660.165">21963 15554 59,'0'0'29,"0"0"0,9 7 0,-9-7-16,19-2-4,-9-1-1,3 4-2,0-2-3,1 1-2,1 3-6,-3-3-5,3 2-12,2 3-8,-5-5-1,5 4-1,-4-5 2</inkml:trace>
  <inkml:trace contextRef="#ctx0" brushRef="#br0" timeOffset="102353.2343">22102 17474 44,'-12'1'32,"12"-1"0,0 0 2,0 0-10,0 24-9,-2-7-5,5 11-3,-5 3-1,2 6-3,-2 5 0,1 0-3,-2 1 0,0-6-5,1-5-1,-3-7-8,6-3-12,-1-12-10,0-10 0,0 0 0,8-22 1</inkml:trace>
  <inkml:trace contextRef="#ctx0" brushRef="#br0" timeOffset="102618.2607">22253 17403 91,'0'0'34,"9"20"1,-6-6-5,2 10-21,-2 4-3,2 9-2,-4-2-1,3 3-2,0-1-1,-1-3-2,0-5-1,-2-8-5,3-1-2,-4-20-10,-3 15-17,3-15 2,0 0-2,-11-7 3</inkml:trace>
  <inkml:trace contextRef="#ctx0" brushRef="#br0" timeOffset="102835.2824">22124 17590 68,'3'11'32,"-3"-11"1,10 17-1,3-11-21,0-6-5,5 2 0,1-3-3,1-4-5,3 2-14,4-8-17,-3-6 0,4-3 0,-2-5-1</inkml:trace>
  <inkml:trace contextRef="#ctx0" brushRef="#br0" timeOffset="103362.3352">23147 17332 83,'1'22'33,"-4"1"1,0-1-3,1 9-25,-4 0-3,1 7-1,-1-3-1,0-1-3,4-2-8,-2-7-17,2-9-6,2-16 0,0 0-1</inkml:trace>
  <inkml:trace contextRef="#ctx0" brushRef="#br0" timeOffset="103641.3631">23315 17282 62,'-2'17'33,"4"6"0,-3 1 0,-3 0-21,6 8-5,-1-1-2,1 7-1,2-4-1,-2-4-4,4 1-7,-5-8-14,2-8-10,-3-15-2,0 0 1,10 3-1</inkml:trace>
  <inkml:trace contextRef="#ctx0" brushRef="#br0" timeOffset="103864.3854">23161 17413 72,'-17'5'33,"17"-5"0,0 0 1,0 0-24,14 13-5,-2-12-3,5 3 0,0-2-4,-2-6-12,0 0-20,0-3 1,-4-6-2,0-2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4:42:28.82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8573 5053 31,'1'21'20,"5"13"-1,-6-1-7,0 9-8,2 6 1,-1 2 1,-1 0 2,0-2 0,0-6 2,-1-9 1,4-7 2,1-14-2,8-11-1,3-22-1,13-15-2,9-20-3,10-15-4,13-14-7,6-18-15,6-16-10,10-4 0,-2-4-2,8 7 1</inkml:trace>
  <inkml:trace contextRef="#ctx0" brushRef="#br0" timeOffset="1362.1362">17433 5843 48,'3'11'27,"6"8"0,-9-19 0,16 24-10,-9-9-16,4 6-1,0 7 0,1 3 1,-1 2 1,-1 0 1,1 0 1,-2-7 1,4-4 3,2-16-1,11-16-1,8-22 1,16-20-2,12-19-3,13-19-2,12-17-4,6-16-5,5-3-1,-6-1-3,-4 11-3,-11 10-8,-13 8-7,-5 21 0,-17 9 4,0 23 3</inkml:trace>
  <inkml:trace contextRef="#ctx0" brushRef="#br0" timeOffset="6410.641">2206 14648 5,'12'5'17,"10"3"0,-8-7-5,8-2-5,2-6 0,3-5-1,2-5 0,2-5-1,0-8 2,-1-3-1,1-6 1,-1-5 0,-2-5 1,-3-8 0,0-8-1,-4-8 1,0-7 0,-3-9-1,-1-6-1,-5-8-1,1-3 0,-7-3-1,-3 1 1,-6-4 0,-2 1-1,-9-5 2,-2 3-2,-5-7 0,-2 0-1,-7-5 0,-2 1-3,-3 2-1,-5 2-1,0 4 0,-7 0 1,-2 6-1,-5 7 1,-3 6-1,-2 3 0,-1 6 0,-6 4 1,0 10-1,-2 6 0,1 12 0,-3 8 2,1 11-2,-2 11 2,-1 12-2,1 6-1,-3 14-1,-4 5 1,-1 7 1,6 4-2,-3 8 1,9 3 1,1 8 1,8 5 1,2 4 1,12 4-1,2 2-1,3 2-1,4 5 1,-1 1-1,2 1 0,1 0 1,2 3 1,1 2-1,2 3 0,0 8 0,3 6 0,0 3 1,2 8 0,2 3 0,3 2 0,-1 5 1,2 2 0,2-3 0,0-2 1,7-2-1,3-3-1,2 1 1,4 2-1,3 1 0,1 4-2,1 1 1,2 1 0,-1-1 1,-1-1-1,0-3 1,-1-7-1,2-4 1,0-8 1,2-3-1,1-5 1,1-3-1,3-3 1,-1-1-1,1 1 1,2-1-1,-1-6-1,1-5-1,-2-8 1,2-1 0,0-7 0,4-1 0,-1-8 1,-19-35-1,47 57 3,-18-32 0,1-4 0,3-1 0,3-4 1,2-6 0,2-1 1,3-5-3,8-1 0,-1-2 0,10-5 0,-2-3 1,9-2-2,-6-4 0,8-2-2,-7-1 5,0-4-3,-6-1 0,-1-3 0,-4 1 1,-3-3-1,-1 0 0,0-4 0,1-1 1,-3-2 0,0-2 1,-3-2-1,-1-3-1,1-1-1,-4-3-2,-3 0-9,-1-3-19,-9-14 0,1 2-1,-14-17 0</inkml:trace>
  <inkml:trace contextRef="#ctx0" brushRef="#br0" timeOffset="22577.2575">9974 16233 23,'0'0'27,"-14"-25"0,3 14 2,-5-1-13,-6-3-6,1 6-1,-7 0-2,-1 5 1,-5 2-2,1 6-1,-3 2 1,1 7-3,-2 5-1,0 5 1,0 5-1,2 6 0,5 4 0,3 4-1,5 3 1,5 3 0,9-2-1,11 5 1,9-4-2,8 0-1,6-5 2,7-2-3,4-4 3,2-3-3,3-5 2,-2-8-3,0-5 0,-3-7-1,2-1-4,-5-11-4,4 2-6,-7-11-3,4 3-6,-3-6-3,-4-2-1,3 1 2</inkml:trace>
  <inkml:trace contextRef="#ctx0" brushRef="#br0" timeOffset="22878.2876">10191 16543 29,'-2'-11'28,"2"11"-2,0 0-1,-1-14-5,1 14-3,0 0-2,9-8-2,-9 8-4,18-5-2,-6 2-1,6 3-2,1-1-1,5-1-1,-1 2-1,3 0 0,0 0-1,-3-2-2,1 2-1,-4-5-3,1 5-3,-5-7-10,1 4-8,-2-1-8,-6-1 0,1 0 1</inkml:trace>
  <inkml:trace contextRef="#ctx0" brushRef="#br0" timeOffset="23172.317">10300 16664 45,'0'15'33,"0"-15"2,2 17-1,-2-17-14,13 9-7,0 1-4,0-7-2,8 6-4,-1-5 1,5 4-4,2-5 1,0 1-3,1-1 0,-1-9-4,5 9-11,-4-7-18,1-6 0,1-2 0,1-5 0</inkml:trace>
  <inkml:trace contextRef="#ctx0" brushRef="#br0" timeOffset="23566.3564">11242 16468 30,'-18'-6'26,"4"6"-1,-11-8 3,4 1-12,-2 6-9,-5 0-3,2 6 0,-3 2 1,3 10 1,-1-1-1,5 9-1,2-1 0,5 5 2,1 3-2,8 4-1,3-2 2,7 2-2,4-3 1,8 1-1,2-5 1,10-1-2,1-9-1,3-4 0,2-6-2,-3-8-4,3 0-12,-2-9-19,-4-7 0,-1-4 1,-4-8 1</inkml:trace>
  <inkml:trace contextRef="#ctx0" brushRef="#br0" timeOffset="24044.4042">11576 16384 55,'0'0'32,"0"0"0,9 5 0,8-11-17,-2-11-5,12 2-3,-1-8 0,6 1-3,0-5 0,4 1-1,-1 1-1,-1 0-1,-3 3-2,-3 0-2,-2 5-2,-7-1-4,1 6-6,-8 0-17,-2-4-1,3 3-1,-5-3 2</inkml:trace>
  <inkml:trace contextRef="#ctx0" brushRef="#br0" timeOffset="24421.4419">12306 15815 30,'-5'-11'23,"5"11"2,-20-6 1,3 7-13,-1 6-4,-8 2 0,0 12 0,-3 2-1,2 8 0,0 3-1,4 6-1,4-3-2,6 2-3,7-4 1,8-3-2,7-5 2,6-2-2,4-9 1,4-3 0,4-5-1,0-4-1,1-4-1,-1-8-3,0 1-5,-5-7-4,1 0-8,-1 0-9,-6-8-1,4 4 2,-7-9 2</inkml:trace>
  <inkml:trace contextRef="#ctx0" brushRef="#br0" timeOffset="24645.4643">12443 15836 30,'0'-10'26,"0"10"0,0 0 2,0 19-9,-1 2-8,-1 6-4,-1 10-2,-2 5 1,1 6-2,-1 0-1,2-1-2,1-2-2,0-10-5,4-7-6,2-9-15,-4-19-3,13 0 0,-5-18 0</inkml:trace>
  <inkml:trace contextRef="#ctx0" brushRef="#br0" timeOffset="24894.4892">12615 15692 41,'0'0'28,"9"6"3,-13 10-1,3 11-14,1 10-5,-4 4-3,4 11-1,-3 2-3,2 0-3,0-3 0,1-3-4,1-6-2,-1-12-6,3-3-3,-2-14-4,-1-13-7,0 0-5,0 0 0,0 0 2</inkml:trace>
  <inkml:trace contextRef="#ctx0" brushRef="#br0" timeOffset="25082.508">12525 16066 51,'-10'-8'30,"-2"-5"2,12 13-7,-11-15-5,11 15-6,0-11-4,0 11-3,12-12-2,-4 4-4,5 1-2,2 0-5,1-5-7,5 5-9,0-1-9,-2-3-1,5 4-2,-3-3 3</inkml:trace>
  <inkml:trace contextRef="#ctx0" brushRef="#br0" timeOffset="25616.5614">12784 15971 17,'-1'21'21,"-9"-12"1,10 9 0,0-18-5,-3 18-4,8-6-3,-5-12 1,17 12-1,-7-10 1,6 6-2,-5-4 1,4 5-3,-6-4-2,0 4-1,-4 1-2,-2 2-1,-4 2 0,-2 0-1,-2 1 0,-2-1 1,-1 0-1,0-2 0,8-12 0,-12 16-1,12-16 1,-5 11 0,5-11-1,0 0 1,12 6 0,-3-6 0,2-1 0,0 1 0,3 0 0,0 0 0,-1 1 0,1 1 0,-2 3 0,-2 1 0,0 3-1,-4 1 2,-2 2-1,-3 1 0,-5 1 0,-2 0 1,-4-2-1,-1-1 1,-5 0 0,-1-3-1,-1-2 1,-1-3-1,-2-3 0,3-2 0,1-2-1,1-5-2,4 1-3,1-7-6,7-2-19,5 2-2,3-6-1,7 1 1</inkml:trace>
  <inkml:trace contextRef="#ctx0" brushRef="#br0" timeOffset="26916.6914">12695 16136 30,'0'0'25,"0"0"2,0 0-6,8-10-5,-8 10-3,12-4-1,-1 6-2,3-2-1,4 4-1,3 1-3,2 5-1,0 0-1,2 4-1,-5 2-1,0 2 0,-7 0 0,-3 2-1,-6 0 0,-4-1 1,-6-2-1,-3 0 0,-2-2 0,-5-4 1,-1 1-1,-2-4 0,1-1 1,0-1 0,3-5 0,1 0 1,1-4 0,13 3 1,-13-13-1,13 13 1,-2-23 0,7 11-1,2-1 0,6 3-1,4-1 1,2 7-1,4 1 1,3 6-1,3 2 1,0 5-1,0 3-1,-1-1 0,0 4 0,-4-2-2,-1-3-1,-4-7-3,0 3-7,-6-12-24,0-7 0,2-4 1,-2-10-1</inkml:trace>
  <inkml:trace contextRef="#ctx0" brushRef="#br0" timeOffset="27428.7426">13266 15839 62,'-22'3'30,"11"5"0,-5-2 1,-1 5-20,3 10-3,-2 6-1,2 9-2,-1 2 2,6 9-3,2-1 0,8 3-2,3-6 0,7-2-2,4-11 0,3-7 0,3-7-1,1-9-2,4-7-1,-4-11-3,4-2-3,-5-11-6,2-1-2,-3-11-1,2 3 1,-4-6 3,0 1 3,-4 1 7,-2 2 6,-1 6 8,-4 2 4,0 9 3,-4 1 0,-3 17 0,0 0-3,0 0 0,0 12-4,0 13-2,-4 4-2,1 9-2,-1 4 0,0 4-2,0 0-1,1-3-3,3-2-1,-3-15-7,5-4-14,-2-22-8,0 0-1,18-6-1,-8-18 2</inkml:trace>
  <inkml:trace contextRef="#ctx0" brushRef="#br0" timeOffset="27653.7651">13661 15733 74,'0'0'34,"-7"24"-1,0 1-4,-1 3-17,4 9-4,-4 7-2,3 10-2,-2 0-1,3 2-2,2-3-3,0-8-4,5-1-8,-2-12-17,3-15-3,-4-17-1,12 7 0</inkml:trace>
  <inkml:trace contextRef="#ctx0" brushRef="#br0" timeOffset="28338.8336">13559 16119 58,'-17'1'32,"7"3"1,0-2-1,10-2-15,0 0-7,-9 1-3,9-1-2,0 0-1,14-2-1,-14 2-3,13-10-2,-1 5-2,0-8-2,4 5-3,-1-8-1,7 8-4,0-7 2,5 7 0,-4-4 2,5 8 1,-6-1 3,1 4 2,-3 2 4,-5 2 4,-2 6 0,-13-9 2,14 18 0,-14-18 1,12 22-1,-12-22 0,15 20-1,-7-14 1,6 1 0,-2-5 0,5 4 1,-3-5-1,1 5 0,-3-5 1,0 5-2,-12-6 0,12 17-2,-12-6-2,-1 4 1,-3 2-2,-2 0 1,-1 2 0,0 0-1,0-4 0,3-1 0,0-2 0,4-12 0,-2 15 0,2-15 0,8 6-1,1-5 1,3-2 0,2 1 0,5-3-1,-1 2 1,4 1 0,-2 2 0,1 3 0,-3 3 0,-3 5 1,-4 5 0,-5 1 1,-5 5-1,-5-1 1,-5 3 0,-6-3 0,-2-1-1,-4-5-1,-3-6-2,-2-1-5,-7-13-8,1-1-22,0-6 0,-3-5 1,0-4-2</inkml:trace>
  <inkml:trace contextRef="#ctx0" brushRef="#br0" timeOffset="28961.8959">11409 17041 7,'0'0'23,"6"-12"2,-6 12-1,12-5-5,-12 5-1,12 0-1,-12 0-1,16 15-1,-8-5-3,5 14-3,1-2-4,4 9-1,2 0-1,4 4-1,2-1-1,2-2 2,0-1-3,-1-7-1,1-2-7,-5-7-20,0-3-6,-2-5-1,-2-5-1</inkml:trace>
  <inkml:trace contextRef="#ctx0" brushRef="#br0" timeOffset="29467.9465">12230 17758 38,'2'-17'30,"-2"17"3,-16-21-4,6 13-13,-11-2-3,4 7-2,-11 0-2,1 6-1,-5 3-2,4 8 0,-4 3-2,3 5 0,2 2-2,6 3 1,6 4-1,6 0-1,6-1 0,3-30 0,14 54 4,-14-54 0,35 37-1,-12-24-5,4-5-1,1-6-1,4 0 0,0-6-2,3-1-5,-6-1-3,5 3-4,-10-2-10,0-5-8,-1 0-1,-4-3 2,1-2 0</inkml:trace>
  <inkml:trace contextRef="#ctx0" brushRef="#br0" timeOffset="34466.4463">12457 17673 7,'0'0'24,"0"0"0,0 0-8,0 0-2,0 0-3,0 0 0,0 0-1,0 0 0,0 0-3,0 0 2,0 0-2,6 10 0,-6-10-1,-1 20-1,2-1 1,-3 2-2,1 7 0,-2 1-1,2 6-1,-2 2 0,2 3 4,-1-2 0,2-38-1,-3 66-1,3-66-1,0 51-2,0-51 0,0 0-3,-3 40-6,3-40-4,0 0-11,0 0-9,0 0-5,12-24-1,-4 5 3</inkml:trace>
  <inkml:trace contextRef="#ctx0" brushRef="#br0" timeOffset="34857.4854">12717 17617 22,'9'-9'25,"-9"9"0,0 0-4,0 0-4,-6-10-2,6 10-2,0 0-1,0 14-3,-3-2 0,4 7-3,-5 4 0,2 8-3,-4 5 1,1 6-3,-3 5 1,2-1-1,0-1 4,0-2-1,1-3-1,-1-5-1,6-35-4,-4 51-1,4-51-5,0 0-10,0 0-19,0 0-1,0 0 0,0 0 2</inkml:trace>
  <inkml:trace contextRef="#ctx0" brushRef="#br0" timeOffset="35136.5133">12534 17889 40,'0'0'30,"-11"16"1,11-16 1,0 0-17,0 0-6,0 0-1,0 0-1,16-2-2,-2-1-1,2-3-1,2 1-3,4-1-4,-2-4-4,7 6-10,-3-2-12,-1 0-5,2 3 1,-4 1 1</inkml:trace>
  <inkml:trace contextRef="#ctx0" brushRef="#br0" timeOffset="35722.5718">12881 17963 40,'11'-3'31,"-2"-4"1,7 1 0,3-2-16,-1 0-4,6 5-3,-3 6-3,4 7 0,-25-10-2,39 37 4,-39-37-2,27 58 0,-27-58-1,14 59 0,-14-59-1,-1 54 1,1-54 0,-10 41-5,10-41 0,0 0 0,0 0 0,-35 34 1,35-34-1,0 0 1,0 0-1,0 0 1,-30-3 0,30 3-1,0 0-4,0 0 4,0 0-4,0 0 4,33-34 0,-33 34 0,33-3 1,-33 3-1,42 10 6,-42-10-6,46 23 6,-46-23-6,38 31-3,-38-31 3,28 39 1,-28-39 0,8 37-5,-8-37 0,0 0 6,-30 48-6,30-48 10,-43 27-10,43-27 0,-54 22-1,25-13 9,0-4-1,29-5-13,-46-8-27,46 8-6,-22-46 6,21 8-2</inkml:trace>
  <inkml:trace contextRef="#ctx0" brushRef="#br0" timeOffset="36631.6628">9489 16898 16,'6'-11'29,"5"5"3,-11 6-3,12-13-8,-2 15-4,-10-2-3,0 0-2,1 10-3,-8 6-2,-8 2-3,-3 10-1,-7 3-2,-3 7-1,-4 3-1,-1-1-1,2 6-5,-3-10-10,7 3-15,2-5-3,2-6-1,3-5 1</inkml:trace>
  <inkml:trace contextRef="#ctx0" brushRef="#br0" timeOffset="37225.722">8165 17515 18,'-18'0'27,"-9"1"1,4 9 1,-5 6-13,-4 5-1,0 12-7,-6 3 2,4 12-4,-6 3 2,7 6-2,1-1 0,6 3 4,6-10-2,10-2-5,7-5-2,3-42 6,24 59-3,-24-59 1,51 29-2,-20-25-5,4-8-2,-1-4 1,8-6-15,-4-3-21,1-9 0,1-2-3,-2-4 3</inkml:trace>
  <inkml:trace contextRef="#ctx0" brushRef="#br0" timeOffset="37489.7486">8526 17464 32,'0'0'29,"-10"-2"3,6 14-1,0 9-13,-4 6-6,3 13-7,-3 3 0,1 11-5,0 5 2,0 5-6,2 1 0,-3-4-5,5-15-12,1-10-11,-3-11-2,5-10 2</inkml:trace>
  <inkml:trace contextRef="#ctx0" brushRef="#br0" timeOffset="37746.7743">8601 17383 31,'10'2'32,"-6"12"2,1 12 0,2 15-14,-6 3-4,8 16-8,-7 3 0,5 8-6,-4 0 2,-1-3-6,2-6 4,-5-6-6,6-13-24,-5-43-8,2 41 0,-2-41-1</inkml:trace>
  <inkml:trace contextRef="#ctx0" brushRef="#br0" timeOffset="37971.7966">8544 17795 31,'0'0'30,"0"0"2,3-10 0,-3 10-19,17-17-4,-5 7-3,4 2-2,1-1-2,1 1-3,3 4-4,-3-3-12,3 0-15,3 2-2,-6-3 1,5 4 1</inkml:trace>
  <inkml:trace contextRef="#ctx0" brushRef="#br0" timeOffset="38459.8456">8922 17766 20,'13'13'29,"-3"-12"3,-1-5-1,2-6-11,3 1-8,-4-2-4,4 5-2,-6 0 0,3 8 0,-11-2-1,11 14-1,-9 1-1,-1 6-1,-2 5 0,-1 3-1,-1 0 0,0 0-1,3-29 0,-7 54 7,7-54-7,-4 38 6,5-26-6,-1-12 0,10 7 0,0-8-1,1-4 1,4-1-6,1-1 6,5 0-6,-1 3 6,3 0 1,-4 4-1,1 4 0,-20-4 1,31 19-1,-31-19 6,0 0 1,19 58-1,-19-58 2,-10 60-2,10-60 2,-31 63-2,31-63 0,-42 55-8,42-55-4,-44 36-17,44-36-21,-40-17 2,26-13-3,6-18 2</inkml:trace>
  <inkml:trace contextRef="#ctx0" brushRef="#br0" timeOffset="38985.8982">9015 15698 75,'-8'-2'35,"8"2"-2,11 5 2,-2 4-22,7 9-8,1 6-3,2 8-1,4 6-2,-1 6-2,4 8-3,-3-4-4,7 0-9,-2-8-14,2-17-1,4-7-1,-4-19 4</inkml:trace>
  <inkml:trace contextRef="#ctx0" brushRef="#br0" timeOffset="39564.9561">8242 15011 58,'-19'-21'29,"19"21"-1,-22-18-1,8 7-16,1 5-6,-3 4-3,0 4-1,0 6-1,0 6 1,-1 6 0,4 5 0,1 3 1,3 3 0,4 2 0,5 0 0,3-4-1,5-2 0,1-6 0,2-4-1,2-5 1,2-6-2,1-4-1,1-8-5,3-3-6,1-5-8,0-11-9,7 2 0,-2-9 0,7 2 1</inkml:trace>
  <inkml:trace contextRef="#ctx0" brushRef="#br0" timeOffset="39819.9816">8569 14695 72,'-6'28'29,"1"-11"0,7 7-5,0 6-16,0 9-6,0 7-1,1 6-1,-1 3 0,0-2-1,-1-3-1,0-2-5,0-9-8,-1-15-12,4-2-3,-4-22 2,0 0-1</inkml:trace>
  <inkml:trace contextRef="#ctx0" brushRef="#br0" timeOffset="40101.0096">8806 14675 48,'0'0'30,"11"7"1,-11-7 0,2 27-9,-2 0-13,-4 4-5,2 9-3,-2 5 0,2 4 0,0 1-1,1-4-2,3-4-4,-2-9-7,4-6-8,2-6-9,-6-21-1,0 0 1,0 0 1</inkml:trace>
  <inkml:trace contextRef="#ctx0" brushRef="#br0" timeOffset="40317.0312">8559 14994 35,'-16'10'26,"-4"-7"2,20-3 0,-12 7-8,12-7-9,16-9-4,1 0-4,5 0-1,3-5-1,5-1-3,5-3-4,2-1-8,1-5-15,7 6 0,-7-9 1,6 6 1</inkml:trace>
  <inkml:trace contextRef="#ctx0" brushRef="#br0" timeOffset="40813.0809">9164 14820 59,'-2'14'29,"2"-14"0,9-1-1,-9 1-15,15-7-10,-4 4-2,-1 2 0,2 2-1,-4 5 0,-8-6 1,15 20-1,-11-6 1,-3 1-1,-1 3 1,-2-2 0,-1 0-1,-2-3 1,0-1 1,5-12-1,-9 14 0,9-14 0,0 0 0,0 0 0,0 0 0,0 0 0,0 0 0,15 5-1,-4-4 1,3 1-1,2 3 0,1 1 0,0 2 0,-1 2 1,-2 4 0,-4 0 1,-2 4 1,-8 3 0,-2 3 0,-7 0 0,-1 1 0,-3-3-2,-2-2-10,-4-3-24,4-3 0,-6-18 0,5-6-3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4:44:42.32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11463 14998 85,'0'28'33,"5"12"0,-3 3 1,0 9-29,3 9-4,1 8 1,1 8 0,-1-3 1,2-5 0,-1-13 1,9-9 0,9-28 0,16-19 1,14-26-2,16-27-1,15-28-3,13-27-5,18-22-14,5-21-9,6-13-7,4 1-1,-5 0-1,-2 14 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4:47:11.28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4506 6011 16,'11'-4'18,"-11"4"0,0 0-5,0 0-3,2 11 1,-3 3-2,1 5-1,0 3 0,0 4-1,-1 3 1,0 2 1,0-1-4,-1-2-2,2-1 0,-3-5-1,1-2-2,0-3-4,-1-2-8,3-15-12,-4 20-2,4-20 1,0 0-1</inkml:trace>
  <inkml:trace contextRef="#ctx0" brushRef="#br0" timeOffset="332.033">4688 6078 22,'0'0'20,"0"0"0,11-2 0,-11 2-8,0 11-4,-2 2-2,0 4 0,0 1-1,0 2 0,2 2-1,-1 3 0,2-4 0,0-1-2,3-4 0,1-1-1,1-1 1,2-3-1,-8-11-2,16 14-6,-7-13 0,1-2-2,1-2-7,-4-8-6,8 2-5,-7-8 3,4 3 0</inkml:trace>
  <inkml:trace contextRef="#ctx0" brushRef="#br0" timeOffset="609.0608">4295 5982 35,'-21'-1'25,"21"1"1,-13 0 1,22-7-11,8 5-2,5-8-4,10 5-1,5-5 0,7 3-3,0-1-1,4 2-1,-2 0-4,-3 1-3,-3 3-9,-4 4-19,-6-9 1,1 2-2,-7-9 1</inkml:trace>
  <inkml:trace contextRef="#ctx0" brushRef="#br0" timeOffset="21800.1796">8352 12078 15,'-10'12'14,"10"-12"-4,0 0-3,-12 0-5,12 0 0,-12 1 1,12-1 2,-15 0 0,15 0 1,-13-1 0,13 1 2,-13 0 1,13 0 0,-10 0-1,10 0 1,0 0-2,0 0 1,0 0 2,0 0-1,16 4-1,1-5 0,13 2 0,6-2-1,10 2-1,9-3-1,9 2-1,4-4-1,6 3-2,1-2 1,0-1-2,-2 1 1,-3-1-4,-3 1-14,-4-1-16,-14-10 1,-6-1-1,-15-20-1</inkml:trace>
  <inkml:trace contextRef="#ctx0" brushRef="#br0" timeOffset="31413.141">10325 11209 36,'-12'-12'22,"12"12"2,-18-14-2,9 3-8,-4 4-4,-2-1 0,0 6-1,-4-2 0,0 6-2,-2 5 1,1 10-2,-4 5-1,1 8 2,-1 9-2,3 4 0,0 1 0,6 5-1,2-4-1,6-2-1,6-3-1,8-4 0,4-7 0,6-2-1,4-4 0,1-2 0,3-2-2,0-6-2,4 1-4,-4-10-7,3-1-16,1-2-2,-4-8 0,3 0-1</inkml:trace>
  <inkml:trace contextRef="#ctx0" brushRef="#br0" timeOffset="31933.193">10480 11285 30,'-1'-18'23,"1"18"1,0 0 3,-1-12-11,1 12-2,0 0-4,0 0 0,0 0-2,-3 23 1,2-6-2,3 7-1,-1 3-2,3 7 0,-2 1 0,3 2-1,-1-3 0,2-1-2,-1-4 1,-1-2-2,-2-3 1,2-3-1,-3-2-1,1-4-2,0 1-2,-2-16-6,4 20-7,-4-20-10,3 11-4,-3-11-1,9-3 2</inkml:trace>
  <inkml:trace contextRef="#ctx0" brushRef="#br0" timeOffset="32458.2455">10645 11616 67,'13'-3'32,"-1"2"-1,-3-6 2,5-2-13,5 5-10,0-3-3,5 6-2,-3 1 0,1 6-1,-3 1-1,-1 6-1,-2 1-1,-4 2 1,-6 2-1,-3-1 0,-4 1 0,-5-1 0,-4-2 0,-4-1-1,-3-2 1,-3-1 0,0-3-1,-2-2 0,3-3 1,0-3-1,5-1 0,2 0 0,2-3 0,10 4 0,-9-6 0,9 6 0,0 0 0,8-3 0,2 6 0,4 2 0,4 3 0,5 4 0,1 1 0,2 2 0,-1 1 0,-1 1-1,-4-3-1,-4-5-3,-3 3-7,-13-12-20,0 0-4,0 0 1,0-12-1</inkml:trace>
  <inkml:trace contextRef="#ctx0" brushRef="#br0" timeOffset="32902.2898">9789 10879 53,'0'0'24,"-21"-6"1,21 6 1,-23 18-14,8-5-5,1 11-1,-6 8 1,1 17 1,-5 8 2,4 14 0,-1 4-3,6 6-1,1 0-1,8-2-1,3-6-1,7-8-2,6-9 0,6-7-2,8-7-1,2-9-4,9-3-8,2-5-14,4-12-5,7-3 0,1-11-2,8-1 3</inkml:trace>
  <inkml:trace contextRef="#ctx0" brushRef="#br0" timeOffset="33661.3658">11355 11507 23,'0'0'21,"-19"-6"1,19 6 2,-14 13-11,3 0-2,2 7 2,-2 2 0,6 5-2,-2 0 0,8 1-1,4-5-3,6-3-1,2-7-2,5-4-1,1-9 0,1-4-1,-1-5-1,-1-4 1,-4-4-2,-2-3 0,-4-2 0,-3-2-1,-1 0 1,-4 2-1,-1 2 1,-1 5 0,0 1 0,2 14 0,-3-15-1,3 15 1,0 0 0,13 8-1,-2 1 1,2 3-1,2 1 1,1 1 0,1 0 0,-2-2 0,-3-1 0,-1-2 1,-11-9 0,11 12 1,-11-12 0,0 0 1,0 0 0,0 0 1,0 0 0,1-14-1,-1 0 1,3-2-1,0-8-1,3 0 1,1-4-3,2 1 1,2 1-3,-2 2 0,4 5-4,-3-1-4,3 11-14,2 3-12,-4 0 2,4 5-2,-2-4 3</inkml:trace>
  <inkml:trace contextRef="#ctx0" brushRef="#br0" timeOffset="34503.45">11950 11305 28,'10'13'23,"-10"-13"2,0 33 3,-3-10-10,1 5-3,0 7-2,-2-2-1,3 5-1,-4-6-2,4-1-3,-2-9 0,2-2-2,-1-6 0,1-3 0,1-11 0,0 0 0,0 0-1,-5-14 1,2-1-1,3-4 0,-2-7-1,2-5 1,-1-5-2,2-4 1,1-2-1,1-4 0,1 0-1,3 0 1,1 4-1,2 2-1,2 4 1,2 5 0,1 4 0,1 6-1,2 6 1,-2 3-1,3 6 1,-2 7-1,0 10 0,-2 4 1,0 8-1,-3 5 0,-3 5 1,-1 3 0,-5 2 0,-2-2 0,-3-4 0,-3-1 0,-4-6 0,1-2 0,-4-6 0,-2-2 0,2-3 0,-2-4 0,1-2 0,2-2-1,0-2 2,2-2-2,9 0 2,-10-2-1,10 2 0,0 0 0,0 0 0,-1-11 0,1 11-1,9-1 1,-9 1-1,16 7-1,-5 2 1,0 3-1,3 2 1,0 3-1,-2 2 2,1 1-2,-1-1 2,0-2-1,-3-3 2,-2 0 0,-4-2 0,-2-2 0,-1-10 1,-8 19 0,-2-11 0,-3 0 1,-1 0-1,-1-2-1,-1-1 0,0-3-2,2-2 0,-1-4-4,6 0-7,-1-5-18,4-6-8,6 1 2,1-6 0</inkml:trace>
  <inkml:trace contextRef="#ctx0" brushRef="#br0" timeOffset="34955.4952">12297 11452 95,'0'0'30,"2"15"0,-2-15 0,0 0-26,0 0-3,0 0 0,-2 19 1,3-8 1,2 5 0,0 1 0,3 6 0,-2-2 1,2 1-1,-1-4-1,-1-1 0,0-4 0,-4-13-1,4 14 1,-4-14 0,0 0 0,0 0 1,0 0-1,0 0 0,-4-14 0,3 2 0,-1-6-1,2-1 0,0-6 0,3-2-1,0 0 0,2 2 2,1 0-2,1 3 1,1 3-2,1 5 2,1 4-3,-10 10-1,18-11-5,-18 11-7,21-7-14,-7 10-8,-1-1 1,2 5 0,-4-2 1</inkml:trace>
  <inkml:trace contextRef="#ctx0" brushRef="#br0" timeOffset="35610.5606">12531 11633 45,'0'15'29,"0"-15"2,-3 12 1,3-12-14,0 0-1,0 0-2,0 0-2,0 0-2,11 5-3,-1-3-2,-1-4-2,4 3-1,-1-1 0,2 0-1,-1 0-1,-1 1 0,-1 0 0,-2 1-1,-1 2 0,-8-4 0,16 9 0,-16-9 0,15 15-1,-15-15 1,11 19 0,-8-7 0,-1-1 0,-2 1 0,-4 1 0,-2-2 1,-3-2-1,-3 1 0,-2 1 1,-2-2-1,-2-1 1,0 1-1,-2-2 0,3 1 1,1-1-1,2-1 0,2-3 0,3-1 1,9-2-1,-10 4 0,10-4 1,0 0-1,0 0 0,0 0 1,0 0-1,0 0 0,0 0 1,13 2-1,-3-1 0,3 1 1,2 0 0,7 0 0,0 1-1,4-1 1,2 1-1,3 1 1,-2-1-1,-1 1 0,-2-1 0,-5 0-1,-1-1-2,-6-2-2,-2 5-5,-12-5-21,9-6-7,-9 6 0,3-20 0,-1 6 1</inkml:trace>
  <inkml:trace contextRef="#ctx0" brushRef="#br0" timeOffset="36054.6049">12714 10628 63,'0'0'30,"19"20"-2,-2-8 0,11 6-9,2 10-12,7 12-4,6 11 2,1 10-1,5 14 1,-2 5 0,1 9 1,-4 1-1,-2 4 1,-9-7-1,-5 0-2,-9-7 0,-6-7-1,-12-9 0,-6-5-2,-10-7-1,-7-10-4,-3-4-18,-5-9-13,-6-15 1,-1-7-1,-5-18-1</inkml:trace>
  <inkml:trace contextRef="#ctx0" brushRef="#br0" timeOffset="61716.171">2823 1404 0,'20'-14'12,"-20"14"-1,19-11 1,-19 11 3,13-10-1,-13 10 1,9-7 0,-9 7 0,0 0-1,0 0-2,0 0-4,0 0 0,0 0-3,0 0-1,-3 12-1,3-12 0,-18 22 2,4-3-2,-6 4 2,-3 7 0,-8 5 0,-3 6 0,-8 6 2,0 7-5,-9-1 2,-1 3-3,-3 0 2,0 3-4,0-3 2,3-2-3,3-7 3,3-2-1,2-6 0,7-5 0,6-6-2,4-8-2,9-4-4,0-13-14,18-3-11,-5-19-2,16-5 0,9-8 1</inkml:trace>
  <inkml:trace contextRef="#ctx0" brushRef="#br0" timeOffset="62499.2493">2970 1370 2,'0'0'14,"0"-12"-1,0 12-4,-1-12-1,1 12 2,0 0 1,0 0 1,-9-14-1,9 14-1,0 0-2,-11-6 1,11 6-2,-8-5 0,8 5-1,-9-2-1,9 2 0,-9 0 0,9 0 0,0 0-1,-10 1 0,10-1 1,0 0-2,0 0-1,0 0 0,0 0 0,0 0 0,9 17 0,3-1 1,6 5-1,8 6 1,9 5 0,7 9-1,10 2 1,6 4-1,6 1-4,2 0 3,1-1-3,-4-1 3,-4 0-3,-6-3 2,-7-3-3,-7-5 3,-4-4 0,-9-3-1,-7-8-2,-3 1-4,-9-10-5,-7-11-20,8 12 1,-8-12-2,-14-11 1</inkml:trace>
  <inkml:trace contextRef="#ctx0" brushRef="#br0" timeOffset="63749.3743">2064 2259 11,'-8'13'22,"8"-13"3,0 0 2,0 0-10,0 0-4,0 0 0,0 0-1,0 0-2,0 0-4,0 0 0,0 0-3,0 15 3,4-2-4,5 5 1,0 6-1,5 11 1,4 5 0,4 14-2,4 8 2,3 8-2,2-2 1,0 3 2,1-1-1,0-1-1,-2-8 1,-1-5-1,-2-11 1,-4-4-2,-4-6 2,-3-5-2,-2-6-1,-5-6 1,-1-2 0,-3-5-1,-5-11 1,6 13-1,-6-13 1,0 0 0,0 0-1,0 0 1,0 0 0,0 0-1,0 0 1,0 0-1,0 0 0,0 0 1,0 0-1,0 0 0,0 0 0,0 0 1,0 0-1,0 0 0,0 0 1,0 0-1,0 0 0,0 0 1,0 0-1,0 0 0,0 0 1,0 0-1,0 0 0,0 0 0,0 0 0,0 0 0,0 0 1,0 0-1,0 0 0,0 0 0,0 0-1,0 0 1,0 0 0,11-3 0,-11 3 0,12-6-1,1 2 1,5 0 0,7-2-1,6 0 1,8 0-1,7 0 1,9 2 0,6-1 1,4 0-1,3 3 1,1-2 0,0 3 1,-3 1-1,-3 0 0,-6 0-1,-5 1 1,-7 0-1,-6 1 1,-8-1-1,-8 0 0,-5 0 0,-8 0-1,-10-1-1,10-1-1,-10 1-3,0 0-4,-1-14-4,-3-1-10,5-1-13,4-7 2,1-6 0,3-5 2</inkml:trace>
  <inkml:trace contextRef="#ctx0" brushRef="#br0" timeOffset="64453.4447">3735 1998 19,'0'0'20,"0"0"-1,0 0-2,-1-11 0,1 11-3,0 0-3,0 0-2,0 0-2,0 0-2,0 0-1,0 0-1,0 0-1,-5 21 0,4 2 0,-5 5 0,2 13 4,-4 10-3,1 13-1,-3 8 1,3 7 1,-3 4-2,1 1 1,0-1-1,3-3-2,-2-10 2,1-2 0,0-9 1,1-6-1,1-7 1,-1-5-2,1-10 1,0-2 0,1-7-1,1-4 0,0-6 0,3-12-1,-2 11 1,2-11-1,0 0-1,0 0-3,0 0-3,1-15-9,1 2-17,2 2 1,-2-8-2,4-2 3</inkml:trace>
  <inkml:trace contextRef="#ctx0" brushRef="#br0" timeOffset="65287.5281">3518 2148 11,'-10'-10'18,"10"10"-3,0 0 0,0 0 0,0 0 1,-11-11-2,11 11-2,0 0-2,0 0-1,0 0-3,0 0-1,0 0-2,0 0-2,0 0 0,-9 17 0,6-4 1,0 8 0,-1 7 0,0 8 1,-1 4 0,2 8 0,-2 2 2,3 6-2,-2 1-1,2 4 1,-3-3-1,2 1-1,0-4 1,0-3-1,-1-6 1,1-4-1,0-6 0,1-7 1,0-6-2,1-4 1,1-5 0,-1-3 0,1-11-2,-1 12 0,1-12-2,0 0-5,3-12-12,1-2-12,-2-10 1,5-1-3,-1-10 3</inkml:trace>
  <inkml:trace contextRef="#ctx0" brushRef="#br0" timeOffset="66062.6056">3727 2028 17,'-12'7'23,"12"-7"1,0 0-7,0 0-2,0 0-1,0 0 0,0 0-2,0 0-3,10-5-2,-10 5-1,15-16-1,-4 0 0,6 2 1,3-8 0,8 1-1,2-7 0,5 2-1,2-5 1,5-2-2,0-2 0,2 4 2,-3-2-3,1 4 3,-4 1-3,-2 1 2,-3 3-3,-4 5 3,-2 1-3,-5 3-1,-2 2 1,-4 3-1,-3 2 1,-3 1-1,-10 7 0,14-7 0,-14 7 0,0 0 0,9-4-2,-9 4-1,0 0-6,0 0-13,0 0-14,0 0 1,0 0-1,0 0 0</inkml:trace>
  <inkml:trace contextRef="#ctx0" brushRef="#br0" timeOffset="72635.2626">4364 2716 27,'0'0'22,"0"0"0,0 0-1,0 0-3,0 0-2,0 0-2,7-10-3,-7 10-2,0 0-2,10 4 0,-1-2-3,7 2 0,4 0 0,8 2-1,5-2 0,5 4 0,2-1-1,2 2 0,-2-2-2,-2 0 1,-6 1-1,-6-1 0,-5 0-1,-5-1-1,-3 1-2,-13-7-2,8 11-4,-8-11-5,0 0-4,-10 7-4,10-7-4,-14-2-4,2-7 3,12 9 1</inkml:trace>
  <inkml:trace contextRef="#ctx0" brushRef="#br0" timeOffset="72907.2899">4620 2603 15,'-12'-19'24,"12"19"1,-15-23 0,15 23-7,0 0-3,0 0-3,-6 12-2,6 10-3,4 11-2,-3 5-1,3 9 0,-2 2 0,2 6 0,-2-2-2,0-1-1,0-7 0,-1-6-2,2-8-2,-2-7-6,5-6-5,-1-6-8,-5-12-7,21-11-1,-8-8 1,7-5 2</inkml:trace>
  <inkml:trace contextRef="#ctx0" brushRef="#br0" timeOffset="73658.3651">4941 2437 47,'13'-17'25,"-7"6"-1,-6 11-3,13 15-6,-10 9-4,2 11-3,-1 7-2,2 8-2,-1 4 1,2 1-3,-1-5 1,-1-5-2,-1-10-1,0-7 2,-3-11 1,2-6 1,-3-11 0,0 0 0,-6-20 0,3 1 0,-2-12 0,2-5-2,-2-11-1,0-5 0,2-5-1,1-5 1,3 0-1,3-1 0,3 3 0,4 3 0,3 6 0,3 3 0,5 6 0,1 9 0,2 6 0,-1 9-1,-2 7 1,0 9 0,-3 10-1,-1 10 1,-6 7-1,-4 9 4,-4 9-3,-5 5-1,-6 4 1,-6-1 0,-6-1 0,-3-3 0,-5-5 1,-2-4-4,1-7 3,0-6 0,4-5 0,4-3 0,5-6-1,4-1 1,11-10-1,0 0 1,1 11 0,11-10-1,4 3 1,3 3-1,5 3 1,2 4 0,1 4 0,0 4 0,-2 4 0,-4 1 0,-2-1 1,-6 0-1,-3-3 0,-5-1 1,-5-6 0,-5-1-1,-5-6 1,-2 0 0,-5-6 0,-1-1-1,-1-3 0,0-3-3,2-1-1,1-8-4,7 3-9,0-9-9,7-3-7,8-2 0,3-4 1,4 1 2</inkml:trace>
  <inkml:trace contextRef="#ctx0" brushRef="#br0" timeOffset="73981.3974">5267 2582 29,'18'-12'23,"-9"-3"1,3 11-1,-12 4-5,18 1-5,-8 12-4,0 4-3,4 9-1,-4 2 0,4 4 1,-2-1 0,2 0 0,-5-6-2,0-2 1,-3-10 0,-1-1 1,-5-12 0,0 0 0,0 0-1,5-19 0,-3-4 0,2-5-2,2-7 0,2-5-2,3-2-1,0 1-1,4 7-3,-1 1-2,6 14-4,-5 0-8,7 15-10,-2 7-7,0 4 0,0 4 0,0 1 3</inkml:trace>
  <inkml:trace contextRef="#ctx0" brushRef="#br0" timeOffset="74424.4417">5765 2800 39,'3'20'25,"-3"-20"3,1 14 1,-1-14-18,14 1 1,0-1 0,-1-7 0,9 5 1,-2-5-5,5 3-2,-1 0-2,-1 1-1,-4 2-1,-1 2-2,-4 4 1,-5 1-1,-9-6 0,7 21 0,-8-7 0,-5 1 0,-2 2 0,-4 0 1,-5 1-1,0-2 1,-4 1-1,2 0 0,-2-2 1,4-1-1,1-1 1,5 0-2,2-2 2,3 2-1,6-13 1,1 20-1,5-8 1,7-1 0,5 1 0,6 0 0,6-1-1,2 1 0,4-2-3,-1-4-6,5-1-25,-3 0 0,-1-5 0,-1-3 0</inkml:trace>
  <inkml:trace contextRef="#ctx0" brushRef="#br0" timeOffset="75221.5214">7454 3288 13,'-20'-11'21,"6"6"-6,-1-2 1,5 3 1,-4-1 0,3 1-2,1 2-3,0-2-3,10 4-1,-14-2-2,14 2-1,0 0 0,0 0 0,0 0-1,16 5 1,9-4-2,13 2 0,12 0 0,17 2 1,12-1-1,11 2 1,7-3-1,5 3 0,-2-2 0,-1 0-1,-8 0 0,-7-1-1,-12 1 0,-9-3-1,-10 0 1,-9-1-1,-11-1 0,-9 0-1,-7 1 0,-7-4-3,-10 4-3,9-9-3,-9 9-5,-5-14-7,0 2-8,1 1-3,-3-7 0,0 4 4</inkml:trace>
  <inkml:trace contextRef="#ctx0" brushRef="#br0" timeOffset="75552.5545">8378 3043 35,'-20'-8'23,"8"7"-2,0-3-1,12 4-2,0 0-3,0 0-4,12 7-2,4-3-2,6 4-2,1-1 2,6 6-2,0 0-1,1 5-1,-1 2 0,-1 6-1,-4 3 0,-4 5 1,-3 2-1,-6 4 0,-6-1 0,-7 2 0,-10-2 0,-5-4-1,-8-5 1,-4-1-1,-5-5 0,-1-6-2,3 0-4,-1-8-8,6-1-20,4 0-1,1-6 1,7 0-2</inkml:trace>
  <inkml:trace contextRef="#ctx0" brushRef="#br0" timeOffset="80862.0854">10402 3066 28,'11'-1'24,"-11"1"-1,0 0-1,0 0-7,0 0-4,0 0-3,0 0-2,0 0-3,0 0 0,-9 7 0,9-7-1,-13 18 1,2-4-1,-3 4 1,-4 5 2,-5 6-1,-7 1 2,0 6-2,-5 1 0,-1 2 0,-5-1 1,2 0-2,0-4 0,2-3 0,3-4-2,2-2 1,4-6 0,5-3-1,4-4-1,4-4-2,5 0-1,10-8-2,-9 6-4,9-6-10,0 0-13,21-13-1,-6 2 0,9 2 2</inkml:trace>
  <inkml:trace contextRef="#ctx0" brushRef="#br0" timeOffset="81470.1461">10350 3121 11,'0'0'12,"0"0"2,0 0 0,0 0-1,0 0 0,0 0 0,8 13-1,-8-13-1,16 16-2,-1 0-1,3 2-1,7 6-1,3 3 0,5 5-1,4 2-1,4 5 1,0-3-1,1 2 1,-2-5-2,2 0 1,-7-5-2,-4-4 1,-4-4-2,-3-4 1,-7-3-2,-2-1 1,-5-5-1,-10-7-1,12 12-1,-12-12-4,0 0-9,9 7-11,-9-7-4,0 0-2,0 0 1</inkml:trace>
  <inkml:trace contextRef="#ctx0" brushRef="#br0" timeOffset="82282.2274">9883 3678 19,'0'0'16,"-10"-10"0,10 10-2,0 0-1,0 0-1,0 0-3,0 0-1,0 0-1,0 0-2,0 0 0,0 0-1,0 0 1,0 0-1,0 0-1,0 0 0,0 0 0,0 0 1,2 17-1,-2-17 1,6 23 0,-3-4 1,4 8 0,-2 6 1,3 4-2,-1 5 1,2 7 0,-1 1-1,-1 4 0,0-3-1,1 1 1,-3-2-1,1-1-1,-1-5 1,0-3-1,-4-5-1,3-1 0,-2-3 0,0-5 0,-2-6-1,1-4 1,-1-3-1,0-3 0,0-11 0,1 10-1,-1-10-3,0 0-2,0 0-7,0 0-16,12-22-6,-2 6 1,3-8-1</inkml:trace>
  <inkml:trace contextRef="#ctx0" brushRef="#br0" timeOffset="83072.3064">10879 3711 7,'0'0'17,"0"0"-1,0 0 1,0 0-2,0 0 1,0 0-2,0 0-2,0 0-1,0 0-2,0 0-1,0 0-2,0 0-1,-3 16-2,2-4 1,0 8 0,-1 8 0,1 9 2,-3 9-1,1 7 0,-3 4 0,1 3 0,-4-2-1,2 0-1,-2-8 0,1-1 0,-1-10-1,1-5 0,1-5-1,2-4 0,0-4 0,0-5-1,1-5 0,4-11 0,-3 13-2,3-13-1,0 0-2,0 0-3,0 0-7,0 0-9,0 0-8,-6-12-1,6 12 0,-10-11 3</inkml:trace>
  <inkml:trace contextRef="#ctx0" brushRef="#br0" timeOffset="83884.3876">9981 4531 25,'0'0'21,"0"0"-2,0 0-1,0 0 0,0 0-5,0 0-1,0 0-3,0 0 0,0 0-3,0 0 0,0 0-2,0 0 0,0 0 0,4 11 0,-4-11-1,9 5 0,-9-5 0,19 8 0,-4-4 0,3 3 0,4-2 0,4 1-1,0-3 1,6 3-1,0-2 0,2-1 0,-1 0-1,1 0 1,0-2-1,0 0 0,0 1 0,-2-1 0,-2-1 0,-2 1-1,-1 0 1,-4 0-1,-2 2 0,-2-1 0,-4 0 0,-1 1 1,-1-2-1,-3 1 0,1-1 1,-1 0-1,0 1 0,-1 0 1,1-1-1,0 1 1,-2 2-1,1-2 0,-9-2 0,15 5 0,-15-5 1,9 3-1,-9-3-1,0 0-2,9 0-2,-9 0-5,0 0-18,7-15-7,-4 1 1,5-1-1</inkml:trace>
  <inkml:trace contextRef="#ctx0" brushRef="#br0" timeOffset="84771.4763">10924 3756 8,'0'0'13,"0"0"1,0 0 3,0 0-1,0 0-1,0 0 1,0 0-2,0 0-1,0 0-3,0 0-1,0 0-2,0 0-2,6-14-1,-6 14-1,14-17 1,-2 3-1,5-1 1,4-6-2,4 0 2,3-3-1,4 0 1,2-2-2,2 0 1,-1-2-1,1 4 0,0-1-1,-1 1 1,-2-1 0,-1 2-1,-3 0 0,-1 4 1,-3 0-1,-3 4 0,-4 1 0,-1 4 0,-6 1 1,-1 4-1,-10 5 0,12-7 1,-12 7-1,0 0 0,0 0 0,0 0 0,0 0-1,0 0 0,0 0-2,0 0-2,0 0-5,0 0-12,0 0-14,0 0 0,0 0 0,4 18 0</inkml:trace>
  <inkml:trace contextRef="#ctx0" brushRef="#br0" timeOffset="89110.91">10930 3738 6,'0'0'9,"0"0"-1,0 0 0,0 0 1,0 0 1,0 0 0,0 0 0,0 0-1,0 0 1,0 0-2,-1 11 0,1-11 0,11 10-1,-1-5 0,3 2 1,4 2-1,3-2 0,3 2-2,1-1 0,4 2 0,0-2-2,1 0 2,-3-1-2,2 1-1,-2-2 1,-2 1-1,-2-2 0,-3-1 0,-4-1-1,-3 0 1,-1-1-2,-11-2 1,11 3-1,-11-3-1,0 0-1,0 0-2,0 0-5,0 0-11,0 0-11,0 0 0,8-12-1,2 9 2</inkml:trace>
  <inkml:trace contextRef="#ctx0" brushRef="#br0" timeOffset="90953.0944">11614 3795 16,'0'0'18,"0"0"-5,0 0-1,0 0 0,0 0-2,1 10-1,-2 6-1,-1 2-1,1 3 0,-1 5-1,-1 2 0,0-1-1,0-3 0,0-2-1,2-5 0,-1-2-1,2-15 1,-2 16 2,2-16 0,0 0 0,0 0 1,0-16-2,-1 0 0,2-2-1,-2-8 0,2-2-3,0-4 0,2-2 0,0 0 0,0 1 0,3 2-1,1-1 1,3 5-1,1 3 0,2 4-1,1 5 1,3 2 0,-1 4-1,1 3 1,-3 4-1,0 6 1,-1 3 0,-2 4 0,-2 3-1,-2 3 2,-2 3-2,-3 2 2,-2 2-2,-3-1 2,-5 0-1,-3 1 0,-3-1 0,-3-2 0,-2-1 1,0-3-1,0-1 0,1-4 0,5-2 0,1-3-1,12-7 1,-13 8 0,13-8-1,0 0 1,0 0-1,0 0 1,16-9-1,-3 4 1,1-1-1,3 1 1,1 2-1,1 1 1,-2 2 0,-1 2-1,-3 1 1,-1 3-1,-3 4 0,-1 0 1,-2 2 0,-1 2-1,-1 0 1,-3 1 0,-3 1 1,-3 1 0,-4-3 0,-4-2-1,-5 1 1,-3-3 0,-2-2 0,-2-4-2,1-1 0,4-3-2,1-5-2,5 0-3,4-7-6,8-2-7,5 0-7,3-9-3,9 5 2,-1-9 1</inkml:trace>
  <inkml:trace contextRef="#ctx0" brushRef="#br0" timeOffset="91351.1342">11885 3782 15,'18'6'20,"-18"-6"2,18 13 1,-11-3-9,3 3-5,3 2-1,-2 3 1,-1 0-1,-1 1-3,0-1-2,-3-3 0,-1-1-1,-5-14 1,4 16 1,-4-16 0,0 0 1,0 0 0,0 0 1,0 0 1,0 0-2,-6-14 0,5 4-2,-2-4 0,2-4-1,1-2 0,1 2-2,2-1 1,2 3-1,2-1 0,3 3 0,3 4 0,1 1 0,4 4-2,-2 0-1,2 3-2,-3-2-7,2 2-16,-2 4-3,-15-2-2,15 4 2</inkml:trace>
  <inkml:trace contextRef="#ctx0" brushRef="#br0" timeOffset="92419.241">10797 4437 21,'0'0'17,"0"0"0,-6-11-2,6 11-2,0 0-1,0 0-3,0 0-1,0 0-2,0 0-2,0 0-1,-9 0-1,9 0 0,-5 18 1,2-4 0,-1 2-1,0 3 2,-2 3-1,2-1 1,1 0-1,-1-1 0,0-4 0,1-1-1,0-3 0,3-12 0,-3 16-1,3-16 0,0 0 0,-2 12-1,2-12 1,0 0 0,0 0-1,0 0 2,0 0-2,0 0 0,0 0 0,0 0 1,0 0-1,0 0 0,0 0 0,0 0 0,0 0 0,0 0 0,0 0-1,0 0-1,0 0-1,0 0-1,0 0-5,0 0-5,0 0-8,0 0-6,0 0-1,0 0 2</inkml:trace>
  <inkml:trace contextRef="#ctx0" brushRef="#br0" timeOffset="92893.2884">10760 4664 9,'0'0'19,"0"0"-1,0 0-2,0 0-2,0 0 1,0 0-4,-4 13-1,4-13-1,5 20 0,0-7 0,4 6 0,1-2-1,4 5 0,1-1-1,4 3-1,0-6-1,3 3-1,-2-3-1,3-1 0,-3-3-1,1-1 0,-3-1-1,0-3 1,-4-1-1,-1-2 0,-3-1-2,-10-5-3,11 5-7,-11-5-16,0 0-5,12-13-1,-8 2 0</inkml:trace>
  <inkml:trace contextRef="#ctx0" brushRef="#br0" timeOffset="93775.3766">11261 4989 0,'0'0'19,"-6"22"1,6-22 1,-9 22-7,5-7 0,1 6 0,0 1-2,0 1-2,2-1-3,0 0 0,0-3-1,0-3-1,2-3 0,-1-13 0,-1 15 0,1-15 1,0 0-2,0 0 1,-4-16-2,2 1 1,1-3-2,0-5 0,1-3 0,0-4-1,3-4 0,0-1 0,2 1 1,1 0-2,2 4 2,0 2-2,1 3 1,1 3 0,1 7-1,2 3 0,0 4 0,2 2-1,-2 3 1,2 3-1,-2 1 1,1 5-1,-1 2 1,-4 3 0,0 0-1,-2 4 1,-2 1 0,-4 2 0,-3 2 1,-4 0 0,-3 0-1,-2-2 1,-5 1-1,-2-1 1,1-3-1,-1-4 1,3 0-2,2-4 1,4-2 1,9-5-1,-11 5 0,11-5-1,0 0 1,0 0 0,0 0 0,11-1-1,-11 1 0,17 0 1,-6 3-1,2 2 1,2 2-1,0 4 1,-2 2 0,-1 2-1,0 1 1,-4 2 0,0-1 0,-3 1 1,-2-2 0,-3 1 0,-2-2 1,-4-2-1,-2-2 0,-3 0 1,-5 0-1,-3-2 0,-1-4 0,-1 0-1,-2-5-1,3 0-2,0-7-2,6 0-5,0-9-6,7-4-16,5 1-1,3-8 0,7 5 1</inkml:trace>
  <inkml:trace contextRef="#ctx0" brushRef="#br0" timeOffset="94262.4253">11472 5002 19,'0'0'20,"13"13"2,-13-13 3,8 11-14,-1 0 0,-1 2 1,0 2 0,1 1-1,1 2-4,-1-1 0,1 2-2,-2-4-1,1-1 1,-2-3-2,-5-11 1,6 14-1,-6-14 1,0 0 1,0 0-2,0 0 1,0 0-1,0-17 0,0 6-1,0-6-1,0-1 1,1-5-1,1 1 0,1 0-1,1-1 1,0-1-1,2 4 0,2 3 0,1 3 1,0 2-1,1 2 0,0 3 1,1 2-1,0 3 0,0 1 1,0-1-1,-1 2 0,-10 0 0,16 0 0,-16 0-2,11-1-3,-11 1-10,11 3-20,-11-3 2,4-11-2,-4-3 1</inkml:trace>
  <inkml:trace contextRef="#ctx0" brushRef="#br0" timeOffset="102689.2677">13533 4189 15,'-21'7'14,"12"-3"-1,-3-4 0,2 3 1,-2-1-1,3-1-2,0-1-2,9 0 1,-10 2-1,10-2 0,0 0-2,0 0 0,22 0-1,-2-2 0,10 1 0,10-3-2,11 2 2,10-3-3,11 3 1,8-4-1,7 2 1,4 0 0,4 1-1,-1 0 0,0 2 0,-6 0 0,-3 2-1,-9-1 0,-6 1-1,-10 0 0,-8 0-1,-10 2 1,-6-3-2,-10 1 0,-9-2-2,-2 1-3,-15 0-2,7-12-4,-14 0-9,-1-3-10,-2-1-3,-3-8 1,0 0 2</inkml:trace>
  <inkml:trace contextRef="#ctx0" brushRef="#br0" timeOffset="103029.3019">14627 3825 18,'-15'3'22,"15"-3"3,-3 10-3,3-10-7,14 14-1,0-5 2,10 7-3,6 0-2,12 6-2,5 3-1,7 4-3,5 1-1,5 4 0,0 1-2,-3 1 1,-7-1-2,-8-1 1,-8 0-1,-10 0 1,-14-3-1,-15 2 0,-18-3 1,-17 2-1,-16-1 0,-15 1-1,-10-1-2,-11-5-5,-3 3-17,-1-3-10,-1-5 1,8-1-1,3-12 0</inkml:trace>
  <inkml:trace contextRef="#ctx0" brushRef="#br0" timeOffset="130559.0546">18127 2806 40,'0'0'23,"0"0"0,0 0-1,0 0-4,0 0-6,0 0-3,-13-13-2,13 13-2,-12-10-2,12 10 1,-19-12-2,8 7 2,-1 0-2,-1 1-1,-2 1 0,-2 0 0,-1 3-1,-2 1 1,-1 3-1,-3 2 0,0 3 0,-1 4 0,-1 3 0,0 6 1,0 3-1,2 3 1,1 2 0,6 4 0,3-1 1,5 1 0,7-2 1,9 0-1,6-3 1,9-1 0,5-6-1,6-1 0,1-3-1,1-3-1,0-4-1,-3-4-2,-2-2-2,-7-5-4,3 2-13,-6-5-10,-1-4-1,0-1 0,-4-6 1</inkml:trace>
  <inkml:trace contextRef="#ctx0" brushRef="#br0" timeOffset="130935.0921">18192 2964 32,'0'0'30,"0"0"2,-9-4 0,9 4-12,0 0 0,0 0-4,0 0-6,0 0-3,14-3-2,-3-1-1,3 2-2,2-2-1,3 0 0,1 0-1,1 1 0,0 0 0,-2 0-1,-2 2-2,-1-2-2,2 5-2,-5-7-4,5 7-8,-5-3-8,-1 1-7,2 2 0,-5-2 3</inkml:trace>
  <inkml:trace contextRef="#ctx0" brushRef="#br0" timeOffset="131296.1283">18295 3085 9,'0'0'22,"-6"13"3,6-13-3,0 0 0,0 0-1,0 0-4,11 8-3,-11-8-1,17 4-2,-8-4-3,6 2-2,-2-1-1,3 0-2,0-1-1,0 1-1,-2-1 0,-2 0-3,-1 0 0,-11 0-3,18-1-4,-18 1-4,16-6-11,-5 5-8,2-6-1,6 3 1,0-7 2</inkml:trace>
  <inkml:trace contextRef="#ctx0" brushRef="#br0" timeOffset="131702.1689">19010 2961 5,'12'-5'22,"0"6"1,-12-1 1,0 0-9,-9-11 0,-2 9-1,-2 0-5,-3-2-3,-2 2 0,-1-1-1,-1 3-1,0 0 0,2 3-1,1-2-1,0 4 0,2 2 0,1 2 0,2 1-1,2 6 1,1 0 2,4 4-2,1-2 2,4 6-1,1-4 1,7 2 0,1-4 0,6 2-1,3-3 0,3-2 0,4-3-1,2-2-1,0-3-1,-1-3-4,3-1-2,-7-8-5,3 2-9,-4-4-10,-3-6-4,1-1 1,-4-7 1</inkml:trace>
  <inkml:trace contextRef="#ctx0" brushRef="#br0" timeOffset="132333.232">19207 2269 16,'0'0'20,"0"-13"-2,0 13-4,0 0 1,0-11-2,0 11-5,0 0-2,0 0 0,0 0-2,0 0-1,0 0 0,0 0-1,0 0 0,0 0 0,0 0 0,0 0 0,0 0 1,0 0-1,0 0 0,0 0 1,0 0-1,0 0 0,0 0 1,0 0-1,0 0 1,0 0-1,0 0 0,0 0 0,0 0-1,0 0 1,0 0 1,-12 16 2,6-2-2,-1 7 0,-4 4 1,-1 4-1,-4 1 1,2 5-1,-2-3 0,3 0-4,-1-7 2,4-4 0,2-4-2,3-5-2,5 1-2,0-13-4,5 15-14,-5-15-10,16 12 0,-4-5 0,-3-1 1</inkml:trace>
  <inkml:trace contextRef="#ctx0" brushRef="#br0" timeOffset="132784.2771">19066 3665 15,'0'0'16,"-14"-7"3,14 7-1,-10 0 1,10 0-3,0 0 0,0 0-2,-6 14-2,6-14-2,12 27-2,-2-8 1,5 6-4,2 3 2,4 7-4,2-2 1,-1 0-4,0-3 0,-3-5-2,-1-1-2,-5-7-3,-1-3-7,-12-14-11,7 10-7,-7-10 0,0 0 1</inkml:trace>
  <inkml:trace contextRef="#ctx0" brushRef="#br0" timeOffset="133408.3393">17627 2233 11,'-21'-16'25,"21"16"0,-15-12 3,15 12-13,-11-7 1,11 7-5,0 0-1,-3 12-2,10 3 0,0 4-3,6 5-1,-2 2 2,7 5-2,-2 0-1,3 0-2,-2-2 0,0-2-5,-3 0 0,-4-5-8,0 0-15,-1 3-3,-7-5-2,0 2 2</inkml:trace>
  <inkml:trace contextRef="#ctx0" brushRef="#br0" timeOffset="133785.3772">17533 3415 33,'-18'24'28,"-7"-3"3,-2 6-2,1 0-14,-6-2-1,4 3-1,-2-3-4,6-1-4,4-4-5,3-5-3,9-2-9,8-13-7,-8 13-11,18-12 0,1-10 0,10-1-1</inkml:trace>
  <inkml:trace contextRef="#ctx0" brushRef="#br0" timeOffset="134341.4328">19494 2975 32,'0'0'26,"21"3"3,-8-4-1,0-3-15,10 6-1,-1-4-1,4 4-4,-2 2-1,0-1-2,-4 2-1,0-1-1,-6 0-2,-2-1 0,-3 2-3,-9-5-4,12 4-3,-12-4-8,0 0-11,0 0-2,6-12 2,-6 12 0</inkml:trace>
  <inkml:trace contextRef="#ctx0" brushRef="#br0" timeOffset="134635.4622">19670 2843 7,'0'0'24,"-3"17"1,3-17 2,1 22-10,3-3 1,-2 4-2,4 5-3,-2-1-4,2 3-3,-2-3-1,1 1-1,-2-3-2,0-3-2,-1-5 0,-1-2-2,1-1-5,-2-14-4,1 17-9,-1-17-10,0 0 0,13 12 0,-13-12 1</inkml:trace>
  <inkml:trace contextRef="#ctx0" brushRef="#br0" timeOffset="135259.5244">20409 2792 27,'0'0'24,"0"0"-2,0 0 0,0 0-4,0 0-5,0 0-2,0 0-3,-11 9-1,1 1-2,0 5-1,-5 4 0,-1 6-1,-5 5 1,2 5 0,-2-2-1,3 2-2,1-2 1,3-3-1,2-4-1,2-4-1,4-5-1,2-7-4,3 1-6,1-11-6,0 0-12,0 0-2,0 0 2,10-12 0</inkml:trace>
  <inkml:trace contextRef="#ctx0" brushRef="#br0" timeOffset="135529.5514">20178 2846 38,'-8'-8'26,"8"8"3,0 0-1,0 0-17,6 15 0,1-1-1,-1 1-4,2 7-1,0 4-1,1 4 0,1 1-2,-1 0-1,0 1-1,-3-6-3,4 2-7,-4-4-10,1-9-10,4 1 0,-2-10-1,6 1 1</inkml:trace>
  <inkml:trace contextRef="#ctx0" brushRef="#br0" timeOffset="136100.6087">20447 3183 28,'11'8'27,"-11"-8"1,15 3 2,-15-3-13,18 1-3,-6 1-2,0-2-5,1 4-3,-4-1 1,1 4-3,-10-7-1,13 21-1,-10-7 1,-2 0-1,-2 5 1,-1 0-1,-3 2 1,-2-2 0,-2 1-1,-1-2 1,-2-1 0,-1-2 0,1-3-1,0 0 1,0-5-1,2-1 1,10-6 0,-12 4-1,12-4 1,0 0 0,0 0 0,0 0 0,-6-10 1,6 10-1,3-13-1,-3 13 1,5-13 0,-5 13-1,7-12 0,-7 12 1,0 0-1,12-7 0,-12 7-1,11 5 1,-11-5 0,14 11 0,-6-3 0,3 1 1,0 2-1,1-1 0,2 1 1,-1-1-1,-1-1-1,0 0-2,1-1-3,-13-8-9,16 3-17,-5-1-1,-11-2 0,18-10 0</inkml:trace>
  <inkml:trace contextRef="#ctx0" brushRef="#br0" timeOffset="136914.6901">21093 3099 26,'0'0'15,"0"0"1,0 0 0,0 0-1,-9-6-2,9 6-1,0 0-2,0 0-1,0 0 0,0 0-3,0 0 1,0 0-2,0 0 0,0 0-2,0 0 1,0 0-1,0 0-1,0 0 0,11 3 0,-2-1-1,5-1 0,5 3 1,5-2-1,6 1 1,6 1-1,3-1 1,4 1-1,1-1 0,2 0 0,1-1 0,-2-1 0,-4 2 0,-4-3-1,-2 1 1,-4-1 0,-6 1-1,-6-2 1,-4 2-1,-4-2 0,-11 1 1,11 1-1,-11-1 0,0 0 0,0 0-1,0 0 0,0 0-1,0 0-1,0 0-3,0 0-3,5-11-9,-5 11-10,7-10-4,-6-1-1,-1 11 2</inkml:trace>
  <inkml:trace contextRef="#ctx0" brushRef="#br0" timeOffset="137604.7591">21505 2924 28,'0'0'18,"-9"-6"0,9 6 0,0 0-2,0 0-2,-9-6-3,9 6-1,0 0-1,0 0-2,0 0-1,0 0-1,5 11-1,-5-11 0,15 17 1,-3-3-2,0 2 1,6 2-2,-1 1 1,4 2-1,-2-1-1,0 0 0,-1-3 0,1-1-1,-5-2 0,-1 0 0,-1-2 0,-4-1 0,-8-11 1,12 18-1,-11-7 0,-1-1 1,-2 2-1,-2 2 0,-3 1 1,0 3-1,-4 0 1,0 0 0,-1-1-1,-1 0 1,0-3-1,3-3 0,1 0-3,9-11-1,-12 12-3,12-12-8,0 0-10,0 0-8,0 0-1,11-13 2</inkml:trace>
  <inkml:trace contextRef="#ctx0" brushRef="#br0" timeOffset="139649.9636">23038 3036 26,'0'0'25,"0"0"-4,0 0 0,0 0-4,0 0-4,0 0-3,0 0-1,0 0-2,0 0-1,0 0-2,0 0-1,-9-2 0,9 2-1,-10-5-1,1 3-1,-1-1 2,-1 2-2,-2 0 0,-2 1 0,1 2 0,-1 1 0,1 1 0,-1 3 0,0 3 0,0 0 0,1 4 0,0 1 1,1 3-1,0 2 1,2 0 0,3 2 0,3 0 1,2-1 0,5 0 0,2-1 0,4-1 1,1-2 0,8-1 0,-1-2-1,2-1 0,2-3-1,1-2 0,-2-1-1,1-3-2,-2 0-1,-4-4-3,2 2-5,-7-6-10,2-3-13,3 1 1,-3-5-1,8 3 1</inkml:trace>
  <inkml:trace contextRef="#ctx0" brushRef="#br0" timeOffset="140088.0074">23247 3181 14,'-16'0'22,"16"0"-5,-15 0 0,15 0 2,-11 2-5,11-2-2,-9 1-1,9-1-1,0 0-2,0 0 0,0 0-1,0 0-1,13 12 2,-1-11-3,9 4 2,2-2-2,8 3 0,0-3-1,1 1-1,-3-3 0,0 2-1,-5-1-1,-5-1-2,-5 0-1,-14-1-2,13 2-3,-13-2-7,0 0-15,15-12-6,-15 12-1,23-15 2</inkml:trace>
  <inkml:trace contextRef="#ctx0" brushRef="#br0" timeOffset="140538.0523">24083 3156 6,'16'7'20,"-16"-7"0,10-4-6,-10 4 0,-11-5 0,0 3-1,-4-3-2,0 1-2,-7-1 0,2 1-1,-4-1-1,-1 4-3,-3-2-1,2 4-1,-1 0-1,3 5 0,1 0 0,1 5 0,3 1 0,6 5 2,3-1 1,4 5 0,3-2 0,6 2 1,2-2-1,6 4 1,5-5 0,5 1 0,1-4-1,3-1-1,0-2-1,1-4-1,-1 0-3,-2-8-3,0 4-6,-8-10-11,2-4-13,-4 2-1,-2-6 0,-1 1 2</inkml:trace>
  <inkml:trace contextRef="#ctx0" brushRef="#br0" timeOffset="141343.1329">22936 2408 30,'0'0'24,"-7"-10"-3,7 10 0,0 0-5,-7-12-4,7 12-3,0 0-3,0 0-2,0 0-1,0 0 1,-9 9-1,8 5 0,-1 3 1,1 5 0,0 1 0,3 6 2,-1 0-1,3 3-1,0-4-1,1-1-1,0-4 0,1-4 0,-2-4-2,0-4-2,-4-11-1,0 0-5,11 9-14,-11-9-11,7-16 0,1 3-1,-1-8 2</inkml:trace>
  <inkml:trace contextRef="#ctx0" brushRef="#br0" timeOffset="142155.2141">22993 1697 17,'0'0'17,"0"0"2,0 0-6,0 0 2,0 0-2,0 0-3,0 0-1,0 0-1,0 0 0,0 0-1,2 11-1,-2-11-2,0 0 0,0 0-1,0 0-1,0 0 0,-9 16 1,9-16-1,-11 21 1,1-7 0,1 8 1,-6-2-1,1 8 1,-3-1-2,-1 2 1,0 3 0,-1-1-2,1 2 1,-1-2-2,3 0 0,1-3 1,3-4-2,0-2 1,3-4 0,2-3-1,2-4 1,5-11-1,-5 12-1,5-12 0,0 0-3,0 0-4,0 0-10,0 0-14,11-14 2,-2 4-2,-3-10 3</inkml:trace>
  <inkml:trace contextRef="#ctx0" brushRef="#br0" timeOffset="143094.308">22691 1711 24,'0'0'14,"0"0"1,0 0-2,0 0-1,0 0 0,0 0-3,0 0-1,0 0-2,0 0 0,0 0-1,0 0 0,0 0-1,0 0 0,0 0-1,0 0 0,0 0-1,0 0 0,0 0 0,0 0 0,0 0 1,0 17-1,0-17 0,6 11 1,-6-11-1,10 17 1,-10-17-1,12 19 2,-2-8-2,1 1 1,0-1-1,1 1 0,0 0 0,0-1-1,1 1 1,0 0-1,-3-2 0,2 2 0,-1-2 0,0 1 0,0 1 0,1-2 0,-2 1 0,2-1 0,-1 1-1,0-2 1,-1 0 0,-1-2 0,-9-7 0,13 13 0,-13-13-1,9 8 1,-9-8-1,0 0 1,0 0-1,0 0 1,0 0-1,0 0 0,0 0-2,0 0-2,0 0-5,0 0-14,0 0-11,0 0 0,11 0-1,-11 0 0</inkml:trace>
  <inkml:trace contextRef="#ctx0" brushRef="#br0" timeOffset="144133.4119">23889 3745 34,'0'0'17,"0"0"2,0 0 3,0 0-5,0 0-2,0 0-3,0 0-3,0 0-1,0 0-3,0 0-1,0 0-2,0 0 0,-7 12 0,9 0 2,-2 1-2,1 3 0,0 3 0,1 3 1,-2 0-1,2 2 0,-2-3 0,0 1 0,1-5-1,-1 1-1,-1-4 1,1-1 0,0-3-1,0 1 0,0-11 1,3 20 0,-3-10 0,0 1-1,0 0 0,0 2 0,1-1 0,-1-1 0,0-11 0,-3 19-2,3-19 2,0 13 0,0-13-1,0 0-1,0 11-1,0-11-1,0 0-1,0 0-2,0 0-2,0 0 1,0 0 0,0 0 1,0 0 0,0 0 1,3 14-1,-3-14-2,0 0-7,-1 17-10,1-17 0,0 0 1</inkml:trace>
  <inkml:trace contextRef="#ctx0" brushRef="#br0" timeOffset="144742.4728">24085 4536 10,'0'0'24,"0"0"1,0 0 2,0 0-11,0 0 0,-13-9-4,13 9-2,-19 4-1,8 3 0,-6 0 0,-1 9 0,-5-5-1,-2 10-2,-4-2-1,3 7-1,-3-3-2,2 4 0,2-2-1,4-1-1,2-1-1,8-3 0,2-2 0,2-4-2,4 0-1,3-14-5,-2 15-10,2-15-12,0 0-3,0 0-1,0 0 1</inkml:trace>
  <inkml:trace contextRef="#ctx0" brushRef="#br0" timeOffset="145246.5232">23754 4536 25,'0'0'25,"0"0"-3,0 0-1,0 0-2,0 0-4,-9-8-3,9 8-3,0 0-1,8 19-2,-8-19-2,9 24 1,-3-6-1,4 4-1,2 0 1,4 4-2,3-3 2,4 3-1,2-3 0,2 1 0,-1-2-1,3-1 0,-2-3 0,0 1 0,-5-2-2,-1 0-1,-3-2 1,0-1 0,-2-2 0,-2-1-1,-3-1 1,-2-3-1,-9-7-1,14 11-1,-14-11-3,0 0-5,12 6-15,-12-6-9,0 0 2,5-13-3</inkml:trace>
  <inkml:trace contextRef="#ctx0" brushRef="#br0" timeOffset="145944.593">24269 3399 32,'0'0'26,"8"-7"-6,-8 7 0,14-9-4,0 4-3,1-3-3,-15 8 2,44-13-2,-13 8-1,-2-2 0,5 4-3,-3-2 0,1 4-2,-32 1-1,53-1-3,-53 1-3,42 0-3,-42 0-7,34 7-14,-34-7-7,0 0-1,0 0 2</inkml:trace>
  <inkml:trace contextRef="#ctx0" brushRef="#br0" timeOffset="146990.6976">22690 3300 20,'-11'5'18,"11"-5"-1,0 0-2,-12 2 0,2-1-4,-2 0-1,-2 2-1,-7-3 0,-1 3-1,-4-2-1,-2 3-1,-2-4-1,1 2-1,0-2-2,4 1 0,2-1 0,5-1-2,3 1 1,5-1-1,10 1-2,-12-1-2,12 1-6,0 0-8,0 0-11,0 0-1,13-7 1,1 8 1</inkml:trace>
  <inkml:trace contextRef="#ctx0" brushRef="#br0" timeOffset="147396.7382">22655 3724 47,'0'0'22,"0"0"-3,0 0-3,0 0-4,-3 11-4,-1 1-3,2 4 0,-1 6-1,1 8-1,-1 4 1,2 4-1,1 2 0,2 1 0,0-1-2,0-2 1,0-6-1,0-5-1,1-3-3,-3-8-4,2-4-14,-2-12-8,0 0-1,14 2 0</inkml:trace>
  <inkml:trace contextRef="#ctx0" brushRef="#br0" timeOffset="148178.8163">23959 2712 15,'0'0'21,"0"0"-1,0 0-2,0 0-1,0 0-4,0 0-1,0 0-3,0 0-2,0 0-1,0 0 0,5 18 0,-5-3-1,3 11 1,0 0-1,2 10 2,-2 1-1,3 7-2,0-5 0,0 1-2,-1-6 0,1-3-1,-2-5 1,1-5-2,-2-6 1,0-4-2,-3-11-2,0 0-6,10 7-20,-10-7-4,10-17-1,-2 6-1</inkml:trace>
  <inkml:trace contextRef="#ctx0" brushRef="#br0" timeOffset="161073.1057">16097 3721 8,'0'0'13,"9"-8"0,-9 8-2,0 0 1,0 0-2,0 0-1,0 0 0,0 0-2,0 0-2,0 0 0,0 0 0,-9 7-1,9-7 2,-20 13-2,5-4 2,-2 4-1,-5 1 1,-1 2-2,-5 2 1,1 2-2,-3-1 1,2 0-1,-2 1 0,1 0 0,-1-2 0,1-2 1,1-2-2,3 0 0,2-4 0,4 0-1,2-3-1,4-1 1,4-3-1,9-3-1,0 0-1,-11 5-2,11-5-6,0 0-5,0 0-14,11-10-1,-11 10-1,20-12 2</inkml:trace>
  <inkml:trace contextRef="#ctx0" brushRef="#br0" timeOffset="161705.1689">16078 3759 6,'0'0'17,"0"0"-1,0 0-1,0 0-2,0 0-2,0 0-1,0 0-3,0 0 0,2 12-1,-2-12 1,9 11-1,-9-11 0,17 20 0,-7-6 0,5 3-1,0 2 1,6 3-1,3-1-1,4 3 0,2-3 0,3 1-1,1-4 0,1 1-1,0-4-1,-2-1 0,-6-2-1,-3-2 1,-4-3-1,-6-1 0,-2-1-2,-12-5-2,11 5-5,-11-5-4,0 0-11,0 0-5,-14 0-2,4 3 2</inkml:trace>
  <inkml:trace contextRef="#ctx0" brushRef="#br0" timeOffset="162500.2484">15616 4059 14,'0'0'14,"0"0"-2,0 0-2,0 0-1,0 0-3,0 0-1,0 0-2,0 0 0,0 0 0,0 0-1,0 0 0,0 0 1,0 0 0,0 0-1,0 0 2,0 0-1,-1 12 2,1-12-1,0 11 1,0-11 0,1 17 0,1-3 0,1 2 1,1 5 0,0 2 0,3 6 1,0 0-1,2 6 1,1-1-1,4 4-1,-2-2 0,3 2-1,-2-4-1,1 0-1,0-1 0,-3-2-1,-1-4 0,-2-2 0,-2-4 0,0-4-1,-3-2 1,1-3-1,-4-12 1,3 14-1,-3-14 0,0 0-1,0 0-2,0 0-3,0 0-6,0 0-14,2-18-6,4 6 0,-1-12-1,7 4 2</inkml:trace>
  <inkml:trace contextRef="#ctx0" brushRef="#br0" timeOffset="163252.3234">16416 4167 20,'0'0'14,"0"0"0,0 0-1,0 0-2,0 0-2,0 0-1,0 0-2,0 0-3,0 0 0,0 0-1,0 0 0,0 0 0,0 0 0,0 0 0,0 0 0,0 0 1,0 0 0,0 0 0,0 0 0,0 0 0,0 0 1,0 0-1,0 0 1,0 0-1,0 0 0,0 0 1,0 0 0,-4 20 0,1 0 1,-4 3 1,0 11 1,-4 5-1,0 7-1,-4 4 0,3 4 0,-3 0-1,2-3-2,-1-2 0,0-3-1,4-7 0,0-6 0,3-7-1,1-4 0,3-7 1,-1-3-2,4-12 0,0 0-1,0 10-2,0-10-4,0 0-6,0 0-12,-9-17-7,9 17 0,-13-18 0,13 18 2</inkml:trace>
  <inkml:trace contextRef="#ctx0" brushRef="#br0" timeOffset="163831.3813">15828 4717 9,'-10'3'13,"10"-3"1,0 0-1,0 0 1,0 0 0,0 0 1,0 0-3,0 0-1,0 0-1,0 0-1,0 0-1,0 0-1,0 0-1,0 0 0,0 0-1,14 5 2,-1-1-2,0-3 0,8 2 0,0 0 0,7 2-1,2-1 0,3 1-1,-1-1-1,1 2 0,-3-2-1,-3 0 0,-2 0 0,-4-1-1,-4 0 1,-4-1-1,-2-1 1,-11-1-1,14 1 1,-14-1-1,8 0 0,-8 0 0,0 0 0,0 0-1,0 0-2,0 0-4,11-4-16,-11 4-12,9-13 2,-1 2-2,-1-9 1</inkml:trace>
  <inkml:trace contextRef="#ctx0" brushRef="#br0" timeOffset="164816.4799">16444 4247 25,'-10'-3'18,"10"3"-1,0 0 0,0 0-1,0 0-2,0 0-2,0 0-1,0 0-2,0 0 0,0 0-2,0 0 0,0 0-1,0 0 0,0 0-1,0 0 0,8-14-2,-8 14 1,9-16-2,-1 5 0,0-4 0,3 0 0,3-4-1,3 0 1,3-4-1,3 0 0,2-3 1,3 2-1,0-1 0,1 2 0,-3 1 1,0 1-1,-3 2 0,-3 4 1,-4 2-1,-3 1 1,-3 2 0,-1 2-1,-9 8 1,10-15-1,-10 15 0,7-12 0,-7 12 0,5-11-1,-5 11 0,0 0 0,5-11 0,-5 11 0,0 0-1,0 0-2,0 0-3,0 0-9,0 0-21,0 0 1,0 0-1,0 0 0</inkml:trace>
  <inkml:trace contextRef="#ctx0" brushRef="#br0" timeOffset="167284.7268">16342 4034 16,'0'0'17,"0"0"0,0 0 0,0 0-1,0 0 0,12 5-3,-12-5-2,11 2-3,-2 2-1,-9-4-2,18 3-2,-9-2-1,1 2 0,-1-2-3,-9-1-1,15 2-4,-15-2-7,0 0-8,13 0-6,-13 0 0,0 0 0</inkml:trace>
  <inkml:trace contextRef="#ctx0" brushRef="#br0" timeOffset="167591.7575">16341 3951 21,'11'6'24,"-11"-6"1,16 2 1,-7 0-13,1 0-2,0-1-2,-1 0-4,1 2-2,0-2-1,-2 0-1,-8-1-1,15 2 0,-15-2-3,12 0-3,-12 0-6,10 3-8,-10-3-7,0 0 2,5-12 0</inkml:trace>
  <inkml:trace contextRef="#ctx0" brushRef="#br0" timeOffset="167862.7844">16401 3884 35,'0'0'25,"0"0"2,0 0-4,0 0-10,13 3-2,-13-3-4,15-1-1,-4 1-2,-1 0-1,1 0-1,-3 0 0,3 1-1,-1-1-2,-1-1-1,0 1-2,-9 0-4,17-4-5,-17 4-8,12-7-8,-12 7 2,8-10 0</inkml:trace>
  <inkml:trace contextRef="#ctx0" brushRef="#br0" timeOffset="168132.8114">16408 3776 37,'0'0'25,"0"0"1,13 8 0,-13-8-16,14-1-1,-5 1-4,-9 0-2,16-2-1,-16 2-1,14-1-1,-14 1 0,12 0-1,-12 0-5,12-2-4,-12 2-7,11 2-8,-11-2-2,0 0 2,8-14-1</inkml:trace>
  <inkml:trace contextRef="#ctx0" brushRef="#br0" timeOffset="168389.8373">16375 3685 36,'15'15'25,"-15"-15"2,18 4-2,-7-2-14,0-1-1,0 2-2,-2-2-4,1 0-1,-10-1-2,13 2-1,-13-2-1,11 1-6,-11-1-8,12 3-11,-12-3-1,0 0 1,0 0 0</inkml:trace>
  <inkml:trace contextRef="#ctx0" brushRef="#br0" timeOffset="168644.8628">16397 3631 43,'0'0'29,"0"17"-1,0-17 0,0 0-17,10 4 1,-10-4-4,11 3-3,-11-3-1,13 3-2,-13-3-1,17 1-1,-7-1-5,-1-2-3,3 0-11,4 2-10,-6-10 0,6 6-1,-4-10 1</inkml:trace>
  <inkml:trace contextRef="#ctx0" brushRef="#br0" timeOffset="169786.977">16390 3288 4,'0'0'17,"0"0"0,0 11 1,0-11-11,2 15 0,-1-3 0,0 2-3,0 0 2,1 1-1,-1 0 0,1-2 0,0-3 0,-2-10-1,1 15 1,-1-15-1,0 0 1,0 0 0,0 0-1,0 0 0,0 0 0,-5-14 0,2 4-1,1-3-1,-1-1 0,0 0 0,0-1 0,2 1-1,-1-1 1,2 1 0,1-1-1,1 3 0,2 0 1,0 1-1,1 0 2,-5 11-2,15-17-1,-15 17 1,18-14-1,-6 8 0,2 1 0,1 2-1,3 0 1,-2 2-1,2 1-1,-4 2 1,0 3 1,-3 2-1,-11-7 0,9 19 1,-10-6 0,-3-2 0,-4 2 0,-2 0 0,-2-3 0,-1 3 1,-1-5-1,1 2 0,0-4 1,2-3-1,2 2 0,9-5 0,-12 2 1,12-2-1,0 0 0,0 0 0,0 0 0,0 0 0,0 0 0,10-2 0,-10 2 0,14 3 0,-5 0-1,0 0 1,1 3 0,0 0-1,1 2 1,-1 0-1,-1 0 1,-9-8 0,16 19 0,-16-19 0,12 16-1,-12-16 2,5 17-1,-5-17 0,-1 14 0,1-14 1,-6 14-1,6-14 1,-16 12 0,6-6-1,-2-1 2,-3 1-1,-2-2-1,1 0 1,-1-2-1,3 1 0,1-1-1,1-2-2,3 0-1,9 0-4,-12-6-8,12 6-11,-2-13-1,2 13-2,10-21 2</inkml:trace>
  <inkml:trace contextRef="#ctx0" brushRef="#br0" timeOffset="170278.0261">16647 3328 22,'0'0'19,"10"14"-5,-10-14 0,4 19-3,-1-8 0,1 6-3,1-1 0,-1 0-1,-1 2-2,0-3 0,0-2 0,-3-13 0,1 17 0,-1-17 0,0 0 0,0 0 1,-1 11 0,1-11 0,0 0 0,-3-12-2,3 12 0,-2-15-1,2 15-1,-1-22-1,1 9 0,2-1-1,0 1 0,2 0 0,0 2 1,-4 11-1,12-18 0,-12 18 1,9-12-1,-9 12 1,9-7-1,-9 7 0,0 0-1,0 0-1,0 0-2,9-5-4,-9 5-7,0 0-13,0 0-4,0 0 0,0 0 1</inkml:trace>
  <inkml:trace contextRef="#ctx0" brushRef="#br0" timeOffset="172841.2824">16291 4857 19,'0'0'13,"0"0"1,0 0-1,0 0-1,0 0-1,0 0-2,0 0-2,0 0-1,0 0-1,0 0 1,0 0-2,0 0 0,0 0 0,0 0 0,0 0 1,0 0 0,0 0-1,11 2 1,-11-2 0,17 9 1,-5-4-2,5 4 2,0-1-3,5 3 0,1 1 0,2 1 0,0 1-1,0 1-1,-1-1 0,0 1 0,-3-2 1,-2 1-1,-1-3 0,-3 0-2,-2-3 2,-1 1-1,-3-2 1,-9-7-1,13 11 0,-13-11 1,9 8-1,-9-8 0,0 0 1,9 6-1,-9-6 1,0 0 0,0 0 0,0 0 0,0 0 0,0 0 1,0 0-1,0 0 0,0 0 0,0 0 0,0 0 1,7-11-2,-7 11 1,1-12 0,-1 12-1,0-13 0,0 13 1,-1-16 0,1 16-2,-3-21 2,0 7-1,-1 0 1,-1-1-2,-1-3 2,0 1-2,-2-1 1,2 2 0,-2 1-1,0 2 1,1 0 0,0 2 0,7 11 0,-10-15 0,10 15 0,0 0 0,-11-13 0,11 13 0,0 0 0,0 0 0,0 0 0,0 0 0,0 0 0,0 0 0,0 0-1,0 0 1,-11-5 0,11 5-1,-8 0 1,8 0 0,-19-2-1,6 2 1,-5 0 0,-2 0 0,-3 0 0,-2 2 0,1-2 0,-2 0 0,1 1 0,2 0 0,2 0 0,2 0 0,1 0-1,3 1 1,2-1 0,3 0 0,10-1 0,-12 1 0,12-1-1,0 0 1,0 0 0,0 0 0,14 2 1,-3 0-2,2-1 1,3 1 1,6 2-1,1-1 0,4 2 0,2 1 0,1-1 0,3 1 0,-1 1 0,-2 0-1,-3 0 1,-4 0 0,-3-1 0,-3-1 0,-4-1 0,-3 0 0,-10-4-1,11 5 1,-11-5 1,0 0-1,0 0 0,0 0 1,0 0-1,0 0 0,-10-4 1,0 1-1,-1-2 0,-3 0 0,-4-2 0,-2 1 0,-3-1 0,-1 2-1,0-1 1,0 2 0,2 1-1,2 0 1,2 2 0,4 0-1,4 1 1,10 0-1,-12 1 1,12-1-1,0 0 1,0 0-1,9 11 1,0-5 0,2 2 0,3 0 0,2 2 0,3 1 0,0 1 0,2-1 0,0 0 1,0-1-1,0-2 1,-3-1 0,-2 0 0,-2-2-1,-4 0 2,-10-5-2,13 3 1,-13-3 0,0 0-1,0 0 1,0 0 0,-15-9-1,7 5 0,-3-3 0,-2 2 0,-1-2 0,-1 0-1,2-2 1,-1 4 0,0-1 0,2 0-1,1 2 1,2 1 0,9 3 0,-12-4 0,12 4-1,0 0 1,0 0-1,0 0 1,0 0-1,10 11 1,-10-11-1,19 12 1,-7-3 0,3 0 1,0 1 0,-1-1 0,0-2 0,-1 0-1,0-1 1,-2-2-1,-2-1 1,-9-3-1,12 2 0,-12-2 0,0 0 1,0 0 1,0 0-1,0 0 1,0 0-1,0 0 1,1-12-2,-1 12 1,-6-10-1,6 10 0,-7-12 0,7 12-1,0 0 1,-8-13 0,8 13 0,0 0 0,0 0-1,0 0 1,0 0 0,0 0-1,0 0 1,0 0-1,0 0-1,0 0-3,0 0-5,0 0-19,0 0-5,0 0-1,0 0 1</inkml:trace>
  <inkml:trace contextRef="#ctx0" brushRef="#br0" timeOffset="173472.3455">16875 4870 21,'0'0'22,"0"0"1,0 0-3,0 0-4,0 0-2,0 0-4,0 0-2,0 0-1,2 16-1,-3-2 0,2 7 0,-3 4 0,3 5 1,-3 2-1,2 3-1,-1-2-1,2 1-1,-1-6-2,1-5-3,1-4-3,-2-7-4,0-12-16,9 15-5,-9-15-1,9-8-1,-5-7 1</inkml:trace>
  <inkml:trace contextRef="#ctx0" brushRef="#br0" timeOffset="174428.4411">16880 4935 29,'0'0'22,"0"0"-3,0 0 2,0 0-4,-2-11-2,2 11-3,0 0-1,-1-11-3,1 11-2,0 0-1,8-14 0,-8 14-2,10-12 0,-10 12-1,17-9 0,-6 4 0,-1 3-1,2 2-1,-1 1 1,0 3-1,0 2-1,0 3 1,-3 1 0,-2 7 0,-1-1 0,-1 2 0,-4 0 0,-2 0 1,-3-2-1,-1-1 0,-2-1 1,-1-4-1,0-2 1,0-2-1,9-6 1,-11 7 0,11-7 0,0 0 0,0 0 0,0 0 1,0 0-1,0 0-1,0 0 1,0 0-1,-1-12 0,1 12-1,0 0 0,0 0 0,9-6 0,-9 6-1,9 5 1,-9-5 0,15 11 0,-6-1 1,0-1 0,1 3-1,0 0 2,-3 0-1,0 0 0,-3 0 0,0-2 1,-4-10 0,3 17-1,-3-17 1,-6 14 1,6-14-1,-14 11 0,1-7 0,-3-1 1,-3 0-1,0-2 0,-5-2 0,2-2 0,0-1-1,4-1 0,1 1-1,4-1-1,3 0-2,1-3-2,9 8-4,-6-14-10,7 2-11,-1 12 0,14-21-1,0 11 3</inkml:trace>
  <inkml:trace contextRef="#ctx0" brushRef="#br0" timeOffset="174919.4902">17082 4977 33,'0'0'25,"15"1"0,-15-1 3,13 0-15,-3 7-1,0 0-1,1 5-5,-1 0 1,2 4-4,-1-1 0,-1 3-2,-1-2 0,0-2-1,-3-2 2,-1-2-1,-5-10 0,8 12 1,-8-12 0,0 0 1,0 0 1,0 0 1,0 0 0,0 0 1,0 0-1,0 0 0,6-21-1,-2 8-1,-1-4-1,2-2 0,1-2-2,1 1 1,3 1-2,0 2 2,0 4-2,-1 3 2,1 3-2,0 1 0,-10 6 1,15-4-1,-15 4 1,15 1-1,-15-1 1,14 3-1,-14-3-2,12 6-4,-12-6-16,14 9-11,-14-9 0,9 0-1,-9 0 1</inkml:trace>
  <inkml:trace contextRef="#ctx0" brushRef="#br0" timeOffset="203685.3663">17017 3843 10,'-10'3'10,"10"-3"1,0 0 0,0 0 1,0 0-2,0 0-1,-2-13 0,2 13-3,0 0-1,-3-14 0,3 14 0,-3-10 0,3 10 0,0 0 1,-1-12 0,1 12-1,0 0 0,0 0-1,0 0-1,0 0-1,0 0 0,0 0 0,0 0 0,0 0 0,0 0-1,-10-5 1,10 5-1,-14 12 0,4-2 1,-4 2-1,-1 5 1,-4 3-1,-1 2 1,-2 0-1,-1 1 1,-3-1 0,1 1-1,2-2 0,-1-3 0,2-3-1,1 1 1,0-5-1,5 2 1,1-5-1,2 0 1,3-2-1,1-1 0,9-5-1,-11 3-1,11-3-3,0 0-4,0 0-14,0 0-6,0 0-1,15-10 0</inkml:trace>
  <inkml:trace contextRef="#ctx0" brushRef="#br0" timeOffset="219411.939">19382 11263 44,'0'0'28,"0"0"2,-4-13 0,4 13-8,-10-15-8,-3 3-1,1 3-4,-8-4-2,2 5 0,-7-2-2,-1 6 0,-4 2-1,0 6-1,-2 6 1,1 8-1,0 5-1,1 6 1,4 1-1,6 6-1,4-3 1,7 0-2,6-5 1,6-4-1,7-4 0,7-6 0,5-6 0,5-4 0,4-7 0,2-5 0,0-6 0,0-3 1,-1-4-2,-4-4 2,-4-2-1,-3 0 0,-6-2 0,-2 5 1,-3 2 0,-5 4-1,-3 4 1,-2 14 0,0 0 1,0 0-1,-8 12 1,5 10 0,-2 6-1,2 5 0,1 3 1,0 1-4,2 1 1,1-6-3,2 0-1,-3-11-8,7-5-18,-7-16-7,10 12 0,-10-12 2,15-18-2</inkml:trace>
  <inkml:trace contextRef="#ctx0" brushRef="#br0" timeOffset="219833.9812">19475 11263 86,'-3'15'35,"3"6"-1,-2-1 3,0-4-22,5 8-6,-3-3-2,4 1-3,-3-5 0,2 1-3,-1-6 0,0-1-1,-2-11 2,3 14-2,-3-14 1,0 0 0,4-14 0,-2 4 1,2-5-2,1-2 1,1-4-1,2-1 0,1 1-1,0 2 2,2 4-1,0 2 0,-2 4 0,0 6 1,1 5-1,-1 5 1,1 3 0,-3 6-1,1 0 2,-1 1-2,0 2 0,-1-1-3,-2-2 0,-4-16-4,9 21-7,-9-21-22,0 0-2,12 2 1,-9-13-1</inkml:trace>
  <inkml:trace contextRef="#ctx0" brushRef="#br0" timeOffset="220939.0917">19837 10943 28,'3'-23'28,"-9"-6"2,6 9 1,-4-2-9,-1 3-2,3 7-4,-3-2-3,5 14-3,-5-10-2,5 10-2,-1 15-2,3 8 0,-1 10-2,1 11 0,-1 9-1,2 10 1,-2 5-1,2 3 0,-2-3 0,2-5-1,1-10 1,2-8-1,1-9 0,1-10-1,3-8-1,0-8-2,2-8-2,-3-11-3,4-2-7,-5-8-10,-3-4-9,2 1 2,-6-9-2,1 6 4</inkml:trace>
  <inkml:trace contextRef="#ctx0" brushRef="#br0" timeOffset="221156.1134">19713 11157 67,'-13'0'33,"13"0"1,0 0-4,0 0-11,12 0-5,6-6-3,9 3-4,-1-3-1,7-1-4,-2 1-4,0-3-3,0 5-9,-4-1-17,-4-2-5,1 5 1,-6-3-1</inkml:trace>
  <inkml:trace contextRef="#ctx0" brushRef="#br0" timeOffset="221345.1323">20095 11207 81,'0'30'36,"-3"-4"0,2 3-1,2 3-19,-4-9-5,5 0-5,-2-2-4,1-8-6,3 1-3,-4-14-15,0 0-14,14-6 1,-8-9-1,4-3 2</inkml:trace>
  <inkml:trace contextRef="#ctx0" brushRef="#br0" timeOffset="221541.1519">20072 10935 107,'-11'-6'36,"11"6"1,-9-14-2,10 1-27,5-1-8,6 2-4,0-7-8,3 1-17,2 8-7,-1-2 2,4 9-2</inkml:trace>
  <inkml:trace contextRef="#ctx0" brushRef="#br0" timeOffset="222195.2173">21007 11291 34,'0'0'26,"1"-17"3,-1 17-5,11-14-6,-8 3-4,-3 11-2,1-22-3,-1 22-1,-12-19-2,2 13-1,-5 3 1,-4 8-1,-3 0 0,-1 12 0,-4 1-1,3 9 1,0 0-1,5 3-1,4 1 0,6-1-3,7-3 2,7-4-2,4-5 1,8-4-1,3-5 1,4-3-2,1-8 2,1-4-1,-1-5 0,-2-1 1,-2-4-1,-2-1 2,-5-2-2,-2 2 1,-5 0 0,-1 6 1,-3 0-1,-3 11 0,0 0 0,0 0 0,0 0-1,-8 16 1,6 1-1,-1-1-3,4 4 0,-2-5-4,8 4-1,-7-19-9,14 19-10,1-14-12,2-8 3,2-1 1,1-7 1</inkml:trace>
  <inkml:trace contextRef="#ctx0" brushRef="#br0" timeOffset="222707.2685">21354 11331 60,'15'-6'32,"-12"-5"-1,-3 11 1,0 0-13,-19-5-6,5 12-4,-10 0-1,2 8-2,-4 2 1,5 7-3,1-2 2,7 2-4,4 0 2,7-2-4,7-3 2,6-4-2,6-7 0,4-2 0,5-5 1,2-5-1,2-4 0,-1-7 1,0-6-2,-2-5 2,-3-5-2,-3-7 1,-5-2-1,-4-8 2,-6-4-2,-4 0 2,-7-1-1,-3 1 1,-5-1 0,-4 8 1,-2 4 0,-1 8 0,2 10 0,0 8-1,3 11 0,3 11-1,2 13 1,6 9-1,3 11-1,4 8 1,3 8-1,5 3 2,4 1-1,2-3 0,3-2 1,0-6-2,0-7 0,-1-9-3,0-5-2,-5-11-7,3-2-15,-4-3-12,-4-8 2,3-3 0,-12-1 1</inkml:trace>
  <inkml:trace contextRef="#ctx0" brushRef="#br0" timeOffset="223473.3451">21742 11328 68,'7'-10'32,"-8"-8"0,0 6 0,-4-1-19,-8 0-4,0 7 0,-5 4-2,-1 10-1,-2 4 0,2 10-1,1 0 0,5 8-2,5-1 0,4 2-2,5-5 1,5-4-2,6-6 2,6-4-3,2-6 2,3-11-2,4-6 1,0-7 1,1-7-2,-1-8 2,-1-7-3,-4-7 3,-4-7-2,-4-3 1,-6-2 0,-7-2 0,-5 2 2,-4 8-1,-4 7 1,-4 9 0,-3 9 0,0 13-1,0 12 1,1 15-1,0 9-1,2 14 1,2 7-2,5 10 2,3 5-2,3 4 1,4-1 0,3-1 1,4-6 0,2-6-2,4-9 1,2-8-3,2-7 1,-2-9-4,7-2-1,-5-11-4,8 1-1,-7-10-2,7 5-2,-7-11-2,5 5 0,-6-6 3,2 2 1,-4-3 4,-3 1 3,-1 0 7,-3 0 3,-9 13 7,9-20 2,-9 20 3,1-13 0,-1 13 2,0 0-1,0 0-3,-10-8-2,10 8-3,-5 12 1,4 3-3,-1 0-1,1 6-3,1 2 1,1 2-2,1 0 0,0-2-3,2-1-1,-1-9-5,4 1-8,-7-14-20,10 5-3,-10-5 2,12-22-1</inkml:trace>
  <inkml:trace contextRef="#ctx0" brushRef="#br0" timeOffset="223866.3842">22271 10974 77,'0'0'34,"8"4"-1,-8-4 2,0 0-25,-9 29-3,4-3 1,1 13-1,-3 4-2,2 11-1,-1 3 1,4 5-3,0-6 0,1-6-4,3-7-1,-1-13-9,5-6-16,0-10-9,-6-14 0,13-1 0,-9-12 0</inkml:trace>
  <inkml:trace contextRef="#ctx0" brushRef="#br0" timeOffset="224119.4097">22171 11299 79,'-14'4'36,"0"-3"0,14-1 0,0 0-21,0 0-7,28-2-1,-6-4-2,9 5 0,1-1-2,4 7-1,-2 2 1,-1 7-1,-7 2 1,-4 8-2,-5 0-1,-5 0-4,-4 0 0,-7-6-7,4 2-11,-3-8-17,-2-12 1,0 0 0,0 0-1</inkml:trace>
  <inkml:trace contextRef="#ctx0" brushRef="#br0" timeOffset="224781.4759">22546 11309 85,'1'26'38,"-4"-2"-1,2 4 3,4 3-26,-3-5-4,8 1-4,0-7 0,4-2-4,4-7-1,4-5-1,2-5 0,-1-3 0,-1-5 0,-2-3 0,-2-3 0,-7-3 1,-4-1-3,-7-2 3,-8 1-3,-5 2 2,-8 2-1,-4 2 0,-3 5-1,1 1-1,4 4 0,1 0-2,10 2-1,3-6 0,11 6-1,11-12 1,7 6 0,3-3 1,7 1 2,2 1 2,4 2 3,2 6 2,-5 3 1,-1 8 0,-5 0 2,-2 11-1,-7 0 0,-1 5-3,-7-2 0,-1 1-2,-2-3 1,-2-4-2,0-4 0,0-5 0,-3-11 0,0 0 1,0 0-1,11-1 1,-11 1 0,9-23 0,-3 6-1,1-3 2,0-1-2,1 0 3,-1 1-2,0 4 1,-1 2-1,-6 14 1,12-11 0,-12 11 0,14 17 0,-7-2-2,2 2 2,0 1-4,0 1 1,-3-3-3,2-1-1,-8-15-6,9 14-14,-9-14-14,0 0 0,-4-21 2,-3 0-2</inkml:trace>
  <inkml:trace contextRef="#ctx0" brushRef="#br0" timeOffset="224964.4942">22725 10974 92,'-28'-35'38,"2"3"-1,11 8 2,5 7-24,6-4-8,8 5-4,4 2-3,0-1-5,2 8-8,-10 7-19,12-16-5,-12 16 0,0 0 0</inkml:trace>
  <inkml:trace contextRef="#ctx0" brushRef="#br0" timeOffset="225195.5173">21954 10925 87,'-14'8'37,"4"-9"0,10 1-1,0 0-13,11-26-26,-1 5-15,-4 1-17,6 6 0,-3-2 0,2 5-2</inkml:trace>
  <inkml:trace contextRef="#ctx0" brushRef="#br0" timeOffset="225954.5932">19273 11892 68,'-28'4'29,"9"6"-1,-1-9 2,9 1-18,11-2-4,-9 5-1,9-5 0,19 7 1,3-2-1,7-3-2,14 3 1,9-3-2,14 2 0,10-3-1,12 0-1,11-1 0,11-1-1,11 0 0,10-1-1,10-2 1,10 1-1,7-2 1,6 1-1,6 1 0,5-1 0,1 2 0,2 1 0,-2 2 0,-1 1 0,-6 1 0,-4 0 1,-8 1-1,-10 0 0,-12 0 1,-12-3-1,-14 0-1,-15-3-2,-13 0-5,-20-3-27,-12-8-3,-10-2 0,-15-12-1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4:51:17.00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3122 5318 36,'1'-12'23,"-1"12"3,-2-17 0,-1 6-12,3 11-2,-10-22 0,5 11-1,-5-6-1,2 3-3,-6-6 0,1 4-2,-6-5-1,-2 4-2,-4-2 0,-2 3-2,-5 2 1,-2 3-1,-3 4 0,-2 6 0,-3 7-1,-2 5 2,-1 12-1,-1 6 1,0 10 0,1 8 0,4 6 0,4 3 1,7 4 0,13 3 0,10-3 1,13 1-1,12-8 1,14-1-1,11-7 0,8-4-1,5-7 0,3-6-1,-3-7 0,-2-6-1,-5-4-3,-9-10-3,-3-1-13,-6-6-15,-7-6 1,-1-1 0,-6-6-2</inkml:trace>
  <inkml:trace contextRef="#ctx0" brushRef="#br0" timeOffset="398.0398">3427 5393 54,'0'0'33,"-14"-7"-1,14 7 1,0 0-10,-12-7-8,12 7-3,0 0-3,18-5-3,-3 0-1,7 4-2,3-2 0,5 2-1,3-2-1,1 3 0,0 0 0,0 0-2,-2 1-2,-4-2-1,-1 5-5,-6-8-9,0 4-15,-4 3-2,-7-2 0,-10-1-1</inkml:trace>
  <inkml:trace contextRef="#ctx0" brushRef="#br0" timeOffset="661.0659">3438 5552 53,'-17'14'32,"4"-6"2,13-8-1,6 13-13,-6-13-4,27 11-1,-8-8-2,10 5-4,1-4-4,3 3-1,0-3-2,0 2 0,-1-5-2,-5 1-1,-3 1-3,-6-7-3,-1 6-8,-4-4-17,2-4-5,0 0 0,2-4 1</inkml:trace>
  <inkml:trace contextRef="#ctx0" brushRef="#br0" timeOffset="1060.106">4561 5369 48,'33'-4'25,"-16"-10"1,-8 4 0,-14-1-16,-8-2-3,-4 5 0,-8-2 0,-3 7 0,-6-1 1,0 9-2,-1 2-1,2 6-1,0 4 0,2 6 0,2 2-1,7 6 0,4 0 0,5 3 1,4 0-1,7 2 2,7-2-1,7 0-1,5-5 1,7 1-2,3-3 1,5-3-2,3-5 0,0-3-2,1-6-1,-3-6-2,2-2-6,-6-9-12,-1-5-15,2-4 3,-6-9-2,3-3 0</inkml:trace>
  <inkml:trace contextRef="#ctx0" brushRef="#br0" timeOffset="1413.1411">4883 5064 52,'-13'-9'33,"13"9"1,-14-4 1,14 4-11,0 0-5,0 0-2,6-21-5,12 8-3,6-6-4,10-2-1,5-3-2,6-4-1,5-1 0,0-2-1,-2 2 0,-4 1-2,-3 4-1,-9-1-2,-3 6-2,-10-1-4,2 13-11,-8 6-16,-5 8 1,-5 11 2,-8 5-1</inkml:trace>
  <inkml:trace contextRef="#ctx0" brushRef="#br0" timeOffset="1753.1753">4991 5940 35,'0'14'29,"0"-14"2,0 0 0,-6 12-7,6-12-11,0 0 1,0 0-2,4 14-4,4 3-3,6 11 1,4 5-1,8 12-1,5 2 0,7 9 0,3-2-1,3-1-1,-2-8-2,-2-6-2,-3-5-4,-11-16-10,-6-4-19,-4-6-2,-16-8 1,0 0 0</inkml:trace>
  <inkml:trace contextRef="#ctx0" brushRef="#br0" timeOffset="2307.2307">1783 4565 63,'-16'-7'32,"16"7"1,-8-7-1,8 7-17,0 0-2,0 0-1,15 19-4,3-2-2,9 9-2,3 4-1,7 7 0,5 0-2,3 3 0,-2-3-1,-6-3-2,-1-3-3,-5-11-10,-5-1-19,0-2-3,-6-5 2,-1 1-1</inkml:trace>
  <inkml:trace contextRef="#ctx0" brushRef="#br0" timeOffset="2706.2706">2431 5868 49,'-26'10'31,"-1"8"1,-6 2 1,-4 7-12,1 11-3,-6 3-5,1 9-2,-3-1-3,6 4-2,0-3 0,8-3-2,3-8-2,4-8-5,10-4-7,3-9-25,10-18-2,0 0 1,9-3-2</inkml:trace>
  <inkml:trace contextRef="#ctx0" brushRef="#br0" timeOffset="3902.3902">3121 9565 66,'-22'29'28,"-2"-2"-1,13 8 1,1 2-18,9-1-1,8 3 0,8-5-2,8-5-1,6-8 0,8-7-1,2-11-1,4-6 0,-1-11-2,-2-7 0,-7-6-1,-6-3 0,-8-4 0,-10-1-1,-11-1 0,-7-1 1,-14 5-2,-5 1-1,-4 5 1,-1 2 0,3 5 0,3 5 1,8 4-2,5 4 1,14 6 1,0 0 0,18 6 0,6 4 1,8 4 0,6 4-1,3 2 1,1 3 0,-1 2 1,-4-2-1,-3-2-1,-10-2 1,-6-5-1,-7-3 1,-11-11 0,10 11 0,-10-11 2,0 0-1,-7-22 1,4 5-1,2-9 0,-1-5-1,-1-7 0,4-4-1,1-4-1,2-2 0,4 3-4,-1-2-5,3 7-22,3 11-4,0 5 2,2 11-2</inkml:trace>
  <inkml:trace contextRef="#ctx0" brushRef="#br0" timeOffset="5187.5186">3005 11333 41,'14'1'27,"-14"-1"0,15-7-4,-15 7-2,9-14-3,-9 14-3,0-23-4,-2 10-3,-5-4-4,-2 0-1,-3-1 0,-4 4-1,-3 0 0,-2 5 0,-3 6-1,-2 8 0,-4 7 0,-1 11 0,-1 5 1,2 7 0,0 8 0,3 5-1,1 2 2,7 5-2,3-3 2,9 3-2,6-4 1,6 1-1,7-8 0,6-3 1,6-5-1,5-7 0,1-8 0,0-9-3,2-3-2,-4-12-4,2-1-11,-5-5-18,-3-10 1,1 0-1,-4-8 1</inkml:trace>
  <inkml:trace contextRef="#ctx0" brushRef="#br0" timeOffset="5483.5482">3218 11398 77,'-5'13'33,"5"-13"0,0 0-2,19-6-17,-6 1-3,6 3-1,1-2-3,6 1-2,0-2-1,1 1-2,1-1-1,-2 0-3,0 1-2,-5-5-8,0-1-22,-2 5-2,-4-4 2,0 2-3</inkml:trace>
  <inkml:trace contextRef="#ctx0" brushRef="#br0" timeOffset="5796.5796">3359 11558 70,'-8'13'31,"9"2"2,-1-15 0,0 13-16,9-5-6,-9-8-1,22 11-1,-9-11-2,5 3-2,2-3-1,4 0-1,-2-2-1,2 1-1,-4-1 0,1-2-2,-3 3-1,-3-3-2,-2 6-6,-13-2-12,12-6-15,-12 6 1,0 0 0,9-1-1</inkml:trace>
  <inkml:trace contextRef="#ctx0" brushRef="#br0" timeOffset="6173.6173">3407 11822 64,'-12'11'32,"4"0"1,-2-5 0,10-6-14,-9 7-8,9-7-1,0 0-2,0 0-1,10 11-1,-10-11-2,21 6-1,-6-3 0,6 3 0,-1-3-2,1 1 0,-1-1-2,-2-3-2,4 3-5,-7-8-13,1-1-16,2-1 0,2-6 1,5-1-2</inkml:trace>
  <inkml:trace contextRef="#ctx0" brushRef="#br0" timeOffset="6543.6543">4313 11345 32,'0'-12'23,"-14"-3"4,0 10 1,-8 2-9,-4 3-4,-2 7-1,-4 2 1,1 11-3,-2 1-2,5 9-4,0-1 1,9 8-4,-2-3 2,9 5-3,4-1 2,7 1-2,4-1 2,8-2-1,2-4-1,5 0 1,1-5-2,4-4 0,-1-4-2,0-10-3,5-3-4,-5-11-6,6 0-13,1-7-10,0-8 1,4-1 0,-2-7 1</inkml:trace>
  <inkml:trace contextRef="#ctx0" brushRef="#br0" timeOffset="6841.6841">4498 11544 47,'-16'4'28,"16"-4"2,-18 8-1,18-8-11,0 0-3,0 0 0,12 15-2,1-12-4,13 4-2,5-4 0,8 4-1,7-2-2,8 1-1,2-3-1,3-2-1,2 0-3,-4-5-3,2 3-10,-8-5-20,-8-4-1,-4 0 1,-13-4-2</inkml:trace>
  <inkml:trace contextRef="#ctx0" brushRef="#br0" timeOffset="7399.7399">1428 11595 61,'-35'7'28,"-3"-9"0,7 6 1,9-3-17,0-4-2,8 4 2,-1-5-2,15 4 1,-11-3-1,23 3 0,8-4-3,12 3-1,15-2-3,11 0-1,17-1-2,13-5-5,18 6-18,3-4-15,3-5-1,3-2 1,-6-8-1</inkml:trace>
  <inkml:trace contextRef="#ctx0" brushRef="#br0" timeOffset="10870.0867">6667 5630 19,'-17'-6'24,"4"7"1,-2-7-2,5 2-4,0 1 0,1-3-2,9 6-2,0 0-2,0 0-5,10-9-1,10 10-1,10-1-3,9 3 0,8-1-1,10 1-1,3 6 1,3-1-1,-3 0 0,-2 0-2,-9 1-1,-10-3-4,-5 2-6,-12-3-16,-11-7-4,-11 2-1,3-18-1</inkml:trace>
  <inkml:trace contextRef="#ctx0" brushRef="#br0" timeOffset="11101.11">6942 5415 30,'-17'-5'26,"17"5"1,-13 13 4,13 6-15,4 10-2,-2 11 0,2 13-2,-4 9-4,2 8-5,-2 3-3,0-6-7,1-2-5,-1-11-7,1-16-11,9-9-2,-2-21 2,10-7 1</inkml:trace>
  <inkml:trace contextRef="#ctx0" brushRef="#br0" timeOffset="11756.1755">7289 5441 54,'0'0'29,"10"22"1,-8 0-1,-1 10-17,5 10-5,-1 2 2,2 3-4,-2-3-2,2-4-1,-2-6-1,0-6 0,-2-11 1,-3-17 1,0 0-1,0 0 0,-5-29 0,0 0 2,0-7-3,-1-7 1,-1-6-2,2-2 1,2-3-2,4 1 2,3 0-1,5 4-1,4 5 1,5 5 0,2 8 0,5 6 0,2 10 0,1 9 0,-2 9 0,-2 11 0,-5 10 0,-6 10 1,-6 8-1,-9 5 0,-9 1 0,-4 1 1,-4 1 0,-3-5 0,0-6 0,2-9-1,3-8 0,4-4 0,7-7 0,6-11 0,0 0-1,10 7 1,6-9 0,4-1 1,5 1-1,1 2 0,2 5 0,0 6 0,-1 4-1,-6 7 0,-5 7 2,-8 4-2,-4 1 1,-7 2 1,-6-2-1,-7-4 0,-3-4-1,-4-9-1,3-4-4,-3-12-7,7-5-12,3-5-7,4-12-1,12-1 0,2-12 1</inkml:trace>
  <inkml:trace contextRef="#ctx0" brushRef="#br0" timeOffset="12059.2058">7666 5524 60,'11'16'32,"4"14"0,-1 1-1,1 1-14,4 9-7,-3-4-2,0 1-3,-3-8 0,-2-4-2,-4-10 1,0-3 0,-7-13 1,0 0-1,6-13 0,-2-2 0,0-8-1,2-6 0,1-6-4,2-4-1,3 2-4,-2-1-2,7 10-6,-4 1-7,5 10-8,0 11-8,-1 6 2,5 9 1,-5 5 3</inkml:trace>
  <inkml:trace contextRef="#ctx0" brushRef="#br0" timeOffset="12434.2433">8152 5818 66,'3'13'32,"2"-1"0,-5-12 1,0 0-17,18 5-5,-7-11-4,8 4 0,2-5-2,5 5-1,-2-3-1,1 3-1,-3-1-1,-4 3-1,-4 5 0,-6 2 0,-6 3 0,-3 3 0,-3 2 0,-6 4 0,-3 3 1,-2 2-1,-2 0 1,1-2-1,0-1 1,2-2 0,4 0 0,6-2 1,5-3 0,8 0 1,5-1-1,8 1 0,5 0 0,8-1-1,3 1-2,1-5-3,4 3-9,-3-4-24,1-8-1,-1-2 1,-5-12-1</inkml:trace>
  <inkml:trace contextRef="#ctx0" brushRef="#br0" timeOffset="14418.4417">12511 5225 23,'0'0'19,"10"9"2,1-10-4,14 1-8,5-1-1,10-3 2,8 2-1,9-4 0,10 1-1,11-3 0,12 1-2,8-4 0,12 0-2,10-2 0,15 0-2,9-1 0,14 0 0,8-3 1,8 3-1,9-3 0,7 3 0,4-1-1,4 1 1,0 3 0,-3-1 0,0 4 0,-4 1 0,-7 1 0,-3 4 1,-11 0 0,-9 5-1,-13-3 0,-10 4-1,-15-1 1,-11 1-2,-17 0 2,-14-2-3,-16 1 2,-11-1-1,-14-1-2,-10-2 0,-8 0-4,-9-6-4,-4 2-6,-6-7-4,-3 0-3,-4-2-3,-4-5-3,-2 0 2,-7-3 4</inkml:trace>
  <inkml:trace contextRef="#ctx0" brushRef="#br0" timeOffset="14688.4687">17065 4778 23,'-29'-20'19,"10"9"1,0-2 1,5 6-1,3 2-3,11 5-3,0 0-2,0 0-2,23 11-2,4 0-2,10 7-2,9 6-1,6 6 0,5 6-1,5 8-1,-4 1 1,-3 4-2,-10 1 2,-9 1-2,-14-2 2,-15-3-1,-15-4-1,-16-6 1,-16-4-2,-13-9-3,-10-1-7,-7-6-18,-3-14-2,7-2-1,4-13 0</inkml:trace>
  <inkml:trace contextRef="#ctx0" brushRef="#br0" timeOffset="15961.596">20226 5029 3,'9'-2'8,"-9"2"0,13-5 0,-13 5-1,13-7 1,-13 7 3,9-6 1,-9 6 3,0 0 1,0 0-2,0 0-1,0 0-2,0-14-2,0 14-2,-11-10-2,1 3-2,-2 2-1,-4-2 0,-4 2 1,-6 1-1,-3 3 2,-4 8-1,-8 1 2,0 12-2,-7 5 2,3 9-1,-2 3 0,8 9 0,3 0 0,8 3-1,10-2 0,13-2 0,12-5-1,12-4 0,11-5 0,9-6-1,8-6-1,3-6-1,3-5-1,-1-7-3,2 0-4,-6-10-11,-2-5-16,0 0 1,-4-8-1,-1-1 2</inkml:trace>
  <inkml:trace contextRef="#ctx0" brushRef="#br0" timeOffset="16252.6251">20696 5194 23,'0'0'29,"0"0"4,0 0-1,0 0-8,12 9-6,-4-12 0,12 6-4,4-7-4,11 6-4,3-4-2,6 3-1,1-2-1,0 0-1,-2 1-1,-8-2-2,-3 2-2,-11-6-4,0 5-13,-3-4-15,-6-4 0,2 2 0,-2-7 1</inkml:trace>
  <inkml:trace contextRef="#ctx0" brushRef="#br0" timeOffset="16779.6778">22218 5114 2,'-22'-7'22,"4"6"2,-9-7 1,4 1-8,-4 2-3,-2 0 1,-2 3-2,-5-2-2,1 7-2,-4 0-1,2 8-2,-3 3 1,1 9-2,0 4 0,4 7-2,2 2 0,7 2 1,7 1-2,8-1 1,11-3 0,14-2-1,10-6 0,13-1 0,7-8 0,7 0-2,5-5 0,0-4-1,-2-3-3,-6-6-3,-3 0-11,-9-6-18,-11-7 1,-7-3-1,-12-11 1</inkml:trace>
  <inkml:trace contextRef="#ctx0" brushRef="#br0" timeOffset="17290.7289">20134 3942 50,'0'0'29,"-13"0"1,13 0-4,-9 22-14,1-1 1,4 12-3,-5 3-3,2 8-1,-2 4-2,2 5 0,2-3-2,0-2-2,3-3-3,-1-7-3,6 1-10,-1-4-10,0-3-6,4 4-1,-5 0 0</inkml:trace>
  <inkml:trace contextRef="#ctx0" brushRef="#br0" timeOffset="17600.7598">19965 5742 45,'-2'10'29,"5"9"3,-4 1-2,1 8-16,2 12 0,-2 5-2,2 9-4,-2 2-3,3 1-1,-1-1-3,0-6-2,1-7-5,-3-13-9,-4-15-18,4-15 1,0 0-2,-13-12 2</inkml:trace>
  <inkml:trace contextRef="#ctx0" brushRef="#br0" timeOffset="17894.7893">18990 5464 80,'-18'7'35,"8"-6"-1,10-1 2,24 3-23,3-8-10,10 0 0,1-3 0,7 1-1,1-1-3,0-3-3,0 7-7,-5-3-19,0-1-4,2 3 0,3-3-1</inkml:trace>
  <inkml:trace contextRef="#ctx0" brushRef="#br0" timeOffset="18277.8276">21661 5965 75,'-6'23'34,"3"9"-1,-4 6-1,0 1-27,2 9 2,-4-4-1,2 3-2,0-7-3,2-3-2,4-9-3,-1-12-11,2-16-18,10-6-1,-2-17-1,7-6 2</inkml:trace>
  <inkml:trace contextRef="#ctx0" brushRef="#br0" timeOffset="18643.8642">21870 4471 36,'-14'-19'27,"6"5"-1,-2 5-3,0 3-2,10 6-3,-18 13-4,11 9-2,-2 5-4,3 10-3,-1 5-2,3 8-1,0 6-5,0-2-5,7 7-13,2 1-12,-2-6 0,6 1-1,1-7 0</inkml:trace>
  <inkml:trace contextRef="#ctx0" brushRef="#br0" timeOffset="18937.8936">22279 5494 36,'20'-2'32,"5"3"2,2-1 0,7 0-15,11 6-1,0-5-6,6 4-4,0-3-4,4-1-4,0 1-7,-6-6-13,-8-3-15,-4 1 1,-10-9-1,-4 0 0</inkml:trace>
  <inkml:trace contextRef="#ctx0" brushRef="#br0" timeOffset="19960.9959">19873 3425 27,'-7'-27'27,"5"11"0,-3-2 2,5 18-15,0 0 0,0 0-4,-2 28-3,3 0-3,2 8-1,0 5-2,1 4 2,-1-1-1,0-4 2,0-8-3,0-6 3,-2-9-1,1-6 1,-2-11-1,-3-15 0,-1-5-1,0-6 0,-2-6 0,0-8-2,-1-7 0,0-4-1,2-3 2,1 0-2,4 1 2,3-1-1,6 4-1,6 3 1,9 5-1,8 5 2,4 6-2,3 7 1,2 8-1,3 4 1,-2 11 0,-2 7-1,-5 5 2,-9 9-2,-5 6 1,-9 3-1,-7 5 2,-9 3-2,-8-2 2,-7 0-1,-6 0-1,-5-2 1,-3-4 0,0-3 0,2-4 0,2-5 0,5-3 0,3-3 0,5-4 0,6-2 0,10-5 0,0 0 0,0 0 0,18 8 0,0-5 0,4 4 0,4 4 0,2 3 0,1 5 0,-1 3 0,-2 2 0,-7 5 1,-4 2 0,-8-1-1,-7-1 2,-5-3-2,-10-4 2,-7-3-1,-8-5 0,-3-7 0,-5-5 0,0-5-1,-1-4-2,-1-7-1,8-4-7,2-8-9,9-4-13,11 0-1,8-8-1,12 1 1</inkml:trace>
  <inkml:trace contextRef="#ctx0" brushRef="#br0" timeOffset="20301.0298">20286 3264 25,'13'10'24,"1"11"1,-7 0 3,4 5-13,-1 9-6,-1 1 0,1 4-1,-2-2 0,3-1-1,-3-8-2,1-5 0,-3-7 1,1-5-1,-7-12 1,7 11-1,-7-11 1,0 0-1,-3-16-1,3 16 0,-4-24-1,3 7 0,1-4-2,3-4-1,2-1 0,3 0-2,7 0-2,3-2-4,9 6-10,2 1-17,5-3 0,6 3-1,4-3 2</inkml:trace>
  <inkml:trace contextRef="#ctx0" brushRef="#br0" timeOffset="30188.0185">21717 6853 32,'0'0'27,"0"0"3,0 0 0,-4 21-10,7 4-5,-4 5-3,5 11-2,-5 7-3,5 7-1,-4 1-2,0 0-2,0-7-1,0-7 0,-2-8-1,-1-8 1,1-10 1,2-16-1,-9 9 1,9-9-1,-14-23 1,7 2-1,-1-8 1,3-3-1,-1-9 0,3-2 0,2-4-1,2-2 2,4-1-3,3 2 2,4 0-2,4 5 1,2 4-1,3 4 1,4 6 0,2 7-2,-1 7 2,2 4 0,-4 9 0,-1 6-1,0 6 1,-6 9 0,-4 8 0,-5 5 0,-7 6 1,-4 4 0,-7 0 1,-4 0-1,-4-3 1,-2-1-1,0-8 1,0-4-2,4-6 0,3-5 1,4-4-1,9-11 1,-9 11-1,9-11 1,0 0-1,14 0 1,-2 0-1,3 3 0,2 4 0,3 4 0,-2 5 0,1 8 0,-5 4 0,-3 2 1,-5 3-1,-7 1 1,-7-2-1,-7-3 1,-2-3 0,-6-7 0,-1-6-1,-2-5 1,2-6-2,0-5-1,6-7-2,2-10-3,8-2-7,3-12-9,6-9-11,9-1-1,5-6 0,9 1 1</inkml:trace>
  <inkml:trace contextRef="#ctx0" brushRef="#br0" timeOffset="30527.0524">22081 6938 30,'16'18'29,"-8"3"1,5 14 2,-5 3-9,2 3-5,3 7-4,-1-5-6,0 0-2,0-5-1,-2-6-1,-1-8-1,-4-5 1,-2-9 0,-3-10 0,3 11 1,-3-11-1,-4-11 1,2-1-1,-3-6 0,2-5-1,-1-7 0,0-4-2,2-3 0,2 0 0,2-1 0,5 4-1,3 2-1,3 1 1,6 7-3,1-2-3,10 7-13,4-2-19,3-4-1,5-1 0,-1-7-1</inkml:trace>
  <inkml:trace contextRef="#ctx0" brushRef="#br0" timeOffset="41429.1425">6100 11607 57,'0'0'32,"0"0"0,0 0-4,0 0-5,13 3-5,3-1-6,3-4-4,6 2-3,1 0-1,5 0-2,0 1 0,0 0-2,-3 0 1,-3 0-2,-2 2-1,-4-4-2,-1 3-4,-4-6-6,1 3-13,-2-1-7,-13 2 0,17-12 0,-15 1 2</inkml:trace>
  <inkml:trace contextRef="#ctx0" brushRef="#br0" timeOffset="41670.1665">6346 11395 79,'0'0'30,"-10"-1"0,10 1 3,-4 27-22,-1-7-3,3 10-3,-2 5 1,4 8-1,-3 6-2,3 1-2,1-2-4,1-7-5,4-4-12,2-5-14,-1-15 2,4-7-2,0-15 1</inkml:trace>
  <inkml:trace contextRef="#ctx0" brushRef="#br0" timeOffset="42369.2365">6835 11423 69,'18'6'31,"-9"2"-2,-1 11 2,-4 9-5,-1-1-22,3 9-1,-2 3 0,1 6 0,-3-7 0,1 1 0,-3-9-2,0-4 2,-1-7-2,0-5 1,1-14 0,0 0-1,0 0 1,-8-24-1,5 4 0,0-4 0,-1-8 0,-1-6 0,2-7 0,2 0 0,2-4 0,3-2 0,4-3 0,4 0 0,5 3 0,5 4 0,2 6 0,2 9 0,1 6-1,-2 10 1,-1 10-1,-2 12 1,-7 10-1,-4 10 0,-7 9 1,-6 4-1,-6 6 1,-5 0-1,-3-1 0,-6-3 0,-2-6 1,1-7-1,0-5 0,4-6 0,3-5 0,4-4 0,2-3 0,10-5-1,0 0 1,0 0-1,11 7 0,3-4 0,5 3 1,3 3-1,3 4 0,1 5 1,-2 3-1,-4 5 1,-6 2 1,-5 2-1,-8 0 1,-7-1 0,-8-1-1,-6-2 2,-6-5-2,-4-6 0,1-1-2,-3-7-2,5-1-6,-1-10-20,7-8-6,12-5 0,4-8 0,10-3 1</inkml:trace>
  <inkml:trace contextRef="#ctx0" brushRef="#br0" timeOffset="42745.274">7233 11619 85,'0'0'30,"18"16"0,-18-16 2,9 5-22,-1 7-4,0 1-1,3 8 0,-3 1 0,2 5 0,-1 0-1,3 1-1,-5-5-1,1-3 0,-4-7 0,-4-13 0,0 0 0,0 0 0,0 0 1,1-13 0,-3-5 0,3-3 0,0-6-1,2-2-1,2-1 0,2 1 0,2-1-3,1 2-1,3 6-3,-1 1-3,6 11-5,-3-1-9,5 4-15,1 8 2,1 1-1,3 6 3</inkml:trace>
  <inkml:trace contextRef="#ctx0" brushRef="#br0" timeOffset="43188.3184">7721 11802 85,'0'0'30,"-3"17"2,3-17-2,0 0-19,0 0-3,0 0 1,0 0-2,0 0-1,14 8-1,-4-8-1,5 5-1,-1-1-1,4 3 0,-2 1-2,1 3 1,-4 1-1,-1 2 0,-4 0 0,-4 1 0,-5 1 0,-5-1 0,-4 2 0,-4-1 0,-5 0 0,-2-1 0,-3-1 0,0 0 0,3-2 1,1-1-1,4-2 0,4-1 1,12-8 0,-10 15 0,10-15 0,15 16 1,1-8-1,7 0 1,6 2 0,6 0-2,3-1 0,3-4-3,1 3-9,-1-6-25,-3-6 0,-3-5 0,-5-12-1</inkml:trace>
  <inkml:trace contextRef="#ctx0" brushRef="#br0" timeOffset="53720.3715">6532 11513 3,'0'0'13,"1"-11"0,-1 11 0,3-11-4,-3 11 0,5-13 0,-5 13 1,5-12 2,-5 12 0,8-14 1,-8 14 0,7-14-1,-7 14-1,7-14-1,-7 14-2,9-16 0,-5 5-2,-4 11 0,12-17 0,-3 7-2,0-2 0,3 2 0,1-1-2,3 0 0,-2 2-1,1 1 0,-2 1-1,0 2 1,-2 3-1,-3 0 0,-8 2 0,12 6 0,-12-6 0,11 20 0,-6-5 0,1 4 0,-2 4 1,1 4-2,-1 2 1,-1 2 0,-3-2 0,-3 2 0,-3 0 0,-1-3 0,-4-1 0,-2-4 1,-2 0-1,-2-2 1,1-2-1,-1-3 1,2-2-1,1-1 0,0-2 1,3-2-1,0-1 0,11-8 0,-15 11 0,15-11 1,-9 7-1,9-7 1,0 0 0,0 0 0,0 0 0,0 0 0,0 0 0,0 0 0,0 0 0,0 0 0,0 0-1,9 7 1,-9-7-1,16 8 0,-5 0 1,1 1-1,1 2 1,1 1-1,0-2 1,-2 2 0,-1-1-1,-1-1 1,-10-10-1,14 15-1,-14-15-3,0 0-13,0 0-18,12 0-2,-9-14 2,6-4-2</inkml:trace>
  <inkml:trace contextRef="#ctx0" brushRef="#br0" timeOffset="55221.5215">16492 11501 20,'-25'-3'23,"9"7"3,-4-6 0,4 4-5,0 0-2,1-2-3,3 3-3,-2-3-1,6 2-4,-2 0-2,10-2-1,-11 2-2,11-2 0,0 0 0,0 0 0,0 0 1,19 6-1,3-6 0,11 2 1,10-1-1,10 2-1,8-3 1,8 1-1,5-1 1,5 1-1,-1-1-1,0 1 1,-4-1 0,-3 0-1,-4 1 1,-4 0-1,-9-1 0,-8 2-1,-7-1 1,-9-1 0,-8 1-1,-5-1-1,-7 0-2,-10 0-1,9-1-5,-9 1-7,-5-13-13,5 13-8,-8-22 0,4 7 1,-3-8 1</inkml:trace>
  <inkml:trace contextRef="#ctx0" brushRef="#br0" timeOffset="55567.5562">17213 11283 60,'-25'0'28,"11"9"1,-2-9 2,5 1-17,11-1-2,0 0-2,17 17 1,0-13-2,12 7-2,4-1-1,8 7-3,7 3 0,5 4-2,0 2 0,3 2-1,-4 0 0,-2 2 0,-7-1-1,-7 2 1,-10-4 0,-12 1 0,-12 2 0,-13-1 1,-16 1-1,-9-2-1,-7 2 0,-7-5-2,-2 1-3,-1-8-4,8-2-11,5-4-13,9-8 0,11 0 0,6-11 1</inkml:trace>
  <inkml:trace contextRef="#ctx0" brushRef="#br0" timeOffset="56439.6433">20586 11563 26,'0'0'26,"18"-5"3,-18 5 0,9-9-8,-9 9-3,2-10-4,-2 10-2,-7-16-4,7 16-4,-14-21-1,4 7-1,-4-1 0,0 1 0,-6-1-1,0 2 2,-3 1-1,-4 3 1,-2 2-1,-1 6 1,-2 6-1,-1 5 0,-1 4 1,2 7-1,0 5 1,4 7-1,3 4 1,6 6-1,3-1 0,8 1 0,7-1 0,7-1 0,9-3-1,6-6 0,6-5 0,7-5 0,6-8 0,2-3-2,3-5 0,-1-6-2,3-4-4,-5-9-5,5 0-15,-4-1-11,-6-4 1,2-1 0,-5-3 2</inkml:trace>
  <inkml:trace contextRef="#ctx0" brushRef="#br0" timeOffset="56838.6833">20981 11648 39,'-11'0'27,"11"0"4,0 0-1,0 0-11,0 0-3,0 0 0,0 0-3,0 0-3,0 0-2,0 0 0,13 3-1,-2-6-2,7 3-1,5-1-1,7 1-1,1 0-1,3 0 0,1 0 0,1 1-1,-3-1 0,-3-1 0,-5 1-2,-4-2-1,0 1-2,-7-5-4,2 6-7,-16 0-12,16-11-10,-16 11 2,13-13-1,-1 9 3</inkml:trace>
  <inkml:trace contextRef="#ctx0" brushRef="#br0" timeOffset="57199.7194">21918 11571 33,'24'-2'27,"1"5"3,-13-7-2,-12 4-14,9-7-2,-9 7-1,-19-7-2,-2 2-1,-2 5-3,-6 1 0,0 5 1,-7 3 1,2 10-1,-3 1-1,7 8 1,2 1-2,6 5 0,7-3 0,8 5-1,8-5 0,10-2-1,6-3 0,7-4-1,5-4 0,3-7-1,2 0-2,0-9-2,0 2-5,-8-14-8,1 0-21,-1-3 1,-10-6 0,-2-1 0</inkml:trace>
  <inkml:trace contextRef="#ctx0" brushRef="#br0" timeOffset="57713.7708">20219 10689 67,'0'0'32,"-10"-6"0,10 6 1,0 0-15,0 0-7,-5 12-2,4-2-2,3 10-1,-2 6-3,1 5 0,0 4-1,1 6 0,-2 2-3,0-1 0,2 1-6,-3-8-5,4-1-18,-2 2-5,-3-2 0,1 4-1</inkml:trace>
  <inkml:trace contextRef="#ctx0" brushRef="#br0" timeOffset="58042.8037">20181 12258 68,'6'25'33,"1"10"1,-5 4-1,-3 5-14,4 9-6,-5-1-5,2 2-4,-3-3-3,0-6-4,3-7-10,-2-11-12,1-13-10,1-14 1,0 0 0,1-12 1</inkml:trace>
  <inkml:trace contextRef="#ctx0" brushRef="#br0" timeOffset="58349.8344">19654 12025 86,'0'0'32,"19"4"1,-7-9 2,6-1-26,7 3-3,1-3 0,3 2-2,1 0-4,-1-2-4,2 2-8,-3 0-17,1-6-4,4 5-1,-1-7 0</inkml:trace>
  <inkml:trace contextRef="#ctx0" brushRef="#br0" timeOffset="58913.8908">21869 10834 32,'-15'-6'25,"15"6"1,0 0-1,0 0-8,0 0-2,0 0-3,0 0-1,0 0-1,0 0-2,0 0-2,0 0 0,0 0 0,-4 15 0,4-15-1,-2 27-1,-1-7 0,2 9 0,-1 3-2,2 9 0,0 4-1,1 4 0,0 1-3,1-2-2,2 4-7,-4-5-14,1 1-12,2 0 1,-4-5 0,3 1-1</inkml:trace>
  <inkml:trace contextRef="#ctx0" brushRef="#br0" timeOffset="59230.9225">21728 12342 56,'-4'24'32,"-4"-4"0,6 6 1,1 4-18,-1 0-2,6 11-2,-5-1-3,4 5-3,-1 1-1,1-1-3,0-1-1,0-7-2,0-4-4,-3-10-8,2-7-18,1-2-1,-3-14-1,0 0-1</inkml:trace>
  <inkml:trace contextRef="#ctx0" brushRef="#br0" timeOffset="59598.9593">22005 12005 66,'-11'-5'33,"11"5"-1,0 0 1,18-16-17,6 13-6,4-3-2,13 3-3,1-3-1,8 1-2,0 2-1,2-1-2,-1 2-5,-5-6-4,-1 4-9,-9-1-11,-6-5-4,-2 3-2,-9-7 3</inkml:trace>
  <inkml:trace contextRef="#ctx0" brushRef="#br0" timeOffset="60758.0752">19839 10155 32,'0'0'27,"8"-20"3,-8 20-3,0 0-5,8-1-3,-2 15-3,-3 3-5,5 11-4,-3 4-2,5 9-2,-3 4 0,4 4-1,0-2-2,-3-2 1,1-5 0,-1-8-1,-2-6 1,0-7 0,-2-9 1,-4-10 0,0 0-1,0 0 0,1-23 1,-3 2-1,-2-7 0,1-4 0,0-4-1,-1-3 0,1 0 0,2-3 1,1 0 0,2 3-1,2 1 1,3 3 0,2 1-1,3 5 1,5 2-1,2 5 1,3 3-1,2 5 0,0 3 0,0 7 0,0 4-1,-3 6 1,-3 5-1,-6 6 1,-3 5-1,-6 5 1,-4 3 0,-5 1 0,-4 0 0,-5-2 0,-4-2 1,-2-3-1,-2-4 0,0-2 1,1-5-1,3-4 1,3-2-1,2-2 0,5-3 1,9-2-1,0 0 0,0 0-1,0 0 1,18 5 0,-4-1-1,1 2 1,3 6-1,1 2 0,1 6 1,-3 3 0,-1 0-1,-4 2 2,-1 1-1,-2-3 1,-5-1-1,-2-1 2,-6-5-1,-2 1 1,-6-4-1,-2-1 1,-7-2-1,-1-2 0,-1-2 0,-2-5-1,2-2 0,1-5-2,3-3-3,1-9-3,10-1-12,3-3-16,4-9 0,8 0 2,3-5-2</inkml:trace>
  <inkml:trace contextRef="#ctx0" brushRef="#br0" timeOffset="61119.1113">20321 10283 46,'19'3'27,"2"10"3,-8-4-1,4 6-11,-3 6-6,-4 3-1,-1 3-3,-2-2-1,0 3-1,-2-2-2,-1-3 0,-2-4 0,0-4-1,-2-15 0,1 18 1,-1-18 0,0 0 1,0 0 0,0 0 0,2-11-1,1 0 0,-2-9 0,3-2-2,0-8 0,2 0-2,0-2-1,0 2 0,4 1-2,-2 2-1,4 7-2,-3 0-5,9 11-15,1 0-12,0 1 1,5 3 1,2-2-1</inkml:trace>
  <inkml:trace contextRef="#ctx0" brushRef="#br0" timeOffset="62102.2096">21757 10182 54,'0'0'27,"0"0"1,0 0-2,0 0-14,-4 11-3,5 4-2,-2 4 0,3 6-2,-2 4-1,2 8 0,-2 0-1,3 0 1,-2-4-3,2-4 1,-2-7-1,0-3 0,0-8 2,-1-11-1,0 0 1,0 0-1,-4-16 1,3-1 0,-2-4 0,0-5-1,0-5-1,0-3 0,1-1 0,2-1 0,2-2 0,2 3 0,1 3-1,5 0 1,1 5-1,3 3 1,3 4-1,0 7 0,1 5-1,-1 4 1,2 8-1,-4 4 1,0 9-1,-4 4 0,-2 5 1,-4 3-1,-3 2 1,-5-1 0,-6-1 1,-2-2-1,-6-5 1,-1-2-1,-3-5 1,2-2-1,1-4 0,3 0 1,3-6 0,3 1-1,9-4 1,0 0 0,0 0 0,0 0-1,0 0 0,0 0 1,16-12-2,-5 10 1,1 0-2,2 5 1,-1 4 0,2 3 1,-1 7-1,-3 1 1,-1 3-1,-4 3 2,-3 0-1,-4 1 1,-5-3 0,-5-3 0,-4-4 0,-3-4-1,-1-2-1,-2-7 0,3-3-3,0-7-2,7-3-5,-1-9-10,7-5-15,8-3 2,3-6-1,7 0 2</inkml:trace>
  <inkml:trace contextRef="#ctx0" brushRef="#br0" timeOffset="62434.2428">22034 10223 41,'9'9'28,"4"10"2,-6-3-1,2 5-6,0 5-10,-2 0-2,3 2-4,-5-4 0,4-2-2,-3-4 0,1-3-1,-7-15 1,8 16 0,-8-16 1,0 0-1,0 0-1,0 0 1,4-19-1,-1 7-1,-1-6 0,2-1-2,2-6 0,1-1-2,1 2 0,0-3-2,5 7-2,-3-2-4,4 10-6,-3 1-10,2 7-13,2 10 2,-1 2-1,1 10 2</inkml:trace>
  <inkml:trace contextRef="#ctx0" brushRef="#br0" timeOffset="63554.3548">20301 13390 60,'0'0'30,"-15"-1"1,15 1 2,0 20-14,-1-6-6,4 12-3,-5 4 0,5 8-3,-6 3 0,4 7-2,-3-5-2,2-3-1,-3-6-1,2-6 1,-1-10 0,2-5-1,0-13 0,0 0-1,0 0 1,-7-26-1,4 3 1,1-6-1,0-6-1,2-7 1,1-4-1,1-3 1,3 3-1,2 1 2,0 4-2,5 5 2,2 6-2,1 6 2,3 9-1,-1 6-1,2 8 1,-2 3 0,0 9-1,-4 4 1,-2 5 0,-5 5 0,-2 5 0,-5 0-1,-3 0 2,-4 2-2,-3-4 2,-3 0-2,-3-5 1,1-4-1,0-4 1,1-2 0,1-4 0,3-3 0,11-6 0,-10 7-1,10-7 1,0 0 0,12 3 0,-1 0-1,3 0 1,0 4 0,2 3-1,0 4 1,1 2 0,-4 4 0,-2 3 0,-2 5 1,-4 1-1,-3 2 1,-3-2-1,-4-1 1,-4-2 0,-3-3 0,-3-3-1,-2-6-2,1-3-2,-2-9-4,6-1-8,-2-9-15,7-11-6,6-4 1,4-10 0</inkml:trace>
  <inkml:trace contextRef="#ctx0" brushRef="#br0" timeOffset="63849.3843">20551 13617 81,'8'21'33,"-5"-1"0,2 1-4,3 7-17,-1-1-3,3 2-1,-4-4-2,3-2-1,-3-6-1,2-3 0,-8-14-1,13 10 1,-13-10-1,8-14-1,-2 0 1,2-5-2,2-5 1,1-6-2,3-4-1,2-5-3,4 4-4,-3-3-11,3 1-18,3 8-1,1-1 1,1 8 0</inkml:trace>
  <inkml:trace contextRef="#ctx0" brushRef="#br0" timeOffset="64674.4668">21757 13560 97,'-7'39'34,"0"-4"-1,5 1 3,2-1-30,0-3-2,3-2 0,0-6-1,2-4 0,-2-6 0,-3-14-2,0 0 1,0 0-1,0 0 0,-3-22 0,-2 1-1,0-5 1,-1-4-1,0-3 0,2-2 0,1-1 1,3 0-1,3 0 1,1 2-2,3 2 2,1 3-1,3 6 1,3 3-1,0 5 1,4 3-1,0 6 0,2 4 0,-1 2 0,0 4 0,-3 1 0,-2 9 1,-4 2-2,-5 3 2,-5 2-1,-5 4 1,-4-1-1,-5 2 1,-3-1-1,-3-6 0,0 0 0,1-5 0,2-1 1,2-4-1,5-3 0,10-6 0,-12 6 0,12-6 0,0 0-1,9-1 1,-9 1 0,17 0 0,-6 2-1,2 3 1,0 3 0,1 4 0,-2 2 0,0 3 0,-1 2 0,-2 1 0,-3 1 1,-3 0-1,-4-3 1,-5 0-1,-3-3 0,-6-1 0,-1-2-1,-2-3-2,-2-4-1,2-1-2,1-8-3,5 1-4,-1-9-8,8-7-14,4-2 0,3-8 0,7 0 2</inkml:trace>
  <inkml:trace contextRef="#ctx0" brushRef="#br0" timeOffset="65005.4999">21906 13523 52,'11'-5'33,"1"11"-1,-3 1 2,-3 7-10,4 9-8,-6 0-5,6 8-3,-6-1-2,4 4-2,-3-4 0,1 0-1,-3-6-1,2-3 0,-1-5 0,-1-6 0,-3-10 0,4 12 0,-4-12 0,0 0-1,1-12 1,0 0-1,0-5 0,3-5 0,1-6-1,2-5 0,3-3 1,2-3-2,2-3-1,2 0 0,3 5-3,-5-6-8,3 3-25,-1 3-1,0-3 0,1 1 0</inkml:trace>
  <inkml:trace contextRef="#ctx0" brushRef="#br0" timeOffset="77384.7377">7464 6867 9,'0'0'9,"-15"5"1,15-5-2,-11 6 2,11-6-2,0 0 0,0 0-1,0 0 0,12 8-1,5-8 1,7-1-1,9 1-1,9 0 1,8 0 0,7 1-1,6-1-1,1 3-1,2-2 1,0-1-2,-3 2-1,-6-1-1,-3 0 1,-9-1-1,-7 1 0,-6 0-6,-7 3-11,-11-8-6,0 8-2,-14-4 2,0 0-2</inkml:trace>
  <inkml:trace contextRef="#ctx0" brushRef="#br0" timeOffset="78370.8363">6903 7486 19,'0'0'17,"-13"-4"2,13 4 1,0 0-10,10 8 0,1 2-1,6 10 0,2 5 1,3 8-2,0 3 1,0 6-3,1 1-1,-5-1-2,-1-4 1,-7-10-1,-3-6 2,-3-8 0,-4-14-1,0 0 0,0 0 0,1-25-1,-3 6-1,0-7 0,0 0-2,1-4 0,2-2 0,2 1 0,3 2-1,4 1 0,2 2 0,6 1 0,2 3-3,4 4-1,-2 2-6,3 4-7,3 5-11,-8-5 1,4 7-2,-8-3 2</inkml:trace>
  <inkml:trace contextRef="#ctx0" brushRef="#br0" timeOffset="79256.9249">7346 7565 10,'-1'30'13,"-3"-6"2,8 3-4,-1-5-1,5-1-1,2-6 1,1-3 2,3-8 0,-2-4 0,2-4 1,-2-6 0,-1-1-1,-3-6-3,-1 1-3,-5-1-1,-2-1-3,-5 3-1,-4 1 0,-4 4-1,-5 2-1,-2 7 0,-5 6 0,0 2 1,0 8-1,1 4 1,0 4 0,4 3 0,3 3 0,5-1 0,4 0 1,5-1 0,4-4-1,5-4 1,4-5 0,7-6-1,5-5 0,5-5 0,3-5-2,7-5-1,2-3-1,1-3 0,2-2 0,-2-1 1,-2 0-1,-4 1 2,-5 1 0,-7 3 1,-8 2 0,-5 3 1,-9 11-1,-4-12 1,-7 12 0,-6 3 0,-4 4 0,-4 4 1,1 5 0,1 3 0,1 2 0,5 2 0,4 0 0,6 1 0,7-3 0,8-5 0,4-2 0,4-5-1,5-4 1,1-6 0,1-6 0,1-5 0,0-3 0,-4-4 0,-1-2 0,-2-4 0,-4 0-1,-3-3 1,-3 0-1,-4-2-1,-4 0 0,-5 0 2,-3 2-2,-3 1 2,0 3 0,-3 4 0,2 5-1,0 4 2,2 5-1,1 9 1,10-3-2,-11 25 1,9 0 0,3 5 0,1 5 0,3 6 0,1 1 0,3 1 0,2-3 0,1-4-2,0-5-1,4-6-2,-2-6-1,3-6-2,0-7-5,1-9-6,4 0-9,-5-14 0,6 1 2,-6-12 1</inkml:trace>
  <inkml:trace contextRef="#ctx0" brushRef="#br0" timeOffset="80236.0227">7889 7571 7,'0'0'14,"-22"14"0,16-2-1,-5-4-6,11-8-2,-15 14 0,15-14 4,0 0 0,-8 13 2,8-13-1,0 0 0,0 0 1,0 0-2,0 0-3,0 0-2,0 0-3,0 0-1,0 0 0,0 0 0,0 0-1,0 0 1,0 0 0,0 0-1,0 0 1,0 0 0,0 0 0,0 0 0,0 0 0,0 0 1,0 0-1,0 0 0,0 0 0,0 0 0,0 0 0,0 0 0,0 0 0,0 0 0,0 0 0,0 0 0,0 0 0,0 0 0,0 0 0,0 0 0,0 0 0,0 0 0,0 0 0,0 0 0,0 0 0,0 0 0,0 0 0,0 0 0,0 0 0,8 0 0,-8 0 0,0 0 1,0 0-1,0 0 0,0 0 1,0 0-1,0 0 0,0 0 1,0 0-1,0 0 0,0 0 0,0 0 0,0 0 0,0 0 0,0 0 0,0 0 1,0 0-1,0 0 1,0 0-1,0 0 1,0 0 0,0 0-1,-9 15 1,9-15-1,-9 19 0,4-7 0,2 2 1,1 0-1,1 0 1,1-1 0,2-1 0,1-2 0,-3-10 0,9 16 1,-9-16-1,10 10 0,-10-10 0,9 6-1,-9-6 1,9 3-1,-9-3 0,0 0 0,0 0 1,0 0-1,0 0 0,0 0 0,0 0 1,0 0-1,0 0 0,0 0 0,0 0 1,0 0-1,0 0 0,0 0 1,0 0-1,0 0 0,-4 11 0,4-11-1,0 0-1,0 0 1,-9 3-2,9-3-7,0 0-16,3-10 0,-3 10-1,9-23 1</inkml:trace>
  <inkml:trace contextRef="#ctx0" brushRef="#br0" timeOffset="81844.1836">8034 7666 7,'10'-2'12,"-10"2"-1,0 0 0,0 0-1,0 0-1,-7-11 1,7 11-1,-13-8 0,3 3-3,-2-1 0,-1 3 1,-2 0-1,-1 3-1,-3 3-1,0 4 0,-1 3-1,0 4 0,4 2 0,0 4 0,5 1-1,4 0-1,4-1 1,5-1-2,5-4 1,4-2 0,3-5 0,2-3 0,3-5 0,1-5 0,1-2 0,-2-4 0,-1-1-1,-1-4 1,-4 2 0,-2-2-1,-3 2 0,-2 0 1,-3 2-1,-1 2 0,-2 10 0,-1-16-1,1 16 1,0 0 0,-7-13 0,7 13-1,0 0 1,0 0 0,-9-5 0,9 5 0,0 0 0,0 0 0,0 0 0,0 0 0,0 0-1,0 0 1,0 0 0,0 0 0,0 0-1,0 0 1,0 0 0,0 0 0,0 0 0,0 0 1,0 0-1,0 0 1,0 0 0,0 0 0,0 0 0,0 0 0,0 0 0,-9-14-1,9 14 1,-5-12-1,5 12 0,-8-16 0,8 16 0,-9-15 1,9 15-1,-10-11 0,10 11 1,-9-6-1,9 6 1,-12 9 0,7 1 0,2 2 0,0 5 0,2 2 0,3 3 1,1 2 0,2-1 0,2 0-1,0-1 1,-1-2-1,0-1 1,-2-3-1,0-2 0,-3-3 0,1-1 0,-2-10-1,-1 17 1,1-17-1,-2 11 0,2-11 0,0 0-1,-4 13-2,4-13-4,0 0-9,0 0-11,0 0-1,19-16-1,-8-2 1</inkml:trace>
  <inkml:trace contextRef="#ctx0" brushRef="#br0" timeOffset="82199.2191">8293 7515 34,'-24'20'20,"-11"-4"4,3 9-1,-10-4-6,6 4-13,5 1 1,5-1-1,4-2 2,9-2 0,8-1 0,9-3-1,10 1 1,6-4 0,4 0 1,3-3-2,-1 0 0,-3-2-3,-3 1-1,-8-3 0,-12-7-1,4 17 0,-13-8-1,-5 0-3,-7-4-3,3-2-8,-3-1-6,1-9-8,10-1 0,2-12 1,11-2 1</inkml:trace>
  <inkml:trace contextRef="#ctx0" brushRef="#br0" timeOffset="82575.2567">8377 7216 34,'0'0'23,"2"42"2,-10-2 2,0 15-14,1 9 1,-2 5-3,1 2 0,0-6-5,3-6 1,1-13-4,4-7 2,0-15 0,5-7 0,-5-17-1,10-4 1,-4-11 0,4-4-1,0-7 0,0-2-3,2-3 0,-1 1-2,-1 5 0,0 4 0,0 11 0,1 5 0,-2 10 0,2 5 0,0 7-1,-2 3 0,4-1-1,-1 1-3,2-2-6,0-4-10,-1-11-8,7 2 0,-3-13-1,6 1 2</inkml:trace>
  <inkml:trace contextRef="#ctx0" brushRef="#br0" timeOffset="84484.4474">7180 8570 62,'0'-21'25,"0"21"-1,0 0 3,0 0-21,13 18 0,-7 10 1,0 8-1,-3 9 2,0 9-3,-2 0 0,0 2-3,-3-10 1,1-3-3,-2-11 2,1-5-1,-1-12 2,3-15 0,-2 11 1,2-11-1,3-13-1,3 0 0,0-3 0,4-5 0,4-1-3,2-1 2,3 2-1,2 5 0,2 4 0,-2 5 1,0 10-2,-3 5 0,-2 5 0,-4 4 0,-3 2 1,-3 3-2,-5-1 2,-3 1-1,-4-4 1,-3-3-1,0-2-3,-5-6-3,4-3-5,-2-7-5,12 3-2,-12-23-2,12 3 0,6-7 0,3-6 2,6 1 5,0-6 4,3 4 6,0 2 5,-1 2 3,2 9 3,-7 6 4,4 11 1,-5 6 4,0 11-1,-1 5 1,0 9-3,-1 5-2,-4 0-1,1 2-2,-2-4-2,1-4-3,-4-5 3,1-3-2,-2-18 1,0 0 1,0 0-1,0 0 0,-4-25 0,5 6 0,-1-7-2,1-2-1,2 0-2,2 1 1,1 5-2,0 3 1,3 6-1,0 5 0,3 7 1,-1 6-1,2 3 0,0 3 1,0 3 0,1 2 0,-1 1 0,1-1 0,1-2 1,-1-4-1,-1-3 1,1-6-1,0-5 0,0-3 1,-2-7 0,-1-1 0,-3-3-1,-5-1 0,-2-2-1,-4 1 0,-5 3 0,-5-1-1,-3 5 0,-3 0 0,1 5 1,0 2-1,3 3 1,2 1 0,4-1 1,9 3-1,0 0 1,8-11 0,5 4 0,3 1 0,3-1 1,1 2-1,4 3 1,-2 3 0,-1 4-1,-1 4 1,-4 1 0,0 4 0,-2 0-1,-2 0 0,-1-2 1,-1-3 0,-1-4 0,1-5-1,1-5 1,-2-4 0,2-4-1,-1-4 1,1-3-1,-2-3 0,0 0 1,-1 2-1,-1 4 0,-1 3-1,-2 2 1,-4 12-1,10-7 0,-10 7 1,14 15 0,-7-4-1,3 3 1,3-1 1,0 0-1,2-1 1,-2-2 0,0-4 0,-1-3 0,-1-3 0,-3-5 0,-8 5 0,7-18 0,-8 4-1,-3-3 0,-1-4-1,-2-1 0,1-5 0,2 2-1,1-1 1,5 3-1,3 2 0,4 3 1,0 5 0,5 7 0,0 6 1,2 9-1,0 3 2,0 7-1,2 3 0,-3 4 1,1 0 0,-1-1-1,1-1 1,-2-6 0,-3-5 0,1-5 0,-2-5 0,0-9 0,2-2 0,-2-6 0,1-4-1,0-4 1,2-1-1,0-2 0,-2 3 0,0 3-1,-2 3 1,-9 16 0,15-12 0,-15 12 0,12 20 0,-7 0 0,1 2 0,0 3 0,3 0-1,4 1-3,-2-6-18,4-12-10,5-3 0,0-14 0,8-1-1</inkml:trace>
  <inkml:trace contextRef="#ctx0" brushRef="#br0" timeOffset="88294.8286">18750 15021 69,'24'-10'32,"-4"0"-1,3 9 0,-4 2-16,-2 0-10,2 9-2,1 6-2,2 7 1,-3 7 0,2 8 0,-1 7-1,2 11 1,0 6-1,1 9 0,1 7-1,2 5 1,4 3-1,5 0 1,5-3-1,7-2-1,7-6 2,8-7-2,10-7 1,11-9-1,10-6 2,10-9-2,11-7 2,15-9-1,12-7 0,10-7 0,10-7 0,5-7 0,6-4-1,7-7 0,-1-4 1,1-7-1,-1-5 1,-5-6 1,-5-4 0,-3-7 0,-8-8 1,-9-5 0,-14-7 2,-11 0 0,-20-10 0,-12-4-1,-20-7 1,-15-2-2,-19-1 1,-14 2-2,-13 6-1,-11 4-2,-8 11-2,-10 5-4,-2 24-10,-9 12-17,-6 17-1,-3 18 2,-9 16-2</inkml:trace>
  <inkml:trace contextRef="#ctx0" brushRef="#br0" timeOffset="89656.9647">20312 17339 12,'0'0'21,"0"0"3,-12-14-4,12 14-3,-15-5-3,4 4 1,0 6-3,-7-1 0,3 10 1,-8-1-2,2 12 0,-5 1-3,3 14-2,-3 6-1,6 6 0,1 3-1,8 3-2,5 1 1,10-2-3,7-3 2,12-5 0,7-10-1,7-8-1,6-6 0,1-7-2,4-8-2,-3-8-2,3-1-5,-11-11-11,3-6-15,-4 0 0,-3-6 0,-1-1 1</inkml:trace>
  <inkml:trace contextRef="#ctx0" brushRef="#br0" timeOffset="90432.0421">20744 17565 43,'-21'13'30,"12"-1"1,-2 1-1,0 1-9,6 7-10,-2-3 0,6 8-6,1-4 2,6 3-4,2-8 2,6-2-1,1-8-2,4-3-1,1-7 0,0-5-1,1-5 0,-3-6-1,-2-4 1,-4-2 2,-3-2-2,-4 1 2,-4-1-2,-5 4 3,-4 4-3,-4 7 2,-2 6-2,-2 5-1,-4 8-1,1 3-3,1 10-1,0-1-6,8 5-9,0-3-14,5-7-1,5-3-1,0-11 2</inkml:trace>
  <inkml:trace contextRef="#ctx0" brushRef="#br0" timeOffset="90702.0693">20912 17300 105,'-7'34'37,"5"1"0,1 1-6,3 3-28,6 4-3,1 1-1,-1 3-1,2-1 1,-2-3-4,3-2 0,-5-8-6,8-1-6,-5-11-16,3-12-2,3-7-1,-1-11 1</inkml:trace>
  <inkml:trace contextRef="#ctx0" brushRef="#br0" timeOffset="92393.2384">21173 17577 87,'-3'34'33,"-2"-4"-2,6-10 2,4 0-31,2-7 0,5-5-2,0-7 0,1-5 0,1-5 0,0 0 0,-1-5 1,-2-4 2,-2-3-3,-5 0 2,-3 0-2,-3-1 2,-4 5-2,-4-1 2,-3 5-2,0 4-1,-2 3 1,1 1 0,4 4 0,10 1 0,-12 0 0,12 0 0,0 0 0,14 0 0,-2 0 0,5 3 0,1-1 0,2 3 1,2 4-1,0 4 1,0 2 0,-2 5-2,-1 1 2,-2 1-2,-1 0 2,-1-1-2,-3-6 2,0-5-3,-1-7 1,-2-9 2,2-7-2,-2-6 2,0-6-3,-1-4 3,-1 0-2,0-3 2,0 5 0,-2 5-1,-1 5 2,-4 17-1,9-13 1,-9 13-1,11 14 1,-5 0-1,1 2 0,-1 2 0,3-1-2,-2-2 0,1-4-3,-8-11-3,14 0-2,-10-12-1,4-1 0,-4-9 0,4 1 2,-3-6 2,5 4 2,-1 2 4,0 6 4,1 8 2,-10 7 0,19 7 1,-11 3 2,1 11-2,-4-1-1,4 5 0,-7-5-1,2 1 0,-3-7-2,0-4 0,-1-10-1,0 0 0,0 0 0,-7-20-1,6 3 0,4-4 0,1-5-1,2-3-2,3 0 0,3-4-1,4 3-3,-3-8-4,9 6-2,-5-12-5,7 9 0,-5-11 2,5 8 1,-4-8 3,0 7 5,-3 2 6,-4 4 7,0 11 4,-7 1 2,-6 21 1,0 0 0,9 23 0,-14 3-3,2 17-1,-3 4-3,3 9-1,-1 0-1,3 3-1,1-5-3,2-6 0,3-6-2,1-7-2,3-6-2,-4-11-2,6-2-2,-11-16-2,20 7-1,-20-7-1,20-15 1,-10-2 2,2 3 3,-1-2 3,-1 2 4,0 2 3,-1 4 3,2 4 3,-11 4 0,19 2 1,-9-1 1,3 7-3,0-5 0,3 2-2,-1-5 0,2 3-2,0-7 0,1-2-2,-3-3 1,1-1-1,-4-4 0,-1-2-1,-5 0 1,-1-1-2,-6-1 1,-4 2-1,-3 2 1,-7 1-2,-3 4 1,-3 3 0,-2 6 0,-1 6 0,0 4 0,3 8 0,1 4 0,7 5 2,4 2-1,5 2 0,7-2 0,6-1 0,6-4-1,7-4 1,4-7-3,5-8 0,6-3-2,2-11-2,8 0-2,-2-11-2,7 0-2,-6-10-4,5 4 2,-8-10 0,1 6 2,-10-8 3,-5 8 3,-9-3 4,-8 7 6,-4 6 3,-11 1 4,3 19 0,-17-13 2,8 19-2,-6-3 0,5 14-2,-1-3-3,7 9 0,0-1-2,7 6 0,2 2-1,4 2 0,-1 0 1,1 3 0,-3-5-1,-2 0 0,-6-4-1,-2-5-2,-4-6-2,-5-8-7,4-4-26,-6-8-4,-1-2 1,1-8-2</inkml:trace>
  <inkml:trace contextRef="#ctx0" brushRef="#br0" timeOffset="93530.3521">22902 17170 28,'7'-14'29,"-7"14"3,3-11 0,-3 11-9,1-14-7,-7 3-2,6 11-3,-16-9-2,6 10-1,-9-2-2,2 7-2,-5 1 0,1 5 0,-2 2-2,3 2 0,3 3-1,6 1 0,5-1 0,5 4 0,6-2-1,7 1 1,4-1 1,5 1-1,0-1 0,0 0 0,-1-4 0,-4 1 1,-5-2-1,-7-4-1,-8 0-1,-8-3-2,-2 0-5,-9-3-28,1 0-3,-1-4 0,-1 0 0</inkml:trace>
  <inkml:trace contextRef="#ctx0" brushRef="#br0" timeOffset="133941.3928">2687 15222 18,'7'-16'21,"-7"16"-1,0 0-2,0 0-2,0 0-1,0 0-3,0 0-3,0 0-1,0 0-2,0 0-1,0 0 1,-14 5-1,1 6 1,-7 1 1,-5 9 0,-11 0 0,-4 10 0,-11-1-1,-1 6 0,-6-1-2,4 1-1,-1-2 0,3-1-1,4-4-1,8-6-1,8-2-2,6-7-2,9 0-3,2-11-6,15-3-14,0 0-8,21-18-1,3 2 0,6-10 3</inkml:trace>
  <inkml:trace contextRef="#ctx0" brushRef="#br0" timeOffset="134475.4462">2751 15258 30,'0'0'17,"-12"3"0,12-3 1,-9 5 1,9-5-2,0 0-2,0 0-2,0 0-2,0 0-1,0 0 0,0 0-1,6 16-2,6-10-1,11 4-1,6 1 0,9 4-1,6 3 0,8 1 0,2 0-2,4 2 0,-5-2 0,-2-1-1,-8-1 0,-3-1-1,-7-4 0,-4-3 0,-9-1-2,-5-2-2,-4 1-5,-11-7-16,0 0-12,0 0 1,-19 1-1,3-4 2</inkml:trace>
  <inkml:trace contextRef="#ctx0" brushRef="#br0" timeOffset="135348.5335">2036 15632 35,'0'0'27,"0"0"3,0 0 0,0 0-9,0 0-8,0 0-2,0 0-2,-4 20-2,3-7-1,3 10-1,-3 8 0,2 9-1,-3 9 0,2 14 0,-4 6-1,1 7 0,-4 6 0,3 3-1,-4-2 1,2 0-2,-2-6 1,2-1-1,0-8 0,0-8-1,1-7 0,1-8 0,1-7 0,1-7-1,1-6 1,0-8-1,0-6 1,1-11 0,2 11 1,-2-11-1,0 0 1,0 0-1,0 0 1,0 0-1,0 0 0,0 0 0,11-1 1,-11 1-1,14-2 0,-3 2 0,3 1 0,6 3-1,5 0 0,4 4 0,6 4 1,5 4-1,5 4 1,6 4 0,3 0 0,1 2 2,-1-1-1,3 1 0,-6-3 0,-3-3-1,-6-1 1,-7-5-1,-6-2-1,-6-2 0,-6-3-1,-7-3-1,-10-4-3,9 1-5,-9-1-23,3-12-5,-4 0 2,1-6-2</inkml:trace>
  <inkml:trace contextRef="#ctx0" brushRef="#br0" timeOffset="136321.6308">3392 15651 7,'2'-12'18,"-2"12"3,0 0 3,0-10-5,0 10-4,0 0-1,0 0 1,0 0-1,0 0 0,0 0-2,0 0-2,0 0-3,0 0-2,0 0-1,0 0 0,-6 23-1,7 3 0,-2 9-1,1 14 0,0 11 0,0 15 0,-1 8-1,2 8 1,-2 2-1,1 1-1,-1-7 1,1-5-1,0-10 1,2-6-2,0-10 1,0-11-1,0-8 1,1-7-1,-1-8 1,0-3-1,-1-9 1,-1-10 1,1 12-1,-1-12 1,0 0 0,0 0 0,0 0 0,0 0 0,0 0 0,0 0 0,0 0 0,0 0 0,0 0-1,0 0 1,0 0-1,0 0 1,0 0-1,0 0 0,0 0 0,0 0 0,0 0 0,-15 7 0,6-1 0,-4 3 0,-6 5 0,-5 6 0,-7 6 1,-5 6-1,-6 6 1,-4 3 0,-3 2 0,-1 0 0,2-1 0,2-5 0,5-5-2,5-8-2,8-4-2,1-13-3,15-1-10,-1-15-21,10-11 0,5-8 1,4-12-1</inkml:trace>
  <inkml:trace contextRef="#ctx0" brushRef="#br0" timeOffset="136890.6877">2257 15978 47,'-15'10'28,"15"-10"2,-10 8 0,10-8-12,0 0-8,0 0-1,0 0-2,0 0-1,17-15 1,-2-1 0,8-2-2,5-8 0,7-2-2,1-6 0,2 2-1,0-1-1,-3 3 0,-5 4-1,-6 4 0,-8 7-2,-4 1-3,-1 12-7,-11 2-22,0 0-1,-1 23 0,-7-2-1</inkml:trace>
  <inkml:trace contextRef="#ctx0" brushRef="#br0" timeOffset="137446.7433">2263 16684 45,'-6'10'30,"6"-10"1,0 0 1,-3 11-16,3-11-4,0 0-2,0 0-2,8 21-1,-8-21-1,18 20-1,-5-12 0,9 9-1,2-4 0,7 4-1,2-1 0,5 3-1,1-3 0,4 3-1,-2-3 0,-1 0 0,-4-3-1,-4-1 0,-4-4-1,-4-2-1,-7-1-1,-5-7-3,0 7-8,-12-5-24,9-9 1,-5-3 0,-2-4-2</inkml:trace>
  <inkml:trace contextRef="#ctx0" brushRef="#br0" timeOffset="138131.8118">3179 15845 31,'0'0'26,"0"0"3,0 0-4,0 0-5,0 0-4,0 0-4,0 0-1,4 10-3,-5 2-1,5 10-2,-4 1 1,3 14-1,-2 1 0,2 8-1,-1 0-1,3 4 0,-2-4-1,3 1 0,-1-5-1,0-3 0,1-5 0,-2-2 0,2-5-1,-1-5 1,-1-2 0,0-5-1,-1-5 0,-3-10-1,5 13-2,-5-13-5,0 0-28,4-10-2,-4-9 2,2-6-2</inkml:trace>
  <inkml:trace contextRef="#ctx0" brushRef="#br0" timeOffset="141158.1144">4242 16184 22,'0'0'24,"-14"6"-2,14-6 0,0 0-2,0 0-1,0 0-5,0 0-1,0 0-3,0 0 0,19 5-3,-2-8-2,10 6 0,4-4-2,9 2 0,4-1-1,5 2 0,4-2 0,0 3-1,3-3-1,-3 0 1,-2-2-1,-6 1 1,-3 0-2,-5-3 0,-6 4-3,-8-4-4,-4 6-8,-9-2-14,-10 0-4,0 0-1,0 0 1</inkml:trace>
  <inkml:trace contextRef="#ctx0" brushRef="#br0" timeOffset="141639.1625">4606 15978 25,'-5'11'25,"5"-11"1,0 0 3,0 0-11,0 0-3,0 0-3,0 0-1,3 23-1,-4-8-2,3 14-1,-3 6-2,3 16-1,-4 4-1,1 9 1,-4 1-2,0 0-1,0-2-3,-1-7-2,4 0-7,-3-21-17,2-5-6,8-12 0,-5-18-1</inkml:trace>
  <inkml:trace contextRef="#ctx0" brushRef="#br0" timeOffset="142435.2421">5141 16029 80,'7'26'32,"2"8"-2,-5-2 1,-3 8-25,2 8-3,-3 2 0,-1 1 0,-3-7 0,0-4 0,-1-7 0,2-6 0,-1-14-1,4-13-1,0 0 0,-12-29-1,10-2 0,-1-6 0,1-7 0,0-5 0,2-6 1,0 0 1,3 2 0,1 3 0,2 3-1,2 5 1,1 4-1,1 5 1,3 9-1,2 4-1,0 7 0,1 5 1,-2 5-1,2 8 0,-2 7 1,0 5-1,-3 8 0,-3 5 0,-2 8 0,-2 4-1,-5 0 1,-2 1-1,-4-2 0,-3-2 0,-3-4 1,1-4 0,0-8-1,0-4 1,3-5-1,1-4 0,8-10 1,0 0-1,0 0 0,0 0 1,0 0-1,10-7 1,2 1 0,2 2 0,3 3-1,3 3 1,0 5 0,1 7 0,0 5 0,-1 4 1,-2 4-1,-3 3 1,-5 2 0,-4 1 1,-6-1-1,-5 0 1,-9-3-1,-3 2 0,-5-3 0,-4-3-1,1-3-2,-2-7-1,4-1-3,0-14-3,9-2-10,3-13-18,6-11 2,6-6-1,4-8 2</inkml:trace>
  <inkml:trace contextRef="#ctx0" brushRef="#br0" timeOffset="142774.276">5505 16157 48,'13'13'30,"-5"1"0,2 9 1,0 5-14,-6 3-6,6 6-1,-3 0-3,3 1-1,-4-5 0,3-1-1,-4-7 0,1-4-1,-6-21 0,5 15-1,-5-15-1,0-16 1,-1-5-1,2-4-1,1-7 1,-1-6-1,2-5-1,1-2-1,2 0-1,1 2-1,4 9-3,-3-1-3,6 14-7,-1 0-14,1 11-7,5 5 2,-2 5-1,4 7 3</inkml:trace>
  <inkml:trace contextRef="#ctx0" brushRef="#br0" timeOffset="143262.3246">5945 16546 47,'-8'19'30,"4"-4"4,4-15 0,-12 8-17,12-8-2,0 0-4,0 0 0,11 1-2,-2 2-3,0-2-2,2 2-1,0 3-2,-1 5 0,0 5-1,-3 5 0,-2 1-1,-4 4-1,-3 0 1,-3-1-1,-4 1 1,-3-3-1,-1-5 2,-3-3-2,-1-4 2,-1-3 0,3-4 0,-1-2 1,3-5-1,3 0 1,10 3 0,-14-11 0,14 11 0,-3-13 0,3 13 0,9-8 0,0 7 0,3 1-1,2 3 0,4 3 0,1 5 0,1 2-1,4 1 0,-4-1-2,4 3-5,-4-8-21,4-1-9,2-6 1,1-7-2</inkml:trace>
  <inkml:trace contextRef="#ctx0" brushRef="#br0" timeOffset="143863.3847">6402 16246 53,'-20'3'30,"8"2"3,3-3 0,9-2-15,0 0-8,0 0-2,0 0 0,21 9-1,1-1-1,5-3 0,9 4-2,7-1 1,6 3-2,5-3 0,4 6-1,0-2 0,3-2-1,-2-1 0,-3 0-1,-4-2 0,-5-2 0,-5 0 0,-6-5-2,-5 0-1,-9-7-2,-4 4-4,-11-14-7,0 7-14,-9-4-8,-6-5 1,-2-2-1,-6-5 3</inkml:trace>
  <inkml:trace contextRef="#ctx0" brushRef="#br0" timeOffset="144209.4195">6834 15998 53,'-16'10'29,"18"1"2,-2-11-2,20 10-10,5 5-10,2-3-4,10 8-1,0 0 0,7 5 1,0 3-1,2 6 0,-2 2-1,-3 5 0,-7-1 0,-5 1 0,-9 0-2,-9-1 1,-12 2-1,-10-1 0,-12 3 0,-10-1-2,-12-1 2,-5 0-3,-5-3-1,-3-4-1,1-3-2,1-10-4,8-3-12,8-12-13,7-11-1,10-7 1,7-16 1</inkml:trace>
  <inkml:trace contextRef="#ctx0" brushRef="#br0" timeOffset="145142.5128">7708 15747 52,'0'0'28,"9"7"2,-12 5 2,-2 9-18,4 13-4,-7 11 1,4 11-2,-5 4 0,2 12-2,-4-6-1,4 1-3,-3-10 0,5-5-2,-2-15 1,3-9-1,1-14-1,3-14 1,0 0-1,-1-25 1,3-3-1,1-7 0,1-9 0,1-5 0,0-3 1,-1 0 0,2 0 0,-1 6 0,-1 3 0,0 4 1,-1 11-1,0 6 0,-2 7-1,-1 15 1,0 0-1,8 19 1,-2 6-2,5 9 0,3 8 1,3 3-2,5 6 1,3-2 0,2-4 0,2-3 0,-1-9 2,1-10-1,-2-12 1,-1-10 0,-3-12-1,-1-11 1,-1-9-1,-2-13 1,-3-6 0,-4-6 0,-4-2 0,-5 1 0,-3 4 0,-4 4-1,-5 6-1,-3 6-1,2 10-4,-5 2-3,6 15-8,-3 2-17,2 2-2,10 6 0,0 0-1</inkml:trace>
  <inkml:trace contextRef="#ctx0" brushRef="#br0" timeOffset="145480.5466">8322 15820 77,'14'54'29,"-8"-3"0,2 4 0,0-5-25,-1-8 0,0-1 0,0-13 2,6-5-1,-1-16 2,10-7 0,-4-11 1,6-3-1,-5-13-1,2-2 0,-5-6-2,-3 0 0,-7-1-1,-6 2-1,-9 3 0,-6 5-1,-6 8-2,-6 4-2,-3 10-2,-4 3-2,4 15-7,-6 0-13,4 12-13,5 8 1,2 2 0,4 7 2</inkml:trace>
  <inkml:trace contextRef="#ctx0" brushRef="#br0" timeOffset="146277.6263">7831 16817 80,'-16'19'38,"2"2"-2,6 2 3,6 10-30,-2-1-6,2 6-1,-2 1 0,0 1 1,-1-3-2,-1-3 0,0-6 0,0-8 0,-1-8-1,7-12 1,-12 1 0,8-13 0,3-6 0,3-6-1,1-7 2,2-3-1,3-5 0,1 0 0,2-1 0,3 2-1,0 0 0,3 6 0,1 3 0,1 4 0,3 5 1,0 4 0,-1 4 0,-1 4-1,-2 3 1,-2 3-2,-3 1 2,-1 3-1,-3 1-1,-9-3 0,13 14 0,-13-14 1,10 21-1,-8-7 1,-2 3-1,-3 1 2,-3 2-1,-4 3 0,-2-2 0,-5 2 0,-2-1 0,-3-1 0,-1-2 0,1-3 0,-1-2 0,2-5 0,1-2 0,4-3 0,3-4 1,3-1-1,10 1 1,-10-6-1,10 6 1,0 0 0,0 0-1,12-5 1,-1 11-1,4 5 1,3 4-1,3 2 1,3 7-1,1 0 0,1 3-1,-2-1 0,-2-2 0,-2-4-2,1 0-4,-8-15-6,4-5-28,-2-7 2,0-9 0,2-10-1</inkml:trace>
  <inkml:trace contextRef="#ctx0" brushRef="#br0" timeOffset="146510.6496">8422 16672 89,'5'25'36,"-8"9"-2,-7 9 3,-3 13-28,-12 2-4,-3 9-4,-6-7 2,-1 1-2,1-5-1,0-9-3,5-5-4,1-20-4,13-4-13,1-16-15,14-2 1,-8-27 0,10 0 2</inkml:trace>
  <inkml:trace contextRef="#ctx0" brushRef="#br0" timeOffset="146758.6744">8197 16780 53,'-9'14'36,"7"0"1,1 3-1,-3 1-15,11 13-7,-2-3-5,7 11-2,-1-2-3,4 3 0,2-3-2,0-2-1,1-5-3,-3-9-2,1-1-6,-6-20-13,-1 0-17,2-9 1,0-5 0,0-8 1</inkml:trace>
  <inkml:trace contextRef="#ctx0" brushRef="#br0" timeOffset="147149.7135">8533 16825 66,'9'8'35,"-2"12"1,0 9 1,-5 5-25,5 14-3,-4-4-3,2 7 0,-3-7-2,1-1 0,-2-9-1,0-7-1,1-11-1,-2-16 0,0 0-1,0 0 0,8-11 1,-3-9-1,2-5 0,3-6-1,1-4 1,4-3 0,1 2 0,1 3-1,0 8 1,0 6 0,-1 11 0,-2 11 0,-2 11 1,-1 11-1,-3 5 0,-1 5 1,-1 3-1,-1-2 0,-2 0-2,-1-7-1,1-1-4,-7-13-13,1 2-19,-1-7 0,4-10-1,-12 10 2</inkml:trace>
  <inkml:trace contextRef="#ctx0" brushRef="#br0" timeOffset="148623.8609">820 14440 49,'31'-14'26,"20"6"0,11-10 0,24-3-14,17 2-7,27-3 1,9 5 0,23 0-1,4 8 4,9-2-1,12 9-1,8-1 0,12 9-2,6 1-1,11 5-2,14 1 0,9 1-1,14-1 0,10 1 0,8-5 0,9 0 1,6-3-1,2-1 0,-2-3 1,0 3-1,-9-1 0,-5 1-1,-12 2 1,-10 1-1,-13 0 1,-11 1-1,-13-2 0,-13-2 1,-14-2-1,-13-2 0,-16-3 1,-12-1-1,-17-4 0,-13-1 0,-15-1 0,-15-1 0,-12 1 0,-11 1 0,-10 1 0,-11 2 0,-9 3-1,-8 4 1,-7 4 0,-5 3-1,-6 7 1,-6 3 0,-1 6-1,-2 5 1,-2 5 0,-1 7 0,-1 9 1,1 5-1,3 5 0,2 8 0,3 13 1,5 9-1,2 14 1,2 15 0,1 15 0,0 19 0,-5 20 0,-5 18 0,-9 17-1,-12 25-1,-13 11 1,-8 9-2,-10 2 2,-1-4-2,-4-10 8,4-27-9,2-30 3,9-39 3,10-35-5,-1-32-23,23-79-15,-29 27 0,14-70-5,-2-23 5</inkml:trace>
  <inkml:trace contextRef="#ctx0" brushRef="#br0" timeOffset="149684.967">1009 14842 82,'-22'85'35,"3"20"-1,0 14-1,-2 23-26,4 26-4,-1 24 0,-2 16 1,1 4 0,1 8 0,1-4-1,3-4 2,8-17-1,3-12-2,6-24 0,1-18-1,5-21-1,2-21 1,3-18-2,2-13 1,4-9 0,4-15 0,7-11-1,7-5-1,9-5 1,0-3 3,9-4 1,5 3-1,5-4 1,6 4 2,3-2 0,5-1-1,7-2 1,13 2-3,6 0 0,7-4-2,11-3 0,7-1 0,8-1 0,9 0 0,3-1 0,5-2 0,6-3 0,5 1 0,6 2 0,8-1 0,11-1-4,7 2 4,14-1 1,10 2-6,10 0 7,7-2 0,7 0-1,3-5 0,2 0 1,-2-5-2,-6 1 0,-3-3 0,-6-3 0,-5-1 0,-6-2 0,-7 1 0,-11-1 0,-8 2 0,-14 0 0,-13 2 0,-17-1 0,-15 1 0,-20-4 0,-16 4 0,-17-5-10,-23-2-36,-11-16-1,-16-7 0,-15-10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4:55:06.76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11704 4437 1,'-5'15'18,"-8"-10"2,7 6-2,-6-4-6,3 3 1,0-4 1,9-6-1,-10 10-1,10-10 1,0 0-2,0 0 0,15 11-2,1-11 1,10 5-1,6-3-1,13 2-1,7-4-2,13 3-1,9-5-2,5 2 1,6-4-1,4 1-1,-4-2 1,3 0-1,-3 0 0,-4 1 0,-6-1-1,-4 0-1,-4 4-4,-8-6-11,-4 4-20,-6 0 1,-9-6 0,-5 1-2</inkml:trace>
  <inkml:trace contextRef="#ctx0" brushRef="#br0" timeOffset="21002.1">2912 15422 37,'0'0'25,"12"-15"4,-8 4-4,1 1-3,-5 10-6,5-20-3,-5 20-2,-3-23-4,-2 11 0,-6-2-2,-1 2-1,-4 0-2,-3 0 1,-6 1-2,-2 4 1,-4 3 0,-3 6-1,-5 5 2,-1 7-1,-3 6 0,1 8 0,-1 5 1,1 7-1,2 5 0,6 5 0,7-1-1,9 4 0,8-3 0,11 0 1,11-5-1,7-4 1,8-6-1,7-4 0,2-7-1,1-6 0,0-5-2,-3-9-3,0 0-2,-5-11-5,3 2-14,-5-4-12,2-7 2,-1-1 0,1-5 1</inkml:trace>
  <inkml:trace contextRef="#ctx0" brushRef="#br0" timeOffset="21333.1331">3265 15534 66,'0'0'31,"0"0"1,0 0-3,0 0-11,-12 0-5,12 0-2,0 0-1,0 0-2,11 0-1,4 0-2,3-3-2,5 0 0,4 0-1,5-2-1,1 2-1,0-3 0,0 2-2,-3 0-1,-2 1-3,-7-3-3,3 9-9,-8-3-19,-2 0 1,-1 0 1,-13 0-1</inkml:trace>
  <inkml:trace contextRef="#ctx0" brushRef="#br0" timeOffset="21652.165">3277 15729 86,'0'0'34,"0"0"1,10 9 1,1-16-21,10 9-7,1-7 0,8 6-1,3-2-2,5 3-1,-1 1-1,1 0-1,-1 1-1,-4-1 0,-2 1-2,-5-3-2,-2 3-3,-5-5-2,0 6-12,-1-4-19,-1-3 3,1-2-1,0 0 0</inkml:trace>
  <inkml:trace contextRef="#ctx0" brushRef="#br0" timeOffset="22039.2037">4275 15618 87,'13'-1'30,"-13"1"-1,4-20-2,-13 12-20,-6-4-2,0 4 0,-9-1 0,1 5 1,-5 1-1,1 7 0,-4 2 0,4 7-1,1 2-2,3 9 1,0-1 0,6 6-1,3 2 0,5 4 0,6-2 1,8 4 0,5-4-1,6-1 0,4-3 0,4-3-1,4-3 0,2-4-1,0-4-1,1-7-1,2-2-3,-5-9-5,5-2-20,-3-6-9,-2-6 2,0-5-1,-1-9 1</inkml:trace>
  <inkml:trace contextRef="#ctx0" brushRef="#br0" timeOffset="22536.2534">4820 14944 65,'9'-5'32,"-9"5"0,0 0 0,0 0-11,0 0-9,0 0-3,0 0-1,-10 6 0,-7 5-1,0 7-2,-5 3-1,-2 7-1,-2 2-1,-1 5-1,2 1-1,2-2-1,5-1-4,0-4-3,6 3-8,-1-8-15,3 0-7,3-5 3,2-2-3</inkml:trace>
  <inkml:trace contextRef="#ctx0" brushRef="#br0" timeOffset="22980.2978">4227 16413 63,'15'7'36,"-5"1"-1,3 5 2,3 8-8,1 0-18,10 20-2,3 2-4,5 12-1,2 1-2,5 4-2,1-1-1,0-3-2,2-3-4,-8-22-11,-2-2-21,-2-9 2,-8-13-1,-6-10 0</inkml:trace>
  <inkml:trace contextRef="#ctx0" brushRef="#br0" timeOffset="23506.3504">1831 14565 85,'-15'-2'35,"6"3"0,9-1 2,-13-6-23,13 6-6,0 0-2,8 15-1,1-1-1,9 11 0,1 8-1,4 6-2,2 9-1,3 6-3,3 8-3,-6-4-10,5 4-22,-2 2-2,0-5 3,3-1-2</inkml:trace>
  <inkml:trace contextRef="#ctx0" brushRef="#br0" timeOffset="23867.3865">2395 16089 66,'0'0'32,"3"19"0,-9-8 2,-7-1-14,-4 18-11,-12 10-1,-4 17 1,-15 8-1,-2 16 0,-9 4-1,0 6-3,-4-2-1,3-3-4,4-7-3,1-19-13,11-9-22,8-18-2,12-16 1,11-16-1</inkml:trace>
  <inkml:trace contextRef="#ctx0" brushRef="#br0" timeOffset="25687.5685">6185 15385 58,'0'0'31,"-1"-15"0,1 15-6,0 0-6,0 0-5,0 0-3,0 0-3,5 19-1,-6 5-1,1 11-1,-2 8-1,1 9 0,-2 8-1,1 5-1,-1-2 0,0-3-2,2-8-1,-1-8-3,4-8-2,-4-15-9,4-8-21,-2-13 0,11-7 0,-2-11-1</inkml:trace>
  <inkml:trace contextRef="#ctx0" brushRef="#br0" timeOffset="25936.5934">6429 15265 78,'0'0'33,"9"-9"1,-8 26 2,-4 15-18,-6 6-9,5 15-1,-5 7-1,3 12-2,-3 3-1,2 0-2,0-8-2,2-7-2,4-9-4,-1-17-4,8-3-12,0-19-16,-6-12 2,16-9-1,-7-13 2</inkml:trace>
  <inkml:trace contextRef="#ctx0" brushRef="#br0" timeOffset="26162.6158">6222 15588 94,'-17'16'35,"5"-3"0,11-2 2,1-11-24,24 4-7,2-5-3,3-4 1,7 2-2,2-3-3,-1-2-4,2 3-6,-6-3-20,0 0-6,-1 1 1,-3-1-2</inkml:trace>
  <inkml:trace contextRef="#ctx0" brushRef="#br0" timeOffset="26409.6407">6819 15612 95,'0'18'34,"-2"-8"2,2-10 1,6 11-27,-6-11-5,21-2 0,-6-2-1,7 2 0,2-2-1,5 1-2,-1-1 0,0 0-4,1 2-3,-5-5-7,2 4-24,-4-1-1,-2 1 1,0-2-1</inkml:trace>
  <inkml:trace contextRef="#ctx0" brushRef="#br0" timeOffset="26959.6957">7594 15435 52,'0'0'29,"0"0"2,-5 10 0,-9 2-12,-5 0-7,0 11-3,-7 3-1,3 8 1,-3 1-2,4 8 0,3-3-2,6 2-1,6-5-2,6-3 0,6-7 0,7-2 0,7-6-1,5-5 1,3-5-1,4-2 1,1-5-1,2-6 0,1-4 0,-1-4-1,-2-4 1,-3-4-1,-4-2 1,-4-5-1,-3-2 0,-5-4 0,-6-2 0,-4 0-1,-5 0 1,-4 2 0,-5 1 0,-3 2 0,-3 6 0,-3 4-1,-2 6 1,-3 6 0,-1 6 0,0 4 0,-1 5-1,1 3 1,3 6-2,2 0-1,6 5-2,3-6-4,10 6-10,3-6-18,7-5-1,8-4 2,4-9-1</inkml:trace>
  <inkml:trace contextRef="#ctx0" brushRef="#br0" timeOffset="27275.7273">8134 15308 80,'0'0'34,"0"0"0,0 11 2,0-11-13,-7 17-18,5-1 0,-3 4 0,3 13 0,0 5 0,2 11-1,0 5 0,4 7-1,-1-1-1,1 1-1,-1-4 0,-1-7-1,-1-5-1,-3-9-3,2-2-2,-4-16-5,5 3-16,-1-21-13,0 0 2,0 0-2,0-14 3</inkml:trace>
  <inkml:trace contextRef="#ctx0" brushRef="#br0" timeOffset="27567.7565">8400 15208 95,'6'11'37,"-6"-11"1,1 20-1,-2-4-14,-1 6-20,-1 10-2,-1 11 1,-3 13-1,0 8 2,-1 9-2,1 3 1,2-5-1,2-2 0,2-10-3,2-11-2,5-9-3,-5-17-4,10-7-22,-11-15-7,16 1 3,-8-13-2</inkml:trace>
  <inkml:trace contextRef="#ctx0" brushRef="#br0" timeOffset="27807.7805">8259 15679 98,'-9'9'34,"9"-9"2,8 13-5,2-13-24,11 0-1,2-1-2,7-3 1,2 2-3,3-6-4,0 2-4,-6-6-16,-3 1-14,-3 1 0,-9-1 0,-14 11-1</inkml:trace>
  <inkml:trace contextRef="#ctx0" brushRef="#br0" timeOffset="28408.8406">5144 15702 79,'-18'6'34,"6"0"0,0-3 2,3-5-20,9 2-7,0 0-1,0 0-1,14 5 0,5-2-2,6-2-1,7 3-1,5-1-1,5 2-1,4-1-1,-2 0 0,0 1-3,-6-4-1,-2 4-4,-9-11-8,-5 2-21,-2-1-2,-9-4 2,-11 9-1</inkml:trace>
  <inkml:trace contextRef="#ctx0" brushRef="#br0" timeOffset="28664.8662">5326 15552 103,'7'21'35,"-2"1"2,1 7-5,2 10-21,-4 1-4,2 11-2,-7-1-1,-2 2-4,1 1-5,-4-9-20,5-3-14,4-9 2,1-13-2,5-9 0</inkml:trace>
  <inkml:trace contextRef="#ctx0" brushRef="#br0" timeOffset="30499.0496">6328 13942 33,'0'0'24,"0"-22"-1,0 22 1,0-15-3,0 15-6,0 0-2,0 0-4,0 0 0,-3 32-2,1 6-3,-4 7-1,-1 12 0,-3 9 0,1 4 0,-3-1 0,1-2-1,0-11 1,1-5 0,0-15 0,4-8-1,0-13 0,6-15-1,0 0-1,-8-15 1,10-12-1,4-10 0,3-9-1,4-9 1,2-8-1,4-3 2,1-2-1,2-1 0,-2 3 0,0 4 1,-3 6-1,-1 7 1,-2 9 0,-2 8-1,-3 10 1,-2 9 0,-7 13-1,10 12 1,-8 11 0,1 12-1,-3 11 1,2 6-2,0 8 2,3 2-2,-1-3 1,1-5-2,0-5-1,0-10-2,3-7-2,-5-11-4,3-2-10,-3-7-13,-3-12 0,0 0 0,0 0 2</inkml:trace>
  <inkml:trace contextRef="#ctx0" brushRef="#br0" timeOffset="30748.0745">6231 14250 48,'0'0'30,"12"0"2,6-2 0,4-4-6,0-3-13,8 2-5,-1-3-1,3 4-3,-4 1-2,0 0-3,-1 4-6,-4-3-12,-3 3-15,4 2 1,-4-3-2,4 1 2</inkml:trace>
  <inkml:trace contextRef="#ctx0" brushRef="#br0" timeOffset="31101.1098">7090 14201 53,'0'0'33,"0"0"0,0 0 1,0 0-10,12-3-10,6 0-4,1-3-3,9 4-1,2-3-2,4 2-2,2 2-2,-1-2-2,0 6-4,-5-4-5,3 3-14,-3 0-10,-2-3-1,0 1 0,-2-7 2</inkml:trace>
  <inkml:trace contextRef="#ctx0" brushRef="#br0" timeOffset="31921.1918">7900 13993 76,'2'12'32,"1"10"-2,-5-2 2,1 3-21,-1 11-6,-3 2 0,2 9 0,-4-3 1,3 3 0,-2-7 0,4-3-1,-1-10-2,2-2 0,-1-9-1,2-14 0,0 0-1,0 0 0,-8-24 0,6 2 0,0-6-1,1-7 1,0-7-1,3-4 0,2-1 0,2-2 1,1 1-1,3 1 0,2 1 0,3 4 1,3 2-1,1 6 0,2 5 0,3 4 0,0 6 0,1 5 0,-1 7 0,-1 7 0,0 10 0,-3 5 0,-1 7 0,-5 6 0,-3 5 0,-3 3 0,-5 4 0,-5-2 0,-5-2 0,-4-3 0,-4-5 0,-4-5-1,0-3 1,-2-3-1,2-7 1,2-3 0,3-2-1,2-2 1,12-3 0,-13 1 0,13-1-1,0 0 1,12-4 0,0 4 0,3 0-1,4 1 1,5 2 0,5 6 1,3 1-1,4 5 0,-1 3 1,1 3-1,-2 2 1,-3 3-1,-4 0 0,-7-2 0,-7-1 1,-7 0 0,-9-2-1,-8-2 2,-10-1-1,-7-2 1,-8-2 0,-4-1-1,-6-1 1,-2-2-1,-2-3 0,2-2-1,1-3-3,0-9-9,2-1-26,3-5-1,1-11 0,1-8-1</inkml:trace>
  <inkml:trace contextRef="#ctx0" brushRef="#br0" timeOffset="37008.7005">9280 16477 53,'0'0'32,"-9"14"-1,9-14 1,0 0-17,0 0-4,21-8-3,1 8-1,3-6 0,12 5-1,4-2-1,8 1 0,5 1-2,4 1-2,3 0 0,-3 0 0,1 0-1,-4 0 0,-2-1-1,-4-2-1,-5-2-2,-10-4-4,-3 4-8,-12-8-17,-8-4-3,-5-2-1,-10-7 1</inkml:trace>
  <inkml:trace contextRef="#ctx0" brushRef="#br0" timeOffset="37301.7296">9771 16166 42,'-20'4'31,"8"6"2,12-10-1,-4 11-8,18 0-11,7-3-5,15 10-1,3 0-2,9 10 0,1 3-1,4 5-1,-4 1-1,-3 4 0,-9-1-1,-10-1 1,-10-2 0,-11-4 0,-13 4-2,-11-2-1,-10-3-1,-9-1-2,-5 1-3,-7-10-10,3 1-21,3-5 0,5-10-1,12-5 3</inkml:trace>
  <inkml:trace contextRef="#ctx0" brushRef="#br0" timeOffset="38069.8066">11965 16333 37,'0'0'30,"-11"-5"1,11 5 0,-14-8-8,3-3-10,0 5-3,-7-4-4,1 6-1,-5 0-1,-1 6 0,-4 2-1,-1 6-1,-3 6-1,2 8 1,-1 4-1,3 6 1,1 2 0,5 2 0,6 1 0,7 1 1,4-5 0,10 1-1,6-4 1,6-1-3,3-7 2,4-2-3,1-3 0,-1-6-3,5-1-2,-6-19-6,7 4-17,-1-10-7,0-2 0,3-3 0</inkml:trace>
  <inkml:trace contextRef="#ctx0" brushRef="#br0" timeOffset="38414.8411">12354 16537 52,'0'0'30,"-17"10"3,17-10 0,-10 10-15,10-10-5,0 0-2,0 0 0,0 0-2,12 3-2,6 0-1,3-5-1,7 4-2,6-2-1,6 1-1,4-1 0,0-1 0,-1 1-1,-3 0 0,0 1-2,-6-4-2,-1 3-4,-7-5-8,-2 1-22,-2 2 0,-3-3 1,-4 2-1</inkml:trace>
  <inkml:trace contextRef="#ctx0" brushRef="#br0" timeOffset="38934.8929">13348 16482 13,'1'-11'23,"-1"11"2,5-16 4,-7 6-11,2 10-3,-5-20-1,5 20-1,-15-18-1,7 15 0,-7-3-4,1 7-2,-5 1-1,-1 8 0,-4 1-1,1 12 1,-3 0-1,3 7 0,2 2-1,3 2 1,7 0-1,7 3-1,8-4 1,8-1-2,9-4 1,8-2-2,5-6 2,4-4-3,1-4 1,-1-10-3,0-1-1,-7-9-3,3 2-18,-9-9-13,-8-2 0,-8-2 0,-6-1 1</inkml:trace>
  <inkml:trace contextRef="#ctx0" brushRef="#br0" timeOffset="39445.9442">11871 15379 80,'-15'5'33,"6"3"-2,-1-5 3,1 2-25,7 7-3,0 3-2,1 9 1,-2 5-1,2 10 0,-2 3-2,1 5-1,3 4-10,-3-1-24,2-5-3,1-1 1,-2-4-1</inkml:trace>
  <inkml:trace contextRef="#ctx0" brushRef="#br0" timeOffset="40024.002">11016 16839 66,'0'0'36,"0"0"-1,0 0-1,0 0-22,0 0-5,16 3-2,-1-6-1,7 3-2,4-1-2,3 0-2,5 6-6,-2-7-13,4 6-15,2 2 1,-3 0-1,0-1 1</inkml:trace>
  <inkml:trace contextRef="#ctx0" brushRef="#br0" timeOffset="40287.0283">11755 17050 59,'-3'14'35,"-2"-1"-1,-1 1 2,3 11-20,-6 2-6,4 15 1,-5 3-3,4 14 0,-2 5-5,2 5-2,1 0-2,-1-4-6,7-2-19,-1-12-13,3-9 0,2-11-2,3-15 3</inkml:trace>
  <inkml:trace contextRef="#ctx0" brushRef="#br0" timeOffset="40829.0825">13209 15898 62,'0'0'34,"1"-16"0,-1 16 2,0 0-15,1-11-8,-1 11-4,0 0-2,4 17-2,-5-4-1,3 5-2,-1 7-2,-1 5-2,2 6-2,-1 3-3,3 8-6,-4-2-25,2 2 1,1 0 0,0-5 0</inkml:trace>
  <inkml:trace contextRef="#ctx0" brushRef="#br0" timeOffset="41107.1103">13302 17284 94,'1'69'37,"0"3"2,1-3-1,8 0-29,-8-11-6,3-5-2,-1-9-5,-4-11-13,0-11-22,0-22 1,0 0-2,0 0 2</inkml:trace>
  <inkml:trace contextRef="#ctx0" brushRef="#br0" timeOffset="41994.1988">11705 14767 63,'4'-15'33,"-4"15"0,0 0-6,0 0-9,0 0-5,0 0-3,0 22-2,-2 3-3,3 11-2,-2 6 0,2 7-1,-2 6 0,1 4-1,0-4-1,0-5-1,1-5-1,-2-14-2,3-4-5,-5-13-13,3-14-14,0 0 1,8-23-1,-1-3 2</inkml:trace>
  <inkml:trace contextRef="#ctx0" brushRef="#br0" timeOffset="42235.2229">11918 14679 71,'4'-14'34,"-4"14"-1,6-11 2,-6 11-17,1 15-8,-4 3-4,1 9-2,-1 4-1,1 8-1,-1 3 0,2 3-1,1 2-2,0-5-4,3 0-5,-2-9-17,0-5-8,1-6 0,-3-11-1,1-11 2</inkml:trace>
  <inkml:trace contextRef="#ctx0" brushRef="#br0" timeOffset="42430.2426">11684 15072 113,'-12'1'38,"12"-1"0,0 0-7,0 0-23,18-19-5,-1 8-2,0-2-2,4 4-4,-1-3-4,8 3-26,0 6-2,-2 2 0,4 5-1</inkml:trace>
  <inkml:trace contextRef="#ctx0" brushRef="#br0" timeOffset="44498.4494">13135 15322 12,'0'0'10,"-10"-24"2,6 12 1,-3-7 1,3 3 0,-4-3 1,1 2-1,-1 0-1,-1 2-2,0 2-1,-3 1-2,0 6-2,-2 4 0,-1 9-1,-4 6 0,1 11 0,-2 7-1,2 10 1,0 4-1,4 5-1,3 1 0,7 0-1,4-7 0,5-4-1,4-10 1,7-6-1,1-10 0,3-7 1,1-10 0,0-7 0,1-8-1,-1-4 0,-2-5 0,-4-4-1,-2-3 1,-5 1 0,-4 2-1,-5 0 1,-5 5-1,-3 2 0,-3 6 1,-2 4-1,-1 4-2,-2 4 0,4 8-3,-1-4-4,14 2-9,-12 13-13,12-13-2,0 0-1,11 3 1</inkml:trace>
  <inkml:trace contextRef="#ctx0" brushRef="#br0" timeOffset="44709.4705">13210 15130 52,'0'0'31,"12"7"1,-9 4-1,0 6-6,1 10-14,-4 1-5,2 12-2,-2 2-3,1 5 0,0-2-3,-2-4-3,4-4-7,-3-8-14,2-12-7,-2-17 0,11 2 1</inkml:trace>
  <inkml:trace contextRef="#ctx0" brushRef="#br0" timeOffset="44927.4923">13365 15107 74,'0'0'31,"0"0"0,0 0 1,-1 19-20,-3 0-5,3 11-2,-2 2-2,2 8 1,-1 3-3,0 0-3,3-1-5,-3-7-11,1-5-17,1-4 2,-4-10-1,2-5 0</inkml:trace>
  <inkml:trace contextRef="#ctx0" brushRef="#br0" timeOffset="45108.5104">13217 15370 79,'0'0'35,"2"-12"-3,9 5 3,6 0-21,-2-6-10,5 3-3,0 1-3,-1 1-8,2 4-18,1 7-5,-5 1 0,0 6-1</inkml:trace>
  <inkml:trace contextRef="#ctx0" brushRef="#br0" timeOffset="46070.6066">13635 16671 53,'0'0'33,"16"-17"1,1 7 1,7 4-14,3-5-10,13 5-1,2-2-3,4 7-3,1-1-2,0 5-3,1 3-4,-7-3-6,-1 5-22,-9 3-3,-7-2 0,-4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4:57:30.91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3329 11695 33,'8'-15'23,"-8"15"1,8-12-1,-8 12-3,0 0-4,0 0-2,0 0-3,3-10-2,-3 10-3,-13 8 0,0 3-1,-7 2-1,-5 8 2,-11 5-1,-6 10 1,-13 2 1,-6 8 0,-12 1-1,-5 4 0,-5-2 0,3 0-3,3-5 1,5-7-3,10-6 0,12-7-3,14-4 0,8-10-6,14 1-5,2-9-16,12-2-9,14-6 0,4-4 1,9-3 2</inkml:trace>
  <inkml:trace contextRef="#ctx0" brushRef="#br0" timeOffset="623.0621">3357 11721 12,'0'0'20,"0"0"0,0 0 0,0 0-5,-9-5-1,9 5-1,0 0 0,0 0-2,-9-2-1,9 2 0,0 0-1,0 0 1,11 21-3,1-9 0,6 11-1,8 1 0,11 9 1,6 0-2,13 5 0,5-2-1,8 3 0,3-5 1,4-2-2,-4-5 0,-3 0 0,-7-5-1,-7-2-1,-10-5 0,-7-2-2,-7-1-3,-11-6-6,-3 3-15,-17-9-13,0 0 1,-3 13 1,-16-13-2</inkml:trace>
  <inkml:trace contextRef="#ctx0" brushRef="#br0" timeOffset="1556.1556">2499 12162 41,'0'0'25,"0"0"4,-9-2-3,9 2-7,0 0-6,0 0-4,1 17 2,-3-3-3,3 13-1,-4 8-1,4 16 0,-3 11 0,3 18 0,-4 7-1,4 13 0,-4 8-1,2 9 1,-2-1-3,2 1 1,-2-6-2,2-4 1,-1-7-1,3-8 0,0-9-1,2-10 1,0-7-1,-1-10 1,1-7-1,0-10 0,-2-6 0,0-7 1,0-9-1,-1-5 0,0-12 1,1 11-1,-1-11 1,0 0 0,0 0-1,0 0 1,0 0-1,0 0 1,0 0-1,0 0 1,0 0-1,0 0 0,0 0 0,0 0 0,12 0 0,-3 2 0,6 2 0,8 2-1,7 4 1,10 4 1,10 4-1,12 6-1,7 1 1,7 4-1,3 2 1,0 0 0,1 0 0,-2-1-1,-6-2 1,-4-2 0,-8-3-1,-7-3 0,-4-1-2,-8-9-4,-3 2-5,-10-11-21,-3-9-6,0-6 1,-4-11-1</inkml:trace>
  <inkml:trace contextRef="#ctx0" brushRef="#br0" timeOffset="2489.2487">4285 12186 13,'0'0'19,"10"-1"5,-10 1 2,0 0-5,0 0-3,0 0-1,0 0-1,0 0-2,0 0-1,-3 15-3,3 6-1,-4 6-2,3 18 0,-4 9 0,5 18-1,-2 9-2,3 14 2,0 8-4,3 5 2,0 2-2,3-3 1,-1-7-3,3-6 1,0-9 0,1-9-1,-1-12 0,1-8 0,-2-11 1,1-9-2,-3-8 2,0-6-1,-1-7 0,-2-3 0,-3-12 1,4 12-1,-4-12 0,0 0 1,0 0-1,0 0 0,0 0 2,0 0-2,0 0 0,0 0 0,0 0 0,0 0 0,0 0 0,0 0 0,0 0 0,0 0 0,0 0 0,0 0 0,-12 6 0,12-6 0,-14 14 0,1 0 0,-4 5 0,-4 8 0,-6 8 0,-7 6 0,-7 9 0,-7 4 0,-6 6 0,-7 1 0,-4 5 0,-4 1 0,-1-2 0,1-3 0,4-9 0,6-5 0,8-8 0,8-13-7,15-8-7,9-15-25,15-18-2,14-13 2,16-14-1</inkml:trace>
  <inkml:trace contextRef="#ctx0" brushRef="#br0" timeOffset="3413.3413">4060 12502 36,'0'0'28,"0"0"2,2-14-1,-2 14-8,0 0-5,0 0-2,0 0-3,-6 21-2,8 4-3,-4 7 0,3 14-1,-3 8 0,2 16 0,-2 6 0,2 10 0,-1 1-1,2 2 0,-1-8-2,2 0 0,-1-10-1,2-6-1,-1-10 0,0-12-2,0-9 0,-2-10-4,3-3-4,-3-21-18,0 0-9,7-18-1,-2-13 3,3-9-1</inkml:trace>
  <inkml:trace contextRef="#ctx0" brushRef="#br0" timeOffset="4307.4306">4251 12203 2,'0'0'16,"0"0"3,0 0 1,0 0-4,0 0-1,0 0-1,0 0 0,0 0-2,0 0-1,0 0-2,0 0-2,0 0 0,0 0 1,0 0-2,0 0 1,0 0 0,0 0 1,9 4-1,-9-4 0,9-16 0,-2 2-1,8-2-2,1-8 0,11-4-1,3-7-1,8-6 0,6-5 0,7-4-1,3-6 1,6-3 0,1 0 0,1-1 0,-2 1 0,0 4 0,-5 1-2,0 6 0,-5 6 0,-6 6 0,-6 6 0,-7 6 0,-6 7 0,-8 4 0,-5 5 0,-12 8 0,10-6 0,-10 6 0,0 0 0,0 0-33,0 0-6,-7-11-1,1-5 0</inkml:trace>
  <inkml:trace contextRef="#ctx0" brushRef="#br0" timeOffset="42275.2269">5805 12867 44,'-10'7'25,"-4"-9"3,14 2-3,-13 4-9,13-4-4,0 0-1,0 0 0,22-1-2,-3-1 0,10 3-2,5-2-1,11 3-1,4-1-1,6 4-2,0 0 0,-2-1-2,-4 2 1,-5 1-1,-6-1-1,-9 0-1,-6 0-4,-9-6-6,-4 0-20,-10 0-1,0 0-1,6-11 0</inkml:trace>
  <inkml:trace contextRef="#ctx0" brushRef="#br0" timeOffset="42583.2578">6033 12645 74,'-15'-1'31,"15"1"-1,0 0 2,0 0-20,7 26-3,1-3-4,2 11-1,-2 9-1,2 11 1,0 6-2,0 7 0,-3-2-2,-3-2-2,1-5-2,-2-13-4,4-8-15,2-7-10,-4-19 0,6-7 0,-2-18 1</inkml:trace>
  <inkml:trace contextRef="#ctx0" brushRef="#br0" timeOffset="42959.2953">7241 12193 69,'9'-4'29,"-9"4"-2,0 0 3,0 0-21,-16 23-1,8 12 0,-5 13-1,2 18 1,-5 16-1,1 13 0,-2 7-3,6 6 0,-2-1-3,2-6 0,3-13-2,2-14 0,4-16-3,0-16-1,6-10-6,0-16-20,-4-16-2,19-17-1,-8-15 0</inkml:trace>
  <inkml:trace contextRef="#ctx0" brushRef="#br0" timeOffset="43245.3241">7461 12199 81,'12'-3'32,"-12"13"0,2 16 2,0 12-22,-6 13-6,-1 15 0,-5 15-1,-1 13-1,-3 4-1,0 4-2,-1-5 0,4-7-1,1-16-2,3-15-1,5-16-2,1-20-3,7-12-12,-6-11-12,14-24-1,-5-4-1,-2-11 1</inkml:trace>
  <inkml:trace contextRef="#ctx0" brushRef="#br0" timeOffset="43493.3489">7295 12689 73,'-22'7'31,"9"5"0,-2-7 2,15-5-15,0 0-8,0 0-1,24 2-1,1-8 0,9 3-2,3-5-1,6 1-2,0-3-3,1 0-3,-2 2-5,-8-5-13,-2 0-15,-1 2 0,-5-4 0,3 1-1</inkml:trace>
  <inkml:trace contextRef="#ctx0" brushRef="#br0" timeOffset="43809.3805">8014 12584 86,'2'19'34,"-2"-19"3,0 0 0,17 4-19,-6-11-7,6 5-2,2-3-2,6 2-3,1 0-1,2 3-1,1 0-1,1 1-1,-1 2 0,-4-1-2,1 2-2,-2-5-3,4 3-5,-6-9-13,4-2-13,1-3 1,-2-6 1,4-1 0</inkml:trace>
  <inkml:trace contextRef="#ctx0" brushRef="#br0" timeOffset="44380.4376">9156 12247 83,'0'-16'30,"0"16"-1,-7-24 2,-4 14-24,1 6-3,-4 7-1,-1 11 2,-5 9 1,1 17 0,-1 10-1,1 15 1,1 7-1,6 6 0,4-1-2,8-3 1,8-7-2,8-7-1,5-16 1,8-10-1,5-14 1,4-9-1,0-11 1,1-6-1,-1-11 0,-2-6 1,-2-8-1,-4-5 0,-5-7 0,-4-5 0,-8-5 0,-4-1-1,-8-1 1,-6 0-2,-4 0 1,-7 3 0,-3 5 0,-3 5 0,-1 8-1,-3 6 1,1 6 0,-3 5-1,1 8 1,0 6 0,-1 4-1,2 7 0,3 6-3,-1 2-2,7 12-7,0-1-13,7 2-12,7 0 1,5-4 0,6-5 1</inkml:trace>
  <inkml:trace contextRef="#ctx0" brushRef="#br0" timeOffset="44718.4713">9659 12067 100,'0'0'32,"0"0"1,5 24 1,-2-2-27,-6 6-3,2 14 0,-2 9 0,2 16 0,-3 7 0,2 8-1,0-1-1,2-1 0,-1-5-2,0-8-1,1-8-2,-1-12-2,3-9-2,-4-13-4,4-5-6,-2-20-13,0 0-6,0 0 2,5-24 0</inkml:trace>
  <inkml:trace contextRef="#ctx0" brushRef="#br0" timeOffset="45012.5008">9975 12037 97,'11'-9'33,"-11"9"0,0 0 2,1 16-26,-8 7-4,2 16 0,-5 10-1,1 15 0,-2 11 1,2 9-2,2 2-2,1 2 0,2-8-2,1-8 0,4-12-3,0-14-2,4-10-3,-3-17-9,-2-19-18,11 9-1,-7-22 2,2-4 1</inkml:trace>
  <inkml:trace contextRef="#ctx0" brushRef="#br0" timeOffset="45247.5243">9735 12471 108,'-9'8'34,"9"-8"2,0 0-1,9 6-30,6-7-3,4-2 0,3-1-2,3-1-2,-1-4-4,4 4-8,0 0-19,-2-7-2,2 1 0,-3-3 0</inkml:trace>
  <inkml:trace contextRef="#ctx0" brushRef="#br0" timeOffset="45734.5729">11572 12609 89,'-24'-6'28,"5"8"1,-5 2-5,3-6-20,6 3-1,3-1 1,12 0 2,0 0 1,13 7 1,13-10-1,15 5 1,8-7-2,15 3 0,10-7-1,12 2-1,4-3-1,6 1 0,-1-1-1,0 1 0,0 1-1,-4 2 0,-4 2 0,-7 2-1,-5 2-1,-9 0-1,-9 4-1,-12-4-3,-7 4-4,-16-11-7,-6-2-20,-16 9-2,2-26 2,-11 8 0</inkml:trace>
  <inkml:trace contextRef="#ctx0" brushRef="#br0" timeOffset="46019.6015">12532 12174 51,'-11'0'28,"2"0"3,9 0 1,18 24-12,3-8-4,14 14-3,7 0-3,9 13 0,-1 1-3,5 9 0,-5 0-3,-3 1-1,-11 0 0,-12 0-1,-14-3-1,-14-1 1,-13-5-1,-14-4 0,-10-5-2,-10-5-1,-3 0-5,-6-14-11,0-6-18,5-8-2,5-12 1,10-10 0</inkml:trace>
  <inkml:trace contextRef="#ctx0" brushRef="#br0" timeOffset="46448.6444">12024 11247 17,'0'0'25,"15"21"4,-15 1 2,0 20-7,1 14-3,-3 13-2,1 14-3,-6 4-4,3 7-4,-5-7-2,2-3-2,0-14-3,-1-14 0,2-14-6,0-15-3,5-14-18,1-13-9,0 0 2,17-28-3,-6-7 3</inkml:trace>
  <inkml:trace contextRef="#ctx0" brushRef="#br0" timeOffset="46734.6729">12327 11376 80,'-8'18'32,"3"3"1,-4 2 1,0 5-22,5 14-5,-3 4 0,1 7-1,0 2-2,1 2-2,2-5 0,0-4-1,3-9-2,0-9 0,3-8-3,-1-9 0,-2-13-5,0 0-7,9-3-12,-9 3-6,3-29 1,0 14 0,-7-11 2</inkml:trace>
  <inkml:trace contextRef="#ctx0" brushRef="#br0" timeOffset="46997.6991">12077 11715 47,'-18'1'29,"6"6"3,2-7 0,10 0-11,0 0-5,0 0-3,21-2-1,-3-4-3,10 5-1,0-5-3,5 2-2,0-2-1,1 3-1,-4-2-2,-4 1 0,-4-1-3,-6-3-2,1 3-3,-6-8-7,2 2-14,0-2-5,-4-5 0,2 3 0</inkml:trace>
  <inkml:trace contextRef="#ctx0" brushRef="#br0" timeOffset="47298.7292">12479 11467 82,'0'0'32,"2"11"2,-2-11 0,0 0-22,22 5-4,-9-4-2,7 3 0,0-1-2,3 1-2,3-1 0,-3-1-1,0-1-1,0-1-1,-3-1-2,-1-5-1,0-1-1,-3-4-1,0 1-4,-2-6-6,1-2-15,1 3-1,-6-6-1,2 6 3</inkml:trace>
  <inkml:trace contextRef="#ctx0" brushRef="#br0" timeOffset="47561.7555">12700 11198 73,'-17'4'31,"8"9"1,-5-1 2,2 4-22,6 15-3,-3 4 0,6 12-2,-4 1 0,5 8-2,0 0-2,3 0-3,0-2-2,0-7-5,3-4-10,0-7-18,-4-10 1,5-3-1,-5-8 0</inkml:trace>
  <inkml:trace contextRef="#ctx0" brushRef="#br0" timeOffset="50916.0909">14912 11398 27,'16'-2'17,"-8"-7"0,7 8 2,-15 1 0,17-11-3,-17 11-4,11-5-2,-11 5-2,0 0 0,0 0 0,0 0-1,-18 20 0,-2-7-2,-5 8 0,-11 1 1,-7 9-1,-11-1 2,-5 9-2,-9-2 1,-1 6-2,-5-4 0,2 0-1,2 0-1,5-3 0,3-2-1,6-5-1,10-4-1,7-7-2,10-1-2,7-12-5,22-5-11,0 0-15,13-18 0,16-2 0,10-12 1</inkml:trace>
  <inkml:trace contextRef="#ctx0" brushRef="#br0" timeOffset="51397.1392">14976 11418 25,'0'0'19,"-19"-11"-1,19 11 1,-10-6-10,10 6-5,0 0 1,0 0 2,-9-6 1,9 6 2,0 0 1,0 0 2,10 17 0,0-4 2,10 10-5,6-1 1,15 9-3,7 2-1,15 7-2,8-2 0,12 5-2,5-5 0,6 0 0,0-4-2,0-2 0,-3-6 0,-7-3-1,-10-5-1,-9-6-2,-12 0-3,-14-9-5,-9 1-18,-15-1-8,-15-3 1,-17 0 0,-15-5 1</inkml:trace>
  <inkml:trace contextRef="#ctx0" brushRef="#br0" timeOffset="52194.2189">14133 11973 40,'0'0'28,"0"0"1,0 0-5,0 0-5,0 0-4,0 0-4,0 0-1,-1 17-3,1 3 1,-2 5-2,2 12 0,-1 9 0,3 14 0,-1 14-1,2 13 0,0 8-2,2 9-1,-3 3 0,3 4 0,0 0-1,1-4 0,0-11 0,2-8 0,-1-9-1,1-10 0,1-12 1,0-9 0,-2-11 0,0-9-1,-2-6 0,0-5 0,-5-17 0,5 16 1,-5-16-1,0 0 0,0 0 1,0 0 0,0 0-1,12 2 1,-12-2 0,17-3 0,-2 3-1,4 1 1,8 4 0,7 4 0,8 7-1,9 5 1,8 5 0,10 6 0,9 3 1,6 1-2,1 1 0,3-2 0,-3-2 0,-2-3 0,-5-3 0,-9-5 0,-7-4 0,-8-3 0,-7-3-3,-10-8-3,-4 2-5,-13-9-22,-5-10-6,-5-6 0,-4-11 1</inkml:trace>
  <inkml:trace contextRef="#ctx0" brushRef="#br0" timeOffset="52992.2985">16220 11820 31,'0'0'25,"-16"1"2,16-1-3,-11 6-3,11-6-5,-6 15-1,1-4-2,3 6-3,-3 4 0,2 11-1,-4 4-2,2 15 1,-1 9-3,4 13 0,-2 11-1,5 11 0,-1 3-1,6 7 1,1 0-2,4 1-1,-1-8 1,4-2 0,0-12 0,1-8-2,-1-7 1,-1-11-1,0-9 0,-1-7 1,-5-9-1,1-7 0,-3-8 0,0-4 1,-5-14-1,3 18 2,-3-18-2,0 0 0,-10 11 0,10-11 0,-20 14 0,2-4 0,-5 3 0,-8 3 0,-9 4 0,-10 5 0,-10 8 0,-9 2 0,-7 1 0,-5 5 0,-4 0 0,-1-1 0,5-3 0,8-8 0,13-4-2,8-16-9,17-1-12,9-16-16,17-14-1,11-11 0,13-11 1</inkml:trace>
  <inkml:trace contextRef="#ctx0" brushRef="#br0" timeOffset="54301.4296">16119 11982 33,'0'0'21,"0"0"2,0 0 2,0 0-10,0 0-6,0 0 2,0 0 0,0 0 2,0 0 1,0 0-2,16-19-2,-1 4 0,5-10-3,8-5-1,6-8-1,10-4-2,3-5 0,7-3-1,2-4 0,3-1-1,-3-1-1,0 2 1,-5 1-1,-5 4 2,-4 2-2,-5 6 1,-7 5-1,-5 7 2,-4 7-1,-6 4 0,-5 7 0,-10 11 0,11-14 0,-11 14 0,0 0 0,0 0-2,0 0 0,0 0-4,0 0-7,0 0-24,0 0-2,-2-19 0,-6-2 0</inkml:trace>
  <inkml:trace contextRef="#ctx0" brushRef="#br0" timeOffset="83336.3327">16210 11973 1,'-9'8'12,"9"-8"0,0 0 0,0 0-1,0 0-1,0 0 1,0 0 0,0 0-1,0 0-2,0 0-1,0 0 1,0 0 0,12 10 0,-2-8 1,7 0-1,3-2 1,7 2-1,4-4 0,7 2-1,-2-1-2,8 0-1,-2-1-1,1 2 0,-2-1-2,-1 2 0,-4 1 0,-4 0-1,-1-1 1,-6 1-1,-2 0 1,-3-1 0,-4 0-1,-2-1 1,-3 0-1,-2 0 1,-9 0-1,8 0-1,-8 0-1,0 0-3,0 0-6,0 0-11,0 0-8,9-4-2,-9 4 0,12-9 1</inkml:trace>
  <inkml:trace contextRef="#ctx0" brushRef="#br0" timeOffset="84118.4108">17287 11923 25,'-10'-10'20,"10"10"-1,-15-4-4,15 4-1,-16-2-3,16 2-2,-18 3-1,8-1-1,0 3 0,-3-1 0,0 5-1,-1-2 1,-2 4-1,-1 0 1,1 4 0,0 1-2,0 4 0,0-1-2,5 3 1,-1 3-2,5-1 0,2 1-1,3-2 0,2-2 0,5 0 0,3-2 0,3-3-1,2-3 2,3-3-1,0-3 0,1-1 0,1-2 0,-1-4 0,0-2 0,-1-1 0,-1-3 0,-1 0 0,-1-2 0,-1 0-1,-2-1 1,0-3 0,-2-2 0,-1 1 1,-2-2-1,-2 0 0,0-2 0,-1 0 0,-1-1 0,-1 3 0,-2 0 0,-1 1-2,1 0 2,-2 1 0,-1 1 0,5 12-1,-10-18 1,10 18-1,-12-14 0,12 14 0,-14-8-1,14 8 1,-15-5-1,15 5 1,-13 1-2,13-1 0,-11 4-3,11-4-2,0 0-7,-12 10-9,12-10-10,0 0-1,6 11 0,3-6 2</inkml:trace>
  <inkml:trace contextRef="#ctx0" brushRef="#br0" timeOffset="84591.4583">17544 11918 33,'0'0'25,"-1"-12"0,1 12 3,0 0-10,0 0-7,0 0-1,0 0-1,0 0 0,0 0-1,0 0-2,-6 14-1,6-1 0,-2 2-1,1 4 0,1 2 0,0 5-1,0 0 0,3 6 1,-1 1-2,3 2 0,1-3 0,1 3-1,0-1 0,0 0-1,0-1 1,-1-3-2,0-2 1,-1-1 0,-2-2-1,-1-3 0,-1-2-2,-1-8-2,2 2-4,-2-14-6,0 0-9,0 0-10,10-5 1,-1-9-1,1-13 3</inkml:trace>
  <inkml:trace contextRef="#ctx0" brushRef="#br0" timeOffset="84982.4972">17928 11891 63,'0'0'29,"0"0"-1,-2-14 1,2 14-17,0 0-2,-13 13-3,6 1 0,-3 2-1,2 10 0,-3 2-1,3 7 1,0 5-3,5 3 0,-1 1-1,3 3 0,1-2-1,2 0-1,-2-3 0,3-1 0,-1-7 0,0-4 0,1-1 0,-1-6 0,1-3-1,-1-6 0,3-2-2,-5-12-1,6 14-2,-6-14-6,0 0-13,4-13-8,-6-3 1,3-1-1,-7-8 1</inkml:trace>
  <inkml:trace contextRef="#ctx0" brushRef="#br0" timeOffset="85336.5327">17542 12151 47,'0'0'27,"-16"4"-1,16-4 3,0 0-11,0 0-6,10-1 1,-10 1-3,25-5 0,-8 0-1,10 7 0,-1-6-1,5 6-1,-3 0-2,3 0-2,-2 3-1,-2-3-2,-4 3 0,-4-3-2,-3 3 1,-3-4-4,-1 3-2,-12-4-13,15-5-15,-4 3 1,-5-8 0,6 2-1</inkml:trace>
  <inkml:trace contextRef="#ctx0" brushRef="#br0" timeOffset="86470.6461">17214 10977 8,'0'0'10,"0"0"0,6-12 1,-6 12 0,0 0 0,0 0-2,0 0 1,-3-11-1,3 11 0,0 0-1,0 0 0,0 0-1,0 0 1,0 0-2,0 0-1,0 0 0,0 0-2,0 0-1,-11 0-1,11 0 0,-11 6 0,2-2 1,-1 3 0,-2 3 1,-4 2 0,0 4 0,-4 2-1,-1 6 2,-3 0-2,-1 2 1,-1 2-1,3 1 0,-2-2 0,3 0-1,2-4 1,3-2 0,1-3 0,6-2-1,-1-4 0,3-2 0,8-10 0,-10 13-1,10-13 1,0 0-1,-9 10 0,9-10 1,0 0-1,0 0 0,0 0-1,0 0 0,0 0-3,0 0-1,0 0-3,0 0-3,0 0-7,-4 11-12,4-11 0,0 0 0,-10-2 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4:59:31.94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15191 1465 22,'7'-27'16,"-3"13"2,-4-5-1,1 3 0,-1 2-2,-1-3-3,1 4 0,-3-4-2,3 7-1,-3-4 0,3 14-1,-3-19 1,3 19-3,-1-15 0,1 15-1,0 0-1,0 0-1,-1-11-1,1 11-1,0 16 0,1 7 0,1 14 0,0 11 0,0 15 0,0 10-2,1 8 2,-1 10-1,0 4 1,-1-6-3,-1-8 2,0-5-1,0-9 1,0-8 2,-2-5-1,1-11-2,0-8-1,-1-9-2,3-4-2,-1-22-6,0 11-15,0-11-9,7-26 3,0-3-1</inkml:trace>
  <inkml:trace contextRef="#ctx0" brushRef="#br0" timeOffset="354.0354">15542 1206 46,'1'-11'28,"-1"11"0,0 0 1,0 0-20,-1 21 0,-2 10 1,3 15-2,-3 14-1,0 16-3,-3 14 1,0 11-3,-1 7 1,0-1-4,0-4 1,2-10 1,1-5-1,1-16-2,2-10 2,1-14-2,2-12-1,-1-10-3,3-5-11,0-9-15,-4-12 1,6-17-2,-3-9 3</inkml:trace>
  <inkml:trace contextRef="#ctx0" brushRef="#br0" timeOffset="669.0667">15183 1717 52,'-17'9'30,"-1"-5"0,18-4 2,-5 14-20,13-15-2,17 7 1,3-10-2,12 9-2,3-9-1,12 3-3,-1-5 0,1 0 0,-6 1-2,-6 0 0,-6 4-3,-9-4-1,-5 6-4,-10-4-6,2 7-12,-3-2-11,-3-5 2,3 1 0,0-6 1</inkml:trace>
  <inkml:trace contextRef="#ctx0" brushRef="#br0" timeOffset="1181.1181">16259 1623 24,'22'4'26,"-10"-5"1,0 1 1,-12 0-9,0 0-9,-1-12 0,1 12 0,-18-15-1,4 5-4,-2 0-1,-3-1-1,-1 1 0,-3 2 0,2 3-1,-5 3-1,3 3 1,-3 5-1,-1 6 0,1 3 1,0 8-1,0 9 1,0 8-2,1 4 1,2 7-1,2 9 2,5 3-2,1 1 2,6-1-1,7-6 0,5-2 2,8-6-1,8-6 2,6-9-1,10-5-1,6-10 0,5-6 2,6-6-2,3-6 1,-2-6-2,-1-2-2,-6-8 1,-3-2-1,-6 2-1,-6-5-4,-4 1 0,-9-7-6,0 8-8,-7-9-14,-1-2-2,-2-3 0,-3-4 2</inkml:trace>
  <inkml:trace contextRef="#ctx0" brushRef="#br0" timeOffset="1594.1592">16782 1285 39,'0'0'27,"-10"-15"3,10 15-2,0 0-17,-13-1-2,13 1 1,-10 20-1,6 4-1,-5 11-1,2 11-2,-3 11 1,4 11-4,-3 5 3,4 4-3,1 6 2,4-1-3,3-7 1,4-4-2,1-11 2,2-2 0,4-8-1,0-5 3,0-12-3,-1-5 2,-1-7-2,0-3 1,-1-6-3,-2-5 0,2 3-6,-11-10-14,17 1-15,-6-1 2,-1-2-2,1-1 1</inkml:trace>
  <inkml:trace contextRef="#ctx0" brushRef="#br0" timeOffset="2122.2122">17716 2294 71,'13'2'32,"1"10"1,-6 4-3,-7 7-20,-2 17-1,-11 3-1,-6 12-3,-10 4-2,-4 2-3,-6-1 0,-4-9-1,2-4-4,1-13-5,9-12-22,9-8-1,7-14-1,14 0 0</inkml:trace>
  <inkml:trace contextRef="#ctx0" brushRef="#br0" timeOffset="2888.2886">18471 1334 11,'4'-10'11,"-4"10"-4,7-12 4,-7 12 0,7-14 1,-7 14 0,0 0 3,8-13 0,-8 13-1,0 0-1,0 0-1,0 0-2,0 0-1,0 0-1,0 0-4,0 0 0,0 0-2,0 0 0,0 11-1,-2 9 2,1 11-1,-2 13 0,1 10 0,0 16 1,0 10-3,-1 7 2,2 5-2,1-3 0,0-7-1,1-9 1,0-5-2,1-11 2,-1-8 0,1-4-2,-1-16-3,2 0-7,-2-13-12,-1-5-9,0-11 3,0 0-3,15-15-2</inkml:trace>
  <inkml:trace contextRef="#ctx0" brushRef="#br0" timeOffset="3348.3348">18918 1335 23,'-7'-15'28,"7"15"-1,-7-16 4,7 16-17,0 0 1,0 0-3,0 0-2,-9 15-2,10 14-1,-1 12-1,2 9-2,-1 16 0,1 7-3,-1 9 2,1 4-3,0-1 2,-1-4-3,-1-9 1,0-5-2,0-11 1,-1-7 0,2-6 0,-2-10-2,3-6-2,-4-12-3,4-2-12,-2-13-12,0 0 0,5-19-1,-6-8 3</inkml:trace>
  <inkml:trace contextRef="#ctx0" brushRef="#br0" timeOffset="3656.3656">18477 1687 29,'-18'2'24,"18"-2"5,-13 8 2,13-8-9,15 6-11,-1-9 1,12 7 4,5-8-6,11 5 0,4-4-5,4 2-1,-1-3-2,0-1 0,-3-1-2,-6 0-3,-3 3-2,-8-5-6,0 2-16,-3 0-6,-3-2-1,2-2 0</inkml:trace>
  <inkml:trace contextRef="#ctx0" brushRef="#br0" timeOffset="4572.4572">19396 1506 60,'-7'24'32,"1"12"-2,-3 5-2,0 10-22,2 8-1,-4 5 2,2 4-3,-2-4-1,2-4-3,2-11 1,1-10 0,0-9 0,2-8 1,1-12 1,3-10 1,0 0 0,0 0-1,-8-24 1,6-1-1,-3-9 0,0-5-1,-2-9 0,0-8-2,1-6 1,0 1 2,2-2-2,0 3 1,3-1-3,2 2 3,3 7-2,2 8 2,4 4-3,4 6 0,3 6 0,4 6 0,2 7 1,2 7-1,5 8 0,0 7-1,1 11 1,-2 11 1,-1 11 0,-2 7 0,-4 6 0,-2 6 0,-6-1 1,-4-1-3,-6-4 3,-6-6-4,-4-7 2,-5-6-1,-5-5 1,-3-8-2,0-4 3,-2-4 0,2-5 0,2-5 0,3-3 1,3-2-1,11 2 1,-8-15-1,10 4 0,4 0-1,7-1 1,2 0-1,6 4 0,4 2 0,4 5 0,2 6 0,2 5 0,1 7 1,-2 7-1,0 7 0,-1 2 1,-4 4 0,-3 1 0,-4 1 0,-5-3 0,-6-1 1,-7-6 0,-7-2 0,-10-6 0,-5-2 1,-9-5 0,-2-4-1,-5-3 1,-1-3-1,0-7 0,2-3-1,4-2-1,4-7-1,9-1-3,1-9-1,11 2-4,0-13-9,11 4-8,6-5-6,4-2-1,6 2 2</inkml:trace>
  <inkml:trace contextRef="#ctx0" brushRef="#br0" timeOffset="5099.5099">19901 1753 17,'13'4'23,"-13"-4"1,0 0-5,6 22-4,-4-7 0,1 11-2,0 1-2,4 10-1,-2 2-3,3 1-2,-2-1 0,0-1-1,-2-6 0,1-4-1,-3-9 0,0-3 0,-2-16 1,0 14 0,0-14 0,0 0-1,-4-11 1,3 1-1,-2-8 1,1-4-2,-1-8 1,1-3-2,-2-4 0,2-2 0,-1 1 0,3 2-1,-1 3 1,2 6 0,1 3 0,2 4 2,0 5-2,1 2 2,3 2-2,3 4 2,3 0-3,4 1 3,2 4-3,3 0 0,1 1 0,0-1 0,2 1 0,-2 0 0,-5 0 0,-3-1-3,0 2-3,-8-7-8,-8 7-22,15-11-1,-15 11 0,9-22 0</inkml:trace>
  <inkml:trace contextRef="#ctx0" brushRef="#br0" timeOffset="7604.7604">20723 2226 64,'-5'15'31,"0"6"-1,-5-1 0,-4 2-25,-2 7-1,-4 2 2,-3 3-4,-2-3-1,1-1-1,4-4-5,-1-7-2,8-4-7,13-15-11,-11 3-5,20-13 0,5-13 0</inkml:trace>
  <inkml:trace contextRef="#ctx0" brushRef="#br0" timeOffset="7958.7958">21202 1376 58,'0'0'28,"-1"-18"0,1 18-9,0 0-9,-1 18 1,1 15-3,-2 7-2,1 13-1,-4 9-1,2 9-2,-1 6 2,0 2-5,-1-2 2,1-7-4,0-5 3,0-12-3,3-6 1,-1-8-1,3-6-5,-3-12-6,4-10-12,-2-11-4,11-2-1,-1-16 1</inkml:trace>
  <inkml:trace contextRef="#ctx0" brushRef="#br0" timeOffset="8274.8274">21599 1216 78,'1'19'31,"-5"12"1,1 6-9,-3 18-16,-1 13 0,0 9-4,-2 9 1,-1-2-4,0 7 1,1-7-3,3-6 2,1-7-3,1-8 3,3-9-1,3-7-2,0-11-1,4-7-5,-3-14-8,-3-15-10,18 7-4,-10-20 0,2-5 1</inkml:trace>
  <inkml:trace contextRef="#ctx0" brushRef="#br0" timeOffset="8544.8544">21267 1693 70,'-27'-2'30,"10"4"0,5-2 1,12 0-21,0 0 0,21 5-3,4 2-4,7-2 2,5 3-4,3-3 2,4-3-6,2 2 1,-5-5-6,4-1-2,-9-3-13,1-5-9,4 1 3,-1-5-5,5 3 6</inkml:trace>
  <inkml:trace contextRef="#ctx0" brushRef="#br0" timeOffset="8973.8972">22309 1551 50,'0'0'29,"-14"11"1,14-11 0,-14 3-13,5-3-7,9 0-1,-19 10-3,9 0-1,-1 4-1,1 10-1,-1 6-1,2 7-2,0 5 1,3 6-2,1 3 2,1 4-3,1-1 3,1-4-4,0-3 3,2-4 1,0-6-1,0-4 0,0-6 0,0-6 0,1-5 0,-1-5 0,0-11-1,1 12-1,-1-12 0,0 0-4,0 0-9,0 0-12,7-20-5,-1 4-2,-2-6 2</inkml:trace>
  <inkml:trace contextRef="#ctx0" brushRef="#br0" timeOffset="9716.9715">22006 1467 34,'-11'5'26,"11"-5"3,0 0-2,-10 2-10,10-2-2,0 0-2,0 0-2,17 8-3,4-4-3,2-5-1,9 2 0,4-2-1,6 0-1,0-3 0,0 1-2,-3-1-1,-4-1-2,-2 3-2,-7-4-4,0 4-10,-5 1-6,-1 2-7,0 2 0,-6 2 1,2 3 2</inkml:trace>
  <inkml:trace contextRef="#ctx0" brushRef="#br0" timeOffset="10192.0191">22042 2245 16,'-6'11'20,"-4"-7"-3,10-4-4,0 0 1,-7 13 2,7-13-1,10 4-2,4 0-1,3-6-1,10 3 1,4-7-3,10 5 0,1-5-4,5 2-1,-1-1-2,1 1-1,-5 1 0,-4 0-1,-7 2 0,-6 0-1,-5 2-3,-7-2-3,0 3-15,-13-2-11,0 0 2,0 0-4,0 0 3</inkml:trace>
  <inkml:trace contextRef="#ctx0" brushRef="#br0" timeOffset="11945.1944">23047 2272 53,'0'0'29,"0"0"2,0 0-7,6 12-13,-6-12-2,-5 25-2,-1-6 0,-1 7-2,-2 5-3,-3 5 1,-2 2-1,0 3-3,-2-2 1,0-8-2,3 0-5,-1-13-10,5-7-14,9-11-1,0 0 0,3-12 0</inkml:trace>
  <inkml:trace contextRef="#ctx0" brushRef="#br0" timeOffset="12346.2345">23344 1549 47,'-1'30'26,"-7"2"-2,5 10 1,-3 8-22,0 8 3,3 4-4,-1 4 0,4-3-4,-1-6 2,1-8 1,0-6-1,0-8 1,-2-9-2,1-6 2,-1-8-1,2-12 1,0 0-2,0 0-4,0-11-7,6-13-9,-2-14-5,8-1-1,-3-14 1</inkml:trace>
  <inkml:trace contextRef="#ctx0" brushRef="#br0" timeOffset="12647.2646">23595 1407 23,'0'0'26,"12"12"4,-9 2-1,2 7-11,0 16-3,-4 8-3,2 12-6,-4 6-1,1 6-4,-2 6 1,0-2-4,-1 0 2,1-7-2,1-8 1,1-8 0,3-7-3,-2-12-4,3-5-6,-2-9-11,-2-17-5,9 7-1,-7-19 2</inkml:trace>
  <inkml:trace contextRef="#ctx0" brushRef="#br0" timeOffset="12915.2914">23389 1800 33,'-11'3'27,"-2"-6"1,13 3 1,0 0-16,0 0-2,11 14-1,2-11-2,10 4-2,1-2 1,8 2-3,4-3-3,3-1-2,3-1-4,-1-3-6,3 1-7,-4-2-8,0-4-5,3 4-1,-7-6 1</inkml:trace>
  <inkml:trace contextRef="#ctx0" brushRef="#br0" timeOffset="13440.3439">24042 1747 12,'0'0'27,"4"17"2,-1 1 2,2 9-13,-3 2-2,3 15-1,-3-2-5,5 7-2,-3 0-2,2-1-3,-2-6-2,0-6 1,-2-8-2,0-7 2,-3-8-1,2-3 1,-1-10 1,0 0-1,0 0 1,-7-22-1,3 1 1,0-5-1,-1-8 0,0-5-2,0-6 1,0-1-1,0-2 0,1-1 0,1 1 1,0 6 1,1 2-1,1 6 1,2 3-2,1 4 2,3 3-2,2 5 2,2 3-2,6 2 0,3 3-1,4 2 1,3 2-1,6 2 0,3 1 0,4 4 0,1 0 2,0 2-1,0-1 2,-3 0-3,-1 0 2,-3-1-4,-32 0-1,56-2-6,-56 2-10,42 2-9,-42-2-7,0 0 0,0 0 1</inkml:trace>
  <inkml:trace contextRef="#ctx0" brushRef="#br0" timeOffset="13696.3695">24183 1770 21,'-13'19'29,"1"-9"-1,8 1 4,5 1-13,-1-12-4,14 16-2,-1-10-4,10 4 0,1-5-4,8 2-1,1-2 0,4-3-3,-1 2-3,3-8-4,-2 4-7,4-5-13,-9-6-7,-1 3-2,0-7 0</inkml:trace>
  <inkml:trace contextRef="#ctx0" brushRef="#br0" timeOffset="14043.4042">24695 1167 41,'0'0'30,"33"-10"2,-33 10-2,0 0-19,45 62-3,-24-18-1,7 13 0,-1 11-1,1 10-2,-4 8-3,-3 15 2,-5 2-4,-8 4 1,-6-8-1,-8 2-1,-5-12-3,-5-1-8,-8-13-9,-12-16-10,-10-4 0,-13-18 1</inkml:trace>
  <inkml:trace contextRef="#ctx0" brushRef="#br0" timeOffset="15021.502">15668 677 14,'0'0'23,"-51"-31"-3,19 16 5,-1 6-8,-6 1-11,-4 2 1,-1 3-1,-6 0 1,-3 6-2,-3 2 1,1 4-2,-5 3 1,2 6-1,-7 4 1,1 7-1,-6 8 1,4 7-1,-2 7 2,3 12-1,3 11-3,3 1 2,5 13-2,6 4 2,5 8-2,8 1 2,7 8-4,9-1-1,7 7 3,10 3-2,12-3 1,9-4-2,11-5 1,7-8-1,11-5 1,6-13 0,10-10-1,3-10-4,9-7-17,0-6-10,-1-12-1,1-2-1,-5-12 1</inkml:trace>
  <inkml:trace contextRef="#ctx0" brushRef="#br0" timeOffset="42642.2636">7188 10879 4,'0'0'5,"0"0"2,0 0 0,7 12 1,-7-12 0,2 10 0,-2-10 0,1 15-1,-1-15 0,3 21-2,-1-8-1,-1 0 1,1 3 0,-1 0-2,2 0 0,-1-1-1,1 1 0,-1-2-1,1 0 1,1-1-1,0-1 1,2-2 1,-6-10-1,14 17 0,-14-17 1,18 13-1,-5-9 0,1 1 0,1-1-1,2-1 0,1 1 0,3-1-1,-1-1 1,2 0-1,3 0 0,2 0 1,1-1-1,1 2 0,2-1 0,4-1 0,0 2 1,1-1-1,2-1 1,-1-1 0,3 1 1,0-1 1,-1 1-1,0-1 1,-2 3 0,0-2 1,-1 2 0,1 1-1,-3 1 0,1-1 0,-1 1-1,1 0 1,0-1-1,1 0 0,-1-2-1,0 0 2,1-2-2,-1-1 0,-1-1 0,0 1 0,1-3 0,-1 2-1,-2 0 1,1-1 0,-1 1-1,3 1 1,-1-2-1,1 2 0,-1 0 1,1-1-1,3-1 0,-1 1 0,0 0 0,1-1 0,0 1 0,-1-3 1,0 3-1,1 1 0,-2-1 0,0 0 0,-1 0 0,-1 3 1,0-3-1,-2 4 0,-1-2 0,-4 0 0,-3 1 0,-2-2 1,-3 4-1,-3-3 1,-3 1-1,-2 0 2,-11-1-1,13 2 1,-13-2 0,9 3 0,-9-3 1,0 0 0,0 0-1,9-3 1,-9 3 0,0 0-1,10-18 1,-5 7-1,-1-4 0,1-3-1,-1-4 1,0-1-2,-1-3 1,1-4-2,0-3-1,-3-2-1,4 4-9,-2-1-22,-2-6 0,6 0 1,-4-11-2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5:00:34.18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7602 4245 8,'0'0'18,"0"0"0,0 0-9,0 0 1,0 0 1,-6 12 0,1 3-2,-2 9-1,-1 8 0,-5 10 0,-3 11 0,0 8-1,-4 3-1,1 1-1,0-7-2,1-4-1,2-11-1,6-9 0,1-12 1,4-9 0,5-13 0,0 0-1,-1-23 1,5-2 0,2-5-1,1-10 0,1-6 0,3-7-1,2-2 0,2-3 1,0 1-1,1 4-1,-1 3 1,1 9 0,-3 7 0,-1 9 0,-4 6 0,-8 19 0,11-12 0,-11 12 1,8 20-1,-3-1 1,2 4-1,1 7 1,1 8-1,0 4 2,1 4-2,-1 2 0,-3 1 1,0 0-2,-1-3 1,-2-4-2,0-6 0,-2-6-1,2-5-3,-3-9 0,3-4-2,-3-12-3,0 0-6,0 0-5,3-16-5,0 4 1,-6-10 3</inkml:trace>
  <inkml:trace contextRef="#ctx0" brushRef="#br0" timeOffset="249.0249">7579 4611 15,'-13'3'18,"13"-3"1,-16 14-2,16-14-1,-8 12-2,8-12-2,0 0-2,0 0-2,0 0-1,13 9-1,-2-9-1,0-1-2,1-1-4,1-1-7,1 2-11,-4-7-7,8 7-2,-5-8 0,9 4 1</inkml:trace>
  <inkml:trace contextRef="#ctx0" brushRef="#br0" timeOffset="1129.1127">8330 4578 1,'0'0'15,"0"0"0,0 0-6,0 0-1,0 0 1,0 0 1,16 7-1,1-5 1,3-3-1,7 2 0,4-1-2,7-1-1,4 1-2,2-2-1,2 1 0,-1-3 0,1 1-1,-1-2-1,-2 0 0,-3 1-3,-2-3-4,-2-1-9,1 4-9,-7-10-2,3 6 1,-7-11 0</inkml:trace>
  <inkml:trace contextRef="#ctx0" brushRef="#br0" timeOffset="2241.2241">9667 4307 14,'-5'26'20,"-7"-5"1,8 10 2,-6 1-12,0 5-3,0 5 0,2-1 1,-1-1-2,2-3-1,1-4-1,0-6-1,4-6 1,0-8-1,2-13 1,-3 10-1,3-10 1,-2-16-1,3-1 0,-2-6 0,3-4-2,-1-7-1,2-5-1,1-3-1,3 1 1,2 0-1,2 2 1,0 2-1,2 4 0,3 5-1,-3 5 2,3 4-1,-1 7 0,0 2 1,-1 6 0,1 2-1,0 6 1,-4 2 0,3 2 0,-3 5 0,-2 1 1,0 1-1,-3 2 0,-2 2 0,-4 0 0,-4 2 1,-3 1-1,-5-1 0,-5 1-1,-2 0 1,-4-1 0,1 0 0,-1-2 0,3-4 0,3-3 0,4-3 0,4-2 1,9-7 0,-10 5-1,10-5 2,0 0-2,8-14 1,-8 14 0,17-16-1,-7 6 0,6 0 0,2-1 0,3 2 0,2 2 1,1 2-1,0 2 0,2 2 0,-1 1 0,-1 3 0,-3 3-1,-1 1 1,-4 1 0,-2 3 0,-4-1 0,-1 2-1,-5-1 1,-3 3 0,-4-1 0,-4 0 0,-2 1 0,-5 0 0,-2 2 1,-3 0 0,-1-1 0,-2-1 1,0 1-1,-1-2 1,0 1-1,1-5 1,1 0-1,4-3 0,1 0 0,3-4-1,3 1 1,10-3-1,-13 0 1,13 0-3,0 0-3,0 0-14,0 0-12,-1-11-1,1 11 0,5-15 1</inkml:trace>
  <inkml:trace contextRef="#ctx0" brushRef="#br0" timeOffset="22217.2215">10570 13462 15,'0'0'10,"-19"14"2,19-14-2,-19 15 1,19-15-1,-18 17-1,18-17-1,-14 11-2,14-11 0,-11 7 0,11-7 0,0 0 1,0 0 0,0 0 0,0 0 1,0 0-1,0 0-1,18-17-1,-3 3 1,7-2 0,6-5-1,6-2 0,8-5-1,5 0 1,4-3-2,4-1 1,2 1-2,1-2-1,1-1 0,1 2-1,-5-1 1,0 1 0,-2 2 0,-2 1 0,-6 2 0,-3 5-1,-6 0 1,-5 5 0,-6 3-1,-5 4 1,-6 2-1,-5 3 0,-9 5 1,9-5-1,-9 5 0,0 0 0,0 0 1,0 0-1,0 0 0,0 0 1,0 0-1,0 0 1,0 0-1,0 0 0,0 0 1,0 0-1,0 0 0,0 0 0,0 0 0,0 0 0,0 0 0,0 0 0,0 0 1,0 0-2,0 0 2,0 0-2,0 0 1,0 0 0,0 0 0,0 0 0,0 0 0,0 0 0,0 0 0,0 0-1,0 0 1,0 0 0,9 11 0,-9-11 0,16 15-1,-3-5 1,3 4 0,3 4 0,4 2 0,3 2 1,3 5-1,2 1 0,1 3 0,2 2 0,1 1 0,-1-1 1,-1-1-1,-1 0 1,-4-4-1,-1 0 0,-1-1 0,0 0 0,-4-3 0,-1-1 0,1 0 0,-3 0-1,-1-3 1,-3 0 0,0-5 0,-3-1 1,-1-3-1,-11-11 0,15 18 1,-15-18-1,8 10 0,-8-10 0,0 0 0,0 0 0,0 0 1,0 0-1,0 0 0,0 0 0,0 0 0,0 0 0,0 0-1,0 0-2,0 0-6,0 0-15,0 0-11,0 0 2,-3-11-3,2-2 3</inkml:trace>
  <inkml:trace contextRef="#ctx0" brushRef="#br0" timeOffset="23586.3584">11303 13089 0,'0'0'12,"0"0"-2,0 0-1,0 0 0,0 0 1,0 0 0,0 0 2,0 0 2,9 2-1,-9-2-1,9 5-1,-9-5-2,15 13-1,-1-4 0,-1 4-2,6 3-1,-1 5-1,8 1 0,1 4-2,5 0 1,0 0 0,4 4-1,1-4 0,1 4 0,0-2 0,-1 0-1,-3 0 1,0 1-1,-1-2 1,-1 1-1,-2-1 1,1 1-1,-5-5 0,-1 3 1,-2-3 0,-1 0-1,-4-2 0,0-1-1,-4-3 1,-1-1-1,-1-4 1,-3-3-1,0-2 0,-9-7 1,13 9-1,-13-9 0,0 0 0,12 11 0,-12-11 0,0 0 0,7 11 0,-7-11 0,0 0 0,0 0 0,8 11 0,-8-11 1,0 0-1,0 0 0,0 0 1,0 0-1,0 0 1,0 0-1,0 0 1,0 0 0,0 0 0,0 0-1,0 0 1,0 0-1,0 0 0,0 0 1,0 0-2,0 0 1,0 0 0,0 0 0,0 0 0,0 0 0,0 0-1,0 0 1,0 0 0,0 0 0,0 0 0,0 0 0,0 0 0,0 0 0,0 0 0,0 0 0,0 0 0,0 0 1,0 0 0,0 0 0,0 0 1,11-7 0,-11 7 0,17-18 0,-1 1 0,5-5 1,6-7-1,5-5-1,8-6 1,3-4-2,7-3 2,3-1-1,3 1 0,4 1 1,3 0-2,2 3 1,-1 1 0,-1 2 0,-1 3 0,-2 2-1,-4 3 0,-4 3 0,-7 4 0,-6 2 0,-8 6 0,-4 4 0,-7 3 1,-5 2-1,-5 4 0,-10 4 0,9-4-1,-9 4 0,0 0-3,0 0-8,0 0-24,-8-10-1,0-3 1,0-2-2</inkml:trace>
  <inkml:trace contextRef="#ctx0" brushRef="#br0" timeOffset="25587.5585">13952 13535 27,'0'0'24,"0"0"1,-11 1 1,11-1-8,0 0-7,-10-1-2,10 1-1,0 0 0,0 0 0,-10 0 1,10 0-1,0 0-2,0 0 1,0 0-2,14 5 0,-2-5 0,7 2-1,9-2-1,7 0 1,8-2-2,8 1 1,4 0-2,2 0 0,-2 0 0,0 1-1,-7 0 0,-7 1 0,-7 0 0,-8 0-1,-7 2-2,-6-3-1,-4 2-2,-9-2-5,0 0-8,2-11-9,-2 11-7,-6-17 2,-2-1-1,4 3 3</inkml:trace>
  <inkml:trace contextRef="#ctx0" brushRef="#br0" timeOffset="25895.5893">14248 13302 46,'-13'8'27,"-2"-8"2,15 0 0,0 0-11,-6 13-4,10 0-1,0 2-3,4 11-3,0 3 0,2 13-2,-2 6 1,3 8-3,-2 0-1,-1 4-1,-2-4 0,-1-4-1,-1-4 0,-1-7 0,0-7 0,-2-9-3,2-2-1,-3-8-5,4 1-9,-1-3-14,-3-13-1,10 11-1,-10-11 0</inkml:trace>
  <inkml:trace contextRef="#ctx0" brushRef="#br0" timeOffset="26587.6584">15367 13044 43,'-6'14'27,"6"-14"2,0 0 0,0 0-13,-9-4-5,9 4-3,0 0 0,0 0-2,-9-5-2,9 5 1,0 0-1,0 18 0,0-3 0,4 12 0,-2 5-2,3 11 1,-1 9 1,-1 7-2,0 3 1,1 4-2,-4-3 1,0-4-2,-2-4 1,0-6-1,-1-10-1,0-8-2,3-4-4,-3-10-5,5-6-11,-2-11-12,8-5 1,1-10-1,-1-12 2</inkml:trace>
  <inkml:trace contextRef="#ctx0" brushRef="#br0" timeOffset="26895.6893">15634 13092 82,'0'0'31,"0"0"-1,0 0-2,0 0-19,3 25-4,-6-5-1,0 12 0,-2 9 1,2 13-2,-3 5 0,1 11 0,0 2 0,2-1-2,1-8 0,2-6-1,1-10 0,1-10-1,1-7-2,1-11-2,2-3-7,-6-16-9,0 0-13,12 4 1,-11-15-1,3 0 1</inkml:trace>
  <inkml:trace contextRef="#ctx0" brushRef="#br0" timeOffset="27203.7201">15361 13524 78,'0'0'35,"-14"12"-2,14-12 1,0 0-19,0 0-7,0 0-1,0 0-1,17 1-2,-2-5-1,4 1-2,5-3 0,2 0 0,2-2-1,0 1 0,1-1-2,-5 0-2,-2 4-3,-7-6-5,3 5-10,-2 2-10,0-6-3,5 4 0,-3-6 2</inkml:trace>
  <inkml:trace contextRef="#ctx0" brushRef="#br0" timeOffset="27671.7669">16208 13329 37,'11'-3'26,"3"3"1,-14-11-1,-1 1-10,-7-1-6,-5-1-2,-2 2-2,-5-2-1,-2 4 0,-2 1 2,1 6-2,-1 0 0,2 7 0,-3-1-2,4 7-1,0 3 0,0 5 0,1 5 0,2 6 0,2 2 0,3 4 1,2 2 0,6 2-1,2-2 1,6 1-1,3-5 1,7 0 1,3-5-1,4 1 0,4-7-1,5-2 1,0-4 0,2-4-2,-1-4 0,-1-4-1,0-3 0,-1-6 0,-5 0-2,-4-4-1,0 1-3,-5-9-5,2 1-19,-2-1-7,-4-6 1,3 1-1,0-7 1</inkml:trace>
  <inkml:trace contextRef="#ctx0" brushRef="#br0" timeOffset="28068.8066">16691 13034 46,'0'0'23,"0"0"2,-15 2-1,15-2-14,-13 20-3,4-1 0,3 11 1,-3 5 0,4 11 2,-3 3 2,6 9-3,-2-2 0,6 5-3,-2-5 0,5-1-1,-1-8-2,2-2-1,-1-8 0,-1-4 0,1-7-2,-2-5-1,1-3-2,-3-7-9,-1-11-22,4 13-2,-4-13 0,0 0 0</inkml:trace>
  <inkml:trace contextRef="#ctx0" brushRef="#br0" timeOffset="29407.9405">17642 13343 12,'0'0'17,"-16"3"2,16-3-4,-14 3-3,14-3 0,-10 4-2,10-4 1,-9 2-1,9-2 0,0 0-1,0 0 0,0 0-1,0 0 0,0 0 1,0 0-3,0 0 0,0 0-1,0 0-1,0 0 0,11 9-1,-3-8 0,7 2-1,3-1 1,9 0-1,6 0 1,10 1 0,6-3-1,12 0 0,7-1 0,8 0 0,4-2 0,6 1 0,1-1-1,3-1 1,-2 1 0,-3 0-1,-6 0 0,-7 2 1,-8-2-2,-9 3 1,-9 0-1,-11 0 0,-9 1 0,-8-1 0,-8 2 0,-10-2-1,0 0 0,0 0 0,0 0-1,0 0 0,0 0-1,0 0-1,0 0-1,0 0-4,-7-15-6,0 4-7,2-3-9,-1 0-3,-4-7 0,0 2 2</inkml:trace>
  <inkml:trace contextRef="#ctx0" brushRef="#br0" timeOffset="29768.9766">18694 13029 26,'-15'-12'17,"15"12"3,-16-7-1,16 7-1,0 0-1,0 0-2,6 19-2,4-9-1,9 5-2,2 2-1,8 9-1,3 1-1,5 7-2,2 1-2,4 4 0,-3 2-1,-1 2-1,-4-1 0,-4 2-2,-6-5 3,-6 1-2,-10-3 1,-9 3 0,-12-2 1,-10 1-2,-12-2 2,-8 1-1,-8-2 0,-3-2-2,-3-3-2,0-6-3,5-4-4,5-12-9,10-7-14,10-3-1,9-12 0,14-3 1</inkml:trace>
  <inkml:trace contextRef="#ctx0" brushRef="#br0" timeOffset="31648.1645">19786 13665 0,'0'18'14,"0"-18"1,-4 14-5,4-14-1,-2 15 1,2-15 1,-5 18 1,5-18 2,-4 16-1,4-16 0,-4 15 0,4-15-1,-3 12-2,3-12 0,0 0 0,0 0-3,0 0 1,0 0-2,14-11 1,0-4-1,5-9 0,8-6-1,3-6-1,11-8-1,3-5-1,6-4 1,3-2-2,1-2 1,2-2-2,-1 1 2,1-1-2,-4 2 0,0 2 0,-5 2 0,0 5 0,-6 8 0,-5 3 0,-4 7 0,-7 6 0,-4 6 0,-5 3 0,-5 6 0,-11 9 0,11-9 0,-11 9 0,0 0-1,0 0 1,0 0 0,0 0 0,0 0 0,0 0 0,0 0 0,0 0-1,0 0 1,0 0 0,0 0 0,0 0 0,0 0 0,0 0 0,0 0-1,0 0 1,0 0 0,0 0 0,0 0-1,0 0 1,0 0 0,0 0 0,0 0 0,0 0 0,0 0 0,0 0 0,0 0 0,0 0 0,0 0 0,0 0 0,0 0 0,0 0 0,0 0 0,0 0 0,0 0 0,5 16 0,-5-16 0,12 19 0,-2-3 0,4 3-1,4 6 1,6 4 0,5 4 0,5 2 0,3 3 0,4 1 1,5-1-1,3 0 1,1-2-1,-1-3 1,1-4 0,-5-2-1,-2-5 1,-4-2-1,-4-4 1,-8-2-1,-2-2 0,-6-4 1,-4-2-1,-4-2 0,-11-4 0,13 6 0,-13-6 0,0 0 0,0 0 0,0 0-1,0 0 1,0 0 0,9 8 1,-9-8-1,0 0 0,8 12 0,-8-12 1,10 9 0,-10-9 0,9 6 0,-9-6 0,0 0-1,10 3 1,-10-3-1,0 0 1,14-10-1,-4 1 1,3-6-1,4-5 0,4-9 1,4-8-1,7-6 0,5-7-1,6-6 1,5-2 0,7-2 0,2-1-1,3 5 1,1 5 0,-4 6 0,-4 5 0,-7 8 0,-6 9 1,-9 4-1,-8 9 1,-7 3-2,-16 7 0,15-6-2,-15 6-1,0 0-6,0 0-17,0 0-12,-13 6 0,13-6 2,-12-2-2</inkml:trace>
  <inkml:trace contextRef="#ctx0" brushRef="#br0" timeOffset="32596.2593">20580 12272 11,'0'0'18,"-5"-20"3,6 9-3,-3 0 1,2 11 0,1-17-1,-1 17 0,0 0-3,-2-11-1,2 11-5,0 0-3,0 0-3,0 15-1,0-2-1,0 4-1,0 6 2,0 7-1,1 5 2,-2 4-1,2 6 1,-1-1 0,1 3-1,-1-4 0,1-1 0,0-7-1,0-1 0,0-10-1,0-5 0,0-5-2,-1-14-1,5 14-5,-5-14-11,0-13-14,0 13 0,7-27 0,-1 11 0</inkml:trace>
  <inkml:trace contextRef="#ctx0" brushRef="#br0" timeOffset="33349.3346">20446 11470 12,'0'0'22,"-8"-18"2,8 18-3,-7-17 1,7 17-4,-2-12-3,2 12-1,0 0-4,0 0-3,0 0-2,0 0-3,0 0-2,-1 20 2,3-3-1,0 6 2,1 5-1,0 2 1,3 7 1,-1-1-1,2 2 0,-3-1-1,3-1 0,-2-1-1,0-3 0,-1-3 0,-1-4 0,0-6-1,-2-3-1,1-4-1,-2-12-1,2 14-1,-2-14-3,0 0-6,0 0-8,0-18-10,3 7 1,-3-9-1,7 2 2</inkml:trace>
  <inkml:trace contextRef="#ctx0" brushRef="#br0" timeOffset="33731.3728">20681 11423 41,'0'0'25,"0"0"1,0 0-3,0 0-7,2 19-7,-3-8-3,1 9 0,0 2 0,1 11 0,0 3 0,1 9 0,-1-1-1,2 1-2,-1 1-1,0-3-1,0-4-1,0-5 1,0-8-1,0-5 1,0-7-2,-2-14-1,4 17-2,-4-17-5,0 0-10,0 0-9,6-19-2,-3 7-2,-6-6 3</inkml:trace>
  <inkml:trace contextRef="#ctx0" brushRef="#br0" timeOffset="34047.4044">20465 11725 42,'-15'10'24,"15"-10"3,0 0 0,0 0-13,0 0-2,0 0-2,0 0-1,17 1 0,1-1-1,2-4-3,5 3 0,3-2-2,2 0-1,-1 0-1,0 0 0,-2 0-3,-2-2-3,-2 3-7,-3-2-15,-2-3-4,3 3 0,-3-6-2</inkml:trace>
  <inkml:trace contextRef="#ctx0" brushRef="#br0" timeOffset="34956.4952">21362 13589 24,'12'3'23,"-12"-3"1,0 0-3,0 0-6,0 0-2,0 0-2,0 0-2,0 0-1,0 0-2,0 0 0,0 0 0,0 0 0,0 0-1,0 0 0,0 0 0,1 15-1,-1-5 0,1 8-1,0 3 1,1 9-1,-1 4 0,2 7 0,-1 2 0,0 4-1,-1-2-1,1 0 2,-1-3-2,1-2 1,0-7-1,0-2 0,-1-8 0,1-2 0,-1-6-1,1-3-1,-2-12 0,0 0-1,4 12-2,-4-12-3,0 0-8,3-12-15,-3 12-4,4-15 0,-4 15-1,1-15 3</inkml:trace>
  <inkml:trace contextRef="#ctx0" brushRef="#br0" timeOffset="35461.5458">21423 14431 62,'0'0'28,"10"6"-1,-10-6-2,0 0-13,-5-12-3,5 12-1,0 0-2,-13-13-1,13 13-1,-15-4 0,5 3-2,1 1 1,-3 2-1,0-1 0,0 5 0,-2 0 1,1 5 0,0 1 0,2 3 1,-1 2-1,6 1 0,-1 2 0,4 1 0,2-1-1,5 1 0,2-1 0,3 0 0,4-3 0,3 0-1,3-5 1,1 0-1,3-4-1,0-2 1,0-5-1,-1-2-1,-1-1-1,-1-4-1,-2 0-3,-3-6-4,2 4-12,-2-3-15,-2-6 2,1 2-1,-1-5 0</inkml:trace>
  <inkml:trace contextRef="#ctx0" brushRef="#br0" timeOffset="35747.5744">21662 14251 89,'0'0'31,"0"0"2,2 21-5,-5-1-16,4 11-3,-5 5-3,4 10 0,-3 3-2,3 6 1,0-2-2,0-4-2,2-4-2,1-11-6,3-3-8,-1-12-21,-5-19 1,13 10 0,-13-10-1</inkml:trace>
  <inkml:trace contextRef="#ctx0" brushRef="#br0" timeOffset="37799.7794">20655 12909 6,'0'0'8,"-12"0"0,12 0 1,0 0 2,0 0 0,-8 2 1,8-2-1,0 0 1,0 0-2,0 0 1,0 0-1,10 10 0,-10-10-1,10 9-1,-10-9-1,15 13-1,-7-6-1,4 2-1,-2-1 2,3 4-2,0-2 0,3 3 0,-2-1-1,4 2 1,-2 0-2,4 2 0,-3 0-1,2-1 0,-2 0-1,2 1 1,-2-1 0,0 2 0,-1-3 0,1-1 0,-1-1-1,1 1 1,-1-2 0,2-1-1,-3-2 0,0 1 1,-1-4-1,-2 2 0,3 2 0,-3-4 0,-1 4 0,2-1 0,-1 0 0,0 1 1,0-1-1,1 2 0,-4-1 1,4 0-1,-1 0 1,-2-1 0,2-1 0,0 1 0,-2-2 0,1 1 0,-2 0 0,0 0-1,-9-7 1,15 14 0,-15-14 0,15 17-2,-15-17 2,14 20-1,-14-20 1,16 19-1,-16-19 1,13 17-2,-13-17 2,12 14-1,-12-14 0,10 12 1,-10-12-1,9 11 0,-9-11 0,7 10 0,-7-10 0,0 0 1,10 12-1,-10-12 0,0 0 0,0 0 0,9 9 0,-9-9 0,0 0 0,0 0 0,0 0 0,0 0 0,0 0 1,4 11-1,-4-11 0,0 0 0,0 0 1,0 0-1,0 0 0,0 0 1,0 0-1,0 0 1,0 0-1,0 0 1,0 0-1,0 0 1,0 0 0,0 0-1,0 0 1,0 0-1,0 0 1,0 0-1,0 0 1,0 0-1,0 0 0,0 0 1,12-10-1,-12 10 0,15-13 1,-2 2-1,0-4-1,3-4 2,1-3-1,4-3 0,1-2-1,1-2 2,3-1-2,1-1 1,3 2 0,0-1 0,2-2 0,0 3-1,1-1 1,-1 1 0,-1 2 0,-3 0 0,-1 1 1,-1 3-1,0 2 0,0 0 0,-2 2 0,1 2 0,-4 0 0,0 2 0,-2 1 0,0 1 0,-5 2 0,-1 0 0,-3 2 0,-1 1 0,0 1 0,-9 7 0,11-10 0,-11 10-1,0 0 2,0 0-2,8-7 1,-8 7 0,0 0 0,0 0 0,0 0 0,0 0 0,0 0 0,0 0 1,0 0-1,0 0 0,0 0 0,0 0 0,0 0 0,0 0-1,0 0 1,0 0-1,0 0 0,0 0 0,0 0-1,0 0-1,0 0-3,-10-9-6,10 9-23,0 0-2,-9-15 1,9 15 0</inkml:trace>
  <inkml:trace contextRef="#ctx0" brushRef="#br0" timeOffset="38297.8293">22126 12716 15,'3'-12'19,"-3"12"0,0 0-4,0 0-3,0 0-1,0 0-3,0 0 0,0 0-1,0 0 0,0 0-1,-7 10 2,-2-3 0,0 5-1,-4 2 1,-3 6-1,-6 1 2,-2 7-3,-5 0 1,-1 7-2,-5 1-1,1 5 0,-3-2-1,4 1 0,0 0-1,2-3 0,3-2-1,4-5 0,5-5-1,3-6 0,5-5-2,2-6-1,9-8-1,0 0 0,0 0-6,0 0-12,12-20-12,1 7 1,1-10 0,7 3 2</inkml:trace>
  <inkml:trace contextRef="#ctx0" brushRef="#br0" timeOffset="38799.8796">22192 12821 31,'0'0'22,"0"0"3,-9 0-3,9 0-7,-9 5-3,9-5-1,-15 9-1,2-4 1,3 7 0,-8-1-2,1 10-1,-7 2-2,1 7-1,-6 1-1,1 4-1,0 1-2,1-3-3,7 2-12,3-7-20,5-14 1,12-14-1,0 0 0</inkml:trace>
  <inkml:trace contextRef="#ctx0" brushRef="#br0" timeOffset="57643.7636">11965 16365 30,'-6'14'23,"-5"-9"-1,11-5-3,-14 15-6,14-15-2,-9 9 1,9-9-1,0 0 0,-9 4 0,9-4-1,0 0-1,0 0-1,11-11 0,0 3-2,1-9-1,7-1-1,3-6 0,4-2-2,3-4 0,3-1 0,2 0-1,1 0 0,0 0 0,0-1 1,-1 3-1,-1-1 1,2 2-2,-2 0 1,-2 1-1,-1 1 1,-1 5-1,-3 0 0,-2 4 0,-5 0 0,-2 5 0,-4 1 0,-3 3 0,-10 8 0,13-9 0,-13 9 0,0 0 0,0 0 0,0 0 0,0 0 0,0 0 0,0 0-1,0 0 1,0 0 1,0 0-1,0 0-1,0 0 2,0 0-1,0 0-1,0 0 1,0 0 0,0 0 0,0 0 0,0 0 0,0 0 0,0 0-1,0 0 1,0 0 0,0 0 0,0 0 0,0 0 0,0 0 0,0 0 0,0 0 0,0 0 0,0 0 0,0 0 0,0 0 0,0 0-1,0 0 1,0 0 0,0 0 0,9 9 0,-9-9 0,16 17 0,-2-5 0,1 5 1,6 1-1,3 3 1,4 4-1,0 0 0,3 2-1,0-1 1,-1 1 0,2-3 0,-1 1-1,-1-3 1,-1-3-1,0-3 1,-2-1 0,-3-2 0,-1 0 1,-3-4-1,-3 2 0,-2-4 0,-2-1 0,-4-2 1,0 1-1,-9-5 0,12 5 1,-12-5-1,0 0 0,10 2 1,-10-2-1,0 0 1,0 0-1,0 0 0,8 2 1,-8-2-1,0 0 0,0 0 1,0 0-1,10 1 0,-10-1 0,0 0 0,11 3 0,-11-3 0,10 1 0,-10-1 0,10 1 0,-10-1 0,9 1 0,-9-1 0,0 0 0,9 3 0,-9-3 0,0 0 0,0 0 0,0 0 0,0 0 1,0 0-1,0 0 0,0 0 0,0 0 0,0 0 0,9 1 0,-9-1 0,0 0 0,0 0 0,0 0 0,0 0 0,0 0 0,0 0 0,0 0 0,0 0 0,0 0 0,0 0 0,0 0 0,0 0 0,0 0 0,0 0 0,0 0 0,0 0 0,0 0 0,9-11 1,0 2-1,4-3 0,4-5 0,6-4 0,4-7 0,5-5 0,6-4 2,3-3-2,2-2 1,4 0-1,1-1 1,1 3-1,-1 1 1,-2 7-1,-5 1 0,-3 9 0,-5 1 0,-6 7 1,-5 5-1,-6 1 1,-5 5-1,-11 3 0,14-1 1,-14 1-1,0 0 0,0 0-1,0 0 1,0 0-1,0 0 0,0 0-1,0 0 0,9-3-2,-9 3-1,0 0-2,0 0-3,10-6-9,-10 6-19,0 0 1,10-4 0,-10 4 2</inkml:trace>
  <inkml:trace contextRef="#ctx0" brushRef="#br0" timeOffset="59138.9133">13863 15678 1,'0'0'19,"0"0"0,0 0-3,0 0 0,0 0 1,0 0-3,-8-4-1,8 4-1,0 0-1,0 0-1,0 0 0,4 11-1,-4-11 1,10 10-2,-10-10-1,21 20 0,-9-7 0,9 7-1,0 0-1,7 4-1,2 2 0,5 3-1,1 0-1,6 0 1,3-1-1,6 0 0,1-1-1,1-2-1,-1-4 1,1 0-2,-3-5 1,-1-1-1,-4-2 1,-5-4-1,-4-2 2,-4-1-1,-3-1 0,-3-2 1,-5 1-1,-4-2 0,-2 1 0,-5-3 0,-10 0 0,13 2 0,-13-2 0,0 0 0,0 0 0,0 0 0,0 0 0,0 0 0,0 0 0,0 0 0,0 0 0,0 0 0,0 0 0,0 0 0,0 0 0,0 0 0,0 0 0,0 0 0,0 0 0,0 0 0,0 0-1,0 0 1,0 0 0,0 0 0,0 0 0,0 0-1,0 0 1,0 0 0,0 0 0,0 0 0,0 0 0,0 0 0,0 0 0,0 0 0,0 0 0,0 0 0,0 0 0,0 0-1,0 0 1,0 0 0,0 0 0,0 0 0,0 0 0,0 0 0,0 0 0,0 0 0,0 0 0,0 0 0,0 0 0,0 0 0,0 0 0,0 0 0,0 0 1,0 0-1,9-4 0,-9 4 0,11-9 1,-1-3-1,4-2 1,5-4 0,5-4 0,5-5 0,3-4-1,2-1 2,1-1-2,2 2 2,-2-1-2,-1 2 0,-4 3 1,-4 2-1,-2 7 1,-4 2-1,-2 4 0,-6 2 1,-2 3-1,-10 7 0,12-6 0,-12 6-1,0 0 0,0 0-2,0 0-4,0 0-6,7-12-25,-7 12-1,0 0 0,-15-13 0</inkml:trace>
  <inkml:trace contextRef="#ctx0" brushRef="#br0" timeOffset="60057.0051">13441 16333 7,'0'0'22,"0"0"3,0 0-2,0 0-4,-6 14-4,6-14 0,0 0-3,0 12-1,0-12-3,0 0-3,3 16 0,-3-16 1,0 0-1,0 0-1,12-9 1,-3-6 0,5 0 0,2-8 1,5-1-2,2-5-1,3-1-1,1-3 0,3 3-1,-2 1 1,0 1 0,-2 2 0,-1 4 0,-1 2-1,-3 4 2,-3 3-3,-4 1 2,-2 4-1,-3 3 0,-9 5-1,10-4 0,-10 4 1,0 0-1,0 0 0,0 0 1,0 0-1,0 0 0,0 0 0,0 0 0,0 0 0,0 0-1,0 0 0,0 0-1,0 0-2,0 0-3,0 0-23,0 0-8,0 0 2,1-12-3</inkml:trace>
  <inkml:trace contextRef="#ctx0" brushRef="#br0" timeOffset="63701.3695">16052 16100 9,'-16'1'23,"16"-1"3,-12 2-2,12-2-3,-9 1-3,9-1-2,0 0-1,-11-1-2,11 1-1,0 0-4,0 0-1,0 0-1,16 1-2,-5-4 0,5 1-1,3-3-1,4 0-1,3-2 1,3 0-1,1 0 0,-3 1 0,-4 1-2,-2 0 1,-4 2-1,-5 2-2,-2 3-2,-10-2-4,0 0-6,0 0-7,0 0-12,0 0-1,0 0 0,-2-13 3</inkml:trace>
  <inkml:trace contextRef="#ctx0" brushRef="#br0" timeOffset="64002.3996">16165 15850 41,'-2'13'29,"2"-13"1,0 0 0,0 0-9,-2 15-9,6 0-3,-4 1-1,4 12-2,-3 2-1,2 11-1,-2 2 0,2 5-2,-2-1-2,0-2-2,1 0-3,-1-13-7,4-2-17,1-8-5,-6-22 0,17 13-1</inkml:trace>
  <inkml:trace contextRef="#ctx0" brushRef="#br0" timeOffset="64291.4285">16783 15834 56,'12'7'34,"1"7"-1,-6 0 1,-4 0-8,1 13-17,-6 3-3,1 12-3,-6 3 1,1 7-2,-3 2 0,1 0-2,1-2-1,-1-5-3,5-6-5,-3-16-10,5-6-16,1-19-1,10 2 0,-2-17 1</inkml:trace>
  <inkml:trace contextRef="#ctx0" brushRef="#br0" timeOffset="64553.4547">17044 15787 74,'14'3'32,"-14"-3"1,-2 20-6,0 4-14,-5 4-5,1 14-1,-2 4-1,1 9-1,-1 2-1,2 2-2,1-2 0,3-4-4,1-4-1,1-15-4,5 0-8,-5-13-18,0-21-3,6 10 0,-3-20 1</inkml:trace>
  <inkml:trace contextRef="#ctx0" brushRef="#br0" timeOffset="64822.4816">16866 16169 61,'-10'6'34,"10"-6"1,-9 9 0,9-9-16,0 0-9,16-7-2,1 6-1,1-5-2,8 3-1,-1-3-2,2-1 0,1 0-3,-2-2-1,0 2-3,-6-10-5,4 9-9,-9-7-17,3-4 0,1-1 0,1-3 1</inkml:trace>
  <inkml:trace contextRef="#ctx0" brushRef="#br0" timeOffset="65065.5059">17366 15867 44,'9'10'30,"-5"1"3,0 6 0,0 6-12,-6 2-4,4 13-7,-4 0-1,2 11-3,-3 0 0,2 6-3,-2-1 0,2-1-2,0-8-1,1-7 0,1-7-3,-2-12-2,4-2-8,-3-17-24,3-11 1,1-10 0,-2-7-2</inkml:trace>
  <inkml:trace contextRef="#ctx0" brushRef="#br0" timeOffset="65364.5358">17279 15860 74,'0'0'34,"0"0"1,4-14 0,5 8-19,1-6-9,5 3-1,0-3-2,6 4 0,-1 0-1,4 2-1,-1 1-1,0 2-1,1 1-2,-2-3-2,1 6-2,-5-4-5,1 7-9,-4 2-17,-5 0 2,0 6-1,-7-1 2</inkml:trace>
  <inkml:trace contextRef="#ctx0" brushRef="#br0" timeOffset="65656.565">17261 16559 71,'0'0'36,"6"13"0,3-13-2,7 2-17,-2-4-8,8 4-3,0-3-1,3 3-2,1 0-2,0-1-2,0 3-4,-6-6-9,3 2-23,-2-1 0,-2-4 0,3-1-1</inkml:trace>
  <inkml:trace contextRef="#ctx0" brushRef="#br0" timeOffset="70036.0027">19540 16424 15,'0'0'19,"0"0"1,0 0-3,0 0 0,0 0-2,0 0-3,0 0 1,0 0-2,-7 11-2,7-11-1,0 0-2,-10 11 0,10-11 0,0 0 0,-6 11-1,6-11 0,0 0 0,0 0-1,0 0 1,11-8-1,1-2 1,3-9-2,7-4 0,6-8-1,9-2 0,8-7 0,5-1-1,1-6 0,4 3 1,-1 2-1,-1 1 1,-4 5-1,-4 1 1,-5 5-1,-5 0 1,-3 8-2,-4 1 1,-6 5-1,-4 2 0,-3 3 0,-4 2 0,-11 9 0,13-11 0,-13 11 0,0 0 0,0 0 0,0 0 0,0 0 0,0 0 0,0 0 0,0 0 0,0 0 0,0 0 0,0 0 0,0 0 0,0 0 0,0 0 0,0 0 0,0 0-1,0 0 1,0 0 0,0 0 0,0 0-1,0 0 1,0 0 0,0 0 0,0 0 0,0 0-1,0 0 1,0 0 0,0 0 0,0 0 0,0 0 0,0 0 0,0 0 0,13 12 1,-4-4-1,1 3 0,6 2 0,5 4 0,4 3 0,5 2 0,4 4 0,5 1 0,1 1-1,6-1 2,3-1-3,-1 0 2,3 0 0,0-3 0,-2-3-1,-2-1 1,-3-3 0,-4 0 0,-5 0 0,-5-4 0,-6 1 1,-5-3-2,-4-2 1,-5-2 0,-10-6 0,12 8 0,-12-8 1,0 0-1,0 0 0,0 0 0,0 0 0,0 0 0,0 0 0,0 0 0,0 0 0,0 0 0,0 0 0,0 0 1,0 0-1,0 0 0,0 0 0,0 0 0,0 0 0,0 0 0,0 0 0,0 0 0,0 0 1,0 0-1,0 0 0,0 0 0,10-4 0,-10 4 1,17-14-1,-4 3 1,6-5-1,6-3 0,6-5 0,7-5 0,8-3 1,5-1-1,1-5 1,3 2 0,1 0 0,-1 1-1,0 1 2,-7 6-2,-4 2 0,-5 4 1,-6 5-2,-4 0 2,-3 6-1,-7 1 0,-4 2-1,-4 3 2,-11 5-1,14-5 0,-14 5-1,0 0 1,0 0 0,0 0 0,0 0 0,0 0 0,0 0 0,0 0 0,0 0 0,0 0 0,0 0 0,0 0 0,0 0 0,0 0 0,0 0 0,0 0-1,0 0 1,0 0 0,0 0 0,0 0 0,0 0 0,0 0 0,0 0 0,0 0 0,0 0 0,0 0-1,0 0 1,9 7 0,-9-7 0,13 18 0,-2-4 0,5 7-1,5 5 2,5 3-2,5 6 1,5 3 0,0-1-1,3 0 1,3-1-1,-3-3 1,0-1-1,-4-7 2,-1-2-2,-4-4 2,-2-2-1,-5-3 0,-4-3 0,-2-2 0,-5-2 0,-2-3 0,-10-4-1,12 6 1,-12-6 1,0 0-1,0 0 0,0 0 0,0 0 0,0 0 0,0 0 0,0 0 0,0 0 0,0 0 0,0 0 0,0 0 0,0 0 0,0 0 0,0 0 0,0 0 0,0 0 0,0 0 0,0 0 0,0 0 0,0 0 0,0 0 0,0 0 0,0 0 0,0 0 0,0 0 0,0 0 0,0 0 0,0 0 0,0 0 0,0 0 0,0 0 0,0 0 0,0 0 0,0 0 0,0 0 0,0 0 0,0 0 1,0 0-1,0 0 0,0 0 0,0 0 0,0 0 0,0 0 0,0 0 0,0 0-1,0 0 1,0 0 0,0 0 0,0 0 0,0 0 0,0 0 0,0 0 0,0 0 0,0 0 0,0 0 0,0 0 0,0 0 0,0 0 0,0 0 0,0 0 0,0 0 0,0 0-1,0 0 1,0 0-2,0 0-1,0 0-10,0 0-25,0 0-1,-3-21 0,1 6 0</inkml:trace>
  <inkml:trace contextRef="#ctx0" brushRef="#br0" timeOffset="74457.4448">22449 16330 6,'0'0'13,"0"0"-1,0 0-1,0 0 0,0 0-3,0 0 1,0 0-1,0 0 2,0 0-2,0 0-1,0 0 1,0 0-1,0 0 0,0 0-2,0 0 1,0 0-1,0 0 1,0 0-1,0 0 1,0 0 0,0 0 1,0 0 0,0 0 0,9 0-1,-9 0-1,13-11-1,-1-1 0,4-1-1,5-6-1,4-2-1,4-4 0,4-1 0,0-1 0,2 3 0,-2-3 1,0 3 0,-4 2 0,-2 4 1,-5 0-1,-1 4 0,-3 0 0,-2 2 0,-4 3-2,-1 1 1,-2 1-1,-9 7 1,15-9-1,-15 9 0,0 0 1,10-6-1,-10 6 0,0 0 0,0 0 1,0 0-1,0 0 0,0 0 0,0 0 0,9-5-1,-9 5-2,0 0-5,0 0-28,1-10-2,-1 10 1,-8-19-1</inkml:trace>
  <inkml:trace contextRef="#ctx0" brushRef="#br0" timeOffset="77773.7766">21075 16391 3,'0'0'16,"0"0"1,0 0-3,0 0-2,0 0-1,0 0 1,0 0-1,0 0-1,0 0 1,0 0-1,0 0-1,0 0 0,0 0-1,0 0 0,0 0-2,0 0 1,0 0-2,0 0-1,0 0 0,0 0-2,4 12 0,-4-12 0,1 15 0,-1-4 1,2 7-1,0 3 0,2 6 1,-1 0-1,2 4 1,-1-2-1,0 3 1,0-4-2,0-1-1,0-4 1,0-1-2,-1-3 1,0 0-1,1-4 1,1-4-1,-2 0 1,-3-11 0,9 17 1,-9-17-1,8 13 0,-8-13 1,0 0-1,6 12 0,-6-12 0,0 0 0,0 0 0,0 0 0,0 0 0,0 0-1,0 0 0,0 0-4,0 0-5,0 0-21,0 0-5,0 0 1,0 0-2</inkml:trace>
  <inkml:trace contextRef="#ctx0" brushRef="#br0" timeOffset="83446.1913">21161 17061 8,'0'0'16,"0"0"0,0 0-1,-8 10-1,8-10-1,0 0 1,-3 11-2,3-11-1,0 0 0,0 0-2,-2 15-2,2-15 0,0 0-2,0 0 0,2 13-1,-2-13 2,0 0-2,3 10 1,-3-10-1,5 17-1,-1-3 1,-3 0-1,2 6 0,-2 1-1,0 3 0,0 1 0,1 2-1,0-4 1,-2 0-1,2-5-1,0-3 0,1-3-2,-3-12 0,5 12-3,-5-12-6,0 0-14,9-11-10,-7-2 1,1-2-2,-1-6 2</inkml:trace>
  <inkml:trace contextRef="#ctx0" brushRef="#br0" timeOffset="83896.1913">21046 17047 19,'0'0'25,"0"0"2,0 0-3,0 0-6,0 0-2,0 0-2,0 0-1,0 0-2,14 1-1,-4 1-2,3-5-2,5 2-1,1-5-1,3 2-1,1-3-2,0 0 0,1 2-3,-2-2-1,-1 4-4,-6-5-7,2 9-11,-3 2-10,-5-1 1,-9-2-1,10 12 2</inkml:trace>
  <inkml:trace contextRef="#ctx0" brushRef="#br0" timeOffset="84432.1913">21030 17461 8,'0'0'23,"-6"14"1,6-14 4,-6 11-7,6-11-4,0 0-3,2 17 1,-2-17-2,0 0-1,10 10-3,1-7-1,1-5-2,7 2-1,2-4-2,5 0 0,1-2-1,2-3-3,2 2-3,-3-6-8,4 2-21,-5-2-3,-4-1 1,0 0-2</inkml:trace>
  <inkml:trace contextRef="#ctx0" brushRef="#br0" timeOffset="135223.1913">13224 17489 4,'0'0'13,"0"0"-3,0 0-2,0 0-3,0 0 0,0 0 0,0 0 0,0 0 1,0 0 0,0 0 1,0 0 0,0 0 2,0 0-2,0 0-1,-8 9 0,8-9-1,0 0 1,-9 7-1,9-7 1,-13 10-1,2-3-1,0 2 1,-5 3-2,-1 3-1,-5 4 1,-3 4-1,-6 1 2,-1 5-1,-8-1 2,-1 6-1,-6-4 1,0 3-1,-6-3-1,3-1 0,-3 0-1,4-1-2,5-3 0,2-6-2,7-1-1,1-4-4,11-2-4,2-6-7,10-9-12,11 3-5,-7-18 2,14 5 0</inkml:trace>
  <inkml:trace contextRef="#ctx0" brushRef="#br0" timeOffset="135999.1913">13257 17502 12,'0'0'22,"0"0"1,0 0-5,0 0-2,0 0-4,0 0 0,0 0-1,0 0-1,0 0-1,0 0 0,0 0-1,0 0 1,7 13-3,1 0-3,1 4 2,4 7-3,1 4 1,6 4-2,0 3 0,3 3-1,2-2 1,4 0 0,0-2 0,2-4 0,1-3-1,1 2 0,0-4 1,0-4-1,-2-4 0,0 1 0,-31-18 0,48 26 4,-48-26 0,35 16-2,-35-16-2,0 0-4,0 0-13,0 0-19,14 35 1,-14-35-6,0 0 1</inkml:trace>
  <inkml:trace contextRef="#ctx0" brushRef="#br0" timeOffset="136795.1913">12457 17959 15,'0'0'22,"0"0"-3,0 0-2,0 0 1,0 0-3,11 7 0,-11-7-2,0 0-1,0 0-3,0 0 3,0 0-1,31 52-2,-31-52-2,13 53 0,-13-53-1,18 72 1,-9-31-1,1 2-3,2 3-1,2 0 1,-1 0-1,3-2-5,-2-2 1,2-2 2,-3-3 1,-13-37-1,29 60 0,-29-60-1,22 43 0,-22-43 5,0 0-1,20 35-4,-20-35-3,0 0-6,0 0-10,0 0-19,0 0 3,0 0-5,0 0 2</inkml:trace>
  <inkml:trace contextRef="#ctx0" brushRef="#br0" timeOffset="137509.1913">13769 18011 17,'0'0'23,"0"0"-4,0 0-3,0 0-1,-1-10-3,1 10-1,0 0-2,0 0 0,0 0-2,0 0 0,0 0 5,0 0-1,-16 39 2,16-39-7,-22 66 1,6-23-1,1 9 4,-4 6-5,1-1-7,-1 0 5,2-3 0,0-6 3,3-6-1,14-42-2,-21 60-6,21-60 4,-13 40-2,13-40-11,0 0-16,0 0-15,0 0 1,0 0 2,0 0 1</inkml:trace>
  <inkml:trace contextRef="#ctx0" brushRef="#br0" timeOffset="138556.1913">12722 18598 25,'0'0'16,"0"0"1,0 0-2,0 0 1,0 0-3,0 0-2,0 0-2,0 0-1,0 0 0,0 0-1,0 0 0,0 0-1,0 0 1,0 0 1,0 0-1,30 22-1,-30-22-1,0 0 0,37 0-1,-37 0 0,33 2-6,-33-2 3,39-2 2,-39 2 0,43-2-1,-43 2-1,51-5 1,-51 5-2,58-5 6,-26 0-4,3 1-2,1 1 1,1-1-1,1 1 1,0 1-1,1-1 1,0 1-1,-3-2 1,-1 2-1,-2 0 0,-2-1 0,-31 3 0,53-2 0,-53 2 0,41-3 0,-41 3 0,32-3 1,-32 3-1,0 0 0,0 0 0,34-1 0,-34 1 0,0 0 1,0 0-1,0 0 0,0 0 0,0 0 0,0 0 0,0 0-1,0 0 0,0 0-1,0 0-2,0 0-5,0 0-13,29 2-18,-29-2 0,0 0-1,0 0 2</inkml:trace>
  <inkml:trace contextRef="#ctx0" brushRef="#br0" timeOffset="143611.1913">13543 18017 16,'0'0'17,"0"0"0,0 0-5,0 0 4,0 0 0,0 0-5,0 0 0,0 0-1,0 0 1,0 0-1,0 0 4,0 0-4,0 0-3,0 0-1,-1 38 4,1-38-6,0 0-2,0 0 0,-8 40 0,8-40-1,0 0 1,-10 43-1,10-43 0,0 0 0,-10 51 1,10-51-1,0 0 0,-10 47-1,10-47 1,0 0-1,-7 44 1,7-44-1,0 0 0,0 0 1,-13 40-1,13-40 0,0 0 0,0 0 0,0 0 0,-11 41 1,11-41-1,0 0 0,0 0 0,0 0 0,0 0 0,-9 36 0,9-36 0,0 0 0,0 0 0,0 0 0,0 0 0,0 0 1,0 0-1,0 0 0,0 0 0,0 0 0,0 0 0,-18 38 0,18-38 1,0 0-1,0 0 0,0 0 0,0 0 0,0 0 0,0 0 0,0 0-1,0 0-1,0 0-3,0 0-17,0 0-17,0 0 0,0 0 0,0 0 0</inkml:trace>
  <inkml:trace contextRef="#ctx0" brushRef="#br0" timeOffset="151389.1913">13768 17625 19,'0'0'14,"0"0"0,-1 11 0,1-11-1,0 0 2,0 12-4,0-12 2,1 14-3,-1-14 1,1 18-4,-1-18-1,-1 21-1,1-21-3,-3 18-4,3-18-6,-3 17-11,3-17-12,0 0 0,0 0 0,0 0 1</inkml:trace>
  <inkml:trace contextRef="#ctx0" brushRef="#br0" timeOffset="152682.1913">13830 18500 13,'0'0'25,"0"0"-4,0 0-3,0 0-2,0 0-1,0 0-1,0 0-1,0 0-1,0 0-1,0 0-2,0 0 0,30 19-1,-30-19-1,0 0-1,34 0-1,-34 0 0,0 0-2,0 0-1,33 17 0,-33-17-2,0 0 0,0 0 1,0 0-1,9 40 0,-9-40 0,0 0 0,0 0 0,0 0 0,-21 39 0,21-39-2,0 0 1,0 0-1,-32 23 1,32-23-1,0 0-3,0 0 3,0 0 1,0 0 1,-29 13 0,29-13 0,0 0-4,0 0 4,0 0 4,0 0-4,0 0 0,0 0 1,0 0-1,29 2 2,-29-2 3,0 0-5,32 2 1,-32-2-1,0 0 0,32 9 1,-32-9-1,0 0-3,29 15 0,-29-15-4,0 0-11,0 0-18,0 0 1,30 3 1,-30-3-4</inkml:trace>
  <inkml:trace contextRef="#ctx0" brushRef="#br0" timeOffset="154245.1913">12509 18550 7,'0'0'18,"0"0"-2,0 0 0,0 0 0,0 0 1,0 0-1,0 0-2,0 0-3,0 0-1,0 0-3,0 0 0,0 0-2,0 0 0,0 0 0,0 0 0,0 0-2,0 0 0,0 0 0,0 0 0,0 0-1,0 0 1,0 0 0,0 0-1,0 0 0,0 0 1,0 0-2,32 7 1,-32-7-1,0 0 1,0 0-2,30 14 1,-30-14 0,0 0-1,0 0 0,0 0 0,10 40-1,-10-40 1,0 0-1,0 0 0,-15 36 1,15-36-1,0 0 0,0 0 1,0 0 1,0 0-1,-33 32 0,33-32 0,0 0 0,0 0 0,0 0 0,0 0 0,0 0-1,0 0 1,0 0 0,0 0 0,0 0 0,0 0 1,0 0-1,0 0 0,0 0-1,0 0 1,0 0 0,29 8 0,-29-8 0,0 0 0,0 0 0,36 2 0,-36-2 0,0 0 0,0 0 0,0 0-1,30 18 1,-30-18-1,0 0 1,0 0 0,0 0 0,0 0 0,-10 35 0,10-35 0,0 0 0,0 0 0,-37 28 0,37-28-1,0 0 0,-36 20-3,36-20-4,0 0-10,-32 2-14,32-2-3,0 0 0,-18-35 1</inkml:trace>
  <inkml:trace contextRef="#ctx0" brushRef="#br0" timeOffset="155636.1913">12215 17601 20,'0'0'23,"0"0"2,0 0-7,0 0-5,0 0-2,0 0-1,0 0-2,-10 9-5,10-9 2,-9 15-4,0-4 2,2 5-3,-3 0 3,0 4-3,-1-3 2,3 3 0,-2-1 0,0-2 0,2-2-1,3 1 0,0-5 0,2 0-1,3-11 1,-2 15 0,2-15-1,0 0 1,10 13 0,-10-13 1,13-1-1,-4 0 0,2-2 0,1-1 0,3-1-1,0 0 1,0-2-1,1 3 0,0-3 0,0 2 0,-2 0 0,0 2-1,-2 2 0,-3-2-1,1 3-1,-10 0-1,17 4-2,-17-4-3,11 3-4,-11-3-5,0 0-12,12 1 1,-12-1-1</inkml:trace>
  <inkml:trace contextRef="#ctx0" brushRef="#br0" timeOffset="156021.1913">12298 17601 9,'-2'19'22,"2"-19"0,-4 19 5,3-8-10,1-11-2,-1 26-4,-3-12 2,6 9-4,-4-5 2,4 9-4,-3-4 0,3 2-3,-1-1-3,0 0-1,3-2-3,-3-4-7,5 1-14,1-5-9,-7-14-1,11 18 1</inkml:trace>
  <inkml:trace contextRef="#ctx0" brushRef="#br0" timeOffset="159922.1913">11803 17724 10,'-12'-4'14,"12"4"-1,0 0-1,0 0 0,0 0-1,0 0-1,0 0 0,0 0 0,0 0-1,0 0 0,6 11-1,-6-11-1,9 9 0,-9-9-1,17 14 0,-7-4-2,6-1 0,-1-1 0,6 3 0,-2-3-1,5 1 0,-1-1-1,2 2 1,1-3-1,1 0-1,0-1 1,1-1-1,0 2 0,1-2 1,-3 1-1,1-3 0,-3 2 0,0 0-1,-3-2 1,0 1-1,-4-3 1,0 1-1,-4-1 0,0 4 0,-3-4 0,-2 0 0,-8-1 0,13 4 0,-13-4 0,0 0 0,12 5 0,-12-5 1,0 0-1,0 0 0,9 2 0,-9-2 0,0 0 0,0 0-1,0 0 1,0 0 0,0 0 0,0 0 0,0 0 0,9 6 0,-9-6 0,0 0 0,0 0 0,0 0 0,11-1 0,-11 1 1,0 0-2,0 0 2,10 0-2,-10 0 1,0 0 0,0 0 0,0 0-1,0 0 1,0 0-1,0 0 0,-14-9 0,14 9 0,-15-4 0,5-2 0,-1 0 0,-1-3 0,-1 2 0,-2 0 0,-1-1 0,-1-1 0,-1 1 0,-2 2 1,1-1-1,-3-2 1,1 2-1,-3 1 1,-1-1-1,-1 0 1,0 1 0,0 0-1,-1 2 1,-1-1 0,1 0 0,0 1 0,-2-1 0,3 2 0,-2-2 1,2 3-1,0-1 0,3 1 1,2 1-1,4 0 1,2-2 0,5 2 0,10 1 1,-13-1-1,13 1 0,0 0 1,0 0-1,0 0 0,0 0-1,0 0 1,13 0-1,-13 0 0,18 6 0,-5-2 0,3 2 1,4 1-1,0 1 0,4 1 1,2 0-1,1 0 1,2 2-1,2 1 0,3-1 1,-2 0-1,4-2 0,0 0 0,2 1 0,-1-3 0,-1 1 0,-1-1 1,0 0-1,-3 1 0,-2 0 0,-3-2 1,-2 0-1,-2-1 0,-4-1 0,-1-4 1,-5 3-1,-1-2 0,-12-1 0,12 2 0,-12-2 0,0 0 0,0 0 0,0 0 1,0 0-1,0 0 0,0 0 0,0 0 0,-11-13 0,11 13-1,-15-11 1,5 2-1,-2 0 1,-2 1-1,-1-3 1,-3 2-1,0 3 1,-4-1-1,-1 3 0,-1-2 1,-4 2 0,-1 0-1,-3 0 1,-1-1 0,-1 0 0,-1 1 0,-1 1-1,1-1 1,1 1 0,-1 0 0,3 2 0,2 0 0,2-1 0,5 0-1,4-1 2,3 2-1,5 0 1,11 1-1,-10-4 1,10 4 0,0 0-1,0 0 1,15-1-1,-4 6 1,4 0-1,3 2 0,3 2 0,4 0 1,2 3-1,2-1 0,2 2 0,1-1-1,2 1-2,-1-2-2,5 7-17,-2-8-14,-4-4 1,-2-4-2,-6-10 0</inkml:trace>
  <inkml:trace contextRef="#ctx0" brushRef="#br0" timeOffset="174606.1913">14579 18241 54,'0'0'38,"0"0"-1,35 13-6,-35-13-10,37-9-8,-37 9-4,45-6-3,-45 6-2,46 2-1,-46-2-1,49 7 0,-49-7-1,49 6-1,-49-6 0,46 3-1,-46-3-2,38 2-2,-38-2-5,0 0-10,41 3-14,-41-3-5,0 0 0,0 0 1</inkml:trace>
  <inkml:trace contextRef="#ctx0" brushRef="#br0" timeOffset="174924.1913">14806 18057 70,'0'0'37,"8"36"0,-8-36 1,0 0-26,0 0-9,15 52-2,-15-52 4,-4 60-1,4-60-1,-7 69-1,3-33-2,-1-1-3,5-35-1,-2 65-11,2-65-25,0 0 1,19 41-2,-19-41 2</inkml:trace>
  <inkml:trace contextRef="#ctx0" brushRef="#br0" timeOffset="175787.1913">15542 17921 32,'0'12'27,"0"-12"1,0 0-9,0 0-7,-7 13-3,7-2-1,0-11-1,-7 42 4,7-42 0,-8 67 1,2-27-4,2 6 0,0 0-1,2 1-1,-1-5-1,2-4-6,1-38-2,-3 60-7,3-60-15,0 0-13,0 0 0,0 0 0,0 0 0</inkml:trace>
  <inkml:trace contextRef="#ctx0" brushRef="#br0" timeOffset="176111.1913">15735 17943 27,'0'0'30,"0"0"0,0 14 1,0-14-14,0 0-6,0 0 2,-7 56 0,7-56-2,-6 74-2,4-28 1,-3 0-4,4 0 0,0-3-3,-1-6-7,2-37-5,-1 62-8,1-62-17,0 0-5,0 0 1,0 0 0</inkml:trace>
  <inkml:trace contextRef="#ctx0" brushRef="#br0" timeOffset="176344.1913">15546 18198 59,'0'0'40,"0"0"0,0 0 0,47 16-13,-47-16-19,53-28-4,-20 15-4,-1 2-2,1-1-2,-33 12-6,61-16-8,-61 16-16,52-12-4,-52 12-1,51-17 3</inkml:trace>
  <inkml:trace contextRef="#ctx0" brushRef="#br0" timeOffset="177290.1913">16060 18050 13,'-12'40'26,"12"-40"3,0 0 3,0 0-10,0 0-6,-15 43-2,15-43-1,0 0 1,-16 45-2,16-45-3,-14 48-2,14-48-3,-10 58-1,10-58-2,-6 50 0,6-50 0,0 0 0,0 37-1,0-37 0,0 0-1,0 0 0,4-38 0,-4 38-1,3-48 1,-3 48 0,3-65-1,-2 30 1,1-2 1,1 2-4,2 0 1,1 1 0,2 3 1,2 2-1,0 5 1,5 3 0,0 3 0,3 3 4,1 5-1,3 1 0,1 4 0,1 3-1,-1 2 0,-1 4 0,-1 4 0,-5 4 0,-3 5-1,-4 2 1,-9-19 0,-3 50 4,3-50 0,-26 58 0,26-58 0,-39 57 0,39-57 0,-46 45 0,46-45 0,-41 29-4,41-29 0,0 0 1,-35 20-1,35-20 0,0 0 0,0 0 1,0 0-1,0 0 0,35-30 0,-35 30-1,38-17 1,-38 17 1,43-3-1,-43 3 0,43 9 0,-43-9 1,39 29-1,-39-29 0,32 46 0,-32-46 0,19 50 0,-19-50 1,1 50-1,-1-50 0,-23 42 0,23-42 0,-50 29-1,19-18 1,-2-4-1,-2-2 0,2-3-1,1-2-1,32 0-1,-47-11-4,47 11-7,0 0-16,-25-43-7,25 43 0,15-53 0</inkml:trace>
  <inkml:trace contextRef="#ctx0" brushRef="#br0" timeOffset="177698.1913">16448 18019 80,'-9'49'38,"9"-49"-2,0 0 1,-8 39-27,8-39-8,4 36 1,-4-36 0,5 48 1,-5-48 0,8 47 0,-8-47-1,6 36 1,-6-36-1,0 0-1,0 0-1,0 0 0,0 0-1,0 0 1,12-47 0,-12 47-1,11-56 0,-11 56 1,14-58-1,-5 33 0,1 3-6,3 3-1,-2 5-1,4 6-3,-4 1-6,-11 7-13,38-3-10,-19 0-1,3 1 6,-2 0 1</inkml:trace>
  <inkml:trace contextRef="#ctx0" brushRef="#br0" timeOffset="178179.1913">17127 18171 39,'0'0'34,"-4"40"-2,4-40 5,0 0-12,0 0-8,0 0-5,0 0-1,35-8-1,-35 8-2,39-4-1,-10 3-1,-29 1-2,63 3-1,-28 2-6,5 0 5,0 1-1,2-2 0,-2 3-6,-3-1 6,-1 1-2,-5-2 0,-31-5 4,50 10-7,-50-10-1,0 0-3,37 10-5,-37-10-25,0 0-4,0 0 0,-19-35 1</inkml:trace>
  <inkml:trace contextRef="#ctx0" brushRef="#br0" timeOffset="178479.1913">17468 18001 67,'0'0'39,"0"0"-1,0 0 2,38 35-24,-8-26-10,3 8-2,5 3 5,1 5 0,2 4-10,-3 6 4,-3 2 0,-6 2-1,-7 1-5,-12-4 0,-9 1-2,-11 0 6,10-37-1,-51 65-3,11-38-3,3-3-18,-5-9-14,3-5 1,5-9-1,34-1-4</inkml:trace>
  <inkml:trace contextRef="#ctx0" brushRef="#br0" timeOffset="180481.1913">19199 17691 40,'0'0'20,"0"0"0,0 0-1,9-3-6,-9 3-3,0 0-2,0 0-1,-10 10-2,0-5 0,0 9 1,-7 0-1,-1 9 2,-8 1 1,-2 6-1,-6 3-1,1 4 0,-5-1-1,4 0 4,0-1-1,4-4-1,30-31-3,-48 49 2,48-49-2,-29 31-1,29-31-2,0 0-5,0 0-2,0 0-5,0 0-14,0 0-15,29-2 0,-8-16-2,4-4 4</inkml:trace>
  <inkml:trace contextRef="#ctx0" brushRef="#br0" timeOffset="180975.1913">19305 17652 42,'0'0'23,"0"-11"-1,0 11-3,0 0-1,0 0-6,0 0-1,0 0-4,0 0 1,12 12-4,-4-3 4,9 9-2,0 0-1,10 7 1,2-1-1,7 5-1,2 0-1,3-3 0,-1 1-2,2 0 0,-1-4-1,-5 2 0,-3-3-1,-6-7-1,-27-15-2,40 29 2,-40-29-9,0 0-19,20 38-7,-20-38 1,0 0-1</inkml:trace>
  <inkml:trace contextRef="#ctx0" brushRef="#br0" timeOffset="181614.1913">18812 18096 14,'0'0'25,"-7"40"3,7-40-7,0 0-3,0 0-1,0 0 0,0 0-1,0 0-1,0 0-2,0 0-2,0 0-2,13 36-3,-13-36-1,21 47-1,-21-47-6,31 63 6,-7-25-6,1 2 5,6-1 1,1 2-4,3-2-4,1-1 3,1-5 7,-1-1-8,-5-6 5,-2-1-6,-29-25-2,48 40 3,-48-40 2,30 31-7,-30-31-10,0 0-19,0 0-2,0 0-1,0 0 1</inkml:trace>
  <inkml:trace contextRef="#ctx0" brushRef="#br0" timeOffset="182180.1913">19953 18052 19,'0'0'19,"-18"-12"-1,18 12-3,0 0 1,0 0 3,-4-17 0,4 17-6,0 0-5,1-15-3,-1 15 1,0 0 9,0 0-2,0 0-10,-17 51 4,17-51 5,-15 72 0,7-23-7,-3 5 0,1 2 0,-3 2-4,3-4 4,-1-4-7,1-8 0,10-42-2,-11 60 3,11-60-4,0 0-9,-2 41-12,2-41-16,0 0 2,0 0-1,0 0 2</inkml:trace>
  <inkml:trace contextRef="#ctx0" brushRef="#br0" timeOffset="182592.1913">19406 18662 31,'-30'39'28,"30"-39"2,0 0 1,0 0-14,0 0-5,0 0-1,0 0 0,0 0 0,0 0-1,33 10-1,-33-10-1,40-7-1,-10 2 0,2-5-2,10-1-1,2 0-1,2-3 0,1 2-1,-1 1-1,-3 1-1,-5 3-1,-4 2-2,-34 5-2,44-4-6,-44 4-19,0 0-11,0 0 1,0 0-2,30-22 2</inkml:trace>
  <inkml:trace contextRef="#ctx0" brushRef="#br0" timeOffset="183313.1913">18480 17872 17,'-3'11'30,"3"-11"1,0 0 2,0 0-10,10 3-7,-10-3-5,16 8 1,-4 1-4,8 5 0,0 0-2,-20-14-1,54 38 3,-23-18-2,4 2-4,-2-2-1,4 0-7,-37-20-18,59 30-14,-59-30 1,52 4-6,-29-10 2</inkml:trace>
  <inkml:trace contextRef="#ctx0" brushRef="#br0" timeOffset="185035.1913">19760 17953 9,'0'0'19,"0"0"0,0 0-1,0 0-2,0 0 0,0 0-4,0 0 0,0 0-3,9-1 0,-9 1-1,0 0-1,10 11-1,-1-4-1,-9-7 1,20 17-2,-8-10 0,-12-7-1,30 14 4,-30-14 0,29 11 0,-29-11-1,0 0-2,32 10 1,-32-10-4,0 0-2,0 0-14,0 0-17,0 0-8,0 0 0,3 18 0</inkml:trace>
  <inkml:trace contextRef="#ctx0" brushRef="#br0" timeOffset="185789.1913">19270 17678 15,'0'0'18,"0"0"-2,0 0-2,0 0-1,10 11-1,-10-11-1,0 0-2,11 3 0,-2 2-1,-9-5-1,18 8-2,-9-3 0,6 2-1,-2 0-1,4-1-1,0 2 0,4 2 0,0-1 0,3 2 0,-1 0-1,1-2-1,1 3-2,-3-3-2,2 2-7,-4-3-15,-5-2-5,2-3-1,-6-4 0</inkml:trace>
  <inkml:trace contextRef="#ctx0" brushRef="#br0" timeOffset="187857.1913">19924 18026 11,'0'0'27,"0"0"4,0 0-5,0 0-7,1 11 3,-1-11-11,0 0 3,10-15-7,-10 15 0,9-9-3,-9 9 0,15-9-3,-7 3 1,6-1 3,0-1-1,3-1 0,1-1-1,1 0-1,-1-1 0,1 1-1,-3 2 0,0-2-1,-1 2 0,-5 2-1,1 2-2,-11 4-2,18-5-5,-18 5-16,0 0-11,12-14 1,-12 14-1,13-17 2</inkml:trace>
  <inkml:trace contextRef="#ctx0" brushRef="#br0" timeOffset="188766.1913">20292 17750 31,'0'0'28,"3"15"3,-3-15-1,0 0-15,-1 14-6,1-14-1,2 24-1,-3-7 0,3 3-1,-2-1-1,2 4-1,-2-1-2,1-5 0,0 1-2,0-5 1,-1-13 0,2 14 0,-2-14 0,0 0-1,4-14 1,-2 3-1,-1-4 1,2-1-1,-2-3 0,2-2-1,0 2 2,1-1-1,2 1 1,0 0 0,1 1 0,1 2 1,1 2 0,1 3 0,0 0 0,1 3 0,1-1 0,1 2 0,-2 3 0,2-1-1,-2 3 0,0 1 0,-1 2-1,0 0 0,-10-1 0,14 10 0,-14-10 0,9 17 0,-8-6 0,-1 1 0,-3 2-1,-3-1 1,-2 1 0,-3-1 0,-3 1 0,-1-1 0,-2-2-1,0-1 1,1-3 0,2 1 0,1-3-1,3-2 1,10-3 0,-11 5 0,11-5 0,0 0 0,0 0 0,15 1 0,-5 1 0,2 1 0,2-2 0,1 2 0,0 1 0,0 2 0,-3 1 0,1 3 0,-2 1-1,-2-2 1,-3 1 0,-1 2 0,-2 3 0,-3-15-1,0 0 6,-6 36 0,6-36 0,0 0-1,0 0-1,-38 45 0,38-45-2,0 0 0,-39 29-9,39-29-2,0 0-8,-38 21-14,38-21-7,-12-14 0,11-1 0</inkml:trace>
  <inkml:trace contextRef="#ctx0" brushRef="#br0" timeOffset="189186.1913">20596 17813 30,'6'11'31,"-6"-11"1,5 14 1,3-3-15,-8-11-4,13 24-4,-8-8-1,2 1-2,-2 1-3,1-2 0,-3 0-2,0-4 0,-2-2-1,-1-10 0,0 0-1,0 0 1,0 0-1,0 0 1,-2-12-1,3 0 0,-1-2 1,2-1 0,0-2 0,3 1 0,0 0 0,1 3 0,1 0 0,3 1-1,0 2 1,1 3-1,0 1-1,0 1-1,-1 4-3,-10 1-4,17 3-11,-17-3-17,7 10 0,-7-10 0,-3 16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5:04:28.10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7548 5376 21,'-4'18'22,"-2"15"0,-13 2 1,-6 15-15,-7 13-3,-8 14 1,-9 9-1,-5 7 0,-1-1-3,1-2 0,5-10-1,5-13-2,9-14-1,7-18-3,8-17-1,5-18-4,9-13-3,2-20-7,8-5-4,-4-22 2</inkml:trace>
  <inkml:trace contextRef="#ctx0" brushRef="#br0" timeOffset="256">7050 5383 19,'0'0'27,"7"20"2,7 8 3,4 11-12,6 11-4,7 15-1,3 11-2,5 10-7,0 2-3,0-1-5,-1-1 0,-3-10-2,1-10-2,-3-15 2,-1-16-4,-4-18-1,0-15-7,0-4-11,-7-22-1,2-2 0,-10-17 3</inkml:trace>
  <inkml:trace contextRef="#ctx0" brushRef="#br0" timeOffset="639">7664 5877 60,'30'12'28,"12"3"0,-1-3-6,4-1-15,2 5-1,-4-1-2,-7 0 0,-10-1-2,-5-1 0,-9 0-1,-6-2 0,-5 0 0,-5 1 1,-5-3 0,-4 1 0,-5 1 0,-3 2 0,-2-2-1,-1 1 0,2 0-1,3-2-1,4 2 1,6 0 0,7 2 0,9 0 1,7 2-1,6 1 2,6 1-1,4 1 2,6-3-3,1-3-1,1 0-6,-2-6-10,-3-9-13,5 1 0,-6-10-2,6 0 0</inkml:trace>
  <inkml:trace contextRef="#ctx0" brushRef="#br0" timeOffset="9013">12633 11798 9,'16'1'17,"-6"-7"0,1 6-6,-11 0-2,0 0-2,0 0 0,0 0-2,0-10 2,0 10-1,-19-14-1,5 3 1,-5-4 0,-3 0-1,-5-5 0,-4-4 0,-3 0-2,-3-4 0,-5-5-2,-6-5 1,-6-4 0,-9-6-2,-6-8 1,-10-3 0,-12-6 0,-11-3-1,-14 0 2,-6-3-1,-11 5 0,-7 3 1,-7 9-1,-4 4 0,-5 9 0,-3 8 1,-2 11-2,-5 8 1,-4 8-2,0 10 1,-2 6 0,1 13-1,2 6 0,1 6 0,6 9 1,5 9-1,3 9 0,5 6 1,3 8-1,7 6 1,5 3-1,10 7 0,8 3 0,13 1 0,12-2-1,17 0-1,13-3 1,16-1-1,15-3-1,16 1 1,16-5 0,15-1 1,15 0 0,16-1 0,13-2 1,17-4 1,15-4 0,14-6-1,12-3 2,14-6-1,9-3 0,11-4 1,8-3-1,4-2 0,3-6 1,6-2 0,3-5-1,2-10 1,6-10 0,3-12 0,2-9 1,3-10-1,3-8 1,-2-8 0,-1-5 1,-5-7-1,-9-2 0,-10-6 2,-9-4-1,-15-7 2,-10-7-1,-20-7 1,-13 0-1,-18-4 1,-15 2 0,-20-1-2,-19 3 0,-19 6-3,-20 5 0,-19 8-2,-20 5-4,-16 11-4,-16 7-11,-17 6-9,-8 15-1,-20 0 2,-2 15 1</inkml:trace>
  <inkml:trace contextRef="#ctx0" brushRef="#br0" timeOffset="10708">11923 14926 18,'16'2'20,"-14"-16"0,7 1-1,-4-8-11,-2-1-7,-1-3 0,-5-5 1,-3-1 1,-5-5-1,-4-2 1,-6-2-1,-5-2 1,-6-4-1,-7-1 1,-9-1-2,-10 1-1,-9-1 1,-9 0 0,-9 2 0,-10 2 0,-6 4 0,-8 3 0,-4 1 0,-3 4 0,-3 4 0,-3 5 0,-2 3-1,-2 4 1,-3 2-1,0 4 1,0 6-1,-1 4 0,2 4 0,3 6 0,3 7 0,3 7 0,5 6-1,1 5 1,4 8 0,4 7-1,4 6 1,4 7 0,6 3 0,6 4 0,7 4 0,9 5 0,10 1 0,9 4 0,10 1-1,8 4 1,11 1-1,8 1 1,12 0-1,10 1 1,10 1-1,8-4 1,9 1-1,7-3 1,9-3-1,9-1 0,6-6 0,9-4 0,5-2 1,6-3-1,6 1 0,6-4 0,5 0 1,1-4 1,3 0 0,1-5-1,2-3 1,6-11 1,3-14 0,4-8 1,10-15 0,8-10 0,6-15 1,10-14-1,3-17 2,5-8-2,0-12 1,1-10 1,-9-12-1,-6-6 1,-14-12 0,-11 0 0,-18-3 1,-15 3-1,-23 0-2,-22 3-2,-24 8-2,-28 3-6,-29 14-14,-33 10-10,-39 4 0,-26 8-3,-36-2 2</inkml:trace>
  <inkml:trace contextRef="#ctx0" brushRef="#br0" timeOffset="21612">19847 6278 3,'7'-16'13,"5"5"3,-6-4-10,-1-3 0,-4-3-1,-2 0 1,-4-5 0,-2-3 0,-5-5 0,-3-2-2,-6-5 0,-7-2 0,-6-2-1,-7-3-2,-8 0 1,-10 0-1,-7-2 1,-14 0-1,-8 3 0,-11 1 0,-11 3 0,-11 4 0,-8-1-1,-7 5 0,-7 3 0,-1 7 0,-3 2 1,0 6-1,0 3 1,0 3-1,2 7 1,2 4-1,1 4 0,2 6 0,1 5 0,4 5 0,4 7 0,4 5 0,7 7-1,8 9 1,8 5 0,10 7 0,11 4-1,13 6 1,14 5 0,13 1 0,13 1 0,16-2 1,15-1 2,17-4-2,15-2 1,17-4 0,16-5 0,16-6 1,15-4 0,16-4-1,12-5-1,12-3 1,9-5-1,11-7 1,6-6-1,7-7 0,9-7 1,4-8 0,6-10 0,3-11 0,1-8 1,2-10 0,1-6 1,-5-9-2,-6-2 1,-10-6-2,-12-1 1,-16-1 0,-17 1-1,-24 1-1,-21 2-1,-29 2-4,-30 1-7,-36-2-15,-32 7-1,-43-5 1,-35 8-2</inkml:trace>
  <inkml:trace contextRef="#ctx0" brushRef="#br0" timeOffset="22821">20193 7739 69,'45'-8'29,"-14"-8"-2,-3 0 0,-14-7-24,-9 0-3,-9-2 0,-14-3 0,-11-6-1,-11-7 1,-11-9-1,-11-3 1,-12-6 0,-9-4 2,-11-1-1,-8 2-1,-10 0 1,-9 3-1,-10 7 0,-7 3-1,-7 7 1,-7 5-1,-5 4-1,-7 3 3,-4 5-3,-1 7 2,-2 3 0,-2 6 0,0 7 0,1 7 0,1 8 1,2 10-1,1 7 1,3 9 0,6 4 0,6 8 0,8 8 1,9 5-2,10 5 1,12 0 0,14 3-1,15 3 1,12 2 0,13 2-1,15 5 1,13 4 0,13 3 0,16 3 0,12 4-1,15 2 0,16 0 0,15 0 0,14-5 0,17-6 0,18-8 0,16-8 0,13-11 1,21-15-1,11-9 0,18-17 0,12-14 2,12-15-2,10-16 0,12-13 0,14-13 0,6-12 0,8-11 0,1-7 0,2-4 0,-5-5 0,-11 2 0,-16-2 0,-19 5 1,-27 2-1,-29 9 1,-29 4-1,-33 0 0,-35 4 0,-37-1-4,-43 4 0,-43 0-2,-45 5-5,-43 1-8,-47 1-9,-36 19-1,-40 5 2,-19 18 1</inkml:trace>
  <inkml:trace contextRef="#ctx0" brushRef="#br0" timeOffset="23862">21629 9320 85,'52'-6'30,"-19"-12"-1,-12-3 1,-20-10-31,-19-2 0,-20-3 0,-18-7 0,-19-8-1,-18-6 0,-19-3 2,-17-1 0,-11-1 0,-15-1 0,-11 2 1,-12 2-1,-16 3 0,-14 5 0,-15 6 0,-11 6 1,-12 9-2,-6 9 0,-7 8 0,-2 11 0,3 8-1,3 10 1,3 9 0,6 11-1,7 8 2,6 11 0,10 10 0,10 8 1,11 7-1,14 9 1,16 6 0,22 0-1,20 2 1,23 0 0,24 0-1,22 0 1,22-5 0,26 0-1,21-2 2,22 0-1,17-4 1,23-5-1,17-3 0,20-4 0,19-3 0,17-7 0,20-8 0,18-9 0,15-6-1,15-8 1,13-7 0,19-13-1,13-11 1,10-12-1,6-10 0,9-12 1,9-7-1,4-16 0,1-9 1,-11-11-1,-9-6 2,-14-7-1,-12-2 1,-23-2 0,-24 1 0,-34 3-1,-32 5-1,-36 3-3,-43-3-5,-48 3-11,-54 5-11,-60-6-1,-52 4-1,-64-8 2</inkml:trace>
  <inkml:trace contextRef="#ctx0" brushRef="#br0" timeOffset="37887">17346 12453 2,'-20'-3'11,"20"3"0,-19-2 0,10 4 0,-2-5 1,2 4-1,-2-3 1,11 2-1,-16 0-4,16 0-2,-12 0 1,12 0 0,-9 1 0,9-1-1,0 0 0,0 0 1,0 0-1,0 0 0,0 0-1,11 1 0,-1-1-1,4-1 0,4 1 0,0-3 0,3 2 1,0-1-2,2 1 1,-2-2-1,0 2-1,-4-1 0,-3 1 0,-2 0-1,-3-1 0,-9 2 0,11-1 0,-11 1 0,0 0 0,0 0 0,-14-2 0,2 2 1,-3-1-1,-2 1 0,-6 1 0,-3 0 0,-1 1-1,-1 1 2,0 0-1,-1 1 0,3 2 1,2-3-1,5 2 1,5-3 1,3 2 0,11-4 0,-11 5 0,11-5 1,0 0 0,19 3-1,-5-2 1,1-1-1,4 0 1,1-1-1,1 0-1,-1-2 0,-2 2 0,-4-1 0,-4-1-1,-2 2 1,-8 1-1,0 0-1,0 0 1,0 0-1,0 0 0,-11-4 0,11 4 0,-18-2 0,7 2 0,-2 2 1,-1-1-1,2 0 0,-1 1 1,1 2-1,2-3-1,10-1-2,-16 3-3,16-3-7,0 0-19,0 0 1,14-11-2,-3-6 2</inkml:trace>
  <inkml:trace contextRef="#ctx0" brushRef="#br0" timeOffset="38692">18676 12441 26,'-14'1'22,"14"-1"1,-17 12-5,17-12-4,-9 8-2,9-8 0,0 0 0,0 0 0,13 12-2,1-12 1,7 3-2,3-3-2,5 1 0,1-2-3,3 0-1,-4-1-1,-1 2-1,-1-4 0,-3 2-1,-6-2 1,-1 3-1,-4-2 1,-5 1-1,-8 2 0,10-4 0,-10 4 0,-10-4-1,1 4 1,-4-3-1,-3 2 0,-3-2 1,-3 2-1,-3 0 1,-1 1 0,-1 1 0,1-1 0,0 4 0,5-1 1,1 2-1,6-2 0,3 2 0,11-5-1,0 0-6,0 0-25,17 9 0,-4-19 0,9-1-2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5:06:32.066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19004 10320 13,'-7'12'18,"7"-12"1,0 0-3,0 0-7,0 0-1,0 0 1,0 0-2,0 0 1,0 0 0,0 0 0,0 0 2,0 0-1,0 0 0,0 0-1,-1-12-1,1 12-1,1-13-2,-1 13-1,2-16 0,-2 16 0,2-17 0,-2 17 1,3-14 1,-3 14 0,0 0-1,4-10-1,-4 10 0,0 0-2,0 0 0,0 0 0,6 14 0,-2 2 0,2 9 0,2 6 0,0 7 0,3 5 0,1 2 0,-1 1 1,-1-4-1,0-6 0,-3-7 0,-2-7 0,-1-5 0,0-7 1,-4-10 0,0 0 0,0 0 0,-8-21-1,3 1 1,-1-4-1,-2-5 1,0-5-2,0-1 1,3-1-1,2 2 1,3 2-1,4 4 0,2 3 1,6 4-1,2 4 0,2 4 0,3 3 0,-1 3-1,1 1-1,-3 4-3,-2-3-4,1 6-11,-4 0-12,-1-1-6,1 3 2,-1-4-1</inkml:trace>
  <inkml:trace contextRef="#ctx0" brushRef="#br0" timeOffset="1322">19377 10356 44,'6'30'27,"-7"-3"1,5 7-4,-2-1-4,2-2-5,4 2-1,-1-8-2,4-2-3,-2-9 0,5-4-2,-2-11 0,5-2 0,-3-11-2,2-3 0,-2-5-2,0-2-1,-2-3-1,-1 0 0,-2 2 0,-4 3-1,-3 2 0,-2 4 0,-3 2-1,-5 4 0,-3 3 1,-2 3-1,-1 2 1,-3 3-1,0 1 1,-3 4 0,2 2 0,-1 4 0,3 3 0,-1 4 0,3 1 0,2 2 1,3 2-1,4 3 1,5 0 0,5 1-1,4-2 1,5-1 0,3-1-1,3-4 0,3-3 0,1-4-1,2-4-2,-1-6 0,3-2 0,-3-8-2,5 0 1,-4-8-1,3 1 0,-3-7 0,2 2 1,-3-4 1,0 3 0,-3-1 1,-2 2 1,-4 3 0,-5 3 1,-3 0 0,-8 13 1,3-16-1,-3 16 1,-14-9 0,4 8 0,-2 2 1,-4 2 0,1 4 1,-3 1 0,5 7 1,-2 2-1,3 2 0,3 1 0,4 1-1,3 0 0,4-1-1,5-2 0,2-3 0,3-5 0,0-2 0,0-3-1,3-3 1,-2-4 0,0-4-1,-1-2 1,-1-5-1,-2-2 0,2-1 0,-3-2 1,-1 2-1,-3 2 0,0 1 0,-4 13 0,4-14 0,-4 14 0,0 0 0,4 23-1,2-3 1,2 6 0,1 5 0,3 6 0,2 2 0,1 6-1,0 1 1,-1-2-1,-3-4 1,-3-2 0,-4-4 0,-3-5 0,-5-4 0,-4-7 1,-4-6 0,-3-4 0,-2-5 0,-2-5 0,-1-4 0,1-6 0,2-5 0,1-5-1,4-7 0,4-5 1,5-5-1,3-2 0,5-3 0,5 0 1,3-1-2,3 1 2,2 2-1,0 3 0,2 3 0,-1 2 0,-1 3-1,0 4 1,0 1-1,-3 5 1,0 4 0,-3 3-1,-3 2 1,-9 12 0,13-13 0,-13 13 0,0 0 0,0 0 0,0 0 0,0 0-1,0 0 1,0 0 0,0 0 0,0 0 0,0 0 0,0 0-1,0 0 1,0 0 0,0 0-1,0 0 0,0 0-2,0 0-3,0 0-2,0 0-11,0 0-14,1-15-2,-1 15 0,0 0 0</inkml:trace>
  <inkml:trace contextRef="#ctx0" brushRef="#br0" timeOffset="1556">20035 10435 5,'0'0'12,"0"0"-4,0 0-4,0 0-13,12 9-2</inkml:trace>
  <inkml:trace contextRef="#ctx0" brushRef="#br0" timeOffset="2217">20056 10441 15,'0'0'19,"1"15"-1,-1-15 0,0 0 1,-4 12-1,4-12-2,5 12-2,-5-12-1,7 13-2,-7-13 0,10 13-2,-10-13-2,17 9-1,-8-6 0,3 2-1,0-5-1,1 1 0,-1-2-1,1 1-1,-2-3 0,1 0 0,-2-3-1,-1 2 0,-9 4 0,14-14-1,-14 14 1,10-17-1,-10 17 0,4-17 0,-4 17 0,-3-18 0,3 18 0,-9-13-1,9 13 1,-15-10-1,6 9 1,-2 0 0,-1 2-1,1 2 1,-1 3 0,1 2 0,1 3 0,0 0 1,1 6-1,2 0 1,3 3 0,2 2 0,2 1 0,4 0 0,1-2 0,5 0 0,3-4-1,3-1 1,3-5 0,1-1-1,2-3 0,-1-3 1,0-1-1,-1-3-1,-2 0 0,-1-5-2,-2 3-2,-3-7-2,2 6-4,-7-9-10,1 1-13,2 1 0,-4-6-1,3 3 2</inkml:trace>
  <inkml:trace contextRef="#ctx0" brushRef="#br0" timeOffset="2518">20393 10403 63,'0'0'29,"0"0"1,-3 17 0,5-5-18,-1 3-2,3 8-2,-2 3-1,3 8-1,-2-1-1,3 2-2,-2-3-2,1-4-1,-1-3-3,-2-10-4,3-2-3,-5-13-8,0 0-9,12-8-5,-9-7 0,6-1 2</inkml:trace>
  <inkml:trace contextRef="#ctx0" brushRef="#br0" timeOffset="2879">20570 10466 24,'0'0'23,"1"29"3,-6-8 1,5 5-8,-1 2-2,0-1-1,3 2-2,-1-5 0,9 3-3,-1-9-4,8-2-1,2-8-1,5-2 0,2-7-2,2-4 0,-2-5-1,-1-4 0,-2-4-1,-6-2 0,-5-4 1,-7-2-1,-9 2-1,-6-2 1,-7 3-1,-7 0-1,-3 5-1,-7 1-1,0 8-2,-3-2-3,4 8-8,0-3-13,1-2-5,5 0 0,1-6 0,10 1 2</inkml:trace>
  <inkml:trace contextRef="#ctx0" brushRef="#br0" timeOffset="3104">20334 10160 99,'0'0'32,"-18"0"0,18 0-4,0 0-23,0 0-5,0 0-2,0 0-3,0 0 0,0 0-3,11-12-3,2 6-2,0 3-9,5-6-6,6 10-1,0-5 2,7 10 2</inkml:trace>
  <inkml:trace contextRef="#ctx0" brushRef="#br0" timeOffset="3541">20970 10388 40,'11'12'29,"-11"-12"3,0 0 1,-4 12-9,-5-12-4,9 0-5,-18 7-4,18-7-3,-19 15-2,13-4-2,2 0-2,4 5 0,3 0-1,6 3 0,4-1-1,3 1 1,2 1-1,1-1 1,1-1-1,-2 1 0,-2-4 0,-3 0 0,-4-2 1,-4-1-1,-4-1 0,-4 1 1,-6-1-1,-5-1 1,-5 1 0,-5-1-1,-3-2-1,-1-2 0,0 0-2,1-5-1,5 3-2,-1-9-2,12 5-6,-1-6-11,7-4-11,5 10 2,8-25 1,8 11 1</inkml:trace>
  <inkml:trace contextRef="#ctx0" brushRef="#br0" timeOffset="4059">21134 10492 65,'0'0'28,"2"32"0,-6-5-4,4 6-11,3 11-1,-2 4-4,5 6 0,-1-3-2,6 2 0,0-6-3,1-1 0,-1-9-2,2-8-1,-3-9 0,-1-9 0,-9-11-2,14-4-1,-9-10 0,-3-9-2,0-3 3,-4-5-2,1-2 1,-3-3 0,-2 0 2,-1-1 1,-2 0 3,-1 2-1,2 0 1,1 1 0,1 2 1,6 2 0,1 4 0,8 5 0,2 1 1,5 6-1,3 2 1,3 6-2,1 3 1,2 4-2,-3 0 0,-4 6-1,-3 5 0,-7 4-1,-7 4 0,-7 1-1,-8 1-1,-6-3-2,-3 3-1,-7-8-3,4 0-4,-6-12-6,6-1-7,1-5-6,4-9-2,10 1 1,2-8 2</inkml:trace>
  <inkml:trace contextRef="#ctx0" brushRef="#br0" timeOffset="5060">21312 10504 26,'30'11'26,"-8"-4"1,4 8 0,-4 0-5,-1 3-3,0-1-3,-2-2-3,3 1-4,0-9-3,4 0-1,-3-9-1,4-1 0,-2-6 0,0-2 0,-3-8 0,0 4 1,-6-6-1,-2 3-2,-5-2 0,-3 2-1,-6 3 0,-4 2-1,-5 5 0,-2 2-1,-3 5 1,-3 3-1,0 4 1,-2 3 0,1 4 0,1 4 0,3 1 0,3 2 1,2 1-1,5 0 1,4 3 0,5-2 0,4-1 0,5-3 0,3-1-1,4-3 1,2-5-1,1-1 0,3-4 0,-1-3-1,3-5 1,0-1-1,1-5 0,0-3 1,1-2-1,-3-1 0,-1-2 0,-3 1 1,-3 1-1,-4 2 1,-5 1 0,-3 3-1,-9 10 0,8-10 1,-8 10-1,0 0 1,-11 6 0,11-6-1,-17 14 1,8-5 1,-1 4-1,2 1 0,2 1 1,4 0-1,4 0 0,3-1 1,4-1-1,3-2 1,5-3-1,2-3 1,2-2-1,1-3 0,1-3 0,0-2 0,0-3 0,0-3 0,-3-2 0,-2-1 0,-3-2 0,-2-1 0,-4-2 0,-2 1 0,-4 2 0,-1 1 0,-2 1 0,0 14 0,-3-18 0,3 18 0,0 0 0,-7-10 0,7 10 0,0 0 0,0 0 0,0 0 0,0 0 0,0 0 1,0 0-1,-6 10 0,6 2 0,0 2 0,1 5 1,0 2-1,2 2 1,0 3-1,3-2 1,1-2-1,1-3 1,1-3-1,1-4 0,2-5 0,0-1 0,-1-5-1,1-2-1,-3-6-4,1 2-3,-6-9-10,1-1-14,-2 0-3,-5-6 1,-1 0-2</inkml:trace>
  <inkml:trace contextRef="#ctx0" brushRef="#br0" timeOffset="6948">22090 10266 97,'-20'-6'32,"10"6"1,0-2 0,10 2-28,0 0-4,0 0-3,10 0-2,0 0-1,1-2-1,6 2 0,0-4 0,6 3-1,2-5 2,3 2 1,1-6 1,3 4 1,-1-3 1,1 3 1,0-1 0,-2 4 0,-4 3 1,-4 1 0,-1 7 2,-8-2 0,-1 8 1,-7-1 0,-2 4 3,-9 0-1,0 4 2,-5 0-1,0 5 1,-5 1-1,5 6 0,-3 2 0,5 6-2,2 1 0,7 6-1,3-2-2,6 3 0,5 2-1,3 0 0,2-2-1,1-2 0,1-4-1,-1-3 1,-2-7-1,-3-2 0,-4-9 0,-5-6-1,-6-16 0,-3 11 0,3-11 0,-23-17-1,5-1 2,-6-9-2,-1-6 3,-3-3 0,2-2 0,3-1 1,2-1 0,4 4 0,7 1 0,4 6 0,6 4 0,7 3-1,4 2 0,7 2 1,4 0-1,5 1 0,4-1 1,1 2-1,1-2 0,0 2 0,-2 1 0,-5 2 0,-3 3 1,-7 2-1,-3 6 0,-13 2 0,12 12 0,-11 3 0,-2 4 0,0 3 0,-2 4 0,1 0 0,-1-1 0,1-3 1,2-3-1,0-5 0,0-14 0,8 15 0,-8-15 0,16 0-1,-3-6-1,3-4 1,5-3-1,1-6-1,3-1 1,1-3 0,1-2 0,0-1 0,2-1 1,-4 0-1,-2 2 2,-3 4 0,-2 4 0,-4 3 0,-14 14 0,10-11 0,-10 11 1,-12 13 0,-2 0 0,-2 6 1,-3 3-1,0 2 1,1 2-1,4 0 1,5-2 0,5-2-1,6-2 0,6-6-1,8-3 1,5-4-1,4-6 1,3-2-1,2-4 0,0-3 0,-1-4 0,-1-2-1,-5-2 1,-3-2 0,-3 0 0,-4 0 0,-6 1 0,-1 2 0,-3 3 0,-3 12 0,-1-15 0,1 15 0,-9 1 0,9-1 1,-11 17-1,8-4 1,0 2-1,3 3 1,3-2-1,4 1 1,3-3-1,3-4 0,4-3 0,0-6 0,3-5 1,3-7 0,-3-5-1,3-8 1,-2-5 0,-1-7-1,-2-5 1,-1-6-1,-6-5-1,-1-4 1,-4-4 0,-4 3 0,-4 2 1,-2 5-1,-3 8 0,-2 7 1,-1 13 0,-1 10-1,-3 15 0,1 12 0,1 14 0,1 13-1,2 9 1,1 11-1,3 6 0,5 2 1,6 0 0,3-4 0,5-7 0,2-10 0,2-9-1,2-10 1,0-10 0,-1-9-1,-1-7 0,-1-6 1,-3-4-1,-1-2 1,-4 1 0,-9 7-1,14-14 0,-14 14 1,0 0 0,0 0-1,9 0 1,-9 0 0,10 4 0,-10-4 0,19-1 1,-4-7-1,2-5 0,3-3 1,0-9-1,1-4 0,-1-5 0,-2 0 0,-2 4 1,-3 3-1,-4 6 0,-9 21 1,9 0-1,-10 23 1,-2 18 0,0 12 0,0 10 0,2 10 0,1 8-1,2 2 0,2-6-1,2-7 1,1-6-1,1-9 0,-1-11 0,0-10 1,-1-12-1,0-11-1,-6-11-2,12-7-3,-4-8-2,-8-14-3,9-1-13,-7-6-13,-2-7 2,-1-3 0,-6-5 3</inkml:trace>
  <inkml:trace contextRef="#ctx0" brushRef="#br0" timeOffset="7211">23237 10339 63,'-19'-3'30,"19"3"2,0 0-1,10-6-19,12 5-3,5-5-2,6 2-3,2-4-2,2-1-1,0 1-3,-4-5-2,-3 4-7,-8-5-10,-5-1-10,-3 4 0,-11-3-1,-3 14 2</inkml:trace>
  <inkml:trace contextRef="#ctx0" brushRef="#br0" timeOffset="7446">22976 10074 97,'-21'-9'32,"10"5"-4,-1-10 0,3 4-40,9 10-17,-6-22-2,6 22-3,-12-20 3</inkml:trace>
  <inkml:trace contextRef="#ctx0" brushRef="#br0" timeOffset="7610">22530 10061 63,'-25'20'31,"-1"-10"-4,12 3-19,2 0-19,0-13-13,12 0-4,0 0-1</inkml:trace>
  <inkml:trace contextRef="#ctx0" brushRef="#br0" timeOffset="23457">2212 12777 39,'0'0'25,"0"-10"1,0 10 0,0 0-12,0 0-5,0 0-1,4 10 0,-1 8-1,0 3-3,2 7 1,-2 3-2,3 6 1,-2 0-1,1-1 1,-3-8-2,1-4 1,-2-5 1,1-5 0,-2-14 2,0 0-2,0 0 0,-5-22 0,0 0-1,2-3 0,-3-8 0,2-5-1,-2-6-1,2-3-1,1-3 1,3-2-1,2 0 1,4 0-1,2 6 0,6 5 0,3 6 0,1 7 0,4 6 0,3 8 0,1 8 1,0 6-1,1 6 0,-2 7 0,-2 6-1,0 5 2,-6 4-1,-3 3 0,-5 2 0,-4 0 0,-4-3 0,-5-3 0,-3-4 0,-5-2 0,-3-4 0,-2-5 0,-2-2 0,-1-3 0,0-4 0,1-2 0,1-2 0,2 0 1,2-2-1,2-1 0,3 1 1,9 3-1,-13-6 0,13 6 0,0 0 0,0 0 0,0 0 0,0 0 0,0 0-1,6 14 1,4 1 0,4 4 1,4 6-2,4 7 2,4 4-1,3 2 1,1 1 0,1-2 0,1-3-1,-2-3 0,-3-6 0,-4-6 1,-5-5-1,-2-4 0,-5-4-1,-11-6-1,11 5-2,-11-5-4,0 0-21,0 0-7,3-12 0,-3 12 1,0 0-1</inkml:trace>
  <inkml:trace contextRef="#ctx0" brushRef="#br0" timeOffset="23930">2925 13123 46,'-13'-2'27,"13"2"3,-11 6 0,11-6-9,0 0-5,0 0-4,0 0-3,0 0-1,10 8-2,0 2-2,6 4 0,2 3-1,4 5 0,3 2 0,4 4 0,1-1-1,0 1 0,-1-3-1,-1 0 0,-3-4 0,-2-2-1,-2-4-1,-3-1 0,-5-4 1,-2-3-3,-11-7-1,11 8-2,-11-8-7,0 0-9,0 0-14,10 14 1,-10-14-1,15 9 2</inkml:trace>
  <inkml:trace contextRef="#ctx0" brushRef="#br0" timeOffset="24389">3785 13496 52,'28'-9'28,"-1"3"2,-11-7 2,-2-2-14,-5 1-6,-5-1-3,-4 1-1,-7-3-2,-1 5-1,-5 0-2,0 3-1,-3 0 0,0 5 0,0 0-1,-2 4 1,1 3-1,-1 2 1,2 5-2,-1 4 0,0 6 0,0 4 0,0 3 1,5 3-1,0 3 0,3 2 0,3 0 1,4 1 1,3-2 0,5-1 0,4-2-1,7 0 1,2-3 0,4-3 0,3-3-1,2-3 1,0-5-2,0-3 1,-1-6-2,-4-3-1,0-1-2,-4-7-5,1 2-11,-1-1-17,-3-7 1,5 0 1,-2-4-1</inkml:trace>
  <inkml:trace contextRef="#ctx0" brushRef="#br0" timeOffset="24787">4276 13521 46,'0'0'31,"0"0"2,-6 11 0,6-11-5,0 0-13,0 0-4,13 0-2,3 1-2,-1-2-2,6 1-1,6-1-1,3 1-1,0-1-1,2 1 1,-2 0-2,-1-1 0,-3 2 0,-5-2-3,-2 4-4,-9-5-7,4 2-16,-5 2-6,-9-2 0,0 0 0</inkml:trace>
  <inkml:trace contextRef="#ctx0" brushRef="#br0" timeOffset="25133">4352 13737 46,'-5'16'25,"-4"-10"3,9-6-2,-1 10-13,1-10-3,0 0 1,0 0 1,0 0-1,10 6-2,-1-2-1,1-3-1,7 2-1,3 0-1,5 0 0,4-1-1,6 3-1,1-1 0,1-1-1,-3 1 0,-2-1-1,-5 1-1,-3-2-2,-6 1-2,-7-5-6,-2-3-25,-9 5-2,9-12 1,-5 1-1</inkml:trace>
  <inkml:trace contextRef="#ctx0" brushRef="#br0" timeOffset="25991">5329 13565 47,'0'0'24,"0"0"1,2-13-2,-2 13-12,-1-15-3,-3 4-1,1 1 1,-4-2-1,4 1-1,-6-3 2,3 2-2,-5-1-1,1 4 0,-3-1-3,0 5 1,-4-1-1,-1 6 1,-3 6-1,-1 2-3,0 3 2,-3 5-1,-1 1 1,1 5-1,-1 2 1,4 4-1,1 0 1,3 2 1,4 1 0,6 5 1,5-3-1,8 1 0,4-3 0,7 0 0,6-5 0,7-2 1,4-5-1,4-2 0,3-5 0,2-3-1,-1-2 1,1-3-2,-4-1 1,-4-1-2,-4-2-1,-6 0 0,-2 0-4,-9-4-4,2 2-22,-4-2-5,-11 4 2,14-16-2</inkml:trace>
  <inkml:trace contextRef="#ctx0" brushRef="#br0" timeOffset="27345">5535 12782 17,'0'0'22,"3"-12"3,-3 12 2,0 0-8,0 0-3,0 0-2,0 0-1,0 0-2,-15 15-2,7 2-2,-4 0-1,-1 8-1,-4-2 0,1 6-1,-1-2-1,0 2 0,-1-4-1,2-3-1,0-4 1,3-2-2,2-2-1,1-6-1,10-8-5,-10 10-10,10-10-15,0 0-1,6-22 1,4 8-2</inkml:trace>
  <inkml:trace contextRef="#ctx0" brushRef="#br0" timeOffset="28321">5651 12031 45,'0'0'27,"0"0"1,-10-6 0,10 6-13,0 0-4,0 0-2,0 0-2,0 0-3,0 0 0,6 15-2,-2-2 1,0 6 0,4 7-2,0 2 2,3 7-1,-1 0 1,2 3-1,-1 0 0,0 0-2,-1-4 1,-2-4 0,-1-3-1,-1-5 0,-2-2-1,-1-6-2,0-1-3,-3-13-3,2 12-3,-2-12-8,0 0-10,0 0 0,2-26-1,4 13 3</inkml:trace>
  <inkml:trace contextRef="#ctx0" brushRef="#br0" timeOffset="28653">5896 11935 44,'0'0'25,"0"0"3,0 0-1,1-10-12,-1 10-4,0 10-1,-1 1-2,2 8 0,-2 2-2,5 7-1,-3 4 0,3 8-2,-1 0 1,4 1-3,-1-3 0,1 1 0,-1-4-1,-1-4-1,0-5-1,-1-6-2,1-3-5,-3-6-7,-2-11-12,0 0-3,0 0-2,0 0 3</inkml:trace>
  <inkml:trace contextRef="#ctx0" brushRef="#br0" timeOffset="28907">5708 12205 64,'-16'12'29,"16"-12"2,0 0 0,0 0-12,20 3-6,-7-5-3,8 3-3,-2-3 0,6 3-3,0-2-2,1 0-2,0 1-5,-6-3-15,-2 1-15,2 1 2,-4-6-1,1 3 0</inkml:trace>
  <inkml:trace contextRef="#ctx0" brushRef="#br0" timeOffset="29983">5677 14059 36,'0'0'27,"-10"3"1,10-3 1,0 0-12,0 0-5,0 0 0,0 0 0,16 14-3,-8-8-2,7 6-1,2 1-1,5 6 0,2 1-1,6 4-1,1-2-1,1 1 0,-2 2-1,1-3 0,-3-1 0,-2-2-1,-2-3 0,-4-3 1,-3-2-2,-5-5-1,0 2-2,-12-8-6,14 3-16,-14-3-9,0 0 0,9-6-1,-9 6 2</inkml:trace>
  <inkml:trace contextRef="#ctx0" brushRef="#br0" timeOffset="30358">6394 14138 49,'9'-3'27,"-9"3"2,0 0 1,-2 10-15,-1 2-4,4 8 1,-4 1-3,4 8-1,-2 3-1,3 8-1,-1 0-1,3 1-2,-2-2-2,1 1 1,1-4-2,-1-1 1,-1-6-1,0-2 0,-1-3-1,-1-6-2,2-1-3,-2-17-6,1 15-11,-1-15-13,0 0 3,11-2-2,-7-9 2</inkml:trace>
  <inkml:trace contextRef="#ctx0" brushRef="#br0" timeOffset="30802">6597 14201 28,'0'0'25,"0"0"2,0 0 1,0 0-10,0 0-3,-5 13-2,5-13-2,1 28 0,-3-6-3,5 9 0,-3 4-1,3 9-1,-2-1-2,2 3-1,0-2-1,1-2 0,1-6-1,-1-3-1,0-6 0,0-9-2,1-1-2,-5-17-4,8 18-5,-8-18-12,0 0-9,0 0 0,0 0-1,7-18 2</inkml:trace>
  <inkml:trace contextRef="#ctx0" brushRef="#br0" timeOffset="31081">6444 14475 62,'-11'6'32,"11"-6"-1,0 0-5,0 0-11,8-2-2,-8 2-3,17-5-3,-7 2-2,5 2-1,1-2-2,2 2 0,0 1-2,-1-2-3,2 3-4,-6-1-21,1-5-6,0 1 0,-14 4 0</inkml:trace>
  <inkml:trace contextRef="#ctx0" brushRef="#br0" timeOffset="32148">3667 14171 17,'0'0'22,"0"0"1,0 0 0,0 0-6,0 0-1,0 0-3,0 0-1,0 0-2,0 0-1,0 0-1,0 0-3,0 0 0,-9 9-2,9-9 1,0 0-1,-7 13 0,7-13 0,-14 24 0,3-3-1,1 6 2,-4 3-2,-1 5 1,-1 1 0,-1 0-1,2-2-1,0-2 1,3-6-2,0-5-1,4-3-3,-1-8-5,9-10-16,-5 15-11,5-15 2,0 0-2,-12 3 2</inkml:trace>
  <inkml:trace contextRef="#ctx0" brushRef="#br0" timeOffset="32818">2670 14786 40,'0'0'29,"0"0"0,0 14 1,0-14-13,1 13-5,2 2-2,-3 1 0,5 10-3,-3 2-1,3 9 0,-2 2-2,2 3 0,-2 0-2,2-1 0,-1-4-1,0-2 0,0-6-1,-1-3-1,0-4-1,-1-5-1,1-2-4,-3-15-10,0 15-17,0-15-1,0 0 1,0 0 0</inkml:trace>
  <inkml:trace contextRef="#ctx0" brushRef="#br0" timeOffset="33202">3020 14686 39,'0'26'27,"-2"-6"3,5 6-5,-1 7-6,-1 2-3,4 9-2,-2-2-2,4 7-5,-3-7-1,3 0-2,-2-3-1,1-3-2,0-6-1,-2-5-2,0-3-2,-3-8-5,3-3-13,-4-11-11,0 0 0,0 0-1,0 0 2</inkml:trace>
  <inkml:trace contextRef="#ctx0" brushRef="#br0" timeOffset="33578">2768 15052 63,'0'0'32,"0"0"0,9 0 1,-9 0-19,12-8-4,-1 4-1,-2-1-2,7 1-1,-1-3-1,5 2-1,0 0-1,4-1-1,-1 1 0,1 0-1,-1 1-1,-3 1 0,0 1 0,-4 0-2,0 3-1,-4-5-3,2 7-16,-2-3-15,-12 0 2,13-10-2,-9-2 2</inkml:trace>
  <inkml:trace contextRef="#ctx0" brushRef="#br0" timeOffset="38229">7328 13329 18,'-13'7'21,"13"-7"2,0 0 3,0 0-10,0 0-2,0 0 0,0 0-1,0 0-2,9 8-1,-1-8-2,8 3-1,3-4-1,6 3-1,5-4-1,8 3 0,1-4-1,5 2 0,0-1-1,6 1 0,-2-2-1,-1 2-1,-2 0 1,-2 1-1,-3-1 1,-2 0-1,-6 1 0,-5 0 0,-5 0 0,-3 0-1,-6 0-1,-4-2-1,-9 2-4,0 0-4,11 0-8,-11 0-12,0 0-1,0 0-2,-8-12 4</inkml:trace>
  <inkml:trace contextRef="#ctx0" brushRef="#br0" timeOffset="39028">7631 13177 19,'0'0'18,"-4"-11"3,4 11-5,0 0-1,0 0-1,-1-12-1,1 12-1,0 0-1,0 0-2,0 0-2,0 0-1,0 0-3,0 0 0,0 0 1,1 22-1,1-1 1,0 5-1,3 8 0,-1 4 0,2 8 0,0-1-1,0 4-1,0-2 0,0-3 0,1-4 0,-1-3-1,-1-9 1,0-3-1,0-5-3,-3-8-6,-2-12-12,12 16-11,-12-16 0,9-8-1,-4-9 0</inkml:trace>
  <inkml:trace contextRef="#ctx0" brushRef="#br0" timeOffset="39720">8668 12782 15,'0'0'17,"0"0"1,0 0-3,0 0-2,0 0-1,0 0-1,0 0 0,0 0 1,0 0 0,0 0-2,0 0 0,0 0-3,0 0-2,0 0 1,0 0-3,-4 11-1,4 3 0,-2 4 1,3 8 0,-2 6 0,3 11 0,-2 4 0,4 8 0,-2 0-1,3 1 0,-1-2-1,1-5 0,-2-6 0,2-6-1,-2-8 1,0-5-1,-1-6 1,0-4-1,-1-1 0,-1-13-2,2 17 1,-2-17-3,1 10-1,-1-10-5,0 0-10,0 0-11,0 0-1,5-14 0,-4-2 1</inkml:trace>
  <inkml:trace contextRef="#ctx0" brushRef="#br0" timeOffset="40124">8941 12775 16,'0'0'22,"1"-12"-1,-1 12 0,0 0-5,0 0-2,0 0-1,-5 12-2,4 6-2,0 5 0,2 10-1,-1 8 0,5 11 0,-3 4-2,5 9-1,-3-3-1,3 1-1,-2-5-1,1-4 1,-3-6-2,1-4-1,0-9 1,0-6-1,0-5 0,-1-4-2,0-6 0,-1-4-2,-2-10-2,0 0-4,0 0-10,0 0-10,5-16-1,-5 1-1,-5-11 3</inkml:trace>
  <inkml:trace contextRef="#ctx0" brushRef="#br0" timeOffset="40531">8747 13172 16,'-9'3'19,"9"-3"2,0 0 1,0 0-5,-11 1-6,11-1-1,0 0 0,-8-1 1,8 1 0,0 0-1,0 0 0,0 0-1,0 0-3,11-1-1,1 0-1,3-3 0,3 2-2,2-3 0,5 2 0,1-3-1,0 2 0,1 0 0,-2 0 0,-2 2-1,-1-2-2,-1 4-2,-4-4-5,-1 3-12,0 2-13,-7-7 2,4 4-2,-13 2 2</inkml:trace>
  <inkml:trace contextRef="#ctx0" brushRef="#br0" timeOffset="40974">9582 12981 27,'0'0'24,"-9"-4"1,9 4-4,-14-4-4,14 4-2,-15-1-2,15 1-2,-16 1-3,7 4-1,-2-2 0,0 4-2,-3 1-1,1 6 0,-4 3 0,0 6-1,-4 5 1,1 8-1,-3 3 0,2 4 0,-1 1-1,1 2 0,0-1 0,3-1-2,1-7 1,2-3-2,2-6 1,3-6-2,1-3-2,2-8-2,7-11-3,-7 11-7,7-11-11,0 0-6,4-15-1,1 2 2</inkml:trace>
  <inkml:trace contextRef="#ctx0" brushRef="#br0" timeOffset="41508">9277 12921 15,'0'0'19,"0"0"2,0 0 1,0 0-7,-7-11-3,7 11-2,0 0 1,0 0-1,0 0-1,0 0-2,0 0 0,0 0-3,0 0-2,0 0 0,0 0 0,0 0 0,-2 16 1,6-2 0,-1 3 0,5 7 2,0 3-1,4 7 0,3 2 0,3 6-1,3 1 0,2 3-1,0-1 0,3-1 0,-3-2-1,0-4-1,-2-5 1,-1-4 0,-2-6 0,-2-3-1,-3-6 0,-2-2-1,-3-4-2,-8-8-2,11 9-10,-11-9-19,0 0 0,0 0 0,-9 9-1</inkml:trace>
  <inkml:trace contextRef="#ctx0" brushRef="#br0" timeOffset="43374">10584 13247 20,'-21'2'18,"21"-2"0,-21 2-1,21-2-3,-15 3-1,15-3-3,-11 4 0,11-4-1,0 0-1,0 0 0,0 0 0,0 0-1,0 0-1,18 3 1,-5-1-2,6-2-2,3 1 1,5-2-1,6 2 0,5-2-1,8 1 1,5-3 0,7 2-1,6-1 1,8-1-1,4-2 1,6 1-1,1-2 0,3 3-1,1-3 1,-1 2 0,-3-1-1,-2 1 0,-5 1-1,-4 0 1,-5 1 0,-6 0 0,-5-1-1,-6 2 1,-6 1-1,-5 0 1,-8 0-1,-4 0 0,-7 1 0,-5 0 0,-5 1 0,-10-2-1,9 1-1,-9-1-1,0 0-2,0 0-6,0 0-13,1-14-11,-2 1 1,1 13-1,-6-28 2</inkml:trace>
  <inkml:trace contextRef="#ctx0" brushRef="#br0" timeOffset="43772">11987 12901 47,'0'0'28,"0"0"2,0 0-1,0 0-12,0 0-5,6 15-1,-6-15-4,19 15-2,-3-4-1,3 4-1,4 3 0,4 5 0,3 0-1,3 3 0,0 1 0,1-1-1,-3 2 0,-2-1 0,-4-1 1,-5 0-1,-8-1 0,-7 2 1,-11-2 0,-9 1 0,-9-1-1,-6 1 1,-8-1-1,-4 0-3,-3-1-3,-3-7-12,1-3-18,5-1 0,1-9-1,5-4 0</inkml:trace>
  <inkml:trace contextRef="#ctx0" brushRef="#br0" timeOffset="63207">15337 13076 30,'0'0'26,"-3"12"0,3-12 1,0 0-8,0 0-7,0 0-2,0 0-2,-12-11-2,12 11 1,-9-13-2,9 13-1,-16-16 0,7 8-2,-3-3 0,-1 2 0,-2-1-1,-2 3 0,-2 0 1,-2 4-1,0-1 0,-3 3 0,1 1 1,-1 4-1,-3 0 0,3 3 0,-2 3 0,0 3 0,-2 1 0,2 3 0,-1 4 1,3 3-1,0 2 1,4 6-1,3-1 0,7 3 1,3 2 0,8 3 0,5-1 0,8 2-1,8-2 2,8 0-2,7-5 2,5-1-2,5-6 1,3-3-2,0-6 1,0-4 0,-3-6-1,-5-5-1,-2-2-1,-6-5-2,-1-1-3,-10-6-10,2-4-20,-2 2 1,-3-5 1,2 1-1</inkml:trace>
  <inkml:trace contextRef="#ctx0" brushRef="#br0" timeOffset="63732">15681 13287 8,'-19'4'21,"19"-4"2,-12 1 3,12-1-7,0 0-1,0 0-2,0 0-2,0 0-1,0 0-1,0 0-3,0 0-1,0 0-1,17 10-1,-5-10-1,7 5 0,2-4-1,8 3 0,2-3-1,6 1-1,1-2 0,1 1-1,3-1 0,-1 0 0,0-1-1,-3 1 1,-4 0-1,-4 0 1,-5 0-1,-5 0 0,-6 0-1,-6-1-2,-8 1-4,0 0-7,9-7-21,-9 7-1,0 0 0,4-15 0</inkml:trace>
  <inkml:trace contextRef="#ctx0" brushRef="#br0" timeOffset="64349">16948 13207 22,'-3'-13'16,"3"13"0,-6-12 1,6 12-2,-10-9 0,10 9-3,-16-8-1,4 4-2,0 3 0,-4-1-2,-1 3-1,-4 0 0,1 4-1,-4 0 1,3 6-1,-4-1-1,1 8 1,-1-2-1,4 8 0,-1-1 0,4 4 0,0-2 0,7 5 0,3-2-1,6 2 0,6-4 0,7 1-1,5-4 1,7 0-1,5-3 1,7-1-2,3-6 1,5-3-1,1-3 0,1-3-1,-1-3-1,-4-5-2,-1 2-5,-11-9-15,-1 1-14,-7-1 1,-8-4 0,-2 1-1</inkml:trace>
  <inkml:trace contextRef="#ctx0" brushRef="#br0" timeOffset="68463">14940 12109 11,'0'0'18,"0"0"-2,0 0-1,-1-10-1,1 10 3,0 0-2,0 0-1,0 0-1,0 0-1,0 0-1,0 0-3,0 0-1,0 0-2,0 0-1,0 0-1,0 0 1,2 19-1,1-1 0,-1 7 0,2 7 0,-1 5 0,3 6 0,-2 1 0,1 3-2,-1-4 0,1-3 1,-2-5-2,0-6 0,0-6-1,-2-6-2,1-3-2,-2-14-4,0 0-17,0 0-7,0 0 1,1-16-2,-5 0 2</inkml:trace>
  <inkml:trace contextRef="#ctx0" brushRef="#br0" timeOffset="69597">14658 11534 42,'10'3'21,"-10"-3"1,6 13-6,-2 1-9,0 5-1,1 4 0,-1 5 1,1 3 1,-2-1-1,1 1 1,-2-4-2,0-2 0,-3-8-1,2 0 0,-1-17-2,-1 16 1,1-16 1,0 0-1,0 0 0,0 0-1,-6-23 1,5 6-2,-2-5 0,1-5 0,1-4-2,0-3 0,1-1 0,2-2 0,3-1 1,2 3 0,3 1 0,3 1 0,4 1 0,3 3 1,3 0-1,5 2 1,1 5-2,0 1 0,0 4 1,-3 3-1,-1 6 0,-4 3 0,-3 7 0,-4 5 0,-3 5-1,-2 6 1,-2 4 0,-3 5 0,-2 4 0,-4 3-1,-3 1 1,-5-1-1,-4-2 1,-3-2-2,-6-2 2,-1-3-1,-3-7 1,-1-3 0,-2-2 0,2-3 0,0-5 1,3-2-1,3-2 0,3-3 0,3-3 0,5 0 1,2-1-1,9 6 1,-9-12-1,9 12 1,0-13-1,0 13 0,3-12 0,-3 12 0,0 0 0,9-12 0,-9 12 0,10-1 0,-10 1 0,14 5-1,-3 1 1,2 3 0,5 3 0,3 2 0,3 3 1,2 1-1,3 2 0,2-2 1,0 0-1,0-3 1,-1-1-1,-3-3 0,-2-3 0,-2-5-1,-2 2-2,-4-6-3,1 4-7,-4-2-12,-2 1-8,2 5-1,-4-2 0,2 8 1</inkml:trace>
  <inkml:trace contextRef="#ctx0" brushRef="#br0" timeOffset="70808">14131 13404 26,'0'0'22,"0"0"-3,0 0 0,-12-1-1,12 1-2,0 0-1,0 0-2,0 0-2,-10 2 0,10-2-3,0 0-1,13 6 0,-4-7 0,8 4-1,4-3-1,8 3 0,4-3-1,7 1-1,0-2-1,3 1 0,-3-2-1,-3 1-1,-4 1 0,-7-1-2,-6 1 0,-7-2-4,-1 5-10,-12-3-19,0 0 0,0 0 1,-24 7-2</inkml:trace>
  <inkml:trace contextRef="#ctx0" brushRef="#br0" timeOffset="71598">13362 13351 6,'-2'-17'22,"2"17"2,1-15 1,-1 15-3,2-13-2,-2 13-2,0 0 0,0 0-3,0 0-3,0 0-4,0 0-1,0 0-3,0 0 0,5 23-1,-1 2 0,0 3-1,1 8 0,-1 5 0,1 5-1,-1 3 1,-1 0-2,-1-3 1,0-4-2,-1-5 1,0-5 1,-1-5-2,0-7 0,0-5 0,0-15-2,0 17-2,0-17-4,0 0-7,0 0-9,-3-25-9,8 8 0,-3-11 0,5 1 3</inkml:trace>
  <inkml:trace contextRef="#ctx0" brushRef="#br0" timeOffset="71952">13602 13256 25,'11'-10'22,"-7"-7"3,-4 17 2,12-17-9,-12 17-4,7-12 0,-7 12-1,0 0-1,3 15-2,0 6-2,-3 3-1,3 12-1,-3 4-2,1 10 0,-1 1 0,2 1-2,-2-3 0,1-2-1,-1-5 0,1-7-1,0-6 0,0-7-1,1-4-1,-2-7-1,0-11-1,0 0-3,0 13-3,0-13-6,-3-15-7,3 15-10,-6-27 1,3 12 0,-5-7 2</inkml:trace>
  <inkml:trace contextRef="#ctx0" brushRef="#br0" timeOffset="72238">13419 13552 42,'0'0'29,"0"0"1,-4 11 1,4-11-13,0 0-4,0 0-1,0 0-2,12 1-2,-12-1-2,14 0-2,-2-1-1,2 2 0,2-2-2,2 1-1,0 0-1,-1-3-1,0 4-5,-3-1-23,-3-5-6,3-2 1,-4-10-2</inkml:trace>
  <inkml:trace contextRef="#ctx0" brushRef="#br0" timeOffset="74229">16855 12345 17,'0'0'17,"0"-10"-3,0 10-1,0 0 0,0-12 0,0 12 0,0 0 0,0 0 0,0 0-1,0 0-1,0 0-2,0 0-2,0 0-1,0 0-2,-4 12 0,4 2-2,-1 5 1,0 7 0,0 6 0,0 5 0,0 3 0,1-1 0,-2 0-1,2-2-1,-2-5 0,2-4 1,-1-7-2,1-5 0,0-4-1,0-12-1,0 15-3,0-15-3,0 0-6,0 0-9,0 0-9,3 11 1,-3-11-2,2 10 3</inkml:trace>
  <inkml:trace contextRef="#ctx0" brushRef="#br0" timeOffset="74778">17169 13281 10,'1'17'21,"-1"-17"3,0 0 2,0 0-5,0 0-4,6 14 0,-6-14-2,12 7 0,-12-7-2,24 4-3,-9-4-1,8 3-2,0-5-1,5 5-2,-1-4-1,1 3 0,-1-1-1,-1 3-1,-3-1-1,-2 1 1,-4-1-2,-2 0 1,-2 0-3,-4-4-1,1 3-9,-10-2-21,9-10-2,-9 10 1,2-27 0</inkml:trace>
  <inkml:trace contextRef="#ctx0" brushRef="#br0" timeOffset="75726">16673 11638 13,'0'0'23,"0"0"0,0 0 4,0 0-9,0 0-4,0 0-2,0 0-2,0 0-2,0 0-2,7 13-1,-7-13-1,1 24 0,1-5 0,1 5 0,-1 5 0,2 7-1,-1-1 0,1 2-1,-2-3-1,1 0 1,-1-5-1,-1-5 0,0-4-1,-1-6-1,1-2-3,-1-12-4,0 0-12,0 0-10,0 0-1,0 0 0,7-28 1</inkml:trace>
  <inkml:trace contextRef="#ctx0" brushRef="#br0" timeOffset="76066">16917 11604 25,'4'10'22,"0"1"1,-4-11 3,-4 16-11,3 1-2,1 4 0,1 5-2,-2 4-2,3 4-2,-2-1 0,3 2-3,-2-2-2,0-1 0,1-7-2,0-3 0,0-3-2,-1-6-3,2-3-8,-3-10-6,0 0-10,0 12-1,0-12 2,-2-10-1</inkml:trace>
  <inkml:trace contextRef="#ctx0" brushRef="#br0" timeOffset="76403">16711 11891 20,'-14'2'23,"14"-2"3,0 0 2,0 0-9,0 0-2,0 0-1,13-10-2,-3 5-1,8 4-4,-2-4-1,7 4-2,-2-2-1,2 2-2,-1-2-1,-2 2-1,-2 1 0,-4-1-1,0 1 0,-2-2-1,-2 2-1,-1-4-5,3 3-11,-1 1-15,-3-7 0,6 2 1,-3-5-2</inkml:trace>
  <inkml:trace contextRef="#ctx0" brushRef="#br0" timeOffset="77202">17890 13205 15,'0'0'20,"2"-15"2,-2 15-1,10-16-2,-7 5-3,-3 11 0,7-19 0,-7 19-1,6-14-1,-6 14-3,0 0-2,0 0-1,0 0-3,0 0-1,0 0-1,0 0-1,5 19 0,-4 2 0,-1 5-1,1 4 0,0 8 1,2 3-1,-1 3 0,0-1-1,1-2 2,0-4-3,0-3 2,0-3-3,-1-6 2,-1-4-2,1-7 0,-2-14-1,3 17-2,-3-17-3,0 0-15,6-13-12,-4-5 0,3-4-1,1-9 3</inkml:trace>
  <inkml:trace contextRef="#ctx0" brushRef="#br0" timeOffset="77531">18163 13093 58,'0'0'32,"10"-8"-1,-10 8 1,0 0-13,0 0-7,0 0-3,0 0-1,-7 18-1,9 4-2,-3 5-1,4 11 0,-2 4 0,2 10-1,-1 0-1,0 3-2,1-5 1,1-1-2,-1-6 1,0-5-3,0-8 1,-2-9-3,3-2-1,-4-19-4,3 15-10,-3-15-15,-3-11 1,2 0-2,-5-11 3</inkml:trace>
  <inkml:trace contextRef="#ctx0" brushRef="#br0" timeOffset="77855">17969 13358 53,'0'0'28,"-11"10"3,11-10 0,0 0-14,0 0-3,4 10-1,-4-10-1,11 4-1,-11-4-2,23 4-1,-10-4-2,6 5 0,-2-5-2,3 1-1,-3 0-1,1 1-1,-5-1 0,0 0-1,-3 1-2,-10-2 0,14 3-4,-14-3-10,0 0-20,10-10-3,-8-3 2,3-2-2</inkml:trace>
  <inkml:trace contextRef="#ctx0" brushRef="#br0" timeOffset="85137">16918 13903 7,'0'0'18,"0"0"1,0 0-3,0 0-1,0 0 2,0 0-1,0 0-1,0 0-1,0 0-1,0 0-2,0 0 0,0 0-3,0 0-2,0 0-1,0 0-1,0 0 0,0 0-1,0 0-1,0 0 0,3 12 0,-3-12 0,3 19 0,-1-5 0,1 3 1,0 6-1,2 3 0,-1 1 1,1 2-1,0 1 0,1 0 0,-1 0-1,0 2 0,0-7 0,0 2 1,-1 0-2,0-1 1,-1-4 0,-1 0 0,1-4 0,-1-2 0,-1-2-1,0-2 0,-1-12 1,2 13-1,-2-13 1,0 0-1,0 0 0,0 0 1,0 0-1,1 10 0,-1-10 0,0 0 1,0 0-2,0 0 0,0 0-2,0 0-3,0 0-7,0 0-24,0 0-2,3-13 2,-3 13-1</inkml:trace>
  <inkml:trace contextRef="#ctx0" brushRef="#br0" timeOffset="85895">16865 14690 25,'0'0'26,"0"0"1,0 0 2,0 0-10,0 0-4,0 0-3,0 0-2,0 0 0,0 0-2,5 11-2,-2-1-1,-1 4 1,2 7-2,0 1 0,2 8 0,-1 1 0,3 4-1,-1 4-1,1 3 0,-1-3 0,-1 1 0,1-4-1,-1 0 0,-1-2-1,-1-5 0,0-4 1,-1-5-1,-2-5 0,1-3-1,-2-12-1,1 14-1,-1-14-3,0 0-9,-1-13-16,1 2-6,-2-5 2,3-4-2</inkml:trace>
  <inkml:trace contextRef="#ctx0" brushRef="#br0" timeOffset="86341">17186 14726 50,'0'0'29,"0"0"2,0 0 0,0 0-13,0 0-4,0 0-4,0 0-1,0 0-1,-1 16-3,-1-2 0,3 7-2,-2 4 1,2 9-1,-1 3 0,1 5 0,0 2-1,2 0 0,-2-2-1,3-2 1,-2-5-1,2-4 0,-1-5-1,0-6 0,-1-5-1,0-5 0,-2-10-2,0 0 0,0 0-3,0 0-4,0 0-9,3-16-12,-6-1-5,0-1 1,-2-4 0</inkml:trace>
  <inkml:trace contextRef="#ctx0" brushRef="#br0" timeOffset="86685">16950 14997 38,'-13'1'28,"13"-1"2,-12 9 1,12-9-11,0 0-5,-9-2-2,9 2-2,0 0-1,13-3-2,-2-3-2,7 3 0,2-6 0,7 4-2,3-4 0,5 4-1,-3 0 0,0 3-1,-3 0 0,-5 4-1,-1 1-1,-7 2-1,-3-1-1,-13-4-2,15 11-8,-15-11-25,0 0-2,7-13 2,-8-3-2</inkml:trace>
  <inkml:trace contextRef="#ctx0" brushRef="#br0" timeOffset="89659">15115 13981 10,'0'0'18,"0"0"0,0 0-1,0 0 1,0 0-1,0 0-1,0 0-2,0 0 0,0 0-3,0 0-1,0 0-1,0 0-2,0 0-2,0 0 0,0 0-1,0 0-1,0 0 0,0 0 0,6 18-1,-5 0 0,-1 4 0,2 6 0,-2 5 1,2 5 0,-1 3-1,1 4 1,-1-1-1,2 0 0,-2-3 1,2-1-1,-1-4 0,1-5 0,-2-4 0,1-6-1,0-3 0,0-4 1,-2-14-2,2 14 0,-2-14-1,0 0-1,0 0-2,0 0-3,0 0-12,2-14-17,-2 14-2,-6-16 2,6 16-1</inkml:trace>
  <inkml:trace contextRef="#ctx0" brushRef="#br0" timeOffset="90419">15312 14772 30,'0'0'23,"0"0"5,0 0-1,0 0-10,0 0-3,2-13-1,-2 13-1,0 0-1,-9 0-3,9 0-1,-13 4-2,4 1-1,-2 6-1,-4-2 1,-1 6-2,-6 2 1,0 4 0,-6 0 0,1 7 1,-7 1-1,0 4 0,-3-2 0,2 4 0,-1-2-1,2 1 0,0-5-1,4-1 0,4-6-1,4-3 0,4-4-1,3-5 0,4-3-1,11-7-2,-10 4-1,6-15-7,8-1-22,0-4-4,0-3 2,2-5-1</inkml:trace>
  <inkml:trace contextRef="#ctx0" brushRef="#br0" timeOffset="90885">14905 14687 36,'14'13'26,"-14"-13"3,0 0 0,4 10-11,-4-10-4,6 15 0,-6-15 0,9 27-3,-5-12-2,8 6-2,-2-2-1,4 5-1,2 1-1,4 3-1,2-1 0,4 3 0,2 1-1,4 4 1,1 1-2,2 1 1,0-1-1,2 0-1,-1-1 0,-2-3 0,-2 0-1,-2-6 0,-1-1-4,-8-6-3,1-4-27,-7-4-3,-5-7 1,-10-4-2</inkml:trace>
  <inkml:trace contextRef="#ctx0" brushRef="#br1" timeOffset="99003">8777 12953 0,'0'0'2,"-2"-15"1,2 15-1,-3-17 0,3 17 0,-3-18 1,3 18-1,-4-15-1,4 15-2,-6-15-2,6 15-2,-8-15-1</inkml:trace>
  <inkml:trace contextRef="#ctx0" brushRef="#br1" timeOffset="99409">8716 12812 26,'-9'-15'16,"9"15"1,-7-11 0,7 11-2,-5-11-3,5 11 0,-4-14-2,4 14 1,0 0-1,-7-15 0,7 15 0,0 0 0,0 0-1,-7-11-1,7 11-1,0 0-1,1 12-1,0 1-2,3 9 0,-1 7 0,1 12 0,1 9 0,2 15 0,-2 7 1,1 7-1,-3 1 0,1 2-1,-2-5 0,-1-4-1,-1-9 0,0-8 0,-1-10-1,1-6-1,0-9 2,0-6-1,0-4 0,-1-7-1,1-3 0,0-11-2,0 10-1,0-10-3,1-13-6,-1-4-14,2-9-12,5-3 3,0-12 0,4-3 1</inkml:trace>
  <inkml:trace contextRef="#ctx0" brushRef="#br1" timeOffset="99905">8911 12912 52,'0'-18'29,"0"18"2,-2-15 0,2 15-11,0 0-5,-7-16-4,7 16-2,0 0-2,0 0-2,0 0-1,0 0-1,0 0-2,0 0 0,0 0-1,0 0 1,0 0-1,0 0 0,0 0 0,0 0 0,0 0 0,0 0 0,1 14 1,1 2 0,0 3 1,3 13 0,-1 9 1,3 10 0,-3 9 0,2 6 1,-4 5-2,1 5-1,-2-2 0,0-5-1,-2-7 1,-1-10-2,1-8 0,-1-9-2,2-9 0,-2-11-1,3-4-2,-1-11-3,0 0-8,3-22-9,-2-1-11,2 0 2,-3-10 0,3 0 2</inkml:trace>
  <inkml:trace contextRef="#ctx0" brushRef="#br1" timeOffset="100229">8753 13230 38,'0'0'27,"-14"1"4,14-1 0,-9 4-9,9-4-4,0 0-2,0 0-4,0 0-1,0 0-3,20-6-1,-3-1-2,7 0 0,0-3-2,4 1 0,1-3-1,0 2-1,-2-1-2,-6 2-1,-2 3-2,-4-3-4,4 5-14,-4 0-15,1-4 1,2-1 0,2-2 0</inkml:trace>
  <inkml:trace contextRef="#ctx0" brushRef="#br1" timeOffset="100665">9552 12953 15,'0'0'20,"0"0"3,3-13 5,-3 13-7,0 0-2,0-12 0,0 12-2,0 0 1,0 0-4,0 0-3,0 0-3,-13 11-2,5 4-2,-6 8 0,1 7-1,-8 10 1,0 8-1,-6 5 0,3 6 1,-3 0-2,2 2-1,1-6 0,2-6-1,2-8 0,6-9-1,2-6 1,2-7-3,6-7 1,4-12 0,0 0-2,0 0-1,1-12-5,1-13-7,7-2-10,0-5-9,-1-12 1,2-1 0,-1-9 1</inkml:trace>
  <inkml:trace contextRef="#ctx0" brushRef="#br1" timeOffset="101019">9303 12887 64,'-14'-5'30,"14"5"1,-10-5 0,10 5-13,0 0-6,0 0-3,0 0-1,-9-5-1,9 5-1,5 21 0,3 0-2,1 4 0,6 8-1,5 4 1,5 8 0,6 3-1,4 1 0,2-3 0,0 0 0,-1-4-1,-2 1-2,-4-4 0,-5-6 0,-5-3 0,-5-6 0,-4-3 0,-2-6-3,-1-1-2,-8-14-10,0 0-24,0 0 0,9-29 0,-4 0 0</inkml:trace>
  <inkml:trace contextRef="#ctx0" brushRef="#br1" timeOffset="102472">15285 14780 26,'11'6'23,"-11"-6"-1,0 0 1,0 0-6,0 0-1,0 0-1,0 0-1,0 0 0,0 0-4,0 0-2,0 0-1,0 0 0,0 0-1,0 0 0,-1-11-1,1 11 1,0 0-2,0 0 1,0 0-2,-7 13 0,7-13-1,-14 15 0,2-2 0,-2 2 0,-6 6-1,-2 5 1,-5 2-1,0 7 2,-2-1-3,1 1 0,-1 1 0,0-1 0,2-2 0,1-4 0,1-2 0,1-5 0,1-2 0,1-3 0,2-4 0,4-2 0,3-4 0,3-4 0,10-3 0,-12 4 0,12-4-5,0 0-2,5-13-10,-1 1-22,6-6 0,0-5 0,1-3 1</inkml:trace>
  <inkml:trace contextRef="#ctx0" brushRef="#br1" timeOffset="103030">14941 14742 13,'5'-14'18,"-5"14"4,4-17 3,-1 4-5,-3 13-3,0-11-1,0 11 1,0 0-1,0 0 0,0 0-6,0 0-1,0 0-3,0 0-1,-4 10 0,10 1 0,-1 4 0,4 8-1,0 2 1,4 6-2,0 3 1,5 5-2,1 0 1,4 0-1,2-3 0,3 0 1,3-3-1,3 0-2,2-5 0,3-3 0,0-3 0,-2 1 0,-4-5 0,-1-1 0,-2-1 0,-5-2 0,-4-1 0,-2 0 0,-6-2 0,0 0 0,-3-3 0,-10-8 0,11 12 0,-11-12 0,0 0-3,0 0-5,11 1-15,-11-1-17,9-21 0,-3 7 0,3-7 1</inkml:trace>
  <inkml:trace contextRef="#ctx0" brushRef="#br1" timeOffset="103788">16888 14677 54,'0'0'28,"-10"2"3,10-2-4,0 0-11,0 0-4,0 0 1,0 0-4,0 0-1,0 0-1,-3 17-1,3-3-2,1 9-1,1 4 1,2 8-1,0 6 1,3 7 0,1 1 0,3 5-1,0-4 1,1 2-1,0-4 0,0-1-1,-2-5 1,1-5-3,-3-3 0,-1-5 0,-3-6 0,1-5 0,-3-4 0,-2-14 0,3 17 0,-3-17-4,0 0 0,0 0-3,7-12-4,-8-6-19,8-1-9,-1-8 0,3-8 3,3-4-2</inkml:trace>
  <inkml:trace contextRef="#ctx0" brushRef="#br1" timeOffset="104186">17195 14738 42,'5'-12'31,"-4"0"2,-1 12-5,3-11-4,-3 11-2,0 0-5,0 0-6,0 0-2,0 0-2,-4 20-1,1-3-1,0 10-2,0 5 2,1 10-2,-2 3 0,3 10 0,-1 2 0,2-1-3,1-1 0,2-5 0,0-3 0,1-6 0,0-6 0,0-9 0,0-6 0,-2-8 0,2-1-3,-4-11-3,0 0-2,0 0-8,4-16-12,-4 0-11,-2-5 1,1-1 0,-4-6 2</inkml:trace>
  <inkml:trace contextRef="#ctx0" brushRef="#br1" timeOffset="104494">16986 14994 64,'-13'4'33,"13"-4"1,0 0 0,-10-1-13,10 1-7,0 0-3,18-2-1,-6-4-1,8 3-2,1-6-1,7 4-2,-2-4 0,2 1 0,-2 1-4,-2 0 0,-5 1 0,-3 1 0,-4 2-4,-12 3-3,15-7-29,-15 7-4,9-15 1,-6 1 0</inkml:trace>
  <inkml:trace contextRef="#ctx0" brushRef="#br0" timeOffset="127827">4028 16782 44,'0'0'20,"10"2"2,-10-2-2,0 0-5,0 0-3,0 0-2,0 0-1,0 0-1,0 0-2,0 0 0,-9 7-3,9-7 1,-15 10-1,3-3 1,-4 5 0,-7 1 0,-1 8 0,-8 2 1,0 5 0,-7 1-1,-1 6 0,-3 0-1,1 2 0,1-1-1,2-1 1,2-2-2,5-5 0,6-3-1,4-6 0,7-5 0,3-3-2,12-11 0,-12 8-3,12-8-2,0 0-13,11-19-18,4 3 1,2-7-1,7-8 2</inkml:trace>
  <inkml:trace contextRef="#ctx0" brushRef="#br0" timeOffset="128564">4033 16806 12,'0'0'21,"0"0"-3,0 0 2,0 0-1,0 0-1,-5 11-2,5-11-2,0 0-1,0 0-2,9 8-2,-9-8-2,14 15-2,-3-4-1,7 5 0,1 2-1,7 6 0,5 2-1,5 3 1,3 0 0,7 3 0,1-3-1,1 0 1,-1-2-1,0-3-1,-4-2 1,-4-4-1,-5-1-1,-6-3 0,-5-2 0,-4-2 1,-6-2-1,-2-1-1,-11-7-1,11 9-3,-11-9-2,0 0-12,0 0-18,0 0 0,-11 10 0,2-13 1</inkml:trace>
  <inkml:trace contextRef="#ctx0" brushRef="#br0" timeOffset="129707">3530 17276 6,'0'0'14,"0"0"-2,0 0 3,0 0-2,0 0 0,0 0 0,0 0-4,0 0-1,0 0-2,0 0-1,0 0 0,0 0-1,0 0 1,0 0 0,0 0 1,0 0 0,0 0 0,0 0-1,0 0 0,0 0-2,0 0 0,0 0 0,0 0-1,0 0 0,0 0-1,0 0 0,0 0 1,0 0-1,0 0 1,0 0 0,0 0 0,0 0 0,0 0-1,0 0 1,0 0 0,0 0-1,0 0 0,0 0-1,0 0 1,0 0-1,0 0 1,0 0-1,0 0 0,0 0 1,0 0 0,0 0 0,0 0 0,0 0 1,0 0-1,0 0 0,0 0 1,0 0-1,0 0 1,0 0-1,0 0 0,0 0 0,0 0 1,0 0-1,3 11 1,-3-11 0,8 24 0,-1-6 0,2 9 1,4 6 0,3 9-2,3 6 0,2 4 0,4 4 0,-1 2-1,2 0 1,1-3-2,-3-3 1,-1-6 1,-1-6 0,-22-40-1,36 64 5,-36-64-4,24 44 3,-24-44 2,0 0-2,19 39-4,-19-39 0,0 0-6,0 0-33,0 0-1,24 12-6,-15-24 0</inkml:trace>
  <inkml:trace contextRef="#ctx0" brushRef="#br0" timeOffset="130436">4676 17299 4,'0'0'20,"0"0"3,0 0 1,0 0-7,0 0-3,0 0-1,0 0-1,0 0 0,0 0-1,0 0 0,0 0-1,0 0-3,0 0-1,0 0-1,0 0 0,0 0 0,0 0-1,0 0 0,-3 13-1,-3 3 2,-4 5-2,-1 11-1,-7 10 1,-1 9-1,-4 4 1,1 5-1,-2 0 0,1-1-2,2-3 1,2-8 0,5-11 0,2-6-1,3-6 0,3-8-1,2-4-1,4-13-2,-1 12-3,1-12-3,0 0-12,0 0-18,7-16 0,-5 3 1,-1-4 1</inkml:trace>
  <inkml:trace contextRef="#ctx0" brushRef="#br0" timeOffset="131114">3921 18016 37,'-24'17'21,"24"-17"0,0 0-1,0 0 2,0 0-7,-6-15-8,6 15-2,0 0-3,0 0 5,0 0-1,-1-12-1,1 12-7,0 0 7,0 0-2,0 0 1,0 0 0,0 0-1,0 0 1,0 0 1,0 0-1,0 0 0,13-3 0,-2 3 0,6-2 0,2 4 0,7-1-1,3-1-1,4 1 6,1-1-7,2-3 0,2-1 0,-1 3-1,-1-2 1,-1-2-1,-2-2 0,-2 1-6,-1-1 7,-1 5-1,-3-4 0,-2-1 0,-4 3-1,-1 1 1,-5 3-2,-2-2 0,-3 3-3,-9-1-3,12 6-14,-12-6-18,0 0 1,10-19-1,-6 3 2</inkml:trace>
  <inkml:trace contextRef="#ctx0" brushRef="#br0" timeOffset="131986">4725 17301 22,'0'0'22,"0"0"1,0 0 3,0 0-13,0 0-5,-5-10 0,5 10 0,0 0 0,0 0 0,0 0 0,0 0-1,0 0-1,0 0 0,0 0-2,0 0 0,0 0 0,0 0 0,0 0 0,0 0-1,0 0 0,0 0 1,9-8-1,-9 8 0,19-11-1,-4 3 1,5-4-1,5 0 0,5-4 1,6 0-1,4-3 0,6 1 0,-1-2 0,0 1-1,0 0 1,-2 3-1,-5 1 0,-5 3-1,-6 1 1,-5 2-1,-6 2 0,-3 4 0,-4-1-1,-9 4-1,10-3-1,-10 3-5,0 0-9,0 0-22,4-12 0,-7 2 1,-2-1-2</inkml:trace>
  <inkml:trace contextRef="#ctx0" brushRef="#br0" timeOffset="133219">4038 17052 6,'0'0'21,"0"0"-1,0 0-2,0 0-3,0 0 0,0 0-4,0 0 1,0 0-3,0 0-1,0 0 0,0 0-1,-9-4 0,9 4 1,0 0 0,0 0-1,0 0-1,0 0 0,0 0-1,0 0-1,0 0-1,3 12 0,-3-12 0,0 0-1,0 0 0,0 0 0,6 10 0,-6-10 0,12 14-1,-2-4 1,1-1 0,3 1 0,0 1-1,2 1 0,0-2 0,1 1 0,-1-2-1,0 3 1,-2-3-1,1 2 1,0-2-1,-2 0 0,1 1 0,-2-3 0,1 2 0,-1-3 0,-1 1 0,0-3 0,-1 1 1,-1 0-1,-1-3 0,-8-2 0,14 7 1,-14-7-1,11 5 0,-11-5 1,11 7-1,-11-7 1,12 6-1,-12-6 1,14 5 0,-14-5-1,11 6 1,-11-6-1,11 4 0,-11-4 0,0 0 1,11 6-1,-11-6 0,0 0 0,10 4 0,-10-4 0,0 0 0,12 6 0,-12-6 0,0 0 0,10 6 0,-10-6 0,0 0 0,10 9 1,-10-9-1,0 0 0,0 0 0,11 14 0,-11-14 0,0 0 1,7 12-1,-7-12 1,0 0-1,0 0 1,4 12-2,-4-12 1,0 0-3,0 0-2,0 0-9,6 10-25,-6-10-1,0-13-1,-2-4 1</inkml:trace>
  <inkml:trace contextRef="#ctx0" brushRef="#br0" timeOffset="136454">6539 17286 46,'0'0'27,"-12"3"-3,12-3-3,-12 1-7,12-1-3,0 0-1,-9 7 0,9-7 0,0 0-1,0 0-2,0 0-1,0 0-1,0 0-1,10 2 0,3-1-1,2-1 0,6 3-1,4-3-1,5 1 1,5-1-1,4 0 0,2 0-1,1 0 1,0 0-1,-1-1 0,-3 1 0,-4-2 0,-6 4-1,-6-4 0,-3 4-1,-8-4-2,0 5-3,-11-3-4,0 0-11,0 0-13,0 0-3,-6-12 0,6 12 2</inkml:trace>
  <inkml:trace contextRef="#ctx0" brushRef="#br0" timeOffset="136838">6737 17131 39,'0'0'30,"0"0"2,0 0 0,0 0-16,0 0-7,0 0-3,-3 12 0,3-12-1,3 17 0,1-2-1,-2 2 0,3 6 0,-1 3-1,2 5 1,-3-2-2,3 4 1,-3 0-2,2-1 2,-2-1-3,0-2 2,0-1-3,-1-5 0,3 2-6,-6-6-12,5-5-19,1-4 1,-5-10 0,19-1 0</inkml:trace>
  <inkml:trace contextRef="#ctx0" brushRef="#br0" timeOffset="138182">8059 16850 4,'0'0'23,"0"0"1,0 0-4,0 0-1,0 0-4,0 0-2,0 0-2,0 0-2,0 0-3,0 0-1,0 0-2,0 0 0,0 0-1,0 0 1,0 0 0,0 0-1,0 0 1,0 0 1,0 0-1,0 0 0,0 0-1,0 0 0,0 0 0,0 0 0,0 0-1,-1 11 0,1-11 0,4 20 1,1-1-1,-1 8 1,2 8 0,0 6 0,3 5 1,-1 2-1,1 3 0,-3-1 0,0-4 0,0-7-1,-1-4 2,-2-7-4,0-6 1,0-5-4,-3-6-2,5 3-12,-5-14-19,0 0 0,0 0-1,9-22 1</inkml:trace>
  <inkml:trace contextRef="#ctx0" brushRef="#br0" timeOffset="138527">8353 16873 39,'0'0'34,"7"-10"0,-7 10 1,0 0-14,0 0-9,0 24-5,-2 1-1,3 11-1,-2 6-1,3 9 1,-2 3-2,2 5 1,-1-3-2,1-4 1,0-10-3,2-8 0,0-8-3,-2-7 0,3-4-4,-5-15-4,0 0-13,13 6-13,-13-6 0,6-23-1,-6 4 4</inkml:trace>
  <inkml:trace contextRef="#ctx0" brushRef="#br0" timeOffset="138769">8197 17245 54,'-10'7'35,"10"-7"0,0 0 1,-8-4-19,16 3-7,-8 1-3,22-13-1,-8 2-2,5 3-1,1-1-2,1-3-4,4 6-7,-4-7-21,3 3-7,0 1 1,0 0-2</inkml:trace>
  <inkml:trace contextRef="#ctx0" brushRef="#br0" timeOffset="139366">8599 17409 49,'-11'17'30,"-2"-7"6,4-8-7,9-2-15,-12 1-1,12-1-1,0 0-2,0 0 0,13-16-2,0 12-3,0-3-1,3 1-2,1 2-1,4 3 0,-1 1-1,0 3 0,-1 5 0,-2 5 0,-2 7 0,-2 5 0,-4 4 1,-3 6-5,-6 2 5,-5 0-4,-4 3 3,-7-3-3,-6 0 3,-5-7-3,-1-2 3,-3-8 0,0-1 0,2-4 1,2-7-1,3-3 1,6-4-1,2-5 0,5-4 1,4-4-1,4-2 1,3-3 0,3 0 0,3 0-1,1 2 1,5 2-1,1 2 1,3 4 0,3 5 0,3 4 0,1 4 0,4 6-1,0 0 1,0 2 0,-1 5-2,-1-1 1,-3 1-1,-3-5-1,-1-1-3,-5-8-3,6 1-28,-5-9-5,-1-10 1,1-7-1</inkml:trace>
  <inkml:trace contextRef="#ctx0" brushRef="#br0" timeOffset="139933">9059 17055 40,'0'0'31,"1"-13"2,-1 13-1,2 12-17,-2-12-6,-3 35-2,-1-11 0,2 14-2,-2-1 0,3 11 1,-1-5-3,3 2 2,2-8-3,3-2 2,2-9-3,5-7 2,-1-6-2,6-6 0,0-4 0,1-5 0,0-5 0,1-3 0,-1-3-1,0-4 1,-1-3-1,0-1-2,-4-1 3,0-3-3,-4-1 2,-1 2-1,-4-2 1,-3-1-1,-4 2 1,-4-1 0,-3 0 0,-1 3 0,-4 1 1,0 3-1,-3 3 1,-1 3-1,-2 4 0,1 3 0,-1 3 1,1 5-1,0 2-1,2 2 1,2 3-2,2 0-1,7 3-3,-3-6-4,11 6-22,-2-12-5,11 16-2,3-11 3</inkml:trace>
  <inkml:trace contextRef="#ctx0" brushRef="#br0" timeOffset="140610">10030 17262 58,'-10'8'33,"10"-8"-1,0 0 0,0 0-24,18 3-4,-9-3 2,7 4-2,0-4 1,9 5 1,1-5-1,10 3 1,4-3-2,10 1 0,5-2 0,10 1-1,5-1 0,8 2 0,0-1-1,4 1 1,0 0-1,-1 2 0,-3-2-1,-5 0 0,-7 0 0,-6 2-1,-6-2 0,-7 1 1,-9-1-1,-8 2 1,-6-2-1,-9 0-1,-3 0 1,-12-1-1,10 0-2,-10 0-3,0 0-4,-12-20-9,12 20-21,-9-22 1,2 7 0,-2-3 1</inkml:trace>
  <inkml:trace contextRef="#ctx0" brushRef="#br0" timeOffset="140904">11148 17049 69,'-10'0'34,"10"0"1,7 12-9,-7-12-11,19 21-6,-6-6-1,6 10 0,0 0-2,5 8 0,1 2-1,3 5 2,0-3-4,-2 2 2,-4-4-3,-2-2 1,-8-2-3,-7-3 2,-12-4-4,-11-5 0,-9 0-3,-11-4-3,-1 2-15,-8-8-18,-2-7 2,-1-7-1,4-6 1</inkml:trace>
  <inkml:trace contextRef="#ctx0" brushRef="#br0" timeOffset="141370">10506 16259 55,'-3'-12'35,"3"12"-1,0 0 0,0 0-15,-2 23-8,1-1-2,4 15-2,-2 5-1,1 11-2,-2 6-1,1 7-1,-2-2-1,1-5-2,0-9 1,-1-9-3,0-7 0,-2-11-3,5-5-1,-2-18-4,0 0-13,0 0-12,11-12 0,-1-9 1,1-7 1</inkml:trace>
  <inkml:trace contextRef="#ctx0" brushRef="#br0" timeOffset="141617">10711 16420 55,'6'-20'34,"0"10"0,-6 10-1,0-14-14,3 24-9,-5 3-3,2 13-1,-4 2-1,3 11-1,-4 8-1,1 9-2,-2 1 2,1 3-3,0-4 1,0-5-3,3-6 0,-1-9-4,4-8-2,-2-16-10,1-12-20,0 0 2,15-11-2,-6-10 2</inkml:trace>
  <inkml:trace contextRef="#ctx0" brushRef="#br0" timeOffset="141972">10542 16601 52,'0'0'33,"0"0"0,0 0 1,0 0-15,0 0-8,7 13-1,-7-13-2,19 5-1,-7-3-1,10 3-1,-1-4 0,5 2-2,0-2 0,1 1-2,1-4 0,-2 1-1,0 0-2,-5-4-2,1 2-2,-8-8-5,5 6-14,-4-7-14,-3-2 1,0-2 0,-2-3 2</inkml:trace>
  <inkml:trace contextRef="#ctx0" brushRef="#br0" timeOffset="142310">10929 16473 67,'0'0'36,"0"0"-1,0 0 3,19 10-20,-10-16-8,8 7-1,-1-4-2,6 3-2,-1-2-1,2 3-1,-2-1-1,1 2-1,-5-1 0,-1-1-1,-1 1 0,-4-1-1,0-1-1,-2-1 0,0 0-2,-9 2-2,17-12-2,-13-2-5,6 3-20,-6-3-4,0-2 0,0-1 0</inkml:trace>
  <inkml:trace contextRef="#ctx0" brushRef="#br0" timeOffset="142606">11104 16291 62,'-6'11'32,"3"6"1,0-3 1,-4 1-20,7 9-5,-6 0-1,5 7-1,-4-3 0,5 6-2,-1-6-1,2 1-1,2-4-4,-2-3 0,5-1-3,-3-5 0,5 5-2,-4-10-2,5 7-7,-5-1-21,0-4 1,3 1-1,-7-14 2</inkml:trace>
  <inkml:trace contextRef="#ctx0" brushRef="#br0" timeOffset="148097">14051 16928 14,'0'0'22,"0"0"1,0 0-2,0 0-4,0 0-6,0 0-2,0 0 0,0 0 1,0 0-1,0 0 0,0 0-1,0 0-2,0 0 0,0 0-2,0 0-1,0 0 0,-6 10-2,6-10 0,-15 13 1,2 1-1,-8 4 2,-5 6 0,-8 5 1,-6 6 0,-7 2 0,-3 2 1,-3-1-1,0-2-1,2-3 0,4-4-2,5-6 0,8-4 0,8-4-2,4-6-1,9-2-2,2-6-2,11-1-4,1-12-8,15 0-20,4-3 0,6-4 1,8-4 2</inkml:trace>
  <inkml:trace contextRef="#ctx0" brushRef="#br0" timeOffset="148639">14048 16919 22,'-17'8'22,"17"-8"3,0 0-7,-13 7-3,13-7-3,0 0 0,4 14 0,-4-14-1,14 20 0,-6-9-1,10 13-2,0-2-2,10 8 0,4 0-2,8 4 1,6 0-1,8 2 0,1-2-1,4 0 0,0-5 0,-2 0 0,-3-5-2,-5-1 1,-8-4-1,-6-4 0,-8-3-3,-5-4-1,-7 0-4,-15-8-13,0 0-18,0 0 1,-10 0-1,-7-6 1</inkml:trace>
  <inkml:trace contextRef="#ctx0" brushRef="#br0" timeOffset="149413">13354 17431 15,'0'0'15,"0"0"-2,7-12-3,-7 12-3,0 0-3,0 0-3,11-8-1,-11 8-2,0 0 0,10-8 0,-10 8 3,0 0 3,11-2 2,-11 2 2,0 0 3,0 0 1,10 4 1,-10-4 0,0 0 0,0 0-1,10 11 0,-10-11-1,5 11-2,-5-11 0,10 25-1,-5-10-1,6 11-3,2 3 1,3 8-2,1 4 0,3 6-2,0 2 1,2 2-2,0 3 1,3-3 0,-3-4 0,2-1 0,0-1 4,0-6-4,-1-2 0,-23-37-10,43 64 1,-43-64-25,30 40-8,-30-40 2,0 0-7</inkml:trace>
  <inkml:trace contextRef="#ctx0" brushRef="#br0" timeOffset="150103">14708 17409 8,'0'0'22,"0"0"3,8-1-6,-8 1-2,0 0-1,0 0 0,0 0-2,0 0-1,0 0-3,0 0-2,0 0 0,5 10-2,-5-10 0,-1 28 0,-3-4 0,2 11-2,-6 3 1,1 9-1,-5 3 1,0 5-2,-6 3 0,1-1-1,-2-2 1,0-2 0,-1-1-2,4-2 6,-1-5-6,4-5-1,13-40 4,-17 56 0,17-56-1,-10 35-2,10-35-2,0 0-9,0 0-14,0 0-15,8-49-6,-9 23 0,-1-5 2</inkml:trace>
  <inkml:trace contextRef="#ctx0" brushRef="#br0" timeOffset="150774">13817 18133 14,'0'0'25,"0"0"3,-5 35-2,5-35-8,0 0-2,0 0-1,0 0 1,0 0-2,0 0-1,-6-37-4,6 37-2,0 0-2,0 0 0,0 0-1,0 0 0,0 0 0,0 0 0,0 0 0,0 0 0,0 0 1,0 0-6,0 0 5,0 0-6,0 0 6,50-9-6,-50 9 5,60 0 0,-21-2-6,6-1 5,4 2 0,7-2 3,1-1-5,3 0 0,1 0 0,-3 0 0,-2 3 0,-3 0 0,-5 1 0,-8-1 0,-6 2 0,-34-1 0,47 4 0,-47-4 0,0 0 0,29 2-13,-29-2-26,0 0-2,-1-30-3,-1 10-2</inkml:trace>
  <inkml:trace contextRef="#ctx0" brushRef="#br0" timeOffset="151458">14717 17455 5,'0'0'23,"0"0"2,0 0 2,0 0-9,0 0-2,0 0-2,0 0 0,0 0-1,0 0-3,0 0 0,0 0-2,0 0-2,9-11 0,-9 11-2,23-18 0,-5 3 0,8 1-2,7-6 1,7-2-2,4 0 1,2 0-1,1 0 0,0 2-1,-5 2 1,-4 3 0,-7 3 0,-5 3 0,-7 2 0,-4 2 1,-5 2-2,-10 3 1,11-2-1,-11 2-1,0 0-2,0 0-3,0 0-11,0 0-20,0 0-1,7-18 0,-6 8 0</inkml:trace>
  <inkml:trace contextRef="#ctx0" brushRef="#br0" timeOffset="153059">14069 16565 29,'0'0'25,"0"0"0,0 0 1,0 0-14,0 0-3,-5 15-3,3-3 0,-5 2 1,2 10-1,-5 2 1,4 7-2,-4-1 0,2 3-1,-1-2-1,3-2-2,0-2 0,2-11-4,2 0-3,2-18-5,-2 14-13,2-14-8,0 0-1,11-18 2</inkml:trace>
  <inkml:trace contextRef="#ctx0" brushRef="#br0" timeOffset="153692">14059 16246 3,'-3'-14'21,"3"14"1,0 0-6,0 0-2,-13-6-1,13 6-4,-12 11-1,3 1-2,1 3 1,-2 3-1,3 7 0,0-2 1,3 5-1,0-3-1,4 2 0,1-8 0,4 2-2,0-8 1,4-1 0,2-7-1,4-1-1,-1-6 1,4-2-1,-1-4-1,2-3 0,-2-6 0,1-1 0,-4-6 0,-1 0-1,-2-2 0,-2-1 0,-4-1 0,0 3 1,-3 0 0,-1 4-1,-3 2 1,0 4 0,-3 3 0,5 12 0,-12-14 0,12 14-1,-16-1 1,7 5-2,1 2 0,-2-1-1,3 6-2,7-11-3,-11 18-7,11-18-6,0 0-10,-5 11-3,5-11 1,0 0 1</inkml:trace>
  <inkml:trace contextRef="#ctx0" brushRef="#br0" timeOffset="154015">14316 16076 23,'0'0'24,"0"0"2,0 0 1,0 0-8,-1 13-7,1-13-2,1 19-1,-1-6 0,4 7-2,-3 1 1,3 5-2,0 1-3,2 2 0,0-1-2,0 1 0,-1-1-1,0-1 0,-2-1 0,1-4-1,-1 0-2,-3-8-3,4 2-10,-3-5-14,-1-11-2,0 0-2,7-11 2</inkml:trace>
  <inkml:trace contextRef="#ctx0" brushRef="#br0" timeOffset="154376">14535 16091 36,'0'0'30,"0"-15"1,0 15-3,0 0-12,0 0-4,0 0-3,0 0-1,-1 18-3,-1-1-1,2 6-1,-1 6-1,1 8 1,-2 5-1,2 2 1,-1 0-2,1-2 0,0-3 0,0-4 0,0-6-1,0-7-1,1-6-1,-1-16-2,3 19-2,-3-19-5,0 0-14,0 0-8,3-15-1,-3 3 1,-3-8 2</inkml:trace>
  <inkml:trace contextRef="#ctx0" brushRef="#br0" timeOffset="154683">14306 16319 45,'0'0'30,"0"0"2,0 0-1,1 10-15,-1-10-5,0 0-1,0 0-1,13 4-3,-5-6 0,8 5-1,-1-4-1,5 1-1,-1-2-1,3 0-1,-1-1-1,-2-3-2,-2 1-4,-3-7-12,-1 3-18,3-3 1,-2-3-2,-1-1 1</inkml:trace>
  <inkml:trace contextRef="#ctx0" brushRef="#br0" timeOffset="156594">16486 17745 58,'-7'10'34,"7"-10"0,-9 12 0,1-10-18,5 9-8,-6 2-1,4 4-1,-4 4 0,5 6 0,-1-3 0,4 4-2,1-4-1,4-3 0,3-6-1,6-5-1,1-7 1,2-9-2,3-3 1,0-7-1,0-7 0,0-2-1,-3-1 1,-3-2-1,-4 1-1,-4 3 1,-5 0 0,-5 4 0,-3 5 0,-2 5 0,0 0 0,-1 3 0,11 7 0,-15-8 0,15 8 0,0 0 0,11-9 0,1 8 0,3 0 0,3 1 1,1 3-1,2 4 2,-1 5-1,-1 2 1,-5 6 0,0-2 0,-4 3 0,0-2 1,-4-1-1,-1-3 0,-2-1-1,-3-14 1,0 0 0,0 0-1,0 0 1,0 0-1,9-24 0,-4 7 0,3-3 0,3-2-1,2-5 1,1 0-2,4 0 0,-1 0 1,4 5-7,-6-3-9,4 4-21,1 1 2,0 3-2,4 1 3</inkml:trace>
  <inkml:trace contextRef="#ctx0" brushRef="#br0" timeOffset="157752">18636 16941 39,'0'0'28,"0"0"1,0 0-4,0 0-12,0 0-6,0 0 0,0 0-2,0 14 1,0-14 0,-12 18 1,-1-5-2,0 11 0,-8 4 1,-1 10-1,-8 3 0,-1 9 0,-7-1-1,0 6 2,-2-2-3,0 0 2,-1-6-3,4-3-1,3-4 0,3-6 0,4-1-1,3-7-2,4-2 3,4-6-4,5-2 2,1-6 1,10-10-2,-12 13-1,12-13 1,0 0-3,6-11-4,-2-4-9,9-5-19,3-3 1,4-5 0,6-5 2</inkml:trace>
  <inkml:trace contextRef="#ctx0" brushRef="#br0" timeOffset="158324">18679 16895 10,'0'0'24,"0"0"-2,-8-7-2,8 7-1,0 0-2,-3 11-2,3-11-2,2 17-2,-1-6-2,5 11 1,1-2-1,10 10-1,-1-2-2,8 6-1,1 0 0,6 2-2,4-1 0,5 0 0,1-2-1,3-3 0,-1-1-1,4-2 2,-1-1-1,0-4 1,-5-2-2,-1-3 2,-4-2-2,-3-3 1,-5-3-1,-6-2 0,-4-1-1,-4-2-1,-3-3-1,-11-1-1,9 3-4,-9-3-7,0 0-23,-13-3-2,-2 1 2,-4-1-2</inkml:trace>
  <inkml:trace contextRef="#ctx0" brushRef="#br0" timeOffset="158984">18023 17701 7,'0'0'24,"0"0"1,0 0-6,0 0-4,0 0-1,0 0-1,0 0 0,0 0-1,0 0-3,0 0-1,0 0-1,10 8 0,-10-8-1,15 10 0,-5-4-1,6 3 0,1 3-1,6 4 0,3 2 0,7 4-1,3 6 0,5 4 0,3 2 0,4 4 5,0 5-1,1 0 0,-1 6-6,-2-4 0,-5-1 0,-4-5 5,-5-2-1,-32-37-7,47 55 0,-47-55-1,0 0 1,27 41-6,-27-41-22,0 0-16,0 0 2,3-46-1</inkml:trace>
  <inkml:trace contextRef="#ctx0" brushRef="#br0" timeOffset="160060">19313 17507 17,'5'-15'17,"-5"15"2,5-18-1,-5 18 2,4-15-2,-4 15 0,0 0-2,0 0-2,3-14-1,-3 14-4,0 0-1,0 0-3,0 0-1,0 0 0,0 0-2,0 0 1,0 0 0,-3 17 1,-1-2 0,1 6-3,-2 7 2,-1 5-2,-4 6 3,1 5-3,-3 3 2,1 3-3,-3 0 1,2 1 1,-3-5 0,1-1 4,2 1 0,-1-6-1,2-2-1,11-38-4,-18 61 0,18-61 0,-11 39 0,11-39 0,0 0 0,0 0 0,0 0 0,0 0 0,0 0 0,0 0 0,0 0 0,0 0 0,0 0 0,0 0 0,0 0 0,0 0 0,0 0 0,0 0 0,0 0 0,0 0 0,0 0 0,0 0 0,0 0 0,0 0 0,0 0 0,0 0-2,0 0 4,0 0-2,0 0 0,0 0 0,0 0 0,0 0 0,0 0 0,0 0 0,0 0 0,0 0 0,0 0 0,0 0 0,0 0 0,0 0 0,0 0 0,0 0 0,0 0 0,0 0 0,0 0 0,0 0 0,0 0 0,0 0 0,0 0 0,0 0 0,0 0 0,0 0 0,0 0 0,0 0 0,0 0 0,0 0 0,0 0 0,0 0 0,0 0-2,0 0 2,0 0 0,0 0 0,0 0-2,0 0 0,0 0 2,0 0-2,0 0-12,0 0-31,0 0 5,0 0-5,0 0 1</inkml:trace>
  <inkml:trace contextRef="#ctx0" brushRef="#br0" timeOffset="160602">18676 18297 21,'-22'36'31,"22"-36"5,0 0 1,0 0-14,0 0-4,0 0-1,0 0-3,0 0-2,0 0-3,29-42-2,-29 42-1,30-14-6,-30 14 0,45-13 5,-45 13-1,60-17-1,-23 9-4,2-3 0,1 1 0,-1-2 0,-2-1 0,-3-1 0,-3 3 0,-31 11 0,51-24 0,-51 24 0,34-17 0,-34 17 0,0 0 0,30-24 0,-30 24-22,0 0-23,25-32-1,-19 14 0,0-5 1</inkml:trace>
  <inkml:trace contextRef="#ctx0" brushRef="#br0" timeOffset="161279">19303 17494 1,'0'0'15,"-7"-10"2,7 10 0,0 0-7,0 0-5,0 0 2,0 0 1,0 0 4,0 0 0,0 0 1,-9-9 0,9 9 0,0 0-1,0 0 0,0 0 0,0 0-3,13-10-1,0 5-1,1-5-2,9-2-1,6-6-1,8-1-2,4-4 1,4 0-1,4 0 1,2-3-2,1 3 2,1-1-2,-7 3 1,-2 4 0,-4-1 0,-6 6-1,-7 0 0,-4 3 0,-9 3 0,-4 2 0,-10 4 0,0 0-2,10-6-2,-10 6-2,0 0-11,2-15-21,-2 5 0,1-4 0,-2-5 1</inkml:trace>
  <inkml:trace contextRef="#ctx0" brushRef="#br0" timeOffset="161865">19262 17120 41,'-2'-10'28,"2"10"3,0 0-8,1-15-8,-1 15-4,0 0-2,0 0-2,0 0 0,0 0-2,0 0-2,0 0 0,0 0-1,3 13 1,-3-1 1,3 9 0,-3 2 0,4 7 0,-2 3 0,2 4 2,-2-3-4,1 0 2,-1-4-3,0-3 1,1-5-3,-2-6 1,1-4-4,-2-12-4,5 11-10,-5-11-20,1-16 2,0-1-3,0-8 3</inkml:trace>
  <inkml:trace contextRef="#ctx0" brushRef="#br0" timeOffset="162534">19254 16602 6,'-12'-3'19,"12"3"2,-12-3 2,12 3-9,-10 4-1,10-4-2,-13 13 2,4 0-1,1 8 1,-1-2-2,3 9-3,-1-3 0,4 4-3,1-2-1,5 0-1,1-7-1,5-2 0,1-5 1,3-1 0,1-6 0,4-3-1,-2-5 0,3-2 1,-3-5-1,3-1 0,-4-4 0,1-3-1,-3 0 1,-3-6 1,-2 0-2,-2 0 0,-3-2 0,-3 2 0,-3 0 0,-2 2 0,-3 2-1,-1 5-1,-5 3 1,-1 4 0,-1 5 0,-2 2-1,1 5 0,-1 1-1,3 3-2,-1-2-2,7 6-4,-1-9-10,10-4-16,-1 13 0,1-13 0,14 0 1</inkml:trace>
  <inkml:trace contextRef="#ctx0" brushRef="#br0" timeOffset="162903">19485 16391 53,'0'0'33,"0"0"-2,0 0 1,0 0-10,0 0-13,-1 15-3,-1 0-2,2 10 0,-1 2 0,1 6-1,-2 4 1,3 7-1,-1-2-1,1-1-3,0-4 2,0-4-2,0-6 0,1-4-1,0-4 0,-2-9-1,0-10-2,0 0-2,0 0-16,11 5-11,-7-16 0,4-3 0,-2-9 1</inkml:trace>
  <inkml:trace contextRef="#ctx0" brushRef="#br0" timeOffset="163219">19638 16365 59,'1'-14'30,"-1"14"0,0 0-5,0 0-13,0 0-4,0 0 0,-4 21-2,2-1-2,1 8 0,-1 4 0,0 7-1,0 0-1,1 3 0,1-1-1,0-3-2,1-5 2,0-4-3,0-4 1,0-7-3,1-1-1,-2-17-4,3 16-8,-3-16-13,0 0-4,0 0 2,-4-21 0</inkml:trace>
  <inkml:trace contextRef="#ctx0" brushRef="#br0" timeOffset="163527">19430 16573 44,'0'0'31,"0"0"2,0 0 0,0 0-13,5 14-5,6-15-5,5 6-1,2-5-3,5 3-1,1-3-1,0 1-1,-1-1-2,0-2-2,-4 1-5,-4-6-15,-3 1-15,1-2 0,-2-7 0,1-4 0</inkml:trace>
  <inkml:trace contextRef="#ctx0" brushRef="#br2" timeOffset="253382">4739 17238 11,'0'0'8,"0"0"0,0 0 0,0 0-2,0 0-2,0 0-3,0 0 0,0 0-1,0 0 0,0 0 1,0 0 0,0 0-1,0 0 1,0 0 0,0 0-1,0 0 0,0 0-1,0 0-4,0 0-6,0 0-5,0 0-1</inkml:trace>
  <inkml:trace contextRef="#ctx0" brushRef="#br2" timeOffset="255135">4732 17276 2,'0'0'5,"0"0"0,0 0 1,0 0 0,0 0 1,0 0 1,0 0-1,0 0-1,0 0 1,0 0-2,0 0 1,0 0-1,0 0 1,0 0 1,0 0 0,0 0-1,0 0 0,0 0 0,0 0-1,0 0 0,0 0-1,0 0-1,0 0-1,0 0 0,0 0 0,0 0-1,0 0 0,0 0-2,0 0-6,0 0-19,0 0-2,0 0 1,-3-22-1</inkml:trace>
  <inkml:trace contextRef="#ctx0" brushRef="#br2" timeOffset="257837">4735 17245 6,'0'0'7,"0"0"1,0 0 0,0 0-2,-8 12 0,8-12-2,0 0 0,0 0 0,-8 7-2,8-7 1,0 0-1,0 0 1,-9 7-1,9-7 0,0 0 0,0 0 0,0 0 0,0 0-1,0 0-1,0 0 0,0 0 0,0 0-2,0 0-1,0 0-5,-11 9-3,11-9-8,0 0 0</inkml:trace>
  <inkml:trace contextRef="#ctx0" brushRef="#br2" timeOffset="285099">7982 15416 18,'1'-21'21,"-1"21"2,1-21-2,-1 21 1,0-16-4,0 16 0,0 0-1,-4-14-2,4 14-5,0 0-1,0 0-3,0 0-3,-1 10 0,1 2-2,1 7-1,0 5 1,0 9 0,-1 7-1,0 7 2,-1 5-1,0 2 0,-1-4 0,0-4 1,-1-4-2,2-5 0,-1-8-2,0-12-1,2 0-2,0-17-2,-1 13-5,1-13-11,-1-12-9,4 0-3,-1-10 1,5 0 2</inkml:trace>
  <inkml:trace contextRef="#ctx0" brushRef="#br2" timeOffset="285458">8263 15233 39,'0'0'28,"0"0"1,0 0 0,5 13-9,-5 3-7,-5 4-3,4 13 0,-4 2-3,2 11 0,-3 5-2,2 6 0,-1-6-2,3 2-1,0-7-1,1-4 0,1-7-1,0-7 1,1-7-2,-1-8 0,2-2-1,-2-11-1,0 0-2,0 0-2,0 0-8,0 0-10,-3-18-9,4 4 0,-5-4 1,3-1 2</inkml:trace>
  <inkml:trace contextRef="#ctx0" brushRef="#br2" timeOffset="285778">8077 15607 35,'0'0'26,"-18"7"2,18-7-6,0 0-7,-9-2-1,9 2-2,0 0-2,0 0 1,0 0-3,10 5-1,-10-5 0,15 0-2,-4-3 0,6 1-1,1-2 0,5 1-1,-1-2-1,2 0-1,0 0 0,-2 1-2,1 0-2,-5-2-3,1 5-3,-5-7-13,0 1-15,2 0 1,-2-4 0,1 0 2</inkml:trace>
  <inkml:trace contextRef="#ctx0" brushRef="#br2" timeOffset="286143">8550 15545 36,'0'0'28,"0"0"3,0 0-7,0 0-5,0 0-2,0 0-1,10 5-4,-1-8-3,5 4-2,-1-3-1,6 1-2,1-2-1,2 3 0,3-2-1,0 2-1,-2-1 0,1 1 0,-1 0-1,-2 0 0,0-1-1,-5-1-1,-1 4-3,-6-5-2,1 3-11,-10 0-16,11-10-2,-11 10 0,8-21 1</inkml:trace>
  <inkml:trace contextRef="#ctx0" brushRef="#br2" timeOffset="286671">9119 15321 28,'0'0'22,"0"0"2,0 0 3,-14 9-14,4 0-1,-5 3-1,1 9 0,-6 0-1,4 8 0,-4 1-1,6 5-3,-1 0-2,6 2 0,2-3-2,6-3 1,4-5-1,4-3 0,3-5 1,5-3-1,0-7 0,4-2 0,-1-5 0,2-3 0,1-3-1,1-4 0,-3-5 0,0-4 0,0-3 0,-2-3 0,-1-4 0,-2-2-1,-6-1 1,-2-2 0,-4 3 0,-3 1 0,-5 1 0,-1 4-1,-7 3 1,-2 5 0,-1 2-1,-2 6 0,0 3 1,-1 4-2,0 3 0,1 2 0,3 4-3,-1-1-2,7 5-3,-2-5-6,8 4-9,4-11-5,-4 13-7,4-13 0,16 4 4</inkml:trace>
  <inkml:trace contextRef="#ctx0" brushRef="#br2" timeOffset="286971">9388 15266 54,'0'0'31,"14"9"-2,-14-9 2,0 0-14,-1 20-5,-3-8-4,1 9-1,-4 2-1,3 11 1,-3 0-1,4 8-1,-3 0-1,3 4-2,0-2 0,2-2-2,0-5 0,1-4 0,1-5-2,-1-7-2,3-4-2,-3-17-3,6 12-10,-6-12-14,10-17-3,-2-1 0,1-11 2</inkml:trace>
  <inkml:trace contextRef="#ctx0" brushRef="#br2" timeOffset="287265">9611 15179 74,'0'0'32,"5"-10"0,-5 10 1,0 18-19,-4-2-6,2 10-1,-3 6-2,2 10 0,-3 4 0,2 8-1,0 0-1,1 2-2,1-4-1,1-6 0,0-7-1,0-7-2,3-6-1,-3-11-2,4-1-2,-3-14-3,0 0-6,0 0-9,0 0-4,-2-13-5,-3-2 3,1 0 2</inkml:trace>
  <inkml:trace contextRef="#ctx0" brushRef="#br2" timeOffset="287475">9456 15546 62,'-9'-5'33,"9"5"1,-10 2-3,10-2-11,0 0-8,0 0-3,11-2-2,-11 2-2,20 0-2,-6-1 0,3 1-2,1 0 0,0 0-2,0 1-3,-3-4-6,2-1-25,-1 1-2,-3-6 0,-3-1 0</inkml:trace>
  <inkml:trace contextRef="#ctx0" brushRef="#br2" timeOffset="310401">4122 16453 31,'0'0'24,"0"0"-3,0 0-1,0 0-3,-5-12-4,5 12-2,0 0-1,0 0-3,-9-2-2,9 2-1,0 0-1,-9 9-1,9-9 0,-9 25 0,4-7-1,-1 7 0,-1 2 1,-1 8-1,-1-1 0,2 2-1,-2-4 1,0 0-2,2-5 1,0-6-4,4-1-5,3-20-5,-4 16-8,4-16-8,0 0-2,10-12 2,-5-6 0</inkml:trace>
  <inkml:trace contextRef="#ctx0" brushRef="#br2" timeOffset="310904">3928 15932 47,'0'0'26,"0"0"3,0 0-7,0 0-8,0 0-3,3 18-3,-5-7-3,3 8-1,-1 4 0,1 7-3,0 1 1,2 4-1,1-2 0,-1-1-1,0-4 1,1-3-1,-1-7-1,-1-7-1,2 0-5,-4-11-1,0 0-3,0 0-4,0 0-9,12-7-6,-8-10 1,6 1 2</inkml:trace>
  <inkml:trace contextRef="#ctx0" brushRef="#br2" timeOffset="311197">4177 15819 39,'11'-9'27,"-11"9"1,0 0-1,0 10-6,-3 2-11,0 8-4,-2 4-2,-1 8-1,0 6 0,-1 7 0,0-1-1,1 1 0,1-6-1,1-3-1,1-7 0,1-5-2,1-8 0,1-16-4,0 19-2,0-19-8,0 0-13,0 0-2,-5-18 2,4 8 0</inkml:trace>
  <inkml:trace contextRef="#ctx0" brushRef="#br2" timeOffset="311454">3909 16080 64,'1'13'33,"-1"-13"-1,11 5 1,1-5-15,0-7-10,8 6-1,-3-6-3,7 2-1,-1 0-1,1 2-2,0 2-3,-1-5-3,3 2-10,0-4-14,4-7-3,4 0-1,-1-7 1</inkml:trace>
  <inkml:trace contextRef="#ctx0" brushRef="#br2" timeOffset="317746">7793 15559 15,'-12'-5'18,"12"5"-2,0 0-2,-11-8 1,11 8 0,-12-10-2,12 10-1,-18-10-3,8 4-2,-1-1-2,-1 1-2,-2-2-1,1 2 1,-4-2-1,1 1 1,-4 0 0,0 0-1,-4 0 0,1 0 0,-3 1 0,-1 0-1,-2 2 0,-1-1 0,0 2 0,-2 0 0,0 1 1,-2 1-1,-2 0 0,-1-1 0,-1 2 0,-1 0-1,-2 0 1,0 3 0,-1-2 0,1 4 1,-2-2-1,1 3 1,-2 1 0,0 0-1,-1 2 1,0 1-1,-1-1 0,1 0-1,-2 3 0,0 0 1,0 0-1,-1 1 1,0 1-1,0 2 0,-1 0 1,-1 0 0,0 2 0,-1 0 0,1-2-1,-2 2 1,-1 1 0,1 1 0,-2 0 0,2 1 0,-2 0-1,0 0 0,-1 3 1,1-1-1,1 0 0,0-1 1,1 0-1,4-1 1,1-1-1,4 0 0,3 0 0,3-2 0,1 2 0,4 1 0,2-2 0,1 1-1,2-1 2,1 1-1,-1-1 1,4 1-1,1-5 0,1 1 0,0 0 1,1-1-1,2 0 0,-1 0 1,1 0-1,-2 0 1,0 2 0,-1 0-1,-1 1 1,0-1-1,-2 1 1,1 0 0,-1 0-1,0-1 1,1 0-1,-1-1 0,-1-1 1,2-1-1,0 1 0,-1-2 1,3 0-1,0 0 0,1-1 1,3-1-1,0 0 1,2-1-1,1 1 1,1-2-1,3-1 1,1 1-1,0-2 1,9-7-1,-12 11 0,12-11 0,-6 12 1,6-12-1,0 0 0,0 0 0,0 0 0,0 0 1,0 0-1,0 0 0,0 0 0,0 0 0,0 0 0,0 0 0,4-15 0,-4 15 0,13-18-1,-5 7 1,2-3 0,-1 0 0,3-2 0,-1 1 0,-1 1 0,-1 1 0,0 2 0,-2 0 0,-7 11 0,10-17 0,-10 17 0,5-11 0,-5 11 0,0 0 1,0 0-1,0 0 0,0 0 0,-3-10 0,3 10 0,0 0 0,-8 3 0,8-3 0,-14 13-1,4-3 1,0 4 0,-3 3 0,-1 3 0,-1 0 0,-1 1 0,1 4 1,0 0-1,0-3 0,3-2 0,1-3 0,1-2 0,3-1 0,1-3 0,6-11 0,0 0 0,-9 9 0,9-9 0,0 0 0,0 0 1,0 0-1,0 0 0,0 0 0,0 0 0,0 0 1,0 0-1,0 0 0,0 0 0,0 0 0,0 0 0,0 0-1,0 0 1,0 0 0,10-1 0,-10 1 0,10 0 1,-10 0-1,18 0 0,-7 1 1,1 0 0,2 1-1,0 0 1,1-1-2,0 1 1,-1 0-1,-1 0 1,-1-1-1,-3 0 1,-9-1-1,13 1 1,-13-1 0,0 0-2,0 0-3,9 0-20,-9 0-11,2-16-1,-1-1 0,-2-9 0</inkml:trace>
  <inkml:trace contextRef="#ctx0" brushRef="#br2" timeOffset="319700">9008 15876 20,'-9'5'23,"9"-5"-1,0 0 0,0 0-7,0 0-3,0 0-1,0 0-1,0 0-3,-5 12 0,5-12-2,0 0 0,11 12-1,-3-5 0,1-2 1,6 3-1,-1-3 0,4 2-1,3-2 0,3-1-1,1 0 0,3-2-1,3-3 0,2 0-1,3-4 1,3-1-1,0-3 1,2-3 0,1-2-1,0-1 0,-1-4 1,-1-2-1,-1-3 0,1-1 0,-3-3 0,0-2 1,-3-3-1,-1-3 0,-3 0 1,-3 0-1,-3 0 0,-5-3 1,-4 3-1,-4 1 1,-6 0 0,-3 0 0,-4-1-1,-4-2 1,-4 0 0,-5-2-1,-3 0 0,-5 2-1,-3 0 1,-6 2-1,-3 2 1,-4 4-1,-4 3 1,-4 6-1,-4 0 1,-4 5-1,-1 3 1,-2 4-1,-1 4 1,0 5 0,2 2-1,-1 5 1,4 4-1,3 3 1,5 5 0,0 2-1,6 1 1,2 3 0,5 5-1,5 2 1,4 3 0,5 3 0,5 2-1,6 4 1,3 4 0,6 2-1,4 2 1,2 2 0,6-2 0,4 0 0,1-5 0,3-4 0,4-4 0,1-5 1,3-6-1,2-6 1,1-4-1,1-6 1,-2-2-1,0-3-1,-3-3 0,-2-4-1,-3-2-1,-6-5-5,0 5-13,-4-1-12,-13 3 0,14-11-1,-14 11 3</inkml:trace>
  <inkml:trace contextRef="#ctx0" brushRef="#br2" timeOffset="321739">9159 15909 18,'11'3'22,"-11"-3"0,0 0-3,11 5-4,-11-5-7,0 0 0,6 15-2,-6-15 0,-1 14 0,1-14 1,-10 14-1,10-14-1,-16 13-1,6-7 1,-2-3-2,-2 1 1,-2-3-2,-1 1 2,-3-2-2,-3 0 0,-1-2 1,-3 0-2,-3-2 0,-2 1-1,-2-1 1,-2 1-1,0-1 0,-1 2 0,0 0 0,-2 0 0,0 2 0,0 2 0,-3-1 0,-3 1 0,-2 2-1,-4-1 1,-2 5 0,-2-2-2,-2 5 1,-3-2 0,-1 4 0,0 2 0,-1 1 1,-3 3-2,0 0 2,0 2 1,0 1-1,0 2 0,-1 0 0,1 0 0,-1 3 0,0 0 1,-1 3-1,-2 2 0,-1 0 0,0 1 0,-1 1 0,0 1 1,0-1-1,1 1 0,1 2 1,1 2-1,0-2 0,4 2-2,3-1 2,3 2-2,3 1 2,4 0-1,2-3-1,3 2 1,1 1 1,3 1 0,0-2 0,1 2 1,2 0-1,1-2 0,1-2 0,1-3 2,0-2-2,1 1 2,1-2-2,-1-2 2,-1-1-2,0-1 2,0-1-2,2-2 2,0-2-3,0-2 1,2-3-1,1-2 0,3-2 0,-1-4-2,4 0 2,1-3-3,0-1 4,3-3-3,2-1 3,0-2-3,2 0 4,2 0-1,2-2 1,1-1 2,1-2-2,2 1 3,-2 0-3,3-1 2,-2-1-2,1 3 3,0-2-3,0 0 0,0-2 1,0 2-1,0-5 1,0 3-1,-1-1 1,1-1 0,0 1 0,0-1-1,0 2 1,9 7-1,-16-12 1,16 12-1,-13-10 0,13 10 0,-13-8 0,13 8-1,-13-6 1,13 6-1,-14-3 1,14 3-1,-12-3 1,12 3-1,-9-2 1,9 2-1,0 0 0,-9-2 0,9 2 1,0 0-2,-9-3 2,9 3-1,0 0 0,-12 0 0,12 0 0,0 0 0,-11-1 1,11 1-1,-10-2 1,10 2-1,-12-4 1,12 4 0,-13-2 0,13 2 0,-14-2 0,14 2 0,-14-4 0,14 4 0,-11-1 0,11 1 0,-10-2 0,10 2 0,0 0 0,-10-2 0,10 2-1,0 0 1,0 0-1,-9-1 0,9 1 0,0 0 1,0 0-1,0 0 0,-10-3 0,10 3 1,0 0-1,0 0 0,0 0 0,0 0 0,0 0 0,-9 0 0,9 0 0,0 0-1,0 0 1,-3 15 0,3-15-1,-3 21 1,2-6 0,-1 4 0,0 1 0,0-3-3,0 0 3,1-3-3,-1-3 3,2-11-3,-3 13 3,3-13-2,0 0 2,0 0 1,0 0-1,0 0 1,0 0-1,0 0 4,-9-16-4,9 16 3,-10-22-3,3 6 3,2 2-3,-2 0 2,1 0-2,1 3 0,0-1 0,5 12-1,-7-18 1,7 18 0,0 0 0,-4-12 0,4 12 0,0 0 0,0 0 0,0 0 0,0 0 0,0 0 0,0 0 0,0 0-1,12-12 1,-12 12 0,19-11 0,-6 4 0,4-2 0,2 0-1,3-2 1,1 0-1,1-2 1,2 1-1,-2 0 1,0 0-1,-1 0 0,-3 1 0,-2 1-1,-6 1-1,0 4-3,-12 5-6,11-13-26,-11 13 1,0 0 0,-6-10-1</inkml:trace>
  <inkml:trace contextRef="#ctx0" brushRef="#br2" timeOffset="335088">16159 16044 42,'-14'5'24,"1"8"2,-13-6-2,-5 4-17,-6 9-2,-9 4 1,-10 12 1,-11 1 1,-6 13 1,-12 2 0,-5 10 1,-11 2-2,0 9-2,-10 2-2,0 4-1,-4 1 0,-2 5-2,0-2 2,-2 2-2,-3-1 1,-1-1 1,0-2 0,3-1-2,-3-2 0,3 1 0,0-7 0,6-3 0,3-3 0,7 0-2,2-3 1,7-6 1,7 1-1,5-4 5,7 4-5,8-3 0,5-1 0,8-5 0,7-2-1,7-5 5,8-7-2,33-35-8,-42 51 2,42-51-3,0 0-16,0 0-16,0 0 1,28-54-5,-7 1 2</inkml:trace>
  <inkml:trace contextRef="#ctx0" brushRef="#br2" timeOffset="335757">12810 16104 48,'0'0'26,"4"10"2,-4-10-1,22-9-18,0 9-4,4 0-1,6 6 1,2 2 0,7 7 1,3 4-1,6 9 2,2 7-3,6 8-1,2 7 0,7 9-1,2 9-1,3 9 0,0 8 0,2 8-1,-2 4 1,1 3-1,2 4 1,-1 0 0,0-4-1,3 3 1,1-4-1,2-8 1,2-5 0,4-7 0,0-7-1,5-3 0,-1-8 0,-1-2 7,-3 0-6,-3-2 5,-3-1-4,-4 2-1,-4 0 1,-3 1-1,-7 2 1,0-9 1,-3-4-1,-5 2-2,-2-3 5,-6-6-4,-4-3 3,-5-7 0,-4-7-3,-33-24-10,46 28-27,-46-28-8,17-50 1,-24-16 2</inkml:trace>
  <inkml:trace contextRef="#ctx0" brushRef="#br2" timeOffset="338389">20491 17827 78,'15'44'40,"2"-7"0,0-2-1,-17-35-13,27 45-21,-27-45-1,34 55 1,-34-55 0,31 52 2,-31-52-1,17 36-6,-17-36 0,0 0 0,9 35 0,-9-35 0,0 0 0,0 0 0,0 0 0,0 0 0,0 0 0,0 0 0,0 0 0,0 0 0,0 0 0,37 13 0,-37-13 0,59-36 0,-7-7 0,15-17 0,22-27 0,18-24 0,25-23-18,9-24-27,11-17 0,1-1 1,1 3 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5T16:08:18.50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3553 17584 17,'-2'-21'16,"2"21"0,0-12-2,0 12-1,0 0-2,0 0-3,0 0-1,0 0-2,0 0-1,10 18-2,-4 2-1,-2 2 1,3 8 0,0 2 3,1 4-3,1-4 3,2 2-2,-3-9 4,6-3 2,-1-11-1,7-7-1,0-14 1,7-12-3,1-17-2,6-12 0,5-10-6,-1-13-12,3-1-18,3-4 1,-7 1-2,-4 8 1</inkml:trace>
  <inkml:trace contextRef="#ctx0" brushRef="#br0" timeOffset="10676.0674">2239 13285 4,'0'0'13,"0"0"1,0 0-1,0 0-1,0 0 0,0 0-1,-9-8-1,9 8-3,-12 2-2,3 0 1,-1 3-1,-1 1 0,-1 3-1,0 0 1,0 3-2,0 0 1,-1 2 0,4-2-2,0 0 1,3-1-3,2-1 1,3 1-1,1-11-1,4 17 2,-4-17-2,14 12 2,-5-7-1,0 1 1,3-3-1,-2 1 1,-2-2 0,2 3-1,-10-5 1,16 12-2,-16-12 1,12 19 0,-7-7 0,-2-2 0,1 4 0,-4-2 1,0 1 0,-2 0 0,-1-2 0,-2 1 1,-1 1 0,-1-3 1,-3 1 0,-1-3-1,0-1 0,-1-2 0,-2-2 2,2-1-4,-1-3 0,3 0-4,-1-4-1,11 5-8,-12-9-7,5-3-8,7 12-2,6-19 1,5 9 1</inkml:trace>
  <inkml:trace contextRef="#ctx0" brushRef="#br0" timeOffset="11450.1449">2311 13461 10,'0'0'16,"1"21"0,-3-7-6,3 5-1,-2 1-1,2 3-2,0 1 0,1 2 0,0-4-2,0 2 0,1-6-1,0-1 0,0-4 0,-3-13 0,3 16 0,-3-16 0,0 0 1,0 0 0,0 0 1,0 0 1,0 0-1,0 0 0,0 0 0,-4-18-1,0 7-1,0-3-1,0-4-1,-2-2-1,3 0 0,-1-2 0,3 1 1,-1-1-1,2 0 0,1 2 1,1 0-1,0 2 1,1 0 0,1 3 0,1 1 1,0 2-1,-5 12 0,11-18-1,-11 18 2,14-13-2,-14 13 0,18-8 0,-8 4 0,1 3-1,1 1 1,0 0-1,-1 2 1,1 2-2,-1-1 2,-3 3-1,1-1 0,-9-5 0,13 13 1,-13-13-1,6 15 0,-6-15 1,-3 16-1,3-16 1,-13 16-2,4-7 1,-3 0-3,-3-3-2,0 1-4,-2-5-8,4 6-7,-4-11-2,8 6 1,-4-12 1</inkml:trace>
  <inkml:trace contextRef="#ctx0" brushRef="#br0" timeOffset="31513.151">8316 13397 25,'0'0'19,"-1"-19"2,1 19-4,-4-17-7,4 17-4,-14-13 0,5 8-1,-3 3-1,-3 1 1,1 3 0,-3 3 0,3 2 0,-1 1-1,1 2-1,3 3 0,2-2-2,2 2 0,4-1-1,2 1 0,4 2 0,3-1 0,3 3 0,3-2 1,1 2 0,2 0 0,0 1 0,0-1 0,-1-1 0,-3 0 0,-3 1 0,-2-1 0,-4 0-1,-4 1 1,-3-2 0,-3 0 0,0-2-1,-1 0-1,0-4-3,9-9-2,-14 11-5,14-11-5,0 0-4,-5-15-6,5 15 0,11-28 0</inkml:trace>
  <inkml:trace contextRef="#ctx0" brushRef="#br0" timeOffset="31993.1989">8399 13519 3,'0'0'17,"0"0"2,5 13-1,-3 1-4,-3 0-3,3 5 0,-2 0-1,1 3-2,0-1-1,0-1-3,1-4-2,0-1-2,-2-15-3,4 18-1,-4-18-4,0 0-5,0 0-2,5-20 0,-3 9 0,-4-7 1,3 1 2,-4-6 1,1 3 6,-2 0 6,-1 0 4,2 3 3,-3-4 1,6 6 1,-3-6 0,6 4 2,0-1 0,5 1 1,4 1-2,1 1-1,5 4 0,0 2-1,0 4-1,-1 4-1,-2 5-1,-4 3-2,-2 2-3,-6 4-1,-4 1 0,-3 0-1,-6 0-3,-2 0-2,-2-2-3,-2-7-9,3 6-8,-3-13-2,16 2 2,-17-10 1</inkml:trace>
  <inkml:trace contextRef="#ctx0" brushRef="#br0" timeOffset="32596.2593">8558 13261 42,'0'0'22,"10"-5"2,2 6-2,1-4-16,1 2-4,0 2-2,2 3 1,-1 2 0,-3 2 1,1 2-1,-4 2 1,-4 2 1,-1-1 1,-3 1 1,-3-1-1,0 0 1,2-13 0,-8 17 0,8-17-1,-9 10-1,9-10-1,0 0-1,1 11-1,-1-11-3,21 10-2,-4-7-8,5-2-7,8 5-8,-1-8-1,9 4 1,-2-9 2</inkml:trace>
  <inkml:trace contextRef="#ctx0" brushRef="#br0" timeOffset="33106.3103">10068 13370 39,'0'0'21,"0"0"2,-3 15-3,-9-3-12,-2 3-2,-5 1 0,0 4 0,-3-1-1,3 2-1,2-4 0,7 2 0,3-5 0,7 1-1,6-3 0,6 0 1,4-1-1,4 1 0,1 0-1,1-1 0,-2 3-2,-2-1 0,-4 2 0,-6 1 0,-5 0 0,-6 0 1,-4-1-2,-6-1-2,-2-2-2,-2-5-4,0-5-8,3 1-9,0-15-5,9 0 2,0-12 1</inkml:trace>
  <inkml:trace contextRef="#ctx0" brushRef="#br0" timeOffset="33572.3569">10230 13474 34,'4'23'22,"4"12"1,-8-3-2,0 5-9,-1 0-4,-2 0-2,0-6-2,-2-3-1,3-6 0,-2-6-1,2-5 1,2-11 0,0 0 1,0 0-1,-1-16 0,-1 1 0,1-3-1,-2 0-1,1-5-1,-2 0 0,1 1 0,1 1 0,0 1 0,1 1 0,2 1 0,2 0 1,3 2 0,4-1 0,4 2 1,2 1 1,3 1 0,0 4-1,1 2 0,-2 2-1,-1 7 0,-5 1-1,-5 8 0,-5 0 0,-5 6 0,-6-2 0,-5 1-2,0 0-1,-7-3-6,1-2-8,0-2-11,0-11-2,5-1-1,0-11 1</inkml:trace>
  <inkml:trace contextRef="#ctx0" brushRef="#br0" timeOffset="33934.3929">10382 13277 51,'0'0'25,"16"19"1,-16-19-1,18 6-16,-5-1-6,2-2 0,1 0 0,-3-3 1,1 1 1,-3-1-1,0 1-1,-11-1 1,15 5 1,-15-5-3,6 14-1,-7-4-1,-3 4 0,-2 3 0,-1-1-1,0 3 1,-1-1 0,2 0 0,2-1-1,5-1 1,5-4-4,7-1-1,4-4-4,7-4-7,5 0-9,3-10-5,9 1 1,-1-9 2</inkml:trace>
  <inkml:trace contextRef="#ctx0" brushRef="#br0" timeOffset="34401.4398">11840 13460 29,'0'0'20,"-18"6"-1,8 2-5,-7 2-4,0 2-2,-3 3-1,1-1 1,1 3-1,3-3-1,3 1 0,4-2-1,6 1-1,4-2-1,5 2 0,2-1 0,3 1 0,-2 0 0,3 0-1,-3 0-2,-2 0 1,-4-2-1,-3 0 0,-4-1-2,3-11-4,-13 16-11,13-16-10,-19 3-2,19-3 1,-14-20 0</inkml:trace>
  <inkml:trace contextRef="#ctx0" brushRef="#br0" timeOffset="34892.4889">11937 13512 40,'10'42'24,"-9"-9"2,4 6-1,-7-9-8,2 0-14,-1-2-3,1-3-1,-2-8 0,1-4 1,0-2 0,1-11 0,0 0-1,0 0 0,5-12-1,-4 0-1,-1-3 1,0-2-2,-2-4 0,-1 0 1,-1-1 1,0-1 3,0 5 0,1-1 3,1 4 0,0-2 2,4 6 0,1-2 0,-3 13-1,15-19 1,-2 13-1,-1 2 0,4 3-2,0 1 0,0 3-2,0 4 2,-3 2-2,-3 3 0,-3 2 0,-4 0-1,-4 0-1,-2 1-1,-4-3-2,-1 1-5,-2-6-8,-1-7-12,11 0-1,-20-11 1,15 1 1</inkml:trace>
  <inkml:trace contextRef="#ctx0" brushRef="#br0" timeOffset="35250.5245">12060 13324 45,'0'0'21,"24"5"1,-15-6-2,4 1-16,1 0-1,0-1 1,-2 1 0,-2-3 2,3 2-1,-3 0 1,0 0-1,-1 1-1,-9 0 0,14 9-2,-14-9 0,6 21-1,-7-7 1,-3 4 0,-1 1-1,-3 0 1,1 2 0,-3-2 1,4 0-3,-1-3 1,3-1-4,7-3 1,-3-12-4,26 17-5,-4-13-4,9-4-7,11 1-7,3-8 1,13 4 1</inkml:trace>
  <inkml:trace contextRef="#ctx0" brushRef="#br0" timeOffset="35754.575">13649 13399 36,'0'0'20,"0"13"-1,0-13 2,-9 9-16,9-9-4,-13 20 3,4-6 1,-1-2 1,-1 3 0,0-3 1,3 2 0,1-3-1,4 5 0,1-2-2,7 1-2,3 0 0,5 2 0,4 3 0,0 1 0,2 0 0,1 0-1,-3-2 0,-3 0 0,-5-3 1,-6-1-1,-7-4-2,-6-4-3,-4-4-2,-4-4-5,-1-2-7,0-3-4,-1-9-6,7 1 0,0-9 1</inkml:trace>
  <inkml:trace contextRef="#ctx0" brushRef="#br0" timeOffset="36243.6238">13860 13515 59,'6'24'26,"1"9"1,-8 0-5,-1-3-13,0 5-2,-2-2-3,-1-2 0,1-4-2,0-2 0,1-8-2,1-3 0,2-14-2,0 0-3,0 0-1,0 0-1,6-22 1,-6 0 0,0-3 1,-1-3 0,1-1 2,-2 1 3,1-1 2,1 3 1,1 0 0,2 4 0,3 2 1,1 5 0,2 2 1,3 4-1,-1 2 1,3 4 0,-2 1 0,-1 5 0,-2 1-2,-9-4 2,11 17-3,-10-7-1,-4 3 0,-2 1 0,-2 1-1,-1 0-1,0 2-2,-2-6-4,4 1-4,6-12-8,-14 8-10,14-8-1,0 0 1,0-18 1</inkml:trace>
  <inkml:trace contextRef="#ctx0" brushRef="#br0" timeOffset="36551.6548">14016 13316 42,'0'0'23,"22"-3"1,-13-1-1,7 7-12,0-1-4,1 1-2,2 2 0,-3-1 0,1 0 1,-4 0-1,-2-1 0,-11-3 0,12 11 0,-12-11-3,0 16 0,-5-4-2,-3 1 0,-1 1 1,0 2-1,1-1 1,1 0-1,3-1 1,6-2-4,7-3-12,10 2-13,5-12-1,13 0-1,5-13 1</inkml:trace>
  <inkml:trace contextRef="#ctx0" brushRef="#br0" timeOffset="53875.387">14178 15527 8,'0'0'13,"-1"-12"0,1 12 0,-1-14 1,1 14-1,0-15 1,0 15-1,1-14 0,-1 14-1,2-13 0,-2 13-2,0 0 0,0-12-2,0 12-1,0 0-2,0 0-2,0 0 0,0 0-1,1 12-1,-1-12-1,0 21 0,1-9 1,-1 1-1,2-1 1,-1-2 0,-1-10 0,3 12 0,-3-12 1,12-4 0,1-7-2,8-7-2,6-9-2,11-3-2,4-11-11,10-6-14,6 0-2,0-5 0,2 4 1</inkml:trace>
  <inkml:trace contextRef="#ctx0" brushRef="#br0" timeOffset="74576.4567">16198 16687 17,'-4'12'20,"4"-12"1,1 14-2,-1-3-11,4 4-5,-1 7-2,2 5 2,-1 7 0,0 2 1,1 6 0,1-1 1,2 1 2,-2-1-1,4 1 0,-2-6-1,5 1 0,-2-5-2,4 0 1,1-6-1,3 0-1,6-6 0,3-4 0,5-4 0,6-3 1,4-6-1,6-1 0,7-7 0,5 0 0,4-3-1,6 1 0,6-2 1,4 1-2,5-1 0,5 1 0,2 4 0,5-2 0,3 2 0,3 1 0,2 2 0,3 1 0,4 1 0,2 1 0,2 0 0,2 2 1,1 1-1,3 2 1,2-3 0,1 3 1,-1-2 0,4 1 0,-1-3 0,2 2 1,-2-2-1,2 0 1,-1-1-1,1 0 0,-1 1-1,1 0 2,-3 0-2,1-1 1,2 0-1,0 1 0,-1-2 0,2 1 0,0-1 0,2 0 0,3 2 0,0-1-1,0-1 1,1 4 0,0-2-1,-1 2 1,0 1-1,-3-1 0,-1-1 0,0 2 1,-5-2-1,-1-1 1,-1 1-1,-2-3 0,-1-1 1,-4 0-1,-1-3 0,-2 1 0,-2-1-1,-1-3 3,-2-1-1,0 0 0,2-1-1,2-1 3,-6-2 0,-3-2-1,-5-1 1,-8-2-3,-6-3 1,-5-3 0,-10-3 0,-7-2-3,-5 5 1,-4-1 0,-3-3 0,-4 2 0,-4-1 2,-5 3 0,-5 1 1,-34 21 0,52-49 0,-52 49-1,31-55-1,-23 19-8,-4-3-31,-6-7-2,-8-16 1,-6-21 0</inkml:trace>
  <inkml:trace contextRef="#ctx0" brushRef="#br0" timeOffset="94063.4054">19556 12791 44,'-11'12'24,"-7"-6"0,4 8 0,-6 0-15,0 0-8,3 4 0,-4 3 0,2 4 1,-3-2 1,6 0 0,2 1 0,4-2-1,7-3 1,4-1-1,4-1 0,6-2 1,4-2 0,4 0 0,4-1 0,5 2 0,-2 3 0,0-1-1,-2 3 2,-2-1-2,-6 3 0,-2 2 0,-9-4 0,-4 4-1,-6-5 1,-4 0-1,0-2-2,-4-5-3,0-3-4,-1-8-9,1-5-6,3-3-3,1-11-4,8 3 1,-3-14 1</inkml:trace>
  <inkml:trace contextRef="#ctx0" brushRef="#br0" timeOffset="94572.4561">19615 13034 37,'13'21'25,"-9"-4"0,3 13-4,-2 1-3,2 5-4,-1 4-3,0-2-4,1 1-3,-2-5-1,1-5-2,-1-6-1,0-6-1,-1-7 0,-4-10-4,0 0-4,0 0-2,3-23-1,-8 2 0,-2-4 1,-2-4 0,-1-4 1,-2-2 3,-2 0 7,1 2 3,-2 0 5,3 3 0,0 4 3,3 4 1,0 2 0,6 6 1,2 0-1,1 14-2,10-18-1,2 14-3,2-2-2,4 5 0,1-1-1,3 5 0,-2 1-1,-1 5 0,-3 0 0,-3 1 0,-3 2-1,-5 1 0,-4 0-1,-2 0-1,-3 1-2,-5-1-1,-1 3-4,-2-6-4,-1 2-10,2 2-9,-3-12-1,14-2 0,-20-2 3</inkml:trace>
  <inkml:trace contextRef="#ctx0" brushRef="#br0" timeOffset="95565.5556">19788 12718 31,'0'0'18,"0"0"1,0 0 0,11-6-14,-11 6-1,11-5 1,-11 5 1,16-8 2,-3 4 0,1-2 1,5-1 0,-1 0-1,3 2-2,-1-2-1,2 2-2,-1 0-1,-1 2-1,-1 0-1,0 3 0,-2 3 0,0-1 0,-4 2-1,0 0 1,-4 1-1,-1 0 1,-8-5-1,7 11 1,-7-11-1,-3 13 1,3-13 0,-11 14 0,3-6 0,-4 1 0,-2-1 0,0 1 0,-2 0 0,0 2 0,-1 3 0,0-2 0,0 2 0,3 1 0,0-1 0,1-3 0,4 1 0,9-12 0,-14 14 0,14-14 0,0 0 0,-9 9 0,9-9 0,0 0 0,0 0 0,0 0 0,0 0 0,0 0-1,0 0 1,0 0 0,0 0 0,0 0 0,0 0-1,-3 11 1,3-11 0,0 0 1,0 0-1,0 0 0,0 0 0,0 0 0,0 0 1,0 0-1,0 0 1,0 0 0,0 0 0,0 0 1,12 5-1,-12-5 1,18-4-1,-4 3 0,5-1 0,0 0 0,3 1-1,1 1 0,-2 1 1,0 3 0,-4-1 0,-1 4 1,-7 3 0,-2 3 2,-8 4-1,-3 5 1,-8 4 0,-7 3-1,-5 4 0,-5-2-4,-2 1-14,1-5-17,-5-18 0,7-10 0,0-28-3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5:13:22.238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5870 4582 36,'0'0'26,"2"-21"1,-2 21-2,1-17-11,-1 17-3,0 0 0,0 0-3,-2 13-1,0 9-1,3 14-2,-1 9 0,3 13-2,-3 9 1,1 7 1,-1 1-2,1 2 0,-2-4-2,0-8 1,-1-7 0,-1-9 0,1-9-1,0-7 1,-1-8-1,1-7 0,0-7-2,2-11-2,0 0-8,3-19-12,0-8-7,7-4-1,-1-13 0,7-4 1</inkml:trace>
  <inkml:trace contextRef="#ctx0" brushRef="#br0" timeOffset="308">6126 4427 73,'0'0'30,"0"0"-1,10 7-3,-8 19-14,-2 10-4,2 16-1,-3 11-1,2 13-1,-4 7-1,3 5 0,-2-1-2,0-6 0,-1-8-1,1-11 0,0-10-1,0-10 1,2-8-3,-1-10-1,2-5-2,-1-19-3,2 12-14,-2-12-12,4-18 2,1 1-2,-3-12 2</inkml:trace>
  <inkml:trace contextRef="#ctx0" brushRef="#br0" timeOffset="602">5973 4996 73,'-11'5'34,"0"-5"-1,11 0-3,0 0-14,-11 2-4,11-2-1,0 0-1,13 2-3,-1-4-2,6 1-1,4-3 0,4 1-2,1-1 0,3 1-1,0-1-2,-5 0 0,-1 2-4,-7-3-3,3 5-7,-7-7-13,2 0-10,2 1 0,1-5 1,5 2 2</inkml:trace>
  <inkml:trace contextRef="#ctx0" brushRef="#br0" timeOffset="970">6597 4963 68,'-9'11'31,"-2"-5"2,11-6-5,0 0-12,-11 8-1,11-8-2,15 3-2,3 0-3,3-5-1,11 4-1,4-2-2,6 1-1,3-1 0,-1 0-2,-3 1 0,-4 0 0,-7 0-1,-7 0-1,-6 1-1,-9-4-2,-8 2-3,0 0-3,14-1-13,-14 1-15,10-11 0,1 1 1,2-4 1</inkml:trace>
  <inkml:trace contextRef="#ctx0" brushRef="#br0" timeOffset="1775">7832 4645 10,'0'0'18,"0"0"-2,-8 1-2,8-1 0,0 0 1,-10-1-4,10 1 0,0 0-1,0 0-1,-10 0 0,10 0-2,0 0-1,0 0-1,-10 1-1,10-1-1,0 0 0,-15 9 0,15-9 1,-18 15-1,7-3 1,-4 2 0,1 6 0,-5 1-1,2 6 1,-3 2-1,3 6 1,-2 1-1,6 4 1,1-2-1,5 2 1,3-3-1,6-1 0,4-4 1,8-2-1,1-5-1,7-3 1,5-6-1,3-2 0,2-7-1,3-2 1,-2-6-1,1-5 0,-2-3 1,-3-5-2,-4-4 1,-2-2 0,-3-3 0,-5-4 0,-2-6-1,-5 0 1,-5-5-1,-4 0 0,-4-2 0,-6 0 0,-6 3 0,-3 2-1,-7 5 1,-2 4 0,-4 6 0,-3 5-1,0 7 1,-1 4 0,2 7 0,2 5-1,5 5 0,1 1-2,7 5-2,4-1-1,8 4-5,1-5-10,9-2-17,10-2 1,5-8 1,11-3-1</inkml:trace>
  <inkml:trace contextRef="#ctx0" brushRef="#br0" timeOffset="2136">8349 4463 50,'0'0'28,"0"0"3,0 0-1,0 0-7,4 14-13,-9 1-1,2 12 0,-2 5-1,4 14 0,-1 4 0,3 9-1,0 6-2,3 2 0,1-1-2,2 1-1,-1-5 0,0-3 0,-1-9-1,1-3 0,-2-10-1,-1-4 0,-1-8 0,-1-5 0,-1-5-1,0-15-2,1 14-3,-1-14-7,1-24-22,2 2-3,1-11 0,4-8 1</inkml:trace>
  <inkml:trace contextRef="#ctx0" brushRef="#br0" timeOffset="2467">8754 4338 90,'0'0'34,"-1"24"0,-7 1 0,0 14-26,-7 10-2,4 13 2,-5 7-1,5 10-1,-2 0-1,5 1-2,2-4 0,4-5-1,2-8-1,1-8 0,2-7 0,1-6 0,0-7-2,1-7 1,-1-6-2,-1-7-1,1-3-3,-4-12-5,0 0-21,5-17-6,-5-6 1,-1-5-1</inkml:trace>
  <inkml:trace contextRef="#ctx0" brushRef="#br0" timeOffset="2710">8332 4865 81,'-28'4'36,"10"0"-1,6-1 3,12-3-20,0 0-9,25 4-1,6 0-1,3-2-1,6 2-2,2-2-2,3-1-3,-3 3-2,-7-7-8,-6 1-26,-6-1-2,-6-7 1,-4-1-1</inkml:trace>
  <inkml:trace contextRef="#ctx0" brushRef="#br0" timeOffset="7430">14329 3689 3,'-2'-11'15,"2"11"-5,0 0 1,0 0 0,0 0 1,0 0 0,0 0-1,0 0-2,-3-10-2,3 10-1,0 0-2,0 0 0,0 0-1,0 0-1,0 0 1,-9 14 1,4 0-1,-1 2 2,-3 12-1,0 10 0,-4 17 0,-2 12 0,1 16-2,-5 15 0,3 13 0,-1 10-1,1 3 0,-1 0 0,3-8 0,1-7 0,1-12 0,1-13-1,0-15 1,1-14 0,-1-12-1,1-12 1,-1-11-3,1-13-6,-2-14-8,1-19-9,5-7-3,-5-22-2,7-8 1</inkml:trace>
  <inkml:trace contextRef="#ctx0" brushRef="#br0" timeOffset="8437">13946 3844 29,'12'-16'24,"-3"-6"0,12 10 3,5-2-15,6-3-3,12 3 0,10-2-2,14-3 0,13-2-4,17 0 0,15-2-1,18 0 0,18-2-1,16 1 0,16-1 1,16 6 0,17-2 0,15 5-1,11 1 2,12 4-2,5 3 1,5 2 0,-3 5-1,-1 2 1,-10 4 0,-10 3 0,-11 3 0,-12 3-1,-15 0 1,-13 4-1,-15 0-1,-15 2 1,-16 0-1,-14 3 0,-21 1 1,-16 3-1,-15 5 0,-12 6 0,-11 10 1,-9 14-1,-10 16 1,-5 14-1,-6 20 0,-3 19 1,-3 15 0,-1 8 0,-3 7 0,1 0 0,0-2 0,-2-6 0,3-12 0,0-9-1,-3-9 1,-1-8-1,-5-6 1,-5-10-1,-7-3 1,-8-6-1,-9-7 1,-11-9 0,-12-5 0,-12-7 0,-13-7 1,-14-5-1,-16-9 2,-12-6-2,-18-6 0,-14-6 1,-15-6 1,-15-6-1,-11-1 1,-9-2 0,-12-1 0,-8 1-1,-7-1 1,-8 6 0,-5 2-1,-1 2 0,-3-1-1,3 1 1,4-3-1,11-2 1,10-3-1,14-5 1,15-4-1,16-4 1,17-4-2,18-2 0,14-3 0,16-3 0,14-1 0,16 0 0,14-1 0,11 0 0,10 1 0,8 2 0,8 2 0,5 3 0,6 1 0,10 9 0,-12-8 0,12 8 0,0 0 0,0 0 0,0 0 0,0 0 0,0 0 0,-14-21 0,6 0 0,-6-11 0,-3-14 0,-4-15 0,-2-22 0,-6-25-9,7-19-31,-2-17 0,2-16-1,7-6-1</inkml:trace>
  <inkml:trace contextRef="#ctx0" brushRef="#br0" timeOffset="11393">9032 4526 37,'2'-16'21,"3"5"1,-9-7-2,1-2-17,-4 2-2,-3-2 1,-4-2 0,-7-1 0,-3 1 1,-3 0 0,-4 1 0,-5 0-1,-2 1 1,-5 2-1,-3 1 0,-5 1 0,-2 2-1,-3 1-1,-2 3 1,-2 1 0,-1 4-1,-1 0 0,2 4 1,0 1-1,1 4 1,3 2-1,0 2 1,-1 4-1,3 2 1,-1 4-1,3 4 1,0 3 0,2 3-1,-1 4 1,1 4-1,3 6 0,1 4 0,1 2 1,1 3-2,4 1 1,2 2 0,3-1 0,4 0 1,4 0-2,6-2 2,3 2-1,7-1 0,4 4 0,3 0 0,5 6 0,7-1 0,3 1 0,5 0 1,3-3-1,6 0 1,2-2 0,4 1 0,6-4 1,2-1-1,2-2 1,3-1 0,1-3 1,4-2-1,1-6 0,3-4 1,-1-9-1,2-1 1,3-10 1,5-3-1,-3-10 1,3-5 0,1-9 1,1-3-1,-1-9 1,1-1 0,-5-10-1,0-3 0,-3-5-1,0-3 2,-6-8-3,0-2 1,-7-5-1,-1-2 1,-7-3-1,-4 0 1,-9 1-1,-4 3-1,-9 2 1,-4 6 0,-7 3-1,-4 7 0,-3 4-1,-2 6 0,-1 6-1,-2 4-1,0 8-4,-3-2-4,2 11-11,-4 5-18,-6 4 2,-2 7 0,-6 5-1</inkml:trace>
  <inkml:trace contextRef="#ctx0" brushRef="#br0" timeOffset="12973">7880 5624 17,'3'-13'17,"6"8"3,-8-6 1,-1 11-9,7-14-3,-7 14 1,4-11-1,-4 11 2,0 0-2,0 0-1,0 0-3,0 0-1,0 0-1,0 0-1,0 0 0,-10 0 0,10 0 0,-13 8-1,13-8 2,-19 16-3,6-5 3,-3 3-2,-3 3-1,-1 1 1,-4 2-1,-1 2 1,-1 4-1,-4 1 1,0 2-1,-4 4 2,0 2 0,-3 3-1,-1 3 1,-3 2 0,-1 3 0,-2-2-1,-3 1 0,1 2 0,1 0 0,-1-3 0,1 2 0,2-3 0,1 0 1,-1 2-1,2-2 0,1-2 1,-1 1-2,-1 0 1,2 0 0,-1 0-1,1-1 1,0-2-1,2 3 3,0-2-1,3-1 0,1-2 0,1-1 0,0-1 1,2 0-1,0-1 1,0 2-4,-1-2 2,-1 2 0,0-1-1,0 3 1,0-3 0,-1 1 0,0-5 0,1 0 0,1-3 0,2-1 0,1-2 0,2-3 0,2-1 0,3 2 0,-1-2 0,2-2 2,1 0-2,4-1 1,0-3-1,3-1 0,1-2 0,3-4 1,9-8-2,-11 9 0,11-9 1,0 0-1,0 0 0,-9-3 0,9 3 0,0-23-1,2 7-1,1-6 0,1-4 1,1-4-1,3-1 0,2-1 0,2 0 1,-2 3 0,2 1 1,0 4-1,-1 0 1,0 3 0,-2 4 0,-2 3 0,-1 2 0,-6 12 0,10-15 0,-10 15 0,0 0 0,0 0 0,0 0 0,0 0-1,0 0 1,0 0 0,0 0-1,0 0 1,-4 13-1,0-3 1,-1 3 0,0 3 0,-1 3 0,-1 2 0,-1 1 1,-1 0-1,0 2 0,-1-1 1,-2 0-1,2 1 1,-1-3-1,0 1 0,0-3 1,5-2-1,-1-2 1,1-1-1,2-2 0,2-2 1,0 1-1,2-11 2,1 16-2,-1-16 0,4 18 0,-4-18 0,6 19 0,-6-19 0,7 15 0,-7-15 0,6 13 0,-6-13 0,0 0 0,10 14 0,-10-14 0,9 5 1,-9-5-1,10 6 1,-10-6-1,14 4 0,-5-3 1,2 0-1,0 0 1,2-1 0,2-2 0,1 1 0,1-3 0,3 2 0,1-3 1,1 1-2,2-1 1,1 1-1,-3 0 0,-1-1-2,2 5-5,-9-1-26,0-3-5,-3 0 2,-11 4-1</inkml:trace>
  <inkml:trace contextRef="#ctx0" brushRef="#br0" timeOffset="15246">6425 5134 42,'19'-6'22,"6"1"4,-10-11-2,0-3-17,2 0-2,-2-4 1,-2-6-1,-5-5 1,0-2-1,-3-7 0,-1-4-2,-3-4 0,-3-3-1,-5-3 0,-2 1-1,-5-1 1,-5 1 0,-4 1-2,-1 2 3,-5 4-3,-2 4-1,-3 5 1,-6 4-2,-2 5 1,-3 6-1,-4 4 1,-3 8-1,-2 6 2,-3 6-1,-1 5 0,2 8 1,-1 8 0,-1 6 1,0 5-1,-3 5 0,2 6 0,3 6 0,0 3 0,3 7 0,4-1 0,4 2-1,8 3 1,6 1 0,7 2 0,6-1 0,10-1 0,6 0 0,11 0 0,7 0 0,8 1-1,8-1 2,11-3-1,8-3 1,9-6-1,7-5 1,8-8 1,6-6 1,5-14 1,3-6 1,-1-12 0,1-3 1,-6-13-1,0-3 1,-9-8-1,-3-4 0,-9-5 0,-6 0-2,-8-4 1,-6-1-2,-10-2 0,-9 1 0,-8-1 0,-9 0-1,-8-3-1,-7 1 0,-8 0 0,-6 0-1,-6 3-2,-6-1-2,0 8-7,-5 3-24,2 4 0,3 7 0,1 4 0</inkml:trace>
  <inkml:trace contextRef="#ctx0" brushRef="#br0" timeOffset="16049">6386 5517 49,'2'21'23,"-2"-21"2,-2 24-1,3-13-20,1 5-3,2 3 0,3 0 0,-2 5-1,5 3 0,3 3 0,1 5 1,3 7-1,2 6 1,3 3-1,0 8 2,4 2 1,3 7 0,2 5 1,2-1 1,1 0 0,1-4 0,2 1 0,-2-4-1,2 1 2,0-9-2,0 0 0,-1-3-1,0-2 1,0-5 0,2 1-3,1-4 2,2-1-1,-1-2 0,1-1 0,0-3 0,2-1-1,-3-3 0,0-1 0,-2-6 0,0 0 0,-3 0 1,1-1-1,-3-2 1,-2-1 0,-2 0-1,0 3 1,-5-2-1,0 0 0,-3-1 1,0 1-1,-2-4 0,-2 1-1,-1 0 1,1-1 1,-4-3 0,0 0 0,-1-2 0,-1 0 0,-1-2-1,1 0 1,-2-3-1,-9-9-1,15 13 0,-15-13 0,11 9-1,-11-9-2,0 0-3,0 0-12,0 0-17,-3-15-1,-5 4 0,0-2 1</inkml:trace>
  <inkml:trace contextRef="#ctx0" brushRef="#br0" timeOffset="16470">7496 7454 56,'-10'3'25,"10"-3"2,-4 10 0,4-10-14,11 13-9,-5 0 0,4 4 2,-1 2 0,6 5 2,-1 1-2,7 2 2,-2-4-1,8 2 1,-4-9-1,6-1-1,-2-8 1,5-1-1,-1-11 0,2 0 0,-2-9-1,0-2 2,-3-7-7,-1 0 0,-3-4 0,-3-1 0,-3-1 0,-6-2 0,-2 0 0,-3-1 0,-4 4 0,-5-7 0,-2 3-41,-6-1 1,-8-7-1,-8 0 1</inkml:trace>
  <inkml:trace contextRef="#ctx0" brushRef="#br0" timeOffset="21551">4152 11103 106,'0'0'36,"0"0"2,-20-6-2,-14 0-22,-2 9-8,-11 1-1,-4 13-2,-9 7 1,0 13 0,2 8-1,7 10-3,7 6 0,9 4 0,9 2 0,14-4 0,10-5 0,8-4 0,11-10 0,5-8 0,9-8 0,2-13 0,6-2-11,-1-15-13,5-10-15,6-8-2,-1-8 3,4-8-1</inkml:trace>
  <inkml:trace contextRef="#ctx0" brushRef="#br0" timeOffset="21761">4350 11288 85,'0'0'36,"6"14"1,-7 9 1,-2 15-10,-3 1-18,4 10-5,-3 7 0,0 7-3,0 5-1,-1-4-5,3-1-1,-2-12-5,6-3-5,-3-15-15,4-17-8,-2-16 2,18-16-1,0-13 3</inkml:trace>
  <inkml:trace contextRef="#ctx0" brushRef="#br0" timeOffset="22153">4546 11384 90,'17'-43'35,"-5"7"2,-3 13 0,-9 23-17,0 0-7,5 17-4,-10 15-3,2 11-3,-2 7 0,1 7-1,-1 9-2,1-1 0,1-3-2,0-5-3,4-5-2,-2-14-4,6-1-8,-6-14-11,2-13-8,-1-10 2,0 0 4,0-22 9,-5 3 13,-4-4 9,-3-4 12,0 1 14,0 4 11,-2 1 1,2 4-3,3 5-7,1-3-9,8 15-5,1-17-5,7 10-3,6-1-5,5-1 0,5 0-2,3-5-5,8 4-4,-4-5-7,9 3-17,-2 3-3,-2 1 0,-2 4 0</inkml:trace>
  <inkml:trace contextRef="#ctx0" brushRef="#br0" timeOffset="22588">4905 11644 77,'0'0'31,"-7"21"1,7-21 2,-10 5-19,10-5-5,0 0-2,9 9-1,-9-9 0,11 2-2,-11-2-2,14 12-1,-8-2 0,-1 5-1,-4 2 0,-3 5 1,-3 1-1,-1 4 1,-2-2-1,0-2 1,1-3-1,2-4 0,1-3 0,4-13 0,7 13 0,2-11-1,5-2 0,3-1 1,2 2-1,1 1 1,0 3-1,-1 3 0,-2 5 1,-4 6 0,-7 4 2,-4 5-3,-7 1 0,-6 4 0,-8-1 0,-3-3 0,-7-4 0,-4-4 0,-1-7 0,-1-7 0,5-2 0,-1-15-16,12-4-21,4-4-3,8-8 1,11-4 1</inkml:trace>
  <inkml:trace contextRef="#ctx0" brushRef="#br0" timeOffset="22845">5235 11757 121,'18'12'37,"-4"-4"2,5-2-1,3-1-29,3-2-4,5 1-1,0-2-2,2 1-2,0-2 0,1-1 0,-3 0 0,-3-3 0,-3 5-12,-8-7-19,3 2-7,-3-3-1,0-2 0,1 0 0</inkml:trace>
  <inkml:trace contextRef="#ctx0" brushRef="#br0" timeOffset="23137">5996 11621 113,'20'-4'35,"-10"-2"1,-10 6-1,0 0-28,-15-6-3,-5 12 0,-7 6 0,-2 7-1,-3 6 1,2 5-1,4 4 1,6 5-1,4-1-3,9 0 0,8-3 0,8-6 0,10-6 0,5-3 0,5-6 0,3-8 0,6-5-2,-1-13-7,8 1-8,-4-10-20,1-9-3,2-3 2,-1-8-1</inkml:trace>
  <inkml:trace contextRef="#ctx0" brushRef="#br0" timeOffset="23394">6491 11462 101,'0'0'35,"0"0"2,0 0-1,-6 17-23,4 5-4,-3 3-2,4 12 0,-2 4-2,3 7 0,-1 4-5,2 4 0,-1-1 0,1-3 0,0-6 0,-1-8 0,2-7 0,-3-10-9,5-3-11,-4-18-18,0 0-2,15-20 1,-8-8 1</inkml:trace>
  <inkml:trace contextRef="#ctx0" brushRef="#br0" timeOffset="23626">6737 11373 114,'9'15'36,"-5"11"2,-4 10-1,6 12-28,-11 7-2,0 11-2,-2 4-1,-1 4-2,-1-2 1,0-3-3,1-7 0,2-10 0,2-7-7,-1-16-3,4-8-25,1-11-3,0-10 0,1-10-1</inkml:trace>
  <inkml:trace contextRef="#ctx0" brushRef="#br0" timeOffset="23859">6533 11793 119,'-11'4'38,"2"-1"1,9-3-1,0 0-28,0 0-5,16-5-2,-1 0 0,4-1-3,2 0 0,4-1-3,4 5-3,-4-4-5,5 7-17,-1 1-11,-5 2 1,1-1 0,-3 4 0</inkml:trace>
  <inkml:trace contextRef="#ctx0" brushRef="#br0" timeOffset="24272">7153 11773 90,'-10'8'35,"10"-8"1,0 0 2,0 0-20,0 0-7,0 0-3,20 13-2,-3-12-1,6 2-1,5-2 0,6 0-4,3 0 0,2-2 0,-1 1 0,0-2 0,-3 1 0,-4-3-4,-3 3-4,-8-4-8,0 4-21,-3 2-2,-4-2 0,-2 1 1</inkml:trace>
  <inkml:trace contextRef="#ctx0" brushRef="#br0" timeOffset="24648">8091 11626 77,'21'1'32,"-12"-4"-1,-9 3 3,0 0-19,-19-1-5,-1 5-2,-8 0-1,-2 6-1,-7 4 1,0 7-1,-2 1 0,6 8-2,2-2 0,8 3-1,5-2-1,8 2 1,9-3-3,9-5 0,6-1 0,5-2 0,4-4 0,1-3 0,2-2 0,0-5 0,0-3-4,-4-6-5,6 3-8,-4-9-15,1-1-7,0-2 1,1-3 0,2 1 1</inkml:trace>
  <inkml:trace contextRef="#ctx0" brushRef="#br0" timeOffset="25048">8421 11614 88,'0'0'32,"-10"6"1,10-6-3,-11 10-16,-3-2-4,5 12 1,-5 1-1,4 9-2,-4 4-1,6 6-2,-1 0-1,3 4-1,2-4-3,1-5 0,4-3-3,-1-9-2,4-2-7,-1-8-23,-3-13-4,13-3 1,-2-14 0</inkml:trace>
  <inkml:trace contextRef="#ctx0" brushRef="#br0" timeOffset="25273">8627 11588 109,'11'15'37,"-4"10"2,-6 8-2,-1-5-26,0 15-5,-4 4-3,1 2 1,-5-2-3,-1-3-1,3-3-5,-1-13-4,5 0-20,-5-8-7,-3-12-1,10-8-1,-16-2 1</inkml:trace>
  <inkml:trace contextRef="#ctx0" brushRef="#br0" timeOffset="25446">8444 11905 93,'0'0'38,"-11"-6"-1,11 6 1,6-16-9,6 12-23,3-4-5,1-3-4,10 2-5,-2-6-9,8 2-16,0 2-5,-1-2 1,2 5 0</inkml:trace>
  <inkml:trace contextRef="#ctx0" brushRef="#br0" timeOffset="25768">8847 11797 83,'18'14'33,"-5"-5"0,5 3 1,2-3-17,-2-6-7,4 1-5,-1-3-1,1 0-1,-4-1 0,1 4 0,-9-1-1,-2 8 0,-10 3-1,-7 6 1,-8 3-1,-4 3 1,-7 3 1,1 0 0,-1-1 0,4-2 1,3-3 0,10-1-4,9-4 0,8-2 0,10-4 0,8-2 0,5-3 0,4-3 0,3-4 0,-1-7-2,3 3-13,-6-4-22,-8-4-3,-8 1 3,-11-4-2</inkml:trace>
  <inkml:trace contextRef="#ctx0" brushRef="#br0" timeOffset="26227">7213 12008 58,'-25'4'32,"5"6"0,0-6 2,6 0-13,5 4-7,1-4-1,8-4-2,10 10-3,10-5-2,6-4-1,7 0-2,5 0-3,5-3-4,6 2-8,0-4-17,2-1-8,1 0 1,-1-2-1,2 2 1</inkml:trace>
  <inkml:trace contextRef="#ctx0" brushRef="#br0" timeOffset="32078">8200 14102 59,'11'-4'31,"-11"-11"0,4-1 0,1-9-17,-4-11-5,3-7-2,-2-14-1,4-5 0,-4-12 0,4-4-1,-4-7 0,1-3 0,-3-4-1,0 3-1,-3 3 0,-1 7-1,-3 4 0,-1 9-1,0 6 0,-2 9 1,0 10-1,1 8 0,-2 9 0,2 6 1,0 6-2,9 12 2,-15 6-2,6 9-1,1 10 1,-1 8-1,-1 9 1,-1 5-1,0 6 1,2 0 0,0-3 0,2-4 0,2-7 0,1-9 1,3-8-1,2-8 0,-1-14 0,10-3 0,-3-12 0,1-9 0,0-8 1,3-7-1,1-6 0,-1-4 0,0 0 0,0 2 0,-2 4 0,-1 5 1,0 8 0,-2 7 0,0 8 0,-6 15 0,10-7-1,-10 7 1,15 21-1,-3-4 0,5 2 0,5 1 0,4-1 0,2-2-1,4-3 0,-1-6-1,2 0-5,-5-8-9,-3 1-21,-3 4-1,-5 1 1,-4 8-1</inkml:trace>
  <inkml:trace contextRef="#ctx0" brushRef="#br0" timeOffset="36250">6314 13738 51,'0'0'26,"-2"17"2,2-17-2,0 0-14,0 0-3,0 0-1,0 0-1,0 0 1,5-22-2,-2-2 0,3-4-1,-1-9-1,1-6-2,0-7 1,2-4-1,0-5 0,1-2 1,-3-2-1,3 1 1,-2-2-1,0 3 0,-1 2 0,-1 3-1,-1 7-1,-2 5 1,-1 8-1,0 6 1,0 8-1,-1 7 1,-1 4-1,1 11 1,0-10-1,0 10 0,0 0 0,0 0-1,0 0 1,0 0-1,0 0 0,0 0 0,0 0 0,-10 11 0,10-11 0,-13 20-1,2-5 2,-2 3-1,-2 5 1,-3 2-1,0-1 1,-1 1 0,4-2 0,0-3 0,4-3-1,2-5 1,9-12 1,0 0-1,0 0 0,0 0 0,10-18 1,-1 2-1,2-5 1,2-2-1,-1-2 1,1-2-1,-2 1 1,-2 3 0,-2 2 1,0 6-1,-3 2 1,-4 13-1,5-14 0,-5 14 1,3 16-2,0-1 1,0 2-1,3 3 0,3 2 1,4 2-1,2-2-1,3-7-1,3-1-3,0-11-6,-1-3-24,1-4 0,-5-10 0,-2-8-1</inkml:trace>
  <inkml:trace contextRef="#ctx0" brushRef="#br0" timeOffset="46748">23384 11005 70,'4'19'33,"-4"-19"-3,0 0 1,-7-20-28,-3 4 0,-4-4-2,-6-6 1,-5-3-1,-9-5 1,-5 0-1,-12-4 1,-8-4-1,-9-5 1,-10-3-1,-12-4 0,-13-2-1,-11-2 1,-12-2 0,-13 1 0,-11-2 0,-12 1 0,-12 3 0,-8 1 0,-8 1 0,-10-1 1,-2 4 0,-6-1 0,-4 5 1,-6 3 0,-2 3-1,-5 1 1,2 6 0,-3 0-1,-3 1 0,1 1-1,-1 2 0,3 1-1,3 2 1,3 3 0,4 4-1,4 6 1,8 7-1,3 6 0,9 6 0,5 5 1,6 4-1,7 7 1,6 1-1,5 4 0,11 1 1,6 4-1,5 1 0,8 4 0,7 2 1,7 4-2,6 5 1,6 4 0,2 3 0,7 5 0,5 1 0,6 3 0,7 4 0,4-1 0,8 2 0,7-1 0,8 3 0,8-1 0,8-2 0,6 1-1,6 0 1,8 1-1,5-1 1,6-2-1,7 2 1,5 0 0,5 3 0,3-1 1,7-1 0,4 0 0,4-2-2,2-2 2,4 1-2,1-5 2,4 0-2,4-3 1,5-1 0,2-3 0,6-3 1,4-4-1,5-1 1,3-6 0,5-1 1,6-3-2,2 0 2,4 0-1,5-1-1,3 0 0,5-2 1,5 2-1,3-1-1,0 2 1,5 1-1,-1 0 2,3 3-1,1-1 0,0 0 1,6-1-1,2-1 1,2-2 0,1-5-1,5-3 0,2-2 1,2-2-2,4-2 2,3-2-1,0-3 0,5-3 0,3-2 0,2-3 0,-1-1 0,1-2 0,0-3 0,-1-2 1,1-2-1,-2-1 0,0-3 0,2-3 0,1-1 0,-2-5 0,-1-1 0,2-4 0,-1-4 0,1-3 0,-4-4 0,-1-2 0,0-5-1,-4-3 1,-4-3 0,-4-3 0,-3-6-1,-8-3 1,-2-3 0,-5-5 0,-6-6-1,-4-5 2,-5-5-2,-7-4 2,-6-2-1,-10-4-1,-9-3 2,-9 0-1,-12 5 2,-9 4-2,-9 7 1,-10 4-1,-10 11 2,-7 7-1,-8 8-1,-6 10 1,-7 4-2,-4 7-1,-9 2-2,-3 10-8,-8 1-24,-2-2-2,0 2 0,-4-7-1</inkml:trace>
  <inkml:trace contextRef="#ctx0" brushRef="#br0" timeOffset="47397">21668 9181 42,'-16'4'22,"6"13"0,-9-4-3,-1 8-16,-7 5 1,-7 9 1,-8 7 1,-8 11 1,-11 10 1,-10 7 1,-8 11 0,-15 3 0,-6 5 1,-14 4-3,-5 5 0,-15-5-1,-5 6 0,-12-3 0,-7 6 0,-8-1-2,-8 10 2,-7 3-2,-3 10 2,-7 1-1,0 5 1,-1-4-1,1 0-1,0-2-2,5-2-2,1-8 0,8-4 0,6-2 0,6 1 0,4 1 0,9 2 0,6-2 0,10-2 0,5 0 0,9-4 0,6-6 0,12-10 0,14-11 0,12-11 0,12-12 0,11-17 0,17-13 0,9-26-6,20-17-9,7-30-19,19-24-7,16-25 2,15-25 0</inkml:trace>
  <inkml:trace contextRef="#ctx0" brushRef="#br0" timeOffset="47961">17804 9077 69,'-28'-1'30,"4"16"0,-5 3 1,4 9-7,4 13-19,2 10 0,6 17 0,6 9 0,8 16 2,7 7-1,16 12 1,9 3-1,11 7-1,14 0 0,14 6 0,11-1-1,14 0-1,9 2 0,13 1-3,7-1 0,4 2 0,5 0 0,-1-4 0,3-5 0,-1-2 0,-1-4 0,1-7 0,-2-4 0,-3 0 0,-1-8 0,-3-1 0,-8 1 0,-8 6 0,-6-3 0,-13-1 0,-9 5 0,-8-3 0,-8 3 0,-8-5 0,-8-4 0,-7-9 0,-7-9 0,-5-9 0,-7-13 0,-9-21 0,0-21-36,-16-12-5,2-37-1,-11-19 0</inkml:trace>
  <inkml:trace contextRef="#ctx0" brushRef="#br1" timeOffset="88198">2775 15859 7,'2'11'23,"-2"-11"3,0 0 0,0 0-5,0 0-5,0 0 2,0 0-3,0 0-5,0 0-2,0 0-4,-11-3 0,11 3-2,-18 4-1,4 0 0,-2 2 0,-5 2 2,-4 1-1,0 4 2,-5 2-1,-1 8 1,-2 3 0,1 8-1,-3 2 1,6 8-2,2 0 0,6 4 0,8 0 0,9 1 0,8-8 1,12-5 0,10-7-1,9-6 0,5-6 0,5-6-1,3-6-1,0-6-2,1 1-2,-4-8-3,0 6-7,-9-2-21,-2-3-2,-4-3 0,-7-2 0</inkml:trace>
  <inkml:trace contextRef="#ctx0" brushRef="#br1" timeOffset="88506">3052 16028 73,'10'-11'31,"-10"11"1,0 0 0,0 0-18,12 7-5,-11 11 0,5 12-2,-4 4-1,4 13-1,-2 8-1,3 5-1,-1 2-2,-1-3-1,1-6-3,-2-7 0,2-6-4,-3-17-5,7-8-17,-1-10-8,-9-5 1,18-22 0</inkml:trace>
  <inkml:trace contextRef="#ctx0" brushRef="#br1" timeOffset="88755">3286 15998 86,'0'0'34,"0"0"0,0 0 2,3 18-24,-4 1-4,3 11-4,-3 5 0,3 11-1,-2 5 0,2 6-1,0 2-2,-1-7-3,2-2-2,-2-11-5,3-3-12,-2-9-16,-1-13 2,-1-14-1,0 0 2</inkml:trace>
  <inkml:trace contextRef="#ctx0" brushRef="#br1" timeOffset="88951">3124 16349 92,'0'0'35,"-7"-15"-1,12 4 1,8 0-26,-2-6-5,4 2-5,3 3-2,-3-2-7,7 7-17,-2 3-7,-2-1 0,1 4 0,-2 0 0</inkml:trace>
  <inkml:trace contextRef="#ctx0" brushRef="#br1" timeOffset="89498">3383 16331 59,'3'16'32,"-3"-16"-1,8 11 1,-8-11-13,13 5-10,0 0-2,-1-2-2,2 4 0,0 0 0,1 6-2,-3 0 0,0 3-1,-2 0 0,-3 4-1,-2-1 0,-3 1 0,-3 1-1,-3-2 1,-1-1-1,-2-1 1,-2-5-1,1 0 1,8-12-1,-12 13 0,12-13 1,0 0-1,0 0 0,0 0 0,0 0 0,0 0 0,5-14-1,-5 14 0,19-9 0,-7 5 0,2 3 0,1 1 0,0 3 1,2 2 0,-2 2 0,1 1 0,-1 2 0,-4 0 0,0 4 0,-3 1 1,-3 0-1,-3 1-1,-5 0 1,-4 1-1,-6 0 2,-1 0-1,-7-3 1,-2 1-2,-4-3 2,-1 0 0,1-3-2,-1-5-2,5 0-4,-4-11-10,7-1-20,5-4 2,6-10-1,7-2 2</inkml:trace>
  <inkml:trace contextRef="#ctx0" brushRef="#br1" timeOffset="89844">3727 16384 18,'0'0'23,"1"-19"3,-1 19 3,0 0-9,-10-14-3,10 14-1,0 0 0,0 0 0,0 0-3,0 0-2,14 1-3,3 2-2,2-3-1,9 1-2,1-2-1,4 1 1,-1-3-2,0 1 0,-1 1-1,-3-1-1,-1 0-1,-8-2-4,0 6-3,-11-10-8,5 4-21,-4 0 2,-9 4-1,15-14 1</inkml:trace>
  <inkml:trace contextRef="#ctx0" brushRef="#br1" timeOffset="90311">4548 16132 22,'0'0'19,"0"0"3,-1-13 0,1 13-9,-16-11-2,3 6 1,3 2 0,-4-1 1,1 4-2,1-5-2,2 6-2,-2-3-3,3 3-1,-1-1-1,1 2 1,-2 2-1,2 4 1,-3 1 0,0 6 0,-1 4 0,0 7 1,0 1 0,4 9 0,0-1 0,4 3 0,2-3-1,6 2 1,4-7-1,5-2-1,2-6 1,7-6-1,1-5-1,2-4 0,3-2-1,-2-4-1,0 0-1,-2-6-3,2 4-5,-10-7-17,5 1-11,-4-2 0,0-7 0,0-3 1</inkml:trace>
  <inkml:trace contextRef="#ctx0" brushRef="#br1" timeOffset="90949">4848 16041 55,'0'0'30,"0"0"-1,0 0-5,0 0-7,0 0-5,0 0-2,0 0-2,0 0-1,0 0-1,10 22-1,-8-8-1,2 8-1,0 4 0,0 8-1,1 3 0,0 5-1,1-1 1,-1 0-2,0-4 1,-1-2 0,-1-5-1,0-4 1,1-6-1,-1-4 0,0-3 0,-3-13 0,3 18 0,-3-18 0,0 0 0,2 11-1,-2-11 1,0 0-1,0 0-1,0 0 0,0 0-3,0 0-2,0 0-19,5-15-10,-5 3 1,3-3-1,-3-7 1</inkml:trace>
  <inkml:trace contextRef="#ctx0" brushRef="#br1" timeOffset="91274">5092 16028 78,'0'0'32,"10"9"1,-10-9 1,-5 20-23,8 5-3,-5 3-1,6 11 0,-3 7-1,4 9 0,-2 1-2,3-1-1,-2-4-1,2-4-1,0-7-2,-2-8-1,2-5-2,-5-12-3,5 0-4,-6-15-15,0 0-12,0 0 1,0 0 0,-8-16 2</inkml:trace>
  <inkml:trace contextRef="#ctx0" brushRef="#br1" timeOffset="91514">4933 16267 87,'-9'17'36,"9"-17"-1,0 0 2,17 4-24,-8-8-7,7 1-2,0-1 0,5 1-2,-1 1-1,3-2-3,1 6-4,-4-9-16,3 3-15,1 1 1,0-4-1,4-3-1</inkml:trace>
  <inkml:trace contextRef="#ctx0" brushRef="#br1" timeOffset="91883">5503 16190 80,'-7'18'35,"7"-18"0,0 0 1,12 14-25,-12-14-4,17 2-1,-3-2-1,3 2-1,2-2-1,3 3-1,0-3 0,2 0-1,-2 0-2,0-1-2,-2 2-2,-3-6-3,1 9-8,-6-7-14,0 2-7,-2 0 1,-10 1 0</inkml:trace>
  <inkml:trace contextRef="#ctx0" brushRef="#br1" timeOffset="92191">5443 16386 60,'2'17'34,"2"-6"1,5-5 0,4 6-11,1-12-13,10 6-1,-1-5-2,7 3-2,1-2-1,4 1-2,-1-2-1,1 0-1,-3 1 0,-1-1-2,-3 0-1,-5-3-2,0 2-5,-8-6-14,1 1-16,-1-2 2,0-5-2,-1-2 2</inkml:trace>
  <inkml:trace contextRef="#ctx0" brushRef="#br1" timeOffset="92838">6426 16163 38,'0'0'26,"0"0"1,5-10-2,-5 10-12,0 0-6,-10-13-2,10 13-1,-9-9 0,9 9-1,-10-7 2,10 7 0,-13-5-1,13 5 2,-15-1-2,4 0 0,1 2 1,-4-1-1,1 3-1,-3-2 1,1 4-2,-2-3 1,0 3-1,1-1 0,1 1 0,0 0-1,3 1 1,-1 0 0,5 2 0,8-8 0,-13 22-1,9-8 1,1 5-1,0 3 1,1 7-1,1 2 0,1 4 1,0-3-1,1 1 1,3-2-1,3-1 1,4-5 0,3-5 0,5-3 0,3-3 0,3-3-1,3 0 0,1-3 0,1 0-1,-2-3 0,-1-2-1,-4 1-1,-2-5-2,1 1-5,-8-11-10,2 3-21,-2-4 1,1-4 1,0-5-2</inkml:trace>
  <inkml:trace contextRef="#ctx0" brushRef="#br1" timeOffset="93199">6843 16141 57,'0'0'30,"0"0"1,0 0 0,0 0-17,0 0-6,0 0-1,0 0 0,-11 6 1,12 10-1,-4 4 0,4 9-2,-4 6 0,3 7-1,-1 3-1,2 1-1,0 0-1,0-2 1,-1-5-2,1-5 1,0-9-1,-1-5-2,1-3-2,-1-17-3,2 17-5,-2-17-16,0 0-10,2-12 1,1 0-1,3-6 2</inkml:trace>
  <inkml:trace contextRef="#ctx0" brushRef="#br1" timeOffset="93499">6965 16120 92,'0'0'35,"0"0"0,0 0 1,0 0-28,0 0-3,-2 25-1,2 0 1,-1 9-1,4 8 1,-3 5-2,4 4 1,-1-1-2,2-1-1,0-4 0,-1-8-1,1-9-1,-2-6 0,1-5-2,-3-7-2,-1-10-4,0 0-9,0 0-21,0 0 1,-4-10 0,0-3-1</inkml:trace>
  <inkml:trace contextRef="#ctx0" brushRef="#br1" timeOffset="93741">6849 16408 99,'-4'11'37,"4"-11"0,0 0-7,14-2-20,-3-1-4,0-4-1,3 5-1,0-4-2,5 1 0,-2 0-3,2-5-3,0 9-4,-4-11-14,1 7-17,1-1 1,-2 0-1,-2 2 2</inkml:trace>
  <inkml:trace contextRef="#ctx0" brushRef="#br1" timeOffset="94289">7152 16538 77,'-1'13'34,"1"-13"0,2 10 2,-2-10-24,9-5-6,-9 5-1,18-6 1,-7 3-2,5 3 1,1-1-1,1 6-1,0 1-2,2 3 0,-3 4-1,0 7 0,-2 3 0,-5 4-2,-2 2 2,-3 1-2,-6 1 1,-4-1-1,-6-1 2,-4-4-2,-7-4 1,-4 1 2,-2-2-1,-2-1 1,-1-3-1,1-1 1,3-3-1,4-2 1,3-4 0,6 0 0,3-6 0,11 0 0,-10-6 0,10 6 0,6-15 0,-6 15 0,17-18-1,-5 9 1,3 2-1,3 2 0,1 5 0,4 4 1,1 3-1,3 3 0,1 4 1,2 3-1,-1 0 0,-1 1 0,-3-3-1,-4-3-1,1 0-7,-11-9-30,1-8-1,-3-9 0,-1-6-1</inkml:trace>
  <inkml:trace contextRef="#ctx0" brushRef="#br1" timeOffset="95530">8407 16033 33,'0'0'26,"-8"-2"5,8 2-8,0 0-5,0 0-3,-10 6 0,10-6-2,0 0-3,9 7-2,-9-7-1,19 1-2,-5-2 0,8 2 0,3-1-1,10 4 0,3-1-1,6 2 0,1-1 0,1 1-2,-1 1 1,-1 0-2,-3 0 0,-8-3 0,-5 2-2,-7-4-3,-3 3-4,-18-4-13,10-6-17,-10 6 1,-7-12-1,7 12 2</inkml:trace>
  <inkml:trace contextRef="#ctx0" brushRef="#br1" timeOffset="95816">8719 15886 71,'0'0'34,"0"0"0,-7 12 2,11 1-19,-6-1-8,5 12-1,-3 4-2,4 11 0,-3 2-2,3 5-1,0 2-1,2 3-1,0-6 0,0-5-2,1-6-1,-3-10-1,4-1-5,-8-23-10,9 11-21,-9-11 1,17-15 0,-7-5-1</inkml:trace>
  <inkml:trace contextRef="#ctx0" brushRef="#br1" timeOffset="96213">9390 15556 66,'-9'11'34,"-4"2"0,6 5 0,1 9-18,-2 1-6,6 13-1,-2 0-1,7 8-1,0-1-3,3 4-1,0-4-1,1 1-1,-1-7-1,-1-3-1,-1-4-1,-2-7-2,1-3 0,-4-9-3,5 1-9,-4-17-22,-1 13 1,1-13-1,2-13 2</inkml:trace>
  <inkml:trace contextRef="#ctx0" brushRef="#br1" timeOffset="96628">9686 15575 66,'0'0'34,"0"0"0,0 0 0,0 0-12,0 13-13,-5-1-3,5 9-1,-5 4 0,5 13 0,-2 2 0,3 8-1,-1 2-2,2 5 1,-1-4-3,2-4 0,-1-3 0,1-8-2,1-5 0,0-5-2,0-5 1,-4-11-4,0-10-1,0 0-7,0 0-18,0 0-4,-4-12 0,-2-6 1</inkml:trace>
  <inkml:trace contextRef="#ctx0" brushRef="#br1" timeOffset="96882">9479 15891 63,'-12'4'35,"0"-2"0,12-2 2,0 0-11,0 0-16,0 0-2,0 0 0,21 3-2,-5-6-1,4 2-1,2-2-2,2-1 0,0-1-1,1-2-1,1 0-3,-2-6-3,3 3-6,-7-10-13,1 1-15,2-4 2,-2 1-1,-1-4 1</inkml:trace>
  <inkml:trace contextRef="#ctx0" brushRef="#br1" timeOffset="97154">9888 15569 97,'7'15'36,"-7"-15"2,15 10 0,-4-10-28,7 4-3,2-2-2,5 1 0,0-3-1,5 0-1,-1-2-1,-1-1-2,0-1 0,-3-3-2,-3 1-1,-5-5-3,2 6-3,-9-10-7,2 4-22,-6 0-1,-3-2 1,-1-1 0</inkml:trace>
  <inkml:trace contextRef="#ctx0" brushRef="#br1" timeOffset="97469">10068 15406 53,'-4'11'32,"4"-11"1,-4 17 1,4-17-14,-5 29-6,-1-12-1,7 13-2,-5-4-3,6 8-1,-3-4-2,3 0-2,0-2 0,1-1-2,1-4-1,-2-4 0,1-3-2,-2-4-1,3 2-4,-4-14-7,0 0-23,5 13-2,-5-13 1,5-12 0</inkml:trace>
  <inkml:trace contextRef="#ctx0" brushRef="#br1" timeOffset="99095">10170 15456 16,'0'0'23,"2"-13"1,-2 13-6,2-12-3,-2 12 0,-1-11-2,1 11-1,-4-12-4,4 12-1,-7-13-2,7 13-1,-9-15-1,9 15-2,-13-16 1,4 9 0,-1 0 2,0 1-1,-2 2-1,-3 1 1,2 1-1,-4-1 0,3 4 1,-3-2-1,1 4-1,0-3 0,0 3 0,1-1 1,1 3-1,1 0 1,0 2-1,-1 0 0,4 2 0,-3 0 0,2 2-1,1 1 1,0-1-1,0 1 0,2 0 0,2-1 0,0 2 1,2-1 0,1 2 1,0-1-1,2 1 1,0 0-1,0 1 1,1 0 0,0 0-1,0 0 1,0 2-1,1-2 0,-1 0 0,1-1-1,0-1 1,0-1 0,2 0 0,0-1 0,1 1 0,0-2 0,0 1 0,-4-11 0,11 21 0,-11-21 0,13 18-1,-13-18 1,15 17-1,-6-12 1,1 1 0,1-2-1,-1 0 0,3-1 0,-2-1 1,0 0-1,2 1 0,0-2 0,-1 0 1,2-2-1,-2 1 0,2 0 0,0-1 0,-1-2 1,-1 1-1,1-1 0,-2 0 0,1-1 0,-1-1 0,-1 0 0,1-1 0,0-1 0,0 2 0,0-4 0,0 1 0,-1 0 0,-1-1 0,1 2 0,-1-3 0,0 1 0,1-1 0,0-2 0,-1 0 0,-1-1 0,0 1 0,-1-2 0,-1-2 0,-1 2 0,-4 0 0,0 0 0,-1 0 0,-2 0 1,-1 0-1,-3 0 0,1 0 0,-3 0 1,2 1-1,-3 2 0,-1-1 0,0 3 0,-1-1 1,1 5-2,-2-1 0,3 2-4,-7-4-10,1 3-22,1 0-1,-3-7 0,1-4-1</inkml:trace>
  <inkml:trace contextRef="#ctx0" brushRef="#br1" timeOffset="122022">5523 16209 10,'0'0'10,"0"0"0,0 0 0,-9 0 0,9 0 0,0 0-2,0 0 0,0 0-1,0 0 1,0 0-1,-8 3-1,8-3 1,0 0-1,0 0-1,0 0 0,0 0-1,0 0-1,0 0 0,0 0 0,0 0-1,0 0 1,0 0 0,0 0 0,0 0-1,0 0 1,0 0 1,0 0-1,0 0 0,8 3-1,-8-3 2,0 0-3,11 1 1,-11-1-1,9 1 0,-9-1-1,12 2 1,-12-2 0,15 3 0,-6-3 0,3 2 0,-1-1 0,1 0 0,1 1 0,-1 0 0,1-1 0,-2 1 0,2-2-1,-2 2 1,1-2 0,-1 1-1,-1-1 1,0 0 0,-2 0-1,-8 0 1,16-1 0,-16 1-1,15 0 1,-15 0 0,13 0-1,-13 0 0,13-2 1,-13 2-1,13 0 0,-13 0 1,12 2-1,-12-2 0,13 0 0,-13 0 0,11 1 0,-11-1 1,12 1-1,-12-1 0,11 1 0,-11-1 0,10 0 0,-10 0 0,13 0 0,-13 0 0,11 0 0,-11 0 0,12 0 0,-12 0 0,8 0 0,-8 0 0,0 0 0,10 0 0,-10 0 0,0 0 0,0 0 0,10-1 0,-10 1 0,0 0 1,0 0-1,0 0 0,0 0 0,0 0 0,0 0 1,0 0-1,0 0 1,0 0 0,0 0-1,0 0 1,0 0-1,0 0 1,-10-1-1,1 0 1,0-1-1,-4 1 0,-1 0 0,-2-1 1,-1-1-1,-1 1 0,-1 0 0,1-1 0,-2 2 0,2-1 0,-1 0 0,2-1 0,-1 2 0,2 1-1,0-2 1,4 1 0,0-2 0,1 2 0,0-1 0,2 1 0,0-1 0,0 0 0,0 2 0,0-1 0,0 1 0,-1-1 0,2 1 0,-1 0 0,-1 0-1,1 1 1,9-1 0,-16 1 0,16-1 0,-15 1 0,15-1 0,-12 3 0,12-3 0,-10 1 0,10-1 0,0 0 0,0 0 1,-9 2-1,9-2 0,0 0 0,0 0 0,0 0 0,0 0 1,0 0-1,0 0 0,0 0 0,0 0 0,0 0 1,0 0-1,-9 1 0,9-1 0,0 0 0,0 0 0,0 0 1,0 0-1,0 0 0,0 0 0,0 0 0,0 0 0,0 0 1,0 0-1,0 0 0,0 0 0,0 0 0,0 0 0,0 0 0,0 0 0,0 0 0,0 0 0,14 11 1,-14-11-1,15 8 1,-3-3-1,3-1 1,0 0-1,4 0 1,-1-1-1,4-1 1,-1-1-1,1 0 0,0-1 1,-2 0-1,-2 0 1,-2-1-1,-2 1 0,-3-1 0,-11 1 1,12-1-1,-12 1-1,0 0-1,0 0-2,0 0-3,10 0-10,-10 0-19,0 0 0,12-5 0,-12 5 1</inkml:trace>
  <inkml:trace contextRef="#ctx0" brushRef="#br1" timeOffset="124452">5530 16537 15,'0'0'19,"0"0"2,0 0-6,0 0-4,0 0-1,0 0-2,-10-11 0,10 11 0,0 0 0,0 0 0,0 0-1,0 0 1,0 0-2,0 0-1,0 0-1,0 0 0,0 0-2,0 0 1,0 0-1,0 0-1,0 0 1,0 0 0,0 0-1,0 0 1,0 0 0,0 0-1,0 0 1,0 0-1,0 0 1,0 0-1,0 0 0,0 0 1,0 0-1,0 0 1,0 0-1,0 0 1,0 0-1,0 0 1,0 0-1,0 0 1,0 0-1,14 5 1,-14-5-1,18 0 1,-6 0-1,1 1 0,1-1 0,2 1 0,0-1 0,1 2-1,-1-1 1,1 0 0,-1 0-1,1 0 1,0 0 0,-1 1-1,0-2 1,-2 0-1,0 0 1,0 0-1,-2-2 0,-1 2 1,-2-1-1,-1 0 0,-8 1 0,13-1 0,-13 1 0,10 0 0,-10 0 0,9 0 0,-9 0 0,11 0 0,-11 0 0,9 0 0,-9 0 0,9-1 0,-9 1 0,0 0 0,0 0 0,0 0 0,0 0 1,0 0-1,0 0 0,0 0 1,0 0-1,0 0 1,0 0-1,0 0 1,0 0 0,0 0-1,0 0 0,0 0 1,0 0-1,0 0 0,0 0 0,-13-5 0,4 3 0,-1-1 0,-4 1-1,-2 0 1,-1 1-1,-1-1 1,-1 2-1,-1 0 1,1 2-1,-1-2 1,1 1-1,0 1 1,1-1 0,1 0 0,1 1 0,1-1 0,1-1 0,2 1 0,2-1 0,1-1 0,9 1 0,-16 0 0,16 0 0,-9-1 0,9 1 0,0 0 0,-8-2 0,8 2 0,0 0 1,0 0-1,-9-3 0,9 3 0,0 0 0,0 0 0,0 0 0,-9-1 0,9 1 0,0 0 0,0 0 1,0 0-1,0 0 0,0 0 0,0 0 0,0 0 0,10-1 0,-10 1 0,14-2 0,-4 1 0,3 0 1,1-1-1,4 0 0,0 1 1,3 0-1,-1-1 0,2 1 1,-1-3-1,1 2 0,0-1 0,-1 0 1,-1-1-1,-2 1 0,0-1 0,-4 2 1,1 0-1,-3-2 0,-2 2 0,0 1-1,-1-2 1,-9 3 0,12-2 0,-12 2 0,10-2 0,-10 2 0,0 0 0,9-3 0,-9 3 0,0 0 0,0 0 0,0 0 0,0 0 1,0 0-1,0 0 0,0 0 0,0 0 0,0 0 1,0 0-1,0 0 0,0 0 0,0 0 0,0 0-1,-12-9 1,12 9 0,-18-6 0,5 3 0,-2 0-1,-2 1 1,-2 2 0,-3 0-1,1 1 1,-3 0-1,0 3 1,-1-1-1,0 2 1,1 0 0,2-1-1,1 0 1,3-1 0,2 1 0,4-2 0,3-1 0,9-1 0,-12 2 1,12-2-1,0 0 0,0 0 0,0 0 0,0 0 0,0 0 0,0 0 0,0 0 0,0 0 0,0 0 0,0 0 0,0 0 0,0 0-1,0 0 1,0 0 0,0 0 0,0 0 0,15 4 0,-15-4 0,18 3 1,-3-1-1,2 0 0,3-1 1,2 2-1,3-2 1,-1-1-1,-1 1 0,2-1 1,-1 0-1,-3 0 0,2-2 0,-4 1 1,0-1-1,-4 1 0,0-1 0,-4 0 0,-2 0 0,-9 2 0,12-1 0,-12 1 0,0 0 0,0 0 0,0 0 1,0 0-1,0 0 0,0 0 0,0 0 0,0 0 1,0 0-1,0 0 0,0 0 0,0 0 0,0 0 0,-11-4 0,1 2 0,-2 2 0,-6 2 0,-2-1 0,-5 1 0,-5 3 0,-1 1 0,-1-1-1,1 2-2,-1-3-3,8 1-24,-4-4-8,2-7 0,6-8-1</inkml:trace>
  <inkml:trace contextRef="#ctx0" brushRef="#br1" timeOffset="135003">5752 16091 9,'0'0'16,"0"0"-3,0 0-2,0 0-1,0 0-1,0 0 2,0 0 0,0 0 1,0 0 0,0 0-1,0 0-1,0 0-1,0 0-1,0 0-2,0 0 0,-9-2 0,9 2-2,0 0 0,0 0 0,-3-12-1,3 12 0,-2-12 0,3 2-1,-2-3 1,2 0-1,0-3 1,1-1-1,-1-2 1,3 0-1,-2-3 1,2 3 0,0-2-2,0 0 1,0 0 0,1 1-1,1-2 0,0 1 0,0 0 0,1 3 0,-2 0-1,3 0 1,-1 0-1,2 0 0,-1 1 0,0 0 1,2 0-1,2-3 0,0 0 0,1 0 0,0 1 0,0 1 0,0 0 0,1 3 0,-3 0 0,1 0 0,0 1 0,0 0 0,1 0 1,-2-1-1,2 1 1,1-2-1,0 2 1,0-1-1,1 1 0,-1 1 0,2 2 0,-1-1 0,3 0 0,-1 1 0,3-1 0,0 2 0,3-2 0,-1 0 0,2-1 0,1 2 0,-1-1 0,1-1 0,1 0 0,2 0 0,-2 2 0,1-3-1,-1 2 1,2 2 0,-2-1 0,0 2 0,-1 1 0,1-1 0,-1 1 0,-1 1 0,2 0 0,-1-2 0,1 1 0,0 1 0,0-1 0,-1 1 0,1 0 0,0 1 0,0-1 0,1 2 0,-1-1 0,2 2 0,1-1 0,0 0 0,3 1 1,2 0-1,-1-1 0,1 1 0,2-1 0,-2 2 0,1-1 1,-1 1-1,-2-1 0,0 1 0,-2-1 0,1 2 0,-1-2 0,-1 2 1,0-1-1,1 1 0,-1 0 0,0 1 0,0-2 0,0 2 0,1 1 0,0-1 1,0 1-1,1 0 0,-1 0 0,0 0 0,-2 0 1,1 0-1,-2 0 0,0 1 0,-2 0 1,1 0-1,-2 1 0,0-1 0,1 1 0,-2 0 0,0 1 0,2-1 0,0 2 0,0-2 1,2 2-1,0-1 0,1 2 0,1-2 0,0 2 1,1 0-1,1-1 0,-1 2 1,-1-1-1,-1-1 0,2 2 0,0 1 0,-2-1 1,1 2-1,-1 0 0,2 2 0,-1-2 0,3 1 0,-3 1 0,2 0 1,-2-3-1,0 1 0,-1 0 0,1 2 0,-2 0 1,-1 0-1,-2 0 0,0 1 1,-2 1-1,1 1 0,-2-1 1,1 0-1,1-2 0,-3 2 0,1-3 0,-2 2 1,0-2-1,0-1 0,-2 0 0,-2 1 1,0-2-1,-1 0 0,1 0 1,-1-2-1,1 1 0,0 0 0,-2-1 1,0 1-1,0-2 0,-3 0 1,-1 0-1,-9-4 0,14 6 1,-14-6-1,0 0 0,9 5 0,-9-5 0,0 0 0,0 0 0,0 0 1,0 0-1,0 0 0,0 0 0,0 0 0,0 0 0,0 0 0,0 0 0,0 0 0,0 0-1,0 0 1,0 0 0,0 0-1,0 0 0,0 0 1,0 0-1,-12-12 0,12 12 0,-14-9 0,4 4 0,0-1 0,-3 2 0,-1-2 0,1 1 0,-2 2 0,1-1 0,-2 1 0,0 2 1,2-1-1,-1 2 1,2 0-1,0 2 1,0-1 0,2 0 0,0 1 0,1-1 0,1 2 0,9-3 0,-13 3 0,13-3 0,-10 4 0,10-4 0,0 0 0,-11 4 0,11-4 0,0 0-1,-9 5 1,9-5 0,0 0 0,0 0 0,-9 4 0,9-4 0,0 0 0,0 0 0,0 0 0,0 0 0,0 0 0,0 0 0,0 0 0,0 0 0,0 0 0,0 0 0,0 0 0,0 0 0,0 0 0,0 0 1,0 0-1,0 0 0,0 0 0,0 0 0,0 0 0,0 0 0,0 0 0,0 0 1,0 0-1,0 0 0,0 0 0,0 0 0,0 0 0,0 0 0,0 0 0,0 0 0,0 0-1,0 0 1,0 0-2,0 0 0,0 0-2,0 0-3,1-11-6,-1 11-6,7-16-6,2 6-1,-3-5 0,6 0 0,1-4 3,0 1 4,3 0 4,-4-1 8,2 4 6,-3 2 4,-2 2 2,-9 11 2,11-15 1,-11 15 2,0 0 0,0 0 1,0 0-1,0 0 2,0 0-1,0 0 0,0 0 1,0 0-1,0 0 1,0 0 0,0 0 0,0 0-3,0 0-1,0 0-2,0 0-2,0 0 0,0 0-1,1 15 1,2-1-1,0 4 0,3 6 0,1 1 0,2 5 0,2 0-1,3 0-1,-1 1 0,3-3-1,-1-3 0,2-2 1,0-4-1,-1-2 0,-2-6 1,-2 0-1,-1-5 1,-2-2 0,-9-4-1,10 5 1,-10-5-1,0 0 0,0 0 0,0 0 1,0 0-1,0 0 0,0 0 1,0 0-1,0 0 0,0 0 1,0 0-1,0 0 0,0 0 1,-11-2-1,2 1 0,-4-1 0,-2 2 0,-4-1 0,-4 2 0,-2 1 0,-1 0 0,1 3 0,-1 0 0,0 1 0,1 2 0,4-1 0,1 2 0,4-2 0,3-2 0,4 0 0,9-5 0,-11 7 0,11-7 0,0 0 0,0 0 0,0 0 0,0 0 0,0 0-1,0 0-1,-9 6-2,9-6-9,0 0-23,0 0-3,0 0 1,-5-19-1</inkml:trace>
  <inkml:trace contextRef="#ctx0" brushRef="#br1" timeOffset="167082">10728 16826 35,'-10'9'29,"10"-9"-2,-12 8-3,12-8-3,-10 3-7,10-3-2,0 0 0,-11 0-3,11 0-2,0 0-2,0 0-1,0 0 0,13 3-2,-2-5 1,7 1 0,8-1-1,7 1 0,10-2 1,13 1-1,9-3 0,9 3 0,7-3 0,3 2-1,5-2 0,1 3 1,-2-1-1,-4 2-1,-9 2 1,-4 2 0,-10-1 0,-9 3-1,-11-2 1,-9 1-1,-10-1 0,-7-1 0,-6-1 0,-9-1-1,0 0 0,0 0-1,0 0-1,-12-13-1,12 13-3,-16-19-1,16 19-6,-22-28-7,13 12-10,-4-4-3,-1-1-2,1 0 3</inkml:trace>
  <inkml:trace contextRef="#ctx0" brushRef="#br1" timeOffset="167406">11599 16557 25,'-16'1'27,"1"-5"3,15 4 2,-12 7-8,12-7-7,10 11-2,0-5-4,11 7-1,1-2-1,11 11-2,2 1-1,8 3-3,-1 1 1,2 5-2,-3-2 0,-1 2-1,-7-2 0,-6-1-1,-10-1 1,-8 3 1,-11 1-1,-12 1 0,-12 2-1,-9 2 1,-9 2-1,-5-2 0,-3 1-3,2-8-2,8 0-8,4-9-23,16-7-3,10-10 0,12-4-1</inkml:trace>
  <inkml:trace contextRef="#ctx0" brushRef="#br1" timeOffset="168684">12992 16631 54,'0'0'31,"0"0"0,-6-12-4,-3 9-9,-6-5-6,1 6-3,-7-5-1,-2 4-1,-5 0-1,-1 4 0,-4 1-2,0 4 0,-3 2-1,0 4-1,-1 7-1,2 4 0,2 5 0,4 6-1,3 3 1,8 6 0,4 4 0,9 2-1,7-3 1,9 0 1,7-1-1,7-4 0,6-6-1,3-5 1,3-5-2,1-7 1,-1-4-2,-4-8-1,0-1-5,-7-15-9,-1 1-22,-1-7 1,-2-6-1,0-8 0</inkml:trace>
  <inkml:trace contextRef="#ctx0" brushRef="#br1" timeOffset="169000">13145 16595 56,'6'-11'34,"-6"11"0,0 0 0,0 0-14,-2 15-8,1 2-3,4 12-3,-2 4 0,3 13-3,-3 6 1,2 10-1,-1 1-1,0 1-2,-1-8 1,-1-4-2,1-7-2,-2-12-3,3-5-3,-2-28-9,1 13-20,-1-13 1,11-24-1,-3-4 3</inkml:trace>
  <inkml:trace contextRef="#ctx0" brushRef="#br1" timeOffset="169269">13368 16480 81,'0'0'35,"0"0"0,0 0-5,-8 25-15,4 2-5,4 18-3,-4 6 0,1 17-2,-2 4-1,2 9-2,0-3 0,2-4-3,1-6 0,1-13-1,3-9-3,-1-17-2,7-7-5,-10-22-11,10 1-16,-2-13 2,-2-5-1,-1-9 2</inkml:trace>
  <inkml:trace contextRef="#ctx0" brushRef="#br1" timeOffset="169517">13198 16889 72,'-22'10'36,"3"-1"1,5-1 0,1-8-20,13 0-7,0 0-3,16 4-2,1-10 0,7 1-2,5-4-1,2 0-2,2-1-2,-2-4-3,2 7-3,-9-7-4,4 13-8,-11-6-10,0 6-8,-3 3 1,-2 2 1</inkml:trace>
  <inkml:trace contextRef="#ctx0" brushRef="#br1" timeOffset="170151">13477 17064 52,'3'11'35,"-3"-11"-1,0 0 1,16 8-15,-16-8-8,15-8-3,-15 8-2,22-9-2,-10 4-2,4 4 0,-2 1-1,4 0 0,1 3-1,2 4 0,-2 3-1,2 1 1,-3 6 0,-1-1-1,-4 3 1,-2 1-1,-4 1 1,-6-3-1,-5 1 1,-6-2-1,-3-1 1,-5-1-1,0-2 1,-3-2-1,1-3 1,1-1-1,4-3 0,2-1 1,3-1-1,10-2 0,-9-2 1,9 2-1,0 0 0,8-10 1,2 8-1,2-1 0,1 2 0,5 1 0,4 5 0,3 3 0,0 4 0,0 4 2,0 4-2,-1 3 1,-2 4 0,-2 2 0,-7 0-1,-6 3-1,-5-2 1,-8-1-2,-5-3 2,-9-1-2,-7-2 2,-4-4-2,-5-8 1,-1 0 1,1-9 0,2-4-2,5-3-2,0-12-3,16-2-19,2-10-12,7-3 0,8-7 0,7-3 0</inkml:trace>
  <inkml:trace contextRef="#ctx0" brushRef="#br1" timeOffset="170774">13963 16849 36,'0'0'31,"0"0"1,0 0 1,-7 11-13,7-11-7,0 0-2,9 6-2,2 0 0,3-5-2,8 5 0,5-5-2,10 3 0,7-3-1,9 0-1,5-1-1,6 0 0,0-1-1,6-2 0,-3 1 0,-2 0-1,-5 1 1,-5-2-1,-9 2 0,-6 0 0,-9 1 0,-8-1-2,-7 3 0,-16-2-3,15 1-5,-15-1-19,0 0-11,-9-14 2,9 14-2,1-17 3</inkml:trace>
  <inkml:trace contextRef="#ctx0" brushRef="#br1" timeOffset="171609">15467 16738 39,'0'0'29,"6"-14"4,-6 14-3,0 0-11,-7-18-6,7 18-1,-11-15-4,11 15-2,-19-18 0,10 14-1,-7-7 0,2 9-2,-4-3 1,0 5-1,-2 1 0,0 3-1,-3 1 0,3 5-1,-2 3 0,2 3-1,-1 4 1,0 5-2,3 1 2,2 7-2,2 2 2,4 3-1,1 1 1,5 3 0,6 0 0,7 0 1,3-2-1,5-3 1,3-2-1,7-3 1,4-4 0,5-2 0,6-3-1,1-2 1,3-5 0,1-1-1,-3-4 0,-3-1-1,-3-5 0,-6-4-1,-4-1-2,-9-8-2,-1 7-13,-8-11-22,-5-1-1,-4-6 0,-1-5 0</inkml:trace>
  <inkml:trace contextRef="#ctx0" brushRef="#br1" timeOffset="177666">15290 15923 26,'0'0'18,"0"0"1,-1-12-1,1 12 3,0 0-6,0 0-2,0 0-3,0 0-2,0 0-3,0 0-1,0 0-1,0 0-1,-5 21 0,4-3 0,0 6 0,1 8 1,-1 2-1,1 4 0,0 1 1,1 0-2,-1-1 0,1-3 1,0-7-2,0-5-1,0-3-4,-1-10-6,0-10-21,0 0 0,0 0-1,6-19 1</inkml:trace>
  <inkml:trace contextRef="#ctx0" brushRef="#br1" timeOffset="178222">15064 15127 56,'0'0'29,"2"-14"-1,-2 14-1,0 0-14,0 0-7,8 18-2,-6-1 0,4 11 1,-2 2-2,3 12 1,-1 3 0,2 6-1,-2 0-1,1 1-1,-2-5-1,1-1 0,-3-5 0,0-5 0,-2-6-2,-1-7-1,2-5-5,-4-5-15,2-13-9,0 0 1,0 0-2,4-24 1</inkml:trace>
  <inkml:trace contextRef="#ctx0" brushRef="#br1" timeOffset="178568">15324 14983 57,'0'0'31,"7"17"0,-5 0-2,-1 9-12,-4 4-6,4 14-2,-3 5-2,3 10-1,-1-1-2,1 3 0,1-3-3,0-4 0,0-6-2,0-9 0,1-7-1,-3-10-1,3-2-2,-3-20-2,2 19-5,-2-19-15,0 0-6,0-12-1,-3-2 2,4 0 1</inkml:trace>
  <inkml:trace contextRef="#ctx0" brushRef="#br1" timeOffset="178861">15131 15469 53,'0'0'32,"-13"4"1,13-4 1,0 0-12,0 0-10,0 0-3,-1-16-2,1 16-1,15-12-1,-3 9-1,1-3-2,2 3 0,1-2-1,3 1-1,-1 1 1,0 1-2,-2 0-2,-1-3-5,3 5-7,-3-4-15,2-1-5,2 2 0,-2-3-1</inkml:trace>
  <inkml:trace contextRef="#ctx0" brushRef="#br1" timeOffset="179680">15472 17705 33,'0'0'30,"0"0"1,0 0-5,0 0-10,0 0-2,0 0-3,0 0-1,0 0-2,0 14-2,2-1 0,-2 1-1,2 7-1,0 3 0,3 2 0,0 1-1,1-2-1,0-1 0,1-2-2,1-1-2,-1-4-2,-7-17-4,0 0-15,15 41-15,-15-41 0,7 10-1,-7-10 2</inkml:trace>
  <inkml:trace contextRef="#ctx0" brushRef="#br1" timeOffset="180035">15297 18247 93,'12'35'41,"-12"-35"1,0 0-14,6 36-17,-6-36-6,6 36-4,-6-36-2,4 64-1,-2-27 3,-1 0-1,0-1 4,2-1-3,-3-35-2,5 57-6,-5-57-20,0 0-10,0 0-4,0 0-1</inkml:trace>
  <inkml:trace contextRef="#ctx0" brushRef="#br1" timeOffset="180298">15550 18215 97,'-2'48'42,"2"-48"-8,-1 64 4,1-64-23,1 66-10,2-25-8,0 3 4,1 0-2,2-2-1,-2-3 3,-4-39-6,10 58-9,-10-58-23,0 0 1,0 0-6,0 0 0</inkml:trace>
  <inkml:trace contextRef="#ctx0" brushRef="#br1" timeOffset="180554">15291 18380 108,'0'0'41,"0"0"2,-9 35-12,9-35-24,29-11-7,-29 11 3,50-8-1,-18 0-4,-3 1-8,5-7-29,-4-5-4,-30 19 6,50-54-2</inkml:trace>
  <inkml:trace contextRef="#ctx0" brushRef="#br1" timeOffset="181419">15721 16891 24,'0'0'26,"0"0"-7,0 0 2,0 0-1,0 0-3,0 0-2,0 0-2,10 12-3,-10-12-2,0 0-2,0 0-2,9 12 0,-9-12-2,0 0 1,10 7-1,-10-7 0,14 4 0,-4-2 1,1-2 0,4 2-1,3-3 1,4 0 0,1 0-1,7 0 0,3-1 0,3 0 0,2-1 0,4 1 0,2-1-1,1 2 0,1-2 1,-2 1-1,-2 0-1,-2 1 1,-1-1 0,-5 1-1,-5 0 1,-3 0-1,-5 0 0,-4 0 0,-4-1 0,-4 2 1,-9 0-2,8-1 1,-8 1-2,0 0 0,0 0-3,0 0-4,0 0-20,8-15-10,-8 15 1,8-21-1,-1 7 1</inkml:trace>
  <inkml:trace contextRef="#ctx0" brushRef="#br1" timeOffset="182080">17047 16777 27,'19'4'29,"-19"-4"0,8-3 1,-8 3-9,0 0-10,0 0-3,0 0-1,0 0-1,0 0 1,0 0-2,-9-9-1,9 9 1,0 0-3,-15-7 2,4 2-3,0 2 1,-5-1 0,1 2 2,-4 0-1,0 2-3,-3 0 3,2 2-3,-2 3 2,3 3-1,-1 1 0,1 3-2,2 1 2,1 4 0,1 1-1,4 3 1,0 2 0,3 1 0,0 0 0,6 4 1,0-1-1,3 1 0,0-1 1,4-2-1,3 0 0,3-3 0,1-1 0,4-2 0,3-3 0,3-2-1,3-2 1,4-2-1,2-3 1,1-2-1,0-3 1,-1-2-1,-2 0 0,-1-2 0,-4 0 0,-5-1 0,-4 0-1,-3-1 1,-1 2-1,-11 2-3,16-10-5,-15-1-25,2-1-6,0-5 2,1-4-2</inkml:trace>
  <inkml:trace contextRef="#ctx0" brushRef="#br1" timeOffset="184260">17353 16783 22,'0'0'19,"0"0"1,2-10-3,-2 10 1,0 0-4,0 0-2,0 0 0,0 0-2,4-13-2,-4 13-2,0 0 0,0 0-2,0 0 2,0 0-3,0 0 1,0 0-2,0 0 1,0 0 0,0 0-1,3 15 0,-4-3 0,1 5 1,0 5-1,0 9 0,0 3 1,1 6-1,0 2-1,1 3 1,1-2-1,0-2 0,1-4 0,0-3 0,-1-7-1,1-5 0,-2-4 1,0-4-1,-1-3 0,-1-11-1,1 13-1,-1-13 0,0 0-4,0 0-3,0 0-8,6-15-14,-2 3-6,1-4 0,1-6 2</inkml:trace>
  <inkml:trace contextRef="#ctx0" brushRef="#br1" timeOffset="184605">17546 16749 29,'0'0'31,"11"-16"3,-11 16 0,9-2-13,-9 2-4,3 16-4,-6-3-3,5 15-3,-5 1 0,4 11-3,-1 3 0,2 6 0,-1-1-2,0 0 1,0-5-2,1-4-1,0-6 0,-2-8-1,1-7-2,-3-7-3,4-1-2,-2-10-3,0 0-6,0 0-12,-7-12-8,7 0 0,-2-4 3</inkml:trace>
  <inkml:trace contextRef="#ctx0" brushRef="#br1" timeOffset="184861">17393 17028 66,'0'0'36,"-10"11"1,10-11 1,0 0-24,16-4-4,-3-2-2,5 6-2,3-5-2,3 0-2,1 0-2,0-3-4,2 5-4,-7-10-6,6 10-11,-10-5-11,0 4-1,-3-1-1,-2 3 2</inkml:trace>
  <inkml:trace contextRef="#ctx0" brushRef="#br1" timeOffset="185434">17720 17084 19,'8'25'30,"-8"-25"2,10 14 1,-1-4-9,-9-10-4,22 7-2,-12-10-4,8 7-3,-3-6-2,6 4-3,0-2-2,-2 5-2,-1 1 0,0 2 0,-3 4-2,-3 3 1,-3 4-1,-4 2 0,-4 1 0,-3 1 0,-4-1 0,-5 2 1,-2-3-1,-3-1 2,-2-4-2,-3 0 1,0-3-1,-1-2 2,2-2-2,3-2 1,0-2-1,3-2 1,4-2-1,1-1 1,9 0 0,-9-7-1,9 7 1,-2-11 0,2 11 0,7-14 0,-7 14 0,14-14-1,-6 9 1,3 5 0,2 1-1,0 4 1,3 1 0,3 4-1,1 3 1,2 1 0,2 1-1,-1-1 1,1 0-1,1-2 1,-2-2-2,-4-4 0,2-2-1,-4-5-4,4-1-7,-8-8-28,3-4 0,-3-6 1,-2-3-1</inkml:trace>
  <inkml:trace contextRef="#ctx0" brushRef="#br1" timeOffset="186764">16673 16371 24,'0'0'24,"0"0"1,0 0-5,0 0-6,0 0-2,0 0 0,0 0 0,0 0-2,0 0-1,0 0-1,0 0-2,0 0-1,0 0 0,0 0-1,9 9 0,-9-9 0,10-1 0,-10 1-1,20-3 0,-6-1 0,6 1-1,1-1 0,3 1-1,3-1 0,-1 1-1,-1 0 1,-1 1-1,-3 0 0,-4 1 0,-2-1 1,-5 1-1,-10 1 0,10-1-1,-10 1 0,0 0-1,0 0-1,0 0-2,0 0-2,0 0-5,0 0-17,-7-10-7,7 10 1,-10-14-1</inkml:trace>
  <inkml:trace contextRef="#ctx0" brushRef="#br1" timeOffset="187216">16860 16215 23,'0'0'24,"0"0"2,-11 6 1,11-6-10,0 0-7,0 0-2,-4 12 0,4-12 0,-3 12 1,3-12-1,-5 16 0,5-16-2,-4 23 0,0-11 0,3 7-2,-3 1 0,4 3 0,-2 2-1,2 2-1,0-1-1,1 0 1,0-1-2,1-3 1,0-2-1,0-4 0,0-3 0,-1-3-2,-1-10-1,3 13-2,-3-13-4,0 0-12,0 0-15,0 0 0,1-18-1,1 5 3</inkml:trace>
  <inkml:trace contextRef="#ctx0" brushRef="#br1" timeOffset="188750">16918 16170 11,'-12'-11'21,"12"11"-3,-10-5-2,10 5-2,-14-2-1,5-1-1,0 2-2,-1-1-1,0 1-2,-1-3-1,-1 3 0,0-4-1,-1 3 1,0-3-1,0 4 0,-1-2 1,2 3-2,-2-3-1,3 4-1,0 1-1,0 0 0,0 1 0,1 2 0,-1 0 0,2 2 0,-2-1 0,3 3 0,-2-1 1,2 3 0,-1-1-1,3 2 1,-1 1 0,1 1-1,1 0 1,2 1 0,0 1 0,1 2-1,2-1 1,0 4-1,0-1 0,2 1 1,0-1-1,0 1 0,1-2 0,1 0 0,0-2-1,0 0 1,1-3-1,-2 0 1,2 0-1,0-2 0,0-1 1,1-1-1,-6-10 1,11 19-1,-11-19 1,12 15-1,-12-15 0,14 13 1,-14-13-1,13 13 0,-13-13 0,15 10 1,-15-10-1,14 8 0,-14-8 0,15 7 0,-15-7 1,15 5-1,-15-5 0,14 3 0,-14-3 0,16 3 0,-7-2 0,-9-1 0,15 2 0,-6-1-1,0-1 1,1 2 0,-10-2 0,16 1 0,-7-1 0,0 0 1,-1 0-1,1-1 0,-9 1 0,17-4 0,-9 3 0,2-3 0,0 1 0,1-2 0,-2 2 0,1-2 0,1-1 0,-3 0 0,1 2 0,-9 4 0,16-13 1,-16 13-1,13-14 0,-13 14 0,13-18 0,-13 18 0,14-19 0,-9 8 0,1-1 1,-1 0-1,-2-1 0,1 0 0,-1 0 0,-1 0 0,0-1 0,-1 1 1,0 0-1,0 2 0,0-1 0,0 2 0,-1-1 0,0 1 1,0 10-1,-1-19-1,1 19 2,-3-18-1,3 18 0,-4-17 0,4 17 0,-6-16 0,6 16 0,-7-16 0,7 16 0,-8-14 0,8 14 0,-8-11 0,8 11 0,-9-13 0,9 13 0,-10-11 0,10 11 0,-10-11 0,10 11 0,-12-13 0,12 13 0,-12-11 0,12 11 0,-12-10 0,12 10 0,-14-8 0,14 8 1,-14-9-1,14 9 0,-15-8 0,15 8 1,-16-7-1,16 7 0,-15-7 0,15 7 0,-16-7 1,16 7-1,-16-4 0,16 4 0,-16-4 0,16 4 0,-15 0 0,15 0 1,-14 1-2,5 3 0,0-2-1,9-2-2,-18 6-6,18-6-27,-17 7-1,7-8 0,-1-2 0</inkml:trace>
  <inkml:trace contextRef="#ctx0" brushRef="#br1" timeOffset="193544">19293 16858 33,'-7'-11'28,"7"11"1,0 0-5,0 0-7,-11-12-5,11 12-1,0 0-2,-9 10 0,9-10-2,-13 22-1,5-5-1,0 8-1,-2 2 0,4 5-1,0 0 0,3 3-1,3-3 1,4-4-1,3-7-1,6-6 1,2-8-1,4-7 0,1-7-1,2-6 0,-1-6 0,0-3-1,-1-2 0,-4-3 1,-4 2-1,-3 1 0,-5 2 1,-5 1 0,-2 3 0,-3 4 0,-2 3 0,8 11 0,-16-17 0,16 17 0,-12-8 0,12 8 0,0 0 0,0 0 0,7 11 0,2-3 0,2 2 0,4 4 1,1 1-1,3 2 1,-1-1-1,-1-1 1,-3-2-1,-2-1 1,-3-4-1,-9-8 1,10 7 0,-10-7-1,0 0 0,0-16 1,-1 3 0,1-1-1,-1-4 2,2-2-1,1-1 0,0 2-1,1 0 1,2 3 0,0 2 0,1 1-1,-6 13 0,14-17-1,-14 17 0,11-9-2,-11 9-4,9-8-20,-9 8-12,9-18 3,-8 0-2,2-5 1</inkml:trace>
  <inkml:trace contextRef="#ctx0" brushRef="#br1" timeOffset="194912">20398 16643 43,'-11'5'25,"-8"-9"1,3 7 0,0-2-16,-3-2-2,3 5-2,-4 2 1,2 8 1,-1-1-1,3 8 1,-2-1 0,8 8-1,-1 0 0,7 8-2,3-6 1,8 8-2,5-2 0,7 1 1,4-3-2,4-2-1,2-6 0,2-2-1,-2-8-2,-2-8-1,-1-4-3,-7-11-2,3 3-7,-11-17-9,5 3-12,-3-7-1,-2-2-2,1-2 3</inkml:trace>
  <inkml:trace contextRef="#ctx0" brushRef="#br1" timeOffset="195213">20657 16574 56,'0'0'32,"3"-13"1,-3 13-7,0 0-5,0 0-4,14 21-5,-11-1-3,4 14-3,-4 3-1,3 14-3,-3 2 0,0 8-2,-2-3 1,-1 0-3,0-9 1,-1-7-2,2-6-2,-3-14-3,5-5-3,-3-17-9,0 0-17,6-18 2,-2-6-1,5-7 3</inkml:trace>
  <inkml:trace contextRef="#ctx0" brushRef="#br1" timeOffset="195507">20901 16521 62,'0'0'34,"-1"14"0,-5 1 0,-3 2-14,9 15-7,-4 0-4,5 12-3,-2 2-1,4 9-3,-1-1 1,0 2-2,1-6 0,0-4-2,0-8 0,0-9-1,1-4-2,-2-12-1,3-3-3,-5-10-3,9-3-14,-9 3-11,7-25 1,-3 5-1,-2-5 3</inkml:trace>
  <inkml:trace contextRef="#ctx0" brushRef="#br1" timeOffset="195847">20716 16832 68,'-9'15'34,"9"-15"2,0 0 0,0 0-22,6 11-4,4-13-3,6 3-1,0-2-2,4-1-2,0 1-2,-1-2-4,4 2-5,-8-9-10,4 3-19,-2 1 3,-2-2-3,1 1 3</inkml:trace>
  <inkml:trace contextRef="#ctx0" brushRef="#br1" timeOffset="196560">20960 16983 57,'0'0'35,"-1"13"0,1-13 0,0 0-10,16-7-13,-7 1-4,5 5-3,1-4-1,2 5-1,1 1-2,0 3 1,-1 0-1,1 3-1,-4 3 1,-1 0-1,-3 3 0,-2 2 0,-2 1 0,-2 1 1,-2 1-1,-5-1 0,-2-1 0,-1 2 0,-1-3 1,-2-1-1,-1-1 0,-1-2 0,0-1 1,1-1-1,0-2 1,1-1-1,9-6 0,-13 7 1,13-7-1,0 0 1,-9 0-1,9 0 0,0 0 1,0 0-1,12-13 1,-12 13-1,16-7 0,-3 5 0,2 2 0,0 2 0,2 2 0,0 1 0,0 2 0,-2 3 0,0 3 0,-4-1 0,-3 4 0,-2 1 0,-2 1 0,-3-1 1,-3 2-1,-1-3 2,-4 0-2,-1 1 2,-6-6-2,-1 0 2,-1-3-1,-3 1 0,0-4 0,-1 0 0,2-2-1,0-3-1,4-1-2,-1-6-4,15 7-9,-14-22-23,11 2-1,4-7 0,5-4 1</inkml:trace>
  <inkml:trace contextRef="#ctx0" brushRef="#br1" timeOffset="197476">21363 16792 12,'-13'4'24,"13"-4"4,0 0 0,0 0-6,0 0-4,-9 1-1,9-1-4,0 0-1,0 0-3,0 0-2,0 0-1,10 7-1,1-5-1,3-2 0,6 3 0,4-3 0,4 0-1,2-1 0,4-1-1,-1 0-1,1 0 0,-2-2 0,-2 2-1,-3 0 0,-4-2 0,-4 3 0,-3-1-1,-4 0-1,-12 2-2,14-1-3,-14 1-4,0 0-18,0 0-8,8-11 1,-8 11-1,6-17 2</inkml:trace>
  <inkml:trace contextRef="#ctx0" brushRef="#br1" timeOffset="198296">22309 16711 11,'0'0'24,"0"0"0,-9-18 4,9 18-9,0 0-3,-5-13-3,5 13-2,0 0-2,-7-10-2,7 10-3,-9-9 1,9 9-3,-14-9 1,4 6-1,0 2 1,-1-2-1,-1 3 1,-2-1-1,2 1 1,-4 0-1,5 3 1,-3-2 0,1 2-1,1 2 1,0 1 0,0 3-1,3 3 1,0 1-2,2 2-1,1 1 2,1 4-3,1 1 2,2 3-1,2 0 1,0 0-1,0 1 1,4 1 0,2-2 0,2 1 1,0-3-1,2-1 0,2-3 0,2-1 0,-1-3 0,2-1 0,0-3-1,2-1 1,0 0 0,-1-4 0,2-1 0,-2-1 0,1-1-1,-1-2 1,1-3-1,-3 1 0,1-2 0,-1 1 0,-2 1 0,-1-2 0,-1 3-1,-10 1-1,15-2-4,-15 2-10,5-16-22,-1 5 0,-1-4 0,1-6-1</inkml:trace>
  <inkml:trace contextRef="#ctx0" brushRef="#br1" timeOffset="201148">22449 16686 19,'0'0'26,"0"0"0,5-13 3,-5 13-9,0 0-4,0 0-2,0 0-2,0 0-2,7 14-2,-8-1-1,5 9-2,-3-1 1,3 10-3,-1-2 0,3 6-2,-2-5 1,1 5 0,-1-1-1,0-1 1,0-3-1,1-2 0,-2-2-1,0-2 1,-1-4-2,-1-3 0,1-5-1,-2-12-1,2 17-4,-2-17-4,0 0-15,0 0-10,5-13 1,-2 0-1,-1-7 2</inkml:trace>
  <inkml:trace contextRef="#ctx0" brushRef="#br1" timeOffset="201581">22627 16697 6,'0'0'23,"4"-12"2,-4 12 2,0 0-4,0 0-4,0 0-1,0 0-2,9 13-2,-11-1-2,4 12-3,-3 1-1,4 10-3,-3 0-1,3 8-2,-2-3 1,2 0-1,0-2-1,1-2 1,-1-5-2,1-5-1,0-5-1,-2-7-1,2-1-3,-4-13-2,4 10-7,-4-10-16,0 0-5,-4-17 0,1 2 1</inkml:trace>
  <inkml:trace contextRef="#ctx0" brushRef="#br1" timeOffset="201846">22477 16947 66,'0'0'34,"0"0"-1,0 0-1,17 5-17,-1-13-4,9 9-3,1-6 0,5 5-2,-3-4-2,1 4-2,-3 0-2,-3-2-2,-4 4-5,-8-8-4,1 5-22,-12 1-3,5-13-1,-6 2 0</inkml:trace>
  <inkml:trace contextRef="#ctx0" brushRef="#br1" timeOffset="202770">22056 16285 31,'-9'4'27,"9"-4"4,0 0-1,0 0-7,0 0-6,0 0-2,12 16-3,-12-16-2,19 4-1,-7-4-3,5 3-1,1-5-2,2 2-1,3-2 0,-1 0-1,1-3-1,-1 2 0,-2-2 0,0-1-1,-4 0-1,-2-2-2,-3 3-3,-5-5-3,-6 10-8,9-13-13,-9 13-5,-5-16 1,-1 5 1</inkml:trace>
  <inkml:trace contextRef="#ctx0" brushRef="#br1" timeOffset="203109">22173 16142 30,'0'0'23,"-9"0"2,9 0-1,0 0-8,0 0-4,-2 15 0,2-15-1,-4 28 0,1-8-1,2 8-1,-1 3-3,2 4-2,0 0-1,0 1-2,2-5 0,0-3-2,1-3 0,0-8-2,2-4-1,-5-13-1,0 0-6,9 4-9,-9-4-8,12-17-4,-8 0 0,3 2 2</inkml:trace>
  <inkml:trace contextRef="#ctx0" brushRef="#br1" timeOffset="203876">22102 16033 31,'0'0'23,"-20"-23"0,20 23-1,-14-8-11,14 8-4,-11 0-2,2 6 0,9-6 0,-19 21 0,7-2 0,0 3 0,2 5 0,0 3 0,3 4-2,-1 1 0,5 4 1,1-3 0,3 1 0,1-3-1,3-3 0,2-5 0,4 0 0,0-8-1,3-1 0,1-6-1,3 0 0,-1-5-1,2 0 1,-2-4-1,2 0 0,-2-2 1,0-1-1,0-1 0,1-1 0,-1 0 1,-1-2-1,-1 1 1,0-2-1,-1-1 0,-1 0 1,-1-1-1,-1-2 0,-1 1 0,-1-4 0,-1-1 0,0-1 0,-1-4 1,-2-1-1,0-2 0,-1 1 0,-2-2 0,0 0 0,-2-1 0,-2 2 0,-2 1 0,0 1 0,-2 0 0,-2 3 1,-1-3-1,-2 2 0,0 1 1,-2-1 0,-1 2 0,-1 1 1,-2 0-1,1 1 2,-2 3-1,2 3 0,-4 1 0,2 2 0,-1 2-1,3 3 1,0 1-1,2 3 0,0 0-1,2 3 0,4 3-2,8-10-3,-11 25-3,8-12-14,6 3-14,8 4 0,3-1 0,9 2 0</inkml:trace>
  <inkml:trace contextRef="#ctx0" brushRef="#br1" timeOffset="204689">22938 16861 40,'-11'3'25,"11"-3"3,0 0-7,0 0-7,0 0-2,-8 1-2,8-1 0,0 0 1,0 0-3,0 0 0,0 0-1,0 0-1,9 7-1,-9-7 0,13 1-1,-3-2-1,6 2 1,2-2-2,4 1 1,3-1-2,5 0 0,0-1 0,2 0 0,0 0-1,0 1 0,1-1 2,-1 2-1,-5 0 0,-2 0 0,-5 0 0,-1 2 0,-6-2 0,-2 1 0,-11-1-1,11 1 0,-11-1-1,0 0-1,10 1-1,-10-1-3,0 0-3,0 0-15,12-9-16,-12 9 3,18-13-2,-5 4 2</inkml:trace>
  <inkml:trace contextRef="#ctx0" brushRef="#br1" timeOffset="205245">23707 16724 34,'0'0'26,"7"-12"3,-7 12-2,9-5-13,-9 5-5,0 0-3,0 0 0,0 0-1,0 0-1,0 0 1,-17-4 1,17 4 0,-18 10 0,7-1-1,-3-4 1,1 6 0,-4-4-1,2 5 0,-1-1-2,3 2 0,-2 1 0,4 2-1,2 2 0,4 2 0,2-1 0,4 4 0,3-4 0,4 4-1,2-4 1,5 4 0,2-4-1,5-1 1,1-3-1,2-1 0,4-2 0,-1-3-1,-2-4 0,0-2 0,-1-2 0,0 1 1,-1-2-2,-3-3-1,-1 2-4,-6-14-8,4 3-23,-4-3-2,-1-5 1,-6-3-2</inkml:trace>
  <inkml:trace contextRef="#ctx0" brushRef="#br1" timeOffset="205607">24062 16545 71,'0'0'34,"12"8"1,-12-8-1,13 25-16,-14-9-8,7 10-3,-4 1-2,2 9-1,-3 0 0,1 7-1,-3-1-1,2 4 0,-3-5-1,1-1 0,-1-3-1,0-5 0,-1-3 0,1-5-1,2-4-1,0-9-1,0-11-3,0 0-7,19 1-20,-19-1-5,19-25 0,-9 5 1</inkml:trace>
  <inkml:trace contextRef="#ctx0" brushRef="#br1" timeOffset="205936">24335 16591 74,'0'0'37,"0"0"-2,0 0 3,-14 2-22,11 12-7,-1 3-3,3 10-1,1 2 0,3 10-2,-3 2 1,3 4-2,-2 2 0,3 0-2,-1-6 1,0-2-1,-1-5-1,0-4 1,2-4-1,-2-6-1,4-3-2,-6-17-2,14 18-5,-14-18-13,13-8-16,-13 8 2,-1-18-1,-3 5 3</inkml:trace>
  <inkml:trace contextRef="#ctx0" brushRef="#br1" timeOffset="206213">24106 16915 81,'-9'0'37,"9"0"1,-9-3 1,9 3-23,4-11-5,4 4-3,7 6-2,4-5 0,5 5-3,1-1 0,3-1-3,1 2 0,-4-2-2,1 3-2,-3-7-3,3 8-5,-8-12-7,-18 11-10,34-3-6,-24 0-5,0 2 2,-10 1 1</inkml:trace>
  <inkml:trace contextRef="#ctx0" brushRef="#br1" timeOffset="207034">24441 16983 50,'8'43'31,"-8"-43"4,0 0 0,0 0-10,-9 37-5,9-37-4,0 0-3,0 0-2,0 0-3,0 0-2,36-8-1,-36 8-5,32-10 0,-32 10 0,35-6 0,-35 6 0,32 0 0,-32 0 0,0 0 0,35 8 0,-35-8 0,0 0 0,0 0 0,0 0 0,0 0 0,15 45 0,-15-45 0,0 0 0,-7 44 0,7-44 0,0 0 0,-16 45 0,16-45 0,0 0 0,-23 35 0,23-35 0,0 0 0,0 0 0,-29 26 0,29-26 0,0 0 0,0 0 0,0 0 0,0 0 0,0 0 0,0 0 0,0 0 0,0 0 0,0 0 0,36-16 0,-36 16 0,0 0 0,37 2 0,-37-2 0,0 0 0,36 15 0,-36-15 0,0 0 0,0 0 0,35 40 0,-35-40 0,0 0 0,13 36 0,-13-36 0,0 0 0,0 0 0,0 41 0,0-41 0,0 0 0,0 0 0,0 0-2,-35 44 4,35-44-2,0 0 0,-38 27 0,38-27 0,0 0 0,-33 17 0,33-17 0,0 0 0,0 0 0,0 0 0,-31 7 0,31-7 0,0 0 0,0 0 0,0 0 0,0 0 0,0 0 0,0 0 0,0 0 0,0 0 0,0 0-28,0 0-14,0 0-1,0 0 0,2-43 0</inkml:trace>
  <inkml:trace contextRef="#ctx0" brushRef="#br1" timeOffset="218353.4537">17104 18238 15,'0'0'20,"0"0"-3,0 0-1,0 0 2,0 0-3,0 0-2,0 0-1,0 0-2,0 0-1,0 0-1,0 0-2,0 0-1,0 0-1,0 0 0,0 0 0,0 0-1,0 0 0,0 0 1,0 0-1,0 0 1,0 0-1,-23 39 1,23-39-1,-5 42 1,5-42-1,-5 54 0,5-54 0,-4 65 0,1-28-3,2 0 1,-2-1-1,2 1-4,-2-2 4,3-35-1,-2 62 1,2-62-1,0 49 1,0-49 0,0 0-1,2 41 2,-2-41-10,0 0-13,0 0-16,0 0 1,0 0-1,14-61 4</inkml:trace>
  <inkml:trace contextRef="#ctx0" brushRef="#br1" timeOffset="219232.5416">17321 18064 29,'0'0'28,"0"0"-8,0 0 5,0 0-7,-6 36-2,6-36-2,0 0-2,-7 35-1,7-35-3,0 0-3,-5 50-1,5-50-1,0 0-1,0 48 1,0-48-1,0 0 1,0 0 0,0 0 0,0 0 0,35 35 0,-35-35-1,0 0 0,0 0 0,34-15-1,-34 15 0,0 0-1,0 0 0,32-39 0,-32 39 0,0 0 1,21-38-1,-21 38-1,0 0 2,12-36-1,-12 36 0,0 0 0,0 0 0,5-46 0,-5 46 0,0 0 0,-4-33 0,1 23-4,3 10-1,-8-18 1,8 18 0,-10-15 0,10 15 0,-13-7 0,13 7 0,-13-5 5,13 5 0,-10-2 0,10 2-1,-9 0 1,9 0-1,0 0 0,-12-3 0,12 3 1,0 0-1,-12 3 0,12-3 1,0 0-1,0 0 5,0 0-1,-33 25 1,33-25-3,0 0-2,0 0-8,-24 43-27,24-43-2,0 0-4,0 0 0</inkml:trace>
  <inkml:trace contextRef="#ctx0" brushRef="#br1" timeOffset="221481.7665">22392 18518 53,'0'0'36,"0"0"0,0 0-7,0 0-7,0 0-6,32 3-3,-32-3-2,0 0-1,40-7-2,-40 7-2,31 1 0,-31-1-2,32 12-9,-32-12 5,29 22-6,-29-22 4,0 0 0,30 54 0,-30-54-5,9 49 5,-9-49 7,-2 54-5,2-54 6,-16 57-6,16-57 0,-28 51 0,28-51 5,-37 45-4,37-45-1,-44 36 1,44-36-1,-46 27 0,46-27 1,-41 18-1,41-18 0,-35 8 0,35-8 0,0 0 0,-31-5 0,31 5 1,0 0-1,0 0 1,1-35 0,-1 35 0,0 0-1,0 0 0,42-42 1,-42 42 0,34-14-1,-34 14 0,40-2 0,-40 2-1,42 11 1,-42-11 0,39 20-1,-39-20 1,33 24-1,-33-24 0,0 0-1,38 26-1,-38-26-2,0 0-4,0 0-5,32 1-18,-32-1-8,0 0 1,20-47 0</inkml:trace>
  <inkml:trace contextRef="#ctx0" brushRef="#br1" timeOffset="222038.8222">22704 18358 19,'-31'-27'30,"31"27"2,0 0 2,0 0-13,0 0-5,0 0-3,0 0 0,0 0-3,0 0-1,0 0-3,0 0 0,0 0-1,-9 38-1,9-38-1,0 0 0,7 42 0,-7-42-1,0 0 1,0 0 0,36 27-1,-36-27 0,29-8 0,-29 8 0,31-20-1,-31 20 0,0 0-1,36-41 0,-36 41 0,0 0 0,15-43 0,-15 43 0,0 0 0,-7-36 0,7 36-1,0 0 1,0 0 0,-40-29 0,40 29 0,-31 1 0,31-1 0,-32 8 0,32-8-1,0 0-1,-31 24-4,31-24-15,0 0-20,0 0-2,0 0 2,0 0-1</inkml:trace>
  <inkml:trace contextRef="#ctx0" brushRef="#br1" timeOffset="249344.5525">24911 16522 0,'0'0'16,"0"0"1,0 0-9,35 2-2,-35-2 0,0 0 3,0 0 1,0 0 0,31 0 2,-31 0 0,0 0-1,0 0 0,0 0-2,0 0-2,0 0-1,7-36 0,-7 36-1,-5-36-1,5 36 1,-10-51-2,10 51 0,-17-61-3,17 61 0,-25-72 1,8 33 0,-2-6 0,-1 4 1,-4-6-1,-4 0 1,-3-4 1,-6-1 0,-5-3 0,-2 2 0,-14-3-3,-16 0 1,-6 0-1,-13 0 1,-7 1-2,-7 2 0,-3 2 1,-8 2-1,4 0 3,5 0-1,3 1-1,0 3 0,3 1 2,0 2-2,-1 1 1,0 3-1,-2 2 0,-1 2-1,-2 5 2,1 2-1,0 2 0,3 5 0,-1 3 0,0 3 1,2 3-1,2 4 0,1 1 0,1 4 0,0 2 1,1 1-1,5 4 1,2 2-1,4 1 0,2 3 0,3 0 1,1 2-1,2 3 0,2 2 0,-2 2 0,3 2 0,-4 3 0,2 0 0,-1 3 1,3 1-1,1 5 0,0 1 0,4 1 1,1 3-1,3 3 0,0 5 0,3-1 0,3 3 1,2 3-2,2 1 2,5 2-1,2 4 1,3-2-1,5 1 0,2 2 0,4 0 0,2 2 0,2 1-2,2 0 2,4 2-1,2 0 2,5 3-2,2-2 1,4 3 0,2-4 1,4 4 0,3-2-1,2-1 0,1-3 0,2 2 0,0 0 1,3 2-2,0-2 2,0-1-1,2 0 1,1 3 1,-1-2-1,2-2 2,0-1-2,2-1-1,1-2 1,3-1-1,0-1 1,3-4-1,2 0 1,3-3-3,1-2 2,1-2 2,3 0-2,1 1 6,3 1-1,1-4 1,3 2-5,1-1-1,3 1 5,2-3-5,3-5 0,1-1-6,1-5 1,3 0 6,1-4-1,1-1 0,2-2-5,0 0 5,1-2 2,1 1-3,3-1 4,-1 0-5,1 1 4,0-2 2,0-1-1,1 1 2,1 1-5,0-1 1,-1-1-1,2 0 0,1-1 0,-1 0 0,1 0 0,1-4 0,-1 1 0,1-2 5,1-2-5,1 0 0,1-1 0,1-1 1,0-2-1,1 1 0,2-2 1,-1 0-1,1 0 0,-1-1 0,0-2 0,0-1 0,-1 1 0,0-3-1,-1 0 1,-1-1 1,1-4-1,0-1 0,1 0 0,-2-2 0,-1-3-1,2 0 2,-1-3-1,1 0-1,1 1 1,-2-3 0,-1 0 0,2-1 1,0-1-1,-3 1 0,1 0 0,-3-1 0,-4-1 0,2 3 1,-4-2-1,0 0 0,-2-1 2,2-1-4,-1-1 4,0-2-2,1-1-3,-2-4 4,2 2-4,-2-4 5,3 1-5,-7-5 1,2 1-1,0-4 0,2-3 3,1-1-1,-3-2 6,-2-2-5,-1-4 2,-2 1 1,-2-3-1,-3 4 1,-6-7-3,-3 3 0,-3-1 0,-1 6-3,-2-5 4,-1 1-4,-1-2 3,-1-3-4,-3 3 4,0-1-4,-2 2 4,-1-2-2,-2 6 2,-2 1 2,-4 5-2,-1 4 2,-8 35-2,6-65 2,-6 65-2,-7-69-1,0 34 0,0-11-7,0-2-29,-3-6-5,1-13 2,2-9-2</inkml:trace>
  <inkml:trace contextRef="#ctx0" brushRef="#br1" timeOffset="250906.7087">21342 13940 64,'0'0'30,"0"0"2,0 0-4,0 0-11,7-11-7,-7 11-2,0 0-1,4 14-1,-5-2-2,2 3-1,-1 1-1,0 7 0,1-1 0,0 1-1,-1-3 1,1-1 0,-1-5-1,1-3 1,-1-11-1,2 12 0,-2-12 0,0 0 0,0 0 0,-2-15-1,1 4 1,0-3-1,0-2 1,2-3-1,2-2 0,1-1 0,3 0 0,0 3 0,4 2 1,1 0-1,1 6 0,1 2 0,0 8 0,1 5 0,-2 5-1,1 4 1,-2 3 0,-1 3 0,-2 1 0,0 0 1,-3 0 0,0-3-1,-1-3 0,-2-2 1,-3-12-1,3 16 0,-3-16 0,0 0-1,0 0 1,0 0 0,0 0 0,1-14-1,0 1 1,1-2 0,0-4-1,2 0 1,1-2 0,1 1 0,1 3 0,-1 2-1,0 3 1,-6 12 0,11-12 0,-11 12 0,0 0 0,10 9 0,-10-9 0,6 20 0,-2-7 0,0-1 0,0 1-1,-1 0 0,0 0-1,-3-13-3,5 20-2,-5-20-4,5 12-10,-5-12-14,0 0 1,14-3-2,-7-8 3</inkml:trace>
  <inkml:trace contextRef="#ctx0" brushRef="#br1" timeOffset="251953.8134">21790 13866 48,'-8'11'26,"5"8"3,-5-1-5,-1 2-9,3 3-4,0-2-3,4 3 1,-1-5-3,6-1-1,1-6 0,5-3-1,0-6 0,3-1-1,2-6 0,1-3 0,-1-5-1,0 0 0,-3-2-1,-1-3 0,-3 0 0,-4-1-1,-4 2 0,-3-1 0,-5 5 0,-2 1 0,-3 4-1,-2 4 1,-1 4-1,-2 1-1,4 6-2,-1-3-2,7 4-2,0-4-1,9-5-2,0 0 0,0 0-1,17-7 0,1-2 3,0-5 2,3-2 2,0-2 1,2 1 4,-3 3 1,-2 3 3,-1 3 2,-4 5 1,0 10 1,-4 4 1,2 10 0,-6 2-1,2 5 0,-1 0 1,2 5-2,-2-9-2,2 1 1,-4-10-1,3-1 0,-7-14-1,10 6 0,-10-6-1,7-18 0,-6 1-1,2-2 0,-1-5-1,1-3 0,0-2-2,-1-2-1,2 7-1,-2-1 0,3 5-2,-2 3-1,3 5 0,-2 2-1,-4 10 0,13 1 1,-3 5 1,-10-6 1,20 20 0,-9-8 3,2 5 1,0 0 2,-1-2 2,2 2 0,-1-4 1,2-1-1,-2-5 1,0 2 0,-3-8 0,2-1-1,-4-6 0,1-1-1,-5-5 0,1-1-1,-2-3 0,-2-3-1,-1 2 0,-1-1 0,-1 3 0,-1 1 0,3 14 0,-8-14 0,8 14-1,-14 11 1,5 3 0,0 7 0,0 4 0,2 6 0,-1 1 0,4 3 1,3-2-1,3 0 1,5-5-1,1-4 0,4-5 0,1-4-1,2-4-1,1-9-1,2-3-2,0-10-3,3 1-4,-1-12-11,5-3-15,2 0 0,1-7 0,5 0 2</inkml:trace>
  <inkml:trace contextRef="#ctx0" brushRef="#br1" timeOffset="252328.8509">22858 13589 51,'-2'20'30,"-7"-9"1,-1 7 0,-6 4-15,-3-3-3,2 6-4,-2-2-2,5 3-1,1-5-1,7 2 0,5-5-1,10-2-1,4-3 0,7-1 0,3-4-1,1 2 0,1-2-1,-1 2 0,-5 0 0,-2 2-1,-7 2 0,-7 2 1,-7 2-1,-6 2 0,-5 2 0,-5-5-2,-1 4-2,-4-8-3,5 2-4,-2-11-9,9-6-10,13 2-5,-7-28-1,14 3 2</inkml:trace>
  <inkml:trace contextRef="#ctx0" brushRef="#br1" timeOffset="252605.8786">22974 13310 45,'0'0'28,"0"0"4,-3 13 0,-4 12-15,-2 2-3,4 14-2,-4 2-2,6 12-1,-3-2-2,5 7-3,1-4 0,5 0-3,0-7 0,3-5 0,0-6-3,0-8-1,2-4-3,-5-12-6,3-3-14,-8-11-8,0 0-1,0 0 0,2-23 1</inkml:trace>
  <inkml:trace contextRef="#ctx0" brushRef="#br1" timeOffset="253531.9712">22882 13756 65,'0'0'35,"0"0"-1,-3 13 2,11-9-12,3-9-14,11 2-3,-2-6-3,7 0-1,2-4-1,3 0 0,-1-2-1,-2 1 0,-4 0 0,-3 3 0,-5 0 0,-4 4-1,-5 2 1,-8 5-1,0 0 0,0 0 0,-7 18 0,-5-1 0,-5 8 0,-1 3 0,-2 5 0,0 2 0,2 0 0,3-4 1,6-4-1,4-5 0,6-7 0,-1-15 0,16 12 0,-3-16 0,2-4 1,1-3-1,-1-5 0,1 1 0,-2 0 0,-3 1 0,-2 4 0,-9 10 0,11-12 0,-11 12-1,0 0 1,1 19 0,-2-7 0,0 1 0,2 1-1,0 0 1,3-2 0,-4-12 0,16 6-1,-4-13 0,2-7 0,1-7-1,0-8 0,0-8 0,1-2 1,-1-6-1,-2 0 1,-6-2 0,-1 4 1,-4 2-1,-2 6 1,-3 7 1,-4 8-1,-3 11 0,-2 9 1,1 9 0,-1 10 0,2 11 0,0 8 1,5 5-1,0 1 0,4 3 0,2-4-1,3-3 1,1-6 0,2-8 0,1-8 0,1-6 0,2-10 0,2-4 0,1-8 0,-1-3 0,2-2 0,0-2 0,1-1-1,1 3 1,-4 5-2,0 3 1,-1 8-1,1 6 1,-2 7 0,-2 8 0,-3 5 0,-1 3 0,-3 3 0,-4 1 1,-6-3-1,-2-2 0,-4-5 0,-2-6-1,-5-5-3,-3-9-3,4-2-6,-3-12-16,5-8-9,5-6 0,3-12 0,9-4 3</inkml:trace>
  <inkml:trace contextRef="#ctx0" brushRef="#br1" timeOffset="254112.0292">23460 13259 71,'11'7'35,"-9"16"-1,-4 14-1,-5 4-17,8 11-6,-6 3-3,4 9-2,-2-1-1,3 1-2,0-4-1,1-6-1,4-8-1,1-6 1,2-9 0,0-7-1,0-7 0,-8-17-1,18 14 0,-18-14 1,17 0-2,-17 0 1,14-2 0,-14 2 1,15 0 0,-7 2 0,4 2 1,1-1 0,0 1 1,4-1 0,-1-4 1,5-1 0,-3-9 0,3-2 0,-5-6 0,2-5 0,-6-5 0,0-2-1,-4-4 0,-4 1 0,-3 1 0,-3 5-1,-4 5 1,-2 5 0,-2 8 0,-2 11 0,-2 8 0,0 10 1,0 5-1,2 7 1,5 3-1,4 2 1,3-1 0,7-1-1,5-6 1,6-3-1,4-3-1,3-4 0,3-3-2,1-8-1,4 1-5,-5-8-24,3-4-7,0-6 1,-3-10-1</inkml:trace>
  <inkml:trace contextRef="#ctx0" brushRef="#br1" timeOffset="262523.8703">12542 14118 23,'-34'-2'22,"-6"-10"0,10 8-3,-1-6-8,6 4 0,3 1-1,3 0 0,7 3-1,12 2 0,0 0 1,-1-11-2,20 10 1,7-3-3,14 4 0,11-3-3,17 2 0,16 0-1,18 1 0,17-2-1,16 2 1,17-2-1,14 0 1,14-1-1,11 1 0,11 0 0,7-1 0,4 2 0,2 1-1,4 1 1,1 2-1,-1 0 0,-2 1 0,-5 0 0,-5 2 1,-8 1-1,-7 0-1,-15 1 1,-8 2-1,-15 0 1,-12 1-1,-13 0 1,-13 2-2,-13-1 2,-11 1 0,-7 0-1,-13-2 0,-8 2 1,-9-2-1,-7 0 0,-8 0 0,-7-2 1,-7-2-1,-6 0 1,-6-1-1,-5-1 1,-9-5 0,9 5 0,-9-5 0,0 0 0,0 0 0,0 0 0,0 0 1,0 0-1,0 0 1,0 0-1,0 0 1,0 0-1,0 0 0,0 0 0,0 0 0,0 0 0,0 0 0,0 0 0,0 0 0,0 0 0,0 0 1,0 0-2,0 0-1,0 0-2,0 0-11,0 0-19,-15-11 2,-1 0-2,-4 3 1</inkml:trace>
  <inkml:trace contextRef="#ctx0" brushRef="#br1" timeOffset="263711.9891">13507 13575 33,'2'-26'22,"-2"26"-1,7-28 1,-4 15-15,2 0-5,-5 13 1,8-15 1,-8 15 1,0 0 0,0 0 2,5 15 1,-8 2 0,0 11-1,0 6-1,1 9-1,-1 3 0,3 3-1,-1 0-1,3-2-1,0-8 0,4-4 0,-3-10 0,1-4 0,-1-9 1,-3-12 0,0 0-1,0 0 0,7-13 0,-7-5-1,-2-5 0,0-3-1,-3-1-1,-1-4 0,-4 3 0,-3 2 0,0 4 0,-4 6 1,0 8-1,-4 4 1,0 8-1,0 6 2,2 8-1,-1 4 1,4 5-1,3 2 2,5 1-1,7 0 1,6-2-1,8-1 1,5-3-1,6-6 0,4-4-1,4-5-1,1-6-5,-1-8-6,3-4-16,1-3-5,-4-8 0,4 1-1</inkml:trace>
  <inkml:trace contextRef="#ctx0" brushRef="#br1" timeOffset="264088.0267">13876 13700 59,'-11'23'30,"4"7"-1,-5-2-5,1-2-12,4 4-4,0-6 0,2 2-1,1-10-2,5 1 0,-1-17 0,11 14-1,-1-15 1,4-1-1,-1-6 0,4 0-2,-1-5 0,-2-1-1,0-2 0,-4 0-1,-3-3 0,-3 0-2,-5 3 0,-5-3 0,-2 4-1,-7-2-2,0 5-1,-4-3-4,2 7-7,0-3-6,1 1-4,6 4-3,1-5-1,9 11 3</inkml:trace>
  <inkml:trace contextRef="#ctx0" brushRef="#br1" timeOffset="264532.0711">13874 13672 26,'21'17'23,"-4"-6"1,3 9-2,-2-3-5,1 2-3,1 0-2,0-3-4,4-2-1,-3-3-1,2-4 0,0-6 1,1-1-1,-3-8 1,0 0 0,-6-7-1,2-1-1,-6-3-1,-2 0-2,-2-2-1,-3 2 0,-3 2-1,-2 0-1,-4 3 1,-3 4-1,-1 4 1,-3 2-1,-2 6 0,0 1 1,-1 4-1,1 2 1,0 4 0,0 5 1,4-2 0,0 5 0,4 0 0,4 4 1,1-1-1,4 2 1,1 0-1,5-3 1,1 1-1,3-3 0,0-1-1,2-3 0,2-3-1,0-6-2,5 0-3,-4-8-6,8-2-11,-2-4-10,2-9-1,4-3-1,-1-8 2</inkml:trace>
  <inkml:trace contextRef="#ctx0" brushRef="#br1" timeOffset="264802.0981">14537 13669 19,'0'0'23,"-10"2"1,1 12 0,-6 3-5,3 5-4,-1 3-2,2 2-1,5 5-2,1-5-2,8 3 1,0-7-2,6 3 0,0-7-1,4-1 0,-4-6-1,1 0-1,-10-12-1,11 11 0,-11-11-3,0 0-2,-11 2-2,-1-7-5,3 3-8,-4-3-13,0-6-4,4 3-1,1-8 1</inkml:trace>
  <inkml:trace contextRef="#ctx0" brushRef="#br1" timeOffset="267050.3227">15202 13514 57,'-9'39'26,"-5"-6"0,9 8-2,-2 0-18,2 1-3,2-1 1,-1-8 0,2-3 1,-1-11 0,2-2 0,1-17 2,0 0-1,0 0-1,-6-11-2,3-6-1,2-5 0,-1-4-1,2-2-1,2-4 0,0 3 0,2 2 0,1 3 0,2 3 0,2 6 0,2 3 1,1 6-1,0 5 1,3 6-1,1 4 1,1 6 0,0 5 0,1 4 0,-2 2 0,0 2 0,-2 1 0,-1-1 0,-3-1 0,-2-3 0,-2-6 0,-2-4-2,-1-2 0,-3-12-3,3 13-3,-3-13-10,1-12-15,-1 12-1,13-23 0,-1 6 1</inkml:trace>
  <inkml:trace contextRef="#ctx0" brushRef="#br1" timeOffset="267426.3605">15595 13664 44,'4'33'28,"-7"-4"0,3 8 1,-2-2-12,0-3-6,5-1-2,0-8-1,5-4-2,-8-19 0,19 17 0,-6-20-1,3-2 0,-2-8-1,0-2 0,-1-6-1,-2-2-1,-4 0-1,-3-1 1,-6 1-2,-2 4 0,-5 2 0,-4 4-1,-2 6 0,-3 4 0,1 5-1,-2 2-1,5 3-2,-2-1-1,7 2-3,0-7-4,9-1-10,0 0-7,11-14-3,5 1 0,1-10 3</inkml:trace>
  <inkml:trace contextRef="#ctx0" brushRef="#br1" timeOffset="267697.3876">15968 13344 43,'-3'26'29,"-5"-7"2,5 10 0,-6 1-10,1 4-5,4 12-4,-4-2-3,4 8-1,-3 0-2,7 2-1,-2-2-2,5 1 0,0-7-1,2-3-1,0-6 0,2-7-1,0-7-2,0-7-1,1-4-5,-8-12-10,9-7-17,-9 7 0,8-29 1,-6 6-2</inkml:trace>
  <inkml:trace contextRef="#ctx0" brushRef="#br1" timeOffset="267959.4138">15693 13685 76,'-14'14'34,"10"4"1,4-7 1,11-6-18,9 4-11,1-4-2,6 1-2,1-5 0,2-2-3,0-4-1,-2-4-2,0 0-1,-4-5-3,1 2-2,-5-7-6,3 4-12,1 2-6,-4-6 0,5 7 0,-3-7 3</inkml:trace>
  <inkml:trace contextRef="#ctx0" brushRef="#br1" timeOffset="268411.459">17001 13538 81,'0'0'30,"-14"-7"-1,-6 2-1,-4 4-25,1 2-4,-4 5-2,-2 4 3,-3 4 0,1 4 3,0 4-1,5 4 1,0 2 0,5 6 1,2 1 1,8 6 0,2-3-1,6 6 1,2-6-1,7 5 1,1-1-1,4 0-1,-1-3-1,3-2-1,-1-1 0,0-2 0,-2-2-1,-1-4-1,-2-5 1,-2-5-2,2-4-1,-7-14-3,6 10-8,-6-10-16,-5-21-6,3 1 1,-3-10 0</inkml:trace>
  <inkml:trace contextRef="#ctx0" brushRef="#br1" timeOffset="269516.5695">16538 13846 85,'0'18'32,"11"2"-1,3-13 3,4-6-28,8 0-4,6-2-1,3-5 1,1-5 0,2-1-1,-2-2 1,0-2 0,-1 2 0,-2 2 0,-4 0 0,-5 5-1,-4-1 0,-5 4-1,-3 0 0,-12 4 0,12-3 0,-12 3-1,0 0 1,0 0 0,0 0 0,-8 3 0,8-3 1,-14 0-1,14 0 1,-15 0 0,6 0 0,9 0-1,-14 0 1,14 0-1,-13 3 0,13-3 1,-15 5-1,15-5-1,-15 6 1,15-6 0,-10 5 0,10-5 0,0 0 0,-6 11 0,6-11 0,0 10 0,0-10 1,1 17 0,-1-17-1,5 21 2,-2-10-1,2 2 0,2-1 1,2 1-1,1-2 1,1 1-1,1-3 0,3 2 0,-1-4 0,3 0 0,-2-2 0,3-3-1,-1-1 0,1-3 1,0-2 0,0-3-1,-2-3 1,0-2-1,-1-2 0,-4-2 0,-1-3 0,-4-2 0,-3 1-1,-3-1 1,-3 1-1,-5 1 0,-3 2 1,-3 2-1,-2 3 0,-1 3 1,-1 2-1,2 1 0,1 4 1,2 1-1,13 1 0,-12 1 1,12-1-1,0 0 1,10 5 0,3-4-1,5 1 1,1 0 0,4 2 0,4 1 0,0 2 0,0-2 0,-1 6 0,-2 2 0,-2 4 0,-1 4 0,-4 0 0,-2 1 0,-4 1 0,-3-2 1,-2-4-1,-2-3 0,-4-14 1,0 15 0,0-15 0,0 0 0,-13-3 0,13 3 0,-9-14 0,5 3 0,1-2 0,3-1-1,1-1 0,3-1 0,3 1 0,1 0 0,3 1-1,0 0 0,4 2-3,-3-2-2,5 7-7,-3-6-15,1 0-9,5 0 2,-3-5-2,5 1 3</inkml:trace>
  <inkml:trace contextRef="#ctx0" brushRef="#br1" timeOffset="270178.6357">17569 13762 100,'-1'25'33,"2"2"-1,-3-5-6,2-4-22,1 1-3,-3 1 0,1-3 0,-3-3 0,0-2 0,4-12 1,-7 16 0,7-16 0,0 0 1,0 0-1,0 0 0,0 0 0,0 0-1,-5-19 0,8 6-1,2-4 1,1 0-1,1 2 0,1 1 0,0 3 0,1 3 0,2 6 1,-2 4-1,2 6 0,0 5 0,-1 2 1,1 3-1,0 2 0,1-1 0,-3 0-1,-1-3 2,-1-3-1,-1-2 0,-6-11 1,5 10 0,-5-10 0,0 0 0,0 0 1,0 0-1,4-18 0,-2 7 0,0-4-1,1-1 0,0-4 0,0 0 0,2 1 0,-1 2 0,-1 3 0,0 2 1,-3 12-1,0 0 0,0 0 1,9 11 0,-7 7-1,2 7 1,0 2-2,1 2 0,4 6-5,-4-7-9,1 0-21,6-4-2,0-8 1,4-6 0</inkml:trace>
  <inkml:trace contextRef="#ctx0" brushRef="#br1" timeOffset="283331.9509">23262 12175 12,'0'0'14,"-4"-11"1,4 11-2,-9-6-1,9 6-1,-11-3-2,11 3-2,-15 1 0,15-1-2,-16 6 0,8-1 0,-1 0-1,9-5 0,-17 20 0,10-6-1,-2 0 0,2 6 0,-1 3-1,2 7 0,1 1 0,2 4 0,2 4 0,2 0-1,3 2 0,3-3 1,3-3-1,4-5 1,0-4 0,4-5 0,0-9 0,4-2 0,0-10 2,3-4-1,0-7 1,0-6-1,-1-6 0,0-4 0,-4-6-1,0 0 1,-6-5-1,-1 1-1,-5-2 1,-3 4-1,-3-1 1,-3 3-1,-4 2 0,-1 2-1,-4 3 1,-3 4 0,-2 3 0,-3 5-1,1 5 0,-2 2-1,1 6 0,-1 4 1,4 8-3,-2 2-2,5 5-5,3 2-9,-1 0-14,11 4 1,-1-6 0,11 1 1</inkml:trace>
  <inkml:trace contextRef="#ctx0" brushRef="#br1" timeOffset="283656.9834">23742 12016 55,'0'0'30,"11"-4"-2,-11 4 1,0 0-20,0 0-2,-5 21-3,3 2 0,-3 7 0,0 10-1,-2 6 0,2 10 0,-1 5-1,2 2 1,1-2-1,1-5-3,3-4-3,-2-11-5,5-5-9,-1-9-9,1-15-4,6-5-2,-2-20 1</inkml:trace>
  <inkml:trace contextRef="#ctx0" brushRef="#br1" timeOffset="283933.011">24147 11948 55,'17'21'30,"-21"0"1,-2 14-1,-6 6-19,-6 6-3,1 10 1,-1 3-3,2 3-1,0-3-3,4 0 0,3-6-2,3-8 1,4-6-2,0-10-2,3-5-4,-1-11-11,0-14-13,0 0 0,2-15-1,1-3 1</inkml:trace>
  <inkml:trace contextRef="#ctx0" brushRef="#br1" timeOffset="284213.039">23799 12357 31,'-18'3'27,"18"-3"3,-18 11-1,18-11-14,0 0-2,0 0-1,0 0-2,0 0 1,0 0-3,14-11-3,2 8-1,4-4 0,8 0 0,0-1-2,3-1-2,2 1-2,0-3-4,4 1-8,-3-3-13,-7-3-8,3 2 1,-3-8-2</inkml:trace>
  <inkml:trace contextRef="#ctx0" brushRef="#br1" timeOffset="284666.0843">24360 11846 43,'0'0'29,"0"0"4,0 0-1,0 0-14,0 0-6,0 0 2,0 0-4,41-2-1,-41 2-2,42-5-2,-42 5-1,44-9-1,-44 9-2,35-8-4,-35 8-4,0 0-16,38-15-12,-38 15 0,0 0 0,0 0 0</inkml:trace>
  <inkml:trace contextRef="#ctx0" brushRef="#br0" timeOffset="297989.4165">24805 12692 68,'24'38'34,"-24"-38"-3,53 47-1,-53-47-9,51 13-24,-51-13 2,59-8 0,-27-7 0,1-10 2,0-6 2,1-14 0,1-3 2,-1-7 0,-2-2-3,-3-8 1,-4-2-1,-5-3 0,-5 0-1,-6-2 0,-6 0 0,-4-4-1,-6-4 0,-6-1 0,-7-1 0,-7-2 0,-9-1 0,-7 1 0,-6 0 1,-7 3 0,-2 6 1,-4 5-2,-3 6 1,-2 8-1,-1 9 1,-6 10-3,-12 9 0,-9 9 0,-12 10 0,-4 8-1,-9 7 1,1 6 0,-7 6 0,5 4 1,9 3 1,10 3-1,5 1-1,6 2 2,5 3 1,2 0-2,5 2 1,2 0 0,0 1-1,1 2 3,4 2-3,2 1 2,4 3-2,3 2 2,3 5-2,5 4 2,5 6-2,5 1 1,3 4 1,7 5-1,5 2 1,6 2-1,6 4 1,6 0-1,8 4 1,6 4-1,8 2 0,8 6 0,6 4-1,7 2 1,7 5-1,8-1 1,6-3 0,8-5 0,7-5 0,9-10 0,8-8 0,7-14 1,7-10-1,6-14 1,6-9-1,7-13-1,4-8 1,9-12 0,9-7 1,14-13 2,-1-5-1,-5-11-1,-2-6 2,-11-11-1,-6-6 1,-19-8-1,-14-2 1,-26-4-3,-8-3 1,-11-1 0,-10 4 3,-12 2 0,-8 5 0,-10 6-1,-7 2-1,-8 9-2,-7 4-2,-6 14-6,-5 1-16,-8 11-15,-10 16 1,-8 6 1,-8 15-1</inkml:trace>
  <inkml:trace contextRef="#ctx0" brushRef="#br0" timeOffset="299443.5617">22959 13202 19,'10'-32'17,"8"10"-1,-6-7-8,4 2-8,-2 3-1,0-1 0,0 4 0,-3 0 1,1 2 2,-1 2 3,-3 3 2,-2 1 1,-2 1 2,-2 2-1,-2 10 0,-4-20-2,0 8 1,-4 1-2,0-1-1,-4 2-1,0-2 0,-2 3 0,-1-1 0,-2 4 0,-2 4-1,-1 2-1,-2 6 0,-4 1-1,-3 7 1,-4 2 0,-1 9 0,-3 0 1,-1 9 1,-3 2-2,-1 5 2,0 5-1,1 5 0,-1 2 0,1 3 0,1 2 0,3 3-2,1 0 2,5 0-1,0 0 0,2 0-1,1 1 1,3 0-1,1-3 0,2 1 0,2 0-1,2 1 1,0-4 0,4 2 1,1-3-1,1 3 0,1-1 1,1 3 0,-1-2-1,1 1 1,0 0 0,1-1-1,-1 1 1,2-3-1,3-2 1,1 1-1,2-2 1,0 0-1,2 0 0,2 0 0,1-4-1,0 0 1,-1-1-1,2-2 1,0-6-1,0-5 0,-1-4 0,1-6 1,-2-5-2,0-5 1,0-6-2,-2-10 1,0 0-2,0 0 0,0 0-2,0 0-2,-11-20-2,1-2-4,5 1-7,-7-9-6,-1-3 0,-2-2-1,-4 0 2,1 1 3,-5 0 3,2 6 5,-4 4 11,-2 3 9,3 9 6,-1-1 3,3 10 2,-1-2 0,5 7 1,2 1-2,3 3 0,4 2-3,9-8-1,-8 24-2,7-11 0,7 8-1,-2-1 0,6 8 0,-1-1-2,5 5-1,-2-1-1,5 3 0,-2-2-2,4 5 0,-1-5-1,3 2 1,-1-2-2,3-1 1,-1-5-1,1-2-1,2-3 2,0-6-1,1-5 0,0-6 0,1-6 1,-1-5-1,0-5 1,-1-4 0,2-6-1,-3-3 1,-3 0-2,1 0 0,-3 1 0,2 0 0,-3 2 0,-2-3-2,-2 4-24,-5-6-14,-5-8-1,-3-7 1,-4-13-2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5:19:44.03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7478 7883 7,'-17'1'15,"3"5"-4,0-3 2,4 3 0,-5-4 2,6 5-1,-3-6-3,2 4-1,0-3-2,10-2-1,-15 5-2,15-5 1,-10 2-1,10-2 1,0 0-1,0 0 0,0 0 0,0 0 0,0 0 1,7 11-2,-7-11 0,16 7-1,-5-3-1,2-1 0,3 1 0,5-2 0,3 1 0,3-1 0,5 0 0,4-2 0,4 0 0,3-1 0,5-2 0,0 0-1,4-1 0,2 0 1,2-1-1,0-1 0,3 1 0,-2 1 1,1-1-1,0 2 0,-1 1 0,0 0 0,-4 2 0,-1 0 1,-3 1-1,-2 0 0,-2 1 0,-5-1 0,-4 1 0,-3-1 0,-3 0 0,-3 1-1,-2 0 1,-3-1-1,-3 1 1,0 1-1,-3-2 0,-1 1 1,-2 1-1,-2-1 0,-1 0 0,-10-2 1,14 4-1,-14-4-1,0 0 0,8 5-2,-8-5-4,0 0-19,0 0-10,-7-11 2,7 11 0,-22-29-1</inkml:trace>
  <inkml:trace contextRef="#ctx0" brushRef="#br0" timeOffset="15966.5965">9109 8755 17,'0'0'18,"0"0"0,0 0-3,-11 1-2,11-1-1,0 0-3,0 0-1,0 0 0,-10 6-1,10-6 1,0 0-1,0 0 1,0 0 0,0 0 0,0 0-1,0 0-1,16 3-2,-2-3 0,5-1-2,5 0 1,2 0-2,5-1 1,1 1-1,2 1-1,-3 0 1,-3 1-1,-3-1 0,-3 2 0,-4 0-2,-3-1-2,-3 1-5,-12-2-13,9-1-7,-9 1-2,0 0 0,9 0 1</inkml:trace>
  <inkml:trace contextRef="#ctx0" brushRef="#br0" timeOffset="17974.7973">9569 8783 17,'0'0'20,"0"0"1,0 0 2,8-12-7,-8 12-5,0 0 0,8 1 1,-8-1-1,11 15 0,-5-1-3,3 6-1,-1 0 1,4 6-3,-2-2-1,0 2-3,1-5 2,-1 0-2,0-8 2,-1-4-1,-9-9 1,18 5-1,-18-5 1,16-13 0,-9 0-1,3-2 1,-3-5-2,0-2 2,-3-2-2,1 1 1,-1 0-2,-1 2 1,0 2-1,-2 4 0,0 4 0,-1 11-2,1-12 1,-1 12 0,0 0-1,4 12 1,0-1 0,1 1 0,1 2 0,4 0 1,3 1 0,2-2 0,4-3 0,2-3 0,0-3 1,0-4-1,0-3 1,-1-4 0,-2-4 0,-3-3 1,-2-4-1,-4-1 0,-3-2 0,-2-1-1,-4 0 0,-2 1 0,-3 4 0,1 1 0,-3 6 0,-2 6 0,-1 8 0,-1 6 0,3 9 0,-1 4 0,2 8 0,1 1-1,5 3 1,4-2-2,5-1 2,4-5-1,3-6 1,5-5-1,1-7 2,1-5 0,2-7-1,-2-4 1,1-5 0,-4-5 1,-1-4-2,-2-5 2,-1-2-2,-3-4 1,-1-3-2,-2-5 2,-2-1-1,-4-1-1,0-1 1,-2 2 0,-3 4 0,-2 4 1,1 5-1,-3 8 1,0 6-1,6 14 0,-11-4 0,5 16 1,2 11-1,1 10 0,0 9 0,1 9 1,1 7-1,1 3-1,2-1 1,3-5-1,-2-5 0,4-7 0,1-11 1,0-6-1,3-9 1,-1-6 0,1-6 0,0-7 0,-1-2 0,1-6 0,-2-2 0,0-2-1,-2-3 1,0 3 0,-2 3 0,-1 0-1,-4 11 1,0 0 0,9-1 0,-9 1 0,7 16 0,-7-16 0,13 20 1,-3-11 0,0-3-1,2-2 1,-1-4 0,1-3 0,-1-2 0,-1-5-1,-1-1 1,-3-6 0,-1-1 0,-1-1 1,-1 0-2,-2 3 1,0 2-1,-1 2 0,0 12 0,0 0-1,0 0 1,9 26-2,-1-4 1,0 5-1,3 6 2,1 4-1,0 1 2,3 2-2,-1-5 2,-4-1 0,-4-4 0,-4-1 1,-6-5-1,-6-4 1,-9-6-1,-5-4 0,-6-4 0,-3-6-1,-1-5-1,2-4-1,3-5 0,5-7-3,8-1-2,4-9-3,10 3-6,2-5-9,8-2-3,7 0-5,2-7 1,7 4 2,-1-4 2</inkml:trace>
  <inkml:trace contextRef="#ctx0" brushRef="#br0" timeOffset="20675.0673">11027 8580 9,'0'0'20,"0"0"2,0 0-2,0 0 1,0 0-2,-8 10-3,8-10-2,-15 8-2,2-4-3,0 5 0,-3-1-2,1 7-1,-4-1 0,3 10 1,-1 0-1,4 8 0,-2 0-1,8 7-2,1-3-1,5 1-1,5-3 1,4-3-3,6-6 2,5-5-2,3-8 2,3-6-2,2-6 0,1-6-1,2-6-1,-1-9 1,-1-2-2,-3-7 1,1-3-1,-5-6 1,0 0-1,-5-7 2,-2 2-1,-5-1 1,-3 5 0,-3 1 1,-2 5 0,-2 7 1,-1 7 1,-2 10 1,4 10 0,-8 5 1,2 11 0,4 13 1,-1 5-1,3 10 1,0 5 0,4 6-2,0-1 1,2 1-2,-1-9 2,2-3-2,-3-11 1,2-4-1,-3-10 0,-1-5 1,-2-13 0,3 11 0,-3-11 0,0 0 0,0 0 0,3-14 0,-1 1-1,1-4 0,2-5 0,1-4 1,1-1-2,1-1 1,1 2-1,0 4 2,1 5-2,0 4 1,-2 6-1,-8 7 0,16 2 0,-16-2-1,13 20 1,-7-6-2,-3 2 2,0 2-2,1-1 1,-1-1-2,0-1 1,0-5-2,-3-10-1,7 11-1,-7-11-1,10-5-2,0 1-3,-3-10-3,7 2-3,-2-7 0,7 0-1,-1-2 0,5-1 2,1 4 1,-2-3 5,2 3 3,-4 2 3,0 1 5,-4 3 3,-5 0 3,-11 12 1,9-15 2,-9 15 1,0 0 4,-13-1-1,1 7 1,-2 1-1,-1 4 0,-2 3-2,4 6 1,-2-1-4,7 3-1,-2 1-2,7 2-3,1-4 1,6-1-2,1-4 1,2-2 0,2-4 0,2-3-1,-2-6 1,1-2 1,-1-4-1,-9 5 0,15-15 0,-15 15 0,11-19 0,-11 19 0,8-15-2,-8 15 1,0 0-1,0 0-1,0 0 1,6 10-2,-6-10 1,1 17-2,-1-17 0,5 15-2,-5-15-1,11-4 1,-3-3-1,-1-8 0,4 1-1,-1-8 1,3 1-1,-1-5 2,0 3 1,0 1 0,1 3 1,-2 5 0,-1 7 3,1 7 1,-2 6 3,-1 9 1,-1 7 0,2 7 1,-3 1 1,2 3 0,-5-3-2,3-2 0,-3-7 0,2-1-2,-4-10 2,-1-10 0,3 11-1,-3-11 0,0 0-1,7-20 0,-3 6 0,3-5-2,3-3-1,1-4 0,3 2-2,1-2 2,4 5-2,-2 0 1,3 3-1,-2 4 1,2 5-1,1 2 2,-1 2-1,0 2 1,-2 2-1,-2 0 1,-4 1 0,-2 1 0,-10-1-1,0 0 2,1 10-1,-10-4 1,-3 2 0,-4 4 1,-5 2 0,-1 6 1,-1 0-1,3 2-1,1-1 0,4 2 0,3-3 0,6-2-1,5-4 0,1-14 0,14 12 0,-3-12 1,4-3 0,1-5 1,2-5-2,0-1 2,0-3-2,-1 1 2,-3 1-2,-1 2 0,-3 4 0,0 4 0,-10 5-1,15 18 0,-10 0 1,0 6-1,-2 6 0,2 5 1,-2 4 0,0 1 0,-2-3 0,0-1 1,-4-4-1,-3-4 1,-4-4 0,-4-7-1,-4-6 0,0-6 0,-1-7-1,-2-6 0,4-7 0,1-7 0,4-6-1,4-6 0,3-2 1,3-3-1,3 2 0,2 0 0,3 3 0,0 6 1,3 5 0,0 7 1,2 8-1,1 3 1,2 5 1,1 6 0,4 1 0,1 2 0,3-2 1,2 2 0,2-7-1,1 2 1,0-9 0,-1-1 0,-2-5 0,-2 1 0,-2-5-1,-4 0 0,-3-4 1,-3-1-1,-5 1 0,-3 0-1,-4-1 1,-2 0-1,-3 2 0,-1 2 0,-1 2 0,-1 5 0,9 9 0,-16-6 0,16 6 0,-15 21 0,9-2 0,3 5 1,1 5-1,3 5 0,3 0 1,5 0-1,4-4 1,5-1 0,4-5 0,4-3-1,2-7 1,2-6-2,2-2-1,-3-9-3,3 0-4,-10-10-13,1-4-15,-2-2-1,-6-7 1,0 2 0</inkml:trace>
  <inkml:trace contextRef="#ctx0" brushRef="#br0" timeOffset="21367.1364">13316 8711 92,'10'7'29,"-10"-7"0,-14 7 1,-2 7-24,0-1-6,-2 8 2,-1 6 0,2 7 1,2 1 1,7 4-1,5-4 2,8 1-1,2-8 1,6-6-2,4-9 0,1-6 0,1-8 0,-2-5-1,-2-8 0,-2-3-1,-6-4 0,-2-4 0,-5-4-1,-2-2 1,-3 0-1,0 1 1,0 2-1,1 3 1,3 3-2,4 5 1,-3 17 0,20-11-1,-3 16 1,4 7 0,4 8 0,5 6 0,0 2 1,-1 2-1,-3-2 1,-2 0 0,-4-5-1,-5-3 0,-4-7 0,-11-13 0,11 15 1,-11-15 0,0 0-1,0 0 1,-2-14 0,1 0 1,1-6-1,2-6 0,2-6-1,3-3 1,0-2-1,4-1 0,2 2-1,0 1-2,5 8-3,-5-2-7,7 7-19,-2 6-6,-1-2 2,4 4-1</inkml:trace>
  <inkml:trace contextRef="#ctx0" brushRef="#br0" timeOffset="22081.2079">14378 8316 64,'-13'-6'28,"13"6"0,0 0 1,-8-5-18,8 5-3,0 0 0,-2 21-1,-1-1-2,4 10 0,-2 11-1,3 9 0,-2 9 0,3 4-1,-2 5-1,1-3-2,0-6 1,0-6-2,0-10 1,0-8-3,1-7-1,-2-9-2,4-5-4,-5-14-5,10 6-10,-1-7-7,-1-11 0,7 1 1,-4-12 3</inkml:trace>
  <inkml:trace contextRef="#ctx0" brushRef="#br0" timeOffset="23073.3071">14589 8711 35,'15'16'24,"-13"-2"3,4 12-1,-1 2-7,0 3-4,4 1-4,-2-5-1,5 0 0,0-8-3,6-2-1,-2-11-1,3-3-1,-3-7 0,1-3 0,-5-6-1,-2-4-1,-5-5-1,-5-2 0,-5 0-1,-5 0 1,-4 3-2,-4 3 1,0 4-1,-4 4 0,5 6 0,-1 1 0,8 4-1,10-1 1,0 0 0,0 0 0,0 0 1,23 3-1,-6-4 2,5 1 0,-2 0 0,2 3 0,-2 4 0,-1 4 0,-4 4 0,0 5 0,-4-1 0,0 5-1,-2-2 1,-1-2-1,-3-3 1,0-1-1,-5-16 1,7 15 0,-7-15 0,0 0 1,10-12-1,-3 0 1,-1-4-1,4-3 0,3-3-1,0-1 1,2 2-1,1 1 0,-2 6 0,0 5 0,-1 5 1,-1 8-1,-2 8 0,-2 4 1,-2 3-2,0 1 0,0 1-2,-3-2-1,3 0 0,-3-6-1,-3-13 1,10 14-1,-10-14 1,15 1 1,-6-6 1,-9 5 2,17-13-2,-8 4 2,2 2-1,-1 0 1,1 2-1,1 0 1,0 4 0,0 0 0,-1 0 1,1 3 1,-4-3 0,-8 1 0,14-7 0,-14 7 1,4-16 0,-5 5 0,-5-2 0,-1 2 1,-4-3-1,0 4 1,-4-1-1,3 7 0,-3 3 0,2 6-1,4 8-1,1 3 0,4 4 1,6 4-2,5 3 1,3 0-1,5 0 2,4-4-2,4-4 0,1-6-1,3-3 0,-1-6-3,2-4-1,-4-7-1,4-1-3,-7-10-5,4 1-9,-3-3-9,-5-7-1,2 1 1,-5-5 2</inkml:trace>
  <inkml:trace contextRef="#ctx0" brushRef="#br0" timeOffset="24887.4885">15812 8766 56,'0'0'30,"0"0"0,0 0 0,0 0-6,4 22-13,-1 3-2,-5 4-1,3 11-3,-2 3 0,1 7-1,-2 0-2,2-1-1,-1-5 0,3-8-2,1-6-1,1-12-1,4-8-1,-8-10-3,15-8 0,-10-11-1,1-4-1,-4-10-2,1-2 0,-6-6-2,1 1-1,-5-5 3,-1 2 1,-1 1 4,0 5 4,0 3 5,-2 6 3,3 4 5,1 7 2,7 17 0,-7-16 1,7 16-1,0 0-3,13 9-2,-3-2-1,4 6 0,0 0-2,6 4 1,0 1-2,0 3 0,-5-4-1,0 3-1,-6-4-1,-3 0-1,-7-2 1,-6-3-1,-7-4 1,-6-1-2,-2-1-1,-4-4-2,-1 0 0,-3-4-2,7-1-2,-1-3-1,8 1-4,0-7-1,16 13-1,-8-21 2,14 11-1,4-4 3,8 2 1,4-2 2,6 1 3,5 4 2,3-3 2,1 4 1,3 0 1,0 3 0,0 3 1,-2 2 0,-4 1 2,-5 1 0,-4 1 3,-7 0 0,-4 0 1,-6-1 0,-8-2 0,0 0 2,-9 7-2,0-1 1,-6-2 0,2 6-1,-5-1-2,3 6 0,-1-2-1,5 5-1,4-2-1,3 0-1,4-2 0,5 0-2,-5-14 1,18 17-1,-4-14 1,2-2 0,0-3 0,1-1 0,-1-3 0,-1-1 0,1-3-1,-1 3 2,-5-1-2,0 2 2,-10 6-3,13-5 3,-13 5-2,0 0 0,5 14 1,-4-4-2,-1 1 2,2 0-1,2 1 1,2 0-1,-6-12 0,19 11 1,-6-11 0,2-2-1,1-4 1,1-2 0,-1-3-1,-1-1 1,-1-2-1,-4 1 1,-1 0-2,-4-1 2,-5 14-2,5-19 0,-5 19 1,0 0-1,0 0 2,0 0-3,-10 15 2,9-1-1,0-2 2,2 3-2,1-3 2,-2-12-3,14 15 2,-4-14-1,4-3 0,1-4 0,1-3-1,1-4 2,1-1-2,-1-4 1,-2 1 0,-1 0 1,-3 3-1,-2 3-1,-9 11 2,16-3-1,-16 3 1,10 19-1,-6-1 1,1 3-1,0 1 2,1 0-1,-2-3 1,1-3 0,-2-4 0,-3-12 2,5 13-1,-5-13 1,0 0 0,0 0 0,-4-18-1,4 6 1,1-2-2,1-5 1,1-4-2,4-2 1,3 0-1,1-1 0,1 2-2,1 2 0,2 2-1,-3 1-2,3 8-1,-6-3-5,3 4-9,-6 0-10,-3-4-4,0 1 0,-5-6 1,2 5 2</inkml:trace>
  <inkml:trace contextRef="#ctx0" brushRef="#br0" timeOffset="25104.5101">16535 8463 93,'-20'0'30,"0"-5"0,11 5 0,9 0-26,0 0-5,0 0-1,0 0-3,13 1 0,-1 0-3,1-3 1,3 2 1,1-2-2,4 3-5,2 5-9,-4-10-2,10 12 0,-4-8 1</inkml:trace>
  <inkml:trace contextRef="#ctx0" brushRef="#br0" timeOffset="25760.5758">17248 8722 94,'12'3'31,"-12"-3"0,0 0 1,-16 7-24,1 0-4,-1 7-1,-4 4 0,1 5-1,1 2 1,3 3-1,5-3 1,6 2-1,5-4 1,7-6-1,4-6 1,5-6-2,0-6 2,3-3 0,-1-7-2,1-4 2,-5-4-3,-1-2 1,-3-1-2,-5-3 2,-1 2-2,-3 3 0,-1 2 1,-2 5-1,1 13 0,-3-12 1,3 12-1,4 21 1,7 4 0,3 7 0,6 9 1,3 8-1,3 7 1,2 4 0,-1 0 0,-1-2-1,-5-6 1,-8-5-1,-5-7 0,-6-8 1,-7-8-1,-6-9 1,-5-9 0,-3-5 0,-2-7 0,0-3 0,0-8 0,4-5 0,3-6 1,6-5-2,5-5 1,5-3-1,5 0 0,3 1 0,3 4-2,0 4-1,4 6-2,-4 1-2,5 11-5,-7-1-9,3 1-16,2 3 2,-2-6 0,6 4 1</inkml:trace>
  <inkml:trace contextRef="#ctx0" brushRef="#br0" timeOffset="28217.8215">17815 8950 98,'1'14'29,"3"2"2,-4-16 1,9 7-29,1-6 0,2-4 0,1-6 1,1-3 0,3-5 1,0-5-2,1-1 2,-2-4-2,0 0 0,-6-1-1,-1 1-1,-4 1 0,-4 4-2,-3 4 1,-4 4-1,-3 7 0,-2 7 1,-4 7-1,-3 8 1,2 9 0,0 8 0,3 3 1,3 4 0,5 2 1,6 0 0,6-3 0,8-1 0,3-8 0,4-4 0,4-6-1,2-5-1,1-3-3,0-10-1,1-3-1,-2-10-1,1-2-2,-5-10-3,5-2-4,-7-13-8,-2-3-1,-1-5-2,-6-8-2,1-1 2,-6-4 4,-1 1 12,-4 0 7,-2 5 12,0 10 7,-5 3 6,3 14 3,-3 3 0,2 11-2,2 13-6,-9 5-2,7 15-3,-2 9-4,5 13-1,-2 6-1,5 10-1,-2 3 0,4 3-3,0-3 0,1-4-3,2-8 1,-2-11-1,-1-7 0,-1-9-1,0-8 0,-5-14-1,9 3 0,-9-3-1,8-15 1,-6 4-1,3 0 0,-3 1 0,-2 10 1,7-12 1,-7 12 1,9 3 0,1 4 1,0 3 0,2 1 1,3 1 1,2-3 1,-1 0 0,0-6 1,-1-1 0,-4-7 1,2-2-1,-9-7 1,1-2-1,-5-3-1,-2-1 1,-3-1-3,-1 2 1,-2 4-1,-2 4 0,-3 8-1,1 6 0,0 5 0,3 7-1,3 3 2,4 2-2,3 1 2,4 1-2,7-5 1,4-5 0,3-1 1,3-5-1,3-5 0,0-3 0,0-3 1,2-4-1,-3-2 1,-2-1-1,-2 1 0,-5 0 0,-2 3 0,-4 0 0,-9 8-1,0 0 1,0 0-1,0 0 1,0 0 0,-5 17-1,2-6 1,2 1 1,3-1-1,4 0 0,4-4 1,2-3-1,3-2 1,2-5 0,4-4 0,-1-4-1,2-5 0,-3-5 1,-1-3-2,-1-4 1,-2-4-1,-4-2 1,-2-2-1,-4-1 1,-3 0-1,-3 4 0,-3 3 1,-3 4 0,-2 7 0,-1 8-1,-1 8 1,-1 11 0,1 11 0,1 7 0,2 8 0,2 5 0,2 6 0,2 0-2,2-1 0,2-5 0,3-3 0,0-9-1,0-5 1,-1-8 0,-4-14 0,7 13 1,-7-13 0,0 0 1,0-12 0,0 12 0,-4-22 0,3 6 1,1-3-2,3-2 2,2-1-1,2 1 1,3 2 1,3 3 0,3 4 0,4 5 0,-3 4 0,3 7 0,-3 6 0,0 4-1,-5 3 0,-1 2-1,-5 1 0,-2 0-1,-3-2 2,-2-1-1,-1-6 0,2-11 0,-5 14 1,5-14 0,0 0-1,0 0 1,-3-16-1,5 3 2,2-4-3,2-3 2,1 0-2,0 3 1,0 0 0,0 4 0,-7 13-1,14-9 0,-14 9 2,11 16-1,-4-3 0,3 0 0,1 2 1,3-1 0,4-2 0,2-5-1,1-4 1,2-1 0,-3-5-1,1-3 2,-5-3-2,-4-4 1,-4-1-1,-6-1 0,-3 1-1,-6 2 1,-3 3-1,-3 3 0,-2 6 0,-1 5 0,3 2 1,0 2 0,13-9 0,-14 20 0,14-20 1,3 15-1,-3-15 0,17 4 1,-4-7-1,0 0 1,2-4-1,0 0 0,1 0 0,-1 1 0,-2 0 0,1 1-1,-2 7 2,0 1-1,-2 4 1,-1 1-1,-1 2 1,2 0-1,-1 1 1,1-1-1,-10-10 2,16 14-3,-16-14 2,16 7-1,-16-7 1,12 1-1,-12-1 0,13-4 0,-4-2-1,2 0 1,5-4-1,2-3 1,6-2-2,1-4 1,4-2 0,1-3 0,1-1 0,-1-1 0,-2 3 1,-5 1-1,-3 3 1,-5 4 1,-4 3-1,-11 12 0,12-10 0,-12 10 1,0 0-1,2 21 1,-1-4 0,2 6 0,4 9 1,4 4-1,2 5 1,2 2-1,1-2 0,0-1 0,0-5 0,-4-4-1,-4-7 0,-4-5 1,-5-5 0,-4-3-1,-3-4 2,-1-2-2,-2-3 0,-1-1-2,2 0-1,-3-4-3,4 4-7,-4-6-20,0-3-5,-2-1 1,-4-8 0</inkml:trace>
  <inkml:trace contextRef="#ctx0" brushRef="#br0" timeOffset="64272.4266">732 8567 47,'0'0'27,"0"0"4,-32 2-2,32-2-11,0 0-2,0 0 0,0 0-3,0 0 0,0 0-3,31 8-2,-31-8 0,54 7-1,-18-3-1,3 3-4,4-1-1,-3 1-1,-2-2-1,-6 1 0,-4 0-2,-7-1 0,-5 1-3,-7-4 1,-9-2-4,0 0-3,0 0-15,0 0-10,0 0 1,-15-1-1,2-10 3</inkml:trace>
  <inkml:trace contextRef="#ctx0" brushRef="#br0" timeOffset="64559.4553">835 8394 68,'-32'-15'33,"32"15"-2,0 0 1,0 0-5,0 0-18,0 0-1,1 37-1,-1-37-1,10 69-2,-4-20 0,1 4 0,0 7 0,2 1-1,-2-3-2,0-4-1,-2-7-2,-1-6-1,-4-41-6,1 53-16,-1-53-12,0 0 2,0 0-1,0 0 0</inkml:trace>
  <inkml:trace contextRef="#ctx0" brushRef="#br0" timeOffset="64918.4912">984 8494 78,'8'33'31,"1"-3"0,4 3-1,4 6-22,4-3-2,-2 2-1,4-7 2,-5-2 0,-5-12 0,2 0 0,-3-13 1,-1-1-1,-1-13-1,0-1-1,-4-9 0,0-5-2,-2-7-1,-1-6 0,0-5-2,-1-1 0,-2 2-4,-2-2-1,2 9-4,-6 0-8,3 13-13,2 6-8,1 16 0,0 0 1,0 0 2</inkml:trace>
  <inkml:trace contextRef="#ctx0" brushRef="#br0" timeOffset="65950.5944">1296 8611 85,'15'14'31,"4"0"1,-5-10 1,3-6-19,2 2-5,-4-8-4,-1-3-2,-2-6 0,-2 1-1,-3-6 1,-2 1-1,-4-2 1,-1 4-2,-5 1 1,-1 4-2,-3 6 1,-2 7-1,0 7 0,-2 9 1,-1 7 0,3 7 1,0 4-1,3 4 1,3 1-1,4-2 1,4-4-1,5-1 1,3-8-1,3-4 0,3-5-1,0-6 0,3-3 0,-3-7-3,4-1-1,-5-9-3,7-1-5,-6-11-4,7-2-5,-6-9-5,4-3 0,-4-8 3,0-3 4,-4-5 5,-4 1 9,-5-1 9,-4 0 7,-3 5 8,-4 7 1,0 8 0,-5 5-3,4 11-1,-6 5-4,2 15-2,-4 11-1,3 13-3,-1 5 1,3 14-3,0 5 1,2 10-1,2 3 0,6 2-3,1-3-1,3-5 0,3-4-3,1-9-2,1-5-3,-1-13-3,5-4-6,-5-11-6,4-4-3,-1-11 1,1-5 4,-3-6 1,3-4 7,-3-3 8,1 1 9,-4 1 7,1 5 5,-3 4 1,-4 11 2,0 0-1,0 0-4,7 21-2,-7-9-4,6 4-1,-2-3-1,3 1-1,-7-14-1,20 12-1,-9-15 0,1-1 1,1-8-1,0-3-1,0-7 1,0-3-2,-3-3 0,0 3 0,-1 1-1,-3 4 0,-2 9 1,-4 11-1,9 9 1,-2 12 0,3 11-1,4 5 2,2 8 0,6 8-1,2 2 1,2 0-1,-2-5 1,-2-1 0,-6-6 0,-5-2 0,-10-11-1,-8-4 0,-9-10 0,-8-4-1,-6-7-1,-5-8-1,0-4-2,-3-11-3,9-1-4,-1-11-10,11-4-15,9-5 0,7-4 1,12 1 1</inkml:trace>
  <inkml:trace contextRef="#ctx0" brushRef="#br0" timeOffset="66265.6259">2692 8458 78,'8'-15'27,"-8"15"0,-13-18-3,-9 9-16,-2 9 0,-6 2-1,-1 12 1,-2 7-1,4 12 0,4 3-1,10 6-1,4 0-2,10 3-1,6-6-1,8-2 0,6-8-1,6-9-2,5-6-3,1-11-11,3-8-18,5-3 1,-3-13 0,5-4-2</inkml:trace>
  <inkml:trace contextRef="#ctx0" brushRef="#br0" timeOffset="66671.6664">2941 8176 77,'-12'16'32,"6"18"-1,-3 9 2,2 8-21,5 14-2,-3 2-1,3 4-2,-1-5-3,5-3 1,0-11-3,2-10 1,-1-11-1,0-10-1,-1-10 1,-2-11 0,0 0 0,14-5 0,-9-9-1,2-4 1,0-6-1,3-4 0,2-4 0,0 4-1,-3 1 1,1 6 0,0 7 0,-2 8 0,1 11-1,-2 9 1,-1 5-1,0 3 0,1 2-2,-2-1-2,5 1-3,-3-9-3,7 0-9,-1-8-12,7-5-6,3-5 1,2-8 1,6-5 2</inkml:trace>
  <inkml:trace contextRef="#ctx0" brushRef="#br0" timeOffset="67589.7583">3397 8442 74,'-11'1'32,"-4"19"0,1 12 2,-4 8-17,-3-1-6,4 4-2,1-6-2,5 1-2,2-10-2,8-7 0,4-10-2,7-6 1,4-9-1,3-3 1,3-7 0,2-2-1,0-3 1,0 2-1,-6 1 1,-1 3-1,-3 6 0,-4 4 0,-8 3 0,12 11-1,-12-11 0,5 20 0,-1-9-3,-4-11-3,6 17-3,-6-17-10,0 0-6,7-17-2,2 3 0,-1-5 1,5-4 1,0-2 3,4-1 7,1 5 12,0 6 13,-2 4 5,2 11 3,-3 6 3,-2 9 1,-2 9 2,-4 1-1,0 7-5,-6-6-6,2 2-3,-6-7-4,1-3 0,2-18-3,-12 17 0,12-17-1,-14-6 0,14 6 0,-9-24-1,9 6 0,3-6-1,6 0 0,2-2 0,6 1 0,3-2-1,3 2 0,1 2 1,3 2 0,-2 3 1,-2 4 0,-1 1 1,-7 3 0,-2 3-1,-13 7 1,0 0 0,0 0-1,-11 1 1,-5 12-1,-5 2 1,-1 5 0,-1 3 0,1 3 0,3 1 0,4-3-1,5-1 1,4-5 0,6-3 0,7-3 0,5-5-1,3-2 1,3-2 0,2 1 0,3-1 0,1 4 0,1 5 0,-2 5-1,-3 6 1,-2 8 1,-5 4-2,-4 5 1,-7 1-1,-7 0 1,-6-4-1,-8-6 0,-6-5-1,-6-11-1,-5-9-2,2-5-3,-3-15-4,8-1-9,2-12-10,8-8-5,7-4 0,6-12 0,10 0 4</inkml:trace>
  <inkml:trace contextRef="#ctx0" brushRef="#br0" timeOffset="68694.8688">3802 8523 83,'35'7'33,"-2"3"1,3 5 1,3 2-16,-1-6-9,6 1-3,-5-5-1,0-1-2,-6-8-1,-2-1-2,-7-8 1,-4 0-1,-8-5 0,-6 0 0,-7-1-1,-3-1 0,-7 4 0,-4 4 0,-3 6 0,-4 5 0,0 6 1,1 8-1,1 8 0,5 3 1,4 5 0,6-1-1,7-1 0,5-4-1,7-2-1,6-9-1,5-4-1,3-12-1,6-1 0,-1-11-1,4-2 1,-4-8 0,2 0 1,-4-3 1,-2 1 1,-7 0 2,-3 3 1,-6 4 0,-3 3 1,-2 6-1,-8 10 0,5-13 1,-5 13 0,0 0-1,0 0 0,-9 0 0,9 0 1,0 0 0,-12 1 0,12-1 0,0 0 0,0 0 0,-9 0-1,9 0 1,0 0-1,0 0 0,0 0 0,0 0-1,0 0 0,0 0 0,0 0 0,0 0 0,0 0 0,0 0 0,0 0 0,0 0 1,0 0-1,0 0 0,0 0 0,0 0 1,0 0-1,0 0 1,0 0 0,0 0-1,0 0 1,0 0 0,0 0 0,0 0 0,0 0 0,0 0 0,0 0 0,-10-15-1,10 15 1,-8-13-1,8 13 0,-12-12 0,12 12 0,-17 1 1,6 9 0,-1 7-1,1 8 1,0 5-1,2 6 1,3 2-1,5 0 1,3 0-1,6-7 1,7-5-1,3-10 1,8-7 0,0-9 0,4-8 0,3-8-1,2-7 1,-1-8-1,-2-6 1,-3-5-1,-3-5 0,-4-3 0,-6-1 0,-9-2-1,-3 4 1,-7 4 0,-4 4 0,-7 8 0,-3 7 0,-5 11 0,0 9 0,-1 14 3,0 10-3,1 9 0,3 9 0,6 10 0,7 5 0,8 7 0,6 3 0,9-2 0,7-1 0,7-5 0,2-6-7,5-3-9,-1-9-21,0-8-1,-3-6 1,-4-9-2</inkml:trace>
  <inkml:trace contextRef="#ctx0" brushRef="#br0" timeOffset="69536.953">2648 9372 73,'-16'9'31,"6"11"2,2 1-5,-1 4-15,9 7-2,1-1-1,8 2-1,-2-8-2,11-1-2,1-12-3,5-3 0,0-13 0,1-8-2,-4-7 1,-2-6-2,-1-5 1,-4-2 0,-2-2-1,-2 3 1,-1 3-1,-4 6 1,2 4 0,2 6 0,3 9 1,1 4-1,3 7 0,1 4 0,4 2 0,-1 2 0,1 2 0,-4-3 0,-2-1 0,-6-1 1,-9-13-1,5 16 0,-5-16 1,-10 6 0,1-8 1,0-1 0,0-5 1,3-2-1,1-7 0,6-4 0,3-8 0,3-5-2,3-3 0,1-5-3,2 5-4,-3-4-4,3 8-19,-4 7-8,-3 8 2,-6 18-2,0 0 3</inkml:trace>
  <inkml:trace contextRef="#ctx0" brushRef="#br0" timeOffset="70274.0267">785 9664 104,'0'0'35,"0"0"2,0 0 0,-29 12-26,29-12-3,8 73-2,-3-23-1,1 9-1,1 3 0,1 3 0,4-6-4,-4-7 0,1-10 0,-9-42 0,17 52 0,-17-52 0,0 0 0,0 0 0,32 5 0,-32-5 0,22-40 0,-22 40 0,29-58 0,-15 25 0,0 5 0,1 3 0,-1 5 0,-1 6 0,0 9 0,0 7 0,-2 9 0,3 5 0,-2 5 0,-1 3 0,1 2 0,-1 0 0,0 1 0,-3-4 0,-1 1-7,-1-10-2,2 2-10,-8-16-17,15 7-3,-3-13 1,0-10 0</inkml:trace>
  <inkml:trace contextRef="#ctx0" brushRef="#br0" timeOffset="70905.0898">1308 9910 73,'-17'12'33,"3"7"0,-2 0 3,-1 2-12,5 9-14,-1-6-3,5 5-1,0-7 0,6 1-1,1-8-1,6-2-1,-5-13 0,18 5 0,-6-8 0,3-3 0,0-2 0,-1-1-3,0-2 0,-2 2 0,-2 1 0,-10 8 0,11-10 0,-11 10 0,0 0 0,5 14 0,-5-14 0,0 19 0,1-9 0,-1-10 0,9 18-2,-9-18-5,24-4-3,-10-8-2,12-2 1,-4-11 1,11 1 0,-3-9 0,4 1 4,-4 0 2,-2 0 4,-4 7 4,-7 2 1,1 9 2,-12 0 1,-6 14 1,0 0 1,2 17 0,-11-2-2,3 6-1,-2-1-3,4 3 0,0-1-1,5 0 0,1-4-3,3-2 0,2-4 0,1 0 0,-8-12 0,14 19 0,-14-19 0,-1 18 0,1-18 0,-25 17 0,3-6 0,-4-1 0,-3 2 0,-6-6 0,4 7-11,-4-8-25,9-4-2,9-2-3,8-5 1</inkml:trace>
  <inkml:trace contextRef="#ctx0" brushRef="#br0" timeOffset="72327.2319">2517 9937 15,'0'0'8,"-6"-13"-1,6 13-1,0 0-5,-15-11-2,15 11-2,-16-7 1,7 3 0,-3 2 1,-1-1 3,2 3 1,-4 0 2,4 4 4,-3-2 2,3 4 3,-1 2 3,3 2 1,-1 1 0,2 2 0,4 3-1,0-3-2,7 6-3,1-7-2,9 3-2,1-6-1,7-1-1,1-5-1,6-3 0,-2-6-2,1-1-1,-2-5 0,-2-1 0,-4-2-1,-4 1 0,-5-1-1,-4-1 1,-5 2-1,-3-2 0,-4 2 0,-4 2 0,-3 1-1,0 2 1,-3 3 0,-1 5 0,1 3 1,0 7-1,3 4 1,1 6 0,2 3 0,4 4 0,5 1 0,2 2-1,5-1 1,4-1 0,2-4-1,2-1-1,4-3 1,-1-5-2,3-3-1,0-7-1,4 0-5,-4-13-5,6 2-7,-3-8-8,1-4-5,-1-2-1,-3-4 0,0 1 3</inkml:trace>
  <inkml:trace contextRef="#ctx0" brushRef="#br0" timeOffset="73231.3224">2788 9923 45,'0'0'29,"0"0"1,1 13 1,0 1-8,1 5-4,-2-2-6,4 6-4,-2-5-2,2 1-2,-1-4-1,3-2 0,-6-13-1,7 16-1,-7-16 0,0 0-1,10-4 0,-10 4-1,6-17 1,-2 3-1,2-1 0,1-2 0,1 0 0,1 1 0,-3 2 0,2 3 0,-8 11 1,17-12 0,-17 12 0,14 3 0,-14-3-1,17 11 1,-7-4 0,2 2 0,0-2-1,0-3 1,0 0-1,0-3 1,0-2-1,-1-4 1,0-1-1,-2-2 1,-1 0-1,-8 8 0,15-18 1,-15 18-1,10-12 0,-10 12 0,0 0 0,9 3 0,-9-3-1,6 15-2,0-4-2,-6-11-4,17 16-8,-8-12-9,3-4-6,2-3 0,-1-3 1,2-3 2,-2-3 7,1 1 7,-4-1 11,-1-1 14,0 10 9,-9 3 4,12 3 3,-8 9 0,1 9-3,0 8-2,0 4-3,2 10-5,-2-5-3,5 7-2,-3-8-3,1-2-1,-2-7-1,0-4 0,-4-9-1,0-5 1,-2-10-2,0 0 1,-10 0 0,10 0 0,-13-20 0,6 3 0,-2-6 0,2-4-1,1-6 1,2-3-2,2-3 1,3 2 0,4-2 0,2 7-1,3 1 1,3 9-1,1 7 1,2 7-1,-2 8 0,0 7 2,-3 6-2,-3 4 0,-4 5 0,-4 2 0,-4 0-2,-3-3 0,-2-1-3,-5-7-3,6-1-7,-6-10-14,3-8-9,5-6 1,3-10 0,4-6 2</inkml:trace>
  <inkml:trace contextRef="#ctx0" brushRef="#br0" timeOffset="73486.3477">3428 9296 103,'0'0'34,"5"11"2,-3 14-1,-1 13-26,-1 5-3,5 12 0,-3 7-1,5 9 0,-1-1-2,1-1-1,1-5-2,0-7-1,0-5-4,-3-13-2,3-5-5,-6-12-13,0-9-12,-2-13 2,0 0 0,9 4 0</inkml:trace>
  <inkml:trace contextRef="#ctx0" brushRef="#br0" timeOffset="74131.4122">3633 9871 82,'0'0'31,"-6"10"0,6-10-1,2 14-17,-2-14-5,8 18 0,-8-18-1,20 19-1,-5-13-2,5-1-2,-1-5 1,1-2-1,1-7-1,-2-1-1,-1-4 0,-3-1 0,-5 1 1,-1 0-1,-3 2 0,-6 12 1,5-15-1,-5 15 1,-5 20 0,0 4 1,-1 8 0,1 7 0,-1 7 0,2 6-1,0 3 0,2 0 1,2-6-3,1-7 0,0-6-1,0-9-3,2-6-2,-3-21-10,0 0-19,0 0-1,-5-16 1,3-6 0</inkml:trace>
  <inkml:trace contextRef="#ctx0" brushRef="#br0" timeOffset="74387.438">3420 9632 86,'-13'2'33,"2"-4"1,11 2 2,0 0-19,15 2-9,3-1-2,0-4-1,7 3-1,1-1-3,1-1-3,3 2-4,-1-6-8,3 0-18,3 4-3,-1-5 0,4 3 0</inkml:trace>
  <inkml:trace contextRef="#ctx0" brushRef="#br0" timeOffset="74906.4899">4339 9701 116,'10'49'33,"-7"0"1,1 5-1,-2 0-31,-1 1-2,0-2 0,-3-5 0,-1-5 0,0-9 0,2-7 0,-1-8-1,2-19 0,0 0 0,0 0 0,-10-21-1,6-3 1,1-3 0,-1-5 1,0-7 0,2 1 1,1-4 0,2-1 1,0-2 1,4 2-1,1 2 1,2 5 0,2 4 1,3 8-1,0 5 1,3 8-2,0 4 1,3 5-1,1 5-1,0 3 0,-2 4-1,1 4 0,-5 2 0,-1 3 0,-6 1-1,-6 1 1,-8-1 0,-5-4-1,-5-2-2,-6-6-2,2 0-3,-5-10-5,4-1-12,3-6-11,2-6 1,8 1 0,4-6 2</inkml:trace>
  <inkml:trace contextRef="#ctx0" brushRef="#br0" timeOffset="75327.5319">4758 9817 82,'0'0'33,"2"18"-2,-2-18 2,14 2-10,1-1-19,1-1-3,3-4-2,1 3-4,1-7-9,3-1-12,4 2-5,-5-6-1,4 2 0,-3-6 2</inkml:trace>
  <inkml:trace contextRef="#ctx0" brushRef="#br0" timeOffset="76335.6327">5210 9674 67,'-8'14'31,"-5"-2"0,0 9 1,-6 2-5,1 1-17,3 7-2,1 0-1,7 4 1,1-5-2,10 0-1,4-6-1,6-6 0,4-6-1,3-5 0,2-9 0,0-5-2,-2-6 0,-1-6-1,-3-2 0,-2-2 0,-5-3 0,-3-1-1,-6 0 1,-2 1 0,-4 1-1,-4 3 1,0 1 0,-1 3 0,2 4 0,0 4-1,8 10 1,-6-13 0,6 13 0,11-1 0,-1 4-1,3 2 1,5 3 0,2 3 0,1 0 0,2 2 0,-4 0-1,0-1 2,-4-1-1,-2 0 0,-13-11 1,10 14-1,-10-14 1,0 0 0,0 0 0,-10 6 0,10-6 2,-6-17-3,5 5 0,2-6 0,2-1 0,3-3 0,2-1 0,0-4-4,5 0-2,0-4-1,4 4 0,-1-6-1,4 5 1,-3-6 1,0 3 0,-2-4 2,-2 3 2,-3 1 2,-5 3 1,-2 2 0,-6 4 2,-1 8-1,4 14 2,-13-1-1,3 15 1,2 13-1,-1 6 1,6 12-1,-2 4 1,4 7-1,1-1 0,5 0 0,0-5-1,2-4 0,0-5-1,-2-7 0,0-8-1,-2-6 1,0-6-1,-3-14 1,3 15-1,-3-15 1,0 0 0,2-11 0,0 0 0,2-3 0,0-4-1,1-1 1,3 1-1,1 0 0,3 4 2,2 5-2,-1 4 0,2 8 0,0 5 0,-1 6 0,0 3 0,-4 5 0,-3 1-2,-2 0 2,-6-1 0,-3-1 0,-5-3 0,-4-4-1,-4-5-1,-3-8-3,2 2-2,-4-13-5,6 1-12,2-6-13,2-8 0,8 1 2,4-6-1</inkml:trace>
  <inkml:trace contextRef="#ctx0" brushRef="#br0" timeOffset="76839.6832">5906 9565 62,'-3'10'31,"3"-10"2,-2 15-5,2-15-6,-3 27-6,0-9-3,6 7-4,-4 2-3,5 5-2,-2-2-2,2-1-2,2-1-1,0-7-3,2 0-3,-8-21-6,13 12-18,-5-11-4,-1-11 1,3-1 0</inkml:trace>
  <inkml:trace contextRef="#ctx0" brushRef="#br0" timeOffset="77081.7074">6045 9286 78,'0'0'32,"10"13"0,-3 13 1,-4 18-12,-1-2-17,2 8 0,0 2-1,0 4-1,-1-2-2,0-7-2,3-4-7,-3-10-9,2-9-12,2-3-3,-7-21 1,3 12 0</inkml:trace>
  <inkml:trace contextRef="#ctx0" brushRef="#br0" timeOffset="77837.783">6036 9649 63,'0'0'31,"-10"-15"-2,10 15 2,0 0-9,10-16-12,1 14-2,1-1-1,5 3-2,0-2 0,4 7-1,-1 0-1,2 5 0,1 2-1,0 2-1,-1 2 0,-1 1 0,1-1-1,1 0 1,-2-3-1,-1-2 1,-2-6 0,-1-1 0,-2-6 0,-4-4-1,-4-5 1,-5-3-1,-5-4 1,-4-2-1,-5-1 0,-2 1 0,-6 1 0,1 3 0,-1 4 0,2 3-1,3 4 1,2 3 0,4 4 0,9-2-1,0 0 0,0 11 0,10-7-1,3-2 0,6-1 0,0-4-2,6 1 0,0-6 0,2 1 1,-2-5 0,0 1 0,-3-2 1,-3 1 1,-1-1 1,-5-1 0,-4 1 0,-2-2 1,-4 1-1,-3-1 1,-2 1 0,-3 0 0,0 2 0,-2 2 1,7 10 0,-13-13 1,13 13-1,-11-4 1,11 4-1,-9 0 1,9 0-1,0 0 1,-8 13-1,8-13 1,-5 25-1,2-5 1,2 8-1,-1 4 0,3 8 0,1 2 0,3 4 0,2-1-2,1-2 1,4-4-2,1-5 0,1-6-1,1-9-1,1-2-3,-3-11-6,4-4-17,-4-3-9,-2-8 3,0-2-2,-4-7 2</inkml:trace>
  <inkml:trace contextRef="#ctx0" brushRef="#br0" timeOffset="78629.8621">5904 9513 106,'2'-21'35,"-2"21"2,0-20-1,-4 5-27,7 2-7,-3 2-4,0-4-9,3-2-22,3 6-3,1-5 0,6 6-1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5:22:44.04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10803 14987 17,'0'0'17,"0"0"1,0 0-1,0 0 0,11 13-2,-7 2-2,-1 1-2,3 11-2,-4 2-1,5 10-2,-3 0 0,2 6-1,-3 0 0,2-3-1,-2-3 0,0-4-2,-2-8 0,1-5-1,-2-7 0,0-3 0,0-12 0,0 11 1,0-11 0,0 0-1,-2-14 0,1-1 0,-1-5 1,0-7-1,0-5-1,0-7 1,1-5-1,0-1 0,1 1 0,0 0 1,1 4-1,1 5 0,-1 6 1,1 6 0,0 6 0,-1 6 0,-1 11 0,2-11 0,-2 11 0,0 0-1,6 20 0,-1-3 0,1 6 0,3 6 0,1 5 0,2 3 1,2 0-1,-1-1 0,1-1 1,-1-4-1,-1-7 1,-1-4-1,-1-6 0,-2-3 1,-8-11 0,10 8 1,-10-8 0,0 0-1,10-19 1,-7 2 0,-1-8 0,0-7-1,-1-6 0,1-6 0,1-3-1,-1-1-1,0 4 0,1 4-1,1 6-1,-2 8-1,3 6-1,-4 3-2,-1 17-3,8-13-4,-8 13-5,13 7-6,-13-7-4,19 20-3,-10-7 2,4 8 2</inkml:trace>
  <inkml:trace contextRef="#ctx0" brushRef="#br0" timeOffset="535.0535">11194 15105 21,'0'0'23,"3"11"0,-3-11-1,3 14-2,-3-3-5,1 5-2,-2 0-3,2 9-1,-2-2-2,3 7 0,-2-4-3,5 5 0,-2-7-1,4 0 0,-1-7-2,3-3 1,0-3-1,2-4 1,-2-7 0,2-4 0,0-5 0,0-3 0,1-5 0,2-2 0,-3-4 0,1-2-1,-1-2 0,-3 1 0,0 2 0,-1 2-1,-4 2 0,0 4 1,-2 3-1,-1 13 1,0-14-1,0 14 1,0 0-1,0 0 0,0 0 0,-6 20 0,4-5 0,1 2 0,0 3-1,2 3 1,1 1 0,2-1 0,2 1 0,2-3 0,1-3 0,2 0 0,3-3 0,-1 0-1,4-1 0,-1-3-4,6-1-4,-4-3-25,3-6-1,0-2 1,-3-9-1</inkml:trace>
  <inkml:trace contextRef="#ctx0" brushRef="#br0" timeOffset="31902.1899">24379 14690 33,'0'0'26,"37"13"1,-37-13 1,0 0-18,43-9-1,-43 9-1,36-4 2,-36 4-2,42-3 1,-42 3 1,51-3-2,-22 0-2,-29 3-2,60-2-1,-30-1-1,2 0-2,-2-1 0,0 0-1,-30 4-1,54-13-3,-54 13-2,47-14-6,-47 14-9,36-19-7,-36 19-6,0 0 0,0 0 3</inkml:trace>
  <inkml:trace contextRef="#ctx0" brushRef="#br0" timeOffset="32197.2194">24530 14773 63,'-28'42'31,"28"-42"0,0 0 0,0 0-13,36 20-12,-36-20 0,53 6-2,-19-4 0,2 4-1,5-4-1,-3 2-2,0-1-2,-2-3-4,-1 3-9,-2-2-21,-33-1 0,48-20-1,-48 20 2</inkml:trace>
  <inkml:trace contextRef="#ctx0" brushRef="#br0" timeOffset="69415.9407">9211 10074 8,'0'0'13,"0"0"1,0 0 0,0 0-1,0 0-1,0 0 0,4-17-2,0 4-2,0-6-1,2-5-1,1-5 0,1-5-1,1-4 0,-2-3 0,2-2-1,-1-2 1,0 3-1,-1 0 0,-2 5-1,0 0 0,-1 6-2,-1 2 1,0 6-1,-2 3-1,0 5 0,-2 3 0,1 12 0,0-12 0,0 12 0,0 0 0,0 0-1,-11 8 2,11-8-1,-12 21 1,4-7-2,-3 3 2,-1 2-1,1-1 0,-2 1 1,1-2-2,0 1 1,0-5 0,1-2 0,11-11 0,-14 14 1,14-14-1,0 0 1,0 0 1,0 0-2,2-12 1,6 1-1,0-3 1,2-2-1,1-3 0,1 0 0,-2 3 0,0 2 0,-2 2 0,-8 12-1,10-15 1,-10 15 0,0 0 0,9 12 0,-9-12 0,8 22 0,-2-9 0,1 1 0,2 1 0,1-3-3,3-3-1,-2-5-6,3-6-12,4 4-6,-7-11-1,4 5 1</inkml:trace>
  <inkml:trace contextRef="#ctx0" brushRef="#br0" timeOffset="70003.9997">9514 10067 18,'0'0'17,"-14"9"0,5 0 0,-8-4-7,5 2-7,-3 1 3,2 4-2,-1-3 1,3 2-1,2-3 1,9-8 0,-10 16-1,10-16 0,3 11-1,-3-11 1,15 4 1,-3-1 1,2 0-1,0 0 0,2 4 0,-4-2-1,1 6-1,-2-2 0,-4 5-1,-3-1 0,-4 3-1,-4-2 2,-3 2-2,-4-2 0,-1-3-5,0 1-3,-2-5-3,2-1-5,4-4-4,8-2-8,0 0-2,-11-24 2,19 13 2</inkml:trace>
  <inkml:trace contextRef="#ctx0" brushRef="#br0" timeOffset="70554.0547">9613 10196 3,'0'0'18,"3"20"3,-3-20 3,2 18-7,0-6 0,2 4-1,-1 0-4,1 3-1,1 0-3,-1 0-2,1 0-3,-1-4-1,-1-2-2,-3-13 1,5 16-1,-5-16-1,0 0 1,0 0-1,0 0 1,0 0-1,0-16 1,-2 5 0,0 0-1,0-3 2,1-2 0,-2 0 0,1 1 1,0-3 1,2 2 0,0 0 3,3-1-1,0 2 0,2 2 0,0-1 0,-5 14 0,17-18-1,-7 12-1,-1 1-1,2 4-1,-1 2 0,-1 3-1,0 2 1,0 1-1,-9-7 0,10 18-1,-10-18 1,1 20-1,-1-20-1,-12 18-3,12-18-4,-17 12-6,8-7-10,9-5-2,-18 0-5,18 0 0,-4-14 2</inkml:trace>
  <inkml:trace contextRef="#ctx0" brushRef="#br0" timeOffset="71057.105">9790 10165 26,'0'0'23,"0"0"-1,8 4-1,-8-4 0,16-10-3,-5 5-5,0-2-3,3 2-2,0-2-2,1 4 0,-1 1-3,-1 0 0,-1 1-2,-1 2 1,-3-1-1,1 0-1,-9 0 0,12 4-1,-12-4 1,0 0 0,3 16 0,-3-16 0,-6 19-1,1-6 1,1-1 0,-1 0 1,1 0-1,1-1 0,3-11 0,-4 16 1,4-16-1,0 10 1,0-10 0,0 0 1,5 11-1,-5-11 1,9 6 0,-9-6 0,11 3 0,-11-3-1,16-2 0,-7-2-3,5 1-5,-1-3-19,1-8-4,8 2-1,-2-9-1,7 3 1</inkml:trace>
  <inkml:trace contextRef="#ctx0" brushRef="#br0" timeOffset="76989.6982">8230 9828 0,'0'0'11,"0"0"0,0 0 1,0 0 0,0 0 0,0 0 1,-3-23-1,4 10 1,-3-7-4,1-1-3,-1-1-2,1-2-1,-1 2-1,0-3-1,0 3 2,0 2 0,-1 1 0,1 4 0,-1 1 0,0 3 0,3 11-1,-5-16 0,5 16 0,0 0-2,0 0 1,-11-5-2,11 5 1,-8 12 0,3 0 0,-3 3-1,1 3 1,0 0 0,-1 3 0,1-1 0,1 0 0,0-6 0,3-2 0,3-12 0,-2 13 0,2-13 1,0 0-1,12-16 0,-4 4 1,2-5-1,0-3 0,4-2 1,-2-1-1,1 1 0,-2 1 0,0 3 0,-4 3 0,0 3 0,-7 12 0,9-15 0,-9 15-1,0 0 1,0 0 1,11 6-1,-11-6 0,8 14 0,-8-14 1,16 18-1,-6-11 1,2 1-2,1-4-2,2-1-10,2 3-11,-6-15-3,10 8 2,-10-10-1</inkml:trace>
  <inkml:trace contextRef="#ctx0" brushRef="#br0" timeOffset="77817.781">8128 10134 10,'0'0'21,"-12"-11"1,12 11-2,-15 3-3,4 3-1,-2 0-2,-2 3-3,-2 4-1,1 1-3,0 2-1,1 1-2,1 0 0,3-2-2,3 1 0,0-5-1,8-11-1,-5 17 1,5-17-1,0 0 0,11 11 2,-11-11-2,16 4 1,-5-3-1,0 1 0,0-1 1,0 2-1,2 1 0,-4 1 0,0 2 0,-9-7 0,12 15 0,-10-4 0,-3 0 0,-2 1 0,-5 2-1,0 0-2,-2 1-3,-1-3-4,0-2-6,4 1-7,-2-10-4,9-1-2,0 0 3</inkml:trace>
  <inkml:trace contextRef="#ctx0" brushRef="#br0" timeOffset="78388.8381">8139 10293 24,'0'0'22,"-1"23"1,-1-12-4,5 5-3,-3-2-3,2 1-4,-1 1-3,0-2-2,0-3-2,-1 1-1,0-12 1,-1 16 0,1-16 0,0 0 0,-7 12 0,7-12 0,0 0 1,-11-6 1,11 6-1,-9-10 0,9 10 0,-13-19 1,6 7-2,1-2 1,0-1-2,3-1 0,0 1 0,2-1 1,2 2-1,1 0 0,4 2 0,0 0-1,4 1 1,-1 2-1,2 2 0,0 0 0,2 4 0,-2 0 0,0 3 0,-1 4 0,-10-4 0,15 11 0,-15-11 1,8 19-1,-7-8 0,-3 1-1,-1-1-1,0 1-4,3-12-6,-8 15-10,8-15-7,0 0-2,0 0 2,0 0 1</inkml:trace>
  <inkml:trace contextRef="#ctx0" brushRef="#br0" timeOffset="79207.92">8281 10056 22,'1'-10'23,"-4"-1"2,3 11-3,2-10-3,-2 10-3,1-11-1,-1 11-4,0 0-3,4-15-2,-4 15-1,0 0-2,10-11-2,-10 11 0,0 0 1,12-3-2,-12 3 1,9 6-1,-9-6 0,6 11 0,-6-11 0,2 18 0,-3-8 0,1-10-1,-7 20 0,7-20 0,-11 17-1,11-17 0,-10 12 0,10-12 1,0 0-2,0 0 2,0 0 1,0 0 0,0 0 0,0 0 0,5-11 0,-5 11 0,10-12 0,-10 12 0,13-8 0,-13 8 0,12-4 0,-12 4 0,9 4 0,-9-4 1,0 0-1,5 17 0,-5-17 1,-5 21-1,-3-7 2,-1 4-2,-3 2 1,-3 0-1,-1-2-1,1 0-4,-1-2-2,2-3-3,3-1-8,-1-11-9,12-1-1,0 0 1,-2-19 1</inkml:trace>
  <inkml:trace contextRef="#ctx0" brushRef="#br0" timeOffset="101433.1421">16720 9666 19,'0'0'13,"0"0"-1,0 0 0,0 0-1,0 0-3,0 0-1,0 0-1,0 0-1,0 0 1,0 0 1,0 0 1,0 0 1,0 0 0,0 0 0,0 0-2,-8-18 1,3 5-2,-4-5-1,-1-2-1,-4-3-3,-4-1 0,-1-2-1,-3 0 1,-1 3-1,1 3 1,-1 2-1,3 3 1,0 4-1,4 1 1,1 3-1,4 3 1,2 0-1,9 4 0,-13-1 0,13 1 0,0 0 0,-11 5 0,11-5-1,0 0 1,-9 14 0,9-14 0,-8 18 0,3-6 0,0 2 0,-2 2 0,-1 6 0,-2 2 1,0 0-1,-1 2 0,2-1 1,-1-3-1,1-2 0,3-5 0,2-5 0,4-10 1,0 0-1,0 0 0,0 0 0,5-18 1,1 0-1,1-3 0,2-3 0,0-3-1,2-1 1,0 2-1,0 1 1,-2 6 0,-1 3-1,0 4 1,-8 12 0,10-14 0,-10 14 0,0 0 0,9-2 0,-9 2 0,14 5 0,-4-3 0,2 2 1,4-1-1,1-1 0,3-2-3,1-4-18,5 3-7,-9-13-1,3 2-1,-6-16 1</inkml:trace>
  <inkml:trace contextRef="#ctx0" brushRef="#br0" timeOffset="102662.2652">17387 9303 36,'0'0'20,"-13"1"-1,13-1 2,-18 13-15,5-6-2,-1 5 0,-1 1 1,0 3 0,1-1 0,4 2 0,1-3-1,4 0 0,3-4-1,5 1 1,-3-11-1,20 12 0,-6-7 0,6 1-1,-1-1 0,2 0-1,-1 1 0,-1 1 0,-5 3-1,-1-1 1,-8 4-1,-4 2 1,-4 1-1,-9 3-1,-3 1-1,-5 0-2,-2-3-4,-1 1-6,1-5-4,3-1-6,1-10-4,18-2 3,-16-12 1</inkml:trace>
  <inkml:trace contextRef="#ctx0" brushRef="#br0" timeOffset="103136.3124">17521 9404 38,'8'30'23,"-8"-7"2,4 8-3,-6-7-7,4 1-10,-1-3 0,2-3-2,0-4 2,-3-15-1,4 16 1,-4-16 1,0 0-2,6-20 1,-5 5 0,-2-4-2,0 0-2,-2-6 0,0-1-2,-2-1 1,0 3-1,-1 1 2,2 3 0,1 0 0,2 2 0,2 3 1,3 2 0,2 3 1,3 2-1,1 1 1,3 2-1,0 3 0,1 3 0,-1 1-1,-2 5 0,-2 3-2,-4 0 0,-4 4-1,-3-2-3,-3 3-5,-5-3-9,-2-5-10,2 2-1,-4-9 0,14 0 0</inkml:trace>
  <inkml:trace contextRef="#ctx0" brushRef="#br0" timeOffset="104107.4097">17811 8926 20,'0'0'18,"0"0"2,0 0-3,0 0 0,0 0-2,0 0-2,0 0-1,0 0-1,0 0-2,0 0-2,0 0-2,0 0-1,7-13-1,-7 13-2,9-8-1,-9 8 1,14-9-1,-14 9 0,14-6 0,-14 6 0,16 1 0,-7 2 0,-9-3 1,15 15-2,-15-15 1,12 21-1,-9-10 1,0 1-1,-3 2 1,-3-1-1,-1 0 1,-4 1 0,-1-1 0,-3-1 0,-1 0 0,0 0 0,-1-2 0,1 0 1,1-2-1,1-2 0,2-2 0,9-4 0,-12 6 1,12-6-1,0 0 1,0 0 0,0 0-1,0 0 1,0 0 0,0 0-1,0 0 1,0 0-1,0 0 0,0 0 0,0 0 0,0 0 0,0 0-1,0 0 1,0 0 0,12-9 0,-12 9 0,16-4 0,-5 3 0,1 0-1,3 1 1,1 1 0,1 0 0,-1 2 0,1 1 0,-2 1-1,-2 2 1,-1 0 0,-4 3-1,-3 1 1,-1 1-1,-4 2 0,-4 1 1,-3 1 0,-5 3-1,-5 0 1,-2-1 0,-2 0 0,-3 0 0,0-2-3,2-4 0,1-1-2,6-4-8,6 0-14,-2-14 0,11 7-1,-2-25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5:32:24.2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10089 9655 27,'5'-18'22,"5"9"3,-9-6 3,5 2-10,-6 13-5,2-15-1,-2 15-1,0 0-1,-13 2 1,-2 6-3,-1 8-2,-11 7-1,-3 9 1,-11 10-1,-8 12 1,-9 5-1,-6 9 1,-9 5-2,-4 5 0,-6-2-1,-1 1 0,-1-5-1,4-5 0,3-6-1,7-3 0,10-12-1,8-7 1,11-9-2,10-8 1,11-6-3,5-8 0,16-8-4,0 0-10,16-26-19,11 3-2,10-11 2,12-3-1</inkml:trace>
  <inkml:trace contextRef="#ctx0" brushRef="#br0" timeOffset="684.0684">10052 9632 18,'0'0'22,"0"0"1,0 0 2,0 0-10,0 0-2,0 0-2,0 0 1,0 0-2,0 0 0,16 24-2,-3-6 1,8 12-1,4 5 0,11 10 1,4 4-3,10 5 0,5 0-1,11 3 1,5-5-1,9 0-1,2-9-1,5-5 0,3-5-1,-1-4 0,-2-4-1,-5-5-1,-5-5 0,-7-2 1,-10-4-1,-13-1-1,-9-2-1,-11-1-1,-9 3-4,-18-8-6,-7 16-13,-13-3-11,-14-3 0,-9 6 1,-14-4 1</inkml:trace>
  <inkml:trace contextRef="#ctx0" brushRef="#br0" timeOffset="1444.1442">8855 10738 4,'-5'-12'12,"5"12"-1,-5-10 0,5 10 0,0 0 0,-1-11 1,1 11 1,0 0-2,0 0 1,0 0-2,0 0 0,0 0-2,0 0-1,0 0-1,0 0-2,0 0-1,0 0-1,0 0 1,0 0-1,5 12 1,-2 4 1,0 7 0,5 14 1,-2 8 0,7 17 1,0 10 0,3 14 0,1 7-1,3 9-1,1-3 0,1 4 0,1-8-2,2-1 1,0-9-1,1-3 0,0-10-1,1-3 2,-3-4-2,0-5-1,-3-5 1,-3-6-1,-3-7 0,-3-5 0,-4-6-1,-2-5-2,-2-5-3,-5-9-7,1-12-19,2 10-4,-2-10 0,4-25 0</inkml:trace>
  <inkml:trace contextRef="#ctx0" brushRef="#br0" timeOffset="2143.2143">11349 10418 24,'0'0'19,"-9"-11"2,9 11-2,0 0-6,0 0-3,0 0 1,0 0 0,9-5 1,-9 5-2,0 0-1,0 0-2,0 0 1,0 0-1,9 23-1,-10 3-1,2 16 0,-2 13-1,2 19 1,-4 18 0,0 21 2,-3 10-3,1 11-1,-1 1 0,2 2 0,-1-8-1,1-8 1,1-11-2,3-14-1,1-17 1,1-11 1,2-13-1,-1-13-1,2-11-1,-3-9 0,3-5-4,-5-17-4,0 0-19,0 0-9,-9-1 1,-2-9-2,-10-5 2</inkml:trace>
  <inkml:trace contextRef="#ctx0" brushRef="#br0" timeOffset="3225.3225">9241 12258 0,'0'0'13,"0"0"1,0 0-4,0 0 1,0 0 0,0 0 1,0 0 0,0 0 1,0 0-2,0 0-2,0 0-1,0 0-1,0 0-2,0 0-1,0 0-2,0 0 0,0 0-1,0 0 0,0 0 0,0 0 1,0 0 0,0 0 0,0 0 0,0 0 1,0 0-1,0 0 0,4 10 0,-4-10 0,0 0-1,0 0 2,0 0-1,0 0 0,0 0 0,0 0 1,0 0-1,0 0 1,0 0 0,9 7-1,-9-7 1,0 0-1,12 7 1,-12-7-1,15 8 1,-5-4 0,5 2 0,4-1 0,4 2 0,5-1 0,7 1 0,4-1-1,6 0 0,5-1 1,7 0-1,4-1-1,5 1 1,3-2-1,4 2 0,1-2 0,3 2 0,-3 1 0,1 0 1,-2 0-1,0-1 0,-5 2 1,-1 0-1,-5 0 0,-2 0 0,-8 0-1,-3-1 1,-8 0-1,-5-1 1,-8-2-1,-5 1 0,-6-2 0,-5 0 0,-3 0 0,-9-2 0,0 0 0,9 1 0,-9-1 0,0 0-1,0 0 0,0 0-2,0 0-2,-1-11-4,1 11-8,7-11-14,-1 0-7,3-1 1,3-4-1</inkml:trace>
  <inkml:trace contextRef="#ctx0" brushRef="#br0" timeOffset="4669.4669">10727 12423 4,'0'0'17,"-8"7"0,8-7-1,0 0-1,-10 5 2,10-5-1,0 0-1,0 0-1,0 0-1,0 0-1,0 0-1,11 11 0,0-8-3,0-2 0,7 3-1,2-7 0,8 5-2,2-7 0,9 4-1,3-4 0,6 2-1,1-3-1,4 2 0,-1-2 0,3 1-1,-3 0 0,-2 0 0,-5 2 0,-5-1 0,-5 2 0,-6 1-1,-7 0 0,-6 1 0,-6 1-2,-10-1-1,11 0-2,-11 0-6,0 0-9,-2-17-14,0 4-2,1-1-1,0-7 1</inkml:trace>
  <inkml:trace contextRef="#ctx0" brushRef="#br0" timeOffset="5030.503">11387 12012 30,'-9'6'23,"9"-6"1,0 0 2,0 0-13,0 0-4,0 0 0,0 0 1,-3 11 1,4 0-1,-3 0 0,2 8 0,-2 3-1,3 7-3,-2 0 1,2 5-3,-3-1 0,3-1-2,-1-2-1,1-2-1,-2-7 0,1-5-1,0-2-3,0-14-5,-1 13-11,1-13-15,0 0 1,8-11-1,-3-2 0</inkml:trace>
  <inkml:trace contextRef="#ctx0" brushRef="#br0" timeOffset="5745.5745">11449 12332 10,'0'0'22,"-8"12"2,8-12 2,0 0-7,0 0-3,0 0-1,0 0-1,0 0-2,0 0-3,0 0 1,0 0-2,0 10 0,7 1-1,0-1-1,6 9-1,2 2 0,7 8 1,3 4-2,6 7 1,3 1-2,5 4 1,3 3-1,4 3 0,1 1-1,3 0 0,0 2 0,4 0-1,-2-1 1,3 2-2,-2-3 2,-1-2-2,-3-5 0,-1-2 0,-5-4 0,-4-6 0,-5-3 0,-5-8-3,-5-2-5,-9-8-22,-1-9-7,-4-6-3,-5-16 2,1-9-2</inkml:trace>
  <inkml:trace contextRef="#ctx0" brushRef="#br0" timeOffset="7399.7399">11458 10339 29,'-10'2'16,"10"-2"1,-9 0-3,9 0-1,0 0-4,-12-1-4,12 1-1,-11-3-1,11 3 0,-10-1-2,10 1 1,0 0 1,-8 0 0,8 0 2,0 0 2,0 0 0,0 0 2,0 0 1,0 0 2,0 0-2,8-7 0,1-6-1,10 1 0,6-14-2,11-1-1,7-9-1,8-4-1,6-8 0,5-1-2,1-3 1,3-2-1,-3 0-1,2 0 0,-3 0 0,0 0 0,-2 2 0,-2 3-1,-3 1 0,-2 5 0,-6 4 0,-5 6 1,-8 6-2,-6 5 2,-8 7-2,-3 5 2,-6 3 0,-11 7-1,10-6 0,-10 6 1,0 0-1,0 0 0,0 0 1,0 0-1,0 0 0,0 0 0,0 0 0,0 0 0,0 0 0,0 0 0,0 0 0,0 0 0,0 0 0,0 0 0,0 0-1,0 0 1,0 0 0,0 0 0,0 0-1,0 0 1,0 0 0,0 0 0,0 0-1,14 15 1,-14-15 0,19 20 0,-2-5 1,4 5-1,5 4 1,7 3-1,5 2 2,6 5-2,6 2 2,4 3-2,3 1 0,4-2 0,1 1 0,0-1 0,1 0 0,-2-3 0,-5-3 0,-1-3 0,-6-2 0,-3-2 0,-6-4 0,-4-3 0,-6-1 0,-4-4 0,-4-3 0,-4-1 0,-4-2 0,-3-1 0,-11-6 0,11 6 0,-11-6 0,0 0 0,0 0 0,0 0 0,0 0 0,0 0 0,0 0 0,0 0 0,0 0 0,0 0 0,0 0 0,0 0 0,0 0 0,0 0 0,0 0 0,0 0 0,0 0 0,0 0 0,0 0 0,0 0 0,0 0 0,0 0 0,0 0 0,0 0 0,9 6-7,-9-6-17,0 0-13,7-13-3,0 1 2,4-3-1</inkml:trace>
  <inkml:trace contextRef="#ctx0" brushRef="#br0" timeOffset="8218.8218">13738 10125 19,'0'0'20,"0"0"0,-6 10-1,6-10-1,0 0-4,0 0 1,0 0-2,0 0-2,0 0 0,0 0-1,0 0-1,0 0-1,0 0-2,0 0 0,8-15-1,2 7-1,2-6 0,9-2 0,3-9-1,10-4 0,8-7 0,7-5 0,6-4 0,8-3-1,4-3 0,3 4 0,1-4 0,0 5 0,-3 1-2,-2 6 1,-7 4 0,-6 4-1,-6 6 1,-8 2 0,-8 8-1,-7 2 0,-7 5 0,-5 2-1,-12 6-1,11-7-5,-11 7-10,0 0-20,0 0 0,0 0 1,0 0-1</inkml:trace>
  <inkml:trace contextRef="#ctx0" brushRef="#br0" timeOffset="9007.9007">13643 10490 33,'0'0'18,"-9"17"1,9-17 3,-9 8-2,9-8-5,0 0-1,0 0 0,-11 10-2,11-10 2,0 0-4,7 11 0,-7-11-1,19 3-1,-5-5 0,10 3-1,4-5-1,8 0-2,3-3-1,4 2-1,-2 0 0,1 0-1,-4 0 0,-4 2-1,-6 0 0,-8 2 0,-7 2-2,-13-1-1,16-3-3,-16 3-3,0 0-6,0 0-7,0 0-15,-10-2 1,10 2 0,-9-6 1</inkml:trace>
  <inkml:trace contextRef="#ctx0" brushRef="#br0" timeOffset="9370.937">13834 10397 58,'-3'15'29,"3"-15"0,0 0-2,0 0-12,0 0-2,0 0-2,0 0-1,0 20-1,-3-10-2,2 10-1,-3 4-2,0 5 0,-3 4-1,2 4-1,-2-2-1,0-1 0,1-2-1,0-6-1,2-4-1,-1-7-4,5-1-5,0-14-9,-9 4-15,9-4 1,-2-13 0,4 1-1</inkml:trace>
  <inkml:trace contextRef="#ctx0" brushRef="#br0" timeOffset="10025.0024">13676 10341 24,'-18'-12'22,"18"12"3,-19-6 2,8 5-10,0 4-1,-2 1-2,-1 8-1,-2 3-1,0 10-3,-3 3-1,5 7-2,-3 2-2,5 6 0,-1 2-1,6-1 0,2-2-1,4-2-1,4-4 0,3-2 0,4-4-1,4-1 1,2-3 0,4-3 0,3-2-1,3-2 2,3-5-1,5-2 0,0-8 1,4-4-1,1-4 0,0-8 0,2-3 0,-1-5 0,-2-2 0,1-3 0,-4-2 1,-2-2-2,-2-2 2,-3 0-2,-2-3 1,-1 2 0,-5-2-1,-3 1 0,-5 1 1,-1 2-1,-3 2 1,-4 3 0,-4 2-1,-2 2 1,-5 2 0,-4 0 0,-2 0-1,-5 3 1,-4 1 0,-3 1-1,-3 3 1,-3 4-1,-2 4 0,-2 3 0,-1 4-2,-1 3-1,4 7-3,-4-2-7,5 4-17,2 4-7,-2-3 1,3 1 0,1-6 1</inkml:trace>
  <inkml:trace contextRef="#ctx0" brushRef="#br0" timeOffset="10715.0714">11066 9915 33,'0'0'23,"0"0"1,0 0 1,0 0-3,0 0-3,0 0-3,14 6-1,-14-6-5,18-1-2,-5-2-1,4 2-2,2-4-2,3 1 0,1-2-2,2-1 1,-2-1-2,0 1 1,0 0-3,-3-1-1,0 3-2,-7-3-6,2 3-7,-6 4-13,-9 1-2,12-8-1,-12 8 2</inkml:trace>
  <inkml:trace contextRef="#ctx0" brushRef="#br0" timeOffset="11003.1002">11233 9791 48,'0'0'25,"8"28"2,-7-12-2,2 6-13,1 7-2,-1 1-1,1 6-2,-2 0-3,2 2 1,-3-4-2,3-4-2,-2-4-4,0-9-6,1-3-5,-3-14-10,0 0-4,11 4-2,-10-22 2</inkml:trace>
  <inkml:trace contextRef="#ctx0" brushRef="#br0" timeOffset="11603.1602">11185 9688 18,'-12'10'19,"-10"-8"1,8 12 1,-5-2-9,1 6-2,-3 6-1,2 3 2,0 1-2,2 1-3,4 2-1,3 0-2,4-1 0,2-1-1,6-3 0,3-2 0,2 1 0,3-4 1,4 0 0,1-1 0,6-5 2,-1-1-1,6-5 1,-1-2-1,3-3 0,0-5-1,2-3 0,0-5-1,1-1-1,-2-4 1,0-2-1,-1-4 0,1 0-1,-4-2 2,-1-1-1,-3-2 0,-4 0 1,-3-2 0,-3 0-1,-4-2 1,-3 0-1,-4-2 1,-2 1-1,-4 1 1,-2 1 0,-2 2-1,-4 4 1,-2 2-1,-2 6 0,-5 4 0,-2 3 0,-1 4-1,-1 3 0,1 4-1,-2 0-2,4 8-3,-1-3-4,7 9-10,5 3-13,1-2-1,7 4 0,3-3 1</inkml:trace>
  <inkml:trace contextRef="#ctx0" brushRef="#br0" timeOffset="14169.4168">12678 13295 43,'0'0'28,"0"0"1,0 0-3,0 0-4,0 0-3,8 0-3,-8 0-3,0 0-4,13-8-2,-2 7-2,-1-5-2,5 1 0,0 0-1,0-1-1,1 0 0,-1 0-1,0 0 0,-2-1-1,-1 3-2,-2-3-1,1 4-3,-11 3-3,15-10-7,-15 10-12,5-14-5,-5 14 0,3-17 0,-3 17 3</inkml:trace>
  <inkml:trace contextRef="#ctx0" brushRef="#br0" timeOffset="14491.449">12795 13125 26,'0'0'24,"0"0"2,0 0 1,2 12-8,-2-12-4,0 14-1,-2-3-1,2 9-2,-3-1-3,3 6-2,-3 1-1,3 3-2,-1-2-2,1-1-1,1-4-3,-1-6-3,2 3-8,-1-5-13,-1-14-4,4 13-1,-4-13 0</inkml:trace>
  <inkml:trace contextRef="#ctx0" brushRef="#br0" timeOffset="15265.5264">12712 13054 8,'-16'6'17,"16"-6"2,-17 8 1,17-8-7,-21 13-1,10-4-2,-1 0 1,0 3 0,0 2-1,0 0-2,3 3 0,-2 0-2,5 1 0,-1 1-2,2 3-1,0-2 1,3 3-1,0 0-1,3 2 1,-1 0-1,2 3 0,1-2 0,1 0 0,1-1 0,2 1-1,0-3 1,3 1-2,1-4 2,0 0-1,2-1 1,2-2-1,-2-2 0,2 1 0,1-4-1,1 1 1,1-3 0,2-3 0,-2-3-1,3-1 1,-1-3 0,2-4-1,-2-3 1,0-3-1,-1-4 0,-1-3 0,3-3 1,-2-2-1,0-2 0,-2-4 0,-1-3 1,-1 0 0,-2-1-1,-2 0 1,-4-3-1,-2 1 1,-1-2-1,-2 3 1,-1 0-1,-3 3 0,-1 1 0,-1 3 1,-5 3 0,-3 4-1,-3 5 1,-3 4 0,-2 5-1,-3 3 0,0 4-1,-3 3-3,1 9-3,-3-3-12,1 3-15,3 6 1,-4-4-2,3 3 2</inkml:trace>
  <inkml:trace contextRef="#ctx0" brushRef="#br0" timeOffset="17242.7241">9010 12491 3,'-8'4'11,"8"-4"-2,0 0 0,-13 0 2,13 0 1,0 0 1,-11 7 0,11-7 2,0 0-3,-9 4 0,9-4-2,0 0-1,0 0 0,0 0-2,0 0-1,0 0 0,0 0 1,0 12 0,0-12-2,16 2 1,-4-3-1,5 3-1,1-3 0,3 2 0,2-2-3,-3 0 0,0 1 0,-1 0-1,-4 0-1,-2 0 0,-3 1-1,-10-1-1,13 1-3,-13-1-1,0 0-4,0 0-5,11-4-8,-11 4-8,0 0 0,0 0 2,3-20 3</inkml:trace>
  <inkml:trace contextRef="#ctx0" brushRef="#br0" timeOffset="17573.7572">9134 12364 38,'0'0'24,"0"0"2,0 0-6,0 0-6,0 0-2,0 0-1,-5 13-2,7-2 0,-1 2-2,2 7-1,0 3-2,1 5 0,-1 3 0,1 0-2,0 1-1,1-1 0,-2-3-2,-1-1-1,0-2-3,-4-6-5,2 0-11,0 2-8,-5-10-2,3 2 0,2-13 0</inkml:trace>
  <inkml:trace contextRef="#ctx0" brushRef="#br0" timeOffset="18438.8437">8960 12314 3,'-13'3'16,"-5"-6"1,5 6 1,-2-4-7,3 4-3,-2 2 1,3 4 1,-1 2-2,1 4-1,0 4-1,3 4-1,0 3 0,0 5 0,4 3 0,1 2-1,4 3 0,0 1-1,4-1 1,2 1-2,1 0 0,2-4-1,3-1 0,2-4-1,2 0 0,2-6 1,2 1-1,0-7 0,3-3 2,0-3-1,0-4 1,-1-5 0,1-3 0,-1-5 1,2 0 0,-4-7-1,2 0 1,-3-6-1,-1-1-1,-1-5 0,-1 0 1,-2-1 0,0-3-1,-3 0 0,0 0 1,-1 0-1,-2 3 1,-1-1-1,0 2 0,-2-2 0,0 2 0,-2 0 0,-1-1 0,0 1 0,-1 2 0,-1-1 0,0 2 0,-2 0 0,-1 3 1,-3-1-1,0 3 0,-4-1 1,-1-1-2,-3 2 1,-2 0 0,-3 2-1,-4 0 0,-2 3 1,-4 1-2,-4 5 1,0 3-1,-2 3-1,-2 1-3,4 7-4,-2-1-10,4 2-13,5 4 0,-1-4-1,9 3 1</inkml:trace>
  <inkml:trace contextRef="#ctx0" brushRef="#br0" timeOffset="19724.9723">8778 13539 41,'-4'-29'27,"1"9"2,-8-3-3,-2 5-9,-3 4-4,-5 4-3,-2 6 0,-5 6-4,0 7-2,-2 6 0,2 7-2,-1 5 0,3 5-1,4 1 0,6 2-1,6-1 1,5-2 1,6-5-1,6-3 1,3-7-1,7-3 2,0-7-1,7-4 0,-2-6 0,3-4 0,0-7 0,-1-5-1,-2-2 0,1-4 0,-4-2 0,-2-1-1,-4 0 1,-1 3 0,-2 1-1,-5 6 1,0 1 0,-3 6 0,-2 11-1,1-13 1,-1 13-1,0 0 0,-4 20 0,3 0 0,0 5 0,1 7 0,3 5 0,1 3 1,4 1-1,4-4 0,3-5 1,2-7-1,3-7 0,2-9-1,2-7-2,-1-11-4,5-3-15,0-7-14,-3-11 0,2 0 1,0-6-2</inkml:trace>
  <inkml:trace contextRef="#ctx0" brushRef="#br0" timeOffset="20643.0641">12638 14276 69,'0'0'33,"0"0"-1,0 0 0,0 0-14,-3 26-7,2-9-3,3 10-1,-3 1-2,2 6-1,-1-2 0,1 2-1,-2-8-1,1-4 0,0-6-1,0-5 0,0-11 0,0 0 1,0 0-1,0 0 0,0 0-1,12-16 1,-4 4-1,0-2 0,2 0 0,2 1 0,2 0 0,1 5-1,0 3 1,-1 7 0,-1 2 0,2 4 0,-1 6-1,-4 2 1,-2 2 1,-2 4-1,-5 1 0,-5 2 0,-8 1 1,-3 2 0,-8 1-1,-3 0-1,-3-2 0,-1-5-4,3 1-4,-4-11-23,9-9-6,5-10 1,5-15-1</inkml:trace>
  <inkml:trace contextRef="#ctx0" brushRef="#br0" timeOffset="21974.1972">11519 8890 31,'0'0'25,"-1"-15"1,1 15 1,0 0-11,-7-15-4,7 15-1,-12-17-3,12 17-1,-16-17 0,16 17-2,-18-15-1,9 10-1,-2 0 0,1 3-2,0 1 0,0 2 0,-2 4-1,0 0 1,0 6-2,-2 3 0,2 2 1,-2 4-1,3 0 1,2 2-1,1 0 2,5 2-1,0-6 2,6 2 1,4-3 0,4-1 0,1-3 1,7-2-1,-1-2 1,5-4-1,0-3-1,2-4 0,-1-2-1,2-4-1,-1-3-1,-3-1 0,0 1 0,-6-2-3,2 4-3,-7-3-9,0 0-17,1 5 0,-5-4 0,3 2 0</inkml:trace>
  <inkml:trace contextRef="#ctx0" brushRef="#br0" timeOffset="23207.3204">14273 11306 23,'-1'13'22,"1"-13"2,-12 7-2,2-3-5,-3 1-1,-1 5 0,-4-3-3,1 7 0,-4-3-1,1 12-3,-4-1-1,4 7-3,-4 0 0,5 6-2,-1-2 0,5 2-3,2-5 1,6-3-1,5-4 1,3-3-1,4-5 1,3-4 0,4-5 0,2-2 0,1-2 0,2-6 0,1-3 0,0-2 0,1-6-1,0-4 1,-1-3-1,-2-5 0,-1-5 1,-1-3 0,-2-1-1,-2-2 1,-1-2-1,-3-1 2,-2 3-2,-2 0 1,-1 3-1,-2 5 0,-1 2 0,0 3 0,-1 3 0,-1 2 0,0 3 0,0 3 0,0 2 0,4 12 1,-7-19-1,7 19 0,-4-10 0,4 10 0,0 0 0,0 0 0,0 0-1,-5 13 1,5 3-1,1 5 1,0 7 0,1 3 0,0 5 0,3 1 1,2-2-1,2 1 1,1-2 0,4-4-2,2-4 2,1-4-2,4-1 2,-1-3-3,2-1 2,2-3-2,0-1-2,-2-7-6,5-2-23,-2 0-3,-4-7 1,5-3-1</inkml:trace>
  <inkml:trace contextRef="#ctx0" brushRef="#br0" timeOffset="25053.5051">17292 8340 54,'0'0'26,"-14"-7"1,1 7-5,-4 0-10,-6-1-1,-3 3 0,-8 1 0,-1 4-2,-6 3-1,0 8-1,-4 3-1,5 7-1,-1 4-1,5 7-2,6 1 0,6-1-1,9 0 0,7-4 1,7-6-1,9-3 0,6-9 1,9-5 0,3-6 0,6-5 0,4-7-1,2-4 1,3-9-1,-1-3 0,-1-5-1,-3-3 1,-2-3-1,-6-1 0,-4-1 1,-5 2-1,-5 3 0,-4 4 1,-4 4 0,-2 6 0,-3 3-1,-1 13 1,0-14 0,0 14-1,0 0 0,-6 16 0,4 1-1,0 4 1,2 5 0,1 7 0,2 4 0,3 3 1,6 0-1,5-2 1,5-1-1,3-6 1,6-3 0,3-5 0,3-6-1,-1-6 0,-1-4-3,-3-7-3,2-2-18,-6-7-12,-8-6-1,-3-4 0,-7-6-1</inkml:trace>
  <inkml:trace contextRef="#ctx0" brushRef="#br0" timeOffset="26076.6074">18636 8375 97,'0'0'34,"-6"12"2,6-12-4,0 0-17,25-4-5,-2-1 0,10 1-4,4-3-1,8 1-3,4-1 0,2 1-1,2-1-1,-3 2 0,-5 0-2,-5-3-5,0 3-19,-7-3-11,-6-8-1,-5-2 1,-10-10-1</inkml:trace>
  <inkml:trace contextRef="#ctx0" brushRef="#br0" timeOffset="41189.1185">19693 8125 58,'22'-4'28,"-4"-8"1,6 6-2,-1-1-16,-2 1-1,4 6 0,-4 4-2,0 6-2,-3 7-1,-2 6-2,-4 5 0,-2 5-2,-4 3 0,-4 3-1,-5 0 1,-3 1-1,-7-4 0,-5-2 1,-4-4-1,-2-3 0,-2-4 0,0-4 1,2-4-1,2-3 1,5-5-1,4-2 1,5-3 1,8-2-1,0 0 1,0 0-1,13-2 1,3 4 0,3-1 0,4 5-1,5 0 0,1 2 0,-3 3-1,-1-2-1,-1 3-1,-7-5-3,0 3-5,-17-10-9,13 5-15,-13-5 1,0 0-1,0 0 2</inkml:trace>
  <inkml:trace contextRef="#ctx0" brushRef="#br0" timeOffset="41565.1561">20117 7821 48,'-5'11'26,"-3"7"3,6 12-1,-4 4-13,1-2-7,3 2 0,1-5 1,5-4-2,0-8-1,5-6-2,3-11 1,3-3-1,-2-10 1,2-3 0,-2-8-1,-2 0-1,-4-5-1,-3-1 0,-6 0-1,-4 1 0,-6 3 0,-3 4-2,-4 7-3,-4-3-6,1 7-23,1 11-2,1 0 2,4 9-2</inkml:trace>
  <inkml:trace contextRef="#ctx0" brushRef="#br0" timeOffset="42980.2974">17320 9820 36,'10'0'23,"-10"0"4,10-1 1,-3 13-10,-3 9-3,4 16 0,-2 10 0,6 17-3,-3 5-1,3 10-4,-2 1-1,3-1-4,-3-8 1,1-7-2,-2-14 0,-1-11 0,-3-11 1,0-8-1,-2-7 2,-3-13-1,0 0-1,5-19 1,-4-3-1,3-6 1,1-6-1,3-2-1,2-3 1,2 4-2,2 6 2,2 5-1,2 10 0,1 8 0,2 9 0,0 9 0,-1 6 0,0 6 1,-2 4-1,-3 4 0,-3 3 0,-7 2 0,-6 0 1,-6 0-1,-9-4 1,-7-1 0,-6-2-1,-7-4 1,-3-6-1,-1-5 0,2-5-2,1-7-1,7-3-2,1-11-4,14 2-5,4-10-12,9-5-10,11-2 1,6-5 0,10 3 2</inkml:trace>
  <inkml:trace contextRef="#ctx0" brushRef="#br0" timeOffset="43492.3488">18656 10245 85,'0'0'35,"10"14"2,-1-10 0,5-4-17,10 4-9,1-4-3,8 3-1,-2-3-4,3 0-2,0-1-1,-2-2-2,-3 1-3,-6-5-4,0 3-7,-7-3-9,-1-1-11,-1 4 0,-14 4-1,12-9 3</inkml:trace>
  <inkml:trace contextRef="#ctx0" brushRef="#br0" timeOffset="60750.0744">19858 10127 19,'-4'-10'24,"4"10"4,0 0 1,-11-15-7,11 15-3,0 0-1,-10-16-3,10 16-2,0 0-3,0 0-2,-7-10-2,7 10-1,0 0-1,-7 23-1,3-1 0,-1 10-2,-2 8 1,3 9 0,-3 6-1,4 5 0,-2 0 1,4-5-2,0-5 0,2-8-1,2-8-1,-3-11-2,5-5-5,-5-18-15,0 0-13,10-16 2,-4-9-1,6-4 0</inkml:trace>
  <inkml:trace contextRef="#ctx0" brushRef="#br0" timeOffset="61103.1096">19986 9876 57,'0'0'30,"0"0"1,0 0 0,-5 25-13,2-3-5,4 7-4,0-1-2,5 5 0,1-6-3,4-3 0,4-10-1,4-6-1,3-11 1,2-6-2,-1-10 1,1-6 0,-5-6-1,-1-5 0,-5-4 0,-5 0-1,-6 3 0,-7 3-1,-6 6 1,-6 6-3,-4 8-1,-9 2-4,2 15-8,-3 5-15,-2 2-3,4 11 0,-3 3-1</inkml:trace>
  <inkml:trace contextRef="#ctx0" brushRef="#br0" timeOffset="62930.2922">17499 12619 7,'0'0'5,"0"0"-1,9-11-1,-9 11-1,0 0-2,0 0-1,3-11 0,-3 11 1,0 0 0,0 0 2,0 0 1,0 0 3,0 0 0,0 0 1,0 0 1,0 0 0,0 0 2,0 0-1,0 0 2,0 0-2,0 0 2,0 0-1,0 0 1,0 0 0,5 11 0,-5-11-2,0 0 1,0 0-3,0 0-1,0 0-1,0 0 0,0 0-2,0 0 1,0 0-1,0 0-1,-1-12 1,1 12-1,-3-10-1,3 10 0,-7-14 0,7 14 0,-11-17-1,11 17 0,-17-14 0,6 8 0,-1 5 0,-1 1 0,-1 5 1,-2 4-1,-3 5 0,1 5 1,-1 4-1,-1 5 1,2 3-1,3 1 1,2 1 0,5 2 0,4-5 0,7 0 0,6-7 1,10-3-1,5-6 1,10-5-1,7-9 1,7-7-1,5-6-1,3-5-2,-1-3-3,-4-9-9,-3 2-20,-3 2-3,-10-6 2,-3 5-2</inkml:trace>
  <inkml:trace contextRef="#ctx0" brushRef="#br0" timeOffset="63765.3759">18823 12430 86,'0'0'35,"8"13"1,2-9 1,4-5-22,14 6-4,3-5-3,12 5-1,4-6-4,8-1-1,4-4-3,3-6-4,4 3-14,2-10-17,-4-4-2,-1-7 1,-5-7-1</inkml:trace>
  <inkml:trace contextRef="#ctx0" brushRef="#br0" timeOffset="73146.3137">19819 12253 44,'-9'2'27,"9"-2"2,0 0 0,0 0-12,-6-11-4,6 11 0,6-12-2,-6 12-1,15-13-3,-4 4 0,6 1-1,-3-1-2,6 2-1,-4 3 0,2 1-2,-3 2 0,1 4 0,-5 2-1,-1 6 1,-1 1-1,-4 5 0,-1 1 0,-4 1 0,-2 4 0,-4 1 0,-3 1 0,-1-2 1,-1 0-1,-2-2 0,1-2 0,2-5 0,0-3 0,10-11 0,-12 14 0,12-14 0,0 0 0,0 0 1,0 0-1,0 0 0,0 0 0,14-3 0,-4 3 0,1 0 0,2 3-1,2 0 1,0 5 0,0 4 0,1 5-1,0 2 1,-2 2-1,-1 2 1,-1 2-1,-4-2 0,-1 1 0,-3-3 1,-5-2-1,-5-1 1,-1-2 0,-4-2 0,-2 0 0,-2-1 0,-3-2 0,0-2 1,-3-2 0,2-1-1,0-3 0,0-1-1,1-2-1,1-6-1,3 1-3,0-9-7,7-1-15,5-1-7,1-9 2,9 0-2,-1-10 3</inkml:trace>
  <inkml:trace contextRef="#ctx0" brushRef="#br0" timeOffset="73717.371">20109 11983 13,'-14'-11'21,"14"11"1,0 0 3,-10 4-6,10-4-4,-8 11-3,8-11 0,-7 20-1,7-6-3,-1-2-1,3 4-1,1-4-1,4 4-1,-1-6 0,4 1 0,-2-7-1,3 1 0,0-4 1,1-2-2,0-4 1,1 0-2,-2-4 0,1-1 0,-3-2-1,-1-1 1,-3 0 0,-3 1 0,-3-2 0,-1 1 0,-4-1 1,-2 1-1,-3 0 1,0 1 0,-3 2-1,0 1-1,0 2 1,-2 2-2,3 5-2,-5 0-5,7 6-12,2 5-15,-3-1 2,6 5-1,-2-2 0</inkml:trace>
  <inkml:trace contextRef="#ctx0" brushRef="#br0" timeOffset="75530.5523">17545 14438 24,'-11'2'22,"0"-5"1,11 3 4,-20 3-13,6-1-1,0 1-1,-2 3-2,0 4 0,-1 1-1,1 5 0,-2 2-4,1 6-1,-1 1 0,2 2-1,0-2 0,5 1-1,0-1 1,4-2 0,3-4-1,5-4-1,6-5 0,3 0 0,2-7-1,4-1 1,1-5 0,2-2-1,2-4 1,2-3-1,-2-3 1,2-2-1,-2-3 0,-1-2 0,1-4 1,-2-3-1,-2-4 1,-1 0-1,-3-4 1,-1-2-1,-4 0 1,-1-2-1,-4 0 1,-1 1-1,-3 2 0,-1-3 1,-1 2-1,-2 3 1,-1 2 0,0 3 0,-3 1 0,2 2 0,-2 3 0,1 6-1,-1 2 1,1 3 0,0 2-1,8 12 1,-12-15-1,12 15 0,-9-1 0,9 1 0,-7 17 0,5 0 1,0 7-2,1 7 1,1 6 0,0 6 0,0 4-1,2 4 1,1 2 0,1-1 0,1 0 0,3-3 0,2-3 1,5-3-1,3-5 1,6-7-1,3-5 0,3-6-2,2-5 0,-1-8-3,3 0-4,-5-9-13,-2-3-14,2 1 0,-6-6 0,2 1 2</inkml:trace>
  <inkml:trace contextRef="#ctx0" brushRef="#br0" timeOffset="76320.6313">18962 14342 53,'-20'9'27,"7"5"1,-1-9 1,14-5-13,0 0-6,0 0 0,12 9-2,7-14 0,7 5-2,5-6 0,7 3-3,6-3-3,3-2-4,3 3-3,-2-4-6,4 2-12,1 2-8,-4-2 0,2 3 0,-7-4 2</inkml:trace>
  <inkml:trace contextRef="#ctx0" brushRef="#br0" timeOffset="77372.7364">19966 14094 1,'0'0'18,"0"0"1,0 0 0,0 0-3,0 0 0,0 0-1,0 0 1,0 0-1,0 0-1,0 0-1,9-4 1,-9 4-3,15-3-2,-4 3-1,2-3-1,4 6-2,-3-3-1,4 6 0,-4-1-2,3 9-1,-5 3 0,1 5 0,-6 5-1,-1 5 0,-3 5 0,-3 0 0,-4 3 1,-4 1-1,-5-4 0,-2-1 0,-3-3 0,-1-5 0,-3-5 0,0-3 0,1-6 0,0-6 0,3-3 0,0-4 0,3-6 0,1-2 0,1-4 0,4-2 0,1-4 0,4-1 0,3 1 1,3 0-1,4 3 0,2 2 0,3 3 0,4 5 0,1 4 0,3 7 1,2 3-1,2 3 0,-1 2 0,0 1-1,1 3-1,-2-3-1,0 0-2,-5-7-4,2 1-10,-3-5-17,-1-9 0,-1-2 2,-1-8-1</inkml:trace>
  <inkml:trace contextRef="#ctx0" brushRef="#br0" timeOffset="77897.789">20240 13763 21,'0'0'21,"-9"-2"1,11 14 4,-3-2-12,-1 5-3,3 4 0,-1 2-1,3 1 0,0 0-2,4-1-1,-2-4-1,5-2 0,0-7-2,1-1 0,-11-7 0,18 1-1,-18-1 0,17-13 0,-12 1 0,1-1-1,-2-5 0,-1 0 0,-1-3 0,-1 1 0,-3-1 1,0 2-1,-2 3 0,-1 2 0,-2 3 0,-1 5-1,-2 6-1,-2 3 0,1 3-2,-5-2-3,4 7-10,0 0-18,0-6-2,12-5 1,-13 4-1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5:34:55.16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19066 8851 26,'0'17'21,"0"-17"2,4 16-1,-4-16-2,13 18-4,-3-10-2,2-3-3,3 2-3,1-6 1,1 3-3,-2-5-1,2-2-1,-1-3 0,-2-2 0,-1-4-1,0-1 0,-5-3-1,0-2-1,-1-2-1,-4 2 0,-4-2 0,0 1-1,-4 2 0,-3 2 1,0 3-1,-4 1 0,-1 6 0,0 1-1,-2 8 1,-1 4 1,0 6-1,-1 4 1,3 8 0,0 3 0,3 4 1,3 1-1,5 0 1,4-3-1,6 0 0,4-6 0,7-4 0,3-4 0,4-6 0,4-4 0,1-4-1,0-7 0,1-3 0,-2-5-1,-1-3 1,-4-2-1,-3-3 0,-3-2-1,-4-2-1,-3 0 0,-3 2-2,-4-2 3,-2 4-1,-2 2 1,-2 3 1,0 3 1,2 12 1,0 0 1,0 0 0,-10 1 1,10 12 0,-1 4-1,1 3 0,1 4 0,0 0 1,2 1 0,0-3 1,0-1-2,0-7 0,1-1 0,-4-13 1,4 14 0,-4-14 1,0 0 0,0 0-1,0 0 0,0 0 0,5-18 0,-4 8 0,1-5 0,4-4-2,-2-1 0,4 1 0,1-1 0,-1 4 0,1 0 0,1 5-1,1 5 0,-2 9 1,1 1 0,0 7 1,-2 4-2,1 1 2,1 3-2,-1 0 2,-2-2-2,1-4 2,-2 0-2,-6-13 2,8 14-1,-8-14 1,0 0 0,0 0 0,0 0-1,10-12 1,-9-2 1,3-2-2,2-4 0,0-2 0,1-3 0,2 2 0,-2 2 0,2 2-1,-2 4 1,-7 15 0,14-15 0,-14 15 0,12 8 0,-6 3 0,1 4 0,-1 5 1,1 2-2,-1 1 2,2 0-1,0-4 0,0-1 0,-1-4 1,2-4-1,1-6 0,1-4 1,0-6-1,0-3 1,2-5-1,0-4 0,0-3-1,0-1 1,-2-1-1,1-2 1,-2 5-1,-3 3-1,-1 4 1,-6 13 0,9-8 0,-9 8 1,2 22 0,-2 1-1,-1 6 2,2 6-2,0 6 2,1 3-1,1 1 1,2-1-1,0-4 0,1-3 1,0-4-1,0-6 1,-1-6 0,-1-5 0,-4-16 0,3 13 1,-3-13-1,-4-13 1,0-3-1,-2-5 0,-1-8 0,-1-4 0,1-5-1,-1-6 1,2 0-2,1 0 2,2-1-2,3 3 2,3 4-1,2 2 0,3 3 0,2 5 0,1 5 0,3 3 0,2 3 1,2 6-2,-1 5 1,1 6-1,-2 7 1,0 7 0,-4 5-1,-3 3 1,-4 5-1,-5 1 2,-4 2-1,-5-2 1,-4-2-2,-4-5-1,1-4 0,-2-4-3,4-2-2,-2-11-4,16 0-10,-10-16-10,10-5 0,10-2 0,1-13 2</inkml:trace>
  <inkml:trace contextRef="#ctx0" brushRef="#br0" timeOffset="745.0745">20245 8138 41,'-10'-13'24,"10"13"2,-14 5-3,14-5-6,-12 29-2,6-2-2,2 12-1,-2 6-1,4 10-3,-2 7-2,4 4-2,0 1-2,1-4 0,1-6-2,2-7 0,0-6 0,1-8 0,0-8 0,0-8-2,1-5-1,-6-15-3,10 14-3,-10-14-4,13-7-4,-8-4 1,6 0 0,-2-6 1,2 0 2,0-3 1,0 0 6,1 0 5,-4 5 3,0 1 2,-8 14 1,11-15 1,-11 15 1,0 0 2,6 15 1,-5-1-1,0 1-1,0 4 0,2-3-1,-1 3-1,3-6-1,1 1 1,-6-14-1,12 13 0,-12-13 0,15-4-1,-15 4 0,16-17 0,-10 3-1,2-3-1,-2-1-1,1 0-1,-3 3 1,0 2-1,-4 13 0,3-12 0,-3 12 0,-2 21 1,0 3-1,-2 8 1,0 8 0,0 7 0,1 8 0,0 3-1,3-2 1,0-1-1,1-4 0,2-8 0,1-5 0,0-10-1,1-11 0,-5-17-4,9 2-7,-7-16-8,-1-12-9,2-2-3,-4-13 0,3-2 1</inkml:trace>
  <inkml:trace contextRef="#ctx0" brushRef="#br0" timeOffset="1015.1015">20035 8422 76,'-16'1'31,"1"-4"-1,15 3 1,0 0-21,0 0-4,20-2-2,-3 0-2,7 0 0,3-3-2,5 0-1,8 2-3,-1-3-1,3 3-7,2-2-7,0-1-11,6 6 1,-4-6-2,7 5 2</inkml:trace>
  <inkml:trace contextRef="#ctx0" brushRef="#br0" timeOffset="1528.1526">20997 8555 65,'-2'55'29,"4"11"0,-6-3 0,1 2-19,4 0-2,-1-7-4,1-5-2,0-13 1,0-7 1,0-14 0,2-5 1,-3-14 0,0 0-1,-2-21 1,0 2-2,-6-6-1,1-6 0,-3-6-3,-1-3 0,-1-2 0,-1-1 1,3-1-1,0-2 1,3 1 0,3 3-1,5 2 1,6 3 0,5 3 0,5 6 0,5 4 0,6 9 1,4 7-1,3 7 0,0 7 0,-2 5 0,-3 7 0,-5 4 0,-6 5-1,-8 1 2,-10 1-1,-10-1 0,-8-1-1,-7-5 0,-4 2-2,-4-9-3,2 0-6,0-8-8,6-7-12,12-1-1,4-10 1,14 0 1</inkml:trace>
  <inkml:trace contextRef="#ctx0" brushRef="#br0" timeOffset="2602.2601">21783 8624 58,'3'36'29,"-9"-7"-2,3 4 0,-3-2-20,0-1 2,3-2-3,0-6 2,7-4 0,2-6-2,7-4 0,3-8 0,6 0 0,0-8-1,2 1-3,-3-7-1,1 1 0,-7-5 0,-3-2-1,-10-2 0,-7-2 0,-7 1 0,-5 0 0,-2 0-1,-4 4 1,2 2 0,1 3 0,6 5 0,5 1 0,9 8 0,0 0 1,17-11-1,3 11 0,5 3 0,6 2 0,5 5 0,3 5 0,1 6-1,-1 3 1,-4 3 0,-4 4 0,-3-2 1,-5-1-1,-5-1 1,-6-4 0,-5-6 0,-2-1 0,-5-16 1,1 14-1,-1-14 1,0 0-1,-11-18 0,11 3-1,2-5 1,3-8-1,1-7 0,3-5-1,2-6 1,1-7-1,0-3 0,2-3 0,-3-1 0,-3 1 0,-1 4 0,-3 6 1,-2 8 0,-2 8 0,-2 10-1,-3 10 0,5 13 2,-17 14-2,7 15 1,-1 12 0,-1 9 0,-1 11 0,2 5 1,3 1-1,6-4 0,2-5 1,2-7 0,6-11 0,2-8 0,3-9 0,-1-9 1,2-4-1,-3-7 0,0-4 0,1-6 0,0-2 0,-1-5-1,2-3 0,2-3 0,-1 2-1,3 0 0,0 4 1,1 5-1,0 5 0,-1 9 0,-2 6 1,1 6-1,-5 5 1,-2 3 0,-3 0 0,-4 2 0,-4-1 0,-4-2 1,-4-3-1,-5-3 1,-4-3-1,-2-3 0,-1-4-1,-2-4-1,2-7 0,5 0-4,2-12-5,10 1-6,3-8-6,10-1-4,7-1-2,8-6-2,6 4 2,2-7 1</inkml:trace>
  <inkml:trace contextRef="#ctx0" brushRef="#br0" timeOffset="2835.2835">22725 8575 38,'10'12'24,"-14"-2"2,2 9-6,-4 2-2,0 4-3,2 8-4,-2-3-4,5 4-1,1-1 0,1 0-3,2-7 0,3-1-3,1-6 1,1-6-3,3-5-4,0-9-11,0-12-11,6 1-1,-3-11-1,6-1 1</inkml:trace>
  <inkml:trace contextRef="#ctx0" brushRef="#br0" timeOffset="3107.3107">22865 8273 57,'-13'2'30,"8"15"0,-3 6-1,4 9-19,5 14-1,1 5-1,3 6-4,0-1-1,3 0-2,2-3-1,0-6 1,0-8-1,0-7 0,0-8-1,-4-9-1,2-3-5,-8-12-11,0 0-11,0 0 0,1-17-2,-4 5 2</inkml:trace>
  <inkml:trace contextRef="#ctx0" brushRef="#br0" timeOffset="3948.3948">22793 8658 39,'-14'-8'24,"14"8"3,0 0-7,0 0-5,19 1-2,0-4-4,9 3 1,1-2-2,9 1-1,-1-3-1,1 4-1,-3-1-1,-2 5 0,-7 0-2,-4 5-1,-7 3 0,-4 5 0,-6 1-1,-4 5 1,-1-1-1,-2 0 1,0-1 0,2-1 0,0-3 1,4-4-1,-4-13 0,11 13 0,-2-13 1,0-4-1,-9 4 1,14-21 0,-11 4-2,-2-2 1,-5-1-1,-4 2 0,-3 0 0,-4 3 0,1 5-1,-3 3 0,3 4 1,3 6-1,11-3 1,-8 15 0,8-15 0,17 18 1,-1-8-1,6-2 1,6-3-1,5-3 2,3-4-1,2-3 0,0-6 1,1-1-1,-3-7 0,-1-4 0,-4-5 0,-5 1-1,-4-4 0,-5 0 0,-4 2-1,-8-1 1,-3 6-1,-4 2 1,-5 5-1,-5 1 1,-2 6 0,-1 1-1,-2 5 1,2 1 0,0 2-1,1 1 1,4 1 0,10-1 0,-14 4 0,14-4-1,0 0 1,0 0 0,0 0 0,-8 13 0,8-13 0,-1 20 1,0-5-1,0 6 1,0 7-1,2 7 1,0 6 0,4 4 0,2 4 0,3 0-1,2 1 0,2-4 0,4-6-1,-1-6 0,2-6 0,-2-7-1,-1-7 0,-6-6-2,1-1-6,-11-7-11,0 0-14,-3-14 2,-7 2-2,0 0 2</inkml:trace>
  <inkml:trace contextRef="#ctx0" brushRef="#br0" timeOffset="4256.4256">22600 8472 100,'-9'0'33,"-1"-3"0,10 3 0,0 0-32,0 0-9,0 0-20,-3-14-4,3 14-1,10-17-1</inkml:trace>
  <inkml:trace contextRef="#ctx0" brushRef="#br0" timeOffset="5908.5908">14981 14523 32,'13'-9'23,"-12"-3"1,9 3-2,-1-5-4,6-5-8,5-1-1,5-6 0,10-1 0,7-7-1,11 2 1,6-5-2,9 2-1,3-1-1,6 0-2,-2 1 0,0 1-2,-3 3 0,-4 2-1,-8 4 0,-5-1 1,-6 2-1,-5 5 0,-8 0 0,-6 1-2,-5 3-1,-8-2-2,-1 5-5,-8-4-7,0 3-6,-8 13-7,5-25-3,-5 25 2,-2-23 2</inkml:trace>
  <inkml:trace contextRef="#ctx0" brushRef="#br0" timeOffset="6210.621">15835 13815 26,'-15'6'21,"-1"-10"0,16 4 0,0 0-3,8-16-3,10 8-2,7-5-2,7 3-2,4-1-1,5 4 0,2 1-3,2 7 0,-3 4-1,-1 6-1,-7 6-1,-3 5 1,-8 5-2,-5 3 1,-9 3-1,-7 2-2,-7 2-2,-10-2-5,-3-1-16,-6 0-8,-11-8 0,-1 0-1,-12-8 0</inkml:trace>
  <inkml:trace contextRef="#ctx0" brushRef="#br0" timeOffset="6685.6685">14305 14465 31,'-8'20'23,"-8"-5"3,1 12 1,-2-2-14,-2 3-4,3 3-1,-1-3-1,5 1 1,5-7-2,7 0 0,4-5 0,10-1-1,5-4 0,5 2-1,2-4 2,4 4-3,-1-2 0,1 3-2,-7-2 1,-3 4 0,-8 1 0,-7 2 0,-9 1-1,-8 1-1,-6 1 0,-5-3-2,-3 2-5,-3-9-10,2-7-17,6-4 0,5-11 0,8-5 0</inkml:trace>
  <inkml:trace contextRef="#ctx0" brushRef="#br0" timeOffset="7195.7195">14622 14676 62,'18'35'32,"-8"0"-1,0 6 0,-5 2-11,-1-1-12,3 4-4,-2-3-3,0-2 0,-2-5 0,0-3 0,0-8-1,-1-4 1,0-5-1,-2-16-1,3 12-1,-3-12-1,0-11-2,-1-6-2,1 0-2,-3-9-1,1 1 0,-4-9 1,0 1 1,-1-3 2,-3 3 4,-2-1 3,1 0 3,1 6 4,0 0 1,6 6 2,0-2-1,9 4 1,1-3-2,11 6 0,1-3-3,9 4 0,3-1-2,4 5-1,2 2-1,0 7-1,-3 4 0,-2 5-1,-9 8 0,-8 4 0,-10 4-1,-12 0-2,-7 6-2,-8-6-8,-4-1-21,-1-1 0,-2-12 0,7-4-1</inkml:trace>
  <inkml:trace contextRef="#ctx0" brushRef="#br0" timeOffset="7909.7909">14721 14184 57,'0'0'28,"-9"5"0,9-5 1,0 0-18,0 0-4,0 0-2,0 0 2,11-7-1,-11 7 0,20-11-1,-10 4-1,3 1-2,-1 0 0,-2 1-1,0 4-1,-10 1 0,11 6 0,-11-6 0,-1 20 0,-4-5 0,-2 3 0,-2 3 0,0 1 1,-2 1-1,0-2 1,3-1-1,1-2 0,4-2 1,4-4 0,-1-12 0,18 15 0,2-13 0,4-3-1,5-4-2,7 1-9,2-3-22,-1-9 0,2 0 0,-7-10-2</inkml:trace>
  <inkml:trace contextRef="#ctx0" brushRef="#br0" timeOffset="12286.2285">10246 12133 27,'-10'2'21,"-6"-7"2,4 11-1,-3-2-10,0 4-1,-1 2-3,2 3 0,0 4-2,2 1 0,3 3-3,3-2 1,3 3-1,3-1 0,4 0 0,2-2-1,4-1 1,3 0-1,1-2 2,2-2-3,1 3 1,0-2-1,-1-1 0,-1 1 0,-1 0 0,-4 0 1,-3 2-1,-3-2 2,-4 0-1,-7-1 1,0 2-1,-5-4 1,-2 2-1,-2-5 0,-1 1-1,-1-4 0,0-3-1,1-2-1,-2-3-1,4-2-1,-3-4-3,7 0-7,-1-4-13,3-6-5,9 0-1,2-7 0,9 1 2</inkml:trace>
  <inkml:trace contextRef="#ctx0" brushRef="#br0" timeOffset="12856.2855">10443 12223 63,'3'25'30,"6"14"0,-6-5-2,3 9-16,2 5-3,-1 1-3,2-3-3,-4-2-2,1-8 0,-2-8-1,-1-6-1,0-9-2,-3-13-5,0 0-5,4-20-2,-3-1 0,-3-7-2,1-4 1,-4-5 0,1-3 3,-4 3 6,-2 0 6,-1 3 5,1 5 2,-2 2 1,0 6 4,2 4 0,2 3 2,8 14-1,-9-18-1,9 18 0,5-13 0,5 11 0,1-5-1,8 4-2,2 0-1,7 3-2,-2 0-1,2 4-1,-2 1-1,-1 4-2,-6 3 1,-4 2-1,-10 2 0,-6 2 0,-8 1 0,-5-2 1,-4-1-2,-4-3-1,0 0-2,-2-8-3,4-2-5,3-7-8,5-9-11,9-1-1,2-11-1,8-2 2</inkml:trace>
  <inkml:trace contextRef="#ctx0" brushRef="#br0" timeOffset="13427.3426">10577 11755 57,'-20'-8'32,"20"8"-1,-11-10 1,11 10-14,-1-14-7,4 3-3,-3 11-3,16-19-2,-3 9 0,-1 0-1,5 3 0,-2 0-1,2 4 1,-2 5-1,-1 2 0,-2 6 0,-4 1-1,-2 4 0,-5 4 1,-3 0-1,-4 0 0,-1-1 1,-3 0-1,0-4 0,0-3 0,10-11 1,-14 16-1,14-16 0,0 0 0,0 0 0,0 0 1,0 0-1,12-11 0,-3 4 0,3 0 0,2 1 0,-1 2 0,1 1-1,-2 3 1,0 5 0,-2 2 0,-2 3-1,-3 3 2,-3 1-1,-2 3 1,-4 1 0,-5-1 0,-4 0 0,-4-1 1,-6 0-1,-3-4-1,-3 0 1,-1-3-2,0 0-2,-1-7-8,3-1-21,4 1-4,0-9 3,6 0-3</inkml:trace>
  <inkml:trace contextRef="#ctx0" brushRef="#br0" timeOffset="24932.493">7084 7472 28,'0'0'19,"-10"-10"-1,10 10-4,0 0-10,0 0 1,0 0-1,0 0 0,0 0 1,0 0 0,0 0 0,0 0 0,0 0-1,0 12 1,4 0-2,1 4-1,3 7 2,3 4-2,2 6 2,3 4-1,3 5 0,2 6 0,2 5 1,5 4-2,2 4 1,2 3 0,3 5-1,-1 1 1,3 3 2,1 2-2,3 1 1,-3-1-1,3 2 0,0-4 0,1 0 1,0-2-2,0-1-2,-1-5 1,-2 0-1,-3-5 1,-1-4-2,-3-3 2,-4-4-2,-3-6 2,-3-4-1,-3-5-1,-4-8-8,-4-10-22,1-2 0,-12-14-1,7-15-1</inkml:trace>
  <inkml:trace contextRef="#ctx0" brushRef="#br0" timeOffset="26215.6213">9110 7155 26,'0'0'22,"-9"4"0,9-4 2,0 0-11,2 15-3,-2-15 0,11 23 1,-3-3-2,3 6 0,4 9-1,-1 2-1,4 7-2,-3-1-1,1-1 0,-5-1-1,1-3 0,-5-8-1,-3-3 1,-5-7-1,-4-4 0,-4-5-1,-4-3 0,-5-5 0,-2-5 0,-2-2 0,-1-7 1,-1-3-1,0-5-1,1-3 1,3-3-1,0-5 1,2 0-1,-1-4 1,3 2 0,1-2 0,3 2 1,2 1 1,2 6-1,2 3 1,4 4-1,2 3 0,5 4 0,4 0 0,5 3-1,4 1 0,5-1 1,4-2-2,7 2 1,3 0 0,3 2 0,2-1-1,1 3 0,0 0 1,-1 1-2,-1 0 1,-4 2-2,-1 1-1,-7-5-5,2 2-23,-6-2-5,-9-5 0,-1-3 1</inkml:trace>
  <inkml:trace contextRef="#ctx0" brushRef="#br0" timeOffset="38486.8483">8738 9136 25,'0'0'17,"0"0"-4,0 0-3,0 0-6,0 0 0,10 5 2,-10-5 1,14 3 1,-4-3 0,5 2 0,0-2 1,5-3-1,3 2-1,4-1-1,4 1 0,2-4-2,5 3 0,3-3-1,5 0 0,4 1-1,3-1 0,5-1 0,3 1 0,5 0 0,4-1 0,3 0-1,2 1 1,4 1 0,3-1 0,1 0 0,2 2 0,0-2 1,4 3-2,-1-2 1,4 2-1,-1 0 0,1 0 0,0 1 0,2 0 0,1 0 0,0 2 0,0-1-1,1 0 1,0-1 0,1 1 0,1-1 0,3 0-1,-3-2 1,1 1-1,0-2 1,3 1-1,-2-1 0,1 0 1,-1-1-1,-1 0 1,3 1-1,1-1 0,2-1 1,1 2-1,-1-2 0,3 0 0,1 0 1,2 1-1,1 0 0,0-1 1,1-1-1,0 1 1,1 0-1,-2 0 1,-3 0 0,1-1 0,-2 2 0,-2-2 0,-2 1-1,-4-2 1,-5 0 0,0 1-1,-2-1 1,-3 1-1,-5 0 1,-1 0-1,-4 1 1,-2 4-1,-2-3 1,-4 3-1,-3 1 0,-3 0 0,-3 4 1,-6-2-1,-2 3 0,-4-2 1,-4 3-1,-4 2 0,-5-1 0,-3 0 0,-6-3 0,-1 3 0,-5-3 0,-3 2 0,-4-3-2,-5-2-2,-1 3-4,-10-3-13,-1-17-13,1 17 0,-22-23 1,2 9-2</inkml:trace>
  <inkml:trace contextRef="#ctx0" brushRef="#br0" timeOffset="39772.9769">8814 9809 32,'-20'7'21,"20"-7"1,-11 2 3,11-2-15,0 0-4,0 0 1,0 0-1,11 0 0,-1-2 0,3-1 0,3 1-1,6-3 0,5 1-1,3-5 1,7 4 0,3-5 0,7 3-1,3-3-1,7 0-1,4 0 1,7-1-2,6 1 1,6-1-1,4-1 0,9 1 0,7-2 1,4 2-1,5-2 1,5 1 0,5 0 0,3 1-1,5-2 1,0 1-1,5 1 1,2-2-2,5 0 1,3 0 0,2 1-1,2 1 1,-1-2-2,4 2 1,-1 0 0,1 1 0,-3 2-1,0-1 2,-2 1-1,-1-1 0,0 1 0,-2 1 0,-1 0 1,-2 0-1,0 1 0,-2 1 0,0 0 0,-2 0 0,-3 2 1,0-2-1,-3 2 0,-3 0 0,-3 1 1,-6 0-1,-5 0 0,-3 1 1,-4 1-1,-9 0 0,-7 0 0,-6 1 0,-8 1 0,-7-1 0,-9 0 0,-10 0 0,-8 0 0,-9-1-3,-7 1 0,-10-5-5,-4 1-7,-11-7-7,-6-4-3,-6-5-5,-9-9-3,0-2 2,-10-16 1</inkml:trace>
  <inkml:trace contextRef="#ctx0" brushRef="#br0" timeOffset="40276.027">14298 8144 49,'-41'-19'24,"-1"-4"3,12 9-3,5 0-15,5 4-3,6 3 0,3 1-1,11 6-1,-9-5 0,9 5 1,11 8-1,6 3 1,5 2-1,11 5 0,7 6 0,10 7-2,6 6 1,8 7-2,6 5 2,7 4-2,4 5 1,6 2-1,1 2 0,4 0 1,1 1-2,-1 0 1,-3-3 0,-4-1-1,-8-3 1,-7 1-1,-12-1 1,-12 2-1,-11-4 1,-11 5 0,-15 0 1,-13 2 0,-16 4 0,-9 1 1,-11-3-1,-7 1 0,-6 0-1,-6-3-1,-2 1-4,-4-10-12,0-5-18,3-3 0,-5-11 0,1-5-2</inkml:trace>
  <inkml:trace contextRef="#ctx0" brushRef="#br0" timeOffset="68125.8119">17810 13041 0,'-11'3'8,"11"-3"-5,0 0-2,0 0-2,0 0 1,-9-14 1,9 14-1,0 0 2,-4-11 0,4 11 0,0 0 0,0 0-1,0-12 0,0 12 0,0 0-1,0 0 0,0 0 0,12-7 0,-12 7 0,9-4 0,-9 4 0,10-2 0,-10 2 0,9-3 1,-9 3-2,10-7-1,-10 7-7,13-11-2</inkml:trace>
  <inkml:trace contextRef="#ctx0" brushRef="#br0" timeOffset="69554.9547">17612 12819 13,'0'0'15,"0"0"-1,19-13-8,1 0-4,8-4 0,5-3-1,6-6 2,7-2-1,5-3 2,5-7 0,5 0 1,6-4 0,4 0 2,3-4-1,7 0-1,5-1 0,5-1-2,5 1 0,1 0 0,5-2-2,5-2 0,5-1-1,4-1 1,1-3-1,7-1 0,5 0 0,3-1 0,5-3 1,2 1 0,1-3-1,1-1 1,2-1 0,-3-2 0,0-3 0,-2 0-1,-1-2 1,0-2-1,1 1-1,-2-2 3,0-1-2,0 0 0,-1 0 0,0 0 1,-1 3-1,-2-1 0,-1 4 1,-3 3-2,-2 1 1,0 4 0,-3 3 0,0 2 0,-4 2-1,-3 2 1,-4 2 1,1 3-1,-3 3-1,-7 4 1,-6 3 0,2 4 1,-4 3 0,-3 4-1,0 4 0,-7 2 0,0 6 0,-12 1 3,3 2 0,-25 3-2,1 3-1,-20 1-2,0 2-5,-32 3-2,0 0-6,0 0-10,14-2-2,-28-1 1</inkml:trace>
  <inkml:trace contextRef="#ctx0" brushRef="#br0" timeOffset="70854.0847">24005 6540 10,'-5'-17'11,"3"5"1,-4-3 1,6 15 0,-8-20-2,8 20-1,-6-12-2,6 12-2,0 0-3,0 0-2,-11 24-3,9-2 1,1 7 0,2 11 0,1 9 0,3 14 2,3 9-1,3 12 0,4 13 2,2 13-1,-2 10 0,2 12-1,-2 10 0,2 8 0,2 6 0,3 8-1,3 5 1,4 1-1,10 3 0,-1 2 3,11 0-1,-10 3 1,7 0-1,-12 1 1,6-4 0,-14-1 1,1-4 0,-13-2-1,2-5-1,-2-7 0,0-7 1,0-10-2,0-9 1,2-10-1,0-12-3,0-15-4,-1-11-5,-3-23-8,-7-5-3,-5-54 0,0 42-1</inkml:trace>
  <inkml:trace contextRef="#ctx0" brushRef="#br0" timeOffset="71765.1758">24403 9216 29,'0'0'23,"49"-72"1,-49 72-7,7-49-10,-22 35-3,-17 9-1,-5 7 1,-18 11 1,1 9 0,-19 14 0,3 8 0,-13 13 1,14 6 2,3 8-1,7 0-2,8 3 0,9-6-2,13-2 2,10-8-1,12-2-1,11-9 1,11-5 0,13-9 0,15-7 0,8-9 0,13-8 0,13-11-1,11-9 2,2-12-1,6-7-1,-9-9-1,-2-3 0,-11-5 0,-6-3 0,-19 1-1,-11 0-1,-11 1 0,-10 4 0,-9-1 0,-8 3 1,-8 3-1,-11 4 0,-10 4 1,-9 5 0,-14 6-2,-14 6-1,-4 10 0,-8 5-2,-1 13-4,-8 3-7,9 10-8,1 4-13,10-1 1,14 8-2,4-9 2</inkml:trace>
  <inkml:trace contextRef="#ctx0" brushRef="#br0" timeOffset="72164.2157">24360 9059 80,'-55'8'30,"-7"22"-1,-13 8-1,-9 17-28,-4 17 0,14 12 1,8 5-1,10 1 2,14-2 0,20-15 2,22-8 1,21-20 3,23-11 0,11-19-1,16-8 1,6-17-2,11-8 0,-9-13 0,0-5-3,-15-10-2,-9-6-2,-16-5-1,-13-12-3,-16 0-6,-20-12-6,-5-2-17,-13-7-5,-7-8 2,0-3-1</inkml:trace>
  <inkml:trace contextRef="#ctx0" brushRef="#br0" timeOffset="72413.2404">24547 6468 87,'0'0'31,"5"-64"-3,-5 64-10,1-42-45,-1 42-4,0 0-1,0 0 0</inkml:trace>
  <inkml:trace contextRef="#ctx0" brushRef="#br0" timeOffset="72713.2706">24193 6232 85,'9'-9'17,"-9"9"-10,-5-19-7,-7 12-37,-2-5 2</inkml:trace>
  <inkml:trace contextRef="#ctx0" brushRef="#br0" timeOffset="73316.3309">24002 6169 17,'0'0'20,"2"15"-1,-2-15 0,0 0-17,0 0-2,0 0 0,0 0 0,0 0 0,0 0 1,0 0-5,0 0-8,0 0-7,0 0 0,-9-17-1</inkml:trace>
  <inkml:trace contextRef="#ctx0" brushRef="#br0" timeOffset="74652.4644">24716 5009 52,'0'0'26,"0"0"0,-9-41-8,9 41-18,-29 3 0,29-3 1,-41 17-1,41-17 0,-58 25 1,23-8-2,-13 4-1,4 0 2,-17 5-2,7 3 1,-16 6 0,2 3 0,-15 4-2,6 4 3,-7 3 0,5 3-1,-10 6 2,2-1-2,-6 3-2,-3 5 1,-3 2 1,-9 6 0,-8 4-1,-8 1 0,-5 4-1,-9 4 1,-6 5 1,-9 4-1,-3 3 1,-5 4-1,-2 3 1,-3 5-1,3 3-3,0 1-2,6 4-8,-1-13-3,12 5 0,2-15-1</inkml:trace>
  <inkml:trace contextRef="#ctx0" brushRef="#br0" timeOffset="90543.0534">17976 13740 23,'0'0'20,"4"-13"1,8 9-2,0-5-13,7 5-4,2-1-1,6 3-1,6 2-1,5 2-1,5 4-1,8 3-2,4 4 1,7 3-1,6 5-1,6 4 1,4 5-2,6 2-2,8 9-3,0-4-4,13 12 1</inkml:trace>
  <inkml:trace contextRef="#ctx0" brushRef="#br0" timeOffset="91220.1211">20375 14645 5,'-19'-7'15,"19"7"-2,0 0-2,0 0-1,30 18 0,5 2 0,7 0-2,17 9 0,11 6-3,14 6-1,12 5-1,10 5-1,9 5-2,6 2-3,7 3-6,0-5-13,11 6 2,-3-11-2,10 4 2</inkml:trace>
  <inkml:trace contextRef="#ctx0" brushRef="#br0" timeOffset="91656.1647">24307 15506 6,'-74'-19'15,"-15"-6"-3,2 6 1,-17-1-11,3 5-1,0 5 0,1 5 0,2 4-1,5 4-1,8 9 3,6 4-2,10 6 2,11 6 0,8 5 3,15 6 1,16 9 4,19 6 0,19 5-1,20 4 1,17 3-1,23 4-1,17 3-4,23-2-3,16-6-8,20-8-18,6 4 0,-5-19 0,4-4-2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5:38:11.18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5145 4647 15,'10'-11'9,"-3"-10"1,7-2-1,-2-8 0,2-4-2,1-9 1,-1-5-1,-1-7-1,0-6 0,-3-4-2,-1-6 0,-2-4-1,-3-5 1,-3 1-2,-3-1-1,-3 2 0,-1 2 0,-4 2 0,-1 5 1,-4 4-1,-2 6 0,-3 6 0,-4 5 1,-2 6 0,-5 6 0,-2 7-1,-1 7 0,0 6 0,0 5-1,2 6 0,1 5 0,3 4 0,3 4-1,1 6 1,2 6-1,-1 7 1,2 9 0,-1 7-1,-1 8 1,2 7 0,-2 9 0,1 7 0,3 7 1,0 7-1,5 3 0,0 2 1,4 2 0,3 0-1,5-7 1,4-1 0,3-11 0,5-7 1,3-11-1,4-5 0,4-10 0,1-8 0,2-4-3,-1-7-3,0-4-5,0 0-9,-6-10-6,3 6 1,-11-8-1</inkml:trace>
  <inkml:trace contextRef="#ctx0" brushRef="#br0" timeOffset="946.0946">4958 6128 1,'0'0'15,"-21"-18"-3,8 14-3,-2-1 0,1 7 0,-5 0 1,2 6-2,-4 3 1,1 6 1,-2 5-2,-2 9 0,0 7 0,0 6-1,-2 10-2,1 8 1,1 7-1,-2 4-1,3 4-1,1 3 1,1 2-1,3-1 0,1 1 0,5-3-1,2-3 0,5-2-1,4-5 0,4-8 0,6-3-1,3-8 1,8-7-1,1-8 1,8-8 1,3-6-1,6-6 0,3-6 0,6-6 1,3-10-1,-2-4 0,4-9 0,-2-6-1,4-11 1,-5-8 0,0-11 0,-6-8-1,-2-9 0,-7-6 1,-4-6-2,-8-6 1,-8 0 1,-7-2-1,-9 5 0,-6 4 1,-7 7-1,-5 7-1,-4 10 0,-4 10-3,0 11-2,-4 11-4,4 14-6,-1 12-11,1 2-3,6 16 0,-2 2 1</inkml:trace>
  <inkml:trace contextRef="#ctx0" brushRef="#br0" timeOffset="2179.2179">5275 8173 25,'0'0'24,"0"-21"1,0 21 1,0 0-6,0 0-3,-3 22-4,1 3-1,2 8-3,-1 4-4,2 7-1,-1 1-1,2 0-1,-1-5-1,2-7 0,1-7-2,-2-7-1,2-6-1,-4-13-1,0 0-2,6-13-2,-5-4 1,-4-9 1,2-3 0,-4-11 1,2-4 1,-2-6 1,1-4 3,0-1 1,1 0 2,2 3 0,1 3 0,3 9 1,-1 5 1,2 9 0,1 5-1,3 8 0,-8 13-1,16-13 1,-5 10-3,2 4 0,-2 1 0,2 4 1,-2 1-1,-1 4 1,-3 2 0,-3 2-1,-6 1 1,-5 1-2,-3-1-2,-5-3-4,0-2-7,-1-1-12,-3-11-4,5 1-2,-2-11 2</inkml:trace>
  <inkml:trace contextRef="#ctx0" brushRef="#br0" timeOffset="4459.4459">4357 8184 12,'13'1'18,"11"4"1,-3-11-2,8 3-3,0-6-1,5 0-3,-2-4-2,1-2-1,0-4-2,-2-1-1,-2-3-1,-3 0-1,-1-3-1,-4 1 0,-4 2-1,-4 0 1,-4 3-1,-5 1 1,-4 4-1,-3 3 1,3 12 0,-15-16 0,4 14-1,-3 4 1,0 5 0,-1 1 0,-2 6 1,2 2-1,-1 5 0,2 4 1,1 2 0,2 0 0,4-2 0,3 2 0,3-1-1,3-4 2,3 0-2,3-2 1,0-4-1,4 1 0,-2-4-1,4-3-1,-2-3-1,2-1-2,-1-4-3,0-5-2,1-3-3,0-5-3,1 2-2,-4-8-3,7 4-2,-11-9-1,9 6 3</inkml:trace>
  <inkml:trace contextRef="#ctx0" brushRef="#br0" timeOffset="5044.5044">4867 8010 24,'10'9'21,"-10"-9"1,4 22-2,-3-6-3,3 2-3,-1 1-3,2 1-3,-1-2-1,0-2-1,0-2-3,-4-14 1,7 17-2,-7-17 1,0 0 0,0 0-1,0 0-1,0 0 1,10-6-1,-10 6 0,5-18-1,-2 4 0,1-2 0,1 1 0,-1-1 0,2 1 1,1 2-1,-1 2 0,-6 11 1,13-9-1,-13 9 1,12 9 0,-6 2 1,0 1-1,-1 2 0,1 0 0,-1 0-1,0-2 1,-5-12-1,10 17 0,-10-17 1,0 0-1,12 7 0,-12-7 0,9-12 0,-5 0 1,3-2-1,-1-3 0,2-4 0,0-2 0,1-2 0,0 3 0,0 2 0,-1 4 0,-1 3 1,-7 13-1,15-8 1,-15 8 0,11 16-1,-7-2 1,1 1-2,1 3-1,0-2-3,2 0-7,0-2-7,-8-14-10,19 14-1,-10-16-1,7 2 2</inkml:trace>
  <inkml:trace contextRef="#ctx0" brushRef="#br0" timeOffset="5369.5369">5572 7523 49,'0'0'25,"3"13"2,-11 2-2,0 8-13,4 10-1,-4 9-2,2 8 0,-3 5-1,3 4-2,1-3-4,2-4 0,0-3-3,2-7-3,2-8-4,-1-9-8,2-10-7,4-2-7,-6-13 0,10-2 1,-8-10 2</inkml:trace>
  <inkml:trace contextRef="#ctx0" brushRef="#br0" timeOffset="5722.5722">5592 8008 32,'6'25'18,"-6"-7"1,6 5-1,-2-4-9,2-3-2,0-4 0,3-4-1,-9-8 0,18 3 0,-9-5 0,1-5-1,-1-2-1,-1-3-2,-1-3-1,-1 0 0,0 0 0,-2 3 0,0 1 0,-4 11 2,0 0 0,0 0 1,6 26 0,-5 0 0,1 6 1,0 2-1,3 5-2,-2-2 0,2-2-2,2-3-2,-1-8-2,2-4-5,-2-9-3,-6-11-13,12 4-3,-12-17-2,5 1 3</inkml:trace>
  <inkml:trace contextRef="#ctx0" brushRef="#br0" timeOffset="5971.5971">5484 7768 54,'0'0'26,"0"0"2,0 0-4,23 3-14,0-5-2,8 2-1,4-2-2,5 0-2,4-2-9,1 2-15,-4-10-6,7 5-2,-10-9 2</inkml:trace>
  <inkml:trace contextRef="#ctx0" brushRef="#br0" timeOffset="6647.6647">6221 7902 48,'2'27'25,"8"12"3,-5-5-1,4 5-15,3 1-3,-3-1-2,3-6-2,-4-5 0,0-5-1,-4-7-1,1-6-1,-5-10 0,0 0-2,0 0 1,1-21-1,-4 0 1,-1-4-1,1-8 0,-2-5 0,0-8 0,0 1 0,1-2 0,3 1 1,1 3 0,2 5 0,3 4 0,2 7 1,0 7-1,4 7 1,-1 6 0,2 6 0,-2 6 0,3 5 0,-2 5-1,-2 5 1,0 2 0,-2 3-1,-3 2 0,-4 0-1,-5-2 0,-6-3-2,-1-3-3,-6-6-5,1-4-11,-2-3-8,-2-13-3,6 0 0,-1-12 1</inkml:trace>
  <inkml:trace contextRef="#ctx0" brushRef="#br0" timeOffset="7677.7677">6754 7752 39,'23'15'24,"-10"-6"3,4 10-4,-6 1-7,-1 3-2,0 5-1,-2-2-2,3 1 0,-3-5-4,3-2-1,0-6-1,2-5-1,-2-6-1,1-7-1,-2-5 0,-2-4-1,-1-5-1,-2-3 0,-1-2 0,-4-3-1,0 1 0,-2 0 0,1 4 0,-1 0 0,2 4 0,1 1 0,-1 16 1,15-15-1,-4 14 1,4 2-1,3 4 1,3 2 0,0 5 1,2 0-1,-3 1 0,-1 1 1,-3-1-1,-3-2 1,-3-2-1,-10-9 1,12 9 0,-12-9-1,0 0 1,4-11-1,-3-2 1,0-4-1,0-4-1,2-3 0,2-5 0,0-6-1,3 0-1,1-4 0,1 2 0,1-2-1,1 1 1,-1 0 0,1 3 1,-1 5-1,-2 4 3,-2 5-1,-1 6 1,-4 5 1,-2 10-1,0 0 1,-3 17 0,-1 7 0,-3 5 1,2 9-1,-1 4 1,1 7 1,0 0-1,6 0 0,-1-3 0,1-4 0,3-6-1,0-6 1,2-6-1,-2-7 0,1-4-1,-5-13 1,7 11 0,-7-11-1,9-6 1,-9 6-1,15-21 0,-4 9 1,1-1-1,3 2 0,1-1 0,2 5 0,-2 5 1,1 3-1,-1 5 1,-3 4-1,-2 2 1,-1 3 0,-6 0 1,0 4-1,-5-3 0,-3-1 0,-2-1-1,-3-2 0,-1-3-1,-1-5-2,2 0-1,-2-7-1,11 3-4,-14-15-3,12 2-7,1-5-3,1-6-7,6 5-2,-3-10 2,9 7 2</inkml:trace>
  <inkml:trace contextRef="#ctx0" brushRef="#br0" timeOffset="7880.788">7573 7614 31,'11'-2'24,"5"11"2,-16-9 3,18 24-8,-9-5-5,-2 5-5,1 4-2,-2 1-1,-1 0-3,0-2-3,0-3-1,-1-4-4,0-5-4,-4-15-8,12 16-13,-12-16-1,11-18-1,-7-3 1</inkml:trace>
  <inkml:trace contextRef="#ctx0" brushRef="#br0" timeOffset="8135.8135">7852 7335 52,'0'13'28,"5"16"3,-8 3-2,5 7-5,-2 8-16,-1 2-4,2 2 1,-1-4-3,0-4 0,1-4-4,1-8 0,2-6-5,-2-10-5,-2-15-7,7 18-9,-7-18-1,0 0-1,-5-25 3</inkml:trace>
  <inkml:trace contextRef="#ctx0" brushRef="#br0" timeOffset="8811.881">7820 7664 29,'0'0'21,"0"0"2,10-4 0,-10 4-7,14-3-4,-4 3-1,1 2 0,1 1-1,-1 2-2,3 2-1,-3 0-3,2 2 0,-2 0-1,1 2 0,-1-2 0,1-1-1,-1-1 0,2-2 0,0-4 1,2-2-1,0-2-1,2-3 1,-2-4-1,1 0 0,-2-3-1,-1-1 1,-6-2 0,-1 2 0,-6-1 0,-4-2-1,-4 4 1,-5 2-1,-4 2 0,-1 5 0,-3 1-1,0 3 1,3 3-1,-1 1 0,6 2 0,4 0-1,9-6-1,-6 11 0,6-11-2,15 3-4,3-2-1,0-8-1,8 3 1,0-9 0,5-1 1,0-5 0,3 0 3,0 0 3,-4-2 3,-1 1 2,-3-1 2,-3 3 0,-5 2 3,-3 4 2,-7 1 1,1 5 0,-9 6 0,0 0-2,0 0 0,-3 21-1,-3 1-1,0 8 0,0 5-3,3 6 1,1 3-1,2 2 0,1-4-3,3-2 1,3-5-4,0-10-2,5 1-1,-5-13-3,2-1-7,-9-12-15,0 0-2,11-17-1,-17-6 4</inkml:trace>
  <inkml:trace contextRef="#ctx0" brushRef="#br0" timeOffset="9008.9008">7588 7366 119,'-23'19'34,"5"-8"-2,13 1-14,5-12-48,0 0-8,23-26 1,-7-4-1</inkml:trace>
  <inkml:trace contextRef="#ctx0" brushRef="#br0" timeOffset="32275.2272">5695 11244 3,'0'0'14,"0"0"-3,0 0 1,0 0 1,0 0 1,0 0-1,0 0 0,0 0-2,0 0-2,0 0 0,0 0-1,0 0-1,10 10-1,-10-10 0,11 2 0,-1 0-2,-2-2 0,3 3-2,0-3-1,0 0 0,-1 0 0,0-1-1,-1 1-1,-9 0-1,13-3-1,-13 3-4,9-4-5,-9 4-5,0 0-10,10-7-2,-10 7 2,0 0 2</inkml:trace>
  <inkml:trace contextRef="#ctx0" brushRef="#br0" timeOffset="32598.2594">5648 11373 44,'2'16'23,"-2"-16"1,4 12 0,-4-12-14,18 4-5,-3 0 0,1-2 1,6 2-1,-1-2-1,4 2 0,1 0-1,0 0-2,0 1-2,-3-3-5,0-1-9,2 3-11,-8-9-2,3 4 1,-11-13 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5:39:31.63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9201 8938 4,'0'0'11,"21"-11"1,-7 3-10,2 0-1,-1-1 0,4-1 0,-1 0 2,5-1 1,-2 0 0,3 0 1,2 1-1,3 0 1,1 1-1,2 2-1,1 1-1,0 0-1,1 2-1,2 1 1,1 1 1,1 1-1,-1 1 1,3 0 1,-1 1-1,2 2 1,-2 2 1,0 1-3,-3 1 1,1 3-1,-1 2 0,-2 2-1,1 1-1,-1 2 1,0 0 0,-2 1 0,1 0-1,-2 1 1,0 1 0,1 0 0,1 1 0,-1 3 0,1 0 0,2 0 0,1 2 1,1 1-1,0-2 0,-1 2 1,-1 1 1,1 1 0,1 3 0,-3 2 1,1 1 0,-3 6 1,0 5-1,-2 2 1,-2 6-1,-2 2 1,-3 7-1,-2 2 0,-2 6 0,-1 0 0,-2 0 0,-1 3-1,-3 2 0,-3 4-1,-4 3 0,-1 4 0,-4 6 0,-4 9-2,-1 7 2,-1 5-2,-3 5 2,-2 4-2,0-2 0,-1-3 0,-1-3 1,2-2-1,-2-3 1,-2-3 0,3-2 1,-3-4 0,2 3 0,0 1-1,0 1 1,0-1 0,1-1 0,1 3 0,-1 1-1,1-2 1,-1 1 0,1-5 0,0-1 1,-2-3-1,1-3-1,-1-7 1,1-5 0,-1-5 0,-1-2-1,-2-6 1,0 0 0,-1-5-1,-2 1 2,-2-2 1,-1-1 0,-3-7 2,1-1-2,0-6 1,1 0-1,-4-7 1,5-2-1,-2-5-1,2-3 0,2-2-1,0-4 0,0-2 0,4-4-1,2-3-2,1-9-7,4-5-20,9-3-5,-22-18 1,12 1-2</inkml:trace>
  <inkml:trace contextRef="#ctx0" brushRef="#br0" timeOffset="4973.4972">327 10460 62,'68'51'35,"-16"-39"-1,8-17-2,0-9-17,4 0-20,3 3-3,7-6-3,1 3-1,-12-2 0,-1 2-1,-16 1 0,-3 1-3,-14 8-8,-7-7 3,-22 11 2,0 0 1</inkml:trace>
  <inkml:trace contextRef="#ctx0" brushRef="#br0" timeOffset="5118.5118">374 10858 46,'9'37'29,"-9"-37"-2,69 46-15,-9-54-27,14 2-4,8-29-5,9-9-3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5:39:55.02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20695 3394 8,'0'0'8,"14"5"-1,-4-3 0,1-3 0,4 1 0,2-1-1,4-1 0,1-3 0,5 2-1,1-2 0,3-1-2,2 0 0,3 0-2,1-1 1,4 3-1,2-1 3,0-1-1,3 3 1,0-2 1,4 3-1,2-2 1,4 3-1,0-1 0,3 1-1,3 1-2,3 0 1,3 1-2,1 0 1,1-1-1,1 1 1,1 0 1,1 2-1,-2-3 1,0 1 0,0 1-1,2-1 0,-2 2 0,0-2 0,0 1-1,1-2 0,-1 1 0,1 0 0,1-1 0,-1 2 0,-1-1 0,0-1 0,0 1 0,-1 0 0,1 0 0,0 0 0,3 1 0,-1-1 0,4 1 0,2 0 1,3 1-1,5 0 1,2 2-1,6 0 0,-3-2 3,6 2-1,-8-2 1,2 2-2,-11-2 0,0 1 0,-12-2 0,-4-1 0,-11 2-3,-6-4-2,-3 3-3,-5-6-4,-5 1-8,-6 4-12,-29-1 2,36-10-1</inkml:trace>
  <inkml:trace contextRef="#ctx0" brushRef="#br0" timeOffset="1211.1209">20699 5966 13,'22'13'17,"-11"-13"0,8 4-5,0-2-9,3 0 0,2-2 1,4 0 0,0-1 1,1 0-1,1-2 3,2 1-1,1 0-1,2-2 0,1 3-1,0-1 1,2 0-1,2 0-1,3 2 0,2-1-2,2 1 0,2 1-1,1-1 0,1 0 0,1 1 0,2 0 1,1 2-1,1-2 0,3 1 0,1-1 0,2 2 0,2-1 0,2 0 0,3 0 0,0-1 0,1-1 0,2 0 0,1 1 0,0 0 0,1 0 0,2 0 1,0 2-1,1 0 0,1 1 0,0 2 0,-2 1 0,-1 0 0,1 2 1,-1 2-1,0-2 1,-2 1-1,3 0 1,-2-2-1,2 0 0,-1-1 0,6-2 1,5-1-1,1-1 1,5 0 0,-2 0 1,9-1 1,-12-1 0,9 1-1,-19 0-1,4-2-2,-15 1-1,0-2-4,-12-2-10,-6 2-9,-4-8-6,-9 6 1,-4-12 1</inkml:trace>
  <inkml:trace contextRef="#ctx0" brushRef="#br0" timeOffset="2635.2635">13222 4833 2,'9'4'0,"3"0"0,1-1 2,3 2 2,1-4 2,4 3 1,-2-3 1,7 2 0,-1-3 1,5 4-1,1-3-1,5 1-2,3-1-1,4 2-2,4-2 0,4 1-1,5-1 1,2 2-1,3-1 1,5 0 0,3 1 1,4-1-1,4 0 0,3 1 0,1-2 1,3 0-1,4 0 1,-1 0 0,2 1 0,1-2-1,0 0 1,2-2-1,2 1 1,0-2-1,2-1 0,1 0 1,-2-1-1,0 0 0,3 1 0,-2 0 0,0 1-1,-1-1 0,-2 2 1,1-2 0,2 2-1,-2 0 1,-1-1 0,0 1 0,-3 0-1,0-1 1,-4 2 0,-1 0-1,-2 1 0,-4-1-1,-3 0 0,-2-2 0,-4 1 0,-3 0-4,-5-2-5,-5-6-15,-2 5-3,-11-10 0,0 2-1</inkml:trace>
  <inkml:trace contextRef="#ctx0" brushRef="#br0" timeOffset="12798.2797">7708 12030 15,'-5'10'16,"5"-10"0,0 0 0,0 0-13,0 0-1,-9 6 1,9-6 1,0 0 0,0 0 0,0 0 1,0 0-1,0 0 0,0 0-1,11 11-1,-11-11 0,16 4 0,-5 0 1,4-2-1,2 1-1,4-1 1,4 0-1,2 0-1,2-1 1,5 0-1,3 0 1,1 0-1,2-1 0,3 0 1,2 0-1,3-1 1,2-1 0,3 1-1,1-3 1,1 1 0,2-2 1,1 1-1,0 1 0,-1-1 0,1 1 0,1-1 0,-1 2 0,0-2-1,-3 1 0,0-2 1,-2 2-1,1 0 0,-4 0 0,-1 1 0,-2-2 0,-1 3 0,-2 0 0,0 1 0,-2 0 0,1 0 0,0 0 0,0 1 0,0 0 0,1 1 0,0 1 0,2-2 0,0 1 0,0-1 0,2 1 0,2-1 0,1 0-1,1-1 1,1 0 0,4-1 0,0 1 0,0 0 0,3 0 0,-1-1 0,2 1 0,1 0 0,0 0 0,0 0 0,1 0 0,2 0 1,-1 0-1,1 0 1,0 0 1,0 1-1,-1-1 0,1 2 0,-1-1 1,-1 0-1,-1-1 0,2 2 1,-2-2 0,1 1-1,0-4 1,2 2 0,-1-1-1,0-2 0,-2 1 0,1-1-1,0 1 1,-1-1-1,1 0 1,-1 0-1,0 0 0,-1-1 0,0 1 1,0 1-1,-2-1 0,-2 4 0,0 0 0,-3 2 1,2 0-1,-3 1 0,-1 2 0,-2 1 0,-1 1 0,-1 0-3,-4 2-4,-2-1-10,-8-3-10,5 6-2,-11-11 2,5 4-1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5:40:26.54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1975 1017 16,'0'0'17,"0"0"-1,0 0 1,0 0-3,-21-39 0,21 39-2,0 0-3,0 0 1,0 0-1,0 0-3,0 0-2,0 0 0,0 0 0,0 0-1,0 0 2,-11-7-3,12 31-3,-1 6 3,1 11-2,0 3 2,1 5-5,2 0 4,-1 5-2,2-7 1,-2-4 2,1-8-1,-2-6 1,1-7 1,-2-2 0,0-5-1,-1-15 2,0 18 1,0-18 0,0 0 0,0 0-1,-3-19 1,1-1-2,2-1 1,-3-8-3,1-5 1,0-7-3,-1-4 2,1-6 0,2 1-1,0 1 1,2 0-3,1 0 3,3 4-2,2 4 1,-8 41-1,23-61 1,-23 61-2,32-42 2,-32 42-1,39-23 0,-39 23 0,42 2 0,-42-2-1,39 32 1,-39-32 0,31 56 0,-19-20 3,-2 5-3,-4 0 3,-3 1-2,-4-3 2,-5-3-3,-3-4 4,-2-2-4,-5-4 1,-1-6 0,-3-3 0,0-4 0,1-3 1,1-3-1,1-5 0,2-2 1,1-1 0,2-4 0,12 5-1,-13-13 0,13 13 1,-9-15-1,9 15 0,-3-13 0,3 13 0,0 0 0,6-12-1,-6 12 1,12 5 0,-4 3 0,5 2 0,4 1-1,2 6 2,4 5-1,4 2 0,1 4 1,1-1-1,2 1 1,-2 0-1,-2 0 1,-3-3-1,-3-7 1,-3-2-1,-3-5-3,-5-5-3,3 0-15,-4-5-12,0-7-1,4-2 1,2-9-1</inkml:trace>
  <inkml:trace contextRef="#ctx0" brushRef="#br0" timeOffset="2038.2038">2663 1210 33,'0'0'18,"-5"-10"0,5 10-1,0 0-4,0 0-2,0 0-3,0 0 0,5 12-1,-5-12-1,12 19 2,-3-3-1,6 1 0,3 7 2,6 6-2,2 4 0,5 2-2,1 2 0,2 0-2,-1 0-1,-1 0 0,-4-7 0,-3-4-2,-4-6 1,-4-5-1,-4-4 1,-3-3-1,-10-9 1,9 10-1,-9-10-1,0 0-2,0 0-5,0 0-6,0 0-15,0 0-2,9 0-1,-9 0 0</inkml:trace>
  <inkml:trace contextRef="#ctx0" brushRef="#br0" timeOffset="2548.2547">3486 1717 8,'-2'-19'24,"2"19"-2,-6-19 4,5 8-9,1 11-1,-10-19-5,10 19 1,-12-12-5,12 12-1,-14-7-2,5 5-1,-3 4 0,-1 1-1,-2 4 0,-2 6 1,0 4 2,0 7-4,0 0 3,4 7-3,1-1 4,5 4-3,2-3 2,8 3-2,3-3 1,7 0 0,7-3 0,4 0 0,4-3-1,3-2 1,1-3-2,0-4 0,-4-3-1,-5-5-1,-3 0-2,-8-8-3,-1 7-5,-11-7-11,0 0-11,0 0-1,0 0 1,0 0 0</inkml:trace>
  <inkml:trace contextRef="#ctx0" brushRef="#br0" timeOffset="2939.2939">3230 2296 34,'0'0'21,"0"0"2,0 0 3,-14 9-12,3 4-1,-4 0-1,-2 8-1,-6 0 0,1 8-3,-4-3 1,4 5-5,-2-6 1,6 1-3,1-3-4,3-7-8,7 1-15,3-3-7,4-14 0,2 10-1</inkml:trace>
  <inkml:trace contextRef="#ctx0" brushRef="#br0" timeOffset="4214.4214">2164 2728 15,'0'0'15,"7"-19"1,-7 19 0,5-16 1,-5 16 0,4-13-1,-4 13-1,0 0-1,1-14-2,-1 14-2,0 0-2,4 18-2,-2-1-1,2 9-2,-1 3-2,3 7 1,-1 6-1,1 4 0,1-3 1,-2-1-2,-1-5 1,-1-3-2,-2-5-1,-2-7-2,3-2-5,-4-8-10,2-12-13,1 10 1,-1-10-1,7-11 1</inkml:trace>
  <inkml:trace contextRef="#ctx0" brushRef="#br0" timeOffset="4487.4486">2387 2566 37,'0'0'25,"0"0"2,0 0 0,3 22-15,2 6-2,-1 5-3,3 9-1,-3 2-1,4 5-1,-2-4-2,2 1-1,-2-5-1,0-6-3,-1-5-3,-1-8-9,-1-6-11,3 1-2,-6-17-1,5 18 1</inkml:trace>
  <inkml:trace contextRef="#ctx0" brushRef="#br0" timeOffset="4764.4762">2247 2886 40,'0'0'27,"0"0"3,10 2-1,-2-1-13,-8-1-4,20 1-3,-9-1-1,3 3-4,0-1 0,1 1-2,4-1-1,0-2-4,5 1-6,-2-2-21,2-8 0,6 2-1,-1-11 0</inkml:trace>
  <inkml:trace contextRef="#ctx0" brushRef="#br0" timeOffset="5387.5386">3716 1693 33,'0'0'24,"0"0"4,0 0-1,14-17-10,3 17-1,-1-7-2,9 8 1,2-3-5,8 4-2,0-3-2,5 2-1,-3-1-2,1 2-1,-3-1-1,-4 0-1,-6 0-1,-3-2-2,-5 3-4,-7-5-6,1 4-13,-11-1-6,0 0 0,0 0-1</inkml:trace>
  <inkml:trace contextRef="#ctx0" brushRef="#br0" timeOffset="5719.5719">3816 1912 21,'-8'16'27,"8"-16"2,0 0-1,17 7-7,-6-8-2,10 4-2,-1-7-4,9 5-5,-1-4-2,4 3-2,-2-3-2,-1 3 0,-2-1-2,-3 0 0,-3 1-3,-4-2-3,0 3-5,-5-7-10,2 0-11,3 2 0,1-4-1,3 3 2</inkml:trace>
  <inkml:trace contextRef="#ctx0" brushRef="#br0" timeOffset="6192.6192">4878 1784 16,'-10'-17'19,"10"17"-4,-21-14-1,8 10-1,-2-5 2,0 4-3,1-2-3,-3 3-2,4 2-1,-5 1-1,3 3-1,-3 0 0,0 9-1,-2-3 0,-1 7 1,-2-1-1,3 8 1,-3-2-1,5 8 1,2-2-1,5 2 2,1 2-2,8 3 0,4-3 1,6 3 0,6-6 0,7 1-1,0-7 0,7 0 0,2-8-1,0-3 0,0-3-2,-2-5-1,-3 1-2,-4-7-3,-3 4-7,-4-7-14,-3-3-5,-1-1-1,-3-6 0</inkml:trace>
  <inkml:trace contextRef="#ctx0" brushRef="#br0" timeOffset="8027.8027">5104 1701 17,'-2'-15'15,"2"15"-1,-1-16 2,1 16-2,0-14 3,0 14-5,0 0 0,-3-14-2,3 14 0,0 0-2,0 0 0,0 0-2,0 0 0,0 0-1,0 0-2,0 0 0,0 0-1,-6 24-1,7 0-2,0 7 2,0 6-2,0 8 2,1 9-1,-1 2 1,1 1-2,0-4 2,-1-5 0,-1-4-1,1-5 1,-1-9-1,-1-7 0,1-5-2,-2-8-1,2-10-4,0 0-6,0 0-7,0 0-10,0-11-1,5-6 1,-1-12 2</inkml:trace>
  <inkml:trace contextRef="#ctx0" brushRef="#br0" timeOffset="8320.832">5240 1575 35,'7'-11'25,"-7"1"1,0 10 0,0 0-9,7 19-3,-4 5-3,-3 7-4,3 10-4,-2 5 1,1 7-1,1 5-1,-1-1-2,0-1 0,0-5-1,0-6 1,-2-7-2,2-5-2,-2-9-2,2-4-4,-3-8-7,1-12-11,0 0-2,0 0 1,0 0 2</inkml:trace>
  <inkml:trace contextRef="#ctx0" brushRef="#br0" timeOffset="8594.8594">5065 1923 45,'0'0'29,"-15"2"2,15-2-2,0 0-14,12-2-3,4 3-1,-1-6-5,7 5-2,-2-2-2,3 1-2,1 2-3,-4-4-3,1 7-7,-8-5-6,1 3-7,-1 2-4,-2-4-2,5 3 3</inkml:trace>
  <inkml:trace contextRef="#ctx0" brushRef="#br0" timeOffset="9132.9132">5376 1994 38,'0'0'28,"0"0"2,0 0-8,11 8-4,0-5-1,-2-5-4,7 7-1,-1-5-6,3 6-1,-1-3-1,-1 5-2,-1 2 0,-3 4-1,-3 3-1,-2 5 0,-4 0 0,-4 4 0,-2 1 1,-3 0-1,-4-3 1,0 1 2,-4-5-2,0-4 2,0-2-3,-1-2 3,3-4-2,0-2 2,3-3-3,9-3 1,-12 4 0,12-4-1,0 0 1,-9-6-2,9 6 1,0-12-2,0 12 2,4-13-2,-4 13 2,8-11-2,-8 11 2,16-5 0,-6 6 1,0 3 2,3 2-2,3 2 3,0 2-3,3 2 0,1 0 0,1-1 0,0 0 0,1-2-3,0-2 1,-2-1-2,1-3-1,-4-6-4,3 3-23,-2-2-4,-3-5 0,-1 0 2</inkml:trace>
  <inkml:trace contextRef="#ctx0" brushRef="#br0" timeOffset="10812.0811">6576 1858 23,'-13'4'24,"13"-4"1,0 0-3,0 0-5,0 0-1,0 0-3,0 0-2,11 2-2,-1 0-1,3-4-1,8 4-2,4-4 0,10 4-1,6-3-1,11 4 0,10-3-1,14 0 0,11-2-1,11 1 1,12-1-1,12 0 0,11-3 0,8 0 0,8-1 1,4 1-1,5 0 0,1-1 0,-3 1 0,0 1 0,-7 0 0,-8 2 0,-10 1 0,-9 1 0,-13 0-1,-10 1 1,-14 2-1,-12 0 0,-14 0 0,-12 1 0,-10-1-2,-11-2-2,-8 3-1,-9-5-5,-9 1-6,0 0-12,0 0-7,0 0 0,-16-17 2</inkml:trace>
  <inkml:trace contextRef="#ctx0" brushRef="#br0" timeOffset="11194.1193">9402 1589 3,'0'0'21,"-11"-20"1,11 20 2,0-14-4,0 14-1,0 0-3,9-13-3,-1 13-2,-8 0-3,20 2-2,-8 2 1,8 4-2,0 2-1,7 7 0,2 7-1,1 7-2,1 4 2,3 4-2,-4 3 1,-1 4-1,-6 3 1,-5-1-2,-6-4 3,-5-2-1,-9-2 0,-6-3 0,-8-5-1,-4-4 0,-7-6 0,-5-3-3,-3-4-3,-5-8-5,4 1-19,-1-5-4,1-5-1,6 0-1</inkml:trace>
  <inkml:trace contextRef="#ctx0" brushRef="#br0" timeOffset="13046.3045">6684 711 38,'0'0'25,"0"0"3,0 0-6,0 0-3,0 0-3,0 0-4,0 0-2,0 0-4,0 0-2,0 0-1,0 0-1,0 0 0,0 0-1,0 0 1,1 49-1,-1-49 0,3 63 0,-2-27 0,1 0 0,1-2-1,0-2 3,-1-2-3,0-4 2,1-4-3,0-5 1,1-3-5,-4-14-1,7 11-11,-7-11-14,0 0-2,14-5 0,-14 5 1</inkml:trace>
  <inkml:trace contextRef="#ctx0" brushRef="#br0" timeOffset="13513.3512">6848 1017 42,'0'0'27,"0"0"1,0 0-2,30-29-7,-30 29-11,0 0-2,0 0-2,0 0-1,0 0-3,-6 10 2,6-10 3,-7 15-7,7-15 6,-8 21-2,6-10 2,-1 0-4,3-11 4,-1 20-1,1-20-1,4 12 1,-4-12 0,0 0-1,12-2 1,-12 2-1,9-12 0,-9 12-1,6-16 1,-6 16-1,2-16 0,-2 16 0,0-11 0,0 11 0,0 0-1,0 0 1,0 0-1,0 0-2,0 0-2,0 0-9,0 0-19,0 0 1,0 0-3,6-35 2</inkml:trace>
  <inkml:trace contextRef="#ctx0" brushRef="#br0" timeOffset="14346.4345">7366 607 15,'-21'-35'22,"21"35"5,0 0-2,0 0-8,0 0-1,0 0-3,0 0-4,0 0-2,0 0-2,-9 56-1,9-56-1,1 57 1,-1-57 0,1 67-3,-1-67 0,3 62-1,-3-62 0,4 47-1,-4-47-1,0 0-4,7 37-4,-7-37-8,0 0-9,0 0-2,0 0 1,0 0 1</inkml:trace>
  <inkml:trace contextRef="#ctx0" brushRef="#br0" timeOffset="15204.5203">7294 553 26,'0'0'24,"0"0"-5,0 0 1,0 0-4,0 0-1,0 0-4,0 0-2,12-35-1,-12 35-2,0 0-1,0 0-2,0 0 1,33-8 0,-33 8-2,0 0 0,43 0 0,-43 0 0,37 5-1,-37-5-1,43 13 1,-43-13-1,44 19 0,-44-19 0,38 26-1,-38-26 1,0 0 0,35 46 1,-35-46-1,0 0 1,0 48-1,0-48 1,0 0 0,-40 38 0,40-38-1,-41 22 1,41-22-1,-45 17 1,45-17-1,-41 11 0,41-11 0,0 0 1,-38 11-1,38-11 0,0 0 1,0 0-1,0 0 0,0 0 0,0 0 1,0 0-1,29-11 0,-29 11-1,34-1 1,-34 1 0,38 5 0,-38-5-1,39 15 1,-39-15-1,33 23 1,-33-23 0,0 0-1,32 48 1,-32-48 0,6 36 0,-6-36 0,0 0 0,-4 50 0,4-50 0,0 0 0,-18 41 3,18-41-3,0 0 1,-35 23-1,35-23 1,-29 3 0,29-3-1,-32-8 3,32 8-5,-30-16 5,30 16-4,0 0 0,-33-38-1,33 38-3,0 0-2,-15-50-7,15 50-3,7-35-7,-7 35-5,0 0 0,37-43 2,-37 43 2</inkml:trace>
  <inkml:trace contextRef="#ctx0" brushRef="#br0" timeOffset="15814.5813">7865 596 12,'0'0'15,"0"0"4,0 0-8,4-35 0,-4 35 0,0 0-1,0 0-2,0 0 0,0 0 0,0 0 1,0 0-1,0 0-2,0 0 0,0 0-1,0 0-1,0 0 0,0 0-1,0 0 0,0 0 0,0 0 0,0 0 1,0 0-1,0 0-1,0 0 0,0 0 0,0 0-1,0 0 1,0 0-2,0 0 2,0 0-1,-29 24 0,29-24 1,0 0-1,0 0 0,0 0 1,0 0 0,0 0-1,0 43 1,0-43 1,1 53-2,-1-53 0,2 72 0,-2-31 2,2-3-2,-2 0-1,1-3-1,-1-35-2,0 52 1,0-52-3,0 0-2,4 36-6,-4-36-1,0 0-8,0 0-9,0 0 0,26-38 2,-26 38 2</inkml:trace>
  <inkml:trace contextRef="#ctx0" brushRef="#br0" timeOffset="16105.6104">7996 528 20,'0'0'24,"0"0"3,14-40 0,-14 40-7,0 0-2,0 0-4,0 0-5,7 59-2,-7-59-1,1 69 0,-1-28-3,3 1 0,-2 1-1,2 1-1,-1-4-1,1-3 0,-3-37 0,5 58-2,-5-58-1,4 36-3,-4-36-5,0 0-4,0 0-12,0 0-3,0 0 0,0 0 2</inkml:trace>
  <inkml:trace contextRef="#ctx0" brushRef="#br0" timeOffset="16398.6395">7870 749 25,'0'0'28,"-36"-1"1,36 1 2,0 0-14,0 0-1,0 0-2,0 0-3,0 0-4,0 0-2,32 17 2,-32-17-5,38 0-1,-38 0-1,42 0-2,-42 0-3,41-5-4,-41 5-9,39-8-7,-39 8-5,43-3-1,-43 3 2,47-3 1</inkml:trace>
  <inkml:trace contextRef="#ctx0" brushRef="#br0" timeOffset="17753.7752">8308 779 18,'0'0'20,"0"0"2,0 0-1,0 0-3,0 0-3,0 0-5,0 0-1,0 0-3,-36 18 0,36-18-2,0 0 0,-37 36-1,37-36 0,0 0-1,-41 46-1,41-46 0,0 0 3,-29 41-3,29-41 1,0 0 0,0 0-1,0 0 3,-14 37-2,14-37 0,0 0 0,0 0-1,0 0 3,0 0-2,0 0 0,0 0-3,0 0 2,0 0 0,0 0-2,0 0 2,0 0-3,0 0 4,0 0-1,0 0-1,0 0 0,0 0 1,0 0-1,0 0 0,0 0 1,0 0-3,0 0 2,0 0 1,0 0-1,0 0 0,0 0 1,0 0-1,0 0 1,0 0-1,0 0 1,0 0 0,0 0-1,0 0 1,0 0-1,0 0 1,0 0-1,0 0 1,0 0-1,26-35 3,-26 35-3,0 0 0,0 0 1,19-37-1,-19 37 0,0 0 1,0 0-1,25-36 0,-25 36 0,0 0 0,0 0 0,34-26 0,-34 26 1,0 0-1,35-11 0,-35 11-2,0 0 2,33-1 0,-33 1 0,0 0-1,0 0 1,0 0 0,24 43-1,-24-43 1,0 0 0,-5 51-1,5-51 1,-12 36 0,12-36 0,0 0 0,-26 45 2,16-34-2,-1-3 0,0-2 2,2-1-2,9-5 3,-14 4-3,14-4 2,0 0-3,-9 1 3,9-1-1,0 0 0,0 0-1,0 0-2,0 0 3,0 0-3,0 0 2,0 0-2,30-15 1,-30 15-1,0 0 2,31-6 0,-31 6-1,22 4 1,-11 1 0,1 2 2,1 4-3,-2 2 3,0 5-3,0-1 3,-1 3-2,-1 4 1,-2 0-1,-2-2 0,-3-1-1,-1-1 1,-3-4-1,-2 0 1,-3-3 0,-3-2-1,0-2 1,-2-2 0,-2-2 1,0-2-1,-1 0 1,0-3 0,0-1 0,1-1 1,-1-1 0,1 1 0,1-2 0,1 1 0,1-1 0,3 2-1,-1-1 1,9 3-1,-10-4 0,10 4-1,0 0 1,0 0-1,0 0 0,0 0 0,0 0 0,0 0 0,0 0-2,-9-6-3,9 6-11,0 0-20,0 0-1,4-14 1,-4 14-2</inkml:trace>
  <inkml:trace contextRef="#ctx0" brushRef="#br0" timeOffset="23548.3546">8748 835 43,'0'0'27,"36"-17"3,-36 17-8,0 0-9,0 0-1,0 0-3,0 0-2,0 0-2,0 0-1,17 38-2,-17-38 0,0 0 0,-14 49-1,14-49 0,-23 35-1,23-35-2,0 0-4,-41 31-5,41-31-7,-31 13-11,31-13 0,0 0-1,0 0 1</inkml:trace>
  <inkml:trace contextRef="#ctx0" brushRef="#br0" timeOffset="24066.4064">9120 617 10,'0'0'20,"0"0"3,0 0 2,0 0-6,0 0-3,0 0-3,0 0-2,0 0-2,0 0-2,0 0-1,21 50-1,-21-50-2,-1 52 1,1-52-1,3 57-1,-3-57-1,2 54-1,-2-54 0,3 42-1,-3-42-2,0 0-3,0 36-4,0-36-5,0 0-10,0 0-3,0 0-1,0 0 2</inkml:trace>
  <inkml:trace contextRef="#ctx0" brushRef="#br0" timeOffset="24607.4605">9010 532 22,'0'0'25,"-32"-8"2,32 8-6,0 0-2,0 0-1,0 0-4,0 0-3,0 0-2,0 0-1,0 0-1,0 0-2,35-2 1,-35 2 0,61-10-1,-27 5-1,2-1 0,-4 0 0,-1 1-4,-31 5 2,46-8-4,-46 8-2,0 0-7,31-9-7,-31 9-16,0 0 0,0 0 0,0 0 1</inkml:trace>
  <inkml:trace contextRef="#ctx0" brushRef="#br0" timeOffset="25172.517">9427 556 2,'0'0'18,"0"0"1,0 0 5,0 0-9,0 0 1,0 0-1,15 42-3,-15-42-2,-4 45-3,4-45-1,-2 56-2,2-56-1,-2 57-1,2-57-2,-1 49 0,1-49 0,-1 37 0,1-37-4,0 0-5,0 0-9,0 0-7,0 0-1,0 0 1,0 0-1</inkml:trace>
  <inkml:trace contextRef="#ctx0" brushRef="#br0" timeOffset="25495.5493">9604 538 19,'0'0'20,"0"0"1,0 0 2,0 0-7,0 0-4,0 0 1,-2 50 0,2-50-4,-10 58-3,10-58 0,-7 64-3,7-64-1,0 62-1,0-62 0,5 50-1,-5-50 0,8 37 2,-8-37-4,0 0-2,0 0-6,0 0-5,0 0-9,0 0-2,0 0-2,0 0 0</inkml:trace>
  <inkml:trace contextRef="#ctx0" brushRef="#br0" timeOffset="25818.5816">9453 651 12,'0'0'19,"0"0"2,0 0 2,0 0-7,0 0-1,0 0 0,0 0 0,35-4-4,-35 4-3,0 0-1,42-1-3,-42 1 0,0 0-4,37-4-3,-37 4-1,0 0-4,32-9-4,-32 9-7,0 0-3,35-12-5,-35 12 0,0 0 3,42-16 2</inkml:trace>
  <inkml:trace contextRef="#ctx0" brushRef="#br0" timeOffset="26352.6348">9709 589 7,'0'0'14,"0"0"3,29-15 0,-29 15-2,0 0 1,3 41-2,-3-41-1,3 46-2,-3-46-3,1 55-3,-1-55-2,0 52-1,0-52 0,0 42-1,0-42 0,0 0 1,0 37 0,0-37 2,0 0 0,0 0-1,0 0 0,0 0 1,0 0 0,0 0-1,0 0-1,-4-49-2,4 49 1,-2-44 0,2 44 0,-2-50-1,2 50 1,-1-50 0,1 50-1,0-44 1,0 44 1,0 0-1,5-40 0,-5 40 1,0 0 0,0 0 0,0 0 0,0 0 0,35-31 0,-35 31-1,0 0 1,34-3-1,-34 3 0,0 0-1,37 6 0,-37-6 0,0 0 0,34 11 0,-34-11 0,0 0-2,32 10 0,-32-10-4,0 0-2,0 0-7,39-4-7,-39 4-4,0 0-4,0 0-1,0 0 3</inkml:trace>
  <inkml:trace contextRef="#ctx0" brushRef="#br0" timeOffset="26676.6674">9783 631 15,'0'0'19,"0"0"1,0 0 1,0 0-5,0 0 0,0 0-1,0 0-3,0 0-1,0 0-2,11 36-1,-11-36-2,0 0 0,42 11-2,-42-11 0,42 5-2,-42-5 0,46 2-2,-46-2-3,42-1-7,-42 1-13,0 0-6,40 5 0,-40-5-1,0 0 0</inkml:trace>
  <inkml:trace contextRef="#ctx0" brushRef="#br0" timeOffset="29665.9663">6719 2275 1,'-15'1'18,"15"-1"3,0 0-2,0 0-3,-11 0 0,11 0-1,0 0 1,0 0-4,0 0 0,0 0-3,4-10-1,-4 10-3,10-12 1,-10 12-2,18-14 0,-7 6-2,4 1 0,0 0 0,1 1-1,-2 1 0,2 3 0,-1 3-1,-2 3 0,0 4-1,-1 4 1,-2 5 0,0 5 0,-2 4 0,-1 2 0,-3 1 1,-2 1 0,-3 1-1,-1-1 1,-4-4 0,-3-2-1,-3-2 1,0-1 0,-3-3-1,0-3 1,1-2 0,-2-4 0,2-2-1,0-3 1,1-3 0,1-2 0,1-3 1,2 0-1,1-3 0,8 7 1,-12-15-1,12 15 0,-7-18 0,7 18 0,-1-16 0,1 16 0,1-16-1,-1 16 0,4-10 0,-4 10 0,10-6 0,-10 6 0,16 1-1,-6 2 1,4 1 0,0 3-1,3 1 1,-1 2 0,2 0 0,-2 1 0,0-1-1,-2 1 1,-1-1 0,-1 0-1,-3 0-2,-9-10-3,11 19-6,-11-19-13,2 14-8,-2-14-1,0 0 0,9 10 1</inkml:trace>
  <inkml:trace contextRef="#ctx0" brushRef="#br0" timeOffset="30067.0064">7100 2572 34,'0'0'24,"12"7"3,-12-7 0,0 0-14,0 0-5,0 0 0,0 0 1,-11 8-1,11-8-3,-9 9-1,9-9 1,-7 11-2,7-11 0,0 0-1,-1 11 0,1-11 1,0 0 0,0 0 0,13-3 0,-13 3 0,9-8 0,-9 8 0,6-11 0,-6 11-1,0 0-1,2-10-1,-2 10-2,0 0-4,-10-3-21,10 3-8,0 0 1,-8-13-1</inkml:trace>
  <inkml:trace contextRef="#ctx0" brushRef="#br0" timeOffset="33002.2997">7589 2171 28,'0'0'23,"0"0"0,0 0-2,0 0-10,0 0-2,0 0-1,0 0-1,-2 12-1,2-12-1,0 21 0,0-7 0,3 8 1,-2 5-2,3 6 0,-1-1 1,1 4-2,0-1-1,1 0-1,0-1 0,-2-2-2,0-5 2,0-4-1,0-3 1,-2-4-2,1-1 0,-2-15-3,1 18-5,-1-18-8,0 0-12,0 0-1,0 0 0,5-18 0</inkml:trace>
  <inkml:trace contextRef="#ctx0" brushRef="#br0" timeOffset="33333.333">7830 2177 22,'0'0'22,"10"15"1,-10-15 3,-4 19-16,5 0 1,-2 4-1,2 7 0,-3-1-1,3 8-2,-2-5-2,2 3-1,-1-2-1,1-2-4,-1-5 2,1-3-1,0 1-1,-1-7-2,2 2-3,-3-7-6,1-12-10,2 20-6,-2-20-1,0 0 2</inkml:trace>
  <inkml:trace contextRef="#ctx0" brushRef="#br0" timeOffset="33588.3585">7630 2497 49,'-16'13'29,"16"-13"1,0 0 0,0 0-18,0 0-3,12 0-1,2-2-1,-1-2-4,4 0-2,2 1-2,1-3-4,2 2-7,-3 1-11,-3-4-7,6 6 0,-7-5-1,6 5 2</inkml:trace>
  <inkml:trace contextRef="#ctx0" brushRef="#br0" timeOffset="34264.426">8014 2644 5,'0'0'22,"-14"3"2,14-3-4,0 0 1,-10-1-1,10 1-1,0 0-4,0 0-3,0 0-4,11-8 0,-11 8-3,12-7-2,-12 7 0,18-6-1,-7 5 0,1 1 0,-1 2-1,0 4-1,-3 2 0,0 4 0,-2 3 0,-2 4 0,-4 2 0,-4 1 0,-2 1 1,-2 0 0,-2-1 0,-2-1 0,-3-4 0,0 0 0,-2-6-1,1 1 1,-1-5 0,1 0 0,-1-5-1,3 1 1,0-4 0,2 1 0,4-3 0,8 3 0,-12-3 0,12 3 1,0 0-2,0 0 1,0 0 0,0 0-1,14-5 0,-4 6 0,1 0 0,2 2 0,4 0 0,1 2 0,0 1 0,2 0 0,0 1 0,0 0 0,0-2-1,-1 0-1,0 0-3,-3-8-3,4 5-6,-6-8-14,1-4-5,2-1-1,0-7 0,2 0 3</inkml:trace>
  <inkml:trace contextRef="#ctx0" brushRef="#br0" timeOffset="34890.4887">8334 2396 11,'-10'-3'20,"10"3"1,-10-1-1,10 1-11,-9 2 2,9-2-1,-12 13 0,12-13-2,-14 24 0,5-7-1,3 4-1,0-1 0,2 3-1,1-1 0,4 0 0,1-1-1,3 0 1,2-4-2,4 0 1,0-3 0,2 1-1,1-3 0,2 0 0,1-6-1,1-2 0,-1-1 0,1-3-1,0-5 1,0 0-1,-1-4 0,0-3 0,-2-3 0,0-1 0,-2-4-1,-1 0 1,-2-3 0,-2-3-1,-1 0 0,-2 1 1,-3-1-1,-2-3 0,-2 2 0,-2 2 2,-2 2-2,-2 2-1,-2 1 1,-1 5-1,-2 1 1,-1 6-1,-1 3 0,-1 3-1,-2 2 1,0 5 3,-1 5-4,0-3 0,3 9-3,-1-3-5,6 6-13,3 0-9,4-4-1,5 1-3,-1-16 4</inkml:trace>
  <inkml:trace contextRef="#ctx0" brushRef="#br0" timeOffset="35492.5489">8694 2619 18,'0'0'26,"-12"4"2,12-4 2,0 0-8,0 0-7,-1-11 0,1 11-2,11-12-2,-2 2-5,4 6-2,1-5-1,2 6-1,0-2-1,2 4 0,-2 2-1,0 4 0,-2 2 0,-3 3 0,-1 4-1,-4 3 1,-1 1 0,-4 1-1,-3 1 1,-3 0 0,-4-2 0,-1 1 1,-2-3-1,-1 0 0,-1-4 0,0 1 1,1-3-1,2-1 0,1-2 0,10-7 0,-13 10 1,13-10 0,0 0 0,-2 11 0,2-11 1,17 6 0,-5-4 0,5 3-1,1-2 1,0 1-1,0-1-1,-1 0-2,0 0-2,-7-5-6,5 3-15,-2-3-8,-2-4-1,3-1 0,-1-6 1</inkml:trace>
  <inkml:trace contextRef="#ctx0" brushRef="#br0" timeOffset="35958.5953">9233 2671 26,'0'0'23,"6"16"1,-6-16 2,0 0-12,-1 14-3,-1-2 1,2 5-1,-3 1-3,1 6-1,-2 0-1,0 1-1,0-3-3,-3 1-1,0-3-4,-5-5-5,5-4-12,-3 2-10,-4-8 1,4 0-2,-1-10 1</inkml:trace>
  <inkml:trace contextRef="#ctx0" brushRef="#br0" timeOffset="36388.6385">9208 2462 65,'0'0'32,"0"0"0,1-15-1,-1 15-17,-5-16-8,5 16-1,-7-14-3,7 14-5,-6-16-8,6 16-20,3-13 0,-3 13-1,9-18 0</inkml:trace>
  <inkml:trace contextRef="#ctx0" brushRef="#br0" timeOffset="37259.7254">9686 2366 18,'0'0'23,"6"-17"2,-6 17 1,0 0-12,0 0-2,0 0-1,4 11-1,-7 8-3,-3 0-1,2 11 0,-6 1-1,3 11 0,-4-1-1,3 3-1,-2-4-1,2-1 0,0-5-1,2-6-1,2-6-2,0-8-1,3-1-4,1-13-6,0 0-12,0 0-5,3-17-1,2 5 2</inkml:trace>
  <inkml:trace contextRef="#ctx0" brushRef="#br0" timeOffset="37664.7659">9652 2386 44,'0'0'27,"0"0"1,6 15 0,1-3-18,1-1-1,5 8 0,1-1-2,4 4-1,0-2-1,3 1 0,0-3-2,2-1 1,-2-6-1,-1 1 0,-2-7 0,-1 1 1,-3-8-1,-1 0 1,-2-5-1,-1-2 0,-4-5-1,-1-1 0,0-5 0,-1-3-1,-2-2 0,-1-2-2,-2-2 1,-2 1-1,0 3-1,-3 0-1,4 7-3,-4-2-3,6 20-7,-5-20-6,5 20-5,0 0-4,9 4-3,-1 6 4</inkml:trace>
  <inkml:trace contextRef="#ctx0" brushRef="#br0" timeOffset="38274.827">10101 2449 16,'0'0'22,"0"0"1,0 0 1,0 0-11,0 0-3,0 0 1,-5 10-2,5-10-2,-12 14-1,4-4-1,-1 4 0,-1 0-1,2 2 0,1 1 0,1-1-1,2-2-1,3 1 2,2-3-2,3-2 1,-4-10 0,11 15 0,-11-15 0,18 6 0,-9-8 0,1 0 0,0-4-1,1-1 0,-2-4 0,0 1-1,-1-4 1,0 0-1,-2-1 0,-1-1 0,0 1 0,-1 1 0,-1 1 0,-1 3 0,-2 10 0,2-15 0,-2 15 0,0 0 0,0 0-1,0 0 0,0 0 0,0 0 0,0 0-1,0 17 1,1-4-1,0 2 1,1 3 0,2 3 0,0 0 0,1 1 1,-1-2-1,3-2 0,-1 0-1,1-5 0,0 1-2,-7-14-2,14 14-5,-14-14-6,17-7-12,-5-1-5,0-8-1,3-1 2,-2-10 1</inkml:trace>
  <inkml:trace contextRef="#ctx0" brushRef="#br0" timeOffset="38792.8789">10405 2346 42,'0'0'25,"-10"1"4,1 1-2,-3 2-16,4 10-1,-3-3 0,2 10-1,-3-4-1,5 7-2,-1-1-2,3 4 0,2-2 0,3 2-1,2-1 0,3-1 0,2-6 0,2 1-1,2-3 1,4-3 0,-1-6-1,4-1 0,-2-6 0,3-1 1,-3-6-1,1-3-1,-3-5 1,1-3-1,-4-2 1,-2-4-1,-2-1 0,-2-3-1,-2 0 1,-3 0-1,-2 2 0,-3 0 0,-2 2 0,-2 3-1,-3 4 1,-3 3-1,0 3 1,-4 3-1,-1 6 0,-1 4 0,-1 4 0,1 2 0,-1 6 0,2 1 0,2 3-2,2 0-1,7 2-2,0-5-2,10 4-5,-1-8-13,0-12-8,21 12 1,-6-14 0,8-1 3</inkml:trace>
  <inkml:trace contextRef="#ctx0" brushRef="#br0" timeOffset="39108.9105">10630 2234 28,'0'0'24,"0"0"2,9 10 1,-9-10-9,-3 19-6,6 4 1,-4-2-1,4 11 0,-4-1-4,5 8-2,-3 1-1,2 4-1,-2-4-2,2 0-1,-1-3 0,1-2-1,0-3-1,-2-6 0,2-2-2,-4-8-3,4-1-5,-3-15-11,0 0-10,0 0 0,6-11 0,2-5 2</inkml:trace>
  <inkml:trace contextRef="#ctx0" brushRef="#br0" timeOffset="39387.9384">10821 2241 57,'0'0'30,"-1"12"-1,-4 2 1,-1 6-21,3 10 0,-4 0 1,2 11-2,1 0-3,0 5-2,3-6 0,1 3-2,1-5 0,2-4 0,0-3-2,2-6-1,1-2-4,-4-10-4,3 0-9,-5-13-12,0 0-1,11-1 0,-10-13 1</inkml:trace>
  <inkml:trace contextRef="#ctx0" brushRef="#br0" timeOffset="39658.9655">10674 2466 42,'0'0'30,"-9"12"1,9-12 1,0 0-7,0 0-13,12 11-2,-12-11 0,15-2-3,-5 1-3,3 2 0,-2-2-2,1 1-1,-2 0-1,-10 0-4,18 3-6,-18-3-18,9 1-5,-9-1-1,10-3-1</inkml:trace>
  <inkml:trace contextRef="#ctx0" brushRef="#br0" timeOffset="40718.0712">11519 2364 18,'-2'-11'14,"2"11"3,-2-11-3,2 11 0,0 0-2,-8-14-1,8 14-1,-8-6-1,8 6 0,-11-3-1,11 3 0,-13 9-1,7 2 0,-4 0-1,2 10 2,-3-1-2,4 10 0,-2-1-1,3 6 0,0 0-1,5 4 0,0-3-2,4 0 0,2-4 0,2-2-1,1-6-1,0-1 0,1-6-1,0-4-2,1-3-2,-1-6-2,4 2-5,-3-10-8,3 0-9,4-2-4,-2-6 1,3 0 1</inkml:trace>
  <inkml:trace contextRef="#ctx0" brushRef="#br0" timeOffset="41260.1254">11757 2461 16,'0'0'21,"-2"-12"0,2 12-5,0 0 0,-8-7-1,8 7-2,-16 10-3,7 4 0,-3 3-2,1 6 0,-2 3-1,4 4-1,-1 1 0,6 0-1,1-3-1,6-1-1,3-7 0,5-3 1,1-7-1,6-2 0,-1-7-1,3-3 0,-2-5 0,2-3-1,-2-4 0,-1-2 0,-4-4 0,0 1-1,-4-2 1,-2 2-1,-5-2 1,-1 3-1,-3 1 0,-2 1 0,-3 3-1,-3 4 1,-2 2-1,-1 2 1,-2 3-1,1 1-1,0 3-1,-1-2-2,7 6-6,-3-6-9,11 0-13,0 0 1,0 0-2,0 0 2</inkml:trace>
  <inkml:trace contextRef="#ctx0" brushRef="#br0" timeOffset="41651.1645">12013 2438 5,'0'0'22,"0"0"2,0 0 1,0 0-5,0 0-1,0 0-3,0 0-4,0 0-4,0 0-1,0 0-2,0 0-1,4 21-1,-4-7-1,1 6 1,-1 2-2,2 7 2,0 0-2,0 0 1,1 0-1,0-1 0,-1-3 0,1-4-1,0-4-1,-2-5-1,1-1-2,-2-11-8,0 0-11,9 6-8,-9-6 0,9-18 1</inkml:trace>
  <inkml:trace contextRef="#ctx0" brushRef="#br0" timeOffset="41952.1948">12161 2370 45,'0'0'27,"3"10"1,-4 5 0,-1 4-18,-2 1 0,1 9 0,-1 0-3,3 6-1,-1-1-2,3 2 0,1-2-3,1-2 1,0-3-2,1-4-1,0-4-2,-2-4-2,3-2-4,-5-15-3,2 10-14,-2-10-4,0 0-1,0 0 2</inkml:trace>
  <inkml:trace contextRef="#ctx0" brushRef="#br0" timeOffset="42207.2201">12016 2575 60,'-8'16'30,"8"-16"-1,0 0-4,9 3-15,-9-3 0,14 0-1,-5-3-4,2 2-2,3-2-1,0 0-1,3 0-2,-2-3-2,6 3-7,-6-4-10,2-3-10,2 4-1,-3-3 0,2 2 0</inkml:trace>
  <inkml:trace contextRef="#ctx0" brushRef="#br0" timeOffset="42464.246">12260 2449 53,'-5'10'29,"5"-10"3,0 0-1,0 0-19,0 0-1,14 2 1,-4-1-5,-1-5-3,2 3-1,0-1-3,1-2-1,0 3-5,-12 1-7,18-12-19,-8 9 0,-1-5-1,3 1 1</inkml:trace>
  <inkml:trace contextRef="#ctx0" brushRef="#br0" timeOffset="42824.282">12445 2266 40,'5'17'25,"-5"-17"1,9 21 1,0-6-18,-1 2 0,6 6 1,-5-3-1,3 10-1,-2-2-1,2 8-1,-6-3-2,1 3 0,-4-2-1,-2 1 0,-5-1 0,-2-1-1,-4-3 0,-3 0 0,-1-4-1,-4-5-2,2-1-2,-1-8-6,4-4-22,5-2-2,8-6 1,-1-12-3</inkml:trace>
  <inkml:trace contextRef="#ctx0" brushRef="#br0" timeOffset="47588.7584">13760 1316 11,'0'0'16,"0"0"-1,0 0 0,3-17 1,-3 17-1,0 0 0,2-11-3,-2 11 1,0 0-3,0 0-1,0 0-1,0 0-1,9 1-2,-5 9 1,-3 7-2,2 6-1,0 4 1,1 5 0,0 3 0,1 2-1,-1 0 0,0-3-1,-2-6 1,1-4-1,-2-6-1,0-4 0,-1-14 1,-1 16 0,1-16-1,0 0 1,0 0 0,0 0 0,-12-13 0,10 1 0,-2-6-1,1-3 0,0-6-1,0-6 0,2-4 0,0 1 0,1-1-1,3-1 2,0 1-2,4 1 1,3 3 1,2 3 0,0 4-1,5 1 1,-1 3-1,2 5 0,-1 2 0,1 6 0,0 6 0,-1 5 0,-1 6-1,-1 6 1,0 6-1,-4 4 1,-1 5-1,-3-2 1,-4 4-1,-3 3 1,-4-1 0,-3-2 0,-4-2 1,0-2 0,-4-3 0,-1-1 0,-1-7 0,1-3 0,0-6 1,0-2-2,2-6 1,1-2 0,1-1-1,3-3 1,-1-2-2,10 9 2,-14-15-2,14 15 1,-8-13 0,8 13 0,0 0-1,-6-11 1,6 11 1,0 0-1,0 0 0,0 0 0,0 0 0,12 1 0,-1 4 1,2 3-1,4 2 1,4 4-1,4 1 1,3 4-1,4 0 1,1-1-1,0 1 0,-3-4 0,-2-1 0,-3-2-1,-3-3 0,-6-2 0,-2-2-2,-6-3-1,3 3-3,-11-5-4,16-1-13,-8 0-13,2 0 1,2-3 0,0-1 2</inkml:trace>
  <inkml:trace contextRef="#ctx0" brushRef="#br0" timeOffset="48249.8245">14480 1538 26,'0'0'24,"0"0"-1,0 0 1,0 0-7,0 0-2,0 0-2,0 0-3,0 0 0,0 0-1,-2 11-2,2-11 0,0 0-1,0 0-1,0 0-1,0 0-1,0 0 0,3 10-1,-3-10 0,12 17-1,-2-4 1,4 3 0,6 9 0,5 1 0,7 5-2,3-1 2,5 2-2,2-1 1,1-1-2,1-3 2,-4-5-2,-3-2 2,-5-5 0,-7-2-1,-4-2 1,-7-4-1,-4-4-1,-10-3-1,10 3-2,-10-3-3,0 0-6,0 0-14,13-8-10,-13 8 2,16-12-2,-5 2 3</inkml:trace>
  <inkml:trace contextRef="#ctx0" brushRef="#br0" timeOffset="48775.8771">15725 2060 34,'0'0'25,"-8"-15"2,8 15-7,-10-14-9,0 2 0,0 4 0,-2-5-3,3 6-1,-5-3-2,4 5-1,-5-3 0,1 6 1,0-2-1,-1 5-1,-2 2 1,0 5-1,0 1 0,0 5 0,0 4 0,2 5-1,1 2 1,4 4-1,3 0 0,6 2 1,4 0 0,7 0 2,3 0-3,9-1 1,6-3-1,5-3 0,2-4-1,3-1 0,-2-5 0,-1-2-3,-4-5 2,-6-4-1,-4 1-2,-9-6-2,-1 6-7,-11-4-19,0 0-6,0 0 1,-1-12-1</inkml:trace>
  <inkml:trace contextRef="#ctx0" brushRef="#br0" timeOffset="52403.2396">15503 2514 6,'0'0'5,"0"0"-1,10-8 0,-10 8 0,0 0 0,0 0 0,0 0 0,0 0 1,0 0 0,0 0 1,0 0 0,0 0 2,0 0-1,0 0 1,0 0 2,0 0-2,0 0 0,0 0-1,0 0 1,0 0-1,0 0-1,0 0 0,0 0-1,0 0-1,0 0 0,0 0-1,0 0 0,-8 18 0,1-8 0,-3 7 0,-4 2 1,0 6 0,-6-1 0,1 6-1,-4-4 0,3 2 0,-1-2 0,2-3-1,3-4-1,1-1 1,4-6-2,2 0 1,9-12-1,-10 14 1,10-14-1,0 0-1,0 0-1,0 0-1,0 0-3,0 0-4,-5 12-11,5-12-11,0 0 0,-12 16-1,2-11 2</inkml:trace>
  <inkml:trace contextRef="#ctx0" brushRef="#br0" timeOffset="53644.3638">14573 2919 11,'0'0'22,"0"0"2,0 0-3,0 0-2,0 0-2,0 0-3,0 0-4,0 0 0,0 14-2,2-1-2,-2 0 0,3 7-1,-2 0 0,3 7-1,-1 2 1,1 2-2,-1-2 0,2 3-1,-2-2 0,1 2-1,0-4 0,-2-1 0,0-4-1,1-3 0,-2-1-1,-1-7-2,2 0-1,-2-12-3,0 11-6,0-11-11,0 0-9,5-18 0,0 1 1,4-1 1</inkml:trace>
  <inkml:trace contextRef="#ctx0" brushRef="#br0" timeOffset="53983.3978">14846 2897 30,'6'-10'26,"-6"10"1,0 0 0,0 0-13,8 11 1,-8-11-2,4 30-2,-3-11-1,4 11-4,-3 0 0,4 6-3,-2 1 0,2 2-1,-1-3-1,0-1-1,1-3 0,0-4 0,-2-4-2,-1-5 0,2-2-3,-5-17-3,4 19-10,-4-19-12,0 0-2,0 0-1,-4-23 3</inkml:trace>
  <inkml:trace contextRef="#ctx0" brushRef="#br0" timeOffset="54269.4264">14641 3092 47,'-7'15'30,"7"-15"1,0 0 0,19 8-17,-4-12-4,5 3 2,0-6-5,3 3-1,-1-4-2,2 2-2,-4-1 0,-2 1-2,-3 2-3,-3-2-3,3 3-9,-3 1-18,1-6 0,4-1 0,1-7 0</inkml:trace>
  <inkml:trace contextRef="#ctx0" brushRef="#br0" timeOffset="55681.5676">15896 2152 10,'0'0'17,"-11"0"-1,11 0-1,0 0 0,0 0-2,0 0-1,0 0-2,0 0 0,0 0-2,0 0 0,0 0-1,0 0 0,0 0 0,0 0-1,0 0-1,13 0 1,-4-3-2,4 3 0,1-4 0,6 3-1,2-2 0,3 0-1,3 1 0,0 0 0,1-1-1,1 3 0,-3-1 0,0 2 0,-3 1-1,-2-1 0,-3 0 1,-3 1-1,-3-1 0,-2 1-1,-11-2 1,13 1-2,-13-1-2,0 0-2,9 4-7,-9-4-16,0 0-4,0 0-1,12-16 1</inkml:trace>
  <inkml:trace contextRef="#ctx0" brushRef="#br0" timeOffset="56290.6285">15652 1457 21,'-3'-12'25,"3"12"3,0 0 0,-3-10-8,3 10-4,0 0-3,0 0-2,1 14-3,0-3-2,0 3-3,0 4-1,0 0 0,1 3-1,0 2 0,0-1-1,0-3 0,0-3 0,0-2-1,-1-4 0,-1-10-3,1 13-2,-1-13-7,0 0-10,0 0-7,0 0-1,-3-13 2,4 3 0</inkml:trace>
  <inkml:trace contextRef="#ctx0" brushRef="#br0" timeOffset="56758.6753">15507 875 24,'0'0'26,"0"0"2,-8-38-1,8 38-8,0 0-10,0 0 2,0 0-4,0 0-3,0 0 1,4 41-2,-4-41 2,9 43-2,-4-12 0,3 3 2,-1 5-3,-1-2 2,1 1-5,-1-3 4,-1-4-5,-1-1 4,0-4-2,-2-6-2,0-4-1,-2-16-2,2 19-5,-2-19-5,0 0-13,0 0-3,4-16 0,1 0 0</inkml:trace>
  <inkml:trace contextRef="#ctx0" brushRef="#br0" timeOffset="57074.7069">15642 789 26,'0'0'22,"0"0"1,0 0 3,0 0-14,0 0-3,0 0 3,0 0-1,13 50-4,-13-50 1,8 59-3,-3-24-3,1 0 1,-1 6-3,1-8 1,0 4-4,-1-8 4,1 0-6,-3-7-1,1-3-4,-3-9-4,-1-10-10,4 12-5,-4-12 1,0 0 0</inkml:trace>
  <inkml:trace contextRef="#ctx0" brushRef="#br0" timeOffset="57308.7303">15572 1013 42,'0'0'29,"-19"-3"3,29 0-5,-10 3-13,0 0-3,45 11-3,-45-11-3,36 0-1,-36 0-5,37-4-6,-37 4-1,36-8-18,-36 8-4,37-3 1,-37 3 1</inkml:trace>
  <inkml:trace contextRef="#ctx0" brushRef="#br0" timeOffset="58231.8226">16927 2073 21,'0'0'22,"0"0"-5,0 0 0,0-10-1,0 10-3,0 0-2,0 0-2,1-14-1,-1 14-1,0 0-1,0 0-1,0-14 0,0 14-1,0 0-1,-2-13 0,2 13 0,-6-11-2,6 11 1,-9-9-1,9 9-1,-15-7 0,7 6 0,-2 1 1,-2 2-1,0 5 0,-2 1 1,-2 6 0,0 3 1,0 6 0,-1 0 0,2 6 0,1-1 0,3 3 0,2-2 1,5-1 1,5 0-2,4-1 1,6-5-1,4-1 0,4-6 0,2-1-1,3-3 0,1-2-2,-1-7 1,1-2 0,-2 0-2,-4-3 0,2 1-2,-6-8-3,5 6-6,-8-9-14,2-2-7,1-1 1,-3-3-1,4-1 1</inkml:trace>
  <inkml:trace contextRef="#ctx0" brushRef="#br0" timeOffset="58570.8565">17209 1946 31,'0'0'27,"0"0"1,0 0 0,-6 14-15,6-14-3,0 24 0,-1-6-3,3 8-2,-2-1-1,3 7 0,0-2-1,0 3-1,2-5-1,1 1 0,-1-4-1,0-3 2,1 1-2,-3-5-2,1 0-2,-3-7-6,2 3-5,-3-14-12,0 0-3,0 0-4,0 0 5</inkml:trace>
  <inkml:trace contextRef="#ctx0" brushRef="#br0" timeOffset="58885.888">17360 1851 22,'0'0'27,"0"0"0,11 15 2,-10-1-10,-1 4-10,3 8 1,-2 2-2,3 7-2,-2 1-2,3 2 0,-1 1-2,1 1 1,1-5-1,1-3 1,0 1-2,0-6-1,-1 0-1,-1-5-2,2-2-3,-5-6-3,3 1-7,-3-5-13,-2-10-3,0 0 3,0 0 0</inkml:trace>
  <inkml:trace contextRef="#ctx0" brushRef="#br0" timeOffset="59126.9121">17284 2228 27,'-19'3'27,"19"-3"1,0 0 2,0 0-13,0 0-7,16-16 0,-3 13-2,0-4-4,2 1-2,1 0-1,1 2-2,0 1-4,-1 0-4,-1 5-9,1 3-12,-4-4 0,5 5 1,-3-4 0</inkml:trace>
  <inkml:trace contextRef="#ctx0" brushRef="#br0" timeOffset="59682.9676">17582 2289 12,'9'15'23,"-9"-15"3,13 12 2,-4-7-12,3-2-1,4 2-1,-3-4-4,5 4-1,-5-3-2,3 7-3,-4-2-1,-1 6 0,-2 0-1,-2 6 0,-3-2 0,-2 6-1,-2 0 1,-1 2-1,-3 0 1,-2-1-1,-3-1 1,-1-4-1,-1-1-1,-3-4 1,0-5 0,1-3 0,-1-4 0,3-2 1,0-4-1,11 4 0,-16-14 0,16 14 1,-9-19-1,9 19 1,-3-16 0,3 16-1,-2-13 1,2 13-1,0 0 0,0 0 0,13-2 0,-4 4-1,3 3 0,2 0 1,5 2-1,1 0 1,2 0-1,0 0 0,-1-1 1,0 0-1,-2-1-1,-3-2 0,-2 1-2,-4-3-1,2 4-5,-12-5-5,12 2-11,-12-2-9,0 0 0,0 0 0,-12 2 3</inkml:trace>
  <inkml:trace contextRef="#ctx0" brushRef="#br0" timeOffset="61743.1736">17002 2608 9,'0'0'17,"0"0"-1,0 0 0,0 0 0,0 0-1,0 0-1,0 0-2,0 0-1,0 0-1,0 0-2,0 0-1,1 14-1,-1-14-2,1 23 1,-2-7 0,4 7-1,-2 0-1,3 5 0,-1-1-1,1 2 0,-1-3-1,1-1 0,-1-4-1,0-3 0,0-3-2,-3-15-1,4 20-4,-4-20-6,0 0-7,0 0-11,0 0-1,9 8 1,-9-8 1</inkml:trace>
  <inkml:trace contextRef="#ctx0" brushRef="#br0" timeOffset="62362.2355">17100 3168 11,'-9'15'19,"0"-10"1,1 8-7,-1-2 1,0 6 0,-2 1-3,0 5-1,1 2-2,1 2 0,2 3-1,3-4 0,4 3-2,0-3 0,7 0 0,0-8-1,6 1 0,-1-6 1,5-4-2,-1-4-1,4-3 0,-4-3 0,3-2 0,-4-6 0,1 1-1,-3-4 0,-2-2 0,-2-4 0,-1-4 0,-1-3 0,-3-2-1,-2-1 1,-1 0-1,-3 0 1,-1 4-1,-4 2 1,-3 4 0,-1 3-1,-3 4 1,-2 3-1,-1 4 0,-1 1 0,0 2 0,0 2 0,2 2-1,0 1 1,3 1-2,4 3 0,9-8-1,-10 19-3,10-19-6,1 16-9,8-7-10,1-6-2,8 1 3,-1-8-1</inkml:trace>
  <inkml:trace contextRef="#ctx0" brushRef="#br0" timeOffset="62685.2678">17355 3120 26,'0'0'26,"6"11"2,-6-11 0,0 0-13,0 18 0,0-7-2,3 6-3,-2 2-1,3 7-4,-2 1-1,2 3-1,0 0-2,0 1 0,0-1 0,0-2 0,0-4-1,0-3-1,1-2-1,-2-5-1,1-2-3,-4-12-5,0 0-13,12 9-7,-12-9-1,10-13 2</inkml:trace>
  <inkml:trace contextRef="#ctx0" brushRef="#br0" timeOffset="63000.2992">17580 3139 39,'0'0'26,"0"0"3,0 0-1,-4 15-14,2 0-5,-3 2 0,3 6-1,-3 1-3,3 4 0,0 2-2,2-2 0,1 0-2,2-3-1,1-1 1,1-5-1,0-1-1,0-5-1,0-2-2,-5-11-4,8 14-2,-8-14-10,0 0-10,0 0-1,3-11 2,-3 11 0</inkml:trace>
  <inkml:trace contextRef="#ctx0" brushRef="#br0" timeOffset="63322.3316">17401 3336 22,'-13'7'26,"13"-7"1,0 0 2,0 0-8,0 0-10,0 0 1,0 0-1,0 0-3,0 0 0,16-9-3,-2 5-1,0 0-1,4-1-1,-2-1 0,2 3-1,-3-2 0,-1 0-1,-2 4-4,-12 1-3,16-3-14,-16 3-11,12-4 0,-12 4-1,11-8 0</inkml:trace>
  <inkml:trace contextRef="#ctx0" brushRef="#br0" timeOffset="71445.1437">19167 1433 9,'4'-11'23,"-4"11"1,-3-18 1,0 7-12,3 11 0,-13-23-3,13 23-1,-19-19-5,7 10 1,-4 0-1,2 4-1,-5-2 0,0 7 0,-3 6 0,-1 4-1,-1 5 3,1 7-2,-2 6 2,4 2-1,0 6 1,8-1-2,2-1 1,6-1-1,4-5-1,7-3 1,4-7-1,7-3 1,4-5 0,5-3 0,0-8 0,3-2-1,1-6-1,-1-4 1,-3-3-1,-2-3 0,-4-3 0,-3 0-1,-4-3-1,-3 1 1,-4-1-1,-3 3 2,-2 1-2,0 5 1,-2 3-1,0 2 1,1 11 1,0 0 0,0 0 0,-4 20 0,4-2 1,-1 3-2,1 4 1,0 2 0,1 1 0,0-1-1,0-2-2,2-6 0,3 0-3,-3-7-1,6 1-2,-9-13-5,17 3-7,-8-9-5,1-3-9,4-2 1,-4-7 2,4 0 2</inkml:trace>
  <inkml:trace contextRef="#ctx0" brushRef="#br0" timeOffset="71866.1859">19340 1425 25,'0'0'26,"10"10"3,-10 6-1,2 4-12,2 4 0,-1 1-4,3 2-4,-2-6-3,2 0 0,-2-7-3,0-3-1,-4-11 1,4 12 0,-4-12 0,0 0 1,0 0 0,0 0-1,8-19 1,-4 8-1,1-6 0,2-1-2,2-3 1,-2-2-2,2 4 0,0 1 1,-1 3-1,-1 3 1,-7 12 0,13-6 2,-13 6-1,14 17 1,-9-4 1,0 2-1,1 1 1,-1 2-2,0-2-1,0-1-1,-1-2-1,-4-13-2,6 19-3,-6-19-1,0 0-5,0 0-8,13-5-10,-4-3 0,-2-6-2,4-3 3</inkml:trace>
  <inkml:trace contextRef="#ctx0" brushRef="#br0" timeOffset="72228.2221">19699 922 34,'0'0'26,"0"0"1,0 0-1,0 0-10,0 0-1,-12 32-7,12 4 2,-3 9-4,2 7 2,-2 6-5,1 4 1,1 6-2,1-4 2,0-3-3,1-8 0,1-3 0,0-6-1,1-4 2,1-6-2,1-4-1,-2-9-2,3-3 1,0-7-3,-6-11 0,13 3-1,-3-6-3,-3-9-3,3-4-6,0-4-1,-2-8-10,5 2 2,-6-7-1,6 2 2</inkml:trace>
  <inkml:trace contextRef="#ctx0" brushRef="#br0" timeOffset="72484.2475">19842 1352 18,'6'-15'24,"-7"2"2,1 13-2,0 0-5,0 0-4,0 0-2,0 0-3,0 0-2,-3 25-1,4-2-1,-2 2-1,2 7-1,-1 0 0,2 3-1,0 2-1,2-6 0,-2-2-2,2-6 0,0-6-2,-1-4 0,-3-13-2,8 12-3,-8-12-7,0 0-7,6-18-10,-3 6 0,-5-7 0,2-4 2</inkml:trace>
  <inkml:trace contextRef="#ctx0" brushRef="#br0" timeOffset="72813.2806">19601 1194 54,'0'0'31,"0"0"1,0 0-2,2 12-19,-2-12 1,12 0-2,-3-4-4,6 1-1,2-3-2,3-1-1,4-1-2,-1 0 0,1 1-3,-2-2-1,1 4-4,-5-5-8,1 6-12,-2 2-5,-5 1-1,1 0 2</inkml:trace>
  <inkml:trace contextRef="#ctx0" brushRef="#br0" timeOffset="73070.3063">19898 1088 66,'0'0'35,"5"10"0,-5-10 0,0 0-20,0 0-8,4-11-2,-4 11-5,4-14-6,-4 14-5,0 0-16,6-27-7,-6 27 0,7-13-1</inkml:trace>
  <inkml:trace contextRef="#ctx0" brushRef="#br0" timeOffset="74055.4047">20162 1421 2,'0'0'18,"-9"-6"-2,9 6 1,0 0 1,0 0 0,-11 2-1,11-2-2,0 0 1,0 0-4,0 0 0,0 0-2,6 12-2,-6-12-3,19 3 1,-7-4-3,4 3-1,1-2-1,2 0-2,1-1-1,-2-1-2,0 1-3,-4-7-7,1 4-8,-1-2-12,-2-1 1,-1-2 1,-4-3 2</inkml:trace>
  <inkml:trace contextRef="#ctx0" brushRef="#br0" timeOffset="74867.4859">20422 1193 40,'0'0'28,"0"0"1,0 0 1,0 27-18,4 1 0,-3 5 0,5 6-3,-3 4-2,3 2-2,-2-3-1,1-5-1,-2-3-1,0-7 0,-1-9-1,-1-5 0,-1-13 1,2 11 0,-2-11 0,1-13 0,-1-2 0,1-4 0,-1-5-2,2-8 0,-2-2-1,1-4 1,0-2-1,1 0 0,0 2 1,1 3 0,1 4 1,0 7-1,1 3 1,2 6-1,-7 15 0,15-10 1,-4 16-1,1 7 0,3 7 0,2 3 0,0 6 0,1 4 0,-1 3 0,2-3 1,-3-1 0,0-4 0,-4-7 1,-1-2-1,-1-5 1,-2-5-1,-8-9 1,14 2-1,-14-2-2,13-18 2,-7 1-2,0-2 1,1-4-1,0-5 1,-1-4-1,1-3 1,-2-2 1,-1 1-1,0 4 1,0 2-1,-2 4 1,0 5 0,-1 6-1,-1 15 1,1-13-1,-1 13 0,0 15 0,1 5-1,0 7 1,1 3-1,2 10 0,-1 7 2,1 5 0,-1 2-1,0-4 1,1-4-2,0-3 1,-2-5-2,3-4-1,-2-11-3,3-1-5,-2-12-5,6 1-11,-1-8-5,2-5-2,2-3 0,1-6 3</inkml:trace>
  <inkml:trace contextRef="#ctx0" brushRef="#br0" timeOffset="75356.5349">21052 1450 16,'0'-18'22,"0"18"3,-1-17 1,1 17-10,-11-5 1,2 6-3,9-1-2,-20 19-3,9-2 0,-2 0-2,1 6-1,0-1-1,3 3-1,1-3-2,5-1 1,0-5-1,6-2 0,-3-14 0,12 18 0,-12-18 1,19 2-1,-7-5 0,1-4 0,0-4-1,1-2 0,-2-2 0,1-1 0,-3-1 0,-2 2-1,-1 1 1,-2 4 0,-5 10 0,6-13 0,-6 13-1,0 0 0,4 14 0,-3-2 0,0 3 0,1 2 0,1 3-1,0 1 1,1-1-1,0-4 0,1-2-2,-5-14-1,12 18-1,-12-18-4,14 2-4,-14-2-5,20-17-5,-9 3-5,-1-5-5,5-1 3,-5-4 3,2-1 8</inkml:trace>
  <inkml:trace contextRef="#ctx0" brushRef="#br0" timeOffset="75632.5624">21243 1482 3,'2'-14'17,"-2"14"7,0 0 2,11 4 2,-9 11-5,0 1-6,3 8-2,-2-3-3,3 2-2,-3-4-4,2-2-1,-2-4-1,0-2 0,-3-11-1,4 10 0,-4-10 1,0 0 1,0 0-1,0 0 0,0-17-1,2 6 0,-1-3 0,1-2-3,2-3 0,0-1-1,3 2-2,-2-3-1,6 4-3,-2-5-4,5 7-9,-1-3-13,2 2-2,0-1-1,0-1 3</inkml:trace>
  <inkml:trace contextRef="#ctx0" brushRef="#br0" timeOffset="75919.5912">21485 1093 47,'-13'-12'30,"13"12"1,-9 27-2,4 1-16,5 7 1,-4 7-2,5 7-3,-3 3-2,4 1-3,-1-1-1,0-3-1,0-3 0,1-4-2,-1-6 0,0-8-2,1-1-5,-5-13-6,6 1-9,-3-15-13,0 0 2,0 0 0,9-21 2</inkml:trace>
  <inkml:trace contextRef="#ctx0" brushRef="#br0" timeOffset="76678.6671">21580 1188 52,'0'0'28,"3"21"2,-7-1-5,-3 10-15,-3 4 1,0 3-3,-4-2 0,3-3-4,-3-3 0,2-3-2,2-3 1,2-3 0,0-5-1,2-1 1,0-1-1,3-1 1,1 0 1,3-1-1,2 0 0,4 2 0,2-3 0,5 1 0,0-3-1,5 0 0,0-3-1,1-1 0,0-1-1,-2-4-1,0-1-1,-3-2-2,2-1 0,-4-5-3,2 3-5,-5-7-2,4 3-7,-6-4-2,4 3-2,-3-3 2,-1 3 0,-3-2 7,1 3 6,-2-1 8,-1 1 8,-3 11 6,3-17 6,-3 17 1,-2-13 0,2 13-2,0 0-3,0 0-1,-13 4-3,11 10 0,-4-2-3,3 7-1,-3 0-1,3 3 0,0-2-1,3 2 0,0-6-1,4 1 0,1-7 0,2 1 0,-7-11-1,16 9 1,-16-9-1,18 0 0,-10-5 0,1 1-1,0-4 0,-2-3 0,0-2 0,-3-2-1,-2-1 1,-3-3-1,-2-1 1,-2 0-1,-5-1-1,-2 3 0,-1 1-1,-4 3 1,1 5-2,-1 2-3,2 6-2,-1-3-8,16 4-14,-11 13-4,11-13-1,4 16 0</inkml:trace>
  <inkml:trace contextRef="#ctx0" brushRef="#br0" timeOffset="77310.7303">21961 1365 35,'0'0'29,"0"0"0,0 0 0,0 0-14,0 0 0,0 0-6,-5 14 0,5-14-2,3 19-1,2-6 0,3 6-2,1 0 2,3 3-2,0-2 1,3 1-1,-2-6-1,1 0 0,-2-6-1,-1-1 1,-2-3-1,0-3 1,-9-2-1,12-2 1,-12 2-2,12-15 1,-6 2-1,0-3 0,-1-4-1,1-3-1,-2-3 0,-1 0-1,1 2-1,-2 2 0,1 3-3,-3 0-1,4 8-4,-4-5-6,0 16-14,12-12-5,-12 12 1,13-7-1</inkml:trace>
  <inkml:trace contextRef="#ctx0" brushRef="#br0" timeOffset="77769.7761">22290 1334 49,'6'22'28,"-6"-5"3,3 3-9,0 2-5,-2 2-4,2 4-3,-2-4-3,2 0-1,-3-5-2,2-3 0,-2-4-1,0-12 0,0 14 0,0-14 0,0 0 0,0 0-1,0 0 1,0 0-1,0 0 0,2-13 0,-1 2 0,1 0-1,0-4 0,3-1-1,0 0 1,2 1-1,1 1 0,0 2 0,2 5 1,2 3-1,-1 6 1,1 4-1,1 4 0,-1 3 1,0 3-1,-1 2 0,0-1-1,-2 1 1,-1-2-1,-3-3-1,1-1-1,-6-12-1,6 15-3,-6-15-4,0 0-9,0 0-12,0 0-3,0 0 0,9-13 2</inkml:trace>
  <inkml:trace contextRef="#ctx0" brushRef="#br0" timeOffset="78063.8056">22601 1401 58,'7'-12'33,"-7"12"-2,0 0-4,0 0-12,7 19-1,-7-19-4,2 23-3,-1-8-2,4 5-1,-2 1-1,3 2-1,-1 1-1,1-2 0,0-1-1,0-2 0,-1-3 0,-1-2-2,0-1-2,-4-13-2,3 14-6,-3-14-5,0 0-16,0 0 0,8-11-2,-4 1 3</inkml:trace>
  <inkml:trace contextRef="#ctx0" brushRef="#br0" timeOffset="78643.8636">22762 1072 44,'1'25'34,"5"13"-2,-3-3 0,-2 8-17,5 9-1,-4-3-5,3-1-4,-3-5-2,1-5-2,-3-7 0,-2-5-4,2-5-4,-3-11-5,3-10-8,0 0-7,0 0-5,0 0 1,9-19 0</inkml:trace>
  <inkml:trace contextRef="#ctx0" brushRef="#br0" timeOffset="79236.9227">22863 1205 41,'4'-11'27,"-4"11"2,0 0-3,0 0-10,-9 25-3,9-3-4,-5 0 0,4 6-2,-2 2 0,3 3-2,0-1 0,2-2-3,1-2 2,2-4-3,1 0 2,2-6-1,2-5-2,1-5 0,3-3-2,0-7-1,5-2-1,-4-7-1,6-1-3,-5-10 0,5 2-1,-7-7 1,3 5 1,-7-1 3,-1 4 0,-3 4 3,-3 2 1,-3 13 4,0 0 0,0 0 2,-10 12 1,6 3 0,-2-1-1,3 4-1,-2-1 1,5 1-1,-1-2-1,5-1 0,-4-15-1,14 16-1,-5-12 1,5-3 0,-2-4-1,0 0 0,-1-4-1,1-1 0,-5-3-1,-1-2 1,-4-2-1,-3-2 1,-4-2-2,-2 2 1,-6-1-2,-4 2 2,-3 4-1,-4 3 0,-1 6-3,-1 0-3,6 6-5,-3-3-13,9 6-9,5-1-1,9-5-1,0 0 2</inkml:trace>
  <inkml:trace contextRef="#ctx0" brushRef="#br0" timeOffset="79769.9761">23171 1231 36,'6'17'30,"-1"-3"3,5 2-1,0 10-10,-2 2-8,9 6-1,-5 0-3,3 1-4,-2-3 0,-1-1-3,-1-5 1,0-5-2,-4-5 1,-2-5-1,-5-11 1,0 0 0,9 5 0,-9-5-1,4-16 1,-1 2-1,-1-5 0,2-4 0,0-7-3,1-1 2,0 2-2,-1-2 2,1 5-3,0-1 2,1 2-2,-2 3-1,1 7-1,-2-2-3,3 2-4,-3-3-5,9 6-11,-3 3-9,2 3 0,3 1 0,1 2 2</inkml:trace>
  <inkml:trace contextRef="#ctx0" brushRef="#br0" timeOffset="80131.0121">23608 1209 34,'0'0'29,"0"0"1,0 0-5,-16 8-6,11 4-3,-7-3-3,6 5-1,-4-2-4,5 1-2,-2-2-2,7-11-1,2 18 0,-2-18-2,13 19 1,-3-9 0,-1 1-1,1 1-1,-3 2 2,0 3-2,-6 2 2,-3 2-1,-6-1 0,-4 2 0,-5-2 0,-2-1-1,-2-2-2,-1-6-3,4 2-10,-5-5-16,5-4-4,4-3 0,0-4-2</inkml:trace>
  <inkml:trace contextRef="#ctx0" brushRef="#br0" timeOffset="80478.0468">22382 1042 92,'0'0'34,"-14"3"-1,14-3-1,0 0-35,0 0-11,18-38-18,-18 38 3,30-28-5,-30 28 3</inkml:trace>
  <inkml:trace contextRef="#ctx0" brushRef="#br0" timeOffset="80914.0906">23675 867 43,'0'0'25,"0"0"4,0 0-2,0 0-20,-40-13-5,40 13-5,-40 21-9,40-21-12,-42 34-1,42-34 0,0 0 0</inkml:trace>
  <inkml:trace contextRef="#ctx0" brushRef="#br0" timeOffset="81718.171">20911 2373 24,'-1'-10'29,"-4"-8"1,4 5 2,1 3-8,-4-2-4,4 12-1,0 0-7,2 12-3,-1 3-3,3 12-2,-1 5-2,0 7-3,0 4 2,-1 6-2,0-4 1,-2-5 0,0-3-1,-1-9-2,1-5-2,-2-10-2,5-3-7,-3-10-11,3-16-9,1 1 0,-1-10 0,2 0 2</inkml:trace>
  <inkml:trace contextRef="#ctx0" brushRef="#br0" timeOffset="81997.1989">20898 2290 34,'-1'-16'28,"0"-2"1,1 18 1,19-16-12,-6 7-4,9 6-4,0 0-1,5 4-4,0 3-1,1 4-1,-3 3-1,-3 7 2,-4 2-3,-6 3 0,-6-1 0,-3 2-1,-4-3 1,-4-3-1,-5 0-1,-2-8-4,2 0 0,-2-8-5,12-2-9,-14-2-8,9-9-5,6-2-1,0-9 2</inkml:trace>
  <inkml:trace contextRef="#ctx0" brushRef="#br0" timeOffset="82606.2598">21205 2215 31,'16'20'28,"-11"-7"4,3 9-3,-3 2-14,-2-6-1,2 6-5,-3-7-2,1 2-1,-3-5-3,2-1-2,-2-13 2,-1 10 0,1-10 1,0 0-1,0 0 2,0 0-2,0 0 1,3-16-1,0 1-1,3-2 0,0-2-3,2-5 1,1 2-3,1-2 0,4 4-1,-2 1 0,4 6-2,-4 0 1,3 7 1,-1 2-1,-1 7 1,-2 3 1,0 6 2,-3 4 4,0 6 0,-2 3-1,-1 2 1,0 0-1,0-4 2,1 0-1,-1-5-1,3-3-2,-8-15 2,18 15 0,-9-14 0,3-1 0,-2-6 0,0-1-1,-1-3 1,-1-4-1,-1-2 1,-2-2-2,-3-2 0,-3 0 1,-4 1-2,-3-1 1,-3 1-1,-2 5 1,-2 2-2,0 2 0,3 4-1,-2 0-1,14 6-2,-11-2-1,11 2-5,10 4-7,6 0-6,5 2-7,4-4 0,9 4 3</inkml:trace>
  <inkml:trace contextRef="#ctx0" brushRef="#br0" timeOffset="83147.3137">21916 2220 21,'17'4'22,"-17"-4"1,0 0-3,0 0-5,-11 2-3,-7 5-1,-3 0-2,-2 5 2,-3 2-2,3 4-2,-3-1 0,7 4 0,2-5-3,7 3-1,2-5 0,7 0-4,1-14 3,11 14 0,-1-12-1,5-1 1,-1-3 0,5-2-1,0-3-1,1-4 0,0-4 1,0-2-2,-2 0 1,0-3 0,-5-3-1,-1-1 1,-4 0-1,-3-1 1,-4-1-1,-5 0 1,-3 0 1,-1-1-1,-1 4 1,0 4 0,-2 2 0,2 5 1,9 12-1,-14-4 0,14 4 0,-11 27-1,8-5 1,1 5-1,1 4 0,2 4 4,2 2-4,1-1 0,3-2-1,0-5 0,3-1-2,-1-7-1,3-1-2,-3-8-8,6-3-4,-3-8-7,0-5-8,4-1 0,-4-10 2,5 1 1</inkml:trace>
  <inkml:trace contextRef="#ctx0" brushRef="#br0" timeOffset="83523.3515">22069 2193 21,'0'0'29,"0"0"1,-8 17 2,5-5-11,2 10-3,-2-4-3,4 7-4,-2-5-5,5-1-2,-1-3-1,1-2 0,2-4-1,-6-10-3,15 11 3,-6-10-1,-1-4 1,2 0-1,1-3 1,0-3-1,-2-2 0,1 1 3,-2-1-3,-8 11 3,11-16-2,-11 16 2,6-11-3,-6 11 3,0 0-3,0 0-1,2 16 0,-2-16-3,1 14 1,-1-14-4,8 16 1,-8-16-7,19 8-1,-6-15-11,8 2-6,3 0-1,2-6-4,4 1 3</inkml:trace>
  <inkml:trace contextRef="#ctx0" brushRef="#br0" timeOffset="84057.4049">22507 2196 31,'0'0'29,"-16"-4"4,2 16-2,-3 2-13,-3-1-1,3 8 0,-3-3-7,7 7-3,0-5-1,7 2-2,3-5-1,6 2 0,6-5-2,4-1-2,6-8 2,3-1-1,4-4 1,4-2-2,2-3 0,0-3 0,1-5-1,-1-4 3,-1-1-3,-4-3 0,0-3 1,-5-3 0,-4-3 0,-4-4 0,-4 0 1,-6-1-3,-3 0 3,-4 2 0,-4 3 1,-1 5-1,-4 4 1,2 7 0,-3 7 0,2 8 0,0 9 0,1 7 1,0 8-2,3 6 1,3 7 0,2 2 2,1 6-2,5 0-1,1-3 1,4-1-2,1-4 2,2-4-2,1-4 1,1-5-4,0-5 1,-2-7-1,1 1-3,-5-13-5,4 2-10,-12-3-8,11-16-4,-7 3-1,-5-8 3</inkml:trace>
  <inkml:trace contextRef="#ctx0" brushRef="#br0" timeOffset="84276.4267">22661 2200 39,'-11'-4'31,"11"4"2,0 0 0,0 0-17,12-2-2,-1-2-2,10 5-4,-2-5-3,7 3-2,-2-2-1,0 0-3,2 2-4,-6-5-10,0 3-19,-2 2 0,-4-3-1,2 5 0</inkml:trace>
  <inkml:trace contextRef="#ctx0" brushRef="#br0" timeOffset="104809.4799">3635 14445 13,'0'0'21,"-13"-2"-3,13 2 2,0 0 1,0 0-2,0 0 0,-8-3-2,8 3-3,0 0 0,0 0-4,0 0-2,0 0-1,0 0-2,0 0 0,0 0-1,0 0-1,0 0 0,0 0-1,0 0 1,13 13-2,-4-8 1,3 3 0,4 1-1,7 5 1,4 2-1,4 0 1,5 0-1,4 3 1,7 0 0,5-1-1,3 0 1,4-1-1,1 0 0,4-1 1,0-2 0,1 1-1,-3-3 2,-1-2-3,-4-1 0,-6-1 0,-4-2 0,-5-1 0,-7-1 0,-9-1 0,-5-1 0,-7 0 0,-5-1 0,-9-1 0,9 0 0,-9 0 0,0 0 0,0 0 0,0 0 0,0 0 0,0 0 0,0 0 0,0 0-6,0 0-32,0 0-1,-13-12-1,4 5 1</inkml:trace>
  <inkml:trace contextRef="#ctx0" brushRef="#br0" timeOffset="106019.6009">3565 14495 18,'0'0'20,"0"0"3,0 0-5,0 0 0,0 0-2,0 0-1,0 0-1,0 0-1,0 0-1,0 0-2,0 0-2,0 0-2,0 0 0,0 0-1,0 0-1,0 0-1,0 0 0,-5 11-1,5-11 1,-5 11-1,5-11 1,-12 26-1,0-7 1,-2 6 0,-3 6 0,-5 7 1,-2 4-1,-3 5-2,-3 1 1,-1 3-1,0 2 1,1-2-2,1-2 0,1-3 1,1-3 0,3-2 0,1-4 1,2-3-1,-1-3 0,2-1 1,0-3-2,4-3 0,-1-2 0,2-1 0,1-2 0,2-4 0,3-1 0,0-2 0,9-12 0,-11 15 0,11-15 0,0 0-2,0 0-3,0 0-6,0 0-28,7-12 1,4-2-1,5-3-1</inkml:trace>
  <inkml:trace contextRef="#ctx0" brushRef="#br0" timeOffset="106945.6934">4655 14838 2,'0'0'17,"0"0"2,-7-11 0,7 11-3,0 0-1,0 0-3,0 0-1,-2-12-1,2 12-2,0 0-1,3-13-2,-3 13 0,0 0-2,5-13 2,-5 13-1,0 0 1,0 0 0,6-10 2,-6 10-1,0 0 1,0 0-1,0 0 0,0 0 0,0 0-1,0 0 0,0 0-1,0 0-1,0 0 0,0 0-1,3 15 0,-1-2 1,1 1-1,2 9 0,2 4 1,2 9 0,2 5-1,4 7 1,0 5-1,6 3 1,0 3-1,5 2-2,-1-2 0,2-1 0,-1-1 0,3-4 0,-3-4 0,-1-1 0,-1-4 0,-2-8 0,-3-5 0,-2-3 0,-5-6 0,-2-4 0,-3-4 0,-7-14 0,8 14 0,-8-14 0,0 0-5,0 0-5,0 0-16,0 0-13,-7-13-1,-2 1 2,-3-4-1</inkml:trace>
  <inkml:trace contextRef="#ctx0" brushRef="#br0" timeOffset="107870.786">2960 15473 35,'0'0'27,"0"0"4,-9 6 0,9-6-10,0 0-4,0 0-1,0 0-4,0 0-3,0 0-1,0 0-2,0 0-1,0 0-1,12 19 0,-4-7-1,3 4 1,3 5-1,5 8 0,2 4 0,5 8 0,3 4-1,2 5 0,4 5-1,2 7 1,3 0-1,4 2 1,2-1-2,1-1 0,2-2 0,2-1 0,-2-3 0,1-6 0,-1-2 0,-4-3 0,-2-6 0,-4-1 0,-5-7 0,-3-5 0,-4-4 0,-5-6 0,-6-3 0,-3-3 0,-4-3 0,-9-7 0,8 5 0,-8-5 0,0 0-4,0 0-8,3-10-28,-3 10-1,9-20 1,1 4-1</inkml:trace>
  <inkml:trace contextRef="#ctx0" brushRef="#br0" timeOffset="108780.877">4896 15860 31,'0'0'23,"13"-11"2,-13 11 3,5-14-13,-5 14-4,5-10-1,-5 10-2,0 0-1,3-12-2,-3 12-1,0 0 0,2-12-1,-2 12 1,0 0 2,0 0 0,0 0 0,0 0 0,0 0 1,0 0-2,0 0 1,0 0-2,-13 0-1,13 0 0,-16 10 0,3-1 0,-6 0-1,-4 7 0,-5 0 0,-3 6 0,-5 4-1,-4 4 0,-4 2 0,-2 3-1,-2 1 1,-1 2-1,2 1 0,0 2 0,1-4 1,2 2 0,3-2 0,3-1 0,0-2-1,2-1 1,-1-3 1,-1-2-2,3-3 0,1-3 0,1-4 0,0-1 0,4-3 0,1-1 0,3-4 0,4-1 0,0 0 0,4-2 0,2 0 0,3-2 0,3-1 0,9-3 0,-14 4 0,14-4 0,0 0 0,-10 3 0,10-3 0,0 0 0,0 0 0,-10 5 0,10-5 0,0 0 0,0 0 0,-10 7 0,10-7 0,0 0 0,0 0 0,0 0 0,0 0 0,0 0 0,0 0-8,0 0-29,3-19-5,6-2 2,5-12-1</inkml:trace>
  <inkml:trace contextRef="#ctx0" brushRef="#br0" timeOffset="109471.9459">5019 15741 12,'0'0'16,"0"0"3,0 0 3,0 0-6,0 0-4,0 0 2,0 0 2,0 0-1,0 0 0,0 0-1,0 0-2,0 0-3,0 0-2,0 0-2,-5 10 0,5-10 0,0 0-1,-12 7 0,12-7-1,-21 18 0,6-5-1,-6 3 0,-3 3 0,-4 0-1,0 2 0,-1-1-2,1-3-5,8 0-18,1-6-13,5-9 1,14-2-1,-8-22-1</inkml:trace>
  <inkml:trace contextRef="#ctx0" brushRef="#br0" timeOffset="110764.0753">4631 14827 41,'0'0'26,"0"0"1,0 0-2,0 0-10,0 0-1,0 0-2,0 0 0,0 0-2,0 0-1,0 0 0,0 0-2,9-10-1,-9 10-1,15-22 0,-4 8 0,3-6-3,2 1 1,2-6-1,5-1 1,2-4-2,3 1 2,1-5-2,3-2-1,1-2 1,2 0-1,1-3 1,-3 0-1,0 2 1,-1 0-1,-1 2 1,-2 3 0,-4 2 0,-1 4-1,-4 3 1,0 0 0,-1 2 0,-3 2 0,-1 1 1,-1 1-2,0 2 0,-2 0 0,-1 2 0,1 4 0,-2-1 0,-2 4 0,-8 8 0,14-14 0,-14 14 0,9-10 0,-9 10 0,0 0 0,0 0 0,0 0 0,8-10 0,-8 10 0,0 0 0,0 0 0,0 0 0,5-12 0,-5 12 0,0 0 0,0 0 0,8-10 0,-8 10 0,0 0 0,0 0 0,0 0 0,0 0 0,0 0 0,0 0 0,0 0 0,0 0-17,0 0-23,4-12-1,-4 12 0,-11-26 0</inkml:trace>
  <inkml:trace contextRef="#ctx0" brushRef="#br0" timeOffset="112480.2467">3723 14823 13,'0'0'14,"0"0"2,0 0 1,0 0 0,0 0 1,0 0-1,0 0-3,0 0-3,0 0-2,0 0-2,0 0-1,0 0 0,0 0 0,0 0-2,0 0 1,0 0-1,0 0 0,0 0 0,-11-6 0,11 6 0,0 0-1,0 0 1,0 0-1,0 0 0,-10-3 0,10 3 0,0 0-1,0 0 1,0 0 0,0 0 0,0 0 0,0 0-1,0 0 1,0 0-1,0 0-1,0 0 1,0 0-1,0 0 0,0 0 0,9 6 0,-9-6 0,15 9 0,-4-4 0,4 2 1,1-1-1,6 1 1,1 0-2,2-2 0,2 0 0,0 1 0,0-1 0,1-1 0,-1 1 0,-1 0 0,-2-1 0,-1 1 0,-2 0 0,-1 0 0,1 0 0,-4 1 0,0 0 0,-2-1 0,-1-2 0,0 3 0,-2-3 0,2 2 0,-1-1 0,0-1 0,1 1 0,0-2 0,1-1 0,0 1 0,0 0 0,-1-2 0,0 0 0,1 0 0,-1 0 0,0 1 0,0-1 0,-2 0 0,1 0 0,0 1 0,-3-1 0,1 0 0,-1 1 0,-1 0 0,-9-1 0,13 1 0,-13-1 0,12 3 0,-12-3 0,9 2 0,-9-2 0,0 0 0,8 1 0,-8-1 0,0 0 0,0 0 0,0 0 0,0 0-3,0 0-37,-6-18 0,-5 0-3,-3-8 2</inkml:trace>
  <inkml:trace contextRef="#ctx0" brushRef="#br0" timeOffset="114682.4671">6322 15870 26,'-17'3'13,"-2"-8"-2,7 3-3,1-4-6,3 0-2,8 6-2,-11-13 0,11 13-1,0 0 1,-11-13 1,11 13 3,0 0 2,-10-1 2,10 1 2,-13 4 3,13-4 1,-15 4 2,15-4-1,-16 4 0,16-4 0,-17 4-2,17-4 0,-16 5-1,16-5-2,-16 5-1,16-5 0,-14 4-1,14-4-1,-9 4 0,9-4-1,0 0 0,0 0-1,0 0 0,9 3 0,0-3-1,7 0 1,5 2-1,7-2 0,7 1-1,10-2 1,7-1-1,10 1 1,11-1 0,10-2-1,10 0 0,7-2 2,9-1-3,6 1 0,4 0 0,1 0 0,0 2 0,-1-1 0,-4 3 0,-3-1 0,-7 2 0,-8 2 0,-10 1 0,-8 0 0,-9 1 0,-9 3 0,-10 0 0,-8 0 0,-9 0 0,-6-2 0,-6 1 0,-2-1 0,-5-2 0,-1-2 0,-1-1 0,2-2 0,4-1 0,2-2 0,6-2 0,4-2 0,6 0 0,4-1 0,7-1 0,4 0 0,7 0 0,2 2 0,4 2 0,1 1 0,2 2 0,0 1 0,-2 3 0,-2 1 0,-8 3 0,-3-1 0,-8 1 0,-8 0 0,-7 0 0,-8 0 0,-6-1 0,-8-1 0,-8-1 0,0 0 0,0 0 0,0 0-5,-10-12-7,-5 0-13,1 2-15,0-1-1,-4-5 2,1-1 0</inkml:trace>
  <inkml:trace contextRef="#ctx0" brushRef="#br0" timeOffset="115065.5054">8966 15365 82,'-13'12'35,"13"-12"-2,0 0 3,0 0-23,12 18-4,0-8-1,8 6-2,4 0 0,10 10 0,6 1-1,9 5-2,4 1 0,6 1-1,2 0-1,1 2 0,-1-2 0,-5-1-1,-8-3 0,-8-2 1,-10-1 0,-14 1-1,-14-1 0,-16 0 1,-14-2-2,-13 1 1,-10 3-2,-9-2-3,-3 1-5,-9-6-25,4-2-6,3-7 1,2-6-2</inkml:trace>
  <inkml:trace contextRef="#ctx0" brushRef="#br0" timeOffset="116004.5993">6285 14907 51,'1'-17'32,"3"3"2,-4 14-4,0-20-1,0 20-10,0-12-3,0 12-5,0 0-3,0 0-2,0 0-2,1 14-1,-1 0-2,0 4-1,1 4 1,0 4-1,2 4-1,-2-2-1,4 5-5,-4-10-7,7 3-22,-1-4-2,1-3 1,1-7-1</inkml:trace>
  <inkml:trace contextRef="#ctx0" brushRef="#br0" timeOffset="116184.6173">6450 15186 110,'12'15'37,"-12"-15"2,0 0-1,13 7-24,-13-7-10,2-12-3,-2 12-6,0-19-21,2 4-11,4-3-2,1-5 1,6-4-1</inkml:trace>
  <inkml:trace contextRef="#ctx0" brushRef="#br0" timeOffset="116961.695">6803 14770 23,'0'0'24,"0"0"1,0 0 1,0 0-6,0 0-2,0 0-3,0 0-3,3 10-1,-3-10-2,2 20-2,-3-5-1,4 11-1,-4 2 0,3 10 0,-2 0-1,1 3 0,-1-1-2,0-2 1,0-4-2,-1-9-2,2-4-2,-1-10-4,4-1-10,-4-10-18,5-10 0,0-5 0,-1-8-1</inkml:trace>
  <inkml:trace contextRef="#ctx0" brushRef="#br0" timeOffset="117540.7529">6797 14794 86,'0'0'34,"-11"-9"0,11 9 1,2-11-19,3-2-8,7 3-2,3-3-2,5 4 0,5-3-2,2 5 1,0 2-1,0 4-1,-1 4-1,-3 2 0,-5 7 0,-5 4-1,-6 3 1,-5 2 0,-4 1 0,-7 2 0,-5-2 0,-2 0-1,-4-3 2,-1-3-1,0-2 0,0-3 0,3-3 0,3-1 0,5-3 0,10-4 0,-10 4 0,10-4 0,0 0 0,17 0 0,-3 1-1,2 1 1,4 3 0,2 2 0,3 4 0,0 1 0,-2 2 0,-1 3 0,-4-1 0,-3 2 1,-5-2-1,-4 1 1,-5-3-1,-4 0 1,-5-2 0,-3 1 0,-7-4 0,-1-1 0,-3-3 0,-1-1-1,0-3 0,0-5-1,4 0-1,0-7-1,9 2-4,-1-9-6,10 2-19,5-2-5,4-4 0,6 1 0</inkml:trace>
  <inkml:trace contextRef="#ctx0" brushRef="#br0" timeOffset="118282.8271">7366 14812 54,'0'0'29,"-5"10"3,5-10-1,0 0-14,0 0-4,0 0-4,0 0-2,0 0-2,-3 19 0,3-5-1,1 6 0,-1 2-1,2 7 1,-1 1-1,2 1 0,-2-3-1,0-3 0,0-5 0,1-2-1,-2-8 1,0-10-1,2 11 1,-2-11-1,0 0 0,0 0 0,0 0 0,-3-15 0,1 4-1,1-1 0,-2-2 1,0-1-2,0 1 1,0-2 0,0 3 0,1 1-1,2 12 1,-5-14-1,5 14 0,0 0-1,0 0-2,-5-10-3,5 10-7,0 0-20,0 0-4,0 0 2,12-15-1</inkml:trace>
  <inkml:trace contextRef="#ctx0" brushRef="#br0" timeOffset="118615.8604">7535 14801 39,'4'-10'29,"-4"10"4,7-16-1,-7 16-10,0 0-5,7-10-3,-4 22-2,-6-1-2,4 11-3,-2 1-1,2 8-2,-1 2 0,2 8-1,0-5-1,1 0 0,0-3-1,2-4-1,-1-6 0,-1-4-2,2-4-3,-5-15-4,6 14-8,-6-14-17,0 0-3,1-14 0,-3 0 0</inkml:trace>
  <inkml:trace contextRef="#ctx0" brushRef="#br0" timeOffset="118833.8822">7383 14956 90,'0'0'34,"-15"17"2,15-17 1,5 13-23,-5-13-7,17 3-2,-5-2-1,3 2-1,3-5-2,2-1-2,4 2-7,-2-9-14,2 2-15,3 1 1,0-3 0,1 3-1</inkml:trace>
  <inkml:trace contextRef="#ctx0" brushRef="#br0" timeOffset="119645.9634">7823 15001 65,'-3'22'28,"-6"-17"-1,9-5 1,-9 9-18,9-9-5,-10 2 0,10-2 2,-10 0-2,10 0 1,0 0-1,0 0 0,0 0-1,0 0-2,0 0 0,0 0-1,0 0 0,0 0 0,0 0 0,0 0 0,0 0 2,0 0-1,0 0 1,0 0 0,0 0 1,0 0-1,0 0-1,9-1 1,-9 1-1,15-1 0,-2 2 0,1-1 0,5 1-1,-1 2 1,2 1-1,-1 1 1,-1 3-1,-3 3-1,-2 3 1,-5 1-1,-3 2 1,-4 1-1,-4-1 1,-4 2-1,-3-2 1,-2-1-1,-3-5 0,-3 1 1,2-4-1,-3-2 0,3-1 0,2-3 1,2-1-1,3-1 0,9 0 0,-11-1 2,11 1-2,0 0 0,0 0 0,7-11 0,2 8 0,0-1 0,4 1 0,0 1 0,2 0-2,3 5 2,-2 1 0,2 2 0,-4 2 0,1 2-1,-2 2 1,-2 0 0,-2 0 0,-3 0 0,-3 1 0,-3-2 0,-3 1 0,-4 0 0,-4-1 0,-2 1 0,-4-2 1,-1 1-1,-1-2 0,0-1 0,0-1 0,2-2 2,2-3-2,4 0 0,2-4 0,9 2-3,-15-9 0,15 9-6,-11-9-23,11 9-6,-6-19-2,4 6 2,2-1-2</inkml:trace>
  <inkml:trace contextRef="#ctx0" brushRef="#br0" timeOffset="121367.1355">8288 15189 79,'8'7'35,"-8"-7"0,0 0-4,0 0-13,13 18-7,-13-18-4,6 21-1,-8-5-2,-1 2-1,-4 2-2,-2 2-1,-2-1-1,-3-3-2,2 0-5,-5-7-15,5-5-15,12-6 2,-11-5 1,13-7-2</inkml:trace>
  <inkml:trace contextRef="#ctx0" brushRef="#br0" timeOffset="121698.1686">8643 14698 82,'0'0'33,"0"0"1,0 0 0,5 17-21,-6-1-6,3 9-3,-3 3 1,3 8-1,-2 3 0,1 7-1,0-4 0,2-2-2,-2-5 0,2-6-1,0-5-2,-2-8-3,4-2-7,-5-14-20,0 0-5,0 0 1,10-25-1</inkml:trace>
  <inkml:trace contextRef="#ctx0" brushRef="#br0" timeOffset="121969.1957">8508 14700 105,'0'0'36,"-12"7"2,12-7-1,9 0-27,0-4-5,9 2 0,2-3-1,7 0 0,3 0-2,2-1 0,1 1-2,-1-1-2,1 3-4,-8-7-6,5 8-18,-5 1-10,-3-1 2,1 0-1,-2-1 1</inkml:trace>
  <inkml:trace contextRef="#ctx0" brushRef="#br0" timeOffset="122177.2164">9035 14726 114,'-2'23'36,"1"2"2,-1 6-8,-1-6-23,4 7-3,-1 0 0,0 1-1,1-4-2,1-2-1,2-2-2,-1-10-4,4 0-12,2-13-19,0-7-1,4-9 1,2-9-1</inkml:trace>
  <inkml:trace contextRef="#ctx0" brushRef="#br0" timeOffset="122428.2416">9277 14679 81,'0'0'35,"0"0"2,-7 10 0,2 10-11,-2-4-19,5 10-2,-3 2-1,2 6 0,0 2-1,1 2-1,2 1-1,1-6-2,2-3-1,-1-8-2,2-1-4,-4-21-7,5 13-21,-5-13-2,0 0 1,6-19-1</inkml:trace>
  <inkml:trace contextRef="#ctx0" brushRef="#br0" timeOffset="122697.2685">9032 14862 70,'-11'7'36,"1"-4"-1,10-3 2,-3 11-15,3-11-10,12 2-2,-2-2-2,6 2-1,2-3-3,6 1 0,1-2-2,2-3-1,-1 1-2,1-5-1,2 2-2,-5-3-3,4 4-3,-8-4-12,4 0-17,1 3 2,-3 0 0,2 1 0</inkml:trace>
  <inkml:trace contextRef="#ctx0" brushRef="#br0" timeOffset="123155.3143">9482 14796 75,'0'0'36,"-2"16"-1,2-16 2,-4 24-18,-1-9-7,5 10-2,-3 0-3,4 7-2,-2 0-1,4 0-1,-2-3-1,3-2-1,-1-6 0,0-6-1,-1-4 1,-2-11-1,0 0 1,0 0-1,0 0 1,-1-16-1,-1 3 0,0-2 0,0-4 0,-1-2 0,0-1 1,2-2-1,-1 0 0,2-1 0,0 1 1,2 0-1,0 3 1,3 3 1,4-1-2,2 4 0,1 1 0,5 2 0,1 2 0,4 2 0,-1 1 0,4 2 0,-2 1 0,-3 2 0,1 2 0,-5-1 0,-1 2 0,-3-2 0,-2 3-8,-10-2-2,12 6-11,-12-6-17,0 0-2,1 14 2,-1-14 0</inkml:trace>
  <inkml:trace contextRef="#ctx0" brushRef="#br0" timeOffset="123382.337">9518 14903 100,'-12'10'36,"12"-10"2,-8 20-2,8-20-25,15 7-3,-2-5-1,6 3-1,1-1-2,3-1-1,0 1-2,0-2-1,-2 1-4,-2-4-3,2 6-14,-4-5-17,-2-1-2,0-2 1,-1-1 0</inkml:trace>
  <inkml:trace contextRef="#ctx0" brushRef="#br0" timeOffset="124929.4917">6235 16545 67,'0'0'34,"-11"-3"0,11 3-4,0 0-11,-9-14-7,9 14-3,5-18-1,-5 18-2,18-22-2,-1 10 0,2-1-1,4 3-1,4 3 0,3 4-1,-1 6 0,0 6 0,-2 7-1,-4 4 0,-4 5 0,-4 2 1,-5 0-1,-6 4 0,-4-2 0,-6-3 0,-5-3 0,-3-3 0,-2-2 0,-3-4 0,-1-4 0,-1-5 0,2-4 1,0-1-1,3-4 1,1 0-1,3-6 0,3 6 1,2-8 0,4 2-1,3-1 1,0 11-1,12-16 1,0 13-1,2 8 0,7-1 0,3 5 0,1 4-3,3 3 0,-2-2-4,3 7-7,-6-9-24,4-4-3,-3-3 1,0-7 1</inkml:trace>
  <inkml:trace contextRef="#ctx0" brushRef="#br0" timeOffset="125110.5098">6804 16691 116,'-1'13'39,"-1"-3"1,2-10-2,0 0-34,0 0-5,0 0-6,0 0-27,-5-21-6,10 6 1,2-5-1</inkml:trace>
  <inkml:trace contextRef="#ctx0" brushRef="#br0" timeOffset="125619.5607">7239 16314 88,'0'0'36,"6"12"1,-5-1 2,9 9-25,-8-1-7,3 8-2,-1 4-1,1 5 0,0 4-2,2 7 0,-2-1-1,0 0-2,-1-5 0,0-2-1,0-5 1,-1-5-3,1-3-2,-4-15-7,0-11-23,13 8-3,-13-8 0,13-19 0</inkml:trace>
  <inkml:trace contextRef="#ctx0" brushRef="#br0" timeOffset="125879.5867">7481 16399 102,'0'0'37,"0"0"2,0 0-1,9 0-29,-9 0-5,1 23-1,-1-4-1,2 7 1,0 4-2,0 9 1,0 3-1,1 0-2,1-1-1,-1-4-2,2-2-1,-1-8-4,4 1-8,-6-14-23,-2-14 0,9 9 0,-9-9 1</inkml:trace>
  <inkml:trace contextRef="#ctx0" brushRef="#br0" timeOffset="126103.6091">7302 16668 105,'0'0'38,"0"0"1,0 0-2,13 1-31,3-12-4,2-2-1,1 3-2,1 2-1,2 4-4,-3-4-4,5 9-12,-4-1-17,-1 0 2,0 3-1,-2 0 2</inkml:trace>
  <inkml:trace contextRef="#ctx0" brushRef="#br0" timeOffset="126584.6572">7603 16718 63,'1'11'36,"-1"-11"0,1 11 1,-1-11-15,0 0-10,0 0-5,0 0-1,12 5-1,-12-5-2,15 3 0,-6 2-1,1 5 0,-1 3-2,0 5 1,-1 4-2,0 4 2,-4 3-1,-2 3 0,-4 2 0,-2-1 0,-6-2 0,-4-3 0,-2-3 0,-5-3 0,-2-4 0,-2-7 0,-1-5 0,3-4 0,2-3 1,2-3-1,4-7 0,3-2 1,5-2-1,3-1 0,4-2 0,4 3 0,4 0 1,4 4-1,3 3 0,5 5 0,1 3 0,4 3 1,2 3-1,4 2 0,0 4 1,-1-2-1,-1 2 0,0-4-1,-1 2-2,-4-9-4,4 3-20,-5-8-14,0-8 1,-2-5-1,3-7 0</inkml:trace>
  <inkml:trace contextRef="#ctx0" brushRef="#br0" timeOffset="127457.7444">8130 16466 74,'0'0'35,"0"0"-1,0 0-3,0 0-17,-11 0-5,11 0-3,-16-6-1,4 2-1,1 5 0,-3-1-1,-1 4 0,-1 1-1,0 2 0,-1 1 0,1 5-1,1-1 0,0 4 0,2-1 0,4 1 0,0-2 0,4 0 0,2-1 0,4-1 0,-1-12 0,12 16 0,-4-10-1,3 0 1,2-2 0,1 0-1,2-1 1,1 1-1,0-2 0,-1 2 0,-1-1 0,0 1-1,-3-2 1,0 2 0,-1-2 0,-2 5 0,-1-5 1,1-1-1,1-1 0,0-1 0,1-1 1,1 0-1,0-3 0,0-6 0,1 2 0,-2-3 1,1 0-1,0-4 0,-3-1 0,-1-2 0,-2-1-1,-1 1 1,-4-3 0,-1 4 0,-4-1 0,-2 0-1,-2 3 1,-1 2 0,-3 0 0,-3 4-1,0 1 1,-3 5 0,-1 3 0,0 3-1,-2 5 0,2 0-1,1 8-2,2-4-4,6 8-8,-1-2-20,6-1-4,5-1 1,4-2 0</inkml:trace>
  <inkml:trace contextRef="#ctx0" brushRef="#br0" timeOffset="127946.7934">8269 16670 65,'10'10'36,"0"0"0,-10-10 2,8-1-13,-8 1-16,0 0-4,12 0 0,-12 0-1,14 0 0,-4 4-1,4 4-3,1 3 1,2 4-2,1 1 1,0 3-2,1 6 2,-4-2-2,-2 0 1,-4 3 1,-3-1 0,-5-2 0,-4-4 0,-5-2 0,-4-4 0,-4-1 1,-1-4-1,-3-4 0,0-1 0,1-3 1,0-1-1,4-4 1,2 0 0,4-3 0,9 8 0,-9-19 0,9 19 0,9-18-1,0 7 1,3 3 0,3 2-1,2 0 0,1 4 1,1 0-2,-2 2 0,0 0-2,1 4-2,-4-6-7,5 4-24,-3-2-4,0-1 0,2-3 0</inkml:trace>
  <inkml:trace contextRef="#ctx0" brushRef="#br0" timeOffset="128168.8156">8925 16831 68,'13'7'38,"-13"-7"-2,8 20 3,-6 0-21,-14-2-10,3 12-3,-7 0 0,2 5-2,-3 1-2,2-2-3,3 1-13,1-9-24,2-8 0,9-18 0,0 0-2</inkml:trace>
  <inkml:trace contextRef="#ctx0" brushRef="#br0" timeOffset="129493.9481">9412 16435 5,'0'0'13,"-9"-1"-2,9 1 0,-8 1 1,8-1 1,0 0 2,0 0 3,0 0-2,0 0 1,-9 4-2,9-4-2,0 0-2,0 0-3,0 0-1,0 0-2,0 0 0,0 0 0,0 0-1,0 0-1,0 0 1,0 0-1,-9 7-1,9-7 1,-11 11-1,3 1 0,-3 3-1,0 7 2,-2 5-1,1 7-1,1 5 1,4 2-2,2-3 1,6 1-1,4-4 0,8-6-1,5-5 2,4-10-2,5-7 2,3-5-1,2-7 0,2-5 1,-2-5-1,-3-2 2,-3-8-1,-3-3 0,-4-1 0,-4-4 1,-6 1-2,-4-3 2,-5 0-2,-5 0 0,-4 4 0,-5 4-1,-5 5 1,-3 6 0,-3 4 0,-2 9-1,-2 4 1,0 6 0,3 6-1,1 1-1,5 3-3,3-3-2,9 6-5,-1-10-14,9-10-14,12 14 1,1-16 0,7-1 2</inkml:trace>
  <inkml:trace contextRef="#ctx0" brushRef="#br0" timeOffset="129782.977">9744 16392 97,'0'0'38,"9"0"1,-9 0 0,0 0-29,0 0-5,0 0-1,-3 13-1,4 0-1,2 7 1,0 4-1,-1 8 0,2 4 0,0 8-1,-1 3-1,0-2-2,0-1 1,0-6-2,0-4 0,-2-8-3,4-3-2,-5-23-9,0 0-24,10-4 2,-3-11 0,1-10 1</inkml:trace>
  <inkml:trace contextRef="#ctx0" brushRef="#br0" timeOffset="130038.0024">9942 16350 93,'0'0'37,"0"0"1,0 0 2,-8 33-29,4-9-5,3 11-1,-2 4 0,4 9-1,-2 2-2,3-1-1,2-2-1,-1-5-1,2-4-1,-1-8-3,1-4 0,-3-13-4,3 1-5,-5-14-21,0 0-6,0 0 2,-6-16 0</inkml:trace>
  <inkml:trace contextRef="#ctx0" brushRef="#br0" timeOffset="130258.0245">9804 16647 97,'0'0'37,"-13"0"3,13 0-9,0 0-19,0 0-5,17-6-1,-6 3-2,3 1-1,2-3-1,1 2-2,2-1 0,-1-1-1,2-1-3,-5-5-3,6 5-8,-9-4-21,4-2-4,0-1 1,-2-2 0</inkml:trace>
  <inkml:trace contextRef="#ctx0" brushRef="#br0" timeOffset="130504.0491">10117 16397 65,'8'13'37,"-8"-13"0,16 4 1,-6 4-15,2-12-13,5 5-3,-3-3-1,6 3-1,-3-1-2,2 0-1,-1 1-4,0-6-5,4 4-27,-1-1-5,1-8 0,0-5-1</inkml:trace>
  <inkml:trace contextRef="#ctx0" brushRef="#br0" timeOffset="159307.929">12534 15501 20,'0'0'22,"0"0"2,0 0-2,0 0-4,0 0-3,0 0-2,0 0-1,0 0-2,0 0 0,0 0-1,0 0-2,-9 2 0,9-2-2,0 0 0,0 0 0,0 0-1,10 7 0,-10-7 0,19 8-1,-2-4 1,6 3-1,6 0 0,7 3 0,5-2-1,5 3 0,5-1 0,4 2-1,3-1 1,4 1-1,0-3 0,0 2 0,-3-2 0,0-2-1,-7-1 1,-5 0-1,-8-3 0,-8 0 0,-8-1 0,-7-2-1,-6 1-2,-10-1-2,0 0-8,0 0-20,-19-11-6,3 4 1,-4-3-1</inkml:trace>
  <inkml:trace contextRef="#ctx0" brushRef="#br0" timeOffset="160180.0164">12547 15535 24,'0'0'22,"0"0"-4,0 0-1,0 0 0,0 0-3,0 0-2,-9 1-1,9-1-1,0 0-2,0 0 0,0 0-1,0 0 0,0 0-1,0 0-1,0 0-1,0 0 0,-10 10-1,10-10 0,-13 17 0,4 1-1,-3 3 1,-3 7 0,-4 3 1,-1 9-1,-3 2 0,0 5 0,-5 1 0,3 2-1,-3-1 1,2 1-2,-1-3 0,4-2 0,0-2 1,1 1-1,1-5 0,1 0 0,1-3 0,2-1 0,2-2 0,-2-4 0,4-2-1,0-3 0,1-3 0,4-4-1,1-3-1,7-14-2,-9 18-6,9-18-23,0 0-6,5-18 1,8-7-2</inkml:trace>
  <inkml:trace contextRef="#ctx0" brushRef="#br0" timeOffset="160955.0939">13436 15646 17,'0'0'24,"0"0"2,0 0 3,0 0-8,0 0-3,0 0-4,0 0-1,0 0-2,0 0-1,0 0-2,0 0-1,0 0-2,2 18 0,-2-18-1,8 28 1,-2-5-1,6 9 0,0 5-1,5 7 1,3 8-1,5 5-2,3 2 2,4 6-2,3-4 1,3 6-1,1-3 0,1-1 0,-2-7 0,-2-3 0,-3-7 0,-2-5-1,-6-7 1,-4-9-2,-3-5 0,-6-8-1,-3-2-3,-9-10-6,0 0-23,0 0-7,-8-11 2,-7 2-2</inkml:trace>
  <inkml:trace contextRef="#ctx0" brushRef="#br0" timeOffset="161790.1774">12095 16565 27,'-12'2'25,"12"-2"2,0 0-2,-10 0-7,10 0-2,0 0-1,0 0-1,0 0-1,0 0-2,0 0-2,0 0-2,2 11-1,6-3 0,3 2-1,6 8 0,3 3 0,9 8-1,4 3 0,6 6-2,4 1 1,4 6-2,0 1 1,3 4-1,-1-3 0,1-1 2,-4-1-3,0-2 0,-5-2 0,-2-4 0,-3-5 0,-5-7 0,-4-3 0,-7-5 0,-2-3 0,-6-6-4,-1-2-1,-11-6-3,16-1-7,-10-11-24,7-2-2,4-6 1,6-6 0</inkml:trace>
  <inkml:trace contextRef="#ctx0" brushRef="#br0" timeOffset="162820.2804">13933 16577 17,'0'0'22,"0"0"0,0 0-4,0 0-3,0 0-3,0 0-1,10-2 1,-10 2-2,0 0 1,0 0 0,0 0-1,0 0-1,0 0-1,0 0-1,0 0-1,0 0-2,-11 12 1,11-12-2,-13 9 1,1-3-1,-1 2 0,-6 2-1,-3 1 1,-6 3-1,-2 6 0,-5 1 0,-3 4-2,-3 2 2,-2 3-2,-3 1 1,1 6-1,1-2 1,1 1 0,1-1 0,4 1 0,1-3 0,7-1 0,2-4-1,4-2 1,3-5-1,3-3 1,4-3-1,0-3 1,2-2-1,2-2 1,-1 0-1,0-2 0,1 1 0,-3 1 0,0-1 0,-1 0 0,0 0 1,0 2-1,-2-4 0,1 4 0,0-4 1,0 1 0,2 0-1,0 0 1,1-1 0,1-1 0,0 0 1,2 0-2,9-4 0,-14 6 0,14-6 0,-13 5 0,13-5 0,-11 5 0,11-5 0,-10 4 0,10-4 0,-11 5 0,11-5 0,-12 6 0,12-6 0,-9 7 0,9-7 0,0 0 0,-10 8 0,10-8 0,0 0 0,0 0 0,0 0 0,-9 7 0,9-7 0,0 0 0,0 0 0,0 0 0,0 0 0,0 0 0,-5 10 0,5-10 0,0 0 0,0 0 0,0 0 0,0 0-23,0 0-17,3-19-4,4-6 3,3-12-3</inkml:trace>
  <inkml:trace contextRef="#ctx0" brushRef="#br0" timeOffset="164548.4532">13432 15670 26,'0'0'22,"0"0"2,0 0-3,0 0-7,-3 11-1,3-11 0,0 0-1,0 0 0,0 0-3,0 0 1,0 0-3,0 0-2,0 0 0,2-14-1,-2 14-1,4-15 0,-4 15 0,10-22 0,-1 8 0,1-4 0,3 1 0,1-5-1,2 1 1,2-3-1,1 1 0,3-3 1,-1 1-1,0-2 1,0 0-1,1-2 1,1 1-1,-1-3 0,-1 2 0,0-1 0,1-1-1,0 2 0,-2 1 0,0-1 1,-2 2 0,0 0-2,-1 3 0,-1-1 0,-3 4 0,1 2 0,-1 1 0,-2 4 0,-1 0 0,-1 3 0,-1 2 0,-8 9 0,13-14 0,-13 14 0,11-12 0,-11 12 0,0 0 0,9-11 0,-9 11 0,0 0 0,0 0 0,9-8 0,-9 8 0,0 0 0,0 0 0,10-5 0,-10 5 0,0 0 0,12-7 0,-12 7 0,0 0 0,8-6 0,-8 6 0,0 0 0,0 0 0,0 0 0,0 0 0,0 0-38,-6-13-3,-6-1-1,-3-4 1</inkml:trace>
  <inkml:trace contextRef="#ctx0" brushRef="#br0" timeOffset="171054.1037">12387 14998 14,'-10'3'20,"10"-3"2,0 0-4,0 0 0,0 0-3,0 0-1,0 0-2,0 0-1,0 0-1,0 0-1,0 0 0,0 0-2,0 0-1,0 0-1,0 0 0,0 0-1,0 0 0,0 0-1,0 0-1,0 0 0,0 0 0,4 11-1,-4-11 0,3 12 1,-3-12-1,5 18 0,-1-7 0,0 2 1,0 2-1,1 0 0,1 3 1,1-1-1,1 1 0,-2-1 0,1 2-1,0-1 1,0-2 0,0 0 0,-1 0-1,-2-1 1,1-1-1,0-1 1,0 1-1,-1-2 1,1 1-1,-1-1 0,0 0 1,-1-2-1,1 2 1,-1-2-1,0 1 0,-3-11 0,6 17 0,-6-17 0,5 15-1,-5-15 1,4 13 0,-4-13 0,0 0 0,5 13 0,-5-13 0,0 0 0,0 0 0,4 12 1,-4-12-1,0 0 0,0 0 0,0 0 0,3 10 0,-3-10 0,0 0 0,0 0 0,0 0 0,0 0 0,0 0 0,0 0 0,0 0 0,0 0 1,0 0-1,0 0 0,0 0 1,0 0-1,0 0 0,0 0 0,0 0 0,0 0-1,0 0 0,0 0-3,0 0-3,0 0-9,0-14-20,0 4-2,1-4 2,0-5 0</inkml:trace>
  <inkml:trace contextRef="#ctx0" brushRef="#br0" timeOffset="172342.2325">12226 14694 22,'0'0'22,"0"0"0,-9-5-3,9 5-6,0 0-1,0 0-1,-11-8-1,11 8-3,0 0 0,-13-6-2,13 6 0,0 0-1,-10-3 0,10 3 0,0 0 1,-11-2-2,11 2-1,0 0 1,-9 5-1,9-5-1,0 0 1,-12 12-1,12-12 1,-9 14 0,9-14 1,-10 21-1,7-8-1,-1-1 1,2 2-1,1 0 0,2 0 0,2-1-1,1 0 0,0-2 1,-4-11-1,13 17 1,-13-17 0,16 13 0,-5-8 0,-2-3 0,3 0 0,1-2 0,0 0 0,0-3 0,0-2-1,-1-1 1,1-1 0,-1-2-1,-2 0 0,0-1 1,-2-3-1,0 2 0,-3-1 1,0-1-1,-1 0 1,-1 1-2,-1-2 2,-1 1-2,-1 1 2,-2 0-2,0 1 1,-2-1-1,-1 2 1,0-1 0,-2 1 0,-1-1 0,-1 2 0,1-1 0,-2 3-1,0 0 1,-1 1 0,1 3 0,0 2-1,-1 1 1,1 2 0,1 2-1,-2 1 1,2 5-1,2 0 0,-1 3 1,2 0-2,2 2-1,0-2-3,6 3-2,-2-16-6,6 19-14,3-10-4,1-9-1,5 0 1</inkml:trace>
  <inkml:trace contextRef="#ctx0" brushRef="#br0" timeOffset="172874.2857">12440 14465 26,'-11'1'24,"11"-1"2,0 0 0,0 0-6,0 0-2,0 0-4,0 0-1,0 0 0,0 0-4,0 0-2,0 0-1,-5 11-2,5-11-2,2 18 0,0-3 0,1 2 0,1 4 0,2 1-1,1 2 1,0 1-1,2-3 0,-1-1 0,1-1 0,-1-2-1,0-3 1,-1-2-1,-2-3 0,1 1-1,-6-11-2,8 14-3,-8-14-6,0 0-12,0 0-12,9-2 1,-9 2 0,6-19 1</inkml:trace>
  <inkml:trace contextRef="#ctx0" brushRef="#br0" timeOffset="173333.3314">12584 14383 42,'-9'10'25,"9"-10"2,0 0-3,0 0-9,0 15-2,0-15-1,1 22 1,0-6-3,3 6-1,-2 1-2,4 3-1,0 0-2,1 1-2,0-3 0,1-1-1,-1-2 0,1-3 0,-1-1-1,0-2 1,-2-2-1,0-2 0,0 1-1,-5-12-1,7 20-2,-7-20-3,5 15-2,-5-15-7,0 0-12,0 0-5,0 0 0,0 0 1</inkml:trace>
  <inkml:trace contextRef="#ctx0" brushRef="#br0" timeOffset="173821.3803">12473 14648 3,'0'0'18,"0"0"2,0 0 1,0 0-6,0 0 0,0 0-2,0 0 0,0 0 0,0 0-1,0 0 0,10 1-1,-10-1 1,15-4-3,-4 3-1,0-4-2,3 1-1,-1-1-1,2 1-2,-2-2 0,0 3-1,-1-1 0,-2 2-1,-2 1 0,-8 1-3,15 0-5,-15 0-22,0 0-4,10-4-1,-10 4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5:44:08.82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17058 5357 22,'0'0'25,"0"0"2,0 0-2,10 5-4,-10-5-2,0 0-3,0 0-4,-3-10-1,3 10-4,-12-8-2,3 3-2,-3-3 0,-4 2-1,-4-1 1,-5 2-2,-5 1 2,-3 1-2,-4 2 1,-2 5 0,-2 0-1,-1 7 1,0 2 0,0 5 0,0 5-1,2 4 0,3 1 0,4 3 1,5 3-1,5 1 0,7-1 0,9 0 0,10-3 1,10-1-1,10-2 1,9-1-1,8-4 0,8-2 0,1-3 0,2-3-1,-1-3 1,-5-1-1,-3-4 0,-8-2-2,-4-1-1,-9-5-3,0 2-8,-7-7-18,-1-4-6,0-4 2,-2-7-1</inkml:trace>
  <inkml:trace contextRef="#ctx0" brushRef="#br0" timeOffset="377.0376">17428 5333 55,'0'-10'30,"0"10"1,-1-14 1,1 14-19,0 0 0,-8-13-2,8 13-2,0 0-3,0 26 0,0-4-2,4 8 0,-1 6-1,2 9 0,0 5 0,2 4-1,-1-3 0,1-1-1,-1-4 0,-1-2-1,-2-4 0,0-5 0,-1-7-2,-2-5 0,0-2-3,-2-8-4,3-3-10,-1-10-16,0 0-1,3-24 1,0-3-1</inkml:trace>
  <inkml:trace contextRef="#ctx0" brushRef="#br0" timeOffset="669.0667">17654 5171 71,'3'-19'31,"-3"19"2,0 0-1,3 20-21,-1 12-1,-3 5-1,4 11-2,-3 4-1,5 10-1,-2 3-2,3-1-1,0-4 0,2-2-1,0-6 0,0-4-1,-1-6 0,1-7-1,0-7-1,-3-8-1,1-3-5,-6-17-8,0 0-18,6-11 0,-8-8-1,-2-3 0</inkml:trace>
  <inkml:trace contextRef="#ctx0" brushRef="#br0" timeOffset="902.0902">17452 5594 71,'-25'5'33,"4"-3"1,7 1 1,14-3-20,0 0-2,0 0-4,22-12-2,1 7-3,2-4-1,6 1-1,1-1-1,-1 0-2,-2 2-2,-5-4-6,1 8-11,-6-1-16,-4-1 1,0 4 0,-3-1-2</inkml:trace>
  <inkml:trace contextRef="#ctx0" brushRef="#br0" timeOffset="1527.1525">17819 5692 55,'18'22'32,"-2"-7"1,3 1 1,1-2-14,4-4-6,7 5 0,-1-7-5,3 5-3,-6-3-2,2 4-1,-5-1-2,-2 4 0,-6-2 0,-6 2-1,-8 3 1,-4 0 0,-8 1 0,-5 0 0,-3-1 0,-5-2 0,0 1 0,0-2-1,1-5 1,3-1-1,4-3 1,4-3-1,11-5 1,-13 7 0,13-7-1,0 0 1,0 0 0,0 0 0,14-5-1,-3 5 1,3 0-1,2 4 0,4-1 0,1 5 0,2 3 0,-2 3 0,-1 2 0,-2 3 0,-2 2-1,-3 2 1,-3 2 0,-4-2 1,-4 0 0,-3 1-1,-4-2 1,-6 1-1,-6-2 2,-5-1-2,-3-1 2,-4-1-3,-2-2 2,-1-2-1,-4-3 0,4-4 0,3-3 0,4-7-2,4-4 0,1-8-4,8-1-6,2-12-11,8-5-16,9-3 2,4-7-1,8-3 1</inkml:trace>
  <inkml:trace contextRef="#ctx0" brushRef="#br0" timeOffset="2038.2038">18363 5592 36,'-12'6'31,"12"-6"2,0 0 1,0 0-6,0 0-11,0 0 0,0 0-6,4-13-2,9 13-4,3-2-1,5 1 0,5-1-2,9 0 0,7 2-1,11 2 1,4-1-1,4 1 0,6-1 0,2 2-1,-1-2 0,-3 0 1,-3-1-1,-8 0 0,-9-1-1,-8 0 0,-9 1-1,-9-4-2,-4 3-3,-15 1-4,12-11-5,-12 11-12,-1-18-9,5 7 1,2-4 0,7 1 2</inkml:trace>
  <inkml:trace contextRef="#ctx0" brushRef="#br0" timeOffset="2429.2427">19753 5393 39,'42'-5'25,"0"6"3,-11-3-6,-7-2-8,-2 3 1,-12-2-3,-10 3-3,0 0 0,0 0-4,-20-7 0,3 10-1,-8 1-2,-2 4 1,-6 4 0,0 6 1,-1 3-1,2 7 1,2 2 0,5 5 1,6-3-1,8 4-1,7-3 2,11 0-2,8-4 1,9-1-1,8-7 0,7-2-2,3-5 2,3-4-2,0-4-1,-2-4-1,-1-5-1,-5-6-2,-3-3-5,-9-10-10,-2-5-19,-3-5-1,-5-7 1,-1-5-1</inkml:trace>
  <inkml:trace contextRef="#ctx0" brushRef="#br0" timeOffset="2806.2805">19712 4380 66,'12'-9'32,"-12"9"1,9 13 1,-7 7-18,-1 5-9,5 11 0,-3 5 0,2 10-2,0 3-2,1 1 0,-1-3-2,0-3-1,-1-8 0,-1-7-2,1-8-2,-1-11-6,-3-15-22,8 14-3,-8-14 1,8-19-1</inkml:trace>
  <inkml:trace contextRef="#ctx0" brushRef="#br0" timeOffset="3316.3316">19610 3345 25,'-16'-16'26,"0"7"1,-6-4 3,0 0-9,-2 7-10,-5 2 1,-1 8-1,-7 2-1,1 10-3,-3 7-1,2 7-1,-1 4 0,4 7-2,4 1 0,5 4 0,7 0-1,7-1 0,8-4 1,10-1-1,8-5 0,7-2 0,6-7 0,6-3-1,4-7 0,3-4 0,3-6-3,-1-9-1,2-1-4,-6-12-5,4-4-20,-3-5-2,-2-8-2,0-3 0</inkml:trace>
  <inkml:trace contextRef="#ctx0" brushRef="#br0" timeOffset="3624.3624">19953 3111 69,'0'0'32,"0"0"0,0 0 0,9 20-19,-5-1-7,-3 8 0,4 11-1,-1 6-1,2 10 0,0 3-2,1 1 0,-1-2-2,2-1 1,-1-7-1,0-8 1,-1-8-1,-3-6-1,4-6-3,-5-8-5,7-3-11,0-9-14,1-9 0,4-8-2,3-8 2</inkml:trace>
  <inkml:trace contextRef="#ctx0" brushRef="#br0" timeOffset="3933.3933">20397 3006 63,'-3'20'32,"-3"2"-1,0 7 1,2 7-24,-5 4 3,5 9-4,-4 1-2,4 4-1,1-1-2,1-1-1,1-4-1,2-6 1,0-4-1,2-7-1,-1-7-1,0-9-4,3 2-3,-5-17-15,0 0-8,0 0 0,2-13-2,-5-5 2</inkml:trace>
  <inkml:trace contextRef="#ctx0" brushRef="#br0" timeOffset="4196.4196">19983 3364 58,'-34'9'32,"9"3"0,6-6 0,8-7-18,11 1-3,0 14 0,14-6-2,3-6-3,12 3-1,2-3-1,6 1-1,2-3-1,1-2-2,-3 0 0,-2-3-2,-3 2-3,-8-6-4,1 5-9,-5-5-15,1-3-2,0-1-1,2-2 1</inkml:trace>
  <inkml:trace contextRef="#ctx0" brushRef="#br0" timeOffset="4880.4878">20589 3278 66,'7'13'32,"-7"-13"1,9 11-1,3-5-23,-12-6 0,22 5 0,-11-3-3,3 2-1,-1-1-1,2 3-2,0 4-1,-1 2 1,-2 4-2,-2 2 1,-2 3-1,-2 3 0,-1 1 0,-2-2 1,-4 1-1,-2-3 0,-4-3 1,-1-2-1,-1-4 1,0-2-1,-1-3 1,10-7 0,-14 7 0,14-7 0,-9 0 0,9 0 0,0 0-1,2-14 1,-2 14-1,9-18 0,-1 9 0,3 0 0,4 2-1,1 1 1,6 3-1,0 3 1,4 5-1,2 1 1,3 4 0,-1 3-1,-1 1 1,0 3 0,-3 4 0,-1-2 0,-5 2 0,-2-1 0,-6-1 0,-2 0 0,-5-3 0,-4 0 0,-6-4 1,-4 1-1,-5-3 1,-5 2 0,-4-3 0,-3 2 1,-5-2 0,1-1-1,-2-1 1,1-2-1,2-1 0,4-2 0,2-3-1,5 0 0,4-3-1,2-1-2,12 5-3,-8-12-9,8 12-23,0 0 2,10-13-1,-1 11 0</inkml:trace>
  <inkml:trace contextRef="#ctx0" brushRef="#br0" timeOffset="6279.6279">20352 5573 30,'0'0'23,"0"0"-5,0 0 1,0 0-3,0 0-1,0 0-3,0 0 0,-9-7-1,9 7-1,0 0-1,0 0-2,0 0-2,0 0 0,0 0-1,0 0-1,0 0-1,0 0 1,0 0-1,0 0 0,10 3 0,-10-3 1,11 0-1,-2 1-1,1-1 1,2 0 0,2-1-1,2 0 1,1-1-1,1-1 0,2 1 0,1 0 0,3-3 0,0 3 0,3-2 0,2 1-1,3-1 1,1 1 0,2 0-1,0 1 1,1 0-1,0-1 1,0 1-1,-1 0 1,-2 0-1,-2 0 0,-2 1 1,-2 0-1,-3 0 0,-3 1 0,-4 0 1,-3 0-1,-1 0 0,-4 1 0,-9-1 0,14 0 0,-14 0 1,0 0-1,9 1 0,-9-1 0,0 0 0,0 0 0,0 0 0,0 0 0,0 0 0,0 0 0,0 0-1,0 0-1,0 0-3,0 0-10,0 0-22,1-19-2,0 3 1,5-7-1</inkml:trace>
  <inkml:trace contextRef="#ctx0" brushRef="#br0" timeOffset="8727.8727">21672 5512 6,'0'0'18,"0"0"-1,0 0 0,0 0-1,0 0-1,0 0-3,8-9-1,-8 9-1,0 0 0,0 0-2,0 0-1,-8-11 0,8 11-1,0 0 0,0 0 1,-4-13-2,4 13-1,-2-10-1,2 10 0,-6-13-1,6 13 0,-10-16-1,10 16 0,-14-18 0,4 9-1,-2-2 1,-1 2 0,0 1 0,-2-1-1,0 1 1,-1 2 0,2-1 0,-1 3 0,0 1-1,1 2 1,-1 1-1,2 3 1,-3 0-1,0 4 0,-1 1 0,-1 3 0,1 2 0,0 1 1,2 2-1,-1 3 0,3-1 1,0 2-1,1 1 1,4-1-1,0 2 1,2 2 1,1-2-1,4 0 0,1-1 1,3 0-1,2-1 1,2 1-1,1-4 1,4 0-1,3-1 1,1-1-1,2-2 0,2 0 0,2-3 0,1 0 0,1-2 0,0-2 0,-3 0 0,0-3-1,-2-1 1,-1 1-1,-2-3 0,-2 1 0,-3-2 0,-1 1-1,0-1 0,-10 1-2,14 0-3,-14 0-4,10-9-19,-10 9-9,11-12 0,-4 1 1,1-6 0</inkml:trace>
  <inkml:trace contextRef="#ctx0" brushRef="#br0" timeOffset="9366.9365">21888 5361 18,'0'0'28,"0"0"1,0 0 3,-1 11-13,1-11-2,0 0-2,0 0-3,0 0-4,0 0-2,0 0-1,-1 11-1,1 2-1,-1 5 0,2 8 0,-2 4 0,2 10 1,0 2-1,2 5 0,-1 2-1,2 0 0,1 1-1,0-4 0,1-4 0,1-2-1,-2-4 0,1-4 0,-1-7 0,0-3 0,-2-5 0,0-6-1,-3-11-1,3 13-2,-3-13-6,0 0-11,3-20-16,2 3 1,-2-9-1,7-3 1</inkml:trace>
  <inkml:trace contextRef="#ctx0" brushRef="#br0" timeOffset="9764.9764">22172 5438 30,'3'-10'29,"-3"10"2,0 0 0,0-13-13,0 13-5,0 0-2,0 0-1,0 0-4,-3 23 0,2-6-2,1 10 1,0 4-1,0 9 0,0 4 1,3 7-2,-1 1 0,3 2-1,0-3 0,1-3-1,-1-4 0,1-3 0,-2-6-1,0-5 0,2-5 0,-3-5-1,1-5 0,-4-15-3,4 17-3,-4-17-6,0 0-11,6-17-13,-9-3 1,3-2 0,-7-11 1</inkml:trace>
  <inkml:trace contextRef="#ctx0" brushRef="#br0" timeOffset="10067.0065">21862 5720 47,'-12'2'31,"12"-2"2,-10 6 1,10-6-19,0 0 1,0 0-2,9 2-3,-9-2-3,22 0-2,-7-1-2,2 2 0,2-3-2,-1 1-1,1 0 0,-1-3-3,-1 2-1,-3-5-3,4 4-7,-6-3-17,4-1-8,1 0 2,1-4-2</inkml:trace>
  <inkml:trace contextRef="#ctx0" brushRef="#br0" timeOffset="11110.1109">22369 6027 28,'3'15'30,"-3"-15"2,0 0 1,0 0-14,0 0 0,0 0-2,0 0-4,0 0-3,7-12-2,-7 12-2,11-17-1,-2 8-2,1-2 0,2 3-2,-1-1 1,3 4-1,-1 0-1,1 4 0,0 2 0,-2 5 0,2 3-1,-1 5 1,0 5-1,-1 3 1,-1 4 0,-1 2 0,-2 0 0,-1 0 0,-4-3 0,-1-1 0,-3-2 0,-3-2 2,-3-3-2,-2-2 1,0-2 0,-2-2 0,-1-3-1,0 0 2,-1-6-2,0 0 1,2-4 0,0-3-1,0-4 1,1-1-2,0-3 2,1-1-2,1-1 2,1 0-2,3 1 1,0 3 0,4 11 0,-4-16 0,4 16 1,0-11-1,0 11 0,0 0 0,0 0 0,6-11 0,-6 11 0,0 0 0,8-6 0,-8 6 0,0 0-1,13-2 1,-13 2 0,18 2 0,-9-1 0,3 1-1,3 0 1,0 1 0,2-1 0,-1 2 0,2-1 0,-2 1 0,3-1 0,-2 2 0,1 0 0,-2-1 0,2 1 0,-1 0 0,0-1 0,-1 0 0,2-1 0,-4 0 1,1-2-1,-3 1 1,-3-1-2,-9-1 0,15 2-2,-15-2-5,9-6-23,-9 6-8,6-12 1,-3 0-1</inkml:trace>
  <inkml:trace contextRef="#ctx0" brushRef="#br0" timeOffset="17502.7501">19904 6125 2,'0'0'6,"0"0"1,0 0 0,0 0 2,0 0 1,0 0 2,0 0 1,0 0 1,0 0 0,0 0-1,0 0-2,0 0-1,0 0-2,0 0-1,0 0-1,0 0 0,0 0 0,0 0-1,0 0 2,0 0-2,0 0 0,0 0 0,0 0-1,0 0-1,0 0 0,0 0-1,0 0 0,0 0-1,0 0 1,0 0-1,2 13 0,0-1 0,-1 5 0,2 5 0,0 6 1,1 6 1,-1 1-1,0 4 0,0 0 1,1 1-1,-1-2 0,0-2 0,-1-4-1,0-3 0,0-3 0,0-5 0,-1-3 0,0-4-1,-1-3 1,0-11-1,0 12 1,0-12-1,0 0 0,0 0 0,0 0-2,0 0-1,0 0-3,0 0-5,0 0-19,1-13-8,-1 13 2,0 0-2</inkml:trace>
  <inkml:trace contextRef="#ctx0" brushRef="#br0" timeOffset="18622.8621">19794 7116 10,'0'0'22,"0"0"1,8-12 2,-8 12-6,2-13-2,-2 13-3,3-13-2,-3 13-2,2-11-1,-2 11-2,0 0 1,5-13-3,-5 13 0,0 0 0,2-13-2,-2 13 1,0 0-2,0 0 1,0 0-1,4-10 0,-4 10 0,0 0-1,0 0 1,0 0-1,0 0-1,0 0 1,0 0-1,0 0 1,0 0-1,0 0 0,3 12 1,-3-12 0,4 23-1,-2-7 1,0 5 1,1 5-1,0-1 0,0 3 1,-1 0-1,1 1 1,0 1-1,-1-1 0,1-1 0,-3 0 0,2-1-1,-2-3 1,1-2-1,-1-2 0,0-2 0,0-3 0,0-15 0,-2 17 0,2-17 0,0 11 0,0-11 0,0 0 0,0 0-1,0 0-1,0 0 0,0 0-3,0 0-3,0 0-7,0 0-12,-1-15-9,0 3 2,2 0-2,-1-6 4</inkml:trace>
  <inkml:trace contextRef="#ctx0" brushRef="#br0" timeOffset="19118.9117">20047 6939 18,'2'-10'23,"-2"10"1,0 0 2,11-7-9,-11 7-3,0 0 0,0 0-2,2 12 0,0 0-4,-2 0 2,3 10-4,-3 1 2,3 9-3,-1 2 2,1 5-2,-1 0-1,2 4 0,-2 1-1,1-2 0,0-3 0,1-1-1,-1-6-1,1 0 1,-2-4-2,1-2 1,-1-3-1,1-1 1,-1-3-1,1-4 1,-1-2-1,0-3 1,-2-10-1,3 13 0,-3-13-2,0 0 1,0 0-2,0 0-2,0 0-2,4-14-4,-4 14-9,1-17-15,-3 1 1,1 2-1,-4-5 2</inkml:trace>
  <inkml:trace contextRef="#ctx0" brushRef="#br0" timeOffset="19592.9591">19846 7367 19,'0'0'22,"0"0"2,0 0 3,0 0-9,0 0-1,0 0-3,0 0-2,0 0-2,0 0 0,0 0-2,0 0-1,0 0 0,15 4-1,-15-4-1,21 4 0,-9-4-1,5 3-1,-2-3 0,3 3 0,-2-3-1,2 1-1,-1-1 1,-1 1-2,-1-1 1,-2 0-1,-1 0 1,0 0-1,-3 0 0,0 0 0,-9 0 0,11-2-2,-11 2-2,9-4-6,-9 4-21,13-9-5,-7-3 1,4-2-1</inkml:trace>
  <inkml:trace contextRef="#ctx0" brushRef="#br0" timeOffset="22104.2101">21699 6177 16,'0'0'13,"0"0"-1,0 0 1,0 0 0,0 0 0,0 0 0,0 0-2,0 0-2,0 0 0,-6-10-1,6 10-1,0 0 0,0 0-1,0 0-1,0 0 1,-9-8-1,9 8 0,0 0-1,0 0 0,0 0 0,0 0-1,0 0 0,0 0-1,0 0 0,0 0 0,0 0 0,0 0-1,-10 18 1,10-5 0,-1 5 0,0 5 1,1 1 0,2 6-1,1 0 1,2 0-1,0 0 0,2-1 0,0-4 0,0 0-1,-2-4 0,0-1 0,-2-3 0,0-3 0,-2-2-1,-1-12 1,3 16-1,-3-16 0,0 0 1,0 0-1,0 0 0,1 11 1,-1-11-1,0 0 0,0 0-1,0 0-1,0 0-3,0 0-3,0 0-5,0 0-11,0 0-14,1 11 2,-1-11-1,4 26 2</inkml:trace>
  <inkml:trace contextRef="#ctx0" brushRef="#br0" timeOffset="23158.3154">21733 7183 27,'0'0'21,"0"0"-2,0 0 0,0 0-2,0-11-3,0 11-1,0 0-3,-6-12 0,6 12-1,0 0-1,-10-7 0,10 7-2,0 0-1,-12-3-1,12 3 0,-13 4-1,13-4 0,-15 15 1,8 1-1,-4 0 0,4 7 0,-3 1 0,4 5 0,2 0-1,2 3 1,1-3-2,4 0 1,1-5 0,4 1 0,4-3-1,3-1 2,-1-5-2,5-3 1,-2-3 0,3-5 0,-2-3-1,2-4 0,-4-5 0,-1-1-1,-1-3 1,-1-3-1,-2-4 0,-2 2 0,-1-4 0,-2-1 0,-2-2 0,-2-4 0,-3 1 1,-2-1-1,-2-2 0,-2 0 0,-2 1 0,0 1 0,-3 1 0,0 4 0,1 1 0,0 4 1,-1 3-1,2 3 0,-1 3 0,0 3 0,1 3 0,0 2 0,-1 1 0,0 3 0,1 3 0,1 1 0,0 5-1,1 2 1,1 2 0,2 3 0,1 0-1,0 1 1,3 1-2,-1-3 0,4 2-2,-2-8-2,10 2-5,-10-15-9,22 6-17,-4-6 0,0-7 0,6-3 1</inkml:trace>
  <inkml:trace contextRef="#ctx0" brushRef="#br0" timeOffset="23616.3614">22010 7055 55,'0'0'30,"0"0"1,0 0-7,0 0-6,0 0-2,0 0-3,0 0-3,0 0-2,0 0-1,0 0-2,0 0-1,0 0-1,0 0-1,-1 14 0,2 0 0,0 5-1,2 5 1,-1 7-1,2 5 1,0 3-1,1 3 1,1-1-1,2-1 0,-2-4 0,2-2-1,-1-2 1,-1-4 0,0-5-1,0-2 1,-1-5-1,-1-2 0,0-3-1,-4-11 0,5 11-2,-5-11-3,0 0-3,9-18-7,0 4-8,-2-6-15,1-7 3,2-1-1,0-8 2</inkml:trace>
  <inkml:trace contextRef="#ctx0" brushRef="#br0" timeOffset="23986.3984">22239 7125 46,'4'-20'30,"-4"20"3,1-11-1,-1 11-9,0 0-8,4-12-3,-4 12-2,0 0-4,4 12 0,-4-1-2,4 10 0,-2 5-1,3 7 0,0 3-1,1 7 1,-1 1-1,2 1 0,-1-4-1,1-2 0,-2-4-1,1-3 1,-2-7-1,0-2 1,-1-6-1,0-3 0,0-2-1,-3-12-1,3 10-1,-3-10-2,0 0-1,2-11-4,-2 11-5,1-21-8,-3 2-11,1 3-1,-6-7 1,2 5 1</inkml:trace>
  <inkml:trace contextRef="#ctx0" brushRef="#br0" timeOffset="24344.4342">22035 7350 42,'-14'-1'29,"14"1"3,-16 1-1,16-1-13,0 0 0,0 0-5,0 0-1,0 0-2,0 0-3,11-2-1,0 2-1,-1-2 0,6 2-2,0-1 0,4 1-1,-1 0 0,1 2-1,-1 0 0,0 1-1,-2 0 1,-1 1-1,-3-1 0,-1 1 0,-2-2-1,-10-2-1,13 3-2,-13-3-6,9-8-24,-9 8-4,8-15 1,-2 1-1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5T16:10:57.69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4845 9866 9,'3'-13'7,"-3"13"1,3-11 3,-3 11 0,0 0-1,1-10 1,-1 10 0,0 0 2,0 0-3,0 0 1,0 0-3,1 19 0,-1-3-1,-1 6-1,-2 6-1,-1 5-1,0 3 0,-2 3-1,2-2-2,-2-1 0,1-6 0,-1-3-1,3-7-3,1-3-3,1-6-5,1-11-2,0 0-4,4 13-7,-4-25-2,0 12 1,10-28 3</inkml:trace>
  <inkml:trace contextRef="#ctx0" brushRef="#br0" timeOffset="343.0342">4978 9805 21,'0'0'19,"2"16"1,-2-16-2,-3 26-6,2-5 0,1 5-2,-1 4 0,0 2-3,1 3-2,1-4-1,1 2-1,0-3-2,2-5 0,0-4-2,2-6-2,0-2-4,-6-13-3,13 9-7,-1-5-7,-12-4 1,16-12 1,-12-4 1</inkml:trace>
  <inkml:trace contextRef="#ctx0" brushRef="#br0" timeOffset="750.075">4725 9897 7,'-18'13'14,"18"-13"2,0 0 2,0 0-5,0 0-2,21-11 2,-2-2 0,5-1 1,5-3 0,4-3-4,4 3-1,0-3-2,2 4-2,-5 1-1,-2 4-2,-1 3-4,-5 0-4,-2 2-7,-2 5-13,-8-9-1,5 6 0,-10-13 0</inkml:trace>
  <inkml:trace contextRef="#ctx0" brushRef="#br0" timeOffset="2616.2616">2184 8201 25,'0'0'18,"1"11"-1,-1-11 0,0 0-5,0 0-4,0 0 1,0 0 0,0 0 0,-1 17 0,0-5-1,1 6-1,-3 3-1,1 7-1,-3 2-3,0 6 0,0-1-1,-1 0-1,0 0-2,0-5-3,2-2-7,2-7-6,0-10-8,2-11-1,10 3 0,1-8 1</inkml:trace>
  <inkml:trace contextRef="#ctx0" brushRef="#br0" timeOffset="2931.2931">2408 8104 25,'0'0'20,"-18"7"2,9 6 1,-5 1-8,1 7-5,0 5-1,2 1-1,0 3-1,2 1-2,3 0-1,5-1-1,4-2-1,2-5 0,5-6-1,1-3 0,2-6-2,3-2-2,-2-6-4,1-2-4,0-4-5,-4-5-5,5 3-5,-8-8 1,4 4 1</inkml:trace>
  <inkml:trace contextRef="#ctx0" brushRef="#br0" timeOffset="3233.3233">2120 8199 40,'-25'5'22,"10"6"3,-5-7-1,7 0-11,13-4-3,-16 7 0,16-7 0,0 0 0,14-3 0,2-8-4,10 3 0,5-6-2,7 0 0,2-6-2,4 1-4,1-1-3,-3-6-8,2-1-13,-1 0-4,-5-4 0,4 1-2</inkml:trace>
  <inkml:trace contextRef="#ctx0" brushRef="#br0" timeOffset="11799.1798">1387 8723 4,'-9'16'10,"-6"-3"0,1 7-1,-2-1-4,0 5 0,0 3-1,-2 1 2,1-1-1,2 1 2,1-2-1,2 1 0,2-3 0,2-2 0,3-2-2,3 1-1,2-2 0,2-1-1,3 1 0,2-1-1,3-1-1,3 2 1,1-1-1,3 2 0,2-1 1,3 0-1,1-1 0,1 1 1,0-3-1,1-2 1,-1 2-1,2-4-1,-3 1 1,1-1-1,-1 0 0,1-1 1,-2 0-1,0-2 0,0-1 1,-3-1 1,4-2-2,-3 0 2,-2-3 0,4 0 0,-4-1 0,3-1 0,-2 2 1,3-2 0,-2 0 0,0 0-1,2 1 1,-2-1 0,3-1 0,-3-1-1,2-1 0,0-3 0,1-2 0,1-3-1,0 0-1,0-3 1,2-3 0,-2 1 0,0 0-1,1 1 1,2-1 0,-3 4 0,1-4 1,3 4 0,0-2-1,2-2 0,0 0 1,1-2-1,0 0 1,0-2-1,1 0 0,-4-2 1,1 2-1,0-1 0,0 2-1,0 2 1,-2 1 0,1-1-1,1 3 1,0 1 0,1 3-1,-3 1 1,-1 0 1,2 4-1,-1 1 0,-2 2 1,0 2-1,-2 0 1,1 1 0,-3 1-1,2 1 1,-5-1-1,1 1 1,-2 0-1,0 0 0,-2 1 1,1-1-1,0 1 0,-1-1 1,1 1-1,1-2 0,-1 0 1,2 0-1,-1-2 0,2-2 0,-2-1 1,3-2-1,-1-1 1,-1 1 0,1-4 0,-1 0 1,1 1 0,-1-1 1,-1 2-1,-1-2 1,1 4-1,0-4 1,-1 4-3,2 0 2,-2-2-2,-1 2 0,1 0 0,0 2-1,-2 1 2,-1 2-1,-1 2 0,0 1 0,-2 6 1,1 1-1,-1 1 1,-1 3-1,-1 1 0,0 2-1,0 1 2,-1 1-3,-1 0 2,0 1 1,0 2-1,0 2 0,1-1 0,0 2 0,0 1-1,-1 1 1,2 2 0,-1 1 0,0 0 0,-1 0 0,-2 3 0,0 1 0,-2 0 1,1 2-1,-2-1 1,1 0 0,0 0 0,-1 0 0,1-2-1,1 1 1,2-3-1,-1 1 0,0-1 0,1-1 0,0 3 0,0 0 0,0 1 0,-1-2 0,0 0 0,-1-1 0,0 0 0,-1-2 0,-1-1 0,2-1 0,0 0-1,-1-2 1,2 1 0,0-1 0,1-1-1,0 1 1,0 1 0,0 1 0,0-1 0,1 1 0,1 1 0,-1 0 0,1 0 0,-1-1 0,3 1 0,0-1 0,1-2 0,2 0 0,1-1 0,1 0 1,1-1-1,2 0 0,-1-2 0,3 1 0,0-1 0,-1-1 0,0 1 0,2-2 0,-3 0 0,3-1 0,-2 3-1,1-1 1,2 0-1,-1 1 0,2-1 0,-1 0 1,1 0 0,-2 1 0,1-5 0,1-1 0,-3 1 0,0-2 1,0 2-1,-1-4 1,0 0 0,-1-1-1,-1-2 1,0-1 0,0-1 0,1-2 0,-2-2 0,2-2 0,-1 1-1,0-4 1,1 0-1,-2 0 2,0-2-1,0 0-1,0-2 1,-1-2 0,2-3 0,1-3-1,0-3 1,2-2 0,0-4-1,1-4 1,1-1-1,0-3 1,2 1 0,0-3-1,-2 1 1,4-3 0,-1-2 0,1 0-1,1-3 1,-1-2-1,2-2 1,-1-1-1,1-3 0,-1 0 0,-2-1 1,1-1-2,-3 1 2,-2 0-1,-1 0 1,-3-1-1,-2-1 0,-1-1 1,-3-3-1,-1 0 1,-2-2 0,-2-3 0,-1 1 0,-3-3 0,-1 0 0,-1 0 0,-3 0 0,0 1-1,-2 0 0,-1 2 0,-1 3 0,-2 4 0,-3 3 1,-1 2 0,-4 4 0,0 2 1,-4 1-2,0 3 1,-3 0-1,-1 0 1,-1 1-1,-1 1 1,0 0-1,-2 2-1,2 1 1,-2 0 0,-1 2 1,1 2-1,0 1 0,0 1 0,0 2 0,0 0 0,-1 1 0,-1 2 0,2 0 1,-2 1-1,-1 0 0,0 4 0,-1 1 0,0 3 0,0 3 0,1 2 0,1 1-1,-3 3 1,1 1 0,1 1 0,0 1 0,1 0 0,1 0 0,-1 0 0,1-2 0,3 0 0,1-2 0,0-1 0,1 0 0,2-2 0,0-3 0,1-1 0,1-5 0,2-1 0,0-3-1,1-2 2,0-3-2,3-2 1,-2-2 0,2-2 0,-2-1 0,0-3 0,-3-1 0,-1-1 0,-1-2 0,-4-3 0,0 0 0,-3 0 0,-2-2 1,-1-2-2,-5 2 1,-2-2 0,-3 2 0,-2 2 0,0 1 0,-5 3 0,-1 1 0,-1 5 0,-2 4 0,-2 1 0,-2 4 0,-4 1 0,-1 6 0,-3 2 0,-2 5 0,-1 4 1,-2 5-1,-1 4 0,0 5 0,-2 6 0,0 5 0,-2 6 0,-1 5 0,-2 5 1,1 6-1,-1 7 0,3 5 0,-1 10 2,2 9-1,4 8 0,5 10 0,4 9-1,5 5 1,6 6 0,4 3-1,8-2-1,7-3-4,3-9-16,6-9-12,9-5 0,1-17 0,7-8-2</inkml:trace>
  <inkml:trace contextRef="#ctx0" brushRef="#br0" timeOffset="30078.0075">3360 6079 0,'0'0'16,"-23"-10"2,14 7 2,-6-1-8,2 4-1,-3 1-1,-1 5-1,-2 3 1,0 6-2,-1 5 0,1 7-2,1 9 0,3 7 0,3 12-1,4 6 0,6 7-1,7 3-1,6-1-1,4-4 0,7-5-1,3-10-1,4-9 1,1-11 0,2-9-1,-2-10 0,-1-7-2,-1-5-3,-5-8-4,1-2-3,-5-7-1,-1-2-2,-1-6-2,-2-4-4,0 1-1,-6-8 1,6 6 3</inkml:trace>
  <inkml:trace contextRef="#ctx0" brushRef="#br0" timeOffset="31439.1436">3570 6483 8,'-2'22'17,"-3"-2"-1,6 14-3,-2-1-1,4 6-1,0-1-1,4-3-2,2-4 1,0-6-1,4-7 2,-1-8-1,1-7 1,-1-6 0,1-4-1,-6-5-2,2-2 0,-4-2-2,-1-2-2,-5 0-1,0 0 0,-4 2 0,0 0-1,-2 2-1,1 4 0,2-1-2,4 11 0,-8-17-1,7 6-1,5 1 0,1-4 0,4 0-2,1-4 2,6 4 1,-2-1 1,3 6 0,-1 2 1,-1 7 0,-1 8 1,-1 6-1,-1 8 2,-3 5-1,-3 3 1,0 2 0,-2 1 1,0-5-1,-2-4 0,0-6 0,0-5 1,-2-13 0,0 0 0,9-11 0,-6-4 0,2-7 1,1-3-1,1-4-1,2-3-1,-1 2 0,-1 3-1,1 4 1,-1 5-1,-7 18 1,13-11 0,-13 11 0,13 18 1,-6 2-1,0 5 1,0 2 0,1-1 0,0-1 0,1-4-1,0-5 1,-1-6 0,-8-10-1,17-3 0,-8-8 0,-3-6-1,3-3 1,-3-5-2,2-3-1,-1-1 0,0-1-1,-1 2 2,1 5-1,-2 2 1,0 5 0,-2 4 0,-3 12 1,0 0 1,9 7 0,-5 9 1,1 8 1,3 5 0,0 7 1,1 7 1,2 4 0,2 2-1,-2 2-1,0 1 2,-2-6 0,-1 0-1,-3-8-1,-1-3 1,-5-7 0,-1-3 0,-4-10 1,-1-3-3,7-12 1,-15 6-1,15-6 0,-13-24 0,8 0-2,2-7-1,3-7 0,1-8-1,3-4 1,-1-2 0,3-2 0,-1 3 0,1 3 1,0 3 0,0 9 1,-2 6 0,0 7 0,-1 5 0,-1 6-1,-2 12 1,0 0-1,0 0 1,8 11 0,-5 5 0,2 3 0,1 3 0,2 3 1,0 0-1,3-1 1,-1-3-1,1-6 1,-1-5-1,1-2 1,-1-3 0,-10-5 0,16-1 0,-16 1 0,10-11 0,-10 11 0,4-16-1,-3 6 1,1-2-1,-1 0 0,1 1-1,0-1 1,1 1-1,-3 11 0,5-16-2,-5 16 0,6-13-2,-6 13 0,8-13-1,-8 13-1,8-10 0,-8 10-1,0 0 0,12-13 1,-12 13 0,9-5 0,-9 5 1,0 0-1,12 2-1,-12-2-4,10 5-6,-10-5-1,0 0-1,0 0 1</inkml:trace>
  <inkml:trace contextRef="#ctx0" brushRef="#br0" timeOffset="31740.1737">4120 6099 52,'-17'9'23,"-3"-5"0,11 5-4,-2-4-13,11-5-18,0 0-2,16 10-1,-1-7 1,3-3 3,6 1 0,3-3 2,7 4-5,-3-6 1</inkml:trace>
  <inkml:trace contextRef="#ctx0" brushRef="#br0" timeOffset="34024.4021">4623 6271 23,'-7'21'16,"-1"5"1,-6-1 2,2 7-1,-5-4-2,4 0-2,2-3-5,3-3-2,4-2-2,2-5-2,2-15 1,11 12-1,0-13-1,2-6 1,3-1 0,-2-4 0,2 0-2,-2 0 0,0 1-1,-2 4-1,-3 2 0,0 8 1,0 4-1,0 6 0,-2 6 1,1 6-1,-1 4 1,0 4 0,-2 1 1,-2-2-1,-3 0 0,-2-5 1,-3-3 0,-4-5 0,-1-4 0,0-6 0,-1-5-1,1-4-1,1-6 0,5-4-3,0-8-2,6-2-2,1-7-4,4-2-3,3-4-1,1-4-2,4 0 0,0-5 2,2 3 3,-1-2 4,2 3 5,-2 1 5,-3 3 4,-1 6 4,-5 3 1,0 9 1,-8 2-2,1 14 1,0 0 0,-17 8 0,8 7-1,-1 5-2,2 3-1,1 2 1,5-1 0,1-4-1,4 0-1,4-7-1,2-5-2,2-7 2,1-3-1,-1-7 1,1-2 1,-4-4-3,1 1 1,-4-2-2,1 0 0,-4 6-1,0-1 0,-2 11-1,0 0-1,0 0 2,0 0-1,9 0 0,-9 0 1,12 8 0,-1-5 0,3-6 1,0-4 0,5-7 0,-2-4-2,3-7 1,-3-5 0,0-4 0,-4-6-2,-2-3 3,-4-3-2,-3-2 1,-4-1 0,-4 2 0,-4 3 0,-2 5 0,-1 8 0,-4 7 0,1 11 0,-1 10 1,1 11-1,1 11 0,2 9 0,2 10 0,3 8 0,3 6 1,6 3-1,4 2 0,3 1 2,5-5-1,4-5 0,2-7 0,4-8 0,1-10 1,2-6 0,1-9 0,0-6-1,-1-8 0,-3-5 1,-2-6-1,-3-3 0,-7-2 0,-3-1-2,-5 0 2,-4 4-2,-4 2 2,-2 7-2,5 10 1,-14-6 0,14 6 0,-13 14 0,11-2-1,2-1 1,5 3 0,2-2 2,5-2-2,2-3 2,4-4-1,1-3-1,0-5 1,1-3-1,-3-5 1,1-1-2,-5-5 1,0 0-1,-4-4 2,-2 0-1,-3-1 0,-3-3 0,-2 2 0,0 1 0,-3 1 0,0 2 0,-2 4 0,0 4 0,0 3 0,6 10 0,-12-11 0,12 11 0,-12-2-1,12 2 1,-12 7-1,12-7 0,-10 15 1,10-15-1,-9 19 1,6-9 0,1 1 0,2-11-1,-2 17 1,2-17 0,0 11 0,0-11 0,0 0 0,0 0 0,0 0 1,0 0-1,0 0 0,0 0 0,0 0 0,0 0 1,0 0-1,0 0 1,0 0-1,0 0 1,0 0 0,0 0-1,0 0 1,0 0-1,0 0 1,0 0-1,0 0 1,0 0-1,0 0 0,0 0 1,0 0-1,0 0 0,0 0 0,0 0 0,0 0 0,0 0 0,0 0-1,0 0 1,0 0 0,0 0 0,0 0 0,0 0-1,0 0 1,0 0 0,0 0 0,0 0-1,0 0 1,0 0 0,0 0 0,0 0 0,-2 11-1,2-11 1,0 0 0,4 11 1,-4-11-1,0 0 0,0 0 0,0 0 0,0 0 0,0 0 1,0 0-1,0 0 1,0 0 0,0 0 0,0 0-1,0 0 1,0 0 0,0 0-1,0 0 1,0 0 0,0 0-1,0 0 0,0 0 0,0 0 0,0 0 0,0 0 0,0 0-1,0 0 1,0 0 0,0 0-1,0 0 1,0 0 0,5 13 0,-5-13 0,6 11-1,-6-11 1,8 16 1,-8-16-1,14 12 0,-5-8 1,0-6-1,4-5 0,-1-7 1,2-6-1,0-7 1,-1-7-1,-1-5 1,-1-4-1,-3-1 0,-4 1 0,-4 1 0,-3 4 1,-3 6-2,-3 5 2,-3 8-3,-2 7 3,-4 8-2,1 4 1,0 2 0,3 4-2,3 0 1,1 0-3,10-6-4,0 0-20,0 0-4,15-2 1,-5-7-2</inkml:trace>
  <inkml:trace contextRef="#ctx0" brushRef="#br0" timeOffset="34273.4269">4921 6030 81,'-4'35'28,"2"-14"0,12-11-5,9-2-19,10-7-2,9-7-2,8-7-3,7-11-3,11-8-2,9-11-4,9-10-13,9-4-2,0-13-3,8 0 5</inkml:trace>
  <inkml:trace contextRef="#ctx0" brushRef="#br0" timeOffset="36147.6144">8015 15487 73,'-13'-15'33,"4"5"0,-1 0 2,10 10-22,0 0-5,-7 26-2,12 14 0,-2 17-1,2 17-1,-4 17-1,1 14-1,-4 7 0,1 2-1,-4-9 0,1-11-1,-1-20 0,2-14 0,1-21-1,0-19-1,2-20 0,-5-25-2,3-12-1,-2-14 0,2-11 0,-2-12 1,2-12-1,-1-7 2,3 0 0,-1-1 2,3 4 0,1 5 0,3 10 2,0 11-2,1 13 3,2 15 1,2 18 1,6 23 1,2 15 0,6 19 1,2 16 0,6 16 0,2 10-1,6 5-2,-4-5 0,1-5-1,-5-13 0,-4-11 0,-6-20-1,-4-17-1,-7-27 2,-4-17 1,-5-20-2,-3-15 1,-4-17-2,-2-14 0,-3-10 0,-1-6-2,1 8-3,-3 6-5,9 19-9,-2 9-12,7 22-1,2 16 1,5 24 2,2 14 1,3 18 4,2 10 6,-1 11 10,1 8 10,2 10 1,-3 0 1,3 0 3,-4-4 5,3-1 1,-4-1 4,1-7 4,-1-2-1,-4-6 1,0 1 0,-6 0-4,3 4-5,-6-11-3,4 0-4,-5-10-1,4-1-1,0-13-1,-3-13 0,18-12 1,-5-13 1,1-11-2,2-9 1,0-5-1,0-5 0,-1 0 0,-5 7 0,-1 8-1,-3 10 0,-4 12 1,-2 18-1,0 0-1,-16 31 1,4 4 0,-4 7-1,1 3-1,-1 0-3,4 0-4,1-13-4,12-10-8,-1-22-17,13-14 0,6-19 0,3-19 3</inkml:trace>
  <inkml:trace contextRef="#ctx0" brushRef="#br0" timeOffset="36380.6375">9029 14973 93,'9'13'34,"-2"31"1,-5 19-6,-6 15-13,4 25-6,-7 10-5,1 10 0,-3-1-4,2-2 0,0-10-2,0-14-2,3-17-1,0-24-4,5-16-3,-6-28-10,5-11-15,-2-32 1,-3-8 0,0-8 2</inkml:trace>
  <inkml:trace contextRef="#ctx0" brushRef="#br0" timeOffset="36540.6536">8778 15590 98,'0'0'35,"-3"20"0,19-6-5,14 0-17,7-9-7,10-5-6,13-5-17,4-9-18,-2-9-1,0-5 0,-5-10-1</inkml:trace>
  <inkml:trace contextRef="#ctx0" brushRef="#br0" timeOffset="41691.1686">13094 14702 68,'-4'52'28,"-4"-5"-2,4 0-5,-1-2-15,-1-5-5,3-6-1,0-10 1,2-5 1,-1-7 0,2-12 1,0 0-1,0 0 1,1-33 0,3 0-1,1-10 1,2-5-2,3-9-1,2-2 0,3-2 0,3 5 0,2 7-1,3 9 1,-1 12 0,0 9 0,1 15 1,-1 12 0,-2 13 0,-3 12 1,-2 7 0,-4 8 0,-2 1-2,-2-2-4,0-3-7,-5-6-9,-2-13-11,3-5-1,-3-20 2,0 0 0</inkml:trace>
  <inkml:trace contextRef="#ctx0" brushRef="#br0" timeOffset="42082.2076">13557 14669 65,'12'41'28,"-7"-12"-1,7-3 0,-3-13-19,1-12-6,0-7-2,1-9 1,-2-8 0,-2-5-1,-3-5 2,-2-2-2,-2-3 2,-4 5-1,-4 1 1,-4 5 0,-2 7 1,-4 9-2,-2 10 1,-3 8 0,1 12-1,-2 9 0,3 9 0,0 6-1,1 2-2,4 2-1,3-6-7,6-5-5,4-7-7,3-14-6,0-15-4,16-3 3,2-13 1</inkml:trace>
  <inkml:trace contextRef="#ctx0" brushRef="#br0" timeOffset="42391.2385">13824 13975 67,'4'11'33,"-11"12"-1,1 12 0,-6 8-9,-1 6-13,5 13-5,-2 8-2,2 7-1,1 2 0,2 5 1,1-3-2,2-4 0,2-10-2,0-11-3,4-11-2,-3-16-3,4-7-2,-5-22-5,0 0-6,8-20-7,-8-9-2,2-2-1,-6-14 5</inkml:trace>
  <inkml:trace contextRef="#ctx0" brushRef="#br0" timeOffset="42595.259">13647 14414 50,'-11'3'31,"-2"-2"0,13-1 1,0 0-8,0 0-10,32-16-7,0-4-4,10-2-1,8-3-1,4-3-1,7 3-5,-2-3-10,-3 1-18,1 8 1,-11-3-1,-2 7 1</inkml:trace>
  <inkml:trace contextRef="#ctx0" brushRef="#br0" timeOffset="52935.2928">18484 14010 64,'0'0'31,"-8"-18"-2,8 18 3,-12-16-13,3 2-10,-1 2-2,-3-2-1,3 7 0,-4 0-2,0 8 0,0 7-1,-2 8-1,1 9-1,1 10-1,1 10 0,3 8 1,1 6-2,3 1 2,4-1-2,5-4 0,3-7 1,5-6-1,3-9-1,2-9-1,6-7-2,0-10-5,5-2-13,1-6-12,-1-10 1,2-2 0,0-9 2</inkml:trace>
  <inkml:trace contextRef="#ctx0" brushRef="#br0" timeOffset="53348.3343">18820 14191 43,'-11'15'27,"5"9"1,-8-4 1,5 2-12,-1 3-6,1-2-3,3-1 0,1-4-2,5 1-1,0-7 0,0-12-2,11 10 0,-1-15-1,1-7 0,2-5 0,1-6 0,0-4-1,1-7 0,0 0-1,-3-1 1,-2 1-1,-2 4 0,-2 4 1,-5 4 0,0 4 1,-2 8-1,1 10-1,-6-12 1,6 12-1,-9 8 0,9-8-2,-10 24-2,4-13-7,5 5-7,0-2-9,1-14-6,5 16-1,-5-16 2,16-1 1</inkml:trace>
  <inkml:trace contextRef="#ctx0" brushRef="#br0" timeOffset="53739.3734">19056 14042 37,'1'16'24,"5"8"3,-6-3 1,3 2-12,-1 2-4,1-3-4,2 1 0,-2-4-2,1-3 1,-1-4-3,-3-12-1,7 12-1,-7-12 0,9-10-1,-4 0 1,1-8-1,1 0 0,1-4 0,1-3-1,-1 3 0,1 1 1,0 3-1,-1 6 1,-8 12 0,13-10-1,-13 10 1,13 14 0,-7-1 0,-1 5-1,-1-1-1,1 3-2,2-1-6,-3-5-7,3-4-9,4-3-6,-3-10-1,7-3 1</inkml:trace>
  <inkml:trace contextRef="#ctx0" brushRef="#br0" timeOffset="56606.66">19417 13898 43,'-12'4'25,"-1"2"3,6 9-3,-5-1-9,0 0-4,4 3-3,-2-4-2,4 1 0,6-14-1,-9 16-2,9-16 0,0 0-1,1 12-1,-1-12 0,8 10-1,-8-10 0,13 18 0,-6-7-1,1 2 0,1 1 0,0-2 0,-1-1 0,1-2 0,0-2 1,-9-7-1,16 1 0,-16-1 0,13-12 0,-13 12 1,11-19-1,-7 7 0,-1-1 0,0-1 1,-2 1-1,1 0 0,-2 13 0,3-20 0,-3 20 0,2-11-1,-2 11 0,0 0 0,0 0-1,0 0 1,0 0-1,0 0 1,0 0-1,0 0 1,0 0 0,0 0-1,0 0 1,0 0 1,0 0-1,0 0 0,-6-14 1,6 14 0,-2-15 0,0 5 0,0-3 0,-1-1 1,1-1 0,-1 0 0,1 2 1,-1-1 1,3 14-1,-5-18 1,5 18 0,0 0-1,0 13 0,2 6 0,3 7 1,1 7-1,2 10 0,0 2 0,2 9 0,2-1 0,0 1 0,-1-5 0,-1-1-1,-3-9 0,-2-4 1,-2-7-1,-3-5 0,-4-8 0,-2-3-1,-4-5 1,0-5-1,-2-2 0,-1-5 0,-1-3 0,2-3 0,0-5-1,0-5-1,4 0-1,0-5-1,6-1-2,1-6-1,8 3-2,-1-7 0,6 6 1,1-8-1,6 6 1,0-5 3,1 6 1,1-2 1,-1 3 2,-2 1 0,1 5 1,-2 6 1,-5 5 0,-1 4 1,-2 8 2,-9 2 1,10 15 1,-7 4 2,-3-1 0,1 7-1,-2-2-1,2 2-1,-1-6-1,2-3-2,0-6 1,-2-10-2,0 0 0,13-3-1,-8-10 1,0-3 0,2-4-1,-1 0 1,1-1-1,-1 0 0,1 5 0,-3 2 0,-4 14 0,10-11 0,-10 11 0,8 13 0,-4 0 0,0 3 0,2 0-1,0 0-1,2-2-2,-8-14 0,22 11-2,-11-18 0,7-2-1,-2-11 0,4-1 1,-3-8 0,3 1 2,-3-5 0,-1 4 2,-5 1 0,-1 6 1,-4 6 0,-3 5 1,-3 11 2,0 0 1,-10 19 2,2-2 1,1 8 1,-3-3-2,4 5 1,-1-3-1,6 0-1,1-6-1,6 1-1,2-4-1,5 1 1,2 1 1,5 3 0,1 0-1,1 3 0,-1 1 1,-1 3-1,-3 1 0,-3 1 0,-3-2-1,-4-1 0,-6-3 0,-3-2 0,-4-2-1,-3-5 0,0-5-1,-2-5 1,0-6-1,0-8 0,3-6 0,2-9 0,6-4 0,2-8-1,7-5 1,5-3 0,5 0-1,3-2 1,4 2 1,2 1-1,4 2 0,-2 4 1,-2 4-1,-3 3 0,-5 4 1,-5 5-1,-5 5 1,-8 6 0,-2 11 1,-13-4 0,-2 11 1,-1 6-1,-1 4 1,-1 4 0,2 0-1,3 2 0,3-5 0,4-1-1,4-5 1,2-12-1,5 12 0,-5-12 0,16-5 1,-6 0-1,-1-2 0,1-2 1,0 2-1,-10 7 0,16-9 0,-16 9 1,15 5-1,-6 3 0,-2 5 1,2 1-1,3 1 0,2-1 0,3-4-1,1-5 1,3-8 0,1-10-1,4-9-1,-1-13 0,2-7-1,-3-12 0,4-6-1,-7-6 1,1-3-1,-6-3 2,-2-1 0,-8 3 2,-4 2 0,-4 7 2,-7 7 0,-2 12 0,-5 10 1,1 15 0,-5 13 0,4 18 0,-4 16 0,5 14 0,-2 14 1,5 13-2,2 10 2,5 10-2,4-1 1,6 0-2,5-8 1,4-8-1,6-11 0,0-11 0,4-16-1,3-15 1,1-11-1,2-11 0,1-12 0,1-9-1,0-8 1,0-9 0,-4-5 0,-3-4-1,-5 0 1,-5 0 0,-6 5 0,-7 8 0,-5 7 0,-6 9 0,-5 11 0,-3 12 0,-2 10 0,-3 9 0,2 6 0,1 2 0,6 0-1,4 0 1,6-6 0,9-7-1,7-11 1,10-10-1,7-7 0,6-9 0,5-4 1,2-9-1,1-2 1,1-4-1,-1-1 0,-4 3 1,-4 1-1,-5 3 2,-6 2-2,-3 7 1,-8 3-1,-3 9 2,-11 11-2,0 0 1,0 0 1,-21 15-1,5 7 1,-4 5-1,0 5 1,-1 5-1,1 1 1,3 2-1,4-2 0,5-2 0,5-5 0,5-7 0,6-7 0,8-10 0,3-10 0,5-9 0,5-11 0,2-13-1,3-11 0,1-11 0,1-10-1,-5-10 0,-2-6 0,-4-5 1,-3-2 0,-7 3 0,-5 4 1,-4 8 1,-6 13-1,-5 14 1,-5 15 0,-3 18 0,-6 19 0,2 20 1,-5 18-1,2 19 1,-1 14-1,5 15 1,1 10-1,7 4 0,7-4 0,3-4-1,7-10 1,6-15-2,5-16 1,4-17-2,3-18 1,0-13-1,2-11-1,-1-13-1,1-5-3,-9-12-4,2 1-12,-6-2-13,-6-5 0,-5 4 1,-9-3 0</inkml:trace>
  <inkml:trace contextRef="#ctx0" brushRef="#br0" timeOffset="56868.6863">20400 13280 103,'-26'15'35,"15"-2"1,11-13-1,16-5-22,15-4-12,14-4-4,3-7-4,14 3-5,-2-9-7,5-2-14,0 3-2,-6-7-1,-5 5 2</inkml:trace>
  <inkml:trace contextRef="#ctx0" brushRef="#br0" timeOffset="57426.7421">19136 13630 124,'-20'26'33,"0"-14"-13,6-10-19,5-11-34,2-16-4,6-11-2</inkml:trace>
  <inkml:trace contextRef="#ctx0" brushRef="#br0" timeOffset="68946.894">18767 10343 4,'0'0'9,"0"0"-1,5 11-1,-5-11 0,0 0 0,0 0 0,0 0 0,0 0-1,0 0 0,10 9 0,-10-9-2,8 2 0,-8-2-1,11-1-2,-11 1 0,13-2 1,-13 2-1,11-7 1,-11 7 0,13-14 0,-13 14 0,13-20 0,-7 7-1,1-1 1,0-1-2,0 1 1,-1-1-1,-1 1 1,-2 1 0,1 0 0,-4 13 0,5-21 1,-3 11-1,-1-2 0,0 0 0,-1 2 0,1-2-1,-2 2 1,1-2-1,-2 0 2,2 12 0,-5-18 1,5 18-1,-9-17 1,9 17 0,-11-13 0,11 13 0,-12-10-2,12 10 0,-12-9 0,12 9-1,-14-9 0,14 9 1,-15-8-1,15 8 0,-16-8 0,7 3 0,-1 2 0,2-2 0,-2 1 0,0 0 0,0 1 0,1-1 1,0-1-1,-2 3 0,2-3 0,0 3 0,-2 0 0,0-2 1,1 3 0,-3-1 0,0 2 0,1-1 0,-1 1 0,0 0 0,1 1-1,-1-1 1,2 1-1,0-1 0,1 0 0,-1 0 0,2 0 0,-2 0 0,1 0 0,-1 0 1,-1 0-1,1 0 0,-3 0 1,1 1-1,-2 0 0,0 0 1,-2 1-1,1 0 0,0 1 0,-1 0 1,2-1-1,-1 0 0,1 0 1,0-1-1,0 0 0,1-1 1,-1 0-1,2 0 0,-1 0 0,3 1 0,-1-1 0,2 0 0,1 1 1,9-1-1,-12 0 0,12 0 0,-9 0 0,9 0 1,0 0-1,0 0 0,-10 0 1,10 0-1,0 0 1,0 0-1,0 0 0,-9-1 0,9 1 0,0 0 0,-9 0 0,9 0 1,-9 1-1,9-1 0,-11 0 0,11 0 0,-8 1 0,8-1 1,-10 3-1,10-3 0,-9 2 0,9-2 0,0 0-1,-12 5 1,12-5 0,0 0 0,-11 8-1,11-8 1,0 0 0,-11 10-1,11-10 1,0 0-1,-8 13 1,8-13-1,0 0 1,-1 15-1,1-15 1,3 13-1,-3-13 1,5 15 0,-5-15 0,9 18 0,-9-18 0,11 17-1,-11-17 1,15 17 0,-15-17 0,17 15 1,-9-10-1,1 2 1,1-4-1,-10-3 1,16 7-1,-16-7 1,18 8 0,-6-6-1,-1 0 0,4 0 0,-1 1 0,2-2 0,1 1 0,-3-1 0,1 0 0,-3 1 0,0 0 0,-2 0 0,-1 3-1,-1-2 1,1 4-1,1-2 1,-1 3-1,4-1 1,-2 1 0,3 1 0,-1-2 0,1 1-1,-2 0 2,1 0-1,0 0 0,-3 0 0,2 1 0,-2-2 0,0 1 0,2-1 0,1 1 1,-1-1-1,2 0 0,0 0 1,-1-1-1,1 0 1,-2 1-1,1-2 1,-2 1-1,0 1 0,-1 0 1,-1 0-1,2 1 0,-2 1 1,0-1-1,-9-8 0,16 17 0,-8-7 0,-8-10 1,16 18-1,-16-18 0,15 20 1,-8-9-1,1-1 1,1 1-1,-1 0 0,0 1 0,-2 0 1,1-1-1,-2 1 1,1-1 0,-2-1-1,-4-10 1,8 18-1,-8-18 2,3 12-2,-3-12 1,0 0-1,4 12 1,-4-12-1,0 0 1,0 0-1,0 0 0,3 12 1,-3-12-1,0 0 0,5 11 0,-5-11 0,0 0 0,6 16 1,-6-16-1,6 12 0,-6-12 0,6 17 1,-6-17-1,6 20 0,-2-8 0,0 2 1,0 2-1,0 0 0,0 3 0,0 2 0,0 2 1,-1 0-1,-1 3 1,1-1-1,-1 0 1,-1 0 0,-1 0 0,-1-1 1,-1-1-1,-1 0 0,0 1 1,-2-2-1,0-2 0,-1 0 0,-1-2 0,-1-1 0,1-2 0,-3-2 1,-2 0-1,0-2 0,-2 2 1,-3-2-1,2 0 0,-3-1 0,-1-1 0,-1-1 0,-1 0-1,-1-2 0,-2 0 1,0 0-1,-1-2 1,-3 0-1,1-1 0,0-1 1,-1-1-1,-1-4 1,-1-1-1,1-2 0,-2-2 1,-1-4 0,-2-2-1,-1-2 1,-2-2 0,-2-2 0,-1 1 0,-1-4 0,1-1 0,0-4 0,1-1-1,-1-4 0,4 0 0,2-5 1,0-3-1,2-2 1,0-2-1,0 1 1,2-2-1,2 1 1,0-3-1,0 4 2,0-1-2,4 1 0,1 1 0,2 1 0,3 0 0,0 1 0,4 2 0,0-1 0,3-1 1,2 0-2,0 1 1,2 0 0,1 1 0,2-2-1,1 0 1,0 0 0,1 4-1,1 0 1,1-3 0,0 0 0,1 0 0,0 1 0,1 0 0,0 0 0,1-2-1,1 0 1,0 2 0,2 2 0,-1 1-1,1 1 1,1 0-1,-2 4 1,2 1 0,0 2 0,1-1-1,1 3 1,-1 1 0,3 1 0,-1 2 0,0 1 0,1 1 0,0 4 0,-1 1 0,1-1 0,0 4 0,1-1 0,-1 1 0,2 0 0,1 2 0,2-1 0,1 2-1,1 0 1,2-1 0,0 2 0,0 1 0,2 1 0,-1 2 0,3-1 0,-1 0 0,1 2 0,1-1 0,1 2 0,1-1 0,2-1 0,1 1 0,0-1 0,1 1 0,1-1 0,2 1 0,1-1 0,0 1 0,1 0 0,0 2 0,3-1 0,-1 1 0,-1-1 1,-1 1-1,0 0 0,-2 0 0,0-1 0,0 0 1,-4 0-1,0 0 1,0-1-1,0 2 1,1 1-1,-2-1 1,-1 2-1,-1-1-1,-1 3 1,1-2-1,-4 1 1,0 0-1,2 2 1,-1-2-1,0 2 1,1-2 0,0 2 0,1-1 0,1 1 0,1-1 0,-2-1 0,0 2 0,2-1 0,1 2 0,2-1 0,1-1 0,1 1 0,1-1 0,1 1 0,2-2 0,1 0 0,1 1 0,-1-1 0,2-1 0,1 0 0,0 0 0,2 1-1,-1-1 1,0 1 0,-1 0 0,-2 2 0,-2 2 0,-1 0 0,-1 1 0,-1 1 0,-2 1 0,-2 2 0,0 0 1,-3 1-2,-1 1 1,-2 1 0,-2 1 1,-1 0-1,-2 1 0,0 2 0,-3-1 0,0 2 0,-2 1 0,1-1 0,-1 1 0,0-2 0,-1 2 1,-2-2-1,1-1 0,0-1 0,-1 2 0,0-3 0,0 1 0,-3 0 1,2-2-1,-1 0 0,0 0 0,-1-2 0,-1 1 0,1 1 0,0 1 0,1 0 0,-2-1-1,0 0 1,1 1 0,-1 0 0,-1 0-1,-1-1 1,-1 0 0,0 2 0,-1 2 1,0-1-1,0 2 0,-2 1 0,1 1 0,-2 1 0,1 0 0,-1-1 0,-1 1 0,0 2 0,-1-1 0,0-1 0,-1 2 0,0-2 0,-1 0 0,0 1 0,1 0 0,-2-1 0,0-1 1,0 0-1,1-1 0,-2-1 0,1 1 0,1 0 0,-2-1 0,0-2 1,0 1-2,0-2 2,-2 2-2,1-3 1,-3 1 1,0-1-1,-2-1 0,1 0 0,-2-1 0,1-1 0,-2-2 1,0-1-1,1-1 0,-1-1 0,-3 0 0,0 0 0,-1 0 0,-3 1 0,1-1 0,-2 0 0,-1 0 0,0-1 0,0 0 1,2-3-1,-2-2 0,2-2 0,0 0 0,-1-4 1,1-1-1,0-2 0,1 0 0,1-1 0,1-1 0,0 1 0,2 0 0,-1-1 0,1 2 0,0 0 0,0 0 0,0-1 0,2 0 0,0 0 0,0 0 0,1-2 0,-1 1 0,1 0 0,-1 0 0,0-1 1,-1 2-2,-2 0 1,1-1 0,-2 2 0,1 1 1,-2 0-1,0-1 0,-2 2 0,2-1 0,-2 1 0,0 1 0,0-1 0,-1 1 0,2 1 0,0 3 0,4-1-1,-1 2 1,4 1 0,1 0 0,1 2 0,11-3 0,-14 4-1,14-4 1,-9 5 0,9-5-1,0 0 1,0 0 0,-5 12 0,5-12-1,0 0 1,0 14-1,0-14 1,1 10 0,-1-10 0,0 0-1,3 14 1,-3-14 0,2 11 0,-2-11 0,0 10 0,0-10 0,0 11 0,0-11 0,0 0 0,-2 13 0,2-13 0,0 0 0,0 0 0,0 0 0,0 0 0,0 0 0,0 0 0,0 10 0,0-10 0,0 0 0,0 0 0,0 0 0,-1 13 0,1-13 0,0 0 0,0 0 0,-2 10 0,2-10 0,0 0 0,0 0 0,0 0 0,0 0 0,0 0 0,0 0 0,0 0 0,-2 11 0,2-11 0,0 0 0,0 0 0,0 0 0,0 0 0,0 0 0,0 0 0,0 0 0,0 0 0,0 0 0,0 0 0,0 0 0,0 0 0,0 0 0,0 0 0,0 0 0,0 0 0,0 0 0,0 0 0,0 0 0,0 0 0,0 0 0,0 0 0,0 0 0,0 0 0,0 0 0,0 0 0,0 0 0,0 0 0,0 0 0,0 0 0,0 0 0,0 0 0,0 0 0,0 0 0,0 0 1,0 0-1,0 0 0,0 0-1,0 0 1,0 0 0,0 0 0,0 0 0,0 0-2,0 0-4,0 0-21,0 0-8,-4-13 2,-3-2-2,3-3 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5:45:35.89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11387 6998 55,'0'0'26,"0"0"1,0 0-3,0 0-10,0 0-2,-1-13 0,1 13-3,10-12 0,0 4-4,9 3 2,6-3-4,12 2 3,11-2-4,14 4 1,13-3-1,15 3 0,14-1 1,13 4 0,10-1 0,9 1-1,5-2 0,3 3 0,0-1 0,-4 1-1,-4-2 0,-8 1 0,-9-2-1,-12 0 1,-14-1-1,-12 0-2,-15 0 2,-14 0-4,-14 0 0,-15-6-7,-8 3-2,-16-6-10,-7-2-9,-8-2-4,-8-6 1,-2-2 1</inkml:trace>
  <inkml:trace contextRef="#ctx0" brushRef="#br0" timeOffset="359.0358">13166 6453 21,'-34'-15'24,"12"11"4,1-4 2,11 4-8,10 4-4,0 0-2,31 6-1,5 0-4,15 7-3,10 4-2,14 8-2,11 6 0,9 9-1,2 4-2,5 8 1,-5 3-1,-4 2 2,-7-2-2,-9 1 1,-13-4-1,-14 0 0,-16-3 0,-18 0 1,-21-1 0,-18-1-2,-19 0 1,-16 0 1,-16-4-1,-10-3 1,-7-5-2,-3-7-2,3-5-3,2-10-7,13-5-19,8-6-5,12-9 2,15-5-2</inkml:trace>
  <inkml:trace contextRef="#ctx0" brushRef="#br0" timeOffset="1629.1627">16012 5730 21,'-17'-4'24,"7"5"1,0-5-2,10 4-5,-10-1-1,10 1-2,0 0-3,0 0-1,19 5-1,3-4-2,13 4-1,11-3-1,16 3-1,16-2 0,17 2-1,13-3-1,11 3 0,7-3 0,4 0-1,0 1-1,-2-2 1,-9 0-2,-7-1 1,-12-1-1,-13 0 1,-15-2-1,-13 2-1,-14 0-1,-14-2-2,-8 3-6,-23 0-7,0 0-11,-24-6-7,-8 3 0,-9 2-1,-9-5 3</inkml:trace>
  <inkml:trace contextRef="#ctx0" brushRef="#br0" timeOffset="2231.2231">16023 5807 10,'9'-11'18,"-10"-1"3,1 12-6,3-12-1,-3 12 3,0 0-2,1-13-1,-1 13-1,0 0-2,0 0-3,0 0-1,0 0-2,0 0 1,-12 16-2,2 1-1,0 11 1,-6 13 0,-3 13 0,-6 14 0,-2 19 0,-7 12 0,-4 17-1,-4 6 0,-1 7-1,-2-1 1,-1 0 0,-1-3 0,-1-8 0,2-11-1,2-14 0,2-10 0,1-9-1,3-13 0,4-11-1,5-11 0,4-10-3,8-6-4,2-12-8,15-10-12,0 0-8,8-22 0,15-5-2,10-14 3</inkml:trace>
  <inkml:trace contextRef="#ctx0" brushRef="#br0" timeOffset="2998.2997">17462 5804 5,'4'-18'10,"5"8"-1,-4-1-1,-5 11 1,13-13-2,-13 13-1,10-5 0,-10 5-1,10 0 1,-10 0 0,0 0 0,9 9 2,-9-9-1,4 12 2,-4-12 0,4 18 0,0-4 1,-1 1 0,7 8-1,-1 1 0,8 11 0,2 6-1,8 9-1,1 9-2,8 12 0,3 6 0,5 8-1,3 6-1,4 1 0,5-1 0,4 1 0,1-5 1,3-7-2,-1-7 1,-2-6-1,-1-8 0,-3-5 0,-9-9 0,-5-5-1,-8-6-1,-6-6-1,-5-6 0,-8-7-2,-4-1-3,-12-14-5,-1 12-15,-10-9-11,-11-6 1,-5 0 0,-11-5 1</inkml:trace>
  <inkml:trace contextRef="#ctx0" brushRef="#br0" timeOffset="3833.3833">15313 7606 1,'0'0'16,"-9"3"0,9-3 3,0 0-6,0 0 0,0 0 2,0 0-2,-2 12-1,2-12 0,0 0-2,2 12 0,-2-12 0,6 16-2,1-3 1,-2 0-2,8 6 0,2 2 0,6 5-1,4 1-1,9 8-1,4 3 0,6 5-1,6 1 0,4 3-1,4 2 0,4 0-1,-1 5 0,3-2 0,1-2 0,-2 1-1,-1-2 1,-2-3-1,-4-4 0,-6-2 1,-6-6-1,-7-3 0,-7-4 0,-4-4-1,-10-4 0,-4-5-2,-2 0-3,-10-14-6,6 11-19,-6-11-5,0 0 1,4-17 0</inkml:trace>
  <inkml:trace contextRef="#ctx0" brushRef="#br0" timeOffset="4573.4572">18514 7409 34,'-3'-14'22,"3"14"1,0 0-2,-9-8-9,9 8 0,-11-5-1,2 5-2,-3 1 0,0 7-1,-6 3-1,0 9 2,-9 6-3,0 14 2,-10 7-2,-2 13 1,-7 9-1,-2 11 0,-5 1-2,1 7-1,-5-2 0,3 1 0,0-4-2,4-5 0,0-7 0,3-7 0,4-7 0,1-3 1,-4-8-11,8-1 1,-1-12 0,10-2-2,-1 50 36,6 11-62,4-90 1,4-6-1,12-7 10</inkml:trace>
  <inkml:trace contextRef="#ctx0" brushRef="#br0" timeOffset="5193.5193">16467 8710 5,'0'0'18,"-10"7"2,10-7-4,0 0-2,0 0 3,0 0-1,0 0-3,0 0-1,10 0-1,-10 0-2,17-2 1,-2 2 0,1-2-3,8 3 0,4-2-2,6 3 0,4-2-2,5 2-1,4 1-1,5 0 0,0-1 1,4 2-1,0-2 0,1 2 0,-3-2 0,-3 2 1,-3-2-1,-4 0 0,-5 1-1,-4-2 0,-6 1-2,-7-4-4,0 2-14,-3-3-14,-6-6 2,1 0-1,-4-12 0</inkml:trace>
  <inkml:trace contextRef="#ctx0" brushRef="#br0" timeOffset="6825.6825">18647 7325 15,'-8'-5'14,"8"5"0,-12-2 0,12 2-1,-12 0 0,12 0 0,-9 1-1,9-1-1,0 0-1,-8 3 0,8-3-1,0 0 0,6 11 0,-6-11 1,20 8-2,-3-6-1,9 4 0,4-5-1,9 3-2,6-4 0,5 0-1,5-2-1,2-1 0,3-1-1,3-1 1,-2 0-1,0-1 0,-3-1 0,-3 2-1,-3-2 1,-3 1-1,-8 1 0,-5 1 0,-7 2 1,-5 0-1,-7 1 0,-4-1 0,-13 2-1,11 2-1,-11-2-3,0 0-7,0 0-22,0 0-1,-1-20-1,3 7 0</inkml:trace>
  <inkml:trace contextRef="#ctx0" brushRef="#br0" timeOffset="8802.8802">20143 7236 24,'6'-16'15,"-6"16"0,4-14-1,-4 14 0,4-17-1,-1 7-1,-1-2-1,-1 0-2,1 2 0,-2-2-1,0 12-1,0-20-1,0 20-1,-3-18-1,3 18 0,-8-18-1,8 18 0,-13-15-2,13 15 1,-14-13-1,4 10-1,0 2 1,-1 1-1,-1 3 0,-3 3 0,1 6 1,-3 2-1,0 7 1,-1 3 0,1 3 0,2 4 0,1 2 1,3 3 0,3-1 1,4 2 0,5-6-1,5 2 1,4-4 0,4 0-1,6-2 0,4-4 1,1-3-3,5-1 2,0-5-2,0-3 1,-1-4-1,-1-1 1,-3-5-1,-4-3-1,0 0-2,-5-6-4,0 1-7,-3-3-17,-3-4-2,3 3-1,-6-9 0</inkml:trace>
  <inkml:trace contextRef="#ctx0" brushRef="#br0" timeOffset="9779.9777">20338 7148 16,'0'0'19,"0"0"-2,0 0-1,0 0-1,0 0-1,0 0-2,0 0-2,0 0-2,0 0-1,0 0-2,0 0 0,3 16-1,-3-2 0,0 4 0,0 8-1,1 3 0,-1 7 0,1 2 0,0 1 0,0-1-1,0-3-1,1-3-1,-1-2 1,1-6 0,-1-2 0,-1-2-1,0-2 0,0-4-2,0-2-1,0-12-4,0 15-3,0-15-6,0 0-12,0 0-2,0 0 2,3-16 1</inkml:trace>
  <inkml:trace contextRef="#ctx0" brushRef="#br0" timeOffset="10156.0155">20504 7119 27,'0'0'23,"0"0"2,1-14 0,-1 14-14,0 0-2,0 0-1,1 15 0,-3 3-2,1 8-2,-2 4 0,1 7-1,0 4 0,1 5 0,0-2-1,1-2-1,1-3 0,0-3 0,1-6 0,1-2-1,0-5 0,0-3 1,0-2-3,-1-4 0,-2-14-5,4 16-3,-4-16-7,0 0-10,0 0-1,0 0 1,0 0 1</inkml:trace>
  <inkml:trace contextRef="#ctx0" brushRef="#br0" timeOffset="10562.0559">20344 7424 10,'0'0'20,"0"0"3,0 0-6,0 0 0,0 0 0,0 0-1,0 0-3,0 0-3,9 2-1,-9-2-3,9-1-1,-9 1-1,14-1-1,-14 1-1,13-1-1,-13 1 0,16 0 0,-7 0-1,0-1 0,1 1-3,0-2-5,1 0-7,-1 3-11,-10-1-3,21-9-1,-13-3 1</inkml:trace>
  <inkml:trace contextRef="#ctx0" brushRef="#br0" timeOffset="11306.1305">20753 7283 23,'0'0'17,"0"0"0,0 0-2,0 0 0,0 0-2,0 0-1,0 0-3,0 0 0,0 0-2,0 0-1,15 7 0,-6-6-1,4 1 0,2-2 0,5 4-1,3-4 1,2 2-1,0-2-1,1 0-1,0 0 0,-1-1-1,-2 0-1,-2-1 0,-3 1 1,-3 0-1,-2 0-1,-4-1-1,0 2-2,-9 0-2,0 0-5,9-2-7,-9 2-11,0 0-3,0 0 2,0 0 1</inkml:trace>
  <inkml:trace contextRef="#ctx0" brushRef="#br0" timeOffset="11848.1847">20708 7516 8,'0'0'17,"0"0"1,0 0 1,1 12-1,-1-12 1,10 6-3,0-4 1,2-1-4,4 1-2,1-2-2,3 3-1,2-3-3,4 1-1,0-1-2,2 0-1,-1 0 0,2 0 0,-2 0 0,-2 0-1,-1 0 1,-6-1-2,-1 1-2,-7-1-2,0 1-7,-10 0-10,9-7-8,-9 7-3,11-11 3,1 6-1</inkml:trace>
  <inkml:trace contextRef="#ctx0" brushRef="#br0" timeOffset="12344.2343">21704 7306 5,'-11'-6'15,"-2"-3"2,4 3-8,-3-2 0,-2 3 0,-1-2 0,-1 4 0,1-2-1,-1 4-1,0-2-1,1 5 0,-2 1-1,0 3-1,0 3 0,-1 4 0,-1 3 0,2 2 0,-1 3 0,1 1 1,3 4-1,1-3 1,3 3 0,4-3 1,4 3 1,3-4-2,7 0 1,2-3-1,6 0 0,3-4-1,3 0-1,2-6-1,2-1 0,-1-2-1,-1-2-2,1-3-1,-2-3-3,2-1-4,-5-5-6,3-1-14,3 1-4,-5-10 0,4 3 0</inkml:trace>
  <inkml:trace contextRef="#ctx0" brushRef="#br0" timeOffset="12751.275">21954 7186 13,'-10'2'22,"10"11"3,0-13 3,-6 22-13,7-1 1,-1 1 0,3 9-2,-1-1-3,3 6-1,-4 2-3,3 2-2,-4-2-2,2 0 0,-1-4-2,-1-2 0,1-3-1,0-5 0,0-3-1,-1-5-4,2-1-4,-2-15-5,-2 13-14,2-13-3,0 0-1,0 0 2</inkml:trace>
  <inkml:trace contextRef="#ctx0" brushRef="#br0" timeOffset="13088.3087">22117 7173 17,'0'0'21,"0"0"1,0 0 3,3 13-13,-5 0 0,1 8-1,-2 4 0,2 10 0,-2 2-2,2 8 0,0-1-3,1 3-1,0-3-2,1-2-1,1-5-1,0-4 0,0-4-1,-1-4-1,1-5-3,-1-6-5,1-1-5,-2-3-9,0-10-7,0 0 0,0 0 1</inkml:trace>
  <inkml:trace contextRef="#ctx0" brushRef="#br0" timeOffset="13361.336">21866 7570 45,'0'0'28,"0"0"1,0 0 1,11-8-19,4 1 0,1-2-2,3 1-2,0-1-3,1 1-4,1 2-4,-3 0-7,-1-1-5,0 7-14,-5-6-1,4 5 1,-6-7 1</inkml:trace>
  <inkml:trace contextRef="#ctx0" brushRef="#br0" timeOffset="14224.4223">22243 7581 18,'15'16'23,"-15"-16"3,0 0 3,12 7-11,-12-7-2,0 0-1,9 0-1,-9 0-2,11-2-2,-11 2-3,14-1-3,-5 1-1,-9 0-1,14 1 0,-14-1-2,16 5 1,-16-5-1,13 7 0,-13-7 0,12 15 0,-12-15 0,8 21 0,-5-7 0,-2 2 0,-1 0 0,-1 1 1,-2 0-1,-2 0 1,-2 1 0,-2-1 0,-1 0 0,-2-2 0,-2 0 0,0-1 0,-1-2 0,0-2-1,-2-3 0,2 1 1,0-3-1,0 1 0,2-3 0,0 1 0,1-2 0,3 0 1,9-2-1,-14 6 0,14-6 0,0 0 0,-10 4 1,10-4-1,0 0 1,0 0 0,0 0 0,0 0 0,0 0 0,0 0 0,0 0 0,0 0 1,0 0-2,0 0 1,10-4 0,-10 4-1,9-2 1,-9 2-1,14-4 0,-4 3 0,0-1 0,2 1 0,-2 0 0,3 1 0,-1 0 0,0 0 0,1 1 0,0-1 0,1 1 0,-1 0 0,2 1 0,1-2 0,0 3-1,2-2 1,-1 1 0,2 2 0,-1-2 0,0 0 0,-3 2 0,-1-2 0,1 1 0,-3-1 0,0 1-1,-3-1-2,1 1-3,-10-3-9,12-3-21,-1 1 1,-11 2 0,15-17-1</inkml:trace>
  <inkml:trace contextRef="#ctx0" brushRef="#br0" timeOffset="19965.9964">11921 5626 14,'-15'-4'14,"-1"-8"0,2 10-1,0-5 1,1 5-2,-1 1 0,3 4-3,0 4-1,1-2-2,0 11 0,1 1 1,0 10-2,2 6 1,2 11-1,1 5 1,4 7-1,2 4-1,2 1-2,2 0 0,2-4-1,1-3 0,-2-6 1,1-8 0,-2-9-2,0-4-5,-2-7 0,0-5-7,-2-5-12,-2-10-4,0 0-2,-11-19 1</inkml:trace>
  <inkml:trace contextRef="#ctx0" brushRef="#br0" timeOffset="21357.1354">11616 6120 37,'-13'-8'26,"13"8"0,-2-11 0,12 3-15,6 0-3,5-2-4,2-2-2,2-1-1,1-1 0,1 1-1,-4 0 0,-4 3 1,-3 0-2,-2 5 0,-4 2 1,1 7-1,-1 4 1,0 5-1,2 3 2,0 3 0,2 3 1,0-1 1,0 0 0,-4-3 1,1-3 0,-4-4 0,-7-11 0,10 16-1,-10-16 2,0 0-1,0 0 0,0 0-1,0 0 1,0 0-1,3-12 0,-2-1-1,3-2-1,-1-3 0,2-3 0,2 0-1,1 0-1,0 4 1,2 0 0,0 6-1,1 3 0,0 6 1,0 7-1,2 3 0,-2 4 1,3 3-1,-1 2 1,0-1 0,0-1 0,-1-2 0,-1-1 0,0-4 0,-2-2 1,-1-4-1,1-1 0,0-4 1,0-2-1,-9 5 1,16-16 0,-8 4-1,-2-1 1,-2-2-1,-2-1 0,-3 0 1,-3 2-2,-4 1 1,-3 3 0,-2 4-1,-4 3 1,0 4-1,-2 2 1,2 4-1,-1 1 1,4 1-1,3-2 0,2 0 0,9-7-1,0 0-1,0 0 0,12 8-2,0-13 1,7-1-1,0-4 1,6 0 0,-1-2 1,1-1 1,-1 1 1,-3 0 0,-2 3 1,-4 3 0,-2 4 1,-3 4 0,-1 5 0,-2 5 0,0 3 1,-2 4-1,0 3 1,0 0 0,1 0 0,-1-3 0,-1-1-1,0-6-1,-1-1 1,-3-11 0,4 10 0,-4-10 1,0 0 1,0 0-1,0 0 1,5-10-1,-5 10 0,4-20 0,0 6-1,0-1 0,1-1-1,1-1 0,-1 4 1,2 2-1,-7 11 0,12-13 0,-12 13 0,13 7 1,-13-7-1,12 22 0,-4-8 0,-2 1 0,1 0 0,0-1 0,-2-2 1,-5-12-1,8 18 0,-8-18 0,0 0 1,0 0-1,8 10 1,-8-10 0,0 0 0,0 0 0,6-14 0,-6 14 0,8-21-1,-3 7 1,1-5-1,2-3 0,0 1 0,0 1 0,0 0 0,-1 4 0,-1 2-1,-6 14 1,9-12-1,-9 12 1,8 11 0,-4 3-1,-1 2 1,2 4 0,1 2 0,1 0 0,1 1 0,-1-2 0,-1-4-1,3 1-2,-3-5-2,3 1-5,-2-4-8,-7-10-12,15 20-3,-15-20 0,14 15 2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5:46:34.95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18518 8336 21,'0'0'11,"-2"-16"2,2 16 1,0 0 1,5-11 0,-5 11-1,0 0 0,1-12 2,-1 12-2,0 0-1,-6-13 1,6 13-4,0 0 0,-12-9-3,12 9-1,-14-6-2,4 5 0,-2 2-1,-2 3-1,-1 5 0,-3 3 0,-1 6 0,-2 6 0,-1 4-1,1 3 0,3 3 0,3-3 0,2-1 0,4-2-1,5-5 1,4-3 0,5-4 0,7-3-1,4-2 1,2-1 0,6-2 0,3 0 0,3 1-1,2-1 0,0 2 1,-2 3-1,-1 2 0,-3 3 0,-6 0 0,-4 2 0,-7 1 1,-6 0 0,-7-1-1,-9 0 1,-8-1 1,-7-4-2,-5-1 1,-3-3-1,-2-2 0,2-3-1,2-8-2,6-2-3,3-12-7,14 1-10,6-5-15,7-8 3,9-1-1,4-6 0</inkml:trace>
  <inkml:trace contextRef="#ctx0" brushRef="#br0" timeOffset="850.085">18568 8554 76,'10'28'34,"-11"-11"-1,2 7 2,-2 1-16,1-2-6,7 3-4,-1-7-3,5 0-2,-1-9-1,5 0-1,-1-7 0,4-4-1,1-5 0,1-4 0,-1-4 0,0-5-1,0-2 0,-1-1 0,-3-2 0,-2 2 0,-3 5 0,-2 2 0,-8 15 0,7-12 0,-7 12 0,6 24 0,-2 2 1,1 7-1,2 9 0,1 7 0,3 6 1,1 2 0,-1-1 0,-2-1 0,-1-4 1,-4-3-1,-5-7 1,-4-6 0,-6-7-1,-1-5 1,-4-9-2,-1-4 0,-1-10 0,2-7 0,3-10 0,4-9 0,6-7 0,4-8-2,7-7-1,3-6 0,6-3 0,2-1 0,3 0 0,0 1 2,0 4-1,-1 4 0,-2 7 2,-4 5 0,-3 8 1,-2 7 0,-4 6 1,-6 16-1,6-14 1,-6 14 0,0 0-1,-2 18 1,2 0-2,1 3 1,1 3-1,1 3 0,1 1 0,0-1 0,2-2 0,-1-6 0,-1-3 0,-1-6 1,-3-10-1,4 11 1,-4-11-1,0 0 1,0 0-1,10-20 1,-5 3 0,1-1-1,2-3 0,0-1 0,2 1 0,0 3 0,1 4 1,-1 7-1,1 7 0,0 7 0,-2 5 0,2 3 0,0 2-2,-1 0 0,2 4-5,-3-10-8,5 1-20,1-3-3,2-6 2,2-4-2</inkml:trace>
  <inkml:trace contextRef="#ctx0" brushRef="#br0" timeOffset="1782.1782">20058 8429 97,'0'0'32,"-11"15"2,-11-3 2,-15 5-29,1 9-1,-8 1 0,1 5 0,-2 0 0,8 1-2,7-5-1,10-3-1,10-5-1,12-6 0,7-7 0,8-2 0,6-7 0,3-2 0,2-4-1,2-4 1,0-2-1,-4-1 0,-2 0 1,-3 1-1,-6 2 1,-2 3 0,-13 9-1,13-9 1,-13 9 0,0 0-1,0 17 0,-1-5 0,1 1 0,0-1-2,2 2-1,1-2-2,6 0-3,0-10-3,6 3-7,1-10-8,4-2-8,6-2-1,0-8 0,7 1 4,-3-5 8,2 1 9,-1-1 13,-3-1 12,-2 4 12,-9-1 6,0 7 1,-11-1 0,-6 13-5,0 0-2,-21-3-7,6 19-4,-10 0-4,3 10-1,-1 0-1,2 5-1,3-3-1,8 1-1,6-4-1,7-4 0,8-6-1,6-6 1,6-4-1,4-6 0,3-6 0,2-6 0,1-6-1,-1-6 0,-2-6 0,-4-5 0,-4-6 0,-4-5 0,-7-3 0,-5-3 1,-6-2-1,-5 1 0,-5 3 1,-4 5 0,-3 6 0,1 9 0,-2 6 1,4 10-2,0 9 0,3 11 0,4 13 0,2 8 0,3 13 0,2 10 0,1 11 0,2 7 0,2 4 0,1 1 0,4-5 0,1-6 0,3-7-5,1-13-2,6-5-6,-2-19-12,5-6-14,6-9 1,0-10 1,3-7 0</inkml:trace>
  <inkml:trace contextRef="#ctx0" brushRef="#br0" timeOffset="2924.2924">20836 8420 81,'0'0'34,"-24"-9"1,0 22 2,-7 11-20,-6-2-5,2 13-3,-3-1-2,8 4-1,2-2-2,8-1-1,7-5-1,9-6 0,11-6-2,7-8 1,7-5 0,4-5-1,3-7 1,3-6-1,2-6 0,0-5 0,-2-8 0,-5-6-1,-3-7 1,-4-5 0,-7-5 0,-4-4 0,-6-2 0,-7 2 1,-5 2-1,-4 6 1,-3 9 1,0 8-2,-2 9 0,1 11 0,-1 14 0,3 11 0,2 15 0,5 11 0,1 10 0,3 8 0,3 8 0,5 2 0,4 2 0,6-4 0,5-8 0,4-7 0,4-9 0,6-7-2,4-10 0,1-8 0,1-9 0,-2-8 1,-2-7 0,-2-7 0,-5-5 1,-6-3 1,-5-5-1,-5 5 2,-6 0-1,-2 4 0,-4 6 1,1 15-1,0 0 0,-12 2 1,9 12-2,1 5 0,3 2 0,2 1 0,2 2 0,5-5 0,4-2 0,2-6-2,4-4 1,1-7-1,2-7 1,0-5-1,1-8 0,-1-8 1,-2-9 0,-1-5 0,-1-7 1,-2-4 0,-5-3 0,-2 0 1,-4 2 0,-4 7 1,-3 8-1,-2 7 1,-3 9 0,-1 11-1,-3 13 2,0 12-3,0 12 0,1 8 0,2 9 0,2 9 0,2 6 0,2 4 0,5 0 0,2-2-2,5-4-1,1-9-1,3-2-3,-2-13-3,4-2-4,-4-12-3,2-3-3,-15-14-2,13 2 3,-17-13 2,2 1 5,-10-8 7,-3-1 7,-2-2 7,-3-4 4,4 4 4,-1-2 2,7 4-1,2-4-3,11 7-2,0-2-4,10 6-2,3 2-2,5 3-2,3 4 0,2 7-1,-1 3-1,0 7 0,-3 3 0,-3 5-1,-3 3 1,-4 0-2,-3-1 0,-3-4-1,0 1-4,-4-9-2,5-1-7,-7-11-9,11-3-9,1-5-3,0-10-1,3-1 3</inkml:trace>
  <inkml:trace contextRef="#ctx0" brushRef="#br0" timeOffset="3564.3564">21710 8451 52,'0'0'30,"0"0"4,3 11-2,-5 8-7,4 11-8,-4-4-4,8 7-2,-2-7-4,8-2-1,0-7-2,6-3-1,-1-10-1,3-4 0,-2-5-1,0-5 0,-4-4 0,-3-1-1,-6-4 0,-5-3 0,-6 1 0,-5-1 0,-5 3 0,-3 3-1,-3 3 1,-1 3-1,0 4 1,3 3-1,5 5 1,4-1-1,11-1 1,0 0 0,0 0 0,10 1 0,5-5 0,3 0 0,1-2 0,2 0 0,0 0 0,-3 2 0,-1 0 0,-2 3 0,-2 3 0,-1 4 0,-3 2 1,0 4-1,-1 1 0,0 0 1,1 1-1,0-3 1,0-1-1,1-3 1,-1-4-1,2-3 1,-2-2 0,1-2 0,-2-2 0,1-2 0,0 0 0,0 0 1,-9 8-1,12-13 0,-12 13 0,13-6 0,-13 6 1,15 5-2,-6 1 0,2 0 0,0 1 0,1-2-2,3 0 1,-1-5-1,1 0-3,-4-7-4,4 0-16,-2-5-12,-6-3-3,-2-2 3,-5-5-2</inkml:trace>
  <inkml:trace contextRef="#ctx0" brushRef="#br0" timeOffset="3843.3843">21500 8090 116,'-11'-10'36,"11"10"1,5-23-2,2 6-32,3 1-2,0 0-4,-4-3-3,-6 19-7,8-21-14,-8 21-9,-4-14 1,-4 9-1,-2 4 2</inkml:trace>
  <inkml:trace contextRef="#ctx0" brushRef="#br0" timeOffset="3986.3986">21078 7969 122,'-28'-2'33,"3"-8"-2,14-10-15,7 8-48,8-9-2,9-2-1,-1-9 0</inkml:trace>
  <inkml:trace contextRef="#ctx0" brushRef="#br0" timeOffset="11011.101">3915 10759 81,'16'-4'33,"-5"-3"1,-3 6-1,-8 1-19,0 0-6,-11 8-1,-8 5-2,-4 10 0,-13 7-2,-6 11 1,-12 6 0,-7 13 1,-11 5-1,-4 6 0,-4 1-1,-2 0 0,3-5 0,4-6-1,7-7-2,10-9 0,11-10 0,11-11-3,11-5 0,8-12-5,17-7-4,0 0-23,18-24-4,10 0 1,8-8-1</inkml:trace>
  <inkml:trace contextRef="#ctx0" brushRef="#br0" timeOffset="11522.1521">3866 10720 45,'0'0'23,"0"0"2,0 0 0,0 0-10,7 17 0,0-6-2,10 9 2,1 3-2,14 11 0,7 0-2,15 11-1,8-2-3,14 6 0,9-3-2,8 5 0,4-7-2,1-1 0,-3-5-1,-6-3-2,-6-7 0,-12-4 0,-13-4 0,-10-8-4,-11 2-6,-14-7-23,-10-4-5,-13-3-1,-10 0 1</inkml:trace>
  <inkml:trace contextRef="#ctx0" brushRef="#br0" timeOffset="12508.2507">3008 11667 23,'0'0'25,"0"0"2,4-11 0,-4 11-5,0 0-4,0 0-2,0 0-1,0 0-4,0 0-2,0 0-3,0 0-2,2 20 0,-1 2-1,2 12-1,-1 10 1,3 10 1,-1 12 1,0 10-2,-1 4 2,2 7-2,-2-1 1,1 3-1,-1-5-1,1-3 0,0-7-1,1-8 1,0-5-2,-1-8 2,0-9-2,-1-9 2,-1-8-2,-1-6 2,0-6-2,-1-3 0,0-12 0,0 0 0,0 0 0,0 0 0,0 0 0,0 0 0,0 0 0,0 0 0,0 0 0,0 0 0,0 0 0,0 0 0,0 0 0,0 0 0,0 0 0,0 0 0,11 6 0,1-4 0,5 3 0,8 0 0,8 5 0,11 3 0,10 2 0,10 2 0,9 3 0,7 1 0,6 3 0,2-3 0,2-2 0,-5 1 0,-5-2 0,-7-1 0,-9-2 0,-8-1 0,-10-2 0,-10-4 0,-7 3 0,-10-14-20,-5-1-19,-4-6-1,-2-8 0,-1-10 0</inkml:trace>
  <inkml:trace contextRef="#ctx0" brushRef="#br0" timeOffset="13327.3326">5030 11334 59,'0'0'26,"0"0"1,0 0 0,0 0-7,-3 18-2,6 5-4,-4 4-2,6 15-2,-3 8-1,6 16-3,-4 5 0,7 10-2,1 4 0,1-1-1,2-2-1,1-2 0,-1-8 0,3-4 0,-1-7 0,0-9-2,-3-4 0,0-5 0,-1-7 0,-3-4 0,-1-6 0,-2-8 0,-1-4 0,-2-3 0,-4-11 0,0 0 0,0 0 0,0 0 0,0 0 0,0 0 0,-11-12 0,11 12 0,-17-13 0,6 9 0,-7 4 0,-4 3 0,-6 8 0,-7 6 0,-7 8 0,-7 6 0,-6 9 0,-9 8 0,-5 7 0,-6 4 0,-4 8 0,-3 3 0,0 0 0,2-3 0,6-4 0,6-9 0,10-7 0,10-16 0,16-10-11,11-23-28,12-19-1,12-16 0,11-16 1</inkml:trace>
  <inkml:trace contextRef="#ctx0" brushRef="#br0" timeOffset="13905.3904">4915 11697 87,'0'0'34,"-2"-13"0,2 13-2,-8-11-17,8 11-4,0 0-3,0 0-1,0 0-1,0 21-1,0 1-1,5 11-1,1 6 0,4 9-1,0 6 2,3 4-4,1-1 0,0-4 0,1-4 0,-1-7 0,-1-3-5,-5-11-8,4-5-20,-3-3-7,-9-20 1,17 11 2</inkml:trace>
  <inkml:trace contextRef="#ctx0" brushRef="#br0" timeOffset="15247.5246">6842 11884 70,'-18'11'31,"18"-11"1,-9 7-5,9-7-13,0 0-2,0 0-1,15 1-1,-1-4-2,11 5-1,9-5-1,15 3-1,12-3 0,13 2-2,8-1 0,7 1 0,2 0-1,0 2-1,-3-1 0,-5 1 0,-11 2-1,-8-3 0,-11 1-1,-10-2-1,-8 1-4,-12-8-3,-6 4-10,-15-6-9,-6-3-10,-5 1 0,-5-5 1,-3-1 1</inkml:trace>
  <inkml:trace contextRef="#ctx0" brushRef="#br0" timeOffset="15478.5477">7649 11637 76,'0'0'35,"-10"12"0,12 2 2,3 10-17,0 3-8,5 14-2,-3 4-2,5 10 0,-4 3-3,2 5-1,-1-3-2,0-4-3,-2-8-2,0-12-4,5-5-6,-3-11-23,2-14-2,6-13-1,1-10 1</inkml:trace>
  <inkml:trace contextRef="#ctx0" brushRef="#br0" timeOffset="15786.5785">8535 11262 75,'9'-8'34,"-9"8"2,9 4 2,-8 16-9,-3 9-17,6 17-5,-4 5 0,2 15-2,-3 4-1,2 8-1,-2-3-2,2-6-1,0-10-2,-1-10-1,4-7-4,-3-19-14,4-11-16,6-13-2,0-14 2,5-12-2</inkml:trace>
  <inkml:trace contextRef="#ctx0" brushRef="#br0" timeOffset="16011.601">8829 11229 107,'0'0'38,"6"42"0,-11 8 0,-6 1-27,7 13-4,-5 6-1,4 3-1,-2-1-2,5-5-3,1-7-1,2-11-2,4-5-3,-2-13-6,7-10-20,-3-10-7,-7-11 1,10-9-1</inkml:trace>
  <inkml:trace contextRef="#ctx0" brushRef="#br0" timeOffset="16493.6491">8681 11680 105,'-12'-7'36,"12"7"1,0 0-2,15-20-21,6 11-12,7-3-4,2-2-5,8 3-4,-5-1-2,6 6-6,-7 1-5,-1 7 0,-8 3 1,-6 6 5,-6 3 6,-3 5 8,-3 2 8,-6 3 10,2 0 5,-2-2 4,4 1 1,0-6-2,8 4-3,0-8-5,8 3-3,-1-5-5,3 2-1,-1-2-2,-2 3 0,-4 0-1,-6 4 0,-7 2-1,-8 2 1,-7 1-1,-6 3 1,-6 0 0,0-1 2,-1-1-4,5-3 0,2-5 0,8-1 0,12-15 0,-2 17 0,12-14 0,7-2 0,5-1 0,5-3 0,5 0 0,-2-7-7,5-1-31,0 1-1,0-4-2,3-2 1</inkml:trace>
  <inkml:trace contextRef="#ctx0" brushRef="#br0" timeOffset="17222.7221">10559 11911 82,'-13'12'35,"13"-12"1,2 10-3,23-3-19,11-7-2,17 6-2,14-5-1,20 5-1,16-5-2,16 4-1,13-3 0,11 3-5,6-3 0,4-1 0,3 0 0,-2-1 0,-4-2 0,-4 0 0,-6-2 0,-4 1 0,-11-2 0,-9 2 0,-13-2 0,-12-2 0,-13 1 0,-15-3 0,-16 2-10,-19-10-7,-10 1-14,-15-3-10,-15-3 3,-10 0-1,-13-6 2</inkml:trace>
  <inkml:trace contextRef="#ctx0" brushRef="#br0" timeOffset="17500.7499">12644 11640 53,'-45'-7'32,"18"7"1,12-2 1,15 2-10,28 6-8,12-3-3,22 11-1,10-1-3,20 9-2,7 0-1,7 9-2,-4 1-1,-3 3-1,-13 0-1,-15-2 1,-18-1-2,-21-2 1,-26-3 0,-19-3 1,-25-2-2,-20-2 0,-13 0 0,-12-2 0,-7-1-2,-3-9-8,4-2-28,10-1 0,13-9-1,18-6-1</inkml:trace>
  <inkml:trace contextRef="#ctx0" brushRef="#br0" timeOffset="19526.9525">10936 10220 59,'0'0'32,"6"31"1,-8-4 0,3 8-13,1 13-7,-4 5-2,4 9-3,-4-1-2,2 0-1,-1-5-2,1-7-2,0-10 1,1-7-1,-1-11 1,2-8-1,-2-13 0,0 0 0,7-24 0,-5 0 1,-1-9-1,0-6 1,0-12-2,-1-3 0,0-5 0,0 0 0,0-2 0,3 1 1,1 6 0,4 6-1,1 6 1,6 7-1,2 7 1,5 7 0,3 7-1,1 7 0,2 7 0,2 7 0,-1 10-1,-2 5 1,-1 9-1,-4 3 1,-5 4-1,-5 2 1,-6-1 0,-6 1 1,-7-6-1,-5-6 1,-5-4-1,-5-5 1,0-5-1,0-4 0,0-8-1,3-6 0,4-3-3,1-6-3,9 3-5,-3-6-8,7 0-16,5 4 0,0 0 1,5 6-1</inkml:trace>
  <inkml:trace contextRef="#ctx0" brushRef="#br0" timeOffset="20759.0757">11448 10320 2,'-1'-20'14,"1"20"1,0-15-3,0 15 0,-1-11-1,1 11 1,0 0 1,0 0-2,0 0-1,0 0-1,0 0-1,0 0-2,0 0-1,0 0-1,0 0 0,0 0 0,0 0-1,0 0 0,0 0 1,0 0-1,0 0 2,0 0-2,0 0 0,0 0-1,0 0 0,0 0 1,0 0-1,0 0 1,0 0 0,0 0 1,0 0-1,0 0 0,0 0 0,0 0 0,0 0 0,0 0-1,0 0-1,0 0 0,0 0 0,0 0 0,0 0 0,0 0-1,0 0 1,0 0-1,0 0 0,0 0 1,-4 17 0,2 4 1,1 9 0,-2 10 0,1 9 1,-1 7-1,1 3 2,0 3-2,3-2 0,0-5 0,4-6-1,3-7 1,3-8-1,3-9 0,2-4 0,1-7-1,0-7 0,2-6-1,-2-8-2,0-3-1,-4-8-3,4 1-4,-9-11-12,-1-1-14,0-2 0,-7-1 2,-1 1 0</inkml:trace>
  <inkml:trace contextRef="#ctx0" brushRef="#br0" timeOffset="20978.0976">11331 10553 77,'-19'9'34,"-1"-6"1,10 2 2,10-5-19,0 0-6,12-1-3,2-6-2,6 3-2,1-3-3,3 0-3,3 1-3,-1-2-3,6 7-10,-6 1-17,0-5-3,5 5 2,-2-2-1</inkml:trace>
  <inkml:trace contextRef="#ctx0" brushRef="#br0" timeOffset="21183.1181">11890 10787 101,'-8'43'34,"0"4"1,-6-4 0,-1-5-23,-1 3-9,3-2-4,-2-5-2,4-6-10,-1-6-15,6-12-7,6-10 1,0 0-2,13-10 2</inkml:trace>
  <inkml:trace contextRef="#ctx0" brushRef="#br0" timeOffset="22375.2373">12266 10356 26,'-7'-14'20,"7"14"2,0 0-3,0 0-4,-6-12-1,6 12 0,0 0-2,0 0-1,0 0-2,0 0 1,0 0-4,0 0-1,0 0-2,0 0-1,0 0 0,0 0 0,0 0 1,-5 12-1,7 6 2,-1 5 0,2 10 0,0 6 0,3 9 1,-2 2-1,3 3 0,0-3-2,1-3 0,-3-6-2,1-9 1,-1-6-1,-1-7-1,0-6 0,-4-13-2,0 0 2,0 0 0,-1-13-1,-3-5 1,0-3-1,-2-7 1,-1-3 0,0-6 1,-4-2 1,0-2-1,0-5 1,-2 2 1,1-3-1,3 3 1,1 2 1,6 5-1,3 2 0,7 7 0,3 4 0,6 7 0,2 4-1,4 5 0,0 5 0,2 7 0,0 4-1,-2 5 1,-1 4-1,-2 6 0,-4 1 0,-3 2 0,-5 1 0,-6-1 0,-5 0 0,-6-3 0,-6-3-1,-2-3-1,-4-1-1,-2-7-2,3 3-3,-5-8-5,9 0-11,2-1-13,1-5 2,13 2-1,-10-7 3</inkml:trace>
  <inkml:trace contextRef="#ctx0" brushRef="#br0" timeOffset="22969.2967">12643 10585 32,'0'0'22,"0"0"3,-16 5-2,0-3-5,-3 3 0,-5-1-3,-1 7 0,-3-1 0,5 8-3,-1-3-4,6 6-2,1-4-1,7 3-2,3-2 0,9-1 0,5-4-1,5-4 0,4-3-1,4-3 1,3-7 0,3-2-1,1-4 0,1-5-1,-1-5 0,-1-2 1,0-5-1,-1-2 0,-4-1 0,-4-3 0,-3-2 0,-4-2 1,-4 1-1,-3-1 0,-6 1 1,-3 2-1,-2 1 1,0 5-1,1 5 1,0 5 0,1 4 0,6 14 0,-8-13-1,8 13 1,-4 17 0,0 4 0,1 9-1,2 7 1,1 9 0,1 4 0,0 4 0,4 1 0,3-4-1,4-5 1,1-7-1,3-5-1,1-6-1,1-8-2,4-1-5,-3-12-10,0-1-18,3-3-1,-4-3 1,2 0 0</inkml:trace>
  <inkml:trace contextRef="#ctx0" brushRef="#br0" timeOffset="23197.3193">13156 10857 96,'-4'13'34,"-2"5"1,-6 2 0,-8 1-26,3 11-2,-6 0-3,-3 5-3,4-2-7,-2-6-12,4-7-17,8-2 1,2-12-1,10-8-1</inkml:trace>
  <inkml:trace contextRef="#ctx0" brushRef="#br0" timeOffset="23992.3989">13416 10503 58,'0'0'31,"-12"11"1,13 2 0,-1 4-7,-2 3-13,4 9-2,-4 3-1,4 4-2,-4 0-2,4 0-2,-3-7-1,2-3-1,-1-7 1,0-5-2,0-14 1,0 0-1,0 0 1,0 0 0,-3-25-1,2 3 1,0-6 0,-1-6-1,0-6 0,2 0 0,-2-1 0,1 2 1,0 4 0,1 6 0,-1 6 1,1 7-1,0 16 1,0 0 0,7 19-1,0 7 1,1 5-1,3 6 0,1 3-1,3 4 2,2-2-3,2-4 1,0-4 0,0-6 0,0-6 0,1-5-1,-2-9 1,3-7 0,-4-7 1,1-8 1,-1-7-1,-1-8 1,-2-10-2,0-6 0,-4-5 0,-2-3-3,-3 4 1,-3 2-2,2 8-2,-6 4-3,5 14-6,-7 3-11,4 18-12,0 0 3,0 0-1,0 0 2</inkml:trace>
  <inkml:trace contextRef="#ctx0" brushRef="#br0" timeOffset="24256.4254">13808 10629 70,'7'21'32,"-7"-3"1,3 4 0,-4 0-8,-4-2-16,5 6-2,-5-3-3,3 4 0,-2-3-1,5 0-1,1-6-2,2-1 1,3-4-1,2-6-2,3-3-3,-1-12-5,6-1-10,0-4-14,-1-9 0,4-3-1,-5-7 3</inkml:trace>
  <inkml:trace contextRef="#ctx0" brushRef="#br0" timeOffset="24430.4428">13912 10281 97,'-14'-8'34,"6"7"0,-2-2-3,10 3-18,0 0-40,0 0-8,11-2 1,-11 2-1,19 7 1</inkml:trace>
  <inkml:trace contextRef="#ctx0" brushRef="#br0" timeOffset="29451.9449">15800 11069 6,'16'-3'19,"-7"-9"0,8 6 1,-6-3-1,4 2 0,-3-1-2,-1 1 0,-2 3-3,-9 4-1,14-8-1,-14 8-3,0 0-2,0 0 0,-10 4-1,-4 1 0,-4 8-1,-9 4 0,-5 6 0,-11 4 0,-3 8 1,-10 1-2,-2 5 1,-4-1-1,0 0-1,-1-5 0,6-1-3,5-6 0,4-2 0,9-6 0,8-5-2,10-3-2,3-8-3,18-4-3,0 0-12,6-10-15,16-3-2,8-8 2,11-1 1</inkml:trace>
  <inkml:trace contextRef="#ctx0" brushRef="#br0" timeOffset="29872.987">15994 11047 41,'-21'-12'27,"21"12"2,-13-7 1,13 7-11,0 0-3,-11-3-3,11 3-2,0 0-1,13 21 0,-2-6-3,12 10 0,3 3-1,11 10 0,8 3-1,9 6-1,7 1-1,6-2-2,4-1 1,0-6-2,0-4 1,-2-5-1,-6-7 0,-6-4-1,-6-7-1,-11-6-3,-6 2-5,-13-6-17,-9-4-11,-12 2 1,0 0 0,-16-10-1</inkml:trace>
  <inkml:trace contextRef="#ctx0" brushRef="#br0" timeOffset="30625.0622">15088 11579 32,'0'0'26,"0"0"4,-9-11-6,9 11-3,0 0-3,0 0-3,0 0-2,-2 20-3,5 3-2,-5 4-2,3 14 0,-2 6-1,1 15 0,-5 6 0,4 8 1,-5 3-3,0 4-1,-2 0 0,1-2 0,0-4 0,2-6 0,0-7-2,1-9 0,2-10 1,2-7-1,-1-11 1,2-6 0,0-9-1,-1-12 1,1 12 0,-1-12 0,0 0 0,0 0 1,0 0-1,0 0-1,11-5 2,-11 5-2,17-1 0,1 2 0,5 4 0,7 2 0,9 5 0,9 4 0,9 9 0,7 3 0,8 3-2,5 5 2,5 3-1,1 3 1,2 0 0,-2-2-1,-5-5 1,-5-3 0,-3-4-1,-7-4 0,-6-4-2,-8-10-2,-3-1-7,-10-9-15,-2-7-11,-2-8 0,-4-9 0,0-9 1</inkml:trace>
  <inkml:trace contextRef="#ctx0" brushRef="#br0" timeOffset="31287.1284">16799 11819 33,'3'-22'24,"6"8"1,-7-6 2,1 4-11,1 4-1,-2 0-1,-2 12-1,4-15-1,-4 15-2,0 0-2,0 0-1,0 0-1,0 16-1,-2 6-1,4 12 0,-1 7-1,3 10 2,0 10-2,2 11 0,0 3 0,3 7-1,0-3-1,2 2 1,-1-3-1,1-3-1,1-8 1,0-5 0,-2-8-1,2-10 1,-2-7-1,-2-9 1,-2-7-2,-1-6 1,-1-5 0,-4-10 0,3 12 0,-3-12 0,0 0 0,0 0-1,-10 8 2,10-8-1,-18 8 0,2-1 0,-2 5 1,-8 3-1,-7 6 0,-5 4 1,-7 5 1,-6 4 0,-6 4-2,-2 2 0,0-1 0,3-2 0,3-4 0,5-7 0,8-3-5,5-14-9,12-9-22,8-7-4,7-9 1,8-10-1</inkml:trace>
  <inkml:trace contextRef="#ctx0" brushRef="#br0" timeOffset="32152.2149">16913 11707 15,'-12'-11'18,"12"11"0,0 0-1,0 0 0,-12 6-1,12-6 0,0 0 0,-13 5-1,13-5-1,0 0 1,0 0-3,0 0-1,0 0-1,0 0-3,0 0 0,14-13-2,1 2-1,6-5 0,5-2-1,6-4-1,4-1-1,0-2 1,1 3-1,-3 1-1,-3 4 1,-7 0-1,-2 6 0,-9 1 0,-3 3 0,-10 7-1,11-8-2,-11 8-2,0 0-6,8-10-16,-8 10-10,8-17 0,-1 7 1,1-8-1</inkml:trace>
  <inkml:trace contextRef="#ctx0" brushRef="#br0" timeOffset="32431.2428">17446 11123 76,'0'-11'33,"0"11"-1,0 0 2,0 0-17,3 22-7,-2-4-2,3 11-1,-1 4-1,2 7-2,-2 3 0,3 4-2,-2-4-1,1-4-2,-1-6 0,-3-8-4,4-4-6,-5-7-14,0-14-11,0 0 1,0 0 0,13-24 0</inkml:trace>
  <inkml:trace contextRef="#ctx0" brushRef="#br0" timeOffset="32679.2676">17664 11018 94,'0'0'34,"0"0"1,0 0 1,1 20-22,5 4-7,-3 7-2,3 7-1,-1 5 0,4 6-1,-1 3-2,0-4-2,0-3-2,-2-8-5,3-3-11,-3-6-16,-3-10-1,2-5 0,-5-13-1</inkml:trace>
  <inkml:trace contextRef="#ctx0" brushRef="#br0" timeOffset="32904.2899">17514 11376 90,'-16'4'36,"5"3"-1,11-7 3,0 0-15,0 0-16,14-11-3,4 8 0,-2-2-3,6-1 0,1 2-3,2-2-4,1 8-8,-5 3-21,-2 1-1,-2 4 0,-1 3 0</inkml:trace>
  <inkml:trace contextRef="#ctx0" brushRef="#br0" timeOffset="33543.354">16977 12607 10,'-15'1'20,"15"-1"2,0 0-4,0 0 0,0 0 1,0 0-3,0 0-2,0 0-1,-4 13-2,4-13 0,0 0-1,0 0-1,12 15 0,-12-15 0,17 14 0,-5-6-1,5 5 0,2 0-3,7 4 1,2 1-3,3 4 0,1 1-1,1 3-2,0-2 0,0 2 0,-1-1 0,-3-3-2,-3-2 1,-3-6-2,0 0-1,-6-7-2,2 2-4,-11-11-9,2-2-18,-1-1-1,-3-6 1,-1-1 1</inkml:trace>
  <inkml:trace contextRef="#ctx0" brushRef="#br0" timeOffset="33807.3804">17515 12660 90,'9'7'34,"-9"-7"0,7 20 2,1 0-22,-6 2-5,5 12-2,-4 1-1,5 8-1,-3 4-2,1 3-1,0 0 0,1-1-2,-1-5 0,1-7-3,2-2-2,-5-14-7,7-7-16,0-8-10,-2-13 1,2-8 0,0-12 1</inkml:trace>
  <inkml:trace contextRef="#ctx0" brushRef="#br0" timeOffset="34056.4053">17820 12628 106,'10'-5'36,"-5"18"0,-3 10-1,-2 2-26,5 11-3,-3 5-1,4 9 0,-2 4-2,1 3-1,2-2-1,1-2-1,1-4-1,-1-8-3,2-1-5,-4-16-13,-1-6-14,0-5-2,-5-13 1,0 0-1</inkml:trace>
  <inkml:trace contextRef="#ctx0" brushRef="#br0" timeOffset="34275.4272">17677 12944 104,'-11'8'37,"11"-8"1,-2 12 0,12-5-23,8-12-10,9 3-1,3-4-1,7-1-1,2-2-3,0-4-3,3 3-11,-3-2-22,-7-6-1,-2-1 1,-7-4-2</inkml:trace>
  <inkml:trace contextRef="#ctx0" brushRef="#br0" timeOffset="35244.524">16812 11683 17,'-6'-13'21,"6"13"1,-5-11-1,5 11-1,-6-12-2,6 12-1,-4-10-3,4 10 0,0 0-3,-7-11-2,7 11-1,0 0-3,0 0 0,0 0-2,0 0 0,-4 15 0,6 3 0,1 3 0,2 10 0,0 7 0,3 8 0,0 7 0,1 5 1,-2 5-2,2 1 0,-1 1-1,1-1 1,-2 1-1,2 1 0,-1-2-1,1 1 0,0-4 0,0 0 1,0-5-1,-1-3 1,-2-4-1,0-5-1,0-8 1,-1-4 0,-2-7-1,0-6 1,0-4 0,-2-5-1,-1-10 2,0 0-1,4 11 1,-4-11 0,0 0-1,0 0 1,0 0 0,-1-15-1,1 15 0,-1-14 0,-1 3 0,1 1 1,-1-3-1,0 1 1,1-1-2,-2-1 1,2 1-4,-4-4-3,6-1-25,-3 0-6,-2-9 1,2-5-1</inkml:trace>
  <inkml:trace contextRef="#ctx0" brushRef="#br0" timeOffset="36042.6038">16800 11691 22,'0'0'24,"-8"11"2,8-11 2,0 0-8,0 0-2,0 0-2,0 0 0,0 0-4,0 0-1,12-7-2,1 3-2,0-5-1,8-1-2,1-4-1,7-3-1,2-1-1,2-2-1,3 0-4,-4-3-6,1 0-25,-1 5 0,-7-7 0,-1 3 0</inkml:trace>
  <inkml:trace contextRef="#ctx0" brushRef="#br0" timeOffset="36545.6542">16808 11659 75,'0'0'34,"0"0"0,0 0 1,0 0-20,15-6-6,-5-3-2,6 0-2,-1-2-3,4-1-1,1 0-1,1 0 0,1 2-3,-2 0-2,1 5-3,-5-2-7,0 4-11,-1 5-7,-15-2-1,12 7 1,-12-7 1</inkml:trace>
  <inkml:trace contextRef="#ctx0" brushRef="#br0" timeOffset="36749.6746">16872 11644 56,'-12'9'33,"2"-7"0,10-2 2,-9 8-9,9-8-10,0 0-5,15-17-3,-3 11-2,1-4-2,2-1-4,4 2-4,-2-5-7,6 1-22,0 5-3,-3-3 1,3 3-1</inkml:trace>
  <inkml:trace contextRef="#ctx0" brushRef="#br0" timeOffset="37584.7581">16929 12699 43,'0'0'27,"10"-4"1,-10 4-3,0 0-8,0 0-3,0 0-2,0 0 0,0 0-3,16 4 0,-7-3-2,8 5 0,1-1-2,8 4-1,0 0 0,5 4-1,0 2-2,0 4 0,0-2 0,-2 1-1,-4-3 0,-5-1-1,-4-2 1,-3-3-1,-13-9 1,13 6 0,-13-6-1,0 0 0,0 0 0,-13-18 0,3 9 0,-3-3 0,-2 1 0,-5-4 1,0 1-1,-3-2 2,1 4-2,0 1 2,0 2 0,4 2 0,2 1 0,5 2 0,2 2 1,9 2 1,0 0 0,0 11-1,0-11 1,20 17 0,-5-3 0,3 2-2,3 3 1,1 0-1,2-3-1,-2 2-1,-1-3 0,-3-5-6,1-2-19,-4-4-11,-6-8-1,-9 4 0,7-23 0</inkml:trace>
  <inkml:trace contextRef="#ctx0" brushRef="#br0" timeOffset="40503.0499">16891 12776 19,'0'0'18,"0"0"-2,0 0 1,0 0-1,0 0-1,0 0-2,5-11 0,-5 11 0,0 0-1,0 0-2,0 0 1,0 0-3,0 0 0,15 16-2,-6-11 0,7 2-1,3 0-1,5 3-1,2-2 0,4 1-1,0-1 0,0 3-1,-3-3 0,-3 1 0,-2 0-1,-4-2 1,-4 0-1,-3-3 0,-3 1 0,-8-5 0,9 3 0,-9-3-1,0 0 1,0 0 0,-10-4-1,2 0 1,-4 0 0,-3-1 0,-3-1 0,-3-1 0,-2 0 0,0-1 0,-1 2 0,2-2 0,3 1 1,3 1 0,3 1 1,5 2 0,8 3 0,0 0 0,0 0 1,0 0-1,12 15 1,3-4-1,1-1 0,7 3 0,1-1-1,3-1 1,0 0-2,-2-2 1,-1-1-3,-3-4-2,-1 2-17,-5-8-16,-6-7-2,-1-7 1,-4-12-1</inkml:trace>
  <inkml:trace contextRef="#ctx0" brushRef="#br0" timeOffset="42541.2535">16261 14823 50,'0'0'31,"0"0"3,-2-15-1,2 15-6,-16-2-15,-2 2-4,-2 11 0,-13 5-2,-7 10 0,-14 9-1,-6 17 0,-13 3-1,-5 8 1,-7 2-2,-3 3 0,1-5-2,6-7-1,9-7-2,11-14-2,14-7-3,10-18-8,21-4-12,16-6-12,14-29 3,17 2-2,13-8 3</inkml:trace>
  <inkml:trace contextRef="#ctx0" brushRef="#br0" timeOffset="42918.2912">16245 14939 33,'15'-7'28,"-2"7"2,-13 0 0,5-11-9,-5 11-5,0 0-2,0 0-4,-14-11-1,14 11-2,0 0 0,0 0 0,0 0-1,0 0-1,0 0-2,0 0 1,5 10-1,9 7-1,8 4 0,10 7 1,12 7-1,12 5 1,14 4-1,10 1 0,7-3-1,5-3 1,0-7-1,-2-5-1,-9-6 0,-9-7-2,-13-3 0,-14-7-4,-10 2-7,-19-2-25,-16-4-2,0 0 1,-31 1 0</inkml:trace>
  <inkml:trace contextRef="#ctx0" brushRef="#br0" timeOffset="43647.3643">15391 15392 18,'-17'-15'21,"17"15"4,-13-12-6,13 12-2,-11-11-1,11 11 0,0 0 1,-14 16-4,15 8 1,-4 3-4,5 16 0,-3 8-2,5 18 0,-2 6-1,5 14-1,-1 4-2,1 9 0,-1 0-2,1 3 0,-2-4-1,0-7-1,-1-7 0,-1-8 0,-1-9 0,0-10 0,0-12 0,1-11-1,-1-8 1,0-8-1,0-5 2,-2-16-2,4 14 2,-4-14 0,0 0-1,10 2 1,-10-2 0,12-9-1,0 4 1,5-1-1,7 0 0,6 1 0,10 4 1,9 3-1,8 5 1,9 6-1,9 6 1,8 6 0,5 3 0,4 3 0,1-1 0,-1 1-1,-1-4 0,-6-4 1,-8-6-2,-8-5 0,-7-6-1,-12-8-2,-7-1-4,-13-15-7,-2 0-24,-11-6-1,-4-4 0,-7-9 0</inkml:trace>
  <inkml:trace contextRef="#ctx0" brushRef="#br0" timeOffset="44249.4245">17243 15547 55,'0'0'30,"0"0"0,0 0 1,0 0-16,0 0-5,-9 12-3,12 8 0,-4 4 0,4 12 1,-3 9-2,4 9 1,-2 9-1,3 9-3,-1-1 1,4 2-2,-1-3 1,5 0-2,-3-4 1,2-2-2,0-10 1,-2-4 0,0-6 0,-1-4-1,-1-6 0,-4-7 1,0-6-1,-2-6 0,-1-3 0,0-12 0,-2 17 1,2-17-1,-10 11 0,10-11 1,-17 12-1,7-5 0,-5 3 1,-1 4-1,-6 3 1,-5 3-2,-8 3 2,-8 7-2,-9 2 2,-12 8-1,-8 4 1,-8 3 0,-7-1 0,-4-1 0,-1 1-1,3-6 0,5-3-2,8-12-4,15-2-26,7-16-8,15-9-1,14-13 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5:48:00.43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17357 10853 63,'-27'4'28,"-2"-10"0,9 7-6,4-1-11,3-3-2,13 3 1,-9 0-1,9 0 0,12 4 1,9 2-2,4-2 0,14 5-2,10-1-1,14 3-2,10-2 0,10 3-1,6-3-1,7 2 0,5-4-2,1-3-1,4 0-4,-4-7-6,5 1-14,-1-1-10,0-10-1,1 0 0,-2-7 3</inkml:trace>
  <inkml:trace contextRef="#ctx0" brushRef="#br0" timeOffset="452.0452">22992 11096 88,'0'0'38,"19"1"-1,2-8 1,12-8-21,12 5-15,10-2-2,6-3-5,15 4-1,3-4-4,13 7-5,6-4-15,17 1-6,15 1-2,11-6 5</inkml:trace>
  <inkml:trace contextRef="#ctx0" brushRef="#br0" timeOffset="3700.37">6582 15462 85,'0'0'33,"6"10"2,-6-10-6,-20 12-17,4 2-4,-11 3 0,-7 10-1,-14 4-1,-8 10-1,-14 4 0,-7 8 1,-9 1-2,-3 7-2,-3-2 0,0-3-2,5-3 0,5-7-1,11-7-1,9-8-3,14-4-4,8-18-4,21-1-15,9-11-11,15-8 1,12-5-1,15-10 4</inkml:trace>
  <inkml:trace contextRef="#ctx0" brushRef="#br0" timeOffset="4199.4199">6543 15477 20,'0'0'23,"-16"-12"1,16 12 4,-15 6-10,15-6-4,-10 6-3,10-6 1,0 0-2,-10 8 1,10-8-2,0 0-2,11 19 0,-11-19-1,20 25-1,-3-5-1,7 6 1,5 1-1,11 6 0,8 0 0,9 7 0,7-1-1,10 1 0,5-2-1,7-3 0,-1 0 0,-1-1-2,-3-7 0,-6-5 0,-7-4-1,-9-2-1,-9-4-1,-12-5-2,-7 5-4,-15-13-6,-5 4-25,-11-3 3,-16 11-1,-6-8-1</inkml:trace>
  <inkml:trace contextRef="#ctx0" brushRef="#br0" timeOffset="5456.5456">5550 16192 13,'0'-12'12,"0"12"1,-2-12 1,2 12 2,0 0 1,-6-12-1,6 12 0,0 0-2,0 0-1,0 0-2,0 0-1,0 0-1,0 0-2,0 0-1,0 0-1,0 0-2,0 0 0,0 0 0,0 0-1,0 0-1,0 0 1,0 0-1,-2 19 1,7-4 0,2 6 0,3 10 0,5 7 0,4 6 1,6 8-1,5 4 0,6 11 0,3 5-1,7 7 0,2 0 0,4 5 0,2-1 0,0 1 0,1-2-1,-1-8 1,-2-7 0,-4-6 2,-3-8-2,-5-9 1,-6-4-2,-6-7 2,-4-5-3,-8-4 0,-1-5-3,-8-7-5,4 2-14,-11-14-18,14-3 1,-6-12-1,1-7 2</inkml:trace>
  <inkml:trace contextRef="#ctx0" brushRef="#br0" timeOffset="6296.6296">7626 16020 14,'0'0'26,"0"-11"0,0 11-1,0 0-3,0 0-3,0 0-4,0 0-4,0 0-4,0 0 0,0 0-3,0 0-1,0 0 1,0 0 0,0 0 0,-5 13 0,4 0 1,-3 1 0,2 10 0,-5 6-1,0 9 0,-4 10-1,0 12-1,-5 7 1,-1 10 0,-3 5-1,0 7-2,-6 4 2,2 8-2,-3-5 2,0-3-2,0-4 1,4-9-1,0-9 1,2-10 1,5-12-2,3-15 2,4-9-2,2-9 0,4-5-2,3-12 0,0 0-4,-4-13-7,4 13-15,7-27-14,-6 7 3,0-3-3,-1-3 4</inkml:trace>
  <inkml:trace contextRef="#ctx0" brushRef="#br0" timeOffset="6891.6891">6488 17446 35,'0'0'29,"-10"15"1,10-15 0,-10-1-16,10 1-3,0 0-2,0 0 0,-10 6 0,10-6-2,0 0 0,2 12-1,-2-12 0,9 7-1,-9-7 0,20 4-1,-5-4 0,7 3 0,4-6-1,9 1 0,4-1-1,9-3 0,3 0 0,8-1-1,3 0-1,4 0 1,3 0-1,0 1 0,-1 0 1,-1 0-1,-6 3 0,-6-1-1,-6 1 0,-9-2-2,-7 3-3,-12-10-12,-3 3-21,-6-6-3,-3-5 2,0-7-2</inkml:trace>
  <inkml:trace contextRef="#ctx0" brushRef="#br0" timeOffset="8793.8792">7668 15945 10,'0'0'4,"0"0"0,0 0 2,0 0 3,0 0 2,0 0 1,0 0 2,0 0 1,-9 6 1,9-6-3,0 0-2,0 0-2,0 0 0,0 0-1,0 0 0,0 0 0,0 0 1,0 0 0,0 0-1,0 0 0,0 0-1,0 0 0,14-11-2,-2 0 0,5-4 0,6-6-2,9-4 0,4-4-2,5-3 1,3-3-1,4 1 0,-2 1-1,-1 1 1,-2 4-1,-3 4 1,-5 1-1,-3 6 1,-6 4-1,-5 2 0,-5 4 0,-4 4 0,-12 3 0,12-5 0,-12 5 0,0 0 0,0 0 0,0 0 0,0 0 0,0 0 0,0 0 0,0 0 0,0 0 0,0 0 0,0 0-1,0 0 1,5 11 0,-5-11-1,3 23 1,0-4 0,1 3 0,1 5 1,0 3-1,1 3 1,-1-2-1,0 2 0,0-4 1,0-4-1,0-3 0,-1-3 1,-2-5-1,-2-14 0,4 16 0,-4-16 1,0 0-1,0 0 1,0 0-1,0 0 1,0 0-1,-12 2 0,3-5 1,-3 1-1,-6-1 0,-3 2 0,-6 0-1,-7 2 1,-2 1 1,-5 3-1,-5 2 0,-3 1 0,0 0 0,-2 1 0,2 0 0,3 0 0,3-1 0,4 1 0,7-2 0,6-3 0,7 1 0,6-2 0,13-3 0,0 0-1,0 0 1,13-1 0,9-5 0,4-2 0,7-2-1,5-3 1,5-3 0,0-3 0,2 0-1,-2-1 1,-3 0 0,-5 3 0,-5 3-1,-7 2 1,-5 3 0,-4 3-1,-14 6 1,0 0-1,0 0 1,-20 9 0,0 1 0,-7 1 0,-3 1 0,-4 1 0,-2 1 0,1-1 0,5-3 0,5-1 0,4-4 1,6-1-1,15-4 0,0 0 0,0 0 0,26-15 0,0 4 0,9-1 0,6-3 0,5 0 0,2-1 0,-3 1 0,-4 2 0,-7 1 0,-7 4 0,-8 1 0,-10 2 0,-9 5-1,-12 3 1,-7 1 0,-9 4 0,-4 1 0,-5 1 0,-4 3 0,0-1 1,1-2-1,5-1 0,5-2 0,8-2 0,7-1 0,15-4 0,0 0 1,7-11-1,10 3 0,2-1 0,3-1 0,-1 0 0,0-1-2,-5 2 0,-5-4-4,-2 8-6,-9 5-21,1-19-7,2 7 2,4-4-1</inkml:trace>
  <inkml:trace contextRef="#ctx0" brushRef="#br0" timeOffset="9201.9201">9176 15528 67,'0'0'30,"0"0"-1,-13 4 0,-6-9-19,-4 4-5,-5-1-1,-3 3 0,-5 0 2,5 7 0,-3 0 0,3 6 1,0 2-1,5 5 0,2 1-2,7 3 0,5 2-1,6 5 0,6-1-1,8 1 1,4-2-2,6-2 1,3-6-1,4-2 0,1-6-2,0-8-2,1-4-2,-2-15-6,4 1-12,-3-13-16,1-5 1,2-5 0,-2-5 1</inkml:trace>
  <inkml:trace contextRef="#ctx0" brushRef="#br0" timeOffset="9462.9462">9306 15452 59,'0'0'34,"0"0"1,-8 12 0,-1-1-14,5 10-6,-7-2-4,5 13 0,-2-2-4,4 5-1,0 0-2,2 3 0,1-3-2,2 0-1,0-6 0,1-5-1,0-4-1,-1-5-1,1-4-2,-2-11-1,0 0-7,10-6-15,-1-8-12,3-6 1,2-3 0,7-6 1</inkml:trace>
  <inkml:trace contextRef="#ctx0" brushRef="#br0" timeOffset="9699.9697">9572 15381 95,'0'0'35,"0"0"1,-2 25 1,-7-7-26,3 10-6,-2 4-1,1 8 0,-2 1-2,3 1-1,2 1-1,1-1-1,3-5-2,-1-8-5,6-1-8,-4-9-19,-1-19-2,0 0 0,9 0 0</inkml:trace>
  <inkml:trace contextRef="#ctx0" brushRef="#br0" timeOffset="9939.9939">9411 15637 78,'-10'10'36,"2"0"0,8-10 0,3 16-17,-3-16-11,19 1-4,-6-3-1,3-2-2,3-1-1,0-4-2,4 1-1,0-3-2,3 1-5,-3-6-5,6 4-11,-3-2-5,-1-1-3,3 2-1,-6-2 2</inkml:trace>
  <inkml:trace contextRef="#ctx0" brushRef="#br0" timeOffset="10406.0405">9789 15512 28,'0'0'25,"4"12"2,-4-12-2,0 15-5,1-5-4,-1-10-2,12 19-2,-3-13-1,6 4-2,-1-4 0,6 4 0,-3-5-2,2 4-1,-4-4-2,-1 4-1,-6 1-1,-3 1-1,-6 1 0,-3 5 0,-5 0-1,-4 4 1,-2-1-1,-3 2 1,0-2-1,0 1 0,3-5 0,3-2 0,3-3 0,9-11 0,-7 12 0,7-12 0,14 1 0,-1-4 0,5 1 1,3-1-1,3 1 0,0 2 0,0 3 0,0 1 1,-6 5-1,-3 2 0,-7 5 1,-6 1 0,-5 2 0,-7 4 0,-8-1-1,-4-1 0,-3-2-1,-4-3-2,2-3-2,-3-7-5,8 1-13,-2-7-17,4-7 3,2-1-1,-1-2 2</inkml:trace>
  <inkml:trace contextRef="#ctx0" brushRef="#br0" timeOffset="12789.2788">7466 17454 19,'0'0'16,"-13"-1"1,13 1-2,-12 1 0,12-1 0,-8-1-1,8 1-2,0 0-1,-11-6-1,11 6 0,0 0-1,0 0 0,0 0-2,0 0 0,0 0-1,0 0 0,0 0-2,0 0 0,0 0 0,0 0-1,0 0 0,9 1 0,-9-1 0,13 11-1,-2-3 0,6 5 0,2 1 0,6 2-3,4 4 3,7 4-4,3 0 4,6 3-4,3-4 3,1 2-3,4 0 3,-1-1 0,2-2-1,-4-6 0,-4-1 1,-1-1-1,-5 0 0,-4-4 0,-4-5 0,-5 0 0,-4-2 0,-5-1 0,-3 2 0,-5-4 1,-10 0-1,13-3 0,-13 3 0,0 0 0,0 0 0,0 0 0,0 0-1,9-14 1,-9 14 0,6-16 0,-2 5 0,2-5-1,2-5 1,-1-4 0,2-1 0,0-4 3,2-2-4,-1-2 4,0 0-3,-2 3 3,-2 4-3,1 2 3,-3 6-3,-1 5 0,-3 4 0,0 10-1,-3-11 1,3 11 0,-12 2-1,12-2 1,-18 7 0,4-2 0,-2 4 0,-4 0 0,-2 1 0,-5 0 0,-2-1 0,-4 1 0,-3-1 0,-3-2 0,-3 0 0,-3-2 0,-4-3 0,-3 0 0,-4-2 0,-1-3 0,-3-1 0,-2-2 0,1-1 0,1-1 0,0-1 0,6 0 0,4-1 0,5 2 0,8-1 0,8 2 0,8 1 0,5 1 0,16 5 0,0 0-1,0 0 1,20-3 0,3 7-1,6 0 1,8 3 0,6 0 0,7 1 0,2 1 0,6 1 0,1-1 0,1 0 0,0 0 0,-4-2 0,-4 0 0,-5-3 0,-8 1 0,-9-2 0,-7 1 0,-9-3 0,-14-1-1,0 0 1,0 0 0,-15-2 0,-4-2-1,-3 2 1,-5 0 0,-1-3 0,-2 1 0,0 0 0,2 0 0,2 3 0,1 2 0,7-1 0,3 3 0,5 1 0,10-4 0,1 14 0,10-6 0,7-1 0,8 2 0,5 0 0,5-1 1,6-3-1,3-1 0,-1-1 0,2-1 0,-4 0 0,-3-4 0,-6 1 0,-6 0 0,-6-2 1,-7 2-1,-5 0 0,-9 1 1,0 0-1,0 0-3,-19 6 4,7 0-5,-3-3 5,-1 4-5,0-1 4,1 2-4,4-2 4,2 0-2,9-6 0,0 0-2,-3 14-4,3-14-4,20 1-25,-2-7 1,5 0-3,6-4 2</inkml:trace>
  <inkml:trace contextRef="#ctx0" brushRef="#br0" timeOffset="13185.3184">9204 17377 61,'9'-6'34,"-9"6"-1,-1-18 0,1 18-20,-18-13-4,6 9-3,-10 1 0,2 6-2,-9 2 1,-3 6 1,-4 0-2,-3 8 1,-5 3-2,0 7 1,-1 4-1,3 6-2,6 1 1,4 1-3,9 0 2,10-2-3,11-4 3,10-6-5,12-6 4,7-9-2,9-7-1,3-7-4,9-2-8,-7-9-20,9-6-6,0-10 4,-3-5-3</inkml:trace>
  <inkml:trace contextRef="#ctx0" brushRef="#br0" timeOffset="13410.3408">9412 17356 79,'-2'18'39,"-8"5"-1,-3 12 0,-8 1-24,7 11-9,-7-1 0,5 3-4,-2 1 2,4-4-6,2 1 1,1-9-7,8-3-1,-2-13-7,10-6-19,-5-16-3,13-1-1,0-14 3</inkml:trace>
  <inkml:trace contextRef="#ctx0" brushRef="#br0" timeOffset="13659.3656">9557 17391 86,'12'-9'37,"-12"9"0,11 1-3,-7 15-22,-9 4-4,3 14-5,-6 7 2,1 6-4,-2 4 2,2 0-4,1 0 3,0-4-5,2-3 2,1-12-3,3 0-3,-4-11-7,8-2-14,-4-19-12,0 0 0,0 0 1,-3-11 1</inkml:trace>
  <inkml:trace contextRef="#ctx0" brushRef="#br0" timeOffset="14305.4304">9426 17712 63,'-15'0'38,"4"-1"0,11 1 0,-12-5-24,12 5-6,17 0-3,3 0-1,0-3-3,6-1 0,4-1-2,1-6-2,1 2-2,-2-6 1,4 3-6,-6-7 0,5 9-7,-8-8-1,3 9-2,-7-2 3,3 8 2,-9-3 5,-1 5 7,-4 3 6,-10-2 9,8 13 2,-8-13 4,-1 21-1,1-21 1,-1 19-4,1-19-2,4 21-6,-4-21 1,19 13-1,-5-9-2,5 4 0,0 1-1,2-1 0,-4-2-1,1 3 0,-6 0 0,-2 2-1,-6 0-1,-6 1 1,-5 2-1,-2 1 1,-4 1-1,-1 1 0,1-2-1,-1-1 1,2-3 0,4 0-1,8-11 0,-2 12-1,10-11 1,4-2 0,8-1 0,2-1 0,5 2 1,2-1 0,2 1 0,0 3 0,-4 4 1,-3 2 0,-5 4-1,-7 4 1,-7 4 0,-5-20 0,-19 52 5,19-52-6,-60 54 5,19-31 0,-3 1-4,-7-6-12,5-10-28,4-12-2,10-12-4,11-11 3</inkml:trace>
  <inkml:trace contextRef="#ctx0" brushRef="#br0" timeOffset="15035.5034">10699 16704 60,'-9'9'35,"9"-9"-3,-4 13 3,4-13-20,14 7-10,-2-7 2,9 9-2,5-5 1,13 2-1,10-3 0,14 4-1,10-2 0,15-1 0,10-2 0,13 0-1,8-3-1,8 1 0,4-3 0,2 0-1,0-2 0,-2 2 0,-4-4 0,-6 2 0,-5-2 0,-8 4 0,-9-4 0,-8 4 0,-12-3-1,-9 1 0,-10 1-1,-11-3 1,-9 2-3,-10-4-2,-4 4-3,-13-11-4,1 10-9,-12-7-16,-5 1-1,-5-5-1,-6 0 3</inkml:trace>
  <inkml:trace contextRef="#ctx0" brushRef="#br0" timeOffset="15328.5327">12687 16406 74,'-24'1'35,"10"4"0,14-5 1,0 0-18,26 22-9,6-11-4,14 6 1,8 2-2,11 5 1,6 4-2,5 4 0,0 6-1,-3 4-1,-10 2 0,-9 2-1,-15 0 0,-14 2 0,-21 0 0,-20-2-1,-19-7 0,-16-4 0,-15-4-3,-11-12-7,-3-4-25,-7-9-3,5-10 0,4-12-1</inkml:trace>
  <inkml:trace contextRef="#ctx0" brushRef="#br0" timeOffset="15727.5726">11479 15521 99,'2'28'37,"2"-2"0,0 10 0,-1 9-27,-2 7-7,-2 15-1,-3 4 0,-2 6 0,-4-2 0,0-2-2,-1-8 1,2-10-3,3-8-2,1-19-3,6-7-6,-1-21-20,0 0-5,13-33 1,2-5 0</inkml:trace>
  <inkml:trace contextRef="#ctx0" brushRef="#br0" timeOffset="15984.5983">11862 15458 90,'8'29'37,"-9"4"1,-4 10 1,-1 12-20,-7 1-10,5 8-3,-5-1-2,3 4-2,-1-6 0,3-5-3,3-10-1,2-9-3,3-6-2,-2-13-7,6-2-13,-4-16-13,0 0 2,1-13-1,-4-7 3</inkml:trace>
  <inkml:trace contextRef="#ctx0" brushRef="#br0" timeOffset="16509.6508">11683 15928 85,'-9'-2'35,"9"2"1,-9 2 1,19 1-20,2-6-10,10 0-3,1-1-2,4-3-4,5-2-1,2-2-2,1 3-3,-5-5-1,1 6-1,-6-5 1,0 8 0,-4 0 2,-5 4 3,-3 2 2,-4 4 3,-3 4 3,-5 2 2,0 7 2,-5-3-1,3 6 0,-1 2-1,4 4-1,0-5 0,7 3-2,5-3 0,4-1-2,0-3 2,2 0-2,-1-8 2,-1 1 0,-4-5 0,-3-1-1,-11-6 0,0 0 1,0 11-1,-9-5 1,-5 1-1,-2 4 0,-4 1-1,0 4 1,-1 3-1,3 3 1,2 2-1,5 3-1,6 1 1,6-1-1,6-1 1,5-3-1,6-4 0,4-7-1,3-5-1,5-11-3,5-4-8,-4-15-21,4-5-6,-1-8 1,0-5-1</inkml:trace>
  <inkml:trace contextRef="#ctx0" brushRef="#br0" timeOffset="16952.6951">12927 15323 77,'16'-36'33,"-4"1"-1,0 10 2,-3 8-26,-3 6-1,-6 11 0,4 30 0,-8 16 2,-8 15-2,2 19 1,-10 14-1,0 18-1,-10 4-1,-1 6-3,-3-2 0,0-3-1,-1-12-1,2-12-1,4-13 1,5-16-2,6-12-2,5-15-1,9-11-5,4-26-18,0 0-11,12-10-1,7-16 2,5-10-2</inkml:trace>
  <inkml:trace contextRef="#ctx0" brushRef="#br0" timeOffset="17411.741">13467 15855 104,'-10'4'36,"0"-2"2,10-2-3,-11 2-26,8 12-6,-1 11-2,0 8 0,-1 6 1,0 9-1,-2 6 1,2 5-1,-2 0 1,3-2-1,0-9 0,1-6-1,0-8 1,1-9-1,0-5 1,1-7-1,1-13 1,0 12 0,0-12 0,0 0-1,0 0 1,0 0-1,0 0 0,0 0 0,0 0-1,0 0 0,0 0-1,0 0-1,0 0-1,0 0-3,0 0-10,-1-11-21,0-4-1,0-8 2,1-8-2</inkml:trace>
  <inkml:trace contextRef="#ctx0" brushRef="#br0" timeOffset="17737.7736">13326 15773 103,'-9'13'37,"9"-13"0,8 17-1,5-20-26,6 10-9,1 1 0,4 5 0,3 2-1,0 3 1,-1 2 0,-2 1 0,-2 1-1,-4 0 1,-4 2-1,-6-1-1,-10-2 1,-9-1-1,-5-2 1,-6 0-2,-3-1 0,-3-3-4,2 0-5,-3-8-16,6-3-11,8-7 2,8-9-1,9-7 2</inkml:trace>
  <inkml:trace contextRef="#ctx0" brushRef="#br0" timeOffset="18024.8023">13835 15644 98,'27'22'37,"-7"14"1,-9 9-1,-12 6-24,-2 11-9,-7 6-2,-5 3 0,-5 3-1,-1 1 0,-1-6 0,4-6-1,5-12 2,4-7-1,8-9-1,4-10 0,6-8 0,4-14-1,3-6-2,2-14-2,5-1-4,-4-15-7,8-1-21,-4-4-1,-1-6 0,-2 1 0</inkml:trace>
  <inkml:trace contextRef="#ctx0" brushRef="#br0" timeOffset="18226.8224">13672 15999 113,'-14'11'37,"14"-11"2,9 6-6,15-5-26,9-2-5,6-1-2,5-2-3,1-6-5,8 5-21,-2-2-9,-2-4 1,0-1-2,-1-7 2</inkml:trace>
  <inkml:trace contextRef="#ctx0" brushRef="#br0" timeOffset="20130.0128">16858 15822 45,'9'-8'16,"-9"8"1,0 0-1,0 0-3,0 0-4,0 0-2,0 0-1,0 0 0,0 0 0,0 0 0,0 0 1,0 0 0,0 0-1,0 0 0,0 0-1,0 0-1,0 0 0,0 0-1,0 0-1,0 0 0,0 0 0,0 0 0,-13 15 1,6-2-1,-6 4 1,-2 6 1,-8 6-1,-3 11 1,-9 4 0,-5 8-2,-6 2 1,-1 5-1,-3-3 0,0 1-2,4-6 1,3-7-1,7-7-1,6-9 0,7-6-4,6-9-1,17-13-7,-13 2-19,17-17-6,8-8 1,6-11-1</inkml:trace>
  <inkml:trace contextRef="#ctx0" brushRef="#br0" timeOffset="20693.0691">16965 15759 20,'-10'2'18,"10"-2"2,0 0 1,0 0 2,-9 0-1,9 0-3,0 0-1,0 0-3,0 0-3,4 14-3,6 0-1,1 1-2,9 8-1,4 5 0,10 8-1,7 8-1,10 3-3,4 4 2,7 2-2,4 1 1,5 1-2,2-3 2,0 0-1,-2-8 0,-2-3 1,-3-5-1,-6-7 1,-7-7-1,-6-5-1,-8-7 0,-9-4-1,-7-4-2,-10-7-6,-4 0-24,-9 5-6,-14-14 2,-6 6-1</inkml:trace>
  <inkml:trace contextRef="#ctx0" brushRef="#br0" timeOffset="21407.1404">16129 16512 14,'0'0'19,"12"0"1,-12 0-6,0 0-4,0 0-1,0 0 0,0 0 0,0 0 1,0 0-1,0 0 0,0 0 0,0 0-2,0 0 1,0 0-2,0 0 2,0 0-1,0 0-1,7 13-1,-1-2 1,-1-1-1,6 9 1,1 8-1,8 8-2,2 7 1,6 10-2,5 10 1,5 9-1,2 4 1,6 4-2,0-3 1,1 1 1,0-3-2,-1-5 2,-3-7-1,-2-6-2,-4-7 1,-4-7-1,-5-6 0,-7-6-1,-3-8-1,-6-4-2,-3-5 0,-9-13-2,10 8-7,-10-8-19,6-22-7,3-2 1,5-5-1</inkml:trace>
  <inkml:trace contextRef="#ctx0" brushRef="#br0" timeOffset="21936.1934">18055 16559 14,'0'0'19,"0"-13"-2,0 13 2,0 0 3,-2-10-1,2 10 0,0 0-2,0 0-3,0 0-1,0 17-4,-5-2-1,3 16-3,-7 4 0,1 18-3,-7 12 2,-1 12-3,-6 6 1,1 3-2,-2-1 0,0-3 1,2-5-2,3-11 2,2-11-3,3-12 2,4-9-3,2-8 1,3-7-2,4-19-2,-4 16-2,4-16-5,0 0-10,-10-7-20,10 7 3,-13-16-1,2 5 1</inkml:trace>
  <inkml:trace contextRef="#ctx0" brushRef="#br0" timeOffset="22408.2406">16857 17556 47,'-13'3'31,"13"-3"0,0 0 3,0 0-18,0 0-4,0 0-2,0 0-2,11 5 0,-11-5-1,13 7-1,-1-2-1,0-3 0,8-2-1,4-3 0,11-2-1,7-3 1,9 1-1,8-5-1,6 2 0,4-2 0,5 3-1,1 0 0,0 4-1,-3 2 1,-4 3-1,-6 0 0,-4 5 0,-9-2 0,-7 3-1,-11-1 1,-7 0 0,-9-3-1,-5-1 0,-10-1-2,0 0-2,0 0-5,-7-12-20,7 12-10,-4-19 0,5 2 0,2-3 1</inkml:trace>
  <inkml:trace contextRef="#ctx0" brushRef="#br0" timeOffset="24986.4984">18042 16468 20,'0'0'22,"0"0"2,0 0-7,0 0-4,0 0-2,0 0 0,0 0 1,0 0 0,0 0-1,0 0 0,0 0 0,0 0-2,0 0-2,0 0-1,0 0-2,0 0 0,2 10 0,-2-10-1,0 0 0,14 16 0,-5-7 0,1 1-1,3 3 0,1 0-1,0 0 1,0-1-2,-1-3 1,-1-2-2,-2-1 1,-10-6-2,11 3-1,-11-3-3,0 0-3,8-12-2,-11-1-2,3 13-3,1-26 1,3 14 0,-7-6 2,6 6 3,-5-4 3,1 4 3,-1 1 2,2 11 2,-9-16 1,9 16 1,-16-10 1,6 6 1,10 4 1,-17-5 1,8 5-1,9 0 1,-14-1 0,14 1-2,0 0 0,-9-3-2,9 3-1,0 0-1,0 0-2,0 0 1,0 0-2,0 0 1,0 0-1,0 0 1,-11 0-1,11 0 1,-9 8 1,9-8 0,-10 12 1,10-12 2,-10 15 0,10-15 1,-11 15 2,11-15 0,-13 14 0,13-14 2,-10 9-1,10-9 2,0 0-1,-11 4-1,11-4 0,0 0 0,0 0-1,0 0 0,0 0-1,0 0-1,0 0 0,0 0 0,0 0-1,0-11-1,0 11 1,0 0-1,0 0-1,0 0 1,0 0-1,9-9 0,-9 9 0,9-6 0,-9 6 1,16-10-1,-3 3 0,3-3 1,6 0-1,1-4 1,5 0-1,2-3 1,2 0-1,2-2 1,0-1-1,1 2 1,-1-1-1,-3 2 1,-2 0 0,-4 2-1,-1 2 1,-7 3 0,-1 2 0,-8 1 0,-8 7 0,13-10-1,-13 10 1,0 0 0,0 0-1,0 0 1,0 0-1,0 0 0,0 0 0,0 0 0,0 0 0,0 0 0,0 0 0,0 0 0,0 0 0,0 0-1,0 0 1,0 0 0,0 0 0,0 0-1,0 0 1,0 0 0,0 0-1,0 0 1,7 13 0,-5 0 0,1 6 0,0 4 0,2 4 0,1 5 0,1 1 0,2 0 0,0-2 1,-2-2-1,1-5 0,-1-4 0,-1-6 0,-2-4 0,-4-10 1,3 12-1,-3-12 0,0 0 0,0 0 0,-16 2 0,5-3 0,-3 0 0,-5 0 0,-6 0 0,-5 1 0,-6 0 0,-5 1 0,-6 1 0,-2 2 0,-4 1 0,1 1-1,3 1 1,5-1 0,8 1 0,7-2 0,10 1 0,6-3 1,13-3-1,0 0 0,18 1 0,2-4 0,4-3 0,5-1 1,5-4-1,2-1 0,0-4 0,-1 1 0,-4-1 0,-4 1 0,-6 2 0,-3 2 0,-8 4 0,-10 7 0,11-8-1,-11 8 1,0 0 0,-12 15 0,0-4 0,-3 2 0,0 2-1,-1 0 1,1-1 0,1-1 0,4-4 0,10-9 0,0 0 0,0 0 0,15 1 0,-2-10 0,4-4 0,2-2 0,3-4 1,-2-1-1,1 2 0,-5 1 0,-1 3 0,-5 4 0,-10 10 0,10-14 0,-10 14-1,-12 1 1,-1 3 0,-3 0-1,-2 2 1,0 0 0,-1 0-1,2 0 0,5-2-1,2-4-1,10 0-1,-1-11-5,15 2-8,-2-10-17,13-4-6,4-3 3,7-5-2</inkml:trace>
  <inkml:trace contextRef="#ctx0" brushRef="#br0" timeOffset="25490.5488">18801 16094 48,'0'0'32,"0"0"2,0 0 0,-19-3-14,19 3-4,-23 12-6,13 3-1,-7-1-1,2 9-1,0 0-2,3 8 0,2 0-2,5 2 0,5-1-1,0-3 0,7-6-1,5-3-1,5-8 0,2-8-1,4-5-1,2-8-1,3-3-1,0-9 0,4-2-1,-3-6 0,0 1 1,-5-3 0,-2 3 2,-4 0 0,-3 5 2,-3 2 1,-4 4 1,-3 6 0,-5 11 1,4-13 1,-4 13-1,0 0 2,-1 13-1,1 3-1,0 4 0,1 7 0,1 2-1,0 5 0,1 0-1,0 0 0,1-4-3,0-4 1,0-5-2,-1-10-2,-3-11-3,11-3-10,1-12-20,4-8 0,2-8 0,5-5 1</inkml:trace>
  <inkml:trace contextRef="#ctx0" brushRef="#br0" timeOffset="25730.5728">19331 15909 89,'0'0'34,"0"0"2,0 0-1,-2 22-21,2-8-5,6 11-3,-4 3 0,3 8-3,-2 2 1,1 5-3,-1 1-1,-2-2-2,0-1-1,-2-10-2,2-1-4,-5-14-5,4-2-19,0-14-6,-11 3 1,3-13 0</inkml:trace>
  <inkml:trace contextRef="#ctx0" brushRef="#br0" timeOffset="26340.6338">19159 16182 78,'-10'2'36,"10"-2"0,0 0 0,9 7-23,8-4-5,-2-6-3,5 3-2,2-3-2,0-3-2,2 0-1,-3-3-3,1 3-4,-3-8-2,3 7-4,-5-9-3,5 7 1,-6-5 0,3 7 3,-5-3 4,1 5 4,-4 1 6,-2 2 5,-9 2 4,9 7 3,-9-7 1,-1 14-1,2-2 1,-1-12-2,5 21 0,-5-21-2,15 21-2,-15-21-1,20 19-1,-9-11 0,2 1-1,-4-2-1,-9-7 0,10 19 0,-8-7-1,-3-1 1,0 5-1,-3-2 0,1 3 0,-1-1-1,0 1 0,0-2-1,2 0 1,1-1-1,3-1 0,2-1 0,-4-12 0,17 18 0,-4-10 0,-1-1 1,3-1-1,-2-1 1,-1 0 0,-2 0 0,-10-5-1,9 17 1,-11-6 0,-6 1 0,-4 2-1,-3 1-1,-5-2-2,-1 6-10,-8-7-23,1-3-3,-2-4-1,1-4 0</inkml:trace>
  <inkml:trace contextRef="#ctx0" brushRef="#br0" timeOffset="28259.8257">17861 17515 11,'0'0'21,"0"0"-1,0 0 0,0 0-6,0 0-4,0 0-1,0 0 0,0 0 0,0 0 1,0 0 1,0 0 0,0 0-1,0 0 1,0 0-2,0 0-1,0 0 0,13-1-1,-13 1-1,14 6-1,-6 0 0,5 3-3,1 1 1,4 4-2,2 2 2,3 5-3,0 1 1,3-2-2,-1 2 2,1 1 0,0-1-1,2 0 1,-2-1 0,0-2-1,-1 1 1,-1 2-1,0-3 1,-1 0-1,0-3 1,-4-1-1,0 0 1,-2-3-1,-3-4 1,-2-1-1,-1 0 0,-2-5 1,-9-2-1,12 5 0,-12-5 0,0 0 0,8 6 0,-8-6 0,0 0-1,0 0 1,0 0 0,0 0 0,0 0 1,9 3-1,-9-3 0,0 0 0,13 2 0,-13-2 0,13 1 0,-4-2 0,0-4 0,1-1 0,-1-2 0,2-4 0,1-1-1,-1-2 1,2-3 0,0-2 0,0 0 0,0 0 0,0 0-1,-3 3 1,-1 1 0,-3 5 0,-6 11 0,8-18 0,-8 18 0,0 0-1,0 0 1,-16-9 0,6 9 0,-2 0 0,-5-1-1,-2 0 1,-4-1 0,-5 1 0,-4-3 0,-4-3 0,-4-4 0,-5-1 0,-2-3 0,-4-1 3,-2-4-3,-1-2 2,2 1-1,-2 1 1,4 0-2,0 4 2,5 1-2,5 2 0,5 4 0,6 2 0,6 2 0,8 3 0,6 2 0,9 0 0,0 0 0,16 16 1,2-7-1,6 2 0,6 3 0,5 0-2,5 1 2,4 0-2,3 0 1,2 2-1,2-2 1,-3-1-1,-2-1 2,-5-1-1,-5-2 1,-9-2 0,-6-3 0,-7-3-1,-14-2 1,0 0 0,0 0-1,-20-8 1,-1 2 0,-3 2 0,-3 0 0,-2-1 0,2 0 0,4 4 0,3-1 0,5 3 0,6 0 0,9-1 0,-1 14 0,1-14 0,20 18 0,-2-8 1,4 3-1,4 1 0,2-1 0,3-1 0,-1-4 1,3 1-1,-2 0 0,-2-3 0,-4 0 0,-5-4 0,-3 1 1,-5-3-1,-12 0 0,9-3 0,-9 3 0,-12-3-1,-2 2 1,-2 1 0,0-1 0,-2 1 0,2 2 0,1 0 0,3 2 1,12-4-1,-12 10 0,12-10 0,3 13 0,-3-13 0,15 13-1,-1-8-1,4-3-3,-1-3-5,10 2-22,-2-7-9,2-3 1,1-5-2</inkml:trace>
  <inkml:trace contextRef="#ctx0" brushRef="#br0" timeOffset="28814.8812">18998 17767 42,'0'0'35,"0"0"2,-10 1 0,10-1-9,-14-4-13,1 6-5,3 8-2,-6 5-2,3 6 0,-3 2-2,4 1 0,4 3-2,3-2 1,3 2-2,2-27 0,9 42 3,1-31 1,6-3-8,0-3 0,5-4-1,-1-4-2,4-7 0,-2-4-1,6-1-5,-5-2 0,5 0 6,-6-2 1,3 0 2,-4 1 1,-3 1 2,-2 4 2,-6 0 2,-1 4 0,-9 9 1,0 0 1,0 0 0,0 0 0,-2 23-1,-1 2 0,3-25-1,-11 64 0,6-23 3,2-2-5,2 3 3,2-3 0,4-3-3,-5-36 0,16 49-5,-16-49-10,0 0-30,41 10 2,-41-10-3,40-49-1</inkml:trace>
  <inkml:trace contextRef="#ctx0" brushRef="#br0" timeOffset="29062.906">19510 17717 88,'0'0'38,"-10"17"1,2 3 1,-7 5-29,8 8-4,-3 5-2,4 5-1,-2 7 0,4 1 4,0 1-7,4-3 4,1-2-2,0-6-1,-1-41-4,4 62-2,-4-62-13,0 0-28,0 0 4,0 0-4,0 0 1</inkml:trace>
  <inkml:trace contextRef="#ctx0" brushRef="#br0" timeOffset="29695.9693">19306 17952 61,'-14'-3'38,"4"4"0,10-1 2,0 0-16,0 0-15,26 11-2,-7-9-2,7 2-1,-1-4-3,2 1-1,2-2-4,-3-3-4,3 3-5,-9-6-5,5 7-8,-7-3-4,2 1-1,-4-1 1,-1 3 6,-4-1 10,0 2 10,-11-1 10,13-5 10,-13 5 6,0 0 6,0 0 0,0 0-4,8 14-3,-8-14-7,1 13-2,-1-13-3,7 14-3,-7-14-1,0 0 0,0 0 3,0 0 1,33 42-1,-33-42-1,0 0-5,0 0-2,19 43 0,-19-43 0,0 0 0,-10 41 0,10-41 0,0 0 0,-23 36 0,23-36 0,0 0 0,0 0 0,0 0 0,0 0 0,0 0 0,0 0 0,37 33 0,-37-33 0,42 1 0,-42-1 0,45 7 0,-45-7 0,34 14 0,-34-14 0,0 0 0,17 39-4,-17-39 3,0 0 2,-36 41-2,36-41-3,-45 19-3,15-12-29,30-7-6,-55-14 1,55 14 0</inkml:trace>
  <inkml:trace contextRef="#ctx0" brushRef="#br0" timeOffset="30958.0955">17819 17670 6,'0'0'10,"-10"-4"1,10 4-4,0 0 1,0 0-3,0 0 1,0 0-5,-9-6-2,9 6-7,0 0-5,0 0-5</inkml:trace>
  <inkml:trace contextRef="#ctx0" brushRef="#br0" timeOffset="31469.1466">17769 17626 6,'-8'14'28,"8"-14"2,0 0 4,-5 15-11,5-15-3,0 0-4,3 11 1,6-2-4,-9-9-3,16 14-2,-7-7-3,3-2-2,0 0-2,-1-1-1,1-1-3,-12-3-3,21 5-8,-21-5-19,12 1-5,-12-1 0,12-8 0</inkml:trace>
  <inkml:trace contextRef="#ctx0" brushRef="#br0" timeOffset="31701.1698">17743 17857 73,'-4'18'36,"6"-7"0,3 1 0,-5-12-27,22 7-5,-6-6-1,0 1-2,1-4-2,-3 1-3,5 3-5,-10-5-12,4-1-15,-3 1 0,-10 3-1,14-14 2</inkml:trace>
  <inkml:trace contextRef="#ctx0" brushRef="#br0" timeOffset="31937.1934">17741 18067 80,'0'0'40,"0"0"-2,0 0 1,35 19-26,-35-19-11,38 0-5,-38 0-5,40 3-10,-40-3-21,34-7 0,-34 7 0,22-15 1</inkml:trace>
  <inkml:trace contextRef="#ctx0" brushRef="#br0" timeOffset="32147.2144">17761 18215 113,'-8'58'42,"8"-58"2,7 40-13,-7-40-19,0 0-9,37 16-3,-37-16-4,0 0-6,45 11-21,-45-11-12,32-10 1,-32 10-1,0 0 1</inkml:trace>
  <inkml:trace contextRef="#ctx0" brushRef="#br0" timeOffset="32506.2503">17763 18386 73,'-3'38'37,"3"-38"0,0 0 1,0 0-16,3 37-15,-3-37-1,4 42-2,-4-42-1,-1 60 4,0-25-1,1-35-2,-5 63-5,5-63 1,-3 50-6,3-50-9,0 0-22,0 0-5,0 0 1,33-3 0</inkml:trace>
  <inkml:trace contextRef="#ctx0" brushRef="#br0" timeOffset="32748.2745">18033 18401 87,'0'0'44,"0"0"-5,0 0 5,-5 35-33,5-35-3,-16 69-3,8-21-6,0 4 9,1 5-7,1-1 4,2-2-7,4-7 3,-2-9-2,2-38-15,5 49-19,-5-49-7,0 0 0,0 0-1</inkml:trace>
  <inkml:trace contextRef="#ctx0" brushRef="#br0" timeOffset="32989.2985">17797 18605 85,'0'0'42,"-34"41"1,34-41-2,0 0-16,0 0-17,44 13-3,-44-13-6,56-1 4,-24-4-2,0 0-2,-2 0-8,2-1-16,-32 6-18,45-29-2,-45 29 6,27-47-6</inkml:trace>
  <inkml:trace contextRef="#ctx0" brushRef="#br0" timeOffset="33808.3805">17890 16460 66,'0'0'33,"11"-1"-1,1-3-1,2-3-20,-1-3-8,4-3-3,-1 0 0,0-1-3,1 2-2,-2-3-1,3 5-7,-5-4-7,-1-2-12,0 7 0,-6-7 2,-6 16 0</inkml:trace>
  <inkml:trace contextRef="#ctx0" brushRef="#br0" timeOffset="34050.4047">17974 16256 54,'0'0'32,"0"0"0,11-9-1,0 2-15,0-7-9,5 3-5,1-3-1,3 1-1,-1 0-1,0 0-2,1 4-6,-4-4-5,0 1-12,-1 5-5,-9-7-1,-6 14 2</inkml:trace>
  <inkml:trace contextRef="#ctx0" brushRef="#br0" timeOffset="34259.4255">17961 16036 75,'0'0'34,"-10"2"-2,10-2 2,11-3-24,0-3-8,2 0-1,2-1-3,1-2-2,4 1-4,-4-4-10,0-1-14,1 3 0,-6-5 0,-1 2 0</inkml:trace>
  <inkml:trace contextRef="#ctx0" brushRef="#br0" timeOffset="34469.4466">17888 15870 69,'-16'6'33,"16"-6"-1,-3 11-3,12-15-18,9 3-5,3-5-3,4-2-1,4-1-5,1-8-4,5 3-7,-2-7-8,1-3-8,0-1-3,-5-6 2,2 3 1</inkml:trace>
  <inkml:trace contextRef="#ctx0" brushRef="#br0" timeOffset="34838.4835">17962 14977 43,'0'0'28,"-9"-7"2,9 7 0,0 0-7,-4 18-12,7-1-3,-2 7-3,2 8 0,-3 6-1,2 6-1,-2 2-3,0-1 0,0 2-3,-3-9-2,4-3-4,-3-11-4,4-7-11,-2-17-7,0 0 0,13 0 0,-8-21 3</inkml:trace>
  <inkml:trace contextRef="#ctx0" brushRef="#br0" timeOffset="35117.5113">18209 14949 80,'0'0'35,"0"0"-1,1 14 1,-3-2-19,5 13-8,-3 5-5,1 8-1,3 7-1,1 4 1,2 1-3,0-2 0,2-3-3,-4-7-3,5-6-5,-7-11-9,-1-8-16,-2-13 2,0 0 2,0 0-1</inkml:trace>
  <inkml:trace contextRef="#ctx0" brushRef="#br0" timeOffset="35328.5325">18004 15226 83,'-8'8'35,"8"-8"0,0 0 1,21 9-23,2-10-6,8 1-2,4-2-3,5 0-2,4 0-6,-3-3-7,1 0-22,0 1 0,-7-8 0,-1-4-2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5:49:22.59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1837 14654 19,'0'0'23,"10"-3"1,-14-8 2,4 11-12,-5-15-1,-1 3-1,6 12 0,-20-20-1,11 11-2,-6-5 0,2 5-2,-4-4-2,3 2-1,-5 0 0,4 4-1,-2 0-1,1 4 0,-2 4-1,3 6 0,-2 7-1,3 6 1,0 7 0,4 7 1,2 5-1,4 1-1,3 1 2,5 0-1,3-4 0,5-2 0,3-7 0,2-5-1,3-7 0,1-4 1,2-4 0,1-6 0,0-5 0,1-6 0,2-5 0,-3-4 0,0-8-1,-1-4 2,-3-6-1,-1-5 0,-4-4-1,-3-5 1,-3-2-1,-3-4 1,-3 2-1,-2 1 0,-4 4 1,-1 6 0,-1 7 0,0 8 0,-1 7 0,1 7 1,5 14-1,-10-9-1,10 9 1,-8 17-1,4 5 0,-1 11 1,0 11-1,0 10 0,1 8 0,1 8 1,1 1-1,2-3-1,3-5-1,0-9 0,4-9-2,-2-12-2,6-5-3,-5-18-8,9-3-15,0-8-4,-1-8 0,3-5 1</inkml:trace>
  <inkml:trace contextRef="#ctx0" brushRef="#br0" timeOffset="212.0212">2123 14548 61,'1'-14'32,"-1"14"0,0 0-5,2 16-7,1 7-6,-5 2-5,6 9-2,-3-1-1,4 6-1,-2-4-3,1-2-4,3-4-3,-4-11-9,3-6-23,-6-12 1,13-4 0,-4-11 1</inkml:trace>
  <inkml:trace contextRef="#ctx0" brushRef="#br0" timeOffset="354.0354">2201 14353 73,'-8'-18'24,"8"18"-11,-2-15-13,-1 1-27,3 14-1,5-16-2</inkml:trace>
  <inkml:trace contextRef="#ctx0" brushRef="#br0" timeOffset="1511.1509">2313 14601 70,'18'24'34,"-4"-11"1,1-4 0,1-2-19,-7-9-5,3 1-4,-12 1-2,9-17-1,-9 4-1,0-1 0,-3-3-1,0-1-1,-2 1 0,1 2 0,-3 2-1,7 13 0,-12-15 1,3 16-1,0 6 0,-2 4 0,1 8 0,-1 3 0,0 5 0,2 6 1,3 1-1,2 1 0,2-3 0,5-1 0,2-3 0,2-5-1,3-3 0,1-7-1,3-6 1,3-5 0,3-5-1,0-7 0,2-5 1,2-6 1,0-3-2,-2-4 2,0-3-1,-3 1 1,-3 1 0,-3 4 1,-3 7 0,-2 2-2,-8 16 2,8-11 0,-8 11 0,1 20 0,-1-3 0,1 6 1,0 4-1,1 2-1,0-1 1,1-1 0,0-6-1,0-2 0,1-5 0,-4-14-1,0 0 1,11 5 0,-8-17 1,0-3 0,2-6-1,1-4 1,-1-4-1,2-5 1,1-1-1,-2 1 1,2 5-1,-2 3 0,0 5 1,-2 6-1,-4 15 1,0 0 0,9 7 0,-8 8-1,1 4 0,0 3 0,1 4-1,0-1-1,3 3-3,-3-9-5,7 7-2,-4-13-4,7 6-3,-4-12-1,7 3 2,-2-8 0,6 2 5,-4-4 5,2-1 8,-1 0 5,-2-2 5,0 4 2,-2-3 3,1 3 0,-3-7 1,3 6 1,-4-9-4,4 7-1,-3-11-5,2 5 1,-2-9-3,0 3-1,-2-3-1,-2-2-1,-2-1-1,-1-1-1,-4 1 1,-2-1 0,-3 3 0,-2 0-1,-2 2 1,-2 3-1,0 4 0,1 2 0,-2 3-1,1 5 1,1 6 0,0 6 0,2 4 0,2 2 0,2 6 1,3 2 1,3 1-1,4 1 1,3-1-1,4 2-1,1-3 2,4 0-2,2-5 1,1-2-2,3-2 0,-3-7-4,6 0-5,-4-10-28,0-9-2,2-7 1,-1-11-1</inkml:trace>
  <inkml:trace contextRef="#ctx0" brushRef="#br0" timeOffset="3102.3102">8110 14548 56,'0'0'29,"3"-13"-2,-3 13-3,-11-16-13,11 16-6,-16-18 0,7 10 0,-4-1-1,0 3 1,-3-1-1,0 4-1,-4 0 1,0 6 0,-3 2-1,1 8 0,-5 2 1,4 8-1,-2 3 1,3 6-1,3-1 1,5 4 0,5-1-1,8 0 0,4-6-1,7-1-1,5-4 1,5-4-2,4-4 1,3-5-1,3-7 1,1-7 0,2-6-1,2-8 1,-2-5-2,0-6 2,-2-6-2,-2-4 1,-5-4 0,-3-3 0,-6-3 0,-4-2 0,-6-3 0,-3 1 0,-4 0 0,-2 4 0,-4 5 1,-2 5-1,0 9 1,0 7 0,0 6-1,2 7 1,8 10-1,-13 4 0,8 14 1,1 11-1,2 13 0,1 12 0,2 9 0,1 7 1,3 2-1,3-2 1,4-1-2,3-10 1,3-10 0,5-13-1,1-11 0,2-7-1,4-9 0,-1-9-1,3-9 1,-3-7 1,-1-5-1,-3-5 0,-1-6 1,-6-1 0,-3-5 0,-5 2 1,-4 1 1,-3 5-1,-3 2 2,-2 5-1,-1 8 0,3 15 0,-9-1 1,6 19-1,0 5 1,2 7-1,0 5 1,2 5-1,0 2 0,2-3-1,0-6-2,1-6-1,2-5-5,-6-22-13,0 0-17,11 4 1,-6-24 1,2-6-1</inkml:trace>
  <inkml:trace contextRef="#ctx0" brushRef="#br0" timeOffset="3282.3282">8488 14172 99,'0'0'34,"-7"-12"1,7 12-2,0 0-28,5-15-9,-5 15-9,10-5-8,-10 5-6,14 7-7,-14-7-2,13 19 3</inkml:trace>
  <inkml:trace contextRef="#ctx0" brushRef="#br0" timeOffset="4892.4892">8629 14461 68,'19'27'34,"5"-1"0,-1-7 2,3-9-16,6 1-10,-4-9-4,1-2-2,-3-8 0,2-2-1,-5-5-1,-2-2 0,-4-3-1,-3-2 1,-5 0-1,-2 1 0,-4 1-1,-5 3 0,-5 5 0,-3 5 0,-4 5 0,-6 8 0,-2 6 0,-2 8 0,-4 4 0,1 7 1,1 1-1,2 4 1,3 2-1,5-2 1,5-2 0,6-4 0,5-3 0,6-1 0,6-4 0,4-6-1,7-4 0,3-7 0,4-3 0,3-6-1,2-3 1,1-8-1,-1-2 0,-2-5 0,-2-3 0,-4-1 1,-4 2-1,-6-2 1,-4 3-1,-5 2 1,-3 4 0,-3 5 0,-2 12 0,-3-12 1,3 12-1,-6 10 1,3 4 0,2 4 0,0 3 0,0 5 0,2 1 0,1 1 0,1 0 0,1-2 0,0-5-1,0-2 0,-1-6 1,-3-13-2,7 10 1,-7-10 0,12-11 0,-5-3 0,0-4 0,1-3 0,2-6 0,0-1 0,0-1-1,-1 1 1,-1 2 0,0 4 1,-2 4-1,-2 2 1,-4 16-1,9-4 1,-9 4-1,6 23 1,-4-4-1,1 3 0,0 1 0,1 2 0,0-2-1,-1-3 0,3-4-3,-6-16-1,14 17-3,-14-17-3,23-7-4,-12-8-1,7 2 0,-3-9 1,4 1 2,-4-5 3,1 4 4,-4 1 5,-4 4 5,-1 7 2,-7 10 2,0 0 2,0 0 1,-6 24 2,-1-6-3,6 4-2,-2-2 1,7 3-2,0-8-1,8 1-2,1-8-1,6-2-1,-1-6 0,3-4 0,-4-3-1,1-3 0,-5-4 0,-3-2-1,-5-1 1,-4-1-1,-5 1 1,-4 2-1,-3 2-1,-6 3 1,-2 7 0,-3 2-1,3 4-1,-2 2-2,7 4-1,-1-1-2,11 4-1,4-12-3,9 15-4,4-14-1,9 3 1,3-5 0,7 0 3,1-5 2,5 1 3,-1-3 6,-2 1 6,1 2 4,-7 1 3,-1 5 1,-9 2 1,1 10 0,-11 2 0,0 11-3,-7 4-2,1 9-3,-5 2-1,2 5-1,-2 2 0,1 4-2,-1-7 0,1-2-1,0-6 0,0-6-1,0-8 1,0-4-1,1-19 1,-2 12-1,2-12 0,-4-14 1,1-5-1,-1-5 0,-1-8 1,-1-5-1,0-7 0,1-6 0,2-2 0,2-2 1,1 3-1,3 3 1,4 2-1,4 8 1,2 5-1,2 7 1,2 10 0,2 8-1,2 10 1,-1 8 0,0 6-1,-1 8 0,-3 7 1,-4 3-1,-2 3 0,-5-2 0,-6-1-1,-5-5-1,-4-3-2,-4-11-3,0-1-6,-5-16-12,1-9-13,3-8 1,2-10 0,5-7 1</inkml:trace>
  <inkml:trace contextRef="#ctx0" brushRef="#br0" timeOffset="6114.6114">9984 14012 75,'13'18'34,"-5"6"0,-2 13 2,2 11-21,-6 7-6,4 10-2,-6 2-1,3 4-1,-5-8-2,3-2 0,-1-11-1,2-8-1,-2-10-1,2-10 1,0-8-1,-2-14 1,0 0 0,11 1-1,-6-11 1,1-4-1,0-5 0,1-2 0,0-1 1,-1 1-2,0 3 1,-1 3 0,-5 15 0,11-13 0,-11 13 0,9 13 0,-5 0 0,2 2 0,0 2 0,2 2 0,0-2 0,-1-3 0,2-3-1,0-4 0,2-3-1,-2-5-1,3-4-1,-1-6 1,2 0-1,-1-6 0,0-1 1,-3-3 1,0 3 1,-2 1 1,-3 3 0,-4 14 1,3-13 0,-3 13 0,-3 11 1,2 3 0,0 3 0,2 3 0,0 1-1,3 0 1,1-3-1,2-2 0,3-4-1,2-3 0,1-5 0,2-5 0,2-4 0,3-5-1,1-4 1,1-5-1,0-4 1,-1-5 0,-2-6 0,-2-3 0,-4-5 0,-4-3 1,-4-3 0,-5 2 0,-5 1 0,-2 8 0,-3 3 1,0 11-1,-4 8 0,0 12 0,0 13 1,-1 14-1,2 12 1,1 11-1,1 7 0,3 3 0,2 4-1,2-4 0,5-4-3,2-7 1,4-7-2,1-11 0,4-5-2,-2-9 0,6-4-3,-4-7-1,4-2 0,-2-7 0,2 3 0,-6-6 3,4 5 2,-5-2 2,-1 4 4,-8 2 3,14 0 3,-5 5 2,-9-5 0,18 10 0,-7-7 0,6 4-1,-2-6-2,5 2 0,-1-6-1,2 1-2,-3-6-1,-1 0 0,-4-5-1,-1 0 0,-5-2 0,-4 0-1,-4-2 0,-3 3 0,-5 3 1,-3 4-1,-1 3 0,-3 6 1,1 8-1,2 4 1,3 5 0,3 5 1,5 3-2,6 2 1,5-1-1,5 0 1,6-3-1,5-4-1,4-4 1,3-5-2,2-5-1,0-8-1,3-2-2,-6-12-6,4-2-19,-8-6-7,-7-7 1,-3-3 0</inkml:trace>
  <inkml:trace contextRef="#ctx0" brushRef="#br0" timeOffset="6465.6465">10169 14070 98,'0'0'36,"-13"11"0,13-11 0,0 0-26,0 0-8,0 0-6,0 0-15,0 0-17,0 0 1,11-20-1,-3-2-1</inkml:trace>
  <inkml:trace contextRef="#ctx0" brushRef="#br0" timeOffset="25793.5791">4054 3344 46,'0'0'30,"-20"14"2,9-10 0,11-4-12,-18 4-3,18-4-3,-13 3-3,13-3-3,0 0-1,15-19-2,4 3-1,10-3-1,8-7 0,10-2-1,9-4 0,11 0-1,1-1 1,4 1-1,-3 3-1,-2-1 0,-9 5 0,-6 5 0,-10 2 0,-11 6 0,-10 1-2,-7 3-1,-6 4-1,-8 4-3,0 0-6,0 0-7,0 0-12,-4 23-5,-2-9 2,-2 5-1</inkml:trace>
  <inkml:trace contextRef="#ctx0" brushRef="#br0" timeOffset="26295.6291">4313 3641 11,'-9'-17'20,"9"17"-1,0 0 0,-11-4 1,11 4-2,-15-3-2,15 3-2,-17 0-1,17 0 0,-18 0-2,18 0-2,-13-1-1,13 1-2,0 0 0,-1-13-1,9 3-1,7-2 0,5-5-1,10-3 0,8-6-1,10-2 0,6-3 0,7 0 0,0 0-1,0 0 0,-4 2 0,-6 4-1,-10 2 1,-8 7-2,-9 4 1,-9 3-2,-5 4-2,-10 5-3,0 0-8,0 0-17,0 0-5,0 0 1,-9 10-1</inkml:trace>
  <inkml:trace contextRef="#ctx0" brushRef="#br0" timeOffset="27093.7091">4122 3397 11,'8'-17'22,"-7"-1"3,2 5 3,-2 2-9,-1 1-1,0 10-1,0 0-3,0 0-1,-1-11-3,1 11-2,-1 20-2,0 5-2,-2 10 0,-1 14-1,-1 14 0,-2 13 0,-3 10-1,2 6 1,-1-1-2,3-2 1,-2-7 0,5-6-1,-2-11 1,3-9 0,0-10-1,0-9 1,0-6-1,0-6 1,0-6-1,0-9-1,2-10 1,-1 13 0,1-13 0,0 0 0,0 0 1,0 0-1,0 0 1,0 0-1,0 0 1,0 0-1,0 0 0,0 0 0,0 0 0,0 0 0,0 0-1,0 0 1,0 0-1,0 0 0,0 0 1,0 0-1,12 7 0,2-2 1,5 2-1,7 5 0,9 5 0,6 6 1,10 5-1,5 4 0,1 4 0,-1 0 0,0 1 0,-5-2 0,-7-4 0,-8-6-1,-8-2-1,-9-9-1,-5-1-1,-14-13-3,14 11-1,-14-11-6,0 0-15,3-20-9,-3 3 2,0-4 0,-3-10 3</inkml:trace>
  <inkml:trace contextRef="#ctx0" brushRef="#br0" timeOffset="27462.746">4223 4200 65,'-10'0'32,"0"-1"1,10 1 0,0 0-11,0 0-11,1 14-3,-1-14-2,22 22 0,-8-5 0,9 8-2,3 2-1,10 5 0,7 1-1,5 3 0,4-1 0,1-2-1,2-1 0,-3-3-1,-2-4 0,-7-1 0,-7-3-2,-10-6-2,-4 0-5,-9-9-11,-3-1-18,-1-4 2,-9-1-1,12-17 0</inkml:trace>
  <inkml:trace contextRef="#ctx0" brushRef="#br0" timeOffset="28484.8482">6562 3391 48,'5'-12'29,"-5"12"2,0 0-1,4-13-14,-4 13-5,0 0-1,0 0-2,0 0-2,1 25 0,-3-4-2,2 12 0,-1 7 0,1 13 0,-2 8-1,1 11 1,0 4-1,1 3 0,0-3-1,1-1 0,0-7 0,1-7 0,1-4-1,1-10 1,-1-7-1,0-7 0,-2-6 0,0-5-1,0-5 1,-1-4-2,0-13 1,-1 13-3,1-13 0,0 0-1,0 0-3,2-16-7,4-2-19,2-3-4,1-10 1,4-6 0</inkml:trace>
  <inkml:trace contextRef="#ctx0" brushRef="#br0" timeOffset="28959.8957">6931 3263 44,'0'-11'26,"0"11"3,0 0-3,0 0-14,0 0-2,-6-10 0,6 10 0,0 0-1,0 0-3,0 0-2,0 0-1,0 0 0,0 0-1,0 0-1,0 0 0,-10-7-1,10 7 1,0 0-1,0 0 0,0 0 0,0 0 0,0 0 0,0 0 0,-10 3 0,10-3 0,0 0-1,0 0 1,0 0-1,0 0-1,0 0 0,0 0-2,0 0 0,0 0 0,0 0-1,0 0-2,0 0-7,0 0-11,0 0-4,0 0 0,-11 5 1</inkml:trace>
  <inkml:trace contextRef="#ctx0" brushRef="#br0" timeOffset="29448.9446">6793 3331 49,'0'0'29,"0"12"2,0-12 0,0 0-16,0 0-3,0 0 1,-8 12-4,3 2-1,3 14-2,-2 6 0,1 13-1,-2 7-1,1 12 0,1 6 0,0 5-1,1-1-1,1-1 1,-1-7-1,4-5 0,-1-5-1,1-8 1,1-9-1,-1-7 1,0-9-1,1-1 0,-2-10-1,0-2 1,-1-12-1,1 14 0,-1-14 0,0 0 0,0 0-1,0 0 0,0 0-3,0 0-9,0 0-24,0 0-2,-9-15 1,7 4-1</inkml:trace>
  <inkml:trace contextRef="#ctx0" brushRef="#br0" timeOffset="32402.2398">4932 4542 3,'0'0'15,"0"0"-1,0 0-2,0 0 2,0 0 0,0 0 3,0 0-1,0 0-3,0 0-2,-10-4-1,10 4-3,0 0 0,-2-10-2,2 10-1,-1-14 0,1 2 0,3 2-1,-1-5 0,3 1-1,1-3 0,2 0 0,2-1-1,2 1 1,1-1-1,3-1 0,1 3 0,1 0 0,2 1-1,2-1 1,-1 4-1,3-1 0,-3 1 1,1 4-1,0-3 1,0 4-1,-2 2 0,-1 0 1,1-1 0,-1 3-1,1-2 1,0 1-1,0 1 0,0-1 0,-1 0 1,2 0-1,-1 1 0,-1-1 0,-1 1 0,0-1 1,-1 2-1,1 0 0,-1-1 1,0 1-1,-1 1 1,0 0-1,1-2 1,1 2 0,-1-1-1,3-1 1,0 0-1,1 1 1,2-2 0,-1 2 0,1-2-1,-1 2 1,-2 0-1,1-1 1,0 2-1,0 0 0,-2 1 1,1-1-1,-1 1 0,0 1 0,1 0 0,0 0 0,-1 0 0,0 1 0,2 0 1,-2 0-1,3 1 0,-2 0 0,0 1 0,1 0 1,0 1-1,0 0 0,-1-1 0,0 1 1,-1 0-1,0-1 0,-1 0 1,-1 0-1,-3 0 0,0-1 1,-3 1-1,0-1 0,-2 0 0,-9-3 0,13 6 0,-13-6 1,10 2-1,-10-2 0,0 0 0,0 0 0,9 1 1,-9-1-1,0 0 0,0 0 0,-1-15 0,1 15 0,-6-18-1,1 7 1,-1-2-1,-2-1 1,-2 1-1,-2-1 0,0 1 1,-3 0-1,0 3 1,0 0 0,0 3 0,2 2-1,0 1 1,3 1 0,2 1 0,8 2-1,-11 0 1,11 0 0,0 0 0,0 0 0,0 0 1,3 16-1,-3-16 0,14 21 0,-4-7 1,2 1-1,2 2 0,2 2 1,0 0-1,1-1 1,1 1-1,-1-3 0,0 0 1,-2-1-1,-1 0 0,-2 0 1,-1 0 0,-3-1-1,-3 1 1,-4-1-1,-3 2 1,-3-1 0,-3-2 0,-3 1-2,-1 0 2,-5 0-1,0-2 0,-1 1 1,1 0-2,-1-3 1,4-1-2,0-6-3,5 3-4,0-9-12,9 3-14,0-15 2,5-1-3,5-2 3</inkml:trace>
  <inkml:trace contextRef="#ctx0" brushRef="#br0" timeOffset="34387.4384">6480 3365 3,'0'0'15,"0"0"-1,0 0-3,0 0-1,0 0-1,0 0-1,0 0-3,0 0-1,0 0-1,-3 11 0,3-11-1,0 0 0,-4 13-1,4-13 1,-6 14 1,6-14 0,-10 17 2,10-17 0,-15 19 0,7-10 0,-3-1 1,-1 0-1,0-1-1,-1 2-1,-4-4 0,2 1 0,-4-1-1,0 1 0,-3-3 0,-4 2 0,-1-3-1,-4 2 1,-2-1-1,-2 1-1,-2-2 1,1 2 0,0-2-1,-1 3 1,0-3-1,4 2 1,0-2-1,2-1 1,1 1 0,1 0 0,1-2 0,3 1 0,1-2 0,0-1 0,1 0 0,-1 1 0,-1-1 2,0-1-2,-2 1 0,-1 0 0,0-2-1,-2 3 1,0-3 0,1 2 0,0 0-1,0-2 1,3 1 0,1-1 1,0 0-1,4 0 0,-1-3 1,2 0 0,2-1-1,-1 0 0,1-3 0,0 1 0,1-2 1,1 0-1,1 1 0,1-1 0,0 0 1,2 2-1,-2-1 0,2 1 0,1-1-1,-1 3 1,0-1 0,2 1-1,0 1 1,1 1 0,9 6-1,-13-11 1,13 11-1,-12-8 1,12 8-1,0 0 1,-10-7-1,10 7 0,0 0 0,0 0 0,0 0 0,0 0 0,0 0 0,0 0 0,0 0 0,0 0 0,0 0 0,0 0 0,0 0-1,0 0 1,0 0 0,0 0 0,0 0 0,0 0-1,0 0 1,0 0 0,-6 14 0,6-14 0,-1 18 0,1-6 0,-1 2 0,0 2 0,1 2 0,-1 2 0,-1 1 0,0 0 0,0-1 0,0-1 0,0-2 0,0-2 0,1-3 0,0-1 0,1-11 1,-1 11-1,1-11 1,0 0-1,0 0 1,0 0 0,10-16-1,-5 5 1,0-4-1,1-2 1,1-4-1,0-2 0,-1-1 0,-1 2 0,-1 0 0,1 2 0,-2 1 0,1 2 0,-1 3 0,0 2 0,-3 12 0,4-18 0,-4 18 0,3-12 0,-3 12 0,0 0 0,5-13 0,-5 13 0,0 0 0,9-11 0,-9 11 0,13-7 1,-4 3-1,1-1 1,4 0-1,3-1 1,0 2-1,3-1 0,-2 0 1,0 1-1,0-1 0,-2 2 1,-3 0-1,-3 1 0,-10 2-1,12-4-3,-12 4-3,0 0-11,0 0-17,0 0 2,1 13-3,-1-13 2</inkml:trace>
  <inkml:trace contextRef="#ctx0" brushRef="#br0" timeOffset="35860.5856">4573 3612 12,'0'0'13,"-2"-14"0,2 14-2,0 0 0,3-11-1,-3 11 0,0 0 0,5-14-1,-5 14-1,0 0 0,7-12-2,-7 12 0,0 0-2,12-7 0,-12 7-2,10 0-1,-10 0 1,12 5-1,-12-5 1,14 14 0,-14-14-1,14 22 1,-8-5 1,-1 1 0,-1 2-1,-1 0 0,-2 0 1,-3 1-2,-4-1 2,-1 1-2,-5-4 0,-3-1 0,-3 0 1,-3-1-1,-1-1-1,-1-2 1,-2-2-1,0-1 1,0 0-1,0-2 0,1-2 0,0 0 0,1 0 0,-1-1 1,4 0-1,1-1 2,2 0-1,2-1 1,3 0-1,2 1 1,10-3 0,-13 3 0,13-3-1,-9 3 1,9-3-1,0 0-1,0 0 1,0 0 0,0 0-1,0 0 1,0 0-1,0 0 1,0 0-1,0 0 0,2-13 0,-2 13 0,10-19-1,-3 6 0,2-2 0,-2 0 0,2-3 0,0 1 0,0 0 0,-3 1 1,-1 1-1,-1 1 2,-1 2-1,-3 12 1,4-16-1,-4 16 0,0 0 0,0 0 0,0 0-1,0 0 0,0 0 1,-11 19-1,6-5 0,-2 2 1,1 3 0,-2 0 0,1 1 1,0-1-1,3-1 0,-1-2 1,1-1 0,2-2-1,-1-3 1,2 1-1,1-11 1,0 17-1,0-17 1,2 14 0,-2-14-1,9 13 0,-9-13 1,12 14-1,-12-14 1,19 17-1,-7-8 1,2-1 0,0-1 0,0 1 0,1-2 1,0 0-1,0-1 0,-1-2-1,-2 1 1,0-1-1,-1 1 0,-2-2 0,1 1 0,-10-3-1,18 11-3,-18-11-13,11 10-16,-2-4 1,-9-6-1,20-3 0</inkml:trace>
  <inkml:trace contextRef="#ctx0" brushRef="#br0" timeOffset="37201.7198">7600 3843 15,'-13'-6'20,"13"6"2,-9-4-6,9 4 1,-9-3-2,9 3-1,0 0-1,-10-5-1,10 5-2,0 0-2,0 0 0,0 0-3,13 0-1,-4 0 0,8 1-1,5-1 1,9 2-1,6-2 0,10 1 1,6-2-1,7 1 0,6-3-1,6 3 1,4-2-2,3 2 1,-1 0-1,-3 0 1,-3 1-1,-3 0-1,-7-1 1,-9 1-1,-9 1 0,-10-2 0,-8 0 0,-6-2 0,-7 1 0,-13 1-1,8-4-1,-8 4-2,0 0-1,-14-20-3,14 20-3,-20-24-3,11 11-5,-5-4-1,1 2-3,-3-5 1,0 4 0,0-2 5,-3 2 4,3 2 4,-4 2 7,3 2 5,0 4 6,-1 0 3,4 2 2,0 2 0,4 2 2,1 0-1,9 0-2,0 0-1,0 0-1,7 15-2,4-7-2,7 5 1,1 0-2,6 6-1,2-1-1,2 6-1,-2-1-1,-1 5-1,-5-1 2,-4 2-3,-7 2 1,-8 0 0,-10 2-1,-7 1 0,-9-2 1,-6 1-1,-6-3 0,-5-1-1,2-2-3,2-7-7,7-1-10,7-4-11,8-11 0,15-4-2,8-12 2</inkml:trace>
  <inkml:trace contextRef="#ctx0" brushRef="#br0" timeOffset="38810.8807">10556 3019 10,'0'0'19,"0"0"2,0 0-7,9-4 0,-9 4 3,0 0-3,0 0 0,-12 2-3,12-2-2,-17 7-1,3 3-2,-8-3-2,-3 3 1,-7 2 0,-3 5-2,-8 0 2,-1 3-2,-8-2 1,0 3-1,-6 0 1,0 2-1,-4-2 0,1 1 0,-1 0-1,2 0-1,0 0 1,6-1-1,2-2 0,7-2 0,3 0-1,4-4 1,7-2 0,4-1-1,5-3 1,5-3-1,2 1 1,6-3-1,9-2 1,-8 3-1,8-3 1,0 0-1,0 0 1,0 0-1,0 0 1,0 0-1,0 0 0,0 0 0,0 0 0,0 0 0,0 0 0,0 0 0,0 0 1,0 0-1,0 0 0,0 0 0,0 0 0,0 0 0,0 0 0,0 0-1,0 0 1,0 0 0,-4 10 0,4-10 0,4 23 0,-1-4 0,1 7 0,1 9 1,1 5-1,1 6 1,-1 7-1,-2 5 1,0 2 0,-1 0 0,-1 3-1,-1-3 1,-1-3-1,1-3 1,-1-4-1,1-3 1,-1-4-1,-1-6 1,0-3-1,-1-2 1,-1-4-1,-1-4 1,1-2-1,-2-5 1,0-2-1,1-3 0,4-12 0,-6 15 0,6-15 0,0 0 0,0 0 0,-4 10 0,4-10 1,0 0-1,0 0 0,0 0 0,0 0 0,0 0 1,0 0-1,0 0 0,0 0 0,0 0 0,0 0 0,0 0 1,0 0-1,0 0 0,0 0 0,0 0 1,0 0-1,10 4 0,-10-4 0,12 2 1,-3 2-1,3-2 0,4 3 0,1 0 0,6 2 1,4 3-1,5 1 0,6 2 1,5 2 0,6 2 0,9 3 0,6 4 0,3 4 0,1 2 0,0 3-1,-1 0 1,-4 0-1,-5-1 0,-10-3 0,-8-4 1,-9-6-2,-6-5 1,-8-5-3,-7-7-1,-10-2-2,2-13-4,-3-1-9,-7-9-17,1-12-1,3-7 1,1-13-1</inkml:trace>
  <inkml:trace contextRef="#ctx0" brushRef="#br0" timeOffset="39826.9823">10536 3058 6,'-13'-6'19,"13"6"-2,0 0 0,0 0-1,-11-5 1,11 5-2,0 0-3,0 0 0,0 0-2,0 0-2,0 0 0,0 0-2,0 12 1,0-12-1,10 26-1,-2-7 0,6 8 0,2 4-1,6 7-1,5 2 0,2 5 0,7 0-1,4 1 1,2-2-2,2-1 1,2-4-1,0-5 1,-4-5-1,1-5 0,-7-3 0,-3-3 0,-5-5-1,-5-3 1,-5-2 0,-4-3 0,-2 0-1,-12-5 1,12 4-1,-12-4 1,0 0-1,0 0 1,0 0-1,0 0 1,0 0-1,0 0 0,0 0 1,0 0-1,0 0 0,0 0 1,0 0-1,0 0 0,0 0 0,0 0 0,0 0 0,0 0 0,0 0 0,0 0-1,5 11 1,-7 4 0,-1 7 0,1 9-1,0 6 2,0 11-2,0 7 2,1 4 0,1 5-1,1 2 1,0-1 0,1 1 0,-1-5 0,2-3 1,0-7-1,0-4 0,-1-5-1,0-7 1,0-8-1,0-5 0,-1-6-1,-1-5 0,0-11-1,0 0-1,1 10-2,-1-10-2,0 0-4,-4-12-11,4 12-15,0 0 1,-13-9 0,13 9 3</inkml:trace>
  <inkml:trace contextRef="#ctx0" brushRef="#br0" timeOffset="40525.0521">10462 4952 20,'0'0'21,"0"0"-1,-10 8-1,10-8 0,0 0-5,-12 3-2,12-3-2,-8 5-2,8-5 0,0 0-1,-11 6-1,11-6 1,0 0-1,-1 10 0,1-10 0,0 0 0,15-4-1,-3 1 1,4-6-1,7-2-1,5-5 1,8-3-2,3-4-1,6 0 0,2-5 0,1-3-1,1 0-1,-1-3 1,-2 1-1,0 2 0,-2-1 0,-2 4 0,-3 3 0,-2 1 0,-5 6 0,-2 2 0,-8 4 0,-3 2 1,-7 3-1,-3 3 1,-9 4-1,9-5 0,-9 5 1,0 0-1,0 0 0,0 0 0,0 0 0,0 0-1,0 0-2,0 0-3,0 0-10,0 0-20,0 0-1,0 0 0,-9-18 0</inkml:trace>
  <inkml:trace contextRef="#ctx0" brushRef="#br0" timeOffset="41872.1868">9750 3676 18,'-7'-14'20,"7"14"1,0 0-4,0 0-1,0 0-3,0 0-1,0 0-1,0-14 0,0 14-2,0 0-1,0 0-1,0 0 0,0 0-3,0 0-1,0 0 0,0 0 0,0 0-1,0 0 1,0 0-1,0 0 0,0 0 1,0 15 0,2-2-1,-2 3 2,3 4-2,-2 4 1,3 7-1,-1 0 1,0 6-1,1-1 1,0 3-1,0 0 0,0 1 0,0-4-1,0-1 0,-1-4 0,0-4 0,0-2 0,-2-4 0,1-4-1,0-2 1,-1-3-1,-1-12 0,1 16 1,-1-16-1,0 0 1,1 12-1,-1-12 1,0 0-1,0 0 1,0 0 0,-3-16-1,2 4 1,0-5-1,-1-4 0,0-6 1,0-6-2,-1-1 1,0-3 0,1-2 0,0 2 0,1 0 0,0 2 0,0 2 0,1 5 0,0 2 0,1 4 0,-1 2 0,0 4 0,0 1 0,1 2 1,-1-1-2,0 2 2,1 2-2,-1 10 1,0-17 0,0 17 0,0 0-1,0-13 1,0 13-1,0 0 1,-2 17 0,0-6 0,1 7 0,-1 4-1,0 6 2,1 7-1,-1 3 0,0 4 0,1 2 1,0 1 0,0 0-1,0-4 1,1-3 0,-1-5 0,1-4-1,0-4 1,1-7 0,-1-3-1,1-3 1,-1-12-1,1 15 1,-1-15-1,0 0 0,0 0 0,0 0 0,0 0-1,0 0-3,0 0-6,0 0-28,5-14-1,-4 1 1,0-3-1</inkml:trace>
  <inkml:trace contextRef="#ctx0" brushRef="#br0" timeOffset="47279.7273">4791 2494 30,'0'0'24,"0"0"1,0 0-3,0 0-7,-9 3-1,9-3-3,0 0-1,0 0-2,0 0-1,0 0-2,0 0-2,-4 10-1,1 1 0,1 2-1,-1 3-1,1 3 1,0 1-1,0-1 1,1 0-1,0-1 1,1-3-2,0-2 0,0 1-5,0-14-7,-2 16-13,2-16-4,-3 13 0,3-13 0</inkml:trace>
  <inkml:trace contextRef="#ctx0" brushRef="#br0" timeOffset="48197.8193">3814 3208 0,'0'0'18,"-15"-1"3,15 1 1,-11-6-8,11 6 0,-11-11-1,11 11-1,-11-10-1,11 10-3,-8-13-2,8 13-1,-6-12-1,6 12 0,-2-10-1,2 10-1,0 0 0,7-14 0,-7 14-1,12-7 0,-12 7 0,18-6 0,-8 5 0,0-1 0,1 2 0,-1 0 1,-2 3-1,-8-3-1,15 7 0,-15-7 0,9 13 0,-9-13 0,2 17 0,-4-5 1,-1-2-1,-3 3 0,-1-1 0,-2 1 1,0-3-1,0 1 0,0-2 0,9-9 0,-13 13 1,13-13-1,0 0 1,-7 10 0,7-10 1,0 0-1,9 10 1,-9-10 0,14 6 0,-5-3 0,2 1-1,-1-2-2,1 1-1,2 3-4,-5-2-8,3 2-11,0 5-6,-4 0 0,0 5 0</inkml:trace>
  <inkml:trace contextRef="#ctx0" brushRef="#br0" timeOffset="48996.8992">3673 4154 1,'-10'17'20,"10"-17"2,-9 7 0,9-7-4,0 0 1,0 0 0,-9 4-3,9-4-2,0 0-4,0 0 0,0 0-3,0 0-3,0 0 0,0 0-2,0 0 0,12-1-1,-12 1 0,11-1 0,-11 1-1,14 1 0,-4 2 0,-2-1 0,1 3-1,0-1 1,-9-4 0,13 11 0,-13-11 0,12 10-1,-12-10 2,3 11-1,-3-11 0,0 0 0,-2 15 0,2-15 0,0 0 0,-5 14 0,5-14 0,0 0 0,-2 10 0,2-10 0,0 0 0,0 0 0,11 13 0,-11-13 0,12 8 0,-12-8 1,15 10 0,-6-6 0,-9-4-1,15 12 1,-15-12 0,11 9-2,-11-9 2,0 0-2,7 16 2,-7-16-1,-3 11 0,3-11 1,-12 14 0,12-14 0,-16 18-1,6-10 1,1-2-1,9-6 0,-14 10-1,14-10-2,0 0-3,0 0-7,0 0-19,0 0 0,12-7 0,4 4 1</inkml:trace>
  <inkml:trace contextRef="#ctx0" brushRef="#br0" timeOffset="49747.9743">4849 4922 17,'-11'4'18,"11"-4"3,-15 9 1,6-4-8,-5 4-5,1 3 0,-3 2 1,-2 2 0,1 4 0,-1-4-3,1 4-1,1-3-1,1 0 0,0-3-1,3-1 0,1-2-1,11-11 0,-15 14-1,15-14 1,-10 8-1,10-8 1,0 0-1,0 0 1,0 0-1,0 0-1,0 0 1,0 0-1,0 0 0,9 3 0,-9-3 0,19-1 0,-6 1-1,3-1 1,2 0-1,1 1 1,0-1-1,-1-1 1,1 1-1,-3 0-1,-1 1 0,-5-2-2,1 3-2,-11-1-3,15-2-5,-15 2-11,0 0-8,0 0 1,5-18-1,-5 18 2</inkml:trace>
  <inkml:trace contextRef="#ctx0" brushRef="#br0" timeOffset="50078.0073">4806 4940 36,'0'0'24,"0"0"4,1 12-1,-1-12-10,0 0-5,-7 18-1,7-18 1,-4 27-3,-1-12-2,4 9-2,-4-2-1,4 6-1,-1-2 0,2 0-2,0 1 0,1 1 0,-1-3 0,1-2-1,0-2 0,-1-3 0,3-1-2,-2-5-2,3 1-6,-4-13-10,0 0-12,10 4 0,-4-14-1,3-2 2</inkml:trace>
  <inkml:trace contextRef="#ctx0" brushRef="#br0" timeOffset="54238.4233">6927 2854 18,'0'0'20,"-10"-1"-3,10 1 0,0 0-4,-7-11-2,7 11-1,-10-13-1,10 13-1,-16-10-2,5 5-1,-3 2-1,-3 2 0,-3 1-1,-2 2 0,-1 1-1,-1 4 1,-1 0-1,2 4 1,2 1-1,2 3 1,3 0-1,4 3 1,1 0 0,6 2-1,2-1 0,4 1 0,4-5 1,4 0-2,3-5 2,3-3-2,6-5 0,2-5 0,2-5 0,3-5 0,-1-2-1,0-2 0,-1-3-1,-2 0 2,-5-1-1,-3 2 0,-4 1 0,-3 0 0,-3 0 0,-3 3 0,-3 1 0,-1 1 0,-2 3 0,3 10 0,-8-15 0,8 15 0,-10-6 0,10 6 1,-9 8-1,5 3 1,-1 0 0,1 7 0,0-1 0,2 4 0,1 0 0,1 0 1,1-1-1,3-1 0,1-3 0,2-3 0,2 0 0,0-6 0,3-1-1,0-4 0,1 0-1,1-3-2,0 0-2,-2-4-5,4 7-7,-5 2-14,0 1-2,2 7-1,-13-12 3</inkml:trace>
  <inkml:trace contextRef="#ctx0" brushRef="#br0" timeOffset="55154.5149">6671 4963 58,'5'12'29,"-5"-12"-1,0 26 1,0-4-19,-5 1-4,3 7 2,-3 1-1,2 3-1,-1-4-2,3 0-1,0-5 0,1-3-1,1-8-1,0-2 1,-1-12 0,0 0-1,0 0 1,5-14-1,-4 0 1,2-5-1,-1-4 0,2-3 0,0-2-1,1-1 1,1 0 0,0 2 0,1 2-1,3 4 1,0 4 0,-1 3-1,2 4 1,0 5-1,0 1 0,1 5 0,1 3 0,-1 2-1,1 2 2,1 2-2,-1 1 1,0 0 0,-3 3 0,-1-1 0,-3 1 0,-3 0 1,-4 0-1,-3 2 0,-4-2 1,-1 1 0,-4-1 1,0 0 0,-2-3-1,0 1 1,1-3 0,0 1 0,1-3 0,3-1-1,0-2 0,10-4 0,-14 10-1,14-10 0,-9 9 0,9-9-1,0 0-1,-9 7-3,9-7-7,0 0-22,0 0-3,0 0 1,0 0-1</inkml:trace>
  <inkml:trace contextRef="#ctx0" brushRef="#br0" timeOffset="55673.5668">6709 4796 11,'0'0'22,"-4"-19"2,4 19 2,0-12-6,0 12-2,-2-11 0,2 11-3,0 0-2,-4-10-1,4 10-4,0 0-2,0 18-3,-2-2-1,1 2-1,0 5-1,0 1 1,0 5-1,0-1-1,2-2 0,-1-5-2,1-2-3,-1-7-7,0-12-21,6 14 3,-6-14-2,9-8 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5:51:16.66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2740 11724 26,'-9'0'22,"9"0"0,-11-1 0,11 1-10,-20-2-4,8 4-2,-4 3 1,-1 3 1,-2 7 0,-1 5 0,2 9 0,-2 1 0,6 7 0,-1-5-1,6 4-2,2-4 0,7-2-1,2-9-1,6-3 1,1-9-1,5-3 0,2-7-1,2-5 0,1-7-1,-1-4 0,1-9 0,-3-4-1,1-5 1,-2-4-2,-3-2 2,-2-3-1,-4 0 0,-2-1 0,-1 1 0,-3 4 0,-2 0 0,-1 5 1,0 6-1,0 5 1,0 7 0,0 5-1,3 12 1,0 0-1,-5 23 1,6 5 0,1 8-1,1 10 1,1 6-1,1 9 1,1-3-1,4-1 1,0-4-1,0-6 0,2-9-1,-1-6-1,2-8-2,-3-9-3,6 0-5,-6-11-11,3-8-12,4 0 0,-3-11 0,6-3 1</inkml:trace>
  <inkml:trace contextRef="#ctx0" brushRef="#br0" timeOffset="202.0202">3045 11709 71,'8'7'34,"-11"8"-1,3 6-4,-1 8-14,-3-1-5,3 7-3,-2-2-4,1-3-2,2-3-5,-2-6-8,5-6-13,1-3-8,-4-12 0,0 0-2,2-16 3</inkml:trace>
  <inkml:trace contextRef="#ctx0" brushRef="#br0" timeOffset="339.0338">3021 11659 71,'0'-12'28,"-4"-4"-5,4 16-14,10-17-29,-9 3-6,8 7-4,-3-5 1</inkml:trace>
  <inkml:trace contextRef="#ctx0" brushRef="#br0" timeOffset="1331.1329">3198 11736 52,'10'14'27,"3"3"2,-13-17 0,13 7-16,-13-7-3,14 3-2,-14-3 0,0 0-2,7-11 0,-7 11-1,-3-11 0,3 11-1,-8-12-2,8 12 0,-13 0-1,13 0 0,-16 16 0,7-1-1,0 5 1,3 4-1,0 1 1,3 1-1,3-2 1,1-3-1,5 0 0,0-5 0,3-6-1,3-3 0,1-5-1,1-4 0,0-5 0,0-3 0,0-6 1,1 0-1,-3-4 1,-1-1 0,-1 3 1,-3 2 0,-1 2 1,-3 3-1,-3 11 1,0 0 0,0 0 1,0 0-1,7 20 0,-6-6 0,1 2 0,1 4 0,0-3 0,0-2 0,0-2 0,-3-13-1,4 17 1,-4-17 0,0 0-1,0 0 1,10-21-1,-5 4 1,2 0-1,0-5 0,1-2 1,1 1-1,0 3 0,-1 3 1,-3 3 0,-5 14 0,10-9-1,-10 9 1,5 16-1,-2-1 0,-1 2 0,2 4-2,-1 0-1,4 0-1,-3-3 0,4-1 0,0-4-1,2-1 1,-10-12 1,17 14 0,-8-11 3,1 0 0,-1-3 1,0-3 1,3 1 1,-1-4 0,1 1 1,0-4 1,2 1 0,-2-6 0,1 0-1,-3-5-1,0 1 0,-3-3 0,-1 0-1,-3-2-1,-3 4 0,-2 0-1,-2 2 1,-1 5-1,-2 1 0,7 11 1,-14-6-1,14 6 0,-14 19 1,7-3 0,4 4-1,2 4 1,3 1 0,4 1 0,3-2 0,2-3-2,2-5 0,5-1-2,-3-8-3,5 1-12,-3-7-19,-1-8-1,1-3 1,-2-7 0</inkml:trace>
  <inkml:trace contextRef="#ctx0" brushRef="#br0" timeOffset="3636.3636">6652 11546 75,'-11'8'31,"1"7"0,-8 0-2,-5 4-15,5 8-7,-4 2-1,5 2-2,0 0 0,6 0 0,1-4 0,7-4-2,4-9 0,-1-14-1,18 6 0,-3-16 0,4-11 0,1-8-1,2-10 1,3-7 0,-3-5-1,-1-5 2,-1-2-1,-4-1 0,-3 2 0,-4 1 2,-6 6-2,0 7 2,-5 7 0,-1 9-1,-4 8 1,7 19-1,-18-5 0,8 26 1,-1 10-2,-1 10 1,3 8-1,1 5-2,4 7 2,4 1-2,6-4 0,5-5-2,6-8 0,3-11-2,8-5-1,-1-13-1,6-6-1,-3-11-1,8-4-1,-6-12 0,5-2 1,-5-9 2,2 0 0,-4-7 3,-2 5 2,-3 1 3,-7 3 5,-1 7 1,-8 6 1,0 12 1,-9 1 0,2 25-1,-5-5-1,2 9-2,-2-2-2,3 5-2,0-3-2,0-5-3,5-2-6,-4-8-21,-1-14-5,10-1 1,-7-14 0</inkml:trace>
  <inkml:trace contextRef="#ctx0" brushRef="#br0" timeOffset="3827.3827">7037 11068 80,'-7'-12'32,"-1"1"-3,8 11 0,0 0-17,0 0-22,10 6-7,0-2-4,0 6-2,2-1-3,6 11-4,-3-4 2,8 15 4</inkml:trace>
  <inkml:trace contextRef="#ctx0" brushRef="#br0" timeOffset="4982.4982">7265 11368 41,'17'22'25,"8"4"3,-5-13-3,4-1-6,-1-7-5,0-9-2,2-2-1,-3-11-2,4 2-1,-8-8-2,1 2 1,-8-6-3,0 5 1,-6 1-2,-5 5 0,-6 4-2,-3 6 0,-2 7 0,-3 10 0,-2 6 0,0 8 0,0 5-1,4 5 0,1 0 1,3 0-1,3-3 0,4-4-1,4-6 1,4-3-1,2-8 1,2-4 0,2-3 0,0-4 0,2-4-1,0-3 1,-1-1 0,-1-2 0,-1-1 0,-1 1 0,1-1 0,-2 4 0,-1 1 1,-1 6-1,-8 0 1,15 11 0,-8-1 0,0 3 0,-2 0 0,1 1-1,-1-1 1,0-3-1,-5-10-1,9 12 1,-9-12-2,11-5 0,-2-4 0,0-4-1,3-2 0,-1-5 1,5-1-1,-1 0 2,1 2 0,0 4 1,-2 6 1,0 5 0,-2 6 0,1 7 0,-3 4 1,0 3-2,1 2 1,2-1 0,-1-3-1,4-2 0,1-6 0,1-5 0,1-5 1,-1-3-1,0-3 0,-4-2 0,-1-4 0,-4 1 2,-5-2-2,-3 3 0,-4 0 1,-3 1-1,-4 2 0,0 0 1,0 4-1,1 0-1,9 7 1,-12-13-1,12 13 1,0 0-1,0 0 1,16-4 0,-6 14 0,3 6 0,2 8 0,2 10 1,2 8-1,1 8 1,0 5 0,1 4-1,-1 0 1,-1-2 0,-3-5-1,-3-5 1,-3-8-1,-3-11 0,-2-6-1,-3-9 0,-2-13 0,0 0 0,-8-16-1,2-6 1,-1-6 0,-2-10 0,0-8 1,1-5-1,0-4 2,3 1-1,2 3 1,3 3 0,3 4 1,3 10 0,2 7 0,2 10 1,2 6 0,2 12 0,-2 5-1,2 12 0,-4 4-1,0 6 0,-4 3-1,-3 2 0,-3 0-1,-5-7-2,-1-2-1,-3-9-2,2-3-3,-5-15-3,12 3-8,-10-20-8,7-3-6,5-4 1,0-15-1,6-3 3</inkml:trace>
  <inkml:trace contextRef="#ctx0" brushRef="#br0" timeOffset="5922.5922">8296 11094 40,'16'-18'30,"-6"9"2,4 17-1,-3 13-5,-2 10-5,2 15-5,-5 6-3,3 8-4,-5-1-3,2 0-1,-2-6-3,0-7-1,-2-9-1,1-11-1,1-8-1,-4-18 0,10 13 1,-10-13-1,13-12 0,-8-1 1,3-2 0,0-1 1,0 1-1,1 2 1,-9 13 0,14-14 1,-14 14-1,14 8 0,-14-8 1,12 21 0,-4-9-1,1-2 0,1-1 0,-1-2 0,1-3 0,0-3 0,2-2 0,-12 1 0,16-7 0,-16 7 0,13-8-1,-13 8 1,0 0 0,12-4-1,-12 4 1,10 5-1,-10-5 0,14 3-1,-5-3-2,4-4 0,4-3-1,-3-8-1,6-3 1,-2-8 1,4 0 0,-3-6 2,0-3 1,-3-1 2,-1 0 1,-4 3 2,-5 5 0,0 6 0,-7 5 1,1 17-1,0 0 1,-15 21 0,5 5-1,1 11-1,0 3-1,2 4-1,2 1 0,2-4-2,3-4 0,4-3-1,2-6 1,3-7-1,2-2 0,-1-5 0,1-2 1,1 0 0,-1-3 0,-3 0 1,1-2-1,-9-7 1,16 10 0,-16-10 0,17 5 0,-6-8 0,1-1 1,1-3-1,1-4 1,0-2 0,0-4 0,1-3 0,-3-4 0,0-4 0,-3-3 0,-3 1 1,-2 1-1,-2 1 0,-4 4-1,-2 7 1,-2 6 0,-3 11 0,-3 12-1,1 9 0,0 7 0,2 7 0,4 4 0,5 1 0,6 2 0,5-4-4,8-6-6,5-8-22,5-16-4,6-7 1,2-15-1</inkml:trace>
  <inkml:trace contextRef="#ctx0" brushRef="#br0" timeOffset="8412.8412">4670 5219 15,'0'0'21,"0"0"0,0 0 0,1-11-3,-1 11-3,0 0-2,0 0-1,0 0-3,0-11-1,0 11-2,0 0-1,0 11 1,-2 1-2,2 7 0,-2 2-2,2 4 0,-1 2 0,1 4 0,1-5-1,0-1 0,1-4-1,-1-5-2,2-3-6,-3-13-9,-2 11-14,2-11 0,0 0-1,0 0 1</inkml:trace>
  <inkml:trace contextRef="#ctx0" brushRef="#br0" timeOffset="9510.9508">2505 6477 37,'-15'-6'24,"15"6"2,3-18-4,4 5-9,5 0-3,-1-2-1,5 2-1,0 1-3,2 4 0,-2 2-2,2 6-2,-3 4 0,1 4 0,-3 5-1,-1 2 0,-3 4 1,0 3-1,-4 1 1,-2 1 0,-3-2-1,-2-1 2,-3-1-1,0-3-1,-1-2 1,-3-3 0,9-12 0,-14 14 0,14-14 0,-12 7 0,12-7 0,-10-1 1,10 1 0,0 0-1,-7-11 1,7 11-1,0 0 0,0-10 0,0 10 1,0 0-2,13-3 0,-3 6 0,0 0 1,2 2-1,2 1 0,3-2 1,1 2-1,0-1 1,1-2-2,-1-1-2,2 0-5,-5-4-9,0-3-14,2 7-1,-9-4-1,4 8 2</inkml:trace>
  <inkml:trace contextRef="#ctx0" brushRef="#br0" timeOffset="10850.0849">2341 9203 46,'0'0'29,"-2"-12"2,2 12-1,-2-19-12,2 19-2,1-19-4,-1 19-2,6-21-2,-6 21-2,8-21-1,-8 21-1,10-17 0,-10 17-2,10-9-1,-10 9 0,10 0 0,-10 0-1,11 10 1,-11-10-1,8 19 1,-4-8-1,-1 0 1,-3 1-1,1-2 1,-1-10-1,0 16 0,0-16 0,-1 10 0,1-10 0,0 0 0,0 0 0,0 0 0,0 0 0,0 0 0,0 0 0,0 0-1,0 0 1,12 2 0,-12-2 0,10 4 0,-10-4 0,13 7 0,-13-7 0,14 12 0,-14-12 1,15 15-1,-15-15 0,13 19 0,-13-19 0,11 18 0,-11-18 0,6 19 1,-5-9-1,-1-10 0,-5 21 1,-1-9 0,-2 1 0,-2-1 0,-1 0 0,-2 0 0,0-1-1,0-4 1,1-2-1,2-1-1,0-4-2,10 0-4,-12-6-11,12 6-18,3-15-1,3 1 1,6 1-1</inkml:trace>
  <inkml:trace contextRef="#ctx0" brushRef="#br0" timeOffset="11853.1852">4774 11156 70,'-9'11'26,"5"12"0,-8-6-3,-4 6-17,2 2 0,-3-2 0,3 2 2,-2-5-1,5-2 0,1-6 0,5-2-2,5-10 0,0 0-1,0 0-1,0 0 0,0 0 0,0 0 0,0 0-1,14 5 1,-5-7-1,4 1-1,-1-2 1,3 2-1,1-1 0,0 1-1,1-2 0,-1 0 0,2 2-2,-4-3 0,2 4-2,-4-5-4,2 7-4,-4-7-13,-10 5-10,14-8 0,-11-3 1,-3 11 1</inkml:trace>
  <inkml:trace contextRef="#ctx0" brushRef="#br0" timeOffset="12146.2145">4823 11134 57,'0'0'31,"-4"16"0,0-4 1,3 3-11,4 10-8,-4 3-2,6 10-1,-5 4-1,3 2-4,-2-1-1,4 2-2,-4-6 0,2-1-3,-1-6-2,-1-7-6,4-4-10,-2-4-15,0-5 0,-3-12-1,0 0-1</inkml:trace>
  <inkml:trace contextRef="#ctx0" brushRef="#br0" timeOffset="14279.4278">6895 9802 15,'0'0'19,"0"0"-1,0 0-2,0 0-1,0 0 1,0 0-2,0 0-3,0 0-1,0 0-3,0 0-2,0 0 0,-8-11-2,8 11-1,0 0 0,0 0-1,0 0 0,0 0 0,-9-7-1,9 7 1,0 0-1,0 0 0,0 0 1,0 0-1,0 0 0,0 0 0,0 0 0,0 0 1,0 0-1,0 0 0,0 0 0,0 0 0,0 0 0,0 0 1,0 0-1,0 0 1,0 0 0,0 0 0,0 0 2,0 0-2,0 0 0,0 0 0,0 0 0,0 0 0,0 0 1,0 0-1,0 0 0,0 0 0,0 0 0,0 0 1,0 0-2,0 0 2,0 0-1,0 0 0,0 0 0,0 0 0,0 0 0,0 0-2,0 0-1,0 0-12,0 0-17,-7-10 1,7 10-1,-3-33 0</inkml:trace>
  <inkml:trace contextRef="#ctx0" brushRef="#br0" timeOffset="15269.5268">6916 9711 15,'6'10'20,"-6"-10"1,0 0-1,-9-3-3,9 3-5,0 0 0,-11-5 0,11 5-2,-15-2 0,15 2-1,-20 2-1,9 3 0,-4 0-2,2 6-1,-5 2-1,2 7 0,-3 2-1,3 6 1,-2 2 0,4 4-1,3 0-1,3-1-1,2-4 1,5-2 0,4-6-1,5-5 1,2-6-1,2-3 1,3-5 0,1-5 0,1-4 0,0-2-1,-1-4 0,0-2 1,-4-1-1,0-3-1,-1-2 1,-3 0 0,0 0 0,-2 0-1,-1 1 1,0 3 0,-2 0-1,-1 4 1,-2 13 0,3-14-1,-3 14 0,0 0 1,0 0-1,5 19 0,-1-4 0,3 3 1,1 3-2,3 1 2,5 0-1,1-1 0,4-5-1,1-7 0,4-6-3,-2-12-5,7-5-12,-3-8-15,-1-13 0,0-6-1,-4-11 0</inkml:trace>
  <inkml:trace contextRef="#ctx0" brushRef="#br0" timeOffset="16351.635">6615 6178 16,'0'0'22,"-9"-17"1,9 17-1,-3-13-5,3 13-4,0-10-1,0 10-2,0 0-1,0 0-2,0 0-1,7 24 0,-1 2-1,0 5-2,3 7-1,1 5 0,1 5 0,-2 1 0,1-4-1,-1-5 0,-2-6-1,-4-9 1,0-4 1,-2-8-1,1-2 0,-2-11 1,0 0 0,0 0-1,3-13 1,-2-1-1,3-4 0,0 0-1,2-4 0,1 1 0,0 0 0,3 4-1,1 4 1,0 5-1,1 4 1,1 2-1,-1 4 1,0 3 0,0 2-1,-1 4 1,-1-1 0,0 3-1,-1-1 1,-3 2 0,0-2 0,-1 0 0,-1 1 0,-3-1 0,-2 0 1,-3 0-1,-1 2 0,-2-1 1,-4 2 0,-2-1-1,-1 0 2,-2-1-1,0 0 0,0-2 1,1-3-1,2-3 1,2-1-1,1-1 0,10-3 0,-11 1-1,11-1-2,0 0-5,0 0-23,0 0-2,-4-11-1,4-3-2</inkml:trace>
  <inkml:trace contextRef="#ctx0" brushRef="#br0" timeOffset="29203.9201">5052 6048 2,'0'0'8,"0"0"0,0 0-1,0 0 2,0 0 0,0 0 2,0 0 2,0 0 1,0 0 0,0 0-3,0 0 0,0 0-2,0 0-2,0 0-1,0 0-1,0 0 0,0 0-1,0 0-2,10 11 0,-10-11-1,13 11-3,-13-11-2,13 10-5,-13-10-8,14 9-9,-2-1-2,-12-8 1,20 7 1</inkml:trace>
  <inkml:trace contextRef="#ctx0" brushRef="#br0" timeOffset="29520.9518">5254 6174 37,'0'0'23,"0"0"-5,0 0 1,8 15-4,-8-15-4,8 12-3,-8-12-1,10 12-3,-10-12-1,11 11-1,-11-11-2,12 10-2,-12-10-1,12 7-6,-12-7-8,12 3-8,-2 1-2,-10-4 2,16-1 0</inkml:trace>
  <inkml:trace contextRef="#ctx0" brushRef="#br0" timeOffset="29769.9767">5389 6260 21,'5'12'21,"-5"-12"3,0 0-4,8 11-5,-8-11-3,8 13-3,-8-13-4,9 13-2,-9-13-2,9 12-1,-9-12-2,9 9-5,-9-9-8,12 8-9,-12-8 1,14 3-1,-14-3 1</inkml:trace>
  <inkml:trace contextRef="#ctx0" brushRef="#br0" timeOffset="30016.0013">5603 6361 24,'16'21'23,"-16"-21"0,12 16 1,-12-16-11,12 14-2,-12-14-3,11 13-4,-11-13-1,9 13-1,-9-13-1,10 9-1,-10-9-3,12 7-5,-12-7-8,9 2-8,2 3-1,-11-5 1,20-4 0</inkml:trace>
  <inkml:trace contextRef="#ctx0" brushRef="#br0" timeOffset="30273.027">6011 6460 43,'10'7'24,"5"7"1,-15-14-1,16 14-14,-7-6-2,-9-8-4,16 15 0,-16-15-2,12 11-2,-12-11-6,13 9-9,-13-9-10,10 1-2,-10-1 2,9-5-1</inkml:trace>
  <inkml:trace contextRef="#ctx0" brushRef="#br0" timeOffset="30972.0969">6033 6749 63,'0'0'29,"0"0"-2,2 13 0,-2-13-20,0 0-2,0 0-2,4 11-1,-4-11 0,0 0-1,0 0 0,8 11-1,-8-11-3,0 0-4,0 0-5,0 0-10,13 11-6,-13-11-1,0 0 1,0 0 1</inkml:trace>
  <inkml:trace contextRef="#ctx0" brushRef="#br0" timeOffset="31159.1156">6228 6841 37,'20'17'19,"-8"-10"2,5 3-7,-4 0-10,-3-1-6,2 3-10,-12-12-6,14 10-1,-14-10 0,11 1 0</inkml:trace>
  <inkml:trace contextRef="#ctx0" brushRef="#br0" timeOffset="31303.13">6413 6991 65,'16'23'18,"-6"-8"-11,1-2-6,8-1-24,-19-12-1</inkml:trace>
  <inkml:trace contextRef="#ctx0" brushRef="#br0" timeOffset="36562.6559">4975 10607 48,'0'0'29,"0"0"3,0 0 0,0 0-9,0 0-3,-4-10-8,4 10-3,7-11-3,-7 11-2,13-14-1,-13 14-2,17-15-2,-9 6-1,3 3-2,-1-4-4,2 6-4,-2-2-12,1-2-9,3 4 1,-2-7-1,4 4 2</inkml:trace>
  <inkml:trace contextRef="#ctx0" brushRef="#br0" timeOffset="36796.6792">5256 10442 70,'17'3'28,"-17"-3"-1,15-7-1,-15 7-17,12-13-4,-12 13-3,15-13-3,-15 13-4,15-13-6,-5 10-13,-2-8-3,7 5-1,-7-6 1</inkml:trace>
  <inkml:trace contextRef="#ctx0" brushRef="#br0" timeOffset="37030.7025">5550 10281 51,'19'0'24,"-19"0"0,17-8 0,-8 2-16,-9 6-2,18-14-3,-18 14-3,13-14-3,-4 6-6,2 2-9,-4-6-5,6 3-2,-3-5 2,5 5-1</inkml:trace>
  <inkml:trace contextRef="#ctx0" brushRef="#br0" timeOffset="37239.7234">5864 10074 59,'20'-2'23,"-20"2"1,20-7-1,-11 2-19,-9 5-4,17-14-2,-17 14-5,15-11-10,-12 1-7,7 6 1,-7-9 0,7 6 1</inkml:trace>
  <inkml:trace contextRef="#ctx0" brushRef="#br0" timeOffset="37422.7417">6105 9916 44,'16'6'23,"-5"-12"2,6 5-3,-17 1-10,19-18-17,-4 11-9,-7-9-8,8 8-2,-8-11 1,6 10 0</inkml:trace>
  <inkml:trace contextRef="#ctx0" brushRef="#br0" timeOffset="37562.7558">6339 9749 30,'0'0'22,"14"-2"-1,-14 2-5,11-8-13,-3 5-14,-4-7-6,11 4-2,-10-9-3</inkml:trace>
  <inkml:trace contextRef="#ctx0" brushRef="#br0" timeOffset="47328.7322">2941 7605 10,'0'0'21,"0"0"3,0 0-3,0 0-1,0 0 0,0 0-2,0 0-3,0 0-6,0 0-2,0 0-1,0 0-3,0 0-1,0 0 0,0 0-2,-5 13 0,5-13-1,-2 11-1,2-11-1,1 17-3,1-6 0,-2-11-2,3 21-6,0-8-10,-3-13-4,5 25 0,-5-25 3</inkml:trace>
  <inkml:trace contextRef="#ctx0" brushRef="#br0" timeOffset="47601.7596">2972 7897 16,'0'0'20,"0"11"0,0-11-4,-7 14-3,7-14-3,-6 19-2,2-8-4,1 0-1,-1 3-3,1-1 1,1 0-3,-1-1-6,3 4-8,0-16-5,-3 21 0,3-21 1</inkml:trace>
  <inkml:trace contextRef="#ctx0" brushRef="#br0" timeOffset="47833.7829">2936 8150 25,'-2'27'19,"2"-27"0,-4 23 0,4-23-11,-3 21-3,1-10-2,0-1-4,2 2-9,0-12-10,-5 16 1,5-16 0,-4 11 0</inkml:trace>
  <inkml:trace contextRef="#ctx0" brushRef="#br0" timeOffset="48013.8009">2927 8409 27,'-1'11'17,"5"6"0,-4-17-3,-6 16-23,8 0-7,-2-16 0,-4 21-1</inkml:trace>
  <inkml:trace contextRef="#ctx0" brushRef="#br0" timeOffset="48194.819">2940 8629 41,'5'22'19,"-8"-8"-2,4 2-8,-1 4-15,-3-6-8,6 9-5,-6-9-1,6 8 0</inkml:trace>
  <inkml:trace contextRef="#ctx0" brushRef="#br0" timeOffset="54884.4879">4748 10155 2,'0'0'3,"0"0"0,0 0-1,0 0 2,0 0 1,0 0 2,0 0 0,0 0 0,0 0 2,-9-1-1,9 1 1,0 0 1,0 0 0,0 0-1,0 0-1,0 0 0,-9 6-1,9-6 1,0 0-1,0 0 0,0 0-1,0 0 0,-3-12-1,3 12-1,0 0 0,1-11-1,-1 11 0,3-12-1,-3 12 1,6-15-1,-6 15 0,10-19 0,-4 9 0,-6 10-1,14-21 1,-5 11-1,0 0 1,0-1-1,-1 1 0,2 0 0,0 0 1,0-1-1,-2 1 0,1-1 0,0 1 0,1-2 0,-2-1-1,1 1 1,0 0-1,0 0 0,-1 1 1,1 0-1,1 1 0,-1 0 0,0 2 0,1-1 0,1 2 0,-1-3 0,3 2 0,0-1 0,-1-1 0,4 2 0,-1-1 0,0 1 0,3-2 0,-1 1 0,2 0 0,-1-1 0,3 0 0,-1-1 0,1 1 0,1-1 0,-2 1 0,2-1 0,0 1 0,1-1 0,0 2 0,-1-1 0,1 0-1,1 0 1,-1 0 0,0-1 0,2 0 0,-3 1 0,2-2 0,0 0-1,0 2 2,0-1-2,3 1 1,0 2-1,-3-2 1,4 1 0,-1 1-1,2-2 1,2 2 0,1-1 0,0 0 0,1-1-1,1 1 1,0 1 0,0 0 1,1 1-1,-1 0 0,1-2 0,0 2 1,1 2 0,1-2 0,-1 0 0,-2 0 0,1 1 0,-1-1 1,-2 2-1,-4-1 0,-2 3 0,-3 0 0,-1 1 0,-4 1-1,-2 1 1,-3 0-1,-4 1 0,-9-1 0,13 1 0,-13-1 0,0 0-1,0 0 0,0 0-1,0 0-2,0 0 0,0 0 0,0 0-1,0 0-1,-3-10 1,3 10-1,-9-11-2,9 11 3,-15-14-1,6 8 1,-3-2 0,2 2 1,-4-1 0,2 2 2,0-1 1,1 1 2,1 0 0,0 2 2,10 3 0,-13-7 0,13 7 1,-10-6-1,10 6 2,0 0-1,0 0 0,-10-8 2,10 8-2,0 0 0,0 0-1,0 0 0,0 0 0,0 0-2,0 0 1,0 0-1,0 0 0,0 0 0,9 12 1,-9-12-1,14 18 1,-4-5-1,3 2 1,1 0 0,1 3-1,1-2 0,-1 2 0,1-3 0,0 1 0,-4-2 0,0-1 0,-2-1-1,-2-1 1,-8-11 0,12 18-1,-12-18 1,5 16 0,-5-16 1,-4 19-1,-3-7 1,-1 3 0,-2 0-1,-3 1 1,-1 2-3,0-3-1,2 3-8,-2-6-13,-1-5-13,15-7 2,-16 2 0,16-2-1</inkml:trace>
  <inkml:trace contextRef="#ctx0" brushRef="#br0" timeOffset="57485.748">6571 7326 7,'0'0'10,"0"0"0,0 0-1,12 8-1,-12-8-1,8 12-2,-8-12 0,6 17-1,-5-6 0,1 2 1,-2-2-1,-1 1 1,-1 0 0,-1-2-1,-1 1 0,4-11 0,-9 16-1,9-16 0,-15 15-1,6-9 1,0 0 0,0-2 0,-1 1 0,-1-1-1,0-1 1,-1-2-1,1 2 0,1-3-1,-1 0 1,0-2 0,-1 1 0,2-1-1,-1 0 1,0-1-1,0 1 1,-2 0-1,1-1 0,0 1 0,-1 0 0,-2-1 1,0 1-1,-2 0 0,-2-1 0,-1 1-1,-4 0 1,0 0 0,-2 0 0,-1 1 0,0-1-1,1 0 2,1 1 0,-1-1-1,3 1 1,-1 0 0,-1-1 0,2 0 0,-1 1 1,0-1-1,1-1 0,0-1-1,0 0 1,1-2 0,1 0 0,0-1 0,0 0 0,-1-1 0,1 0-1,-2 0 0,0-1 0,-1-2-1,-2 1 1,-1-2-1,0 0 1,-2-1-1,2-1 1,-4 0-1,3 0 1,1 1-1,1-1 1,1 0-1,3 0 1,0 0-1,0 0 1,2 0 0,0 0 0,1-1 0,0 1-1,1-2 1,-2 1 0,1-2-1,2 2 1,-1-1-1,0 1 1,0 0 0,0-2 0,-1 2-2,3 1 3,-1-1-3,-2 0 2,2-2-1,0 1 0,1-2-1,1 2 0,1 0 2,0-2-2,0 2 1,3 1-1,-1-2 2,2 1-1,1 1 1,-1 0-1,1-2 1,1 1-1,1-1 1,1 0 0,-1 0-1,1-2 1,0 3 0,1 0-1,2 0 0,-2 1 1,1 1-1,1 2 1,-1 2-1,4 10 0,-6-19 1,6 19-1,-4-15 0,4 15 1,-5-12-1,5 12 0,-3-10 1,3 10-1,0 0 1,0 0-1,-8-13 0,8 13 0,0 0 1,0 0-1,0 0 0,0 0 0,0 0 0,0 0 0,-8-11 0,8 11 0,0 0 0,0 0-1,0 0 1,0 0 0,-9 6-1,9-6 1,-8 22-1,4-5 1,-2 3-1,-1 3 1,0 4 0,-1 0 0,1-1 0,0 0 0,0-4 0,1-2 0,0-3 1,1-5-1,5-12 0,-5 14 0,5-14 1,0 0-1,0 0 1,0 0 0,0 0 0,4-11 0,0-1 0,1-1 0,1-4-1,2-3 0,-1-1 0,1-3 0,1 0 0,0-1 0,-1 1 0,0 2 0,0 1 0,-1 2 0,-1 2 0,0 1 0,-2 5 0,-4 11 0,7-15 0,-7 15 0,0 0 0,8-13-1,-8 13 1,0 0 0,9-3-1,-9 3 1,0 0 0,12 4 0,-12-4-1,12 3 1,-12-3 0,16 5-1,-16-5 0,15 4-2,-6-1-2,-9-3-3,15 5-7,-15-5-10,0 0-9,11 14 0,-11-14 0,-2 18 3</inkml:trace>
  <inkml:trace contextRef="#ctx0" brushRef="#br0" timeOffset="59276.927">4042 6796 18,'0'0'18,"0"0"-3,0 0-1,0 0-2,0 0 0,0 0-3,0 0-2,0 0-1,0 0-2,0 0 0,0 0-2,8 0 0,-8 0-1,0 0-1,0 0 0,9 8 1,-9-8 0,10 9 0,-10-9 0,12 17 0,-6-6 1,1 3-1,0 4 3,0 1-2,-1 3 1,0 2-1,0 4 1,-1 4-1,1 3 2,-2 1-1,1 3 0,-3 0 1,0 3-1,-2 0 0,-1 0 2,-1-1-2,-1 1 0,-3-3-1,-2 3 0,-2-1 0,0-2 1,-3-1-2,-1-1 1,-3-2-1,0 0 1,0-2-1,-1-2 0,-1 1 0,0-2-1,-1-1 1,0 0-1,-1-1 1,0 2-1,-1-4 1,2 1-1,-1-2 1,-2-1-1,1 0 1,-1-1 0,-1-1-1,1 2 1,-2-2-1,-3 0 1,2 1 0,-2 1-1,1-2 1,-2 0-1,3-3 0,3-2 0,3-3 1,4-2-1,3-4 0,13-8 0,-12 7 0,12-7 1,0 0-1,0 0 1,0 0 0,0 0-1,0 0 1,0-13-1,0 13 1,2-21-1,0 5-1,3-4 2,0-1-2,1-2 1,2-2 0,-1-2 0,2 2-1,0-1 1,0 3 0,0-2 0,-2 3 0,1 2 0,-1 3 0,-1 1 1,-1 5-1,-5 11 0,5-15 0,-5 15 1,0 0-1,0 0 0,0 0 0,0 0-1,-7 12 1,3-1 0,0 4-1,-3 3 1,0 3 0,-2 2 0,1 0 0,-3 3 0,1-2 0,2 0 0,-2 0 1,1-2-1,1-1 1,2-2-1,2-3 0,1 0 0,1-2 1,1-3-1,1-11 1,1 17-1,-1-17 0,3 13 0,-3-13 1,3 10-1,-3-10 0,0 0 1,4 14-1,-4-14 0,0 0 1,0 0-1,3 13 1,-3-13 0,0 0-1,0 0 1,0 0-1,0 0 1,12 9 0,-12-9-1,10 1 1,-2 1 0,2-2 0,2 0 0,1-2 0,1 2 1,0-2-1,1 1 0,-1-1 0,0 0 0,-4 1 0,0 0-1,-10 1 1,12 0-1,-12 0 0,0 0 0,0 0 0,0 0 0,8 2 0,-8-2-1,0 0-1,0 0-8,0 0-24,12 9-2,-12-9 1,4-12-2</inkml:trace>
  <inkml:trace contextRef="#ctx0" brushRef="#br0" timeOffset="67703.7697">11624 13113 24,'-22'-8'24,"8"7"1,-3-7-4,5 1-1,2 1-3,0-2-1,10 8-1,-13-11-1,13 11-3,0 0-2,0 0-2,0 0-2,0 0-1,0 0-1,0 0-1,11 18 0,2-3 0,5 4-1,4 6 1,5 3 0,5 6 0,2 1 0,2 4-1,3-1 0,1 2 1,0-2-2,1 1 1,-1-4-1,1-2 0,-2-5 1,0-3-1,-6-3 1,-2-4-1,-5-5 0,-5-3 1,-4-3-1,-5-2 0,-12-5 1,12 6-1,-12-6 0,0 0 0,0 0 1,0 0-1,0 0 1,0 0 0,0 0-1,0 0 1,0 0-1,0 0 1,0 0-1,0 0 0,0 0 1,0 0-1,0 0 0,0 0 0,0 0 1,0 0-1,0 0 0,0 0 0,0 0 1,0 0-1,0 0 0,0 0 0,0 0 0,0 0 0,0 0 0,0 17-1,1-3 1,0 5 0,0 7 0,1 6 1,0 9-1,1 8 0,0 8 1,1 8-1,-1 4 0,1 8 0,-1 4 1,-1 6-1,0 1 0,1 1 0,0-1 0,1-3 1,0-3-1,0-3 1,0-8-1,1-2 1,0-5-1,-3-4 0,1-8 1,-1-4-1,-1-6 0,-1-8 2,0-5-2,0-5 0,-1-9 0,0-5 0,1-10 0,0 13 0,0-13 0,0 0 0,0 0 0,0 0-2,0 0 1,0 0 0,0 0-1,0 0 1,0 0 0,0 0 0,0 0 1,0 0-1,0 0 1,0 0 0,0 0 0,0 0-1,0 0 1,0 0 0,0 0 0,0 0 0,0 0 0,0 0 1,0 0-1,0 0 0,0 0 0,0 0 0,0 0 0,0 0 1,0 0-1,-9 12 1,-1-6-1,-2 2 1,-7 2-1,-6 8 1,-7 3 0,-7 7 0,-6 4 0,-7 10 0,-7 6 1,-9 8-2,-7 5 0,-1 1 0,-3 1 0,0 1 0,4-2 0,2-8 0,8-8 0,10-11-7,11-5-4,5-15-27,13-15-3,12-18 1,11-14-1</inkml:trace>
  <inkml:trace contextRef="#ctx0" brushRef="#br0" timeOffset="69409.9401">12189 13793 25,'0'0'27,"0"0"0,0 0 2,13-16-9,-4 7-7,-1-7 0,7-2-2,-1-7-2,6 0-1,0-8 0,7 2-1,3-11-1,6 2 0,2-4-1,6 1-1,1-4 0,5 1-1,1 1 0,1 0 0,-3 5-2,-2 2 1,-3 3-1,-3 3 0,-5 2-1,-5 6 1,-6 2-1,-4 5 0,-5 2 0,-3 3 0,-3 5-1,-10 7-1,10-8-3,-10 8-4,0 0-6,0 0-9,0 0-13,0 22 1,-3-6 0,0 8 2</inkml:trace>
  <inkml:trace contextRef="#ctx0" brushRef="#br0" timeOffset="70267.026">12331 15433 5,'0'0'21,"-4"-11"2,4 11 1,0 0-5,-1-13-2,1 13-2,0 0 1,0 0-2,0 0-2,0 0 0,0 0-3,0 0-2,0 0-2,0 0-1,0 0-1,9-1 1,-9 1-2,17 12 1,-3-8 0,6 7 0,4-1 0,5 6-1,4 0 0,6 3-1,4 0 1,6 4 0,3 1-1,5 3 1,4 0-1,3 0 1,2-4 0,1 0-1,2-2 1,-3-2-1,-4-4 0,-5-1 0,-6-7-1,-8 1 0,-7-2-1,-9-2-1,-7-2-2,-9-7-6,-1 0-28,-10 5-1,2-16 0,-2 16-1</inkml:trace>
  <inkml:trace contextRef="#ctx0" brushRef="#br0" timeOffset="71452.1445">13505 15800 2,'0'0'20,"-11"0"2,11 0-2,0 0-3,0 0 0,-9 4-2,9-4 0,0 0-2,-10-1-1,10 1-2,0 0 0,0 0-2,0 0-2,0 0-1,0 0 0,14-12 0,-6 1-1,4 1 0,3-6-1,6-5 0,4-6 0,7-2 0,2-8 0,8 0-1,4-5 1,5-1 0,0-3 0,5 3-1,-2-1 0,0 2 0,9-8-5,-4-1-3,-2 7 0,-3-2-1,-2 6 0,-6 0 0,-4 6 1,-4 1-1,-14 15 5,-5 3 3,-4 2 0,-4 3-1,-11 10 1,12-10-1,-12 10 1,0 0-2,0 0 0,0 0 0,0 0-3,0 0-23,0 0-4,2-12-1,-3 2-1</inkml:trace>
  <inkml:trace contextRef="#ctx0" brushRef="#br0" timeOffset="72410.2401">12996 12928 15,'-13'0'23,"13"0"2,0 0 3,-9-2-7,9 2-5,0 0-1,0 0-2,0 0-2,0 0-2,0 0-3,0 0-1,0 0-1,0 0-1,0 0-1,17 19 1,-7-7-1,6 3 1,3 1 0,8 5 0,3 2 0,8 1 0,6 3-1,4 1 0,4 1-1,5 1 1,2 1-1,2 0 1,1 1-1,1-2 1,2-3 0,0 0 1,0-5-1,-1 0 0,-2-3 0,-1-3-1,-6-3 1,-3-2-2,-9-2 1,-6-2-1,-8-1 1,-7-4-1,-6 0 0,-6 0 0,-10-2 0,0 0-2,9 2-1,-9-2-3,0 0-11,0 0-19,-4 14-2,4-14 1,-1 15-1</inkml:trace>
  <inkml:trace contextRef="#ctx0" brushRef="#br0" timeOffset="74455.4446">14310 13635 42,'-9'-2'25,"9"2"3,0 0-1,0 0-14,0 0-3,0 0 0,0 19 0,1-4-1,4 8-1,-3 4 0,6 11-1,-4 3 0,4 8-2,-1 2-1,3 5-1,-1 1 0,2 2-1,0 1 0,1 1-1,-1 1 0,2 1-1,0-2 1,-2-1 0,1-3-1,-1-4 1,-2-2-1,0-3 1,0-4-1,-2-4 0,-2-4 0,-1-1 0,-1-4 1,0 2-1,-3-3 0,0-1 0,-1-2 0,0 1 1,-1-2 0,0-1 0,1-2-1,0-3 1,-1-4-1,1-2 1,1-14-1,-1 15 0,1-15 0,0 0 0,0 0 0,0 0 0,-5-22-1,4-1 0,2-8-1,-2-7 0,1-9-1,-1-8 1,1-2 0,0-5 0,0-1 0,-1-1 0,1-1 1,-2-1 1,1 2 0,-1 1-1,-1 0 2,0 1-2,-2 4 2,-1 4 0,0 6-1,-2 6 1,-1 7 0,0 5 0,0 7 0,-1 6 0,2 4 0,8 13-1,-13-13 0,13 13 0,-9-2-1,9 2 1,0 0-1,-10 13 1,10-13 0,-5 21 0,3-6 0,0 5 0,0 3 0,1 2 0,0-1 0,0 1 0,0-4 0,0-2 0,1-5 0,0-14 0,-1 12 1,1-12 0,0 0 0,0-23 0,-2 3 0,0-4 0,-1-5-1,0-8 1,-1-2-1,2-5 1,-2-1-1,2-1 1,0 1 0,0 2 0,1 3 0,1 6 1,0 6 0,-1 8-1,1 6 1,0 14-1,0 0-1,0 18 1,1 11-1,1 11 0,0 8 0,2 6 0,0 9 0,3 4 0,-2-4-1,1-3 1,-1-9 0,1-7 0,-2-5-1,-1-8 1,0-6 0,-2-7 0,0-3 0,-1-15 0,1 11 0,-1-11 0,0-16 0,-1-4 0,-1-7 0,-1-8-1,-1-7 1,-3-7 0,0-6 1,1-2-1,-1 1 0,0 0 0,1 3 1,-1 7 0,2 6-1,2 6 1,0 9-1,0 6 1,1 5-1,2 14 0,0 0 0,0 0-1,0 0 1,-3 14-1,5 0 1,0 0-1,0 1 1,1 1 0,0-2 0,-2-3 0,-1-11 0,5 10 0,-5-10 0,0 0-1,2-10 1,-2-2 0,0-3-1,-1-5 1,-1-2 0,0-4-1,0-1 1,1 2 0,-2 1 0,1 3 0,0 5 0,0 3 0,0 3 0,2 10 0,-3-12 1,3 12-1,0 0 0,0 0 1,0 0-1,0 0 1,0 0-1,0 0 1,0 0 0,0 0-1,0 0 1,0 0 0,0-12 0,0 12 0,8-14 0,-1 2 0,5-6 0,6-4 0,6-7 0,6-5 0,9-6-1,6-4 1,4-4-1,7-2 2,4-2-2,2 1 0,3 2-2,-1 2 2,-3 3 0,-1 5 0,-1 4 0,-6 5 2,-5 3-2,-7 5 0,-6 2 0,-6 5 0,-5 3 0,-5 3 0,-7 1 0,-2 3 0,-10 5 0,11-8 0,-11 8 0,0 0 0,0 0 0,2-12 0,-2 12-5,-4-12-4,4 12-12,-1-15-17,-2 0-1,-1-1 1,-1-5 0</inkml:trace>
  <inkml:trace contextRef="#ctx0" brushRef="#br0" timeOffset="74831.4822">15150 12192 49,'-3'-14'29,"3"14"3,0 0-2,0 0-9,0 0-7,-3 11-3,6 9-2,-3-1-2,6 13-2,-5 3 0,5 8-1,-1 5 0,1 2-2,0-1-1,-1-3-1,-2-3 0,0-7 1,0-6-2,-1-7-1,2-5-4,-4-18-2,5 13-10,-5-13-17,5-16 1,1-3-1,-2-12 0</inkml:trace>
  <inkml:trace contextRef="#ctx0" brushRef="#br0" timeOffset="75095.5088">15360 12109 76,'3'-16'35,"-3"16"0,5-13-1,-5 13-14,0 0-6,-2 22-6,4 3-2,-4 2-2,4 8-1,-2 3 0,3 8-1,-1-3-1,1 0-1,0-5 0,-1-6 0,0-5-3,-1-8 0,2-4-6,-3-15-14,0 0-14,-4-19 0,3-9 1,4-4-1</inkml:trace>
  <inkml:trace contextRef="#ctx0" brushRef="#br0" timeOffset="75576.5569">15228 11571 75,'-17'-3'31,"-6"-2"-2,8 6-3,0 6-16,1 5-4,4 8-1,1 4 0,5 8 0,1 3-2,5 2 1,5-1-1,4-1-1,1-4 1,5-6-1,0-8 1,5-6-1,1-8 0,2-6 0,1-7 0,-1-4 0,0-7-1,0-2 0,-6-5 0,-1-3 0,-5-2 0,-4 2-1,-3-1 1,-4 1-1,-6 1 1,-5 4 0,-2 3-1,-3 4 0,-5 5 0,-2 5 0,-2 4 0,-2 5 0,2 6-3,0 1-1,5 8-3,-2 0-3,9 11-5,0 3-11,5 6-9,8 10 0,2 4 2,9 11 1</inkml:trace>
  <inkml:trace contextRef="#ctx0" brushRef="#br0" timeOffset="76284.6277">15281 12665 2,'0'0'20,"0"0"2,0 0-1,0 0 0,0 0 0,1 10-1,-1-10-1,0 0-1,15 18-2,-5-13-3,8 9-1,1-4-3,11 8-1,2-2-1,6 9-2,1-3-1,3 3-1,0-1-1,-2 0 0,-4-2-1,-4-1-1,-6-3 0,-6-5-1,-3-3 0,-5-3-2,-12-7-1,11 7-6,-11-7-21,0 0-7,10-16 1,-5 2-1</inkml:trace>
  <inkml:trace contextRef="#ctx0" brushRef="#br0" timeOffset="76531.6524">15982 12705 78,'4'35'35,"1"7"0,-5-1 2,2-5-11,1 15-19,-4 3-1,2 4-3,-4-2 0,1 3-1,0-3 0,1-6-2,1-4-2,-1-12-4,4 0-9,-3-13-18,0-21-4,0 0 1,12-4-1</inkml:trace>
  <inkml:trace contextRef="#ctx0" brushRef="#br0" timeOffset="76809.6802">16235 12716 91,'0'0'34,"8"-11"-1,-8 11 2,4 17-22,-8 1-5,4 13-2,-3 8-2,3 12 0,-1 9-1,1 7 0,0 3-1,3 0-1,-1-5-1,1-7-1,0-7-2,-1-13-4,4-4-6,-5-16-15,-1-18-9,3 12 1,-3-12-1,-4-20 1</inkml:trace>
  <inkml:trace contextRef="#ctx0" brushRef="#br0" timeOffset="77013.7006">16084 13137 82,'-15'-6'36,"6"6"-1,9 0 2,-5-11-19,17 9-9,2-7-2,11 0-3,3-1-1,6 1-1,1-2-3,0-2-3,0 9-10,-5 0-21,-8-1-2,-3 5 1,-10-1-1</inkml:trace>
  <inkml:trace contextRef="#ctx0" brushRef="#br0" timeOffset="78003.7996">12596 13963 23,'0'0'24,"-7"-16"2,7 16 4,-6-11-9,6 11-6,0 0-1,-12-14-2,12 14 0,0 0-2,0 0-3,0 0-1,0 0-3,0 0 0,0 0-1,-9 8-1,8 3 1,0 4-1,0 7 2,0 4-1,0 8 0,-1 3 0,2 6 0,-2 3-1,1 5 1,1 0-1,0 3 0,2-1 0,0-1 1,0-2-1,1 1 0,0-7 1,1-4 0,-2-3-1,0-1 1,-1-2-1,-1-4-1,0-4 1,0-3-1,0-3 0,0-2-1,0-4 1,0-14-1,1 14 1,-1-14-1,0 0-2,0 0-3,0 0-15,5 10-16,-5-10-2,0 0 2,0 0-1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5:53:32.61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2784 1655 16,'-2'-21'19,"2"11"3,-6-7 0,4 3-3,-1 1-3,0 1-1,2 1-2,-2 1-1,3 10-1,-2-13-1,2 13-3,0 0-2,-3 11-1,-1 7-1,-1 6-1,0 9-1,1 3-3,-1 5 2,1 2-1,0-2 1,2-5-2,1-4 2,1-6-4,1-5 0,-2-10-3,4 5-8,-3-16-8,-3 10-8,3-10-1,0 0 1,0 0 1</inkml:trace>
  <inkml:trace contextRef="#ctx0" brushRef="#br0" timeOffset="896">538 3189 0,'-30'-28'22,"30"28"2,0 0 2,0 0-5,-30-34-1,30 34-2,0 0-3,0 0-2,0 0-2,-9-37-3,9 37-1,0 0-3,0 0-1,0 0-1,0 0 0,34 1-2,-34-1 0,15 35 1,-15-35-1,9 56 1,-9-56-1,-2 67 0,2-67 0,-17 67 1,17-67-2,-30 59 1,30-59-1,-34 44 1,34-44 1,-32 33 0,32-33 1,0 0 0,0 0 0,-31 23 0,31-23 1,0 0-1,0 0-1,0 0-1,0 0 0,0 0 1,40-23 0,-40 23-1,38-13-1,-38 13 0,45-12 1,-45 12-2,43-6-3,-43 6-6,34 3-13,-34-3-11,31 17 3,-31-17-2,0 0 1</inkml:trace>
  <inkml:trace contextRef="#ctx0" brushRef="#br0" timeOffset="1850">340 6888 21,'-18'-42'24,"18"42"1,0 0-2,0 0-5,-19-40-1,19 40-2,0 0-1,0 0 1,-1-38-4,1 38-1,0 0-2,0 0-3,0 0 0,35-39-2,-35 39-1,0 0-1,31 5 1,-31-5-2,0 0 1,31 44 0,-31-44 0,13 48 0,-13-48-1,2 55 1,-2-55-1,-7 53 1,7-53-1,-17 43 0,17-43 0,0 0 0,-25 40 0,25-40 0,0 0 1,0 0-1,0 0 0,0 0 1,0 0-1,0 0 1,0 0-1,0 0 0,0 0 0,0 0 0,0 0 0,0 0 0,0 0 0,0 0 0,0 0 1,31 18-1,-31-18 0,0 0 0,0 0 1,25 48-1,-25-48 0,0 0 0,-6 48 1,6-48-2,0 0 1,-33 51-2,33-51-3,-35 32-5,35-32-14,-33 14-14,33-14 1,0 0-1,0 0 2</inkml:trace>
  <inkml:trace contextRef="#ctx0" brushRef="#br0" timeOffset="2505">2826 8214 61,'0'0'32,"0"0"-1,0 0 1,1 11-15,-1-11-5,-4 18-2,-5-4-3,3 10-2,-4 0-2,0 9 0,-4 2-2,2 5 1,-3-4-1,4-2 0,3-3 0,2-3 0,3-3 0,3-4 0,4-5 0,4-1 0,5-2 0,3-1 1,3-4-2,3-1 1,4-4 0,1 0 0,0-2-1,-2-3-1,-2-1-1,-5-1-1,0 2-3,-7-5-4,-1 5-9,-10 2-16,9-16 1,-4 4 0,-5-5 0</inkml:trace>
  <inkml:trace contextRef="#ctx0" brushRef="#br0" timeOffset="2760">3000 8209 85,'0'0'32,"-11"2"0,4 13 2,-2 12-21,-5 4-4,4 16-3,-1 9-1,1 12-1,1 0-2,6 8 0,4 4-2,3-6-3,4 0-1,0-12-6,5-3-8,1-5-16,0-11 0,2-5-1,-4-19 1</inkml:trace>
  <inkml:trace contextRef="#ctx0" brushRef="#br0" timeOffset="5776">3102 7638 86,'0'0'30,"17"4"0,-17-4 0,8-3-24,-8 3-4,13-3-2,-13 3-1,15-2-2,-15 2-2,15-5-5,-15 5-3,15-10-9,-4 7-6,-4-9-1,7 5 0,-7-10 3</inkml:trace>
  <inkml:trace contextRef="#ctx0" brushRef="#br0" timeOffset="6023">3609 7454 77,'24'4'29,"-6"-8"-2,2 5 0,-2-2-23,-1-1-5,1 0-4,1 0-2,-3-1-4,-1 1-3,1-1-6,-5-5-5,6 6-1,-6-8 1,6 8 3</inkml:trace>
  <inkml:trace contextRef="#ctx0" brushRef="#br0" timeOffset="6235">4149 7398 53,'14'-1'23,"10"7"1,-11-11-1,6 4-19,0 0-5,3-3-5,0 2-8,-5-7-7,8 5-3,-11-9 1,10 8 1</inkml:trace>
  <inkml:trace contextRef="#ctx0" brushRef="#br0" timeOffset="6445">4840 7194 54,'35'2'23,"-9"-9"0,7 3-5,-5-2-17,-3-1-5,3 1-7,-4-6-8,4 6-4,-8-10 1,8 8 0</inkml:trace>
  <inkml:trace contextRef="#ctx0" brushRef="#br0" timeOffset="6663">5476 6996 37,'33'2'24,"-6"-7"1,7 8 0,-5-6-10,2 2-6,-1 0-3,0-1-4,-1-2-2,-2 0-4,-1 1-4,-2-6-10,4 6-6,-8-7-2,5 5 1,-6-10 0</inkml:trace>
  <inkml:trace contextRef="#ctx0" brushRef="#br0" timeOffset="6926">6503 6799 74,'33'-2'30,"6"6"-1,-8-9 0,0 1-26,2 2-3,3 0-4,-3-3-2,-2 0-3,-4-2-2,2 2-4,-2-4-5,0-1-3,3 4 0,-5-7 1,6 7 1</inkml:trace>
  <inkml:trace contextRef="#ctx0" brushRef="#br0" timeOffset="7091">7169 6669 21,'27'-7'20,"8"8"0,-5-5-2,5 7-3,-2-5-4,0 4-4,0-4-5,1 1-3,1-2-4,-1-4-4,2 1-5,-4-8-5,7 7-2,-6-12 0,8 9 1</inkml:trace>
  <inkml:trace contextRef="#ctx0" brushRef="#br0" timeOffset="7205">7913 6506 30,'47'-3'23,"-6"-8"0,5 9-3,-3 0-9,5 1-10,1 4-18,-5-11-5,8 6-1,-11-14-2</inkml:trace>
  <inkml:trace contextRef="#ctx0" brushRef="#br0" timeOffset="8531">2876 2629 44,'0'0'22,"21"-5"2,-12-3-3,2 3-19,4 4-1,2 3-3,0 3-2,-2 1-3,2 3-4,-1-2-5,4 5-3,-4-6-2,7 5-1</inkml:trace>
  <inkml:trace contextRef="#ctx0" brushRef="#br0" timeOffset="8825">3736 2814 58,'24'34'28,"-6"-12"-1,3 1-3,-6-12-15,4 7-16,0-2-6,3 3-5,0-1-8,-6-6 0,4 3 1,-5-10 1</inkml:trace>
  <inkml:trace contextRef="#ctx0" brushRef="#br0" timeOffset="9058">4351 3152 49,'25'24'24,"-4"-11"1,3 2-3,-1-5-22,3 2-4,-1 0-6,0-4-9,3 5-5,-8-11 1,6 7 0</inkml:trace>
  <inkml:trace contextRef="#ctx0" brushRef="#br0" timeOffset="9269">5213 3404 32,'39'18'22,"5"7"-1,-7-13 0,6-8-17,-2 8-10,2-5-11,5 6-4,-11-12 1,4 6-2</inkml:trace>
  <inkml:trace contextRef="#ctx0" brushRef="#br0" timeOffset="9464">6090 3658 25,'39'33'18,"-6"-11"0,7 3 0,-4-7-16,5-3-2,6-3-6,-4-7-6,6 3-5,-7-9-1,9 3 1</inkml:trace>
  <inkml:trace contextRef="#ctx0" brushRef="#br0" timeOffset="9575">6961 3774 22,'42'1'18,"4"11"-5,-4-1-10,0 1-13,5 7-3,-8-10-4</inkml:trace>
  <inkml:trace contextRef="#ctx0" brushRef="#br0" timeOffset="9728">7801 3916 51,'29'21'2,"2"-2"-1,-3-2-8,-1-12-16</inkml:trace>
  <inkml:trace contextRef="#ctx0" brushRef="#br0" timeOffset="10869">8417 2872 13,'-10'-13'15,"10"13"-4,-9-16-4,9 16-1,-15-10 0,4 6-1,-1 1 0,-2 3 0,-2 1 0,-1 5-1,-2 4 1,-1 4-1,0 5-1,-1 3 0,3 5-1,1 1 1,4 3-2,2-3 0,5 0 0,4-3 0,5-3 0,4-3 0,4-5 1,6-5 0,2-3 0,4-5 2,1-3 0,2-6 0,1-1 1,-1-7-1,-2 1 0,-3-2-1,-2-3 0,-3-1-1,-4 0 0,-4 1-1,-2 0-1,-4 2 1,-1 0 0,-1 4 1,-2 4-1,2 10 0,-4-14 1,4 14-1,0 0 0,-13 11 0,6 7 0,0 6 0,-1 8-1,0 5 1,3 5 0,3 5 0,5-1 0,5 0 0,6-5-1,4-4 0,5-6-4,4-5-5,0-3-13,1-11-7,4 1-1,-4-12 1</inkml:trace>
  <inkml:trace contextRef="#ctx0" brushRef="#br0" timeOffset="11877">8357 7304 51,'4'11'23,"6"16"3,-7-2 0,-1 11-18,1 7-1,-1 4 1,-1 3 1,-4-2 0,1 0 2,-3-9-4,3-1 1,-1-11-3,2-4-1,-2-8 0,3-3-1,0-12-1,-2 10 1,2-10-1,0 0 0,-1-20-1,3 5 0,0-6 0,1-2 0,2-5-1,3-4 0,2 2 0,1 2-1,1 3 0,1 6 0,-1 3 0,-1 6 0,-1 4 1,1 5-1,-2 7 1,3 1 1,-1 2-1,-1 2 1,2 0-1,0 3 1,-1 1-1,-2 1 1,-2-2-1,-2 2 1,-6 2 1,-4 1 0,-7 2 0,-4 3 1,-9-1-1,-2-1 0,-3-1-1,-4-4-5,2-1-9,-2-6-21,1-12-2,6-5 0,0-10 0</inkml:trace>
  <inkml:trace contextRef="#ctx0" brushRef="#br0" timeOffset="16770">21456 3201 3,'0'0'12,"-17"-17"0,17 17 0,-20-14-1,10 8-3,-2 1 1,1 2-1,-3 2 0,2 2 1,0 3-3,-3 3-1,2 3 0,-1 2 0,2 4 0,-1 1-1,5 4 1,-2 1-1,3 1 0,1 2-1,3-2 0,0-1 0,3-1 0,2-2-1,1-4 0,1-4 1,-4-11-1,15 12 1,-5-10-1,1-8 0,2-1 0,1-6 0,2-1-1,-1-6 2,-1 0-3,-1-2 1,0 0 0,-3-1-1,-1 2 1,-2 1-1,-2 2 1,-2 4-1,-2 3 1,-1 11 0,2-14-1,-2 14 1,0 0-1,0 0 1,0 0-1,0 0 0,0 0 0,0 0 0,-1 16 0,1-6 0,2 6 1,0 0 0,2 1 1,2 2 0,2 0 0,3-2 0,1 0 0,3-6 0,2 0-1,1-5 1,0-4-2,1-3 0,-2-5-3,3 0-4,-6-7-6,4 2-16,-1 1-4,-2 0-1,1 5 1</inkml:trace>
  <inkml:trace contextRef="#ctx0" brushRef="#br0" timeOffset="17951">21451 7024 16,'0'0'23,"0"0"0,0 0 3,-9 14-9,3 4-3,0 8-4,-2 5-1,3 8-2,-3 4-1,0 4-1,1-1 0,1 0-1,2-7-2,0-4 2,-1-10-2,2-3 1,-1-8-1,4-3 2,0-11-1,0 0 1,0 0-1,-2-13 0,2-3 0,2-1 0,-1-5-1,2-2-1,1-1-1,1 1 1,0 0-1,2 6 1,0 0-1,1 5 0,1 4 1,0 4-1,2 2 0,0 4 0,2 1 0,1 3-1,1 2 1,-2 2 0,2 2 0,-2 2 0,0 0 0,-1 2-1,-2-1 1,-1 1 0,-1-1 0,-1 1 0,-2 0 0,-1 0 1,-2-1-1,-2 0 1,-1-1-1,-3 0 1,-3-2 1,-3-1-1,-3 1 1,-1-2 1,-5-1 0,0 1 0,-1-3-1,1 1 1,0-2-1,1-2 0,2-1 0,3 0-2,2-2 1,11 0-2,-13-2-2,13 2-4,0 0-13,0 0-16,0-19 0,6 7-1,-2-8 1</inkml:trace>
  <inkml:trace contextRef="#ctx0" brushRef="#br0" timeOffset="19402">19020 1542 19,'0'0'21,"0"0"1,0 0-3,0 0-5,0 0-2,0 0-2,0 0-2,0 0 0,0 13-1,-2 0 0,3 5 0,-1 6 0,4 7-4,-2 2 3,3 5-4,-1-1 1,3 0-2,0-2 1,1-2-3,-1-7 3,-1-3-1,0-6 0,0-4 0,-1-1-3,-5-12-3,11 11-6,-11-11-11,0 0-9,13-7-1,-13 7 0,12-10 1</inkml:trace>
  <inkml:trace contextRef="#ctx0" brushRef="#br0" timeOffset="20364">16356 3426 29,'-1'-11'26,"-4"-6"1,7 1 0,1 0-11,1-1-2,7 3-3,0-4-3,5 6-1,3-1-1,1 6-2,0 3-1,0 9-1,-1 4 0,-3 10-1,-3 4 0,-3 5 0,-7 3-1,-1 1 1,-6 1 0,-3-3 0,-6-3 0,-2-3 1,-2-5-1,-2-2 0,0-6 0,2-1 0,-2-4 0,5-3 0,2-3 0,3 0 0,9 0-1,-11-3 1,11 3 0,0 0 0,0 0 0,11-5 0,2 6 0,4 0-1,7 2 1,3-1-1,6 1 0,2 0 0,1 0-1,-2 0-2,2 4-5,-7-3-11,-2 6-15,1 4 1,-7 2-1,-1 11 1</inkml:trace>
  <inkml:trace contextRef="#ctx0" brushRef="#br0" timeOffset="21206">16323 6699 65,'-1'-16'33,"4"4"-1,-3-3 1,0-3-17,4 8-4,-2-4-4,-2 14-3,7-17-2,-7 17-1,0 0-1,9 9 0,-7 6-1,0 2 0,-2 7 1,0 1-1,-2 3 1,-2 3 0,-3-4-1,-2-1 1,-4-2 0,-2-4 0,-1-4-1,2-2 1,0-4 0,3-1-1,1-5 1,10-4-1,-10 4 0,10-4 0,0 0 0,10-6 0,-1 4 0,2 0 0,2 2 0,2 2 0,0 2 1,2 6 0,-2 1-1,-1 3 1,-4 3 1,-3 0-1,-3 3 0,-4 2 0,-6-1 0,-4 1-3,-4 3 0,-6-6-5,1 5-6,-5-5-12,3-2-10,7 0 0,1-9 0,10 2 2</inkml:trace>
  <inkml:trace contextRef="#ctx0" brushRef="#br0" timeOffset="21831">19018 8572 109,'-3'13'33,"0"7"2,-8 7-5,-4-5-25,-2 6-1,-4 0-1,-2 3 2,-1-6-2,2-1 0,2-7-1,6-3 0,2-5 1,12-9-1,-10 12 0,10-12 0,14 1 0,3-3-1,5-2 1,6 1-1,3-2 0,5 1 0,0-1-1,0 0 0,-4 3-1,-4 0-1,-6 2-2,-8-3-1,0 6-7,-14-3-21,0 0-4,6-13 0,-11 1 0</inkml:trace>
  <inkml:trace contextRef="#ctx0" brushRef="#br0" timeOffset="22094">19081 8565 100,'-8'22'35,"3"3"1,-2 2 0,0 5-25,5 10-1,-2 2-2,4 10-3,-2-1-1,3 2-1,0-2-1,3-2-2,-1-4 0,0-9-4,3-3-5,-5-10-16,2-10-12,-3-15 0,10 6 0,-4-17-1</inkml:trace>
  <inkml:trace contextRef="#ctx0" brushRef="#br0" timeOffset="38732">5015 12337 14,'0'0'19,"10"-6"2,-10 6 1,10-12-4,-10 12-2,13-12-1,-13 12-2,14-14-1,-2 7-1,-2-4 0,3 4-3,0-3-1,0 3-2,-1-3 1,1 4-2,-5-1 0,-8 7-1,12-7-1,-12 7 0,0 0 0,-7 12 0,-7 0-1,-5 6 1,-8 7 0,-6 5 1,-10 5 1,-5 9 0,-10 0 1,-2 4 0,-6 0-1,-2 1 0,-2-5 0,2-1-4,4-5 0,5-3 0,4-6 0,7-5 0,8-4 0,8-4 0,7-4 0,7-1 0,3-4 0,7-3 0,8-4 0,-10 6 0,10-6 0,0 0 0,0 0 0,0 0 0,0 0 0,0 0 0,0 0 0,0 0 0,0 0 0,0 0-28,-3-19-10,11 1-3,3-13 3,6-7-2</inkml:trace>
  <inkml:trace contextRef="#ctx0" brushRef="#br0" timeOffset="39356">5108 11520 54,'-7'-21'27,"7"21"2,-6-23 0,3 9-13,2 2-3,-3-1-2,4 13-2,-3-19-2,3 19 1,0 0-4,0 0 1,2 13-2,3 11-1,0 8-1,3 15 0,0 11 0,1 12 0,1 7 1,3 4 0,-2-3 1,-1-1 0,1-8 0,0-8-2,-3-13 1,0-10-1,0-10 0,-2-8-3,-1-5-2,-5-15-4,5 12-16,-5-12-12,0 0 1,0 0 0,0 0-1</inkml:trace>
  <inkml:trace contextRef="#ctx0" brushRef="#br0" timeOffset="39814">4437 13147 98,'0'0'34,"-11"0"1,11 0 2,15-16-22,-1-4-6,11 2-2,6-7 0,10 0-1,7-4-2,6 1-1,1-2-3,1 2 0,-1-2 0,-3 4 0,-3 0 0,-6 3 0,-5 3 0,-6 0-3,-2 6-4,-10-2-6,2 5-24,-9 6-1,-13 5 0,0 0 0</inkml:trace>
  <inkml:trace contextRef="#ctx0" brushRef="#br0" timeOffset="40010">4410 13257 19,'-15'14'12,"0"-11"-3,15-3-8,0 0-10,-8-10-5,8 10 0</inkml:trace>
  <inkml:trace contextRef="#ctx0" brushRef="#br0" timeOffset="40913">4300 12821 75,'0'0'30,"0"0"0,-8 4 0,11 8-14,1 11-10,-3 10-1,3 14-1,-1 12 1,3 13 0,-1 10-2,2 9 0,0 3-1,0 5 0,0-3-1,0 1-1,0-6-1,-1-2 2,-2-7-1,0-5 0,-1-7 0,-1-7 0,-1-8 0,-1-6 1,0-8 0,0-6-1,-2-7 1,1-6 0,0-5 0,0-4 0,1-13 0,-2 14-1,2-14 1,0 0-1,0 0 1,0 0-1,0 0 1,0 0-1,0 0 1,0 0-1,0 0 0,0 0 1,0 0-1,0 0 0,0 0 1,0 0-1,0 0 1,0 0-1,0 0 1,0 0-1,0 0 1,0 0 0,0 0-1,0 0 1,0 0 0,0 0 0,0 0 0,6 11 0,-6-11-1,0 0 1,15 10 0,-5-3 0,3 1 0,6 5 0,4 4 0,7 2 0,7 4 0,7 2-1,7 3 1,5 4 0,3-1 0,4 1 0,2-3 0,-2 0 0,-1-1-1,-3-1 0,-4-4 0,-6-2 0,-7-2-1,-6-3-2,-4 0 0,-10-8-4,-3 1-3,-19-9-16,12 0-13,-12 0 1,-6-17 1,-3 1 1</inkml:trace>
  <inkml:trace contextRef="#ctx0" brushRef="#br0" timeOffset="41393">4711 14186 67,'0'0'31,"-9"-5"0,9 5 1,0 0-17,0 0-6,0 0-2,0 0-1,0 0 0,0 0-1,6 15 0,2-4-1,5 5 1,7 4-1,8 7 1,7 2-1,12 5 1,5 0-2,10 2 1,2-1-1,5-1-1,-3-4 0,1-4-2,-4-4 0,-3-3 0,-6-5 0,-4-4 0,-7-2 0,-6-3 0,-5-1-4,-7-4 1,-5 2-3,-7-4-2,-1 5-8,-12-3-16,0 0-6,0 0 0,0 0 1,-10 12 1</inkml:trace>
  <inkml:trace contextRef="#ctx0" brushRef="#br0" timeOffset="41868">5451 14536 62,'0'0'32,"0"0"-1,0 0 1,0 0-13,0 0-8,5 23-2,-6-4-2,4 9 0,-3 7-1,4 13-1,-1 6 1,4 11-2,-2 4 1,4 6-2,0 2 0,3 2-1,-1-4-1,2 0 1,1-5-2,-1-3 1,1-1 0,-1-8 0,0-4-1,-1-3 1,-2-5-1,-1-6 0,-2-5 0,-2-8-2,0-7-5,-7-9-31,2-11-1,0-21 0,-3-13-1</inkml:trace>
  <inkml:trace contextRef="#ctx0" brushRef="#br0" timeOffset="43346">8790 12254 79,'0'0'31,"-9"-13"0,9 13-1,0 0-19,0 12-3,2 5-2,-2 11-1,2 17 0,-1 14-2,2 20 2,-3 13-2,3 16 2,-2 10-2,0 8 0,-1 3-1,0-2 1,-2-7-1,1-4 0,-2-8 0,1-6-1,-1-12-1,0-7 1,-1-10-1,0-9 0,-1-9 0,-1-10-1,2-12 0,-2-9-3,3-7-1,3-17-7,0 0-22,-10-21-4,8-8 1,4-9 0</inkml:trace>
  <inkml:trace contextRef="#ctx0" brushRef="#br0" timeOffset="43985">9065 12182 21,'1'-15'21,"-1"15"3,0-14 2,0 14-7,3-12-3,-3 12-2,0 0 1,-1-12-3,1 12 0,0 0-3,0 0-1,0 0-3,0 0 0,0 11-2,2 2-1,-2 3 0,3 11 0,-2 8 1,3 14-1,-2 14 1,2 14-1,0 14 0,0 13 0,-1 11 0,1 9 0,-4 2-1,1 3-1,-3-5 1,1 0-2,-2-9 2,1-8 0,-1-10 0,2-7 0,1-9 1,2-7-2,-1-10 2,3-8-1,-1-8 0,2-6 0,-2-8-1,0-5 0,0-9 0,-1-5 0,-1-3-1,-1-12-1,0 0-2,0 0-3,0 0-13,-1-20-18,-2-8-1,1-6 2,0-13-2</inkml:trace>
  <inkml:trace contextRef="#ctx0" brushRef="#br0" timeOffset="45128">9353 12050 19,'0'0'12,"0"0"3,0 0 0,-3-13 2,3 13 0,0 0 0,0 0-1,0 0-1,0 0-2,0 0-2,0 0-1,0 0-3,0 0-3,0 0 0,0 0-1,-7 15 0,4-1 0,1 7-1,-2 8 1,2 10-1,-1 6 1,3 13-1,-2 9 1,2 8-2,-1 6 0,1 4 1,-1 5-2,1 3 1,-1 0 0,0 1-1,-1-4 0,1-3 1,-1 0-1,0-6-1,0-4 1,-1-3 0,0-5 1,1-5-1,0-6 0,1-2 0,0-8 2,1-2 0,0-7 0,2 0 0,-2-5 0,2-2 1,-1-2-1,1-4 0,-1 1 0,0-2-1,0-2 0,0-3-1,0-4 1,0-3-1,-1-1 0,0-12-1,1 14 1,-1-14-1,0 0-1,0 0-2,0 0-9,0-12-25,-1-5 0,0-7 0,0-8-1</inkml:trace>
  <inkml:trace contextRef="#ctx0" brushRef="#br0" timeOffset="46647">9048 12111 10,'0'0'16,"0"0"2,0 0-3,0 0-1,0 0 0,0 0 1,0 0-2,0 0-1,0 0-1,0 0-1,0 0-2,0 0 1,0 0 0,0 0-1,0 0-1,0 0 1,0 0 0,0 0-1,0 0-1,0 0 0,0 0-2,2-18-1,0 6 0,-1-6-1,1-6-2,1-5 0,-1-7 0,1-4 0,-1-6-1,0-3 1,0-5 0,0-3 0,-1-3-1,1-1 2,0 2-1,-1-3 0,1 1 0,-2 2 1,0 0-1,0 3 0,-1 5 1,-1 4-1,-1 3 0,0 5 1,0 8-1,-1 4 1,3 7 0,-1 4 1,1 5-1,1 11 0,-2-11 0,2 11 0,0 0 0,0 0 0,0 0-1,0 0 0,0 0-1,0 0-2,0 0-3,0 0-18,0 0-12,9-17-3,-3 1 2,0-11-1</inkml:trace>
  <inkml:trace contextRef="#ctx0" brushRef="#br0" timeOffset="47527">9089 10273 45,'0'0'27,"-9"3"2,9-3 1,0 0-14,0 0-2,0 0-1,-4-12-2,4 12-3,0 0-1,-4-14-3,4 14-1,-9-12 0,9 12-2,-12-13 0,4 8 0,-2 0 0,-1 0 0,0 2-1,-1 2 1,-2-1-1,1 4 1,-1 0-1,-1 3 0,2 2 1,-1 1 0,0 3 0,1 3 0,1 4 0,1 1 0,3 3 1,1 0 0,4 1 0,3 2 0,4-1 1,4 1-1,5-1 0,4 1 0,4 1 0,3-3-1,2 0 0,1-2 0,2-2-1,1-3 0,2-3 1,1-5 0,-2-3-1,-2-4 0,-2-3 1,-1-3-2,-3-3 0,-2 0-1,-6-6-4,0 3-5,-7-3-20,-1-6-6,0 1 0,-4-8 1,2 0-1</inkml:trace>
  <inkml:trace contextRef="#ctx0" brushRef="#br0" timeOffset="48278">9338 10188 58,'0'0'28,"-4"21"0,4-21 1,-5 20-16,6 0-4,-1 0 0,2 8-1,-2-4-1,3 3-2,-2-3-1,2 0 0,-2-7-1,1-2 0,-1-4-1,-1-11 0,1 12 1,-1-12 0,0 0 0,0 0-1,0 0 1,-6-19-1,2 5 0,0-1 0,-1-5-1,-1-2-1,-1-3 0,-1 0 0,1 0 1,2-1-1,0 2 0,0 4 1,2 4 0,1 3 0,2 13 0,-1-15 0,1 15 0,0 0-1,15 18 1,-6-4-1,4 3 0,3 3 1,4 1-1,-1 0 1,3-3-1,-1-1 1,1-3 0,-2-2 0,-2-3 0,0-4 0,-2-2 1,0-3-1,-3-4 1,-1 0 0,-1-5-2,-1 0 0,-2-4 0,-2-2 0,-1-1 0,-1-4 0,0-2 0,-1-2 0,-1 0 0,-1 1 0,-1-1 0,0 2 0,-1 1 0,-1 2 0,-1 3 0,0 3 0,-1 0 0,0 3 0,0-1 0,0-2 0,4 13-2,-13-22-31,7 4-5,3-6-2,1-14 1,7-9-1</inkml:trace>
  <inkml:trace contextRef="#ctx0" brushRef="#br0" timeOffset="61859">5601 14482 4,'0'0'15,"-16"9"2,16-9-3,-17 7 0,17-7-1,-16 5 2,16-5-1,-12 5 0,12-5-1,0 0-1,-12 0-1,12 0-2,0 0 0,0 0-2,0 0-1,-2-10-1,2 10-1,3-12-1,-3 12 0,7-16-1,-2 4 0,-5 12 0,13-18-1,-4 10 1,1-2 0,1 2-1,-1-2 1,3 1-1,-1 0 0,4-2-1,2-2 1,0 3-1,2-2 0,2 2 1,2-1-1,1 1 0,4 0 0,0 1 0,0 1 1,2 1-1,2-2 0,2 4 0,2-2 0,2 1 0,1 1 1,1 0-1,1 1 0,0 1 0,1 1 0,-2 0 0,1 1 0,-1-1 0,0 1 1,-1 1-1,-2-2 0,3 1 0,0-2 0,0 1 0,-1 0 0,1-1 0,-1 1 0,0-1 0,-2 0 0,1 0 0,-1-1 0,1 2 0,0 0 0,0-2 0,1 1 0,1 0 0,1 1 0,1 0 0,1-1 0,1 1 0,1 0 0,-1-1 0,2 1 0,0 0 0,-1-1 1,1 0-1,-1 0 0,0 0 0,-1-2 0,1 2 0,-3-1 0,-2 1 0,-3-1 0,-1 2 0,-4-2 0,-3 1 0,-3 1 0,-4-1 0,-2 1 0,-4 1 0,0-2 0,-3 2 0,-2 0 0,-2 0 0,-1 0 1,-9 1-1,13-3 0,-13 3 0,0 0-1,10-8 0,-10 8 0,3-13 0,-3 13-1,0-18 2,0 18-2,-6-22 1,0 10 0,-3-1 1,0 1-1,-4 1 1,0-1-1,-2 3 1,0-1 0,2 2 0,0 1 1,2 4-1,2-1 1,9 4 0,-12-3 0,12 3 0,0 0 1,0 0-1,0 0 1,7 10 0,2-3-1,4 2 1,3 1-1,3 3 1,3 1-1,3 2 0,0 0 1,1 1-2,1-1 0,-2 0 1,-2 1-1,0-1 0,-4 0 0,-1 0 0,-5-2 0,-2 2 0,-4-1 0,-2 3 1,-5-2-1,0 3 1,-2-2 0,-3 2-1,-3 0 1,-2-2-1,-1-1 1,-3-2-2,-3-1 0,-2-6-4,0 1-5,-5-8-21,2-5-7,2-6 1,3-6-2,4-4 3</inkml:trace>
  <inkml:trace contextRef="#ctx0" brushRef="#br0" timeOffset="64460">8658 12311 21,'0'0'20,"0"0"0,0 0 0,0 0-7,0 0-3,0 0-2,0 0 0,0 0 0,-12 13 0,12-13 0,-11 11-1,11-11-1,-16 15-1,5-6-2,-1 3 2,-3 1-2,2 0-1,-5-1 0,1 4 1,-5-2-1,1 1 1,-4-1 0,-1 1 0,-4-2-1,-1 2 1,-3-1-1,-1-1 0,-1 0-1,0-1 1,-1-1-1,0-1 0,-1-1-1,1 0 1,0-1-1,-1-1 1,-2 1-1,0-1 1,-3 0-1,0 1 0,-2-1 0,1 0 1,-1 0-1,-2 2 0,-1-2 1,2 0-1,-2-2 0,-1 3 1,1-3-1,-4 1 1,0 0-1,1-1 0,1-1 0,0 0 1,-1-2-1,2 1 1,0-3-1,3 0 1,0-2-1,-1 1 1,1-2-1,-1-2 0,1 0 1,0 0-1,1-1 1,2-1-1,-2 0 2,3 0-2,-1-2 2,1 4-1,1-2 0,-1 0 0,-2-3 1,0 3-2,1-2 1,0 1 0,0-3 0,2 2 0,2-2 0,2 0 0,0 0 0,4 0 0,1-2 0,1 0 0,2-1 0,0-1-1,0 2 1,3 0-1,1 0 1,1 0-1,1-1 0,2 3 1,1 0-1,1 1 1,0-2 0,1 2-1,0 0 1,2 1-1,0 1 1,3-1-1,-2 2 1,1 0-1,2 2 0,-1 0 1,2 0-1,1 2 0,1-1 0,0 2 0,9 2 0,-14-4 0,14 4 0,-11-1 0,11 1 0,0 0 0,-11 1 0,11-1 0,0 0 0,-9 9 1,9-9-1,-6 16 0,2-3 0,-1 3 0,0 2 0,-2 4 0,-1 2 0,0 2 1,-2-1-1,0-1 1,0-1-1,1-4 0,-1 0 1,2-6-1,8-13 0,-9 16 0,9-16 1,0 0-1,0 0 1,0 0 1,0 0-2,0 0 0,-5-12 0,6 1 0,0-5 0,0-3 0,0-2 0,1-3 0,-1 1 0,3-2 0,0 2 0,0 2 0,0 2 0,0 4 0,0 1 0,-1 2 0,0 2 0,-3 10 0,4-16 0,-4 16 0,1-18 0,-1 18 0,2-16 0,-2 16 0,5-14 0,-5 14 0,4-12 0,-4 12 0,0 0-2,9-7 2,-9 7-1,12-1 1,-2 0 0,3 2 0,6-1 0,4 1 1,3 0-1,3 2 2,0-1-2,2 0 0,-2-1 0,-2 2 0,-2-3 0,-3 0 0,-5 0 0,-4-3 0,-1 3-4,-12 0 0,14-2-3,-14 2-4,0 0-10,0 0-10,0 0-7,0 0 2,-6 18 0,-1-3 3</inkml:trace>
  <inkml:trace contextRef="#ctx0" brushRef="#br0" timeOffset="65670">5007 13120 13,'0'0'18,"0"0"3,0 0 2,-9-7-2,9 7-4,0 0-1,-6-11-1,6 11 0,0 0-1,-2-12-3,2 12-2,0 0-1,1-14-3,-1 14-2,0 0-1,11-8-1,-11 8 0,12 1 0,-3 4-1,1 2 1,3 2 0,1 3 0,1 3-1,-1 3 1,1 2 0,-1 2-1,-3 2 1,-1 0 0,-4 3-1,-3 0 1,-3 0-1,-4 0 1,-4 1-1,-3 0-1,-2-3 1,-3 2-1,-2-3 1,-3 0 0,-1-2 1,-1 0-1,-1-3 1,2 1 1,-2-3 0,4 0 0,1-3-1,2-3 0,3 0-1,4-4 1,10-7-1,-14 9 0,14-9 0,0 0 0,0 0 0,0 0 1,0 0-2,0 0 1,0 0 0,0 0-1,0 0 0,-6-18 0,7 5 0,0-4 0,0-2 0,0-5 0,0-5 1,1-1 1,0-2-1,-1 2 2,1 2-1,-1 5 1,0 2-1,0 4 1,-1 17-2,1-15 1,-1 15-1,0 0 1,-5 12-1,2-2 0,-1 3-1,-1 6 0,1 2 0,-2 2 0,-1 2 1,1-1-1,0 1 1,1-2-1,0-2 1,1-4 0,2-1 0,1-4 1,2-1-1,-1-11 1,8 16-1,-8-16 1,18 14 0,-6-8 0,2 1-1,4-1 1,0 1-1,2-1 1,-1 0 0,1 0-1,-1-2 1,-1 1-1,-2-2 1,-3 1-1,-2-1-1,-11-3-2,17 7-9,-7-7-24,-2-8-2,4-7 2,4-12-3</inkml:trace>
  <inkml:trace contextRef="#ctx0" brushRef="#br0" timeOffset="66813">10392 12999 53,'7'-11'30,"-7"11"3,0 0-1,0 0-10,0 0-8,5-10-3,-5 10-3,0 0-1,0 0-2,0 0 0,0 0 0,0 0 0,10 8-1,3-8 0,8 2 0,7-2-1,11 1 1,10-2-1,12 0 0,11-1-3,9-1 0,7 0 0,5-1 0,1 1 0,1 1 0,-2 0 0,-4 1 0,-7 0 0,-7 1 0,-11 1 0,-9 0 0,-13-1 0,-8 2 0,-9-2 0,-10 0 0,-6 1 0,-9-1 0,0 0 0,-11-13-2,11 13-6,-22-22-4,9 9-4,-9-13-2,5 3-3,-10-10-1,5 5 3,-7-4 3,2 2 6,-5 2 6,1 3 7,-1 8 6,-4 3 6,5 8 2,-4-1 2,8 10-2,-1-3-3,7 7-2,3-4-2,8 8-2,10-11-1,0 24-1,11-8-2,10 5 1,5 2-3,9 6-2,6 0 0,8 4 0,3 0 0,5 0 0,-1 0 0,-1-3 0,-4 0 0,-4-3 0,-9-3 0,-7-1 0,-10 2 0,-9 1 0,-11-1 0,-11 2 0,-9 1 0,-7 4 0,-7-1 0,-4-2 0,0 2-5,-5-8-34,4-12-1,6-9-1,7-17 2</inkml:trace>
  <inkml:trace contextRef="#ctx0" brushRef="#br0" timeOffset="70084">15500 12104 0,'0'0'8,"8"-9"1,-8 9-5,9-8 1,-9 8-2,10-8 2,-10 8 0,10-7 4,-10 7 1,12-7 1,-12 7 5,11-5-1,-11 5 1,10-3 0,-10 3-1,9-4-2,-9 4-1,11-2-2,-11 2-1,10-2-2,-10 2 0,0 0-1,12 0-1,-12 0 0,0 0 0,0 0-1,0 0-1,0 0 0,0 0-1,0 0 0,0 0 0,0 0-1,0 0-1,0 0 1,0 0-1,0 0 1,-15 7-1,3-4 1,-4 3 0,-9 2 0,-4 3 0,-7 2 0,-6 3 0,-5 0 0,-6 3 0,-3 0 1,-4-1-2,-1 1 0,-1-2 0,-4-1 0,-1-1 0,0-2 0,3-1 0,0 0 0,2-1 0,4-2 0,4 0 0,6-2 0,6-1 0,6 0 0,5-3 0,8 1 0,4-3 0,7 1 0,3-2 0,9 0 0,0 0 0,-9 0 0,9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0,5 13 0,-5-13 0,0 0 0,4 13 0,-4-13 0,5 19 0,-2-7 0,-1 4 0,2 4 0,-1 5 0,0 7 0,2 4 0,0 5 0,0 6 0,2 6 0,1 6 0,-1 4 0,1 3 0,-1 5 0,1 4 0,-2 1 0,-1 1 0,-1 0 0,-2 0 0,-2 1 0,-1-2 0,-1-5 0,-2-3 0,1-2 0,-2-6 0,0-5 0,0-6 0,0-8 0,1-5 0,0-8 0,1-6 0,1-5 0,0-6 0,2-11 0,-1 12 0,1-12 0,0 0 0,0 0 0,0 0 0,0 0 0,0 0 0,0 0 0,0 0 0,0 0 0,0 0 0,0 0 0,0 0 0,0 0 0,0 0 0,0 0 0,0 0 0,0 0 0,0 0 0,0 0 0,0 0 0,0 0 0,0 0 0,0 0 0,0 0 0,0 0 0,0 0 0,0 0 0,0 0 0,0 0 0,9 1 0,-9-1 0,9 5 0,-9-5 0,17 10 0,-6-1 0,5 2 0,4 6 0,6 1 0,3 4 0,4 3 0,7 2 0,3 3 0,7 3 0,5-1 0,-1 3 0,3 1 0,2 1 0,0 1 0,-2 0 0,-4-1 0,-2-3 0,-5 0 0,-2-6 0,-5-1 0,-7-5 0,-5-3 0,-3-4 0,-7-5 0,-3-2 0,-4-2 0,-10-6 0,8 6 0,-8-6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0,1 12 0,-1-12 0,5 28 0,-2-5 0,1 7 0,0 10 0,2 8 0,0 9 0,1 10 0,0 4 0,2 4 0,1 4 0,0 0 0,2 2 0,-1-2 0,0-3 0,0-5 0,0-3 0,-2-7 0,-1-8 0,-2-6 0,-3-8 0,0-10 0,-6-17-4,3-12-37,-8-11-2,0-19 2,0-21-2</inkml:trace>
  <inkml:trace contextRef="#ctx0" brushRef="#br0" timeOffset="71262">15489 11093 36,'0'0'25,"-4"-13"4,4 13-6,0-11-2,0 11-3,0 0-2,-2-14 0,2 14-3,0 0-3,0 0-1,0 0-3,0 0 0,0 0-1,0 0-2,0 0 0,-1 17 0,0-6-1,1 9-1,-1 4 1,1 5 0,-1 7 0,2 6 2,-1 3-4,1 4 0,1 3 0,1 0 0,0 2 0,1 0 0,0-1 0,0 0 0,2-5 0,-1-2 0,-1-3 0,2-4 0,-1-3 0,0-4 0,-1-5 0,0-3 0,0-3 0,-1-2 0,0-3 0,0-1 0,0-2 0,-1-1 0,-2-12 0,4 17 0,-4-17 0,2 15 0,-2-15 0,3 11 0,-3-11 0,0 0 0,3 12 0,-3-12 0,0 0 0,0 0 0,0 0 0,6 12 0,-6-12 0,0 0 0,0 0 0,0 0 0,0 0 0,0 0 0,0 0 0,0 0-11,0 0-30,4-21-3,-7-1 2,0-2-2</inkml:trace>
  <inkml:trace contextRef="#ctx0" brushRef="#br0" timeOffset="76211">14664 12649 3,'0'0'14,"0"0"-1,0 0-2,0 0 1,0 0 0,0 0 1,0 0 0,0 0-1,0 0 0,0 0 1,0 0-2,0 0-1,0 0-1,0 0-1,0 0 1,0 0-1,0 0-2,0 0 1,0 0 0,0 0-1,0 0 0,0 0-1,0 0 0,0 0-2,0 0 1,0 0-2,0 0 1,0 0-1,0 0-1,0 0 0,1 10 0,-1-10 0,1 18 0,-1-6 0,-1 5 0,1 3 0,0 4 0,0 2 0,-1 2 0,1 1-1,0 0 1,1 0 0,-1 2 0,1-1-1,1-2 2,-1 1-2,0-2 0,0 4 0,0-2 0,-1 0 0,0-2 0,0 1 0,0-3 0,0-1 0,-1 0 0,1 0 0,0-3 0,0 0 0,1 0 0,-1 1 0,0-1 0,1 0 0,-1 0 0,1 0 0,-1-2 0,1 0 0,-1 0 0,0-3 0,0 0 0,1-1 0,-1-2 0,1-1 0,-1 0 0,1-1 0,0-1 0,-1-10 0,1 18 0,-1-18 0,2 15 0,-2-15 0,2 11 0,-2-11 0,0 0 0,1 12 0,-1-12 0,0 0 0,0 0 0,0 0 0,0 0 0,0 0 0,0 0 0,0 0-26,-6-13-14,6 13-1,-13-22 1,3 5-1</inkml:trace>
  <inkml:trace contextRef="#ctx0" brushRef="#br0" timeOffset="79020">15497 12100 11,'-1'-15'9,"1"15"0,3-11 2,-3 11 2,0 0 0,0 0-1,5-13 2,-5 13-5,0 0-1,0 0-4,9-8-1,-9 8-2,0 0 0,0 0 0,0 0 1,0 0 1,0 0 1,0 0 0,10-6 2,-10 6 0,0 0 0,0 0 1,0 0 1,0 0 1,0 0-1,0 0 0,13 13 0,-13-13-1,0 0 0,11 12 0,-11-12-1,16 14-1,-4-5 0,1 4-2,6 2 0,3 1 0,5 1 0,3 2-1,9 2 0,5 0 0,8 1 0,3-1-2,5 0 0,4-1 0,4 1 0,0 0 0,0 0 0,-2-1 0,0-2 0,-3 0 0,-2-2 0,-5 1 0,-3-3 0,-5-3 0,-4 0 0,-6-3 0,-6 0 0,-6-2 0,-6 0 0,-5-4 0,-4 2 0,-11-4 0,10 2 0,-10-2 0,0 0 0,0 0 0,0 0 0,0 0 0,0 0 0,0 0 0,0 0 0,0 0 0,0 0 0,0 0 0,0 0 0,0 0 0,0 0 0,0 0 0,0 0 0,0 0 0,0 0 0,0 0 0,0 0 0,0 0 0,0 0 0,0 0 0,0 0 0,0 0 0,0 0 0,0 0 0,0 0 0,0 0 0,0 0 0,0 0 0,0 0 0,0 0 0,0 0 0,0 0 0,0 0 0,0 0 0,0 0 0,0 0 0,0 0 0,0 0 0,0 0 0,0 0 0,1 10 0,-1-10 0,0 0 0,0 0 0,1 11 0,-1-11 0,0 0 0,0 0 0,0 0 0,0 0 0,0 0 0,0 0 0,0 0 0,0 0 0,0 0 0,0 0 0,0 0 0,0 0 0,0 0 0,0 0 0,0 0 0,0 0 0,0 0 0,0 0 0,-1 14 0,1-14 0,1 19 0,-1-4 0,0 6 0,2 6 0,-1 8 0,1 6 0,0 9 0,1 8 0,-1 6 0,2 5 0,1 4 0,1 0 0,0-2 0,1 0 0,-1-4 0,1-6 0,1-4 0,0-3 0,-2-4 0,-2-2 0,0-4 0,-1-3 0,0-3 0,-1-1 0,0-6 0,-1-5 0,1-5 0,-2-5 0,1-4 0,-1-12 0,0 13 0,0-13 0,0 0 0,0 0 0,-14-13-2,14 13-29,-17-5-9,-2 4-2,-3 0 2,-5 2 0</inkml:trace>
  <inkml:trace contextRef="#ctx0" brushRef="#br0" timeOffset="80071">15558 14726 10,'0'0'20,"-12"-2"1,12 2-1,-10 1-1,10-1-2,0 0-2,-12 5-2,12-5-1,0 0-2,-8 10-1,8-10-1,0 0-1,0 0-1,0 0 0,0 0 0,0 0 0,0 0 0,0 0 0,0 0 0,16 7-1,-16-7-1,21-7 0,-5 0-1,4-1 1,5-3-2,5-3 1,5-5-1,2-1 0,5-3-1,2-2 1,3-2-2,1-1 0,1 0 0,1 0 0,-2-2 0,3 1 0,-1 0 0,0 1 0,-1 0 0,-2 0 0,0 1 0,-1 1 0,-2 1 0,-2 2 0,-3 2 0,-2 0 0,-2 2 0,-4 2 0,-1-3 0,-4 3 0,-2 0 0,-1 1 0,0 0 0,-2 2 0,0 0 0,-2 1 0,0 2 0,-2 2 0,1 1 0,-4 1 0,0 0 0,-2 0 0,0 2 0,-1 0 0,-2 1 0,-9 4 0,12-6 0,-12 6 0,0 0 0,0 0 0,9-5 0,-9 5 0,0 0 0,0 0-2,-2-10-23,2 10-15,-7-27 0,1 3-1,1-9 1</inkml:trace>
  <inkml:trace contextRef="#ctx0" brushRef="#br0" timeOffset="80929">16580 12793 15,'0'0'25,"2"-11"2,-2 11 4,0 0-8,0 0-3,0 0-2,5-11-1,-5 11-5,0 0-2,2 12-2,-2-12-1,2 24-2,-2-6 1,3 8-2,-2 2 1,2 9-2,-2 4 1,2 5-2,-2 1 0,2 5 0,-2-1-1,2 1 1,0-1-1,1-1 1,0-2-1,0-4-1,0-3 0,1-4 0,0-1 2,-1-3-4,1-3 4,0-2-2,0-2 0,0-1 0,0-4 0,0 0 0,-1-1 0,-2-4 0,2-1 0,0 1 0,-1-2 0,0 0 0,0-1 0,0-2 0,-1-1 0,-2-10 0,5 19 0,-5-19 0,3 12 0,-3-12 0,0 0 0,0 0 0,0 0 0,0 0 0,0 0 0,0 0-5,4-12-15,-4-7-19,-1-10-2,1-8 2,1-12-1</inkml:trace>
  <inkml:trace contextRef="#ctx0" brushRef="#br0" timeOffset="81996">16812 12441 25,'0'0'22,"-10"0"1,10 0-2,0 0-2,0 0-2,0 0-1,0 0-3,0 0 1,0 0-3,0 0-2,0 0-1,0 0-1,0 0-1,0 0-1,0 0 0,0 0-1,0 0 0,10 3 0,-10-3-1,0 0 1,6-10-1,-6 10-1,10-15 0,-10 15 0,17-24 0,-6 10-1,3-3 2,3-3-3,1-1 0,4-1 0,3-3 0,2-3 0,1 0 0,1-1 0,2 0 0,-2-1 0,-1 0 0,-2 0 0,-1 1 0,-3 3 0,-2 2 0,-2 0 0,-3 3 0,0 3 0,-3 2 0,-3 2 0,-1 3 0,-8 11 0,13-17 0,-13 17 0,10-12 0,-10 12 0,9-11 0,-9 11 0,9-8 0,-9 8 0,0 0 0,8-12 0,-8 12 0,0 0 0,0 0-7,4-16-29,-2 3-4,1-2 0,1-5 0</inkml:trace>
  <inkml:trace contextRef="#ctx0" brushRef="#br0" timeOffset="82643">17818 11520 21,'4'-19'23,"-4"19"1,-3-15 0,3 15-6,-7-19-1,7 19-2,-10-15-3,10 15-2,-13-13-1,13 13-2,-14-5-1,3 2 0,11 3 0,-22 10 0,9 1-1,-4-1 1,2 8-1,-4 0-1,4 9 1,-2-2-1,6 6 0,0 0-1,6 3 1,3 0-1,6 0 0,3-4 0,6 0-1,3-4-2,5-1 0,3-6 0,2-2 0,2-4 0,3-4 0,1-3 0,-1-4 0,-2-3 0,-2-3 0,-2-1 0,-2-6 0,-4 1 0,-6-6 0,1 4-16,-6-8-22,-1-5-2,0-4 1,-1-5-1</inkml:trace>
  <inkml:trace contextRef="#ctx0" brushRef="#br0" timeOffset="83545">18176 11422 53,'0'0'28,"-3"15"3,0-4 0,3-1-4,1 11-14,-3-3-2,5 12-1,-3-3 0,5 9-2,-3-6-2,5 2-1,-3-5-1,3-2 0,-2-5-2,-1-4 0,-1-5-1,-3-11 0,3 14-1,-3-14 1,0 0 0,0 0 0,0 0 0,3-16 0,-2 2 0,0-3 1,-1-4-2,1-3 0,-1-3 0,1-1 0,-1 0 0,0 0 0,0-1 0,-1 2 0,1 4 0,-1 3 0,-1 3 0,2 5 0,0 12 0,-2-17 0,2 17 0,0 0 0,0 0 0,0 0 0,8 14 0,0 0 0,3 4 0,1 2 0,5 3 0,1 4 0,3 0 0,1-4 0,-1-3 0,-2-2 0,-2-2 0,-2-5 0,-2-1 0,-2-5 0,-11-5 0,12 5 0,-12-5 0,0 0 0,12-7 0,-12 7 0,8-17 0,-5 3 0,2-3 0,-1-1 0,0-3 0,-1-3 0,-1-1 0,-1-1 0,-1 1 0,-1 1 0,-1 2 0,0 1 0,-1 1 0,0 2 0,0 3 0,1 0 0,0 2 0,1 0 0,0-1 0,0 1 0,1 1 0,0-1 0,1 1 0,-1 2 0,1-1 0,-1 11 0,0-15 0,0 15 0,0-11 0,0 11 0,0 0 0,0 0 0,0-12 0,0 12 0,0 0 0,-1-18-37,-2 3-4,0-6-2,0-11 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5:55:30.37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2230 1917 9,'0'0'12,"0"0"0,0-14 1,0 14-2,0 0-1,0 0-2,-2-11 0,2 11 0,0 0-3,0 0-1,0 0-1,0 0 0,-3 11 0,3 2 0,-1 3 0,1 8 1,0 6 0,0 2 0,2 6 1,-1-1-1,1 3 0,-1-7 0,1 2 2,-1-8-2,1-1 2,-1-3-3,0-4-1,-1-4 1,1-3-1,-1-12 0,0 15-4,0-15-1,0 0-5,0 0-9,0 0-11,0 0-1,0 0 2,0-15-2</inkml:trace>
  <inkml:trace contextRef="#ctx0" brushRef="#br0" timeOffset="1180">573 3208 23,'0'0'24,"0"0"2,0 0-4,-30-19-4,30 19-2,0 0-1,0 0-3,0 0-2,0 0-2,-4-36-3,4 36-1,0 0-1,0 0-1,37-21-1,-37 21 0,29 4 0,-29-4-1,0 0 1,40 37-1,-40-37 0,14 41 0,-14-41 1,0 45-1,0-45 1,-18 47-1,18-47 0,-31 44 1,31-44-2,-41 35 1,41-35 0,-43 27 0,43-27 0,-38 15 0,38-15 1,0 0-1,-37 11 1,37-11-1,0 0 3,0 0-1,0 0-1,0 0 0,0 0 0,31 3-1,-31-3 1,37 6-1,-37-6-7,42 14-8,-42-14-18,41 24 1,-41-24-1,41 30-1</inkml:trace>
  <inkml:trace contextRef="#ctx0" brushRef="#br0" timeOffset="2122">433 5992 14,'0'0'21,"-16"-40"-1,16 40-1,-13-36 2,13 36-3,0 0-1,-12-45-3,12 45-2,0 0-2,5-44-1,-5 44-1,0 0-1,0 0-2,30-40 0,-30 40-1,0 0-1,43-11-2,-43 11 0,33 0-1,-33 0 0,30 9 0,-30-9 0,0 0 0,25 39 0,-25-39 1,-4 42-1,4-42 1,-21 47-1,21-47 1,-29 47-1,29-47 0,-31 35 0,31-35 0,0 0 0,-29 25-1,29-25 2,0 0 0,0 0-1,0 0 0,0 0 0,0 0 0,35 7 0,-35-7 0,0 0 0,40 24-1,-40-24 1,0 0 1,32 48-1,-32-48 0,6 40 1,-6-40-1,-11 38 0,11-38 1,-26 38-1,26-38-1,-34 35 0,34-35-1,-34 29-5,34-29-4,0 0-14,0 0-10,-26 35 1,26-35-1,0 0 2</inkml:trace>
  <inkml:trace contextRef="#ctx0" brushRef="#br0" timeOffset="2647">2060 7041 28,'-4'19'25,"4"-19"3,-7 17-1,2-5-3,0 1-2,1 4-4,-6 0-4,6 6-4,-3-2-2,3 7-2,-2-2-2,2 0-1,1-2 0,3-1-1,1-4 0,4-3 1,3-3-1,4-4-1,4-3 0,2-1 0,2-4-1,0-1-1,0-1-1,-2-4-3,2 3-2,-8-6-6,2 1-15,-2-1-8,-6-4 1,2 1 0,-4-6 2</inkml:trace>
  <inkml:trace contextRef="#ctx0" brushRef="#br0" timeOffset="2917">2236 7141 67,'-3'16'32,"0"-2"1,-6 0 0,-3 4-17,4 13-3,-6-1-2,3 11-1,-4-3-3,6 10-3,-1-1-1,4 0 0,1-5-2,4-3-2,2-1-2,1-7-5,6 1-12,-2-7-15,1-7-1,0 1 1,0-7-2</inkml:trace>
  <inkml:trace contextRef="#ctx0" brushRef="#br0" timeOffset="4259">3212 9924 35,'12'-1'24,"-1"5"3,-11-4 1,4-11-9,-4 11-7,0 0 0,-11-8-1,0 6 1,-2 5-4,-5-2-2,-1 9 1,-7 1-2,-1 8 1,-8 3-1,-2 8-1,-9 4 1,-1 8-1,-3 0 0,-1 4 0,-2-2-2,0 2 1,2-3-2,1 0 1,5-7-1,4-3 0,3-4 0,5-3 0,5-5-2,3-5 0,6-2-1,4-7-2,15-7-6,-18 8-13,18-8-14,0 0-1,17-15 1,1 5-1</inkml:trace>
  <inkml:trace contextRef="#ctx0" brushRef="#br0" timeOffset="4807">3455 10091 66,'0'0'30,"0"0"-2,0 0 2,-8 11-17,-2-2-3,-9 4-2,-1 7 0,-9 2-2,-4 7 1,-6 1-1,-3 7 0,-6-1-1,-1 5 0,-5-4-1,-1 3 0,-5-3-2,2 0 1,1-3-2,2-1 0,1-5 0,5-4-1,5-3 0,7-5-1,7-2-1,4-7-3,8 1-4,1-11-8,17 3-14,-9-8-6,9-2 1,4-1-1,0-6 3</inkml:trace>
  <inkml:trace contextRef="#ctx0" brushRef="#br0" timeOffset="5604">2428 10542 46,'0'0'27,"-11"-4"3,11 4-1,0 0-12,0 0-3,0 0-1,-9-1-3,9 1-1,-1 18-1,2 3-2,-3 3 0,4 15-1,-4 12-2,3 19 1,-6 15-2,2 16 1,-5 11-1,0 8-1,-3 6 1,-1 5-2,-2-6 1,2-10 0,1-12 0,2-13-1,2-14 1,2-9 0,2-12 0,0-10-1,0-13 1,1-6-1,0-5 1,0-6-1,1-3 0,1-12-1,0 0 2,-3 10-1,3-10 1,0 0-1,0 0 1,0 0-1,0 0 1,0 0-1,0 0 1,0 0-1,0 0 1,0 0-1,0 0 0,0 0 1,0 0-1,0 0 1,0 0-1,0 0 0,0 0 0,0 0 1,0 0-1,0 0 0,0 0-1,0 0 1,0 0 0,11 4-1,-2 3 1,7 3 0,6 5 0,8 9 0,5 7 0,7 7 0,7 6 0,4 3 0,3 3 0,1-1 0,-1-2 0,-2-8 0,-2-4-2,-7-8 1,-4-5-3,-9-10-3,-1 0-13,-11-6-17,-6-8-1,-6-1 1,-7-8-1</inkml:trace>
  <inkml:trace contextRef="#ctx0" brushRef="#br0" timeOffset="6033">2510 11969 69,'0'0'32,"0"-17"0,0 17 1,0 0-20,5-18-3,-5 18 0,0 0-2,0 0 0,12 10-3,-2 5 0,4 3-2,9 8 1,5 7 1,10 7-2,9 3 1,7 5-1,7 2 1,6 2-2,0-3 0,-1 1-2,-2-4 0,-3-3 0,-6-4 0,-6-7 0,-4-4-3,-10-12-14,-5-2-21,-4-7-2,-8-12 2,-2-6-2</inkml:trace>
  <inkml:trace contextRef="#ctx0" brushRef="#br0" timeOffset="9278">5973 10127 47,'0'0'25,"0"0"1,9-8-3,-9 8-7,0 0-4,0 0 0,0 0-2,0 0-1,1 14-3,-3 1-1,-2 5-1,1 9 0,-3 8-1,0 12 0,-3 8 0,1 10 0,-1 8-1,0 12 2,-3 7-1,2 9 0,-1 7 0,2 0 1,1 2-2,2-1 0,2-6 0,2-3-2,1-10 2,2-10-1,-1-9-1,1-5 0,-3-7 1,0-6 0,-1-6 0,0-6-1,-1-7 0,-1-3-1,3-8-2,-4-9-7,6-6-19,0-10-8,0 0 0,-4-24 1,5-10-1</inkml:trace>
  <inkml:trace contextRef="#ctx0" brushRef="#br0" timeOffset="9864">6341 10222 53,'-9'-6'25,"9"6"0,0 0-2,0 0-8,-5 16-2,1-2-2,3 12 0,-4 7-2,3 16-1,-4 10-1,3 15 1,-3 11-3,1 11-1,-4 8 0,2 8 0,-3-3-1,2 2 1,-1-4-1,2-5-2,-1-10 1,2-3 0,1-11-1,2-10-1,-1-10 0,1-11 0,2-8-1,-1-11 0,2-7-3,0-21-2,0 0-13,0 0-17,8-40-1,-4-1 1,-1-17-1</inkml:trace>
  <inkml:trace contextRef="#ctx0" brushRef="#br0" timeOffset="10556">6011 10228 62,'0'10'28,"0"-10"1,0 0-3,0 0-12,0 0-1,23-4-1,-6-9 0,14 0 0,3-8-2,12-1-3,8-8-2,8-2-1,7-6-1,7-1 0,6-4-1,3-3-1,5-1 0,0 1 0,0 0 0,-1 2 0,-1 3 1,-6 4-2,-7 4 1,-8 5-1,-9 5 1,-10 3 0,-10 5-1,-9 4 1,-9 3-1,-7 2 2,-13 6-2,11-5 0,-11 5 0,0 0 0,0 0 0,0 0 0,0 0 0,0 0-3,0 0-2,0 0-5,-1-10-14,1 10-14,1-21-1,2 6 2,-2-11-1</inkml:trace>
  <inkml:trace contextRef="#ctx0" brushRef="#br0" timeOffset="10970">7545 8778 24,'-4'-18'24,"4"18"2,-5-14 3,5 14-7,0 0-3,-7-14-3,7 14-1,0 0-3,-10 18-1,3 1-3,5 11-2,-2 10-2,3 12-1,-4 11 0,4 8-1,-1 3 0,1 2-2,0-4 0,0-5 0,-2-9 0,0-11 0,1-8-3,-2-13-3,4-4-8,-4-11-14,4-11-7,0 0 0,6-27 0,4 2 0</inkml:trace>
  <inkml:trace contextRef="#ctx0" brushRef="#br0" timeOffset="11265">7697 8654 73,'0'0'32,"0"0"0,-5 31-2,4-3-14,-2 7-5,3 12-2,-3 6 0,4 10-5,-2 0-1,2 2-3,-1 1 0,0-4-1,-1-10-1,-2-7-1,3-8-4,-4-13-6,5-5-9,1-8-13,-2-11 2,2-18-2,0-10 2</inkml:trace>
  <inkml:trace contextRef="#ctx0" brushRef="#br0" timeOffset="11797">7738 7973 78,'-2'-14'30,"-8"-2"0,10 16 0,-19 2-17,5 7-3,5 14-3,-4 4-1,2 9-1,1 5-1,2 6 0,3-4-2,5 0 0,2-6 0,5-5-1,2-9 1,8-5 0,1-12 0,7-5 0,1-9 1,4-7-1,1-6-1,1-5 1,0-6-1,-4 0-1,-6-5 1,-2 0 0,-8 1-1,-4 1 1,-7 0-1,-5 3 0,-6 4 0,-5 3 0,-5 2 0,-2 7 0,-3 6-1,-3 5 1,0 7-2,-1 4 0,3 10-2,-1 3-2,8 13-2,-2-1-4,9 16-7,-1 4-11,4 9-5,5 10 2,-2 0 0,8 12 3</inkml:trace>
  <inkml:trace contextRef="#ctx0" brushRef="#br0" timeOffset="12277">7568 9474 65,'-9'-5'30,"9"5"0,0 0 0,0 0-17,0 0 1,6 15-2,7 5-1,1-1-1,11 10-2,5 1-1,9 13-1,4 2-1,8 6-2,1 0-1,5 2 1,-1-2-2,0 0 0,-4-7-1,-4-6 1,-5-6-1,-5-8 0,-6-6 0,-8-6 0,-5-3-2,-8-6-3,-1 1-3,-10-4-10,0 0-16,0-14-4,0 14 1,-5-14-1</inkml:trace>
  <inkml:trace contextRef="#ctx0" brushRef="#br0" timeOffset="12646">8738 9959 52,'4'-20'27,"-2"9"2,-12-6-1,-5 3-10,-5 9-4,-7 0 0,1 14-2,-6 4-1,3 14-1,0 3-2,6 13-2,2 3-1,10 5 0,4-2-1,8 3-1,6-6 0,7 0-1,6-8 0,3-6 0,3-8-4,2-7 1,3-7-4,-2-10-2,6-3-5,-5-14-5,6-2-8,-2-8-11,2-9-1,1-4 0,-3-7 3</inkml:trace>
  <inkml:trace contextRef="#ctx0" brushRef="#br0" timeOffset="12865">9109 9860 81,'0'0'35,"0"0"0,8 27-1,-9 6-13,-3 2-7,4 15-4,-4 3-2,4 13-1,-2-2-3,1 4 0,0-4-2,1-3-2,0-7-2,-1-10-2,3-5-6,-5-15-8,4-11-19,-1-13-2,8-12 1,1-10 0</inkml:trace>
  <inkml:trace contextRef="#ctx0" brushRef="#br0" timeOffset="13112">9378 9652 109,'0'0'37,"11"5"1,-9 23 0,-4 17-24,-4 6-8,4 9-1,-2 10-1,2 9 0,-2 0-4,1-2 0,2-5 0,0-9 0,4-5-4,-3-15-6,7-5-19,-3-11-9,-2-12-1,-2-15 1,0 0 0</inkml:trace>
  <inkml:trace contextRef="#ctx0" brushRef="#br0" timeOffset="13332">9183 10206 112,'-11'7'37,"11"-7"1,0 0 0,0 12-25,11-15-8,8-1-2,3-1-1,4-4-1,1-1-2,0-2-2,3 3-5,-4-5-6,2 4-17,-2 3-8,-4-1 3,2 5-2</inkml:trace>
  <inkml:trace contextRef="#ctx0" brushRef="#br0" timeOffset="13850">9690 10159 87,'19'5'31,"-7"-7"3,4-1-3,0 4-20,-4-5-2,4 8-2,-6 0 1,1 8-2,-5 5-1,0 6-1,-6 3-1,-1 6 0,-5 2-1,-2 4 1,-3-5-1,-3 0-1,-1-6 0,0-3 0,-1-5-1,3-5 1,1-6-1,2-3 1,10-5-1,-9-6 1,9 6-1,8-21 0,3 7 1,3-1-1,4 0 0,4 2-1,5 2 1,5 7 0,1 5 0,3 6-1,3 7 1,1 6 1,-1 7-1,-2 4 1,-4 5-1,-6 4 2,-9 2-2,-7-1 0,-12-1 0,-9-3 0,-10-4 0,-8-2 0,-7-5 0,-6-4 0,-2-6 0,0-4 0,2-4 0,2-8 0,7-3-32,0-7-7,4-5 0,3-3 0,-1-9-1</inkml:trace>
  <inkml:trace contextRef="#ctx0" brushRef="#br0" timeOffset="20701">3671 12447 23,'0'0'19,"-7"10"2,7-10-3,0 0-2,0 0-6,0 0-1,-4 11 0,4-11-1,0 0 0,9-5-1,-9 5 0,14-8-1,-5 1 0,2-4 0,4 0-1,-2-3-2,5-3 0,0 0-1,3-4 0,-1-1-1,5-2 0,2 0 0,1-3-1,5 0 0,2 0 2,2 2-2,3 0 1,1 3-2,3-1 1,-2 3-1,4 3 1,-1 3-1,0 1 0,1 3 1,2 1 0,2 0 0,-1 4 0,3 1 1,-1 2-1,3 1 0,-1 1 1,1 2-1,1 0 1,0 1-1,2-1 0,1 0 0,2 1 1,-5-1-1,0 1 1,-2 2 0,-3 0 0,-6 1 1,-6 1-1,-6 0 1,-6 0-2,-5-1 1,-3-1 0,-7 0-1,-11-5-3,13 5-3,-13-5-5,0 0-6,-5-17 1,5 17-3,-9-24-1,2 9 1,-3-4 0,-1-2 5,-1 2 6,-3 1 6,-1-1 4,-1 4 3,-1 1 5,3 4 2,-2 1 3,4 6 0,2-1 0,11 4-1,-13-1-3,13 1-1,0 0-1,-1 10-1,1-10-2,16 20-1,-3-6 0,0 0-1,7 4 0,-1-1-1,5 2 0,0-3-1,1 2 1,-1-3-1,2-1 0,-6-1 1,-1 0-1,-5-3-1,-3 3 1,-7 2-1,-6 2-1,-8 2 0,-5 2-1,-6 5-2,-5-3-7,1 2-19,-2 2-7,-1-13 3,7-3-2</inkml:trace>
  <inkml:trace contextRef="#ctx0" brushRef="#br0" timeOffset="22143">5844 10322 10,'0'0'12,"-2"-18"1,2 18-3,1-17-1,-1 17 2,1-11 0,-1 11 2,0 0-2,0 0 0,0 0-2,0 0-2,-4 18-1,2-5-2,1 3 0,-1 4 0,0 4 0,0-1 0,-1 4 0,-2-2 0,-2 0 0,-2-2-1,-1 0 0,-1-5-1,-4-1 0,0-2-1,-5-5 0,-1 0 0,-3-3 0,-3-2 0,-3-1-1,-4-3 1,-1 0-1,-4-3 0,-2 0 1,-2-2-1,-2 1 1,-3-3-1,-4 1 1,-4 0-1,-2 2 0,-4 1 0,1-2 0,-1 3 0,0 0 0,-1 0 0,4-2 0,-1 1 0,1-3 0,1 1 0,0-1 0,1-3 0,0 0 1,1-3 0,4 1 0,2-3 0,5 1 0,1-2 2,5 0-1,2 1 0,4 0 1,2 0-1,4 3 1,3-1 0,4 2 0,2 0-1,5 3 0,2-2 0,11 8 0,-14-11 0,14 11-1,-9-8 1,9 8-1,0 0 0,-11-6 0,11 6 0,0 0 0,-11-6-1,11 6 1,-9-3-1,9 3 0,-10-5 0,10 5 0,-14-4 0,14 4 0,-16-5 0,8 3 0,8 2 0,-16-5 0,16 5 0,-16-2 0,16 2 0,-16 0 0,16 0 0,-17 5 0,6 2 0,-3 4 0,0 4 0,-2 5 1,0 3-1,-2 4 0,1 1 0,2 1 1,0-1-1,4-2 0,1-5 0,2-5 0,3-5 1,5-11 0,0 0-1,0 0 1,3-11 0,5-5-1,1-4 1,2-3-1,2-4 0,4-1 0,-1 1 0,2 4 0,-3 1 0,2 3 0,0 4 0,1 4 1,2 4-1,0 4 1,1 3-1,1 2 1,2 2 0,-3 1-1,2 0 1,-3 0-1,0-2 0,-1-3 0,-2-2-1,-2-4-2,1 0-5,-7-7-10,0-1-17,-1 2-2,-6-5 1,-1 2 0</inkml:trace>
  <inkml:trace contextRef="#ctx0" brushRef="#br0" timeOffset="23122">2910 10813 27,'0'0'22,"14"-6"2,-14 6 2,0 0-9,12-8-1,-12 8-4,15 5 0,-15-5-2,22 18-1,-10-2-3,5 9 0,-3 0-3,3 7 0,-3 3-1,-2 5 0,-5-2 1,-2 3 0,-8-3-1,-4 0 1,-5-2-1,-4-2-1,-5-3 1,-1-3-1,-2-2 0,0-4-1,0-5 1,3-6-1,2-3-1,3-6-1,3-5-1,1-8-1,7-3-1,-1-11-1,5 1 0,0-9 0,3 3 1,-2-5 1,3 4 1,-2 2 2,0 4 2,-1 7 1,-1 4 1,1 14-1,-4-11 1,4 11 1,-9 17 0,5 1 0,-1 6-2,1 5 1,-1 4-1,2 3 1,-1-1-1,3-1 0,1-3-1,1-3 0,2-6 0,2-3 1,1-5 0,5-2 0,3-5 0,3-3 0,6-3 0,3-1 0,4-3-1,3-2-1,3 1-4,-2-7-13,4 1-17,4-2-3,-2-7 2,3-1-2</inkml:trace>
  <inkml:trace contextRef="#ctx0" brushRef="#br0" timeOffset="24084">9787 11443 64,'0'0'29,"0"0"-1,7 17 3,1-6-21,2-5 0,11 7 0,7-6 0,13 5 0,10-5-2,16 0-1,12-4-1,18-1 0,11-5-2,12-2-1,9-3 0,7-4-1,6-1 0,0 0 0,-3-1 0,-3 2-1,-10-2 0,-9 1 1,-10 1-3,-15 1 0,-12 3-2,-14-5-3,-10 4-5,-20-8-6,-8 4-4,-16-8-5,-10 0-1,-11-4-1,-9 0 1,-6-2 4,-8 0 9,-5 0 9,-4 3 8,-5-1 8,2 6 6,1 3 4,6 4 2,5 3-1,5 0-1,12 9-2,15 0-4,0 0-2,25 8-3,10 6-2,7-1-2,9 6-1,1 6-1,5 7-2,-2 3 0,-4 3-1,-9 4-1,-8 5 1,-12 1-1,-12 2 0,-11-1 0,-10-2-1,-15-2-1,-10-3-2,-6-2-1,-7-13-9,6-6-20,3-6-4,9-15 1,14-8 0</inkml:trace>
  <inkml:trace contextRef="#ctx0" brushRef="#br0" timeOffset="24535">15684 9900 61,'0'0'29,"0"0"1,-24 16 2,-11 2-17,-7 13-2,-18 5 0,-9 16 0,-17 0-1,-3 11-2,-12 1-2,-3 3-2,-1-5-1,2-2-1,4-9-2,11-6 0,9-7-2,13-9 0,14-8 0,14-8-4,15-9-1,14-13-4,20-3-10,8-10-11,15-5-8,14-3 2,8-9-1,12 1 3</inkml:trace>
  <inkml:trace contextRef="#ctx0" brushRef="#br0" timeOffset="24956">15628 10008 27,'-3'-20'26,"3"20"2,6-16 2,-6 16-7,12-9-3,-12 9-2,18 3-4,-7 5-2,8 12-2,1 6-2,11 9 0,7 3-2,12 10 0,10 1 0,14 6-1,6-1-1,13 0 0,5-8-4,4-1 0,-2-7 0,-2-4 0,-9-7 0,-8-8 0,-12-7 0,-17-6 0,-11-2-11,-21-12-9,-20 8-17,-4-18-1,-27 8 0,-17 0 0</inkml:trace>
  <inkml:trace contextRef="#ctx0" brushRef="#br0" timeOffset="25693">14594 10584 62,'0'0'29,"-12"-8"1,12 8 0,0 0-15,0 0-3,0 0-1,0 15-1,2 1-2,-2 5 0,5 12-1,-3 10-1,4 15 1,-4 14-2,5 16-1,-2 13-1,3 8 0,-2 6-2,2 4 0,0-4 0,1-3 1,2-8-2,-1-14 0,0-13 0,-1-11 0,0-12 0,-1-10 0,-1-11 0,-2-7 0,0-8 0,-1-5 0,-4-13 0,5 12 0,-5-12 0,0 0 0,0 0 0,0 0 0,14 2 0,-6-4 0,4 0 0,4 1 0,5 1 0,6 3 0,5 4 0,7 3 0,5 4 0,7 7 0,6 4 0,8 7 0,9 4 0,7 1 0,8 3 0,6 1 0,2-1 0,-1-6 0,-1-5 0,-7-5 0,-9-6 0,-11-8 0,-14-3 0,-13-6 0,-10-2 0,-13-12-16,-5-2-22,-8-6-3,-4-9 2,1-7-1</inkml:trace>
  <inkml:trace contextRef="#ctx0" brushRef="#br0" timeOffset="26295">17013 10721 59,'-9'-22'28,"9"22"2,-10-13 1,10 13-17,0 0 1,-12-10-1,13 20-1,-5 6-2,6 17-1,-3 11-3,4 19 0,-2 15-3,3 21 1,-3 13-1,1 11-1,1 5-3,2 4 0,3-6 0,3-6 0,2-9 0,1-13 0,4-11 0,1-14 0,0-12 0,0-13 0,-4-12 0,-3-7 0,-2-9 0,-4-6 0,-6-14 0,5 15 0,-5-15 0,-12 8 0,-3-4 0,-6 2 0,-9 1 0,-7 3 0,-12 3 0,-6 5 0,-9 5 0,-5 5 0,-7 6 0,-2 2 0,2 0 0,2 0 0,9-1 0,2-10 0,11-4-2,5-19-12,16-10-20,8-14-7,7-17 2,6-12 0</inkml:trace>
  <inkml:trace contextRef="#ctx0" brushRef="#br0" timeOffset="26738">15075 10909 83,'-12'-15'34,"12"15"1,-15-18 0,15 18-19,0 0-6,-4 16-1,6 15-1,-4 14-3,3 17 0,-4 13 0,0 15-2,-1 5 0,1 3-2,0-1 0,2-8-1,1-12 0,1-13-2,3-15-1,0-16-3,6-10-14,0-15-17,2-18-2,5-11 1,3-17 0</inkml:trace>
  <inkml:trace contextRef="#ctx0" brushRef="#br0" timeOffset="27664">16915 10732 28,'-23'6'22,"23"-6"3,-15 3 4,15-3-9,0 0-1,-9-3-2,9 3 1,15-20-3,3 4-2,4-12-2,13-3-2,5-10-2,8-3-3,7-6 0,5-2-1,1-1-1,1 0 1,-2 1-2,-4 2 0,-5 3-1,-4 5 1,-7 3 0,-5 8 1,-4 2-2,-6 8 0,-5 3 0,-4 6 0,-4 3 0,-4 3 0,-8 6 0,9-6 0,-9 6 0,0 0 0,0 0 0,0 0 0,0 0 0,0 0 0,0 0 0,0 0 0,0 0 0,0 0 0,0 0 0,0 0 0,0 0 0,0 0 0,0 0 0,0 0-2,0 0 1,0 0-2,0 0 0,0 0-3,0 0-3,-4-12-8,5 1-17,0-2-4,-1-5 3,2-3-1</inkml:trace>
  <inkml:trace contextRef="#ctx0" brushRef="#br0" timeOffset="28091">17589 9458 30,'0'0'25,"7"-17"2,-7 17 3,5-14-6,-5 14-8,4-11 0,-4 11-3,0 0-3,0 0-2,2 14-2,0 6-1,2 11-1,2 6-2,-1 10 0,2 8 0,-1 4 1,0 3-2,1-1 0,-2-6-1,-1-6 0,-2-7 0,-2-10-1,1-6-4,-3-12-5,2-14-17,0 0-8,-1-12 2,4-10-2,0-14 1</inkml:trace>
  <inkml:trace contextRef="#ctx0" brushRef="#br0" timeOffset="28370">17862 9334 99,'0'0'33,"0"25"1,-3-4-4,1 18-22,-4 3-1,1 13 0,-4 2-2,3 6-2,1-1-1,1-3 0,1-5-2,2-10 2,0-7-2,1-12-1,2-6-1,-2-19-3,0 0-6,0 0-16,2-32-8,2 1 1,-2-14-2,3-7 2</inkml:trace>
  <inkml:trace contextRef="#ctx0" brushRef="#br0" timeOffset="28836">17731 8886 77,'-27'-28'30,"6"9"0,0-5 3,1 3-23,11 11-2,-2 0-1,11 10 1,-12 5-1,13 13-1,3 3-1,4 7-3,6 3 1,1 3-1,7 0 1,0-1-3,6-7 2,2-6-1,2-7 0,1-7 0,0-6 0,0-6 0,-1-6 0,-2-5-1,-3-5 1,-2-5 0,-5-5-1,-6 0 1,-5-3-2,-6-2 2,-7 1-2,-6 1 1,-7 4 0,-5 4-2,-6 6 2,-3 6-1,-1 7 1,0 4-2,3 10 0,1 4-1,7 10-3,2 4-3,10 13-8,1 6-11,4 8-8,5 10 2,1 2 0,5 11 1</inkml:trace>
  <inkml:trace contextRef="#ctx0" brushRef="#br0" timeOffset="29265">17810 9892 31,'1'15'27,"-1"-15"3,1 17 2,-1-4-7,2-2-3,6 8-1,3-1-4,10 9-2,0-3-4,11 10-2,1-2-2,9 5-3,2 0 0,4 3-4,-1-3 0,1 0 0,-3-4 0,-1-2 0,-1-4 0,-4-5 0,-5-5 0,-6-4 0,-4-2 0,-7-7 0,-3 0 0,-14-4-5,13-11-7,-13-3-6,7 1-11,0-2-10,3-5 1,5 1 1,5-5 2</inkml:trace>
  <inkml:trace contextRef="#ctx0" brushRef="#br0" timeOffset="29616">18957 10211 58,'30'6'29,"-13"-6"-1,-1 4 3,-16-4-17,0 0-1,0 0-1,-25-6-1,5 7-2,-7-2-1,0 7-3,-5 2 1,4 7-2,-1 4 0,6 8-1,2 2 0,7 5-1,5 1 1,6 2-1,7-1 0,8 0 1,4-3-2,6-3 1,2-5 0,4-5-2,0-5 0,1-8 0,2-5-3,-3-11-1,3-3-5,-3-11-4,7 0-7,-6-11-10,2-5-8,3-2 2,-2-5-1,3 1 4</inkml:trace>
  <inkml:trace contextRef="#ctx0" brushRef="#br0" timeOffset="29821">19412 10117 73,'13'2'35,"-12"14"-1,-1 14 3,1 12-19,-5 6-3,4 13-2,-5 5-4,3 5-3,-2-3-2,2-2-2,1-7-1,1-10-1,1-11-2,-1-12-3,4-8-6,-4-18-21,0 0-5,14-24 0,-6-6 1</inkml:trace>
  <inkml:trace contextRef="#ctx0" brushRef="#br0" timeOffset="30084">19648 10078 103,'5'-13'35,"-5"13"2,-2 25 0,-3-2-26,7 13-4,-4 7-1,5 11-1,-3 8 0,2 6-2,1 1-2,2-1 1,-1-3-2,0-7-1,2-6-2,-4-14-2,5-5-7,-5-18-12,-2-15-13,0 0-2,5-20 2,-6-4-1</inkml:trace>
  <inkml:trace contextRef="#ctx0" brushRef="#br0" timeOffset="30303">19444 10391 99,'-18'2'36,"5"1"1,13-3-1,0 0-21,0 0-8,29 3-1,-5-5-3,7 2 0,4-1-3,4-3-1,3 3-3,-3-5-6,3 5-11,-6-1-15,-5-5-1,0 2 1,-3-4-1</inkml:trace>
  <inkml:trace contextRef="#ctx0" brushRef="#br0" timeOffset="30844">20021 10348 97,'10'22'36,"-10"-22"-1,17 18 2,-6-11-18,1-3-16,3 4 1,-5-1-1,-1 5-1,-3 2 0,-3 2-1,-3 4 0,-3 3 0,-4-1 0,-2 1 0,-4-1-1,-1-3 1,0-5 0,1-1-1,3-5 1,1-3-1,9-5 1,-11 4 0,11-4-1,0 0 0,12-2 0,-3 2 1,4-1-1,2 2-1,2 2 1,4 3 0,1 4 0,-1 2 0,1 5 0,-2 0 0,0 3 0,-4 1 0,-3 0 0,-3 0 0,-6-1 0,-4-1 1,-4-1-1,-6 1 1,-4-3-1,-3 1 1,-4-2 0,-1-1 2,-1-2-3,1-2 0,0-4 0,2-1 0,2-2 0,3-2 0,4-1 0,1-3 0,10 3-7,-16-14-27,12-1-4,2-4-2,0-10 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5:56:43.38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5012 9845 34,'14'-1'23,"-14"1"1,12-5-2,-12 5-6,0 0-3,10-2-2,-10 2-2,0 0-1,0 0-3,-9 16 1,-2-5-2,-3 5 1,-6 3 1,-2 7 0,-9 1 0,-1 7 0,-7 1-1,-1 7 0,-7-1 1,-2 4-2,-4 0 1,-2 3-2,-2-3 0,1 3-1,1-5-1,0-2 2,2-2-2,4-3-1,5-5 1,3-3-1,6-4 0,3-3 1,4-4-1,7-2 0,5-4 0,4-3-1,3-2 0,9-6-1,0 0-3,-10 2-4,10-2-9,11-2-17,-2-6-1,3 0 0,3-8 0</inkml:trace>
  <inkml:trace contextRef="#ctx0" brushRef="#br0" timeOffset="563">5302 10096 53,'9'4'25,"-9"-4"3,0 0-1,-9 12-10,1-3-4,-1 8-1,-8-1-2,-2 11-1,-10 0-1,-6 10-1,-9 3-2,-4 8 0,-5-3-1,-5 7 0,-3-3-1,2 1 0,-2-2-1,6-4 0,1-5-2,6-7 0,3-1-2,5-8-1,8-2-2,2-9-3,10 0-6,1-6-8,8-2-11,11-4-1,-9 0 0,9 0 2</inkml:trace>
  <inkml:trace contextRef="#ctx0" brushRef="#br0" timeOffset="1512">4180 10661 27,'-14'-8'22,"14"8"2,0 0 3,0 0-9,-9-7-3,9 7-2,0 0-1,0 0 0,0 0-3,0 0-2,0 0-2,-5 10 0,8 6 0,-1 7-2,4 10 0,-2 12 0,3 13 0,-1 12 1,2 13-1,-3 7 0,3 9 1,-4 5-2,2 5 0,-2-1 1,0 2-2,0-4 0,0-4 1,-1-5-1,0-5-1,-1-5 1,0-6 0,-1-8 0,-1-5 0,-1-7 1,1-5-3,-2-8 2,1-6 0,0-6-1,0-7 1,-1-7-1,2-3 0,-2-6 0,2-3 0,0-10 1,-1 11-1,1-11 0,0 0 1,0 0-1,0 0 1,0 0-1,0 0 1,0 0-1,0 0 0,0 0 1,0 0-1,0 0 0,0 0 1,0 0-1,0 0 0,10 11 0,1-5 0,4 4 0,6 5 0,7 4 0,9 4 0,9 6 0,8 1 2,7 5-2,6 0 0,3 0 0,4-1 0,1-2 0,-2-2 0,-2-4 0,-6-2 0,-5 0-3,-7-4 1,-6-2-2,-9-6-3,-4 2-4,-11-13-14,-6 0-12,-4-4 0,-7-9 1,-4-2 0</inkml:trace>
  <inkml:trace contextRef="#ctx0" brushRef="#br0" timeOffset="1976">4395 12237 80,'0'0'31,"0"0"0,0 0 1,13 11-23,-1-8-3,8 4 0,5 1 1,10 8 1,6 3-2,11 8-1,6 2 0,9 8 0,3 3-2,9 5 1,1 0-3,2 0 2,-1-2-3,-3-1 2,-5-4-2,-3-4 0,-6-5-1,-8-8-2,-4-1-4,-12-14-7,-2-5-22,-4-4-1,-7-9 0,-4-7 0</inkml:trace>
  <inkml:trace contextRef="#ctx0" brushRef="#br0" timeOffset="3247">5051 9803 30,'-13'-20'22,"13"20"2,-10-8-1,10 8-3,0 0-2,0 0-3,0 0-2,0 0-1,0 0-3,0 0-2,0 0-1,13 23-2,1 0-1,6 7 0,7 9-1,6 12 1,8 9 0,8 4 0,8 9-1,5 0 1,6 4-1,2-1 0,3 0 0,2-5-1,2-2 0,-3-3-1,1-1 1,-4-4 0,-1-3-1,-3-4 1,-4-5-1,-5-5 1,-5-4 0,-6-6-1,-7-8 0,-6-3 1,-6-7-1,-7-4 0,-5-5-2,-4-1-2,-12-6-2,8 2-7,-8-2-9,0 0-8,-14-5-6,5 4 1,0 6-1,-3-4 4</inkml:trace>
  <inkml:trace contextRef="#ctx0" brushRef="#br0" timeOffset="3735">6325 11402 28,'0'0'24,"0"0"4,0 0 2,9-4-7,-9 4-6,0-10-3,0 10 0,0 0-3,-8-4-3,8 4-2,-14 11-3,5 1 1,2 6-2,0 5 1,3 5-1,3 3 1,5 4-2,4 0 2,7-1-2,6-6 1,9-6 0,4-7-1,5-8 0,2-9 1,5-9-1,-2-7 1,0-9-1,-6-8 1,-3-4 0,-9-5-1,-6-5 0,-9-2 0,-7-2-1,-11-2 0,-8 3 1,-9 4-1,-6 5-1,-3 11-1,-3 9-1,0 16-1,-7 7-2,5 22-6,-1 8-16,6 11-9,5 11 2,1 2-2,5 7 3</inkml:trace>
  <inkml:trace contextRef="#ctx0" brushRef="#br0" timeOffset="4307">6375 11935 12,'2'-14'23,"-2"14"2,0-10 3,0 10-6,0 0-3,0 0-2,0 0-2,-11-8-2,11 8-4,-21 6-2,8 2-1,-9 1-3,-2 6 1,-6 4-2,-4 5 1,-7 3 0,-5 6 0,-6 4 0,-2 7 0,-4 2 0,-3 8 0,-4 3 1,0 8-1,-1 4-1,2 3 1,1 0-2,3 0 2,4-2-2,3-3 1,5-6-2,7-7 1,5-6 0,5-7-1,4-9 0,7-10-3,5-5-4,1-14-18,14-3-11,-6-27-2,11-5 1,6-11-2</inkml:trace>
  <inkml:trace contextRef="#ctx0" brushRef="#br0" timeOffset="7754">9710 10506 11,'-9'-16'16,"9"16"3,-4-18-3,4 18-2,-2-26 1,1 10-2,-1-4 0,-2-4-1,2 3 0,-1-3-1,1 4-1,-2-2 0,3 6-2,-4-2-2,5 18 0,-2-19-1,2 19-1,0 0 0,0 0-1,-3 19 0,3 8-1,0 11 0,1 17 0,0 15-1,1 16 0,0 12 1,1 8 0,0 7-1,0 4 0,0-2 0,-1-4-1,1-9 1,0-7 0,0-8-1,-1-7 0,0-11 0,-2-7 0,0-9 0,-2-8 0,-1-5 0,1-7-1,-1-8-2,0-7-1,0-4-7,3-14-11,-11-4-13,10-10 0,-2-10-1,3-4 2</inkml:trace>
  <inkml:trace contextRef="#ctx0" brushRef="#br0" timeOffset="8798">9991 10223 23,'0'0'16,"-5"-27"0,5 16 3,-5-3-1,5 14 0,-8-18-2,8 18-3,-5-11-2,5 11-2,0 0-2,0 0-1,-8 23-2,7-1-1,2 12 0,0 9-1,0 15 0,0 15 0,2 11 1,-1 6-1,0 6 0,-2 7 0,1 2 0,-1 1 0,-1-6 0,0-7-1,-2-2 0,0-10 0,0-6 0,1-10 1,-1-6-1,-1-9 0,1-3 0,-1-7 1,2-6 0,-2-8-2,1-2 1,-1-7-1,0-1 0,0-6 0,4-10-1,-8 12-2,8-12-1,0 0-7,-12 6-23,12-6 0,-5-12 0,1-3 0</inkml:trace>
  <inkml:trace contextRef="#ctx0" brushRef="#br0" timeOffset="11201">9838 10110 13,'0'0'13,"-11"4"2,11-4-1,-12 9 0,12-9-1,-13 9 0,13-9-1,-13 13 1,13-13-1,-11 13 0,11-13-2,-9 9 0,9-9 0,0 0-2,0 0 0,0 0-1,12-13-1,8-2-1,7-13 1,16-6-1,9-13 0,14-4-2,8-7 0,7-4-1,2-2 0,3-2-1,-3 6-1,-7 5 0,-5 6-1,-7 4 1,-6 9 0,-8 6 0,-8 4-1,-7 9 1,-8 4-1,-8 5 1,-4 3-3,-15 5-1,12-2-9,-12 2-16,0 0-7,0 0 0,0 0 0,8-16 1</inkml:trace>
  <inkml:trace contextRef="#ctx0" brushRef="#br0" timeOffset="11655">11505 8786 74,'11'1'30,"-11"-1"-1,0 0-2,-10-1-16,-2-2-3,-1 3-2,-6-3 0,-4 6-1,-7 0-1,0 9 0,-6 8 0,1 9-3,-2 9 1,0 11-1,2 7 0,5 6 1,5 2 0,7 1-1,8-8 2,8-5 0,9-8-1,9-8 1,6-11-1,7-5 0,4-9-1,4-4 0,0-7-1,0-5 0,-1-5-2,-2-8-2,3-1-4,-7-12-11,1-5-18,0-4 1,-3-10 0,3-2 0</inkml:trace>
  <inkml:trace contextRef="#ctx0" brushRef="#br0" timeOffset="12232">11862 8676 90,'1'44'32,"-8"-1"0,3 10 1,2 7-26,-7 1-1,5 6-1,-5-6-2,4-3 0,-1-12 0,2-6-1,0-12 0,2-7 1,2-21 0,0 0 0,0 0-1,-6-25-1,4-5 1,1-6-1,0-10 0,-1-9 0,1-5-1,0-2 1,1 1-1,0 4 1,1 7-1,0 6 1,0 9-1,1 11 1,1 10-1,-3 14 1,14 5-1,-1 11 0,3 7 0,3 4 0,4 6 0,3 2 0,3 0 0,2-5-1,2-4 1,0-6 0,0-7 1,0-6-2,0-11 2,-2-6 1,-4-9-1,-2-5 1,-5-8 0,-6-7 0,-5-7-1,-5-5 1,-6-5 1,-4 2-3,-3-3 0,-1 4 0,-1 3 0,0-1-5,7 9-6,-1 3-26,8 1 0,6 6-1,5 0 1</inkml:trace>
  <inkml:trace contextRef="#ctx0" brushRef="#br0" timeOffset="20896">5115 8881 37,'-2'-12'26,"-4"-4"4,2 4-4,4 12-4,-10-19-3,10 19-1,0 0-5,-9-1-3,9 1-2,-11 22-4,7-2-1,0 6-2,3 3 0,-2 5-1,2 1 2,1 0-3,1 1-1,2-6-3,2 2-7,-2-5-14,0-6-8,4 2 1,-5-7-1,5 3 1</inkml:trace>
  <inkml:trace contextRef="#ctx0" brushRef="#br0" timeOffset="21618">3851 10218 53,'-17'-7'29,"6"7"2,-3-7 0,14 7-9,-12-10-7,12 10-6,0-13-1,0 13-2,12-14-2,-2 6-1,4 4-1,-1 2-1,3 3 0,-1 7-1,-2 5 0,-4 5 0,-3 3 0,-6 4 0,-5 1 0,-4 2-1,-4 0 1,-3-3 0,-1-3 0,1-2 0,-1-4 0,3-4 0,2-3 1,3-4-1,9-5 1,-11 4 0,11-4 0,0 0 0,0 0-1,8-13 1,2 9-1,4 0 1,2 3-1,4 2 0,0 3-2,5 7-4,-4 0-10,-1 3-18,3 9 1,-5-3 0,1 7-2</inkml:trace>
  <inkml:trace contextRef="#ctx0" brushRef="#br0" timeOffset="22386">3654 12739 86,'0'0'31,"6"-26"0,7 7-2,3 7-20,-2-2-3,6 5-1,-5 3-1,3 6-1,-3 5-1,-1 4 0,-4 5-1,-3 4 1,-1 2-1,-1 1 0,-1 2 0,-1-1 0,-2-1-1,1-2 1,0-4-1,0-2 1,2-1-1,-4-12 0,9 12 0,-9-12 0,16 4 1,-6-5-1,1 0 0,1-1 0,1 1 1,-1 1-1,0 1 0,-1 5 1,-11-6-1,12 21 1,-10-3-1,-5 2 1,-3 4 0,-2 2 0,-4-2-1,-1 1-2,2 1-5,-2-9-9,6-5-15,5-2-3,2-10 0,12 0-1</inkml:trace>
  <inkml:trace contextRef="#ctx0" brushRef="#br0" timeOffset="22775">4943 13490 72,'2'11'31,"2"2"3,-6-1 0,-4 1-19,7 9-5,-2-1 0,2 6-1,0-2-2,4 2-2,0-5-1,6-1 0,2-6-2,4-3 0,1-4-1,1-5-1,1-3-1,3-5-1,1-2-2,-3-7-3,5 3-5,-7-9-7,7-1-16,-2 0-1,-2-2 0,2 2 1</inkml:trace>
  <inkml:trace contextRef="#ctx0" brushRef="#br0" timeOffset="22977">5360 13461 72,'-13'26'32,"4"-8"0,4 8 0,0 7-14,-4-1-8,4 9-2,-3 3-2,3 3-3,2 0-5,1-4-6,6 2-8,1-6-17,5-13-1,5-4 0,0-13-1</inkml:trace>
  <inkml:trace contextRef="#ctx0" brushRef="#br0" timeOffset="25294">9641 9227 18,'0'0'15,"1"-18"1,-1 18 0,-1-12-2,1 12-1,0 0-3,-4-12-3,4 12-1,0 0-1,0 0-2,0 0 0,-10-8 0,10 8 1,0 0-1,0 0 1,-10-1-1,10 1-1,0 0 1,0 0-2,-9 0 1,9 0-1,0 0 0,-12 7-1,12-7 0,-11 8 0,11-8 1,-10 7-1,10-7 0,-11 8 0,11-8 0,0 0 0,-11 7 0,11-7 0,0 0 0,-13 19 0,7-8 1,-2 4-1,0 3 1,-1 6 1,0 5 0,0 0 1,1 3-1,1-1 0,2-1 1,3-2-1,0-3 0,4-4 0,0-3-1,3-7 1,2 0 0,-7-11 0,19 3 0,-10-7 1,3-2-1,-1-5 0,2-2-1,-1-3 0,1-2 0,-2-3-1,2 2 0,-2-4 0,-1 1 1,0-2-1,-2-2 1,-1-1-1,-1 2 1,-4 0 0,1 4-1,-2 1 2,0 6-1,-1 3 0,0 11 0,-1-12 0,1 12 0,-2 14 0,1 2 0,0 6 0,2 5 1,0 5-1,3 0 1,2 3 1,5-2-1,2-6 1,5-4-1,3-9 1,5-4-2,1-8-2,1-7 0,1-3-4,-1-8-4,3 2-11,-3-1-17,-5-5 2,3 6 1,-8-1 0</inkml:trace>
  <inkml:trace contextRef="#ctx0" brushRef="#br0" timeOffset="26242">9755 12310 62,'9'6'30,"-9"-6"0,1 19 1,0 2-16,-3 5-5,2 12-1,-4 4 0,3 12-1,-3-1-2,2 3-1,-1-2-1,1-5-2,-1-8 0,3-8-1,-1-9 0,1-6-1,0-18 1,1 15 0,-1-15 0,1-18 2,-1 0-2,2-7 1,1-6-1,0-7 1,0-4-2,3-2 1,1 3-1,1 2-1,0 6 1,-1 6 0,2 6-1,1 6 1,-1 5-1,1 6 1,1 2 0,1 5-1,1 3 1,1 3 0,1 4 0,-1 3 0,-1 4-1,-1 2 1,-1 3 0,-2 0 1,-4 2-1,-2 0 1,-4 0-1,-3-2 1,-4 5 0,-4-2 0,-3-1 0,-3-1 0,0-1 1,-2-3-1,1-3 1,0-3-1,2-8 0,3-2-1,3-5-2,0-4-2,11 3-15,-9-18-18,7-3-2,4-2 3,1-11-2</inkml:trace>
  <inkml:trace contextRef="#ctx0" brushRef="#br0" timeOffset="28631">5466 13001 32,'0'0'19,"-10"-6"0,10 6-1,0 0-3,0 0-3,0 0-3,0 0-2,0 0-1,0 0-2,0 0-1,0 0-1,0 0-1,8 14-1,-8-14 1,13 20-1,-3-7 0,3 1 1,1 1 0,4 0 0,0-1 0,2 0 0,2-2 1,3-3-1,2-2 0,1-2 0,3-3 0,0-3 0,3-1-1,2-4 1,1 0-1,-1-2 0,0 0 0,1-1 0,1 0 0,1 1 0,2-1 0,0 0 0,1-1 1,-1 1-1,3-2 0,1 0 1,0-2-1,-1-2 0,1-1 0,-1-1 0,2-2 1,-1 1-1,3-3 0,0 0 1,-1 0-1,3-3 1,-1 3 0,1-2 2,1 2-2,-1-2 1,1 3 0,0-2 0,-2 2 0,2-1-1,1 0 0,-2-2 0,-1 0 0,3 0-1,0-2 0,-2 0 1,2 2-1,-2 0 0,1 1 1,0 0-1,2 1 0,-1 1 1,-1 1-1,2-1 1,0 2-1,2-3 1,-2 2-1,3-1 1,0 1 0,0 1 0,2-2 0,0-1 1,0 1 0,0 1 0,-1 1 0,0-1 0,-3 2 0,0-1-1,-2 4 1,-2 1-1,-1 1 0,-3 1-1,-2 0 0,-4 1 0,-3 2 0,-5 2 0,-5 0 0,-4 1 0,-4 2 0,-5 0-2,-4 1 0,-10 2-2,12-2-1,-12 2-2,0 0-1,0 0 0,-8-18-2,8 18 3,-15-16 0,5 8 1,-2-3 2,0 2 2,0 1 2,1 0 0,-1 1 2,3 1 1,0 2 2,9 4 0,-12-6 0,12 6 2,0 0 0,0 0-1,0 0 0,0 0-1,0 0-2,0 0 1,13 5-2,-2 0 0,2 2-1,3 0 0,3 3 0,6 1-1,1 2 1,0-1-1,0 2 1,0-1-1,-2 0 1,-3 0-1,-1 0 1,-8 1 0,-5 0 0,-6 1 0,-5 3 1,-6 1-1,-6 0-3,1 3-1,-7-4-5,3 2-5,-3-4-14,2-6-5,8 0-2,2-13 0,10 3 3</inkml:trace>
  <inkml:trace contextRef="#ctx0" brushRef="#br0" timeOffset="30625">9501 10204 19,'-2'13'18,"2"-13"0,0 0-6,0 0-3,0 0-2,0 0 0,0 0-1,0 0 0,8 7 1,-8-7-1,0 0 2,0 0 0,0 0 0,0 0-2,0 0 0,0 0-2,-9-6-1,9 6-1,-13-9-1,13 9 0,-19-12-1,5 4 1,-2 0-1,-3-1 0,-3 1 0,-2-1 0,-2 0 1,-3 2-1,-3-4 0,-1 3 0,-2-1 0,-1 1 0,-2-2 0,-1 1 0,-3 1 0,-2-1 0,-1-1 0,-1 2 0,-2-1 0,0 1 0,0-2 0,0 2 1,1-1-1,2-1 0,0 1 0,1 0 0,-1-1 0,-2 2 0,-1-1 0,-1 0 0,-2 0 0,-3 0 0,-1 2 0,-1-1 0,-2 2 0,-1 0 0,0 2 0,-4 0 0,-2 3 0,-1 2 0,-2 1-1,-1 1 1,-2 1 0,0 2 0,-1 1 0,0 3 0,0-2 0,1 2 0,-1 0 0,1-1 0,0 0 0,-1 2 0,1-3 0,0 1 1,2-2-1,0 0 0,2-1 0,0 0 1,3-1-1,2-2 0,1 1 1,0-1-1,2-2 0,2 0 1,0-1-1,2-1 0,0 0 0,4-2 2,2-1-2,1 1 0,5-1 1,0 1-1,3-1 0,3 2 0,2-2 0,2 2 0,2 0 1,3-2-1,2 2 0,3-1 0,2 0 0,2 1 0,3-1 0,-1 2 0,4-1 0,0 1 1,1-2-1,0 2 1,3-1-1,0 1 0,9 1 1,-13-6-1,13 6 0,-10-6 0,10 6 1,0 0-1,-11-9 0,11 9 0,0 0 0,-9-11 0,9 11-1,0 0 1,-7-12 0,7 12 0,0 0 0,-5-11 0,5 11 0,0 0 0,0 0 0,-10-13 0,10 13 0,0 0 0,0 0 0,0 0 0,-9-8 0,9 8 0,0 0 0,0 0 0,0 0-1,0 0 1,-9 17-1,6-4 1,1 2-1,-1 5 1,1 1 0,0 1 0,-1 0 0,1-1 0,0-3 0,1-4 0,-1-2 1,2-12-1,-1 14 1,1-14-1,0 0 1,0 0 0,0 0 0,3-13-1,-3 13 1,2-20-1,0 8 0,1-3 0,0 0 0,-1-3 0,2 2 0,0 0 0,0-2 0,1 2 0,0 1 0,0-2 0,0 3 0,-1 3 1,1-2 0,-5 13 0,9-19 0,-9 19 0,10-13 0,-10 13 0,11-4 0,-11 4 0,17-3-1,-5 3 0,-1 0 1,4 0-1,2 1 0,-1-2 0,-1 1 0,1-2-1,0 2-2,-4-5-4,3 5-11,1 1-10,-16-1-1,19-7-1,-19 7 1</inkml:trace>
  <inkml:trace contextRef="#ctx0" brushRef="#br0" timeOffset="31873">4979 10630 26,'0'0'18,"0"0"0,-1 14 0,1-14-7,3 11-6,0 1-1,2 2 0,0 4 0,2 4 1,0 4 0,-1 4 0,1 4 0,-1 3-2,-1 0 1,-2 4-1,-2 2 0,-5 1-1,-3 2 1,-4-1 0,-3 1-1,-6-1 1,-2 1 0,-5-5-1,-3 0 0,-4-2 0,-3-1-2,-2-6 2,-1 0-2,-1-5 1,0-2-1,3-4 0,3-2-1,5-6 2,5-1 0,4-5-1,7-2 3,4-2-2,10-3 1,0 0 0,-3-13-1,9 1 1,2-4-1,3-4 1,4-4 0,1-3-2,2-4 1,-1 0-1,0-2 1,-1 2-1,-1-1 2,-4 2-2,-1 2 0,-5 2 0,1 5 0,-3 4 1,-1 4-1,-2 2 1,0 11 0,0 0-1,0 0 0,-13 6 1,6 7-1,-1 7 0,-4 4 0,1 5 0,-2 5 1,1 2-1,0 3-1,2-4 1,1 0-1,3-5 1,1-3-1,4-2 1,2-3-1,2-5 1,4 2 1,3-1-1,3-1 1,1 2 0,5-1 0,0 1-1,3 0 1,1-1 0,0-2-1,1-4 0,-2-4-4,3-5-13,2-4-14,-4-13 0,2-4-1,-5-14 1</inkml:trace>
  <inkml:trace contextRef="#ctx0" brushRef="#br0" timeOffset="40305">14965 10695 11,'0'0'15,"0"0"1,9-3 2,-9 3 0,0 0 1,0 0 0,0 0-3,0 0 0,0 0-3,0 0-2,0 0-2,0 0-3,0 0 0,0 0-2,0 0 0,0 0-1,0 0 0,0 0 0,0 0-1,0 0 0,-9 12-1,9-12 0,-9 13 0,0-3-1,-2 3 0,-3 5-1,-5 5 1,-4 4 0,-5 6-1,-5 3 1,-4 6-1,-4 6 1,-5 4 0,-2 4 1,-4 1 0,-1 3 0,0-3 1,-2 3-1,2-7 0,3-1-1,4-7 1,2-3-1,5-4 0,4-5 0,4-2 0,4-6-1,5-1 1,3-3 0,2-3 0,3 0 0,2-3 0,3-1 0,2-1 0,0-1 0,3-2 0,-2 1 0,6-11 1,-9 18-1,9-18 1,-9 16 0,9-16-1,0 0 1,-8 12 0,8-12-1,0 0 1,0 0-1,0 0 1,0 0 0,0 0-1,0 0 1,0 0 0,0 0 0,0 0-1,0 0 1,0 0-1,0 0 1,0 0-1,0 0 0,0 0 0,0 0 0,0 0 1,0 0-1,0 0 0,0 0 0,0 0 0,0 0 0,0 0 0,0 0 0,0 0 0,0 0-1,0 0-1,0 0-1,0 0-2,0 0-4,0 0-15,0 0-12,0 0 1,0 0 0,5-12 0</inkml:trace>
  <inkml:trace contextRef="#ctx0" brushRef="#br0" timeOffset="43050">14005 11811 5,'0'0'8,"0"0"0,0 0 0,0 0 2,0 0 0,0 0 0,0 0 2,0 0 0,0 0 1,0 0-2,0 0 0,0 0-1,0 0-1,0 0-1,0 0-1,0 0 0,0 0-2,0 0 1,0 0-1,0 0-2,0 0 0,0 0-1,0 0 0,0 0-1,-2 11 0,2-11-1,2 14 1,0-1-1,2 3 1,1 7 0,2 3 1,4 6 0,1 4 1,3 3-1,0 1 1,3 3-1,1 2 1,1 2-1,1 5 1,0 0-1,0 5-1,0 0 1,4 1 1,-3 1-2,2 1 1,2-1 0,-1-2-2,-1-4 2,2-1-2,-2-3 1,0-1-1,-1-3 1,-3-3-1,-2-4 0,-2-1 0,-2-2 0,-2-3 1,-2-2-1,0-3 0,-2-3 0,-2 1 1,0-3-1,0-1 0,0-1 0,0-3 0,-1 0 0,0-3 1,-2 0-1,1-1 1,0 1-1,-4-14 0,4 20 0,-4-20 0,3 16 0,-3-16-1,1 13 1,-1-13-1,2 10 1,-2-10 0,2 11 0,-2-11 0,0 0 0,0 0 0,4 11 0,-4-11 0,0 0 1,0 0-1,0 0 0,0 0 1,0 0-1,0 0 0,0 0 0,0 0 1,0 0-1,0 0 0,0 0 0,0 0 0,0 0 1,0 0-1,0 0 0,0 0 0,0 0 0,0 0 1,0 0-1,10-5 0,-10 5 1,0 0-1,14-18 1,-14 18 0,17-22-1,-6 8 1,2-4-1,2-1 0,2-5 0,3 1 1,3-4-1,2-3 0,2-4 0,4 0-1,1-3 2,2-3-2,2-1 1,2-2 0,1 0 0,3-4 0,1 1 1,1 0-1,1-2 1,1 2-1,2 1 0,1 0 1,-1 0-1,0 3 1,0 2-1,-2 1 0,0 0 0,-1 4 0,-4 1 1,-2 3-1,-2 4 0,-1 1 0,-2 3 1,-1 3-1,-5 1 0,-2 4 0,-2 2 1,-1 2-1,-4 0 0,-2 3 0,-4 2 0,-2 1 0,-2 2 0,-9 3 0,10-6 0,-10 6 0,0 0 0,0 0-1,0 0 1,0 0 0,0 0-2,0 0-1,0 0-2,0 0-7,0 0-24,7-15 0,-7 15-1,3-16 2</inkml:trace>
  <inkml:trace contextRef="#ctx0" brushRef="#br0" timeOffset="46148">14788 10002 12,'0'0'19,"0"0"2,0 0 3,0 0-3,0 0-5,0 0 0,-8-7-2,8 7 0,0 0-1,0 0-3,-9-11-2,9 11-1,0 0-2,0 0-2,0 0 0,0 0-1,0 0 0,0 0-1,-4 11-1,6 1 1,1 3 0,1 4-1,0 4 2,1 3-1,-1-2 1,2 1-1,-1-4 1,0-1-1,0-3 0,-2-3-1,-3-14 0,6 16-1,-6-16-1,0 0-2,0 0-3,0 0-8,0 0-17,9 2 0,-9-2-1,0 0 0</inkml:trace>
  <inkml:trace contextRef="#ctx0" brushRef="#br0" timeOffset="47411">13542 11928 42,'-9'2'26,"9"-2"2,-10 0 1,10 0-12,0 0-5,-14-10-2,14 10-1,0 0-3,-5-13 0,5 13-1,2-15-2,-2 15-1,13-16 0,-13 16-1,18-13-1,-8 10-1,3 0 1,-2 3 0,3 4-1,-2 2 1,0 3 0,0 3-1,-1 2 1,-1 2 0,-4 1 0,0 3 0,-3 0 0,-2-1 0,-1-1 0,-3-1 1,-1-3-1,-1-1 1,5-13-1,-9 16 1,9-16 0,-9 9 0,9-9 0,0 0 1,-9 4 0,9-4 0,0 0 0,0 0 0,0 0-1,0 0 1,0 0 0,0 0-1,0 0-1,0 0 1,0 0-1,0 0 0,-2-11 0,2 11 0,9-1-1,-9 1 1,15-2-1,-4 1 1,3-2 0,1 1-1,2-2 1,-1 1 0,-1-1 0,1 1-1,-5-2-2,1 4-3,-12 1-7,17-10-16,-7 8-4,-10 2 0,18-2-1</inkml:trace>
  <inkml:trace contextRef="#ctx0" brushRef="#br0" timeOffset="48397">14560 13977 8,'0'-12'16,"0"12"0,0 0-1,-9-6-1,9 6-2,-11-5-1,11 5-1,-11-10-2,11 10-1,-11-11-2,11 11-1,-9-16 0,9 16 1,-7-14 1,7 14 1,-5-11-1,5 11 1,-2-12 0,2 12 0,1-14-2,-1 14-1,4-20 0,-1 10-1,1-3 0,2 2-1,0-1 0,-6 12-1,15-19 0,-6 12 0,0 1 0,0 4-1,2 1 1,0 2-1,0 3 0,-1 3 0,-2 5 0,-1 1 1,-3 4-1,-2 1 1,-5 3-1,-3 0 0,0-1 1,-1 0-1,-1-5 1,0-2-1,8-13 0,-11 16 1,11-16-1,0 0 1,0 0-1,0 0 1,0 0-1,0 0 1,11-11-1,-2 4 0,2 0 0,1-1 0,3 0 0,-1 2 0,3 2 0,0 1 0,0 3 0,-1 3-1,-1 1 1,0 3 0,-3 1-1,-1 3 1,-2 1 0,-3-1 0,-4 3 0,-3 3 1,-4 1-1,-4 2 0,-4 0 0,-2 2 0,-5-1 1,-2 0-2,-2-1 1,-2-2 0,1-4 0,1-5-1,2 0-2,2-8-2,6 2-8,3-8-19,5-7-1,8-4 1,2-10-1</inkml:trace>
  <inkml:trace contextRef="#ctx0" brushRef="#br0" timeOffset="49067">16228 12497 45,'4'12'26,"-4"-12"3,0 0-1,0 0-13,0 0-5,-2 19-1,-3-7 0,4 9-1,-3-1-2,3 6-1,-2-1-1,3 3 0,0-6-1,2 1 0,2-7-1,-1-3 1,-3-13-2,11 15 1,-11-15 0,14 6 0,-14-6 0,19-6 0,-8 0-1,3-2 0,1-2 0,0-2 0,2-1-1,-1-1 0,-1 1 0,-1 0-2,-1 3-2,-4-4-3,2 6-6,-6-5-10,-1-2-12,2 2 1,-4-6 0,3 4 1</inkml:trace>
  <inkml:trace contextRef="#ctx0" brushRef="#br0" timeOffset="49344">16426 12364 44,'-6'20'24,"6"-20"2,-5 16 2,4-3-13,-1 4-5,4 11 1,-1 4-1,4 9 2,1 2-4,4 6-2,2 2-2,3 0-1,0-6-1,2-4-3,0-6-2,-3-7-5,1-6-13,0-1-12,-15-21 1,14 18-1,-14-18 1</inkml:trace>
  <inkml:trace contextRef="#ctx0" brushRef="#br0" timeOffset="50736">14329 11935 11,'-5'-14'16,"5"14"-1,0 0 0,0 0 1,-4-15 1,4 15-1,0 0-2,-2-10-2,2 10 0,0 0-3,-2-11-1,2 11-1,0 0 0,0 0-2,0 0-1,-3-10-1,3 10-1,0 0 1,0 0-2,0 0 0,0 0-1,4 18 1,2-5-1,-2 4 0,3 2 0,1 4 0,3 3 1,-2 1-1,3 0 2,2 2-2,-3-1 1,2-1-1,0-1 1,-1-3-1,0 2 0,0-3 0,-1 0-1,-1-2 1,0-1 0,0 0 0,-2-1 0,-1-1 0,1 0 1,-1-1-1,-1-1 0,0 1 0,0-1 0,-1-1 0,1-1 1,-2 1 0,1-2 0,-2 2 0,1 0 0,-1 0 1,1-1-1,1 1 0,-1 1 0,1-1 0,-1 0-1,1 0 1,0 2-1,0-1 1,2 1-1,-3 0 1,2 0-1,-1-1 1,0-1-1,0 0 1,0 0-1,-1-2 0,0-1 1,0 0-1,1-1 1,-1 3-1,-4-13 0,7 20 1,-7-20-1,7 17 1,-7-17-1,5 16 1,-5-16-1,0 0 1,7 14 0,-7-14-1,0 0 1,0 0-1,0 0 0,0 0 0,6 10 1,-6-10-1,0 0-1,0 0-1,0 0-5,0 0-27,-1-14 0,-3 2-1,2 0 1</inkml:trace>
  <inkml:trace contextRef="#ctx0" brushRef="#br0" timeOffset="54197">14993 10714 21,'0'0'15,"0"0"-1,0 0 0,0 0 0,0 0 0,0 0-3,0 0 0,0 0-2,0 0-1,0 0-1,0 0-1,0 0 0,0 0-2,0 0 0,0 0 0,0 0-1,0 0 0,10-9 0,-10 9-1,10-1 0,-1 1 0,2 0-1,2 0 1,5 1 0,4 1 1,3 1 0,8 1-1,3 0 1,8 2 0,6-2 0,8 2 0,3-1-1,10 1 1,3-2-1,8 1 1,7-3-1,4 2 0,2-2 0,6 1 0,0-1-1,2-1 0,1 0 0,-3 0-1,-3 2 1,-3-2 0,-7 0 0,-2 1 0,-8 0 0,-6 0 0,-10 0 1,-6 1-1,-9-2 0,-9 0 0,-9 1-1,-8-2-1,-5 3-1,-16-3-4,15 0-9,-15 0-19,0 0-1,0 0 0,-12 8 0</inkml:trace>
  <inkml:trace contextRef="#ctx0" brushRef="#br0" timeOffset="54740">16271 12064 4,'0'0'6,"0"0"-1,-9-6 1,9 6-1,0 0 0,-13-6-1,13 6-4,-12-1-2,12 1-4,-13 0-3,3-4-3</inkml:trace>
  <inkml:trace contextRef="#ctx0" brushRef="#br0" timeOffset="55402">16061 12090 2,'0'0'14,"0"0"3,0 0-4,0 0 1,0 0 0,0 0 1,10-3-2,-10 3-1,0 0-1,0 0-1,0 0-2,0 0-2,0 0 0,0 0-2,10-1 1,-10 1-1,10 1 1,-10-1-2,15 3 1,-4-1 0,1 0-2,3 3 1,5-2-1,4 2 1,3-1 0,8 1 0,3-1-1,9 1 0,4-2 0,4 1 1,3-2-1,5 1-1,3-1 1,4-1 0,1-1-1,1 0 1,-1 0-1,0 1 0,-2-1 1,-2 0-1,-4 0 1,-3 0-1,-8 1 0,-3-1 0,-6 0 0,-6 1-1,-6-2 1,-5 2-1,-7-1 1,-4 1-1,-5-1 0,-10 0 0,10 2 0,-10-2-1,0 0-1,0 0-5,0 0-11,5-11-18,-6-1 2,4-2-2,-3-8 1</inkml:trace>
  <inkml:trace contextRef="#ctx0" brushRef="#br0" timeOffset="56710">17161 10775 9,'0'0'10,"0"0"0,0 0 0,0 0-1,0 0-1,0 0-1,0 0-1,0 0-1,0 0-1,0 0 0,0 0 1,0 0-2,0 0 0,0 0-1,0 0 0,0 0 0,0 0 0,0 0 0,0 0 1,0 0 0,0 0 1,0 0 0,0 0 0,0 0 0,0 0 1,0 0-2,0 0 1,0 0-1,0 0 0,0 0 1,0 0-1,0 0 0,0 0 0,0 0 0,0 0 0,0 0 1,0 0-2,-1 15 2,1-15-1,3 23 0,-1-7-1,1 6 1,0 3-1,1 4 0,0 2 0,2 7-1,1-1 1,1 5 0,0 0-1,0 2 1,1 2-1,0 1 1,1 0-1,-2 1 0,2-3-1,0 0 0,-1-2 0,0-1 0,2-3 0,0-3 0,-1-1 0,0-1 0,0-1 1,0-1-1,-3 0 0,1-1 1,-2 1-1,-1-4 1,1-4-1,-1 0 0,0-2 0,0-1 1,0-2-1,-1-3 1,1-1-1,-1-1 1,0-1-1,-1-1 1,-3-12-1,5 17 1,-5-17-1,6 13 1,-6-13 0,5 14 0,-5-14 0,5 14 0,-5-14 0,5 14 0,-5-14-1,4 13 1,-4-13 0,5 10-1,-5-10 1,0 0 0,0 0-1,5 12 1,-5-12-1,0 0-2,0 0-6,0 0-20,0 0-6,0 0 0,1-10 0</inkml:trace>
  <inkml:trace contextRef="#ctx0" brushRef="#br0" timeOffset="57793">17229 10165 24,'3'-25'21,"-3"15"1,-9-8 3,1 4-11,-1 1-3,-2 3 0,-3 2-3,0 2 0,-2 3-2,1 3-2,-1 6 0,0 5-1,0 5 0,1 6 1,3 5-1,0 1-1,4 4 0,3-3 0,3 0 0,4-4 1,5-3-1,2-9 1,6-4 0,0-4 0,5-5-1,-2-6 1,3-2-2,-2-6 0,0-2 0,-3-2 0,-2-3 0,-4-3-1,-2 0 1,-2 1-1,-2-2 0,-2 3 0,-1 1 1,-2 3-1,1 5 0,-1 3 1,1 10-1,-2-12 0,2 12 0,0 0 1,-5 12-1,5-2 0,0 4 1,1 5 0,1 2-1,2 1 2,2 2-1,1-3 0,3-1 0,3-4 1,0-1-1,2-6-1,0-3 0,1-2-3,0-7-6,2-1-16,3 0-8,-6-6 0,6 2 0,-4-3 0</inkml:trace>
  <inkml:trace contextRef="#ctx0" brushRef="#br0" timeOffset="58725">17624 12626 61,'-3'20'28,"8"9"-2,-6-5 2,4 5-19,3 4-3,-1-3 0,2 2 0,-2-7-1,2 1-1,-2-9 0,1 0-1,-6-17 1,7 15-1,-7-15 0,0 0 0,2-12-1,0 1 1,-2-7-1,3-1 1,-2-4-2,2-1 1,0-1-2,1 2 2,1 1-1,2 1 0,-1 5 0,2 3-1,0 3 1,1 3-1,0 5 1,0 2-1,1 3-1,0 3 1,-1 3 0,2 1 0,0 3-1,0-2 1,-2 2-1,0 1 1,-1 1 0,-2 2 0,-3-1 0,-2 1-1,-4 1 1,-2 2 1,-5 1-1,-4 1 0,-4-1 1,-2 1 0,-2-2 0,0-1 0,1-4-2,1-4-1,5-5-5,0-10-23,4-17-5,8-11 1,1-18 0</inkml:trace>
  <inkml:trace contextRef="#ctx0" brushRef="#br0" timeOffset="59748">17322 10698 13,'-15'5'17,"15"-5"2,-11 4-2,11-4-2,-9 4 2,9-4-2,0 0 0,0 0-2,-8 6-2,8-6-1,0 0 0,0 0-3,0 0 0,3-11-2,-3 11 0,11-22-1,2 5 1,1-9 0,7-4-1,3-9 0,9-4-1,4-5 0,6-2 0,1-4-2,3 0 1,2 1-2,-1 1 2,-1 2-2,0 2 1,-3 3-1,-1 2 0,-4-1 1,-2 8-1,-4 2 1,-2 4-1,-5 3 1,-5 6-1,-4 5 1,-5 4 0,-4 5 0,-8 7-1,9-8 1,-9 8-1,0 0 0,0 0-1,0 0-1,0 0-6,0 0-21,14-2-7,-14 2 1,18-11 0,-4-3-2</inkml:trace>
  <inkml:trace contextRef="#ctx0" brushRef="#br0" timeOffset="60597">18588 9300 20,'11'-8'23,"-11"8"3,0 0-1,0 0-4,0 0-2,0 0-2,-9-9-4,9 9-3,-18 6-5,8 2-1,-6 3-2,1 6 0,-4 4 0,0 7 0,-2 3 0,3 5 1,2 0-1,4 1 1,4-3 0,4-1 0,6-5-1,7-3 1,3-7 0,6-3 0,3-5-1,5-4 1,2-4-1,2-3-1,-2-4 0,0-2-1,1-2-1,-2-4-1,-1 0-5,-7-7-13,-1-3-14,2 2 0,-3-8 1,2-1-2</inkml:trace>
  <inkml:trace contextRef="#ctx0" brushRef="#br0" timeOffset="61199">18952 9226 61,'-5'13'29,"3"10"2,-5 2-1,3 3-13,1 7-5,-3 5-2,2 5-2,-2-4-3,4-1-2,-1-8-1,1-2 0,1-9-1,1-3 1,0-18 0,0 17 0,0-17 1,0 0 0,0 0-1,1-21 1,-1 2-1,1-3 0,-1-6-1,0-5-1,0-4 0,0-3 0,0 0 1,1 3-2,1 3 1,-1 4 0,1 5 0,1 7 0,2 6 0,-5 12 0,16-4 0,-3 13 0,2 2 0,3 4 0,2 3 0,4 1 1,1-1-1,2 0 0,-3-5 0,1-3 1,-1-3-1,-2-3 1,0-3-1,-3-5 1,0-2 0,-3-3-1,0-4 1,-2-4 0,-4-5 0,0-4-1,-3-3 1,-4-5-1,-3-4 1,-3-1-2,-2-1 0,-4 0-2,2 7-4,-3-7-14,1 5-14,4 3-1,-2 1 0,4 3 0</inkml:trace>
  <inkml:trace contextRef="#ctx0" brushRef="#br0" timeOffset="62920">15002 10653 10,'0'0'12,"0"0"-2,0 0 1,0 0 2,0 0 0,-1 10-1,1-10 3,0 0-3,0 0 1,0 0-1,0 0 0,0 0 0,0 0 1,0 0-2,0 0-1,4-16-2,3-3-1,-1-9-1,6-7-3,-1-10-1,6-12-1,5-9-1,4-11-1,3-11 1,2-5 0,2-9 0,2-3-1,2-2 0,1-2 0,-1 2 1,0 2-1,0 7 0,-2 3 0,-2 8 0,-1 5 1,-5 3-1,0 3 1,-4 7-1,-4 4 1,-2 5 0,-4 4 0,2 6-1,-4 3 0,0 10 1,-4 4 0,0 6 0,-3 5 0,1 5 0,-3 5 1,-2 12-1,0-13 0,0 13 0,0 0 1,0 0-1,0 0 0,0 0-1,0 0 1,0 0-2,0 0-4,0 0-7,0 0-15,0 0-3,0 0 0,1-14-1</inkml:trace>
  <inkml:trace contextRef="#ctx0" brushRef="#br0" timeOffset="63687">16012 8080 4,'-9'-13'14,"9"13"0,-11-13 2,11 13-8,-15-11-1,15 11 0,-15-6-1,6 5 0,-3-1 1,2 4-1,0 0-1,-1 3 0,0 2 0,1 2 1,-1 5 0,0 2-1,2 5 0,0 0 0,2 4 0,1 2 0,3 1 0,1-2-1,4 1 0,2-4 0,3 0-1,2-4 1,2 0-1,4-5-1,0-2 0,2-3-1,0 0 0,2-5 0,-1 0 0,0-3 0,0-2 0,0-4 0,-2 0 0,1-4 0,1-1 0,-2-4 0,1-5-1,-2-1 1,0-2 0,-3-3-1,0 1 1,-2-2-1,-2 0 0,-3 1 0,-2 1 1,-2 2-2,-2 0 1,-2 0 0,-2 1 0,-3 0 0,-2 1 0,-2 3 0,-1-1 0,-3 3 0,0 2 0,-3 1 1,-1 3-1,-1 3 0,1 3 0,0 4 1,-2 2-1,2 5 0,0 3 0,3 3-2,2 1-1,4 5-4,1-1-5,6 2-7,5 4-7,2-2-3,8 5-1,0-6 2</inkml:trace>
  <inkml:trace contextRef="#ctx0" brushRef="#br0" timeOffset="64974">16103 8366 18,'-9'-8'12,"9"8"0,0 0-2,0 0-2,0 0-1,0 0-3,0 0-1,0 0-1,0 0 1,0 0 0,-7 17 4,8-4 0,0 5 1,0 3 1,0 5 0,1 5 0,-1 5 0,1 6-1,-1 4-1,2 3-1,-2 3-1,2 4 0,-1 0-1,2 4-1,0 0 0,1 1-1,0 2 0,1 4-1,0-1-1,-1 1 1,-2 3 0,1 1 0,-1 1 0,0 2 0,0-1-1,1 1 1,1 1 0,-1-2 0,1 1-1,-2-1 0,-1-3 1,0-1-1,-3-1 1,-1-4 0,0-1 0,-1 0 0,0-3 0,0-2 1,0-2-1,2-2 0,0-1-2,1-2 2,0 1-2,1-4 1,1 1-1,1 1 2,-1-1-2,0 1 1,0 1 0,-1 0 1,0 2-1,-2-2 0,-1 0 1,1-3-2,0 0 1,0-1-1,-1-3 2,0-4-2,1-4 1,-1 0 0,1-4 0,-1-1 1,0 2-1,1-2 1,-1-3 0,1 0 0,0 0-1,0-1 1,-1-1 0,0-2 0,1-3-1,-1 2 1,-1-1-1,2-1 1,-2-3-1,1 1 1,0-3 0,1 1 0,-1-3-1,1-1 1,1-13 0,-2 18 0,2-18 0,-2 16 0,2-16 0,-3 12 0,3-12 0,0 0 1,-3 13 0,3-13 0,0 0-1,0 0 1,0 0-1,-3 12 0,3-12 0,0 0-1,0 0 0,0 0 0,0 0 1,0 0-1,0 0-1,0 0 0,0 0-5,-3 10-22,3-10-7,0 0-1,-8-21 2,5 2-4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5:59:01.67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5356 9321 16,'0'0'12,"0"0"1,0 0 1,0 0 0,0 0-1,0 0 2,0 0-1,-4 10 0,4-10-2,15 3-1,0-1-1,3-4-2,8 2 1,6-5-2,13 1-1,5-4-1,12 1-1,10-3 1,10 0-1,9-2 0,9 0-1,5-2 0,4 3 0,3-1-1,2 1 0,-3-1 0,-2 2 0,-5-3-1,-4 2 0,-6 0 0,-5-1-1,-8 0-1,-8-2-6,-4-1-25,-8 4-4,-15-8 0,-4-1 0</inkml:trace>
  <inkml:trace contextRef="#ctx0" brushRef="#br0" timeOffset="8838">8458 12061 37,'14'-4'24,"-14"4"2,14-13-2,-14 13-5,0 0-5,0 0-3,0 0-1,-13 3-1,-6 7-2,-2 7-1,-11 7-1,-3 8 0,-12 8 1,-5 10 0,-7 4-1,-1 8 0,-7 0-1,1 3-1,-1-4-1,4-4 0,3-7-1,7-8 0,7-7-2,8-10 0,11-5-2,5-11-2,12-3-1,10-6-4,8-15-6,9-3-14,12-8-4,11-2 0,7-11 2,13 1 1</inkml:trace>
  <inkml:trace contextRef="#ctx0" brushRef="#br0" timeOffset="9349">8354 12072 11,'0'0'18,"-15"-9"0,15 9 2,0 0-8,6-12 1,-6 12-3,0 0 0,9-8 0,-9 8-1,0 0 0,14 6 0,-3 1-1,4 1-2,5 6 2,6 2-2,11 8-1,7 1 0,12 6-1,8 1 1,13 6-1,7 0 1,9 4-2,3-5 0,3 3 1,-1-4-1,-2-1 0,-11-3-1,-7-4 0,-11-4 0,-9-4-1,-13-1-2,-10-7-2,-8-1-4,-14-6-5,-3-2-18,-10-3-6,-11 2 1,-4-4-1</inkml:trace>
  <inkml:trace contextRef="#ctx0" brushRef="#br0" timeOffset="10884">7651 12734 32,'0'0'16,"0"0"-2,0 0-1,0 0-2,0 0-3,0 0-1,0 0-1,0 0 0,0 0-1,0 0 1,0 0-1,0 0-1,0 0 1,0 0-2,0 0 0,0 0 0,0 0-2,0 0 1,0 0 0,0 0-1,0 0 1,0 0 0,0 0 0,0 0 1,0 0-1,0 0 1,0 0 1,0 0-2,0 0 0,0 0 1,0 0-1,0 0 0,0 0 0,0 0 0,0 0 0,0 0 0,0 0 0,0 0 0,0 0 0,0 0-1,0 0 1,0 0-1,0 0 1,0 0-1,2 10 0,-2-10 1,0 0 0,6 20 0,-2-6 0,3 7-1,2 5 2,4 9-1,4 10 0,3 13-1,4 9 1,2 10-1,3 7 0,0 4 0,0 2 0,-1 0 0,-3-5 0,-1-5-1,-3-7 1,-4-7 0,-2-8-1,-2-7 1,-5-6 0,0-6 0,-4-3 0,-1-7-1,-1-4 0,-2-5 0,0-5 0,0-2 0,0-13 0,-1 15 0,1-15 0,0 0 1,0 0-1,0 0 1,0 0-1,0 0 1,0 0-1,0 0 0,0 0 1,0 0-1,0 0 0,0 0 0,0 0 1,0 0-1,0 0 0,0 0 0,0 0 1,0 0-1,0 0 0,0 0 0,9 1 0,-9-1 0,19 4-1,-2-2 2,7 1-1,9 3 0,10 0 0,10 0 1,10 1 0,8 0 0,7 1 0,7 0 0,5 0-1,1 1 1,-2-2-1,-1 1 1,-7-1-2,-5 0 1,-9-3 1,-10 2-2,-8-1 1,-10 0-2,-9-1 0,-9-4-2,-4 5-5,-17-5-10,10-13-19,-8 3-1,-2-8 1,1-5-1</inkml:trace>
  <inkml:trace contextRef="#ctx0" brushRef="#br0" timeOffset="11741">9721 12637 23,'0'0'15,"0"0"1,0 0-1,0 0-3,0 0-1,0 0-2,1-11-2,-1 11 0,0 0 1,0 0 0,0 0 0,0 0 1,0 0-1,0 0 0,0 0 1,0 0-2,0 0-1,0 0-1,0 0-1,0 0-1,0 0-1,0 0 0,0 0-1,-7 17 0,3-2 1,-1 8 0,-1 11 0,-2 13 0,-1 12 0,-2 15 0,-2 9-1,1 9 2,-5 10-2,2 5 0,-2-1 1,-2 2-1,1-8 1,0-4-1,1-9 0,1-4 0,2-14 0,1-8-1,1-11 1,5-8-1,-1-9 1,3-8-1,1-7 1,1-5-2,3-13 1,-4 14 1,4-14-2,0 0 1,0 0-2,0 0-2,0 0-6,-3-16-18,2 0-10,1-3 1,1-9 0,3-2 0</inkml:trace>
  <inkml:trace contextRef="#ctx0" brushRef="#br0" timeOffset="12251">9347 12672 54,'0'0'27,"0"0"3,0 0-2,-1 26-10,-3-2-7,3 18 0,-5 10-2,3 21 1,-4 11-2,1 17 0,-4 1-2,2 8-2,-3-3-1,1 0 1,-2-13-2,2-9 0,0-15 0,2-9-1,-1-12-1,3-10-1,2-11-1,0-10-2,4-4-5,0-14-14,0 0-15,3-11 0,4-12 1,7-7 0</inkml:trace>
  <inkml:trace contextRef="#ctx0" brushRef="#br0" timeOffset="13441">11106 13244 28,'-17'9'22,"-5"-11"1,5 7-1,3-3-9,1-1-1,4 3 1,0-4 1,9 0-1,-9 3-1,9-3-1,0 0-2,19 8-1,-1-8-1,10 4 0,7-3-2,15 1 1,9-3-1,14 2-1,10-3-1,8 1 0,6-2-1,3 1-1,4-1 1,0 1-1,-1 1-1,-6 0 1,-7 1-1,-5 1 1,-9 0-1,-8 2 0,-11-1 0,-10-1 0,-12 2-2,-11-3-1,-4 3-4,-20-3-8,8-10-16,-8 10-7,-20-20 1,2 5-1</inkml:trace>
  <inkml:trace contextRef="#ctx0" brushRef="#br0" timeOffset="13726">12104 12961 75,'0'0'33,"0"0"-1,13 19 3,17-6-21,6 1-5,10 9-2,7 4 0,6 11-1,-2 2-1,3 9-1,-9 2-1,-5 2 0,-11 1-2,-10 1 0,-14-5 0,-12-3-1,-11-5-1,-11-6-2,-10-3-2,-10-14-9,-3-5-21,-3-5-2,-6-12 0,4-7 0</inkml:trace>
  <inkml:trace contextRef="#ctx0" brushRef="#br0" timeOffset="14087">11389 12107 76,'0'0'35,"-1"-15"-2,1 15 4,9 10-12,-3 6-17,6 13-2,-2 8 0,0 18-1,-1 9-1,0 10-2,-2 2 0,-2-1-2,-1-7-1,-3-11-2,2-6-5,-5-21-7,5-16-21,-3-14-2,11-8 2,0-16-2</inkml:trace>
  <inkml:trace contextRef="#ctx0" brushRef="#br0" timeOffset="14440">11723 12045 95,'0'0'33,"0"0"2,-15 19 3,-8 4-26,2 10-6,-6 2-1,-2 8-1,-5 0 1,1 3-3,1-7 1,6 0-3,5-10 2,4-4-1,5-8 1,5-5-1,7-12 0,6 16 1,6-8-1,10 4 0,3 4 0,7 5 0,4 4 0,3 3 0,1 0-1,-3 0 0,-2-4-1,-6-4 0,-2-3-4,-5-13-4,3 0-11,-4-10-18,-2-13-1,0-8 1,1-11 0</inkml:trace>
  <inkml:trace contextRef="#ctx0" brushRef="#br0" timeOffset="15087">12028 12111 82,'-9'4'35,"-1"17"-1,1 14 3,-2 12-18,-4 2-7,5 13-3,-3-1-2,3 2-3,2-7-1,2-6-1,1-11 0,3-7-1,0-13 0,2-19 0,0 0 0,6-11-1,-2-15 1,1-6-1,1-9 0,1-7 0,0-7 0,1-4-1,-1 1 1,-2 5 1,1 8-1,-1 9 2,-1 8-2,-1 12 2,-3 16-2,11 9 0,-4 12 0,2 10 0,3 5 0,2 5 0,4 2 0,1 1 0,2-4 0,0-5 0,1-8 0,0-6 0,-1-12 0,3-8 0,-2-9 0,0-12 0,1-8 0,-3-9 0,0-10 0,-2-4 0,-1-4 0,-3 0 0,-2 4 0,-1 8 0,-5 6 0,-1 10 0,-1 10 0,-4 17 0,0 0 0,1 28 0,-1 5 0,1 9 0,0 13 0,1 9 0,0 7 0,2 3 0,1-3 0,2-7 0,1-5 0,0-12-4,5-8-7,-3-21-7,6-7-13,0-14-8,0-9 2,1-9-1,-3-12 3</inkml:trace>
  <inkml:trace contextRef="#ctx0" brushRef="#br0" timeOffset="15433">12598 12448 52,'-3'-11'31,"3"11"3,-9 17 0,2 3-8,3 10-8,-5-2-2,6 8-3,-5-6-5,5 2-1,-1-8-3,3-1 0,0-9-2,1-4 0,0-10 0,0 0 0,0 0-2,12-20 0,-5 2 0,2-6 0,0-4 0,4-1 0,0 2 0,-1 3 0,0 6 0,1 10 0,-2 12 0,0 10 0,-2 7 0,-1 5 0,0 5 0,2 0 0,0-2 0,-2-4 0,3-6-2,0-12-6,7-3-9,-2-11-18,4-11-4,3-10 0,1-10 1</inkml:trace>
  <inkml:trace contextRef="#ctx0" brushRef="#br0" timeOffset="15801">13051 12137 67,'6'-21'34,"-6"21"1,-10-2 2,-1 27-14,-9 6-7,6 17-4,-7 2-3,7 12 1,-2-1-4,8-1-3,6-5 0,7-6-3,7-10 0,7-11 0,5-12 0,6-10 0,5-13 0,3-11 0,-1-10 0,1-10 0,-3-9 0,-5-8 0,-6-3 0,-9-5 0,-10 3 0,-9 7 0,-11 6 0,-7 10 0,-8 11 0,-6 12 0,-4 12 0,-2 11 0,3 9 0,0 3-5,11 8-6,3-5-10,14 1-17,9 0-2,12-6 2,12-4-1</inkml:trace>
  <inkml:trace contextRef="#ctx0" brushRef="#br0" timeOffset="16027">13435 12377 99,'27'42'36,"-10"4"3,-6 5-1,-1 1-20,-7-4-8,4 0-4,-2-8-1,3-7-1,-2-8-4,4-8 0,6-7 0,3-8 0,1-5 0,1-10-6,9-4-4,-4-13-9,7-5-16,0-6-5,0-7 3,0-3-2</inkml:trace>
  <inkml:trace contextRef="#ctx0" brushRef="#br0" timeOffset="16230">13840 12303 101,'-23'32'38,"-4"10"1,2 9 0,6 10-22,-3 2-7,8 9-2,-1 2-5,8 0-3,5-5 0,4-7 0,6-6 0,1-9-10,6 1-9,2-11-20,-3-9-1,0-5 2,0-7-1</inkml:trace>
  <inkml:trace contextRef="#ctx0" brushRef="#br0" timeOffset="20803">16562 12081 25,'0'0'21,"0"0"2,0 0 1,0 0-4,9-3-3,-9 3-3,0 0-2,0 0-1,0 0 0,0 0-4,0 0-1,0 0 0,8-7-2,-8 7 0,0 0 0,0 0-2,0 0 0,0 0 0,-10 6-1,-1 1 1,-4 3 0,-7 5-1,-6 6 1,-9 3 1,-7 6 0,-8 2 0,-3 4 0,-6 0 0,-2 4-1,-1-5 1,1 1-1,1-2-1,5-2 0,7-2-1,4-5-1,10-1-1,5-9-3,12 1-3,4-14-6,15-2-21,0 0-3,23-24 1,5 4-1</inkml:trace>
  <inkml:trace contextRef="#ctx0" brushRef="#br0" timeOffset="21352">16543 12064 26,'0'0'23,"0"0"-1,0 0 1,0 0-2,0 0-1,0 0-1,0 0-5,21 22 1,-6-7-4,12 9-1,3 1-2,12 10-1,4 1-1,9 8-2,2 1 0,5 3-2,2-1 1,0-1-1,-4-2-1,-2-5 1,-4-5-2,-5-6 0,-8-5-1,-7-6-2,-5-4-2,-11-8-4,-3 1-18,-15-6-10,0 0 0,-14 5 0,-8-10 1</inkml:trace>
  <inkml:trace contextRef="#ctx0" brushRef="#br0" timeOffset="21954">15569 12602 45,'0'0'28,"0"0"2,0 0-4,0 0-8,0 0-4,-1 12 0,1-12-3,3 16-1,-2-2-1,8 12-2,0 6-1,6 15-1,1 9 0,6 15-1,2 9-1,4 8 0,0 5-1,4 2-1,0-1 1,3-2-1,-1-7 0,0-8 0,0-9 0,-1-9-1,-2-11 0,-3-9-2,-3-8-1,-6-12-4,0-4-7,-6-13-22,1-13-2,0-10 0,0-12 0</inkml:trace>
  <inkml:trace contextRef="#ctx0" brushRef="#br0" timeOffset="22570">17310 12607 44,'0'0'20,"8"-13"2,-8 13 0,0 0-2,0 0-3,0 0-3,0 0-3,0 0-2,0 0-2,2 18 0,-5-1-1,4 14 0,-5 9-1,3 16 1,-6 13 0,3 20-1,-6 9-1,1 10 0,-3 3-1,1 0-3,0-6 2,3-9-2,1-13 0,2-18-3,4-12-1,-1-21-4,6-5-7,-3-16-22,-1-11-1,1-13 2,-3-9-2</inkml:trace>
  <inkml:trace contextRef="#ctx0" brushRef="#br0" timeOffset="23148">16003 13856 37,'0'0'26,"-4"10"1,4-10-2,0 0-8,0 0-1,11 2 0,4 4-1,-2-7-2,10 8-3,1-5-2,9 7-1,2-5-3,9 7-1,3-2-1,6 3 0,7 1-1,4-1 0,4 0 0,3 1 0,0-1-1,0-1 2,-2 0-2,-1-2 1,-7-1 0,-3 2 0,-6-3-1,-6 2 1,-6-2-2,-5 1 0,-7-2 1,-7-4-3,-4 3-3,-8-8-8,-9 3-21,10-20-3,-10-1 1,2-7 0</inkml:trace>
  <inkml:trace contextRef="#ctx0" brushRef="#br0" timeOffset="23858">17353 12629 26,'0'0'20,"0"0"1,0 0-1,0 0-3,0 0-1,0 0-1,0 0 0,0 0-1,0 0-1,0 0-2,9-11-1,4 8-1,0-8-1,8 2-2,3-6-1,8 0-1,5-5 0,7 1-2,1-1 1,3 0-2,-3 1 0,1 0-1,-4 1 1,-2 2-1,-5 2 0,-6 1 0,-5 1-1,-3 1-1,-3 4-3,-6-5-6,-1 4-20,-1 1-6,-4-4 0,-6 11 0</inkml:trace>
  <inkml:trace contextRef="#ctx0" brushRef="#br0" timeOffset="24946">18551 12133 11,'0'0'21,"0"0"-1,0 0 1,-14-12-1,14 12 0,-9-2-3,9 2-1,-14-1-3,3-1 0,2 7-3,-6 0-2,1 6-1,-4 2 0,1 7-2,-2 1 0,3 6-1,0 1 0,4 3-2,2-3 0,7 0 0,4-3-1,5-3 1,5-5-1,5-6 0,3-4 1,3-4-1,3-7 0,0-4 0,0-4 0,1-2 0,-5-2-1,-2-3 1,-4-1-1,-2 0 0,-6-1 1,-2 0-1,-4-1 0,-4 1 2,-3 0-2,-4 4 1,-3 2-1,-1 3 1,-1 3-1,0 3 0,2 5-1,0 1-3,13 0-3,-16 4-5,16-4-10,0 0-16,0 0 2,13 5 0,-1-14 1</inkml:trace>
  <inkml:trace contextRef="#ctx0" brushRef="#br0" timeOffset="25218">18770 11953 103,'0'0'33,"0"0"2,0 0-2,6 17-23,-9 0-4,2 7-1,-2 7-1,3 6 0,-1 2-1,2 4-1,0-1-1,2-4-1,0-3-2,0-6-2,1-5-2,-4-11-5,0-13-17,12 11-8,-12-11 0,11-17-1,-5-3 3</inkml:trace>
  <inkml:trace contextRef="#ctx0" brushRef="#br0" timeOffset="25465">18934 11879 78,'0'0'34,"0"0"-1,0 0 3,-3 23-21,6 2-6,-3 4-1,4 9-1,-3 3-1,5 4-3,-1 1-2,1-3-2,-1-2-3,-1-9-3,3-1-7,-4-10-12,-1-11-10,-2-10 2,0 0-2,0 0 3</inkml:trace>
  <inkml:trace contextRef="#ctx0" brushRef="#br0" timeOffset="25706">18816 12115 85,'-10'0'34,"10"0"1,0 0 1,0 0-19,16 5-7,2-7-3,7 3-1,1-2-3,6 2-1,-2-2-1,0 1-1,-2 1-3,-5-2-4,0 4-5,-11-3-12,0 4-13,-2 4 2,-10-8-1,11 23 1</inkml:trace>
  <inkml:trace contextRef="#ctx0" brushRef="#br0" timeOffset="26466">17151 14087 38,'10'-17'28,"6"8"2,-4-6-3,1 3-10,1 6-3,-3-1-1,2 11 0,-13-4-3,19 24-2,-10-5-1,6 8 0,-3 2-2,6 8-1,0 1-1,3 4-1,1-4-1,2 0 1,0-1-1,-1-3-1,-1-3 0,0-5-1,-3-1-3,-2-10-3,1 1-13,-3-7-17,-4-9 1,3-2 0,-2-6-1</inkml:trace>
  <inkml:trace contextRef="#ctx0" brushRef="#br0" timeOffset="26885">17987 14390 81,'0'0'33,"-11"29"0,-3-8 0,-4 5-22,4 10-3,-1-2 0,7 7 0,0-4-1,10 2-2,5-9 0,11-4-2,6-10-1,8-5 0,4-9-1,3-5-1,3-9 1,-1-4-1,-1-5 0,-4-5 0,-6-2 0,-8-3 0,-7-1 0,-9 0 0,-8 2 0,-8 2-1,-9 5 1,-4 4-1,-4 6 0,-5 6-1,2 8-1,-2 0-5,7 11-8,2-3-17,5 0-5,7-2 2,11-7-2</inkml:trace>
  <inkml:trace contextRef="#ctx0" brushRef="#br0" timeOffset="27135">18572 14216 102,'17'25'37,"-5"9"1,-7 5-1,-4 3-20,-1 10-13,-3 3-2,1 4 1,-5 5-2,-1-1 0,1-3-2,2-8-2,4-5-3,-3-14-8,6-9-22,0-9-3,-2-15 1,9-15 0</inkml:trace>
  <inkml:trace contextRef="#ctx0" brushRef="#br0" timeOffset="27367">18708 14285 78,'0'0'36,"5"13"1,-3 15 0,-1 9-8,-3 4-21,6 11-4,-1 2-1,1 4 0,-1-1-2,1-2-3,2-5-2,-2-9-4,5-4-15,-1-10-15,-3-11 1,-1-5 0,-4-11-1</inkml:trace>
  <inkml:trace contextRef="#ctx0" brushRef="#br0" timeOffset="27556">18631 14616 100,'0'0'37,"0"0"0,21 8 0,0-11-25,8 1-9,3 1-6,-1-6-7,1-3-22,-2 2-6,-3-3 2,-5-2-2</inkml:trace>
  <inkml:trace contextRef="#ctx0" brushRef="#br0" timeOffset="28893">17345 13529 3,'-9'6'14,"9"-6"1,0 0 0,0 0-3,-12 5 0,12-5-2,0 0 1,0 0-3,0 0-2,0 0-2,0 0 0,0 0-1,-8 3 0,8-3 0,0 0 1,0 0 0,0 0 0,0 0 0,0 0 0,0 0 0,-9 2-1,9-2-1,0 0 0,0 0-1,-11 7-1,11-7 1,-9 9-1,9-9 1,-13 20 1,3-3 1,1 4 0,-2 2 3,1 6-2,-1 4 1,2 7 1,-1-2-1,4 5 1,-1-3-1,5 0 1,0-5-3,3-2 1,0-3-1,2-5-1,0-4-1,0-4 0,0-3-1,0-3-1,-3-11 1,4 18-1,-4-18 1,0 0 0,2 14 0,-2-14-1,0 0 0,0 0-1,-6 10-1,6-10-4,0 0-6,-9 0-18,9 0-4,-5-10 1,2-4-1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6:00:10.56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16361 4146 3,'12'1'14,"-14"-11"1,2 10-9,-1-20-3,-4 7 0,-4-3 0,-4-2-1,-5-3-1,-3 0-1,-4-3 1,-4-1 0,-3-2 0,-4 2 0,-4-2 0,-6 1-1,-4-1 2,-3 2-1,-7-1 1,-5 1-1,-6 0 0,-7-1 0,-7-1 0,-7 0 0,-5 2-1,-7-1 0,-7 2 0,-5 0 1,-6 4-1,-3 2 1,-3 3 0,-2 1 1,-4 1 1,-3 2-1,-2 2 0,-2-1 0,0 3 1,-2 2 0,-1-1-2,0 1 1,2 3-1,0-1 0,3 2-1,3 0 1,0 0 0,3 1-1,2-1 1,1 0 0,1-3 0,3 1 1,-1 0 0,0 0 0,-2-2 1,2 0-1,0 1 0,-1 0 0,2 1-1,2-1 0,4 1 0,4-1-1,4 1 1,2-1 0,5 2 0,4-2 0,1 1 1,1 1-1,2 0 0,2 1 1,0 1-1,1 0 0,1 1 0,-3 1-1,2-1 0,0 0 1,-1 0-1,0 1 0,1-2 0,0 2 0,2-1 0,2 0 0,2 0 0,1 1 0,3 0 0,1-1 1,1 0-1,3 0 0,2-1 0,3 0 0,2 0 0,4-1 0,1 0 1,3 0-1,3-1 0,1 1 0,0 0 1,1 0-1,-1 0 0,0 0 1,2 1-1,0 0 0,0-2 0,2 4 0,-1-2 1,3 0-1,0 2 0,1-1 0,-1 1 0,1 1 0,0 0 0,3-2 1,0 2-1,0-2 0,2 1 0,0 2 0,1 0 0,2 1 0,0 2 0,0 1 0,0 3 0,0-2 0,1 2 0,1-2 0,0 1 0,0 1 0,0-2 0,0 1 0,0-1 0,2 2 0,0 0 0,0 0 0,1 0 0,1 0 0,-1 1 0,1-1 0,2 1 0,2 1 0,0-3 1,4 3-1,0-2 1,3 1-1,1 0 1,2 1-1,2 0 0,-1-2 0,2 3 0,-1-1 0,1 2-1,0-1 1,2 0-1,2 0 1,0 0-1,0 3 1,1-1 0,3 3 0,0 1 0,1 2 0,-1 1 0,0 4-1,0 0 1,1 2 0,-1 1 0,-1 0 0,0-1 0,2 0 0,-1 0 1,2-2-1,0 0 0,1 0 0,1 0 0,3 1 1,-1 1-1,0 2 0,-1 3 0,2 5 0,-3 0 0,0 2 0,0 1 0,1 3 0,-2 0 0,1-1 0,1 1 0,1-2 0,-1-1 1,1 1-1,1-1 0,1 1 0,0-1 0,1 3 0,1 1 1,-1 5-1,2 1 1,-2 3 0,2 1 0,-2 2 0,0 2 0,1 1 1,-1-2-1,1 1 0,-1-1-1,1 2 1,1-1-1,3 1 1,0 1-1,1-1 0,1 0 0,0 1 0,2-2 2,-1-4-2,2 0 1,-2-2 1,3 0 0,-3-2 0,1 1 0,3-1 0,1 1-2,1 0 2,0 2 0,-1 3-2,0-2 3,1-2-2,0 1 2,-3-2-1,2-1 0,-2 1 0,0-2-1,-1-3 1,3 0-1,-2 0 0,2-2 0,0 1-1,0 0 0,-3-2 1,2 2 0,-1-1-1,0 0 1,-1 0-1,0-1 1,-2 1 0,1-2 0,0-1-1,-1 1 0,1-1 0,0 0 1,-1 0-1,0 0 1,0-1 1,0 2-2,0 0 2,-1 1-1,0 0 1,0-2-1,2-1 0,0 0 0,2-2 0,0 1 0,3-4-1,0-1 1,2 1-1,2 0 0,-2 1 1,2 2-1,0 0 0,-1-1 1,-1 3-1,1 1 0,-1 1 0,1 0 0,-1 0 1,0 3-2,0 1 2,0 2-1,0 1 1,-2-2-1,1-1 1,1-3 0,0-3-1,0-5 1,2-3 0,-1-1 0,5-4 0,-1-2 0,2-1 0,0 3 0,3-1 1,0 2-1,3-1 0,0-1 0,-1-1 0,4 1 0,0 1-1,2 1 1,2 0 0,0-1 0,1 0-1,2 0 1,1 2-1,2-3 1,-1-2-1,-1-1 1,1-2-1,1-2 0,-1 0 1,1 0-1,1-2 1,-1 0-2,0-3 2,-1-1-2,1 0 2,1 1-2,2-2 2,0 0-2,-1-3 2,2 1-1,0 0 0,1-1 1,0 1-1,1 0 0,1-1 0,1 2 1,1 0-1,2 0 0,3 0 0,2-1 1,3 1-1,4 0 1,0-2 0,5-1-1,1-2 1,5 0 0,0-3 0,5 0 0,1-3-1,2-1 1,1 3 0,3-1-1,2 0 1,2 1 0,3 0 0,0 0 0,2 0 0,4-2 0,3-4 0,2 0 0,2-4 0,2-1-1,1 1 1,4-1 1,1 2-2,3-1 0,0 2 0,4-2 0,0-1 0,4 0 0,1 0 0,0 0 0,2-2 0,-2 0 0,1 0 0,-2 2 0,-1-1 0,2 1 0,1-1 0,-1 0 0,2-2 0,2 1 0,-1 1 0,1-2 0,-1 3 0,-2 2 0,-2 0 0,-1 0 0,-1 1 0,-2 0 0,0-1 0,-3 2 0,2-3 0,-3 0 0,-1 0 0,-1 2 0,0-2 0,-2 1 0,-1-1 0,1 2 0,-2 0 0,-2 0 0,1 0 0,-5 1 0,0-1 0,0 2 0,-3 1 0,-5 1 0,0 1 0,-3-1 0,-3 0 0,-2-1 0,-2-1 0,-4 0 0,-2-4 0,0-1 0,-4-2 0,-2-1 0,0-1 0,-2 0 0,-2-2 0,0-1 0,-1 0 0,-2 0 0,-1-2 0,-2-1 0,-5-1 0,0-2 0,-5-1 0,-3-2 0,-4 0 0,-3-2 0,-6-2 0,-2-2 0,-2-3 0,-4-1 0,-2-1 0,-3-1 0,-3-5 0,-2-1 0,-1-1 0,-1-1 0,-5-1 0,0-4 0,-2-4 0,-1-5 0,0-3 0,1-3 0,1-5 0,-2 0 0,0-3 0,0 1 0,-1 0 0,-1 0 0,-1 2 0,-5 0 0,1-2 0,0 0 0,1-2 0,0 1 0,1 1 0,1 3 0,0 4 0,1 4 0,1 3 0,-1 5 0,-2 5 0,1 2 0,-2 4 0,1 0 0,-1 1 0,-1-1 0,1 0 0,0-2 0,0-1 0,0-3 0,-1-1 0,1-3 0,-1-3 0,0-3 0,0-5 0,0-3 0,-1-2 0,1-1 0,0-2 0,0 0 0,0-1 0,2-4 0,-1 0 0,2-3 0,1 1 0,-1-1 0,2 0-2,0-2 1,0 1 0,-2 2 1,-1 4-1,1-2 1,0 1 0,0 0-1,0 2 1,1-1 0,0 2 0,0 0 0,0 2 0,1 0 0,0 3-1,0-2 1,-1 3 0,1 4-1,-2 0 2,1 5-1,1 2 0,-2 2 0,1 6 0,-2 3 0,0 2-1,-1 0 1,-1 3 0,0 0-1,-2 2 1,-2 1 0,0-2-1,-2-1 1,0 1 0,-2 1 0,1 1 0,-1 3 0,0 2 0,0 1 0,0 4 0,-1 2 0,1 2 0,-1 2 1,-1 1-2,-2-4 1,-2-1-4,-11-8-8,-6-3-25,-11-9-3,-14-19 1,-10-13-1</inkml:trace>
  <inkml:trace contextRef="#ctx0" brushRef="#br0" timeOffset="1389">12509 2318 39,'0'0'31,"-7"-11"0,7 11 0,0 0-5,-9 1-14,13 17-2,-4 0-3,6 16 0,-3 5-3,5 12 0,-1 5-1,3 8-3,-2-2 1,1-2-1,2-2-1,-3-7 0,1-5-4,-2-13-2,2-2-7,-4-15-14,-5-16-6,14 1 0,-6-18 1</inkml:trace>
  <inkml:trace contextRef="#ctx0" brushRef="#br0" timeOffset="1802">12772 2416 39,'15'8'29,"-6"8"1,3 14 0,-5 8-12,1 6-8,4 6 0,-2-1-2,2 0-4,-4-7-2,1-6 0,-2-10-1,0-10 0,-7-16 0,15-2 0,-7-17 0,1-8 0,3-8 0,-1-7 0,2-7-1,0 0 1,-1 1 0,-1 9 0,-2 5 1,-2 13 0,-1 9 0,-6 12 1,13 16 0,-6 8-1,-2 6 0,3 8 0,1 1-1,1 3 0,-1-3-1,0-4 0,1-6-2,-2-7 0,1-4-4,-9-18-6,21-10-19,-8-11-4,-2-14 1,4-11-2</inkml:trace>
  <inkml:trace contextRef="#ctx0" brushRef="#br0" timeOffset="2073">13251 1637 74,'-6'-21'36,"6"21"-1,-13 14 1,7 16-21,4 21-6,3 16-2,3 14-2,-1 15 0,4 10-3,2 3 0,2-2-3,4 0 1,0-11 0,0-11-2,0-15-1,0-14-2,-4-16-1,3-9-4,-14-31-10,11-3-17,-8-18 2,-6-14 0,-1-5 2</inkml:trace>
  <inkml:trace contextRef="#ctx0" brushRef="#br0" timeOffset="5524">13246 2318 79,'-11'-14'35,"1"3"-2,10 11-6,0 0-13,-7-16-6,7 16-2,10-4-3,-10 4-2,14-7 0,-14 7-1,13-6 0,-4 5 0,-9 1 0,17 13 1,-7 1-1,1 2 0,4 3 0,2 0 0,4 0 0,2-3 1,3-3-1,3-8-1,2-6 2,1-9 0,-1-4 0,-2-3 1,-5-4 0,-2-2-1,-8-4 1,-5 1 0,-6 0-1,-5 6 0,-4 3 0,-4 5 0,0 6-1,-3 11 0,-1 8 1,0 10 1,3 7-2,2 2 0,6 3 0,3-1 0,3-4 1,7-5-1,5-8 0,4-8-2,3-8 2,2-6 1,0-5-1,2-3 1,-3-5-1,-1 1 2,-2 2-2,-5 2 2,-2 7-2,-2 7 0,-3 7 0,-1 6 0,-1 6 0,-2 1-2,0 1 2,1-2-1,-1-5 1,-1-4 0,-3-11 1,0 0 0,0 0-1,11-15 1,-6-1 0,0-6-1,0-6 0,0-2 0,1-5-1,0 0-1,1 1-2,-2 0 0,3 5-2,-3 0-2,4 10 0,-4-3-2,5 13 0,-5-7 0,-5 16 0,12-8 3,-12 8 0,13 7 4,-13-7 2,13 24 2,-7-8 4,2 11 1,-1-3 0,3 12 4,-3-4-2,2 5-2,-3-5 0,2-2-2,-3-6-1,0-3 0,-2-9 0,-3-12-2,0 0 2,0 0 0,0 0 0,5-19-1,-5 0 0,3-2 0,0-4-2,1 1 0,2 1 0,1 3-1,2 3 1,-2 7 0,3 5 0,0 5 0,0 5 0,-2 2 1,-8-7-1,16 15 0,-16-15 0,14 15 1,-14-15-1,8 8 0,-8-8 1,0 0-1,0 0 1,9-7-1,-9 7 1,7-21-1,-2 6 1,1-2-1,0-3 1,2 0-1,-1 2 0,0 4 0,-1 3 0,-6 11 0,12-10 0,-12 10 0,14 6 1,-4 0-1,1 1 0,3 0 0,2 0 0,5-2 1,1-2-1,2-3 0,2-2 0,1-4 0,0-3 1,1-3-1,-1-3 0,-3-1 0,-3-3 1,-2 0-1,-3 1 1,-5-1-1,-3-1 1,-4 3-1,-4 0 1,-3 2 0,-1 3-1,-2 2 1,6 10-1,-16-4 0,6 16 0,-1 7 0,1 6 0,1 5 0,1 1-1,3 3 1,3 0 0,6-4 0,6-7 0,7-9-1,7-5 1,4-9 0,5-6-1,5-7 0,3-7 0,0-7 1,1-4-1,-2-4 0,-3-1 0,-5-1 1,-4 2-1,-6 3 1,-6 5 0,-6 5 0,-6 5 0,-5 7 1,1 10-1,-21 3 0,5 11 0,-1 7 0,-1 5 0,1 4 0,1 3 0,4-1 0,6-2 0,4-4 0,3-7-1,4-6 2,5-8-1,3-7 0,2-9 0,3-6 1,-1-8-1,2-4 1,-1-5-1,-1-3 0,-4-7 1,-4-1 1,-4-1-1,-5 0 1,-5-1-2,-3 2 2,-5 0-1,-3 5 1,0 9-2,-2 6 0,1 11 1,-1 12-1,2 13 0,0 10 0,4 14 0,4 8-2,3 8 2,5 5-2,3 3 2,6 1-2,6-3 1,4-2-1,4-8 1,1-6-1,2-7 0,-3-10 0,2-5-1,-3-14 0,0-7-1,-5-13-1,2-6 0,-5-11-1,0-3 2,-2-7-1,-1 1 3,-4 1 0,-1 4 3,0 8 1,-5 6 1,1 9 1,-2 13-1,0 0 1,0 0 0,-1 28-2,1-5 0,1 4-2,0 3 1,2 3-1,0-3-1,1-5 0,1-5-1,-1-9-1,-4-11 0,11-1-2,-5-9 0,-3-11-1,1-1 1,-3-9 0,1 2 1,-2-3 0,0 2 3,0 1 2,1 1 2,1 5 1,0-1-1,5 6 3,1-2-2,5 3 1,2-2-1,5 6 1,0-2-2,3 2 0,-1 0-1,-1 2 0,-3 2 0,-3 2 0,-3 1-1,-12 6 0,11 1-1,-11-1 0,2 23 0,-4-2 1,0 4-1,-1 3-2,1 1 2,1 2-2,2-3 2,-1-4-1,1-4 1,4-8-1,-5-12 2,16 11 0,-6-12 0,1-2 0,-2-5 0,3-3 0,-2-5 1,-1 3 1,-3-2-2,0 4 2,-3-2-3,-3 13 3,0 0-3,0 0 0,0 0 0,9 19-2,-6-4 2,2-3-2,1 3 2,3-4-2,4-6 2,1-3 0,3-7 1,1-6-1,4-8 1,-1-7 1,1-7-2,-2-5 3,-3-8-4,-3-6 2,-4-4-1,-4-5 1,-8-1-2,-3-1 1,-5 2-1,-1 5 1,-4 8 0,-1 12 0,1 8 0,-2 14 0,4 15 0,-2 17-1,3 9 1,1 16 0,3 11 0,1 9 0,6 6 1,3 1-1,5 0 1,5-4-3,4-4 3,5-11-3,3-10 2,2-8-2,2-10 2,2-5-1,-1-10 1,0-7 0,0-6 1,-2-4-1,-1-11 1,-2-3 2,-4-9-2,-1-3 2,-5-4-2,-2-1 2,-6 3-2,-3 2 1,-2 7-1,-4 7-1,-2 7 0,5 14 0,-15 4 0,6 11 0,3 8-1,1 2 1,4 4-1,2 5 1,5-1 0,5-3-2,3-4 2,3-6-2,2-5 2,1-6-3,0-6 3,-1-11-1,-2-3-2,-5-8 1,-2-2-5,-8-11-1,-1-1-4,-11-10 1,-2 7-3,-10-11-2,-2 8 2,-9 2 4,-1 3 3,-5 11 6,-2 2 3,3 9 5,-1 4 1,6 8 2,1-2 2,12 4 0,3-2-2,17 0-2,0 0-2,14-10-1,8-6-1,11 0 0,5-7-2,6-4 0,3-2 0,2-4 0,-4 1 0,-4 4-2,-8 6 1,-8 5 0,-6 3-1,-5 10 0,-14 4 0,10 20 0,-12 3 0,-2 9 0,1 2 0,-1 2 0,2 4 0,3-1 1,4-2-1,4-7 0,7-4 1,6-4 0,4-4 1,3 2-2,-1-2 3,-1-1-2,-3 0 1,-4 2 0,-7 2-1,-9 3 1,-8 0-1,-8 3 0,-7 4 0,-3-2-4,-2 1 1,-6-7-5,0 4-7,-6-8-24,-3-2-1,-6-4-2,-11-6 2</inkml:trace>
  <inkml:trace contextRef="#ctx0" brushRef="#br0" timeOffset="15895">2267 11881 36,'-8'-19'27,"5"6"2,-7-7-1,5 3-7,-3 4-7,-1 0-3,9 13-3,-21-9-2,10 15-1,-3 6-1,2 13 1,0 3-2,4 7 1,0 2-1,6 5 0,3-2 2,6-2-1,5-8 0,5-5 0,4-8 0,6-6 0,-1-8 0,4-4-1,-2-9-2,2-3 0,-5-5 0,-1-5 0,-5-2-1,-4-3 0,-3-4 1,-5 1 0,-5-1 0,-5 3-1,-4 1 0,-3 4 0,-2 1 0,-3 6 0,-2 4 0,1 4 0,0 3-1,2 1 0,2 6-2,0 1-1,12-2-5,-14 10-8,14-10-20,6 13-1,-6-13 1,22 6 0</inkml:trace>
  <inkml:trace contextRef="#ctx0" brushRef="#br0" timeOffset="16145">2859 11611 107,'20'-1'34,"-6"8"1,-15 3-1,-11 9-27,-4 7-4,-5 7-2,-4 8 1,-3 6-1,-3 3 1,0-2-1,0-2 1,5-6-2,4-6-2,4-6-2,2-10-5,7-5-13,9-13-14,-13 2 1,13-2 0,-1-29-1</inkml:trace>
  <inkml:trace contextRef="#ctx0" brushRef="#br0" timeOffset="16383">2568 11705 76,'0'0'34,"-10"-12"0,10 12 2,0 0-14,-2 17-10,11 1-4,1 1-3,4 8-1,2 4-1,3 5 0,1 2-2,2 0 0,0-3-2,-1-3 0,0-2-3,-2-8-3,4-2-11,0-6-18,-2-11-1,3-4 0,1-8 1</inkml:trace>
  <inkml:trace contextRef="#ctx0" brushRef="#br0" timeOffset="16579">3047 11863 94,'5'13'34,"-5"2"1,1 6 1,2 2-23,-4 1-7,2 5-1,-1-1-3,-1-1-2,3-4-2,-2-5-3,5 2-9,-2-9-19,-3-11-3,10-1 1,-4-13 0</inkml:trace>
  <inkml:trace contextRef="#ctx0" brushRef="#br0" timeOffset="16759">3038 11665 115,'0'0'36,"-13"-19"1,13 19-3,-2-11-30,2 11-7,2-11-5,-2 11-14,16-4-14,-6 2 0,6 3 1,3-1-1</inkml:trace>
  <inkml:trace contextRef="#ctx0" brushRef="#br0" timeOffset="18706">3588 11830 80,'8'16'31,"-8"-16"-2,-17 16 2,-3-8-23,-9 1-4,-2 8 1,-8-2 0,1 7 0,0-2 0,6 4-1,5-4 0,6 1 0,8-3-2,7-3 0,7-3 0,8-3 0,5-4-1,5-3 1,2-5-1,3-3 1,2-6-1,1-6 0,-1-5-1,-1-6 0,-2-5 1,-3-4-1,-1-6 0,-4-2 0,-3-2 1,-4-1-2,-3 2 2,-3 2-1,-4 3 1,-1 8 0,-2 5 0,1 6 0,-1 7 0,5 16-1,-10-9 1,10 9 0,-10 27-1,5-1 0,1 11 0,1 5 0,2 8 0,2 3 0,4 1-1,5-1 1,3-4-1,4-8 0,4-6-1,5-10 0,6-7 0,1-8 0,4-5-1,2-7 2,2-5-1,1-7 1,-1-5 1,-3-1 1,-7-3 0,-4-1 0,-8 2 1,-7 1-1,-10 1 0,-5 8 0,-9 2 0,-6 7-1,-4 7 1,-1 7-1,-2 3 0,2 6 0,4 2 1,4 0-1,4 3 1,7-3-1,5-5 1,6-2 0,4-5-1,2-3 1,2-6 0,3-3 0,-2-5 1,0-2-1,-3-3 0,-2-1 0,-3 0 0,-8 13 0,10-19 0,-10 19-1,0 0 0,0 0 0,0 0 0,0 0-1,12 11 1,-12-11 0,18 20-1,-5-10 2,4-1-1,4-2 0,3-3 0,1-6 0,2-7 0,3-6 0,0-8 0,0-5 0,-3-9 0,-3-5 0,-3-5 0,-3-5 0,-5-1 1,-7-2-1,-4 2 0,-4 2 2,-3 4-2,-3 8 2,-3 6-2,0 8 1,-2 10-1,0 13 3,0 12-3,1 14-2,1 10 4,2 11-4,4 11 2,1 10-1,3 4 1,6-2-2,2-1 0,3-5 0,5-5-1,-1-10-2,5-8-3,-4-14-3,6-3-7,-8-13-8,0-4-4,-3-8-1,-5-8 4,-4-4 2,-5-3 8,-5-3 10,-4 0 11,-3 0 13,2 2 6,-2 0 4,4 0-1,3 2-1,4-2-4,8 9-5,2-6-4,10 6-4,-1 2-1,8 2-2,-2 6 0,5 7-1,-1 2-1,-1 5 0,-3 3-1,-1 1-1,-3 0-1,-4 0 0,-1 0-3,-4-6-1,0-2-3,-7-10-4,12 5-7,-12-5-4,17-19-2,-10-1 1,7 2 2,-3-7 3,4 4 7,-3 0 6,-2 4 10,-1 6 7,-9 11 2,14 2 2,-10 10 0,1 9 0,-3 0-2,5 6-2,-2-1-3,3-2 0,-2-6-3,3-1 1,-9-17-2,13 12-1,-13-12 0,11-17-1,-8-1-1,1-4-1,0-8-1,1-3-2,1-1 0,-3 0-2,3 6 0,-2 2 0,3 11 0,-7 15-1,12-4 2,-8 15 0,5 9 2,0 6 1,3 3 1,3 5 1,2-4 0,4 0 1,2-6 0,4-1 1,0-9-1,2-4 0,-2-8-1,0-6-1,-3-5 1,-4-5-2,-5-5 1,-4-4-1,-7 1 1,-6-3-1,-4 3 0,-6 1 0,-2 6 0,-4 5 0,-1 8 1,-1 9-1,1 6 1,4 9 0,3 5 0,7 6 0,3 0 0,6 2 1,4-1 0,6-2-1,4-7 1,2-5-1,3-6-2,2-8-2,3-5-5,-5-11-17,3-8-11,1-6-2,-5-12 2,0-3-2</inkml:trace>
  <inkml:trace contextRef="#ctx0" brushRef="#br0" timeOffset="18873">4835 11453 93,'-40'-3'34,"7"-1"0,11 8-1,6-2-15,16-2-22,0 0-13,14-2-17,9 7 2,2-2-2,13 5-1</inkml:trace>
  <inkml:trace contextRef="#ctx0" brushRef="#br0" timeOffset="21639">6083 11639 55,'0'0'26,"-9"12"3,-13-5 1,-13 3-10,-6 2-7,3 10-3,-6 1 1,9 11 0,2 2-1,13 8-2,6-2-2,13 2-2,7-3 0,13-4-1,7-3-2,7-7 1,5-6-1,5-7-1,2-8-1,1-10-2,2-6-4,-4-11-1,2-6-3,-8-14 0,0-1-1,-8-14 0,-2 0 3,-11-7 2,-5 1 7,-6 4 3,-8 2 6,-1 12 1,-6 5 1,2 14 1,-7 9-1,3 18 0,-3 10-4,2 15-2,-1 8-1,4 10-1,-1 7-1,4 7 0,4 2-2,4 0 0,5-3-1,3-7-2,5-3-2,1-11-2,6-1-3,-4-18-2,11 1-4,-5-13 2,3-2 0,-3-7 3,-1-1 7,-4 0 4,-2-2 5,-1 5 4,-16 1 4,17-4 0,-17 4 1,15 3-2,-15-3-4,16 1-1,-6-4-3,3 1-1,0-4-1,2-2-1,-2-6 0,1-1 0,-3-6 0,-3-1-1,-3-5 0,-3 0 1,-4 0-1,-3 0 0,-2 4 0,-2 3-1,-1 6 1,-1 7 0,0 7 0,-2 8 1,1 6-1,2 6 0,0 5 1,1 3-1,4 3 1,2 1 1,5-2-2,5-1 0,4-2 0,4-1 0,2-6 0,5-5 0,9-6 0,2-5-2,6-6-1,1-6 0,8-3 0,0-9-1,2-2 1,-2-5 0,-3-4 1,-6 0 1,-8-2 1,-5 0 0,-10 2 1,-8 4-1,-7 5 2,-7 6-1,-7 3 0,-4 7 1,-3 7-2,-2 6 1,-2 8 0,2 3 1,2 3-1,6 3 0,3 4-1,5 0 1,6-2 0,7-3 1,4-4-1,3-4 1,3-3-1,2-5 0,0-5 1,1-3-2,-1-4 0,-1-3 0,-1-2 0,-1-3 0,-3 0 0,-1 2 0,-4 1 0,-8 10 0,10-14 0,-10 14 0,0 0 0,0 0 0,0 0 0,10 14 0,-10-14 0,11 16 0,-1-8 0,2-1 0,2-1-2,2-6 0,4-1-1,0-5 0,1-2 0,0-6 1,-2-2 0,0-3 1,-3 0 0,-2 2 1,-4 2 1,-3 2-1,-7 13 1,0 0 0,10-1-1,-10 12 1,2 6 0,1 3-1,1 1 1,2 2 1,0-1-1,3-3 2,-2-5-1,2-3 0,-9-11 1,10 13-3,-10-13 0,0 0 0,10-15 0,-7 2 0,0-3 0,1-6 0,4-5 0,-1-2 0,2 0 0,2-1-3,3 6-1,0-1-1,6 8 1,0 1 0,3 6 0,2 2 1,3 5 0,0-1 2,-2 2 1,-1 2 0,-4 0 1,-4 1 0,-6 0 0,-11-1 0,0 0 0,2 11 0,-13-4 1,-4 5-1,-3 5 0,-1 4 1,-2 2-1,0 3 1,4 2-1,3 1 0,5-3 0,6-3 1,5-4 0,7-4-1,4-6 0,4-3 0,3-5 1,3-3-1,0-4 0,1-2 1,-2-4-2,-2 2 0,-4-1 0,-3 2 0,-4 2 0,-9 7 0,11-8 0,-11 8 0,0 0 0,0 0 0,1 10 0,-1-10 0,3 13 0,-3-13-4,10 16-1,-10-16-2,23 11-5,-9-12-6,12 2-9,1-7-4,6-2 2,3-4 2,3-2 6,-1-5 8,1 1 11,-5-1 10,-9-1 13,-5 2 3,-8 1 1,-10 4 0,-12 4-4,-5 9-4,-12 1-6,-3 12-4,-5 1-2,0 6-1,-1 2-1,7 1 0,3 0-1,8-4 0,6-2-1,10-4 0,2-13 0,16 10 0,1-10 0,4-2 0,1-5 0,1-3-1,2 0 1,-3-2-1,-1 2 0,-3 2-1,-4 3 1,-2 5-1,-1 7 1,-2 6 0,-1 7 0,-3 4 0,2 9 0,0 4 0,-1 4 0,-3 2 0,0-2 0,-3 0 0,-3-4 0,-4-2 0,-4-6 0,-4-5 1,-4-10-1,-2-6 0,-1-6-1,-1-9-2,3-5 0,0-12-2,9-2-3,2-12-2,11 2-5,0-9-2,10 6-5,2-3 1,5 4 0,2 2 2,0 5 2,1 4 6,-2 5 7,-1 3 7,0 4 8,-3 3 5,-2 3 2,-2 4 1,-12 5 1,15-2 0,-15 2-4,10 7-3,-10-7-2,9 11-3,-9-11-1,21 11-1,-6-9-2,5 1 0,2-6-1,1-3-1,1-3 0,0-4-1,-3-3 0,-3-3-1,-5-2 0,-2 3 0,-5-1 0,-3 1 0,-4 3-1,-3 4 1,4 11-1,-18-9 1,6 14 0,-1 6 0,0 6 0,2 5 0,2 6 1,4 3 0,6 1 0,4 2 1,7-4-2,3-3 0,8-5 0,5-5 0,5-4 0,2-9-8,9 0-5,-2-10-16,7-4-10,3-6 1,2-7 0,1-3 0</inkml:trace>
  <inkml:trace contextRef="#ctx0" brushRef="#br0" timeOffset="22136">9274 11708 73,'0'0'32,"11"21"0,-8-1 3,2 2-13,5 11-11,-3-1-3,4 3-1,-3-3-1,3-1-1,-3-5-1,0-4-1,-2-8-1,-2-2 1,-4-12-1,0 0 1,0 0 1,0 0-1,0 0-3,0 0 0,8-18 0,-3 2 0,2-4 0,1-3 0,1-2 0,3-2 0,7 5-8,-3-6-4,9 12-4,-1-5-5,9 8-4,-1-1-2,9 6 3,-1-2 2,4 6 5,0-1 9,1 3 10,-3 4 10,-4 2 6,-4 1 3,-10 3 1,-6 7 2,-14 1-4,-5 12-4,-16 1-5,-3 9-3,-12-1-2,-1 4-2,-5 0-2,1-3-3,4 0-4,4-15-8,9-6-20,8-6-3,12-11 0,0 0-2</inkml:trace>
  <inkml:trace contextRef="#ctx0" brushRef="#br0" timeOffset="22361">9746 11805 82,'-17'17'37,"10"2"-1,1 2 2,4 1-7,6 6-21,-1-1-4,4 4-1,1-4-2,4 0-1,1-2-3,2-5-1,3-3-6,-1-9-7,2-3-22,4-4-2,-1-8 2,3-2-1</inkml:trace>
  <inkml:trace contextRef="#ctx0" brushRef="#br0" timeOffset="22715">10064 11920 75,'0'0'36,"9"8"-1,-8 5 1,0 0-7,2 9-18,-2 0-5,3 3-1,-3-4-1,3-1-1,-1-5-1,1-1 0,-4-14 0,6 15 0,-6-15-1,0 0 0,0 0 0,11-16-1,-8 3 1,4-3-1,1-4 0,3-2 0,-1-1-1,3 4 1,-1 0 0,0 6 0,2 5 1,1 7-1,-1 9 0,0 6 1,-1 6-1,1 2 2,1 4-4,-2-4-2,5 0-24,0-4-9,3-13-1,6-5 0,1-15-2</inkml:trace>
  <inkml:trace contextRef="#ctx0" brushRef="#br0" timeOffset="25603">4299 15233 64,'0'0'30,"2"-13"0,-2 13 1,0 0-16,1-19-5,-1 19-3,-4-16-1,4 16 0,-13-17-2,13 17 0,-19-20 0,8 10-1,-5 1-1,1 2 0,-4 1-1,-1 4 0,-1 3 0,-1 6 0,-2 5 0,-2 5 0,0 8 0,0 6 0,-1 8 0,2 8 1,4 2-1,4 3 1,5 2 0,8-1 0,5-1-1,9-5 1,9-8 0,6-5-1,6-7 0,3-8 0,4-8-1,0-7-1,2-9-3,-4-7-3,1 1-7,-7-9-22,-1-6-2,0-3 1,-3-5-1</inkml:trace>
  <inkml:trace contextRef="#ctx0" brushRef="#br0" timeOffset="26070">4727 15297 64,'0'0'30,"-14"8"0,14-8-5,0 0-9,0 0-2,0 0-3,0 0-1,-1 13-2,1-13-2,15 7-1,0-4 0,6 1-1,4 0 0,8 0-1,3-2 0,5 0 0,0-1-1,0-1-1,-1 0 0,-2 0-1,-4 0-1,-5 0-1,-5 1-2,-8-4-4,1 6-8,-17-3-19,9 1-3,-9-1 1,0 0 0</inkml:trace>
  <inkml:trace contextRef="#ctx0" brushRef="#br0" timeOffset="26595">4898 15519 76,'-11'6'34,"11"-6"0,-10 8 0,10-8-18,0 0-7,0 0-1,0 0-1,9 12-3,0-8 0,1 1-2,5 2 1,3-2-1,2-1-1,2-1 1,1-2-2,-2-1 0,1-2-1,-1 0-2,-4-3-4,2 2-12,-3-3-17,-3-3-1,5-2 0,-1-4 0</inkml:trace>
  <inkml:trace contextRef="#ctx0" brushRef="#br0" timeOffset="27018">5917 15301 30,'26'-1'23,"-11"-10"2,-5 8 2,-10 3-10,-2-14-4,2 14 0,-21-10-2,7 9-2,-6-1-1,1 3-1,-4 0-1,3 4-1,-3-2 0,1 7-1,-1-1 0,3 5-1,-2 0 1,3 3-1,0 2 0,5 3 0,1-1 0,5 4 0,4-2-1,6 2 1,4-3-1,7 1 1,3-2-1,6-1 0,3-5 0,4-2-1,1-5-1,0-3-1,2-5-2,-3-8-4,2 0-9,-5-10-21,0-4-2,0-6 1,-4-6 0</inkml:trace>
  <inkml:trace contextRef="#ctx0" brushRef="#br0" timeOffset="27408">6458 14471 76,'7'-11'31,"-7"11"0,0 0-1,-16 13-17,7 6-4,-7 2-2,-1 10 0,-6 3-1,-2 9 0,-4 2 0,0 1-3,-2-1 0,4-2-3,1-5-3,-1-8-5,9 1-12,2-6-17,3-5 1,6-3 1,4-2-2</inkml:trace>
  <inkml:trace contextRef="#ctx0" brushRef="#br0" timeOffset="27761">6144 15775 70,'11'22'35,"-3"-9"-1,5 4 2,0 5-11,2 0-15,7 14-5,4 2-2,2 9-1,4 3 0,5 4-2,2-1 0,1-2-4,3-1-3,-5-16-14,0-3-16,0-9 1,-7-12-1,-6-10 0</inkml:trace>
  <inkml:trace contextRef="#ctx0" brushRef="#br0" timeOffset="28309">3397 14307 68,'-16'-7'34,"6"6"0,1-2 1,9 3-14,0 0-10,7 13-3,8 6-3,4 6-1,7 10-1,3 7-1,7 7-2,4 5-2,-2 0-3,6 6-19,-2-2-12,-3-5 0,-1-2 0,-2-8 0</inkml:trace>
  <inkml:trace contextRef="#ctx0" brushRef="#br0" timeOffset="28761">3862 15855 19,'0'0'23,"-13"9"2,13-9 4,0 0-8,-9 12-4,9-12 1,-11 15-3,3 2 1,-8-3-4,2 9-2,-10 5-2,0 12-1,-9 5-3,-3 10-1,-5 6-2,-2 1-5,3 7-16,1-4-17,-2-9 0,4-7 0,4-14-2</inkml:trace>
  <inkml:trace contextRef="#ctx0" brushRef="#br0" timeOffset="31447">2816 13531 13,'-6'-12'18,"6"12"2,-8-15-3,8 15 0,-6-14-1,6 14-1,-7-11 1,7 11-1,0 0-1,-9-12-1,9 12-4,0 0-2,0 0-2,0 0-1,-7 21-2,8-2 0,1 5-1,1 6 0,0 7-1,1 0 2,0 3-1,1-1 1,-2-2-1,0-5 1,-1-5 0,1-5 0,-3-7-1,1-2 1,-1-13 0,0 12 0,0-12-1,0 0 1,-4-14 0,2 2 0,0-4 0,-1-4-1,-1-8 0,1-5-1,0-4 1,1-4-1,1-1 0,3-3-1,2-2 2,1 4 0,2 2 0,3 4 0,3 3 0,0 6 0,0 3 0,1 6 0,-2 4-1,1 4 0,0 4 0,-1 2 0,0 5-1,1 3 1,1 4 0,1 4 0,-1 4 0,1 3-1,0 3 0,-3 3 0,-2 3 0,-2 0 0,-2 0 0,-4 0 0,-4-2 0,-4 1 1,-3-3-1,-2-3 2,-2-2-1,-4-2 0,-1-2-1,0-2 1,0-4 0,-1-4 0,3 0 0,-1-4 0,1-2 0,2-3 0,2-1 0,2 0 1,1-2-1,9 8 0,-13-12 0,13 12 1,0 0-1,-6-10 0,6 10 0,0 0 0,0 0 0,0 0 0,0 0 0,11 6 0,-2 0-1,1 3 1,5 3 0,6 4 1,4 4-1,4 2 1,5 3-1,2 3 1,3 0-1,3 0 0,0-2-1,-2 0 0,4 0-5,-5-6-18,3-1-13,2-1 0,-2-6 1,4-1-2</inkml:trace>
  <inkml:trace contextRef="#ctx0" brushRef="#br0" timeOffset="34513">2862 16620 24,'0'0'26,"0"0"1,0 0 2,0 0-11,0 0-2,0 0-3,2 20-1,-2-8-3,6 11-3,-5-2 0,5 8-1,-4 0-1,4 4-2,-4-2 1,3 2-2,-4-7 2,1-1 0,-1-4-1,-1-2 0,0-4-1,0-4 0,0-11 1,-1 12-1,1-12 1,0 0 0,0 0 1,0 0-1,0 0 0,-2-11 1,0-1-1,-1-3-1,0-3 0,-1-5-1,-1-1 0,1-4 0,2-4 0,-1-2 1,0 0-1,3-1 2,1 0-2,2 0 1,1 0-1,1 1 1,1 4-1,3 2 0,0 2 0,-1 2 0,3 0 0,1 3 0,-1 2 0,2 1 0,1 2 1,-1 2-2,1 2 1,0 2 0,-2 5 0,0 3-1,0 4 1,-2 4 0,1 4-1,-1 4 1,-1 3 0,1 4 0,0 0-1,-1 2 1,-1-1 0,-2 0 0,0-1 0,-3-1-1,-2-1 1,-2-2-1,-2-1 1,-3-1-1,-2-2 0,-1-3 1,-1-1-1,-2 0 1,1-2-1,-1-3 1,1-1-1,1-2 1,1 0-1,0-1 1,9 0 0,-13-2 0,13 2 0,-8-3 0,8 3 0,0 0 1,0 0-1,0 0 1,0 0-1,0 0 1,0 0-1,0 0 0,0 0 1,0 0-1,0 0 0,0 0 0,0 0 0,6 20 0,0-8 0,1 2-2,3 3 2,2 2-1,0 1 1,4 2-1,2-1 1,3-2-2,-2-1 3,3 2-1,-2-1 1,1 0 0,-1-2-1,-2 1 1,-2-3 0,-3 1-1,-1-2 1,-2-1-2,0 1 0,-5-4-3,4 8-10,-4-6-23,-5-12-2,10 10 1,-10-10-2</inkml:trace>
  <inkml:trace contextRef="#ctx0" brushRef="#br0" timeOffset="36425">3345 15903 69,'0'0'34,"0"0"-1,0 0 3,3-15-13,-3 15-14,0 0-2,0 0-1,-15 0-1,15 0-1,-17 20 0,6-3-2,-2 4-1,-2 8 1,0 2-3,-1 0-1,3 3-9,0-6-26,-1-8-1,4-10 0,1-15-1</inkml:trace>
  <inkml:trace contextRef="#ctx0" brushRef="#br0" timeOffset="38282">6757 13956 27,'-4'27'25,"7"13"1,-5-1 2,5 9-7,-1 6-8,-1 1-2,3 3-1,-4-5 0,3-2-2,-5-8-2,3-4 0,-3-10-2,1-5 0,-2-9-2,3-15 0,-11 7 0,11-7-1,-15-25 0,6 1 0,0-6-1,-2-7 1,1-6-1,1-3 0,1-2 0,0-2 0,2 0 1,4 1-1,3 1 0,4 2 1,4 4 0,3 3 0,5 1 0,2 7 0,3 3 1,1 4-1,1 5 0,-1 3 0,0 6 0,1 5 0,-3 6-1,-1 5 0,1 5 0,-2 5 0,0 5 0,-3 4 0,-2 0 0,-2 2 0,-4 0 0,-2-1 0,-4-3 0,-3 0 0,-4-3 0,-3 0 0,-3-2 0,-3-3-1,-2-1 1,-3-1 0,0-3 0,-2-2-1,-1-2 1,2 0 0,-2-3 0,3 0 0,0-2 0,3-1 1,1-1-1,4-2 1,2 1-1,9 2 1,-10-6-1,10 6 1,0 0 0,0 0-1,0 0 1,0 0-1,0 0 0,12 1 0,-2 5 0,5 1 1,3 4-1,5 2 0,3 3 1,4 3-1,2 0 1,1 4-1,0 0 1,-1 0 0,-2 0-1,-2-1 1,-3-4-1,-4-2 0,-4-4-1,-4-3-2,-2-2-3,-11-7-6,13-13-23,-9 2-2,-2-7 1,2-6-1</inkml:trace>
  <inkml:trace contextRef="#ctx0" brushRef="#br0" timeOffset="38755">7411 13419 50,'11'-9'30,"-11"9"3,0 0-1,0 0-9,0 0-5,0 0-5,-10 10-2,6 9-4,-4 0-1,1 9-2,-4 1 0,1 6-2,-1 2 0,1 0-3,1-1-1,0-6-2,6 1-9,-3-3-23,2-7-1,2-1 1,-1-6-2</inkml:trace>
  <inkml:trace contextRef="#ctx0" brushRef="#br0" timeOffset="39552">7581 13316 39,'0'0'24,"-5"-10"4,5 10-5,0 0-5,-4-15-3,4 15-1,0 0 1,0 0-3,0 0-1,-4 17-2,1 2-2,2 11-2,-2 8-2,0 7-1,-2 6 0,-2 5-3,1 3-2,-3-5-5,2-2-19,0-3-10,-2-9 2,2-6-2,-1-11 2</inkml:trace>
  <inkml:trace contextRef="#ctx0" brushRef="#br0" timeOffset="40545">6916 16372 31,'7'-10'28,"-7"10"2,0 0-3,0 0-8,0 0-4,0 0-2,0 0-1,6 18-3,-4 6-1,-3 0-1,3 16-1,-3 7-1,2 13-1,-2 3 0,2 9-1,-4 2 0,2 5-1,-2-6-1,0-3 0,-1-10 0,0-8-1,1-9-1,0-10-1,1-10-3,2-23-4,0 16-17,0-16-13,7-26 0,0-6 0,3-11 1</inkml:trace>
  <inkml:trace contextRef="#ctx0" brushRef="#br0" timeOffset="40884">7163 16352 65,'0'0'32,"10"18"0,-7-6-2,-3 2-16,7 17-4,-6 1-1,4 19-1,-5 2-1,4 14-2,-5-1-1,1 5-2,-2-2 0,0 1-2,0-6 0,-1-8-1,1-6 0,-1-8-1,2-6-2,-2-12-3,6-2-8,-3-22-13,0 0-9,0 0-1,-2-14 1,3-5 1</inkml:trace>
  <inkml:trace contextRef="#ctx0" brushRef="#br0" timeOffset="41319">6954 16795 45,'-1'13'33,"1"-13"0,0 0 1,0 0-18,0 0-4,0 0-3,0 0-1,0 0-2,0 0 0,13-2-1,-13 2-1,17-2 0,-5 2-1,3 1 0,3-1-1,4 1 0,4-1 0,-1 3 0,2-1-1,0-1 0,0 0-1,-4-1-2,-1 3-5,-8-9-13,-2 6-21,-4-5 3,-8 5-4,3-17 4</inkml:trace>
  <inkml:trace contextRef="#ctx0" brushRef="#br0" timeOffset="47666">8886 15275 24,'-21'6'23,"21"-6"1,-16 2-1,16-2-6,-9 0-2,9 0-2,0 0 0,0 0-1,0 0 0,0 0-3,13-1-2,-3-1-1,6 4-1,2-2-2,7 2 0,3 1 0,6 0-1,7 1 0,9 0 0,7 0-1,10 1 1,10-3 0,9 1-1,7-1 1,11 0-1,6-1 1,6 1-1,3-2 0,4 2 0,2-1 0,3 0 1,1-1-1,-2 1 0,-5-1 0,0 1 0,-6 0 1,-6 2-2,-8-1 1,-10-1 0,-11 3-1,-8-2 1,-12 2-1,-10-2 0,-11 1 0,-8-1-2,-8 0 0,-10-2-2,-3 0-3,-11 0-2,0 0-4,-10-22-4,3 11-7,-8-5-9,-2-6-2,-1 0-1,-4-4 7</inkml:trace>
  <inkml:trace contextRef="#ctx0" brushRef="#br0" timeOffset="47938">11354 15084 48,'-27'-20'28,"9"8"1,0 4-4,4-1-4,14 9-5,-11-4-2,11 4-2,21 6-3,2 4-2,5 1-2,7 6-1,6 4-1,7 6-1,0 4 0,1 2 0,-6 9-1,-7 2 1,-9-1-1,-10 1 0,-16 1 0,-11-2-1,-14-4 0,-11-2-2,-5-4-2,-13-9-6,0-1-18,-5-9-10,-2-7 0,1-8-1,0-12 2</inkml:trace>
  <inkml:trace contextRef="#ctx0" brushRef="#br0" timeOffset="50073">9283 14079 35,'0'-12'27,"0"12"2,-3-12-2,3 12-6,0 0-10,-11-13-3,11 13 0,-13 9 0,4 3-3,-3 4 0,1 10-1,-2 5 1,0 8-2,1 5 0,3 3 0,1 1 0,6 0 0,1-5 0,6-2 0,2-7-1,5-4 1,2-7-1,4-4 1,1-6-1,3-3 0,2-3-1,1-4 0,1-3 0,1-3 0,1-3-1,0-2 1,-1-5-1,0-4 0,-1-2 1,-3-5-1,-1-3 1,-2-3-1,-3-3 0,-2-2 0,-4-1 1,-4-1-1,-3-1 1,-3-1-1,-5-1 0,-2 2 1,-5 0-1,-3 2 0,-2 5 1,-4 0-1,-2 7 0,-1 3 1,-3 7-1,-2 5 0,1 6 0,-1 4 0,1 6 0,3 6-1,2 6 1,2 8 1,5 4-2,2 6-1,6 9-1,2-1-3,9 9-3,0-7-7,12 2-12,4-5-11,4-6 3,8-8-1,2-9 3</inkml:trace>
  <inkml:trace contextRef="#ctx0" brushRef="#br0" timeOffset="50826">9869 14464 61,'0'0'32,"-11"-10"-1,11 10-3,0 0-13,-15-15-2,15 15-2,0 0-1,0 0-2,0 0-1,0 0-2,9-15-1,1 10-2,1-2 0,2 0-1,1 2 0,2-1-1,0 2 0,-2 5 0,0 3 0,-2 5 0,0 4 0,-1 5 0,-2 3 0,-3 2 0,-2 3 0,-3-1 0,-5 1 0,-2-2 0,-7 0 1,-4-4-1,-2-3 0,-3 0 1,-3-6-1,2 0 1,1-3-1,1-2 1,4-4-1,4-1 1,3-1-1,10 0 1,-10-7-1,10 7 0,2-10 0,-2 10 1,15-12-2,-4 6 1,3 2 0,2 0 0,2 3-1,2 2 1,-1 3 0,2 1-1,-1 5 1,1 1 0,-2 3 0,-1 5 0,0 2 0,-2 0 0,-2 1 0,-2-1-1,-2-1 1,-4 0-1,-2-3 1,-2-1 0,-5-5 0,-3 0 0,-3-2 0,-5 0 1,-2 0-1,-4-2 1,-2-1 0,-2-1-1,0-2 1,1-1-1,0-2 1,4-2-2,2-1-1,3-2-2,14 5-7,-18-4-24,18 4-3,-9-8 0,9 8 0</inkml:trace>
  <inkml:trace contextRef="#ctx0" brushRef="#br0" timeOffset="51367">10399 14921 87,'9'4'35,"-9"-4"-1,1 15 1,-3 4-23,-4 1-8,1 8-3,-4 4 0,0 6-2,0 5-8,-2-1-23,-2-8-1,4-4-2,0-10 0</inkml:trace>
  <inkml:trace contextRef="#ctx0" brushRef="#br0" timeOffset="57274">10930 14018 56,'0'0'31,"0"0"1,-11 8-4,11-8-10,0 0-4,0 0-4,17 7-1,-5-6-1,7 4-3,1-3 0,6 3-1,4-2-2,4 1 0,2-3 0,1 1-1,-1-2 1,1 0-1,-2 0 0,-2 0-1,-4 0 1,-5 0-1,-5 0 0,-3 2 0,-6 0 0,-10-2 0,7 13 0,-11-3-1,-4 4 0,-4 4 0,-1 2 0,-4 4 0,-2 3 1,-3 1-1,-1 0 1,0 0 0,3 1 1,1-2-1,0-2 1,3-4 0,2-4 0,3-2 0,3-2 0,4-1 0,4-12 0,0 18 0,0-18 1,18 16-1,0-11 0,3 0 0,6-3 0,4 0 0,2-4-1,2-1 1,0-2-1,-3-1 0,-3 2-1,-2-1 0,-3 0-2,-4 0-1,-2 1-3,-4-2-1,2 4-3,-6-7-5,5 6-3,-7-7-5,2 5 1,-2-7 1,1 5 1,-2-3 6,-7 10 6,12-15 9,-12 15 7,7-13 7,-7 13 5,0 0 0,0 0 0,0 0-1,0 0-1,0 0-4,-3 12-2,3 5-2,-3-1-3,3 9 0,-4-2-1,4 4-1,-1-4-2,0 0 0,0-4-1,0-5 0,0-3-1,1-11 1,0 0-1,0 0 1,0 0-1,0 0 1,13-16-1,-5 0 0,3-1 0,2-2 0,2-2 0,0-1 0,2 1 0,-1 2 0,1 4 0,-2 4 0,-2 4 0,0 2 0,-2 6 1,-1 6-1,-10-7 0,16 22 1,-9-5-1,-2 1 1,0 2-1,0 1 0,-1-2 0,-1-3 1,-1-1-2,-1-4-2,2-1-2,-3-10-6,0 0-19,10-7-8,-6-6 1,4-4-2</inkml:trace>
  <inkml:trace contextRef="#ctx0" brushRef="#br0" timeOffset="58364">12238 14018 11,'0'0'24,"11"-1"2,-11 1 4,0 0-7,0 0-4,0 0-2,0 0-1,5-12-2,-5 12-3,0 0-4,0 0-1,0 0-2,0 0-2,0 0 1,0 0-1,0 0-1,0 0 1,3 13 0,-2 0 0,-2 5-1,1 9 0,-3 7 1,2 9 0,-4 9 0,0 7-1,-3 5 1,1 3-1,-3-2 0,2-1 1,-3-2-2,1-6 0,3-4 1,0-10-1,0-7-1,1-7-1,2-5 0,0-8-4,4-3 0,0-12-4,0 0-9,0 0-17,3-12 0,3-5 1,1-9 0</inkml:trace>
  <inkml:trace contextRef="#ctx0" brushRef="#br0" timeOffset="58748">12518 14222 44,'2'-12'29,"-2"12"2,0 0-4,0 0-8,0 0-4,0 0-1,1 14-3,-4 3-2,3 12-1,-3 5-2,0 10-1,-2 5-1,2 6 0,-4 0-1,2-3-1,-1-5 0,1-6-2,1-8-1,1-9-1,3-3-2,-2-10-3,2-11-6,0 0-10,10-3-14,-2-8 0,1-10 1,4-3 2</inkml:trace>
  <inkml:trace contextRef="#ctx0" brushRef="#br0" timeOffset="59003">12673 14305 61,'7'-18'34,"-5"3"-1,-2 15 2,0 0-11,0 0-10,1 11-5,-5 9-1,1 8-2,-2 6-2,2 8 0,-2 3-1,3 3 0,0-1-1,2-5-2,1-7-1,1-6 0,1-6-2,-2-9-3,3-3-3,-4-11-10,0 0-19,0-11 1,-1-2 1,1-2-1</inkml:trace>
  <inkml:trace contextRef="#ctx0" brushRef="#br0" timeOffset="59267">12558 14523 71,'0'0'34,"-14"10"-1,14-10 2,0 0-18,0 0-7,9 4-2,-9-4-1,17-4 0,-5 0-2,5 1-2,1-2 0,1 0-1,0-2-1,2 0-2,0 0-1,-1-3-2,1 4-4,-6-6-5,5 3-14,-1 0-11,-2-3 2,-1 1-1,-5-4 2</inkml:trace>
  <inkml:trace contextRef="#ctx0" brushRef="#br0" timeOffset="59545">12823 14310 74,'0'0'34,"0"0"0,0 0 2,11 6-20,-11-6-6,18-5-2,-8 1-2,4 4-1,-1-2-1,1 2-1,1 0-1,-1 1-2,1 0-1,-2-2-1,0 2-2,-1-4-3,2 5-5,-5-8-13,0 2-12,0-2 1,-9 6-1,13-17 3</inkml:trace>
  <inkml:trace contextRef="#ctx0" brushRef="#br0" timeOffset="59810">12990 14187 61,'-9'9'33,"6"2"0,3-11 1,-15 16-14,13 2-9,-6-1-2,6 9 0,-4 0-2,5 3-3,-2-1-1,5 1-1,0-1-3,0-2-1,3-1-3,-3-7-6,5 2-15,-1-3-10,-3-4 0,3 0-1,-6-13 3</inkml:trace>
  <inkml:trace contextRef="#ctx0" brushRef="#br0" timeOffset="100449">1831 3538 6,'0'0'12,"0"0"-2,0 0-1,0 0 1,0 0-2,0 0-1,0 0-1,0 0-1,0 0-2,0 0 1,0 0-1,0 0 2,6 23-1,-6-6 1,0 5 0,-1 5-1,0 4 1,0 4-2,1 1 0,0 1-2,3-4-4,1 3-4,2-5-5,7 4-8,-6-6-1,9 6-2,-8-9 1</inkml:trace>
  <inkml:trace contextRef="#ctx0" brushRef="#br0" timeOffset="100886">1876 4445 14,'-3'19'16,"-7"-1"0,4 9-2,-7 2-1,5 9-1,-4 1-3,0 5-1,1-1-2,-1-1-3,1-2-3,1-3-6,5 1-10,-6-7-7,10 4 1,-7-12 0</inkml:trace>
  <inkml:trace contextRef="#ctx0" brushRef="#br0" timeOffset="101317">1788 5264 10,'5'32'14,"-8"-2"-6,2 8-2,-4 1 0,3 5 0,-3-6-1,3-1-3,-1-2-2,-1-4-10,8 1-2,-6-11-4,10 5 0</inkml:trace>
  <inkml:trace contextRef="#ctx0" brushRef="#br0" timeOffset="101698">1772 6010 11,'-8'15'13,"4"7"-5,-4-1-3,2 2-2,0 1-2,0 0 1,2-1-2,1-2-1,2 2-3,-1-4-7,6 6-1,-7-8-2</inkml:trace>
  <inkml:trace contextRef="#ctx0" brushRef="#br0" timeOffset="102022">1810 6606 0,'-8'24'14,"7"9"-4,-6 0-2,5 6-3,-4 2-1,2-1-1,1-1 0,1-4-4,3 0-1,-2-5-6,6 1-4,-7-12 0,9 3 0</inkml:trace>
  <inkml:trace contextRef="#ctx0" brushRef="#br0" timeOffset="102262">1846 7251 6,'-9'32'15,"11"9"0,-10-6 0,6 8-10,-2-2-4,2 1-2,0-2-1,0-5-2,6 2-8,-7-14-3,13 5 0</inkml:trace>
  <inkml:trace contextRef="#ctx0" brushRef="#br0" timeOffset="102419">1982 7945 2,'4'49'2,"-2"0"-1,-1-9-5</inkml:trace>
  <inkml:trace contextRef="#ctx0" brushRef="#br0" timeOffset="119294">16021 14989 38,'9'-6'26,"-9"6"3,0 0-5,0 0-6,0 0-5,0 0-2,0 0-3,2-15 0,-2 15-3,0 0-1,-14-14-1,5 7-1,9 7-1,-18-13 0,5 7 0,-1 0 0,-2 1 0,-4 0 1,1 1-1,-2 0 1,-4 3-1,-1-1 1,1 2 0,-4 3-1,1 0 0,0 3 0,1 1 0,1 1 0,0 3 1,2-2-2,3 4 1,2-1 0,3 2 0,0 1 0,2 0 0,2 3 0,1 3 0,0 1 0,2 5 0,-1 1 0,3 0 1,0 1-1,2 1 0,4 1 0,1-3 1,1 0-2,5-2 1,3 0-1,4 0 1,2-3-1,5 0 1,2-2 0,4-1 0,4-2 0,3-3 1,1-3 0,4-1 1,0-1-1,4-2-1,-2-2 1,-2-2-1,-4-1 0,-2-1 0,-5-2-1,-5 0 0,-5 0 0,-6-1-2,-11 1-1,14-3-3,-14 3-5,0 0-24,13-11-4,-7 0 0,2-5 0</inkml:trace>
  <inkml:trace contextRef="#ctx0" brushRef="#br0" timeOffset="120114">16208 15134 11,'0'0'24,"0"0"1,0 0 1,0 0-5,0 0-2,0 0-4,0 0-1,0 0-2,0 0-1,0 0-3,2 13-1,-2-13 0,15 2 0,-3-3-1,5 4 0,5-5-2,5 4 1,5-4-1,4 1-1,1-3-1,3 3 0,0-4-1,0 3 1,-3 0-2,-3-2 1,-6 2-1,-3 1 0,-6 0 0,-5-1-1,-3 2 0,-11 0-1,12 2-2,-12-2-3,0 0-6,0 0-15,0 0-10,-9-5 1,9 5 0,0 0 1</inkml:trace>
  <inkml:trace contextRef="#ctx0" brushRef="#br0" timeOffset="120731">16268 15365 6,'0'0'16,"-12"8"0,12-8-1,-9 7 2,9-7 0,0 0-1,-9 11 0,9-11-2,0 0-1,0 0-2,0 0-1,0 0 0,0 0-2,0 0 0,9 8-2,-1-4 0,-8-4 0,21 5-1,-9-4-1,8 3 0,0-7 0,9 6-1,0-7 0,3 1 0,0-1 0,0 1 0,-1 0-1,-5 0-1,-1 2 0,-6-2 0,-2 3-1,-4 2 0,-1-2-1,-2 3 1,-10-3 0,12 4 0,-12-4-2,0 0 2,10 2-1,-10-2 0,0 0-2,0 0-2,0 0-4,0 0-19,0 0-9,9-16-1,-1 5 2,2-3-2</inkml:trace>
  <inkml:trace contextRef="#ctx0" brushRef="#br0" timeOffset="121889">17159 15085 12,'0'0'20,"0"0"3,-9-11-3,9 11-3,0 0-2,0 0-1,-10-8 0,10 8-2,-9-3-2,9 3-2,-12 0 0,12 0-2,-14 2-1,5-3-1,9 1 1,-15 8-1,15-8 0,-17 9-1,8-3 0,-2 0 0,2 2-1,-1 1 0,-1 2 0,0 1-1,2 2 1,-2 0 1,1 2-1,1 0 0,2 1 0,-1-1 0,2 0 0,0 1-1,2 0 1,1 0-1,0 0 1,2 1-1,1 0 0,-1 1-1,1 0 1,0-2-1,1 2 1,0-3-1,1 0 0,1 1 1,1-3-1,0 1 1,2-1 0,0 0-1,1 1 1,-1-2-1,3 1 1,0 0-1,1-2 0,0-1 1,1 0-1,0-3 0,0-1 1,1-2-1,0-2 0,0 0 1,1-2-1,1-1 0,-2-3 1,2 1-1,0 0 0,-2-3 0,1-1 0,-1-1 0,-1-2 1,0 0-1,0-3 0,-2-1 0,1-1 0,0 0 0,-1-2 0,-2-1 0,1 1 0,-1 0 0,-1-1 0,-2 2 0,1 0 1,-3 0 1,0 0-2,-1-1 0,0 2 0,-1-2 0,-1 0 0,0-1 0,-2 1 0,1-3 0,-1 2 0,-2-1 0,0 1 0,0 0 0,0 1 0,-1 1 0,0 2 0,1 0 0,-2 3 0,1-1 0,6 11 0,-14-17 0,14 17 0,-14-17 0,14 17 0,-17-12 0,9 6 0,-2 1 0,-1 2 0,0 0 0,-1 1-2,-1 2-5,-4-5-15,0 5-17,0 1-1,-4-2 1,0-1-1</inkml:trace>
  <inkml:trace contextRef="#ctx0" brushRef="#br0" timeOffset="123512">15512 15825 19,'0'0'23,"0"0"-2,0 0-2,0 0-2,0 0-1,0 0-2,-5 11-2,5-11-2,0 0-1,-12 16-2,5-5 0,-5 1-2,1 6 1,-7-1-1,0 9-1,-7 3 0,0 8 0,-4 2 0,0 5-1,-3 2 0,0 4-1,0 0 1,3 1-1,2-4 0,2-3 0,4-3 0,4-6-1,2-6 0,5-4 0,3-7 0,3-6-2,4-12-1,-3 12-1,3-12-2,0 0-8,0 0-25,4-15 1,-4 15 0,-2-21-1</inkml:trace>
  <inkml:trace contextRef="#ctx0" brushRef="#br0" timeOffset="124512">14264 16717 70,'-6'15'34,"4"2"1,1 4 0,-2-3-18,8 16-9,-3 0 0,3 9-3,-3 3 1,2 6 0,-3-4-2,1-1-1,-2-6-1,0-4 0,-2-9-1,0-7 0,0-7-1,2-14 1,-5 12-1,5-12 0,0 0 0,-11-21 0,7 2 0,0-7-1,0-9 1,1-6 0,0-7 0,3-4-1,3-2 1,2-6 1,5 4-1,2 0 1,5 8-1,4 4 1,4 4-1,4 8 1,1 3-1,1 9 0,-2 6 0,0 6 0,-3 5 0,-4 6 0,-4 7 0,-2 5 0,-5 5 0,-4 8 0,-2 4 0,-4 1-1,-3 0 1,-3 0-1,-2-4 1,-3-2-2,-3-5 2,0-7-2,-1-3 2,0-5-1,-2-4 0,0-3 1,2-2-1,-1-3 1,1 0 0,1-2 0,1 1 0,4-1 0,-1 1 0,9 6 1,0 0 0,-10-11-1,10 11 1,0 0-1,11-3 1,-3 5-1,6 2 1,3 3-1,3 2 0,4 4 1,4 3-1,4 3 0,1 1 1,1 1-1,-1 0 1,-2 0-1,-3-3 0,-2-2 0,-5-4-1,-6-3 0,-4-2-3,-11-7-2,13-5-9,-13-9-23,-1-5-2,-1-8 2,0-5-2</inkml:trace>
  <inkml:trace contextRef="#ctx0" brushRef="#br0" timeOffset="125010">14645 15905 47,'0'0'29,"0"0"3,0 0-7,0 0-7,0 0-2,0 0-2,0 0-3,-5 14-3,6-2-1,-2 1-2,3 4-1,-2 7 0,2 4-2,-2 1 1,2 1-2,-1-1 1,1-1-2,0-4 1,-1-3-2,1-6-1,-2-15-2,3 16-12,-3-16-20,4-13-3,-1-3 2,0-10-1</inkml:trace>
  <inkml:trace contextRef="#ctx0" brushRef="#br0" timeOffset="125716">14840 14168 43,'0'0'29,"0"0"1,0 0 1,0 0-8,0 0-9,11 4-5,-11-4-1,9 13-1,0 0 0,7 9-2,0 2 0,8 10 0,0 2-1,5 5 0,2 1-2,1 0 1,-1-3-1,0-3-1,-4-7 0,-3-3 0,-3-5-1,-5-6 0,-3-3-2,-13-12-4,15 13-8,-15-13-22,0 0 0,0 0-1,-3-20 0</inkml:trace>
  <inkml:trace contextRef="#ctx0" brushRef="#br0" timeOffset="126724">14225 13580 62,'0'0'28,"-9"-1"0,9 1-1,-1 14-15,-2-4-5,4 8 0,-2 2-2,3 7 1,-2 0-1,2 2-1,-2-2-1,3-1-1,-2-6-1,0-3 1,-1-7 0,0-10 0,0 0 0,0 0 1,-6-15-1,2-3 0,-3-6 0,-1-4-1,-2-6 0,1-6-1,-3-1 0,2-4 0,1-1 1,3 0 0,3-1 0,4 0 0,5 1 1,5 0 0,7 2 0,6 5 0,4 2-1,5 5 1,2 7-1,1 4 0,-1 8 0,-1 8-1,-2 9 1,-3 7-1,-4 10 0,-3 7 0,-4 6 0,-3 4 0,-4 4 0,-4 0 0,-6 0 0,-5-1 0,-7-4 0,-5-2 0,-7-5 0,-5-2-1,-3-4 1,-3-6-1,-2-3 1,0-4 0,0-6 0,2-3 0,4-2 0,5-4 0,2 0 1,7-2-1,3 0 1,4 1-1,9 5 1,0 0 0,-7-10-1,7 10 1,0 0-1,9-5 1,-9 5-1,17 4 0,-3 2 0,8 4 0,4 5 1,8 6-1,7 5 1,5 2-1,2 5 0,4 1 1,-2-2-1,-1 2 0,-4-2 0,-5-6-3,-4 2-4,-9-1-27,-1-6-3,-3-2 0,-4-6 0</inkml:trace>
  <inkml:trace contextRef="#ctx0" brushRef="#br0" timeOffset="129353">18543 15498 42,'0'0'27,"0"0"2,0 0-3,0 0-10,0 0-3,0 0-2,0 0 0,0 0-3,0 0-1,15-5-1,-5 3-1,8 2 0,3-4-1,9 3 0,4-2 0,6 2-1,2-3 0,2 3 0,-1-1-1,-1 2 0,-4 0-2,-6 0 1,-8 1-1,-4-1-1,-6 2-2,-5-2-3,-9 0-6,0 0-18,0 0-8,-13-1 1,2-4-1</inkml:trace>
  <inkml:trace contextRef="#ctx0" brushRef="#br0" timeOffset="129693">18742 15273 59,'0'0'31,"0"0"-1,0 0 0,0 0-14,0 0-5,4 17-4,-6-4-2,3 10 0,-1 4-1,2 11 1,-3 2-2,3 12 2,-2-1-3,4 4 1,-2-4-1,2-3-1,-1-6 0,1-8-2,2-6-3,-4-13-9,-2-15-23,0 0 0,12-4 1,-3-15-3</inkml:trace>
  <inkml:trace contextRef="#ctx0" brushRef="#br0" timeOffset="134675">20293 15300 24,'0'0'24,"0"0"0,-12-14 3,12 14-9,-10-7-3,10 7-2,-14-6-2,3 2-3,11 4 1,-20-1-3,9 5 0,-4-2-1,2 4 0,-3 0-1,2 3 1,-2-1-2,2 5 1,0 0-1,1 2 0,-1 2-2,3 4 2,0 2-2,2 3 1,0 1 0,3 4-1,1 0 1,4 2 0,1-3-1,5 2 1,1-4-1,3-4 0,2-2 0,3-2 0,2-5 0,1-1 0,2-3-1,0-3 1,1-4 0,1 0-1,0-4 1,2-3-1,-2-1 1,1-2-1,-1-3 1,0-4-1,1-2 1,-3-2-1,0-2 0,-3-3 0,-1-3 1,-2 0-1,-2-1 0,-1-1 0,-3 1 0,-2-2 0,-3 0 1,-1 1-1,-2 1 1,-1 0 0,-3 0-1,-2 1 1,-3-1 0,-1 4-1,-2 2 0,-3 0 0,1 2 0,-3 3 0,-1 4 0,-2 1 0,0 3 0,-1 4 1,-2 3-2,3 2 1,-3 5 0,2 4-1,1 4-1,0 1-1,6 8-4,0-5-3,9 9-13,3-2-16,6-5 1,8-2 1,6-8-1</inkml:trace>
  <inkml:trace contextRef="#ctx0" brushRef="#br0" timeOffset="135147">20725 15406 13,'0'0'19,"-10"-12"4,10 12-5,0 0 1,-7-13 1,7 13 0,0 0-1,0 0-2,0 0-2,0 0-3,0 0-3,0 0-2,0 0 0,0 0-1,0 0-1,0 0 0,15 0-1,2 1 0,4-1-1,5 2-1,5-1 0,5 0 0,3 0 0,2 0 0,-2 0-2,-3 1 0,-2-2 0,-3 1 0,-4-1 0,-5 0 0,-5 0-2,-4-1 0,-3 2-2,-10-1-1,9-1-6,-9 1-12,0 0-15,-11-6 0,11 6 1,-15-3 0</inkml:trace>
  <inkml:trace contextRef="#ctx0" brushRef="#br0" timeOffset="135585">20753 15560 19,'-13'9'23,"13"-9"2,-12 8-1,12-8-2,0 0-2,-13 11-2,13-11-2,0 0-1,-2 10-4,2-10-2,0 0 0,0 0-2,15 14 0,-6-10-1,6 2-1,3-4-1,5 3-1,1-3 0,6-1-1,1 0-1,0-2 0,-1 0 0,-2 0-1,-4 0 0,-5-2 1,-3 2-2,-5 0 1,-11 1-2,12-1 0,-12 1-3,0 0-2,0 0-6,10-11-15,-10 11-11,20-18 2,-4 4-1,4 0 3</inkml:trace>
  <inkml:trace contextRef="#ctx0" brushRef="#br0" timeOffset="136224">21668 15398 36,'6'-11'23,"4"6"4,-10-5-5,3-1-5,-3 11-4,-3-17-2,3 17-1,-6-14-1,6 14 0,0 0-2,-5-12 1,5 12-3,0 0 0,-9-14-2,9 14-1,0 0 0,-13-13-1,13 13 0,-14-8 0,6 6 0,-1 0 0,-2 0 0,1 2 0,-3 2 0,0 1 0,0 1 1,0 1-1,-2 1 1,2 2 0,-2 1-1,2 0 1,-1 1-1,1 3 1,2 0-1,1 3 0,2 1 0,2 3-1,0 1 1,5 2 0,-1 1 0,1 3-1,1 1 2,2 0-1,0-1 0,4 0 0,2-2 1,3-1-1,2-4 0,5-4 1,2-2-1,3-2 0,1-4 0,2-1 0,3-3 0,0-1 1,-1-2-2,-2 2 0,-2-3 0,-2 1 0,-4-2 0,-3 1 0,-5-2 0,-10 2-5,11-7-12,-8-5-21,-1-7-2,0-8 1,1-8-2</inkml:trace>
  <inkml:trace contextRef="#ctx0" brushRef="#br0" timeOffset="136878">21784 15031 53,'0'0'27,"-5"14"1,5-14-2,0 0-10,0 0-2,0 0 0,0 0-2,0 0-1,9-12-1,-2-2-1,7 3-2,1-9-2,8 0 0,3-6-2,7-1 0,3-2 0,2-1-1,2 1 0,1 0-1,-3 2 0,-1 2 0,-2 2-1,-7 3 2,-4 5-4,-4 2 4,-3 4-2,-5 1 0,-12 8-2,12-13 0,-12 13-3,4-17-5,2 6-23,-1-6-7,1-5 2,3-2 0</inkml:trace>
  <inkml:trace contextRef="#ctx0" brushRef="#br0" timeOffset="137818">22539 14039 50,'0'0'29,"0"0"2,13-8-1,-13 8-14,0 0-4,5 23 0,-7-5-3,4 8-2,-3 4-2,4 8 1,-4 2-1,4 4 0,-2-3-3,1-4 0,-1-4 0,0-5-1,-1-7 0,1-6 0,-2-4 0,1-11 1,0 0 0,0 0 0,0 0 0,-6-15-1,2-3 1,1-3-1,-2-7 1,1-3-2,0-7 0,2-3 0,3-1-1,1-2 1,4 0-1,2-1 1,4 0-1,3 0 0,3 1 1,4 3-1,1 4 1,4 2 0,3 3 0,-1 7 0,0 2 0,-1 7 0,-2 4 1,-2 4-1,-4 6 0,-2 3 0,-5 4-1,-1 5 1,-1 2 0,-3 3 0,-3 4 0,-2 3 0,-2 1-1,-4-1 2,-2 2-1,-5-3 0,-2-1 0,-3-4 1,-2-3-1,-3-3 0,-2-4 0,0-2 0,-1-3 0,3-4 0,1 1 0,1-1 0,4-2 0,5 1 0,9 4 1,-13-4 0,13 4-1,0 0 0,0 0 1,0 0-1,0 0 0,13 15 0,-2-5 1,5 6-1,3 1 1,6 5 0,3 2-1,4 1 1,2 1 0,1-1 0,0-2-1,-3-1 0,-1-2 0,-3-5 0,-4-1 0,-5-3-1,-3-3-1,-4-4 0,-3 0-3,-9-4-5,15-11-20,-10 0-8,0-9 0,1-5-1,2-6 1</inkml:trace>
  <inkml:trace contextRef="#ctx0" brushRef="#br0" timeOffset="138246">23190 13289 34,'0'0'28,"0"0"2,0 0 0,0 0-11,-5 16-5,1-5-2,4 9 0,-6 4-3,4 8-3,-2 0 2,1 7-4,-2-1 0,3 0-2,-1-4 0,1-1-1,2-8 0,-1-2 0,1-5-1,0-4 1,0-3-2,0-11 1,0 13-2,0-13 0,0 0-5,-1-11-12,0-3-17,4-3 1,-3-9-1,6-2 1</inkml:trace>
  <inkml:trace contextRef="#ctx0" brushRef="#br0" timeOffset="138628">23360 13189 45,'0'0'27,"1"12"2,-1-12 1,0 0-13,-6 13-6,6-13 0,-8 29-2,1-11-1,2 13 0,-5-1-1,4 10-1,-2-3-1,1 4-2,0-4 0,4 0-1,-3-5 0,4-3-1,0-8 0,1-2 0,1-6-1,0-13-1,0 16-2,0-16-3,0 0-15,0 0-16,0 0 0,0 0 1,0 0-2</inkml:trace>
  <inkml:trace contextRef="#ctx0" brushRef="#br0" timeOffset="139607">21929 15991 33,'0'0'25,"0"0"-3,0 0 3,0 0-4,0 0-2,0 0-3,9 11-1,-9-11-3,0 0-4,7 11-1,-7-11-2,9 11-1,-3 0-1,0-1 0,3 4 0,0 0-1,2 4 0,2 1 0,3 2 0,0 1-1,2 0 0,0 1 0,1 4 1,0 2-1,3 5 0,-1 0 0,1 1 0,0-1 1,-2-1-1,1-3 1,-3-4-1,-1-5 0,-4-5 0,-2-5-1,-11-11-1,12 14-1,-12-14-3,0 0-9,0 0-24,0-13-1,-2 2 1,0-3-2</inkml:trace>
  <inkml:trace contextRef="#ctx0" brushRef="#br0" timeOffset="140179">22554 16622 43,'0'0'30,"3"12"-1,-3-12-4,0 0-2,7 14-3,-7-14-6,7 22-2,-4-9-4,4 8-2,-3 0-1,3 6-1,-2 2 0,1 8-2,-1 1 1,1 7-1,-2-1 0,0 4 0,0-1-1,0-2 0,-1-3-1,-1-3 0,1-9-1,-1-7-1,1-5-2,-3-7-2,4-1-10,-4-10-23,0 0 1,-1-13 0,2-4-1</inkml:trace>
  <inkml:trace contextRef="#ctx0" brushRef="#br0" timeOffset="140547">22824 16594 75,'0'0'35,"8"-12"-1,-8 12 2,0 0-20,0 0-6,0 0-3,6 26 0,-7-1-2,3 11-1,-2 6 0,2 11-1,0 7 0,2 4-2,-2-1 1,4-3-2,-1-5 1,1-6-1,-1-6 0,0-9-1,0-7-1,-3-8-1,0-1-2,-2-18-3,2 20-5,-2-20-15,0 0-11,0 0 1,-7-19-1,5 5 3</inkml:trace>
  <inkml:trace contextRef="#ctx0" brushRef="#br0" timeOffset="140901">22631 16985 76,'-9'14'35,"9"-14"0,0 0 2,0 0-25,0 0-4,0 0-1,0 0 0,0 0-2,17 2 0,-6-5-1,5 2-1,2-4 0,6 4 1,3-1-2,1-1 0,-1 2 0,1 1-1,-2 0 0,-3 1 0,-5 2-2,-4-5-2,-2 6-4,-12-4-28,0 0-6,9-19 1,-8 2-2</inkml:trace>
  <inkml:trace contextRef="#ctx0" brushRef="#br0" timeOffset="158535">14804 17865 71,'0'0'37,"0"0"-1,0 0-8,0 0-12,0 0-6,2 20-3,-2-20-1,8 57-3,-5-16 0,-1 8 0,1 5 4,-3 1-1,-1-7-2,0-4-2,-3-6-2,4-38-4,-3 48-14,3-48-20,0 0-6,0 0 1,21-60 0</inkml:trace>
  <inkml:trace contextRef="#ctx0" brushRef="#br0" timeOffset="159422">15013 17901 48,'10'-15'35,"-4"5"0,-6 10-1,0 0-15,0 0-8,-10 17-3,-5 3-2,15-20 0,-33 64-2,16-24 1,-1 1 4,7-2-5,3 1 4,7-5-6,1-35 0,20 52 4,-20-52-1,47 18 0,-16-18-7,0-8 4,3-6-7,-3-2 4,3-5-5,-34 21-8,52-36-2,-52 36 0,37-30 3,-37 30 0,0 0 4,0 0 5,0 0 6,29-8 5,-29 8 5,0 0 0,0 0 0,0 0-1,0 0-1,0 0-3,0 0-5,37 22 2,-37-22-1,32-14-1,-32 14 0,32-23-5,-18 10 4,-2-2-5,-4-1 4,-2-1-4,-4 3 0,-4 1 0,-4 1 0,-2 2 4,-3 2-4,-3 3 6,-1 3-1,0 6 0,-1 1 0,16-5 1,0 0 4,-40 44-4,40-44 4,-16 47-4,16-47 0,-2 61-1,2-61 0,11 59 1,-11-59-6,20 46 4,-20-46 0,0 0 4,44 29-1,-44-29-1,32-11-3,-32 11-2,34-39-3,-34 39-1,37-57-7,-21 20-5,5-1 4,-5-5 1,1 2 2,-1-1 5,-5 3 6,-1-1 2,-7 7 3,3 4 5,-7 5 2,3 8-2,-7 6 0,5 10-1,0 0-1,-10 24 0,6-1-2,3 6 0,-1 6-1,3 3-1,0 4 0,2-2-2,2 0 3,0-4 0,-5-36-6,10 55 2,-10-55-2,5 35-7,-5-35-24,0 0-7,0 0-4,0 0 0</inkml:trace>
  <inkml:trace contextRef="#ctx0" brushRef="#br0" timeOffset="160557">15468 17973 66,'0'0'38,"0"0"-1,0 0 2,16 0-19,-1-7-11,9 1-3,1 0-2,7 1-1,1-2-1,0 3 0,0 1-1,-3-1 1,-3 5-1,-2 3-1,-3 6 1,-22-10 0,31 29 3,-31-29 0,19 44 0,-19-44-3,14 52-1,-14-52 1,10 42-1,-10-42 0,0 0 1,0 0-5,0 0 5,36 20 4,-36-20-1,18-27-2,-9 8-2,-1-2 0,-1-2 0,-3 3 0,-3-2-5,-4 6 1,-3 0 0,-2 4 0,-4 3 3,-1 4 1,1 3-1,-1 2 1,2-1 0,11 1 0,-13 1 0,13-1 0,0 0 0,0 0 0,0 0-1,10-9 1,-10 9 0,15-5 0,-15 5 0,18-6 0,-9 7 0,2 1 0,1 3 0,-2 5 1,2 4-1,-12-14 0,0 0 3,39 51 2,-39-51-2,20 37 1,-20-37 0,0 0-4,0 0 0,24 38 0,-24-38 0,0 0 0,0 0 0,8-33 0,-4 18 0,1 0 0,3-9 0,2 2-5,1 0 1,2 5 0,1-2 1,0 7-1,0 2 4,0 6 0,0 7 1,0 4 0,-2 4-1,1 4 1,-2 4-1,-1-3 0,-10-16-1,0 0 1,21 51-1,-21-51-2,0 0-3,5 40-1,-5-40-1,0 0 1,0 0 1,0 0 0,0 0 2,0 0 4,33 10 4,-22-18-2,-2 2 2,6-4-1,-3-1 2,7 1-2,-1-1 0,6-1-1,0-2-1,1-2 3,-1-3 0,-1 3-1,-4-1-1,-1 0 1,-6 3-2,-4 0 1,-6 1-1,-4 3-1,2 10 1,-13-12-1,2 8 0,-1 6 0,-1-1 1,0 8-1,1 7 1,4 3 1,1 6-1,7-25 0,1 53 0,-1-53 1,23 57-1,-23-57 4,47 45-2,-18-32-3,5-6 0,0-5 0,9-4-7,-1-9-34,4-6-1,2-8-3,7-9-2</inkml:trace>
  <inkml:trace contextRef="#ctx0" brushRef="#br0" timeOffset="162220">20291 17621 65,'-19'6'35,"-2"-1"-2,3-1-6,3 9-14,-3-2-3,6 10-1,-2 0-2,7 4-1,0 2-2,5 1 1,3-4-2,7-1 1,1-4-2,8-8 0,1-4 0,4-4-1,0-7 0,3-4 0,-3-5-1,0-3 0,-2-4 0,-3-2 0,-3 0 0,-2-2-1,-4-1 1,-3 1 0,-1 1 0,-3 3 1,-1 4-1,-1 2 0,-1 3 0,2 11 0,0 0 0,-12 14 1,8 6-1,0 2 0,1 7 0,2 6 1,1 0-1,4 3 1,3-5-1,4-5 1,3-3-2,1-7 1,5-5-1,-1-11-1,4-6 0,-3-8-1,4-8-1,-2-6 0,-1-7 0,-2-4 0,-1-7 1,-3-4 3,-2-2-1,-2-1 2,-4 2 0,-2 0 3,-4 1-2,0 8 2,-4 6-1,0 8 0,-2 5 0,1 8-1,4 13 0,-11 0 0,6 14 0,3 10 2,-1 5-3,2 9-1,0 7 1,4 5-1,1 1 1,1-2-2,4-2 0,0-7-2,1-5 1,-2-6 0,3-7-2,-3-9-2,3 0-4,-11-13-14,13 2-15,-3-7 0,1-2 0,1-5 2</inkml:trace>
  <inkml:trace contextRef="#ctx0" brushRef="#br0" timeOffset="164640">20976 17730 39,'0'0'31,"17"-17"3,-13 3-5,-1-8-9,3 1-2,-8-1-6,2 2-1,-6 2-5,0 2 0,-5 4-2,-2 7 1,-3 7-3,0 9-2,-3 6 2,2 8-2,0 5 3,5 4-3,2 1 2,4 0-3,6-2 3,6-5 0,6-6-1,3-7 0,5-4 0,2-7 0,2-7-1,0-4 0,0-7 1,-1-6-2,-2-7 1,-2-5 0,-4-7 0,-1-6 1,-6-1-1,-2-6 1,-4 2-1,-3 1 1,-3 2-1,-1 7 2,-3 7-2,0 8-1,-2 7 1,2 11 0,-1 10 1,1 10 1,0 8-1,3 8 1,0 6-1,4 8-2,1 4 1,1 2 0,4-1 0,4-6-2,2-1 2,1-10-2,2-4 2,4-7 0,-1-8 0,2-6 0,0-6 0,-1-6 0,2-4 0,-2-4-1,0-7 1,-3-4 2,0-6-2,-2-2 2,-3-1-1,-3 1 1,-3 3-2,-3 3 2,-2 6-2,-4 9 0,-3 9 1,-2 9-1,-1 9 0,0 7-2,2 5 2,0 4-2,2 2 2,3 0-2,5-2 2,3-4-2,4-5 2,3-4 0,2-8-1,3-4 1,1-5 0,3-3-1,-2-5 1,2-4-1,-3-7 0,0-7 3,-1-6-3,-2-3 3,-3-5-3,-2-3 2,-1-2-1,-4-2 1,-1 5-1,-2 5-1,-2 6 1,0 7-1,-1 4 2,0 7-2,2 12 2,0 0-1,-9 27 1,8 0 0,-1 6 0,2 6-2,-1 8 1,1 4 0,1-5 0,1-4-1,1-2 0,0-9-1,-1-5 2,0-6 0,0-8 0,-2-12 0,2 11 0,-2-11 1,0 0-1,0 0 0,5-16 0,-2 3 1,2-5-1,2 0 0,2-2 0,2 2 0,0 0 0,2 4 0,1 4 0,0 11 0,1 8 0,-1 3 0,1 7 0,0 1 0,-2 4 0,0 1 1,-2-3-1,-1-6 1,0-2-1,0-4 0,0-7 0,1-3 0,0-6 0,0-3 0,0-4-1,0-5 1,1-3-1,-4-3 1,1 2 0,-1 5 0,-2 1 0,-6 16-1,8-12 1,-8 12 0,7 15 0,-4 0 1,1 1-2,0-1 1,1 2 1,1-3-1,-6-14 0,11 13 0,-11-13 0,13-2 0,-13 2 0,11-12 0,-7 1 0,0-1 0,0 1-1,-4 11 1,7-15 0,-7 15 0,11-2-1,-11 2 1,17 24 0,-6-4 0,2 6 0,1 5 0,2 5 0,-1 4 0,-2 1 0,-3-1 6,-7 2-1,-6-7-4,3-35 4,-32 61-2,3-38-3,-7-10 0,-5-3 0,-2-11 0,0-5 0,4-7 0,7-7 0,8-3 0,9-8 0,11 0-4,12-8-1,9 4 5,11-3-5,8 3-1,7 1 6,5 3 0,3 0 0,-3 2 0,1 3 0,-5 2 2,-6 1-2,-8 4 2,-7-1-1,-5 2 1,-8 5-2,-8 2 2,-2 11-2,-12-12 0,-1 13 0,-2 6-2,-3 6 1,1 6-1,0 3 2,3 5-2,4 0 2,3-1-1,5 1 0,5-5 2,5-4-1,3-4 1,5-5-1,2-6 1,2-5-1,0-2 0,2-6 0,-2-4 0,1-8 0,-3-8 1,-1-5 0,-4-4 0,-2-4-1,-4-2 1,-4-4-1,-4 2 1,-5 7-2,-3 6 0,-2 8 1,0 8 0,-3 8 0,0 10 0,2 10 1,1 9 0,2 8 0,3 8 1,1 5-1,3 6-1,3 4 0,5-3 0,2-2 0,7-4-2,1-5 2,3-8-1,1-5 1,4-7 1,-1-6-1,2-1 0,2-6 0,0-3 1,1-4-1,1-4-1,-2-3 1,0-7 0,-4-3 0,-4-4 2,-4-5-2,-7 0 1,-5 2-1,-5 0 1,-5 5 0,-5 4 0,-2 7 0,-2 7-1,0 7 0,0 7-1,1 5 2,4 7-2,2 5 2,4-2-2,5 4 1,6 2-1,5-1 2,4-2 0,5-1-1,2-4 1,2-4-1,2 0-1,-1-4-1,-2-6-3,3-2-22,-8-12-14,-1-9-2,-6-9 2,-1-13-1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4:16:00.70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6145 13642 10,'0'0'16,"-4"-11"1,4 11 0,0 0-8,0 0-3,-1-10 1,1 10 0,0 0 0,0 0 1,0 0-1,-9-7 0,9 7 0,0 0-3,0 0 1,0 0-1,0 0 0,0 0 1,9 7-1,0-5 1,3 3-1,3-2 1,5 3 0,2-1-1,2 1-1,2-2 0,2 2 0,-2-1 0,2 0-1,-1-3 0,0 0 0,-2 0-1,-3-2 0,-3 0 0,-4 0 0,-3-2 0,-2 1-1,-10 1 1,0 0-1,0 0 1,0 0-1,0 0 0,-10-4 1,-2 1-1,-2 1 0,-5-2 0,-2 0 0,-4 0 0,-3 1-1,-2-1 1,0 1 0,-2 0-1,0 1 1,-1 1 0,0 1 0,0 0 0,3 1-1,3 2 1,2 0 0,3 0 0,4 1 0,4-1 0,5 1 0,9-4 1,0 0-1,-5 12 2,5-12-1,17 10 0,0-3 1,2 0 1,5 1-1,4-1 1,3 1-1,0-1 0,3 0 0,-2-1 0,0-1-1,-3 0 0,0-2 0,-4-2-1,-4 0 1,-1 1-1,-6-2-1,0 0-1,-14 0-2,17-2-2,-17 2-4,0 0-12,0 0-14,0 0 1,-11-8 0,-2 2 2</inkml:trace>
  <inkml:trace contextRef="#ctx0" brushRef="#br0" timeOffset="339.9658">6122 13815 49,'-5'20'27,"5"-20"0,-1 10 1,1-10-11,0 0-9,12 8-1,-1-7 1,5 5 0,2-2 0,7 3 1,1-3-1,6 3-2,-3-2-1,5 2-2,-2-2 0,1-1-2,-1 0-1,-3-3-1,1 3-5,-8-8-9,-3 1-21,1-1 1,-7-6 0,0-3-1</inkml:trace>
  <inkml:trace contextRef="#ctx0" brushRef="#br0" timeOffset="1635.8364">19225 13693 92,'-7'11'32,"7"-11"-1,0 0 1,0 0-28,10-5-2,6 6 0,3-2 0,7 2 1,2-1 1,5 3-1,3-1 1,2 2 0,-2-1-1,0 1-1,-2-2-1,-3 0 0,-3-1 0,-3 1-1,-5-2 1,-6 0-1,-3 0 0,-11 0 0,10-4 0,-10 4 0,-12-7 0,-3 2 0,-4 0 0,-6-2 0,-7-2-1,-6 2 1,-6-1 0,-4 2 0,-2 1 0,-3-1 0,2 2 0,1 1 0,3 0 1,5 0-1,6 0 1,8 1 0,7 0 0,6 1 0,15 1 1,0 0 0,0 0 0,30-4 0,4 4-1,11 2 1,10 1-1,8 0 0,7 0-1,2 0 0,0 1-4,-7-6-17,-6-5-16,-3-7 0,-11-18 0,-7-14-1</inkml:trace>
  <inkml:trace contextRef="#ctx0" brushRef="#br0" timeOffset="34234.5762">2811 16510 35,'-13'5'23,"-5"-14"0,7 5-2,2-6-12,0-2-3,2-2-1,2 0-1,1-4 0,3 1 0,3-2 0,4-1 0,5 1-1,4 1 1,7 3-1,3-3 0,6 6-1,3 2 0,3 5-1,1 5 1,0 5-1,-4 9-1,-2 7 0,-3 6 0,-6 7 0,-5 3-1,-6 4 2,-6 0-1,-7 0 0,-5-2 0,-6-5 0,-5-2 0,-4-7-1,-2-3 1,-1-3-1,-1-6 1,1-3 0,2-7 0,1 1 1,4-6 1,4-3-1,1 1 2,12 4 0,-12-11-1,12 11 0,0 0 1,4-13-1,4 13 0,7 6-1,5 0 0,5 5-1,4 0 0,2 4-1,5 1-2,-1 0-2,0 0-3,-6-5-6,0 0-14,-2 1-3,-7-8-1,2-1 1</inkml:trace>
  <inkml:trace contextRef="#ctx0" brushRef="#br0" timeOffset="34528.5468">3309 16661 64,'20'0'31,"-2"-7"-2,5 4-1,-5-3-20,4-2-10,0 2-3,1 5-5,-3 0-4,-3 3-6,1 4-9,-4-5 2,7 4 1,-6-10 2</inkml:trace>
  <inkml:trace contextRef="#ctx0" brushRef="#br0" timeOffset="35422.4574">3930 16466 59,'11'25'30,"-7"-4"-2,2 5 0,1 0-19,-3 3-4,3-2-2,-3-3-2,0 0 0,-3-7 0,1-3 0,-2-14 0,2 19 2,-2-19-1,0 0 1,0 0 0,0 0 0,0 0 0,1-15-1,2 4 0,0-2-1,3-1 0,0 0-1,4 0 0,-2 5-1,5 2 0,0 3 1,1 6-1,0 2 1,0 8 0,1 1-1,-1 2 1,-1 1 0,1 1-1,-2-3 1,-2-2 0,0 0 0,-1-7 0,-9-5 1,15 4 0,-15-4 0,16-7 0,-16 7 0,17-23 0,-7 8 0,1-1-1,-1-1 1,-2 1-1,1 2 0,-2 2-1,-7 12 1,11-8 0,-11 8 0,9 6 0,-9-6-1,14 16 1,-5-3 0,2 0 1,4 0-1,1-3 0,3 0 1,3-3-1,3-9 0,0-5 1,0-4-1,1-2 1,-1-2-1,-3-2 1,-3 0-1,-6-1 1,-3 6-1,-4 0 1,-3 0-2,-3 12 1,-9-17-1,0 12 0,-1 3 1,-2 3-1,-1 4 0,0 4 0,0 4 1,0 9 0,5 2 1,2 1-2,3 2 0,3 0 1,5-2-1,4 0 0,4-3-1,5-8 2,3-2-3,3-3 1,3-6-2,4 0-4,-3-11-9,5-4-13,4-6-1,-6-11-1,4-1 3</inkml:trace>
  <inkml:trace contextRef="#ctx0" brushRef="#br0" timeOffset="35663.4332">4948 16189 41,'-15'-1'28,"9"20"3,-4 6-1,1 14-10,4 12-8,-3 7-3,2 15-3,-1 3-3,3 4-3,1 1-2,0-9-3,3-3-2,0-13-4,5-5-2,-1-18-5,3-13-11,5-10-2,-3-19 3,9-7 1</inkml:trace>
  <inkml:trace contextRef="#ctx0" brushRef="#br0" timeOffset="36099.3897">5154 16105 56,'3'27'32,"-6"11"-1,3 17 0,-2 7-10,-2 6-14,1 10-3,0 4-2,2-2-3,-1-6 1,1-9-1,1-12 1,2-10-2,-1-12 2,2-10-1,0-9 1,-3-12 0,9-2 0,-2-15-1,2-4 1,1-8 1,1-4-1,2-4 2,0 2-2,-1 4 3,-2 4-2,-1 7 3,-3 7-2,-6 13 0,9 11-1,-4 8-1,-4 6 1,1 3-2,-1 3 1,1 2-3,-1 0 1,-2-7-4,3-4-1,-5-12-6,3 1-12,0-11-7,0 0-2,-14-12 3</inkml:trace>
  <inkml:trace contextRef="#ctx0" brushRef="#br0" timeOffset="36737.3258">4875 16659 61,'-23'7'31,"5"-5"0,10-6-4,8 4-13,0 0-4,23-5-2,0-3-2,9 6-1,4-5-3,4 7 1,4 0-2,2 7 1,-1 3-1,-4 6-1,-4 1 0,-4 4-1,-3 0 0,-3 1 0,-5-1 0,0-6 0,-5-3 1,1-5-2,-1-6 3,1-4 1,-1-8-1,2-9 1,-1-3-1,4-5 1,-1 0-1,-1 0 1,-1 2-2,-3 4 0,-3 5 0,-2 10 0,-2 10 0,-5 14 0,-2 8-1,0 6-1,0 4 2,2 7-2,-1 3 2,3 2-2,1 0 2,2-7-2,3-2 2,3-1 0,0-3 0,2-6-1,-1-2 1,1-5-1,-4-4-1,-2-3 0,-3-2 1,-7-2-1,-6 1 1,-8 1 0,-5-1 0,-11 3 1,-8 3 0,-8 0 1,-7 2 0,-2-3 0,0-1 0,2-4 0,6-3-2,7-7 0,13-7-3,8-12-3,18-3-10,7-13-14,13-11-2,10-4-1,7-9 1</inkml:trace>
  <inkml:trace contextRef="#ctx0" brushRef="#br0" timeOffset="37135.2861">5808 16121 29,'-17'27'29,"2"21"4,0 6 0,0 9-9,6 16-6,-2 4-4,6 10-6,-3 1-3,3-1-6,3-9-2,-1-10-5,6-4-3,-3-17-13,3-7-9,5-10-2,1-15 2,5-7 2</inkml:trace>
  <inkml:trace contextRef="#ctx0" brushRef="#br0" timeOffset="37708.2288">6034 16812 44,'-9'8'31,"9"-8"-2,0 0-5,0 0-4,0 0-4,10 2-5,0-1-5,3-1-5,4-3-5,8 3-8,0-4-6,8 1-8,4 1-7,-1-4-1,3 2 2</inkml:trace>
  <inkml:trace contextRef="#ctx0" brushRef="#br0" timeOffset="38251.1745">6505 16630 87,'0'0'32,"0"0"-1,15-6-6,-6-1-19,5 4-4,3 1-1,3 5 0,3 11-1,-1 4-1,4 6 1,-1 5-2,-1 4 2,-1 3-2,-6 0 2,-4 2-1,-6-8 1,-6 0 2,-5-2-1,-6-2 0,-6-3-1,-2-2 1,-4-3 0,0-3-1,2-4 1,1-2-1,4-4 0,3-4 0,2-2 1,10 1 0,-9-10 0,9 10 0,3-14 0,-3 14 0,18-13 0,-5 10 0,3 3 0,1 3 0,0 6-1,0 2-1,0 7-1,-3-4-3,3 4-3,-5-7-8,4-1-16,2-3-2,-1-10-2,4-5 3</inkml:trace>
  <inkml:trace contextRef="#ctx0" brushRef="#br0" timeOffset="38467.1529">7019 16840 77,'0'0'37,"9"9"-3,-9-9-3,18 4-21,-7-3-6,4 3-1,0-2-3,1-2-2,1 4-3,-3-8-3,3 8-10,-7-7-16,0-2-1,1-2 0,-4-6 1</inkml:trace>
  <inkml:trace contextRef="#ctx0" brushRef="#br0" timeOffset="38994.1002">7407 16482 59,'-1'13'32,"3"10"-1,-3 2 0,0 10-19,3 9-9,-3 4 1,1 8-3,-2 2 0,1 0-1,-1-2 1,1-3-1,0-13 2,1-5 0,0-8 0,1-7 0,-1-9-1,0-11 1,0 0-1,0 0 0,6-23 0,-1 3-1,2-3 1,2-2-1,3 2 0,5 1 0,1 5 0,3 7 0,0 8 0,3 7 0,-2 8-1,-1 6 1,0 4 0,-5 3 0,-1 1 0,-3 1 0,-6-3 0,-3 0 0,-7-4 0,-5-4-1,-6-1 1,-6-3-1,-5-5 0,-2-5 0,-1-2-1,-1-6-1,4-2-2,1-11-3,9 3-5,2-12-12,6-3-8,9 0 0,4-5 1</inkml:trace>
  <inkml:trace contextRef="#ctx0" brushRef="#br0" timeOffset="39708.0288">7770 16785 31,'23'13'29,"-11"-3"0,2 9 0,-9 5-11,-2-2-10,1 6-2,-2-1-2,1 3 1,-2-4-1,3 0 1,-1-8 0,4-3 0,-7-15-2,17 12 0,-6-17-1,2 0 0,-1-8 0,2-1-2,-1-5 1,-2-1-1,0-1 0,-2 3 0,-2 0 1,-2 3-1,-1 4 0,-4 11 1,4-11-1,-4 11 0,-1 10 0,0 3 0,1 5 0,0 3 0,2 2 0,0 0 0,3 2 0,0-3-1,4-3 0,0-7-1,6-1-1,2-10-1,2-1-1,0-12-1,6 0-1,-2-14 1,5-1 0,-2-9 1,1-4 2,-4-8 3,0-2 1,-4 1 2,-2-3 0,-5 3 3,-5-3-1,-3 7 3,-7 0-2,0 11 0,-5 3-1,1 9-2,-3 5 1,0 13-1,-4 7 1,4 15-2,-3 7 0,3 15 0,1 9-1,2 10-1,2 5 1,4 5-2,4 1 1,4 0-1,3-4 0,2-9-2,3-6 1,-1-12-1,2-4-2,-2-14-3,3-2-3,-6-18-8,3-2-9,-2-9-7,-4-10-1,-1-4 4</inkml:trace>
  <inkml:trace contextRef="#ctx0" brushRef="#br0" timeOffset="41038.8955">8229 16804 42,'-19'-6'34,"5"3"2,4 2-2,10 1-12,0 0-8,1-12-7,10 6-3,3-1-6,0-8-1,6 8-3,-2-9-1,5 10-4,-6-6 3,4 12-3,-7-1 2,2 7 2,-5 4 2,0 2 4,-1 4 2,-2-2 4,1 6 1,-1-7 2,4 3-1,-2-4 1,4 1 0,-1-5-2,2 1-2,1-4-2,0-1 1,-1-4-1,1-2 0,-5-3 1,1-2 0,-5-5 0,-1 0 0,-5-2-1,-3-1 0,-3 0-1,-5 0 2,-4 2-2,-2 2 1,-4 4-2,-1 4 0,-2 4-1,-3 5 1,1 4-1,0 7-1,2 4 2,1 4-2,5 5 2,3 2 1,4 4-1,6 1 1,6-2 0,5-2 0,6-3-1,5-5 1,7-5-1,2-7 1,5-6-1,3-6 0,4-6 0,3-4-1,0-6 1,0-5-1,0-2 1,-2-3-1,-3 1 1,-4-3-1,-6 4 1,-5 2 0,-6 3 0,-3 4-1,-13 14 1,12-16 0,-12 16 0,0 0 0,0 0 0,-10 17 0,5-1 0,1 2 1,0 6-1,1 1 0,1 2 1,2-1-1,3-1 0,0-1 1,2-6 0,0-4-1,-1-2 1,-4-12 0,7 14-1,-7-14 1,0 0-1,3-15 0,0-3 0,-1-4 0,3-7 0,3-5 0,3-4 0,3-2 0,3 3 0,2 2 0,2 6 0,1 5 0,-1 9 0,1 7 0,-3 9-1,0 8 2,-4 9-2,-3 8 2,-2 4-2,-2 4 1,-4 3-2,-1-4-2,0 2-3,-4-12-4,6 4-4,-5-27-6,8 22-2,-8-22 0,16-2 2,-7-10 5,5 5 7,0-6 5,0 0 9,4 4 6,-4-3 6,3 7 0,-3-7 1,4 11-3,-3-9-2,4 10-3,-5-9-3,4 7 1,-5-9-3,3 5 0,-5-6-1,0 1-1,-5-5 1,-2 1-1,-4-4 0,-3 0-1,-4-2 0,-2 3-2,-5 2 1,-1 2-1,-2 6 0,-2 6 0,-1 8 0,2 6 0,0 10 1,4 7-1,5 6 1,4 4 0,8 5 0,9-1 1,11-2-1,9-4 0,10-6-1,6-8-4,13-5-21,2-12-14,1-13 2,4-11-2,-3-19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6:03:21.62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2167 2262 5,'0'-18'12,"0"18"-1,1-19 1,-1 19-1,1-14 1,-1 14-2,0 0-1,0-13 0,0 13-3,0 0-1,0 0-1,0 0-2,0 0 0,0 0-1,0 0 0,0 0-1,-1 10 1,2 1 0,-1 5 4,1 7-2,0 7 0,-2 6 1,1 8 0,-1 7 1,1 12 1,-2 7-2,1 11-1,-3 9 2,2 13 0,-2 11 0,-1 12 1,-1 6-2,0 6-1,-2 2 0,1 3-1,1-7 0,-4-3 1,3-9 0,0-6 1,0-11-1,1-6 0,-1-9 0,1-9-3,4-7-14,4-9-19,-8-17 1,2-6-1,-6-22-1</inkml:trace>
  <inkml:trace contextRef="#ctx0" brushRef="#br0" timeOffset="3119">12685 5961 4,'0'0'20,"-14"-27"2,5 19 0,-9 0-8,-2 2 0,-3 5 1,-6 8-1,-2 11-1,-6 7-2,3 11 0,-2 7-3,5 9 1,2 3-1,11 3-2,6-2-1,14 0-2,12-5 0,12-6 0,11-6-1,9-8-2,8-4-1,3-10-3,6-3-5,-4-12-10,-2-11-13,2-1-1,-8-11-1,0-2 1</inkml:trace>
  <inkml:trace contextRef="#ctx0" brushRef="#br0" timeOffset="3351">13175 5939 58,'-15'14'33,"13"15"-1,-2 3 0,0 8-21,5 11 0,-3 4-1,4 8-4,-2-5-3,2-3-2,1-2-3,-1-11-5,5-4-10,1-10-16,-3-17 1,6-9-1,0-17 0</inkml:trace>
  <inkml:trace contextRef="#ctx0" brushRef="#br0" timeOffset="3584">13352 5897 69,'0'0'34,"-5"14"0,0 16 1,-1 14-23,-5 2-4,5 14 0,-5 4-1,4 7-3,0 2-1,4-3-2,5-7-2,1-5-2,5-3-3,-2-13-11,4-9-15,0-8-2,-10-25 0,15 13-1</inkml:trace>
  <inkml:trace contextRef="#ctx0" brushRef="#br0" timeOffset="4112">13139 6369 80,'0'0'32,"-9"-7"0,24 3-1,7-5-19,10-3-13,6-4 1,7-1-3,-1-1-1,6 1-2,-5 2-1,-1 7 2,-8 3-1,-4 8 2,-7 4 1,-5 6 2,-3 3 2,-6 4 1,-4 2 0,-2-1 2,0 1 0,0-3 3,2 0-2,3-4 1,4 1-2,4-3 1,4 1 0,-1 0-2,2 1 0,-3 3-1,0-1 0,-7 3-1,-5 3 1,-9 3-1,-8 2 1,-6-1-1,-7 2 1,-6-3 0,-3 2 0,-4-5 0,2-1 0,0-3 0,6-3 0,6-2-1,7 3 1,8-3-1,7 0 2,8-3-1,9 1 1,6-3-3,5-1 2,4-2-3,4-9 0,3-1-7,-3-10-11,4-2-14,-1-3-6,-4-6 3,0-3-2</inkml:trace>
  <inkml:trace contextRef="#ctx0" brushRef="#br0" timeOffset="4413">13830 6231 62,'-15'2'34,"15"-2"-1,-9 8 2,19-16-16,7 11-11,4-7 1,8 3-1,4-3-3,7 2-2,2-3-1,1 1-1,-1-1-2,-5 0-2,-2 3-1,-8-3-6,-1 5-8,-10 0-8,-7 2-9,-9-2 0,0 0 1,-6 19 1</inkml:trace>
  <inkml:trace contextRef="#ctx0" brushRef="#br0" timeOffset="4631">13983 6414 38,'-23'21'30,"9"1"4,8-6-1,9-6-11,13 2-2,2-9-3,11 2-4,2-9-5,6 3-3,0-6-3,1 0-1,1-2-1,-4-2-4,3 4-4,-5-7-9,4 3-12,1 0-6,0-3 0,6 1 0,-3-4 1</inkml:trace>
  <inkml:trace contextRef="#ctx0" brushRef="#br0" timeOffset="4984">14803 6195 35,'14'-14'26,"-13"-3"0,-1 17 2,-9-14-9,-7 12-5,1 8-2,-10 6-4,2 10 3,-4 2-3,2 9-1,2 2-1,8 5-1,4-2-1,9 1 0,9-7-1,11-4-2,10-4 1,12-7 0,6-6 0,6-5 0,1-9 0,3-4-1,-1-7 1,-5-4-1,-8-7-1,-7-3 3,-11-6-3,-13-4 0,-13-2 0,-14 0-1,-14 2 0,-14 3-1,-8 6-3,-12 1-20,-2 9-12,6 5 1,5-6-1,14 1-1</inkml:trace>
  <inkml:trace contextRef="#ctx0" brushRef="#br0" timeOffset="8521">18090 5938 10,'0'0'23,"-22"-9"3,8 10 2,-7 1-9,1 3-3,0 9 0,-5 4-2,1 12-2,0 0-2,3 7-3,4 2-2,5 2 0,6-2-2,9 0 1,7-8-1,10-3 1,8-7-1,6-2 0,3-8-1,5-6 2,1-7-3,2-7 1,-3-5-2,-3-6 0,-6-5 0,-5-4 0,-7-5 1,-5-3-2,-9-5 2,-8 0-2,-7-2 2,-7 0-1,-6 2 0,-5 5 0,-5 7 0,-5 8 0,-3 10 0,-1 8-1,0 11 1,1 6-3,7 11-3,0-1-8,10 7-18,10 4-3,6-5 1,13 1-2</inkml:trace>
  <inkml:trace contextRef="#ctx0" brushRef="#br0" timeOffset="8836">18813 6069 79,'0'0'34,"-15"8"1,15-8-1,0 0-24,0 0-2,20-12 0,-1 5-3,6 1-2,3-2-2,5 0-1,1 1-1,1 0-2,-1 6-3,-6-5-7,-1 5-18,-5 4-4,-5 0 0,-2 4-1</inkml:trace>
  <inkml:trace contextRef="#ctx0" brushRef="#br0" timeOffset="9075">18786 6295 63,'-17'22'34,"5"-7"0,15-1 0,14-5-17,6-10-7,17 3 1,3-7-4,10 2-3,2-3-2,3 1 0,-3 0-4,-2 1-1,-3 4-4,-11-4-9,-3 2-14,-2 1-5,-7-5 1,1 1-3</inkml:trace>
  <inkml:trace contextRef="#ctx0" brushRef="#br0" timeOffset="9512">20011 6080 10,'-7'-10'21,"7"10"1,-12-9-6,2 4 0,-4-2 0,-1 2-2,-4 4-1,-3 0-2,0 8 0,-4 1-1,-1 11 0,-3 2-2,1 10 0,-2 4-1,7 6-1,2-1 0,8 3-1,6-3-1,12-3 0,9-5-1,9-6-2,8-7 1,5-6-2,4-5-2,0-9-3,4-3-4,-7-8-10,1-7-16,-3-2 0,-6-7-2,1-3 2</inkml:trace>
  <inkml:trace contextRef="#ctx0" brushRef="#br0" timeOffset="9737">20218 5992 64,'5'16'32,"-1"5"1,-4 0 0,0 6-22,4 9-3,-5 3-1,2 6-2,-3-1-1,2 1-3,0-3-2,0-8-4,4-2-7,-1-8-12,3-11-9,6-6 0,0-13-1,4-5 2</inkml:trace>
  <inkml:trace contextRef="#ctx0" brushRef="#br0" timeOffset="9959">20445 5943 71,'0'0'34,"0"0"0,-11 24 1,6 1-25,5 8-2,-3 3-2,3 6 0,0 2-4,1 0-1,1-2-4,-1-7-7,3-1-11,-2-1-14,-3-10 2,2-2-2,-5-9 1</inkml:trace>
  <inkml:trace contextRef="#ctx0" brushRef="#br0" timeOffset="10444">20286 6266 87,'-12'-21'32,"12"21"2,11-16 1,2 6-28,10 1-4,5 0-4,0-5-5,4 4-6,-2-3-7,1 5-4,-4 2-4,-4 4-2,-4 4 1,-3 2 4,-2 5 6,-3 1 10,-3 2 9,0 4 10,-5-5 6,3 7 5,-2-8 4,2 4-1,-6-14-2,17 19-5,-4-9-1,-1-3-4,6 3-3,-2-3-3,2 2-3,-3-1 1,0 5-4,-8 0 2,-2 3-2,-6 2 0,-5 3-1,-4 0 0,-2 2 0,-1 1 0,1-2 1,3 0 0,3-2 0,6-5 0,7-1 0,6-4 0,5-3-1,7-2-1,2-5-1,6-1-5,-2-10-15,4-5-14,3-1 2,-3-11-2,0-3 2</inkml:trace>
  <inkml:trace contextRef="#ctx0" brushRef="#br0" timeOffset="10917">21185 6065 40,'-18'15'29,"6"-2"2,-7 2-7,-2 3-9,2 8 2,-3 0-2,6 7-5,-1-3-2,9 3-2,5-4-1,8-2-2,6-6-1,8-6-2,5-6-1,3-8-3,6-4-2,-1-9-3,5-5-3,-4-9-2,4 2 0,-6-9 2,3 2 0,-7-4 4,-1 3 6,-6 5 4,-4 4 5,-3 7 1,-9 3 4,-4 13 1,0 0 0,-3 28 0,-7-5-4,5 11-2,-3 1-1,2 7-1,1-1-1,4-3-3,2-2-1,2-6-3,4-4-1,-1-14-6,6-1-10,-1-10-12,0-10-3,4-5 0,-3-12 1</inkml:trace>
  <inkml:trace contextRef="#ctx0" brushRef="#br0" timeOffset="11122">21616 6009 45,'9'-21'31,"-8"7"3,-1 14-1,-1 25-11,-4-2-9,3 11-4,-4 1-3,3 12 0,-2-2-2,2 1-4,1-3-1,-2-7-6,5 1-7,-4-5-12,0-9-7,3-1-1,-5-10-2,3 0 3</inkml:trace>
  <inkml:trace contextRef="#ctx0" brushRef="#br0" timeOffset="11632">21469 6369 55,'-11'-11'34,"-2"-1"1,13 12-1,1-17-13,7 3-8,10 2-6,3-5-4,6-1-5,2 0 0,1-2-3,3 3 0,-4 3-1,-2 6 1,-8-1-1,-2 8-2,-7 2 2,-10-1 0,8 12-1,-9-2 1,1-10 0,-13 23 0,5-11 3,3 2-1,-2-3 3,4 0 1,4 1 3,-1-12 2,12 19 1,-2-15-1,7 4 2,0-4 1,7 5 0,-2-4-1,4 4-1,-5 1-2,-2 3 0,-7 2 1,-3 3-2,-10 2 0,-4 2-1,-8 2 1,-1 0 0,-4-2 0,3 2-1,1-3 1,5 0-1,5-3 0,7 0 0,7-5 0,8-3-1,4-2-1,5-5-2,6-4-1,0-11-5,8-1-5,-4-13-8,6-4-9,0-6-5,-1-8-1,0-2 3</inkml:trace>
  <inkml:trace contextRef="#ctx0" brushRef="#br0" timeOffset="12045">22360 6135 36,'-2'-22'29,"2"22"5,-22-14-3,2 19-8,-3 10-5,-6 2-6,3 14-2,-2-1-3,6 6-2,5-1-2,5-1-2,7-4-1,8-4-1,11-6-1,4-12-1,7-3-1,4-11 0,5-3-2,0-10 2,5-3-1,-3-7 1,0-2 0,-1-3 3,-3-2 0,-3 2 3,-5 2 1,-2 8 0,-8 2 2,-1 13 0,-13 9 1,0 0 0,-4 29-1,-4 3-1,-4 3 0,2 8-1,-2 2 0,3 1-1,3-4-2,4-5-1,6-3-2,2-12-2,9-3-6,-2-16-7,9-6-10,1-9-6,1-11-2,6-7 1,-2-16 2</inkml:trace>
  <inkml:trace contextRef="#ctx0" brushRef="#br0" timeOffset="12232">22855 5969 49,'12'-32'32,"-8"7"2,-4 25 1,0 0-13,-16 24-7,8 12-5,-6 5-4,3 9 0,0 5-2,2 2-2,4 1-4,3-5-3,8-1-7,-2-8-11,4-8-14,0-4 2,-1-12-2,1-5 2</inkml:trace>
  <inkml:trace contextRef="#ctx0" brushRef="#br0" timeOffset="12820">22710 6346 53,'-24'-17'36,"6"6"-2,4-1 1,7-1-16,7 13-7,13-20-4,3 7-6,7-2-4,3-5-4,6 3-4,-1-4-5,7 4-4,-6-1-3,4 2-2,-3 2 1,-2 5 2,0 2 4,-3 2 8,-3 4 8,-2 2 9,0 2 5,-4 3 5,-1 1 4,-2 0-1,2 1 0,-6-1-4,8 4-3,-5-4-2,10 5-2,-6-4-3,5 4-1,-5-2-2,1 4-1,-1 2 0,-5 2-1,-6 3 1,-6 3-3,-8 0 1,-4 3-1,-7-1 0,-1-1 1,-5-2-1,2-5-1,2-1 1,1-6 0,7-1 0,11-10 0,-2 14 1,12-11-1,7-1 1,5 1 0,3 0-1,5 5 1,3 4 0,0 3-1,-4 6 1,-4 4 0,-7 5-1,-8 3 1,-9 1 0,-9-2 1,-16-4-2,-8-3 1,-8-6-2,-6-9-5,5-6-27,-1-4-6,5-12 1,12-4-1</inkml:trace>
  <inkml:trace contextRef="#ctx0" brushRef="#br0" timeOffset="17536">5014 9437 89,'-1'53'29,"-6"10"2,-1 21-4,-1 26-19,-3 29-1,2 36 1,-6 68-2,5-6 1,-7 18-1,4 16 0,2 3 0,6 5-1,2-11-4,6-28-7,3-66-28,8 7-3,-1-41 1,4-30 0</inkml:trace>
  <inkml:trace contextRef="#ctx0" brushRef="#br0" timeOffset="37004">6041 14435 2,'0'0'16,"0"0"1,10-4-3,-10 4-1,0 0 0,0 0 1,0 0-1,0 0 0,0 0-1,0 0-1,0 0-1,-11 8-2,1-3 0,0 5-1,-7 3 0,-4 7 0,-10 2 0,-2 9 0,-11 1-1,-3 7 0,-9 3-1,-2 3-1,-4 0 0,-1 0-1,-2 0-1,1-2-1,2-4 0,3 1-1,5-7 1,4-6-1,7-6 0,7-5-1,10-4 0,7-5-2,8-6-1,11-1-2,2-18-5,9-1-7,10-4-19,8-1 3,6-8-2,9-2 3</inkml:trace>
  <inkml:trace contextRef="#ctx0" brushRef="#br0" timeOffset="37682">6038 14468 15,'0'0'16,"-12"-1"-1,12 1-2,-13 1-1,13-1 2,-10 5-3,10-5 0,0 0-1,0 0-1,-7 16 1,7-16 0,5 18-1,0-8 0,7 9 0,5 0-1,10 4-1,6 0-1,11 4 0,5-1 0,8 6-2,3-4 1,5 2-3,-1-3 1,-2 0-1,-5-3 0,-3-2-1,-8-2 0,-6-5-2,-7-3 1,-7-4-2,-7-1-2,-9-7-5,0-1-23,-10 1-4,-6-12 0,-4 4 0</inkml:trace>
  <inkml:trace contextRef="#ctx0" brushRef="#br0" timeOffset="38523">5082 15081 12,'9'8'23,"-9"-8"1,0 0 3,0 0-7,0 0-4,0 0-2,0 0-2,9 5 0,-9-5-2,2 27-3,-1-5-2,3 8 1,-2 9-2,2 9 0,-2 3-1,2 8 0,-4 2 0,2 5-1,-1-1 0,1 2 0,-2-4-1,1-4 1,-1-4-2,3-6 2,-2-7-2,2-2 1,-1-9-1,0-4 0,1-2 0,-1-4 0,0-3 0,-1-2-1,0-4 2,-1-1-1,0-11 0,1 13 0,-1-13 0,0 0 0,0 0 1,0 0-1,0 0-1,0 0 0,0 0-4,0-11-9,0 0-23,3-5 3,2-7-1,2-3-1</inkml:trace>
  <inkml:trace contextRef="#ctx0" brushRef="#br0" timeOffset="39171">5295 15247 21,'-1'-13'24,"1"13"1,0 0 2,0 0-11,0 0-2,0 0-3,0 0 0,-3 11-1,3 0-2,-3 5 0,3 10-1,-2 5-1,2 12 1,-2 4-2,3 10 0,-2 1-1,3 4 0,-1-1-1,1-2-1,0-7 0,0-6 0,0-6-1,1-7 0,-2-6-1,1-9 0,0-4-1,-2-14-3,3 14-3,-3-14-15,2-13-14,5-1 0,1-7 0,3-4 0</inkml:trace>
  <inkml:trace contextRef="#ctx0" brushRef="#br0" timeOffset="40133">6693 14960 6,'0'0'19,"0"0"0,0 0-2,0 0-1,0 0 0,0 0-3,0 0-2,0 0-1,0 0-1,0 0 0,-2 21-1,1-7 0,4 13-1,-3 5 1,4 14-1,-4 5-1,2 10 0,-1 2-2,1 6 0,-1-1-2,0-2 1,0-9-2,0-5 0,0-7 0,1-6 0,0-8-1,-1-6 1,1-8-1,-1-4 1,0-1-1,-1-12 0,3 11-1,-3-11-1,0 0-3,0 0-6,0-17-22,0 17-1,-2-26-1,1 6 0</inkml:trace>
  <inkml:trace contextRef="#ctx0" brushRef="#br0" timeOffset="40688">6482 15071 38,'0'0'24,"0"0"3,0 0-4,0 0-10,0 0-3,0 0-1,0 0 0,0 0-1,-4 22 1,4-3-2,3 11-1,-2 7 0,2 10 0,-1 9-1,1 13 1,-2 1-1,2 2 0,-2-4-2,1-4 0,-1-8-1,1-6 0,-1-11-1,1-11 0,0-9-1,0-7-2,-2-12 0,0 0-3,0 0-7,0 0-13,5-22-12,0 5 1,-1-3 0,4 1 1</inkml:trace>
  <inkml:trace contextRef="#ctx0" brushRef="#br0" timeOffset="42028">5124 16178 18,'0'0'24,"0"0"2,0 0-5,0 0-4,0 0-1,-8-9-2,8 9-2,0 0-2,0 0-1,0 0-1,0 0-2,9 7-1,1 0 0,2 0-1,5 5 1,5 2-2,6 7 1,7 5-1,6 5-1,3 3 0,8 2 0,2 1-1,6 2 1,2-3-1,1-2 0,0-5 0,-2-2 0,-3-2 0,-2 0 0,-5-1-1,-3-1 1,-4-4 0,-3-1-1,-6-3 1,-4-1-1,-6-2 0,-4-6 0,-5-3 0,-5 0 0,-11-3-1,9 0-2,-9 0-1,-1-18-10,1 3-24,3-5 1,1-4 0,4-7-1</inkml:trace>
  <inkml:trace contextRef="#ctx0" brushRef="#br0" timeOffset="42682">6665 15829 25,'0'0'23,"0"0"2,0 0-6,0 0-3,0 0-3,0 0 0,0 0-3,0 0 0,-14 13-2,7 1 1,-6 1-2,1 9-1,-5 6 0,-1 11-1,-6 2 0,0 11 0,-5 2-1,1 9-1,-2 0 0,1 1-1,-1-5 0,3-2 0,-2-5 0,6-5-1,2-3 0,0-7-1,4-7 1,2-3-1,3-7 0,3-3-2,2-6 2,2-3-2,5-10-1,0 0-1,0 0-7,0 0-19,0 0-8,0 0 3,5-21-2</inkml:trace>
  <inkml:trace contextRef="#ctx0" brushRef="#br0" timeOffset="44176">6709 15775 24,'0'0'15,"0"0"2,0 0 0,0 0 0,0 0-2,-9-6-1,9 6-2,0 0-2,0 0-2,0 0-2,0 0 0,0 0-1,11 10 1,-11-10-1,16 18 0,0-3 0,2-1 1,8 7 0,3-4-1,9 6-1,2-5 0,5 5 0,5-2-2,4 0-1,0-4 0,3 2-1,2-3 0,-3 0 0,-1-2 0,-1 2 0,-4-6 1,-5 1 0,-5-1 0,-5-1-1,-5 0 1,-5-2-1,-5-2 0,-4-1 0,-5-1-2,-11-3-1,14 5-8,-14-5-26,0 0-1,-3-14 1,-4-3-2</inkml:trace>
  <inkml:trace contextRef="#ctx0" brushRef="#br0" timeOffset="50214">9444 15594 42,'-16'14'28,"-4"-7"1,11 2 0,-1-5-7,10-4-14,0 0-3,0 0 3,17 0-1,4-4 1,12 6 0,10-4 0,15 4-2,13-3 0,18 6-1,11-4-1,12 4-1,9-2 0,10 4-1,5 0 0,2 0-1,-2 1 0,-3 2 0,-6-1-1,-9-1 0,-9 2 0,-12-3-1,-15-2-2,-12-2-1,-11 1-5,-19-11-11,-10-1-19,-9-3 2,-13-9 0,-9-6-1</inkml:trace>
  <inkml:trace contextRef="#ctx0" brushRef="#br0" timeOffset="50500">10915 15270 77,'-14'10'33,"20"6"0,13-1 2,13 2-25,17 9-4,11 5 0,8 10 0,1 3 0,2 10-1,-6 3-1,-7 2-1,-13 0-1,-12 0 0,-18-4-1,-16-2 0,-18-5-1,-13-5-2,-13-5-2,-16-11-8,-5-4-25,-7-4-2,-2-11 1,5-11-2</inkml:trace>
  <inkml:trace contextRef="#ctx0" brushRef="#br0" timeOffset="51869">10239 13996 9,'-7'-11'17,"7"11"-1,-8-12 1,8 12 0,-10-8 0,10 8-1,-15-2-2,5 3-3,1 5-1,-3-1-3,0 5-1,-1 1 0,-1 6 1,-1 4-2,0 8-1,-3 5 1,3 11-2,-2 4 0,5 8-1,1 4 0,5 3-1,4-4 1,6-1-1,6-7 1,6-5 0,5-12 0,4-5 1,3-10-1,5-6 0,0-8 1,2-2-1,0-8 0,0-2-1,0-5 0,-2-3 0,-1-5 0,-4-3-1,-2-6 1,-2-4-1,-3-4 0,-5-6 1,-4-4-1,-5-1 0,-5-2 0,-6 1 1,-5 2-1,-4 4 0,-6 7 0,-4 5-1,-3 9 1,-2 4-1,-1 8 1,-1 6-1,1 3 0,2 3 0,4 4-2,3 2 0,4 3-3,2 0-1,7 6-6,0-1-11,6 4-11,9 3 1,1-3 0,9 3 2</inkml:trace>
  <inkml:trace contextRef="#ctx0" brushRef="#br0" timeOffset="52538">10764 14436 58,'-1'15'29,"1"-15"0,0 0 1,0 0-19,-2-16-3,2 16 1,9-14 0,2 10-1,-2-3-1,5 5-2,0 2-1,3 1-2,0 4-1,2 3-1,-2 6 0,0 3-1,-1 3 1,-2 2 0,-1 0 0,-3 2 0,-3-1 0,-5 0 0,-6-2 1,-4-2-1,-6-1 0,-3-2 1,-4-2 0,-2-1-1,-1-1 1,1-3 0,2-2-1,3-1 1,4-3 0,3 0 0,2-2 0,9-1-1,0 0 0,0 0 0,10-15 0,2 8 0,2 0 0,4 0 0,3 0 0,5 2 0,2 4 0,1 1 0,0 4 0,0 3 1,0 3-1,-1 1 0,-3 3 0,-6 0 0,-5 2 0,-6 0 0,-7-1 1,-8 1-1,-9 0 1,-7-1-1,-6 0 1,-4 0 1,-2-2-1,-1-1-1,2-4-1,4-4 0,5 0-3,4-9-2,8 2-10,1-7-20,5-5-1,7-1 2,1-5-1</inkml:trace>
  <inkml:trace contextRef="#ctx0" brushRef="#br0" timeOffset="53674">9496 14245 96,'0'0'35,"-12"-16"0,12 16-6,0 0-21,0 0-4,2 23-2,0 3-1,2 7 0,1 9-1,2 7-2,1 9-6,-2 2-14,3 2-14,3 3 2,-2-11-2,6-2 2</inkml:trace>
  <inkml:trace contextRef="#ctx0" brushRef="#br0" timeOffset="53839">9826 14919 105,'10'21'32,"-10"-21"-6,0 0-10,0 0-38,-1-14-11,1 14 0,0 0-2,-2-11 1</inkml:trace>
  <inkml:trace contextRef="#ctx0" brushRef="#br0" timeOffset="54478">9614 16403 71,'0'0'34,"-2"-11"-1,2 11 2,12-15-26,-6 4-2,5 8-1,0 1 0,6 6-1,-2 3 0,1 8-1,0 3-1,-1 5-1,-2 5 0,-2 5-1,-6 0-1,-3 6 0,-3 3 0,-5 3-2,-5-3 1,-3-1-1,-2-4 1,-2-2-1,0-5 1,-2-5-1,2-8 2,2-5 0,4-5 0,0-6 0,3-5 0,1-8 1,4-6-1,3-3 1,3-2 0,3-6 2,4 0-1,3 2 1,3 5-2,3 4 2,0 5-2,2 10 2,-2 4-4,2 7-1,-2 7-1,-1 2-4,2 6-5,-5-1-28,3-2 1,0-5-1,-1-3 1</inkml:trace>
  <inkml:trace contextRef="#ctx0" brushRef="#br0" timeOffset="54667">10143 16759 89,'0'0'36,"11"8"-1,-11-8 2,0 0-33,0 0-10,-8-20-17,3 8-13,5 12 1,-8-20-1,7 8 2</inkml:trace>
  <inkml:trace contextRef="#ctx0" brushRef="#br0" timeOffset="56034">10653 16455 87,'0'0'34,"6"14"1,-10 6 2,-7 8-28,4 18-5,-3 8-2,-2 16 0,-1 9 1,-1 4-1,0-5 0,2-4-1,0-9 0,4-14-2,1-11 1,1-18-1,6-22 0,-10 1 0,8-20-1,0-13 1,3-10 0,-1-9-1,2-3 2,0-11 1,1 1-1,0 1 1,-1 7 0,-2 7 0,0 8-1,0 9 2,-2 5-2,0 12 0,2 15 0,-4-16 1,4 16-1,0 0 0,0 0 1,0 0-1,0 0-1,0 0 0,0 0-2,-9-7 0,9 7-1,0 0-2,0 0 0,-5-12 1,5 12-1,-6-13 2,6 13 1,-9-16 1,9 16 1,-14-16 1,3 8 2,-1 1 1,-4-1 1,3 5 0,-5-2 1,5 5 1,-3-4-1,5 5 0,2-3 0,9 2 0,-9 2-2,9-2 0,10 8 0,3-1-1,5 0-1,5 5 0,6 0 0,4 3 0,3 0-1,2 3 1,-3 0-2,-2 2 2,-4 7-1,-6 2-2,-7 4 2,-8 5-1,-8 3 0,-9 7 0,-9 2 1,-6 5-1,-6-5 1,-4-1 0,-1-3 0,1-4 1,4-8-1,6-6 0,7-8 0,7-6 0,10-14 0,4 11 0,9-12 0,9-3 0,7-3 1,4-4-1,4-2-1,3-2 1,0-1-1,1-2-1,0 1 1,-2 0-1,-3 1 0,-4 0 0,-1 2 0,-3-2 0,-5 4 1,-5-2 0,-3 2 0,-5-1 1,-5 3 0,-5 10 0,1-17 1,-1 17 0,0 0 0,-14 3 0,6 7 0,2 9 1,0 5-1,0 7 1,1 1 0,2 4 0,2-2-1,2-2 1,0-5-1,2-6 0,0-6-1,-3-15 0,9 12 0,-9-12 0,13-17-1,-4 1 1,2-7 0,1-5-1,3-6 1,1-3 0,1 1 0,0 4 0,0 2 0,-2 9 0,-2 7 1,-1 10-1,-2 10 1,-4 9 0,1 5-1,-2 4 1,0 3-1,0-1 0,1-1-3,-3-6-2,5 0-3,-8-19-10,16 1-22,-4-9 1,1-8 0,4-6 1</inkml:trace>
  <inkml:trace contextRef="#ctx0" brushRef="#br0" timeOffset="56307">11634 16857 105,'-3'51'37,"-6"-1"2,-1 2-2,-6-3-35,-2 1-1,-1 0-2,-3-3-1,-2-3-4,-2-12-13,8-7-19,3-12 1,15-13-2,0 0 2</inkml:trace>
  <inkml:trace contextRef="#ctx0" brushRef="#br0" timeOffset="56583">11942 16515 99,'2'29'38,"-1"9"0,-4 7 1,-1 8-29,-1 2-5,0 9-2,-4 0-1,2 3-1,-2-3 0,3-6-3,2-8-3,-2-16-5,10-5-18,-4-29-12,10 7 1,0-25 0,4-13 1</inkml:trace>
  <inkml:trace contextRef="#ctx0" brushRef="#br0" timeOffset="56817">12174 16553 112,'-7'55'37,"-4"9"1,-2-7-7,1 15-26,-1-7-3,6 0-1,-4-5 1,3-10-2,5-8-3,1-12-1,6-5-6,-4-25-18,0 0-11,8-12 2,-4-13-2,1-9 3</inkml:trace>
  <inkml:trace contextRef="#ctx0" brushRef="#br0" timeOffset="57036">11999 16782 78,'0'0'35,"-10"16"-1,10-16 4,11 13-22,1-16-9,7 1-4,1-1 0,4-2-1,-3-2-1,0 0-2,2-1-2,-6-8-2,4 5-9,-9-6-17,1-2-5,-2 0 1,-2 0-2</inkml:trace>
  <inkml:trace contextRef="#ctx0" brushRef="#br0" timeOffset="57259">12252 16608 50,'0'0'33,"2"12"1,-2-12 1,11 2-14,3 5-7,-3-8-3,5 6-3,0-5-2,4 1-2,-1-2-2,3-2-2,-1 0-2,-1-4-3,1 2-7,-4-5-19,-1-3-4,-1 0-1,-3-3-1</inkml:trace>
  <inkml:trace contextRef="#ctx0" brushRef="#br0" timeOffset="57465">12437 16447 92,'-9'34'35,"-1"2"1,1 6 0,1 5-26,3-4-8,1 1-4,3 3-3,-2-9-9,2 0-22,5-4 0,2-13-1,4-11 2</inkml:trace>
  <inkml:trace contextRef="#ctx0" brushRef="#br0" timeOffset="70102">3999 15580 3,'14'-4'6,"-14"4"2,10-2 1,-10 2 0,16-1 1,-6-2-2,3 6-1,3-2-1,2 2-2,4 1 0,2 2 0,1 1-1,4 3 1,2 2 0,-1-2-1,1 3 0,1 0 1,0 0-2,1-4 1,1 2 1,-4-9 1,0 2-1,1-7 1,-3 0 0,-2-2-1,-1-5 0,-2-1-2,-1-2 0,-2 0 0,-1-2-2,-1 2 1,-1 1 0,-1-1-1,-1 2 1,1 3-1,-1 1 1,1 3 0,-1 4-1,1 0 1,1 4-1,-2 1 1,2 1-1,-2-1 0,1 4 0,-1-4 1,0 1-1,1-1 0,2-3 0,0-1 1,0-1-1,0-1 0,1-1 1,-3-2 0,1 3 0,-1 0 0,-2 2 1,2 2-1,-1 0 0,1 4 1,-1 1-1,1 3 0,1-2 0,-1 2-1,0-1 1,-2-2 0,1 0-1,-2-2 1,2-1 0,1-3-1,-1 2 0,2-3 0,-2 4 0,2-2 0,0 2 0,2 2 0,0 1 0,2 4-1,1-5-2,4 3-6,3-6-13,4-8-7,8 4 0,-2-14-1</inkml:trace>
  <inkml:trace contextRef="#ctx0" brushRef="#br0" timeOffset="71020">6202 15478 25,'0'0'21,"0"0"1,-4-10 1,4 10-12,0 0-6,0 0-2,-10 0 0,10 0-1,0 0 0,-12 9 0,12-9 1,-7 12-1,7-12 0,-3 12 1,3-12-1,3 12 0,-3-12 0,12 9 1,-3-6-1,4-2 0,3-2 0,3-4 1,3 0-1,1-4 0,3-1 0,2-3-1,1 1 0,-1-1 0,-1 3-1,-2 3 1,1 1-1,-1 4 0,-2 4 1,-1 1 0,-1 4 0,-1 0 0,1 2 1,-1-2-1,0 0 1,-1-3-1,0-1 0,-1-2-1,1-1 2,-2-3-1,1 2 0,-2-2 0,1 2 0,-2-2 1,1 3-1,-2 1 1,3 2-1,1 0-1,0 0-3,4 1-11,5-1-16,-4-12-1,6 0-1,-2-14 1</inkml:trace>
  <inkml:trace contextRef="#ctx0" brushRef="#br0" timeOffset="73912">14817 14432 5,'0'0'9,"-19"5"1,19-5-1,-13 5 0,13-5 2,0 0 0,-10 7 2,10-7 1,0 0-2,0 0 1,0 0-2,0 0 0,9 5-1,3-6-1,5-6-2,9 0 0,5-9-1,9-2-2,5-6 0,5-2-2,3-4 0,2 0 0,0-1 0,-2 2-1,-1 1 1,-2 3-1,-2 2 0,-2 2 0,-5 1 0,-3 4 0,-6 3 0,-4 3 0,-7 3-1,-4 1 0,-5 1 0,-12 5 1,11-1-1,-11 1 0,0 0 0,0 0 0,0 0 0,0 0 0,0 0 0,0 0 0,0 0 1,0 0-1,0 0 0,0 0 0,0 0 0,0 0 0,0 0 0,0 0-1,0 0 1,0 0 0,0 0 0,2 12 0,-2-12 0,5 15-1,-5-15 1,11 21 0,-1-7 0,4 1-1,3 1 1,4 4 0,4 2 0,5 0 1,8 3 0,5 3 0,5 0 0,3 1 1,6 2-1,2-2 1,2 0 0,2 0 0,-3-1 0,0 0 0,-3-2-1,-4-2 0,-3-2-1,-6-1 0,-5-2-1,-5-7-4,-4-3-26,-8-3-5,-9-13 0,-4-7-1</inkml:trace>
  <inkml:trace contextRef="#ctx0" brushRef="#br0" timeOffset="75031">14715 14508 12,'0'0'17,"0"0"-2,0 0-3,10 2-1,-10-2-2,0 0 0,9 4-2,-9-4-1,0 0 1,8 12 0,-8-12 2,5 12 0,-2-1 0,-2 1 0,3 4 0,-3 1 0,3 8 0,-3 3-2,3 7-3,-2 1 1,2 4-3,-2 0 1,1 0-2,-1-1 1,0-2-2,1-5 0,-1-4-1,0-4-1,-1-6-4,4-3-9,-3-3-11,-2-12-7,0 0-1,11-4 2</inkml:trace>
  <inkml:trace contextRef="#ctx0" brushRef="#br0" timeOffset="75511">14979 14459 38,'0'0'25,"0"0"3,0 0-1,0 0-12,0 0-3,0 0-1,0 0-1,-9 0 1,8 13-2,-3 1-2,2 9-1,-2 3-1,1 8 0,-2 3-2,3 9 1,-2 2-2,2 1-1,0 0 1,1 0-2,0-5 2,1-2-3,1-5 1,1-7-3,1-7-1,-1-8-4,4 0-8,-6-15-15,6 11-4,-6-11 0,0 0 0</inkml:trace>
  <inkml:trace contextRef="#ctx0" brushRef="#br0" timeOffset="76338">14760 15347 35,'0'0'27,"0"0"1,0 0 0,0 0-8,-2 12-8,2-12-2,-6 18-2,5-3 1,-5-1-3,3 6 1,-2-3-2,3 5-1,-1-1 0,0 5-1,2-2-1,1 1 0,1-3 0,2-1 0,1-2-1,3-2 0,0-5 1,2-4-1,2-5 0,2-2 0,0-5 1,3-3-2,-2-2 1,2-3 0,0-2-1,-1-1 1,-1 0-1,-1 0 1,-1-2-1,-1 1 0,-2 0 1,1-1-1,-2 1 0,-1 1 0,0-3-1,-3 2 2,0 0-1,-2 0 0,0 2 0,-2 3 0,-1-1 1,-2 2-1,3 10 0,-7-13 0,7 13 0,-10-10-1,10 10 1,-16-5 0,16 5 0,-16-5-1,5 4 1,0 1 0,0 1-1,-2 1 1,-1 3-1,0 1 1,-1 3-1,0 2 0,0 1 0,0 0 0,4 1-1,0-1-1,3 0-2,0-5-5,7 4-9,1-11-15,-1 10-1,1-10-1,15-1 2</inkml:trace>
  <inkml:trace contextRef="#ctx0" brushRef="#br0" timeOffset="77145">16496 14812 13,'0'0'21,"3"-20"0,-3 20-3,5-17-1,-5 17 0,0 0-1,0 0 0,0 0-2,3-11-3,-3 11 0,0 0-4,0 0 0,0 0-2,4 15 0,-5-3-1,1 7-1,-2 6 0,0 6-1,-1 6 0,1 4 0,0-3-1,-1 2 0,1-2-1,0-3 1,1-3-1,0-7-1,1-4 0,-1-4-2,3-3-2,-2-14-3,-1 14-8,1-14-11,0 0-7,2-13-1,-1-3 1,5 0 1</inkml:trace>
  <inkml:trace contextRef="#ctx0" brushRef="#br0" timeOffset="77949">16446 14666 8,'-9'-5'16,"9"5"-3,-9-3-2,9 3 0,-11-2 0,11 2 1,0 0 2,-11 2-3,11-2-2,0 0 0,0 0-2,0 0 0,0 0-1,-9 2-1,9-2-1,0 0-1,0 0 0,0 0-2,0 0-2,0 0-1,0 0-3,0 0-2,0 0-3,9 2-2,-9-2-4,12 0-2,-2 3-3,-1-7 0,8 9-2,-7-10 2</inkml:trace>
  <inkml:trace contextRef="#ctx0" brushRef="#br0" timeOffset="78422">16642 14691 14,'0'0'17,"0"0"-1,0 0 0,0 0 0,0 0 0,0 0-1,0 0 0,0 0 0,0 0-1,0 0-2,0 0 0,0 0-3,0 0-2,-1 12-1,1-12-1,0 25-1,-1-3-2,-1 6 2,2 9-1,-3 5 0,0 6-1,0 3-1,1 5 0,0-5 0,2-2 0,0-6-1,1-6 1,0-8-1,2-7 0,0-5-1,-1-7-1,-2-10-1,0 0-3,0 0-6,0 0-12,5-10-12,-5 10 0,0-19 0,0 19 2</inkml:trace>
  <inkml:trace contextRef="#ctx0" brushRef="#br0" timeOffset="79120">16434 15476 19,'0'0'25,"0"0"2,4 13 2,-4-13-10,0 0-4,0 0-2,-7 11-1,7-11-1,-5 17-3,3-2-1,-3-1-2,3 6 0,-2 1-1,2 4-1,1 0-1,2 3 0,-1 0 0,4 1-1,0-3 1,3-3-1,0-3 1,3-4-1,2-3 0,-1-6-1,1-5 1,2-2 0,-2-3 0,1-4 0,-1-2-1,-2-3 1,1-1-1,1-2 0,-2-3 1,1 1-1,-1-2 0,0-1 0,-4 2 0,1 0 0,-2 1 0,-2 0 0,-3 2 1,0 2-1,-3 1 0,-1 0 0,-1 0 0,-1 0 0,-1 2 1,-2-1-1,-1 2 0,1-1 0,-2 3 0,0 1 0,0 0 0,1 4 0,-2 0 0,1 4 0,0 1-1,0 2 1,1 1 0,0 1 0,1 1-1,9-8 0,-14 15-2,14-15 0,-7 14-5,7-14-21,0 0-7,-9 6 0,9-6-1</inkml:trace>
  <inkml:trace contextRef="#ctx0" brushRef="#br0" timeOffset="84371">18051 15410 75,'-18'13'31,"0"-7"1,4-5-3,14-1-16,0 0-5,6 11 1,7-12-2,8 4-1,6-3-1,7 1-1,4-1-1,7 0-1,1-2-2,2-2 0,-1-3-1,-3-1 0,-1 0-3,-7-5 0,-1 4-4,-9-7-6,2 4-10,-9-1-10,-6-1 0,-3 1-1,-8-3 3</inkml:trace>
  <inkml:trace contextRef="#ctx0" brushRef="#br0" timeOffset="84612">18280 15171 76,'-14'9'34,"8"8"-1,1-1 1,1 3-22,9 14-6,-3 5-2,2 12-1,-3 5-1,2 6-1,0 2-4,-1-6-3,4 1-13,-1-7-16,-1-14 1,5-8-1,-1-13 1</inkml:trace>
  <inkml:trace contextRef="#ctx0" brushRef="#br0" timeOffset="87243">19556 15270 14,'-11'3'19,"11"-3"1,0 0-2,0 0-2,0 0-2,0 0-1,0 0 0,0 0-1,0 0-1,0 0-3,0 0 0,0 0-1,0 0-1,7 14-1,-7-14 1,15 16-2,-2-1 1,2 2-1,5 6-1,4 1-1,3 3 0,2 2-2,2 3 1,2-1-2,1 1 1,-1-2 0,1 0 1,-4-1-1,1-2 0,-4-4 0,-3-1 0,-1-4 1,-3-1-1,-4-3 0,-3-3 0,-2-3 1,-2-1-1,-9-7 0,11 13 0,-11-13 0,0 0 0,6 11 0,-6-11 1,0 0-1,0 0 0,0 0 0,0 0 0,0 0 0,5 11 0,-5-11 0,0 0 0,0 0 0,0 0 0,0 0 0,0 0 1,0 0-1,0 0 0,0 0 1,0 0-1,0 0 1,0 0-1,0 0 0,0 0 1,0 0-1,0 0 0,0 0 1,0 0-1,0 0 0,0 0 0,0 0 1,0 0-1,0 0 0,0 0 0,0 0 1,0 0-1,12-8 0,-12 8 0,13-13 1,-2 2-1,4-2 1,3-2-1,4-6 1,6-2 0,3-5 1,6-1-1,3-3 0,1 1 1,1-1-1,1 2 1,-1 1 0,-2 3-1,-4 1 1,-4 6 0,-5 1-1,-3 3 0,-2 1 0,-5 3 0,-3 2 0,-3 3-1,-3 0 0,-8 6 0,14-8 0,-14 8 0,9-6 0,-9 6 0,0 0 0,9-5 0,-9 5 0,0 0 0,0 0 0,9-6 0,-9 6 0,0 0-1,0 0 1,0 0 0,10-5 0,-10 5 0,0 0 0,0 0 0,0 0 0,0 0 0,0 0 0,0 0-1,0 0 1,0 0 0,0 0 0,0 0 0,0 0 0,0 0 0,0 0 0,0 0 1,0 0-1,0 0 0,0 0 0,0 0 0,0 0 0,0 0 0,0 0 0,0 0 0,0 0 0,0 0 0,0 0-1,0 0 1,0 0 0,0 0 0,9 11 0,-9-11 0,20 15-1,-4-4 1,5 7 0,7 2 0,5 3 0,5 4 0,7 2 0,4 3 1,1 0-1,5 3 1,-1-2-1,1-3 1,-4 1-1,-2-3 0,-5-3 0,-6-2 0,-5-4-1,-6-5-2,-5 0 0,-5-5-3,-1 0-6,-7-6-23,-9-3-4,15-10 1,-11-5 0</inkml:trace>
  <inkml:trace contextRef="#ctx0" brushRef="#br0" timeOffset="88041">20590 14763 33,'3'-20'23,"-3"20"2,8-13-4,-8 13-4,6-11-2,-6 11-3,0 0-1,0 0-3,11-9 1,-11 9-4,0 0 0,0 0-2,0 0 0,0 0 1,1 22-1,-1-7 0,2 9-1,-1 1 1,4 8 0,-3 4 0,2 8-1,0 0 0,-1 1-1,1-1 0,1 1 0,-1-4 0,1-2 0,-2-7-1,1-5 0,0-4 0,-1-7-1,-1-4-1,-2-13-1,4 13-2,-4-13-5,0 0-17,6-19-8,-4 1 1,2-5 0,0-9 2</inkml:trace>
  <inkml:trace contextRef="#ctx0" brushRef="#br0" timeOffset="88379">20773 14758 34,'-11'6'25,"11"-6"3,-4 13 0,4-13-6,-2 22-8,-2-7-2,4 12-1,-3 3-2,4 11-1,-3 1-2,4 5-2,-1-1 0,2 2-1,-1-5-2,2-4 1,-1-9-1,1-5-1,-1-6-1,-1-8 0,-2-11-5,2 11-11,-2-11-16,0-11 0,-1-5 0,4-5-1</inkml:trace>
  <inkml:trace contextRef="#ctx0" brushRef="#br0" timeOffset="89296">20607 14460 28,'0'0'20,"-15"-8"2,15 8 3,0 0-11,-9-6-4,9 6 0,0 0-2,-9-4 1,9 4 0,0 0-1,-11 2-1,11-2-3,-6 10 0,6-10-1,-6 20 0,6-7 0,-1 0-1,4 3 1,1-1-1,3 1 1,1-2-2,3-2 1,1-2 0,1-1-1,1-4 0,1-1 0,1-2 0,0-4 0,-1-1 0,0-2 0,0-2 0,1-3-1,-1-4 1,0-3-1,-1-2 0,-2-2 0,-1-3 0,-2-1-1,-3-1 0,-2-1 1,-3 3-1,-2-1 0,-2 3 0,-4 1 0,-3 1 0,-3 2 1,-2 3-1,-3 4 0,-1 2 1,-2 4 0,-1 3 0,-3 6 0,-1 4 0,1 5 1,0 4 0,1 6-1,1 0 1,5 3-1,1 4 0,6-1-2,4 4-5,0-5-8,5-1-18,3 3 1,-2-5-1,4 1 1</inkml:trace>
  <inkml:trace contextRef="#ctx0" brushRef="#br0" timeOffset="90033">19409 14688 46,'0'0'24,"0"0"0,0 0-4,0 0-10,0 0-2,9 12-1,-7-2 0,-1 4 1,3 7-2,-3 4 1,4 7 1,-1 3-3,2 7-1,1-2-2,2 3 0,-2-2-1,3-4 0,-1-2 1,-1-4-1,-1-6-1,-1-2 0,-2-6-1,-2-4-3,1-1-5,-3-12-7,0 0-15,0 0 0,0 0-1,-4-11 1</inkml:trace>
  <inkml:trace contextRef="#ctx0" brushRef="#br0" timeOffset="90356">19623 14771 33,'-7'15'26,"7"-15"2,-9 28 2,6-6-11,-1 0-4,3 11-3,-3 0 0,3 6-4,-2-1-2,2 0-3,1-2-1,0-3-1,1-5-1,0-5 0,0-4-2,-1-5-4,2-1-3,-2-13-6,0 0-9,4 13-7,-4-13-1,0 0 1,0-22 2</inkml:trace>
  <inkml:trace contextRef="#ctx0" brushRef="#br0" timeOffset="91040">19380 14238 27,'-16'0'21,"16"0"1,-21 5 3,21-5-14,-16 8-1,16-8-1,-13 19-1,7-5 0,2 6-1,1 2-1,3 4-1,0 3-1,4 1-1,1 2-1,3-2 2,1-3-2,4-1 0,-1-5 0,3-2 1,0-5 0,1-2-1,0-6 1,2-1 0,1-5-1,0-3 1,0-4-1,1-2-1,-2-4 1,0-3-1,-1-4-1,-2-1 1,-2-5-1,-3-1-1,-3 1 1,-3-4 0,-2 2-1,-3 0 1,-3 4 1,-2 1-1,-5 1 1,-3 5 0,-2 2 0,-2 4 0,-3 3 0,-1 3 0,-1 4 0,-2 5-1,-1 4 0,1 4 1,0 5-2,0 4 0,1 6-4,0 1-14,3 4-15,7 3 1,2-7-2,8 1 2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6:06:16.93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13553 2451 39,'-4'15'30,"4"-15"3,8 17-1,3-8-13,0-3-6,10 4 1,-2-4-5,7 5-3,3-5-2,4 1-2,2-4 0,2 0 0,0-5-1,0-2 0,-2-7 0,-2-2 0,-4-5 1,-5-5-1,-4-6 0,-8-2-1,-5-5 1,-5-3-1,-8-2 1,-4-1-1,-8-1-1,-3 1 1,-6 7 0,-2 5-1,-2 6 1,-2 10-1,-1 11 1,0 11 0,2 15 0,1 10 2,3 14-2,4 8 0,6 5 1,6 6-1,8 1 1,8 1 0,9-4-1,8-3-1,7-11 1,8-6 1,4-6 0,2-8-1,0-8 0,-1-8-1,-2-7-3,-6-10-3,2-1-8,-8-12-17,-1-9-3,0-7-1,-1-10 1</inkml:trace>
  <inkml:trace contextRef="#ctx0" brushRef="#br0" timeOffset="323">14518 2127 19,'0'0'25,"19"-6"0,-19 6 3,0 0-12,0 0 1,1 23-1,-3 8-1,-10 2-2,-1 19-3,-10 3-1,0 15-1,-10 1-2,0 4-2,-3-3-2,2-5-3,2-9 2,4-9-2,8-8-1,2-11-1,8-6-3,1-12-2,9-1-6,0-11-12,0 0-8,3-22 1,1-3-1,5-4 3</inkml:trace>
  <inkml:trace contextRef="#ctx0" brushRef="#br0" timeOffset="1044">14424 2260 25,'0'0'14,"3"14"3,-4 7 2,0 12-1,0 17-2,-3 14 1,3 19 0,-4 10-2,6 13-2,-1-3-4,5 3-3,0-10-2,2-10-3,1-14 1,2-15-1,0-17 0,-2-11 1,-4-12 0,-4-17 1,0 0 0,7-13 0,-8-16-1,0-9 2,0-14-3,-1-11 1,1-14-2,0-9 0,0-6 0,1-4 1,2-6-1,2 2 0,2 4 1,4 6 0,2 8 0,5 8 0,5 7 0,7 10-1,4 13 1,5 12-1,4 15 0,2 13 0,2 16-1,-1 13 1,-6 15 0,-5 14 2,-8 10-2,-10 4 0,-12 4 0,-10-2 1,-13-2-1,-11-5 1,-10-7-1,-9-8-1,-5-9 1,-3-10 1,1-8-2,0-12 0,7-7-2,1-14-3,11-5-5,5-15-8,15-3-11,8-7-6,11-6 1,10-3 0</inkml:trace>
  <inkml:trace contextRef="#ctx0" brushRef="#br0" timeOffset="1434">14894 2056 52,'22'8'29,"-3"17"1,-9 6 1,-8 10-21,4 15-1,-5-1 0,4 8-1,-3-5-3,5 0-1,2-10 0,7-3 0,2-15 0,8-7 0,4-10 0,4-6-1,0-12 1,2-3-1,-3-9 0,1-5-1,-5-8 1,-5-2-1,-5-7 0,-6-1-1,-6 2 1,-6 3-1,-6 3-1,-6 7 0,-8 7 0,-3 8 0,-5 7-1,-2 5-1,4 5-1,-1-4-4,8 9-4,1-11-12,17-1-13,0 0-1,23-12 0,5-1 1</inkml:trace>
  <inkml:trace contextRef="#ctx0" brushRef="#br0" timeOffset="1676">15878 2068 64,'33'23'33,"-10"2"1,-12 11 0,-13 13-14,-13 1-12,-4 13 1,-10 0-2,-3 5-1,-7-1-2,-1-3-2,3-5-1,3-12-3,6-7-1,2-11-1,9-5-5,-1-19-14,9-7-13,4-11 1,4-11-1,3-10 2</inkml:trace>
  <inkml:trace contextRef="#ctx0" brushRef="#br0" timeOffset="1901">15578 2092 69,'0'0'34,"-2"11"0,11 13 1,6 18-16,5-3-12,9 13 0,1 0-1,4 8-2,1-1-2,1 0 0,-1-3-3,-3-11-3,-2-1-2,-5-16-6,4-7-24,0-9 1,-1-12 0,-1-9-1</inkml:trace>
  <inkml:trace contextRef="#ctx0" brushRef="#br0" timeOffset="2083">16204 2363 58,'3'37'33,"-4"6"0,1 8-1,-2 3-14,0-4-12,2 2-2,-1-7-8,-1-11-15,0-8-12,5-9-1,-3-17 0,0 0 0</inkml:trace>
  <inkml:trace contextRef="#ctx0" brushRef="#br0" timeOffset="2270">16150 2116 88,'-3'-10'33,"3"10"1,-4-12 0,4 12-30,0 0-5,13-19-4,-1 15-10,-2-6-16,9-2-2,5 1-1,4 2 1</inkml:trace>
  <inkml:trace contextRef="#ctx0" brushRef="#br0" timeOffset="2975">16831 2263 34,'5'31'29,"-19"-7"2,-10 4-1,-12 4-16,-13-1 0,-3 10 0,-9-4-3,4 10-5,3-4-1,9 3-1,9-5-1,13-2 0,12-6-1,16-6 0,10-10 0,13-7 0,6-10 0,6-7 0,4-10 0,2-5-1,-2-8 0,-1-6 0,-6-4 0,-5-1 0,-8-1 0,-5 5 0,-8 3 0,-4 7 0,-7 7-1,0 20 1,-18-7 0,3 19-1,-1 8 0,1 5 1,1 7-1,4 2 0,7 1 0,4-1 1,10-4-1,8-4 0,6-9 1,6-6-1,7-11 1,7-8-1,1-11 1,4-9-1,-1-12 1,-2-10-1,-2-11 0,-4-11 0,-8-13 0,-8-6 0,-6-6 0,-8-7 0,-9 5 0,-4 6 2,-8 12-1,-2 11 1,-3 20-1,-3 15 1,-1 16-2,-3 22 3,2 21-3,1 14-3,4 17 3,0 15-2,5 13 1,5 7 2,7 6-1,6 0-2,8-6 1,4-4 0,6-8-1,3-14-2,8-5-3,-3-15-6,6-5-9,-6-13-15,-2-12 1,-5-12 0,-9-13 1</inkml:trace>
  <inkml:trace contextRef="#ctx0" brushRef="#br0" timeOffset="3698">17208 2391 66,'-24'-6'35,"10"3"-1,14 3 1,-3-11-19,20 12-7,5-5 0,9 8-3,1-2-3,4 5-1,1 3 0,-1 5-1,-4 3 0,-4 3-1,-7 2 0,-4 0 0,-2-1 0,-5-3-1,1-3-2,-2-5-1,4-3-4,-3-12-2,8 3-6,-5-14-4,10 1-2,-3-9-2,4-2 1,-1-8 5,-2 8 9,-2-1 4,-4 6 7,-2 9 7,-13 11 6,13 2 4,-13 11 2,0 12-4,-4-1-3,5 10-1,-2-6-1,5 2-3,-2-7-3,5 0-1,-1-9-1,3-3 0,-9-11-1,14 7-1,-14-7 0,11-13 0,-8 1-1,1-2 0,-1-6 0,2-3 0,1-1-1,-1-1 0,4 3 0,2 1-1,1 5 1,1 3 0,2 6-1,1 6 1,1 6 0,1 3 0,2 2 0,1 4 1,1 0-1,0 0 1,0-2 0,2-2 0,-2-1-1,1-2 1,1-4 0,-3 1 0,1-3 0,-2-1 0,0 1 0,-1 0 0,0-1 0,0 2 0,-2 0 0,2 0-2,0 0-1,2-4-2,4 4-10,-1-6-22,2-5-2,-2-2 2,-1-7-3</inkml:trace>
  <inkml:trace contextRef="#ctx0" brushRef="#br0" timeOffset="6189">16535 2077 5,'-2'-19'19,"2"19"0,-7-18-2,7 18-2,-13-21 0,2 11-3,0 1 0,-6-2-3,3 8 0,-6-1-2,3 10-1,-5 1 0,3 10-2,-3 2 0,5 8 0,-1-1-2,4 3 0,2-2-1,3-2 1,4-5 0,4-1 0,2-9 1,-1-10 1,13 11-1,-1-11 1,-1-8 1,5-3-2,0-8 0,1-4-1,1-11 0,0-3-1,-1-5 0,-3-4 0,-2-1-1,-2-6 1,-5-1-1,-4-1 2,-3 3-1,-4 1 1,-4-1-2,-1 4 2,-1 4-3,-2 7 3,2 7-3,3 7 1,0 6-1,2 6 0,7 11 1,-8 11 1,6 11 0,2 10-1,2 13 1,3 7-3,3 8 3,1 6-2,3 4 1,4 0-2,2-2 2,1-5-1,1-8 0,-1-7 2,0-5-2,-2-8 0,-2-7-3,-3-12-5,4-3-20,-3-7-6,-1-8 1,2-6-2</inkml:trace>
  <inkml:trace contextRef="#ctx0" brushRef="#br0" timeOffset="27187">16205 5891 24,'14'3'27,"-14"-3"1,10-13-5,-10 13-3,9-18-2,-9 18-4,2-21-3,-1 11-2,-5-3-3,4 13-2,-5-21 1,5 21-2,-10-16 0,10 16 0,-10-14-1,10 14 0,-18-12 0,6 8-1,-2 1-1,-2 2 1,-2 1-1,-3 4 1,-1 6 0,-2 6 0,-2 7 0,0 7 0,1 5 0,0 7 1,4 2-1,5 1 0,4 0 0,8-2 0,8-4 0,10-3 0,9-6 0,8-4 2,4-5-2,5-4 2,0-4-2,-1-4 1,-1-3-3,-6-7 0,-4-2-5,-8-9-9,1 0-16,-4 1-7,-2-7 2,1 3-3</inkml:trace>
  <inkml:trace contextRef="#ctx0" brushRef="#br0" timeOffset="27571">16641 6070 19,'0'0'24,"-17"6"3,17-6 2,-18 4-13,5-4 1,2 3 0,-2-6-3,13 3 0,-17 0-4,17 0-1,0 0-2,0 0 0,0 0-2,19 9 0,2-9-1,7 1 0,5-1-1,7 1-1,2-2 0,0 0-1,-4-2 0,-5 1-1,-5 1-1,-8-2-3,-5 5-3,-15-2-7,12-5-15,-12 5-9,0 0 1,13-5-1,-13 5 3</inkml:trace>
  <inkml:trace contextRef="#ctx0" brushRef="#br0" timeOffset="28015">17536 6037 46,'16'-2'28,"-13"-9"1,-3 11-3,-1-16-12,-11 4-1,1 5-2,-8-2-3,1 3-2,-6 0-1,3 7 0,-5 2-1,-1 8 0,-1 3 0,3 9-1,-1 1 0,4 7 0,2-1 0,6 4 0,6 0 0,10-1 2,7-3-2,9-1 2,6-6-2,7-2 0,5-3 0,3-4-2,1-7 2,-3-3-3,-3-2-1,-5-4 0,-4-2-4,-7-7 0,-4 2-8,-10-9-17,-2-5-9,-3-2 0,-8-7 2,-1-2-1</inkml:trace>
  <inkml:trace contextRef="#ctx0" brushRef="#br0" timeOffset="28375">16641 5842 15,'-24'0'25,"12"6"4,-1-7 3,13 1-11,0 0-2,-9-4 1,9 4-3,15-2-5,1 3-2,2-5-4,6 2-1,3-1-2,4-1-1,1 0-1,0 0-1,-2 1-1,-3-4-3,1 3-7,-4-4-12,0-2-13,5 0 1,-1-5 0,5 0 2</inkml:trace>
  <inkml:trace contextRef="#ctx0" brushRef="#br0" timeOffset="28729">17858 5337 45,'17'-5'27,"-17"5"3,0 0 0,0 0-17,-6 18 0,-1 1 1,-8 2-4,0 11-1,-5-2-2,2 10-1,-4-3-2,1 3 0,2-4-2,0-2-2,5-4-1,-1-5-3,7 1-5,-2-9-6,8 3-11,2 1-8,0-2-1,5 3 1,-2-2 1</inkml:trace>
  <inkml:trace contextRef="#ctx0" brushRef="#br0" timeOffset="29047">17768 6624 58,'5'32'33,"9"5"-1,3-3 2,6 3-18,12 10-1,2-4-3,10 4-2,-1-6-5,3-2-2,-2-1-2,-5-9-7,-4-4-13,-8-8-17,-13-11 2,-7-4-1,-10-2-1</inkml:trace>
  <inkml:trace contextRef="#ctx0" brushRef="#br0" timeOffset="29518">15213 5228 88,'0'0'34,"18"4"0,-1 5-3,5-7-23,7 11-1,1 1-2,5 8-2,1 5-2,0 6 0,-1 3-2,-4 0-1,0 8-4,-7-7-6,2 3-19,-2 2-3,-3-3 0,1 4-1</inkml:trace>
  <inkml:trace contextRef="#ctx0" brushRef="#br0" timeOffset="29775">15835 6379 71,'-15'49'35,"-3"6"0,-7 0-3,-5-4-18,1 5-1,-4-10-2,4-1-4,0-11-4,4-5-3,5-5-6,5-13-6,15-11-17,-5 13-8,5-13 2,24-13-2</inkml:trace>
  <inkml:trace contextRef="#ctx0" brushRef="#br0" timeOffset="30654">18719 6056 2,'0'0'3,"0"0"0,0 0-1,0 0-2,0 0-2,0 0-2</inkml:trace>
  <inkml:trace contextRef="#ctx0" brushRef="#br0" timeOffset="31391">18663 6073 23,'0'0'19,"0"0"-3,-10 5 2,10-5-2,0 0-2,0 0-2,0 0-1,0 0-2,0 0-1,0 0-1,0 0 0,0 0-2,0 0 1,0 0-2,0 0 0,13 6-1,-13-6-1,17 3 0,-4 0 0,3-2 0,5 2 0,3-1-1,5 1 1,8-1-1,8 2 1,7-2-1,8 2 0,7-1 0,9 1 0,6-1 0,7 1 0,5-2 0,6 3-1,3-3 1,2 3-1,0-3 1,2 3-1,-2-1 1,-1 1-1,-4 1 1,-4-1-1,-5-1 1,-5 2-1,-7 0 1,-4 0-1,-9-2 0,-8 1 0,-8-1 0,-9-2 0,-8 1-1,-9-3 0,-7 3-3,-17-3-2,14-5-2,-14 5-2,-9-10-6,-3 0-4,1 2-4,-3-2-3,-3-6 0,-1 4 3,-3-7 3</inkml:trace>
  <inkml:trace contextRef="#ctx0" brushRef="#br0" timeOffset="31677">20734 6014 47,'-14'-15'24,"5"5"1,9 10-1,-12-14-5,12 14-2,0 0-3,15-6-4,-1 6-3,8 6-3,5-1-1,6 5-1,5 6-1,4 5 0,2 4 0,1 7 1,-2 2-2,-3 5 1,-6 1 1,-6 2-1,-10-2 0,-9-1 0,-13-2 0,-8-5 0,-14-2 0,-8-8-1,-6-2-2,-6-10-2,1-1-10,-2-6-19,3-13-1,7-2 0,4-13-2</inkml:trace>
  <inkml:trace contextRef="#ctx0" brushRef="#br0" timeOffset="34067">19202 5130 15,'-10'4'24,"10"-4"2,0 0 0,0 0-7,0 0-2,0 0-3,0 0-5,0 0-1,0 18-2,1-2-2,2 5 1,0 4-3,1 6 0,-1 1 0,1 4 0,0-2 0,0-2-1,-2-9 0,0-1 1,-1-8 0,1-2 0,-2-12 1,0 0 0,0 0 1,0 0-1,-9-15-1,5-1 1,-1-8-1,-1-3 0,0-8-1,1-4-1,-1-3 0,2-3 0,2 1 1,0 0 0,4 0-1,2 2 1,2 3-1,2 5 1,4 3-1,1 6 1,3 3-1,1 3-1,2 7 1,-1 4 0,1 6-1,1 3 1,0 6-1,-2 6 1,-1 7-1,-2 3 1,-1 6 0,-3 4-1,-4 2 1,-3 1 0,-3 0 0,-3-2 0,-4-2 0,-3-4 0,-4-3 0,-5-1 1,-3-7-1,-1-2 0,-6-4 1,0-4-1,-1-1 0,-1-5 1,2-2-1,2-4 0,4 1 1,4 0-1,2-1 1,5 2-1,11 3 1,-10-9 0,10 9-1,0 0 1,0 0-1,0 0 0,0 0 0,10 2 0,0 2-1,2 3 1,4 4-1,3 4 1,4 2-1,3 6 1,4 0 0,3 1 0,-1 2 0,0 0 0,-1-3 0,2-1 0,-2-1 0,-4-3 0,-3-3 0,-3-3 0,-4-2 0,-4-2-1,-2-2 1,-11-6-2,12 6-1,-12-6-2,0 0-7,0 0-19,7-12-4,-3 2 1,-1-6-2</inkml:trace>
  <inkml:trace contextRef="#ctx0" brushRef="#br0" timeOffset="34639">20071 5208 14,'0'0'18,"-11"-17"-2,3 6-6,-4 1 2,3 2 3,-3-2-3,0 2 1,1 2-2,-2-1 0,2 3-3,-2-2 0,0 2-2,-2 0-1,2 1 0,-4 1-1,2 2 1,-2-1-1,1 4-1,-1 0 0,0 3 0,0 1-1,1 4 0,1 3-1,1 6 1,2 3-1,2 5 1,1 4-1,4 3 1,3 0-1,4 2 1,5-3 0,3-2 1,4-4-1,6-3 1,3-6-1,5-1 0,2-6 1,1-2-2,-2-4 1,1-3-2,-4-2 1,-1-3-2,-5-2 0,-4-3-3,-2 0-2,-6-8-5,2 2-12,-4-4-13,-3-6 0,-1-3 0,-6-7 2</inkml:trace>
  <inkml:trace contextRef="#ctx0" brushRef="#br0" timeOffset="35075">19784 4664 29,'0'0'27,"0"0"2,7-10 0,-7 10-13,0 0-3,0 0-1,0 0-3,0 0-2,8 17-2,-4 1-1,1 1-1,1 5-1,1 2 0,2 5 0,1-1 0,1-1-1,-3-1 0,0-3 0,-2-1 0,-1-4 0,-2-3-1,-1-2 0,-1-3-3,-1-12-2,0 13-5,0-13-16,0 0-6,1-15-1,0-2 0</inkml:trace>
  <inkml:trace contextRef="#ctx0" brushRef="#br0" timeOffset="35429">20000 4547 42,'-6'12'26,"4"8"3,-5 0-7,2 3-10,2 5 1,-2-1-3,3 5-1,-1-4-4,3 0 1,0-4-3,1-1-1,1-6 0,-1-2-1,1-2 0,-2-13-1,1 16 0,-1-16 0,0 0-2,0 0-4,0 0-7,0 0-10,-4-16-7,5 1-2,-3-11 2,3-2 0</inkml:trace>
  <inkml:trace contextRef="#ctx0" brushRef="#br0" timeOffset="36120">19838 4157 13,'-14'-7'24,"14"7"0,-10-4 3,10 4-12,0 0-1,-9-1-3,9 1-2,-11 13-3,7 0-1,-2 3-1,2 5-1,-3 5 0,1 4 0,1 2 0,2 1 0,2 0 0,1 1 0,1-4-1,3 0 0,1-6-1,1-1 1,1-4 0,1-3 0,-1-3 1,4-2-1,-1-5 1,3-2-1,0-5 0,1-1 0,1-4 0,1-2-1,-2-4 0,2-2 0,-4-2-1,0-2 1,-1-2-1,-3-1 1,0-1-1,-1-1 0,-2-3 0,0-1 0,-2 0 0,-1 2-1,-1-2 1,-3 1 0,-1 2 0,-2 0-1,-2 3 1,-1 2 0,-1 0 0,-2 2 0,-1 2 1,1 2-1,-2 2 0,0 1 0,1 3 0,-1 2 0,0 2 0,0 3 0,0 3 0,1 1 0,1 6 0,0 0-1,1 6 0,1 2-1,3 7-1,-1 0-3,5 13-5,-1 0-8,6 8-10,4 7-3,2 2-1,8 8 2</inkml:trace>
  <inkml:trace contextRef="#ctx0" brushRef="#br0" timeOffset="37181">20404 5365 16,'0'0'15,"3"-17"1,-3 17-1,2-15-1,-2 15 0,1-13-1,-1 13-2,1-11-1,-1 11-1,0 0 0,-4-17-1,4 17-1,0 0-1,0 0-1,-9-12-1,9 12-1,0 0-1,-11-6-1,11 6 1,-13-4-1,13 4 0,-16-1 0,8 1 0,-1 2 0,-3 0 1,0 1-1,1 2 0,-1 3 0,-1 0 0,1 4 0,-1 2 0,2 2 0,2 2 0,1 3 0,0-2 0,2 4 0,1-3 0,4 2 1,0-2-1,2-1 0,0-1 1,4-1-1,1-1 1,3-2-1,1 0 0,1-2 1,3-1-1,1-3 1,1-1-2,3-2 2,-1-4-1,2-1-1,-1-5 1,0-1-1,-1-3 1,0 0-1,-1-3 1,-2-1-1,-2 0 0,-1-2 1,-3-1-1,-2 0 1,-2-3-1,-1 0 0,-3-1 1,-2 1-1,-3-2 0,-2-1 0,-2 0 0,-2 1 0,-2 4 0,0 0 0,-2 5 0,0 1 0,-1 3-1,-1 4 1,1 3-1,-1 2 1,1 2-1,0 3 1,0 2-1,2 2 0,1 3-1,1 0-1,6 3-1,-3-3-3,7 3-3,-3-5-7,10 2-11,1-3-6,-7-10-1,23 11 3,-9-12 1</inkml:trace>
  <inkml:trace contextRef="#ctx0" brushRef="#br0" timeOffset="37895">20711 5310 12,'0'0'22,"12"-6"-1,-12 6-5,0 0 1,0 0-3,0 0-3,-11-9-3,11 9-2,-8-1 0,8 1 1,-12 5-1,12-5-1,-15 19 0,6-6 0,0 4-1,-2 3-1,1 4 1,1-2-1,1 4-1,1-4 1,2 2-1,2-3 0,2 0 0,2-1 1,3-2 0,0-2-2,4 1 2,0-4-1,1 0 0,2-2 0,2-3 0,-2-4 0,4 0-1,-1-4 1,0-1-1,0-4 0,-1-2 0,2-3 0,-1-2-1,-2-2 1,1-1-2,-1-3 2,-3-2-1,1-2 0,-2 1 0,-3-2 0,-1 0 0,-3-1 0,-2 1 0,-4 1 0,-1 1 0,-4 2 0,-1 1 0,-3 3 0,-2 4 0,-1 1 1,-3 4-1,1 3 0,-1 4 0,-1 4 0,1 2 0,-1 3 0,3 3 0,1 2 0,3 2-1,3 1 1,3 0-1,3-1 0,3 0-1,5-1-3,0-5-3,7 0-5,-1-6-10,4-4-10,5 0-1,-1-8 0,7 1 2</inkml:trace>
  <inkml:trace contextRef="#ctx0" brushRef="#br0" timeOffset="38271">20952 5197 26,'0'0'26,"0"0"1,0 0 1,0 0-14,0 0 0,0 0-2,0 0-3,1 18-2,2 1 0,-2 2-2,1 8-1,0 3 0,4 7 0,-2 0-1,2 1 0,-1-3-1,1 2 0,-2-4-1,-1-4 1,-1-3-1,1-3 0,-2-3 0,-2-5-1,1-2 0,0-15-2,-2 18 0,2-18-4,0 0-4,0 0-12,2-13-12,3 0 1,-1-8-1,4-1 2</inkml:trace>
  <inkml:trace contextRef="#ctx0" brushRef="#br0" timeOffset="38586">21091 5241 36,'4'-17'27,"-4"17"3,0 0-2,0 0-16,0 0 0,0 0-2,2 19-2,-4 1-3,4 9 0,-2 3-1,3 6-1,-1 2 1,3 3-1,2 1-1,-1-2 0,1-5 0,1-1-1,-2-3 1,0-2-2,-1-4 1,0-5-2,-2-3 1,1-6-5,-1-1-1,-3-12-6,0 0-15,0 0-5,0 0-2,2-19 2</inkml:trace>
  <inkml:trace contextRef="#ctx0" brushRef="#br0" timeOffset="38889">20924 5510 30,'0'0'29,"0"0"2,2 10-1,8-9-13,0-4-1,7 4-1,1-6-4,6 5-4,1-3-2,3-1-1,-3 1-2,-1 0-1,-1 1-2,-6-1-3,-1 3-5,-6-2-15,-10 2-9,13-2-1,-13 2 0,0 0 0</inkml:trace>
  <inkml:trace contextRef="#ctx0" brushRef="#br0" timeOffset="52340">19569 6607 29,'0'0'21,"0"0"0,1 10 2,-1-10-3,0 0-2,0 0-4,0 0-3,0 0-2,-3-11-1,3 11-2,0 0-1,-6-14-2,6 14 0,-9-16-1,9 16-1,-16-10-1,5 8 1,0-1-1,-3 2 1,1 6-1,-2 2 1,0 3 0,-3 4 0,3 4 0,-2 4 1,1 4-1,0 4 1,3 0 0,2 3 0,3 0 0,3-1 1,7 1 1,4-6-1,6-1 1,6-5-2,7-4 2,3-5-2,4-2 1,3-6-2,-1-2 0,-2-3-1,-2-3 0,-4 1-1,-5-3 0,-3 1-2,-5-3-2,-3 5-3,-5-8-7,-5 11-13,11-16-10,-10 3 3,2 1-3,-2-5 5</inkml:trace>
  <inkml:trace contextRef="#ctx0" brushRef="#br0" timeOffset="52640">19832 6536 32,'11'5'28,"-11"-5"3,-1 14 0,-2 0-7,2 2-10,4 9 1,-3 1-3,5 10-3,-3-1-3,3 6-2,-2 0-1,2 1 1,-1-5-2,-1-2-1,-1-4 0,-1-6-2,0-1-2,-3-8-4,5-3-8,-3-13-16,0 0-3,0 0 1,6-19-3</inkml:trace>
  <inkml:trace contextRef="#ctx0" brushRef="#br0" timeOffset="52935">19995 6511 48,'5'11'31,"-6"-1"2,3 12 0,-2 9-17,-2 0-1,4 10-1,-4 0-4,4 4-4,-1 0-2,2-2 0,3-5-1,1-4-2,0-6 0,0-4 0,0-5-1,0-4-3,1-4-2,-8-11-5,9 8-8,-9-8-9,0 0-8,6-15 2,-6 0-2,2 2 3</inkml:trace>
  <inkml:trace contextRef="#ctx0" brushRef="#br0" timeOffset="53182">19900 6879 50,'-12'1'33,"12"-1"1,-12 6 1,12-6-11,0 0-10,12-11-2,1 8-4,0-7-2,3 3-3,2-2-2,0 0 0,2 1-3,-3-2-1,2 6-4,-5-5-7,2 4-14,0 2-7,-3-1 0,3 5-1,-7-1 3</inkml:trace>
  <inkml:trace contextRef="#ctx0" brushRef="#br0" timeOffset="53701">20155 7006 64,'0'0'32,"0"22"1,0-22 0,0 0-19,5 17-1,-5-17-2,9 5-3,-9-5-2,15 7-1,-15-7-1,18 14-1,-10-3-1,2 3-1,-3 3-1,-1 3 1,-2 1-1,-3 4 0,-3-2 0,-2 0 1,-3 0-1,-1-4 0,-2-2 0,-2-3 1,-1-4-1,1-3 1,0-3-1,0-4 1,3-4-1,0-1 1,9 5-1,-13-18 1,10 6 0,1 2-1,2-2 0,3 2 1,-3 10-1,14-18 1,-4 12 0,2 3-1,3 3 1,3 1 0,1 1 0,-1 3 0,1 2-1,-1 1 0,0 0 0,-5-1-1,0 0-1,-3-2-1,1 1-3,-11-6-8,16-5-23,-6 0-1,-3-7 2,5-4-2</inkml:trace>
  <inkml:trace contextRef="#ctx0" brushRef="#br0" timeOffset="54272">20566 6819 17,'1'-16'22,"-1"16"-3,-1-18-1,1 18 1,-5-16-2,5 16-3,-9-16-2,9 16-1,-13-14-2,4 7-2,9 7 1,-17-7-3,17 7 1,-19-1-2,10 5 0,-3 1-1,3 4 0,-1 2 0,2 4-1,-1 2 1,2 6-1,2 1 0,3 4 1,2-1 1,4 1-1,2-2 0,4-2 0,3-2 0,2-2-1,2-5 1,1-2-3,2-3 0,0-5 0,1-2-1,-1-4-1,0-3-2,-1-5-2,0-1-6,-4-5-10,-1-3-16,1-1 2,-4-5-1,1 3 3</inkml:trace>
  <inkml:trace contextRef="#ctx0" brushRef="#br0" timeOffset="54693">20803 6641 26,'0'0'25,"0"0"1,-14 9-4,14-9-6,0 0 0,0 0-2,0 0-3,-9 7-2,9-7 0,0 0-3,0 10-1,0-10-1,0 0 0,0 13 0,0-13-1,0 13 0,0-13 0,2 14 0,-2-14 0,2 20-1,0-4 1,-1 5-1,2 5 1,-1 7-1,1 3 0,0 1 1,1 2-1,0-2 0,0-3-1,1-5-1,-1-5-2,2-6-2,-6-18-8,10 12-24,-10-12-1,12-5 0,-4-4 0</inkml:trace>
  <inkml:trace contextRef="#ctx0" brushRef="#br0" timeOffset="55280">20961 7092 48,'0'0'30,"4"13"2,-4-13 0,0 0-16,11-4 0,-11 4-2,17-12-3,-8 3-3,8 3-2,-1-4-1,7 3-1,1 0-1,3 4-1,0 2 0,0 4-1,-1 5 0,-2 5 0,-2 4-1,-5 4 0,-5 4 0,-3 0 0,-4 0 0,-4 0 0,-5-4 0,-2-2 1,-3-4-1,-1-5 0,1-3 0,-3-3 0,1-4 0,1-4 0,-1-2 1,-1-3-1,1-3 0,1-3 1,0 1-1,1 0 1,1 3 0,8 11-1,-10-18 1,10 18 0,0 0-1,11 0 1,0 7 0,5 2 0,2 2 0,7 3 0,2-1 0,4 1-1,-1-3 0,-2-1-2,2-2-4,-6-7-17,-2-3-14,0-3-2,-4-9 1,0-3-1</inkml:trace>
  <inkml:trace contextRef="#ctx0" brushRef="#br0" timeOffset="62310">22588 5982 1,'10'-3'9,"3"2"-2,-3-4-2,1 3-2,-2-2 0,0 2-1,-9 2-1,15-7 0,-15 7 0,12-5 2,-12 5 2,9-3 1,-9 3 1,0 0 3,9-5 0,-9 5 3,0 0-1,0 0-1,0 0-1,0 0-1,0 0 0,0-11-2,0 11-1,0 0-1,-13-10 0,4 5-2,9 5 1,-19-8 0,6 6-1,-2-1 0,-2 2-1,-1 0 0,-2 3 0,-1 1 1,-1 4-1,0 2 0,0 6 1,-1 3-1,4 6 0,-1 3 1,5 5-1,2 0-1,5 2 1,5-1 0,6-3 0,6-2-1,8-3 1,5-4-1,5-4 2,5-4-2,2-2 0,0-4 0,-2-3-1,-2-3-1,-6-3-2,-2 1-1,-11-5-4,2 7-7,-13-1-18,0 0-3,6-11-1,-6 11 3</inkml:trace>
  <inkml:trace contextRef="#ctx0" brushRef="#br0" timeOffset="63741">21886 5643 12,'-9'-10'15,"9"10"0,0 0-1,-9-7-1,9 7-2,0 0 0,0 0-3,0 0-1,0 0-1,0 0-1,0 0 0,0 0-1,0 0 0,0 0 0,0 0-1,0 0 0,0 0 0,0 0-1,0 0 1,0 0 0,0 0 0,0 0 0,0 0 1,0 0 0,0 0 1,0 0-1,0 0-1,0 0 0,0 0 0,0 0-1,0 0 0,0 0 0,0 0 0,0 0-1,0 0 0,0 0 1,0 0-1,15 1 0,-3 9 0,6-1 1,4 4-2,4 1 2,5 3-1,1 0 1,1-1-1,-2-2 0,-1 1-1,-4-3 1,0 0-1,-5-3 1,-4-2-2,-1-1 0,-4-4-2,-1 2-3,-11-4-7,20-3-11,-11 6-11,-9-3 0,16-1 0,-16 1 1</inkml:trace>
  <inkml:trace contextRef="#ctx0" brushRef="#br0" timeOffset="64326">22444 6471 22,'-15'7'27,"15"-7"2,-10 16-6,2-4-2,-2 6-3,-5 2-2,3 8-4,-7 1-1,4 7-4,-5-2-2,5 2-1,-3-2-2,3-2-2,3-6-3,0-7-5,8-3-10,4-3-15,0-13 0,10-6-2,0-12 1</inkml:trace>
  <inkml:trace contextRef="#ctx0" brushRef="#br0" timeOffset="64920">22814 6215 19,'0'0'26,"0"0"3,0 0-8,0 0-1,0 0-2,0 0-3,0 0-3,16 2-1,-6-2-3,5 3-3,5 0 0,5 1-2,4-1 0,4 1-1,2 0-1,2-1 0,-1-1 0,-1-1-1,-3 0-2,-4-3-1,-2 3-4,-6-8-6,2 2-16,-1 3-4,-4-6-2,1 2 2</inkml:trace>
  <inkml:trace contextRef="#ctx0" brushRef="#br0" timeOffset="65378">23799 6203 9,'0'0'25,"0"0"0,0 0 4,-5-15-14,5 15-3,-19-13 0,8 6-2,-6-1-1,3 2 0,-5 0-2,2 4-2,-4-1 1,2 7-1,-4 1-1,1 6 1,-1 2-1,3 9 0,-1 2 1,3 6-1,2 0 0,7 4-1,2-2 1,9 0-2,4-2 1,7-4-1,7-6-1,5-2 0,4-8-1,2-3-1,3-4-1,-1-7-1,2-1-3,-6-7-4,6 2-9,-9-4-16,3-4-1,-1 0 0,-4-4 2</inkml:trace>
  <inkml:trace contextRef="#ctx0" brushRef="#br0" timeOffset="65709">24025 6051 65,'0'0'36,"13"-4"-1,1-3 1,6-2-23,0-7-2,11 3-2,0-6-3,7 2-3,0-5-1,2 0-1,-3-1 1,-3 1-1,-3 4-3,-31 18-4,47-34-8,-47 34-17,31-20-3,-31 20 0,0 0-4</inkml:trace>
  <inkml:trace contextRef="#ctx0" brushRef="#br0" timeOffset="66137">23876 6610 15,'0'0'28,"0"0"3,-4 14 3,6-2-11,-2-2-4,10 13 1,-4-3-6,12 12-1,-3 4-4,10 8-1,-1-2-3,6 3-1,-2-3-4,2-1-1,-1-2-4,-5-11-7,5-6-17,-5-4-8,-9-9 0,0-5-1</inkml:trace>
  <inkml:trace contextRef="#ctx0" brushRef="#br0" timeOffset="67485">22732 5733 14,'-11'11'18,"11"-11"-1,-11 10 1,11-10 1,0 0-2,-10 5-2,10-5-2,0 0-1,6-19-2,3 5 0,3-8-2,6-1-1,4-7-3,4-2-1,2-2-1,3 2 0,0-1-1,-1 3-1,-2 4-1,-4 3-3,-1 6-1,-8 0-5,1 6-10,-5 4-12,-3-6-1,-8 13 0,11-24 1</inkml:trace>
  <inkml:trace contextRef="#ctx0" brushRef="#br0" timeOffset="67997">23102 5076 10,'-9'-3'22,"0"-2"2,9 5 2,-10 4-14,10-4 0,-12 9-1,12-9-3,-13 21 0,6-4-2,3 4-1,1 3-1,4 3-1,1 1 0,5 0-1,2-2 0,4-2 1,2-5-1,4-3 0,3-5 0,3-6 1,0-5-2,3-4 0,0-7 1,0-2 0,-3-4 0,0-4-1,-6-4 1,-2 1 0,-6-2-1,-3 1 1,-7-2-1,-5 1-2,-5 2 1,-3 3 0,-4 2-1,-2 4 1,-3 3-1,0 5 0,0 3 0,0 6-1,5 5-2,-1 0-7,9 7-5,2 2-11,5 2-5,9 6-1,1-3 1</inkml:trace>
  <inkml:trace contextRef="#ctx0" brushRef="#br0" timeOffset="68531">23390 5602 15,'0'0'22,"-16"-20"-3,16 20 0,-13-18-1,13 18-1,-10-10-2,10 10-3,0 0-1,-9-4-2,9 4-2,2 16 0,2-1-1,-1 1-1,5 6-1,1 3 1,5 3-1,0 0 0,4 3-2,-1-1 1,4-2-3,-2-2 1,2 1-1,0-3 0,-2-3 0,0-2 0,-3-1 0,-1-3-1,-3-4-1,-1 0-5,-11-11-10,0 0-18,14 11 0,-14-11-1,0 0 1</inkml:trace>
  <inkml:trace contextRef="#ctx0" brushRef="#br0" timeOffset="82031">19788 10988 28,'0'0'24,"18"-5"1,-18 5 2,8-13-12,-8 13-1,0 0-1,11-9-2,-11 9-1,0 0-1,0 0-3,0 0-1,0 0-1,0 0-2,0 0 0,-8 4-1,-2 2 1,-2 6-1,-5 2 2,-5 6 0,-6 3 1,-1 6 1,-7 0-1,-3 5 2,-5-1-2,1 2 1,-1-5-1,1 2-1,-1-5-1,3-2 1,1-2-1,4-2-2,2-5 2,3-1-2,3-1 1,4-5-3,4-2 2,3-3-2,5-1-2,3-5-2,9 2-2,-1-12-6,14 3-13,2-1-10,6-6 1,8 1-1,3-7 3</inkml:trace>
  <inkml:trace contextRef="#ctx0" brushRef="#br0" timeOffset="83845">19719 10494 18,'0'0'24,"6"-12"0,-6 12 1,-1-10-3,1 10-2,0 0-3,0 0-2,-2-12-2,2 12-4,0 0-2,0 0-2,2 13-1,0 2-1,0 6-1,2 8-1,-1 5 0,0 6 1,1 3-1,0 1 0,0 3-2,-1-4 1,0-4-1,-1-8 1,0-4-1,-1-6-1,1-5 0,-2-5-1,0-11-1,0 0-3,0 0-6,0 0-11,-4-25-8,6 10 0,-6-10 1,8 0 1</inkml:trace>
  <inkml:trace contextRef="#ctx0" brushRef="#br0" timeOffset="84189">19848 10367 56,'8'-2'26,"-8"2"1,0 0-5,0 0-10,-1 14-2,1 3-3,-2 4 0,2 10 0,-1 4-1,1 9 0,-1 1-1,2 3-2,-1-4 0,1-1-2,0-6-1,2-6 1,0-5-3,0-9 1,1-1-3,-4-16 1,5 15-6,-5-15-11,0 0-10,5-18-2,-6-4 2,7 1 0</inkml:trace>
  <inkml:trace contextRef="#ctx0" brushRef="#br0" timeOffset="84663">19770 9972 38,'-15'-12'24,"-5"-4"1,8 10 2,-1-1-15,0 5-1,3 8-1,-2 2-1,6 9-1,-2 3 0,5 9-1,0 4-2,5 6-2,2-3 1,4 2-2,2-4 1,6-2-1,0-9 0,6-2 0,1-10 0,3-6 0,1-5 0,1-5-1,-1-8-1,0-6 1,-1-4-1,-5-5-1,-5-4 0,-5-2 1,-4-1-1,-7-2 0,-6 2 1,-6 1-1,-7 4 0,-4 5 1,-3 4-1,-5 6 0,1 7 0,0 6-1,4 9-3,2 4-4,8 10-11,7 7-12,3 1 1,11 13-1,1-4 1</inkml:trace>
  <inkml:trace contextRef="#ctx0" brushRef="#br0" timeOffset="85226">19807 11042 20,'0'0'25,"0"0"2,0 0 1,0 0-8,0 0-3,0 0-3,0 0-3,0 0-1,15 11-2,-6-2-1,7 8-1,-1-1-1,9 7 0,-1 4 0,7 5-1,-1-1-1,4 3 0,-1-4-1,2 0-1,-3-4 1,-2-1-2,-2-6 1,-5-5-2,-2-2-1,-7-6-3,-1 4-3,-12-10-16,0 0-12,13-7 1,-13 7-2,5-18 3</inkml:trace>
  <inkml:trace contextRef="#ctx0" brushRef="#br0" timeOffset="85761">20491 11309 54,'0'0'27,"-10"-2"2,10 2-3,-15 5-13,3-3-3,0 9 1,-5-1 0,5 10-2,-4 1 0,6 6-4,-1 0 2,6 3-3,0-3 1,7 0-2,3-4 0,5 1-2,2-7 1,4-2 1,0-3-2,4-3 1,-1-3-1,2-1 0,-1-6 0,1-2-1,0-4 1,-2-2 0,-1-4-1,-2-1 0,-2-3 1,-3-2-1,-3-3 0,-4-3 1,-4 1-1,-3-2 1,-5 2-2,-3-1 2,-2 2-1,0 2 0,-3 4-1,0 3 1,0 4 0,2 3 0,1 3-1,1 2-1,3 6-1,0-3-2,9-1-3,-12 14-5,12-4-13,3 2-12,-3-12 2,14 15-1,-3-13 3</inkml:trace>
  <inkml:trace contextRef="#ctx0" brushRef="#br0" timeOffset="86184">20837 11355 8,'-9'3'20,"9"-3"3,0 0 2,-5 10-7,5-10-2,0 0-1,0 0 2,0 0-3,0 0 1,12-5-3,1 2-2,-3-8-1,11 2-2,1-6-1,6-1-1,2-3-1,2-1-2,-2-1 0,-1 2 0,-4 2-2,-4 3 0,-4 3-1,-6 3-2,-1 6-3,-10 2-6,0 0-16,11-7-9,-11 7 1,0 0-1,0 0 2</inkml:trace>
  <inkml:trace contextRef="#ctx0" brushRef="#br0" timeOffset="86686">21397 10967 25,'0'0'25,"-11"2"1,-1-3 3,12 1-14,-16 15-1,6 0-1,2 8-1,-3 2-1,5 9-3,-2 1-2,6 5 0,-1-3-1,5 1-1,1-7 0,5-1-1,0-8 0,5-2 0,-2-7 0,4-3-1,0-6 1,0-3-2,2-4 1,-1-3-1,0-6 0,-1-3 0,1-4 0,-2-5-1,-2-4 1,-1-4-1,-4-2 1,-2-2-1,-5-1 0,-2-1-1,-4 3 1,-4 5 0,-4 2 0,-2 6-1,-1 4 1,0 6-1,-1 5-2,1 1-1,3 8-3,-2-3-7,16 1-16,-13 10-5,13-10-1,0 0 0</inkml:trace>
  <inkml:trace contextRef="#ctx0" brushRef="#br0" timeOffset="87182">21635 10911 31,'0'0'21,"0"10"1,0-10 2,0 0-1,0 0-2,0 0-3,18-2-2,-8-4-4,6 2-3,0-5-3,5 2-1,2-5-2,0 1-1,1-2-1,-2 1 0,-1 1-3,-4-1-2,1 5-2,-6-4-9,-1 4-17,0 4-3,-11 3 1,14-10-1</inkml:trace>
  <inkml:trace contextRef="#ctx0" brushRef="#br0" timeOffset="87476">22124 10635 44,'0'0'28,"0"0"1,0 0 1,0 0-8,-1 13-14,2 2 2,-2 3-3,4 8 1,-1 6-3,3 6 0,-2 2-2,4 2-1,0-1-3,1-5 0,0-1-2,-4-9-3,2-3-9,-3-5-17,-3-18-2,0 0 0,0 0 1</inkml:trace>
  <inkml:trace contextRef="#ctx0" brushRef="#br0" timeOffset="87754">22290 10473 65,'0'0'32,"0"0"0,0 0 1,-7 22-20,4-6-5,4 11 0,-2 4-2,4 8 0,-1 2-2,3 5-2,3 1-2,1-1-2,2-3-2,-2-9-2,3-2-8,-3-8-14,-4-9-7,3-2 1,-8-13-1,0 0 3</inkml:trace>
  <inkml:trace contextRef="#ctx0" brushRef="#br0" timeOffset="87980">22128 10787 82,'0'0'34,"0"0"0,0 0 1,24 3-26,-7-12-3,5 2-2,-1-4-3,3 0-3,1 3-6,-3-2-15,-1 1-11,0 7-1,-5-4 1,1 7 0</inkml:trace>
  <inkml:trace contextRef="#ctx0" brushRef="#br0" timeOffset="89635">18486 11355 43,'-9'3'27,"-8"-8"3,2 10-5,-3 3-7,-3 5-2,3 10 0,-5 1-2,5 12-4,-1-3 0,9 9-4,2-3-1,8 2-2,4-9 0,6-1-1,6-7-1,5-4-1,4-5-1,0-7-1,3-2-3,-1-9-2,4-1-6,-3-9-8,2-2-11,0-1-3,-3-7 0,3 0 3</inkml:trace>
  <inkml:trace contextRef="#ctx0" brushRef="#br0" timeOffset="89852">18786 11335 61,'0'0'29,"0"0"1,3 16-6,-2 6-9,0 3-3,3 9-5,-2 3-1,2 6-2,0-1-1,0-1-4,1-5-1,-3-7-5,2-2-9,0-4-10,-4-12-4,0-11-2,0 0 2</inkml:trace>
  <inkml:trace contextRef="#ctx0" brushRef="#br0" timeOffset="90100">18894 11263 97,'-6'25'33,"3"11"1,-2 5-7,0-3-18,6 8-4,-2-3-1,2 1-3,0-1-1,0-3-4,2-5-4,-3-8-8,1-7-17,3 0 0,-4-20-1,0 15 2</inkml:trace>
  <inkml:trace contextRef="#ctx0" brushRef="#br0" timeOffset="90296">18799 11672 79,'0'0'31,"0"0"0,0 0 0,19-17-20,-4 6-11,3-1-4,-1-2-5,4 1-8,-2 4-7,-3-2-6,4 9-1,-7-4 2,4 11 2</inkml:trace>
  <inkml:trace contextRef="#ctx0" brushRef="#br0" timeOffset="90837">19013 11682 32,'0'0'25,"0"0"1,0 0-1,10-6-5,-10 6-4,15-2-2,-5 0-4,1 4-1,-1 0-3,2 5 0,-3 0-2,1 5 0,-4 0-1,-1 3 0,-4 0-1,0 3 1,-4-3-1,-1 0 1,-2-2-1,-1 0-1,7-13 1,-15 17-1,15-17 0,-11 9 0,11-9-1,0 0 1,0 0-1,0 0 1,0 0-1,0 0 0,15-4 0,-6 3 0,2 1 0,0 1-1,1 2 1,0 3 0,-1 2 0,-1 3 0,-2-1 1,-3 3 0,-2 0 1,-3 1 1,-2-2-1,-3 2 1,-3-4 0,-2 2-1,-1-3 0,-1-1 0,1-1-2,1-2-1,10-5-3,-16 3-5,16-3-24,0 0-4,-3-18 1,11 5-1</inkml:trace>
  <inkml:trace contextRef="#ctx0" brushRef="#br0" timeOffset="100636">19171 13537 16,'-5'-12'22,"5"12"2,0 0-3,-1-10-2,1 10-3,0 0 0,0 0-1,-1 20-2,3 5-1,-3 6-3,4 12-1,-3 7-2,2 11 1,-3-2-2,3 3 1,-3-6-2,2-5-1,-2-11-1,1-7-1,0-12 1,0-11-1,0-10 0,0 0-2,-10-25 2,5-1-1,-2-5 1,0-9-1,0-8-1,-1-3 1,2-5 0,3-3 0,3 2 0,2-4-1,5 3 1,4 4 1,3 4-2,4 6 2,3 5-1,2 8 1,4 5-1,-1 10 1,1 6-1,-1 9-1,-2 8 1,-1 7 0,-2 12 0,-5 4-1,-1 6 0,-6 4 0,-3 1 1,-5 0-1,-4-2 1,-5 0-2,-5-8 2,-5-4 0,-3-3 0,-2-6 0,-2-4 0,1-5 1,1-5-1,1-4 1,4-2-1,3-2 1,4 0 0,11 4 0,-14-8 0,14 8 0,0 0 1,0 0-1,14 5 0,-2 5-1,3 1 1,2 7-1,4 3 1,2 5-1,-1 2 0,1 1-1,-1 1 1,0-1-2,-2 0-1,-2-6-3,3 2-8,-7-7-21,3-8-2,1-4 2,-5-10-1</inkml:trace>
  <inkml:trace contextRef="#ctx0" brushRef="#br0" timeOffset="101191">20099 13635 32,'0'0'23,"-2"-19"1,2 19 3,-10-21-12,2 8-4,-2 3-2,-4-2 0,1 4 0,-4-1-2,0 5 1,-2 0-2,1 5 0,-4 0-1,1 6-1,-1 1 0,0 7-1,-2 5 1,5 7-1,-2 3 0,4 9 0,1 3 0,5 5-1,2 0 0,7 1 0,2-2-1,5-3 2,6-4-2,5-4 1,4-6-1,5-4 1,0-6-1,1-3 0,2-5-1,-2-3-1,-2-3 0,-1-6-1,-1-1-2,-4-5-4,2 4-9,-6-3-18,-1-6 0,1 1-1,-5-6 1</inkml:trace>
  <inkml:trace contextRef="#ctx0" brushRef="#br0" timeOffset="101763">20295 13758 42,'6'-27'24,"-2"16"3,-10-6 0,2 2-13,0 2-3,-2 1-2,6 12 1,-14-3-1,6 14-1,-4 6-1,4 12-1,-3 6-1,3 10 1,-1 3-1,6 8 1,1-3-2,5-1 0,3-6-1,7-5-1,0-10 0,7-5-1,3-9-1,3-7 0,1-8 1,2-4-1,-1-7 0,0-6 0,1-7 0,-3-6 0,-3-5 0,-2-4-1,-5-6 1,-2-5-1,-5-3 1,-6-1 0,-3 1 0,-3 1-1,-5 4 2,-3 5-1,-3 9 1,-2 6-1,-3 8 1,0 10-1,-2 7 1,-3 6-1,1 8 0,1 4-1,1 6-1,1 3-1,6 6-3,-1-3-5,11 8-12,5 2-13,2-4 1,8 2-1,3-5 2</inkml:trace>
  <inkml:trace contextRef="#ctx0" brushRef="#br0" timeOffset="102395">20642 14166 49,'0'0'29,"10"-1"4,-10 1-1,11-12-10,-11 12-5,14-13-4,-3 9-3,-2-4-3,3 4-2,-1 1-1,1 1-1,-1 4-1,0 3-1,0 2 0,-2 6-1,-2 2 0,-2 5 0,-3 2 0,-2 4 0,-3 1 0,-2 0 1,-4-1-1,-1-2 1,-3-1-1,1-3 1,-1-5 0,2-2 0,2-5 0,9-8 0,-14 5 0,14-5 0,0 0 0,0-15 0,0 15-1,11-15 1,-11 15-1,15-13 0,-4 11 0,2 2 0,0 2 0,2 3 0,1 2-1,1 2 1,-1 1 0,0 4-1,-1 4 1,-3-1-1,-2 2 1,-4 1 0,-4 0-1,-4 0 1,-3-3 0,-4 1 0,-3-3 0,-3-4 0,-3 1 0,-1-5-1,0-1-1,-2-5 0,3-1-4,-1-10-6,7-3-16,1-4-8,2-8 1,6-2-1,2-9 2</inkml:trace>
  <inkml:trace contextRef="#ctx0" brushRef="#br0" timeOffset="102749">20955 13684 66,'7'-15'32,"-7"15"-1,12-11 0,-12 11-15,15 4-5,-10 9-2,4 14-2,-4 5-2,2 13-1,-3 4-1,2 8 1,-2 1-1,-1 1-1,-1-6-1,0-6-1,0-6-2,-2-11-2,2-3-4,-4-13-11,2-14-16,0 0 1,0 0 0,3-14-1</inkml:trace>
  <inkml:trace contextRef="#ctx0" brushRef="#br0" timeOffset="103050">21247 13607 69,'0'0'33,"3"22"0,-6-7 2,0 5-12,2 9-13,-4 5-3,3 12 1,-2 2-1,2 10-1,-1-1-2,4 4 0,0-6-3,1-3 0,3-7-1,-1-10-2,1-6-2,0-12-3,2 0-5,-7-17-16,0 0-9,14-3 1,-11-12 0,2-1 2</inkml:trace>
  <inkml:trace contextRef="#ctx0" brushRef="#br0" timeOffset="103329">21079 13977 68,'-12'5'33,"12"-5"0,-10 9 1,10-9-13,0 0-9,0 0-3,10 0 1,1-2-2,5 3-1,1-3-2,4 2-1,0-2 0,1 1-3,0 0-1,-5-1-3,-1 3-6,-16-1-29,15-6 0,-15 6-1,4-27 0</inkml:trace>
  <inkml:trace contextRef="#ctx0" brushRef="#br0" timeOffset="118022">9353 15375 23,'11'-8'20,"-11"8"2,0 0 0,0 0-1,7-11-3,-7 11-1,0 0-3,0 0-1,0 0-3,0 0-2,-16 12-2,5 1 0,-8 2-1,-4 9-1,-11 1 1,-6 12-1,-11 2 1,-5 7 1,-9-1-2,-2 4 0,-5 0 0,0-1-1,3-5-2,5-5 1,6-7-3,9-4 0,11-7-2,8-9-1,12-6-4,8-9-2,10 4-4,20-20-13,7 2-11,13-4 1,10-6 0,11 2 3</inkml:trace>
  <inkml:trace contextRef="#ctx0" brushRef="#br0" timeOffset="118502">9431 15434 38,'0'0'26,"-12"-10"1,12 10 0,0 0-14,-9-17-4,9 17 1,-5-14-1,5 14 2,-5-12-3,5 12 0,0 0-1,0 0 0,0 0-1,20 17-1,-5 0 0,9 9-1,8 5 1,11 9-1,8 4 1,12 7-1,7-1-1,6 2 1,1-4-2,0-2 0,-4-7-1,-5-4-1,-8-7 0,-10-5-1,-10-6-3,-12-8-1,-7 4-7,-21-13-18,0 11-9,-17-7 0,-9 1-1,-9 2 2</inkml:trace>
  <inkml:trace contextRef="#ctx0" brushRef="#br0" timeOffset="119443">8574 15894 10,'-6'-11'21,"6"11"-3,-3-14 2,3 14-1,-3-10-3,3 10 0,0 0-1,-10-7-1,10 7-1,0 0-1,-8 24-2,4-2-2,4 13-1,-3 6 0,3 14-2,-3 9-1,4 13 0,-2 3-1,2 4-1,0 2-1,0 2 0,-1-5-1,0-3 0,0-8 1,1-3-2,-1-7 1,0-5-1,1-12 2,0-8-1,0-8 1,2-5-1,-2-8 1,-1-16-1,4 15 1,-4-15 0,0 0 0,0 0 0,0 0-1,0 0 1,0 0 0,8-15-1,-8 15 0,5-13 0,-5 13 1,8-12-1,-8 12 0,9-9 0,-9 9 0,16-5 0,-5 7 0,3 2 0,5 4 0,3 6 1,6 5-1,7 6 0,7 6 1,6 7 0,3 4-1,4 1 3,5 5-3,3-2 3,0 0-3,1-2 3,-3-4-3,-3-7-1,-4-4 2,-5-5-4,-7-6 2,-7-5-4,-7-4 1,-9-8-4,-1 1-14,-9-14-18,-2-6 0,-2-10 1,0-6-2</inkml:trace>
  <inkml:trace contextRef="#ctx0" brushRef="#br0" timeOffset="120203">10324 15964 58,'0'0'32,"0"0"0,0 0-3,-12-5-12,10 18-4,-5 2-2,4 13-2,-4 6 0,4 17-3,-3 13 0,4 14-2,-5 6-1,6 9-1,-4 1 0,5 3 0,-1-2-1,2-6-1,0-11 1,2-8-1,2-8 1,0-13-1,1-8 1,-2-10 0,1-10-1,0-6 1,-5-15 0,6 13-1,-6-13 1,0 0 0,0 0-1,0 0 0,0 0 1,2-14-1,-2 14 0,-3-15 0,3 15 0,-3-15 0,3 15 0,-5-14 0,5 14 0,0 0 0,-14-10-1,4 13 1,-4 3 0,-3 4 0,-7 8-1,-8 3 1,-8 7 0,-8 7 1,-8 6-1,-4 3 3,-5 1-3,-2 2 2,-1-1-2,2-5-3,4-5 2,6-6-5,11-8-3,1-17-10,13-6-22,8-13-1,12-11 1,7-10 2</inkml:trace>
  <inkml:trace contextRef="#ctx0" brushRef="#br0" timeOffset="122518">10318 15978 36,'0'0'18,"0"0"1,0 0 2,0 0-4,0 0-2,0 0-2,0 0-2,0 0-1,0 0-3,0 0 2,0 0-3,0 0 1,0 0-1,0 0 0,14-12 0,-5 3 0,9 1-1,3-8 0,9 0-1,5-5 0,7 0-1,1-2 0,3 0-1,-4 1 0,-3 4-1,-5 2-1,-6 4 1,-9 3-1,-5 2-1,-6 5-2,-8 2-2,0 0-6,0 0-15,0 0-13,0 0 1,10-10-1,-10 10 2</inkml:trace>
  <inkml:trace contextRef="#ctx0" brushRef="#br0" timeOffset="123022">11245 15498 23,'-11'-14'25,"11"14"1,0 0 3,-9-16-11,9 16-5,-6-12-2,6 12-2,-13-12-1,13 12 0,-21-7-2,7 8 0,-7-2 1,0 8-1,-6-1 0,-1 9 0,-4 3-1,3 7 0,0 6 0,7 5-1,1 1 0,9 5-1,7-1-1,7 0 0,7-6 0,8-2 0,4-10-1,7-3-1,2-7 0,3-7 0,2-5-1,0-7-2,0-3-2,-4-9-4,4 3-8,-8-6-22,-1-4 2,-5 0-1,-3-6 0</inkml:trace>
  <inkml:trace contextRef="#ctx0" brushRef="#br0" timeOffset="123376">11035 15039 62,'0'0'34,"0"0"0,0 0 1,0 0-7,2 12-18,2 3-3,-4 4-2,4 10-1,-3 4-1,1 6 0,0 1-2,0 1 0,0-3-2,-1-6-2,1-4-4,-2-15-7,0-13-17,14 6-6,-8-18 1,5-7-1</inkml:trace>
  <inkml:trace contextRef="#ctx0" brushRef="#br0" timeOffset="123602">11245 14885 82,'0'0'36,"0"0"0,5 26 1,-12-4-21,6 8-8,-4 4-3,1 6-1,-2 0-2,1-2 0,1-3-4,0-8-1,3-4-4,-3-12-5,4-11-20,0 0-5,10-25 1,-3 0-1</inkml:trace>
  <inkml:trace contextRef="#ctx0" brushRef="#br0" timeOffset="123977">11241 14485 54,'-8'-18'29,"-5"3"3,4 14-1,-3 9-6,0 5-16,7 8-2,-1 3-2,5 6 1,0 0-1,6 3-1,1-5-1,6-4-1,2-5 0,2-7 0,4-9 0,1-4-1,2-10 1,-1-4-1,-2-5 0,0-4-1,-5-4 1,-1-1 0,-6-2 0,-5 3-1,-6 4 0,-6 2-1,-4 5 1,-2 6-3,-2 7-1,-1 3-4,3 15-4,-3-1-9,6 9-10,5 8-4,1 5-1,4 8 3</inkml:trace>
  <inkml:trace contextRef="#ctx0" brushRef="#br0" timeOffset="124360">11390 15713 81,'3'14'36,"6"0"0,4-3 2,2-4-21,13 10-7,1-3-3,8 3-1,0 0-2,5 2 0,0-1-2,-1 1 0,-1-3-2,-6-3-2,0 1-3,-7-7-5,0 2-16,-6-2-13,-3-2 1,-4-3 0,-2-4-1</inkml:trace>
  <inkml:trace contextRef="#ctx0" brushRef="#br0" timeOffset="125187">12211 15912 49,'7'-10'30,"-7"10"2,-2-11 0,2 11-14,0 0-5,-17-14-2,17 14-3,-17 4-1,9 6-2,-5 4 0,3 11-1,-3 2 0,1 7-1,0 2 1,5 3-2,0-1 1,4-1-1,4-3 0,5-7-1,2-5 1,7-4-1,3-7 0,2-4 0,4-8 0,2-4-1,0-5 1,-1-5-1,1-4 0,-1-4 1,-5-3-1,-2-4 1,-5-1-1,-4 1 2,-5-2-2,-5 3 1,-6 1-1,-4 4 1,-3 3-1,-4 6 0,-3 4-1,-1 5 0,0 6-1,0 1-1,5 6-3,-1-3-4,10 8-16,3-2-13,5-10 2,2 15-1,7-10 0</inkml:trace>
  <inkml:trace contextRef="#ctx0" brushRef="#br0" timeOffset="126165">12551 16066 20,'-7'17'27,"7"-17"1,0 0 5,0 0-9,0 0-5,-2 11 0,2-11-4,0 0-1,14-8-3,1 6-3,-1-9-1,7 2-2,0-4-2,3 2 0,1-2-2,-2 0 0,-1 2-3,-4-1 0,0 5-5,-5-5-4,4 4-17,-5-2-10,1-2 1,0-1-1,-2-5 2</inkml:trace>
  <inkml:trace contextRef="#ctx0" brushRef="#br0" timeOffset="126609">12968 15693 79,'0'0'32,"-4"13"0,-6 3 2,-4 4-25,5 13-2,-6-1 1,4 10 0,-1 0 0,5 3-3,2-7 0,5-2-2,4-8 0,6-8-3,4-9 1,5-8-1,3-10 0,3-7 2,3-3-2,1-7 2,1-4-3,-2-2 3,-2-4-2,-1-2 0,-6 2 0,-2-1 0,-8-1 0,-4 1 0,-6 2 0,-7 2 0,-3 5 0,-6 4 0,-3 4 0,-2 7 0,-1 5-1,1 4 1,1 6-1,1 3-2,3 6-2,2-1-3,6 6-5,-2-1-15,5-2-10,6 0 1,1-4 0,-1-11 2</inkml:trace>
  <inkml:trace contextRef="#ctx0" brushRef="#br0" timeOffset="127550">13500 15311 43,'-9'11'23,"9"-11"2,0 0-1,0 0-1,0 0-3,-4 14-3,6 2-3,-6 3-2,6 13-2,-4 5-3,4 15 0,-5 2-3,1 7-1,-2 0-2,1-1 0,0-5-1,-2-9-2,4-6-3,-4-15-4,6-2-13,-1-23-16,0 0 1,11-1-1,-2-19 2</inkml:trace>
  <inkml:trace contextRef="#ctx0" brushRef="#br0" timeOffset="127789">13681 15365 91,'0'0'36,"-5"13"-1,-1 12 2,-4 9-26,6 15-3,-4 6-1,3 12-1,-1 0-2,3 1-2,0-4-1,3-7-2,3-5-4,-2-17-4,6-1-9,-4-16-19,-3-18 0,9 10-1,-9-10 1</inkml:trace>
  <inkml:trace contextRef="#ctx0" brushRef="#br0" timeOffset="127977">13498 15790 95,'0'0'35,"0"0"0,0 0 1,21-11-27,-2 3-7,3-1-3,3 1-5,-2-5-4,2 3-18,-4 2-7,-5-1 0,-6 2-1</inkml:trace>
  <inkml:trace contextRef="#ctx0" brushRef="#br0" timeOffset="128774">9085 15965 27,'-20'12'25,"20"-12"0,-19 8 4,11-6-12,8-2-3,-16 5-3,16-5 0,-14 4 0,14-4-1,-8 4-2,8-4-2,0 0 1,0 0-1,16-6-2,1-1-1,5-7 0,7-1-1,4-5 0,6-2-1,3-3-2,-1-2-1,4 5-4,-6-6-6,0 5-23,-3 7-1,-5 0 0,0 6-1</inkml:trace>
  <inkml:trace contextRef="#ctx0" brushRef="#br0" timeOffset="129550">8995 16909 38,'-12'5'32,"12"-5"3,0 0-2,0 0-10,0 0-12,12 5-4,3 4 0,2-2-2,8 7-1,2 1 0,6 5-1,1 0 0,1 1-2,-1 1-2,0-5-1,1 3-3,-6-10-5,5 4-12,-5-9-14,0-3 0,0-6-2,-1-6 2</inkml:trace>
  <inkml:trace contextRef="#ctx0" brushRef="#br0" timeOffset="129866">9938 16570 54,'0'0'35,"0"0"-1,0 0 2,5 11-16,0 13-8,-6-2-4,5 10-2,-4 5-1,4 6-3,-3 2 0,2 2-3,0 1-1,-2-10-5,5 6-9,-4-12-22,3-4 1,1-9-1,0-9 0</inkml:trace>
  <inkml:trace contextRef="#ctx0" brushRef="#br0" timeOffset="133285">9571 17738 0,'0'0'1,"0"0"-2,0 0 1,-10-9 0,10 9 1,0 0 1,0 0 2,-5-11 1,5 11 2,0 0 2,0 0 1,-4-12 1,4 12-2,-1-10-1,1 10 2,0-15-3,1 4 4,-1 11-4,3-18 3,-3 7-1,0 11 4,2-15-2,-2 15 0,0 0-1,0 0-2,0 0 0,0 15-3,-5 1 1,3 8-4,-4 3 3,2 4-4,-5 9 3,3 2 0,-2-4-1,1-5-2,2 2-2,-1-10-3,6-25-6,-7 50-10,7-50-20,0 0 2,0 0-2,0 0 2</inkml:trace>
  <inkml:trace contextRef="#ctx0" brushRef="#br0" timeOffset="133805">9531 18400 35,'0'0'34,"0"0"1,0 0 2,-1-40-19,1 40-3,0 0-3,-21-47-1,21 47-2,0 0-1,-45-28-1,45 28 0,-35-2-7,35 2 5,-37 18-1,37-18-8,-35 39 7,35-39-6,-29 60 0,29-60-2,-19 66 7,16-31-2,3-35 1,3 65 0,-3-65 0,21 53 0,-21-53 5,39 35 1,-39-35-2,49 17-5,-49-17-1,53-3 4,-53 3-6,47-18 0,-47 18-18,45-30-24,-45 30 0,36-43 1,-36 43 0</inkml:trace>
  <inkml:trace contextRef="#ctx0" brushRef="#br0" timeOffset="134113">9816 18087 76,'0'0'43,"0"0"-1,0 0-4,0 0-21,14 40-13,-14-40 0,-6 73-3,1-20 0,4 5-3,-1 4 2,3 1 8,0-3-2,3-9-5,2-4 1,-1-11 0,-5-36-7,16 55-22,-16-55-11,0 0-5,30 1 3,-30-1-2</inkml:trace>
  <inkml:trace contextRef="#ctx0" brushRef="#br0" timeOffset="137633">13006 17158 66,'0'0'30,"-4"12"-2,4-12-9,-3 22-12,1-2-3,0 9 0,-4 6 2,2 16 3,-4 5-3,4 9 2,-4-1-1,4 2-1,-4-9-1,4-3-2,-2-10 0,2-10-3,0-13 2,2-6-1,2-15 0,-2 11 0,2-11 0,-2-13 0,2-2-1,1-6 1,1-8-1,-1-8 2,2-7-2,2-4 2,2-4-2,2-2 1,1-2-1,0 1 0,2 5-1,1 3-1,-1 5 2,1 7-2,-1 5 2,-1 8-1,-1 8 2,2 8-1,-1 12 0,4 8 1,-1 11-1,3 8 1,1 9 0,3 5 1,-2 4-2,3 2 0,-3-3 0,1-3 0,-2-9 0,0-5-1,-3-9 1,0-9-2,-1-10 2,0-8 3,0-11-2,-2-6 1,2-7-1,-2-5 1,0-5-2,0-4 1,-1-2-1,-1-3-2,0 1 2,-2-1-2,0 1 2,-2 5-2,0 2 2,-1 6 0,-2 8 0,0 5 0,-1 8 0,-2 11 0,7 11 0,-2 10 1,1 10-1,2 10 1,1 10 0,1 6 1,0 7-2,2 4 1,-3 1-1,-1-6 1,-1-4-1,0-6 0,-1-8-1,-1-8-2,0-6 1,-2-14-4,3 1-8,-6-18-26,10 3 1,-10-3 0,13-27-2</inkml:trace>
  <inkml:trace contextRef="#ctx0" brushRef="#br0" timeOffset="138482">14171 17277 35,'13'-8'29,"4"4"1,-5-5 1,-1 0-15,2 4-4,-5-6-2,0 8-1,-5-8-1,-3 11-1,2-17-1,-2 17-1,-6-21-2,1 10-1,-4 0 0,0-1-1,-3 3 0,1 0 0,-3 2 0,0 5 1,-2 0-1,0 2 0,0 2 0,-3 3 0,1 2 0,-1 3-1,0 3 1,0 4 0,-1 2 0,2 4-1,0 2 1,4 6 1,2 0-1,2 2 1,4 4-1,3 0 2,3 3-3,4 0 0,2 0 1,2-2-2,2-2 1,2-2-1,2-7 1,3-4-1,2-6 1,2-7 1,3-5 0,2-4 0,2-5-1,4-3 1,2-3-1,0-3 1,1-1-1,-1 0 0,-3 1 0,-1 0 0,-7 1 0,-5 3-1,-5 4 0,-4-1-3,-9 6-4,0 0-15,0 0-16,0 0 2,0 0-2,-4-18 1</inkml:trace>
  <inkml:trace contextRef="#ctx0" brushRef="#br0" timeOffset="139414">14696 17195 25,'0'0'28,"0"0"0,0 0-5,0 0-5,0 0-2,0 0-2,-5 22-3,8 4 0,-6 3-3,5 14 1,-5 3-1,4 10-2,-3 0-2,3 1 0,-2-5-2,1-7 0,0-8-1,0-7-3,2-8-1,-2-9-2,0-13-4,0 0-15,0 0-15,12-19 2,-7-4 0,2-9 2</inkml:trace>
  <inkml:trace contextRef="#ctx0" brushRef="#br0" timeOffset="139882">14681 17191 48,'0'0'29,"-7"-23"2,8 6-8,3 4-10,-3-7-1,7 6-2,-1-7 1,6 7-3,-1-6-1,8 6-1,-1-1-2,6 5-1,0-1-1,3 8 0,2 3-1,2 5 0,1 7-1,0 6 1,-1 3-1,-2 3 0,-3 3 1,-4 1-1,-6 0 0,-5-2 0,-8-2 0,-5 0 1,-7-5 0,-7 0-1,-7-4 1,-5-1 0,-6-3-1,-1-3 1,-4-3-1,1-3 1,0-2-1,3-2 0,5-2-2,3-3-1,8 4-4,-1-7-10,8 4-21,11 6 1,-2-11-1,2 11 1</inkml:trace>
  <inkml:trace contextRef="#ctx0" brushRef="#br0" timeOffset="142213">15372 17208 1,'0'0'23,"6"-10"3,-6 10-3,5-11-2,-5 11-2,0 0-1,0 0-2,0 0-3,0 0 0,4 14-3,-3 7-2,-5 2 0,5 11-1,-5 2-1,4 8 1,-4-4-3,2 4 1,-2-7-2,2-1-2,-2-9 0,0-6-2,1-6 2,0-4-3,3-11 3,0 0-1,-10-15 0,7-5 2,1-6-1,0-7 0,-1-3-1,1-6 1,1-3-2,0 0 0,1-1 1,1 0-2,0 2 2,2 3-1,1 1 2,3 4-1,2 4 0,1 6 1,3 5-1,2 4 0,2 8 1,1 5-1,0 9 0,0 9 0,1 6 0,-2 6 0,-1 5 0,-2 3 0,-4 3 0,-3 0 1,-6-1-1,-4-2 0,-7-4 0,-3-3 2,-6-3-2,-1-4 1,-3-4-1,-2-2 1,2-2-1,3-4 1,3-3-1,4-2 0,5-1 0,8-2 0,0 0 0,0 0 0,19-5 0,-1 5 0,2 5 0,3 0 0,2 5 0,1 1 0,-2 7 0,-1-1 0,-2 3 0,-3 0 0,-3 0 1,-4 0-3,-3-3 2,-6-1-2,-3-4 2,-4 2-2,-6-3 2,-3 1-2,-4-3 2,-3-2 0,-2 2 0,0-2 0,-2-2 0,0 0-1,3-2-1,-1-5 0,7 3-2,-1-3-2,8 2-5,-4-6-9,13 6-21,-3-17 4,8 5-1,6-4 3</inkml:trace>
  <inkml:trace contextRef="#ctx0" brushRef="#br0" timeOffset="142798">15857 17251 40,'7'-16'31,"0"4"2,-5 1 1,-3-2-17,1 13-2,0 0-3,0 21-2,-5 0-2,3 14 1,-4 4-4,1 13 0,-5 3-1,1 4-1,-3-3-1,3-4 0,-3-7-1,2-8-2,2-7 2,2-12-1,6-18 0,0 0 0,0 0 0,-2-28 1,7-4-1,0-8 2,4-9-2,2-8 1,3-5-1,-1-2 0,3 1 0,0 1-1,1 5 1,-1 6-1,-1 9 1,-1 11 0,-5 6 0,1 12 1,-10 13 0,16 16 1,-9 9-1,1 10 0,2 9-1,2 7 2,-1 5-1,3 2 1,-1-2-2,1-2 0,0-6-1,-2-8-1,-1-8-1,-2-8-2,1-5 0,-10-19-3,10 13-6,-10-13-10,-2-18-15,-2 1 2,-2-1-1,-4-6 3</inkml:trace>
  <inkml:trace contextRef="#ctx0" brushRef="#br0" timeOffset="143002">15826 17441 58,'-18'6'35,"4"-3"0,14-3 1,0 0-9,9-4-15,11 3-4,5-4-2,4 3-1,3-4 0,3 4-3,-1-2-2,-4 1-6,1 4-20,-6-1-13,-7-2 0,-4 0 0,-5-1 0</inkml:trace>
  <inkml:trace contextRef="#ctx0" brushRef="#br0" timeOffset="143769">12888 18218 76,'0'0'39,"-30"20"0,30-20 1,0 0-27,0 0-5,0 0-1,0 0 0,0 0-2,39-37 0,-39 37-2,61 2 0,-19-2-1,10 1 0,10 0-5,10 0 4,10 0 0,10-3 0,13-2 0,6 2 0,10-1-5,8-2 5,9-1 6,7-1-7,7 1-4,10-2 6,5 1 0,6-2-2,5-1 0,2 3 0,-2 0 0,1-2 0,-6 1 0,-7 2 0,-10 2 0,-10 2 0,-12 1 0,-13 0 0,-9 1-9,-22 8-31,-8-10-4,-12-4 4,-13-6-5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6:08:59.72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5479 2682 6,'0'0'8,"0"0"0,0 0 2,0 0 0,0 0 2,0 0 0,0 0 2,0 0 0,0 0 0,0 0-1,0 0-2,0 0 0,0 0-2,0 0-1,0 0-1,0 0 0,0 0-2,0 0 0,0 0 0,0 0-1,0 0-1,0 0 0,0 0 0,0 0-2,-6 17 1,-2-3-1,-5 6 1,-5 8 0,-9 7 0,-7 10 1,-9 7 1,-8 6-1,-8 4 0,-5 3 0,-4-1 0,2 1-1,2-5 0,6-5 0,4-5-2,7-7 1,10-6-1,7-9-1,8-7-1,6-7-3,16-14-1,-12 4-5,21-12-18,7-12-8,10-8 1,9-4-1,8-9 3</inkml:trace>
  <inkml:trace contextRef="#ctx0" brushRef="#br0" timeOffset="431">5666 2642 14,'0'0'13,"-16"-7"-5,16 7-1,-14-3 0,14 3-1,-12 1-1,12-1 1,-9 5 1,9-5 1,-9 8 3,9-8-1,0 0 0,-11 10 0,11-10-2,0 0-2,-10 11-1,10-11-2,0 0-1,-8 10-2,8-10 0,-9 12-5,9-12-7,-14 16-6,9-5-8,-6-5 0,3 7 1</inkml:trace>
  <inkml:trace contextRef="#ctx0" brushRef="#br0" timeOffset="834">5394 2789 25,'-15'7'26,"15"-7"2,0 0-2,-9 5-6,9-5-3,0 0-4,0 0-3,0 0-4,0 0-2,0 0-1,0 0 0,0 0 0,0 0-1,0 0 1,0 0-1,0 0 1,0 0-1,3 14 1,4-1 1,4 6-1,6 11 1,11 7 1,11 9-1,12 8 2,12 8-2,13 2 0,9 3-1,6-1 1,6-3-2,-3-6-1,-5-4 0,-7-8 0,-11-5-1,-14-8-1,-13-10 0,-10-4-3,-13-7-2,-8 3-4,-13-14-17,-10 5-11,-3-7 1,-4-1 1,-5-2-2</inkml:trace>
  <inkml:trace contextRef="#ctx0" brushRef="#br0" timeOffset="1639">4765 3446 43,'0'0'30,"0"0"1,0-11 0,0 11-14,0 0-4,0 0-1,-1 17-3,1 1-3,3 15-1,2 8-1,4 16 0,0 8 1,3 17 0,0 5-1,3 4-1,-2 0-1,1-3 0,-4-5 0,-2-6 0,-2-7-1,-2-8 0,-3-7 0,0-6 0,-3-7 0,0-7 0,-1-6-1,0-4 1,0-9-1,1-3 1,2-13 0,-2 12 1,2-12-1,0 0 1,0 0 0,0 0 0,0 0 0,0 0 0,0 0-1,0 0 1,0 0-2,0 0 0,12 9 0,1-1 0,6 4 0,7 4 0,8 4 0,8 3 0,9 5 0,6 0 0,3 4 0,0-2 0,-3-1 0,-2-2 0,-7-3 0,-6-5 0,-8-2 0,-6-4 0,-9-4 0,-4-4 0,-2-2-8,-13-3-3,23-13-19,-12-2-10,5-8 2,3-5 0,5-13-1</inkml:trace>
  <inkml:trace contextRef="#ctx0" brushRef="#br0" timeOffset="2210">6428 3769 48,'5'-22'28,"2"7"1,-4-5 1,-2 5-17,3 3-1,-3 2-1,-1 10-2,0 0-2,0 0-3,0 0 2,1 37-2,-1 1 0,3 20-1,0 8 1,3 12 0,0 11 2,4 7-2,2 0 0,3-1 0,-2-5-1,2-7 0,-1-8 0,2-8 0,-2-7-2,-2-9 1,-2-12-1,-1-8 0,-4-8 0,0-7 0,-4-6 1,-1-10-2,0 0 0,1 11 0,-1-11 0,-12-2 0,-3 3 0,-6 1 0,-11 4 0,-10 6 0,-14 2 0,-13 4 0,-8 3 0,-5 5 0,-5-2 0,0 2 0,2-3 0,2-6 0,11-2-6,6-10-3,14-4-18,6-13-11,8-14-2,9-11 2,7-17-1</inkml:trace>
  <inkml:trace contextRef="#ctx0" brushRef="#br0" timeOffset="2572">5037 3868 88,'0'0'37,"-13"11"0,13-11 1,11-12-22,2-6-5,14-1-3,1-8-3,7-5 0,3-3-4,5-1 0,0 0-1,-3 1-1,-3 5-2,-7 2-1,-5 7-4,-7 2-4,2 14-7,-10 5-19,-10 0 1,14 25 0,-12-1 1</inkml:trace>
  <inkml:trace contextRef="#ctx0" brushRef="#br0" timeOffset="2820">5197 4426 111,'15'26'37,"9"-5"1,10-6-1,11-2-30,3 1-2,6 1 0,-3-1-2,-4-1-1,-4 1-2,-5-1-2,-4-1-3,-7-7-5,1-3-22,-6-5-6,-1-8 1,1-7-1</inkml:trace>
  <inkml:trace contextRef="#ctx0" brushRef="#br0" timeOffset="3038">6022 3979 97,'11'21'36,"0"14"2,-2 12-1,0 6-26,2 10-4,-1 5-1,3 4-3,0-6-4,-3-7-5,7-2-10,-1-12-21,1-14-1,3-12 1,2-15 0</inkml:trace>
  <inkml:trace contextRef="#ctx0" brushRef="#br0" timeOffset="3857">6575 3739 54,'-10'0'29,"-6"-3"2,3 3 1,0 2-19,-2-5 1,5 7-1,-3-8 1,13 4-2,-10-6-4,10 6 0,18-24-2,5 4-1,9-7-2,13-4 0,11-10-2,11-3 0,10-7 1,9 0-1,6 0 1,0 0-1,-3 2 1,-7 6-2,-7 5 0,-10 6 0,-10 8 0,-15 6 0,-11 6 0,-10 4 0,-6 4 0,-13 4 0,11-3 0,-11 3 0,0 0 0,0 0-2,0 0 2,0 0-1,0 0 1,0 0 0,0 0 0,0 0-1,0 0 1,0 0 0,0 0 0,0 0 0,0 0-1,0 0 1,0 0-1,0 0 1,0 0-1,0 0 1,0 0-1,0 0 1,0 0 0,0 0 0,0 0 0,0 0 0,0 0 0,0 0 1,0 0-1,0 0 1,0 0-1,0 0 0,0 0 0,0 0 0,6 21 1,10 3-1,9 8 0,10 12 1,14 8-1,9 8 1,12 7 0,7 3 1,4-2-2,1-5 0,-5-7 0,-3-7 0,-9-9 0,-9-6 0,-10-10-3,-12-7-2,-5-2-4,-14-14-12,-6-1-18,-9 0-1,-1-18 1,-8 3 0</inkml:trace>
  <inkml:trace contextRef="#ctx0" brushRef="#br0" timeOffset="4316">7442 3417 24,'0'0'26,"-13"-7"1,13 7 3,0 0-10,0 0-2,0 0-2,-10-7-1,10 7-3,0 0-2,0 0-2,5 14-1,5 2 0,4 5-2,10 10 1,8 7-1,12 9-1,11 3 1,10 6-2,4 1 0,3-1-2,0-5 2,-2-4-3,-5-5-3,-10-8-2,-6 1-11,-8-12-22,-8-8-2,-4-8 0,-7-9 0</inkml:trace>
  <inkml:trace contextRef="#ctx0" brushRef="#br0" timeOffset="5564">9970 4138 31,'-24'1'29,"11"6"2,-1-7 0,4-1-11,10 1-3,-9 2 0,9-2-4,0 0-3,0 0-3,10 2-1,2-2-1,2-3-1,11 2-2,7-2 1,11 0 0,12-1-1,15 0 1,15-2-1,16 1 0,18-2 0,16 0 0,15 0-1,14-1 1,12 0-1,11 1 1,8 0-1,8 1 0,2 3 0,2 0 0,-1 2-1,-1 1 0,-6 4 0,-7 0 1,-12 2-2,-9 0 1,-16 1 0,-13-1 0,-18 0 0,-14-3-1,-20 0-2,-16-5-1,-14 2-4,-21-9-4,-8 1-15,-16-5-13,-16-3 2,-11-4-1,-12-6 3</inkml:trace>
  <inkml:trace contextRef="#ctx0" brushRef="#br0" timeOffset="5910">13235 3724 19,'-48'-3'27,"5"-4"3,12 5 3,9 1-9,9-4-4,13 5-1,12-3-3,15 6-5,9-1-3,13 7-2,7 1-2,11 10 0,5 6 0,7 9-1,-3 7-1,-1 7 0,-11 3 0,-6 5 0,-13 2 0,-12 0-1,-16 0 1,-16-1-1,-19-7 1,-12-3-1,-12-5 0,-10-8-3,-6-3-3,-6-16-5,4-4-20,-3-11-9,3-11 1,5-9-1,4-13 1</inkml:trace>
  <inkml:trace contextRef="#ctx0" brushRef="#br0" timeOffset="6933">10411 2461 72,'7'-19'34,"-5"4"-2,-2 15 3,0 0-23,7 15-2,-1 18-2,-3 9-1,4 15-2,-1 8-2,2 12 1,-2 3-1,0-1-1,-4-5 0,0-9-1,-2-11 1,-1-10-2,0-11 2,0-11-1,0-9 1,1-13-1,0 0 0,-2-25 1,0-5-1,2-11 0,-1-9 0,0-12-1,0-13 0,1-5 1,0-3-1,2 3 0,2 8 0,-1 7 0,1 11 1,1 12-1,0 16 0,2 16 0,4 14 0,3 16 0,4 11 0,2 11 0,4 9-1,4 7 2,0 5-2,1 0 2,-2-3-1,0-8 0,-4-5 0,-1-8 0,-1-12 1,-2-5-1,0-13 1,-1-5 0,0-11-1,-2-10 1,0-10 0,-1-13-1,1-12 1,-1-10-1,0-7 1,0-4-2,-2-4 2,-1 3-1,-2 8 0,-2 9 0,-1 10 2,-1 13-2,-3 8 0,-1 11 0,-2 15 0,6 12 0,0 16 0,0 12 0,3 12 0,0 12 0,0 10 0,1 6 0,1 3 0,-3-9-4,1-7 2,-4-8-1,4-9-2,-2-15-3,4-5-4,-5-12-24,4-12-2,2-10 0,-1-7 1</inkml:trace>
  <inkml:trace contextRef="#ctx0" brushRef="#br0" timeOffset="9321">11728 2646 24,'0'0'25,"9"-1"1,-9 1-2,1-16-8,-1 16 0,-1-25 0,1 12-4,-5-8-1,4 4-3,-6-5-1,2 4-2,-3-3 0,-1 4-2,-4-3 0,0 5 0,-5-1-1,0 6 0,-4 2 0,-1 5 0,-2 7 1,0 8-1,-1 9 0,2 11 1,-1 10 0,4 11 0,2 5-1,4 5 1,3 0-1,7-3 0,5-4 0,9-8-1,8-12-1,9-9 0,7-13 0,5-10-1,6-7-2,0-9-2,3-5-2,-5-14-4,2 5-8,-11-13-11,-1-1-7,-2-1 1,-5-4 1,-4 3 2</inkml:trace>
  <inkml:trace contextRef="#ctx0" brushRef="#br0" timeOffset="9772">11931 2545 56,'0'0'32,"-8"21"0,5 10-3,2 12-11,-3 1-4,4 9-1,-2-3-5,4 2-2,-1-7-2,3-5-1,-1-10-1,0-5 0,0-10 0,-3-15 0,0 0-1,8 1 1,-6-18-1,-1-8 1,-1-7-1,1-8 0,-1-10 0,-1-4-1,0-4 1,1-3 0,0 0 0,2 4 0,1 1 1,5 6-1,4 5 0,6 10-1,7 7 1,7 10-1,3 7 0,2 12 1,3 11-1,-1 9-1,-4 8 0,-7 6 1,-9 6-1,-8 2 1,-10 2 0,-9-6-2,-8 0 2,-5-6-1,-5-5 0,-3-9-1,2-1-2,0-12-2,8 0-6,0-16-12,8-1-13,9-8 1,6-4-1,8-5 2</inkml:trace>
  <inkml:trace contextRef="#ctx0" brushRef="#br0" timeOffset="10495">12487 2382 60,'8'35'34,"-2"10"-1,-8 3-1,1-2-8,-2 15-16,-1-3-1,3 2 0,-4-10-2,3-3-2,1-11 0,2-8-1,-1-9 1,2-5 0,-2-14 0,0 0 0,0 0 0,-4-12 0,0-7 0,0-5-1,-1-9-1,1-7 0,-1-6-1,2-4 0,1-4 1,2 1-1,3 2 0,3 3 0,3 3 0,6 7 2,3 4-2,9 8 0,3 3 0,5 9 0,3 6-1,1 9 3,0 11-3,-4 4-1,-3 11 1,-9 7 1,-6 6-1,-10 3 0,-8 2 1,-6-1-2,-9-3 2,-4-2 0,-5-4 0,-1-4 1,0-6-1,3-6 0,5-4 1,3-6 0,7-5-1,8-4 1,0 0-1,11-16 1,2 6 0,3 0-1,4 2 0,3 1-1,5 5 1,0 7 0,1 6-1,-1 5 1,-2 5 0,-3 3 0,-7 6 0,-5-1 0,-10 5 0,-10-2-1,-11 0 2,-8-2-2,-7-2 1,-5-4-2,-1-3-1,-2-7-4,8-4-4,0-11-19,14-8-8,8-10 1,10-11-2,13-11 3</inkml:trace>
  <inkml:trace contextRef="#ctx0" brushRef="#br0" timeOffset="10991">13344 2262 85,'7'53'35,"-15"12"1,-12 11 1,-9 10-26,-5 1-5,0 6 1,-6-14-2,4-3-1,2-11-2,7-13-2,7-13 1,4-10 0,6-12 0,10-17 0,0 0-1,-1-17 1,8-11-1,4-7 1,3-13-1,2-8 0,4-12 0,1-3-1,2-3 1,0 4 1,-2 6 0,-1 7-1,-2 10 2,-3 13-1,-4 15 0,2 16 1,-3 16-1,1 15 0,0 12-1,0 9 1,1 8-1,4 8 1,1 5-1,2 0 0,1-3 0,3-6-1,1-4-1,1-8-1,2-5-2,-4-12-2,-1-4-3,-7-18-11,-2-5-18,-13-5 2,5-14 0,-12-4 2</inkml:trace>
  <inkml:trace contextRef="#ctx0" brushRef="#br0" timeOffset="11165">13278 2891 80,'-30'-8'37,"7"4"-1,10 0 1,13 4-24,9-7-2,14 1-2,12 1-5,6 0-5,2-7-5,8 6-18,-2-2-13,-5-1 0,-6 2 0,-9-3-1</inkml:trace>
  <inkml:trace contextRef="#ctx0" brushRef="#br0" timeOffset="13140">11467 4575 38,'-1'-18'25,"1"18"2,-7-24-2,0 7-13,-1 4-2,-4-3-2,-1 4-1,-5-2-2,0 6 0,-5-1 0,-1 6 0,-3 5 0,-1 6-1,-4 6 1,-1 13-1,-1 4 0,2 10 0,3 2 0,5 3 0,5-2 0,8 0 1,8-6-1,13-7-1,7-8 0,10-6 1,5-6-2,6-4-1,2-5-1,2-4-2,-2-2-4,-7-5-5,-2-1-24,-8 2-3,-9-3 2,-3 1-1</inkml:trace>
  <inkml:trace contextRef="#ctx0" brushRef="#br0" timeOffset="13900">11677 4576 60,'0'0'32,"0"0"0,0 0 0,0 0-16,-2 14-7,-2 7-1,3 10-1,-3 3-3,2 7-2,-1 1 0,1 2 0,2 0-3,-2-11-1,5-2-3,-4-14-4,8-2-10,-7-15-15,14 0 1,-4-9-1,-1-15 3</inkml:trace>
  <inkml:trace contextRef="#ctx0" brushRef="#br0" timeOffset="14126">11808 4529 83,'4'-15'34,"-4"15"0,4 23 1,-4-5-25,4 10-3,-2 1-2,2 7 0,-3 1-3,3 2-1,-1-4-2,-2-5-2,2 2-2,-4-10-5,4 1-5,-6-6-14,-2-6-5,1 1 0,-5-8 1</inkml:trace>
  <inkml:trace contextRef="#ctx0" brushRef="#br0" timeOffset="14298">11683 4875 63,'-16'-9'34,"7"4"-1,3-6 1,6-1-16,13 3-6,3-5-4,6 0-5,4-1-6,1-3-2,7 7-5,-3-3-9,0 3-9,-1 9-5,-7-1-1,0 9 3</inkml:trace>
  <inkml:trace contextRef="#ctx0" brushRef="#br0" timeOffset="15117">11975 4831 36,'-5'24'28,"5"-24"2,-2 14 0,2-14-11,0 0-3,9 7-1,-9-7-5,15-3-3,-15 3-2,16 2-1,-16-2-1,13 9 0,-13-9-2,2 24 0,-7-6 0,-4 3-1,-3 1 1,-2 1 0,-1 0 0,-1-2 0,2-4 0,3-3 1,2-3 0,9-11 0,-7 15 0,7-15 1,0 0-1,16 10 0,-6-10 0,5-1-1,2-3-2,1-5 0,5 0-2,2-10-2,3 1-3,-1-9-2,8 2-7,-4-7-6,5 0-3,-3-3 0,1-1-1,-1 1 2,0-1 5,-5 1 8,-3 0 10,-6 2 11,-2 5 7,-7 0 3,-2 7 4,-7 3-1,-5 7 0,4 11-2,-23-5-3,11 13-3,-9 4-4,4 11-1,-7 2 0,6 9-2,0-3-1,6 5-1,3-4-2,7 1 0,7-7-1,7-5 0,8-7-1,6-5 0,4-8-1,2-5-1,3-4-1,0-8 0,-1-4-1,-3-7-1,-1-3 0,-6-5 1,0 0 0,-5-5 0,-2 1 1,-4 2 1,-3 2 2,-4 5-1,-4 4 2,-1 5 0,-3 6 1,2 15-1,-6-13 1,6 13-1,-8 15 1,6 6-1,0 6-1,2 7 0,1 6 0,2 4 0,1 4-1,1 0-1,3 0-4,-4-9-3,8 8-13,-3-7-16,-2-8-2,2-6 2,-1-11-1</inkml:trace>
  <inkml:trace contextRef="#ctx0" brushRef="#br0" timeOffset="15561">12782 4814 93,'0'0'35,"0"0"-1,8 7 3,2-9-30,6 3-1,-2-5 0,7 5-1,-1 1-2,5 2-1,-2 2-1,-3 3 0,-4 4 0,-2 2 0,-3 3 0,-3-1-1,-3 3 0,-6 1 0,-4-2 1,-3 1 0,-1-4-1,-1 0 1,0-2 0,1-2-1,0-4 1,9-8 0,-7 13 1,7-13-1,8 13 1,5-7 0,3-1 0,5 2 0,5 0 0,5 0-1,4-2-1,0-2-1,-1 0-4,-6-9-17,0-2-17,-1-5-1,-4-11 1,-1-8-2</inkml:trace>
  <inkml:trace contextRef="#ctx0" brushRef="#br0" timeOffset="32636">17072 3156 39,'0'0'28,"9"-14"-2,-9 14-1,8-16-5,-7 3-2,-1 13-4,7-20-2,-7 20-2,5-20-4,-5 20 0,1-15-2,-1 15 0,-11-7-2,-3 11 0,-8 6 0,-8 8-2,-12 9 2,-9 8-2,-10 4 2,-9 8-2,-8 2 2,-2 2-1,0 0 1,-1-4-1,2-5 0,6-3 1,6-5-2,6-5 0,8-3-1,9-9 0,9 1-3,8-14-4,14 0-10,13-4-15,0-18-3,18 2 0,9-10-1</inkml:trace>
  <inkml:trace contextRef="#ctx0" brushRef="#br0" timeOffset="33237">17180 3003 27,'0'0'23,"0"0"0,0 0 3,-11-8-16,11 8-1,0 0 1,0 0-1,0 0 0,0 0 0,0 0-1,-4 14 1,4-14-1,5 21-1,1-8 1,5 12-2,4 0 1,9 9-2,8 3 0,12 9-1,9 2-1,12 3 1,6 3-2,4-2 0,2-1-2,0-3 1,-4-3 0,-8-6 0,-8-6-2,-12-7 0,-9-5-4,-11-9-2,-6-1-18,-10-7-11,-9-4-1,-13-12-1,-6-1 0</inkml:trace>
  <inkml:trace contextRef="#ctx0" brushRef="#br0" timeOffset="34117">16070 3732 13,'0'0'25,"0"-20"3,0 20 2,2-13-9,-2 13-2,0 0-3,-1-10-5,1 10-2,0 16-1,3 5-4,-3 6 1,3 14-1,-1 11 1,3 14-2,-4 9 2,2 9-2,-2 4 1,1 5-1,-2 0-1,1-4-1,-2-4 0,1-7 1,0-9-1,1-6 0,-1-8 1,0-9-1,-1-8 0,0-10 0,0-7 0,0-6 1,1-15-1,-1 14 0,1-14 1,0 0-1,5-13 0,-5 13 0,10-15-1,-10 15 1,14-15-1,-4 8 0,4 4-1,1 2 1,8 5 1,5 1-1,6 6 0,8 3-1,8 5 2,10 3-1,5 5 0,7 2 0,3 5 1,2 1-1,2 2 0,-1-2 1,-4 1-1,-6-1 0,-7-3 0,-8-5-1,-7-5-1,-11-7-2,-7-2-3,-12-16-12,-4-2-18,-3-9-1,-5-11 1,0-5-1</inkml:trace>
  <inkml:trace contextRef="#ctx0" brushRef="#br0" timeOffset="34778">17926 3881 28,'0'0'26,"5"-23"-5,-3 12 2,-1 1-1,-1-1-3,0 11-4,0-14-1,0 14-2,0 0-3,0 0-2,1-11-1,-1 11-2,-2 11 0,2 9-1,-3 7 0,2 13 0,-2 10-1,2 13 1,-2 9 0,2 9 1,0 3-2,3 3 1,0-1-1,2-3 0,1-6 0,2-7-1,0-7 0,1-6 0,-2-9 0,-1-6-1,-1-8 1,-1-8-1,-3-5 1,-2-2-1,-3-5 1,-3 0-1,-8-2 2,-4-1-1,-7 0 0,-7 2 1,-8 1-2,-7 1 0,-7-1 0,-1 2 0,0 0 0,0-1 0,5-2 0,1-2 0,9-3 0,7-4 0,8-3-7,2-10-1,9-2-5,-2-13-14,5-7-12,3-6 1,0-7 0,-3-5 1</inkml:trace>
  <inkml:trace contextRef="#ctx0" brushRef="#br0" timeOffset="35177">16450 4125 64,'0'0'35,"0"0"-1,0 0 3,0 0-20,0 0-3,14-10-2,-5-3-3,7 1-2,-1-7-3,7 0 0,0-4-2,2 0-2,3-1 1,-1-1-1,0-1 0,0 3 0,0 1 0,-2 1-2,0 2-1,-2 2-2,0 6-3,-5-2-5,2 12-13,-3 5-11,-7 3 0,0 9 0,-5 5 2</inkml:trace>
  <inkml:trace contextRef="#ctx0" brushRef="#br0" timeOffset="35478">16571 4746 90,'14'24'37,"5"-9"1,5-5 1,11-2-27,-1-3-1,9 4-2,-3-5-3,0 1-3,-2-1-1,1 1-1,-3 0-2,-5-3-2,-1 1-2,-5-5-4,6 2-9,-3-6-19,1-7-2,3-4 1,-2-10 0</inkml:trace>
  <inkml:trace contextRef="#ctx0" brushRef="#br0" timeOffset="35756">17653 4101 69,'1'15'35,"-2"12"0,-5 8 1,0 2-13,2 14-14,-4 4-1,5 7 0,-2-2-4,6-1 0,2-4-3,2-8 0,4-6-3,-2-10-3,5-3-6,-4-14-13,2-7-13,1-8 1,1-11-2,3-6 3</inkml:trace>
  <inkml:trace contextRef="#ctx0" brushRef="#br0" timeOffset="36695">17939 3824 19,'0'0'18,"-13"-10"-4,13 10 3,-8-12 0,8 12-1,0 0-1,-9-15 0,9 15-1,0 0 0,0 0-1,0 0-1,0 0-2,-6-11-1,6 11-1,0 0-2,13-15 2,-3-1-4,7-2 1,5-8-2,10-2 0,4-5-2,5-5 1,3-1 0,1-1-2,-1 1 0,-3 1 1,-6 3-1,-4 2 0,-6 6 1,-6 4-1,-4 3 0,-4 6 0,-11 14 1,11-15-1,-11 15 0,0 0 0,0 0 0,0 0 0,0 0 0,0 0 0,0 0 0,0 0 0,0 0 0,0 0 0,0 0 0,0 0 0,0 0 0,0 0 0,0 0 0,0 0 0,0 0 1,0 0-1,0 0 0,0 0 0,0 0 0,0 0 0,0 0 0,0 0 1,0 0-1,0 0 0,0 0 0,0 0 0,0 0 1,0 0-1,0 0 0,0 0 0,0 0 0,10-6 0,1 11 0,4 2 0,7 3 0,9 4 0,10 5 0,11 5 0,13 6 0,9 2 0,11 3 0,6 3 0,10 0 0,1 2 0,4 0 1,-2-3 0,-2-1-1,-6-4 2,-7-3-2,-11-4 0,-11-2 0,-12-7 0,-11-4 0,-12-4-2,-10-3-3,-12-9-5,-10 4-22,4-10-8,-13-2 1,-3-3 0,-5-8-2</inkml:trace>
  <inkml:trace contextRef="#ctx0" brushRef="#br0" timeOffset="37530">18433 3336 10,'-17'-2'24,"6"6"2,-4-5 2,3 2-7,2 1-1,0-6-5,10 4-1,-12-3-1,12 3-2,0 0-2,-9-6 0,9 6-2,0-13-1,3 1-1,6-1-1,3-6-1,10-4 1,3-5-1,11-3 0,9-5-2,9-3 2,7-2-2,6 0 1,-2 1-1,2 0 0,-3 0-1,-6 5 0,-8 2 1,-11 8-1,-9 4 0,-7 4 0,-9 6 0,-5 3-1,-9 8 0,0 0-1,0 0-3,6-11-1,-6 11-6,0 0-14,10-17-13,1 4 1,4-4-1,3-4 3</inkml:trace>
  <inkml:trace contextRef="#ctx0" brushRef="#br0" timeOffset="38072">19472 2307 69,'0'0'28,"0"0"2,-12 0-2,3-5-23,9 5 5,-22 1-4,10 7 0,-7-1-1,3 10 0,-5 4-1,4 8 1,-2 5-1,5 8-2,1-2 1,5 7 0,4 0-1,6 0 0,5-3-1,6-3 1,3-5-1,6-5 0,4-6 1,5-5 0,2-7 0,3-5 0,0-7-1,0-6 1,-1-6-1,-1-5 0,-3-7 1,-2-5-2,-6-6 1,-2-2 0,-6-5 0,-5-2-1,-7-1 1,-6-1-1,-8 3 1,-6 4-1,-5-1 0,-4 7 3,-4 4-4,-3 7 3,-1 5-2,2 9 1,2 7-3,2 4-1,6 10-2,1 2-4,10 13-2,2-1-15,10 12-13,6 3 0,7 7 2,7 4 2</inkml:trace>
  <inkml:trace contextRef="#ctx0" brushRef="#br0" timeOffset="38764">19599 3012 48,'-10'2'30,"10"-2"1,0 0-4,-10 2-12,10-2 1,0 0-3,0 0-3,0 0-3,2 15-2,-1-4 0,4 5-3,-1 5 1,3 8-2,-1 8 3,5 6-2,2 5 1,2 4-1,1 4 0,2 0 0,1-1 0,0 0 0,1-5-1,-1-3 0,-1-6 0,-1-5 0,-1-7 0,-4-4 0,-2-8 0,0-4-1,-10-13 1,12 14-1,-12-14 0,0 0 1,0 0-1,0 0 1,0 0-1,0 0 0,0 0 1,0 0-1,0 0 0,0 0 0,0 0 0,0 0-1,0 0-3,0 0-5,0 0-29,0 0 0,0 0-1,0 0 0</inkml:trace>
  <inkml:trace contextRef="#ctx0" brushRef="#br0" timeOffset="60045">420 6774 3,'0'0'8,"32"-8"-1,-32 8 2,0 0-1,36-3 1,-36 3 0,40-1 1,-40 1-1,53-2-1,-19 2 1,2 0-3,7 0-1,2-1-2,10 1-2,13-2-1,1 0 1,16 2-1,-1-1 1,19 0-2,-4 2 0,20 0 1,-5 0 2,8 3 0,1 0-2,6 0 2,4 2-2,2-2 1,5 2 1,3-1-2,3 0 1,2-1-1,5 1 1,0-3 0,3 2 0,0-1 1,4 1 0,0-2 0,4 2-1,2-2 1,2 0 0,3 2-1,5-1 0,4 0-1,1 0 0,2-2 1,1 2 0,2-2 0,3 0 1,0-1 0,-2 1 0,1-2 0,1 1 0,0 0 0,3 0-1,1 0 0,-4-1 0,2 0 0,-2-1 0,0 2 0,1-1 0,-1 1 0,-1 0 1,0-1-1,2 2 1,2 0-1,0-1 0,-1 2 0,1-2 0,2 0 0,-1 0-1,-1 0 0,2-2 1,1 1-1,2 0 1,3 1 0,2 0 0,1 0 0,3 0 1,0 1 0,3 0-1,2 1 1,3 0-1,0-2 0,2 1 0,5-1 0,3-1 0,4 0 0,4 0-1,0-2 1,2 0-1,1-4 0,-1 0 0,1-1 0,-1-3 0,1-1 0,0 0 0,2-1 0,0-2 0,38 2 0,-32-2 0,-3-1 0,2 1 0,-2-1 0,-1-1 0,-1 3-1,0 2 1,-32-1 0,34 3-1,1 0 1,0 4 0,7 1-1,-5 3 1,1 1-1,-2 0 1,-3 3-1,-1 0 1,-1 3-1,1 0 1,-3 2-1,3-1 0,-3 2 1,-1 0-1,-2 1 1,-7 1 1,-2-1-1,-8 0 0,-6 2 1,-5-1 0,-7 1-1,-8-1 1,6 3-1,3-1 1,-15 2-4,-2-2-10,-21-3-18,-12 6-1,-19-9-2,-11 1 0</inkml:trace>
  <inkml:trace contextRef="#ctx0" brushRef="#br0" timeOffset="63830">12326 9872 48,'11'8'25,"-11"-8"1,11 14-1,-9 0-12,-1 1-9,-1 7 0,-4 0 0,-1 5-1,-3-2 1,0 0-1,-1-4 0,-2-2 1,0-7 0,2-2-2,-1-5 0,0-3 0,1-3-1,1-2-1,8 3-1,-17-14-2,17 14 0,-14-19-3,6 8 2,0-3-1,-1 3 1,-1-3 1,-1 2 0,1-1 2,0 2 0,1-1 2,1 1 0,8 11 1,-14-16 1,14 16 1,-9-13 0,9 13 1,-5-10-1,5 10 2,-4-11-3,4 11 1,-1-10-2,1 10 0,1-12-1,-1 12 0,6-10 1,-6 10-1,9-12 1,1 8 0,0-1 0,3 2 0,4-1-1,3 1 1,3 1-1,2 3 0,1-2 0,2 1 0,4 1-1,-1 0 1,-2 3 0,-1-2 0,-2 2-1,-1-2 1,-4 3-1,-2-4-2,-7 2 0,-3-2-4,-9-1-8,12 7-15,-12-7-3,0 0 0,0 0-1</inkml:trace>
  <inkml:trace contextRef="#ctx0" brushRef="#br0" timeOffset="64412">12355 10873 89,'-4'42'31,"1"10"0,-10-7 1,-4-1-26,-3 4-5,-2-2-1,-3-8 0,-2-5-1,0-10-2,5-4-5,1-11-9,7-12-11,14 4-1,-5-23-2,17 6 1</inkml:trace>
  <inkml:trace contextRef="#ctx0" brushRef="#br0" timeOffset="64667">12500 10911 64,'4'25'33,"-8"2"-1,-1 9 0,-6 9-14,-5 0-6,2 8-3,-4-3-4,3-2-2,0-4-2,5-7 0,4-5-1,5-9-1,8-8-1,3-8-3,8-5-4,-1-11-7,6-8-16,2-1 0,-3-13-1,3-1 2</inkml:trace>
  <inkml:trace contextRef="#ctx0" brushRef="#br0" timeOffset="64899">12132 11059 92,'3'25'35,"12"-7"1,18-4 0,13-5-14,14-7-19,7-5-6,8-3-5,-5-10-4,4-3-11,-4-5-12,-7-14 0,-6-1-1,-10-13 4</inkml:trace>
  <inkml:trace contextRef="#ctx0" brushRef="#br0" timeOffset="65374">12474 7741 123,'10'27'35,"-6"4"0,-1 7-1,-5 5-35,-2 7-1,-5 1 0,-2-1-1,-4-7 1,1-6-2,1-10 0,4-8-5,-1-16-11,10-3-9,-3-18-3,4-8 1,9-2-2</inkml:trace>
  <inkml:trace contextRef="#ctx0" brushRef="#br0" timeOffset="65623">12689 7573 68,'7'38'29,"-13"0"2,1 8-3,-9-1-11,0 3-12,1 1-1,-1-2-3,1-6 0,5-7-1,4-9-1,7-7-1,-3-18-2,19 4-8,-3-12-13,-2-12-2,7-1-1,-7-13-1</inkml:trace>
  <inkml:trace contextRef="#ctx0" brushRef="#br0" timeOffset="65825">12390 7659 78,'-15'22'33,"7"-6"-1,22 0 2,12-4-11,19-4-19,12-2-4,11 0-6,5-7-11,5-7-14,9 1 0,-6-11-1,5 2-1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6:10:39.71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6393 6787 15,'-12'10'16,"12"-10"1,0 0 0,0 0 1,0 0 1,22 5-2,0-5 0,8-4-4,12 4-2,7-3-4,13 2 0,3-3-3,7 4 0,0-1-2,0 2 0,-4-2-1,-4 1 0,-7-1 0,-7 0-1,-7-2-1,-7-1-1,-7 1-2,-8-4-8,-6 0-14,-5 3-5,-10 4 0,-11-11 0</inkml:trace>
  <inkml:trace contextRef="#ctx0" brushRef="#br0" timeOffset="249.0249">6561 6805 18,'-56'14'24,"19"11"2,8-5-4,17-1-1,15 2-1,14-2 0,21 2-1,15-7-3,14 7-6,6-7-1,7 1-4,-4-2-1,1-1-2,-7-3-2,-9-4-5,-11 1-7,-10-4-22,-11-9 1,-2 0 1,-9-8-4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6:11:31.05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3691 1878 25,'0'0'26,"0"0"-1,4-14 0,-4 14-2,0 0-4,-2-14-1,2 14-4,-3-10-3,3 10-3,-4-12-2,4 12-2,-8-14 0,8 14-2,-12-16-1,3 7 0,-1 0 0,-2 2 0,-2 2-1,-3 2 0,-3 4 0,-5 4 0,-2 5-1,-3 7 1,-2 6 0,0 6 0,0 8 0,2 7 1,4 1-1,7 2 2,4 1-1,10-2 4,9-1-2,10 0 2,8-4-2,10-3-1,8-6 0,5-3 0,3-5-1,4-4-4,-1-4 2,-7-9-4,-3-2 0,-10-9-4,-2 3-8,-8-8-16,-5-7-4,-5-3 1,-3-6 0</inkml:trace>
  <inkml:trace contextRef="#ctx0" brushRef="#br0" timeOffset="300.0299">3842 1972 51,'2'-18'31,"-2"18"2,3-14 0,0 0-16,-3 14 0,11-12-5,0 11-2,2-6-3,7 5-2,1-3-2,6 3 0,3-1-2,1 2 0,2 0 0,-2 0-1,-1 1 0,-3 0-3,1 2-2,-6-4-3,2 9-11,-6-5-17,-1 1 1,-2-2-1,-4 1 1</inkml:trace>
  <inkml:trace contextRef="#ctx0" brushRef="#br0" timeOffset="623.0621">3890 2156 46,'-15'8'28,"15"-8"3,-9 14 1,9-14-17,12 5 0,0-8 1,7 9-4,2-8-3,6 5-2,1-3-2,4 0-2,-1-1-1,-1 0-1,-2 0 0,-1-1-1,-4-1-1,-3 1-3,-2 2-2,-7-4-4,4 8-6,-15-4-9,12 0-5,-12 0-5,0 0 1,3 10 2</inkml:trace>
  <inkml:trace contextRef="#ctx0" brushRef="#br0" timeOffset="970.097">4025 2391 28,'-9'3'22,"9"-3"7,-7 11-5,7-11-1,0 0-2,0 0-3,6 10-2,-6-10-3,15 6-4,-5-5-1,6 5-1,0-3-1,4 2-2,1-1-2,0-1 0,0-1-1,-1 2 0,-2-3 0,-1 0-2,-1-1-1,-3-2-3,2 1-2,-5-7-3,9 3-7,-3-8-13,5-3-6,2-4 4,4-3-3,7-2 3</inkml:trace>
  <inkml:trace contextRef="#ctx0" brushRef="#br0" timeOffset="1399.1398">4883 1956 43,'13'-10'26,"-10"-4"2,-3 14-1,1-14-16,-1 14 0,-13-12 0,3 5-3,10 7-1,-14-7-2,14 7 1,-15-2-1,15 2-1,-18 3-1,6 3-1,-3 4 0,1 5 0,-3 6-1,0 6 0,0 3 0,2 5 0,1 1 1,4 1 0,3-2 0,4-1 1,3-6-1,4-2 4,4-5-3,4-1 2,2-4-2,5 2 1,1-2-2,2-2-2,0-2 1,-1-2-4,0-2 1,-2-3-5,2 1 0,-8-14-7,7 5-12,-4-8-10,2-4 1,0-2-2,2-4 3</inkml:trace>
  <inkml:trace contextRef="#ctx0" brushRef="#br0" timeOffset="1766.1766">5149 2112 46,'-13'4'30,"13"-4"3,0 0 0,0 0-15,0 0-1,0 0-2,0 0-4,11 3-3,5-1-2,3-2-2,8 2-1,3 1 0,6 0-1,3-1-1,1 2 0,-1-2-1,-2 3 0,-5-3 0,-3 2 0,-4-2-1,-3-2-1,-2 5-5,-7-8-4,3 6-21,-5-2-5,-2 0 1,-9-1-1</inkml:trace>
  <inkml:trace contextRef="#ctx0" brushRef="#br0" timeOffset="2436.2435">2351 2170 10,'-15'-15'23,"15"15"3,-16-11-5,16 11 3,-12-8 0,12 8-2,0 0-4,-11-9-3,11 9-3,0 0-4,21 4 0,-3-2-3,10 2-1,7 0-1,11 2-1,7-1 0,5 2 0,3-1-1,-1 0 0,-6-1-2,-7-2 0,-7 2-3,-13-6-5,-4 8-8,-14-6-19,-9-1 0,0 0 0,-17-2-1</inkml:trace>
  <inkml:trace contextRef="#ctx0" brushRef="#br0" timeOffset="3129.3129">1712 1731 15,'-9'-16'28,"5"5"-1,-2-3 5,4 3-8,2 11-3,-5-14-5,5 14 0,0 0-5,0 0-3,0 0-3,0 0-1,3 19-1,1 6-4,-1 9 2,3 9-2,0 9 2,2 10-2,-1 4 2,0 1-3,-2-4 3,1-2 2,-2-3-2,0-7 0,-2-10-1,0-6 1,-1-5-3,-2-7-2,4-3-2,-6-8-6,3-12-9,6 10-13,-6-10 0,7-17 0,-4-4 2</inkml:trace>
  <inkml:trace contextRef="#ctx0" brushRef="#br0" timeOffset="4278.4276">1621 1688 16,'0'0'23,"-12"-18"2,12 18-6,-5-17 1,5 17-2,1-18-2,1 6-4,7 2-2,0-5-2,7 2-1,3-3-1,9 1 0,3-4-1,6 4-1,1-2 0,3 6-1,-3 1-2,-1 7 1,-3 4-2,-4 7 1,-7 9-1,-6 6 0,-7 5 0,-4 8-1,-5 4 1,-6 2-2,-5 0 2,-4-2-2,-4-4 3,-3-2-3,-1-6 2,-1-7-2,0-5 2,-1-3 1,0-4 0,2-3 0,-1-5-1,4-1 1,-1-2 0,2-2 0,2-3 0,3 1 0,2-1 0,11 7 1,-11-15-1,11 15 0,-3-13 0,3 13 0,0 0-1,8-8 1,-8 8-1,12 5 0,-2 3 0,1 4 0,5 3 1,4 5 0,4 4-1,3 4 1,3 4 0,3 1 0,0-1 0,0 1 0,-3-3-1,-3-2 0,-4-4 0,-2-3-1,-7-5 0,-2-3 1,-3-3-1,-9-10 3,11 16-2,-11-16 1,7 11-1,-7-11-1,0 0-4,0 0-6,8 11-25,-8-11 2,0 0-1,12-6-4</inkml:trace>
  <inkml:trace contextRef="#ctx0" brushRef="#br0" timeOffset="6806.6806">6015 1979 15,'-6'-14'18,"6"14"-1,0 0 0,-4-12-3,4 12-1,-4-12-3,4 12-2,0 0-2,-5-13-3,5 13 0,0 0-2,0 0 0,0 0 0,-4-10-1,4 10-1,0 0 1,0 0 0,0 0-1,0 0 1,0 0-1,0 0 1,0 0 0,0 0 1,0 0 0,0 0 0,0 0 1,0 0 0,0 0 0,0 0 1,0 0 0,0 0-1,0 0 1,0 0 0,0 0-1,0 0 1,0 0-1,0 0 0,0 0 1,0 0-1,0 0-1,0 0 1,0 0-1,0 0 0,0 0 0,0 0 0,0 0 1,0 0-1,0 0 0,0 0-1,0 0 1,0 0-1,0 0 0,0 0 0,0 0 0,0 0 0,0 0 0,0 0 0,0 0 0,0 0-1,0 0 1,0 0 0,-1 13 0,1-3 0,0 8 1,1 7 0,0 7 0,1 9 1,-1 3 0,1 9 2,-1-1-2,1 2-1,0-4 0,-1-4 0,0-7 0,0-5 0,0-6-1,-1-7-2,1-6 3,-1-4 0,0-11 0,1 10 1,-1-10 0,0 0 1,0 0 0,0 0 1,0 0-1,0 0 0,0 0 0,0-11-1,0 11 0,-2-18-1,1 5-1,-1-2 0,1-2 1,-1-6-2,1 0 1,0-1 0,-1-2 0,1-2 0,-1 0-1,1-1 1,0-2 0,0 3 0,0-1 0,0-1 0,1-2 0,0 2 0,1 0 0,1 0 0,0 2 0,2 2 0,1 1 0,2 2-1,1 2 1,4 1 0,2 1-1,2 3 1,1 2-1,-1 1 0,2 5 0,-4 2-1,2 7 1,-3 4-1,0 5 1,-1 4-1,-1 6 1,1 1 0,-2 5 0,1 2 0,-5 2 1,-1-1 0,-5 1-1,-4-2 1,-5-2 0,-5 1 0,-4-3 1,-3-2-1,-2-4 0,-3-1 1,1-4-1,2-3 0,2-2 1,4-2-1,2-2 1,6-2 0,9-2 0,-12 2 1,12-2-1,0 0 1,0 0 0,0 0-1,0 0 0,0 0-1,0 0 0,9-6 0,-9 6-1,10 3 0,-1 3 0,3 1 1,1 4 0,5 3 2,1 5-2,4 2 0,1 1 1,0 2-1,1-2 0,-2-1 0,-2-1 0,-2-2-2,-3-4 2,-1-3 0,-3-1-1,-12-10-1,15 13-1,-15-13-2,12 4-5,-12-4-12,7-14-13,0 2 2,-2-9-1,4-2 1</inkml:trace>
  <inkml:trace contextRef="#ctx0" brushRef="#br0" timeOffset="7774.7772">6452 1422 53,'0'0'30,"6"-11"4,-6 11-2,0 0-9,0 0-14,0 0 0,0 0-2,0 0-3,0 0-1,-2 11-1,0-1 0,0 4 0,-1 3 0,-1 2-1,-1 2 1,1 3-1,-1-2-1,-1-2-4,5 3-11,-3-4-19,4-3 0,4-3 1,-4-13-3</inkml:trace>
  <inkml:trace contextRef="#ctx0" brushRef="#br0" timeOffset="8947.8947">7701 1988 4,'-14'-4'14,"14"4"-3,-13-5 1,13 5 2,-13-5 2,13 5 1,-11-5-1,11 5 0,0 0-3,-12-7-1,12 7-1,0 0-2,0 0-1,0 0-1,0 0-2,0 0 1,14 8-1,-3-6-1,9 2 0,3 1-1,7 2 0,4 0-1,4 0 0,2 0-1,-2 1 0,-2-1 0,-6 0-1,-4-1 0,-5-3 0,-7 1-2,-4-3 0,-10-1-3,10 1-1,-10-1-3,0 0-8,0 0-10,9-16-7,-7 3 0,0 0 1,-2-8 3</inkml:trace>
  <inkml:trace contextRef="#ctx0" brushRef="#br0" timeOffset="9225.9225">7916 1801 28,'-15'2'26,"15"-2"1,-5 13 3,4 0-17,5 9 1,-3 4-1,4 11-2,-3 2-1,4 8-4,-2-2-3,1 3 0,-1-3-2,0-3 1,-1-7-2,0-4 2,0-2-4,-1-9-1,3 1-3,-5-21-9,12 14-12,1-12-5,2-11 0,7-3-1</inkml:trace>
  <inkml:trace contextRef="#ctx0" brushRef="#br0" timeOffset="9535.9535">8523 1582 68,'10'-2'29,"-10"2"-1,0 0-5,5 23-16,-7 2 1,2 13 0,-4 4 0,4 10-1,-3 8-2,4 4-2,-2 0-1,3 0-2,0-6 1,0-6-1,1-5-1,0-9-2,0-5-3,-3-12-3,5 2-10,-2-10-11,-3-13-2,11-1-1,-3-15 2</inkml:trace>
  <inkml:trace contextRef="#ctx0" brushRef="#br0" timeOffset="9813.9813">8678 1547 62,'0'0'29,"0"0"0,0 0 1,0 22-21,2 11 0,-3 5 1,4 15-4,-3 7 1,2 10-4,0 4 0,0 1-3,1-4 1,1-7-2,1-6-1,0-9 1,2-7-5,-2-15-6,3-6-17,1-9-2,-9-12-2,16 3 0</inkml:trace>
  <inkml:trace contextRef="#ctx0" brushRef="#br0" timeOffset="10054.0052">8545 1966 66,'-19'1'34,"6"1"0,5-1 0,8-1-21,0 0-4,15-10-1,4 10-1,1-5-3,5-1-3,3 3-4,1-5-3,5 7-5,-6-5-14,0 5-9,0 2 0,-1 0-1,-1 5 1</inkml:trace>
  <inkml:trace contextRef="#ctx0" brushRef="#br0" timeOffset="10476.0475">8882 2170 41,'4'21'26,"-1"-11"3,9 2-1,4-3-14,2-5-3,5 4 0,-3-5-1,4 2-3,-6-2-2,2 4-1,-8 0-1,-2 2 0,-7 6-2,-3 3 0,-5 0-1,-2 5 0,-3-1 0,-3 1 1,-1 0 0,-1 0-2,1-5 2,0-1 0,2-2 1,2 0 0,2-3 0,4 2 1,2-4 1,6 3 0,4-2-1,6 0 1,2 1-1,6 0-1,0-2 0,1 2 0,1-4-2,-2-1 0,-1 0-1,-5-6-3,0 3-5,-8-10-20,3-1-8,0-5 1,2-4-2,4-4 2</inkml:trace>
  <inkml:trace contextRef="#ctx0" brushRef="#br0" timeOffset="11724.1723">10219 1944 4,'-9'1'16,"9"-1"-4,0 0 0,-12-5 1,12 5 2,-13-6 1,13 6-1,-11-4-1,11 4-2,-9-4-2,9 4-1,0 0-1,0 0-1,0 0 2,0 0-2,0 0 0,0 0-1,0 0 0,0 0 0,0 0-2,0 0 0,9-5-1,2 4 0,3-2-1,8 0 0,5 0-1,7-1 0,7 0 1,4 0-1,7-1 0,6 2 0,4-2 0,5 2 0,3-1 0,4 2-1,2 0 1,3 2 0,2-2-1,0 4 0,-1-1 1,-1 1-1,-1-1 0,-2 2 0,-3-2 0,-3 1 0,-5 0 0,-5 0 0,-4-1 1,-3 0-1,-5-1 0,-3 1 1,-5-1-1,-3 1 0,-1-1 0,-1 0 1,-2-1-1,-4 1 0,0-1 0,-1 0 0,0 0 1,-3-1-1,0 0 0,-2 1 0,0-1 0,-1 0 0,-1 1 0,-3 0 0,0 1 0,-3 0 0,-2 0 0,-1 1 0,-4-1 0,-8 0 0,13 1-1,-13-1-1,0 0-2,0 0-2,0 0-3,0 0-12,0 0-16,3-12 1,-3 12 0,-6-16 0</inkml:trace>
  <inkml:trace contextRef="#ctx0" brushRef="#br0" timeOffset="12115.2114">12162 1750 40,'-11'-7'27,"11"7"2,-6-11-1,6 11-13,6-13-2,0 3-2,4 6-1,-1-5-6,0 4 1,3-2-1,-2 5 1,0 0-3,0 4 0,1 5 0,2 6-2,0 4 1,4 7-1,0 5 1,3 6-2,-2 6 3,1 7-2,-4-3 1,-2 3 1,-6-1 0,-6 1 0,-8-3 0,-7-2 1,-8-4-1,-6-3 0,-5-6-1,-2-2 0,-1-4-3,1-7-2,6 1-4,2-10-5,12-5-23,6-1 2,9-2 0,4-25-2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10T14:12:18.17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14360 494 18,'0'0'15,"0"0"-1,0 0-2,0 0-1,0 0-1,0 0 1,0 0-1,7-38-1,-7 38 1,0 0-1,0 0 0,0 0-1,0 0 0,0 0-2,0 0-1,0 0 1,0 0-5,0 0 2,0 0 0,0 0-1,0 0-2,0 0 2,0 0 0,0 0-1,0 0 2,0 0-3,0 0-2,0 0 0,0 0 2,0 0-2,0 0 0,7 38 0,-7-38 1,-1 60-1,1-22 3,-1 3-1,1 2 0,-2 0 0,1 0 0,0-1 0,0-3 0,-1-4 2,2-35-2,-3 56 0,3-56 3,-3 37-1,3-37 2,0 0 0,0 0-1,0 0 0,0 0 3,0 0-3,0 0 1,0 0-3,-19-56-1,19 56-1,-11-71 4,5 31-4,0-1 1,-1 1 2,0 1-2,-1 2 3,1 2-3,7 35 3,-11-65-5,11 65 5,-8-59-3,8 59 1,-6-51 0,6 51 0,-2-41-1,2 41 1,0 0 1,-1-35-2,1 35-1,0 0 1,0 0-1,0 0 0,26 37 0,-26-37-2,37 61 1,-11-22-1,2 7 1,2 1-1,0-1 1,-1-1 0,-1-4 1,-5-6 1,-23-35 0,37 51 2,-37-51 1,0 0-3,40 33 1,-40-33 1,0 0 1,32-21 0,-32 21 0,25-47-2,-25 47 0,27-69 0,-13 27 1,-2-1 0,-1 0-2,-3 2 0,0 3 1,-3 3 0,-5 35-1,7-57 2,-7 57-1,2-42 0,-2 42-1,0 0 0,0 0 0,1-39 0,-1 39-1,0 0 0,0 0 0,2 40 1,-2-40-3,5 60 0,1-22 1,1 6-1,3 1 1,0 1 0,0-2-1,1-2 1,-1-2 1,-2-4 0,-8-36-2,14 63-3,-14-63-6,8 45-5,-8-45-17,0 0 1,0 0 0,0 0 1</inkml:trace>
  <inkml:trace contextRef="#ctx0" brushRef="#br0" timeOffset="543.6057">15033 511 21,'0'0'21,"0"0"4,-3-39-4,3 39-4,0 0-5,0 0-2,0 0-3,0 0-2,0 0 0,-26 35-2,26-35-1,-10 68 0,5-23 0,0 2-1,3 0 0,3-1 1,3-4 0,3-7 1,-7-35 1,19 48 2,-19-48-3,0 0 1,42 22 1,-42-22 1,0 0-4,38-33 0,-38 33 0,21-53 0,-12 18 0,-4-4 1,-1-1-2,-4 0 0,-1-1 2,-5 3-2,6 38 0,-17-60-1,17 60 3,-26-40-2,26 40-1,0 0-1,-41-23 0,41 23 0,0 0-2,-38 12 0,38-12-4,0 0-4,0 0-4,-21 48-10,21-48-7,0 0 0,27 46 1,-27-46 2</inkml:trace>
  <inkml:trace contextRef="#ctx0" brushRef="#br0" timeOffset="1311.0659">15247 524 15,'0'0'17,"0"0"-7,0 0 4,0 0 1,11-37 0,-11 37-4,0 0-1,0 0-1,0 0-1,0 0 1,0 0-3,18 43-1,-18-43-1,20 56 0,-8-21 0,2 2 0,-2 0-1,-12-37-1,22 63 0,-22-63 1,9 43 2,-9-43 1,0 0 0,0 0-2,0 0 0,0 0 1,0 0-2,-24-43 0,24 43-3,-16-65 0,10 27 0,1-2 1,2 3 1,3 2-1,0 35 1,5-63-2,-5 63 3,17-48-2,-17 48 0,31-32-1,-31 32 0,38-17 0,-38 17 0,38 1-1,-38-1 0,0 0-1,33 43 0,-33-43 1,-2 47-1,2-47 1,-19 51-1,19-51 2,-33 43 0,33-43 0,-37 28 0,37-28 0,-35 13 0,35-13 1,-29 1-1,29-1 1,0 0 0,0 0 1,-30-11-1,30 11 0,0 0 1,0 0-1,0 0-1,0 0 1,0 0 1,34-6-4,-34 6 2,37 20 2,-37-20-4,49 36 4,-49-36-2,54 47-1,-54-47-1,48 48 1,-48-48-1,40 39-4,-40-39-1,32 21-6,-32-21-7,0 0-8,35-8-5,-35 8 0,0 0 3</inkml:trace>
  <inkml:trace contextRef="#ctx0" brushRef="#br0" timeOffset="1672.2825">15645 379 18,'0'0'23,"0"0"3,0 0 2,0 0-10,0 0-3,0 0 0,24 38-7,-24-38-1,7 60-1,-2-25 1,-1 2-4,3-2 0,-7-35 0,13 60 0,-13-60-1,14 51 1,-14-51-1,15 38 0,-15-38-1,0 0 1,28 40-1,-28-40 0,0 0 0,39 20 0,-39-20-1,0 0-2,34-5-2,-34 5-4,0 0-9,11-40-9,-11 40-5,-3-37-2,3 37 2</inkml:trace>
  <inkml:trace contextRef="#ctx0" brushRef="#br0" timeOffset="2046.5069">15558 357 10,'0'0'25,"0"0"2,0 0 3,0 0-9,0 0-1,0 0-1,0 0-6,0 0-3,43-18-3,-43 18-3,53-11-2,-21 5-1,3 0 0,0 2-1,0 0-2,0 1-2,-5-1-5,-30 4-9,45-1-10,-45 1-3,0 0-2,0 0 2</inkml:trace>
  <inkml:trace contextRef="#ctx0" brushRef="#br0" timeOffset="2327.6755">15661 501 6,'0'0'28,"0"0"3,0 0 1,0 0-10,0 0-1,0 0-3,41 30-4,-41-30-5,53-2-4,-23-1-2,-30 3-2,52-9-5,-52 9-3,37-10-10,-37 10-13,0 0 0,0 0-2,0 0 1</inkml:trace>
  <inkml:trace contextRef="#ctx0" brushRef="#br0" timeOffset="3584.4291">16987 363 16,'0'0'18,"0"0"1,0 0 0,-35 1-1,35-1-3,0 0-2,-37 41-2,37-41-2,-36 50-2,36-50 0,-44 63-3,24-28 0,20-35-2,-41 67 1,41-67-1,-33 55 1,33-55-2,-21 38 0,21-38 0,0 0 0,0 0 0,-13 36 1,13-36 0,0 0 0,0 0 0,0 0 1,0 0-1,0 0 2,0 0-3,0 0 1,0 0-1,0 0 0,0 0 0,0 0 0,0 0 0,0 0 0,0 0-1,0 0 1,0 0 0,5-44-1,-5 44 2,1-36 0,-1 36-2,1-45-1,-1 45 3,2-50-2,-2 50 2,6-53-2,-6 53 0,13-54 1,-13 54 1,24-53 0,-24 53 0,30-49 0,-30 49-2,33-44 3,-33 44-2,35-36-1,-35 36 0,33-31 0,-33 31 0,34-23 0,-34 23 0,39-16 0,-39 16 0,46-8 0,-46 8 0,51 4-1,-51-4 0,49 17 1,-49-17-2,39 31 1,-39-31 0,22 43-1,-22-43 1,0 49-1,0-49 2,-22 51-2,22-51-1,-40 40 1,40-40 1,-55 33-1,25-21 1,-2-1-1,1-2 1,0-1 1,31-8 0,-52 9 0,52-9 2,-41 2-2,41-2 1,-30-4 0,30 4-1,0 0 1,0 0 0,-31-13 0,31 13 0,0 0 1,0 0-1,0 0 0,0 0 0,0 0-1,0 0 0,0 0 0,32-2-1,-32 2 0,41 16 1,-41-16 0,62 29 0,-27-9-1,3 2 1,1 3 0,0-3 0,-2 0-1,-4-3 1,-4-3-2,-29-16-2,44 20-3,-44-20-9,32 0-18,-32 0 2,0 0-2,38-32 2</inkml:trace>
  <inkml:trace contextRef="#ctx0" brushRef="#br0" timeOffset="3892.6139">17527 342 14,'0'0'23,"0"0"3,0 0 2,0 0-12,0 0 0,-21 51-4,21-51-3,-27 54-2,27-54-2,-32 63-2,32-63-2,-31 62 0,31-62-2,-28 52 2,28-52-3,-25 39-3,25-39-4,0 0-9,0 0-9,0 0-1,0 0 1,0 0 0</inkml:trace>
  <inkml:trace contextRef="#ctx0" brushRef="#br0" timeOffset="4200.7986">17296 363 30,'0'0'27,"0"0"3,0 0-1,0 0-11,0 0-3,0 0-3,0 0-3,0 0-3,36 42-4,-36-42 0,32 47-2,-32-47 0,38 59-1,-38-59 0,36 61-1,-36-61 0,34 54 2,-34-54-3,33 39-3,-33-39-8,30 23-7,-30-23-8,33 8 0,-33-8 0,0 0 0</inkml:trace>
  <inkml:trace contextRef="#ctx0" brushRef="#br0" timeOffset="5095.3351">17699 417 19,'0'0'25,"0"0"-2,0 0-5,0 0-1,0 0-2,0 0-5,0 0-2,0 0-4,0 0-1,13 51 0,-13-51-1,2 54 3,-2-54-3,4 64 1,-4-64-1,4 57 2,-4-57-1,4 41 1,-4-41 0,0 0 2,0 0 1,0 0-1,0 0-1,0 0-1,0 0 1,0 0 1,-2-42-2,2 42-3,-4-58 0,4 58-1,-6-62 2,6 62-2,-3-52 1,3 52-2,-3-35 1,3 35-1,0 0 1,0 0 1,0 0-1,0 0 2,0 0-5,0 0 3,21 40-2,-21-40 2,22 56-3,-22-56 1,30 63 0,-30-63 0,29 53 2,-29-53 2,26 36-2,-26-36 3,0 0-2,35 23 1,-35-23 1,0 0 0,0 0 0,36-29-2,-36 29 1,12-43-1,-12 43 1,8-60-2,-8 60 1,4-66 0,-4 66-1,-2-66 0,2 66 1,-5-53 0,5 53-2,-8-38 0,8 38 0,0 0-3,0 0-3,0 0-3,0 0-6,0 0-12,0 0-8,0 0 0,0 0-1,0 0 3</inkml:trace>
  <inkml:trace contextRef="#ctx0" brushRef="#br0" timeOffset="5665.6771">18108 419 5,'40'-20'20,"-40"20"3,0 0-9,21-36 2,-21 36 1,0 0-2,0 0-2,0 0 0,11-36-2,-11 36-2,0 0-1,0 0-1,0 0-3,-31 30-1,31-30 0,0 0-3,-39 49 3,39-49-3,-21 36 0,21-36 0,0 0 0,-15 46 0,15-46 0,0 0 2,0 0-2,43 38 3,-43-38-2,44 16 1,-44-16-1,48 11 0,-48-11-1,37 11 1,-37-11 0,0 0-1,32 18 0,-32-18 1,0 0-1,0 0 1,1 40 0,-1-40-1,0 0 1,-20 35 0,20-35-1,0 0 1,-40 27 0,40-27 0,-29 11 2,29-11-2,0 0 0,-38 4-1,38-4-2,0 0-2,0 0-5,0 0-9,-30-36-17,30 36 2,0 0-1,0 0 1</inkml:trace>
  <inkml:trace contextRef="#ctx0" brushRef="#br0" timeOffset="6457.1517">19208 468 1,'0'0'18,"-40"-41"0,40 41-8,0 0-2,-29-4 3,29 4-1,0 0-3,-37 42 3,37-42-4,-26 52 2,26-52-3,-18 69 2,12-34-3,7 0 1,-1-35 1,13 61-1,-13-61 0,31 44 0,-31-44 0,47 23-1,-47-23 0,56 2-1,-56-2-1,55-21 1,-55 21-2,47-40 0,-47 40 0,28-54 0,-28 54-1,7-64 0,-7 64 2,-17-67-1,17 67 1,-38-61 0,38 61 0,-53-46-3,22 32 3,-2 6-2,1 8 0,0 6-2,0 5 0,32-11-1,-50 35 0,50-35 2,-28 42-6,28-42 1,5 37-4,-5-37-2,41 21-4,-9-14-6,9-5-3,7-1 1,-1-6 0</inkml:trace>
  <inkml:trace contextRef="#ctx0" brushRef="#br0" timeOffset="6915.4265">19554 452 38,'0'0'21,"0"0"-4,0 0 2,0 0-6,0 0-2,0 0-3,0 0-2,21 55-1,-21-55 0,10 53-2,-10-53-1,9 47-1,-9-47 2,0 0-1,7 42 1,-7-42 1,0 0-1,0 0 1,0 0 0,0 0 0,0 0-1,-36-51-1,36 51 1,-13-48-1,13 48-1,-9-54 1,9 54 1,-1-51 0,1 51-2,4-43 2,-4 43-2,0 0 1,21-44 1,-21 44-2,0 0 0,39-23-1,-39 23 3,36-7-4,-36 7 0,40-1 0,-40 1-3,37 0-1,-37 0-5,0 0-4,35 2-10,-35-2-7,0 0-2,0 0-1,0 0 2</inkml:trace>
  <inkml:trace contextRef="#ctx0" brushRef="#br0" timeOffset="7164.5759">19574 472 7,'0'0'27,"-32"24"1,32-24 2,0 0-10,0 0-1,0 0-3,12 35-2,-12-35-2,0 0-5,41 12-2,-41-12-2,41-3-2,-41 3-1,42-9-2,-42 9-4,44-15 0,-44 15-10,36-15-6,-36 15-11,30-10 1,-30 10 0,0 0 2</inkml:trace>
  <inkml:trace contextRef="#ctx0" brushRef="#br0" timeOffset="7985.0679">20422 426 19,'-4'-38'22,"4"38"-1,0 0-7,0 0-1,0 0-1,0 0-4,0 0-2,-5 35-2,5-35-1,-1 50 0,1-50 0,-2 63 1,2-63-1,0 60 0,0-60 0,-1 47 0,1-47 0,0 0 0,-2 38 2,2-38 1,0 0 0,0 0 1,0 0-2,0 0 0,0 0 0,-1-52-2,1 52-2,3-54 1,-3 54 0,3-59 0,-3 59 0,2-53 0,-2 53 0,2-38 0,-2 38 1,0 0-2,0 0-3,16-36 2,-16 36 0,0 0 0,34-1 0,-34 1 0,36 21-3,-36-21 1,44 42 2,-44-42-2,44 59 1,-44-59-1,39 68 0,-39-68 0,30 62 3,-30-62-2,19 49 0,-19-49-2,0 0-2,18 42-5,-18-42-7,0 0-13,0 0-1,0 0 0,0 0 1</inkml:trace>
  <inkml:trace contextRef="#ctx0" brushRef="#br0" timeOffset="8234.2173">20374 571 11,'0'0'23,"0"0"5,0 0-2,0 0-6,0 0-2,0 0-4,49-10-5,-49 10-2,46-4-1,-46 4-3,47-5-1,-47 5-3,44-5-3,-44 5-7,37-10-11,-37 10-5,35-11-4,-35 11 2</inkml:trace>
  <inkml:trace contextRef="#ctx0" brushRef="#br0" timeOffset="8498.3756">20820 409 14,'0'0'21,"0"0"4,0 0 5,30 7-15,-30-7-4,6 35-1,-6-35-2,12 53-2,-12-53 1,17 66-5,-9-31-1,-8-35-1,18 60 0,-18-60-1,13 42-2,-13-42-2,0 0-6,0 0-8,0 0-6,0 0-1,31 10 1</inkml:trace>
  <inkml:trace contextRef="#ctx0" brushRef="#br0" timeOffset="9203.7987">21017 424 26,'0'0'22,"0"0"-5,0 0 0,0 0 0,0 0-2,0 0-6,10 44 2,-10-44-5,10 46 3,-10-46-4,18 54-3,-18-54 0,21 54-2,-21-54 2,25 45-2,-25-45 1,0 0-1,23 44 0,-23-44 0,0 0 0,0 0-4,0 0-2,0 0-2,0 0-3,0 0-3,0 0 1,29-51 1,-29 51 0,12-51 5,-12 51 7,11-50 4,-11 50 6,10-43 2,-10 43 2,0 0-2,10-41 2,-10 41-2,0 0-3,0 0-6,0 0 1,0 0-2,0 0-2,0 0 1,0 0-2,-34 43-1,34-43 0,-25 35 4,25-35-3,0 0 1,-31 45 0,31-45 0,0 0 1,0 0 1,0 0-1,0 0 0,0 0 1,0 0 0,0 0 0,0 0 1,8 37-1,-8-37 1,0 0-1,44 14 0,-44-14-1,33 9 0,-33-9 0,29 9 0,-29-9-1,0 0 0,0 0-1,29 4-2,-29-4-2,0 0-3,0 0-8,0 0-6,41-23-7,-41 23-2,35-13 2,-35 13 1</inkml:trace>
  <inkml:trace contextRef="#ctx0" brushRef="#br0" timeOffset="9525.9918">21324 502 22,'0'0'26,"0"0"3,0 0 2,0 0-15,0 0-1,0 0 1,0 0-4,0 0 0,41 41-4,-41-41-3,34 11-2,-34-11-1,34 10-1,-34-10-1,0 0-1,40 6-2,-40-6-2,0 0-3,0 0-5,35-10-3,-35 10-10,0 0-4,0 0 0,0 0 2</inkml:trace>
  <inkml:trace contextRef="#ctx0" brushRef="#br0" timeOffset="9807.1605">21554 452 16,'0'0'27,"0"0"-3,0 0 5,0 0-15,0 0 0,0 0-5,-20 43-2,20-43 0,-10 52-1,10-52-2,-11 65 0,11-65-2,-9 63 1,9-63-2,-5 50-1,5-50-1,0 0-3,3 41-3,-3-41-9,0 0-6,0 0-5,0 0-1,39-28 1</inkml:trace>
  <inkml:trace contextRef="#ctx0" brushRef="#br0" timeOffset="10438.5391">21791 543 33,'0'0'23,"0"0"-3,6 42-1,-6-42-5,-3 48-4,3-48-2,-2 43-2,2-43-1,0 0 1,-1 40 0,1-40 0,0 0-1,0 0 1,0 0-1,0 0-1,0 0 0,-9-49-1,9 49-2,3-48-1,-3 48 2,4-52 0,-4 52-3,3-46 3,-3 46-3,0 0 4,2-47 0,-2 47-1,0 0-1,0 0 0,0 0 1,0 0-3,41 36 2,-41-36-2,33 47-1,-33-47 0,39 52 1,-39-52 0,40 42 2,-40-42 0,39 23 0,-39-23 1,36 2 0,-36-2 0,31-15 3,-31 15-3,0 0-1,25-51 2,-25 51-3,-5-47 2,5 47-4,-21-55 3,21 55-8,-31-55 5,31 55-7,-27-48-3,27 48-7,-13-38-13,13 38 1,0 0-4,0 0 4</inkml:trace>
  <inkml:trace contextRef="#ctx0" brushRef="#br0" timeOffset="10827.7725">22376 351 24,'0'0'24,"0"0"2,0 0 0,0 0-11,-32 42 1,32-42-5,-12 53-2,12-53-2,-7 66-1,7-66 0,2 68-3,-2-68 1,15 59-1,-15-59 1,25 40-1,-25-40 0,39 25 0,-39-25-1,49 12-1,-49-12-2,50-5-3,-50 5-3,48-21-10,-48 21-8,37-36-5,-37 36-4,16-52 2</inkml:trace>
  <inkml:trace contextRef="#ctx0" brushRef="#br0" timeOffset="11159.9717">22176 383 29,'0'0'25,"0"0"2,0 0 2,0 0-17,0 0-1,0 0 0,36 8-1,-36-8-2,53-1-2,-22-1-4,1-2 0,0-1-4,-3 1 0,-29 4 0,49-11-9,-49 11-11,0 0-8,41-9 2,-41 9-2,0 0 3</inkml:trace>
  <inkml:trace contextRef="#ctx0" brushRef="#br0" timeOffset="11454.1481">22299 522 30,'0'0'28,"-26"37"-7,26-37 1,0 0-7,0 0-2,32 7-2,-32-7-3,37-7-2,-37 7-3,43-13-2,-43 13-2,41-13 1,-41 13-7,31-11-3,-31 11-14,0 0-4,32-11-1,-32 11 1</inkml:trace>
  <inkml:trace contextRef="#ctx0" brushRef="#br0" timeOffset="12092.5309">23048 378 2,'0'0'19,"0"0"2,-30-31 3,30 31-13,-38 0 7,38 0-6,-48 6-2,18-1 1,30-5-1,-61 16-1,61-16-1,-55 18-1,55-18-2,-41 21-1,41-21-5,0 0 3,-26 36 0,26-36 0,0 0-2,27 41 0,-27-41 1,41 27-1,-41-27 4,55 23-5,-25-10 1,-1-3-2,-29-10 4,50 23-3,-50-23 1,34 24 1,-34-24-1,0 0 0,15 44 1,-15-44 3,0 0-2,-31 45 1,31-45-1,-45 25 1,15-18-1,-6-3 0,-1-5 0,-4-3-4,1-6 2,0-1-2,0-6-4,7-3-6,2 2-12,31 18-7,-46-31 0,46 31-1,-29-24 2</inkml:trace>
  <inkml:trace contextRef="#ctx0" brushRef="#br0" timeOffset="15598.6333">14594 1175 14,'16'-10'11,"-16"10"-1,19-9-1,-9 3-1,1 3-2,2-2-1,0 1-1,1 2 0,2-1 1,0 1-1,3 1 2,0 1-1,1 0-1,1 0 0,1 1-1,3-1-1,0 1-1,1-2 0,1 0-1,1 0 1,0-3 0,1 3 0,1-4 0,1 2 0,1-2 0,0 1-1,1 0 1,2-1 0,2 1 0,2 0 0,1 2 0,0 0 1,2-1 0,2 2 0,0-1-1,1 1 1,0 1 0,1 0-1,1 0-1,-1 0 1,2-3-1,0 0 1,3-2-1,2 0 0,-1-2 0,1-1 0,2 2 0,2 1 0,-3 0 0,4 4-1,-2-6 4,1 8-4,2-6 3,1 9-2,0-5 2,1 3-2,1-1 0,0-3 0,2 5-2,-1-4 3,-2 1 0,0 1 0,-2-3 0,-1 1 0,-3 0 3,1 2-2,-6-1-1,0-1 0,-1 2-2,-3-4 1,1 6 0,-1-7 1,-2 1-3,-1 3 3,-1-1 2,-1-1-1,-2 2-1,0-1 0,-1 2-2,1 1 3,-2 1-1,1-3 0,-1 1-4,3-1 4,0 3-1,1-2 0,1 1 1,0-1-1,0 0 1,0 1 0,3 1-1,0-1 1,0 1 0,1-2-1,0 0 1,3-1-1,0 0 0,3 0 0,-1-2 1,1-1-1,0 1 0,0 0 0,1-1 0,-1 3 0,1-2 3,-2 1-3,1-3 0,1 4 0,1-1 3,0 2-3,-2-2 0,-2 1 0,2 0-2,-2 1-1,-2-1 4,-1 2-4,-1-5 4,-2 3-1,2-1 0,0 0 0,-2-1 0,1-1 3,-1 2-1,0 0 2,-1 1-8,-3-2 2,0 0 5,-2 1-3,-3-1 0,-1 1-2,0-2-1,-1 1 4,-1 0-1,1-2 0,2 1-3,-1-1 1,2 1 2,0-2 3,0 2-3,-1-2-3,3 1 3,-1 1 0,-1-1 1,1 2-1,-1 1 0,2-2-3,2 3 3,2-1 1,0-1-1,2 1 0,-1 0 0,3-2 0,1 2 0,1 0 0,-1-3 1,0 2-1,-1 0 0,0-1 0,0 0 0,0-1 1,-3 1 0,-1-1-1,0 1 1,-1-1 1,-3 1-1,0-2 0,0 2 1,-1-2-1,-1-1 2,1 2-1,-1-2-1,2 1 1,1 2-1,1-1 1,-1 1-1,2 0 0,-2 2 0,1-2 0,-3 0-1,-1 1 1,-1-2-1,-1 1 1,-1 1-1,-1-1 0,0 1 1,0 2-1,1 0 0,1 2 0,0-1 0,-2 4 0,0 0-1,-1-1 1,-1 2 0,0-1 0,-30-5-1,54 10 1,-54-10 0,46 7 0,-46-7 0,43 5 0,-43-5 0,41 5 0,-41-5 1,37 2-1,-37-2 1,36 1-1,-36-1 1,37 1-1,-37-1 0,35-2 0,-35 2 0,38 0 0,-38 0 0,41 1 0,-41-1 0,41 1 0,-41-1 3,39 4-3,-39-4 0,38 2 0,-38-2 0,35 0 0,-35 0 0,33 0 0,-33 0-3,33-2 3,-33 2 3,31-4-3,-31 4 0,30-2 1,-30 2-1,0 0 3,42-1-2,-42 1-1,0 0 1,30 1 1,-30-1-1,0 0-2,0 0-2,0 0-10,0 0-17,0 0 0,32-22-4,-32 22-1</inkml:trace>
  <inkml:trace contextRef="#ctx0" brushRef="#br0" timeOffset="142335.6299">13467 2102 13,'0'0'14,"-6"-24"1,3 13 1,-3-5-1,1 1 0,-1-2-2,1 1-2,0 3 0,0-2-3,5 15-1,-7-17-2,7 17-1,0 0-1,-2 26-1,4 7-1,2 10 0,1 11-1,-1 7 0,3 4 0,-1 2 1,0-8-1,0-8 0,-2-12 0,-1-8 1,-1-13 3,-1-6 0,-1-12 0,0 0 2,-9-27-1,4 0-1,-2-13 1,1-8-1,0-16-3,2-9 0,0-8 0,5 1 0,3-6 0,4 9 1,6 4-1,5 10 1,6 10-2,5 12 2,6 11-2,5 10 1,2 14-1,1 11-1,-2 17 0,-4 14-1,-6 17 0,-10 9 0,-8 10 1,-10 2-2,-9 0 2,-9-4-1,-7-11 2,-5-10 0,-4-11 0,-1-12-1,-1-11 1,3-7 0,0-6 0,2-7 0,2-7 0,5-3 0,4-7 1,4 0-1,2-1 1,4 1-1,5 2 0,5 3 0,2 4 0,-6 13-1,18-13 1,-6 16-1,2 7 0,3 6 1,1 9-1,2 10 3,5 5-2,1 5 0,4 4 0,1-1 0,1-1 0,-2-4 0,1-3-1,-5-12-5,-2-1-1,-5-12-12,-3-8-11,2-4 0,-4-11-2,5-4 1</inkml:trace>
  <inkml:trace contextRef="#ctx0" brushRef="#br0" timeOffset="142621.8014">14101 2225 34,'0'0'28,"0"0"3,0 0 0,0 0-9,0 0-6,23 8-1,-7-9-5,7 6-3,1-4-2,5 2-2,-1 1-2,-2-1-2,-1 4-5,-7-6-7,-2 4-20,-4 0 0,-12-5 1,11 2-3</inkml:trace>
  <inkml:trace contextRef="#ctx0" brushRef="#br0" timeOffset="143141.1129">15171 2144 24,'0'0'24,"-7"-17"1,7 17 2,-8-19-13,0 5 0,0 0-2,-6-2-5,-1 5-1,-5 1-2,0 5-1,-8 5-1,-1 8-1,-3 9 1,-1 8 0,-1 6-1,2 7 3,3 4-2,4 5 0,8-4 0,9 3 0,9-7 1,13-1 0,9-8-1,12-3-1,5-9 2,8-2-1,-1-6-1,2-3-1,-6-1-3,-7-7-3,-5 2-10,-11-1-17,-6-7 1,-14 7-1,10-18 1</inkml:trace>
  <inkml:trace contextRef="#ctx0" brushRef="#br0" timeOffset="143472.3114">15421 2169 49,'0'0'28,"-9"0"3,9 0-6,0 0-9,11-5-2,5 7-3,4-4-5,5 4-2,1 0-1,4 1-2,2 2 0,-1-1-3,-3 6-4,-5-6-5,-2 5-13,-5-1-7,-5-4-1,-2 3 1,-9-7 0</inkml:trace>
  <inkml:trace contextRef="#ctx0" brushRef="#br0" timeOffset="143735.4693">15487 2410 48,'0'0'30,"13"10"3,-3-7-3,1-2-12,7 6-2,-3-4-5,4 4-4,-2-4-4,0 2 0,0 0-3,-2-2-2,0 2-3,-4-6-7,3 1-16,-1 0-4,-3-5-1,1-1 0</inkml:trace>
  <inkml:trace contextRef="#ctx0" brushRef="#br0" timeOffset="144216.7579">16390 2154 16,'-14'1'22,"-9"-6"2,-2 4-7,-2 2 3,-2 1-5,-2 7-2,-2-1-3,1 9-1,-1 1-1,6 6-1,5 4-2,5 6 0,6-2 1,8 4-1,8-3-1,9 0 0,8-5-1,9-1-2,5-7 0,4-6-3,3-2-4,-2-9-7,1-2-16,-4-2-3,-5-6-1,-4 0 0</inkml:trace>
  <inkml:trace contextRef="#ctx0" brushRef="#br0" timeOffset="144501.9289">16553 2380 52,'0'0'31,"0"0"2,0 0-3,15 9-13,7 1-2,1-10-4,8 6-5,3-4-2,4 1-3,1 1-1,-1-4-3,0 2-4,-8-6-7,0 0-17,-4-1-2,-6-3-1,-2-1 2</inkml:trace>
  <inkml:trace contextRef="#ctx0" brushRef="#br0" timeOffset="145322.4209">17324 2172 13,'-16'-4'23,"16"4"1,-12 16 3,9 8-10,3 13-6,1 6 0,2 12 0,-1 3-3,2 6-1,0-3-2,2-5-1,-3-13-1,1-9 1,-4-12 1,1-8 0,-1-14 0,0 0 0,-10-30-1,5 4 0,-4-10 0,3-6-2,-2-14-1,2-6-1,2-6 0,4-3-1,4 0 1,4 3 0,6 5-1,4 7 1,4 11 0,4 11 0,3 12-1,4 11 1,-3 14-1,-1 8 1,-2 10-1,-5 8 1,-5 6 0,-9 4-1,-7 3 1,-8-1 0,-7-4 1,-4-5 1,-6-7-1,-1-5 1,0-5-1,2-5 2,2-6-2,5-1 2,2-2-3,14-1-1,-10-4 2,10 4-3,11-1 3,3 4 0,4 6 0,5 5-3,7 3 3,2 7 0,0 1-1,0 3 1,-3 0-1,-2-2-2,-4-6 1,-7-5-1,-4-2-1,-12-13-5,14 7-10,-14-7-16,5-18 0,-3 1-1,1-12 2</inkml:trace>
  <inkml:trace contextRef="#ctx0" brushRef="#br0" timeOffset="146398.0659">17818 1548 26,'0'0'22,"0"0"-1,0 0 4,0 0-7,2-13-2,-2 13-3,0 0-4,0 0-1,0 0-2,0 0 0,-4 15-2,-1 1 0,-3 2-2,0 5 1,-2 4-1,1 2-3,0 2-1,0-8-9,4-2-19,2-2-3,0-8 1,3-11-2</inkml:trace>
  <inkml:trace contextRef="#ctx0" brushRef="#br0" timeOffset="147030.4451">16212 1686 27,'-4'-14'25,"4"14"2,-1-14 1,1 14-7,0 0-2,-3-13-5,3 13-2,0 0-4,0 15-3,-2 2-3,1 6-3,0 1 1,0 4-2,0 4 2,0-3-6,1 3-1,-2-7-16,1-8-7,1-1-1,0-16 0,-3 13 0</inkml:trace>
  <inkml:trace contextRef="#ctx0" brushRef="#br0" timeOffset="147672.8303">15076 1428 36,'0'0'26,"1"-20"-1,-1 20-2,0 0-6,2-12-4,-2 12-3,-1 19-4,1 1-2,-1 3-1,1 6-1,-1 3 0,1 3 1,-1 0-2,1-3-1,1-1-3,-3-10-5,4-1-5,-2-8-17,0-12 2,0 0-1,0 0 1</inkml:trace>
  <inkml:trace contextRef="#ctx0" brushRef="#br0" timeOffset="148655.4195">14959 1082 16,'0'0'18,"1"-34"0,1 24-1,-2 10 0,0 0-1,2-12-4,-2 12-2,0 0-2,0 0-3,1 14 0,-1 4-2,1 1-1,-2 8-3,2 2 3,-1 5-1,1 1 1,-2-6-1,2 1 0,-1-9 0,0-3-2,1-6-1,-1-12-2,0 0-5,9 8-8,-9-8-7,16-10-4,-8-1 2,5-4 0</inkml:trace>
  <inkml:trace contextRef="#ctx0" brushRef="#br0" timeOffset="148911.5731">15142 1032 19,'0'0'19,"5"-15"-1,-5 15-2,0 0-1,0 0-1,1 20-2,-3-2-4,1 2 1,0 7-4,0 1 0,-1 6 0,2-2-3,-1-2 0,2-5-1,0-4-3,0-4-1,0-3-4,-1-14-4,0 13-9,0-13-7,0 0 1,0 0 0</inkml:trace>
  <inkml:trace contextRef="#ctx0" brushRef="#br0" timeOffset="149168.7273">14992 1251 16,'11'-6'25,"-2"5"2,-9 1 3,13-4-9,-1 6-2,-2-1-3,5 4-5,-1-5-2,4 1-4,-2 0-3,2-2-2,0 1-5,-3-5-11,1 2-13,1 0-2,-2-1 0,4-3 0</inkml:trace>
  <inkml:trace contextRef="#ctx0" brushRef="#br0" timeOffset="149770.0879">16023 1072 20,'3'-11'20,"-3"11"-3,0 0-2,0 0 1,0 0-5,1 29-3,0-3-2,0 7-1,0 2-1,2 3-1,-2 3 1,1-2-2,1-2 1,0-7-2,-1-1 0,1-8-1,0 0-4,-3-7-8,0-14-12,6 16-1,-6-16 0,11-9 0</inkml:trace>
  <inkml:trace contextRef="#ctx0" brushRef="#br0" timeOffset="150057.2601">16205 1163 18,'-3'-12'21,"3"12"0,0 0-4,-8 23-3,5-5-2,0 3-4,2 3-1,1 7-2,1 0 0,1 2-1,2-4-3,-1 0-3,0-8-8,-2-2-14,2 0 0,-3-19-1,0 0 0</inkml:trace>
  <inkml:trace contextRef="#ctx0" brushRef="#br0" timeOffset="150269.3873">15968 1279 54,'0'0'32,"-3"14"-2,3-14-4,23 17-13,0-7 0,1-3-3,8-1-5,0-4-5,-1-3-8,3 0-16,-3-1-8,-6-2 1,-1 1-2</inkml:trace>
  <inkml:trace contextRef="#ctx0" brushRef="#br0" timeOffset="151993.421">18579 2572 13,'0'0'21,"-9"3"1,9-3-3,0 0-3,0 0-4,0 0-1,0 0-2,13 4-2,-1-7-1,7 4-1,8-3 0,12 2 0,12-3-1,10 3-1,9-2 0,10 4-1,5-4 0,3 2 0,-4 0-1,-1 0-1,-9 0 2,-5-1-2,-8 0-2,-11-1 0,-8 2-2,-8-5-4,-2 5-5,-8-2-9,-6-3-7,-1 5 0,-8-6 0,0 5 2</inkml:trace>
  <inkml:trace contextRef="#ctx0" brushRef="#br0" timeOffset="152551.7559">19476 2377 32,'0'0'21,"-15"-3"-5,15 3 0,-11-1-3,11 1-4,0 0-1,0 0 0,4 16-2,8-5-1,9 4 1,4 1-1,7 7-1,4 0 0,4 4-1,-2 1-2,0 1 0,-8 3-1,-6 1 0,-9 2-1,-11 0 2,-11 2-1,-10-2 0,-11-3 0,-9-3 0,-4-2-3,-5-8-6,1-6-18,10 1-1,4-13-1,15 0 0</inkml:trace>
  <inkml:trace contextRef="#ctx0" brushRef="#br0" timeOffset="156492.1187">20706 2447 14,'0'0'23,"-2"-12"2,2 12-2,0 0-7,0 0-1,0 0-5,0 0-1,0 0-2,4 17-3,-3 2-1,1 3 0,2 4-1,-1 3-1,1 3 1,0-3 0,-1-2-1,-1-5 1,0-5-1,-1-6 1,-1-11 1,0 12 2,0-12-2,-3-11 0,1-1 1,-2-7-1,2-2-1,-2-9 0,2 0-1,-1-5 0,2 0 0,0 1-1,3-1 1,0 2-1,2 4 0,1 4 0,2 2 0,3 5-1,2 3 1,5 3-1,2 6 0,2 5 0,-1 4 3,2 8-2,0 4-1,-4 5 1,-2 2-1,-6 4 1,-6 1 0,-5-1-1,-4 1-1,-6-5 1,-3-3 1,-4-4 0,-2-2 0,-1-4 1,0-3-1,0-2 0,3-3 0,0-3 1,5-1-1,2 0 1,11 3 0,-15-6 0,15 6 0,0 0 0,0 0-1,0 0 1,0 0-1,0 0 0,13 13 0,1-3 0,4 4 0,3 4 0,5 1 0,3 0 0,2 1 0,0-1 0,-1-3-1,-1-1-2,-4-5-1,-1-1-5,-6-9-7,-1-1-12,0-3-4,-5-5-1,1 0 1</inkml:trace>
  <inkml:trace contextRef="#ctx0" brushRef="#br0" timeOffset="156810.3094">21103 2513 1,'-3'11'23,"3"-11"1,-10 7 4,10-7-7,0 0-2,0 0-1,0 0-3,17 2-4,-3-4-1,5 3-4,0-4-2,4 5-1,0-2-3,-2 0-1,-2 2-4,-3-3-7,0 2-14,0 0-5,-2-4-1,4-1 1</inkml:trace>
  <inkml:trace contextRef="#ctx0" brushRef="#br0" timeOffset="157304.6059">22220 2416 17,'-27'-13'11,"-6"-5"1,-1 6 1,-5-2 1,2 7-1,-1 0-1,0 6-1,1 7-2,0 0 1,5 9-3,1-2 1,7 8-2,1-3 0,9 10 1,2-2-1,10 5 0,5-1 0,10 1-1,4 0 0,9-1-1,3-6-1,7-1 0,2-7-1,2-4-2,1-4-1,-3-7-2,0 0-4,-7-10-7,1-2-14,-3 0-5,-4-7-1,-2 3 2</inkml:trace>
  <inkml:trace contextRef="#ctx0" brushRef="#br0" timeOffset="158109.0883">22239 2428 14,'0'0'18,"0"0"0,0 0-2,0 0-3,0 0 0,-5 14-2,6-4-2,3 9-1,-1 3 0,1 9-1,0 1-1,3 7 1,-3-1-3,2 1-1,-2-4-2,0-2 0,-1-8-2,-2-6-1,1-4-2,-2-15-3,3 14-7,-3-14-9,0 0-5,9-16 0,-7-4 1</inkml:trace>
  <inkml:trace contextRef="#ctx0" brushRef="#br0" timeOffset="158410.2689">22409 2455 24,'6'-13'23,"-6"13"1,0 0-6,0 0-1,0 19-4,-6-5-3,1 8-2,-1 3-1,1 9-1,0 1-1,3 5-1,1-1-1,4 0-2,3-4-2,2-3-2,3-4-3,-3-8-5,3-5-7,-1-2-11,-10-13-1,0 0 2,3-12 0</inkml:trace>
  <inkml:trace contextRef="#ctx0" brushRef="#br0" timeOffset="158621.3954">22199 2660 45,'0'0'30,"-14"8"2,14-8-5,18-1-13,-3-7-2,8 2-1,0-4-7,5 0-3,3 1-4,-2-1-6,2 6-6,-7 3-11,-4 0-5,2 9-1,-8-5 2</inkml:trace>
  <inkml:trace contextRef="#ctx0" brushRef="#br0" timeOffset="159064.6613">22581 2825 31,'0'0'27,"-1"18"1,1-18-3,0 0-15,9 11 0,-9-11-2,11 2-3,-11-2-2,9 10-1,-9-10-2,1 21 0,-3-4 1,-3 3-1,-1 1 1,-4 2-1,-1-3 1,0 1 0,-1-6 1,0 1-1,0-9 2,12-7 0,-16 8 1,16-8 2,0 0-2,0 0 0,-4-15 0,10 4 0,2-1-2,2 1 0,4-1-1,3 3 0,1 4 0,1 3 0,-1 3-1,0 4 1,-2 0-2,-1 4 0,-3-1-1,-3-1-3,2-1-3,-11-6-9,17-3-9,-3-3-7,-3-5 0,6-2 1</inkml:trace>
  <inkml:trace contextRef="#ctx0" brushRef="#br0" timeOffset="159388.8556">22898 2433 24,'-13'-5'23,"-11"-6"1,6 8-1,-6 2-13,-2 2 1,2 7-1,-2 5-1,5 9-1,3 4 0,8 6-2,1 4 0,9 3-1,4-1 1,6-1-2,5-6-1,5-4-1,0-7-2,3-8-1,1-5-4,-3-12-5,5-1-5,-4-11-9,-5-8-7,5-3-2,-6-9 2</inkml:trace>
  <inkml:trace contextRef="#ctx0" brushRef="#br0" timeOffset="159598.9816">23028 2364 39,'0'0'27,"0"0"3,5 16-6,-3 2-10,3 11-1,-3 1-4,3 12-1,-2-1-2,1 5-3,-1-3-2,-1-2-2,1-3-2,-2-10-5,3-2-3,-1-10-12,-3-16-8,14 8 0,-6-18 0</inkml:trace>
  <inkml:trace contextRef="#ctx0" brushRef="#br0" timeOffset="159835.1233">23206 2276 29,'-5'14'27,"-5"1"3,4 15-1,1 5-16,0 4-2,3 11 0,0 2-4,4 4-5,0-4-1,1-1-2,3-5-5,-1-7-6,0-9-11,3-2-7,-7-14 0,2 0 0</inkml:trace>
  <inkml:trace contextRef="#ctx0" brushRef="#br0" timeOffset="160036.2439">23095 2673 57,'0'0'33,"0"0"-1,0 0 0,13-8-20,-2-3-3,5 3-6,2-1-5,-1-4-7,4 7-6,-6 0-9,-1 4-8,-2 7-1,-12-5 2</inkml:trace>
  <inkml:trace contextRef="#ctx0" brushRef="#br0" timeOffset="160449.4916">23274 2758 21,'0'0'26,"10"7"2,-10-7 0,18-1-11,-8 2-4,-10-1-5,16 7-3,-16-7-3,3 24 0,-7-6-2,-5 6 0,-2 5-1,-4 2 1,-1 2 0,-3-1 0,2-6 0,1-2 0,1-4 0,4-6 0,2-6 1,9-8 1,-11 6 0,11-6 1,0 0 0,1-14 1,-1 14 0,6-16 1,-6 16-1,10-14 0,-10 14-2,16-7 1,-4 9-1,3 1-1,2 2 2,3 2-2,-2-1 0,1-2-3,-1 3-3,-4-7-7,-1 0-15,-1-1-6,-6-9-1,1-1 0</inkml:trace>
  <inkml:trace contextRef="#ctx0" brushRef="#br0" timeOffset="160720.6543">23314 2579 20,'0'0'28,"-14"9"0,14-9 3,0 0-12,0 0-3,0 0-1,12 0-4,2 0-1,-2-4-5,5 1-2,1-1-8,0-4-10,0-2-17,2 2-1,-3-8-1,2 1 1</inkml:trace>
  <inkml:trace contextRef="#ctx0" brushRef="#br0" timeOffset="161510.1277">23869 2436 15,'5'21'25,"-9"-9"0,-1 4-9,1 4 1,-2 4-4,4 7 0,-3 0-4,3 6 0,-3-4-3,2 2-1,0-4-2,0-4 0,-1-8-2,0-5 1,4-14 0,-12 9 0,3-15 2,0-5-1,-1-5-1,3-5 1,-1-7-1,2-4 0,1-5 0,4-3-1,3 1-1,5 0 1,2 3-1,4 4 0,5 6 2,4 6 0,1 6-1,4 6 1,-3 4 0,-1 5-1,0 4 0,-3 2 0,-5 3-1,-5 2-1,-4 2 0,-4 1 1,-5 3-1,-3-2 1,-2 0 0,-5 0 1,-1-4-1,-5 0-1,0-4 0,1-2 0,1-1 0,0-3 0,3-1 0,2-1 0,1 0-1,11 0 3,-9 0-1,9 0 0,0 0 1,0 0-1,6 16 0,-6-16 0,20 23 2,-4-7 0,3 3-1,4 3 1,1 0-1,3 0 0,3 1 1,0-4-1,-3-1-1,1-3-1,-2-3 1,-2-4-1,-1-2 0,-2-4-2,-3 0-2,-2-7-4,-2 2-11,-5-5-12,-6-8-2,-2-3-1,-5-10 2</inkml:trace>
  <inkml:trace contextRef="#ctx0" brushRef="#br0" timeOffset="161811.3083">24357 1962 2,'7'-17'25,"-7"17"1,3-18-1,-3 18-6,-15-4-2,2 8-4,-1 9-3,0 3-2,1 10-2,1 2-1,2 5-1,5 2-2,0-1-3,8-1-9,2 2-18,-3-15-2,5 1-2,-7-21 0</inkml:trace>
  <inkml:trace contextRef="#ctx0" brushRef="#br0" timeOffset="169773.0825">10292 3550 20,'-5'-26'24,"6"5"-2,-5-2 1,3 4-2,-3 3-2,1 0-4,3 16-3,-5-17-2,5 17-2,0 0-2,5 17-1,-3 3-2,4 8 0,-2 6-1,2 7 0,0 3 0,0 3-1,0-3 0,-1-2 0,-1-3-2,-1-8-2,1-4-3,-4-9-8,1-5-13,-1-13-5,0 0 0,10-6-1</inkml:trace>
  <inkml:trace contextRef="#ctx0" brushRef="#br0" timeOffset="170036.2403">10445 3349 37,'-1'-22'25,"5"11"2,-6 1-1,2 10-13,0 0-2,5 21-1,-1 6-3,-2 8-3,0 8 0,-1 8 0,2 5 0,-2 1-1,0-2-2,1-6 1,0-6-2,1-5-1,1-9-5,3-6-7,-2-7-12,-5-16-5,10 5 0,-9-15 0</inkml:trace>
  <inkml:trace contextRef="#ctx0" brushRef="#br0" timeOffset="170263.3764">10384 3665 40,'0'0'30,"-12"3"3,12-3 0,0 0-8,0 0-7,0 0-4,0 0-5,19-7-3,-7 0-3,4 1-2,2 3-4,1-2-4,2 8-10,-4 5-18,-4 2 2,0 2-3,-4 0 3</inkml:trace>
  <inkml:trace contextRef="#ctx0" brushRef="#br0" timeOffset="170700.6387">10577 3818 46,'0'0'28,"-3"11"3,3-11-1,0 0-12,17-5-5,-5 2-1,6 4-4,-1-1-2,2 7-2,-2 4-1,-2 7 0,-4 4-2,-5 6 1,-6 1-1,-3 4 0,-7-2 0,-2-1 0,-4-7 0,-2-4 0,-2-7 0,0-3 0,0-7 0,3-3 0,1-6 0,4-5-1,2-3 1,3-1-1,2-2 1,4 1-1,3 3 1,3 2-1,5 5 0,1 6 0,5 7 1,1 5-1,4 4 0,-2 4 0,1 1 0,-2-1-2,-1 2-2,-4-9-3,3 1-15,-1-6-13,-4-9 1,5-5-2,-4-12 2</inkml:trace>
  <inkml:trace contextRef="#ctx0" brushRef="#br0" timeOffset="171156.9123">11034 3385 21,'0'0'20,"-11"-21"-1,11 21-2,0 0 2,0 0-2,-6 19-1,3 4-2,3 17-1,-4 11-1,2 19-1,-6 10-1,-1 13-3,-5 2-2,1-1-3,-3-6-1,-1-13-4,2-10-2,-3-20-8,8-16-18,6-9-1,4-20-1,0 0-1</inkml:trace>
  <inkml:trace contextRef="#ctx0" brushRef="#br0" timeOffset="172210.5441">11410 3617 14,'-3'-11'23,"3"11"2,0 0 0,0 0-5,0 0-2,0 0-5,-1 16-1,1-1-4,2 11-1,-2 4-1,3 9-3,-2 4 0,2 4-1,-1-2 1,0-2-2,0-5 0,-1-9 0,0-7-1,0-7 2,-1-15-1,0 0-1,0 0 1,-1-14 0,0-7 0,0-6 0,-1-5 0,0-6-1,1-2 1,1-1 0,1 0 0,1 3 1,2 3-1,2 6 1,2 4-1,4 2 1,2 5-2,1 5 0,3 2 1,-1 4-1,2 5 0,-1 7 0,-1 6 0,-5 7-1,-3 4 2,-6 4-1,-4 2 0,-4 0 0,-5 0 1,-4-4-1,-2-5-1,1-5-2,2-2-2,0-9-4,13-3-6,-14-5-9,12-6-9,7-2 0,-1-8 1,7 1 3</inkml:trace>
  <inkml:trace contextRef="#ctx0" brushRef="#br0" timeOffset="172511.7247">11675 3532 14,'0'0'23,"17"-8"2,-17 8 1,9-5-9,-9 5-2,5 14-2,-5 4-2,-3 6-1,1 10-3,-3 2 0,2 8 0,-1 0-1,2 4-2,1-5 0,3 0-2,3-10 0,2-5-1,3-7 0,2-6 0,2-6-2,2-7-1,2-5-2,-1-7-3,3 0-7,-4-5-6,-3-3-12,2 2 1,-9-3-1,-1 6 3</inkml:trace>
  <inkml:trace contextRef="#ctx0" brushRef="#br0" timeOffset="172716.8477">11624 3747 46,'-15'-1'29,"15"1"2,0 0 0,0 0-13,14 2-6,2-4-1,7 2-6,0 1-6,3-2-4,1 2-12,-2 4-12,-6-4-2,1 5-1,-6-5 1</inkml:trace>
  <inkml:trace contextRef="#ctx0" brushRef="#br0" timeOffset="172934.9785">12004 3888 48,'-1'24'29,"-6"-3"0,1 7 0,-2 0-16,-2 0-3,3 1-2,-2-4-7,2-4-10,1-5-19,6 0 0,0-16-2,1 12 1</inkml:trace>
  <inkml:trace contextRef="#ctx0" brushRef="#br0" timeOffset="173692.4327">12334 3477 31,'-11'-15'23,"11"15"-2,0 0 0,-8 21-3,7 8-3,0 10-3,4 10-5,-2 6 0,4 5-1,-2 0 0,2-3-2,0-7-1,1-8 0,-2-10-1,0-8 0,-2-8 0,0-5 1,-2-11-1,0 0 1,0 0-1,-6-23 0,2-2 0,0-5 0,-1-8 0,1-9-1,-1-5-1,3 0 1,0 1 0,2 3 0,2 5 0,0 5 0,4 6 0,2 9 0,1 6 0,1 5 0,0 4 0,2 3-1,3 6 0,-1 4-1,1 4 1,-2 5-1,0 6 1,-2 3-1,-5 3 1,-5 2 0,-7 0 0,-5-1 0,-4-2-1,-2-7-2,-1 0-2,-1-8-6,5 0-10,5-6-9,9-4-3,0 0-1,0 0 1</inkml:trace>
  <inkml:trace contextRef="#ctx0" brushRef="#br0" timeOffset="174211.7441">12582 3753 26,'16'4'24,"-16"-4"1,13-1-2,-13 1-6,0 0-3,0 0-2,-16 0-3,5 5-1,-3 1-2,-1 5 1,-2 2-2,2 6-1,-1 1 0,6 3-1,1 1-1,5-1 0,5-4 0,4-1 0,4-7 0,4-3 0,2-6 0,3-4 0,1-9 0,1-3 0,-1-5 0,-2-7 0,0-4-1,-3-7 2,-1-5-3,-3-1 1,-4-1 0,-2 4 0,-3 3 0,-1 5 0,-2 8 0,0 6-1,2 18 1,-14-4 0,4 15 0,2 13 0,0 5 0,0 8-1,1 9 1,2 5 0,4 3 0,4-1-1,4-2 1,4-6-1,1-5 1,3-8-2,1-6 0,2-11-3,2 0-4,-3-12-9,3-4-20,-1-3 2,-3-4-1,1 1 0</inkml:trace>
  <inkml:trace contextRef="#ctx0" brushRef="#br0" timeOffset="174475.9025">12999 4112 16,'14'10'26,"-14"-10"3,8 11 2,-8-11-8,-10 12-2,2-1-3,-3-2-3,2 6-5,-2-1-3,4 4-4,0 0-3,1 1-3,5 2-9,1-1-19,-1-9-1,7 1 0,-6-12-1</inkml:trace>
  <inkml:trace contextRef="#ctx0" brushRef="#br0" timeOffset="175070.2589">13251 3832 13,'-1'28'20,"-5"-13"0,5 15 2,-3-5-11,1 6 0,-1-2 0,2-2-4,0-4 0,1-7 1,1-2 0,0-14-1,0 0 0,0 0 0,0 0 0,-3-25 0,4 7-1,-3-6-1,3-2-1,-2-3 0,3 5-1,-3 1 1,3 6-1,-2 1 0,0 16 0,0 0-1,9-2 0,-2 16-1,4 4 0,1 3-1,3 1 0,1 1 0,2 0 1,-2-3 0,0-3 0,-3-7 0,-3-1 2,-1-7-1,-9-2 1,13-13 0,-8-1 0,-2-10-1,1-6 0,-2-10-2,1-4 0,-2-1-3,-1-1 0,2 7-3,-4 1-4,4 17-7,-5 5-10,3 16-10,0 0 2,3 12 0,3 6 1</inkml:trace>
  <inkml:trace contextRef="#ctx0" brushRef="#br0" timeOffset="175318.4077">13565 3913 29,'0'0'25,"3"24"2,-4-9-4,0 5-3,0 4-3,-3-3-5,3 4-2,-1-1-2,2-3-3,1-4-2,2-2-1,-3-15-2,13 16-3,0-14-9,2-4-11,-1-9-7,6 0-1,-3-10 0</inkml:trace>
  <inkml:trace contextRef="#ctx0" brushRef="#br0" timeOffset="175490.5109">13676 3725 91,'-7'-12'37,"7"12"-1,-6-15 2,7 4-24,-1 11-8,10-17-7,-5 3-15,2 2-21,5 3 0,0-2 1,2 3-2</inkml:trace>
  <inkml:trace contextRef="#ctx0" brushRef="#br0" timeOffset="178373.2395">11753 4635 7,'0'0'20,"0"0"3,9 31 1,-6-10-8,1 7-1,0 4 0,0 5-1,1 2-3,-3 0-2,1-2-1,-5-7 0,2-2-2,-4-8-1,1-2 1,3-18-1,-12 8 0,3-17 0,4-4-1,-2-9-1,3-5 0,-1-9-1,2-6-2,1-6 1,5 1-1,2 1 1,2 2-1,2 4 1,0 5-1,3 7 1,-1 9-1,1 8 0,0 8 0,0 8-1,-2 7 1,3 8-1,-2 6 0,-2 5 1,0 3-1,-3 1 1,-5-1 0,-3-4-1,-3-2 1,-4-7 0,-2-4 0,-1-7 0,0-3 0,2-3-1,1-3 1,9-1 0,-12-5-1,12 5 1,0 0-1,-5-12 1,5 12-1,0 0 1,0 0 0,14-1 0,-14 1 0,20 17 1,-5-5-1,2 5 1,2 3-1,0 2 1,2 0 0,-2 0-1,1-2 0,-6-3 1,-1-1-2,-2-4-1,-11-12-2,14 12-3,-14-12-5,0 0-14,10-12-7,-12-3 0,3 1-1,-4-9 2</inkml:trace>
  <inkml:trace contextRef="#ctx0" brushRef="#br0" timeOffset="178855.5287">12018 4642 14,'4'-14'23,"-7"-7"2,6 11 4,-4-2-11,1 12-1,1-13-1,-1 13-3,0 18-3,-1 0-1,3 12-4,-2 1-1,2 8 0,-1-1-2,1 4 1,0-6-1,1-2 0,-1-8-1,-1-5 1,1-6-1,-1-4 0,-1-11 0,1 12 0,-1-12 1,0 0 0,0 0 0,8-9 0,-8 9 0,10-15-1,-10 15 1,15-18-1,-7 10 0,-8 8 0,15-11-1,-15 11 1,14-4 0,-14 4-1,12 9 1,-12-9-1,13 19 1,-5-5 0,-1 0-1,3 0 2,1-1-2,1-4 1,2-5-1,1-8-2,3 0-8,0-10-25,-3-11-1,2-3 0,-7-10 0</inkml:trace>
  <inkml:trace contextRef="#ctx0" brushRef="#br0" timeOffset="182958.9892">14082 3782 1,'0'0'18,"10"1"2,-10-1 1,0 0-8,11-14 1,-11 14 0,2-15 1,-4 3-3,-1 2-1,-4-5-2,0-2-1,-4-6-3,1-2-1,-4-5-1,1-3 0,-3-4-1,-2-5-1,-4-5 0,-4-2 0,-6-2 0,-6 0-1,-8-2 1,-5 2 0,-6 0-2,-5 5 2,-4 0-2,-3 4 2,-3 5-2,-4 2 2,-2 2-2,-5 2 1,-2 0 0,-6 4 1,-5 3-1,-4 2-1,-5 2 2,-1 4-1,-5 3 0,-2 5 0,-1 3 0,-1 4 0,1 3 0,-3 2 0,-1 1 0,-1 0 0,0 1 1,-2-1-1,-2-2 0,-1 2 0,1 1 0,2 1 0,0 2 0,4 3 0,1 2 0,3 2 0,5 3 0,4 2 0,3 1 0,4 4 0,5 0 0,5 5-1,4 0 1,4 5-1,5 5 1,3 4-1,4 5 1,5 4-1,3 5 1,7 4 0,4 6 0,4 4 0,8 3 0,5 6 0,8 4 0,5 7 0,8 2 0,5 3 0,6 0 1,5 1-1,5-1 1,7-5 0,2-5 0,8-7 0,2-6 0,6-5 0,4-3 0,2-4 0,5-2-1,3-2 1,3 0 0,3 0-1,1-1 1,4-1-1,3-3 1,5-4-1,3-3 1,3-4 0,4-8-1,4-3 1,3-6-1,4-1 1,1-3-1,2 0 1,0-2-1,4-1 1,1-1 0,0-1 0,1-4-1,0-1 1,3-5 0,0-1-1,1-3 0,-3-2 0,1-4 0,1 0 0,-1-2-1,2-1 2,-2-2-2,-1-2 1,-2-2 0,1-1-1,0-1 2,-2 0-2,-4-2 1,-2-3-1,-3-2 1,-3 0-1,-2-3 1,-6-3 0,-3-2 1,-4-2-1,-4-3 0,-5 1 0,-3-4 0,-1 0 0,-6-1 1,-1-1-1,-3-1 0,-3-4 1,-1-2-1,-1 1 0,-3-2 0,-2-1 0,-2-2 0,-2 0 1,-3-1-1,-2 3 0,-2 0 1,-2 1 0,-4 1 0,0 1 0,-2 2 0,0-3 0,-2 4-2,0 2 1,-2 1 0,-2 2 0,-1 1 1,-2 3 0,-5 1 0,1 6-1,-2-1 2,0 4-1,-1 2 1,0 4-1,0 2 0,0 3-1,0 2-1,-1-1-2,-1 11-10,9-14-22,-5 1 1,8 2-1,3-8-1</inkml:trace>
  <inkml:trace contextRef="#ctx0" brushRef="#br0" timeOffset="184987.2055">14394 4313 9,'14'-2'12,"-14"2"-2,0 0-1,0 0 1,12-8-2,-12 8 1,12-6-2,-3 2-1,4 1 1,0-2-2,3-1-1,2 2-1,2-3 0,3 1-1,3-1-1,2 2 0,4-3 0,4 3-1,5-1 2,4 2-1,4-2 1,3 1-1,5-1 1,4 2 0,1-1 0,2 0-1,2 2 1,2-1-1,2 1 1,0 2-1,1 0 0,0-1 0,2 2 0,0 0-1,2 0 1,1 0-1,0 2 1,-1-2-1,1 1 0,2-1 1,1 1-1,1-1 1,0 0-1,-1 1 1,2-1 0,3 1-1,-2-2 1,4 1-1,0-1 1,1 0-1,1 0 0,1-1 1,1 0-1,2 1 1,3 0 0,1 1 0,4 0 0,3 1 0,4 1 0,4-1 0,5 2-1,1-1 1,5 2 0,5-2 0,4 0 0,3 2 0,3-3 0,3 1 0,1 1 0,1 0 0,1-1-1,-3 2 0,-3-1 0,-3 0 0,-5 3 0,-1-1 0,-6 4 0,-3-1 0,-4 1 0,-4 2 1,-2-1-1,-4 2 0,-5-2 1,-5 1-1,-5-4 1,-2 2-1,-7-3 0,-4 0 0,-5 0 1,-6-3-2,-5 1 1,-6-1 0,-2-1 0,-6 1 0,-7-2 2,-5 0-1,-8-2 1,-3 1 0,-5-1 0,-3 0 0,-6-2 2,-10 3-1,12-2 0,-12 2 1,0 0-2,6-13 1,-5 3-1,0-4 1,-1-7-1,3-6-1,-1-7 0,1-7 0,0-8 0,1-5-1,-1-5 1,1-2-2,-1 0 1,0 0 1,-2 2-1,-1 5 0,0 7 0,0 6 0,-1 7 0,0 6 0,0 7 0,-1 6 0,1 4 0,1 11 0,-1-11 0,1 11-1,0 0 1,0 0 0,0 0-1,0 0 1,0 0-1,0 0 0,0 0 1,0 0-1,0 0 0,-10 14 1,3-4-1,-4 3 1,-2 3 0,-6 2 0,-2 2 0,-2 1 1,-3-3 0,2-3-2,1-2 2,3-2-1,4-4 2,3-1-1,13-6 0,-8-12 0,10 0-1,5-3 2,3-4-2,1-3 1,3-3-1,1-2-1,0 3 1,1 3 0,-3 4 0,0 3 0,0 6 0,-3 5-1,2 8 1,0 4 0,0 7-1,3 2 1,4 3 0,5 1 0,3 1-1,1-6 1,4-1-4,-3-10-7,0-5-23,-2-4 0,-10-12 0,-3-3 0</inkml:trace>
  <inkml:trace contextRef="#ctx0" brushRef="#br0" timeOffset="186229.9506">17487 3717 26,'0'0'25,"3"-18"-1,-1 2 2,3 1-14,-1-1 0,-1 2-1,-2 3-4,-4 0-2,3 11-2,-13-7 1,3 11-2,-4 4 0,1 6 1,-4 5-1,2 5 0,-3 2 0,4 2 1,1 0-1,2-1 0,3-5 0,5-3-2,2-4 2,4-5 0,-3-10 0,21 5 0,-6-10 0,5-3-1,1-4 1,3-2 0,-1-3-1,-2 0 0,-2 2-1,-4 4 2,-4 0-2,-2 4 1,-9 7-1,0 0-1,5 11 1,-7 3-2,0 3 3,1 3-3,2 3 3,1 1-2,3-1 1,2-3 1,3-6 0,2-4-1,2-6 1,3-6 0,1-8 0,0-5-1,1-6 0,1-5 1,-3-4-2,-1-5 1,-3-4-1,-6 1 1,-3 1-1,-3 3 1,-5 5-1,0 4 0,-3 6 1,-2 10-2,0 9 2,0 9 0,2 12 0,-1 6 0,3 7 1,0 5-1,2 3 1,3-2-1,3 0 2,4-5-2,2-7 2,2-8-2,3-6 1,2-7 0,0-8-1,2-5 1,1-7-1,1-5-1,-2-7 0,-1-3 2,-3-6-3,-3-2 2,-3 0-2,-3 1 2,-5 2-1,-3 4 1,-4 4 1,-1 7-2,0 6 1,-1 5-1,9 7 1,-16 6 1,9 11-1,3 8 1,2 6 0,1 6-1,3 3 1,2 5 0,3-1 0,4-1-1,0-6 1,2-6-4,2-5-1,-2-10-4,7-4-17,1-4-8,-2-13 1,3-2-2,0-10 1</inkml:trace>
  <inkml:trace contextRef="#ctx0" brushRef="#br0" timeOffset="186590.1667">18807 3450 9,'1'-19'23,"-1"19"1,-8-12 1,8 12-9,-11 3-1,4 10 1,4 11-4,-3 8-2,6 14-2,-2 5 0,4 10-1,0 3-2,2 3-2,-1-4 0,1-4-2,0-10-1,-2-11-2,2-6-4,-2-13-5,-2-19-8,14 10-12,-8-25 0,4-6-1,-2-17 2</inkml:trace>
  <inkml:trace contextRef="#ctx0" brushRef="#br0" timeOffset="187184.5231">18923 3425 36,'-4'23'26,"5"17"2,-4 8-5,3 9-12,2 9 0,-1 4 0,2 2-3,-1-7-3,2-8-2,-1-14 0,0-9 0,0-13 0,1-8 0,-4-13 0,13-3 0,-7-10 0,2-4-1,-1-4 0,2-1-1,-1 1 0,-1 3-1,-3 4-1,-4 14 1,0 0 0,9-2 0,-6 18 1,1 1-1,2 4 1,1 1-1,3 0 2,4-2-1,1-5 0,4-4 1,1-5-1,2-4 0,-2-5 1,1-4-1,-5-5 0,0-4 0,-7-5 0,-3-3 0,-6 0-1,-3 0 1,-4 2-1,-2 5 0,-4 3-1,-1 7 1,0 8 0,0 8 0,5 5-1,1 5 2,5 4-1,5 4 1,6 1-1,6 0 1,8-3 0,4-4-1,3-4 0,2-5-1,2-5-2,-3-7-2,0-3-4,-11-11-8,-2-4-18,-8-4 1,-10-10 0,-3-1 2</inkml:trace>
  <inkml:trace contextRef="#ctx0" brushRef="#br0" timeOffset="187409.6581">18723 3629 58,'-40'13'30,"7"-5"2,16 3-1,14-1-22,3-10-1,27 16 2,2-13-4,8 3-1,5-4-4,3-6-5,5 6-6,-1-6-14,-1 1-8,1 3 0,-2-7-1,3 7 1</inkml:trace>
  <inkml:trace contextRef="#ctx0" brushRef="#br0" timeOffset="188742.4573">19726 3828 29,'20'19'25,"3"11"1,-11-8 3,1 0-14,-5 4-7,-4-2 1,-2-3-2,-3-5 1,1 1-2,0-17 0,0 16 1,0-16-2,0 0-1,8-12 1,-8 12-1,11-19-1,-3 7 0,-1-2-2,1 3 0,-3 1 0,-5 10-1,9-9 1,-9 9-1,6 10 1,-2 2-1,0 2 1,1 2-1,2 0 1,3 3 1,1-5-1,2-1 0,0-6 1,2-4-1,-1-5 0,3-5 1,-1-7-1,1-1 0,-2-6-1,-1-4 1,-2-4-1,-3-2 0,-5 0 0,-1 3 0,-4 4 0,-2 3-2,2 3 1,-4 5-2,5 13 0,0 0 0,0 0-1,9 3 0,4 5-1,3 0 1,3 5 1,5-1 0,4 2 0,0-3 1,1 0 1,-4-3 0,0-2 1,-6 0 0,-3-4 1,-6-1 0,-10-1 0,0 0 0,0 0 0,-20 6 1,2 0 0,0 2 0,-4 1-1,1 3 1,1 2-1,4 2 1,2 1-1,7 0 1,3-3-1,5 0 0,4-3 0,3-2 0,4-4 0,2-3 0,0-4 0,2-3 0,-3-3-1,1 1 1,-3-2 0,-2 2-1,-9 7 1,11-9-1,-11 9 0,0 0 0,0 0 0,10 14 1,-10-14-1,5 14 0,-5-14 1,10 13 0,-10-13-1,17 4 1,-5-7 0,-1 1-1,2-4 1,0-1-1,-2-1 0,0 1 0,-11 7 0,13-14 0,-13 14 0,0 0 0,0 0-1,8-1 1,-8 1 0,9 15 1,-9-15-1,17 16 0,-7-10 1,3 0 0,2-5-1,0-3 0,2-4 1,-3-3-1,3-3 0,-3-1 0,-1 0-1,-2 1 1,-2 0 0,-9 12-1,11-14 0,-11 14 1,0 0-1,8 16 1,-4 4-1,1 7 1,3 7-1,0 5 1,2 7 0,1 3 1,-2-2-1,-2-2 0,-3-2 1,-3-2-1,-5-7 1,-5-5 0,-8-8 0,-2-7 0,-6-8 0,-1-7 0,-1-11 0,0-6 0,4-10-1,5-5 0,6-2-1,5 0 0,8 2-1,5 1-1,6 6-3,2 0-4,10 12-5,-2 0-13,2 3-6,2 2-1,-3 0 1</inkml:trace>
  <inkml:trace contextRef="#ctx0" brushRef="#br0" timeOffset="189644.9984">17748 4499 48,'-1'-11'30,"-3"-2"2,4 13-5,-2-14-9,2 14-1,0 0-5,-8 27-4,7 2-1,-3 5-3,1 8 0,-1 5-2,2 3 1,0 0-1,2-4-1,1-9 0,1-5-2,2-7-2,-1-9-2,3-4-6,-6-12-8,9 0-6,-9 0-4,4-22-4,-2 7-1,-6-6 3</inkml:trace>
  <inkml:trace contextRef="#ctx0" brushRef="#br0" timeOffset="190007.2157">17652 4734 55,'-11'-5'30,"11"5"1,0 0-5,14-9-6,6 8-4,-2-3-6,7 1-3,-1 0-1,0 2-2,-5-2-1,-2 4-1,-5 3-1,-4 3 1,-4 3-1,0 3-1,-1 2 1,1 3 0,4 2-1,2 0 1,4-4 0,5-2 0,3-6 0,5-3 0,4-6 0,1-3 0,-2-4 1,-2-1-1,-7-5 1,-7-1-1,-9-2 0,-10 2 0,-9 1-1,-7-1-3,-4 5-2,-5-4-5,5 10-10,1 0-17,6-2 2,18 6-1,-6-10 0</inkml:trace>
  <inkml:trace contextRef="#ctx0" brushRef="#br0" timeOffset="190939.7749">18982 4719 24,'0'0'24,"-15"-13"2,3 13 2,-10 2-9,0 0-7,0 8 0,-2 3-2,5 6-2,2 0-1,6 4-2,2-3 0,7 2-2,6-6 0,5-2 0,4-5 0,5-5-1,0-4 1,3-2-1,0-6 1,-1-2-2,-3-2 1,-2-1 0,-4-1-1,-1 3 1,-4 1-1,-6 10 0,0 0 0,0 0 0,0 0-1,0 0 1,-8 18 0,8-5-1,1 1 1,3 1-1,4-2 1,4-1-1,4-4 1,1-3-1,4-5 0,0-3 0,2-4 0,1-4 0,-2-4 1,0-5-1,-4-4 1,0-2-1,-6-4 1,-3 1 1,-5 3-1,-2 3 0,-3 2 1,-1 6-1,-2 4 0,4 11-1,0 0 1,0 0-1,-8 32 0,10-4 0,2 8 0,0 6 0,4 6 0,1 5 1,5-6-1,2-5 0,2-7 0,2-7-3,1-7 1,0-11-4,3-7-1,-6-11-2,6-2-4,-8-16-3,4-2-9,-3-8-1,0-5-3,-2-2 3,-1 1 9,-3 0 9,-2 3 8,1 9 7,-5 6 11,-1 6 5,0 7 4,-4 11-1,1-11-7,-1 11-4,-2 10-5,0 9-2,-2 3-3,2 9 0,-1 6-2,1 6 0,0 1 0,2 3-1,0-5-1,3-7-3,1-7-2,-2-11-5,5-4-14,-7-13-13,13-4 1,-3-10 0,-1-10 0</inkml:trace>
  <inkml:trace contextRef="#ctx0" brushRef="#br0" timeOffset="192210.5369">19695 4671 66,'-12'-3'32,"3"18"-2,-8 0 1,-1 4-22,2 3 0,-5-1-2,4 3-3,1-6-2,5 0 0,1-3 1,6 1 0,2-2 0,7 0 0,4-2 0,5 0 0,6 0-1,2-2 0,5 0-1,3-3 0,0-3-1,1-2-2,1-2 0,-2-3 0,-1-3-1,-1-2 0,-4-2 0,-4 0 0,-2-1 1,-5 0 1,-6-3 1,-5 1 1,-5 0 0,-3 2 0,-4 2 1,-3 2-1,-1 4 1,0 4-1,-1 3 1,2 6-1,2 1 0,3 5 1,2 0-1,5 4 0,1-2 0,4-1 0,2-2 0,2-2 0,1-4-1,0-3 1,0-3 0,0-4 1,1-3-1,-2-1 0,1-1 0,0 0 0,-9 6 0,12-10 0,-12 10-1,8-1 0,-8 1 0,3 11 1,-3-11-1,0 15-1,0-15-1,2 17-1,-2-17-3,0 0-4,15 4-4,-15-4-6,14-18-8,-4 5-4,0-5-1,2 0 4,-1-2 10,-2 0 8,-1 1 12,0 3 9,-3 4 8,-3 1 7,-2 11 4,0 0-2,0 0-5,6 11-6,-8 0-4,3 5-4,-2-2-2,2 4-1,-1-3-1,0-2-1,0-13-1,2 15-1,-2-15 1,0 0 0,0 0 0,0 0 0,9-9 0,-9 9-1,12-18 1,-4 6-1,1-2 0,0 0-1,0 3 1,-1 0-1,-8 11 1,15-13-1,-15 13 0,10 3 0,-10-3 1,5 14-1,-5-14 0,5 18 0,-1-7-1,0-1 1,-4-10-2,11 18 1,-4-8-1,-7-10 1,14 17-1,-14-17 1,18 13 0,-9-11 1,4-1 0,2-1 0,0-3 0,5-1 0,3-4 1,4-1-1,1-2 2,-1 2-1,-3-3 0,-3-1 1,-3-1-1,-5-1 0,-9 1 0,-7-1 0,-5 2-1,-4 3 0,-2 3-1,-2 2 1,-1 6 0,3 5 0,0 3-1,4 5 2,2 4-1,5 0 1,4 5-1,4 1 2,6 1-1,7-2 0,7-1 0,5-1 0,6-5-1,2-2-2,2-4-3,-2-8-15,1-3-17,3-3 1,-1-8-1,2-5-1</inkml:trace>
  <inkml:trace contextRef="#ctx0" brushRef="#br0" timeOffset="221847.3083">11197 10947 28,'-13'-5'20,"13"19"3,-4 0-1,5 11-8,2 7-2,1 10-1,4 7 2,0 5-1,2 2-2,-2 0-1,3-1-4,-4-10 0,0-3-2,-3-12-1,0-5 0,-4-9 2,2-2-1,-2-14 2,0 0-1,-7-25 1,2 1 0,-3-12-1,0-7-1,-2-13-1,-1-8-1,0-4 0,3 3 0,3 0 0,3 4-1,2 6 1,4 8 0,4 11 0,4 8 0,1 7 0,3 5-1,0 8 1,-1 5 0,3 6-2,-2 4 0,0 8 0,-2 6 1,-2 2-1,-3 4 1,-4 2-1,-5-1 1,-8 0 0,-3-3 0,-5-8 0,-4-3 0,-2-4-1,-4-9-2,1-1-2,0-10-4,7 2-7,2-3-16,4-5-3,8 2 0,5-3 0</inkml:trace>
  <inkml:trace contextRef="#ctx0" brushRef="#br0" timeOffset="222493.6959">11501 10954 28,'8'22'23,"-8"-22"1,3 24 3,-1-10-12,2 2-1,2 0 1,1-1-1,3 1-2,2-4-3,4-1-3,-2-9 0,4-2-2,-4-7 0,3-2-2,-5-8 0,-3 1 0,-3-6 0,-4 0 0,-5-3-1,-4-1 0,-4 2 0,-6 3-1,-2 3 0,-3 6-1,0 7 1,0 5 0,2 6-1,3 5 0,6 5-2,3-2-1,10 2-1,5-4-1,9-2-3,4-6-1,8-1 0,1-5 1,6-1 1,-1-4 3,0-2 3,-2-1 3,-6 0 2,-4 1 3,-6 1 1,-4 1 0,-12 7 1,11-7-3,-11 7 0,0 0-1,-2 10-1,1 1-1,0 0 0,1 8 0,1 1 1,2 4-1,1 0 0,2 0 0,1 1-1,1-3 0,3-5 0,1-5-1,-1-5 1,2-6-1,-1-4-1,-3-7-2,2-1-3,-3-6-5,-1 2-10,-1 4-7,-4-6-4,-2 17-1,7-23 2</inkml:trace>
  <inkml:trace contextRef="#ctx0" brushRef="#br0" timeOffset="222756.8537">11767 10725 83,'-13'-15'34,"4"5"-3,-1-2 3,3 0-14,7 12-16,-3-16-7,3 16-4,7-13-9,-7 13-11,15 0-5,-3 8 0,-1-1 0,7 9 2</inkml:trace>
  <inkml:trace contextRef="#ctx0" brushRef="#br0" timeOffset="223133.0793">12095 10822 51,'16'9'24,"-16"-9"3,0 0 0,0 0-13,-11 7-2,-2-3 0,-6-4 0,2 4-2,-2 0-3,5 1 0,0 0-3,6 4-1,8-9-1,-4 16-1,4-16-1,15 20 1,-1-11 0,3 5-1,0-1 0,2 0 0,-3 2 0,-3 0 0,-4 1 1,-3 1 0,-6-2 0,-6-1 0,-6-2 0,-3-2 1,-5-3-1,-2-5-1,1-2-2,-2-9-4,4 0-5,0-6-14,4-5-10,9 2 2,3-4-2,8 5 2</inkml:trace>
  <inkml:trace contextRef="#ctx0" brushRef="#br0" timeOffset="223479.2869">12287 10925 36,'14'21'23,"-11"-10"1,3 10 1,-7-2-10,0 2-2,2 1-1,0-3-1,6-1 0,1-5-1,6-1-2,0-9-2,3-1 0,-2-9-1,0 0-1,-3-7 1,-3 0-2,-6-4 0,-3 1 0,-5-2-2,-4 4 1,-3 1-2,-3 3 0,-2 5 0,-1 3-2,1 6-2,0 1-2,5 5-5,0-2-8,12-7-11,-6 17-3,6-17-1,8 1 1</inkml:trace>
  <inkml:trace contextRef="#ctx0" brushRef="#br0" timeOffset="223824.4939">12502 10943 65,'18'4'26,"3"11"1,-9-3-1,-1 5-14,-2 3-5,-4 0 0,-1 1-2,-3-4 0,1 0 0,-1-6-1,-1-11 0,1 12 0,-1-12-1,0 0 0,6-16 0,-4 0 0,3 1-1,-1-6 1,2 0-1,0-1 0,1 3 0,-1 3 0,1 4 0,-7 12-1,11-5 1,-11 5-1,14 15 0,-8-1-1,3 0-2,0 4-5,-2-5-8,3 0-18,2-1-2,-4-6 1,4-1-2</inkml:trace>
  <inkml:trace contextRef="#ctx0" brushRef="#br0" timeOffset="224216.7291">12808 11059 85,'16'9'29,"-16"-9"0,19 0 1,-5 0-18,-3-5-5,4 1-1,-4-6-2,2 2 1,-2-6-1,-1 1 1,-6-3-2,0 2 0,-3-2-2,-3 3 0,-1 0 0,3 13 0,-17-15-1,6 11 0,0 4 0,-2 4 0,0 3 0,2 2 0,0 2 1,1 2 0,3 1 0,4 2 1,3 0-1,3 2 1,4-1 0,2 2-1,2-2 0,1 0 0,2-1-1,-1-4-2,3 1-3,0-7-3,3 2-6,-1-7-12,2-6-10,5 1 1,1-8-1,6 0 2</inkml:trace>
  <inkml:trace contextRef="#ctx0" brushRef="#br0" timeOffset="224652.9907">13277 11003 50,'12'-15'25,"-2"9"2,-12-5 0,2 11-9,-16-3-6,-2 3 0,1 7-4,-7 1 0,5 5-1,-2 1 0,6 3-2,1 1 0,7 2-2,3-2-1,6 1 0,2-4 0,6-1 0,3-4-1,1-2 1,1-6 0,2-2-1,0-8 0,1-4 0,-4-5 0,1-6 0,-4-3 0,-1-7-1,-4-7 1,-3-1 0,-5-3 0,-3 2 0,-4 2 1,0 5-1,-3 5 0,1 7 0,-1 10 0,-1 10 0,2 12-1,2 12-1,4 9 1,3 10 0,2 6-1,6 6 2,5 1-2,9 0 0,5-2-3,2-12-6,7-9-25,4-4-2,0-17 1,2-4-2</inkml:trace>
  <inkml:trace contextRef="#ctx0" brushRef="#br0" timeOffset="228108.0625">10446 10488 70,'0'0'29,"-11"-9"1,11 9 0,-17-3-18,5 4-5,3 9-1,-3 3 0,4 5-2,2 5-3,3 0-2,6 1-4,3-1-6,6-5-13,5 0-6,2-15-1,5-2 0,-1-16 1</inkml:trace>
  <inkml:trace contextRef="#ctx0" brushRef="#br0" timeOffset="228289.1711">10665 10351 89,'-22'3'30,"8"12"1,-4 2-5,1 2-16,6 7-4,4 2-4,3 0-5,9 2-12,9 2-16,3-10 1,11 4-2,-1-9 2</inkml:trace>
  <inkml:trace contextRef="#ctx0" brushRef="#br0" timeOffset="229395.8347">13853 10836 29,'0'0'22,"-19"-4"0,19 4 3,-10 3-10,10-3-3,0 14 0,0-3-2,5 7 0,-2 1-1,5 4 2,-3 0-2,4 3-1,-3-6-2,5 0-1,-3-8-1,3 0-1,-11-12 0,17 5 0,-8-10 0,0-2-2,-3-6 1,1-1-2,-1-3 1,1 0-1,-2 3 0,0 2 0,-5 12 0,7-11 0,-7 11 0,11 13 0,-4-1 0,1 3 0,0 1 0,4 2 1,3-4 0,0-4-1,0-4 1,0-5 0,-1-4 0,-2-4 0,-3-6-1,-3-2 1,-5-3-1,-7-4 0,-4 1-2,-5-1-2,2 4-6,-8-2-12,4 3-13,1 5 0,1-2 1,7 6-1</inkml:trace>
  <inkml:trace contextRef="#ctx0" brushRef="#br0" timeOffset="229612.9649">13742 10605 70,'0'0'32,"0"0"0,0 0 1,17 1-15,5-5-5,8 8-3,-1-4-4,5 2-6,1 2-12,-1 3-18,0-7-4,1 2 1,-6-3-1</inkml:trace>
  <inkml:trace contextRef="#ctx0" brushRef="#br0" timeOffset="230358.4119">14603 10883 40,'0'0'27,"-7"-13"3,7 13-2,-13-15-7,3 4-6,0 4-2,-6 1-5,3 5-2,-6 3-1,2 9-1,-2 1-1,5 6 0,1 0 1,5 3-2,3-1 1,6-1-1,5-2 0,6-4-1,1-5 0,5-2 1,-2-5-1,2-2 0,-1-5 0,-1-1 0,-3-4-1,-3-2 1,-2 1 0,-3-2-1,-2 0 1,0 1-1,-3 2 0,0 11 0,-3-16 1,3 16-2,0 0 1,0 0 0,-12 12 0,8 3 1,0 2-1,3 5 0,2 4 1,4 3 0,1 2 0,3-1 1,2 1 0,2 0 0,2-3 0,1-2 0,2-4 0,1-4-1,3-6 0,1-5-1,2-5-1,0-7-2,2-5-2,-6-8-2,4-1-4,-10-9-2,2 3-4,-10-5-4,-4 2-8,-3 3-4,-9 0 0,0 6 4</inkml:trace>
  <inkml:trace contextRef="#ctx0" brushRef="#br0" timeOffset="230775.6621">14683 10859 55,'0'0'30,"13"-1"2,-13 1-1,8 13-11,-2 1-4,-3-1-5,4 5-3,-1-2-2,2 2-1,0-5-2,2-1-1,1-5 0,1-3 0,0-5-1,-2-2 0,0-5 0,-1-3-1,-2-1 1,-2-2 0,0 3-1,-2-1 1,-3 12 1,4-15-1,-4 15 0,0 0 0,0 0 1,9 14-1,-9-14-1,9 21 0,-5-11 0,3 1-2,1-1-3,-8-10-4,15 7-17,-15-7-9,11-3-1,-11 3 1,11-18-1</inkml:trace>
  <inkml:trace contextRef="#ctx0" brushRef="#br0" timeOffset="231306.9807">15018 10876 52,'0'0'29,"10"3"2,-10-3-2,0 0-7,6 21-5,-7-10-5,5 4-3,-4-2-3,6 4-2,-1-5-1,3-1 0,1-2-1,2-5 0,0-4 0,2-2-1,-3-4 1,1-3-1,-2-3 0,-2-1 0,-4-2-1,0-1 1,-3 2-1,-2 2 0,0 2 0,2 10 0,-7-14-1,7 14 1,0 0 0,0 0-1,-10-6 0,10 6 0,0 0 0,0 0-1,0 0 1,0 0-1,0 0 0,0 0 1,0 10 0,0-10 0,0 0 0,0 0 1,4 12 0,-4-12 0,0 0 0,0 0 0,0 0 0,0 0 0,0 0-2,0 0-1,9 7-4,-9-7-18,0 0-8,0 0 1,2-12-2,-2 12 2</inkml:trace>
  <inkml:trace contextRef="#ctx0" brushRef="#br0" timeOffset="232292.5717">14915 10781 37,'0'0'21,"0"0"3,0 0 0,0 0-8,-12 20-6,10-7 0,1 3-2,1 5-1,2-1-2,4 1-2,0 0-3,2-5-8,0-3-12,7 0-7,-15-13-1,20 3 0,-20-3 1</inkml:trace>
  <inkml:trace contextRef="#ctx0" brushRef="#br0" timeOffset="232532.7157">14898 10622 104,'6'-11'29,"-5"-8"-1,8 5-6,-3-6-28,3 0-12,3 7-10,-5-1-1,8 10-2,-6-1 2</inkml:trace>
  <inkml:trace contextRef="#ctx0" brushRef="#br0" timeOffset="233368.2167">15258 10839 38,'0'0'26,"0"0"2,-8-1-1,8 1-6,0 0-6,-1 15-3,2-1-3,-1 0-3,2 6 0,0-1-1,1 3 0,0-2-2,1 0-1,-2-6 0,1-3-1,-3-11 1,3 11-1,-3-11 0,0 0 0,0 0-1,1-18 1,-3 8 0,1-2-1,-1-1 0,0-3 0,1 1 0,1 0 0,0 2 0,2 0 0,0 1 0,-2 12 0,8-17 0,-8 17 0,9-7-1,-9 7 1,11-2 0,-11 2 0,12 3 0,-12-3 0,14 11-1,-14-11 1,15 18 0,-7-6 1,0 0-2,-3 2 2,1-2-1,-1 1 0,-5-13 0,6 17 0,-6-17 0,3 10 0,-3-10 0,0 0 1,0 0-1,0 0 1,0 0 0,0 0-1,0 0 1,0 0-1,0 0-1,0 0 0,0 0-2,0 0-2,0 0-3,0 0-13,-11-8-12,11 8 0,-9-9 0,9 9 2</inkml:trace>
  <inkml:trace contextRef="#ctx0" brushRef="#br0" timeOffset="233970.5779">15092 10895 45,'0'0'23,"0"0"2,11-2-3,-11 2-1,0 0-3,10 15-1,-10-15-5,9 26-2,-5-12-2,4 7-1,-3-4-1,3 2-2,-2-3-1,1-2 1,-7-14-2,11 17 0,-11-17 0,0 0-1,9-8 0,-5-4 0,1-3 0,1-3-1,1-5 0,2-2 0,2 0-1,1 0 1,1 4 0,0 4 0,2 3 0,0 3-1,2 9 1,-1 4 0,3 6 0,-1 4 1,1 2-1,-1 4 0,0 1 1,-2 1-1,-2 1 1,-3-1-1,-2-2 0,-5-3-1,1-1-2,-5-14-2,3 16-5,-3-16-11,0 0-14,0 0 0,-2-17 0,7 4 0</inkml:trace>
  <inkml:trace contextRef="#ctx0" brushRef="#br0" timeOffset="234307.7801">15563 10834 72,'6'12'27,"-6"-12"2,-6 20-1,4-5-17,-3-1 0,4 6-1,-1-5-1,5 6-2,1-5-1,6 1-1,0-4-1,5-4-1,-3-3 0,3-1 0,-3-6-1,-1-2 1,-11 3-1,11-16-1,-12 5 1,-3-1-1,-4 0-1,-1-1 1,-4 3-1,-1 0-1,0 3-1,-1 0-2,6 6-3,-2-6-5,11 7-10,0 0-11,0 0-3,-1-14 2,7 2-1</inkml:trace>
  <inkml:trace contextRef="#ctx0" brushRef="#br0" timeOffset="234649.9853">15657 10838 87,'19'28'31,"-12"-9"1,3 5-2,2 4-16,-3-2-7,3 2-2,-4-6 0,3-2-1,-5-6 0,2-2 0,-8-12-1,9 3 0,-9-3-1,4-15 0,-3 1 0,2-1-1,0-5 0,2-4-1,0-1 0,2 2 0,0 2 0,1 3 1,-2 4-1,-6 14 0,10-9 1,-10 9-1,7 21 0,-4-2 0,1 4-1,-1 1-3,5 6-6,-5-7-11,4-3-12,3-2-4,-1-8 2,3-3-1</inkml:trace>
  <inkml:trace contextRef="#ctx0" brushRef="#br0" timeOffset="234978.1821">15963 11016 71,'12'-9'32,"-12"9"0,16-3 0,-7 3-9,4-6-11,5 3-4,-3-6-2,3 2-2,-3-4 1,2 0-1,-6-4 0,-1 0-1,-7-1-1,-3-1-1,-4 3 0,-3 0 0,0 4-1,-2 3 0,-2 4 0,2 7 0,3 6 0,2 4 1,2 5 0,4 4 0,3 2 1,3 3-1,5-1 1,2-3-1,2-2-1,1-5-3,4-2-4,-4-10-13,4-7-17,0-3-1,-1-9 1,-1-5-1</inkml:trace>
  <inkml:trace contextRef="#ctx0" brushRef="#br0" timeOffset="235491.4899">16189 10499 89,'0'0'31,"18"8"0,-18-8-2,13 17-20,-2-3-4,-2 3-2,-1 1-3,-4 3-5,-2-1-8,-1-2-13,1 0-4,-2-18 0,0 12-1</inkml:trace>
  <inkml:trace contextRef="#ctx0" brushRef="#br0" timeOffset="235669.5967">16339 10490 83,'0'0'34,"13"20"-1,-10-6 1,-1 5-8,1 2-21,0 2-6,-3 1-16,-1-5-16,6 2 0,-2-10 1,-3-11-3</inkml:trace>
  <inkml:trace contextRef="#ctx0" brushRef="#br0" timeOffset="280184.2895">11838 11954 42,'-2'-12'20,"2"12"-3,0-12 1,0 12-5,0 0-4,-2-14-2,2 14-2,0 0-1,0 0-1,-11-2 1,11 2 0,-15 11-1,15-11 0,-18 17 0,10-6 0,-1-3-1,1 3 0,8-11-1,-10 15 0,10-15 0,-2 13 0,2-13 0,5 12 2,-5-12-2,16 16 0,-5-9 0,0 2 0,3 0-1,-1 2 1,-1-2-1,-1 1 2,-2-1-2,-9-9 2,10 16-1,-10-16 3,-3 15-1,3-15 1,-18 14 0,5-7-1,-8-1 1,1-1-2,-8 0 1,3-3-2,1 0-1,1-1-1,5-1-1,2-2-4,16 2-4,-13-8-11,14-3-11,8 4-1,4-9 0,7 2 2</inkml:trace>
  <inkml:trace contextRef="#ctx0" brushRef="#br0" timeOffset="280468.4599">11970 11828 29,'0'0'24,"-9"5"2,9-5 3,-2 13-9,2-13-4,6 23-4,-2-6-3,1 9 0,1 2-3,2 8 0,-1 2-4,2 1 0,-2 0-2,0-2-3,3-1-7,-3-4-13,-2-9-7,4-1-1,-9-22 0,12 16 1</inkml:trace>
  <inkml:trace contextRef="#ctx0" brushRef="#br0" timeOffset="280679.5865">11895 12069 96,'0'0'34,"0"0"1,16 1 0,6-6-25,2-2-6,4 0-3,2 1-4,-2-3-9,4 3-17,-3 6-6,-9-2 1,0 5-1</inkml:trace>
  <inkml:trace contextRef="#ctx0" brushRef="#br0" timeOffset="281326.9747">12202 12143 54,'16'17'26,"-3"-13"1,10 2 2,-3-9-12,2-6-9,4 1 1,-5-7-2,-1 3 0,-7-3-1,-1 1-1,-7-1-1,-3 3 0,-5 1-2,3 11-1,-16-13-1,2 10 0,0 5-1,-3 1 1,1 4 0,-1 2 1,2 4 0,0 1 0,3 4 0,6 1 0,2-1 1,4 2-1,5-2 0,5-1-1,6-2 1,4-3-2,8-5 0,1-6-3,4-1-2,0-10-3,4 1-5,-3-8-5,3-3-1,-5-4 1,-2-1 2,-5-2 5,-2 3 6,-6 1 6,-3 4 7,-5 3 4,-5 6 3,-4 10 1,0 0 0,0 0-3,-10 12-3,9 4-2,0 4-2,4 3-1,-2 1 0,6 1-1,-4-3-1,4-2 0,-3-5 1,2-1-1,-6-14 1,0 0 0,0 0 0,1-12 1,-3-5-2,2-3 1,-1-4-3,0-4 0,4 0-1,-1-1-3,8 6-4,-5-1-10,8 4-16,2 8 0,-1 3 1,6 7-2</inkml:trace>
  <inkml:trace contextRef="#ctx0" brushRef="#br0" timeOffset="281997.3766">12921 12092 67,'10'9'32,"4"3"-3,-2-11 2,1-2-16,5 1-6,-3-8-1,0 2-3,-5-7 1,0 1-3,-6-3 2,0 0-3,-5-1 1,-2 2-1,-3 1-1,6 13 0,-19-17-1,5 15 1,-1 3 0,-1 7 0,0 4 1,0 4 1,2 4-1,3 2 1,1 2-1,7 3-1,4-3 0,5-2 0,5-2-1,3-3-2,5-3-1,1-7-3,6-3-2,-2-8-7,6-2-7,-3-7-5,3-3-2,-1-4 3,-1-2 3,-4-2 9,-2 4 8,-5 2 9,-6 4 8,-4 2 9,-7 12 2,0 0 2,-9 7-3,1 7-2,-4 1-7,6 5-2,-1-1-2,5 2-2,4-4-1,7 0-2,5-7-1,7-3-2,2-6 2,3-4-1,-1-5 1,1-3 0,-5-3 0,-3-2-1,-7-3 0,-6 2 0,-8-1 0,-5 4-1,-9 2 0,-5 3-1,-5 4 0,-1 2-2,2 5 0,0-1-3,8 6-2,2-4-4,16-3-9,0 0-10,16 2-2,8-4-2,6-9 4</inkml:trace>
  <inkml:trace contextRef="#ctx0" brushRef="#br0" timeOffset="282304.5609">13681 11958 57,'19'2'29,"-19"-2"1,0 0-2,-9 14-10,-12-5-5,-1 4-5,-4 0-1,3 2-2,1-1-2,9 0 2,5-1-3,10 0 1,7-3 0,5 2 0,6-1-1,0-2 0,0 0 0,-3 1-2,-6-2 2,-11-8-2,-4 18 1,-13-8-1,-9-3 1,-5 2-1,-3 0-3,-3-4-2,6 3-6,0-7-10,9-2-10,11-1-3,11 2 0,4-19 1</inkml:trace>
  <inkml:trace contextRef="#ctx0" brushRef="#br0" timeOffset="282518.6893">13609 12093 61,'23'-8'28,"-1"11"1,-6 2-3,-3 9-6,1 9-4,-6 7-6,2 9-2,-5 6-3,3 7 1,-2 1-2,3-1-3,0-4 0,0-8-2,4-6-4,-3-18-5,3-8-8,-2-14-10,-3-15-2,0-3-2,-7-15-1,1-2 5</inkml:trace>
  <inkml:trace contextRef="#ctx0" brushRef="#br0" timeOffset="282732.8176">13770 12160 56,'-10'-24'32,"-2"3"-3,6 7-2,6 14-5,0-16-4,14 15-4,5-3-5,7 5-2,1 1-4,4 3 0,-3 5-1,-4 4 0,-6 1-1,-9 2 0,-11 2-1,-8-1-2,-9-1-1,-6-5-4,0-1-7,-7-5-15,3-8-6,5 0 1,4-11-1</inkml:trace>
  <inkml:trace contextRef="#ctx0" brushRef="#br0" timeOffset="283517.2881">13906 12108 87,'16'11'30,"-7"-8"-1,5 2 2,1-4-21,0-3-6,6-2-2,1-5 1,2 1 0,2-6-1,1 2 2,-2-2-1,0 2-1,-4-2 1,-4 4-1,-5-1 1,-3 3-2,-9 8 0,0 0-1,0 0 1,-14-6-1,4 12 0,-4 1 0,-2 5 1,1 2 1,0 1-1,1 3 1,4-1-1,4 2 0,5-2 0,7 0 0,6-6-1,7 0 0,9-4 0,6-3-2,5-4 2,4-5-1,3-2 0,0-4 1,0-1-1,-2-2 0,-4-1 0,-5 1 1,-8 0 0,-6 4 0,-9 0 0,-12 10 0,2-13 0,-2 13 1,-22-1 0,5 5 0,0 3-1,-1 3 2,5 4-1,1 4-1,5 1 1,5-2 0,5 1-1,5-2 1,2-4-1,4-4 0,3-6 0,2-3 0,1-6 0,0-4 2,-1-3-2,1-1 0,-3-3 0,0-1 0,-5 0 0,-2 3 0,-3 2 1,-2 3-1,-5 11 0,3-13 1,-3 13-1,0 0 1,-3 16 0,3-3 0,1 4 0,-1 3-1,1 1 0,2 1 0,0-1 0,1-1-1,2-3-1,0-5-5,5-3-14,1-4-15,-2-10-1,2-2 1,-3-10-1</inkml:trace>
  <inkml:trace contextRef="#ctx0" brushRef="#br0" timeOffset="283689.3913">14627 11760 114,'-14'-7'34,"14"7"0,0-13-3,14 4-34,6-3-10,9 1-17,6 5-3,-1-3-1,6 5-1</inkml:trace>
  <inkml:trace contextRef="#ctx0" brushRef="#br0" timeOffset="285939.7406">14971 12086 9,'10'-8'24,"-8"-10"1,5 5 2,-7-3-5,-1 1 0,-3 2-2,-2 0-5,6 13-2,-17-11-4,6 15-2,-2 7-1,3 9-1,1 9-1,4 9-1,2 7 0,5 6 0,5 6-1,4 2-1,6 1 0,3-1-1,0-7 1,-1-4-1,-1-6 1,-4-8-1,-2-7-2,-5-11-2,-4-5-2,-3-11-4,-15-11-4,-2-10-3,-4-5-5,-6-5 1,-1-4 2,-4-4 2,1 2 1,1 2 10,6 3 7,7 6 5,8 5 6,9 2 2,10 4 1,9 3 2,7-2 1,11 5-3,1-5-1,8 4-3,-1-1-1,2 5-2,-6-2-1,0 4-1,-9 2-3,-4 3-2,-7 4 1,-5 3-2,-6 1 0,-4 2 0,-2 0-1,-4-11-2,5 19-3,-5-19-4,5 11-8,-5-11-14,10-4-2,0-1-1,-1-5 0</inkml:trace>
  <inkml:trace contextRef="#ctx0" brushRef="#br0" timeOffset="286360.9933">15267 11934 100,'-19'-3'33,"9"2"0,10 1 1,2-16-28,16 11-3,11-2-2,7 1 0,8 1-1,4 4 0,3 3 0,1 5 0,0 3 0,-7 1 0,-7 3 0,-8 1 0,-8-1 1,-7 3 1,-10-1 0,-8 0 0,-13 1 1,-7 1 1,-7 0-1,-3 2 2,-4 0-2,3 1-1,3-3 0,10 1 0,9-4 1,15-1-2,13-3 1,15-3-2,8-6 2,12-1-1,4-3-1,5-4-3,2 3-9,-5-4-25,-2-5-1,-5 0 1,-4-3 0</inkml:trace>
  <inkml:trace contextRef="#ctx0" brushRef="#br0" timeOffset="295896.7113">820 15430 41,'0'0'29,"0"0"0,0 0 1,0 0-7,0 0-10,0 0-2,-15-37-3,15 37-1,0 0 0,33-16-1,-33 16-2,38 10-1,-38-10-1,40 37-1,-40-37 0,31 66-1,-23-27 1,-6 5 0,-8-3 0,-6-4 1,12-37-1,-39 61 0,39-61 1,-47 33-1,47-33 0,-47 7-1,47-7 1,-37-12-1,37 12 1,0 0-1,-31-42 0,31 42-1,0 0 1,-3-35-1,3 35 1,0 0 0,39 8 0,-39-8 0,48 32 0,-48-32 1,55 48 0,-28-22-2,-2-2-2,-7-4-1,0 1-4,-18-21-8,0 0-17,14 25-4,-14-25 1,4-21 0</inkml:trace>
  <inkml:trace contextRef="#ctx0" brushRef="#br0" timeOffset="296197.8919">1050 15248 79,'17'8'35,"0"10"-2,-1 4 2,4 7-25,-1 16-8,0 9 1,0 11 0,-4 3 1,-4 6 0,-6-3 0,-1-2 0,-6-9 1,0-5 1,-4-16-2,-1-4 0,-3-10-1,-2-5-1,-2-8-1,-3-2-2,1-4-4,-3-9-9,3-1-24,16 4-1,2-17 0,15 3-1</inkml:trace>
  <inkml:trace contextRef="#ctx0" brushRef="#br0" timeOffset="298009.9785">3229 15479 41,'14'4'27,"-14"-4"2,11-3 1,-11 3-12,0 0-3,0 0-3,3-15-3,-3 15-1,-7-10-2,7 10-1,-15-13-1,7 5-1,-7 1-1,-2 0 0,-2 4 0,-2 5-1,-4 1-1,-1 6 1,-1 5 0,-3 6 0,-1 7 0,3 6-1,2 3 1,1 4 0,5 2 0,7 3 1,4 1 0,11-2 0,8-2 1,9-5-1,8-6 0,7-4 0,3-9 0,3-5-1,0-5-1,-5-6-2,-3-2-3,-7-7-3,1 3-14,-9-4-17,-5-3 3,-3-1-1,-4-5 0</inkml:trace>
  <inkml:trace contextRef="#ctx0" brushRef="#br0" timeOffset="298336.1741">3614 15527 70,'0'0'31,"9"-3"0,-9 3 0,0 0-13,0 0-12,0 0-2,6 12 2,-6 12-1,4 7-1,-2 10 0,2 8 0,-2 6 0,1 5-2,-1-4-1,0-4 0,-1-7-3,-1-9-1,1-5-3,-4-16-7,3-15-22,0 0 1,9-10 0,-3-11-1</inkml:trace>
  <inkml:trace contextRef="#ctx0" brushRef="#br0" timeOffset="298563.3103">3837 15517 73,'7'-13'33,"-7"13"0,0 0 0,9 16-10,-8 11-16,-3 6-3,2 10-1,-2 8-1,1 6 1,0 3-1,2-3-1,2-4-2,-1-10-1,4-5-5,-2-14-4,3-9-20,2-7-3,-9-8 0,12-12-1</inkml:trace>
  <inkml:trace contextRef="#ctx0" brushRef="#br0" timeOffset="298788.4453">3681 15773 75,'-10'9'35,"10"-9"1,0 0-1,11 7-10,5-16-17,9 6-3,1-5-1,5 3-2,0-1-1,1 0-2,-2 4-3,-6-1-8,-2-1-23,-3 4-1,-6-2 0,1 1-1</inkml:trace>
  <inkml:trace contextRef="#ctx0" brushRef="#br0" timeOffset="299183.6823">4320 15783 77,'0'0'33,"0"0"0,0 0 0,10 2-20,4-1-2,1-3-2,8 4-1,2-2-2,7 5-2,1-3 0,2 3-2,-2-2 0,-3 1-2,-3-1-1,-5-1-3,-5 2-6,-17-4-24,12-1-4,-12 1 2,-3-14-1</inkml:trace>
  <inkml:trace contextRef="#ctx0" brushRef="#br0" timeOffset="299914.1203">5305 15636 62,'15'-4'32,"-2"2"-1,-13 2 0,5-19-8,-5 19-15,-15-20-4,2 12-2,-6-1-1,-5 4 0,-4 4 1,-1 9 0,-3 6 1,0 7 0,-1 7 1,4 7-1,3 4 1,9 3 0,3-1-1,11 2 1,6-6 0,10-1-2,7-5 0,7-4 0,6-6-1,4-5-1,4-2 0,-1-6-3,1-2-2,-5-12-6,2-2-24,-6-4-3,-5-5 2,-1-3-2</inkml:trace>
  <inkml:trace contextRef="#ctx0" brushRef="#br0" timeOffset="300252.3231">5716 15618 53,'0'0'29,"0"0"2,0 0 0,0 0-16,0 0-1,0 0-2,17-2-2,-7-2-2,6 4-3,1-2-1,4 1-2,2 1-1,2 0 0,0 0-2,-1 1 0,-1 3-2,-4-4-4,0 4-8,-6 0-17,-13-4-2,14 0 0,-14 0-1</inkml:trace>
  <inkml:trace contextRef="#ctx0" brushRef="#br0" timeOffset="300560.4735">5698 15766 56,'-7'21'31,"7"-21"2,1 12 0,-1-12-12,12 7-7,0 1-1,-2-7-3,9 5-1,0-5-2,8 3-3,-1-4-1,2 1-1,-1-3-2,0-1-1,-3 1-2,-5-4-2,2 7-5,-10-8-13,-2 4-14,-9 3 1,11-6 0,-11 6 0</inkml:trace>
  <inkml:trace contextRef="#ctx0" brushRef="#br0" timeOffset="300824.5263">5694 15977 51,'-4'17'28,"4"-17"4,0 18-2,9-7-14,0-7 0,9 6-2,-4-7-2,8 6-3,2-10-1,2 8-3,-1-6-2,2 0-2,-4 0-2,-1-4-3,2 7-9,-5-2-23,-2-6-2,-1-4 3,2-6-2</inkml:trace>
  <inkml:trace contextRef="#ctx0" brushRef="#br0" timeOffset="301238.6091">6658 15615 54,'-26'-1'29,"2"6"1,-7 0 0,0 2-12,1 6-7,-3-3-3,6 7-2,-1-1 0,6 7 0,3 0 0,8 6 0,3-1-1,9 4 0,4 5 0,8 2-2,4 1-1,8 0 0,4-4-1,7-3-1,4-8 1,4-5-2,0-6-1,0-12-1,2-2-5,-9-14-18,1-3-11,-4-5 1,-4-5-2,-2 0 2</inkml:trace>
  <inkml:trace contextRef="#ctx0" brushRef="#br0" timeOffset="301621.6856">7011 15762 59,'0'0'31,"0"0"1,-2 13 0,2-13-12,8 2-9,4 1-2,1-4-3,6 6 0,2-5-1,8 3 0,1-1-2,5-1 0,0 0-1,3-1-1,1-1 0,-1 0-1,-1-1 0,-3 0 1,-1 1-2,-4 0 0,-3 2-3,-7-5-4,-2 8-12,-6-2-15,-11-2-1,10-2 0,-10 2 0</inkml:trace>
  <inkml:trace contextRef="#ctx0" brushRef="#br0" timeOffset="302411.8436">7880 15639 74,'11'-2'30,"0"8"0,-11-6 1,-2 13-19,2 5-6,-3 7-1,2 9 0,-2 3 1,5 10-1,-1 0 0,3 5-1,0-4-1,4-4-2,0-9 0,0-6-2,-3-8 2,-1-8-1,-4-13 0,0 0 0,-2-15 1,-4-4 1,-2-5-1,0-5 1,0-6-1,1-4 0,3-1 0,4 2 0,3 2 0,4 1-1,6 2 0,4 4 0,4 3 0,4 5 0,4 5 0,0 3 0,0 4 1,-1 3-2,-4 6 1,-1 6 0,-7 1 0,-5 3 0,-6 5-1,-6 2 1,-6 0 0,-5-1 1,-4 1-1,-6-4 0,-2 1 0,-1-4 1,-1-2-1,0-1 0,2-2 0,3 0 0,3-2 0,3-1 0,5 1 1,10-3-1,-11 3 0,11-3 1,0 0-1,16 10 1,-5-6 0,4 3-1,1 1 1,3 3 0,0 1-1,2 2 1,-1 1-1,2 1 0,0 1 1,0-2-2,1 1 0,0 0 1,-1 0-1,-1-4 0,-2 0 0,-2-3-1,-3-2 1,-4-1 0,-1-1 1,-9-5-2,0 0 0,0 0-1,9-1-3,-14-11-8,5 2-20,-2-3-1,-1-4-1,3 0 0</inkml:trace>
  <inkml:trace contextRef="#ctx0" brushRef="#br0" timeOffset="302884.9383">8356 15665 49,'-9'-19'28,"9"19"1,-19-18-3,2 4-11,0 5-4,-6-3-2,0 7 1,-7-1-2,-1 7-1,-4 0 0,2 9-1,-3 1-1,4 9 0,-2 0-1,5 6 0,4 2-1,5 3 0,6 2 0,8 2 0,6-1 0,10 0 0,7-2-1,10 3 0,9-4 0,10-3-1,9-5 0,8-2 0,4-7-1,3-2-1,1-5 0,-6-6-1,-5-5-1,-10-4-1,-8 2-8,-18-6-20,-6-4-7,-8 0 1,-8-5-1</inkml:trace>
  <inkml:trace contextRef="#ctx0" brushRef="#br0" timeOffset="303141.9897">8709 15608 95,'0'0'34,"9"27"0,-5-4 2,-3-1-28,5 13-3,-3 5 0,1 8-1,-3 4 0,2 4-1,-1-6-2,2-3-2,0-6-2,-2-14-7,5-7-18,-7-20-11,15 1 3,-6-18-1,1-11 1</inkml:trace>
  <inkml:trace contextRef="#ctx0" brushRef="#br0" timeOffset="303359.0331">8959 15512 82,'10'-6'37,"-8"24"-1,-4 11 1,2 6-11,2 14-22,-3 9-3,0 8 0,-4 4-1,2 1-1,0-3 0,1-10-3,4-3-5,-5-17-20,5-11-9,3-13 1,-5-14 0,10-13 0</inkml:trace>
  <inkml:trace contextRef="#ctx0" brushRef="#br0" timeOffset="303564.0741">8811 15822 106,'-18'3'39,"3"0"1,15-3-1,0 0-24,11 3-11,6-6-2,6 0-1,3-1-2,6 1-3,0-3-3,6 8-9,-7-1-19,0 3-5,0-1 2,-2 2-1</inkml:trace>
  <inkml:trace contextRef="#ctx0" brushRef="#br0" timeOffset="304059.1731">9299 15944 103,'0'0'35,"18"3"1,-7-5-7,0-8-22,8 1-3,1 0-1,3 2 0,0 4 0,2 5-1,-2 4 0,-1 7 0,-6 3-2,-3 5 0,-6 2-1,-7 2 0,-5-2 0,-5-1 0,-3-2 1,-5-4-1,-1-3 1,-1-6-1,3-2 1,2-3 1,3-2-1,12 0 0,0 0 0,-3-13 0,12 9 0,6-1 0,3 3 0,5 3 0,2 5-1,2 4 1,2 8 0,2 3 0,0 6 0,-2 3 0,-4 4 1,-2 1-1,-8-1 1,-8-4 0,-9-3 0,-10-1 1,-8-7 0,-7-1-1,-7-8 0,-2-3 0,-2-4-2,1-7-2,7 2-5,-1-14-25,13-5-6,7-5 0,12-7-1</inkml:trace>
  <inkml:trace contextRef="#ctx0" brushRef="#br0" timeOffset="305006.3625">10959 15863 38,'-9'12'28,"9"-12"3,0 0-1,12 5-10,0-2-6,1-3-4,10 5 0,4-5-2,10 3 0,5-3-2,14 3 1,5-6-2,13 5 0,9-6 0,8 2-1,5-3-1,7 1 1,4 0-2,3 0 1,2 1-1,-1-1-1,-3 2 0,-2 1 1,-3 0-1,-2 1-1,-10 0 1,-5 1-1,-10 1 0,-7-1-1,-10 3 0,-8-3-1,-10 1 0,-8-1-1,-6 2-2,-11-6-1,-1 5-3,-15-2-4,8-14-9,-13 1-10,-5-4-3,-3 0-1,-4-4 3</inkml:trace>
  <inkml:trace contextRef="#ctx0" brushRef="#br0" timeOffset="305291.4195">12932 15687 61,'-18'-7'33,"5"2"0,13 5-6,-12-3-6,12 3-5,15 7-5,8 2-3,4-4-3,11 4-2,7 2 0,9 4-1,6 2-1,5 4 0,0 3-1,-2-1 1,-6 5-1,-5 1 1,-10 1 0,-11 2 0,-16 0 0,-14-1 0,-19 0 0,-14-3 0,-16-4 0,-11-1-3,-8-4-1,-9-11-6,3-2-19,1-9-9,4-9 0,7-6-1,10-5 2</inkml:trace>
  <inkml:trace contextRef="#ctx0" brushRef="#br0" timeOffset="306262.6137">11280 14915 39,'0'0'29,"0"0"1,0 0-1,-9-1-9,9 1-7,7 31-2,-3-3-3,3 13-1,-3 4-2,3 11 1,-2 1-1,2 2-2,-3-8-1,1-7-1,-3-9 1,0-9-1,-1-11-1,-1-15 0,0 0 1,0-21-1,-2-4 1,-2-7-1,-1-8 0,-2-5-1,0-5 1,0-3 1,1 3 0,0 3 0,1 6 0,2 8 1,0 6 0,5 9 0,-2 18 0,17 1 0,-2 17-1,5 9 0,4 5-1,3 8 1,4 2-1,4 1 0,0-3 1,-2-7 0,-2-8 0,0-7 0,-4-11 0,-4-12 0,-3-11 0,-5-11 0,-6-9 0,-4-9-1,-6-8 1,-4-7-2,-3 1 1,-2 0-1,-2 9-1,-2 7-3,6 11-4,-3 6-8,11 26-13,0 0-7,0 0 0,12 33 0</inkml:trace>
  <inkml:trace contextRef="#ctx0" brushRef="#br0" timeOffset="306667.6947">11927 15100 70,'14'7'28,"-14"-7"0,0 0 1,0 0-19,-24-9-2,7 16 0,-5 0-1,2 11 1,-2 2-1,8 6 1,0-1-3,9 5-1,4-6-2,7-3 0,6-6 0,4-4-1,3-8 0,3-4 1,-1-6-1,2-4 0,-2-6 0,-2-1-1,-5-2 1,-2 2 0,-4 3 0,-1 3-1,-7 12 1,0 0 0,0 0 0,7 21-1,-5 0 1,2 5-1,1 2 0,1 4 1,2-3-2,0-5-1,3-2-3,-2-12-12,2-6-20,2-4-1,1-10 1,3-5-2</inkml:trace>
  <inkml:trace contextRef="#ctx0" brushRef="#br0" timeOffset="306872.7357">12420 15259 80,'8'20'35,"-8"-2"-1,-3 3 1,-7 4-10,-6-2-21,-1 10-1,-5 2-1,1 4 0,0 2-3,0-2-2,8 1-9,-1-11-18,7-11-7,7-18 2,0 0-2</inkml:trace>
  <inkml:trace contextRef="#ctx0" brushRef="#br0" timeOffset="307202.8016">12909 14940 33,'0'0'28,"8"-10"4,-8 10 0,-4 18-7,-5 2-7,4 15-1,-5 5-5,3 12-1,-5 2-4,5 7-2,-1-2-2,3-2-2,1-5-1,1-10-2,4-7-2,-2-11-3,6-3-10,-2-10-16,-3-11-3,13-5 2,-4-10-2</inkml:trace>
  <inkml:trace contextRef="#ctx0" brushRef="#br0" timeOffset="308149.9911">12778 15014 67,'-5'11'33,"5"-11"-1,0 0-3,17 20-12,-6-7-4,8 11-3,-2 2-2,7 8-1,3 1-2,3 5-1,1-3-2,0-1 1,-3-5-2,-1-6 2,-7-7-1,-1-3 2,-8-8-2,-1-5 1,-10-2-1,7-15 0,-7-1 0,-1-6-2,0-8 2,1-5-3,-1-6 1,1-2-1,1 1-1,0 0 0,3 5-2,-1 1-3,3 11-1,-1 2-5,8 11-9,-3 2-15,1 2 0,3 2 0,-2 0 2</inkml:trace>
  <inkml:trace contextRef="#ctx0" brushRef="#br0" timeOffset="308314.0239">13236 14948 47,'4'17'32,"-3"1"4,0 9-1,-1 7-6,-2 1-10,6 10-6,-4-1-4,3 2-4,-1 0-5,0-9-3,4 1-9,-2-14-17,4-12-7,3-8-1,0-14 1</inkml:trace>
  <inkml:trace contextRef="#ctx0" brushRef="#br0" timeOffset="308540.0691">13478 14901 83,'5'17'36,"-10"7"-1,0 13 2,-1 6-17,0 3-14,4 12-1,-3 1-1,3 5-1,0-3-1,3-1-3,3-7-2,-2-10-6,8-5-15,-2-14-14,-8-24 2,16 11-2,-12-23 1</inkml:trace>
  <inkml:trace contextRef="#ctx0" brushRef="#br0" timeOffset="308751.1113">13296 15318 110,'-18'8'38,"6"-1"1,12-7 0,0 0-29,22-12-6,1 0 0,5-2-2,4-1-2,3-3-3,4 5-3,-4-4-5,2 10-17,-4 2-11,-4 4 1,-1 4-1,-3 4 3</inkml:trace>
  <inkml:trace contextRef="#ctx0" brushRef="#br0" timeOffset="309451.2513">13678 15305 73,'-13'4'36,"13"-4"-1,0 0 1,0 0-12,0 0-15,13-15-5,-13 15-1,16-7-1,-6 4-1,1 2 0,1 2 1,1 3-1,1 2 1,2 2-1,1 2 0,-1 4-1,-1 4 1,-2 2-1,-2 2 0,-3 1 0,-5 1-1,-6-2 1,-5-2 0,-5-3 0,-3-3 0,-6-3 0,0-3 1,-1-5 0,-1 0-1,3-3 1,4-2 0,3-1 1,4 1-1,10 2 1,-8-11-1,8 11 0,8-12 0,2 5 0,3 0 0,4 2-1,1-1 0,5 2 0,2 3 0,2 1-1,2 4 1,-1 1 0,0 5 0,-1 3 0,-1 1-1,-5 4 1,-2 2 0,-5 0-1,-3 2 2,-7-2-1,-4 0 0,-7-3 1,-6-1 0,-6-4 1,-6-2 0,-5-2 0,-1-3 0,-3-3 0,1-3-2,1-4 0,5 0 0,4-4 0,6 1 0,6-4 0,11 12 0,-10-21 0,10 10 0,0 11-5,6-20-18,-6 20-17,9-15-1,-9 15 0,0 0 0</inkml:trace>
  <inkml:trace contextRef="#ctx0" brushRef="#br0" timeOffset="310127.3865">12091 16436 56,'2'-19'35,"-2"-1"0,2 3 0,1 7-13,-5-5-7,2 15-4,0 0-3,5 23-2,-3 5-1,4 9-2,-2 8-1,3 11-1,1 7 0,0 3-1,-2-5-1,0-7-1,1-7-1,-4-15-8,6-8-25,-9-24-3,11-3 1,-5-17 1</inkml:trace>
  <inkml:trace contextRef="#ctx0" brushRef="#br0" timeOffset="310370.4351">12336 16352 88,'0'0'36,"11"2"1,-9 14 1,-4 1-17,6 13-16,0 5-3,1 8 1,-2 9-1,3 7-1,1-3 0,1-3-2,-1-2 0,-1-12-5,4-2-3,-7-19-16,1-7-14,-4-11 2,0 0-3,2-21 4</inkml:trace>
  <inkml:trace contextRef="#ctx0" brushRef="#br0" timeOffset="310550.4711">12165 16704 89,'-24'6'37,"9"4"2,15-10 0,0 0-12,22-5-22,7-5-3,4-4-1,5 0-3,4 3-2,-3-6-8,5 9-20,-8 0-7,-3 3 1,-4 1-1</inkml:trace>
  <inkml:trace contextRef="#ctx0" brushRef="#br0" timeOffset="311202.6015">12552 16843 93,'0'0'38,"0"0"-2,0 0 0,11 1-24,-2-8-7,5 3-1,4 0-1,0 1-2,3 4 0,1 4 0,-2 5 0,0 5-1,-5 3 0,-3 6 0,-6 4 0,-4 2 1,-5 0-1,-7 2 0,-5-2 0,-6-3 0,-3-4 0,-3-5 1,-1-6-1,1-7 1,0-5-1,4-3 1,2-8 1,7 0-1,2-7 1,5 2 0,5-4 0,5 3-1,5 0 1,5 3-1,4 4 0,7 4 0,6 6 0,2 6 0,4 4 0,1 4-1,-1 4 0,-1-2-1,-1 0-1,-5-5-4,0 3-15,-5-16-19,-1-8-1,-1-11 0,1-9-1</inkml:trace>
  <inkml:trace contextRef="#ctx0" brushRef="#br0" timeOffset="315699.5006">17911 15529 45,'1'-10'26,"-7"-2"0,6 12 0,-10-21-16,0 6-2,0 1-1,-7-1 0,3 2 1,-8 0 0,3 5 0,-4 1-2,-2 7-2,-3 2-1,0 8 0,-4 4-1,0 8 0,-1 7 0,1 12 0,0 1 1,5 8 0,5 2 0,7 2 0,6 0-1,10-3 1,11-4-1,11-8 0,11-7 0,10-6-1,7-7-1,5-9 0,4-5-2,-2-9-4,0-1-10,-7-7-21,-8-7 0,-7-5 1,-9-7-2</inkml:trace>
  <inkml:trace contextRef="#ctx0" brushRef="#br0" timeOffset="316315.6239">18350 15559 42,'0'0'26,"0"0"0,-9 6-7,9-6-3,0 0-3,0 0-1,0 0-2,-4 10-1,4-10-2,14 4 0,-2-3 0,8 1-1,3-2-2,9 2 1,5-2-2,7 0 1,1-1-2,2 1 1,-1-1-1,-2 1 0,-5 1-1,-5-1 0,-9 1-1,-6-1-1,-5 3-1,-14-3-3,14 0-7,-14 0-17,0 0-8,-11-8 1,11 8-1</inkml:trace>
  <inkml:trace contextRef="#ctx0" brushRef="#br0" timeOffset="317031.7671">18438 15894 27,'-8'13'25,"8"-13"3,0 0 3,-8 8-8,8-8-8,0 0-1,0 0 0,9 3-2,-9-3-2,13 3-2,-4-3-3,5 1-1,2-1-2,4 0 1,5 0-2,1 0 0,3-1 0,-2-2 0,2 2-1,-3-1 0,-4-1 0,-1 1-1,-4-1 0,-4-2-3,-2 4-3,-11 1-8,14-13-18,-14 13-3,10-14 1,-10 14-1</inkml:trace>
  <inkml:trace contextRef="#ctx0" brushRef="#br0" timeOffset="317647.8903">19532 15598 40,'0'0'20,"-5"-16"0,5 16 0,-8-12-3,8 12-2,-8-10-4,8 10-4,-13-8-1,13 8-2,-15-5-1,3 4-1,2 1 1,-4 0-1,0 2 0,0-1 1,-2 2 0,0 0 0,0 3 0,-2 0 0,2 3 0,-2 1 0,3 5-1,-3 1 1,2 5-1,-2 0 0,3 5 1,-2-1-1,5 3 1,0-1 1,5 1-1,1-2 1,8 1-1,3-3 0,6 2 1,5-4-2,7 0 0,4-2 0,6-2-1,3-4 0,3-5-1,-1-2 0,-1-7-2,-2-2-6,-8-9-22,-4-5-8,-4-4 1,-6-8 0,-4-2-1</inkml:trace>
  <inkml:trace contextRef="#ctx0" brushRef="#br0" timeOffset="318557.0721">19724 15414 57,'-7'10'30,"7"-10"1,-3 11-3,3-11-10,0 0-3,0 0-4,0 0-2,0 0-2,9-4-1,1-8 0,7-5-1,7-6 0,7-5-2,5-7-1,6-5 0,2-3-1,1 1 0,1 1-1,-5 3 0,-5 5 0,-7 5 1,-7 8-1,-4 6 0,-7 4-1,-11 10 0,12-7-2,-12 7-5,0 0-14,0 0-15,0 0 1,11-13 0,-6-1-1</inkml:trace>
  <inkml:trace contextRef="#ctx0" brushRef="#br0" timeOffset="319204.2015">20680 14521 52,'2'-13'25,"-2"13"2,-7-14-1,1 4-11,6 10-4,-17-21-2,6 15 1,-5-2-3,1 4 0,-5 2-1,-1 5-2,-3 4 0,0 8 0,-3 4-1,2 8 1,2 2 0,3 7 0,4 1 0,6 3-1,7-1 0,9-1 0,7-5-1,9-5 0,7-7 1,7-6-2,4-5 0,2-9-2,1-5-1,-5-10-4,2 3-8,-9-9-16,-4-2-8,-3-4 1,-3-4 0</inkml:trace>
  <inkml:trace contextRef="#ctx0" brushRef="#br0" timeOffset="319481.2569">20956 14327 72,'0'0'31,"0"0"0,0 14 1,6 1-15,-4 4-7,5 11-2,-1 4-2,4 9 1,-3 2-2,5 5 0,-3-6-2,0-2-2,-3-5-1,-1-12-4,0-3-5,-6-10-20,1-12-7,0 0 2,-2-19-2,4 0 0</inkml:trace>
  <inkml:trace contextRef="#ctx0" brushRef="#br0" timeOffset="319730.3066">21171 14263 93,'9'-7'32,"-9"7"1,3 10 2,0 9-25,-4 3-4,4 10-1,-1 4-1,3 7 1,-1 3-2,2 2 0,-1-4-2,1-7-2,0-4-3,-2-12-4,2-3-11,-3-8-17,-3-10 1,0 0-1,-7-16 1</inkml:trace>
  <inkml:trace contextRef="#ctx0" brushRef="#br0" timeOffset="319949.3505">21045 14550 90,'-9'8'36,"9"-8"0,0 0 2,-3 12-17,3-12-12,23-11-2,-9 4-2,5-1-1,-2-1-1,3 0-2,-1-2-2,-3-1-4,0 4-5,-6-3-19,1-2-10,-1 2 2,1-2-1,3 3-1</inkml:trace>
  <inkml:trace contextRef="#ctx0" brushRef="#br0" timeOffset="320521.4649">21426 14478 101,'7'11'34,"-7"-11"1,15 10-2,-5-9-25,-10-1-4,21 0-1,-9 1-1,0 4 0,-1-1-1,0 5 0,-11-9 0,15 22 0,-11-8-1,-3 1 1,-3 1-1,-5 1 1,-2-1-1,-3 0 1,-1-3-1,0-1 1,1-4-1,2-1 1,10-7-1,-11 7 1,11-7 0,0 0-1,8-6 1,1 3-1,3-1 0,3 1 0,3 0 0,3 2 0,1 4 0,0 2-1,-2 6 1,0 2 0,-4 5 0,0 5 0,-5 0 0,-5 3-1,-5 0 2,-2-1-1,-3-2 0,-5-2 1,-4-4 1,-3-3 0,-3-4 1,1-2 0,-2-3-1,3-1 1,1-4 0,4 0 0,3-4-3,9 4 0,-9-11 0,9 11 0,0-15-7,-2 2-8,2 13-23,-2-18-1,2 18 0,-11-17 0</inkml:trace>
  <inkml:trace contextRef="#ctx0" brushRef="#br0" timeOffset="321289.6185">17184 16435 59,'0'0'34,"0"-11"0,0 11 0,0 0-14,0 0-10,-10 19-1,-4-7-2,-3 8-1,-7 1-1,-3 7 0,-7 1 0,-1 7-1,-4-3 0,4 1-3,2-5 1,5-2-1,3-6 0,8-5-2,6-3-1,2-9-4,9-4-3,0 0-13,0 0-18,-5-11 2,5 11 0,-8-9 0</inkml:trace>
  <inkml:trace contextRef="#ctx0" brushRef="#br0" timeOffset="321806.7219">16134 17061 53,'0'0'35,"0"0"-2,-12-6 0,12 6-9,-18-1-12,8 7-4,-7 0-1,2 9 0,-5 1-1,4 9 0,0 1-1,6 5 0,3 2-1,9-1-1,6-4 0,12-1-1,8-9 0,9-6-2,2-5 0,4-8-2,0-5-2,-7-8-3,0 4-16,-9-11-17,-12-1-2,-10-3 2,-10 1 0</inkml:trace>
  <inkml:trace contextRef="#ctx0" brushRef="#br0" timeOffset="322129.7865">15265 17167 82,'-10'-1'38,"10"1"-1,0 0 0,0 0-22,7 15-7,-3 3-2,-4 5-1,2 9-1,-1 5-1,0 8 1,0 3-2,1 1-2,1-1 0,1-6-2,3-6-2,1-13-4,10-11-24,-3-15-9,4-13 2,1-14 1</inkml:trace>
  <inkml:trace contextRef="#ctx0" brushRef="#br0" timeOffset="322358.8323">15563 17032 91,'0'22'36,"-4"4"1,0 5 2,-4 1-28,6 10-5,1 3-3,4 7 1,0-1-1,5-1 0,1-2-3,1-6-2,3-3-5,-6-14-7,4-6-20,-11-19-6,11 7 2,-9-18-1</inkml:trace>
  <inkml:trace contextRef="#ctx0" brushRef="#br0" timeOffset="322558.8723">15356 17391 106,'-20'12'40,"9"-6"0,11-6-1,0 0-29,21-21-8,6 7-2,4 0-2,6 1-2,0-1-5,6 10-13,-6 0-17,-4 5 0,-5 2 0,-2 7 1</inkml:trace>
  <inkml:trace contextRef="#ctx0" brushRef="#br0" timeOffset="323061.9729">15747 17503 82,'2'12'37,"-2"-12"-1,0 0 2,8-1-18,2-6-14,-1-1-3,4 0 0,1 2-1,1 3 0,-2 2-1,1 6 1,-3 1-1,-3 5 0,-4 3 0,-5 5-4,-4 1 3,-5 2-1,-4 1 1,-3 1-2,0-3 2,-1-3-2,0-2 2,4-6 1,3-2-1,11-8 0,-10 7 1,10-7-1,9 1 0,1-2 0,5 0 1,3 1-1,1 0 0,1 0 1,2 2-1,-2 0 0,0 3 0,-2 1 0,-1 5 0,-6-2 0,0 2 0,-3 3 1,-5-2 0,-3 1 0,-6 1 1,-5 3-1,-3-2 1,-4 0-1,-3 0-1,-4-3 0,3-3-5,-5-6-16,5-7-19,4-10-1,5-12 0,7-14 1</inkml:trace>
  <inkml:trace contextRef="#ctx0" brushRef="#br0" timeOffset="323686.0977">17167 14954 89,'0'0'35,"-11"12"2,11-12-3,0 0-17,13 9-6,-3-2-3,6 9-1,2 4-2,2 7-2,3 5-1,2 4-1,-2 1-2,0-1 1,1-3-4,-4-7-2,3-5-14,-2-13-18,-9-12-1,-1-10 0,-6-10 0</inkml:trace>
  <inkml:trace contextRef="#ctx0" brushRef="#br0" timeOffset="324185.1975">16715 14347 96,'-8'4'34,"8"-4"2,0 0-1,0 0-24,-1 19-5,4-3-2,1 8 0,0 4-2,3 8 0,-1 4 0,2 3 0,-1 0 1,-2-3-2,1-7-1,-1-6-2,1-6-3,-5-11-6,-1-10-18,12 4-9,-9-15 2,1-6-2,1-9 1</inkml:trace>
  <inkml:trace contextRef="#ctx0" brushRef="#br0" timeOffset="324430.2465">16869 14276 78,'-2'-13'35,"2"13"1,0 0 0,-6 17-18,9 3-7,-2 3-4,4 8-2,0 4-1,2 7-1,1 0-1,1 4-1,-1-4-1,0-4-1,0-3-3,-4-9-2,2-4-9,-4-9-14,-2-13-8,0 0 0,0 0 1,-4-15 0</inkml:trace>
  <inkml:trace contextRef="#ctx0" brushRef="#br0" timeOffset="324636.2877">16739 14586 106,'-10'6'36,"10"-6"2,0 0 0,15 2-27,7-4-4,3-5-1,6 1-2,2-1 0,2 1-2,-2 2-2,-4-2-2,-3 6-9,-8 0-28,-5-6 0,0-1-1,-1-7 0</inkml:trace>
  <inkml:trace contextRef="#ctx0" brushRef="#br0" timeOffset="325423.4451">19814 16239 46,'0'0'33,"0"0"2,0 0 0,0 0-8,0 0-10,10 5-3,0-2-4,9 10-2,1 2-3,6 8-1,2 3-1,5 6-1,2 3-1,-1 1 0,-2 0 0,-1-3-1,-2-4 0,-3-5-1,-1-5-4,-9-8-5,4-2-23,-8-4-6,-1-6 1,-2-4-2</inkml:trace>
  <inkml:trace contextRef="#ctx0" brushRef="#br0" timeOffset="325778.5161">20721 16658 72,'0'0'36,"10"10"-1,-7 4 1,-1 0-16,4 16-10,-5 1-3,4 15-2,-1 3 0,2 8-2,-2-2 0,1 1-1,0-2-1,-2-5 0,0-7-2,-2-7-1,-1-6-2,-3-9-4,4 0-12,-1-20-18,-6 10 0,6-10 0,0-21-1</inkml:trace>
  <inkml:trace contextRef="#ctx0" brushRef="#br0" timeOffset="326071.5747">21004 16741 80,'0'0'36,"7"15"-2,-4-1 4,3 12-24,-4 3-5,3 14-4,-2 6 1,2 10-1,-1 3-1,2 2-1,-2-1-1,1-5-1,0-8-1,1-8 0,-1-8-3,-1-8 0,1-6-5,-5-20-7,3 10-20,-3-10-3,-2-20 1,-3 2-2</inkml:trace>
  <inkml:trace contextRef="#ctx0" brushRef="#br0" timeOffset="326335.6275">20748 17127 79,'0'0'35,"0"0"-1,0 0-1,18-7-20,-1-2-5,11 4-1,1-3 0,5 7-2,0-2 0,2 3-2,-4 0-1,-4 1-1,-3 2-3,-7-3-3,-2 8-11,-7-6-22,-9-2-1,6-13 1,-7-8-2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10T14:18:24.16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2128 6699 39,'0'0'23,"2"-24"2,-2 24-1,1-20-6,-1 20-5,-2-13-3,2 13-2,-2 14-2,0 8 0,3 15-3,0 10-1,1 11 1,0 7-1,0 5 1,-1-3-1,0-4 2,0-10-2,-1-10 3,-2-14-1,2-8 1,0-21 0,0 0-1,-9-3 1,8-17-2,0-12 1,1-7-3,0-11 0,0-10-2,0-8 1,3-5-2,3-1 2,1 2-2,3 4 1,0 4 0,6 9 1,2 7 0,3 10 0,3 10 0,2 8 0,0 9-1,1 10 1,-1 8 0,0 12 0,-5 7 0,-4 9-1,-5 5 2,-5 6-1,-4-1 0,-9 1 0,-3-5 1,-6-6-1,-3-6 1,-3-7-1,-1-5 1,1-7-1,1-4 0,1-4 0,4-3 0,1-1 0,4-1 1,10 3-1,-11-5-1,11 5 1,0 0-1,0 0 1,9 10 0,8 6 1,4 8 1,7 5-1,6 4 2,5 3-1,3 2 2,-1-1-2,-2-4 1,-7-6-2,-4-7 0,-6-5-1,-8-4-2,-1-2-3,-13-9-9,0 0-21,11-7-3,-8-5 1,2 1-1</inkml:trace>
  <inkml:trace contextRef="#ctx0" brushRef="#br0" timeOffset="398.0796">3153 6893 60,'-22'6'34,"7"1"-2,0-4 3,15-3-16,0 0-6,0 0-1,14 15-3,4-12-1,9 2-3,6-1-2,8 3 0,3-2-1,3-1 0,-1 1-2,-6-3 1,-4 1 1,-6-2-3,-8 1 0,-8-4-5,-2 5-7,-12-3-22,0 0-1,0 0 0,-11-2-1</inkml:trace>
  <inkml:trace contextRef="#ctx0" brushRef="#br0" timeOffset="835.1669">4345 6720 49,'2'-10'25,"-2"10"1,-4-17 1,-5 7-16,-3 2-3,-6-3 2,-1 5-2,-5 0 1,-2 9-2,-4-1 0,-1 11-2,-4 2 1,3 11-2,-1 6-1,2 8 1,3 3-1,7 5 1,5 0-1,11 2 1,8-3 0,11-2 0,10-7 0,11-6-2,6-7 0,5-5 0,1-6-2,-1-8-1,-2-4-3,-8-10-6,-2-3-18,-8-3-9,-11-6 1,-1-1 1,-6-4-2</inkml:trace>
  <inkml:trace contextRef="#ctx0" brushRef="#br0" timeOffset="1204.2408">4674 6822 89,'-12'0'33,"12"0"0,0 0 3,9 0-26,10 2-2,3-4-2,7 3-1,2-1-1,4 1-1,1 0-2,-1 1 0,-3 0-1,-3 0-3,-5 1-3,-7-3-9,-2-1-20,-1 4-1,-14-3 1,9 0-1</inkml:trace>
  <inkml:trace contextRef="#ctx0" brushRef="#br0" timeOffset="1511.3021">4789 7013 61,'0'0'31,"-8"15"0,8-15 1,0 0-12,0 0-6,-10 12-2,10-12-4,0 0-1,8 14-2,-8-14-1,21 6-1,-4-5 0,5 1-1,5-2-1,4 0 0,2-1-1,1 0-2,-3 2-2,-2-3-5,-2 4-14,-4 2-12,-11-3 0,-3 2 0,-9-3 0</inkml:trace>
  <inkml:trace contextRef="#ctx0" brushRef="#br0" timeOffset="1894.3788">4854 7262 26,'-10'8'22,"0"-8"4,10 0 4,-13 11-10,4-9-1,9-2 0,-13 5-1,13-5-3,0 0-3,0 0-3,0 0-1,1 11-2,-1-11-2,20 3-1,-5 0 0,6 2-1,2-2 0,4 2-1,0-2 0,-2 2 0,-2-3-1,-3-1-2,-3 3-2,-8-9-9,1-1-23,-10 6-1,10-14 0,-6 3-1</inkml:trace>
  <inkml:trace contextRef="#ctx0" brushRef="#br0" timeOffset="2414.4827">5845 6909 21,'-14'-14'23,"14"14"2,-24-12 3,11 9-13,-5 1 1,0 0 0,-3 4-2,-3-1-2,1 2-5,-1 0-2,1 5 0,-3-2-1,2 5-1,0-1 2,3 4-4,1 0 3,3 4-2,-1 2 2,5 2-2,2 2 2,3 3-3,2 1 1,4 1 0,2-1 1,5 0-1,2-1 1,4-3-1,3-2 0,5-2 0,2-5-1,3-3 1,4-3-1,1-3 0,1-3 0,0-5-1,-2 0-2,-4-4-3,-1 4-10,-4-5-20,-7-4-2,-2 2 1,-7-5-1</inkml:trace>
  <inkml:trace contextRef="#ctx0" brushRef="#br0" timeOffset="2969.5938">6042 7081 40,'-11'8'26,"11"-8"4,0 0 0,0 0-9,0 0-5,0 0 0,0 0-5,0 0-2,0 0-2,0 0-2,18 8 0,-3-8-1,6 1-1,5-1-1,7 0 0,3-1 0,3 0-1,-1-1 1,-3-1-2,-4 1 1,-6-2-2,-5 4-1,-10-3-4,0 4-8,-10-1-17,0 0-5,0 0 1,-2-12-1</inkml:trace>
  <inkml:trace contextRef="#ctx0" brushRef="#br0" timeOffset="3414.6827">6725 6754 34,'-10'5'25,"10"-5"3,0 0 0,0 0-10,0 0-7,0 0 1,4 19-2,-4-1 0,3 9-2,-2 4 1,2 10-3,0 6 1,1 8-1,-1-2-1,2 3-2,-3-4 1,1-3-2,-2-6-1,0-3 1,-1-6-2,0-6-2,1-4-4,-3-9-7,4-4-18,-2-11-5,0 0 2,13 2-2</inkml:trace>
  <inkml:trace contextRef="#ctx0" brushRef="#br0" timeOffset="3767.7534">6970 6701 70,'-12'-5'31,"12"5"0,-4 19-1,0-3-16,5 15-3,-5 4 0,5 12-3,-4 5-1,3 11-1,-4 0-1,3 3-2,0-6 0,0-6-2,0-5-1,1-8-1,2-6-3,-1-10-2,6-3-8,-3-9-15,-4-13-7,13 5 2,-13-5-2</inkml:trace>
  <inkml:trace contextRef="#ctx0" brushRef="#br0" timeOffset="4055.811">6698 7057 66,'0'0'33,"0"0"0,12 5 0,-3-7-10,3 3-11,1-5-2,6 4-5,2-2-2,1 0-1,3 1-7,-3 2-23,-1-7-6,3 5 1,-7-6-1</inkml:trace>
  <inkml:trace contextRef="#ctx0" brushRef="#br0" timeOffset="33025.6038">3457 8106 65,'-2'-20'30,"2"7"-3,-2-1-2,-1 3-7,3 11-4,0 0-5,0 0-2,-6 16-2,7 13-2,1 12 0,2 11 0,3 11 0,1 8 0,3 6 0,-2 0-1,3-4-1,1-9 0,-2-8-1,1-10-1,-1-10-2,-3-12-2,2-4-3,-10-20-6,16 6-10,-16-6-7,8-26-1,-6 4-1,-6-14 3</inkml:trace>
  <inkml:trace contextRef="#ctx0" brushRef="#br0" timeOffset="33227.6442">3283 8404 83,'-24'2'34,"8"2"-1,6-1-3,10-3-14,14-2-5,8-1-4,9-1-4,6 2-4,3-5-7,8 6-6,-4-1-13,-2-2-6,-3 4 0,-7-3 0,-2 5 2</inkml:trace>
  <inkml:trace contextRef="#ctx0" brushRef="#br0" timeOffset="33806.7599">3692 8437 44,'0'12'25,"6"8"3,-3-6-3,7 0-4,3 0-5,2-6-4,5 1-4,-1-7-1,4 0-2,-1-8 0,0-2-1,-4-4 0,-2-3 0,-6-3 0,-4 1 0,-6-4-1,-5 4 0,-7 3-2,-2 5 0,-4 3-1,-2 7 1,-2 6-1,1 9 0,2 2 0,2 8 0,4 3 1,5 3-1,6 0 0,6-1 1,5-2-2,8-6 1,3-3-1,5-7 0,3-7 0,1-6 0,-1-5 0,-1-7 0,-3-2 1,-5-3 0,-1 1 1,-6 0-1,-2 4 1,-10 12 1,12-9-1,-12 9 0,13 24 0,-4-3 1,0 3-1,2 3 0,-1 0-1,1-3 1,-2-3 0,-2-4 0,-4-7 1,-3-10 0,0 0 0,0 0 0,1-11 0,1-5 0,1-5-1,2-7-1,1-2 0,2-3-2,1 3-2,-1-2-3,5 10-8,-4 2-19,-1 4-2,1 9 0,-9 7 1</inkml:trace>
  <inkml:trace contextRef="#ctx0" brushRef="#br0" timeOffset="34392.8772">4284 8576 79,'8'11'32,"2"4"-1,-6 1 2,1-1-17,3 9-5,-6-5-5,2 5 0,-4-6-3,1 0 0,-1-5-1,1-3 1,-1-10-1,0 0 0,0 0 1,0 0-2,-6-10 1,5-3-2,1-3 1,1-4-1,1 0 1,2 0-1,1 4-1,1 2 1,3 6 0,1 5 0,2 7-1,0 6 1,1 5 0,0 3 0,1 3 0,-1-1 1,-4 0-1,-1-3 0,-2-3 0,-3-2 0,-3-12 0,-1 11 0,1-11 0,0 0 0,-6-11 0,5 0 0,2-3 0,1-3-1,3-2 2,1 0-1,2 2 1,0 3-1,1 3 1,3 8 0,-3 6 0,-1 7 0,1 5 0,0 4-1,-1 3-1,-2 0-1,1 2-3,-5-6-6,6 1-11,-1-5-14,-7-14 1,0 0 0,9 4 0</inkml:trace>
  <inkml:trace contextRef="#ctx0" brushRef="#br0" timeOffset="34573.9134">4740 8603 101,'0'0'30,"18"29"0,-14-11 1,1 3-28,1 2-2,-1 0-4,-4-3-6,2-4-13,2 2-8,-5-18 1,3 12-2,-3-12 1</inkml:trace>
  <inkml:trace contextRef="#ctx0" brushRef="#br0" timeOffset="34732.9452">4687 8396 118,'1'-20'27,"10"9"-7,-1-3-13,4-3-39,7 6 0,-3-1-1,4 10 1</inkml:trace>
  <inkml:trace contextRef="#ctx0" brushRef="#br0" timeOffset="35063.0112">4883 8410 40,'14'42'29,"-6"-2"3,2 5-1,-1-1-4,-1-5-5,1 1-5,-5-8-6,3-3-4,-3-7-3,1-3-1,-4-8-1,-1-11 1,1 12 0,-1-12 0,0 0 0,-1-23-1,0 2 0,2-5 0,1-7 0,2 1-2,2-1 1,2 3 0,3 3-1,3 7 1,-1 8-1,5 9 1,0 10-1,1 5 1,-2 7-1,0 3-1,-3 5-1,-4-1-2,3 2-6,-9-8-8,1-3-17,0-3-2,-5-14 1,13 10-1</inkml:trace>
  <inkml:trace contextRef="#ctx0" brushRef="#br0" timeOffset="35680.1346">5417 8556 97,'0'0'31,"-9"5"1,-7 1 2,-8 2-28,2 4 0,-3 2-1,1 2 0,1 1-1,8 4 0,5-3-2,8-2 0,4-3 1,7-2 0,0-6 0,5 0 0,2-6 0,1-3 0,-1-3-1,0-2 0,-3 0 0,-1-1-1,-2 2 1,-10 8-2,12-7 0,-12 7 0,3 14 0,-3-1 0,2 2 0,1 3 0,1 2 0,5-3 0,2-1 0,2-3 0,3-3 0,4-6 0,2-1 0,1-7-2,2-4 1,0-6 1,2-7-1,-1-8 0,-2-11 1,-4-9-1,-3-8 1,-8-7 0,-5-4 0,-7 3 0,-5 3 0,-5 9 0,-5 11-1,-3 14 2,-2 15-1,-2 16 0,3 16 0,4 16 0,3 12 1,6 14 0,9 10 0,10 6-1,7 3 0,9-2 1,10-5-1,7-9-2,8-8-2,0-16-11,2-11-21,4-8-2,-3-15 0,2-9 1</inkml:trace>
  <inkml:trace contextRef="#ctx0" brushRef="#br0" timeOffset="43980.7943">2247 1222 21,'0'0'21,"-1"-12"1,1 12-4,0 0 2,0 0-4,-1 25 0,2-3-2,6 10-2,-2 5 1,3 7-4,-2 3 0,4 0-3,-4-4 0,2-3-3,-5-9 1,-1-5-1,-3-10-1,1-16 0,-7 11 0,7-11 0,-16-19-1,8-1 0,0-9-1,-1-10 1,1-5-2,4-7 2,3-3-1,5-2 0,4 0 0,5 3 0,3 7 1,5 10-1,5 3 0,2 12 1,2 9-1,-1 11 0,-1 10 0,-3 10 1,-3 8-2,-5 4 1,-7 6 0,-6-1 0,-6 0 0,-6-1 0,-9-5 0,-5-4 1,-5-7-1,-4-6 0,0-8 0,0-1 0,1-9 0,4-4 1,3-3-1,7 3 0,4 0 1,12 9-1,-6-14 0,6 14 0,19 0 0,-1 11 0,7 8 2,4 4-2,4 4 1,1 6-1,1 1 2,-3 3-3,-3-2 1,-4-6-3,-2-2-5,-9-12-9,2-2-17,0-6-2,-3-8 1,2-6 0</inkml:trace>
  <inkml:trace contextRef="#ctx0" brushRef="#br0" timeOffset="44193.837">2693 1424 78,'15'-14'36,"1"11"-2,7 1 2,5 0-21,11 7-3,-1-3-2,5 3-4,-1-2-3,0 2-2,-5 0-3,-6-3-3,-5 3-4,-11-7-17,1 2-9,-3-3-1,-3-3 1,3-3 0</inkml:trace>
  <inkml:trace contextRef="#ctx0" brushRef="#br0" timeOffset="44574.9132">3673 1295 42,'19'-14'27,"-12"-2"3,-1-1-1,-5 2-11,-10-2-3,1 4-1,-11 1-4,2 5-3,-7 2-2,2 7-1,-3 6 0,0 9 0,0 3-1,4 11 1,2 7 0,6 6-1,5 3 1,8 0-1,7 0 0,10-1 0,6-3-1,8-9 0,5-7-1,1-8-1,3-5-1,-3-7-1,-1-2-4,-7-10-5,0 2-14,-7-8-11,-5-1 0,-5-5 1,0 0 0</inkml:trace>
  <inkml:trace contextRef="#ctx0" brushRef="#br0" timeOffset="44860.9704">4040 1316 79,'0'0'35,"0"0"0,0 0 0,9-6-19,-9 6-4,17-3-4,-1 2-3,6 1-3,6-2-1,3 1-1,3 1 0,1 0-2,-1 1-2,-4-2-5,-2 3-10,-10-2-14,-2 2-2,-6 1 0,-10-3 1</inkml:trace>
  <inkml:trace contextRef="#ctx0" brushRef="#br0" timeOffset="45139.026">4121 1453 37,'-6'11'30,"6"-11"2,-1 16 2,1-16-8,11 14-2,-11-14-8,25 8-3,-8-8-5,8 4-3,1-4-2,4 0-1,1-1-2,0-1-1,0 4-4,-4-5-5,-1 7-8,-10-4-8,-5 3-10,-11-3 2,8 11-1,-8-11 3</inkml:trace>
  <inkml:trace contextRef="#ctx0" brushRef="#br0" timeOffset="45388.0758">4192 1709 54,'-4'13'32,"4"-13"-3,-2 17 4,8-5-13,-6-12-2,15 10-5,-4-8-5,6 1-2,2-2-2,4 0-1,1-1-2,2 0-1,0 0-2,-5-7-5,5 7-11,-8-3-16,2-5-1,-1-3 3,1-2-4</inkml:trace>
  <inkml:trace contextRef="#ctx0" brushRef="#br0" timeOffset="45749.148">4977 1402 23,'12'-13'25,"-9"-3"2,-4 5 1,-9 2-5,-5 1-6,-2 5-4,-8 0-4,1 6 0,-5 1-4,3 4 0,-2 0-1,4 6 0,0 1 0,5 8 0,1-1 1,7 6-2,2 0 1,3 3 0,4 0-1,4 0-1,4-2 1,5-3-1,5 0-1,7-4-3,2-5 3,5-3-3,2-2 0,-1-8-5,3 4-7,-6-8-24,-2-7 4,-4-1 2,-3-3-3</inkml:trace>
  <inkml:trace contextRef="#ctx0" brushRef="#br0" timeOffset="46139.2259">5360 1674 1,'0'0'12,"0"0"3,0 0-3,0 0 3,-14-11 2,14 11 3,-16-9-1,7 3 1,9 6 0,-14-7-1,14 7-4,0 0-3,0 0-3,0 0-2,9-2-2,5 2-1,7 2-1,7-1 0,9 4-1,10 0-1,7 2 0,2-1 1,1 1-1,0-2 0,-3 0-1,-4-1 0,-9-2-1,-9-1-1,-11-2-2,-3 3-8,-9-3-23,-9 1-1,0 0 0,8-12 0</inkml:trace>
  <inkml:trace contextRef="#ctx0" brushRef="#br0" timeOffset="47204.439">6301 1512 71,'-12'0'30,"12"0"0,-12 25 0,6-4-20,5 13 0,-3 0-2,5 5-2,-4-3 0,4-2-3,-2-9 1,2-3-1,-3-10 1,2-12-3,0 0 2,-8-20 2,2-2-2,1-6 1,-1-7-2,2-8 0,2-10-2,4-3 2,3 1-3,6 1 1,3 2-1,5 6 1,5 6-1,5 11 1,3 11 1,2 11-2,0 11 1,-2 7 0,-3 6 0,-5 6-1,-8 4 1,-10 3 0,-8 2 0,-9-3 0,-9-1 1,-10-4 0,-6-3 0,-4-4 0,-1-7 0,-1-4 0,2-1 0,6-4-1,7-1 0,6-1 0,9 2 0,12-1-1,0 0 2,14 13-1,7 0 0,5 3 0,9 4 1,6 4-1,3 6 1,1 0-3,-2-2 2,-2-4-3,-4-3 2,-6-5-3,-4-6-4,-9-16-16,-1-7-13,0-8 4,1-8-4,2-13 1</inkml:trace>
  <inkml:trace contextRef="#ctx0" brushRef="#br0" timeOffset="47399.478">6959 720 89,'8'-35'33,"-8"35"2,0 0 0,-20 49-20,2-9-8,1 7-2,-2 9-3,2 2-5,9 0-29,4 1-3,8-11-1,13-16-1</inkml:trace>
  <inkml:trace contextRef="#ctx0" brushRef="#br0" timeOffset="68992.7957">8030 7153 8,'-12'4'18,"12"-4"1,-12 3 2,12-3-5,-14 6-2,14-6-1,-15 7-2,15-7 1,-11 6-2,11-6 0,0 0-1,-11 7 1,11-7-2,0 0 0,17 6-1,-1-9 0,11 3 0,7-2-2,9 1-1,4-2-2,4 2 0,1-1-2,0 2 1,-7 0-2,-8 1 0,-7 0-1,-8-1-2,-7 3-3,-15-3-9,11-9-11,-11 9-6,-8-14 0,8 14 0,-18-24 1</inkml:trace>
  <inkml:trace contextRef="#ctx0" brushRef="#br0" timeOffset="69273.852">8164 6955 41,'0'0'28,"-16"5"-1,16-5 3,-3 12-10,3-12-8,7 27-2,-2-4 0,4 11-3,-1 5-1,2 7-1,-2 6-2,3 0 0,-1-2-2,0-3-2,2-6-2,-1-9-3,4-8-5,1-9-14,-1-14-6,7-3 0,-1-17-1,10 0 3</inkml:trace>
  <inkml:trace contextRef="#ctx0" brushRef="#br0" timeOffset="69559.9092">9031 6809 41,'17'1'24,"-17"-1"3,16 7 2,-12 7-16,-2 10 0,2 14-1,-3 8 0,3 13-1,-4 2-2,4 5-3,-2-2-2,2-2-2,2-11-4,0-10-1,5-11-2,0-18-11,4-15-15,6-9 0,-1-17-1,7-8 1</inkml:trace>
  <inkml:trace contextRef="#ctx0" brushRef="#br0" timeOffset="69790.9554">9493 6687 49,'-5'18'28,"-6"10"2,2 22 1,-6 7-15,-2 10-3,0 9-2,-1 1-4,6 0-1,0-4-3,4-5-1,3-11-2,5-12-1,6-14-2,1-15-5,6-13-14,3-8-8,-4-16 0,5-3-1,-9-14 1</inkml:trace>
  <inkml:trace contextRef="#ctx0" brushRef="#br0" timeOffset="70001.9975">9258 7099 33,'-42'9'22,"11"10"3,-2-7 3,13 3-8,8-1-4,12-14-2,15 17 0,8-19-3,12 0-3,5-6-1,4-1-4,4-3-4,-1-3-7,-3-3-19,-1 8-3,-10-7-2,0 7 0,-9-6 1</inkml:trace>
  <inkml:trace contextRef="#ctx0" brushRef="#br0" timeOffset="70256.0484">9936 7102 93,'5'21'29,"6"3"3,-3-11 1,6-2-27,11 0-1,3-4 0,6-3-1,3-7 1,3 1-2,1-4-4,-1-4-4,-4 2-4,-7-6-7,-2-3-8,-2 2-7,-4-9-2,1 3 0,-4-9 2</inkml:trace>
  <inkml:trace contextRef="#ctx0" brushRef="#br0" timeOffset="70904.178">10992 6820 49,'0'0'25,"-13"-10"3,13 10-2,-14 8-17,-1 5 0,-1 9 1,-5 5 1,-2 13 0,-6 5-3,2 11 0,-3 4-2,2 2-1,0-3-2,2-2-2,5-6-2,3-9-2,4-9-5,1-10-6,6-11-13,7-12-5,0 0 0,0 0-1,12-32 3</inkml:trace>
  <inkml:trace contextRef="#ctx0" brushRef="#br0" timeOffset="71250.2471">10550 6879 13,'-16'-7'22,"16"7"1,-10-5 4,10 5-7,0 0-5,15 21 3,-1 0 0,5 4-1,7 11-4,6 4-2,11 9-2,3 0-2,6 4-4,3 0 0,2-3-1,-1-3-1,1-4-1,-5-7-2,-5-7-3,-4-7-18,-5-5-11,-11-16 1,-1-3-1,-7-18-1</inkml:trace>
  <inkml:trace contextRef="#ctx0" brushRef="#br0" timeOffset="91385.2734">12152 7246 15,'-9'4'12,"9"-4"1,-9 1 2,9-1 0,-9 0 1,9 0-4,0 0 0,-13-5-1,13 5-3,0 0-1,-11-3-2,11 3 0,0 0 0,-9-2-1,9 2 0,0 0 1,0 0-1,0 0 0,14 1-1,5-1 0,6-1 1,10-1-1,5 0 0,11 0-1,3-1 0,6 1 0,0 1-1,1-3 1,-2 4-2,-4-2 0,-4 2 1,-8-1-1,-5 0 0,-6 0 1,-8-2-1,-7 1-1,-4 1-2,-13 1-3,13-6-6,-13 6-7,3-12-6,-3 12-5,2-16-1,-2 16 1,2-23 2</inkml:trace>
  <inkml:trace contextRef="#ctx0" brushRef="#br0" timeOffset="91790.3544">12580 7019 51,'-13'-4'26,"13"4"3,-15-1-2,15 1-7,0 0-14,0 0-2,12-3 0,-1 3 1,2 3-3,6 2 0,4 4 1,5 4 0,6 6 0,2 4 0,3 5-1,0 4 0,-1 1 0,-3 2-1,-3 2 1,-7-2-1,-7 0 1,-9-4-1,-8 1 1,-11-3 0,-10 0 0,-10-1 0,-7-3-1,-5-2-4,0-8-5,4-2-13,6-5-11,5-9 0,18-1-1,12-15 1</inkml:trace>
  <inkml:trace contextRef="#ctx0" brushRef="#br0" timeOffset="93460.6884">14379 7049 12,'0'0'20,"-10"6"2,9 10 2,-3 2-6,2 12-4,2 8 0,0 7-2,2 6-1,0 3-3,1 0-3,0-3 0,0-5 0,-1-11-1,0-6 1,-3-12 1,2-6 0,-1-11-1,0 0-1,-9-25-1,5 3-1,-1-8 0,1-7-1,-2-9-1,-1-4-1,1-5 2,3 1-1,-1 3 2,5 3-2,2 4 1,3 8 1,5 5-2,2 9 1,3 7-1,3 4 1,1 7-2,0 1 1,1 7 0,-2 3-2,-1 5 3,-4 2-2,-3 4 2,-2 3-2,-5 3 1,-5 1 0,-5 1 0,-5 1 1,-4-3-1,-2 0 0,-3-2 1,-1-2-1,0-4 0,1-2 1,4-4-1,1-3 0,4 0 0,11-7 0,-13 9 0,13-9 0,0 0 1,0 0 0,12 11-1,0-5 1,2 1 0,3 3 0,4 1 0,2 3 0,2 0-1,2 1 1,1 1-1,0 0 0,0-2 1,-2-1-1,-2-3 0,-2-2 0,-3-1-2,-4-3-2,0-2-9,-5-2-20,-10 0-1,17-17 0,-10-1 0</inkml:trace>
  <inkml:trace contextRef="#ctx0" brushRef="#br0" timeOffset="93978.7919">15005 7288 27,'0'0'19,"0"0"1,0 0 2,0 0-12,-9-3 0,9 3 2,0 0 0,0 0-1,0 0-1,0 0 1,0 0-1,8 6-2,4-6-2,7 2 0,3-3-2,8 2 0,3-2-1,7 1-1,0-2 1,0 0-2,-2-1 1,-3 1-1,-5 0 0,-6 0-1,-6 1-1,-7-1-2,-2 3-5,-9-1-10,0 0-15,0 0 0,0 0 0,9-13 0</inkml:trace>
  <inkml:trace contextRef="#ctx0" brushRef="#br0" timeOffset="94582.9127">16364 7204 29,'0'0'17,"-7"-17"2,7 17 3,-10-12-14,10 12-2,-16-15 1,6 9 2,-2 0 0,-2 2 2,-1 0-2,-4 0-1,0 1-1,-5 1 0,3 3 0,-3 0-1,2 4-2,-2 0 0,4 2-1,-1 2-1,3 4 1,1-2-2,1 6 1,3 3 0,1 4-1,2 4 1,4 4 0,1 2 0,5 1 0,3 1-1,5-1 1,5-1 0,7-4 0,4-6 1,5-3-1,5-5 1,4-4-1,0-3 0,-1-4-1,-2-2 0,-3-4-2,-5-1 0,-3-1-3,-5 1-3,-7-7-10,-3 4-19,1-4 2,-1-3-1,5-1 0</inkml:trace>
  <inkml:trace contextRef="#ctx0" brushRef="#br0" timeOffset="95311.0584">16616 7266 9,'-13'4'20,"13"-4"3,0 0 1,0 0-5,0 0-2,0 0 1,0 0-2,0 0-2,0 0-2,0 0-3,-3 11-1,3-11-2,13 3-1,0-4-1,6 1 0,8-3-1,8 2 0,5-4-1,5 1-1,4-3 1,2 0-1,-3 0-1,-2 0 1,-6 1-1,-6-1 0,-5 3-1,-7-1 0,-5 3-2,-7-2-3,-2 5-2,-8-1-3,0 0-9,0 0-8,0 0-5,0 0 0,0 0 2</inkml:trace>
  <inkml:trace contextRef="#ctx0" brushRef="#br0" timeOffset="95905.1772">16728 7495 4,'0'0'14,"0"0"1,-12 1-2,12-1-2,0 0 3,0 0 1,-8 1 0,8-1-1,0 0-1,0 0-2,0 0-1,0 0-3,0 0 0,0 0-2,0 0 1,0 0-1,0 0 0,0 0-1,0 0 0,14 10 0,1-9 0,2-1 0,10 1-1,3-3 1,8 2-1,2-1-1,0 1 0,-2-2 0,-3 4-1,-3-1-1,-6 0 0,-7 2 0,-5 0-1,-5 0-2,-9-3-7,0 0-23,0 0-2,0 0 2,0-18-2</inkml:trace>
  <inkml:trace contextRef="#ctx0" brushRef="#br0" timeOffset="99709.938">17828 7308 13,'0'0'17,"11"3"3,-11-3-2,0 0-4,10-1 0,-10 1-1,0 0 0,0 0 1,0 0-1,0 0-3,0 0-3,0 0 0,0 0-2,0 0-2,-6-12-1,6 12-1,-6-12 0,6 12 0,-11-14 0,11 14 0,-12-14-1,3 7 1,0 2-1,-1 1 0,1 1 1,-1 2-1,0 0 0,1 3 0,0 0 0,-1 2-1,-1 3 2,2 4-1,-3 0 0,-1 6 0,2-1 1,-1 5 0,1 5 0,1-2 0,2 3 0,2-1 0,2 1 0,4 1 1,3 0-1,4-3 1,2 1 0,4-3-1,5 0 1,1-3 0,5-3 0,2-5 0,2-3-1,2-2 0,1-3 0,0-2 0,-1-3 0,-2-2 0,-3 1-1,-4-1 0,-2 0 1,-6 1-2,-5 0-1,-8 2-2,9-4-4,-9 4-13,0 0-12,0 0 0,12-3 0,-8-8 0</inkml:trace>
  <inkml:trace contextRef="#ctx0" brushRef="#br0" timeOffset="100650.126">18159 7516 19,'0'0'19,"0"0"2,0 0-1,0 0-5,0 0 0,0 0 0,0 0 0,0 0 0,0 0-3,20 5 0,-4-6-4,6 1-1,4-2-2,6 1-1,4-1-2,4 1 0,-1-2 0,-1 2-1,-1-1-1,-1 1 1,-4-2-1,-4 2 0,-6 1-1,-3-1-1,-2 2-6,-5-4-8,-1-2-17,1 3 1,-2-8 0,4 3-2</inkml:trace>
  <inkml:trace contextRef="#ctx0" brushRef="#br0" timeOffset="101221.2401">19054 7235 0,'0'0'19,"0"0"1,0 0 3,-11-10-7,11 10 1,0 0-1,-8-10-1,8 10-2,0 0-4,0 0-1,0 0-3,0 0 0,-8-7-1,8 7-1,1 22-1,1-1 0,0 4 0,1 9 1,0 2-1,2 7 0,0 4 0,1-1 1,0-3-2,1-3 0,-2-4 0,1-4-1,0-5-2,-1-7-2,1-4-5,-6-16-9,0 0-12,13 9 0,-10-19-1,7-2 2</inkml:trace>
  <inkml:trace contextRef="#ctx0" brushRef="#br0" timeOffset="101636.3232">19342 7133 42,'0'0'24,"1"-20"2,-1 20-1,0 0-14,0 0-5,0 0-1,0 0 0,0 0 0,-5 13-1,5 7 1,-1 7 0,2 10 2,-1 4-2,3 9 1,-1 4-1,2 3 0,0-3-2,1-2 0,1-6-2,0-3 1,-1-8-1,1-3 0,-1-8-1,0-5 1,-2-4-2,-3-15-2,6 16-3,-6-16-6,0 0-13,5-15-5,-7 0-1,4 0 0,-6-7 2</inkml:trace>
  <inkml:trace contextRef="#ctx0" brushRef="#br0" timeOffset="102085.4129">19044 7490 34,'0'0'18,"-9"7"2,9-7 3,0 0-16,0 0 1,0 0 1,0 0 0,0 0 1,0 0 0,9-9-1,-9 9-3,0 0-1,0 0 0,8-10-1,-8 10-2,10-5 0,-10 5 0,17-5 0,-4 2-1,3 0 1,4 0-1,2 2 1,3-3-1,1 3 1,2-1-1,2 1 0,-1-2 0,1 2 0,-3-1 0,-2 1 0,-4-1-1,-3 1 0,-5 1-1,-5 0-4,-8 0-7,10 8-20,-10-8 1,0 0 0,-15-4-2</inkml:trace>
  <inkml:trace contextRef="#ctx0" brushRef="#br0" timeOffset="104243.8446">16178 6495 19,'0'0'13,"0"0"0,0 0 0,0 0-3,0 0-2,0 0-1,0 0-1,0 0-1,0 0-1,0 0-1,0 0 1,0 0 0,0 0 0,0 0 0,0 0-1,0 0 0,0 0 0,-3 16-1,3-16 1,-1 22 0,1-3 1,1 4 1,0 5 0,1 6 0,-2 0 0,3 5-1,-1-2-1,2-1 0,-1-2 0,1-4 0,-1-5-2,0-3 2,1-6-2,-1-3 1,-3-13-1,4 16 2,-4-16-3,0 0 0,0 0-1,0 0-3,0 0-4,0 0-13,0 0-8,-2-15-2,-1-1 1,5 2-1</inkml:trace>
  <inkml:trace contextRef="#ctx0" brushRef="#br0" timeOffset="104942.9844">16310 5839 26,'0'0'19,"0"0"0,0 0-5,0 0-7,0 0 0,-12-3-1,12 3 1,-13 9-2,13-9 1,-19 16 0,7 0 1,-1 4 0,-2 7-1,-1 3 1,-1 8-1,-4 1-1,0 5 0,-1 1 0,1-2 0,1-3-4,1-3 2,1-5-2,3-7 1,4-5-1,2-5 1,4-4-3,5-11-3,0 0-4,0 0-7,-4-13-8,11 1-6,-4-9-2,5 3 1,-5-11 1</inkml:trace>
  <inkml:trace contextRef="#ctx0" brushRef="#br0" timeOffset="105561.108">15980 5850 9,'-10'5'17,"10"-5"-4,0 0-1,-10 12 1,10-12 1,0 0 1,-12 7-3,12-7-2,0 0-1,0 0-1,0 0-1,0 0 0,3 10-2,-3-10 0,4 14-1,-4-14 0,12 25 0,-1-8 0,6 4-1,1 1-1,5 4 1,5-1-1,-1 2 1,2-2 0,0 2-1,0-4 1,-1 2-1,-4-4 0,-1-1 0,-3-2-1,-2 0 1,-2-3-2,-2-3 2,-5-3-1,-9-9 1,13 13-1,-13-13 1,0 0-1,9 7 0,-9-7 0,0 0 0,0 0 0,0 0-1,0 0-2,0 0-5,0 0-10,0 0-17,0 0 1,9 3 0,-9-3-2</inkml:trace>
  <inkml:trace contextRef="#ctx0" brushRef="#br0" timeOffset="106651.326">17748 6607 2,'0'0'18,"-9"-3"1,9 3 2,0 0-10,0 0 0,0 0 1,0 0-1,0 0-3,0 0-2,0 0-2,0 0 0,0 0-1,0 0 1,3 11-1,-3-11 1,0 14 0,0 0 1,1 6-1,-2 4 1,2 9 0,-2 2 1,2 5 0,-1-2-2,1 2 0,0-5-1,0-4 0,0-4-2,0-6 1,-1-4-1,1-7-2,-1-10 3,1 13-2,-1-13 0,0 0 0,0 0-3,0 0-2,1-19-5,-2 3-7,0-6-12,3 2-2,-4-9-1,2 2 1</inkml:trace>
  <inkml:trace contextRef="#ctx0" brushRef="#br0" timeOffset="107334.4625">17559 5800 26,'0'0'20,"-13"-11"2,13 11 1,0 0-16,0 0-1,0 0-2,0 0 1,0 0 1,0 0-2,-4 15 1,3 1 0,3 6 0,1 5 1,2 8 0,0 1-1,2 6-1,-1-1 0,4 0-1,-1-6-1,0-1 1,-1-6-2,-1-5 1,-1-4-1,0-4-1,-1-3 1,-5-12 0,6 11-1,-6-11-1,0 0-1,0 0-6,0 0-7,0 0-14,8-14 0,-8 14-2,10-26 2</inkml:trace>
  <inkml:trace contextRef="#ctx0" brushRef="#br0" timeOffset="107772.5502">17842 5797 0,'0'0'16,"0"0"1,0 0 1,0 0-7,0 0 0,0 0 1,-5 20 0,-1 1 0,1 5 0,-2 8-1,1 7-1,-1 2-2,2 6-1,0 0-1,3 2 1,0-6-5,3-4 1,0-6 0,2-5-1,0-6-1,0-7 0,0-5-2,-3-12-4,0 0-5,9-4-7,-7-9-4,0 1-8,-5-11-1,5 6 1,-6-11 1</inkml:trace>
  <inkml:trace contextRef="#ctx0" brushRef="#br0" timeOffset="108171.63">17556 6092 12,'0'0'18,"0"0"1,0 0-5,0 0-1,0 0 0,0 0-1,0 0-2,0 0-2,0 0 1,0 0 0,12 4-1,-12-4 0,22 1-1,-7-1 0,8 2-1,0-2-1,3 2-2,-1-2 0,1 2-1,-2-1 0,-2-1-1,-5 0-1,-1 0 0,-4 0-2,-12 0-8,12-7-21,-12 7 1,9-12-1,-1 0-2</inkml:trace>
  <inkml:trace contextRef="#ctx0" brushRef="#br0" timeOffset="131624.3195">20011 7604 5,'-10'-4'10,"10"4"1,0 0-1,0 0-1,0 0 0,0 0 1,0 0-1,0 0 0,0 0 2,0 0-3,0 0-1,0 0 0,0 0-2,0 0 0,0 0-1,0 0-1,0 0 0,12 6 0,-12-6 1,16 1-1,-4 0 0,1-1-1,2 0 2,2-1-1,4 0 1,4-4 0,6-1 1,2-1-1,6-1 0,3-2-1,2-1-1,1 0 1,2 0-2,-1 1 0,-1 3-1,-2-3 1,-2 4-1,-2 1 1,0-1-1,1 1 1,-2 0-1,-2 1 1,0-1-1,-2 0 0,-2 2 1,-3-1-1,-2 1 0,-4 1 0,-2-1 0,-5 2 0,-2 0 0,-2 1-1,-3 0 1,-9 0 0,14 1 0,-14-1-1,11 0 1,-11 0 0,9 1 0,-9-1 0,0 0 0,12 0-1,-12 0 1,10 0 0,-10 0 0,11 1 0,-11-1 0,13 2 0,-13-2 0,15 2-1,-15-2 1,12 2-1,-12-2 1,10 3-1,-10-3 1,11 2-1,-11-2-1,15 1 0,-4-2-1,0 1-1,1-4-3,2 3-1,-3-2-8,-2-3-13,1 6 0,-10 0 0,0 0 2</inkml:trace>
  <inkml:trace contextRef="#ctx0" brushRef="#br0" timeOffset="132842.5632">21035 7474 12,'0'0'21,"15"6"1,-5-11 1,11 4-7,4-1-2,6-2-2,5 0 0,3-1-2,3 0-3,-1-1-2,1 2-1,-3-1 0,0 0-2,-3 2 0,-2 1-1,-3-1-1,-2 2 1,-3-1-1,-2 2 2,-5-1-2,-2 1 0,-3 1 1,-3-1-1,-1 0 1,-10 0-1,12 1 0,-12-1 1,11 1-1,-11-1 1,0 0-1,0 0 1,0 0 0,0 0 0,0 0 1,0 0 1,0 0 0,0 0 1,0 0 0,0 0 0,0 0 0,10 1-1,-10-1 0,0 0 0,0 0-2,0 0 0,0 0 0,0 0-1,3 14 1,-3-14-1,6 25 0,-1-7 1,-1 7-1,2 5 1,-3 5-1,0 5 1,-2 6 0,0 5 0,-1 0-1,-1 4 1,1 0-1,0 1 0,0-1 0,2-1 1,-1-3 0,1-2-1,1-4 1,1 1-1,-2-4 1,2-1-1,0-4 1,-1-3-1,1-4 0,-1-4 0,-1-4 0,1-2 0,-1-5 0,1-2 0,-3-13 0,5 19 0,-5-19 0,5 16 0,-5-16-1,6 16 0,-6-16-2,5 14-2,-2-3-3,-3-11-9,0 0-18,0 0 1,1-16 0,0 4 0</inkml:trace>
  <inkml:trace contextRef="#ctx0" brushRef="#br0" timeOffset="133361.667">21386 8304 49,'0'0'26,"0"0"2,13 4 0,-3-2-17,0 3 0,4 7-2,-1 6 1,3 6-2,2 4-2,3 7-2,2 3 0,5 3 1,0-2 0,6 0-1,-2-6-1,2-4 1,-2-7-1,-1-2-1,-4-9 1,-1-4-2,-4-8 1,-2-6-1,-3-7 0,0-8 0,0-7 0,1-5 0,-3-5 0,1 0-1,-1-1 1,-2 4 0,0 6 0,-3 5 0,-3 6-1,-2 7 1,-5 12-2,8-12-1,-8 12-8,0 0-26,9-13-1,-5 3 2,-1-9-3</inkml:trace>
  <inkml:trace contextRef="#ctx0" brushRef="#br0" timeOffset="136542.3029">21193 6780 9,'-23'-10'20,"13"10"1,-6-10 3,6 4-8,-1 0-2,11 6-1,-14-9 0,14 9-1,-9-8 0,9 8-2,0 0-1,0 0-3,0 0-2,0 0-1,-3 12-1,4 6 0,2 9-1,0 9 1,2 9 0,0 10 1,1 6-1,2 3 0,-2 0 0,0-3-1,-2-7 0,2-8-2,-4-7-1,1-7-1,-4-11-2,1-3-7,-2-6-11,2-12-9,0 0 0,-4-18 0,11 2 1</inkml:trace>
  <inkml:trace contextRef="#ctx0" brushRef="#br0" timeOffset="136863.3672">21385 6830 29,'0'0'25,"0"0"1,-12 1 3,12-1-11,-13 26-2,4-5-5,5 9-2,-4 5 1,5 7-3,-1 4-2,3 3-2,2-3 0,1-3-2,3-4-2,-1-6 0,1-7-3,-2-8-3,1-4-2,-4-14-6,0 0-3,10 5-8,-12-17-5,2 12 3,-2-32 1</inkml:trace>
  <inkml:trace contextRef="#ctx0" brushRef="#br0" timeOffset="137119.4184">21222 7069 34,'0'0'26,"-16"0"3,16 0-4,0 0-4,0 0-3,0 0-3,15-16-1,2 13-5,-1-4-2,5 5-2,-1-1-2,1 3-2,0 2 0,-4 1-3,1 3-3,-4-3-5,1-1-14,4-1-8,-4-8-1,7-1 0,-3-10 0</inkml:trace>
  <inkml:trace contextRef="#ctx0" brushRef="#br0" timeOffset="137527.5">21704 7047 33,'0'0'22,"-12"0"2,12 0-3,-9 2-5,9-2-3,-10 4-1,10-4-1,0 0-1,-11 7 1,11-7-2,0 0-2,21 8 0,-7-9-2,5 3 0,-1-2-2,3 1 0,-1 0-2,-2 1-3,-1 1-2,-8-3-4,4 4-9,-13-4-11,17-5-5,-4 0 0,-1-9-1</inkml:trace>
  <inkml:trace contextRef="#ctx0" brushRef="#br0" timeOffset="137871.5688">22420 6902 48,'0'0'29,"12"-1"1,-12 1-7,0 0-4,0 0-5,-14-6-2,14 6-4,-22 9 0,9 4-3,-6 5 1,1 7-2,-5 8 0,-1 8-2,-2 5 1,0 3-2,2-3 0,3-1-1,2-5-2,3-7-2,6-6-3,1-12-6,9-15-11,4 12-10,2-23 1,7-1-2,-2-13 3</inkml:trace>
  <inkml:trace contextRef="#ctx0" brushRef="#br0" timeOffset="138203.6352">22167 6890 38,'-14'-9'28,"14"9"3,-12-9-7,12 9-4,0 0-3,0-14-4,0 14-1,0 0-4,17 9-2,-8 7 0,5 12-2,2 11 0,4 10-2,4 5 2,3 6-2,3 2-1,2-3-1,2-7-4,-3-12-4,2-9-16,-3-10-12,-5-15 2,-1-3-2,-4-16 2</inkml:trace>
  <inkml:trace contextRef="#ctx0" brushRef="#br0" timeOffset="160587.111">17711 8249 10,'0'0'11,"0"0"-1,0 0-1,0 0 0,-1-10-1,1 10-2,0 0-1,0 0-1,0 0 0,0 0 0,0 0-2,0 0 2,0 0-2,0 0-1,0 0 0,0 0 0,0 0-1,2 15 0,-2-15 0,5 21 1,-2-6-1,1 3 1,0 0 0,2 1 0,-1 1 0,1-2 0,-1-2 0,1-1 0,-1-5 1,1 1-1,-6-11 1,10 13 1,-10-13 0,9 5 0,-9-5 1,12-1-1,-12 1 0,14-6 0,-14 6 0,16-7-1,-7 5-1,2-1-1,1 0 1,1 1-1,2 1 1,0-2-1,3 2 1,-1-1 0,4 1 1,-2-3-1,2 2 0,2-2 1,-2 2-1,1-1 0,-2 0-1,0 1 0,-5 0 1,1 0-1,-3 1 0,-1 1 0,-2-1 0,-2 1 0,-8 0 0,12 0 0,-12 0 1,0 0-1,11-1 1,-11 1 0,0 0 0,0 0 0,0 0 1,0 0 0,9-9 1,-9 9 0,0 0 0,1-16 1,-1 16 0,0-14-1,0 14 0,-2-17 0,1 6-1,-1 0 0,2 11-1,-3-20 0,2 8 0,1 12-1,-2-16 1,2 16-1,0 0-1,-2-11 1,2 11-2,0 0-2,0 0-4,-1-10-19,1 10-2,0 0 0,0 0-1</inkml:trace>
  <inkml:trace contextRef="#ctx0" brushRef="#br0" timeOffset="165013.9962">15979 8113 3,'-9'-9'19,"9"9"1,0 0 2,0 0-6,0 0 1,0 0-2,0 0-3,0 0 0,0 0-5,0 0-1,0 0-2,0 0-1,0 0 0,1 14-1,3 0 1,2 4-1,0 3 0,0 8 1,1 1-1,1 3 0,-1-1 0,1-2-1,0-2 0,-2-3 0,1-4 0,-1-9 0,-6-12 1,10 16-1,-10-16 1,0 0 0,11 2 0,-11-2 0,0 0-1,13-15 0,-13 15 0,19-13-1,-6 6 0,5 1 0,4 1 0,5 1 0,5 1 0,4 1 0,2 1 0,3 0 0,0 0 0,-2-1 1,-3 1-1,-3 0 0,-5-1 1,-5-1 0,-5 1 0,-4-3 2,-4 3 0,-10 2 0,11-12 0,-11 12 0,-5-21 0,-2 7 0,-1 0-1,-2-1 0,1 0-1,0 0 0,1 0 0,2 1-1,3 1 0,4 1-4,-1-4-7,3-2-23,4 1-1,-2-7 2,2 0-3</inkml:trace>
  <inkml:trace contextRef="#ctx0" brushRef="#br0" timeOffset="173003.5938">19145 9879 35,'0'0'24,"0"0"0,0 0 0,0 0-4,0 0-5,-8-7-5,8 7-1,-2 20-2,3 2-1,-2 6-3,2 6 0,-1 8 0,3 4 0,-3 0 0,2-1-1,-1-6 1,0-5-1,0-10 1,-1-4-1,0-9 1,0-11 1,0 0 0,-8-2-1,2-12-1,0-5 1,-2-11-1,1-3 1,-2-8-3,2-7 2,0-5-2,5 2 1,2-3 0,5 6 0,4 2 0,5 4 0,7 4 0,4 7-1,5 6 1,4 4-1,0 6 0,1 5 0,-1 6 0,-4 4-1,-3 6 1,-5 4-1,-4 6 0,-6 2 1,-5 4-1,-4 2 1,-6 1 0,-4 1 0,-6 0 0,-5 0 0,-3-3 0,-6-1 0,0-4 0,-1-3 1,0-2-1,2-4 0,1-3 0,6-2 1,2-2-1,6-1 0,1 0 1,10-1 0,-9 0-1,9 0 1,0 0-1,0 0 1,14 0-1,-5 2 0,3 5 0,3 1 0,2 4 0,4 3 0,2 3 0,3 0 0,2 1 0,3 1 0,2-4 0,0-2 0,0-2 0,-1-3-1,-2-3 0,-5-2-2,-2 1-4,-8-7-4,1 2-13,-4-1-13,-12 1 2,9-9-1,-9 9 2</inkml:trace>
  <inkml:trace contextRef="#ctx0" brushRef="#br0" timeOffset="173560.7052">19967 10013 41,'0'0'23,"-13"-4"2,13 4-2,0 0-2,0 0-4,0 0-3,-10 2-1,10-2-3,0 0-1,0 0-1,11 2-2,1 0 0,3-2-2,5 1 0,4-1-2,4 0-1,3 0 0,2 0-1,0 0 0,-2 2 0,-3-2 0,-2 1-1,-4 0 0,-6-1-3,-2 3-1,-14-3-5,15 2-10,-15-2-15,9-2 1,-9 2-1,9-11 1</inkml:trace>
  <inkml:trace contextRef="#ctx0" brushRef="#br0" timeOffset="174251.8433">21102 9825 29,'0'0'19,"-9"-5"-1,9 5-1,-9-1-1,9 1-3,0 0-3,-10-2-1,10 2-2,0 0-1,-10-3 0,10 3-2,-14-4 0,4 1-1,0 2 0,-1 0 0,-3 2 0,-1 2-1,-2 0 0,0 1 0,0 3 0,-2-2 0,-1 4-1,0-1 1,1 1-1,-1 2 0,1 2 0,1 2 1,0 1 0,3 2-1,4 3 2,0-2-1,6 5 0,2-4 1,4 2 1,3-4-1,8 1 1,4-4 0,6 0 0,4-4-1,4-2 0,3-2 0,1-1-2,-2-2 0,0-3-1,-3 0-1,-5-2-1,-1 1-2,-7-5-3,4 3-14,-3-1-16,-8-6 3,3 1-2,-7-8 1</inkml:trace>
  <inkml:trace contextRef="#ctx0" brushRef="#br0" timeOffset="175043.0016">20837 9384 2,'0'0'15,"0"0"2,0 0-3,-2-11 1,2 11 0,0 0 1,0 0-2,0 0-1,4-10-1,-4 10-1,0 0-3,0 0-2,0 0-2,0 0-1,0 0-1,-1 17 1,1-4-1,3 6 1,-1 3-1,1 6 0,-1 2 1,1 3 0,-2-1-1,2-2 0,-2-3-1,1-3 0,-2-5-1,2-5-1,-1-2-3,-1-12-10,0 0-18,0 0 2,2-19-2,2-1 2</inkml:trace>
  <inkml:trace contextRef="#ctx0" brushRef="#br0" timeOffset="175989.1908">20778 8867 33,'0'-13'25,"0"13"2,0 0-6,0 0-2,0 0-4,0 0-5,0 0-3,0 0-2,0 0-2,0 0 0,-13 16 1,5-3-1,-1 6-1,-2 2 1,-3 6 0,-1-1 1,0 5-2,-2-4 0,0-3-1,-1-1 0,3-3 0,0-3-1,4-6-1,1-1-1,10-10-2,-13 8-6,13-8-8,-4-11-9,4 11-3,4-21-1,2 11 2</inkml:trace>
  <inkml:trace contextRef="#ctx0" brushRef="#br0" timeOffset="176373.2676">20564 8848 38,'-11'-1'27,"11"1"1,0 0 1,0 0-12,0 0-2,0 0-3,0 0-2,0 0-3,0 0-2,4 17 0,5-2-2,2 2 0,7 4-1,2 1 1,5 5 0,3-3-1,2 2 0,0-6-1,0-3-2,-3 0-1,-2-8-5,-2 2-7,-3-3-20,-6-8 2,3 2-1,-8-8-1</inkml:trace>
  <inkml:trace contextRef="#ctx0" brushRef="#br0" timeOffset="177215.4359">20909 10407 28,'0'0'22,"-3"-10"2,3 10-2,0 0-6,0 0-2,0 0-1,0 0-1,0 0-2,0 0-1,0 0-2,0 0-1,0 0-2,0 0 0,0 0 0,-5 16 0,5-1 0,-1 3-1,2 4 1,-1 3-1,2 4 1,-1-2 0,2 0-1,0-3 0,0-2-1,-1-3 0,0-4-1,0-3 0,-2-12-1,2 15-3,-2-15-2,0 0-6,0 0-7,0 0-11,0 0-7,0 0 1,0 0 0,-15 2 2</inkml:trace>
  <inkml:trace contextRef="#ctx0" brushRef="#br0" timeOffset="177713.5356">20980 10955 15,'0'0'24,"0"0"1,0 0 4,0 0-11,0 0-2,-7-11-1,7 11-3,-17 2-1,1 0-2,0 6-2,-5 4-2,-2 5 0,-6 4 0,1 6 0,-2-1-1,3 4-1,0-1-1,3-1 0,4-2-1,4-5 0,4-3-2,3-8-2,4 1-2,5-11-5,0 0-10,0 0-14,0 0 0,-2-17 0,2 1 1</inkml:trace>
  <inkml:trace contextRef="#ctx0" brushRef="#br0" timeOffset="178104.6138">20704 10928 56,'0'0'27,"0"0"1,0 0-5,6 12-12,-6-12-1,9 11-1,-9-11 1,13 20-2,-6-6-1,3 5 0,0 1-1,4 5-2,0 0 0,4 4-1,0 0-1,4 2-1,1-1 0,3-2-1,0-2 0,0-4 0,-3-1-1,-1-7-4,-3-1-8,-2-6-22,-9-12 1,-8 5 0,9-30-1</inkml:trace>
  <inkml:trace contextRef="#ctx0" brushRef="#br0" timeOffset="178907.7744">21277 10051 36,'0'0'26,"0"0"-2,0 0 0,0 0-1,0 0-5,0 0-2,0 0-2,0 0-4,0 0-2,0 0-1,0 0-2,9 5-1,2-7-2,7 1 0,3-2 0,7 0-1,6-1 0,4 0 0,1-1-1,1 0 1,-3-1-1,-3 2 0,-5 0 1,-6 1-2,-5 0 0,-7 0-4,-1 3-3,-10 0-12,1-11-15,-1 11 0,2-15 1,3 5-2</inkml:trace>
  <inkml:trace contextRef="#ctx0" brushRef="#br0" timeOffset="179389.8708">22124 9830 19,'0'0'19,"0"0"2,0 0-3,0 0-6,0 0-1,0 0 1,-4-11-1,4 11-1,0 0-2,-15-8-1,7 6-3,-2 2-1,-2 0-1,-1 2-1,-3 1 0,1 3 1,-2 0 0,1 2 0,1 3 3,0 4-1,1 0 0,2 7 2,0 2-1,4 4 0,3 1 0,5 5 0,1-4 0,6 4 0,5-4-1,8-1 0,6-5-1,7-4-1,6-6-1,2-5-2,3-4-2,-2-12-3,1 0-4,-9-8-11,-5-3-16,-3-1 2,-13-5-1,-2 2 2</inkml:trace>
  <inkml:trace contextRef="#ctx0" brushRef="#br0" timeOffset="181457.2842">22335 9723 28,'1'-11'16,"-1"11"0,0 0 1,3-13-1,-3 13-3,0 0-2,0-11-1,0 11-2,0 0-2,0 0-1,0 0-1,0 0-1,0 0 0,-3 19 0,3 0 0,0 6 0,1 8 2,0 4-2,1 7 1,1-1 0,1 1-1,-1-3-1,1-2 0,0-9-1,1-3 0,-1-5-2,-1-7-1,1-1-2,-4-14-6,0 0-13,9 7-8,-10-17 1,1 10-2,3-34 2</inkml:trace>
  <inkml:trace contextRef="#ctx0" brushRef="#br0" timeOffset="181789.3505">22578 9673 29,'0'0'24,"0"0"1,0 0 2,0 0-11,-3 19-2,1 3-2,3 11-2,-3 2 0,4 10 0,-2 1-1,4 4-3,-2-4-1,3-2-1,0-4-1,0-5-2,0-6-1,2-6-2,0-4-3,-7-19-3,14 17-9,-14-17-15,10-5-1,-10 5 0,8-25 1</inkml:trace>
  <inkml:trace contextRef="#ctx0" brushRef="#br0" timeOffset="182075.4078">22315 9991 29,'-9'4'26,"-3"-6"2,12 2-3,0 0-4,0 0-2,0 0-3,0 0 0,14-3-5,-3-3-1,8 5-3,0-5-2,5 3 0,-1 0-3,1-1-2,2 3-4,-5-5-6,3 5-14,0 1-12,-6-6 2,3 3-2,-5-5 1</inkml:trace>
  <inkml:trace contextRef="#ctx0" brushRef="#br0" timeOffset="182818.5563">22841 10012 56,'8'9'29,"-8"-9"-1,10-2-5,-10 2-8,15-5-3,-4 3-2,1-3-3,4 4-2,-1-3 0,6 3-2,-4-1 0,5 4 0,-4 1-2,-1 1 0,-3 4-1,-2 4 0,-4 1 0,-2 4 1,-6 2 0,-3 3 0,-4-1 1,-3 0-1,-5-2 1,-1 0-1,-4-5 0,0 0 0,-1-6 0,1-2-1,3-3 1,3 0 1,2-3-1,12 0 0,-10-6 1,10 6-1,5-11 0,-5 11 0,18-11 0,-4 5 0,3 2-2,3 2 1,0 3 0,0 1-1,1 3 1,-2 3-1,1 3 0,-3 0 1,-1 3-1,-2 2 1,-2 1-1,-1 1 1,-1-1 0,-4 1-1,-2 0 1,-4 0 0,-3-2 0,-2 0 0,-5-2 1,-4-2 0,-4 0 0,-5-3 0,-1-3 1,-2-1 1,-3-4-1,-1-2 0,0-4 1,1 0-1,1-3 1,3 1-1,-1-1-1,5 1 0,1 1 0,6 3 0,2-1-1,3 2-1,9 2-4,-9-3-13,9 3-19,0 0-2,5-14 1,4-1-1</inkml:trace>
  <inkml:trace contextRef="#ctx0" brushRef="#br0" timeOffset="203259.6438">19579 15935 23,'0'0'12,"0"0"-1,0 0-1,0 0-1,-10-7-3,10 7-1,0 0-1,-11-5 2,11 5 0,0 0 0,-11-1 1,11 1-1,0 0 1,0 0-2,-9 0 0,9 0-2,0 0 1,0 0 0,0 0 1,0 0 0,0 0 0,0 0-1,9 1 1,-9-1 0,14-2 0,-5-1-1,5 1-2,2-2 0,3 1 0,3-2-1,4-1 0,2-1 0,3 0 0,3 0 0,3-1 0,1 0 0,2 1-1,1-1 1,1 0 0,-1-1 0,3 2-1,1 2 1,2-2-1,0 1 0,3 1 1,0 0-1,2 1 0,1 0 0,0 2 1,0 0-1,-1-1 0,2 2 1,-3-1-1,2 1 0,-2-2 0,1 1 0,-2 0 0,-1-2 0,0 1 0,-1-1 1,0-1-1,-1 2 0,-2 1 0,1-3 0,0 3 0,0-2 0,-2 3 1,-2-1-1,-1 0 0,-2 1 1,-2-1 0,-2 1-1,-3 0 1,-3-1 0,-2 1-1,0 0 1,-2-1 0,-4-1-1,-1 0 0,-4 1 1,-2-1-1,-4 2 0,-2-1 0,-8 2 0,0 0-2,0 0 0,0 0-2,0 0-2,0 0-11,-10-12-17,1 11 1,-6-5 0,2 3 0</inkml:trace>
  <inkml:trace contextRef="#ctx0" brushRef="#br0" timeOffset="207982.5882">20063 16501 30,'0'0'22,"-4"-13"-1,4 13-1,-4-20-4,-1 8-4,1 1-2,-4-3-2,2 2-2,-4-2-1,0 3-2,-5 1 1,2 5 0,-6 2 1,1 9 1,-5 2-1,1 10 0,-3 3 0,3 9-1,2-1 0,3 4-1,4-2-1,5-1 0,7-4-1,5-3 0,7-5 0,2-5 0,6-6-1,1-4 1,4-6 0,0-5-1,0-6 0,-1-5 0,-3-4 0,-3-5 0,-3-3-1,-2-4 1,-3 0-1,-5 1 1,-1 5 0,-1 3 0,-2 7 0,-1 7-1,1 12 1,-6 12 1,5 12-1,-1 12 0,1 13 0,0 11-1,1 6 1,1 7-1,2 0 1,0 0-1,2-7 2,-1-5-1,-3-12 2,-1-9 0,-5-10 0,-3-8 0,-7-14 0,-6-5-1,-6-14 0,-3-9-2,-2-5-3,-1-10-3,8 2-2,-2-11-7,14 7-14,7-1-6,9 3 0,11 1 4</inkml:trace>
  <inkml:trace contextRef="#ctx0" brushRef="#br0" timeOffset="208620.7158">20292 16587 62,'0'0'29,"10"20"-1,-10-20 1,0 0-20,9-2-4,-9 2-1,17-16 2,-6 1-1,4-1-1,1-6 1,3-2-2,-1-3 1,-2 2-1,-2-2-1,-2 4 0,-5 0-1,-4 6 0,-7 4 0,-5 7 0,-6 9-1,-2 7 1,-5 6-1,0 9 1,-1 2 0,2 5 0,4 0 1,5 1-1,8-4 0,6-6 0,10-5-1,6-5 1,8-9-1,4-4 0,4-6 0,2-3 0,1-5 0,0-1 0,-3 0-1,-3 0 1,-3 3-1,-5 4 0,-3 8 0,-4 7 1,-4 7 0,-3 6 0,-1 6 0,-2 4 1,-1 0-1,0-1-1,-1-4 1,0-6 0,-1-5 0,-3-14 1,0 0 1,4-15-2,-5-6 2,2-6 1,-1-5-2,2-7 2,1-4-3,1 1 0,3 3 0,1 6-1,3 6-2,-2 1-4,8 16-11,-2 4-18,-3 5 0,4 5 0,-1 1 0</inkml:trace>
  <inkml:trace contextRef="#ctx0" brushRef="#br0" timeOffset="209253.8424">21052 16519 57,'-5'26'32,"0"-1"1,4-1 0,0 1-11,2-10-12,4 3-2,-2-4-3,1-3 0,-4-11-1,0 0-1,0 0-1,0 0 0,3-11 0,-4-1-2,-1-8 1,2 3-1,1 0 0,2 1 0,2 3 0,-5 13 0,15-11 1,-3 15-1,1 6 0,2 5 1,1 8-1,0 1-1,0 2 1,-1-1-1,0-1 1,-4-4-2,-3-5 2,-1-5-1,-7-10 0,0 0 3,9-10-2,-9-4 1,0-3-1,-1-2 1,2-4-1,1 0 2,1 1-2,2 2 0,2 5 0,2 3 0,3 4 0,0 5 1,2 4-1,2 6 1,-2 4-1,2 3 1,-3 6-1,1 1 1,-2 0-2,-4-1-2,1-2-2,-6-8-6,5 2-15,-8-12-11,0 0 2,15-11-2,-10-5 2</inkml:trace>
  <inkml:trace contextRef="#ctx0" brushRef="#br0" timeOffset="209440.8798">21549 16531 80,'0'15'35,"2"9"-1,-3-3 1,0 2-23,4 6-8,-1-3-4,0-2-4,4 1-3,-4-10-11,4-3-17,3-3 1,-9-9 0,18-12 0</inkml:trace>
  <inkml:trace contextRef="#ctx0" brushRef="#br0" timeOffset="209862.9641">21701 16510 64,'6'14'32,"-6"0"-1,2 9 0,-1 5-12,2-1-13,4 7-2,0-4 1,3 2-2,-1-5 2,4 0-1,-3-10 1,2-1-3,-2-13 2,0-4-1,-10 1-1,14-24 1,-10 4-2,0-4 1,-1-2-1,1-2 0,1 3-1,-1 0 1,2 4-1,0 2 0,3 9 0,2 4 0,2 4 0,1 6 0,2 5 0,1 2 0,0 3 0,0 7 0,-1 0 0,-4 3-2,-2-1 2,-4-3-3,-1 1 0,-6-6-4,2 1-3,-1-16-10,0 0-14,0 0-1,0 0-1,0 0 1</inkml:trace>
  <inkml:trace contextRef="#ctx0" brushRef="#br0" timeOffset="210561.1038">22174 16603 40,'17'-8'25,"-11"-6"1,-6 14-6,9-16-6,-9 16-4,0 0-1,-19-13-1,10 17 1,-6 0 0,3 9 0,-2-2-1,5 7-1,-1 2-2,7 3-1,2-2-1,7 2-1,3-6 0,4-2-2,6-4 2,3-3-1,2-8 1,0-8-1,-2-4 0,-1-3 2,-3-3-3,-3-1 2,-5-1-2,-4 0 0,-3 2 0,-4 7 1,1 11-1,0 0 0,-13-3 1,7 14 0,-1 6 0,2 4 0,2 2-1,3-1 0,2 0 0,5-2 0,4-4 0,4-5-2,7-9 2,3-4 0,5-9 0,2-5 1,2-6-1,1-8 0,1-5 0,-1-5 0,-4-7-1,-2-7 1,-4-1-1,-5-1 1,-6 1 0,-4 4 0,-7 6 0,-3 7 1,-5 9-1,-5 13 1,-6 10 0,-2 12 0,-4 11 1,2 14-1,1 9-1,2 8 2,5 5-2,8 4 1,7-1 0,11-1 0,9-5-1,8-7 1,6-8 0,3-8-1,1-7 0,-1-12-2,-4-6-3,-11-11-3,-4 1-15,-15-11-16,-16-2 1,-12-1 0,-13-4-1</inkml:trace>
  <inkml:trace contextRef="#ctx0" brushRef="#br0" timeOffset="210787.149">21565 16296 114,'-11'-2'38,"11"2"2,-5-13-3,11 3-33,3 2-10,-5-3-26,-4 11-7,16-12 1,-16 12-2</inkml:trace>
  <inkml:trace contextRef="#ctx0" brushRef="#br0" timeOffset="211899.3713">20070 17186 36,'-38'13'25,"-2"-10"0,7 5 1,-1-1-9,7-5-12,7 2 1,2-3 2,8 6 0,0-7 2,10 0 2,0 0-2,20 13-1,0-12-2,9 6 0,8-3-2,12 3 0,10-2-3,12 2 0,10-3-1,10 1 0,12-2-1,14-1 0,11-2 0,9-2-1,12-1 1,9-4-1,7-4 1,8-3-1,5-8 1,1-6 0,3-9 0,0-11-1,-4-8 1,-3-6 0,-4-6 0,-10-5 2,-11-1-2,-11 1 1,-14 2 0,-13 6 0,-18 6 0,-19 4-1,-17 7 1,-16 5-2,-20 4 1,-18 3 0,-21 4 1,-16 0-1,-15 2 0,-14-4-1,-12 1 1,-15 0 1,-10 0-1,-9 0 1,-8 0-1,-11-2 0,-7 1 1,-9 3 1,-8-1-2,-6 1 1,-4 2-1,-7 1 0,-3 3 1,-2 4 0,-6 4-1,0 1 1,-1 5-1,-2 3 0,-1 2 1,2 5-1,0 4 0,3 2 0,6 6 0,5 8 0,4 6-1,12 7 2,9 8-2,12 5 0,16 12 0,13 6-1,14 8 2,14 8-2,16 8 1,18 1 0,17 7 1,14 0-2,14-1 2,15 2 0,16-5 1,13-7-1,15-7 0,13-6 0,11-10 1,11-8 0,12-7 0,9-13 0,11-10-1,8-9 1,8-9 0,8-8-1,8-6 1,5-6-1,-1-4-2,-2-2 0,-3 2-5,-12-4-25,-11 1-8,-18-2 2,-23-6-3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10T14:23:04.11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5029 3721 17,'-10'-1'15,"10"1"0,0 0-1,0 0-1,-8 2 0,8-2-2,0 0-3,0 0 1,0 0-1,8 0-1,-8 0-2,15 2 0,-2 0-1,1-2 0,8 2-1,2-1 0,5 2 0,2-3 1,5 2-1,3-3 0,5 1 0,-1-1-1,1-2 0,1 1-1,3-3 0,-1 1 0,1-1 0,-3-1-1,-1 2 1,-3-1-1,-2 0 1,-4 1-2,-5 1 1,-5 1 0,-6 1 0,-5 0 0,-4-2-1,-10 3 1,11 0-1,-11 0 1,0 0 0,-8 3 0,-2-2 0,-3 1 0,-2 2 0,-9-1 1,-2-1-1,-5 1 1,-3-1-1,-3 0 0,-3 2 0,-1-2 0,-2 1-1,2 0 1,-1-1-1,1 2 1,1-2-1,2 2 1,3-1 0,2 0 0,1-1 1,3 0-1,2-1 0,5-1 0,3 2 1,3-2-1,4-2 1,4 2 0,8 0 0,0 0 0,0 0 1,0 0-1,0 0 0,15-4 0,3 4 0,3-3-1,7 2 1,6 0-1,6 0 0,2 0-2,2-3 0,2 3-11,-2-1-17,-8-9-1,-3 2-1,-17-10 1</inkml:trace>
  <inkml:trace contextRef="#ctx0" brushRef="#br0" timeOffset="50288.0283">8549 5206 14,'9'0'19,"-9"0"1,0 0-8,-5-13-2,5 13 2,0 0-2,-9-13 0,9 13-2,-14-7-1,5 6-1,-4 0-2,-1 3 0,-3 3-2,-3 2 1,0 1-1,0 3 0,1-1-1,2 3 0,1-1 0,4 1 0,3-2-1,6 1 0,2 1 1,4-2-1,4 3 1,4-2 0,4 1 0,4-3 0,1 1-1,2-1 1,3 1-1,-2-2 0,-1 2 0,-4-1 0,-2 1 0,-5 2 0,-4-2 0,-3 2 0,-4 0 1,-5 1 0,-5-1 1,-3 0 0,-6-2 0,-4 2 1,-3-5-1,-1 2 2,0-6-2,0 1 0,2-5 0,1 0-1,6-2-1,3-2 0,5 1-3,2-3-3,8 6-4,-5-11-6,5 11-10,16-14-4,-3 0-1,8 4 2</inkml:trace>
  <inkml:trace contextRef="#ctx0" brushRef="#br0" timeOffset="50613.0608">8708 5122 13,'11'-1'17,"-11"1"1,0 0 0,-2 22-11,0 0 0,0 9 2,-1 8 0,2 8-1,-1 4 1,3 4-3,1 0 0,1-5-2,2-3-2,0-7 0,2-8-3,-1-8-4,0-7-5,2-2-11,-8-15-4,8-3 0,-8-14 0</inkml:trace>
  <inkml:trace contextRef="#ctx0" brushRef="#br0" timeOffset="51476.147">8601 5412 20,'0'0'21,"0"0"-1,0 0 2,21-3-12,-3 0-6,1-1 0,4-1 0,-2 1-2,2-1 0,-1 0 0,-3 1 0,1 0-2,-4 1 1,0 0-2,-3 1 1,-1 1-1,0 0 0,-3 1-1,2 2 1,-2 2 0,1 3 0,0 3 0,1 4 1,1 4 0,-2 2 1,2 1 1,-2 2 0,-1-3 1,-2 1 0,-3-6 0,-1-1 2,-3-14 1,2 16 1,-2-16-1,0 0-1,-10-8 0,10 8 0,-8-21 0,4 6-2,0-4-2,2-1 0,2 1-1,3-1 0,4 2 0,2 1-1,3 3 0,3 2 0,0 5 1,3 1-1,-2 5-1,1 1 0,-3 3 0,-2 2 0,0 3 0,-12-8 0,17 23 1,-11-9-1,0 1 2,-1 0 0,0 1 0,-1-2 0,2 0 0,1-1 1,-1-2-1,-6-11 1,15 12 1,-5-9 0,-1-4 0,2-3 1,-2-3-1,1-1 0,-2-3 1,1 0 0,-2-1-2,-3 0 1,-1 2-1,-1-1 1,-2 11 0,-5-18-1,5 18 0,-11-17 1,2 9-1,0 1-1,0 0 0,1 1 0,8 6 0,-15-7-2,15 7 0,-9-2-1,9 2-2,0 0-2,0 0-3,3 12-4,-3-12-9,19 7-6,-9-12 0,8 6 2</inkml:trace>
  <inkml:trace contextRef="#ctx0" brushRef="#br0" timeOffset="51897.1892">9401 5374 17,'0'26'14,"-5"-4"0,4 7 0,-4-3-2,2 3-2,1-6-1,0-2-3,1-4 2,-1-6 0,2-11 1,0 12 0,0-12-1,0 0 0,2-12 0,-2 0-1,0 0-3,1-6-1,0 1-3,1-2 0,0-1 0,2 3 2,1 1-2,0 2 0,3 2 0,2 3 0,0 4 0,1 4-2,1 3 2,0 3 0,-2 4 0,2 2-1,-2 3 1,-1 0 0,-1 1 0,-1 0-2,-2-2-3,1 0-3,-6-13-5,7 14-8,-7-14-7,0 0-2,14 0 2</inkml:trace>
  <inkml:trace contextRef="#ctx0" brushRef="#br0" timeOffset="52589.2584">9853 5402 21,'11'12'23,"-11"-12"2,0 0-4,0 0-6,0 0-2,0 0-2,0 0-2,-13-12-3,2 7-2,-1 3-2,-2 0-1,-2 4 0,-2 3 1,-2 4-1,0 4 1,1 3-1,1 4 0,2 1 0,4 1 0,4 1 0,4-1 0,7-2 1,6-2-1,4-1 3,4-6-3,2-4 1,1-2-1,1-5 1,0-7 0,-2-1-2,-2-7 1,-3-3-1,-3-1 1,-1 1-2,-3-1 2,-3 4-2,0 2 0,-2 3 0,-2 10 0,0 0 0,0 0 0,5 10 0,0 11 1,3 6 0,3 7 0,6 7 0,1 5 0,2 2 0,1 1 1,-2-1 0,-5-6 1,-6-3-1,-9-7 1,-11-5 0,-11-7 1,-9-4-1,-8-8-2,-5-6-2,1-6-4,-3-9-6,7-4 0,7-8-2,16 0 0,10-5-2,13-2-6,12 5-7,3-8 5,15 9 4</inkml:trace>
  <inkml:trace contextRef="#ctx0" brushRef="#br0" timeOffset="53604.3599">8855 6104 34,'-2'-21'25,"2"21"1,-1-22 0,1 22-9,0 0-9,-9 24 0,6 10-1,-2 7 1,2 12-2,-1 5 1,0 5-1,-1-3-2,3-6-2,0-11 0,1-8 0,0-13 1,1-8 0,0-14 0,0 0 0,10-26-1,-2 6 0,1-6 0,3-3 0,2-3-3,5 1 1,2 4-1,2 7 0,-1 7 0,1 7 0,4 9 0,-2 6-1,-1 6 2,-2 4-1,-1 3 1,-5-1-1,-6 1 0,-2-1 2,-9-1 0,-6-3 0,-9-3 0,-8-3 0,-9-4 1,-3-2-2,-4-6 0,-5-4 0,0-2-2,2-3 0,7 0-1,4-3-3,10 4-4,2-4-5,14 3-5,6 10-7,7-21-5,13 11 1,2-6 1</inkml:trace>
  <inkml:trace contextRef="#ctx0" brushRef="#br0" timeOffset="54423.4418">9461 6420 18,'-14'1'21,"14"-1"2,-25 7 2,9-4-13,-1-1-4,-2 4 1,-1 1 1,-1 2-1,3 4-1,-2 2-1,3 3-2,1-2-1,5 3 1,0-5-1,5 1 0,3-5-2,3-10 0,6 14 0,-6-14 0,18 7 0,-8-4 0,3-3 0,2-2-1,0-1 0,1 1-1,-1-3 0,0 1 0,-1 0 0,0-3 0,-2 2 0,-2-1-1,-10 6 1,15-9 0,-15 9-1,9-9 1,-9 9 0,6-12-1,-6 12 1,6-15 0,-6 15-1,4-17 1,-4 17 0,5-16 0,-5 16 0,3-13 0,-3 13 0,0 0-1,0 0 1,0 0-1,0 0 1,0 0-1,7 15 1,-3-3 0,0 2 0,1 4 1,0 0-1,1 1 1,1 0-1,-1-2 0,1-2-2,-2-3-3,2-2-7,-7-10-6,12 3-7,1-4-6,-5-11 0,7 3 1</inkml:trace>
  <inkml:trace contextRef="#ctx0" brushRef="#br0" timeOffset="54891.4886">9775 6341 29,'0'0'20,"-20"3"1,11 4 3,-5-2-18,0 2 2,-1 3 0,-1 2 1,2 2-1,0 1-1,5 2-1,0-2 0,5 0-2,2-1 0,4-1-1,2-3-1,5 0 1,6-3 0,3 1-1,1-1 0,0 0 0,1-1-2,-2 3 1,-1-2-1,-4 3 0,-13-10 1,7 20 0,-7-20 1,-11 22 0,-6-8 0,-3-1 0,-7 0 0,-3-1-1,-1-2-1,-2-3-2,3-1-2,1-7-2,9-1-6,4-8-6,7-4-8,11 1-4,1-8-1,12 4 2</inkml:trace>
  <inkml:trace contextRef="#ctx0" brushRef="#br0" timeOffset="55544.5539">9824 6589 10,'0'0'21,"17"1"2,-7-5-2,8 3-4,0-8-3,2 5-1,0-3-2,-1-1-1,2-1-3,-6 2 0,1-1-2,-7-1 0,-1 2 1,-5-4-1,-3 11-1,0-18 0,0 18-1,-11-21 0,5 9-1,-3 0-1,-1 2-1,0 1 1,0-1-1,1 3 0,-1 1 0,10 6 0,-16-7 0,7 6 0,0 1 0,0 1 0,9-1 0,-15 6-1,15-6 1,-15 12 0,15-12 0,-10 16 0,7-4-1,1 1 1,1 1 1,2 2-1,1 0 0,1 1 0,0 1 1,1-1-1,3-1 1,0-1-1,3-1 1,0-2 0,3-2 0,2 0 0,2-6 0,4 1 0,1-1 0,1-3 0,4 0 1,-2 0-2,2-1 1,-2 1 0,-1 0-1,-5 2-1,-3-2-2,-3 2-10,-3 2-20,-10-5 0,7-12 0,-10-6-1</inkml:trace>
  <inkml:trace contextRef="#ctx0" brushRef="#br0" timeOffset="70102.0095">5396 3679 3,'0'0'6,"0"0"-1,0 0 1,-10 3 0,10-3 2,0 0-1,0 0 0,0 0 0,-10-6-3,10 6 0,0 0-2,-10-3-1,10 3 1,-12-2-1,12 2 2,-16-1 0,8 1 0,8 0 0,-15-1 1,15 1-1,-11 0-1,11 0 0,0 0-1,0 0 0,0 0 2,2 11-1,8-2 0,2-2 1,6 4-2,5-1 2,4 2-2,4 0 1,2-3-2,-1 1 1,1-3-1,-2-1 1,-3-2 0,-4-1 0,-7-1 2,-3-3 0,-4-2 0,-10 3 0,3-12 0,-3 12 0,-20-19 1,3 8-2,-3 1-1,-3-1-1,-2 1 1,0 4-1,0-2 1,1 4-1,1-1 0,3 1 0,1-1 0,4 4 0,-1-1 0,5 1 0,0 1 0,11 0 0,-15 0 0,15 0 0,0 0 0,-9 1 1,9-1-1,0 0 1,0 0 0,0 0 1,14 3-1,-1-3 1,6 2 0,4-2-1,6 1 0,2 0 1,3 1-1,-4-1-1,-3 3 1,-5-4 0,-5 3-1,-5-1 1,-12-2-1,9 3 0,-9-3 0,0 0 0,-15-1 0,1 2 0,-4-1 0,-4 1-1,-6 0 1,-5 3 0,-5 1-1,-3 2 1,0 0-1,-1 1 1,2 0-1,2 0 1,3 0-1,7-2 2,6 0-1,7-3 1,5 0 0,10-3 0,0 0 1,9 8 0,8-5 0,5 0 0,6 1 2,6 0-1,6 2 1,2-3-1,2 1-1,-3-1 1,-2 1-1,-5-2 1,-5 1-2,-6-2 0,-8-1 0,-3 1-3,-12-1-5,0 0-22,7-14-2,-15 0-1,1-3-1</inkml:trace>
  <inkml:trace contextRef="#ctx0" brushRef="#br0" timeOffset="77261.7254">18065 5065 19,'0'0'23,"0"0"1,13 1 3,-13-1-12,0 0-5,-4-13 1,4 13-1,-12-8-2,1 3 0,0 4-3,-3-1 0,1 2 0,-2 1-2,2 2 0,0 1-1,3 1-1,2-1 0,8-4 1,-9 14-2,9-14 1,5 19 0,4-6-1,3 3 1,5 2-1,5 2 1,4 2-1,3 0 1,-2 0-1,0-1 0,-3-2 0,-3-3-1,-6-2 1,-5-2 1,-10-12-1,-3 17 0,-7-11 1,-7-4 0,-5 1-1,-6-3 1,-1 0 0,-4 0-1,2-1 0,0 2 0,2 1 0,2 4-1,4 0-1,6 2-3,1-3-4,16-5-3,-13 8-5,13-8-7,18-8-7,-3-5 0,11 0 2</inkml:trace>
  <inkml:trace contextRef="#ctx0" brushRef="#br0" timeOffset="78344.8337">18281 5150 21,'-14'21'22,"4"11"2,-6-9 1,5 5-13,1-1-1,3-3-1,5 0 0,0-9-2,6-5 0,-4-10-2,21 4 0,-8-11 1,4-1-3,-2-8 0,2 1-1,-3-3 0,-1 0-2,-3-2 1,-3 4-1,-5 0 0,-4 0-1,-3 6 0,-6 2 0,0 3 0,-3 3 0,1 2 0,2 0 0,1 1-1,10-1 1,-9 0 0,9 0-1,12-7 1,1 1 0,3-1 0,2 0 0,0 1 0,3 0 0,-2 3 0,-2 2-1,-3 5 1,-4 3 0,-2 6-1,-4 4 1,1 1 0,-4 2 0,0 2 0,3 0 1,-3-3-1,2-1 1,-1-6-1,3-1 1,-5-11 0,12 12-1,-12-12 1,12-5 0,-12 5 0,16-15 0,-8 3 0,0-1 0,0-2-1,-1-1 0,0 1 1,-1 1-1,-2 1 0,1 1-1,-5 12 1,6-16 0,-6 16 0,0 0-1,0 0 1,0 0-1,0 0 1,10 21-1,-7-7 0,1 1 1,0 2 0,2 1-1,1-3 0,1-4 0,1-3-2,-1-6-2,4-2-4,-2-9-1,2 1-1,-2-10 0,3 2 0,-3-6 1,1 1 1,-3-2 4,-1 6 3,-1 3 3,-1 1 1,-5 13 0,0 0 3,0 0 0,9 5 1,-5 9 0,-2 1 0,3 5 0,-3-2 1,2 2-1,-3-5 0,1 1-1,-2-16 2,0 16-2,0-16 0,0 0-1,-11-4 0,11 4 0,-8-19 0,5 3-2,0-1 0,3-2 0,0-1-1,5 2 0,1-1-1,3 4 0,2 3-1,-1 2-2,3 4-1,-4-2-3,4 7-7,-4-2-11,0-1-8,3 1 1,-2-4-1,5 3 2</inkml:trace>
  <inkml:trace contextRef="#ctx0" brushRef="#br0" timeOffset="79014.9007">19050 5084 38,'12'21'24,"-12"-21"1,6 10-6,-6-10-9,-4 11 1,4-11-1,-16 7 0,4-4-1,-3-1-1,-1 3 0,-1-3-3,0 4 0,1-1-1,1 3-2,0 0 0,4 5-1,0 0 0,3 2-1,2 0 1,2 0-1,2 1 1,3-1 0,3-2 0,3-1 0,6-1 0,4-1 0,2-1 0,2-2 0,2-4 0,2-3 0,1-2 0,1-5-1,-4-3 0,-3 0 0,-1-2 1,-2-2-1,-3 1 0,-3 1-1,-5 0 1,-2 0-1,-4 12 1,2-20-1,-2 20 0,-6-16 0,6 16 0,-8-12 0,8 12 1,-11-5-1,11 5 1,-14 2 0,14-2 0,-12 12 0,12-12 1,-10 21-1,7-10 1,4 3 0,1 0 1,3 1-1,2 1 0,2-1 1,2-2-2,2-2 0,1 1-1,1-6-2,2 0-3,-2-10-4,6-1-11,-1-2-11,-1-10-1,4-1 0,-4-10 1</inkml:trace>
  <inkml:trace contextRef="#ctx0" brushRef="#br0" timeOffset="79885.9877">19771 5109 23,'-18'10'24,"6"-7"2,-7-6 2,0 1-12,-2 5-2,-2-3-2,3 4-2,-3 1-2,6 3-2,0 2 0,6 2-2,3 1-1,5 5 0,3-2 0,6 2 0,0-4 0,6 2 0,1-7 0,3-1-1,2-6-1,0-5 1,0-5-1,-1-2 0,0-6-1,-3-1 1,-2-1-1,-3-1 0,-4 0 0,-3 4 0,-3 1-1,-4 3 0,5 11 0,-18-8 1,8 9-1,1 2 0,9-3 1,-13 10-1,13-10 1,6 14 0,5-8 0,5-3 1,7-1-1,2-1 0,2-4 1,1 0-1,0-2 1,-4 1-1,-3-1-1,-3 3 1,-4 5 0,-3 6-1,-2 10 0,-1 9 1,-3 13-1,1 9 1,1 11-1,0 5 2,1 4 0,-1 0-1,1-4 1,0-8-1,-2-9 2,-1-8-1,-5-11 2,-2-7-3,-7-9 2,-2-9 1,-4-7-2,-1-5 1,-2-9 0,-1-6 0,2-9-2,3-5 2,5-6-2,5-2 1,6-3 0,5 3 0,5 0-1,4 6 0,3 4 1,0 7-2,-1 6 2,-4 2-3,-1 5-3,-7-1-4,-6 15-10,5-18-15,-8 5-2,2-1-1,-1-6 2</inkml:trace>
  <inkml:trace contextRef="#ctx0" brushRef="#br0" timeOffset="81014.1006">20662 5289 17,'0'0'14,"0"0"-1,5-11-2,-5 11-2,0 0-2,0 0-2,1-10-1,-1 10 2,0 0-1,0-12 0,0 12 0,0 0 1,-3-11 0,3 11 1,-5-11 0,5 11-2,-8-13 0,8 13 0,-14-15-2,5 8 1,-3 1-1,-2 2-1,1 1 0,-2 3 0,1 4 0,-2 4 1,3 4 0,1 0 1,2 4-2,1 1 0,4 2 0,3-2 0,3 0-1,3-5 0,5-1 0,4-3 0,2-2 0,4-3 0,0 0 0,1-2-1,-1 1 0,-2 3 0,-3 1 0,-2 2-1,-3 1 1,-6 3 1,-4 0-1,-5-1 1,-5 1 0,-4-3 0,-5 1 1,-2-2-2,-2-3 0,0-1-1,1-1-2,1-1 0,4-3-2,6 2-5,1-7-3,11 6-8,0-12-8,7-3-2,10 2 2,0-10 1</inkml:trace>
  <inkml:trace contextRef="#ctx0" brushRef="#br0" timeOffset="81279.1271">20738 4968 27,'0'0'23,"-5"-14"2,5 14 1,3 13-10,1-2-5,3 12-3,1 5-3,3 9-1,-2 6 1,2 6-2,0 0-1,-1 0-2,-1-2-1,-1-9-2,-2-5-4,0-8-7,-2-15-13,4 2-2,-8-12 1,8-9 1</inkml:trace>
  <inkml:trace contextRef="#ctx0" brushRef="#br0" timeOffset="82322.2314">20712 5238 50,'3'23'26,"-3"-23"1,20 10 0,-6-8-21,1-4 0,1 1 0,-1-3 0,0 0 0,-5-1-1,3 3 0,-3 1-1,0 6-1,2 2-1,1 3-2,-1 3 0,1 2 0,0 0 0,-3 2 0,1-2 0,-3-4 0,-8-11 0,9 17 1,-9-17-1,0 0 1,0 0 0,0 0 1,0 0-1,-3-20 0,4 5 0,3-4-1,1-3 0,3-1 0,4 0 0,1 1 0,4 4 0,1 2-1,0 6 1,-1 5-1,-3 6 1,0 5-1,-1 5 1,-4 4-1,-1 4 1,-3 3 0,0 0 0,-2 1 0,1-3 0,0-2 0,0-3 0,3-5 1,-7-10-1,17 8 0,-8-10 1,5-6-1,-1-4 0,0-3 0,1-2 0,-2-4-1,-1 1 1,-3 1 0,-2 3-1,-4 3 1,-2 13 0,-11-13 0,-2 14 0,-4 5-1,-3 2 1,-1 2-1,2 2-2,-2-1-1,7-1 0,3-3-1,11-7-1,0 0-2,14 2-2,1-12-1,5 2 1,2-5 0,2-1-3,2 0-3,-2-1 2,-2 3 4,-1 2 3,-3 2 4,-2 3 2,-4 4 3,-1 7 5,-11-6 3,13 23 1,-11-7 1,-1 5 0,-1 3-2,0 0-2,0 0-1,1-5-1,-1-1 0,-1-5-1,3-2 1,-2-11-1,0 0-1,0 0 0,0 0 0,8-14 1,-3 3-2,1-4-1,2-2-2,1 0 0,1-1 0,3 4 0,-2 1 0,3 5 0,2 4 0,-3 4 0,3 4 0,-3 4 0,0 4-1,-1 1 0,-3 0-5,-1 2-5,-3-1-12,-5-14-7,3 17-1,-3-17 1</inkml:trace>
  <inkml:trace contextRef="#ctx0" brushRef="#br0" timeOffset="83000.2991">21833 5248 36,'9'-10'24,"4"7"1,-13 3-9,9-16-8,-9 16-2,-5-20-3,-4 13 1,-9 0 1,0 6 1,-7 2-1,0 7 1,-5 5 0,3 6 0,-1 2 0,7 4 0,2 0-2,8 1-1,3-4-2,8-4 1,9-5-1,5-5 0,5-5 0,2-6 1,1-2-1,1-6-1,-3-2 1,1-1-1,-6-1 0,-1 0-1,-3 2 0,-4 1-1,-7 12 0,12-9 1,-12 9-1,9 18 2,-4 1-1,0 7 1,1 6-1,1 5 2,-1 4 0,0 2 2,-2-7-1,-3-1 2,-7-7 0,-5-3 0,-9-9-1,-5-4-1,-7-9-3,-2-9-3,0-2-6,-1-10-8,9-1-3,5-3-8,8-6-5,15 4 1,8-5 2</inkml:trace>
  <inkml:trace contextRef="#ctx0" brushRef="#br0" timeOffset="83917.3909">18454 5968 53,'0'0'25,"0"0"2,-1 15-1,4-1-17,-2 5-5,3 9 1,-4 4-1,5 6 1,-4 3 0,1 3 2,-1-6-2,1-3 0,-2-10-2,0-4 1,-1-10-2,1-11 2,0 0-3,1-18 1,0-4-2,1-6-1,0-4-1,2-8 0,3-3 1,1 0-2,2 3 2,2 4-1,5 4 1,3 6 1,3 10 0,3 9 0,1 12 1,-2 10-1,0 8 1,-1 10 0,-6 4-1,-4 5 1,-6 2-2,-5-4 1,-2-2-5,-3-10-1,0-4-9,-1-6-13,3-18-3,0 0-1,-1-13 2</inkml:trace>
  <inkml:trace contextRef="#ctx0" brushRef="#br0" timeOffset="84353.4344">18884 6035 22,'-6'14'24,"6"13"3,-7-5 0,7 5-10,-1 2-5,0 1-2,2 1-1,1-6-2,2 0 1,-1-10-3,4-3 2,-7-12-4,16-3 2,-3-12-2,-2-2-1,3-8 0,1-3-3,-1-3 1,0-2-1,-3 3 1,-2 4-2,-3 5 3,-1 5-1,-5 16 0,0 0 0,0 0 1,4 15 0,-4 7 0,1 5 0,1 4 0,2 3 1,1-1-1,0-3 0,3-4-2,0-6-1,5-6-3,0-12-2,7-4-7,-2-12-5,5-5-5,4-2-7,0-11 0,6 4 1,-5-8 3</inkml:trace>
  <inkml:trace contextRef="#ctx0" brushRef="#br0" timeOffset="84910.4901">19398 6010 9,'0'0'21,"-15"8"2,-5-1-2,0 4-1,-4 3-3,0 1 1,-1 5-1,0-1-3,4 5-2,2 0-5,6 1-3,3 1-1,5 0 1,6-5-2,7-2 1,7-7-1,8-5 1,3-8-1,6-4-1,1-8 0,2-3-2,-2-6 1,-2-3-2,-2-1 1,-4-1-2,-4 3 2,-5 1-1,-2 3 1,-3 2-1,-2 2 0,-3 1-1,-1 3 1,-2 1-1,0-1 0,-1-1 1,0 0 1,-2-3 0,0-1 1,-2 0 2,-1-3 0,-1 3 0,-3-3 0,-1 5 0,1-1 0,-2 6 0,-1 4 0,1 8 0,1 6 0,2 8 0,3 9 0,4 7 0,2 8-1,5 5 1,1 5-2,4-1 0,1 1-1,2-4-1,3-4-2,-3-8-4,4-6-5,-4-9-6,4-9-5,-1-5-5,-1-14-3,4-2 1,-6-11 2</inkml:trace>
  <inkml:trace contextRef="#ctx0" brushRef="#br0" timeOffset="86030.6021">19785 6171 14,'0'0'22,"11"13"3,-11-13 3,0 0-9,16 12-3,-8-12-2,3 2-1,-11-2 1,18-9-2,-18 9-3,9-20-3,-10 6-1,-2-1-1,-3-1-2,-3-1 0,-1 2-2,-1 3 0,2 3 0,-2 4-1,1 5 0,0 6 1,2 5 0,2 5 0,1 3 0,2 2 1,1 2-1,4 2 1,1-1 0,2 1 0,3-6-2,1-1 1,0-4-3,1-8 1,3-3-3,-3-9 0,4-4-3,-3-9-5,3-2-5,-1-6-4,0-4-2,3 2-2,-2-4 4,2 6 0,-1 2 6,1 5 6,1 4 7,-4 5 8,1 10 6,-5-1 2,1 11 2,-10-9 2,3 23 0,-7-5-1,-4 0 0,2 6-2,-5-3-1,5 4-2,-3-1-1,5-1 0,-1-2-4,6 0 1,1-7-2,5-2 0,3-9-1,5-1-1,0-7 1,2-1-2,0-5 0,-1-2-1,-2-2 0,-4 1-2,-4-1 1,-6 2 0,-5 0 0,-4 2-1,-6 3 1,-2 1-1,-2 3 0,0 2 0,2 3-2,2-1 0,5 1 0,10-1-1,0 0 1,0-15 0,13 4 0,0-4 0,3-1 2,1-3 1,0 2 0,-1-1-1,-1 5 1,-2 4-1,-3 5 1,1 8-1,-1 6 1,-1 9 0,2 8 1,0 7 0,0 8 1,3 6 1,1 1-1,-1 1 1,0-3 0,-1-4 0,-2-8 0,0-6 0,-3-10 0,-3-6-1,-5-13 1,0 0 0,-6-13-1,-1-5 0,-2-5-2,1-6 2,0-6-3,0-5 1,1-2-1,2 0 0,3 3 0,3 4 0,2 4 1,2 5-2,4 9 2,1 4-1,3 8 1,1 6-1,2 6 1,0 4-1,0 6 1,-2 3 0,-4 5 0,-7-1 0,-2 4-1,-8-6 0,-3 2-5,-7-13-9,1-6-18,2-5-2,1-12 1,7-5-1</inkml:trace>
  <inkml:trace contextRef="#ctx0" brushRef="#br0" timeOffset="87203.7194">20440 5743 27,'9'28'28,"-13"-5"0,6 15 3,-2 4-13,-1 6-2,2 4-5,-1-2-3,2 2-2,0-8-3,2-4 0,0-10 0,1-7 0,0-7-1,-5-16 1,15 11 0,-5-13-2,-2-7 0,3-4-1,1-5 0,-1-3-1,4 0 0,0 0 0,-2 3 0,1 5 1,-2 5 0,1 6 0,-2 9 1,-1 7-1,-2 4 1,-1 3-1,1-1 1,-1 1-1,-1-5 1,1-2 0,-7-14-1,17 11 1,-7-13 0,2-3-1,0-5 1,0-1 0,1-3-1,-1-2 0,-2 1 0,-2 2 0,-2 3 0,-6 10-1,6-15 0,-6 15 0,0 0 0,0 0 1,9 6-1,-9-6 1,9 9 0,0-6 0,1-1 1,3-4-1,1-2 0,3-3 1,-1-4-1,3 0 1,-3-2-1,1-4 0,-3 0 0,-2-3 0,-2-3-1,-3-2 1,-4-4 0,-1-1-1,-2-2 2,-2 2-1,0 2 1,-2 4 0,-1 6 0,-1 4 0,6 14 0,-14-5-1,7 16 0,0 8 0,2 7 0,2 6 0,3 5 0,3 4 0,4 2 0,4-1 1,4-3-1,2-6 0,3-2-1,-1-8 0,2-4 0,-1-6-1,1-5 1,-4-6-1,1-2 0,-4-3 0,-2-1 1,-3-1 0,-9 5 0,11-8 0,-11 8 0,0 0 0,0 0 0,0 0 1,0 0-1,4 12 2,-4-12 0,12 9 0,-3-5 1,3-2 0,2-3 0,2-3 1,1-4-1,0-3-1,-3-6 0,-2-1 0,-5-5 0,-4 0-1,-5-3 0,-6 3 0,-5 4-1,-4 6 1,-4 8 0,-4 8 0,0 10 0,-1 7 0,5 8 0,2 5 1,6 5-1,6 2 2,9-2 0,9-4-2,7-5 1,5-4-3,4-8 1,1-6-2,3-6-4,-4-14-13,-4-7-15,-2-3 2,-9-11-2,-1 1 3</inkml:trace>
  <inkml:trace contextRef="#ctx0" brushRef="#br0" timeOffset="87557.7549">20611 5813 64,'0'0'33,"-9"7"0,9-7-1,0 0-15,0 0-11,0 0 0,-9 11-4,9-11-3,0 0-9,0 0-23,0 0 1,11-19 0,-2-2-2</inkml:trace>
  <inkml:trace contextRef="#ctx0" brushRef="#br0" timeOffset="104442.4431">4681 726 19,'0'0'15,"0"0"0,0 0-1,0 0-1,-10-36-4,10 36-2,0 0-3,0 0-2,0 0-2,0 0 1,0 0 0,0 0 2,-10 54 0,4-16 4,-1 13 0,-3 12-2,-1 4 3,-2 4-3,0-7 2,-1-2-5,3-14 3,-1-8-4,6-16 5,-2-12-1,8-12 1,-2-14-1,6-11 0,0-11 0,5-7-5,0-12 2,1-5-5,3-8 4,1-2-5,1 2 4,2 6-3,0 6 3,3 8 0,1 10 0,-21 38 0,44-49 0,-44 49 0,45-3 0,-45 3 0,44 47 0,-26-6-1,0 12 0,-2 7 3,0 9-3,-2-1 3,1 1-3,-3-9 3,0-5-2,0-12 2,-2-9-3,-2-13-1,1-8-4,-9-13-6,13-9-9,-8-8-3,-1-7-3,-4 24-3,4-60 5</inkml:trace>
  <inkml:trace contextRef="#ctx0" brushRef="#br0" timeOffset="104668.4657">4694 950 48,'0'0'24,"-43"13"1,43-13-2,0 0-7,0 0-5,0 0 0,33 41-5,-1-34 3,2-1-7,5-3-3,0 0-2,-1-5-5,1-1-8,1 2-13,-6-3 2,2-5-4,-3-5 3</inkml:trace>
  <inkml:trace contextRef="#ctx0" brushRef="#br0" timeOffset="109595.9585">9046 828 13,'0'0'15,"0"0"2,-25 52-1,21-20-1,-1 6 0,2 8-6,2-2 2,1 2-4,1-9 0,0-1-4,1-10 2,-1-4-2,2-8 3,-3-14-1,0 0 0,0 0 0,-7-11 0,1-7-1,-1-6 1,7 24-3,-18-59-1,8 22 2,0 2-4,2-4 1,8 39-1,-9-68 1,9 68-2,2-59 2,-2 59-1,17-54-1,-17 54 2,30-43 0,-30 43-2,39-37 2,-39 37 0,46-28 0,-46 28 0,49-18 0,-49 18 0,49-7 0,-49 7 0,46 8-1,-46-8 1,38 22 0,-38-22-1,0 0 1,35 51 1,-35-51 0,3 36 1,-3-36 0,0 0-1,-28 44 1,28-44 0,-35 19 0,35-19-1,-33 10 0,33-10-1,0 0 1,-31 4 0,31-4-1,0 0 0,0 0-1,0 0 1,39-8-1,-39 8 0,38 3 0,-38-3-1,48 12 1,-48-12 0,48 25 1,-48-25 1,41 33 0,-24-16 1,-4 0-2,-4 1 1,-5 1 0,-5-1 1,-7 1-1,-5-4 1,-5 0-3,-4-2 2,-6-2 1,-2-1-1,-5-6 0,0 0 0,-1-4-1,3-2 1,3-3-1,3-1 1,3-2 0,5-1 0,4-3 1,5 0-1,2-1 0,8 13 0,0 0-1,0 0-3,0 0 0,-13-35-5,13 35-11,0 0-13,0 0-1,1 14 0,-3 6 0</inkml:trace>
  <inkml:trace contextRef="#ctx0" brushRef="#br0" timeOffset="120714.0702">23981 1178 4,'0'0'9,"0"0"1,0 0 0,0 0-3,0 0 2,0 0 0,0 0-1,-11 9 1,6 4 2,-1 3-2,2 5 1,0 7 0,3 9-2,-1 8 1,4 8-1,0 8-1,3 5-4,0 3 1,1-3-4,0 0 2,-1-9-3,-1-7 1,-2-8-1,0-9 1,-2-9 1,0-6 0,0-4 1,0-14 2,-1 10-1,1-10 2,-1-13-2,0-4 0,0-4 0,-2-7-1,1-7-1,-2-6-1,-1-5 2,0 0-3,-1-1 3,2-2-3,-1-1 3,1 0-4,0 4 4,3 2-5,0 1 3,1-1-3,0 4 3,1 0-2,0 5 1,0 2 1,1 0 0,-1 0 0,-1 33 0,5-62 2,-5 62-2,8-53 0,-8 53-1,10-48 1,-10 48-1,9-36 1,-9 36-1,0 0-1,5-36 1,-5 36 1,0 0 0,0 0-1,0 0 1,0 0-1,0 0 0,-32-27-1,32 27 0,0 0 1,-46 35 1,26-7-1,-3 8 2,0 10-1,-3-1 1,1 7-1,3-4 4,-1-4-4,4-4 2,1-10-2,4-10 1,2-6 0,12-14 1,-13 12 1,13-12-1,0 0 1,0 0-1,6-11 1,-6 11-1,17-24-1,-5 3 0,1-6-1,4-4-1,-1-6 0,1 2 1,0-1 2,0 1-4,-17 35 1,29-61 1,-29 61 3,25-44-5,-25 44 5,0 0-3,31-48-1,-31 48 2,0 0 0,27-41-1,-27 41-2,0 0 3,24-42-3,-24 42 2,0 0-1,0 0 0,27-37 0,-27 37-1,0 0 0,0 0 0,0 0 0,0 0 0,0 0-1,0 0 2,36 32-1,-36-32 3,31 39 0,-31-39-1,48 46 2,-48-46-2,54 45 2,-27-25-1,-3 1-1,2-4 0,-3 2-2,-3-6 4,1 0-4,0-6 3,-4 1-2,1-4 1,0-2-1,-5-7-3,-13 5-17,23-15-10,-24 4-1,1 11-1,0 0 0</inkml:trace>
  <inkml:trace contextRef="#ctx0" brushRef="#br0" timeOffset="177516.7499">951 7741 23,'0'0'22,"-14"-39"1,14 39 1,0 0-3,-10-36-2,10 36-2,0 0-5,0 0-2,0 0-2,0 0-2,0 0-2,0 0 0,8 54-1,-3-14-1,1 4 1,0 7-3,4-1-1,-3-3 0,5-5 0,-5-6-1,4-7-1,-6-8-2,5-5-2,-10-16-3,10 12-10,-10-12-10,11-8 0,-11 8-2,8-31 3</inkml:trace>
  <inkml:trace contextRef="#ctx0" brushRef="#br0" timeOffset="177764.7747">761 7668 36,'-31'-15'24,"31"15"5,-49-17 0,49 17-9,0 0-1,0 0-2,0 0-4,0 0-4,0 0-1,39-3-2,-4 8-3,5-1-3,4 1-5,5 1-3,-4-5-6,2-2-17,-3 0-2,-4-6 0,-7 0-1</inkml:trace>
  <inkml:trace contextRef="#ctx0" brushRef="#br0" timeOffset="178094.8077">1128 7619 38,'-6'42'25,"-1"-1"1,6 14 0,4-1-11,4 1-3,1-1-5,1-6-2,0-6-3,-2-11 0,-2-5 1,-2-12 2,2-2 1,-5-12-1,0 0 1,6-15-1,-3-1 0,-1-5 0,2-2-2,2 0-2,0-1 0,2 7 0,1 5 0,4 10 0,-2 9 0,2 7-1,-1 6 2,-3 4-2,-1 1-2,-1 2-5,-6-6-8,0-5-15,2 1-2,-3-17 0,1 18-1</inkml:trace>
  <inkml:trace contextRef="#ctx0" brushRef="#br0" timeOffset="178695.8678">1350 8086 72,'16'3'31,"-2"-4"1,8 3-1,-1 1-13,1-7-7,2 3-3,-2-5-5,-2 0 0,-4-5-1,-5-1 0,-2-4-1,-8-2 1,-4-3-1,-3 0 0,-7-1 1,2 4-1,-7 3 0,2 4-1,-3 6 1,3 6-1,2 8 0,2 5 1,3 5-1,4 3 1,4 2 0,5 1 0,3-2 0,6-1 0,3-5-2,4-5 0,7-3-6,-1-9-6,8-2-8,-1-9-5,5-4 1,-3-8 0,5-4 2,-3-4 3,-3 0 11,-5 1 9,-5 2 10,-9 2 5,-6 7 3,-9 7 1,0 12 0,-18-2-3,0 8-5,5 9-1,-4 2-2,9 7-3,3 2-1,12 3-1,5-2-1,7 1 0,3-2-1,1-2 0,-3-5 0,-3-2 1,-9-4 0,-9-1 0,-14-6-1,-6-3 0,-8-4-3,-4-4-2,1 0-8,-3-7-14,1-4-6,12 3-2,5-5 1,10 5 1</inkml:trace>
  <inkml:trace contextRef="#ctx0" brushRef="#br0" timeOffset="179021.9003">1775 8040 58,'32'8'29,"-3"-6"0,6 1-2,-3-2-7,-1-4-7,2 0-5,-4-6-3,1 1-1,-7-5 1,-2 1-1,-7-5 0,-4 1 0,-6-2 0,-4 3-1,-9 0 0,-3 3-1,-4 6 0,-1 6-2,-4 7 1,0 6 0,0 5-1,5 4 1,3 2-1,7 3 1,7-1-1,7-2 1,10-4-1,4-4-1,6-3-2,2-6-4,6 0-10,-2-4-18,-4-8 0,2-1 0,-5-6 0</inkml:trace>
  <inkml:trace contextRef="#ctx0" brushRef="#br0" timeOffset="179455.9438">2842 7921 69,'22'1'29,"-22"-1"0,0 0 0,-15 1-14,-12 2-6,-1 5-3,-7-1-2,1 5 0,1-1-1,6 3 1,10 0-1,9 2-1,8-4 0,9 2 0,4-4 0,9 0 0,-2-4 0,6 1 1,-4-6 0,-1 0 0,-3-2 0,-4 0 0,-3-2 0,-11 3-1,13-4 0,-13 4 0,0 0-1,0 0 0,0 0-1,0 0-1,9 0 1,-9 0-1,0 0-2,0 0-3,13 16-5,-13-16-11,11 9-9,-1-5-4,0-4 0,3 1-1,-1-5 5</inkml:trace>
  <inkml:trace contextRef="#ctx0" brushRef="#br0" timeOffset="179952.9934">2979 8022 63,'3'-14'30,"-3"14"-2,10-13-2,-10 13-5,0 0-5,9 13-6,-3 1-3,-3-2-2,2 4-2,-1-2 1,2 1-1,-2-5-1,-4-10 0,7 13 0,-7-13 0,0 0-1,9-12-1,-4 1-1,1-4-1,4-2 0,1-1-1,5 0-1,0 2 1,0 4 0,2 4 1,-2 6 1,0 4 2,1 3-1,-1 4 1,1 0 1,1 3 1,2-4-1,0 0 0,0-2 0,0-4 0,-3-3 0,-2-2 0,-5-5-1,-4-4 0,-6-2-1,-2-2 1,-5-1-1,-3 2 0,-2 2-1,-1 5 1,-1 7 1,1 4-1,2 8 0,4 4 1,4 4 0,6 4 0,7 0 0,6 1 0,7-1-1,5-4-1,6-1-6,0-4-26,4-7-2,3-2 0,-1-8 1</inkml:trace>
  <inkml:trace contextRef="#ctx0" brushRef="#br0" timeOffset="181269.1251">4148 7893 59,'0'0'29,"-14"8"1,12 3 1,-1 3-10,3 2-11,7 6 0,-3 1-1,6 1-1,-4-1-3,5 0-1,-1-9 0,1-3-1,-3-6-1,1-6 1,-9 1-2,17-18 1,-8 2 0,3-5-2,1 0 1,-2 0-1,0 2 0,-1 4-1,0 8 1,-1 7-1,0 8 1,-2 7 0,0 3 0,1 2 0,1 0 0,2-2 1,-1-5 1,-1-4-1,0-4 1,0-6 0,-9 1-1,10-20 0,-9 1 0,0-5-2,-1-3-1,-1-3 0,1 3-1,-1 0 0,1 7 0,-1 4 0,1 16 0,0 0 1,15 0 0,-3 11 1,2 5 1,7 3 0,4 1 1,5 1 0,3-2 0,2-4 1,-1-3-1,0-4 1,1-6-1,-3-4 1,-7-6-1,-5-4 1,-5-5-1,-7 0 0,-7-1-1,-5 0 0,-9 3 1,-4 3-1,-4 5-1,-3 6 1,-2 8 0,3 5 0,3 5 0,2 5 0,7 3 0,4 2 1,8 0-1,6-3 0,6-2 0,7-4-2,7-4-1,3-7-1,6-2-1,1-9 0,5-2 0,0-7 0,3-2 1,-3-7 0,-3-1 3,-5-2 1,-7 1 1,-6 2 0,-10 3 1,-9 5 1,-10 7 0,-8 8 0,-5 6 0,-1 7-1,-1 1 0,3 4 0,2 0-1,7-1 1,7-3-2,7-2 1,6-6 0,5-1 1,3-4-1,3-3 1,-2-2 0,1-2 0,-5-1 0,-2 2 0,-12 4 0,14-9-1,-14 9 0,0 0-1,0 0 0,2 11 0,-2-11-1,3 17 0,-3-17-1,11 19-1,-11-19-1,17 13-1,-5-10-2,0-7 0,4-2 0,-4-9-1,3-3 3,-3-6 1,-1-5 4,0-4 2,-6-5 3,0 5 0,-5-2 2,0 9 0,-2 3 0,0 10-1,2 13-2,-10 4-1,5 15-1,2 9-1,0 6-1,2 4 0,1 3-3,-2-3-4,6-2-6,-2-8-15,1-9-7,4-7 0,-7-12-1,16-5 2</inkml:trace>
  <inkml:trace contextRef="#ctx0" brushRef="#br0" timeOffset="182066.2048">5350 7740 82,'0'0'29,"0"0"0,-9 13 1,2 13-21,-3 3-5,1 4-2,0 3 1,3-1 0,3-2-2,5-5-1,8-6-2,4-6 0,5-4 0,4-6-1,5-4-1,1-4 1,2-2 0,-2-3 3,-3 1 2,-5-1 1,-4 0 0,-6 3 1,-11 4 0,9-10 0,-9 10 1,0 0-1,2-13 0,-2 13-1,9-10 1,-1 4-1,1-3 1,3 2-1,0-5-1,2 4 0,-2-3 0,0 2 0,-12 9 0,16-19 0,-13 8 0,-3 11-1,-7-19 1,-5 10-2,-4 3 1,-5 2-1,-4 8 0,-1 2 0,0 5 0,0 6 0,4 4 0,4 1 1,8 2-1,7 1 1,8-4-1,8 0-1,9-4 0,6-6-2,8-4-2,4-8-1,5-4-2,-3-10 1,5-3 0,-6-6 2,-3 1 2,-7-1 3,-7 2 2,-4 6 2,-9 2 1,-1 9-1,-10 5 0,6 12 0,-5 4-2,4 6-1,1 3 0,3 3 1,1-1-1,1-1 1,0-5 1,0-2 0,-3-8 0,1-8 0,-9-3 0,8-15 0,-7-1 0,5-7-1,0-2 1,3-8-3,1-1 0,0-1 0,5 5-4,-1-2-1,3 11-6,-4 1-12,1 8-14,4 7-1,-1 3 1,5 6 0</inkml:trace>
  <inkml:trace contextRef="#ctx0" brushRef="#br0" timeOffset="182502.2484">7046 7811 86,'0'0'30,"-21"0"2,-5 3 1,-2 1-15,-6 7-15,-5 1 0,1 2-1,3-2 1,8 5-1,9-3-1,11-3 1,7-11-1,14 11 2,3-11-1,8-1 1,-1-4 1,2 2 0,-2-3 1,-3 1-1,-6 0 0,-4 3-2,-11 2 1,12 11-1,-10 0-1,-1 3 1,1 4-4,2 1 0,1 2 0,3-3-3,6 1-3,-2-11-6,9-3-22,5-4-2,2-9 2,6-4 0</inkml:trace>
  <inkml:trace contextRef="#ctx0" brushRef="#br0" timeOffset="182893.2875">7367 7768 75,'0'0'32,"-17"3"-1,2 12 2,0 3-18,-5 1-4,5 6-1,-2-1-3,9 2-2,3-3-2,9 2 0,6-8 0,9-2 0,4-4-1,5-3-1,0-7 1,2-3-1,-1-6 0,-2-4 0,-4-3 1,-4-4-1,-7-2 0,-4 0 1,-4 0 0,0 4 0,-4 1-1,-2 6 0,2 10 0,-10-4 2,10 4-3,-8 23 0,6-6 0,-1 4 0,2 2 0,1 2 0,5-2-4,0-5-2,4 1-5,-9-19-15,13 8-10,-13-8-2,13-19 1,-10 0 0</inkml:trace>
  <inkml:trace contextRef="#ctx0" brushRef="#br0" timeOffset="183450.3432">7420 7689 91,'-6'-19'31,"4"3"-1,17 8 2,5 4-16,11 1-9,11 5-4,6 0 1,5 7 0,0-1-1,0 5 1,-5-1-1,-5 4 0,-8-2-1,-9 2-1,-11 1-1,-7 2 1,-9 2-1,-6 0 0,-6 1 0,-1 3 1,0-1-1,0 1 0,4-2 1,3-1-1,6-3 1,4-1 0,5-6 0,6-1 0,4-6 1,2-4-1,0-6 1,3-5-1,-3-7 0,1-5 0,-5-7 0,-2-5-1,-5-5 1,-5-3-1,-4-2 0,-2 2 0,-2 1 0,-3 5-2,-2 7 3,0 5-3,1 10 2,-2 7 0,1 9 0,1 8 0,1 9 0,3 7 2,1 7-1,3 8 1,2 1-2,2 4 0,3-1 2,1-4-2,2-4-2,-1-7 0,4-5-4,-1-14-6,10-3-11,1-11-8,2-10-6,8-5 1,2-11-1,6-5 3</inkml:trace>
  <inkml:trace contextRef="#ctx0" brushRef="#br0" timeOffset="183705.3687">8361 7690 81,'11'-13'33,"-11"13"0,0 0 1,-15 7-11,-1 3-14,2 6-3,-3 3-2,3 4-1,3 4-1,5 0 0,8-1-1,5 6 1,5-4 0,5 0 1,-2-5-1,1-3 0,-3-6 0,-5 0 0,-8-14-1,0 0 0,-21 8-3,0-15-3,-3 4-6,-6-5-18,1-4-8,4 0 1,3-2 0,11 1-1</inkml:trace>
  <inkml:trace contextRef="#ctx0" brushRef="#br0" timeOffset="184053.4034">9139 7436 92,'-20'5'34,"6"12"1,-1 4 0,3 9-22,9 12-3,-3 7-3,4 8-2,0 3-2,3 2-1,1-5-3,0-8 0,3-5-8,-4-11-21,2-18-5,-3-15 0,14-7 0,-1-14-1</inkml:trace>
  <inkml:trace contextRef="#ctx0" brushRef="#br0" timeOffset="184397.4379">9220 7388 91,'7'24'33,"-4"12"2,4 12 0,-2 12-17,3-2-13,1 4 1,-1-5-3,2-3 1,0-11-3,0-8 1,-2-9 0,-1-8 1,-7-18-1,13 5 0,-13-5 1,12-23-1,-5 4 0,2-1 0,1 0 0,1 3 0,2 3-2,1 8 0,0 7 0,1 9 0,-1 5 0,1 3 0,-1 5 0,-2-5-3,2 4-6,-7-11-11,-7-11-17,13 7-1,-13-7 1,3-18-1</inkml:trace>
  <inkml:trace contextRef="#ctx0" brushRef="#br0" timeOffset="184893.4875">8952 7701 115,'-26'8'34,"20"2"1,15-6-1,16-3-29,18 1-1,4-4-1,8-2 0,4-3-3,5-1-2,1 0-2,-3-1-2,-1 3 0,-6-3-1,0 5-1,-5-1 1,-4 4 2,-6 0 2,-7 1 3,-6 1 2,-9 0 3,-4 4 1,-14-5 1,-2 16 0,-10-5 0,-1 4-1,-4 0-1,1 4-1,1-3-2,3 1 1,3-3-1,9-4 0,0-10-1,19 11 1,-4-10 1,5-1 0,0-3 0,2 2-3,-2-1 0,-1 2 0,-5 1 0,-2 5 0,-3 2 0,-3 3 0,-1 0 0,-2 2 0,0 1 0,-3-14 0,7 22-10,-7-22-13,0 0-15,18-3-1,-10-8 1,4-2 1</inkml:trace>
  <inkml:trace contextRef="#ctx0" brushRef="#br0" timeOffset="185126.5108">9916 7760 87,'-4'-12'32,"4"12"-1,0 0 2,0 11-16,0-11-7,10 15-3,-1-7-3,-9-8 0,17 14 0,-8-9-1,2 0 1,-11-5 0,16 7-1,-16-7 0,13 3-2,-4 1-3,-1-4-3,7 3-6,-1-5-5,9 3-12,5 0-9,4-6 1,6 3 0,0-10 3</inkml:trace>
  <inkml:trace contextRef="#ctx0" brushRef="#br0" timeOffset="185578.5559">10897 7495 116,'0'0'34,"0"0"1,1 20-3,-2-3-27,1 13 1,-2 6-3,1 8 1,0 5-2,0 5 1,1-2-2,0-5 0,3-5-6,-2-13-6,4-9-18,2-8-7,-7-12 1,19-11-1,-8-12 0</inkml:trace>
  <inkml:trace contextRef="#ctx0" brushRef="#br0" timeOffset="185798.578">11048 7473 112,'0'0'35,"0"0"2,0 0-2,5 28-26,-4 1-4,3 10 0,-3 3-2,5 4 1,0 5-4,1-6-1,4-2-5,-3-10-5,5-4-8,-5-10-12,-8-19-6,13 11 2,-13-11-1,-7-21 3</inkml:trace>
  <inkml:trace contextRef="#ctx0" brushRef="#br0" timeOffset="186232.6213">10997 7732 100,'-19'-12'35,"3"2"1,16 10-1,0 0-20,7-14-8,14 9-6,9 2-6,3-3-3,8 4-2,-2-2-1,3 6 0,-9 0 1,-3 6 1,-10 1 3,-6 5 7,-6 1 2,-6 2 2,0 2 4,-5-1 0,6 2 1,-2-3 0,8 3-1,2-8-1,6 3-2,-2-6-2,4 1-2,-4-6 0,0 0-1,-4-3 0,-11-1-1,0 0 1,0 0 0,-10 15 0,-4-6 0,-1 4 0,0 3 0,0 0 1,4 3 0,3-1-1,8 0 1,6-4 1,6-3-3,5 0 0,4-4 0,3-4 0,2-5-5,8 0-6,-7-12-14,3-7-12,4-5-1,-4-9 1,2-6 0</inkml:trace>
  <inkml:trace contextRef="#ctx0" brushRef="#br0" timeOffset="186501.6483">11682 7634 106,'-12'15'32,"-4"2"1,6 4-2,5 4-22,-1 0-1,10 4-1,5-5-1,9 0 0,4-7-1,7-3 1,-1-7 0,4-3-6,-4-8 0,-3-5 0,-8-9 0,-7-4 0,-9-3 0,-7-2 0,-8 1 0,-9-1 0,-2 6-5,-8 0-17,2 8-16,5 8-1,6 2 1,8 6 0</inkml:trace>
  <inkml:trace contextRef="#ctx0" brushRef="#br0" timeOffset="186668.665">12170 7891 114,'20'39'34,"-12"0"1,-9 0-4,-11-8-26,1 3-36,-1 2-4,-4-8 1,6-1-2</inkml:trace>
  <inkml:trace contextRef="#ctx0" brushRef="#br0" timeOffset="187617.7599">12631 7552 70,'-7'-20'32,"-1"-3"-1,6 6 3,3 3-16,-3-3-3,2 17-4,2-11-2,-2 11-3,6 25-2,-1 7 0,-2 6-3,3 11 1,0 6-1,1 5 1,1 2-1,1-6 0,-2-7-3,0-13-4,2-3-5,-2-15-23,-7-18-2,21-6 1,-11-18-1</inkml:trace>
  <inkml:trace contextRef="#ctx0" brushRef="#br0" timeOffset="188151.8133">12828 7433 92,'1'11'32,"-6"10"3,0 16 0,-2 10-20,-1 1-9,6 8 1,-1-3-1,7 0-1,2-12-3,7-6 0,2-10-1,4-7 0,0-8 0,0-7 1,-4-7-1,0-4 0,-5-4 0,-1 1 0,-4-1 0,-1 0 0,-1 2-1,-3 10 1,4-12 0,-4 12-1,14 4 0,-1 0 1,4 3-1,5-1 0,5-1 1,5-2-1,2-4 1,-2-1-1,-1-6 2,-3-2-2,-6-2 0,-5-4 0,-9 1 0,-8 0 0,-8 1 0,-5 5 0,-5 3 0,-4 5 0,2 3 0,1 6 0,6 5 0,7 3 0,10 2 0,9 2 0,14-2 0,8 0 0,9-3 0,5-3 0,4-1 0,-4-6-8,-1 0-4,-13-6-20,-9-6-6,-12-5 1,-15-4 1,-11-2 0</inkml:trace>
  <inkml:trace contextRef="#ctx0" brushRef="#br0" timeOffset="189941.9923">12896 7597 118,'-56'-6'33,"16"6"3,10-1-3,17 1-26,22 2-5,17 1-3,13 0-3,13 3-3,4-2-4,11 6-4,1-3-9,1 2-3,-5 2 1,-8-2 2,-4 1 4,-7 1 8,-7-2 8,-7 1 6,-9-2 8,-1 2 6,-9-4 1,4 3-3,-8-3-7,3-1-8,1-2-7,-3-5-2,2 1-1,-11 1 1,15-13 3,-15 13 6,8-19 8,-8 19 9,0-15 3,0 15 2,0 0-1,-3-10 1,3 10-3,0 0-3,5 20-3,-2-6-3,6 8-2,-3 3-1,3 6-1,-2 0-1,0 1-1,-2-5-3,0-3 0,-3-6 0,-2-8 0,0-10 0,0 0 0,-4-22 0,6 2 0,4-7 0,3-3 0,5-4 0,6-1 0,6 6 0,2 1 0,5 7-5,-3 5 0,2 7 0,-4 6 1,-3 6 1,-5 6 2,-2 1 1,-3 4 2,-1 0 0,3 2 1,2-3-1,3 0 1,1-5 0,2-2-1,0-7 0,0-3 0,-4-4 0,-2-2-2,-10-5 0,-4-1 0,-9 2 0,-5 3 0,-10 3 0,-4 5 0,-4 7 0,-1 5 0,3 5 0,5 6 0,7 3 0,10 1 0,16 0 0,9-5 0,15-5-5,7-10-2,10-4-1,3-11-1,4-6-1,-4-8 0,-2-4 1,-9-5 2,-8 0 4,-6 4 3,-12 3 2,-5 7 1,-12 6 2,-3 14 1,0 0 0,-7 31 1,3 6-1,7 15 0,3 12-2,7 12 0,4 3-1,4 6-1,2-4 0,2-3 0,-4-10-2,-4-13-2,-6-12-2,-10-17-4,-5-9-6,-15-20-5,-5-12-3,-15-17 0,-7-5 4,-10-15 3,-1 0 5,-1-3 8,7 1 8,10 7 8,11 6 4,19 9 0,14 4 1,23 12-4,13-1-2,17 9-3,8-3-3,8 4-2,1-3-1,0 1-2,-8 1 0,-6 1-2,-14 1 1,-11 2 0,-13 6-1,-8 3 1,-10 6 0,-4 4-1,-3 4 1,0 2 0,1 0 0,3 2 0,5-6 1,5-5 1,3-6-3,4-5 0,-2-8 0,1-4 0,-4-9 0,-4-4 0,-5-4 0,-2 2 0,-3 1 0,-1 4 0,0 5 0,4 3 0,-1 13 0,15 1 0,0 10 0,5 4 0,4 1 0,-1 0 0,1 1 0,-5-3 0,-3-4 0,-4-4 0,-12-6 0,0 0 0,0-13 0,-2 0 0,1-4 0,4-5 0,1-2 0,5 0 0,7 2 0,0 2 0,6 6-5,-4 2-4,2 10-1,-7 1 0,3 9-1,-8-2 0,3 7 2,-6-2 2,1 4 4,-1 1 4,0-2 4,3 2 2,1-4 2,7 2-1,-1-9 1,7 1-1,-1-8-2,4-3-2,-1-6-1,-1-2 0,-5-6-1,-6-2-1,-7 0 1,-7 1-1,-8 4 1,-6 5 0,-7 7 0,-2 6-2,1 7 0,4 10 0,7 6 0,9 5 0,12 5 0,10 1 0,12-2 0,6-5 0,11-2 0,0-13-14,5-6-23,4-8-2,0-9 1,3-9-1</inkml:trace>
  <inkml:trace contextRef="#ctx0" brushRef="#br0" timeOffset="191596.1577">16644 7720 115,'5'26'33,"-1"-4"2,5 0-5,3 2-24,-3-4-1,3-3-1,-2-9-1,1-4 0,1-11 0,1-5-1,-2-7 0,3-3-1,-2-2 0,0-1-1,-1 4 1,-2 4-1,-2 4-1,-7 13 1,13-4 0,-3 11 0,1 5 0,0 0 0,4-1 0,1 2 0,2-3 1,-1-3 0,1-5 1,-2-4-1,-4-5 1,-1-3-1,-4-4 0,-4-3 0,-4-3-1,-2 0-1,-1 1 1,-1 1-2,6 4-1,6 1 1,8 5-1,9 2 0,9 7 0,7 0 1,6 5 0,5 1 1,-2 1 0,-7-1 2,-6 1-1,-7 1 1,-11-2 0,-9 2 0,-9-9 1,-24 16 0,0-6-1,-3 0 1,-3 2 0,1 1-1,4-4 0,6 3 1,8-3-1,11-9-1,7 14 1,6-11 0,9 0-1,1-1 1,3-1 0,-1-1-1,-2-1 1,-3 1-1,-5 2 0,-3 3 0,-12-5 0,11 15 0,-10-4 0,1 0 0,0 2 0,2-1-1,-4-12-1,15 12-3,-2-12-3,-2-13-3,8-2-3,-7-13-6,8-5-6,-6-13 2,2-4 5,-4-9 4,-1-6 10,-3-1 6,-4 1 8,0 7 6,-4 7 5,0 11 3,-3 11-5,1 19-1,2 10-6,-8 24-4,6 8-3,3 7-1,1 9-1,3 5-2,2 3-3,1-3-3,4 2-6,-3-9-2,5-2-2,-7-11-2,7-4 0,-6-11 2,3-3 4,-11-15 6,15 11 8,-15-11 5,10 2 3,-10-2 2,0 0 2,10 2 2,-10-2-1,8 2-3,-8-2-3,22-1 0,-8-6-2,8 2-1,-3-7 0,4-2-2,-3-6 0,-1-2-2,-5-4 0,-4 0-1,-6 2-1,-5 0 0,-5 7 0,-6 4-1,-1 6 0,-3 8 1,0 7-1,2 7 1,2 8 0,4 5 1,8 2 0,8 4 0,9-1 0,5-2 0,7-5 0,3-6 1,5-8-2,1-8 0,1-8 0,-2-8-2,-4-9 2,-2-6-1,-4-2 1,-5 1-1,-5 2 1,-4 5-1,-3 5 1,-10 16-1,13-4 1,-6 17 0,0 9-1,0 4 1,0 3 0,-1 1 0,-1-1 0,-1-3 0,-4-7 1,-5-8-1,5-11 2,-16-2-1,6-10 0,3-5 1,2-6-2,6-7 0,5-3 0,8-2 0,7 0 0,7 3 0,6 4 0,3 8 0,2 5 0,-1 8 0,-2 7-2,-6 3-2,-3 9-2,-10-4-4,-3 5-8,-14-13-13,-11 9-7,-6-7 2,-10-9-1,-6-3 2</inkml:trace>
  <inkml:trace contextRef="#ctx0" brushRef="#br0" timeOffset="191823.1803">17569 7464 106,'-23'4'34,"11"1"2,12-5-1,0 0-28,17-9-2,10 3-1,8-1-4,7 3-3,1-5-12,5 3-19,3 1-2,-3-3 1,0 1-1</inkml:trace>
  <inkml:trace contextRef="#ctx0" brushRef="#br0" timeOffset="193826.3806">19494 7736 74,'-9'-10'32,"-3"6"0,-9-5 2,-6 1-18,3 9-3,-8-1-2,2 10-3,-4 3-1,4 10-1,0 1-1,6 8-1,6 1-2,9 0-1,8-1 0,9-3-1,10-5-1,7-9 0,8-5-1,5-6-2,6-5 0,1-9-1,4 0-1,-4-7 0,3 2 0,-4-7 1,-1 3 0,-4-3 1,-6 2 1,-5 3 2,-9 0 2,-4 2 0,-10 4 1,-5 11 0,-17-11 2,-2 15 0,-7-1 0,-2 5-1,0 3 0,1 4 0,2-3 0,6 3-1,6-2 0,9 1 0,4-14-1,11 15 0,3-14 1,5-1-1,2-1 1,3-4-1,0-2 1,1 0 0,-5 0-1,-2 1 1,-6 2-1,-1 0 1,-11 4-1,9 6 0,-9-6-1,-2 10 0,2-10-1,-5 13-2,5-13-3,0 0-4,8 11-11,-8-11-8,18-19-6,-2 7-1,-1-6 0,4-1 7,0 0 10,-2 1 9,-4 1 16,-2 3 12,0 10 9,-11 4 4,9 1 2,-9-1-5,0 21-3,2-2-8,-3-4-4,7 5-3,-3-4-3,5-1-2,-8-15-1,16 16-2,-8-13-1,2-3 0,-1-3 0,0-1-1,0-1-1,-9 5-2,19-12-2,-19 12-5,21-8-7,-9 6-19,2-5-1,7 1 1,0-4 0</inkml:trace>
  <inkml:trace contextRef="#ctx0" brushRef="#br0" timeOffset="195090.5071">20960 7246 73,'-4'16'33,"-3"7"-1,1 12 2,6 12-22,-2 4-1,4 7-1,-2 0-4,5-1-1,-1-10-3,3-9 0,-4-10 0,4-10 0,-7-18-1,11 4 0,-6-14 0,1-9-1,0-4 0,2-5 0,2-2-1,0 1-1,0 6 1,2 4 0,0 11 1,0 9 0,0 7 0,-1 9 0,2 4 1,2 2 0,0-1 0,1-2 0,1-6 0,-1-6-1,2-4-1,-2-4 1,-2-5 0,-3-2-1,0 0 1,-2-1-1,-9 8 1,13-9-1,-13 9 1,0 0 0,11 7-1,-11-7 1,12 13 0,-3-8 1,2-1-1,4-3 0,1-4 0,2-6 0,0-2 0,0-4-1,-2-2 1,-1 0-1,-2-1 1,-5 4-2,-8 14 2,13-8 0,-13 8 0,17 27 0,-6 3 0,5 15 0,2 7 0,5 10 1,0 2 0,0 0 0,-2-3 0,-6-5 1,-6-10 0,-8-9 1,-10-13-1,-6-8 1,-9-13-1,-5-8-1,-3-10 0,1-8 0,4-9-2,3-4 0,10-2 0,10-2-1,11 0 0,9 3 1,12 4-1,7 5 1,9 5 0,6 0 0,3 3 0,2 0 0,-2 1 0,-3-1 0,-5-1 1,-6-1-1,-10 0 1,-8-3 0,-7 3 0,-8 1 0,-7 4 0,-7 3 0,-7 4 0,-4 9 0,-4 8 1,-3 7 0,-1 7 0,3 5 0,1 3 0,6 4 1,6-2-2,5-3 1,7-3 0,6-6-1,4-8 0,3-5 0,4-8-2,0-11 0,4-7 0,-3-11-3,3-8 1,-6-10-1,2-7 1,-7-7 0,-3 1 2,-3 3 1,-5 7 2,-1 9 0,-3 11 2,0 16 1,4 16 0,-8 21 0,8 12-1,4 14-1,3 4 0,3 7 1,3 2-4,1-4 0,4-6-6,-3-11-2,5-9-12,-7-11-14,-1-15 0,-1-6-1,-5-13 2</inkml:trace>
  <inkml:trace contextRef="#ctx0" brushRef="#br0" timeOffset="195999.598">22098 7504 37,'0'0'29,"10"0"4,4 17 1,0 7-9,2 3-7,6 7-3,-4-5-3,1 2-4,-5-9-2,0-2-2,-6-10 0,-8-10-2,0 0 1,-4-12-1,-5-4 1,1-3-1,-1-4-1,2-5-1,6 0 0,5 1-1,9 5 0,6 2 0,9 6 0,6 4 0,6 6 0,5 5 0,2 4 0,-1 0 1,-3-1 0,-4 1 0,-6-2 0,-7 1 0,-8-3 0,-9 3 0,-9-4 0,-12 8 0,-6-1 1,-5 4 0,-6 5 0,-3 1 0,-1 2 0,3 1 0,5-2 0,7 2-1,9-3 1,11-3-1,8-6 0,8-4 0,6-4 1,3-2-1,2-4 0,1-2 0,-3-4 0,-4 1 1,-4-2-1,-5 1 0,-3 2 1,-11 10-1,11-16 1,-11 16-1,0 0 0,0 0 0,0 0 0,0 0 0,0 0 0,10 6 0,-10-6 0,12 13 1,-12-13-1,14 13 0,-14-13 0,13 7 1,-13-7-1,9 4 0,-9-4 0,0 0 1,0 0-1,0 0 0,0 0 1,0 0-1,0 0 0,0 0 0,0 0 1,0 0-1,0 0 0,0 0 0,0 0 0,0 0 0,0 0 0,0 0-1,0 0 1,0 0 0,0 0 0,0 0 1,0 0-1,0 0 0,0 0-1,0 0 1,0 0 0,0 0 0,0 0 0,0 0 0,0 0 0,0 0-1,0 0 0,0 0 0,0 0-1,-7-14-2,7 14-3,-9-13-7,9 13-23,-7-20-1,4 3 1,4 0-2</inkml:trace>
  <inkml:trace contextRef="#ctx0" brushRef="#br0" timeOffset="197007.6988">22823 7214 95,'4'18'35,"-2"9"1,-2 6 1,2 9-30,5 13 1,-3 3-2,3 6-1,-3-1-2,4 2 1,0-8-3,1-5 1,-2-11-2,1-8 0,-1-11 0,0-8-1,3-7-1,-1-9 0,4-5 0,0-7 0,2-1 0,1-4 0,0 1 1,-2 3 0,-2 1 1,-3 6 1,-9 8 0,15-3 0,-15 3 1,17 11-1,-6-5 1,5 1-1,0-3 0,4-4 0,0-4 0,1-4-1,-3-4 0,-2-4 0,-5-4 0,-2 0 0,-3 2-1,-3 1 1,-2 7-1,-1 10 1,0 0-1,-4 31 1,6 5 0,4 13 0,2 13 0,6 11 2,1 7 1,-1 1-1,-4-4-1,-3-7 1,-8-9 0,-7-11 0,-9-15 0,-8-13-2,-5-16 1,-2-12-1,1-12-1,4-11 2,5-9-3,6-11-1,11-4 0,7-4-1,10 1-2,6 0 2,8 9-1,0 2 0,4 8 1,-4 5 1,0 6 2,-3 4 0,-3 3 1,-4-1 1,-4 2 0,-1 0 1,-4 0 2,-1 1-1,-4 1 1,0 4 0,-1-1 0,-1 13 1,8-17-1,2 12-1,1 2 0,10 3-1,3-3 0,3 3-1,1 0 0,0 2 1,-4-1-2,-3 0 0,-9 4 0,-12-5 0,-5 21 0,-10-6 0,-7 5 0,-3 2 0,-2 3 0,0 1 0,3-3 0,6 0 0,8-4 0,11-3 0,11-5 0,7-1 0,8-5 0,5-3 0,3-2-2,-2-7-2,2 1-6,-12-9-9,1 1-16,-7-2-5,-8-2 1,-5 1-1</inkml:trace>
  <inkml:trace contextRef="#ctx0" brushRef="#br0" timeOffset="197315.7296">23655 7727 59,'23'-1'33,"-5"4"0,9 2 2,10 1-12,-2-8-7,9 3-4,-8-8-3,2 0-2,-9-7-1,-3-1-1,-11-5-2,-10 0-1,-10 0-1,-12 4 0,-7 2-1,-7 8 1,-5 7-1,-2 10 1,0 6 1,5 8-1,7 5 0,13 6 1,11 2 0,15-1-2,18-2 0,12-5 0,15-2 0,5-8-2,17-1-12,8-12-23,-4-7-3,-5-5 2,-7-9-3</inkml:trace>
  <inkml:trace contextRef="#ctx0" brushRef="#br0" timeOffset="198788.8769">1035 8700 48,'-4'-27'30,"3"15"3,0-3 0,-2 1-12,3 14-3,8-16-5,-8 16-4,0 0-2,12 11-3,-9 9-2,1 9-1,2 9-1,-1 8 0,2 5 1,0 3-1,0-1 0,-3-5-3,2-5-2,-5-13-5,1-4-10,-1-10-15,-1-16 1,0 0 0,10-7 1</inkml:trace>
  <inkml:trace contextRef="#ctx0" brushRef="#br0" timeOffset="199337.9318">1236 8611 82,'0'-19'31,"0"19"1,0 0 1,17 27-19,-8 7-7,0 7-2,2 9-2,2 1 1,-2 5-2,2-4 0,-1-8-1,-3-8 0,1-8 0,-1-10 0,-9-18 1,13 12-1,-13-12 0,7-14 0,-4 2 0,-2-2-1,0 0 0,-1 0 0,1 2 0,-1 12 0,5-10 1,-5 10-1,15 7 0,-4 1 1,5 1 0,2 1 0,7-1-1,1-2 0,0-4 0,-1-3 0,0-1 1,-5-6-1,-3-2 1,-6-4-2,-6-3 3,-8-1-2,-6 1 2,-6 1-1,-3 2 1,-5 7-1,1 7 0,-1 6 0,5 9 0,6 5 2,9 5-2,11 5-1,9 1-1,8-1 1,6-3 0,6-4-2,2-9-2,4-1-4,-7-15-5,-1-3-18,-11-7-6,-9-8 1,-8-4-1</inkml:trace>
  <inkml:trace contextRef="#ctx0" brushRef="#br0" timeOffset="199570.9551">943 8847 96,'-31'8'36,"31"-8"3,0 0-2,0 0-25,26 1-4,12-4-4,7-2-5,2-2-5,13 3-13,4 0-16,1-4-1,4 2 1,-3-4 0</inkml:trace>
  <inkml:trace contextRef="#ctx0" brushRef="#br0" timeOffset="200051.0031">2748 8725 32,'0'0'25,"-9"10"3,-12-7 3,-2 4-8,-2 5-9,-5-2 1,4 6 0,-1-4-4,9 5-2,2-4-4,12 1-2,6 0-1,9 1-3,8-2 2,4 2-1,2-2 1,4 2-1,-1-2 0,-2 0-1,-5-5 1,-5-1 0,-5 0 1,-11-7 0,0 0 0,-8 14 1,-7-12 0,-1 0 0,-8 0 1,1-1-1,-5-2 0,2-3-1,1-1-2,4 0-1,4 0-3,0-4-4,17 9-18,-10-13-8,10 13 0,11-20 2,2 6-1</inkml:trace>
  <inkml:trace contextRef="#ctx0" brushRef="#br0" timeOffset="200962.0942">3036 8882 41,'-16'0'26,"2"8"1,-13-3-5,0-1-4,0 6-3,0-3-1,5 6-3,2-4-4,9 6-1,11-15-1,-5 20-1,15-13-1,7-2 0,2-4 0,5 0 0,1-6 0,1 1 0,-3-5-1,-2 0 1,-7-1-1,-1 0 0,-13 10 0,11-15 0,-11 15-1,0 0-1,0 0 0,0 0 0,0 0-1,0 0 1,7 13-1,-7-13 1,11 19 0,-2-10 1,2-1-1,2-2 0,5-4 1,1-3-1,2-4 0,-1-4 0,-1-5 0,-1-3 1,0-3-1,-2-4 1,-4-3-1,-3 1 2,-4-5-2,-1 2 2,-4 1-1,-1 2 0,-3 3 0,0 4 0,-3 4-1,7 15 0,-16-9 0,16 9 0,-12 24 0,9 0 0,1 4-1,3 7 1,2 4 1,2 3-1,4-1 0,3-3 0,3-4 0,2-6-1,3-5 1,2-9 0,4-7-1,-1-8 0,3-7 0,1-10-1,-1-6 0,-2-8 1,-2-5-1,-3-7 1,-5-3 0,-2-6 1,-5 2 0,-5 4 2,-4 6-1,-1 7 1,-3 6 0,0 7 0,0 8-1,4 13 1,-9-1-2,9 1 1,-8 25-1,4-2 0,1 6 0,1 6 0,1 5 0,2 3 0,3 6 1,2-2-1,1-3 1,2-4-3,1 0 1,-1-8-4,2 2-2,-4-13-8,4-6-21,1-4-1,-1-10 2,2-6-1</inkml:trace>
  <inkml:trace contextRef="#ctx0" brushRef="#br0" timeOffset="201204.1184">3534 8786 105,'-14'14'35,"14"-14"1,0 0-1,0 0-25,0 0-4,10 1-2,0-2-2,1 0-2,4-4-4,4 5-6,-2-3-18,2-2-8,6 2 1,-3-6 0,4 5-1</inkml:trace>
  <inkml:trace contextRef="#ctx0" brushRef="#br0" timeOffset="201834.1813">4355 8583 87,'-6'28'30,"3"2"1,10 10 0,5 3-25,-1 4 0,4 4-2,0-5 1,0-3-3,-2-9 1,-3-6-1,-3-9 2,-2-7-2,-5-12 1,0 0-1,5-12 0,-3-2-1,1-5-1,1-1 2,3-1-3,0 0 1,3 5-2,2 2 2,3 7-1,0 5 0,1 9 1,2 6-2,-1 6 2,-1 1-1,-2 2 2,-4 1 0,-7 0 1,-5-1-1,-9-7 1,-6-1 0,-9-6 1,-4-2-1,-6-4 0,-2-4-1,0-3 0,1-4-2,4-2 0,3-3-1,6 2-1,6-5-3,11 4-6,6-3-15,9-3-8,9 5 2,9-2-2,11 2 3</inkml:trace>
  <inkml:trace contextRef="#ctx0" brushRef="#br0" timeOffset="202700.268">4951 8853 32,'0'0'21,"0"0"3,0 0 3,-21-10-8,-1 9-1,-6 0-3,0 4 0,-5 0-2,6 6-1,-3-1-3,9 5-3,3-2-1,8 2-2,6-3 0,8 2-2,-4-12 1,23 14 0,-5-12 0,2-1 1,1-3-1,1-5 1,-3-1-1,0-2 0,-5 1 0,-3 1 1,-11 8-2,14-14 1,-14 14-2,0 0-1,0 0 2,0 0-2,3 19 1,-3-19-2,0 19 1,0-8-2,4 2-2,-4-13-4,15 14-5,-6-15-5,9 3-4,1-7-3,5 2 2,2-8 4,4 4 3,0-4 7,-1-1 9,-3 0 9,-4 2 8,-6 0 2,-3 2 0,-13 8-2,6-10-1,-6 10-1,-16 0-3,6 4-4,-2 2-2,3 3-1,-1 1 0,5 4 0,2-2 0,6 2-2,3-2 0,5 2 0,3-4 0,2-3 0,3-3-1,2-2 1,0-6-1,3-2 0,-2-7 0,0-3 1,-2-5-2,-2-2 2,-3-4-2,-2-2 2,-6-3-1,-1-1 0,-6 1 1,-4 1-1,-3 1 0,-1 4 0,-2 4 0,0 6-1,1 4 1,0 8-1,0 8 1,5 11-1,3 8 1,2 7-1,1 7 0,2 8 0,3 2 1,1 4-2,0-3 0,1-6-3,2-5-1,-4-10-5,5-4-9,1-12-18,-3-14-1,1-6 2,1-13 0</inkml:trace>
  <inkml:trace contextRef="#ctx0" brushRef="#br0" timeOffset="202993.2973">5531 8625 98,'1'-13'32,"-1"13"-1,0 0 2,-13 21-22,4 0-7,-4 1-2,-2 5 1,-2 1-1,1 3 1,-1-5 0,3 1 0,1-3 0,5-1-1,2-4 1,7-1-1,6-2 0,6-1-1,8-1 1,5-1-1,6-3 0,4-2-2,5-1-3,0-4-2,4 0-4,-6-8-11,4 0-16,1-2 1,-4-7 0,2-3 2</inkml:trace>
  <inkml:trace contextRef="#ctx0" brushRef="#br0" timeOffset="203279.3259">6440 8601 87,'18'-9'31,"-18"9"1,0 0 1,0 16-19,-9-4-5,3 13-2,-1 3-1,3 12 0,1 0-1,5 9-1,2-1 0,5 0-3,4-5 0,2-5-2,2-8-1,-2-11-5,1-3-4,-4-11-17,-2-10-10,0-4 3,-4-9-2,-1-2 2</inkml:trace>
  <inkml:trace contextRef="#ctx0" brushRef="#br0" timeOffset="203758.3738">6337 8773 98,'-19'0'35,"9"6"0,10-6 0,0 0-21,16 6-5,3-6-2,10 2-1,2-3-3,5 0 0,1-1-3,0-3-1,1 1-4,-7-4-4,1 6-5,-10-6-7,1 3-9,-2 3-6,-4-4 1,3 4 1,-5 0 13,0 1 10,-2 2 10,-4 3 10,0 4 11,-9-8 11,5 25 1,-10-6-1,0 6-6,2 5-8,-2-3-3,8 6-3,-1-6-3,10 0-3,2-9-1,9-4-1,1-8 0,6-6-1,-1-6 0,-1-4 0,-4-7-1,-3-2 2,-7-6-2,-9-2 1,-8-1-2,-9 0 2,-6 1-5,-6 0-1,-3 9-7,-6-2-11,3 8-14,6 8-3,4 1 2,10 6 0</inkml:trace>
  <inkml:trace contextRef="#ctx0" brushRef="#br0" timeOffset="204534.4513">8290 8731 85,'-41'-3'29,"5"4"1,-6-6 1,2 3-24,1 4-2,-3 2 1,3 5 0,2 2 0,8 4-2,4 1 0,9 3-1,9 1-1,9-1-1,8-2 0,10-2-1,6-5 2,6-1-1,3-8 1,2-2 0,-1-9-1,-2-1 2,-4-6-1,-4 1 1,-8-3-1,-3 4 1,-8 1-2,-2 4 1,-5 10 0,0 0 0,-12-2-1,4 13 0,1 2 0,1 4-1,2 3 1,2 0-2,5 0 1,2-3-2,5-4 1,1-5-2,3-3 1,3-8 1,1-4 0,-2-6 1,1-4-1,0-1 2,-2-5-1,1 0 2,-4-5-1,-1 1 1,-4-2 1,2 3-1,-4 3 0,-2 3 0,-1 3-2,0 4 0,-2 13 0,0 0 0,-2 16 0,2 8 0,1 4 0,0 7 0,2 3 0,1 2 0,4 2-5,-1-11-6,7-1-9,-1-9-19,1-12-1,2-9 2,1-12 1</inkml:trace>
  <inkml:trace contextRef="#ctx0" brushRef="#br0" timeOffset="204737.4717">8651 8533 116,'0'0'34,"0"0"2,2 22-1,3 13-24,-2 2-9,3 8 0,1 4-1,4 3-1,0-3-1,1-8-4,3-6-4,-3-13-13,-2-10-15,3-7 0,-3-17 3,2-7-2</inkml:trace>
  <inkml:trace contextRef="#ctx0" brushRef="#br0" timeOffset="206060.604">8838 8541 113,'-15'-8'33,"4"19"1,-6 5-1,2 4-29,0 6-2,-2 4 0,0 1 1,4-1-1,4 1 0,4-3 0,8-1 0,5-5 1,6-4-2,9-4 0,4-4-1,7-3-1,3-4 1,2-3-2,-1-3 0,-2-1-2,-7-3-1,-4 0 1,-6-2 0,-5 1 0,-6-3 1,-8 11 1,9-15 1,-9 15 1,0 0 3,1-13 0,-1 13 1,0 0 0,0 0 0,3 11 0,-3-11 0,8 14 0,-8-14 0,16 14-1,-3-7 1,0-4-2,4 0 1,-1-6-1,2-1 0,-3-5-2,1-1 0,-1-2 0,-5-1 0,-1 2 0,-9 11 0,12-18 0,-12 18 0,0 0 0,10 14 0,-3 7 0,1 7 0,4 8-2,1 8 1,5 8 0,0 2 0,1 1 0,-4-3-1,-2-6 2,-7-5 0,-8-9 0,-6-9 0,-6-12 1,-2-10-1,-3-8 1,0-8-1,3-8 0,6-8 1,5-2-1,8-4 0,5-1 1,5 2-1,6 0 0,2 1 0,2 3 1,2 4 2,-1 1-3,-1 3 0,-1 1 0,-5 1 0,-3 2 0,-3 3 0,-3 3 0,-4 2 0,-4 12 0,3-16 0,-3 16 0,0 0 0,0 0 0,0 21 0,3 1 0,1 3 0,2 4 0,1 0-2,0 1 2,2-3-1,-1-6 2,-1-4-2,-7-17 1,10 9 1,-10-9-1,6-19 0,-2 2 2,1-5-2,3-4 0,1-3 0,0-2 0,2 3 0,1 4 0,-2 5 0,2 7 0,0 9 0,-2 6 0,0 9 0,0 6 0,0 3 0,-1 3 0,1-1 0,-1 1-5,-2-6 1,1-1 0,-1-7-1,-7-10 0,11 13 1,-11-13 2,9 4 1,-9-4 2,11-1 0,-11 1 1,20-4 1,-6 1 0,4 0 1,2-5-1,4 1 2,-2-5-3,0-2 2,0-4-2,-3-3-2,-3-4 0,-5-2 0,-8-3 0,-3 0 0,-4 0 0,-5 4 0,-5 2 0,-3 7 0,-3 7 0,0 9 0,2 13 0,4 8 0,3 7 0,7 6 0,8 2 0,8 3 0,10-2 0,9-5 0,13-6 0,7-13-6,12-7-31,9-6-2,6-12 0,9-10 0</inkml:trace>
  <inkml:trace contextRef="#ctx0" brushRef="#br0" timeOffset="215232.5211">3131 9862 11,'0'0'18,"4"25"1,-7-15 1,8 10-6,-3 4-2,4 5-1,-2 3 0,1 3-2,0 0 0,0-3-2,1-1 0,-3-8-1,2-2 1,-4-8 0,3-2 1,-4-11 0,0 0-2,-9 1 0,9-1-1,-14-17 1,6 4-2,-2-7 1,0-2-2,0-8 0,6-4-1,-3-6 0,6-1-1,3 0 0,3 1 0,4 1 0,6 3 0,3 7-1,5 4 0,2 9 0,2 4 0,2 6 0,0 6-1,-2 7 1,-2 8-1,-1 5 1,-4 4 0,-2 4-1,-5 1 1,-3 1 0,-4-1 0,-6-3 0,-5-3 0,-3-3-1,-6-3 1,0-3 0,-4-3 0,3-4 0,-2-1 0,3-4 0,3-2 0,1-3 0,10 3 1,-11-9-1,11 9 1,-4-12 0,4 12-1,0 0 0,4-13 1,-4 13-1,0 0 0,14 7-1,-5 1 1,3 4 0,0 2 0,6 2 0,0 4 0,4 1 0,0 0 0,1-1 0,1-2 0,-2-2 0,-1-2-1,-1-2 0,-3-3-2,-1-1-4,-4-4-4,1 1-12,0 1-12,-4-5 1,2 3 0,-2-6 1</inkml:trace>
  <inkml:trace contextRef="#ctx0" brushRef="#br0" timeOffset="215682.5661">3816 10111 33,'-11'-2'25,"11"2"3,0 0 1,0 0-8,0 0-4,0 0-3,0 0-2,0 0-4,0 0-1,0 0-3,0 0 0,0 0-1,12 5 1,1-3 0,3 1-1,5-1 1,4 2-1,1-2 0,3 1-1,0-2-1,-1 0 0,-3 0-1,-4-1-3,-1 1-3,-6-4-5,-2 3-13,-1 0-11,-11 0 1,13-7-1,-13 7 3</inkml:trace>
  <inkml:trace contextRef="#ctx0" brushRef="#br0" timeOffset="216103.6082">4557 10105 50,'23'-5'27,"-1"5"1,-10-7 1,-3 3-13,-9 4-3,6-11-2,-6 11-2,-7-10-2,7 10-1,-14-11-3,5 5-1,-4 1 1,2 1-1,-3 1-1,0 3 0,-3 2 0,0 4-1,0 3 1,0 5-1,0 7 1,0 4 0,2 1-1,3 5 1,2-2 0,7 1 1,4 0 0,6-2 0,7-7 1,4-3-1,7-4 1,3-2-1,3-5-2,1-4-2,1 1-3,-3-9-5,2 1-14,0-2-10,-6-5-1,1 2 2,-5-5-1</inkml:trace>
  <inkml:trace contextRef="#ctx0" brushRef="#br0" timeOffset="216636.6615">4931 10112 51,'0'0'27,"0"0"2,0 0-4,0 0-6,0 0-3,9 9-2,-9-9-4,16 4-3,-1-3-2,4 3 0,3-3-2,6 1-1,-1-1-1,2-1 0,0 1-3,-2-2-2,-3 1-5,-6-1-10,-4-2-14,1 4 1,-15-1 1,11-4-2</inkml:trace>
  <inkml:trace contextRef="#ctx0" brushRef="#br0" timeOffset="216967.6946">5036 10214 43,'-9'16'22,"9"-16"3,-7 12 1,7-12-9,0 0-2,1 11-2,-1-11 2,10 7-3,-10-7-1,18 4-2,-5-5-2,5 3-2,-2-2-2,4 0-2,-2 1-2,-1-2-2,1 3-3,-5-3-3,0 5-5,-4-3-12,-9-1-8,11 3 2,-11-3-1,0 0 3</inkml:trace>
  <inkml:trace contextRef="#ctx0" brushRef="#br0" timeOffset="217269.7248">5028 10399 79,'0'11'32,"0"-11"-1,0 0 1,8 10-18,-8-10-3,12 7-1,-4-4-4,7 2 0,-1 0-1,6 0-2,-1-2 0,3 1-2,0 0-3,-1-4-2,0 4-7,-4-5-11,0-2-13,1 1 1,-4-5-1,2 0 1</inkml:trace>
  <inkml:trace contextRef="#ctx0" brushRef="#br0" timeOffset="218630.8609">5858 10200 18,'0'0'21,"0"0"1,-9-3 2,9 3-7,0 0-3,0 0-1,-11-5-3,11 5-2,-9-4-2,9 4 0,-12-2 0,12 2 0,-15-3-2,6 2-1,-1 1-1,-1 0-1,0 4 0,-1-3 0,0 5 0,-2-3 1,-2 5 1,-1-1 0,2 4 1,-3-2-1,2 3 0,-2 1 0,4 1 1,-1 1-3,6 0 1,3 1-1,2 2 2,4-1-1,6 1 1,2-1 1,8 0 0,2-2 0,7-2-1,1-3 0,4-2-1,-1-3-1,0-4 0,0-2-2,-3-5-2,-2 0-2,-7-5-5,0-2-18,-3 0-9,-6-7 1,1 2 1,-4-8-1</inkml:trace>
  <inkml:trace contextRef="#ctx0" brushRef="#br0" timeOffset="219217.9196">5941 9908 37,'0'0'24,"0"0"3,0 0-4,0 0-3,-4 10-4,4-10-2,0 0-1,0 0-3,0 0-1,0 0-3,0 0-1,9 6-1,0-2-1,3-2 0,3 2-1,4-2-1,1 1 1,2-1-1,-1 0-1,-1-1 0,-4-2-3,-1 3-3,-15-2-7,10-7-13,-10 7-8,0 0 1,-10-13-1,-3 3 2</inkml:trace>
  <inkml:trace contextRef="#ctx0" brushRef="#br0" timeOffset="219939.9918">6054 9844 17,'0'-16'16,"0"16"2,0 0-5,-7-11-2,7 11-3,-15-12-1,4 6-1,1 0 0,-3 1 0,-1 0-1,-1 3 1,-3-1 1,0 4 1,-2 2 0,2 1-2,-2 1 1,4 2 0,-1 0-1,5 2 0,0-2-1,3 4-1,9-11 0,-12 25 0,9-11-1,2 3 1,0 1-1,4 1 0,1 2-1,4 2 0,4-2 0,3 1 0,2-4 0,3 1 0,1-3-1,1 1 0,0-4 0,0-2 0,-3-1 0,2-2-1,-2-4 1,2 1 0,-2-4-1,1 0 1,-2-3-1,2-1 1,-1-3-1,-1-2 0,-1-2 0,-1 0 1,-3-3-1,0-1 0,-3-1 1,-2-2-1,-3-1 1,-1-2-1,-2-1 1,-3-2-1,-1-1 0,-3-1 0,-2-2 0,-2 0-1,-4 1 1,-2 0 0,-6 2 1,0 3-1,-4 1 0,1 4 0,-1 3 0,-1 5-1,2 4-2,2 1-5,5 9-9,4 4-16,0 1-1,8 5 0,1 1-1</inkml:trace>
  <inkml:trace contextRef="#ctx0" brushRef="#br0" timeOffset="221428.1406">6529 10081 25,'0'0'19,"0"0"0,0 0-3,0 0-1,0 0-3,0 0-1,0 0 0,0 0-1,0 0-2,0 0-1,0 0-2,0 0 0,-2 17-2,1-5 1,1 4-2,-1 4 0,0 3 0,-1 2 0,1 1 0,0-1-1,0-1 0,-1-5 1,1-1-1,-1-4 1,0-1 0,2-13-1,-5 18 1,5-18-2,-8 14 1,8-14 0,0 0 1,-9 11 0,9-11 2,0 0 0,0 0-1,0 0 1,-1-14 0,1 3-1,1-1 0,0-6-1,0-2-2,-1-3 0,0-4 0,0 0 1,0 0 0,-1 2-1,1 1 1,-1 3 0,1 4 1,0 3-1,0 14 0,0-14 0,0 14 0,0 0 0,0 0-1,0 0 0,0 0 0,0 0-1,0 0 0,13 21 1,-6-5-1,1 4 0,4 2 1,3 3 0,0 0 0,3-1 0,-1-2 0,2-6 0,-1-1 1,0-3-1,-2-4 1,-3-2-1,-3-1 1,0-3 0,-10-2 0,13 0 0,-13 0 0,0 0 1,11-14-1,-9 4 1,0-4 0,-2-4-1,0-3 0,-1-5 0,-1 0 0,-1-4 0,-2 3-1,0 3 0,-1 1-1,1 5-1,-1 3-2,6 15-3,-7-19-5,7 19-10,0 0-11,0 0-5,0 0 2,8 8 1</inkml:trace>
  <inkml:trace contextRef="#ctx0" brushRef="#br0" timeOffset="222172.215">7042 10236 36,'0'0'24,"-1"-12"2,1 12-4,0 0-4,-5-14-3,5 14-2,-6-10-3,6 10-1,-7-11-2,7 11-1,0 0-2,-14-11 0,5 8-2,-1 3 0,-2 0 0,0 5 0,-4 1-1,1 4 1,-1 2-1,2 4 0,2 1 1,1 4-1,3-3 0,4 2 1,3-2 0,4 0-1,2-3 1,3-1 1,1-3-1,2-1 0,1-3 0,3-1-1,0-3 0,2-2 1,-2-5-1,1 1 0,-1-5 0,-2-1 0,-1 0-1,-3-3 1,-4 1 0,0-2-1,-2 1 1,-1-1-1,-2 2 0,-1 0 0,0 1 0,-1-1 0,2 11 0,-6-16 0,6 16 0,-6-13 0,6 13 0,0 0 0,-9-10 0,9 10 0,0 0-1,0 0 1,0 0-1,0 0 1,0 0 0,-3 18-1,5-5 1,0 3 0,3 3 1,1 3-1,3 2 1,5-2 0,2-2-1,6-4 1,3-3 0,1-5-1,3-3-2,-2-8-2,3 0-4,-8-10-16,-1-3-13,-1-4 1,-5-6 0,-2-1-1</inkml:trace>
  <inkml:trace contextRef="#ctx0" brushRef="#br0" timeOffset="222795.2773">7081 9881 37,'0'0'25,"0"0"5,0 0-4,0 0-5,0 0-3,0 0-1,0 0-4,2 14-2,-2-14-2,16 7-3,-3-5-2,4 4-1,3-2-2,4 0 1,1 1-1,1-3-1,-3 1-2,-3-4-1,-1 2-4,-9-6-7,0 4-9,-10 1-12,0 0 1,0-14-1,-9 2 3</inkml:trace>
  <inkml:trace contextRef="#ctx0" brushRef="#br0" timeOffset="223052.303">7175 9830 62,'0'0'29,"0"0"-2,0 0 2,0 0-15,0 0-4,4 14-3,-1 1-2,-2 2-1,2 6-1,-1-1 0,1 5 0,1-3-2,-1-2-2,1-4-4,-2-8-4,-2-10-11,8 15-11,-8-15 0,0 0-1,0-17 2</inkml:trace>
  <inkml:trace contextRef="#ctx0" brushRef="#br0" timeOffset="223640.3618">7055 9669 35,'-16'-6'22,"7"10"2,-8-2 2,4 3-11,-1 7-2,0 2-2,-1 8 0,0 2-2,5 6 0,-2-1-2,5 5-2,1-2-1,5-1 0,1-4-1,6-1 1,3-7-1,6 0 0,0-5 0,7 0-1,1-3 0,3-2 0,3-3-1,1 0-1,2-4 1,0-2 0,-1-2 0,0-3-1,-2-2 1,-2-1 0,-1-3-1,-4 1 1,-4-1-1,-3 0 1,-4 0-1,-2 1 1,-5-2-1,-2 1 0,-3 0 0,-1-3 1,-2 0-1,-1-5 0,-2-1 1,0-3-1,-3-3 1,0-1-1,-3 0 1,-2 3-1,-2 1 0,-2 3 0,-4 3 0,-2 7 0,-3 3 0,-2 5 0,1 3 0,-1 1-2,4 6-3,0-3-3,9 8-13,6 0-14,11-13 0,0 18 0,13-13 0</inkml:trace>
  <inkml:trace contextRef="#ctx0" brushRef="#br0" timeOffset="224428.4406">8066 10055 29,'-19'5'23,"19"-5"1,-10 4 1,10-4-6,0 0-1,0 0-2,0 0-2,13 6-2,2-2-1,1-4-2,9 3-2,3-3-2,8 5-1,2-4-1,3 2-1,-1 1-1,1-1-1,-3 1 0,-5-1-3,-4 2-1,-9-4-4,-2 4-5,-9-5-13,-9 0-7,0 0-1,0 0 0,-9-13 2</inkml:trace>
  <inkml:trace contextRef="#ctx0" brushRef="#br0" timeOffset="224692.467">8217 9946 65,'0'0'28,"-9"-4"0,9 4 1,5 16-17,-3-3-1,4 9-4,-2 1-1,4 9-1,0 3 0,4 6 0,-3-3-2,2 1-1,-1-5-1,-1-3-1,-1-3-3,-3-6-3,2-4-11,-1-2-16,-6-16 1,12 10-1,-12-10 1</inkml:trace>
  <inkml:trace contextRef="#ctx0" brushRef="#br0" timeOffset="225008.4986">8739 9810 70,'-12'7'31,"13"15"-1,-2 3-3,3 1-12,3 12-4,-2-1-3,4 7-2,-3 0-1,3-1-2,-3-6-2,0-3-2,0-4-3,-4-7-4,4-4-9,-2-1-16,-2-18 0,0 0 0,0 0 1</inkml:trace>
  <inkml:trace contextRef="#ctx0" brushRef="#br0" timeOffset="225266.5243">8928 9797 56,'0'0'27,"0"0"2,5 17 0,-6 2-15,-1 5-5,3 8 0,-2 2-2,4 8-1,-1-1-1,3 2-2,0-3-1,4-3-1,0-7-4,0-5-4,1-5-15,3-1-8,-13-19-1,15 15-1,-15-15 1</inkml:trace>
  <inkml:trace contextRef="#ctx0" brushRef="#br0" timeOffset="225482.546">8808 10141 97,'0'0'33,"0"0"1,12-3-1,2-2-23,0-3-6,3 1-1,-1-1-3,2 0-5,1 3-5,-3 0-14,-3 1-9,4 2-1,-4-1 0,5 4 1</inkml:trace>
  <inkml:trace contextRef="#ctx0" brushRef="#br0" timeOffset="225948.5926">9175 10193 64,'13'10'29,"8"4"0,-5-8 3,7-6-12,3 5-10,-4-5-3,2 2 0,-6-2-1,0 5-1,-8 1-1,-10-6-2,7 21 0,-11-6-2,-5 1 0,-3 3 1,-3 1 0,-1 1 1,-4-3-1,2 0 1,-1-4 0,2-1 0,-1-4-1,4-1 1,1-3 0,3-3 0,10-2-1,-9-7 1,9 7 0,3-20 0,3 5-1,4 1 1,2-1 0,3 1-1,2 2 0,3 5 0,0 5 0,2 7 1,1 4-2,0 4 2,-3 3-2,1 3 0,-1 1-2,-2-2 1,-1 0-1,-3-7-2,0 0-5,-14-11-12,18-7-16,-6-2-1,-4-10 1,4-3-1</inkml:trace>
  <inkml:trace contextRef="#ctx0" brushRef="#br0" timeOffset="226354.6332">9638 9713 86,'0'0'30,"-13"-5"0,2 11-1,-1 14-20,-4 7-3,2 11-1,-1 4 1,4 7-1,5 2-2,6 0 1,5-6-1,9-5 0,5-7 0,7-10 0,3-7 0,5-4-1,1-8 0,3-4 1,-1-7-1,1-5-1,-5-8 1,-5-4-2,-7-9 2,-10-7-2,-11-5 1,-9-5-1,-14-3 1,-10 2-2,-6 3 1,-5 7-1,-1 9-2,-3 11-1,7 14-5,1 9-14,9 9-14,17 9 1,8-1-1,17 6 1</inkml:trace>
  <inkml:trace contextRef="#ctx0" brushRef="#br0" timeOffset="227339.7317">10568 9855 32,'-24'6'25,"-5"-6"1,7 5-2,-2-5-3,4 2-4,5 2-2,-1-4-2,16 0-3,-17 2 0,17-2-2,0 0 0,0 0-1,0 0-1,14-1-2,0-4 0,4 4-2,6-4 0,9 2-1,6-4 0,7 1 0,11-2 0,9 1 0,12-3-1,10 1 1,13-1 0,9 1-1,13 1 0,9 2 1,6 2 0,6 1 0,2 2 0,0 2 0,-2 3 1,-3 3-1,-6-1 0,-5 3 0,-11-1 0,-9 3-1,-13-1 0,-9-2 1,-13-1-1,-14-1 0,-13-1-1,-13-4 0,-8 2-4,-14-12-4,-13 9-13,5-16-13,-17 0-3,-4-3 1,-5-7-1</inkml:trace>
  <inkml:trace contextRef="#ctx0" brushRef="#br0" timeOffset="227624.7602">12831 9565 52,'-32'-13'29,"10"11"4,0-3-1,11 4-3,11 1-13,0 0-4,14 14-2,6-10-3,10 8-1,5-1-2,9 6-1,4 2-2,7 5 1,-1 3-2,0 3 1,-3 3 0,-3 1 1,-10 1-1,-8 2 1,-13 0 0,-12-2 0,-17-4-1,-10-1 1,-11-2-3,-6-3-3,-1-2-17,-5-5-16,4-8-1,7-3 1,11-7-2</inkml:trace>
  <inkml:trace contextRef="#ctx0" brushRef="#br0" timeOffset="231240.1217">14111 9302 43,'0'0'27,"9"-6"1,-9 6 0,0 0-9,-8 26-5,3-4-2,2 11-3,-2 2-2,3 8-1,-3-1 0,4 2-1,-2-5 0,3-5-2,-1-9 0,2-4 0,-3-10 0,2-11 1,0 0 0,0 0-1,-4-13 0,3-7 0,-1-5-2,2-7 1,-1-5-1,2-8 0,2-3-1,3 2 0,2-2 0,4 4 1,4 3-1,4 3 0,4 8 0,1 7 0,2 10 0,0 7 0,0 9 0,-4 7 0,-2 7-1,-6 8 1,-4 2 1,-4 3-1,-5 2 0,-5-3 0,-5-1 1,-5-4-1,-4-3 0,-4-4 1,-1-3-1,-1-5 1,0-2-1,3-2 1,3-3 0,5-1-1,3-1 1,9 0 0,0 0-1,0 0 1,0 0 0,13 7-1,3 1 2,6 3-2,3 5 0,3 0 0,3 4 0,-1-1 0,0 0-2,-4-6-3,-2 2-5,-7-7-19,0-7-8,0-3-1,-3-9 0,2 1 1</inkml:trace>
  <inkml:trace contextRef="#ctx0" brushRef="#br0" timeOffset="231527.1504">14620 9463 54,'0'0'28,"0"0"4,0 0 1,0 0-5,0 0-15,0 0-1,0 0 0,17-2-2,-8-1-2,10 6-2,0-2-2,6 2 0,2 1-2,3 2 0,-1 1-1,0-1-1,-2 1-1,-6-4-3,-1 3-5,-10-8-8,0-2-19,-10 4-2,13-12 1,-13 12 0</inkml:trace>
  <inkml:trace contextRef="#ctx0" brushRef="#br0" timeOffset="231963.194">15453 9306 40,'16'-9'25,"-16"9"3,-2-15 0,2 15-9,-15-14-3,6 10-2,-4-3-5,2 4-1,-5-1-1,3 6-2,-5 0-1,1 6 0,-2 3-1,0 6 0,-3 3-1,4 5 1,-1 0-1,5 3 1,1-1 1,6 2-1,4-4 2,8 2-1,7-4 0,7-1 0,8-4 0,7-1 0,5-4-4,3-1 0,2-3 0,-1-5 0,-3-2 0,-5-3 0,-6 1-7,-11-11-6,-3 0-22,-6-1-3,-7-4 0,-1-2 1</inkml:trace>
  <inkml:trace contextRef="#ctx0" brushRef="#br0" timeOffset="232391.2368">15761 9281 54,'0'0'32,"0"0"0,0 0 1,0 0-9,3 11-7,-3-11-4,21 0-3,-7-3-4,7 4-1,1-3-2,5 1 0,-1-1-1,3 0-1,-2 0-2,-2-1-1,-1 0-1,-7 0-2,0 3-4,-17 0-4,17-7-13,-17 7-10,0 0 2,0 0 0,-6-14 2</inkml:trace>
  <inkml:trace contextRef="#ctx0" brushRef="#br0" timeOffset="232694.2671">15769 9376 58,'-2'23'32,"2"-23"1,10 20 0,1-11-12,1-4-5,7 3-4,-1-6-3,7 3-3,1-4-3,1-1-1,1 0-1,-1-2-2,-1 1-2,-6-4-5,0 4-9,-4 1-18,-5-4 1,-2 3 0,-9 1-1</inkml:trace>
  <inkml:trace contextRef="#ctx0" brushRef="#br0" timeOffset="233016.2993">15812 9541 52,'-12'9'29,"7"2"4,5-11-5,-4 12-6,4-12-2,18 9-5,0-3-3,5-7-3,7 1-4,2-2-2,4 0-1,-2-1-1,-1 1-2,-3-1-1,-7-1-4,-5 4-6,-7-4-14,-11 4-9,12-10 0,-12 10 0,11-19 1</inkml:trace>
  <inkml:trace contextRef="#ctx0" brushRef="#br0" timeOffset="233467.3443">16670 9279 31,'-22'-15'21,"14"13"1,-7-3-4,4 3-4,-1 2-1,-1 3-1,-1 1-2,-3 1 0,-1 4-1,-3 1-1,0 5 1,-6-2-2,4 8 0,-3-3-2,2 8 1,0 0 0,7 2 0,1-1 1,9 3 0,4-3-1,9 0-1,5-5 0,10-1-1,7-6-1,6-1-1,3-6 0,2-3-4,1-2 0,-4-6-4,-1 2-4,-10-10-14,-3 0-13,-3-1-1,-4-4 1,-1 0-1</inkml:trace>
  <inkml:trace contextRef="#ctx0" brushRef="#br0" timeOffset="233881.3858">16920 9401 65,'0'0'34,"0"11"0,0-11 1,0 0-15,17 3-4,-5-4-2,8 6-5,0-5-2,4 3-3,2 0-3,1-2-1,-2 1-3,-3-4-4,1 2-14,-4-1-14,-4-8-2,-1 2 1,-3-7 0</inkml:trace>
  <inkml:trace contextRef="#ctx0" brushRef="#br0" timeOffset="234225.4202">17494 9250 51,'0'0'29,"0"0"4,0 0-1,0 0-12,0 0-1,0 0-4,-2 26-4,2-9-2,4 10-2,-2 1-2,2 7-1,0 0-1,0 3-1,-1-3 0,1-2-1,-1-5 0,0-5-2,1-4-3,-4-19-4,8 19-14,1-18-13,-9-1-3,17-21 1,-8 1 1</inkml:trace>
  <inkml:trace contextRef="#ctx0" brushRef="#br0" timeOffset="234477.4454">17664 9136 90,'0'0'32,"0"0"1,12 13-1,-6 7-20,-4 1-4,4 11-1,-2 1-2,3 7 0,-1 1-2,1 1-1,0-2 0,2-4-2,-1-4 0,1-5-3,-1-2-5,-4-10-10,-4-15-17,10 19 1,-10-19-2,0 0 1</inkml:trace>
  <inkml:trace contextRef="#ctx0" brushRef="#br0" timeOffset="234677.4654">17569 9447 80,'-14'-1'36,"14"1"-1,0 0 2,10-2-14,9 5-12,1-4-3,5 2-4,0-2-1,1-1-3,1 1-3,-7-5-6,2 3-17,-5-2-10,-7-4 1,0 1-1,-3-5 0</inkml:trace>
  <inkml:trace contextRef="#ctx0" brushRef="#br0" timeOffset="239070.9047">18375 9439 44,'0'0'25,"0"0"3,9 0 0,-9 0-8,0 0-5,0 0-1,0 0-2,0 0-2,0 0-1,13-4 0,-13 4-3,23-1-1,-6 0-1,7 1-1,6-1-1,6 1 0,2 0 0,4 0-1,-2 1 0,-1 0 0,-4 0-1,-4-1 0,-5 2-2,-8-3-2,-3 4-2,-15-3-5,12-4-9,-12 4-10,0 0-5,-9-13 0,0 5 1,9 8 1</inkml:trace>
  <inkml:trace contextRef="#ctx0" brushRef="#br0" timeOffset="239339.9316">18637 9313 63,'-9'-9'31,"9"9"1,0 0 1,0 0-13,0 0-5,0 0-4,0 0-3,-5 13-2,7 5-2,-1 0-1,3 8 0,0 2-1,2 2-1,-2 2 1,3-2-1,0-3-1,-1-5-2,0-2-4,-3-8-13,-3-12-16,8 14 0,-8-14 1,10-15-2</inkml:trace>
  <inkml:trace contextRef="#ctx0" brushRef="#br0" timeOffset="240288.0263">19406 9279 27,'0'0'22,"-6"-14"3,6 14 0,-4-13-3,4 13-1,0 0-4,-3-13-2,3 13-3,0 0-2,2 25-1,-3-7-4,2 8-1,-2 3-2,2 5 0,-1 0 0,0 2 0,-1-5-1,0-3-1,0-5 1,0-7 0,-1-4 0,2-12 1,0 13-1,0-13 1,-1-12-1,0-1 0,1-6 1,-1-4-1,0-6-1,-1-5 0,-1-6 1,1 3-2,-1 1 2,1 3-1,1 5 1,0 6 0,0 4-1,1 18 1,0 0 0,14 2-1,-4 13 1,3 5-1,3 3 0,0 4 0,5 2 0,1 1 0,-1-4 0,-1-3 0,-2-5 0,-1-5 1,-3-5 0,2-6 0,-4-5 1,0-6-1,0-6 0,0-3 0,-3-9 0,0-4 0,-3-5 0,-2-1-1,-4-2 0,-4 3 0,-2 1 0,-3 5-2,1 6 0,-3 3-4,5 11-2,-2-3-4,8 13-4,0 0-7,10-2-10,7 10-2,2-2-1,8 8 4</inkml:trace>
  <inkml:trace contextRef="#ctx0" brushRef="#br0" timeOffset="240829.0805">20022 9227 41,'21'10'27,"-9"-9"3,-1 1-1,-11-2-8,0 0-5,0 0-2,-20-15-3,4 13-1,-8-4-4,-2 5 0,-6 1-1,1 8 0,-4 2 0,4 8-2,1 2 0,6 3-1,6 2-1,6 1 1,6-2-1,9-1 0,5-5 1,5-2-1,4-4 0,3-2 1,3-4-1,-2-3 0,2-3-1,0-3 1,-3-3 0,0-2-1,-5-4 0,0-3 1,-4-1-1,-3-3 0,-2 0 1,-2 2-1,-3 1 0,0 2 0,-3 2 1,2 12-1,-4-13 0,4 13 0,0 0 0,0 0 1,0 0-1,-1 19 2,5-4-2,2 4 0,3 3 0,0 2 0,4 2 0,1-2 0,1-3 0,2-4 0,0-4 0,-2-6 0,2-3-6,-4-12-9,1-4-22,3-5-2,-2-10 2,1-6-2</inkml:trace>
  <inkml:trace contextRef="#ctx0" brushRef="#br0" timeOffset="241551.1527">20388 9118 39,'-1'10'27,"1"-10"3,0 0-2,0 0-7,0 0-3,0 0-1,0 0-4,0 0-4,0 0-1,-2 18-3,-2-4-1,2 5-1,-1 5 0,2 4 1,-1 2-1,3 3 1,1-4-1,4-1-1,0-3 0,4-3 0,1-6 0,3-2 0,1-5-1,3-3 0,-1-5 1,2-2 0,0-6-2,0-2 0,-2-5 0,-1-4 0,-5-4 0,-2-2 0,-4-5 0,-4-3 0,-6-1 0,-3 0 0,-4 1 0,-4 2 0,-3 4 0,-5 6 0,-1 5 0,-3 7 0,-1 8 0,0 6 0,2 6 0,2 5 0,4 4 0,5 2 0,9 4-5,5-4-2,10 4-5,2-9-13,10-4-14,6-4 2,4-10 0,6-3 0</inkml:trace>
  <inkml:trace contextRef="#ctx0" brushRef="#br0" timeOffset="241821.1797">20733 8961 96,'0'0'33,"0"0"0,0 0-3,10 12-18,-9 0-2,5 12-3,-3 6-1,4 14-1,-1 6-1,3 7-1,-2 4 0,1-1-1,-1 0-2,1-8 1,-1-6-1,-3-12-2,2-6-3,-5-12-5,-1-16-21,9 13-7,-9-13 2,6-22 0</inkml:trace>
  <inkml:trace contextRef="#ctx0" brushRef="#br0" timeOffset="242083.2059">20980 8883 96,'0'0'31,"8"-11"2,-5 22 3,-1 8-26,0 2-3,2 16-1,0 7 0,3 12-1,0 6 0,3 6-2,-2-4-1,3-1-1,0-3 0,-1-9-2,-1-8-1,-2-11-5,2-5-11,-2-9-18,-7-18-1,3 11 1,-5-22-1</inkml:trace>
  <inkml:trace contextRef="#ctx0" brushRef="#br0" timeOffset="242318.2294">20778 9320 104,'0'0'36,"0"0"2,15 8-2,6-7-24,-3-6-4,8 6-1,-1-3-3,1 3-1,0-1-1,-1 3-2,-1 0-4,-4-3-8,-1 1-24,0 2-3,-2-9 2,2 0 0</inkml:trace>
  <inkml:trace contextRef="#ctx0" brushRef="#br0" timeOffset="272121.2094">481 14358 15,'0'0'10,"0"0"1,0 0-2,0 0 1,0 0 0,0 0 1,0 0 2,0 0-1,0 0 0,0 0 2,0 0-2,0 0 0,0 0-2,0 0 0,0 0-2,0 0-1,0 0-2,0 0 0,0 0-1,0 0 0,0 0-1,-1 72-1,4-21 0,2 11 1,-2 8-1,1 6-1,-2-1 1,0-5-2,-2-6-1,-1-11-1,-1-11-3,2-42-6,-4 50-7,4-50-20,0 0 2,0 0-1,0 0 1</inkml:trace>
  <inkml:trace contextRef="#ctx0" brushRef="#br0" timeOffset="272384.2357">696 14340 77,'0'0'32,"0"0"0,0 0 2,6 55-24,-8-3-3,1 14-2,-2 12-1,0 3 2,1 6-2,1-8 0,0-6-3,2-12-1,3-14-4,-4-47-1,11 51-9,-11-51-22,0 0 1,0 0 0,37-48-1</inkml:trace>
  <inkml:trace contextRef="#ctx0" brushRef="#br0" timeOffset="272646.2619">521 14826 90,'-46'44'35,"46"-44"3,0 0-4,0 0-22,0 0-3,0 0-2,0 0 0,29 0-2,-29 0-2,43-18-2,-43 18-2,45-17-4,-45 17-6,36-15-15,-36 15-13,39-7 0,-39 7 0,41-4 2</inkml:trace>
  <inkml:trace contextRef="#ctx0" brushRef="#br0" timeOffset="273144.3116">853 14844 87,'0'0'32,"0"0"0,0 0-1,0 0-20,2 42-3,-2-42-2,0 0 0,21 39-1,-21-39 0,0 0-1,32 48 0,-32-48-1,0 0-1,37 18 0,-26-22-3,2-7 0,0-4 0,2-5-1,-1-2 0,-2 0 0,0 1-1,-2 3 0,-2 5 2,-8 13 0,14 2 0,-9 14 0,1 11 1,3 13-1,2 7 1,2 8 0,3 5 0,0-1 1,0-4 0,0-6 1,-2-8 0,-6-11-1,-3-6 1,-5-11 0,0-13 1,-18 10-1,0-10-1,-5-6 0,-4-2 0,-2-1 1,29 9 0,-55-22 0,55 22-2,-44-20-1,44 20-2,0 0-7,-31-25-24,39 12-7,9-3 1,11-5-1</inkml:trace>
  <inkml:trace contextRef="#ctx0" brushRef="#br0" timeOffset="273625.3598">1563 14786 57,'-39'7'32,"2"10"2,-1 9-1,1 0-14,12 10-7,-3-1-1,12 6-3,3-3-1,10 1-1,5-8-2,8-6-2,6-12-1,5-10 0,5-6-2,3-14-1,3-7-1,-2-12 0,3-5-1,-4-10 0,0-4 1,-7-3 1,-4-1 0,-7 3 3,-5 3 0,-5 8 2,-6 5 0,0 11 0,-4 6 0,0 7-1,-1 9 0,1 11-1,2 10 0,5 8 1,2 12-2,1 8 0,2 6 0,4 6 0,1 3-1,1-4-4,1 2-6,-4-8-24,2-17-3,1-9 2,-9-21-2</inkml:trace>
  <inkml:trace contextRef="#ctx0" brushRef="#br0" timeOffset="275076.5049">1759 14810 98,'9'27'32,"6"2"2,-4 2-5,-2-11-24,5 1-1,-5-6-1,0-2 1,-9-13 0,5 15 1,-5-15-1,0 0 0,0 0 0,-4-18 0,2 3-2,2-2 1,1-3-2,1-1-1,5-1 0,2 1 0,4 3-1,2 2 1,4 4-1,1 4 1,3 1 0,2 2-1,4 2-1,1 0 0,1 2 0,0 0 0,2 0 0,-2-4 0,1 1 0,-4-2 2,-5 1-1,-4 0 3,-5 1-2,-3-1 2,-11 5-1,0 0 1,0 0-2,0 0-1,-21 9 1,3 0-1,-2 3 1,-4 5-1,-4 3 3,1 4-2,0-2 2,3 2 0,3-3-1,4 0 1,7-4 0,5-4 0,5-13-3,16 12 1,-1-13 0,3-2 0,4-4 0,0-1 0,1-2-1,-1-1 1,-4 2 0,-4 0 0,-2 4 0,-3 0-1,-9 5 1,9 6 0,-9-6-1,3 22 1,-3-8 0,2 4-1,1 0 1,1 2 0,3-4 0,0-2-1,3-5 0,4-7-1,2-6 1,3-8-1,3-8 0,2-7-1,2-6 2,0-9-1,0-3 1,-2-7 1,-3 1 0,-4-3 1,-7-1 1,-3 4 0,-7 2 0,-3 8 1,-5 6-1,-1 8 0,-3 9-1,-2 8 0,1 15 0,-1 10 0,2 12 0,1 10 0,3 8-1,3 9 2,2 5-1,4 3-1,3-4 1,3-3-2,4-6 1,-1-6-2,4-9 1,-1-11-2,1-6 0,2-10 1,1-6-1,0-6 0,0-4 1,0-4 0,-3 1 2,-2 2 0,-2-1 1,-10 11 0,12-5 1,-12 5 0,1 14 1,-1-2 0,0 1-2,0 1 1,1 0-2,-1-1-1,0-13-2,8 11-4,4-11-5,-3-12-8,8-1-5,-2-10 1,8 2 1,-2-9 6,6 5 5,-6-1 7,0 4 8,-4 8 9,-4 1 7,-3 11 2,-10 2-1,6 10-1,-6-10-5,-5 24-3,2-10-4,4 3-1,-1-2-1,6 2-1,1-4-2,7-3 0,0-3 0,4-1 0,-2-4 0,2-1 0,-4-3-1,-2-1 1,-2-4-1,-10 7 0,8-19 0,-10 7-1,-3-2 1,-3 1-1,-1 0 0,-1 3-1,-1 2 1,-2 4-1,1 5 0,0 3-1,4 6-3,-2 0-2,9 5-3,1-15-6,-1 24-6,1-24-8,13 13-6,4-11-1,1-7 4,8-1 2</inkml:trace>
  <inkml:trace contextRef="#ctx0" brushRef="#br0" timeOffset="275406.5379">3129 14831 56,'28'-5'32,"-8"1"-1,-3 10-1,-3 6-8,-8 0-7,1 11-5,-6-4-3,2 5-1,-4-4-1,3 0-1,-1-6 0,1-4-1,-2-10 0,10 1-1,-10-1 0,17-18-1,-8 2 1,2 1-1,1-1 0,0-1-1,-2 5 0,1 2 1,-1 6-1,0 5 0,2 3 0,1 6 1,0 1-1,4 2 0,1 0 0,3-2-1,0-3-1,-2-6-3,1-1-6,-6-10-17,-1-4-10,-2-3 1,-6-5-1,-2-5 2</inkml:trace>
  <inkml:trace contextRef="#ctx0" brushRef="#br0" timeOffset="275783.5756">2362 14663 87,'0'0'36,"0"0"0,0 0 1,9-10-22,12 8-5,-1-4-4,8 1-2,0-1-2,6-1-3,3 4-3,-2-8-9,3 1-23,2 0-2,1-5 1,4-2-1</inkml:trace>
  <inkml:trace contextRef="#ctx0" brushRef="#br0" timeOffset="275939.5912">3078 14416 129,'8'6'38,"-8"-6"0,0 0-12,0 0-42,0 0-19,9-19-3,-1 5 0,5-6-1</inkml:trace>
  <inkml:trace contextRef="#ctx0" brushRef="#br0" timeOffset="277249.7222">4275 14850 65,'-15'-13'32,"6"10"0,-5-2 0,-1 3-13,3 8-7,-6 3-4,2 6-2,1 3 0,5 4-2,1 0 0,7 1-1,4-3 0,8-5 0,2-6-1,8-6-1,-1-8 0,2-5 0,-3-8-1,-2-3 0,-6-4-1,-5-1 0,-4 1-1,-8 1 1,-2 8 0,-6 5-1,-1 9 1,1 4 0,0 9 0,7 3 1,4 3-1,7 4 0,7-2 1,10-2-1,5-3 1,8-1 0,5 0-1,5 1 1,3 4 1,0 6-1,-2 11 1,-3 11 0,-4 8-1,-3 8 1,-7 5 0,-5 2 1,-10 0-1,-4-6 0,-8-10 0,-6-8 0,-7-11 0,-5-11 0,-3-11-1,-4-10 1,-1-13 0,1-8 0,2-14 0,6-8 0,5-8 0,8-6-1,6-3 1,9-3-1,8 3 0,6 4 0,5 7-2,1 5-1,4 12-6,-7 4-23,3 6-6,0 8 2,-6 0-2</inkml:trace>
  <inkml:trace contextRef="#ctx0" brushRef="#br0" timeOffset="278023.7996">5301 14756 58,'-30'-7'31,"1"15"0,-2 3 0,4 3-8,2 13-10,-1 4-5,9 7-1,1-2 0,11 5-2,6-8 0,8-4-2,5-8-1,6-7 0,3-9-1,2-9 0,-2-6 0,-2-7 1,-3-2-1,-5-4 1,-3 1 0,-4 2 0,-4 2-1,-1 4 1,-1 14 0,-8-11-1,8 11 0,-11 18 0,7 0-1,3 7 1,2 2 0,4 3-1,4 0 1,7 0-1,2-6 0,5-6 1,3-9-2,0-9 1,2-6 0,0-9 0,-2-7-1,-4-9 1,-2-4 0,-5-4 0,-4-4 0,-6-1 1,-6-1-1,-5 2 1,-3 4-1,0 6 1,-2 7-1,0 6 1,1 8-1,10 12 1,-11 9-1,9 12 2,4 11-2,3 8 0,0 9 0,3 4 0,3 5 0,1-2-2,1-3 0,1-11-3,2-6-3,-4-20-8,4-13-22,-3-12-1,2-16 1,-2-12 0</inkml:trace>
  <inkml:trace contextRef="#ctx0" brushRef="#br0" timeOffset="278215.8187">5681 14660 83,'1'-12'35,"-1"12"1,-3 18-3,5 14-15,-3 3-8,5 12-4,-2 4-2,2 5-4,4-1-5,-3-10-11,5-8-20,2-9 0,-1-15 1,4-12-2</inkml:trace>
  <inkml:trace contextRef="#ctx0" brushRef="#br0" timeOffset="279760.9733">5912 14608 119,'-6'24'36,"-2"10"1,-3 3-7,-3-1-25,2 4-3,-2-2-1,-1-3-1,-1-5 0,4-6 0,3-6 1,2-5 0,7-13 1,-9 12-1,9-12 1,0 0-1,0 0 1,13-5-1,-13 5 0,18-3-1,-5 2 1,3 0-1,2 1 0,0 1 0,2-1 0,-1 0 0,2-1 1,-2 0-1,-1 0 0,-3-1 0,-1 0 0,-2 0 0,-2-1 0,-10 3 0,13-3 0,-13 3 0,0 0 0,0 0 0,0 0 0,0 0 0,0 0 0,0 0 0,0 0-1,0 0 1,0 0 0,0 0 0,0 0 0,0 0 0,0 0 1,0 0-1,7 16 0,-5-4 1,0 1-1,1 3 1,2 0-1,3 1 1,3-2-1,2-2 1,2-5-1,1-2 1,0-7-1,2-6 1,-2-6-1,0-5 1,-2-4-1,-2-2 0,-3-3 0,-2 1-1,-2 3 1,-1 4 0,-2 4 0,-2 4-1,0 11 1,0 0 0,1 32-1,4-1 1,2 15 0,2 10 0,2 9 0,1 9 0,1 2 0,-3-4 1,0-4-1,-5-8 0,-4-13 0,-7-10 0,-7-12 0,-2-12 0,-7-12 1,0-10-1,-3-10 0,0-9 0,2-8 0,5-5 0,5-5 1,7-1-1,7-2 0,7 1 0,8 1 0,5 4 0,6 2 0,3 1 0,1 3 0,-1 1 0,1 3 0,-3 1 0,-6 3 0,-2 4 0,-4 0 0,-4 8 1,-5 0-1,-3 7 1,-4 10-1,0 0 0,0 0 0,0 0 0,-7 31 0,7-2-1,2 9 1,3 4 0,1 5 0,0-1 1,6-3-1,0-4 0,0-8 2,-2-7-2,0-13 0,-10-11 0,13-8 0,-9-8 0,0-10 0,-2-6 0,0-7 0,1-3 0,0 1 0,1 4 0,0 6 0,0 5 0,3 6 0,1 9 0,-8 11 0,18 7 0,-10 5 0,1 5 0,0 3 0,0 4 0,-1-1-3,-2-2-1,2 1-1,-4-7-2,4 1 0,-8-16-1,13 15 1,-13-15 1,17 6 1,-7-6 2,3-2 3,3 4 2,-1-4 2,5 4 0,-3-4 2,7 4-1,-2-7 1,5 1 0,0-5-2,3 0 0,-3-6-1,0-2 0,-4-3-2,-1-1 0,-8-2 0,-5 0 0,-8-2 0,-7 3-1,-6 1 0,-5 6 1,-2 4 1,-4 7-2,1 6 0,1 8 0,4 9 0,6 6 0,7 7 0,8 3 0,10 2 0,9-1 0,10-4 0,9-4 0,9-5 0,4-8 0,6-7 0,-2-8-3,1 0-13,-9-7-24,-8-2-1,-10-3 1,-18 1 0</inkml:trace>
  <inkml:trace contextRef="#ctx0" brushRef="#br0" timeOffset="281242.1214">409 15754 24,'-37'-6'25,"37"6"2,0 0-5,-31-15-4,31 15 0,0 0-3,0 0 1,0 0 0,0 0-4,0 0-1,0 0-2,0 0-2,0 0-3,0 0 0,0 0-1,0 0 0,0 0-1,34-9 1,-34 9-1,33 2 1,-33-2-1,51 0-2,-18 0 1,6 1-1,7-2 0,4-1 0,10 0 0,6-1-2,11-2 0,9 1 3,10-3-1,5 0 1,6-1-2,3 0 0,2-1 0,2 1 2,-4 1 0,-2-2-1,-3 2-1,0 0 1,-3 2 0,-2-1 1,0 1-1,-5 0 1,-1 2-1,-2-2 0,-1 1 1,-1-1 0,-2 1 0,-1-1-1,0 0 1,1-1 0,2 1-1,-1 0 1,2-1-1,0 2 0,3-1 0,3 2 1,4-2-1,0 1 0,2-2 0,3 0 0,2 0 0,3-2 0,1 0 0,0 1 0,0 0 0,0 1 0,1 1 0,-2 1 0,0 0 0,-3 1 0,1 0 0,-3 0 0,-3-1 0,-3 2 0,-3 0 0,-1-1 0,-5 1 1,-1 0-1,-5-1 0,-3 1 0,-1-2 0,-5-1 2,-3 0-2,-3-1 0,-3 1 0,-5 0 0,-3 0 0,-2-1 0,-6 1 0,0 0 0,0 0 0,-3-2 0,-2 0 0,2-1 0,-3 0 0,4-2 0,0 1 0,0 0 0,0-1 0,0 2 0,-2 0 0,-2 1 0,-1 1 0,-5 0 0,-3 2 0,-5-1 0,-5 0 0,-6-10-14,-4-3-25,-4-12-2,-9-20 0,-4-20-1</inkml:trace>
  <inkml:trace contextRef="#ctx0" brushRef="#br0" timeOffset="289999.9971">1972 16863 41,'-20'-23'29,"20"23"4,-15-13-9,15 13-3,-10-9-5,10 9 0,0 0-4,-8 22-4,12 10-3,-1 9-1,3 14-1,-1 6-1,2 7 0,0 2 0,1-1 0,-1-9-1,0-11 1,-2-16 0,-1-9 0,-2-13 0,-2-11 0,3-11-1,-3-9 1,-2-9-1,0-7 0,-1-11-1,1-8 1,-2-8-1,1-1 0,0-3 1,3 2-1,2 1 1,6 3 1,3 10-1,6 9-1,5 11-1,3 11 2,6 16-2,-1 10-1,1 12 1,-2 11-1,-4 9 1,-5 6 0,-6 5 0,-6 1 0,-8-3 1,-6-4 0,-5-4 0,-7-7 1,-4-7-1,-4-6 1,-3-9 0,3-5 0,0-6 1,0-5-1,4-5 0,4 2 1,2-2 0,6 2-2,10 9 1,-9-14 0,9 14-1,17 8 0,3 7 0,5 5-1,6 6 1,4 4-1,5 5 1,4 3-1,-4-1-1,-3-4 0,-1-3-5,-9-12-16,2-4-15,0-11-2,-2-8 1,-1-10-1</inkml:trace>
  <inkml:trace contextRef="#ctx0" brushRef="#br0" timeOffset="290235.0206">2669 17165 111,'15'14'39,"2"-6"1,7 4-7,0-10-26,5 4-2,-1-4-2,1 4 0,-4-2-1,-3-1-3,0 1-2,-8-6-5,6 6-16,-6-9-16,4-2 1,0-4 0,4-3-1</inkml:trace>
  <inkml:trace contextRef="#ctx0" brushRef="#br0" timeOffset="290572.0543">3707 17025 89,'0'0'35,"0"0"-1,-10-19 2,-9 12-26,-7-1-6,-5 4 0,-6 6 0,1 10 0,-2 5 0,5 8 0,1 3-1,7 6 0,7 2 0,9 3-1,9-2 1,12 2-1,8-4 1,8-4 0,7-3-1,5-5 1,5-6-3,-1-8-2,0-3-2,-5-12-6,5-1-28,-6-7-4,-2 0 2,-3-4-3</inkml:trace>
  <inkml:trace contextRef="#ctx0" brushRef="#br0" timeOffset="291309.1279">4128 17084 16,'-10'-4'23,"10"4"-2,0 0-1,-9-6 2,9 6-3,0 0-1,0 0-2,0 0-1,0 0-2,0 0-3,0 0-2,0 0-2,0 0 0,15 6-2,3-4 0,5-1-1,6 1-1,7-2 0,5 2 1,3-4-2,1 1 1,-3-1-1,-4 1-1,-7 0 0,-7-2-2,-5 3-2,-8-4-5,0 2-26,-11 2-4,-3-11 1,-2 0-1</inkml:trace>
  <inkml:trace contextRef="#ctx0" brushRef="#br0" timeOffset="291940.1911">4157 17278 55,'-11'11'32,"11"-11"-1,0 0 2,-11 2-18,11-2-4,0 0-2,0 0-1,0 0-1,16 9-1,-7-9-1,10 4-1,1-3 0,8 1-1,2-1-1,2 1 0,1-2-1,2 0 0,-2-2-1,-4 0-1,-2 2-2,-5-3-2,-1 4-4,-7-8-8,1 6-20,-6-1-1,-9 2 0,0 0 2</inkml:trace>
  <inkml:trace contextRef="#ctx0" brushRef="#br0" timeOffset="292436.2406">4226 17443 26,'-4'11'27,"4"-11"2,0 0 3,0 0-10,0 0-6,0 0-1,0 0-2,0 0-3,0 0-1,8 3-1,-8-3-2,18 4-1,-5-1-1,4 0 0,3 1-1,3-1-1,2-2 0,2 1 0,0-4-2,-1 1 0,-2-1-1,-2-2-3,-1 3-4,-8-6-14,-2 4-16,-1-6 0,-1 0 0,-2-4 0</inkml:trace>
  <inkml:trace contextRef="#ctx0" brushRef="#br0" timeOffset="293316.3286">5256 17108 29,'0'0'26,"0"0"4,0 0-1,0 0-13,0 0-3,0 0-3,0 0-2,0 0 1,0 0-3,-11-7-1,11 7 0,0 0-2,-14-14 0,6 7 0,-2 1-1,-3-1-1,-1 2 1,-5 2-1,0 0 0,-4 1 0,-2 2-1,-1 2 1,-1 4 0,-2 1 0,2 5-1,1-1 1,2 6 0,1 3 0,5 1 1,2 2 0,4 3 0,4 1 0,6 2 0,3 0 0,5 0 2,4-2-2,5 0 1,3-5-1,7-1 1,1-5-1,4-4 0,1-4 0,0-2-1,-2-4-1,-1-2 0,-4 0-1,-6-2-4,-2 3-8,-5-8-27,-11 7 1,11-17-1,-6 1 0</inkml:trace>
  <inkml:trace contextRef="#ctx0" brushRef="#br0" timeOffset="294279.425">5586 17221 18,'0'0'23,"0"0"1,-16 0 2,16 0-11,-12 1-4,2-2-2,10 1 0,-16 3 1,16-3 1,-11 4-2,11-4 2,0 0-2,0 0-2,10 8 0,5-4-2,3-3 1,9 1-2,7-2 0,8 1 0,5-2-2,4 0 0,0-1 0,1-3-1,-3 1 0,-4 0-1,-8-1 0,-7 2-1,-7 0 0,-7-1-2,-5 4-1,-11 0-3,0 0-7,0 0-23,0 0-1,-4-11 0,4 11 0</inkml:trace>
  <inkml:trace contextRef="#ctx0" brushRef="#br0" timeOffset="294715.4686">6396 17006 23,'0'0'28,"0"0"1,0 0 1,0 0-9,-5 12-8,5-12-3,0 0-2,0 0 0,0 0-1,0 10-1,3 4 1,-3 3-2,4 9 1,-2 6-1,2 8 1,-2 4-1,3 4 1,-3 1-3,2 0 1,-1-5-2,-1-4 1,0-5-3,0-6 0,2-8-3,-4-7-2,6-2-7,-6-12-23,0 0-4,13-19 0,-3-3 0</inkml:trace>
  <inkml:trace contextRef="#ctx0" brushRef="#br0" timeOffset="295015.4986">6678 16958 62,'0'0'37,"0"0"-2,0 0 3,-2 21-10,-2-1-21,3 13-1,-4 4-2,3 10 0,-3 4 0,2 6 1,0-3-2,3 0 0,0-9-1,1-4 0,2-6-2,1-6 2,1-8-3,-1-4-1,2-4-1,-6-13-3,7 11-6,-7-11-21,-4-14-6,1-2-1,0-3 1</inkml:trace>
  <inkml:trace contextRef="#ctx0" brushRef="#br0" timeOffset="295392.5363">6431 17292 33,'0'0'30,"-14"1"1,14-1 0,0 0-10,-11-1-8,11 1-2,0 0-3,0 0 0,0 0 0,0 0 0,0 0-1,10 5-1,-10-5-1,20 2 0,-8-1-2,5 4 0,3-4-1,5 1 0,0 1-1,1-1 0,0-1 0,1-1-1,-4 0 0,-4-2-4,0 5-12,-7-10-24,-8-4-1,-6-9 0,-4-12 0</inkml:trace>
  <inkml:trace contextRef="#ctx0" brushRef="#br0" timeOffset="330269.0236">8235 17354 21,'0'0'22,"-11"-6"-2,11 6-3,-13-7 0,4 1-2,9 6-3,-15-7-1,15 7-2,-11-3-1,11 3-4,-9-3 1,9 3-2,0 0 1,0 0 0,0 0 0,0 0 0,15 6-1,0 0 1,6-4-1,7 3 0,7-1 0,8-2-1,6-1 1,10 0-1,6-3 0,9-2 0,6 0 0,9-2 0,7-3 0,6 0 0,8-2 0,4 1 0,3-1 0,0 0 0,-3 0 0,1 1-1,-3 1 1,-5 2-1,-6 2 0,-6 3 0,-6 1-1,-5 3 1,-7 2-1,-8-1 0,-8 3 0,-7-1 0,-8-1-2,-7-3 0,-7 2-1,-9-6-1,-5 1-2,-9-8-1,-9 10-3,3-27-4,-6 14-8,-10-14-5,-1 0-9,-2-3 0,-5-4 3</inkml:trace>
  <inkml:trace contextRef="#ctx0" brushRef="#br0" timeOffset="330570.0537">10324 16892 37,'-19'-4'28,"8"4"0,11 0-7,-8 3-3,16 6-4,5-6-2,13 10-2,3-3-1,10 7-2,5-2-2,8 7 0,-2 1-1,1 1-1,-6 3-1,-5 3 0,-12 4 0,-9 5 1,-17 2-1,-13 5 2,-17 2-2,-10 5 2,-8-2-2,-5-1-3,-1-1-1,-1-9-5,10 3-16,8-15-19,12-12 3,10-13-2,10-14 3</inkml:trace>
  <inkml:trace contextRef="#ctx0" brushRef="#br0" timeOffset="331646.1613">8679 16077 34,'-2'-14'21,"-1"0"2,0 2 1,3 12-1,-6-17-3,6 17-4,0 0-4,0 0-3,0 0-4,0 0-2,-9 27-1,9 3 0,-1 10-1,1 13 0,0 9 1,2 8 0,-1 1 0,1-1 0,0 0-1,-1-4-2,-1-11 1,0-11-2,0-10 0,-1-8-2,1-7-3,0-19-9,0 0-17,5-14 0,-1-8-2,3-7 2</inkml:trace>
  <inkml:trace contextRef="#ctx0" brushRef="#br0" timeOffset="331909.1876">8861 15986 68,'8'-14'33,"-4"2"0,-4 12-9,12 0-9,-11 15-5,3 17-4,-3 10-2,0 15-2,1 8 0,1 11-1,-1 3 0,0-1 0,3-8-1,0-8 1,2-10-3,-3-18-5,5-4-11,-2-14-18,-7-16 2,0 0-1,4-19 1</inkml:trace>
  <inkml:trace contextRef="#ctx0" brushRef="#br0" timeOffset="332149.2116">8609 16426 63,'-22'13'36,"11"-3"-1,11-10 2,11-6-12,14 1-17,7-9-3,9 1-1,1-5 0,7 3-1,-2 1 0,-5 0-3,-4 4-2,-7-2-4,-4 10-7,-12-5-18,1 1-7,-1 0 1,-3-2-1</inkml:trace>
  <inkml:trace contextRef="#ctx0" brushRef="#br0" timeOffset="332526.2493">9235 16278 44,'4'10'32,"-4"-10"2,0 0 0,0 0-13,0 0-6,3 11-3,-3-11-2,0 0-3,12 3-1,-1 0-1,1-2-2,4 1 0,4-2-1,3 0 0,3-2-1,1 1 0,1-2 0,0 0-1,0-1 0,-1 0 0,-2 0-1,-6 1-1,-1-1-1,-6-1-1,-2 3-2,-10 2-2,10-8-4,-10-4-6,0 12-10,10-16-4,-2 2-4,5 0 2,4-5 1</inkml:trace>
  <inkml:trace contextRef="#ctx0" brushRef="#br0" timeOffset="333459.3425">9927 15978 22,'0'0'23,"0"0"2,0 0-1,0 0-6,0 0-2,0 0-5,0 0-1,0 0-2,0 0 1,0 0 0,0 0-3,0 0 0,1 10-2,-1-10-2,-6 18 1,2-2-2,-5 4 1,1 8 0,-2 6-1,0 10 1,-3 4 0,2 5 1,0 0-1,3 0 0,1-3 0,5-5 0,2-5 0,5-7-1,3-9 0,5-5 0,2-4 0,4-3 0,0-4 0,2-3 0,0-3-1,0-3 1,-1-3-1,-2 0 0,-1-3 1,-2 1-1,-3-1 0,-3 2 0,-9 5 1,12-7-1,-12 7 0,0 0-1,0 0 1,0 0 0,0 0 0,0 0-1,0 0 1,0 0 0,0 0 0,0 0 1,0 0-1,8-7 1,-8 7-1,0 0 0,12-20 1,-5 6-1,2-6 0,1-5 0,3-8 0,0-5 0,-1-3 0,1-1 0,-3 1 0,-4 1 0,-3 3 0,-4 4-1,-5 5 1,-7 4 0,-6 4-1,-4 2 1,-5 0 0,-5 5 0,-4 3 0,-2 5 0,0 3 0,2 5 0,2 1 0,5 3 0,5 4 0,5-4-2,8 1 1,3 0-2,9-8-1,-1 12-3,11-4-13,3-3-18,3-2 0,3 0 0,4-6 2</inkml:trace>
  <inkml:trace contextRef="#ctx0" brushRef="#br0" timeOffset="333796.3763">10352 15909 82,'0'0'33,"10"13"-2,-10-13 2,1 13-26,1 6-5,0 7 1,1 15 0,-3 8 1,4 16 0,-2 7 1,3 6-1,-2-1 0,2 0-2,-2-3-1,1-5-1,-1-10 1,-2-10-2,0-11 1,0-7-3,-1-8 0,-1-8-3,1-15-4,0 0-13,-3-22-14,4-3 2,1-8-3,3-8 4</inkml:trace>
  <inkml:trace contextRef="#ctx0" brushRef="#br0" timeOffset="334104.4071">10626 16002 64,'11'-21'34,"0"7"-2,-11 14-2,5-14-17,-5 25-4,-4 6-1,-1 16-2,-4 7-1,3 13-1,-3 10 1,4 11-1,0-1-2,3-1 0,2-6-1,3-5 0,0-9 0,3-7-1,0-10 0,1-8-1,0-6 0,-1-6-2,-1-2-1,-5-13-4,0 0-9,0 0-21,0 0 2,2-23-1,-10 5 2</inkml:trace>
  <inkml:trace contextRef="#ctx0" brushRef="#br0" timeOffset="334314.4281">10337 16523 67,'-23'3'36,"4"-1"0,9-2 0,10 0-18,0 0-10,23-17-1,1 5-1,11 2-1,3-4-2,6-1-1,2 1-1,-1 1-2,-3 2-4,-9-1-27,-2 0-6,-5-1 0,-9-4-1</inkml:trace>
  <inkml:trace contextRef="#ctx0" brushRef="#br0" timeOffset="339883.985">8482 18012 24,'0'0'29,"0"0"0,-9-8-2,9 8-16,0 0 8,-9 39-8,4 4-2,7 15 7,-5 12-9,7 14 6,-5 4-2,6 3-5,-3-8-4,2-9 7,-3-18-2,1-10-7,-2-46 7,3 47-6,-3-47 0,0 0 5,4-41-3,-2 2-1,-1-9 0,0-11-1,1-12 1,-1-10-2,0-2 0,1 0 0,1 2 0,1 6-7,1 5 2,1 12-1,0 9 1,2 14 0,-1 11 0,-7 24-1,15-1 7,-15 1-1,19 62 0,-8-12 1,2 15-1,3 9 0,1 3 0,2-2 0,-1-8 0,2-8 7,-2-15-7,0-9 8,-18-35-8,33 31 7,-33-31-1,29-17 1,-29 17-5,24-55-5,-13 10 6,-2-9-3,-1-10 0,-1-3 0,0 0-4,1 2-3,-1 6 2,0 6 5,-1 13-5,0 7-1,0 14 1,-6 19 6,10 7-1,-10-7 1,12 64 0,-3-11 0,0 17-1,3 14 0,-1 12 4,2-4 1,0-6-2,-3-4 0,3-11-3,-2-14-2,4-17-5,-15-40-7,27 39-16,-27-39-9,34-11-1,-34 11 2,43-41-2</inkml:trace>
  <inkml:trace contextRef="#ctx0" brushRef="#br0" timeOffset="340561.0526">9311 18431 58,'0'0'36,"0"0"-1,-1-44-5,1 44-11,-15-43-6,15 43-4,-24-39 0,24 39 0,-29-14-7,29 14 0,-29 24-2,29-24 0,-24 60-1,16-20-1,5 1-2,2-4 6,4-2 6,-3-35-3,13 50 1,-13-50-6,0 0 7,38 14-1,-38-14-6,0 0 0,42-46-1,-42 46 3,26-52 0,-26 52 1,23-50-3,-23 50-2,0 0 2,0 0-5,30-18 5,-30 18-5,11 52 4,-11-52-1,10 74 0,-4-35 4,-1-4 0,-5-35-5,10 49-12,-10-49-8,0 0-12,0 0-4,0 0 2,39-49 6,-39 49 6,21-59 12,-21 59 13,23-59 19,-23 59 11,30-25 2,-30 25 5,30 10-11,-30-10 2,31 38-9,-31-38-12,33 52-1,-33-52-3,27 47 5,-27-47-8,0 0 5,0 0-4,0 0 1,0 0 0,0 0-5,29-53-2,-28 18 8,1-4-1,0-2-6,1 2 6,0 3-8,-3 36 11,5-48-2,-5 48-4,0 0-14,0 0-24,0 0 0,0 0-6,39-12 5</inkml:trace>
  <inkml:trace contextRef="#ctx0" brushRef="#br0" timeOffset="340816.0782">9926 18088 74,'0'0'43,"0"0"-6,0 0-2,-30 18-23,30 17-5,-3 14 4,5 8-12,-1 4 5,4 5-7,1-4 9,2-1-1,0-10-4,-3-10-2,-5-41-16,11 51-18,-11-51-5,0 0 1,0 0-5</inkml:trace>
  <inkml:trace contextRef="#ctx0" brushRef="#br0" timeOffset="341216.1181">10152 18024 92,'25'57'44,"-25"-57"-1,-25 64 1,25-64-33,-43 65-10,18-27-5,0-1-1,-3-2 6,28-35-6,-51 65 1,51-65-1,-39 43 1,39-43 6,0 0 5,-34 30-6,34-30 0,0 0 1,0 0 0,0 0-1,0 0 1,30 27 0,-30-27-6,36 19 5,-36-19 0,46 23 0,-46-23-1,52 27 0,-52-27 1,52 21 5,-52-21-1,45 15-1,-45-15-3,35 6-4,-35-6-12,0 0-10,30-1-16,-30 1-6,0 0 2,0 0 0</inkml:trace>
  <inkml:trace contextRef="#ctx0" brushRef="#br0" timeOffset="341636.1602">10292 18430 81,'0'0'39,"23"-35"0,-23 35-3,0 0-28,0 0-3,0 0-4,0 0 2,-3 54-2,3-54 1,-4 62 1,6-27 0,3 0 1,-5-35-2,19 52 0,-19-52-1,32 21 2,-32-21-3,41-7 2,-41 7-2,39-34 2,-39 34-2,29-51 3,-29 51-3,8-59 0,-8 59 0,-19-49 0,19 49 0,-44-21-3,15 23 5,-4 8-5,0 4 2,1 4-3,32-18 8,-50 36-3,50-36-1,-29 18-5,29-18-26,0 0-9,0 0 0,46-42 0</inkml:trace>
  <inkml:trace contextRef="#ctx0" brushRef="#br0" timeOffset="341944.191">10506 18320 92,'0'0'38,"0"0"-1,25 40-8,-25-40-19,0 0-5,3 58-3,-3-58 2,13 52-3,-13-52 0,29 50-1,-29-50 2,37 34 0,-37-34 0,41 3-1,-41-3 1,35-32-2,-35 32 1,26-66 0,-18 25-1,-2-5 3,-2 0-2,-2-3 0,-2 8 0,-3 4-1,3 37-4,-8-51-2,8 51-12,0 0-19,0 0-5,0 0 2,0 0-1</inkml:trace>
  <inkml:trace contextRef="#ctx0" brushRef="#br0" timeOffset="342329.2295">10812 18299 91,'0'0'41,"0"0"3,30 34-10,-30-34-19,0 0-11,28 42-4,-28-42-1,13 49-1,-13-49 0,9 45-1,-9-45 0,6 35 4,-6-35 6,0 0-6,0 0 0,0 0 0,0 0-1,0 0 1,0 0 0,19-49-1,-19 49-4,16-44 10,-16 44-6,25-37 1,-25 37-1,33-19 1,-33 19-1,36 7 0,-36-7 1,32 30-7,-32-30 6,25 39 0,-25-39-1,15 40 4,-15-40-4,0 0-5,13 37-30,-13-37-5,0 0 1,0 0 0</inkml:trace>
  <inkml:trace contextRef="#ctx0" brushRef="#br0" timeOffset="342516.2481">11228 18299 93,'0'0'45,"21"55"-5,-21-55-5,15 40-25,-15-40-7,12 53-1,-12-53 3,10 45-2,-10-45-15,6 41-18,-6-41-11,0 0 7,0 0-6</inkml:trace>
  <inkml:trace contextRef="#ctx0" brushRef="#br0" timeOffset="342960.2926">11460 17942 89,'0'0'38,"-9"1"0,9-1-4,0 0-23,7 35-6,-7-35-1,16 73-1,-7-21 4,3 4-6,-2 5 0,1-4 2,0 0-4,-5-4-10,5-17-28,-11-36-1,0 0-4,0 0 4</inkml:trace>
  <inkml:trace contextRef="#ctx0" brushRef="#br0" timeOffset="343509.3474">11685 18015 91,'0'0'42,"0"0"-10,0 0 3,-24 49-18,24-49-11,-31 67-3,14-26 1,6-1-1,0-2-5,7-1 4,4-37 4,10 56-6,-10-56 5,33 21-1,-33-21-2,48-2 0,-19-6-3,-29 8-2,59-32-9,-59 32-7,56-39-2,-56 39 1,48-42 2,-48 42 6,34-40 5,-34 40 5,0 0 7,22-43 8,-22 43 7,0 0-6,0 0-1,0 0-2,-37 49-3,37-49-3,-14 60-1,14-60-4,1 59 0,-1-59 3,21 46-1,-21-46-1,42 15 0,-42-15 5,51-13-6,-51 13 1,49-31 3,-49 31 1,34-47-5,-34 47 0,5-49 0,-5 49-5,0 0 4,-45-35 6,45 35-7,-56 2-1,27 5 3,0 5-3,29-12-12,-42 22-22,42-22-4,0 0-3,0 0-1</inkml:trace>
  <inkml:trace contextRef="#ctx0" brushRef="#br0" timeOffset="343795.3761">12079 18122 80,'44'51'39,"-24"-14"-1,-1-1 1,-19-36-24,35 62-8,-35-62-4,32 58 4,-32-58-6,28 38 1,-28-38-1,0 0 0,38 9 5,-38-9 1,0 0-1,33-60-11,-33 60 10,17-73-2,-10 29-3,-2 2 0,-1 4 0,-4 38 0,3-63 0,-3 63 0,3-38-22,-3 38-16,3-12-7,-3 12 1,21-12 0</inkml:trace>
  <inkml:trace contextRef="#ctx0" brushRef="#br0" timeOffset="344049.4015">12576 18011 69,'0'0'39,"12"41"1,-12-41-1,-4 51-11,4-51-16,-9 51 0,9-51-11,4 58 2,-4-58 0,26 45-2,-26-45-1,41 41-3,-41-41 4,43 36-5,-43-36 5,34 27-1,-34-27 0,0 0-1,0 0 3,-37 36-3,37-36-7,-58 17-25,29-17-9,29 0 2,-47-14-1</inkml:trace>
  <inkml:trace contextRef="#ctx0" brushRef="#br0" timeOffset="345113.5078">13258 18090 89,'-2'40'43,"3"5"-4,7-2-1,-2-2-28,6 2-7,-2-4 0,-10-39 4,19 60-5,-19-60-6,0 0 5,9 37 1,-9-37-1,0 0 5,0 0 0,-20-49-6,20 49 5,-15-59-1,8 19-4,2-5 0,3-1 0,3 3 0,3-1 0,4 4 0,4 4 0,4 8-6,3 5 6,4 7-4,2 7 0,1 5-1,0 4 5,-26 0 0,48 21 5,-48-21 0,35 45-6,-35-45 6,18 61-6,-18-61 7,-7 64-6,7-64 0,-27 51 0,27-51-5,-43 30 6,43-30-6,-50 15 6,50-15-1,-48-1 1,48 1-1,-38-8 1,38 8 0,0 0 0,-30-16 1,30 16 0,0 0-7,0 0 10,0 0-9,46 37 4,-46-37 0,50 49 0,-50-49 0,57 54-1,-57-54 0,52 43-6,-52-43 8,43 21-4,-43-21-4,33 4-12,-33-4-9,0 0-10,24-45-1,-24 45 0,7-55 3,-7 55 14,0-42 14,0 42 17,-3-37 9,3 37 12,0 0 6,0 0 0,0 0-5,0 0-7,0 0-12,1 49-4,-1-49 0,17 40-2,-17-40-2,25 36 4,-25-36-6,31 16-1,-31-16 5,35-7-6,-35 7 5,34-27-4,-34 27-1,27-36 0,-27 36 0,0 0 1,22-45-5,-22 45 5,0 0-6,0 0 6,0 0 0,1 47-5,-1-47 5,0 46 3,0-46 1,4 47-7,-4-47 3,0 0-5,0 0-8,0 0-27,37-5-2,-37 5 1,26-71-6</inkml:trace>
  <inkml:trace contextRef="#ctx0" brushRef="#br0" timeOffset="345607.5573">13901 17854 102,'0'0'40,"-20"58"2,14-10-5,0 3-28,7 3-4,1 3-2,4-2-1,3-5-3,0-7 4,5-7-2,-14-36-1,23 53-3,-23-53 1,0 0-1,23 45 1,-23-45 0,0 0-3,0 0 2,0 0 3,18 36-2,-18-36 2,0 0 0,0 0 2,29 18 0,-29-18-1,37-1 1,-37 1-2,55-13 4,-24 2-1,0-7 0,-1-4-2,-30 22 5,46-54 0,-46 54-6,19-68 4,-19 68-4,-7-63 0,7 63 0,-29-36 0,29 36 0,-39 6-5,39-6 6,-34 58-6,23-18 1,8 10 4,8 2 1,9 4 0,12-5 3,12-8 1,10-8-3,5-13-6,4-15-37,5-19-1,0-21 0,-1-22-1</inkml:trace>
  <inkml:trace contextRef="#ctx0" brushRef="#br0" timeOffset="365048.5012">9808 15900 0,'-26'35'10,"-2"-4"-1,6 3-8,4 1-2,1 0-8</inkml:trace>
  <inkml:trace contextRef="#ctx0" brushRef="#br0" timeOffset="377082.7045">12669 16663 45,'0'0'27,"5"-12"2,-5 12-4,0 0-9,0 0-5,0 0-3,0 0-2,0 0-1,7 24-3,-6 0 0,2 8-1,1 5 1,1 8-1,0 3 2,1 3-1,-2-9 0,0-4 1,0-6-1,-1-7 1,-3-8 0,2-6 1,-2-11-1,0 0 0,-7-27-1,3 4 1,-2-8-1,1-6 0,-1-6-1,0-9 1,4-2-2,3 0 1,1 3-1,5 1 1,5 5-1,2 5 1,6 5-1,1 11-1,3 8 1,1 6 0,1 9-1,-1 7 1,2 7 0,-2 5 0,-3 4 0,-2 3 0,-5 3 0,-3 5-1,-8-1 1,-6-1-1,-10-2 2,-3-2-2,-8-2 1,-4-3 0,-3-5 0,-2-4 0,0-5 0,3-2 1,2-3-1,4-2 0,5-1 0,3-1 1,5 1-1,10 0 0,-9-3 0,9 3 0,0 0 0,10 4 0,1 0-1,2 6 1,5 1 0,2 6 0,6 1 0,0 5 0,3 0 0,-1 0 0,2-2 0,-3-2-1,-1-2-1,-5-7-5,4 3-11,-6-10-19,1-3 0,-1-7-1,2-5 1</inkml:trace>
  <inkml:trace contextRef="#ctx0" brushRef="#br0" timeOffset="377488.7451">13493 16822 32,'0'0'29,"-13"1"1,13-1-3,0 0-8,0 0-3,0 0-4,0 0 1,0 0-4,0 0-2,0 0 0,9 8-2,4-4-1,4-3-1,6 1-1,5 0 1,4 1-2,5-2 1,4 1-2,-3-1 1,-1-1-1,-3 2 0,-4-2-1,-5 0-2,-6-2-1,-2 5-6,-17-3-27,12-6 0,-12 6 0,3-15-1</inkml:trace>
  <inkml:trace contextRef="#ctx0" brushRef="#br0" timeOffset="377971.7934">14757 16713 51,'0'0'32,"9"4"-1,-9-4 1,-7-14-17,7 14-6,-10-9-3,10 9-2,-16-11 0,6 7-2,-2-4 1,-1 7 0,-3-1-1,-1 3 0,-3 0 0,1 4 0,-3 4 0,-2 5-2,0 2 3,0 6-2,0 2 1,5 5 0,1 1 0,5 7 0,3-4 0,7 5 1,8-4-1,8 1 0,8-6 0,9-1 0,7-7-1,6-6 1,3-7-2,1-8 0,1-2-4,-4-11-2,1 4-20,-10-10-13,-5-1 0,-5-3 0,-6-1 0</inkml:trace>
  <inkml:trace contextRef="#ctx0" brushRef="#br0" timeOffset="378700.8663">15173 16774 35,'-8'11'29,"8"-11"1,0 0-6,0 0-7,0 0-2,0 0-2,0 0-1,16 11-3,-5-11-1,8 5-2,1-5-1,8 3 0,3-2-2,6 2 0,1-3-1,2 1 0,-1-1 0,-1 0-1,-2 1 0,-5-2-1,-4 1 0,-4-1 0,-6-1-1,-4 0-2,-3 3-3,-10-1-10,0 0-22,0 0 1,-10-10-1,1 7 1</inkml:trace>
  <inkml:trace contextRef="#ctx0" brushRef="#br0" timeOffset="379248.9211">15226 16951 17,'0'0'19,"0"0"-5,0 0-2,0 0 1,-9 11 1,9-11-1,0 0-1,0 0-1,-8 14-2,8-14 0,0 0-2,-9 11 0,9-11-1,0 0 1,-4 17-1,4-17-1,-2 10 0,2-10-2,0 0 0,-1 12 0,1-12-1,0 0 1,10 15 0,-10-15-1,19 7 1,-4-5 0,5 2 0,7-3 0,7 0-1,6-2 0,5 1-1,4-2 1,3 1-1,2-1 1,-2 2-1,-2-1 0,-6 2 0,-7 1 0,-8-1-1,-6 1 1,-6-2-3,-5 5-8,-12-5-27,7-12-3,-8-4 2,1-9-3</inkml:trace>
  <inkml:trace contextRef="#ctx0" brushRef="#br0" timeOffset="381154.1116">16351 16791 36,'0'0'27,"16"-13"2,-16 13-4,12-12-10,-12 12-2,0 0-2,9-10-1,-9 10 0,-2-10-3,2 10-3,-8-11-1,8 11-2,-13-10 0,5 6-1,-3 1 1,-3 2 0,0 4 1,-5-1-1,1 4-1,-3 0 1,2 5-2,-2-2 3,1 5-3,0 0 3,1 3-3,1 3 3,3 4-1,0 1 1,4 5-1,2-1 1,4 1-1,4 0 1,5 0-1,4-2 1,5-3 0,6-1 0,7-5 0,3-2 0,5-4-1,0-4 0,0-3 0,0-4 0,-2-1-2,-4-3-1,-7-5-3,2 5-8,-11-8-24,1-1-1,-3-5 1,-4-3-2</inkml:trace>
  <inkml:trace contextRef="#ctx0" brushRef="#br0" timeOffset="382673.2635">16606 16959 30,'0'0'24,"-9"3"0,9-3 0,0 0-4,0 0-1,0 0-3,0 0-2,0 0-3,0 0-2,15 11-2,-3-11-2,5 5-2,2-3 0,4 3-1,4 0-1,1-1 0,-1 0-1,-2-1-1,1-1-1,-4-4-2,3 6-7,-6-10-19,-2 0-6,3-2 0,-4-2-2</inkml:trace>
  <inkml:trace contextRef="#ctx0" brushRef="#br0" timeOffset="383018.298">17195 16746 53,'0'0'32,"0"0"0,0 0-5,0 0-12,8 14-4,-3 3-6,-3 0 1,3 9-2,0 5 1,3 7-2,-1 2 1,2 3 0,-3-1-2,3 0 1,-1-6-2,-1-4-1,0-5 0,-3-8-2,1-2-3,-5-17-4,7 20-9,-7-20-16,0 0-1,0 0-2,-4-20 3</inkml:trace>
  <inkml:trace contextRef="#ctx0" brushRef="#br0" timeOffset="383349.3311">17427 16749 48,'9'-6'31,"-5"-4"3,-4 10-2,11-6-15,-11 6-7,0 0-2,0 0-1,3 15-2,-5-1 1,2 12-4,-2 2 2,2 9-3,-1 5 2,1 4-4,0 1 2,2-3 1,0-4-2,0-5 1,0-7-2,1-7 0,-1-6-2,-2-15-1,5 16-3,-5-16-4,0 0-11,-1-15-6,-3 5-8,1-5 1,-5-2 2</inkml:trace>
  <inkml:trace contextRef="#ctx0" brushRef="#br0" timeOffset="383614.3576">17195 17005 18,'-18'-2'26,"8"4"2,0-7 3,10 5-10,0 0-7,3-15 0,10 16-2,-3-9 1,8 8-3,-2-6-3,5 6-1,-1-3-1,2 4-2,-2-2-1,0 2-2,0 0-3,-5-6-10,-2 3-24,-1-6 1,-4-10-2,-1-6 1</inkml:trace>
  <inkml:trace contextRef="#ctx0" brushRef="#br0" timeOffset="388346.8308">16188 16132 11,'0'0'15,"0"0"0,0 0 0,0 0-1,0 0-1,0 0 0,0 0-2,0 0-1,-3 10-1,3-10-1,-3 13-1,3-2-2,-2 1 0,2 6-1,0 3 0,2 5 0,-1 2-2,1 2 1,1-1 0,0-1-1,0-3-2,-1-3 0,0-5-5,-2-6-11,0-11-14,0 0-1,0 0-1,-5-21 1</inkml:trace>
  <inkml:trace contextRef="#ctx0" brushRef="#br0" timeOffset="388964.8926">16048 15565 33,'0'0'24,"0"-12"0,0 12-6,0 0-5,0 0-4,0 0-2,0 0-1,-3 17-1,1-4 0,1 7 0,-2 2 1,1 9 0,0 0-1,1 6 0,0 1-1,2-1-1,-1-4-1,1-3-1,0-4 0,1-5-1,0-5 0,-1-5-3,-1-11-4,1 13-9,-1-13-14,0 0-1,1-17-1,4 3 1</inkml:trace>
  <inkml:trace contextRef="#ctx0" brushRef="#br0" timeOffset="389300.9262">16262 15569 25,'0'0'25,"0"0"1,0 0-4,0 0-4,0 0-2,-9 19-3,6-4-2,2 8-2,-2 2-1,2 5-2,-1 3-2,2 2 0,0 1-2,2 0-1,-1-1 0,2-3 0,-2-1-1,1-4-1,-1-2-3,-1-8-4,3 0-13,-1-6-11,-2-11 0,0 0-1,0 0 2</inkml:trace>
  <inkml:trace contextRef="#ctx0" brushRef="#br0" timeOffset="389648.961">15969 15814 30,'0'0'24,"-14"-1"2,14 1-6,0 0-5,0 0-2,0 0-1,0 0 0,0 0-1,0 0-2,15 5-1,-6-8-3,6 5 0,0-4 0,6 4-2,0-4 0,1 2-1,1-1-1,-2 0-3,0 5-7,-5-2-26,-2-6 2,0-3-1,-4-8-2</inkml:trace>
  <inkml:trace contextRef="#ctx0" brushRef="#br0" timeOffset="391726.1686">14599 16092 12,'0'0'17,"0"0"0,0 0-2,0 0-1,0 0-2,0 0-3,0 0-3,0 0-1,0 0-1,0 0-1,0 0 0,-7 12 0,7-12-1,-3 15 1,2-3 0,-2 0 0,2 4 0,-1-1 0,2 3 1,-4 0-1,3 2 1,-1 0-1,2 0 1,-1-2-1,1 2 1,0-4-1,2 1 2,-1-3-3,1 0 0,-2-14 1,2 20-1,-2-20-1,1 11 0,-1-11 0,0 0 0,0 0 0,0 0 0,2 12-1,-2-12 1,0 0 0,0 0 0,1 12 0,-1-12-1,0 0 1,0 0-1,1 11 0,-1-11 1,0 0-1,0 0-1,0 0-2,0 0-5,5-14-21,-5 14-3,4-24-3,-2 9 2</inkml:trace>
  <inkml:trace contextRef="#ctx0" brushRef="#br0" timeOffset="393117.3077">14410 15728 20,'0'0'22,"0"0"-2,-9-6-4,9 6 0,0 0-4,-11-9-1,11 9-2,0 0-2,-15-6 0,15 6-1,-14 2 0,14-2-1,-15 10-1,15-10 0,-18 21 1,12-7-3,-1 2 0,1 3-1,3 0 0,1 4 0,1-2 0,4 1 0,1-2 0,2 0 0,2-2 0,4-1 0,3-3 0,1-3 0,3-4 0,1-2-1,4-4 1,-1-3 0,0-4-1,1-3 1,-1-2-1,-4-2 1,0-2-1,-3 0 1,-2-3 0,-2 1-1,-5-1 1,-1 0 0,-5-1-1,-1 0 1,-5-1-1,1 4 0,-3 1 0,-2 1-1,-1 0 1,-1 2 0,-2 2-1,0 3 1,-1 2 0,-2-1 0,-1 4 0,-1 3 0,0 4 1,-2-1-1,2 3 0,-2 4 0,2 2 0,2 0 0,2-1 0,2 1-1,2-1-2,5-2-2,7 2-7,-2-12-16,17 7-4,0-7-2,4-8 2</inkml:trace>
  <inkml:trace contextRef="#ctx0" brushRef="#br0" timeOffset="393485.3446">14742 15597 12,'0'0'26,"2"-11"1,-2 11-1,0 0-6,0 0-3,0 0-5,0 0-3,0 0-4,0 0 0,4 18-2,-5-1 0,2 2 0,-2 7 1,2 4-1,0 2 0,1 2-1,-1-2 0,2 1-1,0-4-1,1-1 1,-2-4-1,1-4 1,-1-3-2,-2-4-1,2-1-6,-2-12-10,0 0-13,0 0 0,0 0-1,1-11 0</inkml:trace>
  <inkml:trace contextRef="#ctx0" brushRef="#br0" timeOffset="393824.3785">14972 15575 50,'0'0'29,"0"0"2,0 0-8,0 0-6,0 0-5,4 14-2,-2 5-3,-3 2-2,3 9 0,-3 3-1,3 6 0,-1 1-1,1 2-1,0-3 0,0-3 0,0-5-2,0-5-1,1-6-2,-2-10-5,-1-10-14,4 13-13,-4-13 1,-7-11-1,0-2 1</inkml:trace>
  <inkml:trace contextRef="#ctx0" brushRef="#br0" timeOffset="394154.4115">14778 15815 24,'0'0'26,"0"0"2,0 0 0,-9-4-9,9 4-2,0 0-2,0 0-2,0 0-1,0 0-3,0 0-1,0 0-1,18-3-2,-6 1 0,3 1-1,0-3-2,4 1 0,0-1-1,2 2-1,-3-1 0,1 1 0,-4 1-1,-1-2-3,2 6-7,-5-2-25,-11-1-1,13-11 0,-13-3 0</inkml:trace>
  <inkml:trace contextRef="#ctx0" brushRef="#br0" timeOffset="429317.9275">15984 18212 20,'0'0'26,"0"0"-5,0 0 4,0 0-7,0 0-2,0 0-4,0 0-2,32 28 0,-32-28-2,0 0 1,31-8-4,-31 8-1,0 0-1,44-20 1,-44 20-2,30-21 0,-30 21 0,0 0 0,34-40 0,-34 40 0,0 0-1,16-46 0,-16 46-1,0 0 1,-8-45-1,-1 31-4,9 14 0,-27-16 4,27 16-3,-39-10 3,39 10 0,-46 2 0,46-2 1,-45 14 3,45-14 1,-42 24-4,42-24 4,-31 42-3,31-42 0,-15 59 0,15-59 0,1 72 0,7-34 0,2 1 0,3 1 0,2-4-1,-15-36-1,31 64 0,-31-64-2,30 43-3,-30-43-7,29 29-16,-29-29-13,31-14 1,-31 14 0,33-42 1</inkml:trace>
  <inkml:trace contextRef="#ctx0" brushRef="#br0" timeOffset="429737.9695">16230 18180 59,'0'0'35,"0"0"0,35 23-3,-35-23-14,0 0-8,23 49-2,-23-49-2,15 52-1,-15-52-1,14 55-1,-14-55 0,9 41-1,-9-41 0,0 0-1,0 0 1,0 0-1,0 0 0,0 0 0,0 0-1,21-49 1,-21 49-1,10-61-1,-10 61 1,15-61-5,-15 61 5,20-45 1,-20 45-1,0 0 1,37-32 0,-37 32-5,0 0 5,39 31 5,-39-31-5,21 42 0,-21-42-1,15 50 0,-15-50-1,11 48 3,-11-48-8,5 36-10,-5-36-18,0 0-8,0 0 2,30-4-2</inkml:trace>
  <inkml:trace contextRef="#ctx0" brushRef="#br0" timeOffset="430108.0065">16682 18110 45,'27'40'34,"-27"-40"1,6 57-1,-6-57-9,4 55-17,-4-55-2,16 56-1,-16-56-1,22 39 1,-22-39 0,0 0-1,43 19 1,-43-19 0,30-16-2,-30 16 0,26-36-1,-26 36-1,20-53 0,-20 53 0,13-58-1,-13 58 0,1-52 1,-1 52-1,0 0 0,-24-41 0,24 41 0,0 0 0,-42 9 0,42-9-1,-29 29-1,29-29-2,-23 38-4,23-38-16,0 0-17,1 43 1,-1-43-1,0 0 2</inkml:trace>
  <inkml:trace contextRef="#ctx0" brushRef="#br0" timeOffset="430460.0416">17168 17779 12,'-15'-5'26,"15"5"2,-15-5 1,15 5-10,0 0-8,-12-9-1,12 9 1,-1 15-1,4 3-1,-4 5-1,5 12-2,-4 10 4,4 9-5,-3 8-1,2 6 4,-2 2-6,1-1 5,0-4 0,1-6-1,0-8-6,1-8 2,-4-43-3,7 62-13,-7-62-19,0 0-9,0 0 0,0 0 0</inkml:trace>
  <inkml:trace contextRef="#ctx0" brushRef="#br0" timeOffset="431619.1576">15889 18785 56,'0'0'26,"0"0"-1,0 0-1,0 0-5,0 0-6,0 0-1,0 0-3,39 21-1,-39-21-2,36-5-1,-36 5 0,52-4-2,-21-1 1,5 0-2,1 0 0,5-2 0,-1-2-1,1 0 0,-2 1 0,-3-1-1,-1-1 1,-1 3 0,-5 0 0,-30 7 0,44-13 0,-44 13 1,32-10-1,-32 10 1,0 0-2,31-12 1,-31 12-1,0 0 1,0 0-1,0 0 0,0 0 0,0 0 0,0 0-1,0 0 1,0 0-1,-34 7 1,34-7-1,-50 7 1,19-2-1,-4 1 1,-4 2 0,-2-2-1,1-2 1,1 3 0,2 0 0,3-2 0,34-5 1,-49 8 0,49-8-1,0 0 1,-35 4 1,35-4-1,0 0 1,0 0 0,0 0-1,41-6 1,-41 6-1,45 1 0,-45-1 0,58 8-1,-28-3 1,2 1-1,1 1 0,0-3 1,-1 0-2,-32-4-1,58 6-4,-58-6-17,44-5-18,-44 5-1,38-35 0,-38 35 2</inkml:trace>
  <inkml:trace contextRef="#ctx0" brushRef="#br0" timeOffset="464615.4569">17982 14774 12,'13'-7'12,"-13"7"1,8-13-1,-8 13 1,10-16 0,-10 16 2,9-19-2,-9 19 1,6-17-1,-6 17 0,2-14-2,-2 14-2,1-11-1,-1 11-2,0 0-2,0 0-1,0 0-1,-4 11 0,0 5-1,-1 9-1,0 5 2,0 9-1,-1 5 2,3 7-1,2 3 0,2 2 0,5-5 0,5-3 0,5-5 0,5-5-1,2-10 0,5-5-1,0-8 0,0-5-2,0-6-1,-4-6-2,1 0-3,-9-10-7,1 0-10,-5-2-8,-7-6 1,0 3-1,-8-5 3</inkml:trace>
  <inkml:trace contextRef="#ctx0" brushRef="#br0" timeOffset="464894.4848">17899 14938 48,'0'0'28,"0"0"2,0 0-3,0 0-9,16-7-4,-16 7-1,21 2-4,-7-2-2,6 2-1,0-2-3,2 2-1,4 0-4,0-3-3,4 3-6,-4-3-13,0 0-8,5 2-1,-3-5-1,2 6 1</inkml:trace>
  <inkml:trace contextRef="#ctx0" brushRef="#br0" timeOffset="466157.6111">18510 14975 21,'0'0'24,"-10"-10"1,10 10-1,-14-9-5,2 5-1,-2 3-1,-6-2-5,2 6 0,-5-2-4,3 6-2,-4 1-1,4 5-1,0 1-1,5 3 0,1 4-1,6 3-1,4 0 0,4 3 1,6-3-1,4 2 0,6-5 0,4-3 0,5-6 0,2-5 0,-2-7 0,1-5-1,-1-6 1,-3-5-1,-3-4 0,-6 0 0,-3-1 1,-3 0-1,-3 2 0,-2 4 1,-3 1 0,1 14 0,-3-15 0,3 15 0,0 0 0,0 0 0,0 0 0,0 0 0,0 0-1,-9 2 1,8 9-1,1 2 1,0 4-1,2 4 1,2 1 0,2 2-1,1-2 1,4-1-1,1-5 1,2-3-1,3-5-1,-1-4 0,4-4-1,-4-5 0,3-4 0,-3-4 0,1-3 0,-2-3 0,-3 0 1,-1 1 1,-4 1 0,-1 3 0,-3 3 2,-3 11-1,4-13 0,-4 13 0,0 0 1,0 0-1,1 14 0,2-1 0,1 2-1,1 3 1,2 3-1,2 2 1,0-1-1,3-4 1,0-4-1,1-2 1,0-6 0,0-6-1,-1-5 1,0-3-1,-1-6 0,-2-5 0,0-3 0,-2-1 0,-2 1 0,-1 1 0,-2 2 0,-1 5 1,-1 2-1,0 12 0,-1-10 0,1 10 0,0 0 0,0 19 0,1-3 0,0 3 0,2 4 0,4 1 0,3 2 1,1-1 0,3-6-1,3-3 0,2-8 0,2-6-1,2-6 0,-1-9-1,2-5 0,-1-8 0,1-5 0,-1-9 0,-1-4 0,-2-5 0,-2-2 2,-3-3-1,-5 0 1,-2 3 0,-6 4 1,-1 6 0,-5 6 0,-2 6 1,-2 7-2,-1 6 2,-2 5-1,-1 5 0,0 6-1,-2 7 1,0 7-1,2 10 0,1 8 1,2 9-1,3 10 0,4 8 0,5 4 0,2 3 0,7-1 0,4-6-1,1-4 0,2-11-1,2-5-1,-1-13-3,2-7-4,-6-13-14,-1-8-12,0-6 2,-5-13-1,-1-5 1</inkml:trace>
  <inkml:trace contextRef="#ctx0" brushRef="#br0" timeOffset="466404.6358">19021 14962 76,'-13'-2'34,"13"2"0,-12-4-4,12 4-12,11-8-5,1 1-3,6 4-4,5-3-3,5 0-2,4 4-5,-1-3-4,5 6-15,-2 0-12,-4 0 0,-1 3 0,-5-3-1</inkml:trace>
  <inkml:trace contextRef="#ctx0" brushRef="#br0" timeOffset="466751.6705">19433 14988 63,'2'28'29,"-4"-16"0,6 4 2,0-1-16,-1 0-6,5 4-2,-1-3-1,3 3-1,2-3 1,3-1-1,1-2-1,2-2 0,-2-7 0,3-1-1,-4-7 1,0-3-1,-5-4-1,-2-5 0,-7-1 0,-4-1 0,-6-1-1,-6-1-1,-5 2 0,-2 3 0,-3 3-1,1 4 0,2 2-1,3 2-3,5 6-2,3-3-3,11 1-10,-1 12-16,1-12 0,15 4 1,-2-6 1</inkml:trace>
  <inkml:trace contextRef="#ctx0" brushRef="#br0" timeOffset="467397.7351">19710 14970 60,'0'0'31,"1"13"0,6 2 1,3 5-12,-3-2-7,6 9-3,-5-3-2,3 3-3,-4-4 0,1-2-2,-5-7-1,-1-1-1,-2-13 0,0 0 0,0 0 0,0 0 0,-8-17 0,5 3 0,3-5 0,1-1 0,0 0 0,3 2-1,3 0 1,3 6-1,2 5 0,1 5 0,3 7 1,-1 2-1,2 4 0,-1 5 0,-3 0 1,-1 3-1,-3-2 0,-4-2 0,-2-2 0,-2-1 0,-1-12 1,-4 14-1,4-14 0,0 0 1,-11-4-1,11 4 1,-8-21 0,6 4-1,1-3 0,1-3 1,3-2-1,1 2 0,4 1 0,0 5 0,4 2 1,2 8-1,0 6 0,3 7 0,-1 5 1,0 7-1,-1 4 0,-1 3 1,-2 1-2,-3 0-1,0 0-2,-5-9-4,2 4-15,-3-8-14,-3-13 0,1 11 1,-1-11-1</inkml:trace>
  <inkml:trace contextRef="#ctx0" brushRef="#br0" timeOffset="468089.8043">20173 15095 72,'8'3'31,"6"0"0,-3-3 1,3-6-11,3 3-14,-3-5-1,5 1-1,-8-4 0,3 2 0,-4-4 0,0 0-2,-6 0-1,-1 2 0,-5-1-1,2 12 0,-8-18-1,8 18 0,-18-7 0,5 11 0,-2 3 1,0 3-1,0 4 1,1 2-1,2 3 1,5 2 0,5 3 0,5-2 0,5-1 0,7-1-1,3-5 1,3-1-1,2-6-1,4-4 0,-1-7-1,-2-5 0,1-4-1,-4-5 0,0-2-1,-4-3 1,-3 1 1,-4 1 0,-2 3 1,-2 4 1,-6 13 0,0 0 2,0 0-1,8 12 1,-5 6-1,2 7 0,1 2 0,0 2 0,0-2 0,1-3-1,-3-2 0,0-5 1,-2-6 0,-2-11 0,0 0 0,0 0 0,0 0 1,4-18-1,-3-2 1,1-2-1,1-6 0,2-3 0,2 0-1,2 3 1,2 2-1,2 4 0,1 8 0,1 2-2,2 9-1,-2 3-3,3 8-4,-7-3-7,5 4-14,-1 3-4,0-3 0,1 3 0,1-5 3</inkml:trace>
  <inkml:trace contextRef="#ctx0" brushRef="#br0" timeOffset="468260.8214">20847 15079 64,'0'0'33,"0"0"0,0 0 1,4 19-10,0-2-7,-5 1-6,5 6-2,-3-1-3,3 5-2,1-3-2,0-4-3,3-2-4,-8-19-5,11 11-25,-11-11-2,8-14 1,-6-5-1</inkml:trace>
  <inkml:trace contextRef="#ctx0" brushRef="#br0" timeOffset="468434.8388">20772 14805 112,'0'0'35,"0"0"1,0 0-1,22-10-29,-6 9-6,0-4-5,8 8-11,-3-1-15,-1 0-5,0 7 1,-5-4 0</inkml:trace>
  <inkml:trace contextRef="#ctx0" brushRef="#br0" timeOffset="468846.88">20999 14926 65,'-2'14'30,"2"-14"2,0 0-5,0 0-8,0 0-4,15 9-2,-6-11-1,7 4-3,1-5-2,6 4-1,0-3-3,1 1 0,-1 1-2,0 2 0,-3 1 0,-2 6-1,-5 2 0,-2 6 0,-4 2 0,-3 5-1,-4 1 1,-3 2 0,-3 1 0,-3-2 0,-1-4 0,-1-2 0,0-4 0,0-3 0,2-5 1,9-8 0,-8 11 0,8-11 0,8 6 0,3-4-1,4 0 1,2 1-1,4-1-2,0-3-3,3 2-3,-6-7-7,1 0-19,-2-1-4,-3-2 1,-3 0 0</inkml:trace>
  <inkml:trace contextRef="#ctx0" brushRef="#br0" timeOffset="469254.9208">21376 15151 62,'0'0'32,"0"0"-1,12-3-1,-12 3-7,23-3-6,-10-2-6,7 2-3,-3-6-2,2 2-2,-2-5 0,-1 1-2,-2-5-1,-5 1 0,-3-1-1,-3 1 1,-3 0 0,-2 1-1,-4 1 1,6 13-1,-19-18 0,6 14 1,-2 1-1,-2 3 0,1 3 0,-1 2 0,0 5 1,4 3 0,3 3 0,3 3 0,5 3 0,2 3 0,5 2 0,4 1 0,6-2 0,2-3 0,3-3 0,0-4 0,1-4-2,2-7-1,1-3-3,-5-11-5,4 1-6,-8-13-13,2-5-9,0-3 1,-2-6 0,0-1 2</inkml:trace>
  <inkml:trace contextRef="#ctx0" brushRef="#br0" timeOffset="469553.9507">21730 14876 73,'0'0'33,"0"0"0,0 0 1,0 0-14,0 0-8,0 0-2,7 16-3,-2-2-1,-1 2-2,5 6 0,1 1-1,4 0-2,-1 2 0,2-2 0,-1-1 0,-1-2-1,-3-5 1,-4-2-1,-6-13 1,3 19 0,-3-19 0,-8 10 0,8-10 0,-13 4 0,13-4-1,-16-3-2,16 3-5,-15-10-11,15 10-19,-13-13-2,13 13 1,-7-17-1</inkml:trace>
  <inkml:trace contextRef="#ctx0" brushRef="#br0" timeOffset="471405.1358">22337 14632 35,'-17'-2'27,"-6"-7"1,4 8 0,-6-2-5,2 2-9,1 5-1,-3 2-2,3 8-1,-3 4-1,6 12-1,1 4-1,5 12-2,0 6 0,8 7-2,3 2 0,7 3-2,6-2 1,7-6-1,7-5 0,4-6 0,5-11-1,3-7-1,2-8-3,-2-9-2,4-1-12,-5-8-18,-6-5-1,-3-5 1,-5-3-1</inkml:trace>
  <inkml:trace contextRef="#ctx0" brushRef="#br0" timeOffset="473180.3133">22400 14900 64,'-20'-9'30,"20"9"0,-17-6-6,17 6-11,0 0 0,0 0-4,-2 14-1,8 0-3,4 6-1,-2 2-1,3 4 0,-2-2-1,1 1 0,-4-5-1,-2-3 0,-3-5 1,-1-12 0,-4 10-1,4-10 1,-10-4 0,10 4-1,-15-22 0,7 4 0,1-4 0,0-4-1,1-3 1,2-2-1,2 0 0,3 0 0,3 0 0,3 4 0,3 4 0,3 4 0,3 5 0,1 4-1,1 5 1,-2 8-1,1 5 1,-3 5-1,-3 4 1,-3 4 0,-4 2-1,-4 3 1,-2 0 1,-4-4-1,-5-1 0,-1-2 1,-4-5-1,1-4 1,1-2-1,-1-3 1,2-4-1,2-3 1,2-4 0,9 6-1,-8-16 0,8 16 1,3-18-1,-3 18 0,13-14 0,-2 12-1,1 4 1,3 6 0,1 5 0,1 6 0,1 2 0,1 3 0,-1 2 0,1 1 0,-1-1-1,-2-5-1,1-3-3,-5-8-3,4-1-16,-4-9-12,-2-7 1,-10 7-2,14-27 3</inkml:trace>
  <inkml:trace contextRef="#ctx0" brushRef="#br0" timeOffset="473682.3635">22669 15007 61,'0'0'31,"0"0"1,0 0 0,0 0-13,0 0-9,15 8-2,-3-7-2,-1-3-2,6 0-1,0-1 0,-1 1-2,0-3 1,-3 0-1,-1-1 0,-1 2 0,-3-3 0,-8 7-1,9-14 1,-9 14-1,4-17 1,-4 17-1,-2-16 0,2 16-1,-9-15 1,1 8-1,-3 1 0,-2 1 1,0 1-1,-1 1 0,-1 2 1,2 1 0,0 2 0,2 3 1,2 2 0,0 2 0,0 3 0,2 2 0,3 3 0,2 1 0,0 1 0,5 1 1,1-5-1,6 1 1,3-2 0,3 0 0,3-3-1,0-2 0,1-3 0,0-4-3,1 2-1,-4-5-4,3 1-5,-10-9-13,2 1-12,0-2 1,-3-3 0,1-1 1</inkml:trace>
  <inkml:trace contextRef="#ctx0" brushRef="#br0" timeOffset="474346.4299">23065 14951 17,'0'0'23,"-2"-12"1,2 12-1,-7-13-3,7 13-5,-8-14-2,8 14-3,-14-12-1,14 12-1,-19-4 0,9 6-1,-4-1-1,0 7 1,-4 0-1,4 8 1,-2-1-2,5 4-1,0-1-1,5 3 0,1-2-1,6-2 0,2-4-1,5-1 0,2-5 0,2-1 0,3-4-1,0-3 1,2-3-1,-1 0 0,0-2 0,-1-1-1,-2-2 1,-2-2 0,-1-2-1,-4 0 1,-1 2-1,-1-1 1,-1 2 0,-3 10-1,4-18 1,-4 18 0,0 0 1,0-12-1,0 12 0,0 0 1,0 0 0,0 0-1,0 0 1,0 0 0,0 0-1,4 13 1,-2-1-1,2 3 1,0 3-1,2 0 0,2 3 0,2-1 0,0 0 0,0-5-1,1-1-2,-2-8-2,4 0-7,-13-6-12,14-7-13,-14 7 1,14-25-1,-7 8 2</inkml:trace>
  <inkml:trace contextRef="#ctx0" brushRef="#br0" timeOffset="474690.4643">23209 14920 60,'0'0'32,"-3"-10"-1,3 10 2,0 0-12,0 0-10,10 12-4,-10-12-1,13 20-1,-8-6-1,3 3-1,-2 0-1,0 1 0,-2-3-1,-1-1 1,-3-14-1,4 17 0,-4-17 0,0 0 1,0 0-1,0 0 0,0 0 1,0-15-1,1 2-1,1-3 1,1-4 0,2-1-1,2 1 1,4 3-1,1 0 1,0 3 0,1 4-2,-1 2 0,1 5-4,-3-2-7,2 3-19,-3 1-6,0 0 1,1 1-2</inkml:trace>
  <inkml:trace contextRef="#ctx0" brushRef="#br0" timeOffset="475428.5381">23459 14911 76,'0'0'33,"-1"24"0,0-7 2,1 0-22,7 7-2,-4-3-4,4 2-1,-3-3-2,3 1 0,-3-6-1,-1-2 0,-3-13-2,6 13 1,-6-13-1,0 0 1,0 0-1,0 0 1,-5-17-1,3 7 0,-1-4 0,0-3 0,0-1-1,2-1 0,3 2 0,2-2 0,3 3-1,6 2 1,2 3-1,5 3 1,2 2-1,3 1-1,1 2 1,0 0-1,2 2 0,-2 0 0,-2 0 0,-2 0 1,-3 0-1,-2-1 1,-3 2 1,-3 0-1,-11 0 1,12 0-1,-12 0 1,0 0 0,0 0 0,0 0 0,0 0 0,-15 13 1,3-6 0,0 3 0,-3 0 0,1 2 1,1 1-1,0 1 0,4-1 0,3-1 0,2 1-1,4-1 1,1-2-1,-1-10 1,13 14 0,-2-9-1,2-4 1,1-1-1,1-3 0,0-3 0,-2 0 0,0 0 0,-5 2 0,-8 4 0,11-9-1,-11 9 1,0 0-1,0 0 1,7 17 0,-7-17-1,3 21 0,-1-10-1,4 5-1,-6-16-3,7 19-5,-7-19-16,0 0-11,15 0 2,-4-8 0,0-1 1</inkml:trace>
  <inkml:trace contextRef="#ctx0" brushRef="#br0" timeOffset="475819.5772">23988 14984 66,'9'-8'33,"-9"8"0,9 4 1,-9-4-11,12 14-12,-8-3-4,3 5 0,-1-1-2,2 2-1,-2-2-2,-1-1 0,-2-2-2,-3-12 1,5 15 0,-5-15-1,0 0 1,0 0-1,0 0 0,1-17 0,3 4 0,2-3 0,3-3 0,0-1-1,4 1 1,0 3-1,1 2 2,-1 4-1,1 4 0,-1 5 0,0 5 1,-1 7-1,-3 2 0,3 3 0,0 1 0,-1 1-2,2 2-3,0-5-2,5 2-4,2-10-13,1-1-14,-21-6 4,46-4-2,-46 4 3</inkml:trace>
  <inkml:trace contextRef="#ctx0" brushRef="#br0" timeOffset="476819.6772">24586 14915 80,'0'0'34,"0"0"0,0 0 3,-48-1-23,23 6-5,-6 8-2,2-1-1,1 6-1,6-3-2,4 3-1,11-3-3,7-2 0,0-13 3,0 0 0,39 14 0,-39-14-1,38-7 1,-38 7-1,36-14 0,-36 14 1,30-8-3,-30 8 1,0 0 0,34 18 1,-34-18-1,19 47 0,-19-47 0,23 71 0,-9-30 0,-1-1-1,-2-3 1,-11-37 0,21 60-1,-21-60 2,0 0-1,-2 41 0,2-41 0,0 0 0,-42-14 0,42 14-1,-34-33-2,34 33 0,-25-47-1,25 47 0,-8-50 0,8 50 0,11-46 0,-11 46 2,26-36 0,-26 36 2,35-22 1,-35 22 1,42-15 0,-42 15-1,45-12 1,-45 12 1,39-14-1,-39 14 0,33-21 0,-33 21-1,0 0 1,28-44 0,-28 44-1,0 0 0,7-44 0,-7 44 0,0 0 0,0 0 0,0 0 0,0 0 0,-31-28 0,31 28 1,0 0-1,-31 25 0,31-25 0,0 0 0,-24 48 0,24-48 0,0 0-1,1 48 0,-1-48-1,0 0-1,39 24-3,-39-24-1,46-7-1,-46 7-1,58-23 0,-28 3 0,-30 20 1,55-42 2,-55 42 5,37-39 3,-37 39 1,0 0 1,18-39 2,-18 39 1,0 0 1,0 0-2,-30 14-2,30-14-1,0 0 0,-21 47-2,21-47 0,3 41-1,-3-41 1,16 43-2,-16-43 0,21 39 0,-21-39 0,0 0 0,19 46 0,-19-46 0,0 0 0,0 0 0,-25 38 0,25-38 0,0 0-2,-37-1-5,37 1-6,0 0-21,-22-44-8,22 44 1,-4-62-1</inkml:trace>
  <inkml:trace contextRef="#ctx0" brushRef="#br0" timeOffset="477352.7305">25087 14592 68,'0'0'35,"0"0"1,0 0 1,0 0-23,0 0-2,0 0-2,0 0-3,37 61-1,-13-26-1,3 12-2,2 3-1,-2 7 0,-4 0 0,-3 3-1,-6-4 0,-4-6 0,-9-5-1,-7-6 3,6-39-1,-26 61 0,26-61-1,-37 38 1,37-38-1,-37 21-1,37-21-1,0 0-2,-35 14-5,35-14-16,0 0-17,0 0-2,0 0 2,0 0-1</inkml:trace>
  <inkml:trace contextRef="#ctx0" brushRef="#br0" timeOffset="480244.0196">18609 17195 48,'0'0'20,"0"0"0,0 0-1,0 0-2,0 0-6,0 0-5,0 0-1,0 0-1,0 0 0,0 0 0,0 0 1,0 0 0,0 0 2,0 0-2,0 0 0,16 1 0,-1-1-1,5-3 0,6 1 0,6-3-1,6 1-1,5 0 0,6-2-1,1 0 0,5 0 0,0 0 0,0 0 0,-3 2 0,-1-2 0,-7 1-1,-6 2 1,-7-1-1,-8 2 1,-7-2-1,-4 4 0,-12 0 0,9-2 0,-9 2-1,0 0-1,0 0-2,0 0 0,0 0-2,0-12-4,0 12-8,0 0-16,3-16-1,-3 16 0,-1-22 1</inkml:trace>
  <inkml:trace contextRef="#ctx0" brushRef="#br0" timeOffset="480807.0759">19195 16914 35,'0'0'23,"0"0"-1,0 0 0,-3-12-3,3 12-4,0 0-3,0 0-3,0 0-1,0 0-1,0 0-2,0 0-1,0 0 0,0 12 0,0-12 0,9 20-1,-3-5 1,5 5-1,2 0 0,4 4 1,2-1-1,4 1 0,1-3-1,0-1 0,-1-5 0,1-2 0,-4-3-1,-1-1 1,-5-3-1,-2-1 0,-12-5 0,13 4 0,-13-4-1,0 0 1,0 0-1,0 0 0,0 0 1,0 0-1,0 0 0,0 0 0,0 0 0,-8 14 0,-3-5 1,-3 4-1,-3 3 0,-5 3 1,-2 2-1,0 1-1,2 2-2,-1-8-10,7 0-25,3-9-1,13-7 0,-11-13-2</inkml:trace>
  <inkml:trace contextRef="#ctx0" brushRef="#br0" timeOffset="495037.4988">20082 17032 14,'0'0'19,"0"0"2,0 0 0,0 0-2,0 0-1,0 0-2,0 0-4,-6-12-4,6 12-1,0 0-2,0 0-1,0 0 0,0 0 0,0 0-2,5 15-1,-4 0 1,2 8-1,0 3 0,1 8 1,0 0 1,2 6 1,-1-4-1,1 0 1,-1-5 0,1-5 1,-2-7-3,0-1 2,-2-7-3,-2-11 2,3 12-1,-3-12 1,0 0-1,0 0 1,0 0-1,-2-15-2,0 1 2,-2-4-2,0-4 1,-2-6-2,0-3 1,0-4-2,1-3 2,0 0 0,1-1 0,2 2-1,2 1 2,2 1-2,4 3 2,1 2-1,5 2 0,2 3-1,1 3 1,3 3 0,2 4 0,2 3 0,1 4-1,-1 2 1,2 5-1,-2 4 1,1 4 0,-1 3-1,-2 5 0,-2 3 1,-5 4-1,-2 3 1,-4 3 0,-6 0 0,-6 1 0,-4-1 0,-5-3 1,-4 0-1,-3-5 0,-4-3 1,1-4-1,-1-2 1,1-4-1,2-4 0,3-1 1,2 0-1,4-4 0,4 2 1,9 0-1,-12-2 1,12 2-1,0 0 1,0 0 0,0 0-1,0 0 0,0 0 1,0 0-1,0 0 0,0 0 0,0 0 0,0 0 0,0 0-1,0 0 1,5 11 0,-5-11 0,14 20 0,-1-8 0,4 6 0,4 1 0,4 0 1,5 1-1,1-1 0,0-2 0,-1 0 1,-1-4-1,-3-3 0,-5-2 0,-4-1 0,-4-3 0,-13-4-1,14 4-1,-14-4-3,0 0-5,0 0-23,0 0-6,9-2 2,-9 2-2</inkml:trace>
  <inkml:trace contextRef="#ctx0" brushRef="#br0" timeOffset="495571.5522">20686 17175 29,'0'0'27,"-16"5"3,16-5 1,0 0-11,-13 4-5,13-4-3,0 0-1,0 0-2,16 4-1,0 1-2,2-4-1,6 4 0,2-3-2,7 3 0,1-3-1,3 3 0,-2-4-1,-3 2 1,-1-1-1,-6 0-1,-3 0 1,-4-2-1,-6 1-1,-12-1 0,13 2-3,-13-2-1,0 0-7,0 0-13,5-11-12,-5 11 1,11-12-1,1 5 2</inkml:trace>
  <inkml:trace contextRef="#ctx0" brushRef="#br0" timeOffset="496000.5951">21721 17161 15,'10'-2'19,"-1"6"0,-9-4 2,-7-16-6,-2 10-6,-3-3 1,0 3 1,-7-3 0,3 5 1,-6-4 0,2 8-3,-2-3-1,1 4-4,-1 1 0,0 5 0,-2 1-1,3 6 1,-4 3 0,5 3 0,-1 0 0,6 4-1,1-2 1,8 3-1,4-3 1,9 2-1,8-4 1,9 0 0,7-2-1,10-2 1,4-3-2,3-3 0,0-2-1,-1-2 0,-3-2-3,-4-3-1,-4 2-6,-11-3-30,-6-2 0,-5-6 0,-7-7-1</inkml:trace>
  <inkml:trace contextRef="#ctx0" brushRef="#br0" timeOffset="497044.6995">22036 17223 8,'-9'-2'15,"9"2"-1,-9-4 2,9 4 0,-9-1 1,9 1-1,0 0-3,-9 1-2,9-1-2,0 0-2,0 0-1,-8 3-1,8-3 1,0 0 0,0 0 1,0 0-1,0 0 0,0 0 0,0 0 0,17 3-2,0-5 0,6 3 0,4-3-1,7 2-1,5-1 1,3-1-2,1 2 1,1-1-1,-1 1 0,0-1 0,-3 1 0,-3-1-1,-5 0 1,-4 0-1,-4-1 1,-6 0-1,-4 1 0,-5 0 0,-9 1 0,10-3 0,-10 3 0,0 0 0,0 0 0,0 0 0,10 4 0,-10-4-1,0 0-2,11 5-6,-11-5-27,13 7-2,-13-7 1,10-3-2</inkml:trace>
  <inkml:trace contextRef="#ctx0" brushRef="#br0" timeOffset="505372.5322">23121 17148 16,'0'0'22,"6"-15"0,-6 15-5,7-13 1,-7 13-5,8-14-2,-8 14-1,7-14-1,-7 14 0,7-11-2,-7 11-1,6-12-3,-6 12 0,0 0 1,4-13-2,-4 13 0,0 0-1,0 0 1,0 0 0,-1-11-1,1 11 0,0 0 0,-12-12 0,12 12-1,-12-9 0,12 9 1,-15-7-1,6 4 1,-1 2 0,2 1 0,-3 1 0,-2 3 1,0-1-1,-1 4 1,-2-1 0,2 2 0,-3 0 0,2 4 0,-2 0 0,3 3 0,0 0 0,2 4 1,1 2-1,3 3 0,0 1-1,4 1 1,3-2 0,4-1 0,6-2-1,4-1 1,8-6-1,4-2 0,3-6-1,3-3 1,1-2-2,-2-4-2,1-1-3,-9-5-3,3 6-16,-7-7-13,-4 0 0,-2-2 0,-3-2 2</inkml:trace>
  <inkml:trace contextRef="#ctx0" brushRef="#br0" timeOffset="506042.5992">23365 17004 27,'0'0'27,"3"-14"0,-3 14 4,0 0-11,5-20-6,-5 20-1,0 0-2,0 0-1,0 0-2,10 14-2,-9 2-1,0 11-1,-1 3 0,3 8-1,-2 3-1,3 3 1,-1-1-1,2-1-1,-2-3 0,2-4 0,0-5-2,-1-4-1,0-4-2,-3-6-3,3-1-7,-4-15-13,0 0-8,0 0-1,0 0-1,9-22 3</inkml:trace>
  <inkml:trace contextRef="#ctx0" brushRef="#br0" timeOffset="506357.6307">23579 16990 59,'0'0'32,"10"-20"-1,-10 20 1,13-12-22,-13 12-1,9-2-2,-9 2 1,8 31-2,-7-7 0,5 11-2,-4 1-1,4 9 0,-3 0-1,1 0-1,0-5-1,0-4 0,1-4-1,-2-5-1,2-4-3,-4-8-3,4-1-6,-5-14-14,0 0-7,0 0-2,0 0 3,-12-17 1</inkml:trace>
  <inkml:trace contextRef="#ctx0" brushRef="#br0" timeOffset="506733.6683">23344 17191 38,'0'0'32,"-13"4"2,13-4 0,-9 5-8,9-5-8,0 0-4,13-8-5,3 9-2,1-5-2,9 3-2,3 0-2,4-2-3,3 4-2,-3-4-3,4 6-3,-9-9-13,0 4-15,-3 0 2,-7-6-2,-4 0 4</inkml:trace>
  <inkml:trace contextRef="#ctx0" brushRef="#br0" timeOffset="512302.2251">23834 17485 29,'0'0'26,"0"0"4,-6-12-6,6 12-9,0-12-2,0 12 0,0 0 0,0 0-1,3-13-3,-3 13-2,0 0-1,10-8-2,-10 8 2,20-9-3,-8 3 1,3 3-1,2-3 0,3 3-1,2 0 0,2 3 0,-1 0-3,3 1 1,1 3-1,0 0 1,-3 3-1,-3 3 1,-3 1-1,-3 1 1,-6 2 0,-2 0 0,-7 1 0,-5 2 1,-4 0-1,-4-2 0,-3-2 1,-3 0 0,-2-3-1,-6 0 1,2-1 0,1-3-1,5-5 1,2 0 0,3 0-1,4-1 1,10 0 0,-9-1-1,9 1 0,0 0 0,15-8 0,-4 7 0,4 2 0,3-1-1,5 4 0,-1 0 2,1 4-2,0 2 1,-3 4 0,-1-4 0,-4 2 0,-3 0 1,-5-1-2,-5 0 1,-6 0 0,-5-1 1,-6-2-1,-4 1 1,-5 1 0,-5-2 1,-2 0-1,-5-1-1,2-2 1,0-1-1,5 0-1,4-3 0,3 4-2,4-5-4,8 7-9,10-7-22,-11 2-2,11-2 1,0 0-2</inkml:trace>
  <inkml:trace contextRef="#ctx0" brushRef="#br0" timeOffset="513438.3387">21482 16483 28,'12'-9'25,"-12"9"1,0 0 0,9-6-12,-9 6-3,0 0 0,4 16-2,-1 2 0,-2-1-1,4 10 0,-1 4-2,4 6-2,-3-2 0,4 3-2,-2-3 0,1 0-2,-1-4 1,-2-6-3,0-3 0,-1-10-3,1 2-5,-5-14-10,0 0-13,0 0 1,0 0-2,5-14 2</inkml:trace>
  <inkml:trace contextRef="#ctx0" brushRef="#br0" timeOffset="513784.3733">21650 16447 53,'0'-12'29,"0"12"1,0 0 1,0 0-13,1 22-7,-2-8-5,4 7-2,-3 3 0,2 5 0,-3 5-1,4 2 0,-2-3-2,1-1-1,2-4-1,-2-4-2,2-4 0,-3-8-2,-1-12-3,0 0-16,8 4-8,-8-4 1,8-28-1,-2 7 2</inkml:trace>
  <inkml:trace contextRef="#ctx0" brushRef="#br0" timeOffset="514649.4598">21387 15937 34,'0'0'23,"-14"-8"1,14 8 1,-9-7-8,9 7-6,0 0-2,0 0-1,-9-4 0,9 4 0,-6 18 0,1-5-2,3 5-3,-2 4 0,3 4-2,0 1 1,3 1-1,3-2 1,3-1-2,1-1 2,4-1 0,1-7 0,2 1 1,3-4-1,1-1 1,0-3-1,2-1 0,-3-5 0,2 1 0,-3-4 0,0 0 0,-4-5-1,2-2 0,-4-2 0,1-2 0,-3-3 0,1-1-1,-4-3 0,0 0 1,-1-4-1,-2-1 1,-2 1 0,0 0 1,-2 1-2,0 0 2,-2 1-2,-1 2 1,-1 2 0,-1 1-1,-1 1 0,-1 1 0,-1 1 0,-2 1-1,-1 2 1,0 1 0,-1 0 0,-2 3 0,1 0 0,-2 3 0,1 0 0,-1 2 0,-1 2 0,1 0 0,-1 0 0,1 2 0,-1-1 0,0 1 0,-1 1 0,1-1 0,1 1 0,0 1-1,3 2-1,-4 0-3,7 7-14,0 0-18,-1-2 1,3 2 0,-1-4-1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10T14:32:32.29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17372 16942 20,'6'-16'20,"-6"16"-2,5-11-3,-5 11 0,1-13-3,-1 13-2,-5-15-2,5 15-3,-13-16-1,3 6-2,-1 2 0,-6-1 1,-1 2-1,-5-1 1,-3 3 0,-4 0 0,-2 4 0,-5 1 0,-1 6 0,-3 3-1,0 8 1,1 3 0,4 8 0,3 2 0,7 7 2,8 2-2,11 0 0,12-1 0,13-2-1,11-6 0,10-4-2,7-8-1,3-9-2,2-3-4,-5-13-10,-1-4-16,-8-3 0,-9-10-1,-4-4 1</inkml:trace>
  <inkml:trace contextRef="#ctx0" brushRef="#br0" timeOffset="556.0555">16906 16202 33,'0'0'24,"0"0"2,0 0-7,0 0-10,0 0-1,9 5-2,-5 9 1,-1 4-1,2 10-2,-3 6 0,4 6-1,-1 2 0,2 3 0,-1-2-1,1-3-1,-2-6 0,0-5-2,2-5-3,-4-9-9,-3-15-16,6 16-2,-6-16 2,8-10-1</inkml:trace>
  <inkml:trace contextRef="#ctx0" brushRef="#br0" timeOffset="917.0917">17174 16143 12,'-9'11'21,"9"-11"-1,0 0 1,-11 3-8,11-3-6,-2 18 0,0-2 1,4 8 0,-2 4 0,3 6 0,-1 2 0,4 2-3,-2-2-2,2-2-1,-1-5-1,0-3-1,-1-7 0,-2-4-3,1-3-4,-3-12-4,0 0-10,5 11-8,-5-11 0,2-14 1</inkml:trace>
  <inkml:trace contextRef="#ctx0" brushRef="#br0" timeOffset="1557.1557">16962 15694 12,'-16'-14'12,"3"5"-1,0-1 0,0 3 0,-2 3-1,1 3 0,-1 1 0,1 3-3,-1 3-1,2 1-1,1 6 1,1 1 0,0 4 0,2 3-1,2 6 1,3 0-2,3 3 1,2 2-3,5-2 1,1-2-1,5-1-1,3-5 1,2-1-1,2-5 1,3-4-1,1-3 1,2-4-1,0-3 1,2-4-1,0-2 0,-1-3-1,-3-5 1,0-1-1,-4-2 1,-1-2-1,-6-3 1,-2-1-1,-3-1 0,-3-3 1,-4 0-1,-2 2 0,-5 0 2,-2 2-2,-2 2 0,-2 4 1,-4 3-1,0 5 0,-3 3 0,-1 6-1,1 7-3,-4 5-4,4 11-9,-3 10-12,0 0-2,8 9 2,2-2-2</inkml:trace>
  <inkml:trace contextRef="#ctx0" brushRef="#br0" timeOffset="2390.239">17567 17060 6,'0'0'10,"0"0"0,0 0 1,0 0 1,-10 3 0,10-3-1,0 0 2,-11 5-3,11-5 1,0 0 0,-10 2-2,10-2 0,0 0-2,14 7 0,-1-8-1,8 3 0,4-4-2,8 3-1,4-2 0,4 1-1,3-2-1,0 1 0,-2-3-1,-3 2 1,-5-2-1,-5 2 0,-6 0 1,-4-3-1,-6 4 0,-13 1-2,14-4-1,-14 4-3,0 0-1,0 0-7,0 0-11,14-10-7,-14 10-1,24-11 2</inkml:trace>
  <inkml:trace contextRef="#ctx0" brushRef="#br0" timeOffset="2760.276">18579 16915 12,'-8'-12'19,"8"12"1,-20-11-8,2 3-4,-2 3-1,-4 1 2,-1 6 0,-1 2 0,1 8 0,-1 3 0,3 7-2,2 3 0,5 6-1,3-2-1,6 5 1,4-5-1,9 4 0,4-8-1,9-1 1,3-7-1,7-2-1,0-6-2,3-2-2,2-3-3,-4-8-6,4 3-10,-4-6-13,-5-4-1,-2-3 1,-5-4 0</inkml:trace>
  <inkml:trace contextRef="#ctx0" brushRef="#br0" timeOffset="3031.3031">18749 16837 10,'0'0'23,"5"24"2,-6-11 2,3 12-13,2 7-4,-2 6 0,3 6 0,-3 2-2,4 1-1,-3-5-3,2 1-1,0-11-3,1-5-3,1-4-5,-1-9-11,-6-14-10,12 10-2,-12-10 2</inkml:trace>
  <inkml:trace contextRef="#ctx0" brushRef="#br0" timeOffset="3294.3294">19025 16806 36,'-11'4'28,"9"8"1,2-12-1,-7 24-11,7 2-12,-1 7-1,1 9 0,-1 4 0,1 9 0,-1-1 0,2 2-1,-1-6-1,0-3-2,2-9-5,-2-7-5,3-8-15,3-6-5,-6-17-2,11 9 1</inkml:trace>
  <inkml:trace contextRef="#ctx0" brushRef="#br0" timeOffset="3557.3557">18812 17123 53,'-14'7'33,"14"-7"0,-13 7-1,13-7-21,0 0-3,16-5-1,0 5-2,0-3-1,5-1-3,6 2-4,0-6-4,5 5-11,-2-1-14,-2-3-2,2 1 0,-5-2 1</inkml:trace>
  <inkml:trace contextRef="#ctx0" brushRef="#br0" timeOffset="4173.4172">19266 17130 60,'0'0'28,"0"0"1,15 0-9,-2-7-12,5 3-4,0 2-1,3 3 1,-3 3-2,1 5 1,-6 4-1,0 3-1,-6 3 0,-3 3-1,-4-1 0,-3 1 0,-4-2 1,-2-1 0,-3-3 0,0-2 1,-2-3 0,0-2 1,3-2-2,1-2 2,1-3 0,9-2-1,-9 1 0,9-1 0,0 0-1,12-7-1,-2 2 1,4 3-1,2 0 0,4 2-1,1 3 1,2 2 1,1 3-1,-3 1 2,-1 5-2,-3 4 1,-2 3-1,-5 2 2,-4 2-2,-5 2-2,-4 0 2,-6 1-2,-4-4 3,-4-2-2,-5-5 2,-1-3-2,-3-6 3,3-2 0,-1-5 0,3-4 0,4-4-1,1-3 1,6-1-4,1-4-4,7 4-20,-1-6-7,0 1-2,0-3 0,-3-1 0</inkml:trace>
  <inkml:trace contextRef="#ctx0" brushRef="#br0" timeOffset="4963.4963">16630 17111 21,'0'0'23,"0"0"1,0 0-5,0 0-7,0 0-2,0 0-1,0 0-1,0 0 1,0 0-2,-9 0-1,-4-2-1,1 3-1,-9-2 0,-3 3 0,-8-2 1,-1 6 0,-5-4-1,2 5 0,-1-2-1,4 3 1,2-2-2,6 0 0,8-1-3,3-3-2,14-2-2,-8 5-5,8-5-21,10 0-3,-10 0-1,13-11 1</inkml:trace>
  <inkml:trace contextRef="#ctx0" brushRef="#br0" timeOffset="5460.546">15175 17014 28,'-25'-7'27,"7"8"3,-1 1-10,1-1-2,4 12-4,-2-4-3,7 15-1,-1-3-3,6 11 1,1-3-2,6 6-1,2-4-2,5 1 1,3-5-3,4-4 1,4-4-3,1-6-1,3-3-3,0-11-7,8 0-14,0-8-9,-1-8 1,1-4 0</inkml:trace>
  <inkml:trace contextRef="#ctx0" brushRef="#br0" timeOffset="5717.5716">15561 16985 43,'0'0'25,"0"0"3,-5 16-7,4-5-9,4 11-3,-4-1-1,4 11-1,-3-2-1,5 9 0,-3-6 1,3 4-4,-1-8-2,1-5-3,3 0-6,-4-12-9,-4-12-15,14 9 0,-14-9-1,18-20 0</inkml:trace>
  <inkml:trace contextRef="#ctx0" brushRef="#br0" timeOffset="5963.5963">15745 16934 62,'0'0'32,"0"0"0,0 0-2,0 0-21,8 24-4,-3 0-2,1 6-2,-1 4 1,1 5-1,1 2 1,-2 1-1,1-4-1,-2-7-1,2-4-3,-3-9-5,3-1-6,-3-6-14,-3-11-4,0 0 0,0 0 1</inkml:trace>
  <inkml:trace contextRef="#ctx0" brushRef="#br0" timeOffset="6153.6153">15624 17209 66,'0'0'34,"0"0"-1,23 4-1,2-5-18,-3-5-10,5-1-4,2 3-3,-3-4-7,1 6-16,-3-1-7,-3 1-1,-2 2 1</inkml:trace>
  <inkml:trace contextRef="#ctx0" brushRef="#br0" timeOffset="6640.664">15975 17291 29,'0'0'27,"-3"17"0,3-17 3,0 0-16,0 0-3,14 2-1,-1 0 0,-1-4-2,6 4 0,0-2-3,3 6-1,-1 0-2,-1 5 0,0 1-1,-4 4 0,-4 3-1,-5 2 1,-4-1-2,-4 2 3,-7-1-2,-3-1 0,-7-3 1,-3-1-1,-4-5 0,-1 0 1,0-3-1,1-3 1,1-4 0,6-1 1,3-1 0,6-2 0,10 3 1,0 0 0,-4-13-1,4 13 0,19-5 0,-1 3 0,2 4-2,5 2 1,3 4-1,2 4-2,0 1 2,1 2-3,0-2 3,-3 2-3,-3-3 1,-5-4-5,0 2-4,-11-5-23,-9-5-3,6-10 2,-13-1 0</inkml:trace>
  <inkml:trace contextRef="#ctx0" brushRef="#br0" timeOffset="7512.7512">14038 17053 18,'-19'-11'24,"6"7"2,-7-10 1,1 3-10,-4 6-8,-7 1-1,-3 7 0,-6 1 1,1 13 0,-4 1-1,4 12 1,1-2-2,8 8-1,5-2-2,9 2 0,6-4-1,11-1 0,8-5-1,10-3 0,5-6-1,7-3 1,3-6-2,2-5-1,3 0-4,-4-10-4,2 2-12,-4-7-16,-4-2 2,0-4-3,-3-3 4</inkml:trace>
  <inkml:trace contextRef="#ctx0" brushRef="#br0" timeOffset="7762.7762">14216 16963 38,'0'0'29,"0"0"0,3 19 1,2 0-15,-1 2-8,1 10-2,0 1-2,1 10 0,0-1 0,1 4 0,-1-7-2,-1-3-1,2-6-6,-4-8-8,2-8-17,-5-13-1,11 6 1,-2-14 0</inkml:trace>
  <inkml:trace contextRef="#ctx0" brushRef="#br0" timeOffset="8002.8002">14408 16912 57,'6'18'29,"-5"-6"-1,4 5-7,1 10-15,-2 4-3,2 7-1,-1 2 1,1 4 0,-2-1 0,2-1-2,-1-4-3,-2-8-9,0-5-18,1-3 0,-4-11-2,0-11 2</inkml:trace>
  <inkml:trace contextRef="#ctx0" brushRef="#br0" timeOffset="8199.8198">14315 17264 53,'0'0'34,"-4"14"-1,4-14 0,12 0-13,0-6-16,3 2-5,3 0-7,-1-4-14,1 3-10,5 3-2,-4-2 1,3 4 0</inkml:trace>
  <inkml:trace contextRef="#ctx0" brushRef="#br0" timeOffset="8685.8684">14636 17377 12,'-1'14'20,"1"-14"2,0 0-1,0 0-9,0 0-3,14-10 0,-5 2 1,6 3 0,-4-1-1,5 6 0,-4-1-2,0 4-2,-2 2-3,-2 7-1,-2 2-1,-4 3 0,-2 5 0,-3 4 0,-4 1 0,-3 1-2,-4 4 2,-1-4-3,-4 0 2,-2-6-2,-1-2 2,0-6-2,1-6 2,1-6 1,4-5 1,2-3 0,3-6 2,11 12 0,-8-21 0,8 21 3,7-17-3,1 14 0,4 3 1,5 6-1,1 0-2,3 4 1,3 3 0,2 2-3,-1-1 2,2-2-1,-3 0-2,-3-4-4,2 1-10,-7-4-17,-5-9-1,-11 4 0,7-16 0</inkml:trace>
  <inkml:trace contextRef="#ctx0" brushRef="#br0" timeOffset="9512.9512">12284 17067 36,'-11'-7'28,"-7"-7"2,4 1-6,-2 7-8,-4-2-4,1 9-3,-4-1-3,1 12 0,-3 2 0,4 10-1,0 4-1,2 6 0,4-1-1,5 4 1,6-3-1,8-1 0,6-6-1,8-5 0,4-7-1,5-3-1,5-5-4,-1-10-5,6 2-14,-3-7-12,-3-4 0,-1-5-2,-2-4 2</inkml:trace>
  <inkml:trace contextRef="#ctx0" brushRef="#br0" timeOffset="9754.9754">12523 16962 29,'0'0'26,"6"13"1,-6-1 1,3 7-15,2 11-5,-2 1-3,4 10-1,-1-1 0,2 5-1,0-4-2,-2-4-2,2-3-7,-2-4-16,-2-12-4,5-7 0,-9-11-1</inkml:trace>
  <inkml:trace contextRef="#ctx0" brushRef="#br0" timeOffset="9993.9993">12759 16955 45,'0'0'27,"6"16"2,-8-2-1,7 5-16,0 11-7,-1 5-3,2 9 1,0 4 0,1 6 0,0-5-3,0-2-3,2-4-8,-4-5-17,-3-12-1,3-4-1,-5-22 0</inkml:trace>
  <inkml:trace contextRef="#ctx0" brushRef="#br0" timeOffset="10193.0192">12599 17265 79,'0'0'34,"2"11"-1,10-11-2,7-3-25,1 0-5,4-2-5,4 4-6,-2-5-17,1 4-5,3 0-2,-5-1 1</inkml:trace>
  <inkml:trace contextRef="#ctx0" brushRef="#br0" timeOffset="10670.0668">13084 17367 25,'5'14'17,"-5"-14"2,0 0-4,0 0-8,0 0 0,0 0 2,0 0 2,0 0 3,5-12-1,9 7-1,-2-2-2,6 4-4,-2 1-3,4 5 0,-4 3-2,1 7 0,-6 3-1,-1 6 2,-6 3-1,-3 2 1,-6 1-2,-5 0-1,-5-3 2,-5-1-3,-3-3 3,-3-5-3,-2-3 3,-1-5-3,1-2 4,5-5 0,1-3 0,7 1 1,2-6 0,13 7 0,-8-13 0,8 13 0,15-6-1,0 7 0,2 3-1,7 3 0,4 5 0,6 0-1,3 3 1,2 0-1,1 1 0,0-4-2,1 1-5,-7-5-23,1-8-6,-5-2 0,-6-7-2</inkml:trace>
  <inkml:trace contextRef="#ctx0" brushRef="#br0" timeOffset="11446.1445">10671 16826 32,'-25'0'26,"-9"-4"1,5 1-9,-2 10-8,-4 3 0,4 10 0,-3 3 0,8 13 0,0 1-2,11 10-1,3-3 0,9 7-3,5-8 0,8 1-1,7-9-1,5-4 0,7-9-1,5-6-1,4-5-2,0-8-4,6-2-4,-7-11-8,5-3-14,-3-5-2,-5-7-1,-3-3 1</inkml:trace>
  <inkml:trace contextRef="#ctx0" brushRef="#br0" timeOffset="11688.1687">10959 16849 41,'0'0'28,"0"0"1,0 0 0,11 24-17,-10-1-5,4 12-2,0 6-1,2 11 1,-2 1-1,3 9 0,-2-3-2,0-5-4,2-7-4,-5-8-10,0-13-15,6-7-1,-9-19 0,20-3 0</inkml:trace>
  <inkml:trace contextRef="#ctx0" brushRef="#br0" timeOffset="11913.1912">11285 16891 54,'-1'28'29,"-4"-2"0,7 11-4,2 5-20,-1 3-2,2 8-1,3 0-1,0 2 2,2-6-5,-2-4-7,1-10-19,1-5 1,-6-13-3,2-5 2</inkml:trace>
  <inkml:trace contextRef="#ctx0" brushRef="#br0" timeOffset="12122.2121">11020 17228 81,'-11'8'35,"11"-8"-1,0 0-3,23 2-26,0-5-3,4-2-1,3 1-3,6 2-3,-3-5-10,4 7-17,0 5-2,-3-1 0,1 3 0</inkml:trace>
  <inkml:trace contextRef="#ctx0" brushRef="#br0" timeOffset="12733.2732">11627 17500 81,'0'0'34,"0"0"0,0 0-1,18-19-25,-5 8-4,3 1-2,1 2-1,1 6 0,-2 4-1,0 3 1,-2 5-1,-5 5 0,-2 3 0,-3 3-3,-4 3 3,-4 0-3,-5 0 3,-3 1-2,-4-5 1,-1-4-1,-3 0 2,1-3 0,1-5 0,4-3 0,2-2 1,12-3-1,-12 2 0,12-2 0,0 0 0,11-5 1,0 4-1,2 2-1,2-1 1,2 1-1,3 1 1,-1 5-1,0 0 1,-2 2 0,-1 3 0,-4 0 0,-1 3 0,-3 2-1,-6-1 1,-4 0 1,-6 2 0,-3-3 1,-6-1 0,-3 0 0,-5-2 1,1-1 0,-3-2 0,1-2-1,1-2-1,2 0 0,3-1-3,3-4-1,8 7-18,-1-11-16,10 4-1,-8-21-1,8-2 1</inkml:trace>
  <inkml:trace contextRef="#ctx0" brushRef="#br0" timeOffset="30855.0852">7233 17445 26,'0'0'12,"-19"2"0,10-1 0,-1 1-1,10-2-3,-13 1 2,13-1-3,-10 1 1,10-1-1,0 0 0,0 0 0,0 0 0,0 0 0,0 0-1,0 0-1,0 0-1,14-5 0,-5 4-1,1-1 0,5 1 2,-1-3-2,5 2 0,0-2 0,4 2 0,1-3-1,3 2-1,3-1 0,4 0 0,3-1-1,4 1 0,3 1 1,3-1-1,1 1 1,4-1-1,1 0 1,1 0-1,0 1 1,2-2-1,-1-1 1,1 2-2,0-2 1,-2 1-1,0 0 1,-1 1-1,-1-1 1,0 0 0,-3 2 0,-1-1 1,-1 1 0,-3-1-1,-1 0 1,-1 0 0,-3 1-1,0 0 1,-1 1-1,-1 0 1,-3 1-1,1-1 1,-1 1-1,1 1 1,-1-1-1,-1 0 0,-1 1 1,-1-1-1,1 0 0,-2 1 1,-1-3-1,-1 4 1,-3-2-1,0 0 1,0 1-1,-2-1 1,-2 0-1,0 0 0,-1 1 1,0-3-1,-2 3 0,0-1 0,-3 0 1,0 0-1,-3 1 0,-3-1 0,-9 1 0,12 0 0,-12 0 0,0 0-1,0 0 0,0 0-1,0 0-4,3-13-9,-3 13-22,0-19 0,-5 6 0,0-3 0</inkml:trace>
  <inkml:trace contextRef="#ctx0" brushRef="#br0" timeOffset="31246.1243">9150 17061 18,'-9'6'27,"0"-9"-1,9 3-7,0 0-3,0 0-1,0 0-1,0 0-1,18 11-4,-7-9-3,4 8-3,1-2-1,3 5 0,2-1-1,3 5 0,-1-1 0,0 4 0,2-1 0,-1 2 0,-3 0 0,0 0 0,-6 1 0,-2-1-1,-7 0 1,-4 1 2,-8-1-1,-4-1 1,-3-1-1,-3-1 1,-3-3-1,0 1-1,-2 1-4,-4-7-13,4-1-19,0-2-1,0-7 0,4-4 0</inkml:trace>
  <inkml:trace contextRef="#ctx0" brushRef="#br0" timeOffset="33171.3168">7581 16406 18,'0'0'17,"0"0"-1,0 0 1,0 0 0,0 0-2,0 0-3,0 0-2,0 0-2,0 0-2,0 0-2,0 0-1,0 0-1,-7 18 0,8-1-1,1 4 1,0 9 1,0 3-1,2 10 1,1-1-2,0 4-1,1-4 1,0-1-2,-1-5 1,0-5-2,0-4 2,-1-7-2,-1-3 2,-1-6-1,1 0-3,-3-11-4,0 0-15,0 0-7,0 0-2,8-12 2</inkml:trace>
  <inkml:trace contextRef="#ctx0" brushRef="#br0" timeOffset="33472.3469">7759 16464 14,'0'0'23,"0"-16"0,0 16 3,1-10-12,-1 10-8,0 0-1,0 0 0,3 12 0,-2 9 1,2 10-1,-2 6-2,4 8-2,-1 0 3,3 4-2,0-5 0,1-2-1,1-5 0,-1-8-5,3-5-1,-6-10-8,-5-14-16,17 16-1,-17-16 1,12-11 0</inkml:trace>
  <inkml:trace contextRef="#ctx0" brushRef="#br0" timeOffset="33802.3799">7648 16715 18,'0'0'24,"0"0"3,0 0-6,0 0-6,0 0-1,-4 13-1,4-13-2,0 0-2,0 0-2,0 0-2,0 0 1,13 0-3,-3-3 1,5-2-2,0-2 0,5-1 0,1 1-1,2-1 0,2 0-2,-3 2-1,1 1-5,-2-3-8,0 1-17,2 2 0,-5-4-1,3 0 0</inkml:trace>
  <inkml:trace contextRef="#ctx0" brushRef="#br0" timeOffset="34118.4115">7956 16545 30,'-10'2'28,"10"-2"3,0 0-5,14 2-7,-3 0-4,-2-2-5,5 2-3,-1-1-2,2 2-1,1-2-2,1 1 0,-1-1-2,0 1 1,-1-1-2,-1-2-1,1-1-3,-4-2-6,1 0-12,0 0-8,-4-7-2,2 3 2</inkml:trace>
  <inkml:trace contextRef="#ctx0" brushRef="#br0" timeOffset="34376.4373">8074 16415 29,'0'0'26,"-2"20"1,1-7-4,3 2-8,3 12-3,-3-2-2,3 9 0,-2 2-2,5 5-4,-4-6-1,2-4-9,-1-2-18,0-2-8,-5-13-2,0-14 0</inkml:trace>
  <inkml:trace contextRef="#ctx0" brushRef="#br0" timeOffset="35185.5182">7504 17650 22,'0'0'27,"0"0"1,0 0-10,1-10-7,-1 10-2,0 0-1,0 0-1,0 0-2,0 13-2,1 3-1,-1 5-1,1 4 1,1 4 0,0 6 1,0-2-1,4 0 1,-3-2-1,2-2 0,-3-3-1,2-5 0,-2-2-5,-2-7-4,0-12-15,6 14-9,-6-14-2,6-16 2</inkml:trace>
  <inkml:trace contextRef="#ctx0" brushRef="#br0" timeOffset="35472.5469">7736 17619 27,'11'9'25,"-11"-9"0,0 0-3,2 14-16,-2-14 3,5 29-1,-2-6 0,4 8-4,-1 3 4,4 12 0,-3-3-1,2 3 3,-2 1-3,1-3-2,-1-5-6,-6-1-5,-1-38-20,8 41-7,-8-41-1,0 0-5</inkml:trace>
  <inkml:trace contextRef="#ctx0" brushRef="#br0" timeOffset="35764.5761">7622 17883 51,'0'0'34,"0"0"-1,0 0-11,-10 0-10,10 0-3,0 0-2,0 0 0,0 0-3,0 0 0,0 0-1,0 0 0,9-7-2,-9 7 0,15-7-1,-6 3-1,2-2-2,-1 1-4,8 5-9,-7-4-15,4-2-5,1 2-1,-1-3 0</inkml:trace>
  <inkml:trace contextRef="#ctx0" brushRef="#br0" timeOffset="36630.6626">8138 17889 16,'0'0'29,"0"0"1,0 0-6,0 0-8,0 0-4,-9-7-4,9 7-2,-10-9-4,2 7 0,-3 0-1,-2-1-1,-1 3 1,-3 2 1,0 1 0,-1 4 0,0 1 0,1 3 1,2 3-1,0 1 0,2-2 0,5 1 0,1-1 0,5-1 1,1-1-1,1-11 0,0 0 4,0 0 1,24 27-1,-14-24-5,1-4 0,0-2-1,2-6 0,1 1 0,1-3-4,1-2-3,-1-1 2,-1 1 5,-1 0-1,-2 4 0,-11 9 1,15-13-1,-15 13 0,0 0 0,0 0 1,0 0-1,0 0 0,5 10 1,-3 1-1,0 2 1,-2-13 0,7 38 7,-7-38-2,11 55 2,-11-55-2,10 60 2,-10-60-2,4 59 2,-4-59-1,-1 49-5,1-49 1,-6 35 0,6-35 0,0 0 0,0 0 0,-37 26-1,37-26 0,-31 0 0,31 0-1,-37-8 1,37 8-2,-38-20-1,38 20 0,-32-30-3,32 30-5,0 0-9,-28-54-21,27 28-3,4-1 2,6 0 0</inkml:trace>
  <inkml:trace contextRef="#ctx0" brushRef="#br0" timeOffset="37322.7318">8542 17565 12,'0'0'18,"-14"6"4,14-6-11,-14 0-1,4 1 2,1 3 0,-5-3 1,2 5 1,-6-3-2,3 7-6,-6 0 2,5 4-6,-4-1 2,5 2-4,-2-2 3,6 2-4,1-3 3,10-12 1,-9 16-1,9-16-1,0 0 1,8 14 0,0-10-1,3-1 0,3 1 0,3 0 0,2-1-1,1 2 1,1 0-1,-2 0 0,0 2 0,-3 0 0,-2 1-1,-5 2 0,-2 2 1,-7-12 0,4 22-1,-6-10 1,-2 0 0,-2-1 1,-2 0-1,-2-3 2,-3-2-1,0 2 1,-3-2-1,1-3 1,-4-3 0,1 0-1,-2-4 0,1 1 0,-2 0-1,2-1 0,-1 0 0,2 1 0,1 1-1,2 1-1,3 3-3,0-3-6,12 1-14,0 0-11,0 0-1,1-13 2</inkml:trace>
  <inkml:trace contextRef="#ctx0" brushRef="#br0" timeOffset="37937.7933">8700 17617 31,'0'0'28,"1"12"0,-1-12-10,0 0-8,-8 13-6,8-13 3,-9 22-3,0-8 3,2 7-3,-4 0 3,4 4-1,-2-1-2,3 1 0,1-2-1,5 1 0,2-4 1,4-5-1,3-1-1,2-3 0,4-5 0,1 0-1,2-4 0,1-4 0,1-4-1,1-1 0,0-4 0,0-2 0,-1 0 0,-2-3 0,-2-1 0,-2 1 0,-3 0 0,-2 0 0,-5 1 0,-4 2-1,0 0 1,-3 2 0,-3-2 0,-3-1 0,-2 1 0,0 0 0,-3 4 0,0-2-1,1 6 1,-2-1-1,3 2 1,1 5-1,2 3-1,-1-1-3,10-3-6,-11 13-10,11-13-14,-3 15 0,3-15 0,6 12 1</inkml:trace>
  <inkml:trace contextRef="#ctx0" brushRef="#br0" timeOffset="38397.8394">9048 17822 21,'4'16'28,"-4"-16"2,0 0-11,0 0-7,0 0-1,0 0 0,-4-10-1,4 10-2,0 0-2,-4 19-3,-1-7-2,-1 6 0,-1 4 0,-1 1 1,-2 1-1,2-3 1,8-21 1,-16 36 5,16-36-1,0 0 2,0 0-2,0 0 3,0 0-3,0 0 2,0 0-1,0 0-5,0 0-1,20 20 0,-20-20-5,44 0 4,-14-1 0,2 2 0,2 0-6,-2-1 5,-2 2 1,-30-2-2,51 4 3,-51-4-8,32 10-10,-32-10-24,0 0 1,12 5-5,-12-5 0</inkml:trace>
  <inkml:trace contextRef="#ctx0" brushRef="#br0" timeOffset="38750.8747">9189 17819 18,'-3'11'25,"3"-11"2,0 0-6,0 13-11,0-13 0,0 23 0,-2-6 0,2-17 1,-4 59 4,4-14 1,-3 2-5,2 5-1,-2 4-1,2-1 0,-1-3-1,3-7-1,1-7-7,-2-38-7,6 50-33,-6-50-2,0 0 1,0 0-3</inkml:trace>
  <inkml:trace contextRef="#ctx0" brushRef="#br0" timeOffset="40594.059">5721 16725 25,'3'-13'23,"-3"13"0,0 0-4,0 0-3,10-8-7,-10 8 0,0 0-2,12-6 0,-3 5 0,1-3-3,6 2 0,2-4-2,5 4-1,1 1-1,2-1 0,3 4 0,-1-1 0,1 2 0,0 1-1,-2 4 1,-1 2 0,-1-1-1,-3 3 1,-2-1-1,-4 4-2,-2-1 2,-4 6-1,-5-4 1,-4 2-1,-4 2 1,-6 0-1,-3 1 3,-3-2-1,-5 0 1,-1 0 1,-2-3 0,0-1 0,0-2-1,2-1 1,3-4 0,2 0-1,4-1 0,2 0 0,10-7 0,-13 14-1,13-14 1,-6 23 0,4-6-1,1 3 1,0 3 0,0 3-1,-1 2-1,-1-1-4,3 1-20,0 0-5,-1-9-1,3 2 0</inkml:trace>
  <inkml:trace contextRef="#ctx0" brushRef="#br0" timeOffset="40744.074">5942 17458 68,'2'17'36,"0"-1"1,-2-16-2,4 16-16,-4-16-47,0 0-5,0 0-1,0 0-2</inkml:trace>
  <inkml:trace contextRef="#ctx0" brushRef="#br0" timeOffset="187184.7166">16876 17953 21,'0'0'18,"0"0"-1,0 0-3,-2-13-2,2 13 0,0 0-4,0 0-1,0 0-3,0 0-2,0 0 0,0 0-1,0 0-1,4 14 0,-4-14 0,0 0 5,10 42 0,-10-42 1,7 45-1,-7-45 1,10 53 0,-10-53 0,8 55-1,-8-55-3,6 47-1,-6-47-1,0 0 1,6 43 0,-6-43-1,0 0 1,0 0 1,0 0 0,0 0-1,0 0 1,0 0 1,0 0-1,0 0 0,0 0 0,0 0 0,0 0-1,30 6 0,-30-6-1,0 0 1,43-3-1,-43 3 0,42-4 1,-42 4-1,53-2 0,-53 2 0,57 2 0,-26-4 1,2 4-1,1 0 0,1-1 0,1-2 1,1 2-1,2 0 0,3-1 1,0-1-1,1 2 0,1-1 0,0 0 0,1-1 0,1 0 0,2 0 1,1-2-1,2 2 0,0-3 0,2 0 1,2 2-1,3-1 0,-1 1 0,0-1 0,2-1 0,-1 1 1,0 0-1,1 0 0,1 0 0,0 1 0,4-1 0,0 0 0,0 1 0,2 1 0,1-2 1,-1 3-1,2-1 0,-2 0 0,0 0 0,-1 2 1,0-1-1,-2 2 0,-2 0 0,-1-1 1,-3 1-1,-2-1 0,-2-1 0,-3 1 1,-1 1-1,-5-4 0,-1 4 0,-3-2 0,-3-2 0,-4 2 0,-4-1 0,-29 1 0,48-2 0,-48 2 1,36-4 0,-36 4 0,0 0 1,30-5 0,-30 5 0,0 0 0,0 0 0,0 0 0,0 0 1,0 0-1,0 0 0,0 0-1,14-41 1,-14 41-1,0 0 0,0-48 0,0 28-5,-4-3 0,2-4-1,-3 1 1,1 0 0,-1 1 0,1-1-1,1 3 0,0 2 5,3 2-3,-2 3-2,2 16-9,1-18-17,-1 18-5,3-15 0,-3 15 0</inkml:trace>
  <inkml:trace contextRef="#ctx0" brushRef="#br0" timeOffset="188651.8633">17950 18531 38,'0'0'30,"0"0"3,0 0-12,0 0-8,0 0-6,-7 40-1,7-40-2,3 40-6,-3-40 4,3 63-1,-1-26 0,0 4-1,0-1 3,-2-40-2,2 57 1,-2-57 5,0 0-2,4 39-3,-4-39 1,0 0-1,4-35 0,-4 35 0,7-53-1,-7 53-1,11-70 1,-11 70 1,14-69 0,-14 69 0,16-49 0,-16 49 0,0 0-2,31-27-1,-31 27-2,0 0 1,40 34 0,-40-34 0,28 45 0,-28-45 0,25 47 3,-25-47 0,18 41-1,-18-41 1,0 0 0,17 39 0,-17-39 0,0 0 0,0 0 1,0 0-1,0 0 1,0 0-1,7-48-1,-7 48 0,7-46 0,-7 46-1,13-45 0,-13 45 0,0 0 0,0 0 1,41-19-1,-41 19 1,0 0 0,36 47-1,-36-47 2,28 44-1,-28-44 1,34 35 0,-34-35-1,45 18 1,-45-18 0,56-4-1,-25-6 1,1-5-1,-1-2 0,0-4 1,-31 21 0,48-45 2,-48 45 0,32-43 0,-32 43 0,15-37 0,-15 37-1,0 0 1,-14-36-1,14 36-3,0 0 1,-38-1-3,38 1 0,-30 20 0,30-20 1,-24 37-1,24-37 1,-16 50 0,16-50 1,-2 56 2,2-56 0,10 53-1,-10-53 1,23 40 0,-23-40-2,29 21-1,-29-21-1,34 0-5,-34 0-7,39-22-10,-39 22-8,41-51-4,-41 51 1,37-71 5</inkml:trace>
  <inkml:trace contextRef="#ctx0" brushRef="#br0" timeOffset="188847.8829">18815 18464 24,'6'-42'32,"-6"42"2,0 0-2,0 0-10,0 0-7,0 0-2,-11 55-9,12-20 0,-2 8-2,3 6 0,0 6-3,1-4-3,3-2-8,-1-8-6,-5-41-13,20 48-2,-20-48-2,0 0 1</inkml:trace>
  <inkml:trace contextRef="#ctx0" brushRef="#br0" timeOffset="189237.9218">19020 18310 68,'-19'73'38,"17"-27"-4,-1 0 1,1-3-26,5 1-9,0 7-1,0-4-1,0-5 0,1-7-1,-4-35 4,7 50 0,-7-50 1,0 0-1,0 0-1,0 0 1,0 0 0,0 0-1,0 0 1,5-55-1,-5 55-1,3-51 2,-3 51 1,3-41-1,-3 41 1,0 0-5,0 0 4,0 0 1,0 0-1,31 21 0,-31-21-2,18 43 0,-18-43-3,17 45-3,-17-45-22,0 0-6,0 0-2,0 0 2</inkml:trace>
  <inkml:trace contextRef="#ctx0" brushRef="#br0" timeOffset="190073.0054">18811 18632 54,'-44'22'36,"44"-22"-2,0 0 0,0 0-18,0 0-14,43-17-1,-14 9 3,4-2-4,5 2 1,1 3 0,0 3 0,-2 3-1,-2 2 1,-2 4 0,-2 3-1,-31-10 1,51 34-1,-51-34 0,39 47 0,-39-47 0,32 49 1,-32-49 0,27 41 0,-27-41 0,0 0 0,37 21 0,-37-21 0,0 0-1,41-37 1,-41 37-1,26-46-1,-26 46 0,25-48 0,-25 48 0,18-36-5,-18 36 6,0 0-1,0 0 1,33 32 0,-33-32 1,23 72 0,-11-26 0,0 2 4,0 0-4,-2-3 0,-3-4 1,-5-6-1,-2-35 0,0 33 1,0-33 0,-41 0-1,41 0 1,-44 0 0,44 0-1,-49-20 0,49 20 0,-43-52 0,43 52-1,-23-59-1,23 59 1,5-52-1,-5 52 0,35-49 0,-35 49 0,62-48 0,-24 23 0,2-2 0,1-1 0,-1-1 4,-3-5-1,-4-2 1,-6-2-1,-6-1 0,-6-2 1,-7 3 0,-7 2-1,-6 1-2,5 35-1,-24-48 1,24 48 0,-39-19 1,39 19-1,-45 19 0,45-19 1,-40 58-3,25-17 0,3 6 0,4 5 0,6 2 0,6 0-1,3-2 1,5-4-3,0-6-1,9-1-16,-21-41-13,39 51-2,-39-51 0,46 14-1</inkml:trace>
  <inkml:trace contextRef="#ctx0" brushRef="#br0" timeOffset="190375.0356">19960 18308 70,'0'0'36,"5"-40"-3,-5 40-8,0 0-17,0 0-3,6 43-1,-3-2-2,-2 13-1,2 5 0,0 10 0,1-1-2,1-4-3,-2-10-5,6-11-7,-9-43-10,16 41-8,-16-41 0,0 0 0</inkml:trace>
  <inkml:trace contextRef="#ctx0" brushRef="#br0" timeOffset="190952.0933">20176 18373 42,'-31'37'35,"31"-37"-3,-39 72 1,22-37-16,1 0-10,1 0-2,15-35-1,-11 59 0,11-59-5,19 43 6,-19-43 0,43 20-1,-12-18-1,3-4-1,2-4-3,0-2-3,-2-2 3,0-2-5,-34 12 0,51-22 1,-51 22-1,31-18 2,-31 18 2,0 0 1,0 0-3,0 0 6,0 0 1,0 0 1,0 0 1,0 0-2,0 0 1,34-20-1,-34 20 4,0 0-5,46-19 3,-46 19-1,37-25-1,-37 25 1,31-31-1,-31 31 0,17-39 0,-17 39 0,-1-35-3,1 35-1,0 0 1,-36-31-1,36 31 1,-39 3 0,39-3 0,-41 29-2,41-29-1,-30 48 1,30-48 1,-14 57-1,14-57 0,6 60 1,-6-60-1,24 48 2,-24-48-1,39 36-4,-39-36-8,49 20-15,-20-22-6,-29 2-4,56-23 1</inkml:trace>
  <inkml:trace contextRef="#ctx0" brushRef="#br0" timeOffset="191246.1227">20765 18147 65,'0'0'38,"0"0"-2,0 0 0,0 0-21,0 0-8,-30 18-3,28 18-1,-3 15-6,2 6 4,-2 13 0,2 7 1,-2 1-1,3-4-2,1-6-3,1-10-4,3-10-2,-5-10-17,2-38-9,0 0-1,0 0 0</inkml:trace>
  <inkml:trace contextRef="#ctx0" brushRef="#br0" timeOffset="192352.2333">20657 18521 63,'0'0'39,"0"0"-1,0 0-3,0 0-19,0 0-10,32 27-6,-32-27-2,49 7 4,-49-7-4,56 8 0,-56-8 4,55 5-1,-55-5-3,43 7 3,-43-7-1,31 10-7,-31-10 7,0 0 0,0 0 0,25 39 0,-25-39 1,0 0 0,9 40 0,-9-40 6,0 0-5,0 0 0,37 31-1,-37-31 2,33-3-2,-33 3 0,34-21-1,-34 21 0,0 0 0,34-53 0,-34 53 2,0-41 0,0 41 0,0 0 0,-37-43 0,37 43 0,-35-10 0,35 10 0,-30-2-4,30 2 0,0 0 0,0 0 0,0 0 0,0 0 0,34 10 0,-34-10 0,49-1 2,-20 2 0,-29-1 1,53 3-3,-53-3 1,42 22-1,-42-22 1,30 39-5,-30-39 4,17 50-5,-17-50 5,11 50 3,-11-50 0,6 36 0,-6-36 0,0 0 6,0 0-6,0 0 5,0 0-5,0 0-1,22-59 4,-22 59-1,21-65 0,-10 30 0,-11 35 0,23-54 0,-23 54 1,17-35-1,-17 35-2,0 0-4,0 0 1,23 40 0,-23-40 0,9 59-1,-9-59 1,14 68-1,-14-68-1,17 59 2,-17-59-1,21 38-2,-21-38-2,0 0-1,41 9 0,-41-9 1,0 0-1,40-34 4,-40 34 1,25-37 4,-25 37 2,24-41 4,-24 41 2,25-41 0,-25 41-1,29-40-1,-29 40 1,33-37-2,-33 37 1,31-36-4,-31 36 0,22-36 0,-22 36 0,12-41-1,-12 41 0,-4-41-1,4 41 0,0 0-1,-27-47-1,27 47 1,0 0 0,-37 5 0,37-5 0,-20 42 0,20-42 0,-5 64-7,9-26 5,6-1 0,9 0 0,7 1-1,13-7-3,6-2-6,18-3-21,8-11-1,6-6-4,7-9-2</inkml:trace>
  <inkml:trace contextRef="#ctx0" brushRef="#br0" timeOffset="242976.2952">3618 17215 33,'0'0'17,"-6"-10"1,6 10 0,0 0-3,0 0-3,-5-12-4,5 12 0,0 0-2,-5-13 0,5 13-1,0 0 0,-5-12-1,5 12 0,-6-10-1,6 10 0,-9-11-2,9 11-1,-15-9 1,6 5-1,0 2 0,-2 1 0,-2 3 1,1 1-1,-2 1 2,-1 2 0,0 2-1,-3 1 1,0 3 1,-3 1-1,3 5 1,-2-3 0,3 5 0,-1-2 0,5 6-1,2-2 1,5 2 1,2-1-1,8 0 1,3-1-1,8 0 0,2-3 0,7 0 0,5-5-1,2-3-1,0-1 0,1-3 0,-2-4-2,-3 0 1,-1-3-2,-6-3-2,0 2-2,-8-5-4,5 4-9,-6-4-18,1-1 1,3-1-1,-3-3 2</inkml:trace>
  <inkml:trace contextRef="#ctx0" brushRef="#br0" timeOffset="243667.3643">3802 17275 26,'0'0'16,"0"0"1,0 0 1,-9-5 0,9 5-2,0 0-3,0 0-3,0 0-1,0 0-2,0 0 0,11-1-1,0 3-1,1-3 2,4 2-2,3-1-1,4 1 0,-1-2-1,3 2 0,-1-1-2,-1 1 0,0-1-1,-4 2 0,-2-2 1,-3 1-1,-1-1-1,-2 0 0,-2 1-2,-9-1-2,15 0-4,-15 0-7,12 0-7,-12 0-8,0 0-3,11 3 2,-11-3 2</inkml:trace>
  <inkml:trace contextRef="#ctx0" brushRef="#br0" timeOffset="244096.4072">3887 17392 24,'0'0'19,"0"0"0,0 0-1,0 0-1,0 0-2,0 0-3,12 9-1,-12-9-1,12 4-1,-12-4-1,24 5 1,-11-4-3,10 1 0,-1-3-2,4 2 0,-1-2-1,1 1-1,-4-1-2,0 0 0,-4 1-2,-6-1-3,0 3-3,-12-2-11,8-1-8,-8 1-7,0 0 1,0 0 1</inkml:trace>
  <inkml:trace contextRef="#ctx0" brushRef="#br0" timeOffset="244565.454">3921 17531 24,'-5'11'23,"5"-11"0,0 0-1,0 0-2,0 0-4,0 0-2,0 0-2,0 0-2,0 0 0,0 0-2,0 0-2,17 10 0,-7-8-1,7 0 0,1-2-2,4 1 0,-2-2-1,3 1-1,-3-2 0,0 2-1,-4-3 0,-2 1-2,-4 2-1,-10 0-4,14 0-4,-14 0-13,0 0-10,11-11-2,-11 11 1,10-12 1</inkml:trace>
  <inkml:trace contextRef="#ctx0" brushRef="#br0" timeOffset="245082.5058">4501 17349 31,'0'-13'26,"0"13"2,0 0-3,-3-10-10,3 10-5,0 0-3,0 0-2,-10-2-2,10 2 0,-13 3-1,4-1 1,-3 3-1,-1 1 1,-2 1 0,0 3 2,-1-1-2,1 2 1,0 1-1,1 2 1,0-4-1,5 3 0,0-1-1,5 0 1,1 0 0,4 1 0,3-1 0,3 1 0,3 0 1,5 1-4,2-3 2,4 0-2,0-4 2,3 1-4,-1-4 2,-1 0-3,-1-1 1,-5-5-1,2 2-3,-6-4-2,6 3-17,-4-5-9,1-2-2,1-3 1,-1-2 1</inkml:trace>
  <inkml:trace contextRef="#ctx0" brushRef="#br0" timeOffset="245398.5374">4675 17458 28,'0'0'29,"0"0"2,-11 8 0,11-8-10,0 0-6,0 0-2,0 0-2,10-11-3,-10 11-2,15-2-1,-7 1-2,2-1-1,1 2 0,-2-2-1,0 4 0,1-2-1,-1-2 0,1 4-3,0-2-1,1 3-2,-11-3-7,19 1-11,-8-2-11,-1 0 1,1-1-1,-1-3 3</inkml:trace>
  <inkml:trace contextRef="#ctx0" brushRef="#br0" timeOffset="245699.5675">5037 17357 46,'0'0'29,"0"0"4,0 0-4,9 12-14,-9-12-7,2 11-2,-2-11 1,2 21-2,-1-5-1,2 5 0,-1 1 0,1 4-4,-2-2 1,0 3-3,0-3 3,-1-3-5,1-4 1,-3-4-4,4 2-5,-2-15-11,0 0-11,0 0 0,4-10 1</inkml:trace>
  <inkml:trace contextRef="#ctx0" brushRef="#br0" timeOffset="245954.593">5244 17306 53,'0'0'29,"0"0"2,1 18 0,0-3-20,-5-1-6,2 10 2,-3 1 0,2 7-3,-3 4 1,5 1-3,-3-1-1,2-1-4,1-2 0,-1-8-6,4 0-5,-4-6-11,2-19-9,1 14 0,-1-14 0</inkml:trace>
  <inkml:trace contextRef="#ctx0" brushRef="#br0" timeOffset="246226.6202">5104 17505 54,'0'0'33,"0"0"1,0 0 0,0 0-16,0 0-7,10 8-1,-10-8-2,20-1-2,-6 1-2,4 0-1,0 0-3,-3 0-3,2 3-7,-6-2-27,-2-1 2,-9 0-2,7-10-1</inkml:trace>
  <inkml:trace contextRef="#ctx0" brushRef="#br0" timeOffset="249495.9471">3091 17383 25,'0'0'18,"-10"-2"-1,10 2-4,-9-5-3,9 5 0,-11-3-1,11 3-2,-14-4 1,3 2-1,-1 1-1,-5-2 0,-1 2-1,-5 0 1,-1 1 0,-6-2-1,1 3 0,-4-1-1,2 2 2,-3-1-2,2 2-1,-1-2 0,1 2 0,2 0-1,1 1 1,2-1-2,4 1 1,3-1-1,3 0 1,3-1-1,5 2-1,9-4-1,-12 1-2,12-1-6,0 0-24,0 0 0,1-15-3,4 0 3</inkml:trace>
  <inkml:trace contextRef="#ctx0" brushRef="#br0" timeOffset="265478.5452">1624 17287 15,'-17'-2'15,"4"6"-3,-4-4 3,3 3-3,-2 1 0,1 0-2,-1 2 0,1-1-1,0 3-1,1 0 2,1 5-4,0-1 2,5 5-2,-3-1 2,8 5-3,2-2 0,7 6 1,1-7-2,7 3 0,4-4-4,6-3 1,1-4-2,1-2 0,1-1-4,-4-7-4,5 2-8,-6-6-14,-5-6 1,4-2-3,-5-6 3</inkml:trace>
  <inkml:trace contextRef="#ctx0" brushRef="#br0" timeOffset="265779.5753">1880 17289 25,'0'0'23,"0"0"2,0 0-3,0 0-8,0 0-5,0 0 0,0 0-1,0 0-1,-6 19-1,6-3-2,0 6-1,-1 0 0,2 6-1,-2-1 0,3 1-1,-1-2-1,-1-3-2,2-3-2,-1-6-6,2-1-5,-3-13-9,0 0-6,0 0 0,9-2 2</inkml:trace>
  <inkml:trace contextRef="#ctx0" brushRef="#br0" timeOffset="266057.6031">2005 17270 48,'0'0'26,"0"0"1,0 0-7,0 0-12,0 0-3,3 12-2,-2 2 0,-1 5 0,1 9 0,-2 3 0,2 5 0,-2 0-1,0 2 0,0-3-3,-1-2-2,2-3-4,-2-8-8,1-8-10,3-3-5,-2-11 2,0 0-1</inkml:trace>
  <inkml:trace contextRef="#ctx0" brushRef="#br0" timeOffset="266322.6296">1873 17486 48,'-5'13'28,"5"-13"4,0 0-8,0 0-11,0 0-4,0 0 0,11-10-1,-2 8-3,1-1-2,2-1-3,2 2-3,1-4-5,1 4-5,-1-3-11,-1-1-7,4 4-1,-5-4 1</inkml:trace>
  <inkml:trace contextRef="#ctx0" brushRef="#br0" timeOffset="267283.7257">2156 17586 11,'0'0'18,"0"0"-3,0 0-2,0 0-3,0 0-1,0 0 0,0 0-1,-9-2 0,9 2 0,0 0 0,0 0 0,0 0-1,0 0-1,0 0-1,0 0-1,0 0 0,0 0-1,0 0-1,0 0-1,0 0-1,0 0 1,0 0-1,0 0 0,0 0 0,10-4 0,-10 4 0,0 0 0,11 0 0,-11 0 1,9 4-1,-9-4 0,0 0 0,10 3 1,-10-3-1,0 0 0,0 0 0,9 11 0,-9-11 0,0 0-2,5 13 3,-5-13-3,2 14 3,-2-14-2,0 20 1,0-10-1,0-10 2,-3 21 0,3-21-1,-7 18 1,7-18 0,-14 17-1,5-9 1,-1 0 0,-1-1 0,0-1-1,0 2 1,1-1 0,1-2 0,9-5-1,-12 7 1,12-7 2,-9 2-1,9-2 0,0 0 1,0 0-1,0 0 1,0 0 0,0 0 0,0 0-2,10-9 1,-10 9 0,15-3-1,-4 1-1,1 2 1,3 0-1,0 0-1,2 2 1,1-2-2,-2 1 0,1 0-1,-4-1-2,4 1-6,-8-2-14,2-5-9,1-1 0,-12 7 1</inkml:trace>
  <inkml:trace contextRef="#ctx0" brushRef="#br0" timeOffset="267599.7573">2265 17199 39,'0'0'28,"0"0"1,0 0-1,0 0-11,5 14-9,3 7-2,-1 3-1,6 14 1,0 1 0,6 13-1,-2 2-1,3 5-3,-4-3 0,-1-1-2,-6-4 0,-7-4-3,-3-4 1,-11-7-6,1-3-7,-7-7-17,-7-11-1,1-4 3,-7-11-1</inkml:trace>
  <inkml:trace contextRef="#ctx0" brushRef="#br0" timeOffset="268246.822">1291 17140 20,'-15'-9'23,"2"9"0,0-5-2,1 5-4,1 4-5,-6 0-2,2 12 0,-8-2 0,1 13 0,-5 1-1,0 11 1,-2 0-3,6 10-1,3-1-1,11 5 0,4-1-2,8-2-1,10-5 0,8-3-3,7-2-2,1-7-4,5-1-17,2-7-11,0-9-1,4-2 0,-4-8 1</inkml:trace>
  <inkml:trace contextRef="#ctx0" brushRef="#br0" timeOffset="271081.1054">2548 17805 18,'0'0'26,"0"0"0,0 0-4,0 0-3,0 0-6,11-4-3,-2 2-2,0-1-1,3 2-1,-1 0-1,4 2-1,-3 0-2,2 3-1,0 1-1,-2 0 0,-1 4 1,-2 0-1,-9-9 0,10 20 0,-9-10 2,-1 2-2,-3 0 0,-1-1 0,4-11 0,-13 19 1,13-19-1,-12 14 0,12-14 0,0 0 0,-9 8 0,9-8 0,0 0 0,0 0 0,0 0 0,9-2 0,-9 2 0,18 0 0,-7 0-1,1 0 1,0 2 0,-1 3-2,0 1 2,-11-6 0,13 15-1,-13-15 1,0 20 0,-6-10 1,6-10-1,0 0 7,-37 29-3,37-29 0,-35 14-6,35-14-14,-42 6-15,26-7-1,-4-6-1,6 0-5</inkml:trace>
  <inkml:trace contextRef="#ctx0" brushRef="#br0" timeOffset="272005.1977">410 17237 3,'0'0'24,"-41"24"3,41-24 1,-35 4-9,35-4-2,-38 13-3,38-13-1,-40 18-2,40-18-1,-37 29-1,37-29-2,-30 44-2,30-44 0,-20 53-1,20-53-3,-3 52 2,3-52-4,14 50 3,-14-50-4,29 44 2,-29-44-4,38 29 0,-38-29-6,40 13-13,-40-13-10,42-16 0,-42 16-2,40-40 3</inkml:trace>
  <inkml:trace contextRef="#ctx0" brushRef="#br0" timeOffset="272253.2226">488 17355 45,'0'0'29,"0"0"1,0 0-7,0 0-9,0 0-5,0 0-2,0 0-3,0 0-2,0 0 0,11 58-2,-11-58 1,7 54-2,-7-54 0,7 52-4,-7-52-3,4 47-12,-4-47-10,0 0-3,0 0 3,0 0-1</inkml:trace>
  <inkml:trace contextRef="#ctx0" brushRef="#br0" timeOffset="272496.2468">638 17297 59,'0'0'30,"0"0"-1,0 0 1,0 0-20,0 0-4,-2 44-4,2-44 2,5 56-2,-1-19 1,1 7-3,-1 1 0,2 0-3,-3-3-7,0-5-6,-3-37-17,9 47 3,-9-47-3,0 0 5</inkml:trace>
  <inkml:trace contextRef="#ctx0" brushRef="#br0" timeOffset="272721.2694">482 17579 57,'0'0'34,"0"0"0,0 0-6,0 0-14,43-42-5,-43 42-5,40-29-2,-40 29-3,40-16-6,-40 16-11,33-10-13,-33 10-2,33 7 0,-33-7 1</inkml:trace>
  <inkml:trace contextRef="#ctx0" brushRef="#br0" timeOffset="273245.3217">742 17653 55,'-14'46'35,"14"-46"-4,0 0 1,0 0-17,0 0-4,0 0-5,0 0-2,0 0-1,0 0 0,32 31-1,-32-31 0,0 0 0,0 0-1,14 35 0,-14-35 0,0 0 0,0 0-1,-8 42 0,8-42 0,0 0 0,0 0-1,0 0 1,0 0 0,0 0-1,-29 35 1,29-35 1,0 0-1,0 0 0,0 0 0,0 0 0,0 0 1,33-1-1,-33 1 0,0 0 0,0 0 0,0 0-1,33 11 1,-33-11 0,0 0 0,0 0 0,0 0 0,0 0 1,-14 40 0,14-40 1,0 0 0,-37 25-1,37-25 1,0 0-2,-40 23-2,40-23-4,0 0-20,0 0-11,0 0 0,0 0-1,-19-41 2</inkml:trace>
  <inkml:trace contextRef="#ctx0" brushRef="#br0" timeOffset="322926.2894">5429 9078 6,'14'-1'13,"-5"-11"0,2 2-8,0-3-2,-1-2 0,-1-4 0,-1-2-1,-2-5 2,-1-3-1,-2-2 0,1-5 1,-2-3 0,0-2 1,-3-5 0,-1 0 1,-4-6 0,0 1-2,-5-2 0,-4 0 0,-5-1-1,-2 0 0,-5 3-1,-5 2-1,-3 3 1,-6 1 1,-4 1 0,-6 0 2,-3 2 0,-6 3-1,-3 1 1,-5 2-1,-2 5 0,-3 3-1,-2 5-1,-2 7-2,-1 7 0,-2 6 1,-1 5-1,-1 6 0,0 5 0,1 6-1,2 6 2,3 4-2,2 3 2,6 2-1,4 3 0,5 4 0,5 2 0,4 0 0,4 4 0,4 1 0,3 2 0,7 4 0,1 3 0,4 2-1,6 2 2,5 2-2,4 0 2,7 1-1,4 0 0,4-3 0,5-1 0,3-5 1,4-4-2,4-3 2,4-4-1,1-3 0,2-4 0,1-2 1,1-2-1,0-3 0,1-2 1,-2-1-1,1-1 0,-2-4 0,-1-1 0,1-2 1,0-3-1,-2 2 1,4-4 0,-2-2 1,2 1-1,-3 0 0,0 1 0,1-1-1,-1 1 1,1-3 0,-2 1-1,4-1 0,-3 1 0,6-5 0,0 1 1,2-2-1,2-2 1,1 1-1,1-2 1,3 0 0,2-2-1,1-1 1,3 0 1,0-2 0,2-2-2,1 1 1,0-2 0,0-1-1,0 1 1,0 0 0,0 0-1,-2-1 1,3 0 0,0-1 0,-2-2 0,2-2 0,-3-3 0,0-3-1,0-7 0,-1-6 0,-3-10 0,2-9 0,3-9 0,-2-11 1,4-4 0,-4-7-1,-1 1 1,-4 0-1,-4 3 1,-5 8-4,-11 5-7,-10 0-20,-6 13-1,-19-5 1,-8 9 0</inkml:trace>
  <inkml:trace contextRef="#ctx0" brushRef="#br0" timeOffset="332513.2479">575 10088 24,'0'0'18,"0"0"-2,12 36 1,-12-36-4,0 0-3,-18 36 0,18-36-1,-23 51 0,23-51 0,-34 73-1,16-32-3,-2 2-2,-1-2-3,3-4-5,2-2-6,16-35-8,-21 47-6,21-47-3,0 0 1,0 0-1</inkml:trace>
  <inkml:trace contextRef="#ctx0" brushRef="#br0" timeOffset="332769.2736">807 10383 15,'27'47'17,"-27"-47"2,-21 50 1,21-50-8,-48 63 1,20-27-1,-4 0-2,0 2-1,-5-5 0,4-2-2,1-2-4,32-29-8,-52 43-7,52-43-7,-30 32-9,30-32 2,0 0-1</inkml:trace>
  <inkml:trace contextRef="#ctx0" brushRef="#br0" timeOffset="333045.3012">557 10860 34,'-25'60'22,"10"-25"-2,15-35 2,-27 52-17,27-52-1,-16 51 1,16-51 2,1 35 1,-1-35 0,0 0 0,44 9-2,-44-9-2,50-18-3,-50 18-3,51-29-6,-51 29-8,43-30-12,-43 30 0,36-33 2,-36 33 0</inkml:trace>
  <inkml:trace contextRef="#ctx0" brushRef="#br0" timeOffset="333241.3208">711 10878 30,'0'0'22,"-28"56"0,28-56 2,-29 82-13,17-29-2,0 5-5,1-1-2,1-4-3,2-4-5,1-10-7,4-2-12,3-37 2,0 0-1,0 0 1</inkml:trace>
  <inkml:trace contextRef="#ctx0" brushRef="#br0" timeOffset="333505.3471">1103 10207 33,'0'0'22,"0"0"0,-16 29 2,16-29-7,-53 49-11,31-13-1,-12 5 0,7 3-1,-7 2-2,12-5-2,0-2-5,22-39-8,-27 52-11,27-52-2,0 0 2,0 0 0</inkml:trace>
  <inkml:trace contextRef="#ctx0" brushRef="#br0" timeOffset="333761.3727">867 10200 37,'0'0'24,"-9"36"3,9-36 0,5 41-12,-5-41-4,21 65 0,-7-24-3,-2 0-3,-2-2-2,1 1 0,-11-40-3,15 64-3,-15-64-1,10 38-6,-7-28-11,6-18-7,1 0-1,3-17 0,1 3 1</inkml:trace>
  <inkml:trace contextRef="#ctx0" brushRef="#br0" timeOffset="333949.3916">1133 10257 31,'0'0'23,"0"0"0,-1 27 2,0-7-12,2 5-5,0 6-3,0 2-3,0-1-4,1 1-5,2-5-4,2-11-5,6 0-8,-2-22 1,7-1 0,-2-18 2</inkml:trace>
  <inkml:trace contextRef="#ctx0" brushRef="#br0" timeOffset="334431.4398">1358 10248 42,'-13'29'22,"6"12"1,-4-8-1,5 1-12,8-2-2,3-7-1,6-5 0,2-9 0,5-8 2,-3-12 0,4-3 1,-7-9-1,0-2-2,-6-6-1,-3-2-3,-7 0-2,-2 1 0,-3 4-2,0 3 0,0 3-2,1 2 0,5 5 0,2 3 0,1 10-1,16-11 1,-5 11 0,2 2 1,1 3 1,-1 6 1,4 2-1,-6 3 2,2 2-2,-5 0 3,3-1-2,-2 0 2,4-5-1,2-3 1,0-5 0,6-6 0,-1-3 1,3-5 0,-3-4 1,1-3-2,-8-7 2,-3 2-1,-10-1-2,-6 1-3,-9 4-13,-10 6-17,-14 2 1,-9 10-2,-10-2-1</inkml:trace>
  <inkml:trace contextRef="#ctx0" brushRef="#br0" timeOffset="338748.8715">383 11995 12,'0'0'20,"0"0"0,0 0 1,0 0-7,0 0-6,0 0 0,0 0 1,29-13-2,-29 13 1,34-1-2,-34 1 0,29 3-1,-29-3 0,0 0-3,0 0 0,26 39-1,-26-39 0,0 0 2,-15 50-1,15-50 1,-25 36-2,25-36 2,-32 30 0,32-30-1,-29 23 0,29-23-1,0 0 1,0 0-2,-31 14 1,31-14-1,0 0-1,0 0 0,0 0 0,35-23 0,-35 23 0,30-5 0,-30 5-1,30 6 2,-30-6-2,0 0 2,26 37 0,-26-37 3,-2 37-3,2-37 1,-17 41 1,17-41-1,-27 40-1,27-40-2,-35 36-1,35-36-4,-34 23-4,34-23-10,0 0-8,0 0-2,0 0 4,0 0 0</inkml:trace>
  <inkml:trace contextRef="#ctx0" brushRef="#br0" timeOffset="339040.9007">804 12120 70,'0'0'30,"-41"58"-1,8-16 0,-2 6-15,-3 7-8,-6 8-2,-1 1-2,-3 3 0,2-3-2,-1-2 1,6-4-3,4-8-3,6-8-7,31-42-6,-47 54-8,47-54-4,0 0-2,0 0 1</inkml:trace>
  <inkml:trace contextRef="#ctx0" brushRef="#br0" timeOffset="339365.9332">614 12598 64,'0'49'30,"0"-49"-1,-15 51 1,15-51-15,-20 45-6,20-45-4,-14 42-1,14-42 0,0 0 1,-9 42 0,9-42 0,0 0-1,32 24-1,-32-24-1,40 5-1,-40-5-2,50-5-1,-50 5-4,43-18-6,-43 18-11,33-26-11,-33 26 2,29-40-2,-29 40 3</inkml:trace>
  <inkml:trace contextRef="#ctx0" brushRef="#br0" timeOffset="339575.9542">754 12549 78,'-14'35'31,"-4"19"-1,0 1 2,-5 9-19,5 12-6,2 3-6,-1 1-3,2-1-7,3-9-5,4-9-5,6-10-8,2-51-3,17 45-2,-17-45 3</inkml:trace>
  <inkml:trace contextRef="#ctx0" brushRef="#br0" timeOffset="339998.9965">1225 12050 59,'-26'22'26,"-1"13"1,-9 2 3,-7 9-19,5 5-4,-7 3-2,7 0-5,-4-4-4,13-9-4,29-41-8,-41 55-11,41-55-3,0 0 2,0 0 0</inkml:trace>
  <inkml:trace contextRef="#ctx0" brushRef="#br0" timeOffset="340215.0181">913 12083 62,'0'0'28,"-18"43"-1,28-18-7,10 7-9,2 2-5,10 3-4,-6-1-2,6 0-1,-9-4-2,5-4-7,-11-2-4,0-15-11,1-1-2,-4-20 2,2 1-1</inkml:trace>
  <inkml:trace contextRef="#ctx0" brushRef="#br0" timeOffset="340398.0364">1367 12106 58,'-11'42'29,"6"9"-2,-7-6-4,8-3-18,-1 2-16,1-11-10,9-2-6,-4-18 1,9-5-1</inkml:trace>
  <inkml:trace contextRef="#ctx0" brushRef="#br0" timeOffset="340838.0804">1547 12216 89,'0'0'32,"-7"12"-2,7-12 1,0 0-23,-6 16-5,-1 2-1,1 6-2,-1 5 1,2 2 0,0 5 1,6-3-1,4-4 0,7-9-3,7-12 1,3-12-1,4-11 0,3-9 0,-1-7 0,-4-6 1,-5-2 0,-8-2-1,-5 4-2,-8 4 1,-7 8-2,-6 7-2,-5 8 1,-7 2-4,4 7-10,1 9-7,0-5 1,22-3-1,-14 4 1</inkml:trace>
  <inkml:trace contextRef="#ctx0" brushRef="#br0" timeOffset="341074.104">1670 12135 33,'21'-3'26,"6"15"2,-12 1-4,4 9-3,-5 4-7,1 1-3,3 3-2,1-4-2,6-2 0,2-10-2,9-5 1,1-13-1,7-3 0,-6-12 0,1-2-1,-11-11 1,-3-1-2,-14-3-2,-12 1 0,-14 3-3,-15 0-7,-11 4-25,-13 9-2,-12 1 0,-1 7-1</inkml:trace>
  <inkml:trace contextRef="#ctx0" brushRef="#br0" timeOffset="346726.6692">11935 9569 2,'0'0'7,"-5"14"1,5-14-2,0 0-1,-10 11 0,10-11-2,0 0 0,-5 12 1,5-12 0,0 0 2,8 10 2,1-4 0,1-3-1,7 4 3,3-2-3,7 1 0,6-4-1,6-1-2,6 1-2,7-2 1,2-3-1,8 1 1,5-2 0,5 1 0,2-1 0,2 0 0,2 0-1,1 1 1,2 0-1,-4 1 0,-3 1-1,-4-1 0,-4 0 0,-7 1 0,-6 0 0,-7 0-3,-6 0-11,-10-6-13,2 4 0,-12-15-1,1 0 1</inkml:trace>
  <inkml:trace contextRef="#ctx0" brushRef="#br0" timeOffset="352001.1966">15394 9662 34,'0'0'22,"-1"-24"0,1 24-4,5-21-8,-5 21-3,3-14-2,-3 14 0,0 0-1,-3 12 0,-2 8 0,2 7-1,-3 6 0,2 5 0,-1 3 0,-1 3-2,4-1 1,1-2-5,2-4-7,0-9-12,8 5-3,-7-13-2,9 4 1</inkml:trace>
  <inkml:trace contextRef="#ctx0" brushRef="#br0" timeOffset="352243.2208">15747 10001 33,'-12'38'22,"-15"-6"2,-3 9 0,-8-2-14,-3 3-4,0 0-1,1-4-5,4-3-6,4-8-6,10-4-5,2-10-4,16 0-2,4-13 0,0 0 1</inkml:trace>
  <inkml:trace contextRef="#ctx0" brushRef="#br0" timeOffset="352813.2778">15535 10341 36,'0'0'23,"13"2"1,-13-2 1,15-16-9,-5 8-8,4 0-3,1 1-2,2 1-1,0 3-1,0 5 0,-1 2 0,-3 7 0,-2 3-1,-3 4 1,-2 2 0,-4 2 0,-1 1 0,-1-5 0,-2 0 0,-1-3 0,0-3-1,3-12 1,-4 13 0,4-13 2,0 0 0,0 0 0,0 0-1,0 0 2,0 0-2,4-13 0,-4 13 0,12-13-2,-3 5-1,0 4 1,3-1-1,-3 5 0,3 3 0,-2 1 0,-10-4 0,14 20 1,-8-8-2,-3 2 2,-2 2 0,-4 2 2,-2-2-2,-4 2 1,-5-4 0,-3-1-1,0-2 1,-3-5-2,1-4-4,1-5-5,1-5-7,1-11-10,12 2-1,-3-14 0,11 1 0</inkml:trace>
  <inkml:trace contextRef="#ctx0" brushRef="#br0" timeOffset="353114.3078">16048 9706 48,'0'0'22,"-13"5"2,2 12-1,-9 5-13,1 4-8,-2 7-2,-3 5 1,0 3-1,0 1 0,2-3-1,6-7-3,3-4-3,2-9-2,6-5-2,5-14-6,0 0-6,0 0 1,5-16 1</inkml:trace>
  <inkml:trace contextRef="#ctx0" brushRef="#br0" timeOffset="353364.3329">15889 9753 35,'1'10'20,"-1"-10"1,3 14 2,1-1-16,3 4-2,1 6-1,1 1-1,2 5 0,1 1-1,2-1 0,-2-4-3,1-4-4,-1-7-5,4 3-12,-6-18-1,6 1 1,-6-18 0</inkml:trace>
  <inkml:trace contextRef="#ctx0" brushRef="#br0" timeOffset="353590.3555">16231 9735 30,'8'23'20,"-11"-4"-1,7 10 1,-5-4-13,2 4-5,-1 3 0,0-2-2,-1-2 1,0-4-2,1-7 0,0-17-7,7 17-12,-7-17 1,12-17 0,-8-8 0</inkml:trace>
  <inkml:trace contextRef="#ctx0" brushRef="#br0" timeOffset="354098.4063">16361 9740 9,'9'24'18,"-9"-7"1,8 9 2,-3-2-7,6 4-1,0-4-3,4-3-1,-1-4 0,0-7 1,2-3 0,-2-8-1,1-5-1,-7-5 1,2-2 0,-6-5-3,-1 1-2,-3-2-2,-4 0-1,-2 4-1,-3 1-1,9 14 0,-15-20-1,15 20-1,-7-13 1,7 13-1,0 0 1,15-10 0,-7 8-1,3 2 2,1 2-1,0 5 1,-1 7 1,0 3 0,-2 4-1,1 3 1,2 0 1,1 2-1,3-4 1,3-4 1,3-9-1,3-4 0,4-8 1,-3-7 1,-1-5 0,-4-9 0,-4-4-1,-9-3 0,-6-1 0,-11 2-1,-7 2-1,-4 6-2,-7 3-3,1 9-10,-2 8-14,0-2-1,11 7 0,1-6 0</inkml:trace>
  <inkml:trace contextRef="#ctx0" brushRef="#br0" timeOffset="358945.891">15476 12183 22,'-16'-6'22,"16"6"4,-21-6 2,21 6-10,-6-11-5,6 11-3,3-12 0,-3 12-2,20-8-1,-7 8-3,3 6 0,-1 2-3,1 8 0,-4 5-1,-4 5-1,-6 4 1,-4 3 0,-6-2 0,-4 0 1,-4-2 0,-1-3-1,-1-5 1,2-3 0,0-4 0,5-3 1,1-4 0,10-7 0,-10 3 0,10-3-1,0 0 1,6-14 0,-6 14-1,9-14 0,-9 14-2,10-11 1,-10 11-1,9 0 0,-9 0 0,11 10-2,-5 2-3,0-2-4,2 5-4,-1-1-2,3-1-6,4 4-8,-5-13-2,10 2 4,-6-15 2</inkml:trace>
  <inkml:trace contextRef="#ctx0" brushRef="#br0" timeOffset="359208.9173">15784 12352 34,'2'15'24,"-13"-3"3,1 14 2,-10 3-12,-7 6-4,-3 9-1,-7 3-1,1 5 1,-2 0-4,3 0-3,3-4-2,8-6-4,4-4-1,7-10-4,6-5-2,3-7-5,4-16-5,13 6-6,-3-21-7,10-1 1,0-17 1,10 5 3</inkml:trace>
  <inkml:trace contextRef="#ctx0" brushRef="#br0" timeOffset="359757.9722">15822 12577 46,'3'-18'25,"-3"18"2,2-18 0,-1 8-16,3-1-4,-4 11-1,10-13 0,-10 13-1,15 3-1,-6 4-2,1 6-1,0 2 0,-3 3-1,1 3 0,-4 0 0,-3 0 2,-4-1-2,-3-5 1,0-1 0,-3-3 0,9-11 0,-16 13 0,16-13 0,-9 5 0,9-5 0,0 0 0,0 0-1,0 0 1,0 0-1,11-8 0,-2 6 0,1 0-1,0 1 1,3 1 0,-1 1 0,-2 2-1,1 3 1,-11-6 0,13 17 1,-11-6-1,-2 3 1,-3 3 1,-4 1 0,-3 0 0,-2 0 0,-3-1 1,-3-1-1,0-3 0,0 0-2,0-6 0,2-4-1,4 0-3,-1-8-4,13 5-11,-10-13-11,8-4-2,8 0 0,-1-10 1</inkml:trace>
  <inkml:trace contextRef="#ctx0" brushRef="#br0" timeOffset="360330.0294">16287 12224 50,'0'0'27,"0"0"1,-14 10-1,14-10-15,-18 26-6,5-3-2,-3 5-2,-1 5-1,-1 2 1,1 4-3,3-7 0,2-1-5,4-8-3,3-9-7,5-14-10,0 0-2,0 0 0,0-32 2</inkml:trace>
  <inkml:trace contextRef="#ctx0" brushRef="#br0" timeOffset="360572.0536">16125 12196 41,'-7'17'27,"4"-6"2,8 4-8,0 6-6,3 3-3,2 4-3,1 3-2,2 0-3,2 2-2,1-1 1,0-2-5,-3-6 1,1-1-3,-3-8-4,1-2-7,1-2-10,-13-11-3,17-7-2,-11-9 3</inkml:trace>
  <inkml:trace contextRef="#ctx0" brushRef="#br0" timeOffset="360788.0752">16435 12293 47,'12'22'25,"-11"-7"2,5 12-1,-3-2-16,-1 6-6,0 4 0,-1 0-2,0-1-2,0-5-4,1-5-8,-3-12-13,11-1-1,-6-22 0,10-2 0</inkml:trace>
  <inkml:trace contextRef="#ctx0" brushRef="#br0" timeOffset="361381.1345">16685 12395 88,'-10'42'31,"6"4"0,-5-13 0,3-7-27,5-3-2,3-8-1,-2-15 1,15 4 0,-5-15 0,3-10 0,2-3 0,2-6 0,2-3-1,-2-2 0,0 3-1,-4 2 1,-2 8-2,-3 5 1,-2 3-1,-6 14 1,-1-12-1,1 12 0,0 0 0,0 0-2,-13 4 1,13-4 0,0 0 0,0 0 0,9-6 1,-1 2-1,3-2 1,1 2 1,3 1 0,1 2 0,0 4 0,-1 5 1,2 3 0,-2 6 0,1 4 1,-1 0-1,1 3 1,-2-1 0,2-5 0,2-3 0,2-4 0,1-8-1,2-5 1,-3-6 0,1-6 0,-3-5 0,-1-1 0,-7-2 0,-4 0-1,-10 2 1,-9 5-1,-12 6-1,-10 3-3,-5 8-9,-4 3-22,-2-5 0,10 2 0,10-9-1</inkml:trace>
  <inkml:trace contextRef="#ctx0" brushRef="#br0" timeOffset="369857.9821">23054 10144 49,'0'0'25,"0"0"1,0 0-3,0 0-12,0 0-5,0 0-1,6 16-2,-7-1 0,0 7 0,-4 5-1,0 7-1,-1 1 0,0 5 0,-1-4-3,1-5-4,2-5-6,2-6-4,2-20-9,14 6-2,1-21 0,11 2 0</inkml:trace>
  <inkml:trace contextRef="#ctx0" brushRef="#br0" timeOffset="370414.0377">23303 10291 14,'14'8'23,"-14"-8"-2,1 29-1,-11-3 1,-8 11-2,-6 6 0,-8 8-6,-2 5-3,-4-3-5,2 0 1,5-8-6,3-9-3,10-8-1,4-10-2,13-8 0,1-10 0,16-2-1,-1-6-2,5 0-1,3 0 0,1-1 0,0 2 0,-4 3 0,0 4 1,-9 3 4,-2 4 4,-5 4 4,-5-1 5,-1 2 2,-2-2 1,0 1 1,4-11 3,0 0-2,5 12-1,-5-12-1,18-8-3,-9-1 1,3 5-2,-2-3-2,1 2-3,-11 5 0,14 0-2,-14 0 0,6 19-1,-5-2 0,-2 4 1,-2 1-1,0 2 0,0-2 0,0-1 1,0-5 0,3-1 1,0-15 0,15 10 1,-2-10 0,3-1-1,2-4 1,0 1-1,1 0-1,-4-2-3,-1 2-5,-5-1-8,-1-4-14,-8 9-2,12-19 1,-5 6-1</inkml:trace>
  <inkml:trace contextRef="#ctx0" brushRef="#br0" timeOffset="370746.0709">23739 10269 51,'-1'-16'26,"1"16"3,0 0-8,0 0-12,0 0-2,-15 21-1,2 9-1,-4 7-1,-6 6-1,-3 6-2,0 0 1,1-1-2,0-8-2,7-6-4,2-12-4,7-12-6,9-10-3,-3-11-2,9-3-3,-2-11 2,5 1 2</inkml:trace>
  <inkml:trace contextRef="#ctx0" brushRef="#br0" timeOffset="370971.0934">23563 10288 38,'-5'-15'25,"5"15"3,-7-13-2,7 13-4,0 0-6,0 0-4,-3 20-2,4-6-5,4 6-2,2 2-1,0 4 0,3 1-1,2-2 1,-1-4-3,0-2-2,2-3-6,-4-6-8,-1-9-13,8 0-1,-7-13-2,6 2 1</inkml:trace>
  <inkml:trace contextRef="#ctx0" brushRef="#br0" timeOffset="371233.1196">23921 10229 65,'15'19'32,"-18"-9"-6,6 8 4,-8 1-21,1 2-5,2 6 1,-1 4-3,1-1 1,1-3-1,0-3 0,0-5-2,2-5-1,-1-14-4,1 11-7,-1-11-11,15-19-5,-11-2-4,10 0 4,-7-10-3</inkml:trace>
  <inkml:trace contextRef="#ctx0" brushRef="#br0" timeOffset="371797.176">24137 10263 36,'3'24'26,"-10"-5"2,3 8 0,-6-4-13,1 0-4,1-2-3,1-4-1,5-3 0,2-14 1,0 0-1,13 0-1,0-8-1,-2-8 1,4 4-2,-2-8 0,-1 2-2,-2 0 0,-3 2-1,-6 2-1,0 4 1,-1 10-1,-6-14 1,6 14-1,0 0 0,-10-8-1,10 8 1,0 0-1,8-12 1,2 6-1,4-1 1,0 1-1,4 1 0,2 0 1,1 5-1,-1 3 1,-4 4-1,-1 4 1,-2 2-1,-3 1 1,-1 0-1,0-1 1,-1-2 1,-8-11 0,18 12 0,-18-12 2,0 0 0,0 0 1,40-27 1,-40 27-1,0 0 0,19-47 0,-19 47 0,0 0-3,-1-33-2,-10 28-1,-8 4-1,0 4 0,-3 0-2,4 4-3,-2-6-8,8 3-18,0-1-1,12-3-1,0 0 0</inkml:trace>
  <inkml:trace contextRef="#ctx0" brushRef="#br0" timeOffset="373619.3581">23031 12033 11,'0'0'16,"0"0"0,0 0-5,0 0-4,0 0-2,0 0 1,0 0 1,0 0 3,0 0-1,0 0 0,0 0-1,0 0 0,0 0-1,0 0-2,0 0-1,0 0-1,0 0-1,0 0-1,0 0 0,0 0-1,0 0 1,0 0-1,0 0 1,0 0-1,0 0 1,0 0 0,0 0 0,0 0 0,0 0 0,0 0 0,0 0 0,0 0 1,0 0 0,0 0-1,0 0 1,0 0-1,0 0 0,0 0 0,0 0 0,-5-10-1,5 10 1,0 0-1,0 0 1,0 0 1,0 0-1,0 0 0,0 0 1,0 0-1,0 0 1,0 0 0,0 0-1,0 0 1,0 0 0,0 0 0,0 0 0,0 0-1,0 0 0,0 0 0,0 0 0,0 0-1,0 0 0,0 0 0,0 0 0,0 0 0,0 0 0,0 0 0,0 0 0,9 13 0,-7 5-1,-1 8 2,-1 6-1,-2 4 0,1 5 0,-3 1 1,0 0-1,-3-5-1,1-3-5,-3-11-9,3-8-14,4-3-2,2-12-2,0 0 2</inkml:trace>
  <inkml:trace contextRef="#ctx0" brushRef="#br0" timeOffset="373896.3859">23300 12186 40,'3'27'28,"-12"-3"1,-4 5-1,-7 8-14,-10 4-3,-3 6-1,-7 2-2,1-1-1,-1-3-3,4-5-3,6-5-3,5-10-3,9-4-3,6-9-2,10-12-3,0 0-4,21 7-4,-2-7-6,0-8 1,8 8 1,-7-8 4</inkml:trace>
  <inkml:trace contextRef="#ctx0" brushRef="#br0" timeOffset="374332.4295">23161 12675 37,'-1'18'26,"1"-18"1,-8 16-3,8-16-4,-8 14-4,8-14-3,0 0-2,10 11-3,-1-13-2,4 4-2,0-1 0,3 4-2,-2 1-1,2 4-1,-5 6 1,-2 4-2,-3 4 1,-4 1-1,-3 2 1,-4 1 0,-4-1 0,-2-1 0,-3-5 0,-2-4 0,-1-3 0,0-6 1,1-5 0,2-5 0,2-3 1,3-5-1,3-3 1,3-1-1,3-1 1,5 1-1,2 0 0,4 3 0,5-1 0,2 4-1,3 2 1,0 2-1,3 4-1,-4 2 0,3 2 0,-5 0-2,-1 3-4,-6-6-6,3 1-11,-3-1-10,-11-1 0,19-16 0,-14-5 0</inkml:trace>
  <inkml:trace contextRef="#ctx0" brushRef="#br0" timeOffset="374912.4875">23694 12071 63,'0'0'30,"9"-1"-1,-9 1-7,-10 7-12,1 4-2,-8 8-4,-6 8 1,-8 4-2,-2 6-1,-5 2-1,0 1 1,0-4-2,6-6-1,7-7-3,4-12-5,10-8-5,11-3-5,-10-24-7,14 4-1,0-9 0,5 2 1</inkml:trace>
  <inkml:trace contextRef="#ctx0" brushRef="#br0" timeOffset="375122.5085">23422 12120 28,'4'-22'21,"-4"22"1,0 0 1,0 0-2,0 0-1,0 0-5,14 22-3,-10-6-2,3 9-3,-1 2-2,3 6-1,-1 2-2,0 2-2,0-4 1,-1-3-3,4-5-4,-3-8-6,5-7-13,7-6-7,-4-14-1,7-1 1</inkml:trace>
  <inkml:trace contextRef="#ctx0" brushRef="#br0" timeOffset="375835.5798">23882 12122 52,'11'34'28,"-11"-5"1,2 7-2,-8 1-14,-1-5-11,5 3 1,4-4 0,0-2 0,3-7 0,6-3 2,1-10 0,4-5-1,1-13-1,5-5 1,-4-7-3,6-6 2,-2-4-3,1-2 0,-2-1 0,-1 3 0,-6 2 1,-3 4 0,-7 5 0,-6 4 1,-6 4 0,-5 4-1,-4 2 1,-3 4-1,-2 1 0,0 1-1,1 1 0,2 1 0,3 0 0,1-1-2,15-1 0,0 0 0,-1-11 1,12 1-1,9-1 0,2-3 0,6-1 0,7 0 2,-1 2 0,0 1-1,-2 6 0,-2 5 0,-4 6 0,-3 7 1,-5 6 0,-3 7 1,-8 3-1,-1 3 1,-4 2-1,-1-3 1,-2-2 0,1-3 0,1-9 1,3-5 0,-4-11 0,22 0 0,-4-10 0,3-2 1,-21 12 1,36-39 1,-36 39-1,31-44 0,-23 24-3,-6 2 0,-6 3-1,-7 4 1,-3 4-4,-6 1-1,1 7-3,-2-5-5,7 7-8,0-2-12,5-7-2,9 6-2,4-15 3</inkml:trace>
  <inkml:trace contextRef="#ctx0" brushRef="#br0" timeOffset="404123.4083">21808 6120 7,'0'0'21,"0"0"-3,0 0-4,0 0-2,0 0-2,3 19 1,-5-3-3,-1 5-1,-1 8-1,1 6 0,-2 5 0,2 3 0,-1-1-1,1-2-2,1-5 0,1-6-1,1-7-1,1-5 0,-1-17 2,1 15-1,-1-15 1,2-11-1,-1-5 1,3-2-1,0-6 0,1-3 0,2-6-2,2-2 1,1 3-2,2 2 0,1 6 0,-1 3-1,2 8 0,0 6 0,2 11 1,0 8 0,-1 7 1,1 6 0,0 3 0,0 2 1,-1 2-1,-1-3 0,-3-6 1,-2-3-2,-2-6 2,-2-4 0,-5-10 0,0 0 1,9-5-1,-7-9 1,0-7-1,0-6 1,1-6-2,1-3 0,1 1-1,1 2 1,-1 6-1,0 6 1,0 7-1,-5 14 0,13 8 1,-6 12 0,1 8 0,-1 6 0,1 6 1,1 2-1,1 2 0,-1-2-3,0-4-3,-1-9-2,4-6-7,1-7-9,-3-17-6,9-2 1,-7-16 1</inkml:trace>
  <inkml:trace contextRef="#ctx0" brushRef="#br0" timeOffset="404769.4729">22442 6269 7,'-2'34'20,"-11"-1"1,6 9-1,-5-3-11,2-1-1,3-2-2,4-5 2,4-8 0,6-9 0,4-7 0,3-8 0,2-4 0,1-7 0,0-2 0,-1-5-4,-3-1 0,-3-2-2,-3 1 0,-6-3-1,-5 4 1,-5 2-2,-4 3 0,-4 3 0,-2 3 0,-1 3-2,1 2 2,2 3-1,3 1 0,6 1 0,8-1 1,0 0 0,15-6-1,7 0 0,5-4 0,7 1 1,5-4-1,3 0 0,1-1 0,-3 3-1,-5 3 0,-5 6 1,-8 4 0,-8 8 1,-9 6-2,-7 7 3,-6 5-1,-6 4 1,-1 1 0,-1-3 1,3-2-2,2-5 2,5-4 0,7-7 0,8-3-1,3-4 1,6 0 0,0 0 1,1 0-1,-2 1 0,-4 4-1,-6 4 1,-8 6-1,-8 0 0,-6 1-2,-4 0-1,-4-5-3,3 1-6,-1-13-6,6-11-6,9-8-5,6-18-3,13-4 1,2-16 2</inkml:trace>
  <inkml:trace contextRef="#ctx0" brushRef="#br0" timeOffset="405025.4985">23078 5962 18,'-3'13'25,"1"20"1,-10 4 2,-1 16-13,-1 10-3,0 8-2,1 10-2,2-3-1,5 0-3,3-8-2,5-7-2,2-12-3,7-11-1,3-13-3,-1-15-3,4-13-6,2-8-10,-5-15-2,4-1 1,-7-16 2</inkml:trace>
  <inkml:trace contextRef="#ctx0" brushRef="#br0" timeOffset="405243.5203">23046 6386 28,'-19'1'25,"9"10"0,-4-9 3,14-2-11,0 0-6,0 0-2,19-4-1,5-9-1,10-2 0,6-4 0,4 0-3,-1-1-4,0 2-2,-3 5-8,-10 3-8,-8 6-11,-4 14-1,-17 1-2,0 11 2</inkml:trace>
  <inkml:trace contextRef="#ctx0" brushRef="#br0" timeOffset="406192.6152">22632 7257 0,'9'-8'20,"-9"8"2,0 0 1,0 0-9,-16-6 0,0 14 0,-3 5-1,-7 6-1,-6 2-3,-1 7-1,-2 0-3,4 3-1,3 0 0,5-3-1,5-5-1,10-4 3,7-9-3,11-5 1,8-10 0,5-3 0,3-10 0,6 2 0,-1-6-1,0 3-2,-5 2 0,-4 2 0,-7 5-1,-4 6 1,-11 4-1,6 14 1,-7 1 0,-2 5-1,0 2 1,-1 2 1,1 1-2,1-4 0,3-4-3,-1-17 0,15 11-3,0-17-4,7-6 1,1-9-1,7-1 1,0-8-1,2-2 0,0 0-1,-3 1 3,-2 4 1,-5 5 3,-4 5 3,-6 8 1,-12 9 4,9 10 3,-13 9 4,-5 6 1,-2 6 0,-3 4-1,0 2-1,3-4-2,2-1-1,2-6 0,6-4 0,4-9-1,9-4 1,3-10 0,8-7 0,3-7-1,5-4-2,1-5 0,2-4-1,-2-4-2,-2 1 0,-4 1 0,-5 6 0,-7 4 0,-4 4 0,-3 4-1,-7 12 1,0 0 0,0 0-1,-10 6 1,0 8 0,-1 3 0,1 3 0,1 4 0,0-1 1,4 0 0,2-2-1,4-2 0,4-5 0,4-1-2,0-10-1,5-2-9,1-4-12,-4-9-8,7 2 0,-6-12 0,2 2 0</inkml:trace>
  <inkml:trace contextRef="#ctx0" brushRef="#br0" timeOffset="406394.6354">23154 7204 63,'0'0'31,"0"0"-1,0 0-1,0 0-17,0 0-9,0 0-3,0 0-4,12-10-2,-12 10-3,14-9-3,-2 5-6,4 4-7,-2-6-4,11 10 3,-2-12 1</inkml:trace>
  <inkml:trace contextRef="#ctx0" brushRef="#br0" timeOffset="406905.6865">23561 7224 11,'2'24'22,"-14"-7"-2,1 4 0,-5-2 0,-3 3-2,0-1-1,-4-1-4,6 1-3,-2-2-3,7-1-3,0-1-2,4-1-1,4-3 1,5-2 1,-1-11-1,13 16 2,-2-14-1,3-2 0,4-7 1,1-2-1,2-8 0,1-5-2,1-8 0,2-6 0,-3-6-1,-2-6 0,-3-3 1,-2 1-1,-5 1 0,-2 5 0,-5 7 1,-4 5 0,-3 8-1,-4 8 1,-1 9-1,-5 7 0,-2 11 0,-1 9 1,-3 10-1,3 6-1,0 9 2,5 1-2,2 2 2,6-1-1,4-5 1,4-6-1,5-8-1,1-8-2,3-4-3,0-8-5,4-2-11,1-1-9,-3-9-2,5 3-1,-6-8 2</inkml:trace>
  <inkml:trace contextRef="#ctx0" brushRef="#br0" timeOffset="407620.7579">23700 7326 55,'0'0'31,"-4"-14"0,4 14 0,0 0-18,0 14-6,-1 1-2,-3 4-4,-3 6 0,0 5-1,-2 5 1,-1 1-1,-2 0-2,4-3-5,-2-8-5,6-7-11,7-2-6,-3-16-2,18-1 0</inkml:trace>
  <inkml:trace contextRef="#ctx0" brushRef="#br0" timeOffset="407944.7904">24076 7277 9,'-11'17'24,"-18"-7"1,1 8 2,-8 1-10,0 4 0,3 4-4,0 1-2,6 4 0,2-5-4,14 2 0,3-5-1,12 1-1,4-8-1,10-2 1,4-8-1,9-1 1,-2-5-2,3-2-1,-1-3-2,-2-9-4,3 0-7,-7-7-17,-8-8-5,1-1-1,-8-13-1</inkml:trace>
  <inkml:trace contextRef="#ctx0" brushRef="#br0" timeOffset="408122.8081">24016 6927 73,'-11'-5'35,"11"5"-2,0 0 0,14-4-19,-14 4-19,14-9-11,-5 7-18,-9 2 2,3-13-3,-3 13 3</inkml:trace>
  <inkml:trace contextRef="#ctx0" brushRef="#br0" timeOffset="408815.8775">22803 8208 22,'0'0'20,"5"-15"0,-5 15-1,0 0-5,0 0-7,10-12-1,-10 12-2,11-4-1,-2 3 1,3-2-1,7 2-1,4-1 0,10-2 0,8 1-1,9-1 0,8 0-1,12-2 1,9 0-1,11-1 1,7 0-1,6 1 1,4 0-1,3 0 1,1 2-1,0 0-4,0 4-15,-17-8-5,-2 7-1,-18-14-1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10T14:39:52.11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8989 4512 8,'-11'65'19,"7"10"2,-7-12-1,7 0-11,-1-10-1,9-13 1,6-20 1,7-29-1,15-29 0,14-33-1,24-32 1,24-34-1,26-26-5,27-21-22,20-10-7,10-14-2,11 10 0</inkml:trace>
  <inkml:trace contextRef="#ctx0" brushRef="#br0" timeOffset="8175">7622 15272 3,'-11'-18'16,"11"18"2,-8-23-1,4 12-9,0-1-2,4 12 1,-6-18-1,6 18 2,-4-18-2,4 18-1,-3-16 1,3 16-1,2-16-2,-2 16 0,9-17-1,1 8 0,2 1-2,4-2 1,4 3-1,6-2 0,4 3 0,6-1 0,4 1 0,4 4 1,3-3-1,7 3 0,2 0 1,5-2 0,6 1 0,3-2 1,5 0 0,4 0 0,6 0 1,2-2 0,5 2 0,1 1-1,4 1 1,0 1-1,1 2 0,0 0 0,4 2 0,-2 3-1,0 1 0,-1 1 0,1 0 0,1 0-1,0-1 1,-4-4 0,-2-4-1,-2-4-1,-5-6-5,-1-7-15,-3 1-7,-12-15-2,-4 3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5T16:14:15.55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1979 13306 13,'0'0'13,"0"0"0,0 0-5,0 0-6,0 0-1,8-10-2,-8 10-2,0 0-2,17 0-5,-17 0-2,23-3-1</inkml:trace>
  <inkml:trace contextRef="#ctx0" brushRef="#br0" timeOffset="1274">1845 13286 0,'0'0'13,"0"0"0,-11 0-2,11 0-10,0 0-8,0 0-4,18-5-1</inkml:trace>
  <inkml:trace contextRef="#ctx0" brushRef="#br0" timeOffset="7.93684E7">2870 5743 13,'-12'-9'9,"12"9"1,0 0-1,0 0 1,0 0 0,0 0-2,0 0-1,0 0-1,0 0 1,0 0-2,0 0 0,0 0 0,1-11 0,-1 11 0,0 0-1,0 0 0,0 0-2,0 0 0,0 0-1,0 0 0,9-3 0,-9 3-1,0 0 2,3 20-1,-1-6 1,-1 3 0,2 5 0,-1 3 1,0 3-1,0 0 1,-1-3-2,0 0 1,-1-4-1,0-2 0,-1-3 0,0-3 0,-1-3-1,2-10-1,-3 17-3,3-17-3,-2 11-5,2-11-5,0 0-7,13-1-3,2-4 0,-5-10 2</inkml:trace>
  <inkml:trace contextRef="#ctx0" brushRef="#br0" timeOffset="7.93697E7">3021 5910 0,'0'0'15,"0"0"0,0 0-8,0 0 0,0 0 2,0 0 0,0 0-1,0 0-2,0 0 0,0 0 0,11-1-1,-11 1-1,13-3-2,-13 3-1,17-2 0,-5 2-1,0 0 1,4 0-1,5 1 0,3-1 0,3 0 0,3 1 0,4 1 0,4 0 0,5-2 0,4 2 1,0-3 0,4 1 1,5 2 0,3-4-1,3 2 1,2-3 0,4-1-1,1 1 1,2 0 0,0-1 0,0 0 1,1 2-1,0-1 0,0 2 1,-1 1-1,0 0 0,-1 0-1,0 1 0,-1 1 1,0-1 0,0 1-1,-1 0 1,-1 1 0,0 0-1,-1 0 1,1-1 0,0 0-1,2 1 1,1-2 0,3 0-1,0-1 1,1 0 0,0 0 0,2 1 0,-1-1 0,0 1 0,-1-1 0,-2 1-1,0-1 0,-2 3 1,-2-4-1,-4 2 0,-3-2 1,-4 1-1,-9 0 0,-6 0 0,-8-2 0,-6 2 0,-9-1-1,-4 1 0,-15 0 0,11-1-1,-11 1 0,0 0 0,-6-14-1,6 14 0,-12-20 0,4 7-1,-2-2 2,0-1-2,-1 0 2,-3-1 0,3 1 0,-2 2 0,0 0 1,2 2-1,0 2 1,2 3 0,9 7 0,-13-8 0,13 8 1,0 0 0,0 0 0,0 0 0,0 0 0,0 0 2,9 4-2,3 1 1,2 3-1,1 1-1,4 4 1,0 2-1,1 4 0,0 1 0,-4 3 1,-2 2 0,-3 0-1,-4 3 1,-5 2 0,-4-1 0,-8 0-1,-8-2-2,-6 1-8,-7-2-12,-8-8-8,1 2 0,-11-14-2</inkml:trace>
  <inkml:trace contextRef="#ctx0" brushRef="#br0" timeOffset="7.93859E7">12611 6938 13,'0'-16'13,"0"16"1,-5-16-1,5 16 0,-13-21-4,4 10 1,-1-2-4,-2 2 1,-2 0-3,0 1 2,-4 1-3,0 4 1,-3 1 0,-1 3-2,-3 2 0,-2 4-1,-2 3 0,-1 6-1,-1 5 2,-1 6 0,-1 6-1,1 7 0,0 3 1,5 6-1,4-2 0,4-2 1,9-1-2,6-3 1,10-5 1,8-6 1,10-4-1,6-6 0,6-3-1,3-4-2,1-3-2,1-5-2,-1-2-4,-5-5-8,1 3-9,-13-10 0,2 6 2,-11-10 1</inkml:trace>
  <inkml:trace contextRef="#ctx0" brushRef="#br0" timeOffset="7.93886E7">12921 7201 9,'0'0'13,"0"0"-3,0 0-1,0 0-3,0 0-1,0 0-1,0 0 0,0 0-2,0 0 0,0 0 1,0 0 0,0 0 1,0 0 0,0 0 1,0 0 0,0 0-1,0 0 0,0 0 1,0 0-1,0 0 0,13 7 1,0-6 0,5-1 0,4 1 1,7-1-1,8 3 1,6-3-3,5 2 1,3-1-2,3 0 1,0 0-2,1 1 0,-2-2-1,-2 0 1,-7-2-1,-3 1 0,-7 0 0,-6 1-2,-6-1-4,-6 1-6,-16 0-9,19 1-4,-19-1-2,0 0 1</inkml:trace>
  <inkml:trace contextRef="#ctx0" brushRef="#br0" timeOffset="7.9389E7">14339 7067 10,'17'-4'17,"0"7"0,-17-3 0,0 0-8,0 0-3,0 0-1,-22-11 1,2 11 0,-3 0-1,-5 2 0,-1 3 1,-4 4 0,0 3 0,0 8-1,1 3 0,2 6-2,3 4 1,4 2-1,6 2 0,5 0 0,8 0 1,7-5-1,9-2 0,5-3-1,9-3 1,3-5-3,5-3-2,4-3-4,2-6-4,1-3-4,2-4-7,-3-10-6,5 4 0,-7-11 2</inkml:trace>
  <inkml:trace contextRef="#ctx0" brushRef="#br0" timeOffset="7.93894E7">14677 7218 16,'0'0'15,"0"0"2,-13-1 0,13 1-10,0 0 0,0 0 3,9 6 0,1-2 0,5-1 0,6 2 0,6 1-2,5-3-1,4 2-2,3-3-2,0 2-1,-1-4-1,-2 1 0,-2-2-1,-6-1-1,-2 0-5,-5 1-4,-3-4-9,-1 6-7,-17-1 0,18-1 0,-18 1 0</inkml:trace>
  <inkml:trace contextRef="#ctx0" brushRef="#br0" timeOffset="7.93898E7">14716 7447 17,'0'14'17,"0"-14"1,0 15 2,0-15-11,7 12 1,-7-12 2,19 12 0,-5-6 1,5-3-1,4 2-1,4-4-2,6 0 1,-1-1-4,1-1-2,-1 0-2,-1 0-2,-3-1 0,-4 1-1,-2 1-3,-7-1-7,0 1-5,-1 4-13,-14-4 0,18 1-1,-18-1 2</inkml:trace>
  <inkml:trace contextRef="#ctx0" brushRef="#br0" timeOffset="7.93902E7">16107 7301 52,'0'0'18,"-17"-11"2,3 5-7,-8 2-16,-5 4 0,-5 0 2,-5 3 2,-2 2 2,-3 2 1,1 5 0,-1 0 1,1 4 1,2 1 1,1 2-1,4 2-2,2 2 0,6 0-1,6 1 1,6 1 0,7 1 0,9-2-1,10 1 1,8-3 0,11 1 1,6-3-2,8-1 0,5-4-2,2-3-1,3-2-3,-2-4-5,-2-4-7,-2 2-12,-5-10-1,2 2-1,-8-7 1</inkml:trace>
  <inkml:trace contextRef="#ctx0" brushRef="#br0" timeOffset="7.93906E7">16476 7546 33,'-12'-4'17,"12"4"0,-14 1-3,14-1-9,0 0 1,9 5 2,4 0 1,8-1 0,7 2 2,6-2-1,7 2-2,4 0-1,3 0-1,1-3-2,-2 2-1,-7-3 1,-3 1-3,-6-2 0,-4 0-2,-8 0-3,-5-2-3,-2 0-7,-2 2-11,-10-1-3,16-7-1,-10-5 2</inkml:trace>
  <inkml:trace contextRef="#ctx0" brushRef="#br0" timeOffset="7.9391E7">17680 7459 35,'12'-2'21,"2"5"0,-14-3 1,0 0-14,-9-8-4,-2 7-2,-3 1 0,-4 1 0,-4 2 2,-5 4 1,-3 5 0,-3 4 1,2 5 1,-1 3-1,2 3-1,0-2 0,8 4 0,4 0 0,10 0 0,8-4 0,11 2 0,9 0 0,12 1-1,8-3 1,8 0-2,5-1-3,4-6-4,3-1-10,0-3-17,-5-11 0,-1-2 0,-9-12-2</inkml:trace>
  <inkml:trace contextRef="#ctx0" brushRef="#br0" timeOffset="7.94211E7">9295 15018 29,'0'0'19,"0"0"-1,0 0 1,0 0-4,0 0-2,0 0-1,0 0-2,0 0-1,4-10-2,-4 10-2,0 0-1,0 0-1,-7-11 0,7 11 1,-9-8-2,9 8 1,-14-7-1,5 6 0,-3-1-1,-3 3 0,-3 2 0,-2 3-1,-1 3 1,-3 4 0,0 5 0,-1 4 0,1 5 1,0 5-1,4 3 0,1 5 1,4 1-1,4 2 0,5-2-1,7 0 1,5-6-1,6-4 0,4-5 0,5-5 1,5-6-1,3-5 1,1-7-1,2-6 1,-1-6-1,3-7 1,-4-5 0,0-5-1,-3-6 1,-4-4-1,-1-8 1,-6-2 0,-2-6-1,-5 0 1,-4-3-1,-4-1 0,-5 2 1,-4 3-1,-3 2 1,0 4 0,-4 6 0,-2 7 0,1 5 0,-1 6 1,2 4-2,0 6 2,3 8-2,0 6 1,1 10 0,2 9-1,4 9 1,2 10-1,3 10 0,3 8 0,3 8 0,6 2 0,4-4 0,4-2 0,4-6-2,3-9-1,3-4-1,-1-14-3,6-6-3,-2-12-6,3-1-10,-1-9-4,-3-7-3,4-2 0,-5-10 3</inkml:trace>
  <inkml:trace contextRef="#ctx0" brushRef="#br0" timeOffset="7.94214E7">9807 15040 43,'-14'-9'29,"14"9"3,-17 12-1,6-2-12,5 12-6,-2 2-1,4 11-4,-1 1-2,3 7-1,2 0-2,3 1-3,1-2-1,3-5-1,1-4-3,1-10-3,4-4-5,-4-9-16,2-11-4,3-5 0,-5-11 2</inkml:trace>
  <inkml:trace contextRef="#ctx0" brushRef="#br0" timeOffset="7.94216E7">9767 14848 69,'-13'-14'36,"3"7"-1,0 1 1,10 6-10,0 0-19,-11-9-6,11 9-5,0 0-3,0 0-6,0 0-15,14 1-6,-14-1-1,18 18 1</inkml:trace>
  <inkml:trace contextRef="#ctx0" brushRef="#br0" timeOffset="7.94228E7">10173 15324 54,'25'19'28,"3"-5"1,-6-13 1,-3-8-15,3-1-4,-7-11-1,1 2-2,-10-10 0,0 2 0,-6-4 0,1 3-3,-7-1 0,-2 4-2,-6 3-1,-2 4-2,-4 5 0,-2 7 0,-4 6 0,0 5 0,-1 8-1,1 5 1,2 5 0,4 3 0,3 3 0,5 1 1,4-2-1,6 0 0,5 0 0,5-2 0,3-4 0,6-2 0,1-4 0,5-3 0,2-1-1,1-5-1,3-2 0,-2-6-1,2-2 0,0-6 0,0-1 0,0-5 0,-2-3 1,-1-4 1,-2-2 1,0-1 1,-5-2 0,-3 3 0,-4 1 0,-2 5 1,-3 3-1,-7 13 0,0 0 0,0 0 0,4 11 1,-4 9-1,-1 4 0,1 4 0,0 2-1,2 3 1,-1-3 0,2-1 0,0-4-1,0-3 1,-1-7 0,1-2 0,-3-13 0,4 10 1,-4-10-2,2-14 1,-1 0 0,2-6-1,3-5 1,1-6 0,2-4-1,3-1 1,4 2-1,0 2 2,3 4-1,-1 7 0,1 7 0,-2 9 0,1 7 0,-3 8-1,0 6 0,-3 5-1,3 5-1,-2-1-3,1 5-1,-1-8-1,3 3-2,-3-7-1,5 1 1,-4-10-1,4 0 2,-4-6 1,4-2 3,-3-2 3,1-2 2,1 1 2,-3-3 2,4 4 1,-5-4 0,5 5 1,-3-4 0,6 3 0,-4-6-1,5 2 0,-3-6-1,2 1 0,-2-6-1,-1-3-1,-3-3 0,-3-3-1,-5-3-1,-5-1 0,-4-1 0,-5-1 0,-4 3-1,-4 5 0,-3 4 0,-2 9 0,-2 9 0,-1 10 0,-1 12-1,3 8 2,4 9-2,7 6 1,7 3 1,8 3-1,9-2 0,11-3 0,10-5 0,8-7 0,9-5 0,2-9-2,7-3-4,-4-14-5,3-3-26,-3-4-1,-7-7 1,-8 0-2</inkml:trace>
  <inkml:trace contextRef="#ctx0" brushRef="#br0" timeOffset="7.94237E7">7028 14988 65,'-12'6'35,"3"-6"-2,9 0 0,0 0-6,0 0-20,14-14-3,5 6-1,8 3 0,2-1-1,5 5 0,2 3 0,0 5-1,-2 6 0,-5 3 0,-4 4-1,-9 4 0,-8 2 0,-9 4 0,-9 0 0,-7-2 0,-6 0 0,-4-4 0,-2 0 0,-1-3 1,3-6-1,3-3 0,6-5 1,4-1 0,5-5 0,9-1 1,0 0-1,2-11 1,8 5 0,6 1-1,3 0 0,5 1 0,5 3-1,3 4 1,1 4-1,1 3 0,0 4-2,-3 0 0,-2 4-1,-3-4 0,-2 1-3,-6-4-1,0 1-4,-8-7-15,-1-8-9,0 0 0,-6-12 1,-1-3 1</inkml:trace>
  <inkml:trace contextRef="#ctx0" brushRef="#br0" timeOffset="7.94239E7">7421 14761 94,'19'32'33,"3"6"1,4 11-6,4 16-17,1 4-5,2 8-3,-3-2-2,-6 4 1,-7-6-2,-4-5 0,-6-9-2,-8-12-2,-5-6-4,-8-13-12,-5-9-15,-2-6 2,-7-12-2,0-4 2</inkml:trace>
  <inkml:trace contextRef="#ctx0" brushRef="#br0" timeOffset="7.94242E7">6822 14857 87,'-26'9'31,"4"10"3,0 6 0,0 9-25,7 15-4,-1 12-2,3 12 0,0 10-1,6 9-1,6 0-1,5-2-2,10-2-2,3-14-3,11-6-10,5-11-17,4-17 1,9-11-1,1-15 1</inkml:trace>
  <inkml:trace contextRef="#ctx0" brushRef="#br0" timeOffset="7.94256E7">7269 16966 14,'0'0'24,"-11"6"0,11-6 1,0 0-9,-9 0-5,9 0-1,0 0-2,0 0 0,0 0-1,0 0-1,0 0-2,13-11-1,-3 5 0,2 2-1,2 1-2,3 0 1,0 5-1,3 3 0,-3 7 0,-1 3 0,-3 5 0,-3 5 1,-3 0-1,-4 4 1,-6-1 1,-4 0-2,-4-3 1,-4-2 0,-2-4-1,-3-4 1,2-3-1,0-4 0,4-3 1,3-3-1,11-2 0,-9-6 0,9 6 0,14-15 0,0 7 0,6 0-1,2 2 2,3 0-1,1 4 0,0 3 0,-2 4 0,-1 6 0,-5 3-1,-5 4 2,-6 3-1,-7 2 2,-6 0-2,-7 3 2,-6-1-1,-7-3 0,-5-4-2,-5-2-2,0-4-7,-5-6-12,2-6-11,4-3-1,1-9 2,7-3-2</inkml:trace>
  <inkml:trace contextRef="#ctx0" brushRef="#br0" timeOffset="7.94258E7">6969 16952 42,'-17'16'31,"6"12"3,-2 5 0,1 5-16,5 17-6,0 3-6,3 14 1,1 3-4,3 7-4,4-4 0,2-4-5,10-7-2,2-12-8,8-15-14,5-16-7,3-19 2,9-19 5</inkml:trace>
  <inkml:trace contextRef="#ctx0" brushRef="#br0" timeOffset="7.94261E7">7734 16816 58,'28'34'33,"5"5"-1,-5 3-2,-3 3-9,-10 12-22,-5 14-2,-9 4 3,-10 5-3,-13-1 4,-5-4-1,-3-7-5,3-11-22,0-6-6,1-22 0,8-11-2</inkml:trace>
  <inkml:trace contextRef="#ctx0" brushRef="#br0" timeOffset="7.94273E7">9452 17008 7,'-6'-21'24,"6"10"0,-6-7-1,2 4-7,4 14-4,-4-21-2,4 21-2,-3-10 0,3 10 1,0 0-2,0 0 0,0 0-2,0 25 0,-2 3 0,3 13-2,-4 11 0,0 12-1,-3 7 0,1 8 3,-1 0-3,1-5-2,2-7 1,0-10-2,3-11-1,-1-13-4,7-7-3,-5-14-10,-1-12-9,16-6-4,-11-13-3,3-6 4</inkml:trace>
  <inkml:trace contextRef="#ctx0" brushRef="#br0" timeOffset="7.94275E7">9273 17282 48,'0'0'33,"0"0"1,0 0 0,17-5-18,3-6-7,10 3-4,5-3-2,4-1-3,5 3-2,-2-3-4,4 8-14,-4 1-14,-6-3 0,-1 3-1,-7-6 2</inkml:trace>
  <inkml:trace contextRef="#ctx0" brushRef="#br0" timeOffset="7.94278E7">9840 17296 72,'4'26'34,"-3"-3"0,3-2-8,2 1-17,-3-2-7,1-1 3,-2-2-2,1-2 0,-3-4 1,2-1 0,-2-10 1,0 0-1,0 0 1,0 0-2,8-10-1,-2-3-1,2-4 0,1-1-2,4-3-1,1-3-5,5 6-3,-2-7-9,7 10-12,-1 0-7,2 3 1,1 2-1</inkml:trace>
  <inkml:trace contextRef="#ctx0" brushRef="#br0" timeOffset="7.9428E7">10240 17311 46,'16'21'32,"-7"3"4,-1 3-9,0 8-5,-7-6-9,3 6-6,-3-4-9,-3-4-18,2-8-11,3-5-4,-3-14 0,9-3 0</inkml:trace>
  <inkml:trace contextRef="#ctx0" brushRef="#br0" timeOffset="7.94282E7">10330 16866 64,'-16'-12'34,"16"12"-2,-10-1-2,10 1-27,0 0-27,0 0-9,0 0 0,13 4 0</inkml:trace>
  <inkml:trace contextRef="#ctx0" brushRef="#br0" timeOffset="7.94297E7">10576 17329 55,'0'0'33,"0"20"-4,1-8-1,-1-12-16,12 20-3,-12-20-1,22 18-3,-10-12 0,5-1 0,-3-5-1,4 0 0,-3-6-1,1-3-1,-3-4-1,-3-1-1,-2-4 0,-3 1-1,-4-1 1,-3 0-2,-4 4 2,-5 2-2,-1 6 2,-5 5-1,-2 8 0,-5 6 1,0 9 0,0 7 2,0 5-1,4 6 1,4 1-1,5 1-1,6-4 1,10-2-1,7-5 0,6-10-3,6-7 1,4-12-2,5-3 0,1-13 1,5-2-3,-4-11 3,3-1-3,-5-5 4,0 3-3,-4 0 3,-4 4 2,-5 3 1,-7 5 0,-2 6 2,-11 12 1,0 0 0,0 0 0,1 21 1,-5-2-1,2 8 1,-1-2-1,4 5 0,1-5 0,3-1-4,0-6 2,2-5-3,-7-13 3,13 9-1,-13-9 0,14-10-1,-8-3 1,1-1 3,0-2-3,2-1 2,0-2-2,0 2 0,-1 2-1,1 3 1,-9 12-1,14-16 0,-14 16 0,10-5 0,-10 5-1,9 8 1,-9-8-1,8 16-1,-8-16-1,9 17-2,-3-4-1,-6-13 0,14 20 0,-14-20 0,20 17 0,-10-11 1,5 1 2,-1-3 2,4-2 0,-1-1 1,4-3 1,0-3 1,3-2 1,2 0 0,-1-4 2,3 0-1,-3-5 2,1-1-2,-7-3 1,0 3-1,-10-4-1,-5 1-3,-4 0 2,-8 4-2,-5 2 1,-4 5-1,-6 5 2,-2 8 0,-2 6-1,0 9 3,3 4-2,5 6 1,6 3-2,9 3 0,13-1 0,11-2-2,12-5 1,10-9-6,12-3-1,0-14-12,8-2-20,3-12 3,1-7-2,-2-5 0</inkml:trace>
  <inkml:trace contextRef="#ctx0" brushRef="#br0" timeOffset="7.94308E7">7265 18194 81,'0'0'41,"0"0"-1,0 0-9,0 0-17,0 0-12,-18 41 9,18-41-12,-30 40 4,30-40 1,-31 57-7,31-57 0,-21 67 0,21-67 6,4 60-7,-4-60 6,29 44-1,-29-44 0,52 15 0,-21-18 5,2-5-2,-3-3 0,0-2-3,-30 13-1,48-25-11,-48 25-14,0 0-13,0 0-6,30-38 1,-30 38 1</inkml:trace>
  <inkml:trace contextRef="#ctx0" brushRef="#br0" timeOffset="7.9431E7">7387 18281 74,'-5'52'37,"5"-52"3,-1 62 0,1-62-18,-4 69-20,4-26-2,-2 6-2,-2 1-1,2 2-4,-4-2-8,5-8-19,1-42-2,1 53 1,-1-53 0</inkml:trace>
  <inkml:trace contextRef="#ctx0" brushRef="#br0" timeOffset="7.94313E7">7556 18138 92,'0'0'40,"23"61"3,-8-26-15,-15-35-15,42 78-9,-18-30-2,-1 6-2,-3 2-1,-3 2 1,-6 2-6,-7-3 10,-10-5-7,-7-2-2,-15-6-7,0-7-15,-9-9-10,-8-9 1,-4-10 3</inkml:trace>
  <inkml:trace contextRef="#ctx0" brushRef="#br0" timeOffset="7.94316E7">7084 18013 35,'-30'14'38,"30"-14"-3,-24 41 6,24-41-12,-26 76-16,9-13-9,4 15 8,-1 8-7,3-1-2,3 2 1,6-3-10,13-7-10,3-12-13,12-22-5,14-17-4,10-16-1</inkml:trace>
  <inkml:trace contextRef="#ctx0" brushRef="#br0" timeOffset="7.94357E7">9630 18142 45,'0'0'35,"0"0"2,0 0-1,0 0-15,0 0-10,0 0-3,15 45-1,-15-45-1,-2 52 1,3-13-8,-4 10 7,2 3-8,-4 4 5,3-4-2,-1 1-2,0-8 0,3-5-2,0-40 5,1 51-9,-1-51-1,0 0-21,0 0-7,0 0 2,0 0-8</inkml:trace>
  <inkml:trace contextRef="#ctx0" brushRef="#br0" timeOffset="7.94359E7">9546 18415 71,'0'0'42,"-34"13"1,34-13 0,0 0-20,0 0-13,0 0-4,41-32-4,-41 32-3,49-25-6,-49 25-6,55-21-12,-55 21-12,49-20-4,-49 20-3,40-8 5</inkml:trace>
  <inkml:trace contextRef="#ctx0" brushRef="#br0" timeOffset="7.94365E7">9812 18374 29,'23'36'35,"-23"-36"0,30 31-7,-30-31-5,40 15-5,-40-15-5,50-6-5,-50 6-3,54-19-2,-54 19 0,51-31 0,-51 31 0,39-38 0,-39 38 0,18-37-1,-18 37 1,0 0-1,-10-41 0,10 41 0,0 0-5,-43-6 5,43 6 1,-35 30-1,35-30 1,-28 52-8,28-52 8,-15 67-8,15-67 12,8 64-13,-8-64 2,30 48 3,-30-48 0,44 24 5,-15-24-9,-29 0 5,60-18-16,-60 18-1,61-44-11,-33 9-8,0-3 3,-2-2 1,0-3 7,-6 2 7,-3-1 14,-3 4 11,-14 38 11,16-56 7,-16 56 0,0 0 1,0 0-3,0 0-5,0 0-3,-16 53-3,5-6-3,7 4-2,-4 6-3,3 0-3,2-3-5,-1-2-4,6-8-6,-5-9-10,3-35-8,0 0-7,0 0 4,0 0 0</inkml:trace>
  <inkml:trace contextRef="#ctx0" brushRef="#br0" timeOffset="7.94371E7">10320 18447 61,'0'0'34,"0"0"-6,26-45-2,-26 45-11,31-22-4,-31 22-6,36-1 0,-36 1 0,36 16 1,-36-16-2,0 0 1,38 45-4,-38-45-1,0 0 4,16 45-3,-16-45-1,0 0 1,0 0-2,0 0 2,0 0 2,0 0 0,0 0-2,0 0-1,0 0 2,0 0-2,-7-54 1,7 54-2,25-39 0,-25 39 0,35-40 0,-35 40 0,41-30 0,-41 30 0,44-24 0,-44 24 1,45-15-1,-45 15 1,46-14 3,-46 14 0,43-10 0,-43 10 0,33-4 0,-33 4 0,0 0 0,0 0 0,0 0-6,13 41-3,-13-41 3,-24 42 0,24-42 1,-31 50 0,31-50-2,-28 52 2,28-52 3,-15 38 3,15-38-4,0 0 1,0 0-1,0 0 1,0 0 4,41 7-1,-41-7-1,39-24 1,-39 24-1,43-30 1,-43 30-6,42-24 0,-42 24-2,32-10-1,-32 10 2,0 0-2,0 0 5,29 34 1,-29-34 4,0 0-2,5 49-6,-5-49-16,0 0-19,0 0-1,0 0-3,0 0-2</inkml:trace>
  <inkml:trace contextRef="#ctx0" brushRef="#br0" timeOffset="7.94381E7">11263 18393 76,'0'0'42,"36"48"0,-36-48-1,31 16-12,-31-16-20,0 0-9,37-17 1,-37 17 0,0 0-5,24-41 6,-24 41 0,0 0-1,7-51 0,-7 51-6,-5-35 5,5 35 0,0 0 4,0 0-5,-43-39 0,43 39 1,-31 7 0,31-7 6,-33 29-6,33-29 0,-28 45 1,28-45 0,-14 55 0,14-55-6,1 55 7,-1-55-7,16 45 6,-16-45 0,32 29 0,-32-29-1,44 10 0,-44-10 5,49-3-7,-49 3 6,51-17-6,-51 17 0,49-25-1,-49 25 2,43-29-1,-43 29 1,33-30 1,-33 30 0,0 0 0,0 0 1,31-41 0,-31 41 0,0 0-5,0 0 5,0 0 1,0 0-6,-16 43 6,16-43-6,-5 39 1,5-39-1,0 41 5,0-41 0,0 0-6,5 37 6,-5-37-1,0 0 0,0 0 0,0 0 5,0 0-5,24-39 0,-24 39 5,16-39 0,-16 39-5,22-38 0,-22 38 0,0 0-5,35-38 5,-35 38-5,0 0 0,33 12 0,-33-12 0,0 0 5,30 43 0,-30-43 1,0 0-1,41 47 5,-41-47 0,41 19-4,-41-19-1,54 5 0,-24-8 6,4-3-1,1-4 1,1-6-6,-1-2 0,-3-4 5,-32 22-1,52-48-4,-52 48 0,32-51 0,-32 51 0,7-43-4,-7 43 0,0 0-2,0 0 2,-44-31-1,44 31 6,-32 27-6,32-27 1,-25 54 5,25-54 0,-3 72 0,14-36 0,6-1 4,-17-35-1,58 61-1,-18-38-2,2-8-4,10-11-35,-2-9-3,3-13 2,1-7-6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10T14:40:22.82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1382 12904 59,'-11'4'23,"11"-4"0,0 0-5,-10-7-14,10 7-3,0 0 0,-3-11 1,3 11 0,0 0 0,0 0 0,0 0 0,5-11 0,-5 11 0,18-6 0,-4 3-1,8 1-1,2 1 1,7 0-2,6 1 0,6 1 0,4 1 0,10 1 0,6 0 1,6 1 1,10-1-2,5-1 3,9 1 1,9-2 1,8-1 0,6-1 0,9 2 2,4-3 1,9-1-1,5-1 0,8 0-1,2-2-1,7 0 1,2-2-2,2 2-1,0 1 0,0 2-1,-3 4-2,-8 1-4,-2 3-20,-6 11-7,-17-7-1,-6 5-1,-19-14 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10T14:40:48.39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17975 5473 10,'0'0'16,"-11"-2"0,2 2-11,-5 2 1,-1 3 1,-7 1 1,-2 3 0,-3 1 1,-1 1-2,1 1-1,2 0-1,3-3-1,6-1-2,2-2 0,14-6-1,0 0 0,-3 12-1,14-8 1,5 3-1,1 4 1,5 3 0,-2 2-1,2 3 0,-4 3 0,-2 2 1,-6 2 0,-4-1 1,-5-2 1,-8 2 1,-2-2-1,-6-2 1,-3-1 1,-3-4-1,-1-2-1,-1-2-1,3-5-2,4-3-2,2-4-4,14 0-4,-6-12-5,12-5-6,11 4-2,2-10-2,13 6 1</inkml:trace>
  <inkml:trace contextRef="#ctx0" brushRef="#br0" timeOffset="932">18126 5745 9,'0'0'19,"11"-5"2,-11 5-6,9-6-1,-9 6-2,0 0-1,12 4-2,-9 7-1,0 4-3,1 4-1,-1 3-1,2 0 1,0 1-2,2-2 1,-2-2-2,2-5 0,-7-14 1,15 11-1,-6-15 1,0-4-1,0-6 1,-2-4-1,2-1 0,-2-4 0,-1 2-1,-1 3 0,-2 3 0,-3 15-1,2-12 0,-2 12 0,0 21 0,1 5 1,0 6-1,1 11 1,3 6 1,0 5-1,0 0 2,-1 0 1,-1-4 1,-5-6 0,-4-3 1,-5-10 1,-4-4 0,-6-6-1,0-3-1,-3-9 0,0-1-2,3-5-1,1-7 0,6-5-3,5-9 0,9-4-2,4-8-3,12-3-1,2-8-3,9 0 2,2-6-1,6 0 0,0-2-2,1 2 0,1 0 0,-3 3 1,-3 4 1,-4 2 1,-2 6 2,-4 4 3,-3 8 4,-6 5 3,-3 5 2,-9 10 2,8-3 1,-8 3 1,1 20-2,-3-3 0,0 4-1,0 3 1,0 2-1,1 1-1,-1-5-1,0-1 0,1-5 0,0-5 1,1-11 0,0 0-1,0 0 1,0 0-1,2-12 1,0-4-2,1-2 1,1-5-3,3-2 0,1 1-1,1 3 0,0 3-1,1 4 2,1 6-2,0 8 1,-2 7 0,-1 7-1,-1 5 2,-2 1-2,0 3-3,-2-4-7,2-4-15,5-1-3,-1-14-1,10-4 0</inkml:trace>
  <inkml:trace contextRef="#ctx0" brushRef="#br0" timeOffset="13067">691 8842 36,'0'0'19,"-44"60"0,44-60-1,-35 69-14,15-22-3,-1 12 0,-3 1 0,-1-1 0,3-5 0,3-8 0,2-6-1,17-40 0,-24 48-2,24-48-3,0 0-5,0 0-10,0 0-1,-13-57 0,13 57 0</inkml:trace>
  <inkml:trace contextRef="#ctx0" brushRef="#br0" timeOffset="13359">485 8759 31,'0'0'23,"-2"36"1,2-36 1,0 0-11,34 41-9,-34-41-2,43 50 0,-43-50 0,56 65-1,-27-31 1,-1 1-1,2-4-1,-30-31 0,55 54-1,-55-54-2,43 39-4,-43-39-7,0 0-7,38 32-5,-38-32 1,0 0 0</inkml:trace>
  <inkml:trace contextRef="#ctx0" brushRef="#br0" timeOffset="13562">387 9079 62,'0'0'31,"59"-31"-1,-19 17-2,12-3-26,6 0-24,14 10-2,7-13-5,3 2 2</inkml:trace>
  <inkml:trace contextRef="#ctx0" brushRef="#br0" timeOffset="34640">697 11362 6,'0'0'12,"0"0"-1,0 0-1,0 0-1,0 0-1,0 0-1,0 0 0,0 0-1,0 0 0,0 0 0,0 0 0,0 0-1,-12-36 0,12 36-1,0 0 1,0 0-1,0 0 0,0 0 1,0 0 0,0 0 0,0 0 0,0 0-1,0 0 0,0 0 0,0 0-1,0 0 0,0 0-1,0 0 0,0 0 0,-38 53 0,38-53-1,-35 51 1,35-51-2,-39 57 1,39-57-2,-40 55 2,40-55-2,-33 43 1,33-43-2,0 0-1,-31 33-1,31-33-4,0 0-6,0 0-8,0 0-7,0 0-1,0 0 1</inkml:trace>
  <inkml:trace contextRef="#ctx0" brushRef="#br0" timeOffset="35061">463 11314 7,'0'0'19,"0"0"0,0 0-5,0 0-3,0 0 0,31 21 1,-31-21-2,24 53-2,-24-53 0,32 68-2,-15-31 0,2 2-2,-3-3 0,1-1-3,-17-35-2,27 62-10,-27-62-13,24 47-1,-24-47 0,0 0 0</inkml:trace>
  <inkml:trace contextRef="#ctx0" brushRef="#br0" timeOffset="36607">2279 11564 6,'0'0'18,"0"0"2,0 0-4,7 12-3,-7-12-1,14 3-1,-4-3-2,4 0 0,2 0-2,2-2-2,0-1 0,1-1-2,-2-1 0,-2 1-3,-2 0-1,-3 0-3,-10 4-5,12-10-8,-12 10-8,0 0 0,0 0 1,2-18-1</inkml:trace>
  <inkml:trace contextRef="#ctx0" brushRef="#br0" timeOffset="36891">2373 11414 0,'0'0'15,"2"22"1,-6-9 1,5 8-6,-1 4-6,0 7 0,1 3-1,2 5 1,-1-3-1,2-2-1,-1-7-2,1-2-1,0-5-4,-2-7-5,3 0-7,-5-14-2,0 0 0,0 0-1</inkml:trace>
  <inkml:trace contextRef="#ctx0" brushRef="#br0" timeOffset="37507">2272 11314 8,'-21'12'11,"-5"2"-6,1 7 0,-3 0 0,4 7 1,-3-1 0,4 3 0,1 0 0,5 0-1,2 0-1,5 1 1,4 0-3,4 2 2,5-2-1,6 3 1,4-1-2,3 1 0,4-3-1,2 0 0,3-3 0,1-4-1,4-2 0,-2-4 2,0-3 0,2-3 0,-1-4 1,2-4 0,-2-2 0,0-6 1,-1-2-1,-2-3 0,0-5-1,-3-2-1,-1-7 1,2 0-2,-2-7 1,-1-3-1,2-2 0,-4-1 1,0 0-1,-5-1 1,-2 4 0,-7 0 1,-5 5 1,-5 2 0,-7 2 0,-3 4 0,-6 0 0,-1 1-2,-4 1-5,-3 0-12,3 8-9,-12-4-2,3 12 1,-12-6-2</inkml:trace>
  <inkml:trace contextRef="#ctx0" brushRef="#br0" timeOffset="39834.2136">4872 10027 11,'0'-11'10,"-4"-6"-2,0 2 0,-5-7 1,2 1 0,-5-6 0,2 2-1,-5-5-2,1-2-3,-4 1 1,0-1-2,-1 2 0,-3 1 0,-3 1 0,-2 1 0,-4 1 1,-3 5-2,-4 0 1,-3 6-1,-2 0 0,-1 4-1,-1 3 1,-3 4-1,2 4 0,-2 1 1,-2 6-1,3 1 0,-4 4 0,3 3 0,0 3 1,1 5 0,-1 3 0,5 6 1,1 2 0,2 3 0,4 4 1,3 1-1,4 0 0,3-1 0,6-1-1,2-5 1,6-3-1,3-4-1,2-3 1,2-5 0,2-4 0,2-2-1,0-4 1,1-10-1,0 14 1,0-14 0,0 0-1,0 0 1,0 0-2,0 0-1,-2-10 0,2 10-2,-5-22-2,1 7-2,1-2-1,-1 0-1,0 0 0,0 2 2,0 4 1,0 0 1,4 11 1,-6-12 2,6 12 2,0 0 0,-9-3 0,9 3 1,0 0 1,0 0 2,0 0 3,0 0 0,0 0 2,0 0 0,0 0 1,0 0 0,0 0-2,0 0-1,-9-2-2,9 2-2,0 0 0,0 0-1,0 0-1,4 15 1,-1-5-2,2 1 1,0 0 0,0 1 1,3 1-1,0-3 1,-8-10 0,17 14 0,-7-10 0,2-2 1,3-2-1,-1-2 1,4-2 0,1-1-1,2-4 1,2-1-1,-1-3-1,0 0-5,-1 2-11,-4-6-7,3 8-1,-12-9 0,4 10 0</inkml:trace>
  <inkml:trace contextRef="#ctx0" brushRef="#br0" timeOffset="42641.4943">2558 13437 3,'1'-11'14,"-1"11"-2,3-10 0,-3 10 1,5-12-1,-5 12 1,4-14 0,-4 14 1,2-15-3,-2 15 0,-2-15-2,2 15-1,-8-19-1,2 8-2,-1 1-2,-3-1 0,-3 2-2,-1 0 0,-5 3 0,0 1-1,-4 5 0,-2 4 0,0 5 0,-1 5-1,0 7-1,3 8 1,1 6 0,3 5 1,4 2-1,6 2 1,4 1 0,6-3 1,6-3 0,6-8 0,7-7 0,5-6-2,4-7-2,5-5-5,1-8-6,2-9-7,4 1-7,-6-10-2,3 1 1</inkml:trace>
  <inkml:trace contextRef="#ctx0" brushRef="#br0" timeOffset="43070.5372">2922 13508 17,'-11'3'15,"7"9"0,-8-7-5,12-5-5,-14 12-1,14-12 2,-9 9 2,9-9 2,0 0 1,0 0 0,10 3-1,2-6 1,4-1-2,2-3-1,7 2-2,2-4-1,5 2-1,2-2-1,2-1 0,-3 2-2,0 1 0,-4 1 0,-3 1-1,-3 1 0,-5-1-1,-3 5-4,-7-2-3,1 2-10,0 4-10,-9-4-1,9-6-1,-9 6 2</inkml:trace>
  <inkml:trace contextRef="#ctx0" brushRef="#br0" timeOffset="44537.684">3028 13739 0,'-2'-11'5,"2"11"-1,0 0 0,0 0 1,0 0 1,0 0 0,0 0 1,0 0 1,0 0 0,0 0-1,0 0 0,0 0 0,0 0-1,0 0 2,12 7 0,-12-7 0,18 2 0,-4-2 1,3 0-1,6 0-2,3-3-1,1 2-1,3-2-1,-1 1-1,-1 0-1,-4 0-1,-1 2 0,-6 1-3,-4 0-10,-13-1-12,16 4-3,-16-4 2,9-17-1</inkml:trace>
  <inkml:trace contextRef="#ctx0" brushRef="#br0" timeOffset="45537.784">4185 13402 10,'8'-12'17,"-8"12"-1,0 0-4,0 0-1,1-13 0,-1 13-2,0 0-1,-13-6-3,13 6-1,-18-4 0,6 1 0,-1 2-2,-3 1 1,0 0-1,-3 2 0,0 2 0,0 3 0,-3 3 0,0 3-1,-3 7 1,2 5 0,-2 6-1,1 6 1,2 5-1,4 6 0,1-1 0,6 2 1,6-3 0,5-3 0,6-5 1,6-3 0,6-6-1,6-4 1,5-6 0,6-4 0,2-5-2,1-5-4,1-2-6,-2-1-13,-5-13-5,1 3-1,-12-12 0</inkml:trace>
  <inkml:trace contextRef="#ctx0" brushRef="#br0" timeOffset="46033.8336">4502 13732 21,'0'0'23,"0"0"2,0 0 1,0 0-11,0 0-4,0 0-2,0 0-2,0 0-1,19 5-1,-4-9-2,6 1 0,4-4 0,6 0 0,2-4 0,3 2-1,3-3 0,0 2 1,-4 0-3,-2 2 0,-4 2-5,-6 0-3,-1 4-10,-1 4-10,-10-6-2,0 4 1,-11 0 0</inkml:trace>
  <inkml:trace contextRef="#ctx0" brushRef="#br0" timeOffset="46445.8748">5677 13442 11,'12'-7'16,"-13"-7"1,-2 4-5,-11 3-2,-3 3-3,-5 3-2,-2 6-2,-3 2 1,-3 6 0,3 3 0,0 5 1,2 6 0,1 3 1,4 6 0,3 2 1,5 5 1,4-2-2,5 2 1,6-2-2,6 0 0,6-9-2,7-1 1,7-9-2,5-5 0,4-5-2,1-6-4,1-3-6,-3-3-8,-5-5-11,-1 5-1,-14-9 2,0 8-1</inkml:trace>
  <inkml:trace contextRef="#ctx0" brushRef="#br0" timeOffset="46994.9296">5526 14592 16,'0'0'21,"-20"5"2,20-5 2,-16 6-9,16-6-5,-10 2-1,10-2 0,0 0-1,0 0 0,0 0-2,18 2-1,2-2-2,5-1 0,3-1-1,4-1-1,2 1-1,-1-1-1,-3-3-2,-4 3-3,-7-4-5,-2 3-9,-3 1-10,-14 3-2,16-15 1,-16 2 1</inkml:trace>
  <inkml:trace contextRef="#ctx0" brushRef="#br0" timeOffset="47280.9583">5636 14458 12,'-1'13'21,"1"-13"2,-8 25-3,5-5-4,1 4-4,0 5-1,1 2-2,1 4-1,-1 0-3,2-3-3,0-3-1,1-7-4,1-2-2,0-7-4,-3-13-7,11 10-8,-11-10-2,12-17 0,-9-4 2</inkml:trace>
  <inkml:trace contextRef="#ctx0" brushRef="#br0" timeOffset="47741.0043">5618 14400 10,'-17'-11'17,"6"10"1,-6-3-7,-1 6-1,-2 2-1,-2 4 1,-1 5-1,-2 5 0,0 5-1,0 4-1,3 7 0,-1 4 0,4 3-1,2 6-1,5 4-2,3 1 1,5 0-2,5 2 1,7-2-1,4-5-1,6-5-1,6-6 2,6-9-1,5-9 1,5-9 0,4-11 0,3-9-1,0-9 2,0-5-1,-1-12 0,-2-3-1,-5-6 1,-3-3 0,-9-4-1,-6 2 1,-7 0-2,-8 2 1,-9 4 0,-7 6-1,-7 7-1,-10 8 0,-8 13-4,-12 10-10,-14 13-15,-5 16-2,-16 0 0,-8 11 2</inkml:trace>
  <inkml:trace contextRef="#ctx0" brushRef="#br0" timeOffset="52356.4658">22738 8235 12,'-23'11'11,"6"12"0,-6 5 0,1 16-2,-5 10 0,0 16 0,-7 9 1,3 15 0,0 5-2,3 7-1,4-1 0,4-4-1,5-9-1,3-11-2,2-10-1,1-13-1,-2-11 0,-2-12-1,-3-10-1,-4-8-4,-2-9-2,-2-8-1,2-7-3,0-9-2,3-5-3,1-12-2,5 3 0,-1-10 2,9 5 1</inkml:trace>
  <inkml:trace contextRef="#ctx0" brushRef="#br0" timeOffset="52650.4952">22144 9079 13,'0'0'11,"0"0"-1,0 0-1,0 0-1,2 16-1,3 1-1,4 6-1,2 3 0,6 4 1,3 3 1,5 3-1,1 0-2,3-2-1,0-4 0,3-3-1,-1-3 1,-3-6-1,-3-4 2,-1-9-1,-1-10 0,-3-10 0,0-12 0,-3-9-1,0-12-4,1-11-5,3-10-10,-1-13-6,9 5 1,0-9-1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10T14:42:08.91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2928 13068 10,'-13'-3'16,"13"3"2,-10-7-7,10 7 0,-13-10-1,13 10 1,-12-9-2,12 9-2,-10-12-1,10 12-2,-4-15 0,5 3 0,4-1-1,0-3 1,6-3-1,3-3-1,4-1 0,4-4 0,5-1-1,4 1 0,5-2-1,4 2 0,5 0-1,2 3 1,5 1-1,2 6 1,3 3 0,-1 3 0,0 5 0,-3 6 0,-2 3 1,-3 4-2,-3 2 1,-5 3 0,-2 1 0,-5 0 0,-1-1 1,-3 0-2,-2-1 2,-2-3-1,-5-1 1,-2-1-1,-4-3 0,-2 1 1,-12-4-1,14 2 0,-14-2-1,0 0-1,-5-12 0,-5 5-1,-4-3 0,-3-2 0,-2-3-1,-4 0 1,-3-2 0,0 2 1,-1 0 1,2 2 1,1 3-1,1 0 1,4 3 1,3 3 1,5 0 0,1 3 0,10 1-1,0 0 1,0 0 0,0 0-1,0 0 1,21 3-1,0 1 0,4 1 0,4 3 1,5 0-1,3 2 0,1 2 0,-1 2-1,-2 0 1,-5-1 0,-3 1 0,-3-1 0,-6-1 1,-4 0 1,-8 4 0,-6 2 2,-11 2 0,-5 3 0,-7 2-1,-4 3 1,-4 1-2,-1 1-1,-1-3-3,3-5-2,8-1-7,3-5-8,6-9-10,13-7-1,0 0-1,5-18 3</inkml:trace>
  <inkml:trace contextRef="#ctx0" brushRef="#br0" timeOffset="1285.1285">4463 11179 26,'0'0'20,"14"16"0,-14-16-5,-3 25-5,-3-10-2,-1 3-2,-4 1-1,-2 0-1,-5-1 1,-3-4 0,-4-3 0,-5-4 0,-2-1 0,-5-5 0,-4-1-1,-3-2-1,-3-2 0,-3 0-2,1-2 0,-2 0-1,1-2 0,0-1 0,0-3 1,2-2-1,-2-5 0,1-2 0,0-1 1,-1-2-1,0-2 0,-1-2 0,0 0 0,0-1 0,-1 1 0,1 0 1,1-2-1,3 2 0,0 0 0,3 0 1,1 2 0,2 1 0,3 1-1,2-1 1,3 4 0,0 0 0,3 2 1,3 1-2,3 1 0,3 1 0,5 1 1,1 0-1,4 2 0,3 1 2,1 0-2,7 12 1,-7-17 0,7 17 0,-4-15 0,4 15 0,-2-12 0,2 12 0,0-10 0,0 10-1,0-11 1,0 11-1,0 0 0,-1-10 0,1 10 0,0 0 0,0 0 0,-7 11 0,2 4 0,-3 5 0,-4 6 1,-3 3-1,-1 6 1,-2 0-2,1-1 2,2-2-1,1-7 0,2-3 0,4-6 0,2-6 1,6-10 0,0 0 2,0 0 0,2-16 0,6-1 0,2-5-1,4-4 0,2-5-1,4-2 0,1-1-1,1 3 0,0 4-1,-3 5 1,-1 8 0,-2 9 0,-1 11 0,-2 7 0,1 7 0,2 3 0,2 0 0,3-2-1,5-4-3,1-11-4,4-8-9,1-6-15,-5-15 1,1-2-2,-10-11 2</inkml:trace>
  <inkml:trace contextRef="#ctx0" brushRef="#br0" timeOffset="2218.2217">1837 10874 13,'13'0'20,"-4"-5"0,12 6-3,5 1-6,4 6-3,6 9 0,-2 5-2,4 9-1,-5 9-2,0 7 1,-7 5-1,-4 8 1,-10-2 2,-4 3 0,-12-1 0,-10 1 0,-11-5 1,-11 3-1,-13-6-1,-11 1-1,-6-5 0,-3-1-3,-2-5 2,2-3-1,5-5 1,7-6-1,11-7 0,12-6 0,7-4-1,8-6 1,6-10 0,13 4-2,-1-25 0,9 3 0,6-8-2,-2-3 1,6-6 0,0-1-1,1 2 0,-4-1 0,-1 3 1,-2 3-1,-7 7 2,1 2-2,-4 7 2,-1 2 0,-1 15 0,0-16 0,0 16-1,-9 10 3,4 3-3,-5 8 3,-4 4-1,-1 10 1,-5 5-1,0 5 1,-3 2-1,6-1-1,-3-1 2,5-3-2,3-3 0,5-5 0,5-5 0,6-1 1,5-4-1,6 0 1,7-3-1,4-2-1,5-2 2,-1-2-1,1-3 1,0-3 0,-2-2-1,-2-1-2,1 0-12,1-2-17,-6-6 0,7 2 0,-2-9-1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10T14:42:43.72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4021 5903 0,'19'-6'16,"-10"-6"0,4 5-4,-4 0-3,-9 7 1,12-7-2,-12 7-1,0 0 1,0 0 0,-1 13 0,-7 1 0,-3 7 0,-6 8 0,-6 10 0,-8 4 0,-5 9-1,-11 4-1,-2 3-2,-5-3-1,0 0-1,1-7-1,5-6-2,6-5-3,6-10-2,13-10-6,10-11-6,13-7-10,13-22 1,9-10-1,15-2 2</inkml:trace>
  <inkml:trace contextRef="#ctx0" brushRef="#br0" timeOffset="483.0483">4066 5854 12,'-13'-2'17,"13"2"0,0 0-8,0 0 0,7 11-2,3 2 0,5 2 2,6 7-2,8 6-1,14 4 1,12 2-2,11 2 1,7 0-2,5-2 1,3-1-2,2-8 0,-4 0-1,-9-6-1,-9-3 1,-14-1-2,-11-4-2,-6-1-6,-10-2-6,-20-8-11,13 14 1,-13-14-1,-17 10 1</inkml:trace>
  <inkml:trace contextRef="#ctx0" brushRef="#br0" timeOffset="1158.1158">3525 6457 7,'0'0'15,"0"0"0,0 0-2,0 0-3,-4 20 0,1-1 0,3 9 2,0 10-1,2 14 1,1 11-2,-1 13 0,3 10-2,-1 5-1,3 5-1,-1-3-2,-1-3 1,0-8-3,1-10 3,-3-8-3,3-9 0,-3-10 0,-1-8 0,-2-9 0,-1-4 0,0-6 0,0-4 0,1-14 0,0 11 0,0-11 0,0 0-1,0 0 0,0 0 0,13-10-1,-2 9 0,4 3 0,3 5 0,8 4-1,6 4 1,5 6 0,4 4 0,7 3 0,4 0 0,2-3 0,0-1 0,-7-7 0,-2-4 0,-7-3-1,-9-7-2,-5-3-7,-8-7-11,-8-7-9,2-1 0,-7-9-2,7-3 2</inkml:trace>
  <inkml:trace contextRef="#ctx0" brushRef="#br0" timeOffset="1707.1707">4876 6222 14,'3'15'17,"10"12"2,0 2-9,8 16-1,2 11 1,4 12 2,-1 7 0,-1 8 1,-2 3-2,-1 3-1,-3 1-2,-4-6-1,-4-3 0,-5-9-1,-2-5 1,-4-12-2,0-6-2,-3-10 1,-2-8-1,-1-6 0,-1-5-1,-3-5-1,-2 0 0,-6 0 1,-3 3-1,-9 4 1,-3 5 0,-10 4-1,-9 5 2,-7 4-1,-4 2 0,-3-1 0,0 1 0,3-6-2,1-8-1,10-5-1,5-14-4,14-9-4,6-18-5,12-10-8,7-14-5,3-14-3,6-6-2,-3-11 4</inkml:trace>
  <inkml:trace contextRef="#ctx0" brushRef="#br0" timeOffset="2023.2023">3664 6941 62,'-23'9'28,"3"-15"1,18-7-1,5-11-19,16-9-2,13-7-4,6-11-2,8-11-1,4-6 0,3 1-1,1 0-1,-3 4 1,-6 8-3,-8 9 1,-8 14-2,-8 12-1,-5 17-10,-9 18-8,-10 8-3,-2 19 0,-13 4 2</inkml:trace>
  <inkml:trace contextRef="#ctx0" brushRef="#br0" timeOffset="2272.2271">3764 7213 14,'-25'47'23,"12"0"3,-1-15 3,10-7-8,9-6-2,7-7-3,10-8-2,9-8-2,12-6-5,7-5-4,6-5-3,2-4-1,1-4-1,1-1-2,-4-5-5,-4 2-4,-6-2-5,-6-4-9,1 4-1,-7-8 0,6 4 0</inkml:trace>
  <inkml:trace contextRef="#ctx0" brushRef="#br0" timeOffset="2481.248">4621 6759 32,'8'10'25,"4"25"3,-9 8-7,0 17-6,0 7 0,-1 8-5,0 2-6,1-3-6,3-9-5,5-15-3,6-16 0,9-21-1,5-16 0,4-22-2,5-12-4,-6-21-2,6-1 3,-12-18-1,3 2 0</inkml:trace>
  <inkml:trace contextRef="#ctx0" brushRef="#br0" timeOffset="2827.2826">5012 6377 45,'-4'10'23,"4"-10"2,0 0 1,-15-1-15,15 1-5,0 0-1,0 0 0,5-14 0,13 1 0,14-4 0,9-5-2,12-5-2,7-6 1,7-2-1,-1-3 2,0-1-2,-10 1 0,-4 3 0,-13 3 0,-7 4-1,-8 6-2,-9 2-8,-4 4-16,1 7-3,-5-5-1,5 5 0</inkml:trace>
  <inkml:trace contextRef="#ctx0" brushRef="#br0" timeOffset="3405.3405">5852 5799 14,'0'0'19,"0"0"-2,0 0-3,14 11-1,0-10 0,6 2-1,5 2-3,6 1-1,8 2-1,4 1-1,6 3 0,2-2-2,1 0-1,4-1-2,-1-3 0,-4-1 0,-3-4 0,-8-2-1,-5-3-4,-5-3-5,-6 1-11,-10-8-6,0 7-1,-9-9 0</inkml:trace>
  <inkml:trace contextRef="#ctx0" brushRef="#br0" timeOffset="3753.3753">5935 6020 9,'-20'9'18,"12"4"2,-1-4-6,9 3-1,5 0 1,7-1-2,11 0 0,8-3-1,8 1-3,6-3-1,7-1-2,-2-4-2,1-1-2,-5-4-2,-5-3-4,-7-2-6,-3-3-8,-8-10-7,4 2-1,-7-10 0</inkml:trace>
  <inkml:trace contextRef="#ctx0" brushRef="#br0" timeOffset="4234.4234">7135 5722 0,'-25'9'12,"-9"-2"-1,1 6-1,-6-1-2,1 5 0,-4 1 1,1 5 2,-1 3-1,3 5 1,3 4-1,5 5 0,6 1-1,6-1 0,12 2-1,8-4-3,11-2 0,12-5-2,9-7-2,7-6-3,4-9-3,6-8-7,1-5-9,-4-17-6,4 0-1,-9-19 1</inkml:trace>
  <inkml:trace contextRef="#ctx0" brushRef="#br0" timeOffset="4513.4513">7480 5309 39,'-12'6'24,"-2"9"0,-12-1 0,-3 9-20,-2 7-1,0 6-2,-2 2-5,3 2-5,6 3-6,5-7-4,12 6-3,1-6 0,9 12-2</inkml:trace>
  <inkml:trace contextRef="#ctx0" brushRef="#br0" timeOffset="4768.4767">7095 6555 26,'8'26'21,"8"8"2,-2-7 2,5 3-14,4 6-4,5 2-1,3-3-5,0-3-4,1-2-4,1-13-14,4 5-3,-6-16 0,5 0-1</inkml:trace>
  <inkml:trace contextRef="#ctx0" brushRef="#br0" timeOffset="5220.522">5506 5214 15,'20'19'22,"-6"-2"1,3 15 2,-4 4-14,3 8-2,0 9-3,1 4-5,1 4-9,-1-6-6,6 2-8,-5-15 0,8-1 0</inkml:trace>
  <inkml:trace contextRef="#ctx0" brushRef="#br0" timeOffset="5612.5612">4973 4733 3,'12'-6'17,"-2"-2"3,7 12 2,-1 0-9,4 13-3,0 9-1,1 10 0,0 8-1,-4 5-4,1 2-1,-3 3-2,-1-4-1,-2-5-1,-4-9 1,0-9-1,-1-12-5,-7-15-11,16-1-5,-12-20 0,8-4 0</inkml:trace>
  <inkml:trace contextRef="#ctx0" brushRef="#br0" timeOffset="5837.5836">5264 4634 30,'-2'37'21,"-5"1"0,7 13 0,-1 3-15,3 4-3,0 5-2,1-3-3,1-7-2,1-8-4,3-11-2,-1-18-7,6-7-2,-13-9-1,16-22 1</inkml:trace>
  <inkml:trace contextRef="#ctx0" brushRef="#br0" timeOffset="6019.6019">5161 4919 35,'-14'12'23,"12"9"1,5-3-5,10 3-6,8-2-4,7-2-6,7-5-7,4-7-6,7-8-3,0-12-8,12 0-3,-2-14 0,9-1 0</inkml:trace>
  <inkml:trace contextRef="#ctx0" brushRef="#br0" timeOffset="6438.6438">7543 4873 41,'-3'38'26,"5"8"2,-6-2-1,4 5-9,-2 1-15,-1 1-2,-1-4-3,6-9-5,-1-10-5,4-14-9,9-8-6,1-22 1,11-3 1</inkml:trace>
  <inkml:trace contextRef="#ctx0" brushRef="#br0" timeOffset="6656.6656">7831 4740 9,'-2'21'18,"3"12"2,-5-1-1,2 8-12,-2 6 0,-2 2-1,-2 0-4,0-3-7,3 2-7,-3-12-6,8 2-2,-7-13 1</inkml:trace>
  <inkml:trace contextRef="#ctx0" brushRef="#br0" timeOffset="6828.6828">7645 5148 27,'0'0'22,"-17"-6"-1,17 6-2,0 0-7,22 1-9,-6-1-10,3-5-8,11 5-6,-2-9 0,8 6 0</inkml:trace>
  <inkml:trace contextRef="#ctx0" brushRef="#br0" timeOffset="7279.7279">7371 7522 55,'0'0'24,"0"0"4,6 10-6,-5 11-7,-1 10-6,0 9-1,-3 5-2,-1 10 2,-2 2-4,-1 1 0,0-5-4,0-9-1,3-5-2,-1-12-5,4-14-21,1-13 0,14-12 1,3-7-1</inkml:trace>
  <inkml:trace contextRef="#ctx0" brushRef="#br0" timeOffset="7490.749">7588 7565 48,'-5'22'26,"5"17"1,-7-4-1,2 10-17,1 6-1,0 1-2,1-4-3,2-4-3,1-6-4,4-9-5,1-7-5,-5-22-8,12 11-4,-11-27 2,3 4 0</inkml:trace>
  <inkml:trace contextRef="#ctx0" brushRef="#br0" timeOffset="7642.7642">7360 7739 46,'-18'5'22,"1"-5"0,17 0-4,3 15-7,13-6-6,10-2-9,3-6-15,12 5-1,-5-15-1,12 2-1</inkml:trace>
  <inkml:trace contextRef="#ctx0" brushRef="#br0" timeOffset="9746.9746">9048 6296 12,'-40'14'18,"2"-10"1,12 5-1,4-7-11,8 2-6,14-4 1,0 0 0,0 0 0,18 7 3,1-11 0,7 0 1,5-4-1,10-2 1,7 0-1,9-1 0,9 0-1,8 1-1,8 0-1,11-1-1,9 3-2,7 0 2,5 2-2,6-1 1,6 4 0,4-2 2,5 4-1,4 0 1,5 2 1,2 1 0,5 3 0,3-1 1,3 2-1,2-1 1,4 1 0,0 0 0,3 1 1,0-2 0,6 1 0,-4 0-2,0 1 1,-3 0-1,-3-1 0,-9-3-1,-7 0-1,-14-2 0,-8-1 0,-15-2 0,-9-4 0,-16-1-1,-10-1-1,-11-2 0,-9 0-2,-6-2-1,-15-4-5,-3-1-2,-14-6-3,-4-1 0,-10-8 0,-7-1 1,-9-4 0,-9 0 0,-6-1-1,-9 0 0,-2 5 1,-7 0 0,3 9 1</inkml:trace>
  <inkml:trace contextRef="#ctx0" brushRef="#br0" timeOffset="10018.0017">13513 5775 21,'0'0'14,"0"0"0,23 18 0,2-8-2,12 5-2,10 3-1,8 5-3,6 2-1,3 6 0,2 2 0,-3 4-1,-4 2 0,-9 3 0,-8 4 0,-13 4 1,-10 6-1,-16 2 0,-14 4 0,-17 0 1,-15 0-2,-15-4 1,-14-2 0,-9-8-3,-5-6-5,-2-11-18,9-1-6,1-17-2,17-1 1</inkml:trace>
  <inkml:trace contextRef="#ctx0" brushRef="#br0" timeOffset="11350.1349">16884 5899 17,'11'-2'19,"-11"2"-2,0 0-7,-6-12-2,6 12 0,0 0 0,-14-16-1,5 9-2,-1-2-1,-4 1-1,-3-2 1,-1 4 1,-4 1-1,-3 2 0,-2 6-1,-2 2-1,-4 9 0,-1 9 0,-2 7 1,0 7 0,1 8 0,4 6 0,1 4-1,9 3 3,8-2-2,10-2 0,10-6 0,12-6-2,10-9 2,8-7-3,6-10 1,0-8-5,6-8-2,-2-7-7,-3-11-13,2 2-1,-10-12-3,4 3 2</inkml:trace>
  <inkml:trace contextRef="#ctx0" brushRef="#br0" timeOffset="12093.2092">17071 6178 5,'0'0'12,"0"0"0,-11 4 0,11-4 0,0 0 0,0 0 0,14 9 1,5-6-1,6-2 0,11-1-1,9 2-1,4-2-2,3 2-1,1-2-3,-2 3-2,-2-2-1,-4 0-1,-9 1-3,-8-3-4,-4 0-8,-2 1-11,-7-9-2,4 3 0,-7-10 0</inkml:trace>
  <inkml:trace contextRef="#ctx0" brushRef="#br0" timeOffset="12453.2452">18574 5962 5,'15'-1'16,"-2"7"2,-13-6 1,-13-5-13,-2 7 2,-5 3-1,-7 2 2,-6 4 0,-3 5 0,-1 4-1,2 6-1,3 1-1,3 5-1,7 1 1,8 1 0,8-1-1,10-2 0,10-5-1,9-4-1,8-6-3,5-6-3,3-7-3,0-6-5,0-7-5,-4 1-13,-11-10-1,-6 5 1,-16-6 3</inkml:trace>
  <inkml:trace contextRef="#ctx0" brushRef="#br0" timeOffset="13198.3197">16759 6865 13,'11'-6'18,"-11"6"2,0 0-1,0 13 1,-2 1-4,1 4 0,-3 8-2,2 6-1,-3 5-3,4 5-1,-2-2-2,3 3-3,1-6 1,1-1-3,2-8 1,-1-3-1,0-10 1,0-3-1,-3-12 1,4 11-1,-4-11 0,0 0 0,0 0 0,0 0 0,0 0 0,-9-7-1,9 7 0,-15-1-1,2 5 0,-6 3 0,-4 4 0,-7 6-1,-5 4 1,-5 6 0,-4 3 0,-1 4 1,0-1 0,2-2-1,5-2 1,2-3 0,9-5-1,4-6 0,9-3-3,5-11-3,9-1-2,7-16-2,9 0-1,5-6-2,8 0 1,3-6-2,6 1 0,1 0-4,-3 1-2,4 7-1,-9-2 1,5 9-1</inkml:trace>
  <inkml:trace contextRef="#ctx0" brushRef="#br0" timeOffset="13529.3528">16723 7329 24,'0'0'19,"0"0"-1,0 0 1,0 0 1,0 0-2,0 0-4,0 0-3,0 0-1,9 9-2,0-6-1,7 6 0,7 1-1,9 5-2,8 1 0,8 5 0,6 0-2,5 1-1,-1 2 0,2-3-1,-5-1 1,-4-3 0,-8-3-1,-6-3 0,-9-3-1,-8-2-3,-4-4-2,-16-2-6,0 0-3,0 0 1,-23-7-1,-1 6-3,-6 2-6,-4 6-4,-13-4 4,1 13 5</inkml:trace>
  <inkml:trace contextRef="#ctx0" brushRef="#br0" timeOffset="14042.4041">16299 7699 29,'-31'-11'23,"13"6"1,-2-4-1,9 5-7,11 4-3,-8 7-2,8 10 0,0 6-2,2 10-2,-2 7 1,1 12-1,-1 5-1,2 6 0,0-1-2,1-1-2,0-4 0,4-1 0,-2-10 0,3-6-1,-2-9 1,0-6-2,-1-6 1,0-5 0,-5-14 0,6 14 0,-6-14-1,11 7 0,-2-5 1,5 1-1,6 0 1,9 2-1,6 1 0,6 2 0,8 1 0,5 3 1,3 2-1,3 1 0,0 0 0,-4 1 0,-1-2 0,-3-1 0,-5-3-1,-5-2-1,-4-2-1,-5-8-2,0 2-6,-5-11-10,-4-9-12,3-1 0,-4-14 0,5-4 2</inkml:trace>
  <inkml:trace contextRef="#ctx0" brushRef="#br0" timeOffset="14409.4408">17497 7801 48,'0'0'23,"0"0"2,0 0-1,-12 21-12,6 6-1,-1 7-3,0 10-1,1 5-1,2 7 2,0 2-1,6 3-1,0-7-2,4-3 0,-2-8-1,1-4 0,-3-6 0,-3-4 0,-7-7-1,-5-3 0,-10-7-1,-4-3 0,-8-7-2,-5-7-3,-3-5-5,-6-11-5,2-6-12,2-6-7,2-8 1,4 3-1,-1-9 2</inkml:trace>
  <inkml:trace contextRef="#ctx0" brushRef="#br0" timeOffset="14747.4746">16562 7818 40,'-12'9'22,"-2"-12"4,14 3 2,-12 3-10,12-3-9,0 0 1,-2-11 0,11 3 1,5-7-2,7 0-4,3-5-1,2-1-2,3-3-1,1 1-1,1 2-1,-3 4-1,-4 3-3,-6 2-5,-2 4-6,-2 4-6,-5 1-8,0 10-1,-9-7 1,4 20 2</inkml:trace>
  <inkml:trace contextRef="#ctx0" brushRef="#br0" timeOffset="15033.5032">16579 8123 38,'3'12'27,"-3"-12"4,17 2-1,0-3-11,4-3-5,4 4 1,1-1-6,2 2-4,-1 1-2,-2 2-2,-3 1-2,-1 0-2,-3 0-1,1-3-4,0-4-5,0-3-7,1-9-7,5 2-3,-3-11 0,6 2 3</inkml:trace>
  <inkml:trace contextRef="#ctx0" brushRef="#br0" timeOffset="15222.5221">17184 7864 36,'14'13'23,"-16"3"3,3 13-7,-5 4-3,1 6-2,0 0-5,0 0-3,3-3-4,2-7-3,5-8-3,5-13-11,10-5-10,-2-20-2,9-1 1,-3-21 2</inkml:trace>
  <inkml:trace contextRef="#ctx0" brushRef="#br0" timeOffset="16334.6333">18562 6736 7,'0'0'20,"0"0"1,0 0 2,0 0-6,-9 19-4,2 4-2,-1 8 0,-1 4-1,0 7-2,0 1 0,2 1-3,3 0-3,2-7-4,3-4-5,3-8-6,2-6-6,5 1-7,-11-20-2,19 23 1,-19-23 2</inkml:trace>
  <inkml:trace contextRef="#ctx0" brushRef="#br0" timeOffset="16612.6611">18478 7466 58,'5'24'24,"-9"-12"3,5 13-1,-6 1-21,0 6-3,-1 3 1,0 5-1,-1-2 1,2-4-3,0-6-1,4-3-5,4-10-6,-3-15-11,14 2-3,-7-17 1,11 0 1</inkml:trace>
  <inkml:trace contextRef="#ctx0" brushRef="#br0" timeOffset="16824.6823">18711 7488 45,'-5'25'24,"5"11"0,-11-2-4,4 5-12,-2 3-3,4-2-2,-1-4-2,3-4-1,5-8-3,2-4-4,2-7-7,-6-13-9,18-1 1,-14-14-1,6 3 1</inkml:trace>
  <inkml:trace contextRef="#ctx0" brushRef="#br0" timeOffset="17026.7025">18479 7632 65,'-14'4'27,"14"-4"-1,1 11 0,12-12-18,10-3-6,6-3-1,7-6-5,1-4-2,3-7-4,1-6-7,2 1-10,-8-17 0,1 3 0,-13-17 3</inkml:trace>
  <inkml:trace contextRef="#ctx0" brushRef="#br0" timeOffset="17508.7507">18536 5166 14,'0'0'20,"0"0"1,0 0-5,-5 16-5,2 6 1,-3 8-4,-1 7-2,-1 5 0,0 4-2,0 0-1,0-3-1,1-6-1,3-8-3,3-10-4,3-6-9,-2-13-9,10-8 0,-5-12 1</inkml:trace>
  <inkml:trace contextRef="#ctx0" brushRef="#br0" timeOffset="17831.783">18442 4627 25,'0'0'20,"0"0"1,-9 6 2,2 4-13,3 13-6,1 7-1,-2 4 1,2 4 0,0 1 0,1-3-1,3-1 0,2-6-1,1-7-1,2-8-1,-6-14-7,16 6-7,-10-17-10,8 0 0,-6-15 0,8 2 0</inkml:trace>
  <inkml:trace contextRef="#ctx0" brushRef="#br0" timeOffset="18064.8063">18600 4512 27,'0'0'19,"-1"23"0,-5-3-5,4 10-8,0 6-1,-1 5-1,0 5-1,0 0 0,1 1 0,2-4-4,3-5-1,2-10-2,2-7 0,0-9-5,1-5-2,-8-7-10,12-4 0,-13-11 3</inkml:trace>
  <inkml:trace contextRef="#ctx0" brushRef="#br0" timeOffset="18237.8236">18415 4884 28,'0'0'21,"9"8"2,9-4 0,5-6-16,8-1-10,5 2-7,-4-7-6,5 3-2,-8-7-3,1 8-1</inkml:trace>
  <inkml:trace contextRef="#ctx0" brushRef="#br0" timeOffset="18697.8695">16373 5179 37,'14'-7'23,"7"20"0,-7 7-1,-1 11-17,-2 11 0,-3 6-2,-3 6 0,-3 3 0,-1 0-1,0-6-1,0-9 1,2-11-2,2-9-2,-5-22-8,19 12-12,-14-32-3,6-2 1,-9-17 0</inkml:trace>
  <inkml:trace contextRef="#ctx0" brushRef="#br0" timeOffset="19041.904">16342 4552 13,'0'0'21,"8"17"0,-6 11-7,-4 9-2,0 11-1,-3 7-3,0 7-1,-1 1-5,0-5-1,1-5 0,3-10 0,-1-9-1,2-12-7,4-6-13,-3-16-3,10-10 2,-5-15-1</inkml:trace>
  <inkml:trace contextRef="#ctx0" brushRef="#br0" timeOffset="19290.9289">16536 4496 28,'15'26'20,"-9"0"-1,3 15 2,-4 3-19,-4 10-1,-1 0 0,-1 4 1,-1-6-2,0-5-2,2-7-2,2-12-4,0-6 0,-2-22-6,4 13-5,-4-13 0,-7-16 0</inkml:trace>
  <inkml:trace contextRef="#ctx0" brushRef="#br0" timeOffset="19464.9463">16357 4854 21,'-24'-4'22,"14"11"2,2-5 0,8-2-10,21 6-4,2-3-9,7-5-3,4 1-2,2-1-2,3 0-4,-2 3-7,-5-2-7,-1 12 1,-13-1 5</inkml:trace>
  <inkml:trace contextRef="#ctx0" brushRef="#br0" timeOffset="19861.986">15635 6369 11,'0'0'22,"-17"-4"2,17 4-1,0 0-7,0 0-3,0 0-1,0 0-1,10-8-1,7 2-3,12 3 2,10-7 0,14 4 0,11-4-2,10 3-1,4-2-2,7 0-1,-4 2-1,2-1-3,-4 2-3,-10-5-12,-10-3-17,-2 0 0,-13-11 0,-2 0-1</inkml:trace>
  <inkml:trace contextRef="#ctx0" brushRef="#br0" timeOffset="20651.0649">16254 4810 11,'-15'12'6,"-6"-3"2,2 4 2,-7-2 2,1 0 0,-2-2 2,1 0-1,-3-1-3,-1 0-1,-1 2-2,-2 1-1,-1 1-1,-2 2-2,2 1-2,-1 0 0,0 2 0,2-1-1,3 0 0,5 2 0,2 3-1,7 7 1,3 7 0,5 16 0,6 12 0,6 18 1,3 11-1,4 15 1,2 11-1,3 4 1,0 4 0,2-3 3,0 6 0,-3-2 0,1 3 0,-6-3 1,-1 1 0,-3 1 1,-1 0-3,-5-3 0,0-5 0,-3-11-2,0-4 2,-1-12-3,0-3 2,0-9-1,0-6 1,0-6-1,1-5 2,-1-5-2,1-7 1,0-5-1,2-6 1,1-7-1,3-4 0,2-8 0,5-4-1,8-8 1,7-4 0,9-3-1,7-7 1,9-2-1,4-5-3,8 0-9,3-1-18,-3-9-1,6 3 0,-6-13-1</inkml:trace>
  <inkml:trace contextRef="#ctx0" brushRef="#br0" timeOffset="21297.1294">19088 6129 5,'-31'5'12,"10"2"-4,1-2-6,5-1 0,4 0 3,11-4 4,0 0 2,0 0 1,13 0 1,8-2 1,6-2-1,8 1-1,11-2-2,6 0-4,10 1 0,10-3-2,11 1 0,10-2-1,6-1 0,5 0 0,5 0 0,0-1-2,0 2 0,-6 0-1,-8 1 1,-11 1-3,-11-1-4,-11 0-6,-8 0-17,-15-9 0,-1 1-1,-13-13 1</inkml:trace>
  <inkml:trace contextRef="#ctx0" brushRef="#br0" timeOffset="21884.1882">19943 4911 72,'-21'16'28,"2"-1"-2,13 9 0,11 0-29,4 11 0,6 4 0,7 5 0,2-1 2,1-2 2,3-1 1,-2-2 0,2 3 1,-3 0-1,-1 4 1,-8 5 0,-1 7-1,-4 7 1,-5 11-2,-5 11 0,-4 11 0,-4 10 0,-3 10 0,0 8 0,1 8 0,2 6 0,1 3 2,5 2-2,4 3 2,3-2-1,2 1 0,0-4 1,0-1 0,-2-4-1,-1-6 3,-6-9-1,-4-9 0,-9-11 0,-7-9 0,-12-15 0,-11-10-1,-13-14 0,-11-12-3,-7-14-2,-10-16-6,2-14-15,5-12-11,6-23 1,16-11-2,17-17 1</inkml:trace>
  <inkml:trace contextRef="#ctx0" brushRef="#br0" timeOffset="22364.2362">20376 7598 93,'-2'28'30,"0"-7"1,7 12 0,6 2-30,-5 4-1,2 6 1,1 0-1,-1-3 1,1-6 0,1-5 1,-1-9 0,1-6 1,-10-16-1,14-1 0,-9-13 0,2-7 0,-2-8-1,2-6 0,1-6 0,3-2-1,5 1 0,3 4-1,3 5 1,4 6-1,3 9 0,3 10 1,0 12-1,1 8 1,-3 11 0,-3 9 0,-5 9 0,-6 5 0,-3 0-2,-5-1-3,0-2-13,1-5-14,1-17 0,11-8-1,5-22 0</inkml:trace>
  <inkml:trace contextRef="#ctx0" brushRef="#br0" timeOffset="69228.9221">12499 13596 9,'-12'-1'15,"12"1"-5,-10 3 1,10-3 1,0 0 2,0 0 2,0 0-2,0 0-2,0 0-2,14 1-1,0-2-3,8-3 0,8 3-2,8-4 0,10 2 0,10-4 0,10 2-1,7-3 1,9 1 0,5-4-2,4 3 1,1-2 0,0 0-1,-4 1 0,-5 1 0,-5 0-1,-7 2 1,-9 0-2,-8-3-4,-6 5-7,-8-4-12,-6-4-8,2 4 0,-4-7-2,6 2 2</inkml:trace>
  <inkml:trace contextRef="#ctx0" brushRef="#br0" timeOffset="69448.9441">16178 13317 2,'25'-5'4,"-10"-4"-3</inkml:trace>
  <inkml:trace contextRef="#ctx0" brushRef="#br0" timeOffset="69674.9667">16079 13300 14,'-44'8'18,"-8"-7"2,5 7 0,-1-4-1,6 2-3,7-2-1,6-2-2,12 2 0,17-4-2,0 0-2,36 0 0,15 3-2,16-3-1,15 2-2,15-1-1,11 2 0,4 0-2,1-2-3,-3 5-7,-8 0-23,-7-10-1,-5 1-1,-11-16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10T14:44:11.88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3550 783 36,'0'0'24,"0"0"-2,0 0 2,0 0-18,0 0-8,-11 62 3,11-62 1,-8 70-1,5-28-5,3-4-2,2 2-5,4-5-2,-1-3-5,6-6-4,-4-4-2</inkml:trace>
  <inkml:trace contextRef="#ctx0" brushRef="#br0" timeOffset="269.0268">3470 1437 91,'-7'27'31,"3"4"-2,0-5 0,-6 12-33,7 9-7,3 12 0,-6 2-4,2 9-2,-6-4-6,0-4-2,2-2-3,-4-14 4</inkml:trace>
  <inkml:trace contextRef="#ctx0" brushRef="#br0" timeOffset="550.0549">3308 3013 91,'-3'62'30,"-2"-13"-2,6-5-3,2-7-36,2 12-2,-6 2-2,3 3 0,-5-3-2,-1-8-4,0-5-1,-5-12-1,6 2 1</inkml:trace>
  <inkml:trace contextRef="#ctx0" brushRef="#br0" timeOffset="781.0781">3157 3972 60,'-6'61'27,"-4"-11"-2,9 2-6,0 0-17,-3 6-2,1 5-3,3-1-3,0-6-4,1-5-4,3-2-8,-3-17-2,11 1 0,-6-17 1</inkml:trace>
  <inkml:trace contextRef="#ctx0" brushRef="#br0" timeOffset="923.0923">3271 4848 35,'4'71'28,"1"22"1,-7 12-6,-4 21-8,-9 17-17,-13 18-15,-2 20-4,-15-3-4,-5 6-3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10T14:45:00.12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7636 4983 1,'-3'-19'17,"5"8"0,-4-3-5,2 14 0,0 0 0,0 0 0,-12 22 1,5 14-5,-4 13-1,-1 10-2,-2 6 0,-2 4 0,0-2 0,3-6-1,0-8-1,3-14 1,1-11 1,2-11 0,7-17 1,0 0 0,0 0-2,-3-32 1,6 1-2,0-10 0,0-9-2,2-9-1,-1-7-1,0-4 0,2-1 0,-1 3 0,2 5 0,0 7 1,1 8-1,0 7 1,4 11-1,1 6 2,0 9-1,4 7-1,-1 4 1,3 8 0,0 6 0,2 10 0,-4 8 0,-2 9 1,-5 7 0,-4 3 0,-5 3 0,-5 0 0,-3-3-1,-5-5 1,0-5-1,1-8 0,0-7 1,2-5-2,3-4 1,6-13 0,0 11 0,10-8 0,4-2 0,3 2-1,3 4 1,-1 6 1,1 7-1,0 6 1,-5 4 0,-9 6 0,-6 4 1,-7 2 0,-6-1 0,-4-5-1,-1-6 1,-1-5-2,1-9-1,5-8-2,4-9-1,9-9 0,5-11-3,10-7-2,2-9-1,8-2 2,-1-7-1,4 4 2,1-1 0,-3 9 1,-4 4 1,-2 11 3,-7 10 4,-1 11 0,-3 11 2,-4 8 0,-1 9 1,-1 4 0,0 3 1,0-3 0,1-1 0,-3-8 0,3-3 1,-3-11 1,-1-11-1,0 0 0,13-10-1,-5-12 0,3-7-2,1-8-1,3-2-2,2-2-2,0 1-1,0 9-1,-4 3-4,3 14-3,-4 5-6,1 15-4,-3 8-6,0 5-4,1 8-2,-1-4 3</inkml:trace>
  <inkml:trace contextRef="#ctx0" brushRef="#br0" timeOffset="322.0322">8232 5476 31,'0'0'19,"-2"10"1,2-10 1,11 7-4,7-3-4,4-3-2,4 2-1,0 1-1,3 1 0,-4 2-4,-3 3-2,-6 6 0,-9 7-1,-10 0 0,-4 4 0,-6 1 1,0 1-1,-3-2 0,2-1-1,1-5 1,5-3-1,7 0 0,11-4 0,10-4 0,9-4-1,10-1-3,3-6-3,5 1-6,-1-5-9,-5-2-10,0 5 0,-13-2-2,-6 11 3</inkml:trace>
  <inkml:trace contextRef="#ctx0" brushRef="#br0" timeOffset="1361.1361">7735 6478 32,'-1'-18'18,"4"6"2,-5 0-1,2 12-2,0 0-2,0 0-1,-2 41-2,-2 0-3,1 13-2,-1 9-2,-1 8 2,-2 0-1,1-1-2,-1-13-2,1-11 0,3-13 1,0-9-1,1-12 3,2-12-2,0 0 0,0 0 0,0 0 0,-5-21 1,2 0-3,1-5-1,0-5-1,0-7 0,3-4-1,2-4 1,4-3-1,3-3 0,4 1 1,4-3 1,3 0-1,3 1 1,5 1-1,3 3 1,0 6-1,1 7 0,-2 7 0,-2 8-1,0 11 1,-4 10 0,-5 9 1,-2 8-2,-6 5 2,-2 4 0,-3 1 1,-3-1 0,-4-4-1,-2-1 0,-4-5 1,-3-2-1,-2-2 1,-2-2 0,-4-2 0,1 1-1,-8 2 1,-2 3-1,-3 6 0,-5 6 0,-2 9 0,-3 7 1,-1 10-1,0 7 1,3 0 1,7 1-1,8-4 2,7-4-2,11-7 2,14-9-1,14-13 0,14-8-1,12-10 0,8-6 0,7-7 0,3-5-1,0-5 0,-5 0-1,-7 0-2,-8-3-1,-6 6-7,-11-5-6,-5-1-16,-2 4-2,-5-8 0,0 3 2</inkml:trace>
  <inkml:trace contextRef="#ctx0" brushRef="#br0" timeOffset="1578.1578">8412 6471 40,'-9'17'29,"-6"7"2,3 21 0,0 7-13,-2 9-6,4 10-1,0 3-4,3 1-8,4-1-3,2-7-7,8-8-1,2-9-4,6-11-5,4-10-1,2-15-6,9-4 5,-6-20 0</inkml:trace>
  <inkml:trace contextRef="#ctx0" brushRef="#br0" timeOffset="1902.1901">8539 7064 53,'0'12'24,"0"-12"3,8 13-2,4-5-18,3 0 0,2 2 2,0-3 1,2 2 0,-4-2-4,-1 1-2,-14-8 0,14 18 0,-13-7-1,-2 1-1,-3 0-1,-4-1 0,1 1 0,-2 1 0,1-2-1,0 1 1,3 0-1,3 1 1,5 1 0,7 1 0,4-1 0,8 1 0,8-1-3,6-6-10,3-4-20,8-1 1,-1-11-1,5 0-1</inkml:trace>
  <inkml:trace contextRef="#ctx0" brushRef="#br0" timeOffset="35713.5709">22720 13294 10,'2'-15'9,"-4"-4"1,2 19 2,-3-21 0,3 21 0,-8-13 1,8 13 1,-9-3-1,9 3 0,-9 1-1,9-1-2,0 0 0,0 0-1,0 0-1,13 0 0,7 0-2,6-7-1,9 2-1,9-5 0,8-2-2,6-3-1,4 0 0,0-3-1,-2 2-1,-1-1 2,-6 1-1,-9 4 1,-8 0-1,-8 4-1,-10 0 0,-8 2 0,-10 6-2,-18-7 0,-6 7-1,-6 3 1,-12 2 0,-8 3 0,-8 5 2,-6 3 0,-4 3 1,-2 1 0,0 2 0,-1 0 1,5-1 0,3-2 1,12-3 1,8-4 0,13-1 2,8-7 1,22-4-1,9 1 0,21-3 1,17-5-1,14 2-1,10-3-1,8 0-1,3-2-1,-2 2-1,-9-1-1,-8 0-1,-13 4-5,-17-6-11,-9 2-20,-9 0 1,-10-3 0,-5 12-1</inkml:trace>
  <inkml:trace contextRef="#ctx0" brushRef="#br0" timeOffset="36635.6631">22907 13878 3,'-17'16'20,"-5"-16"0,4 1 2,-2-12-11,2-2 0,-2-5-3,1-3 0,-3-2-1,2 0-1,-1-1-1,1 1 0,1 5 0,0 0 2,2 4-1,-1 2 2,5 6 0,1-1 2,12 7-2,-12-3 1,12 3-1,20-1-1,8 2-1,9-4-1,11 2 0,8-2-2,7 0-1,4-1-1,0 0 0,-5 1-1,-9 0-1,-10 0 1,-10 0-1,-11 3 0,-11 0 0,-11 0 0,-20 7 0,-7-1 0,-10 2 1,-6 3-1,-2 1 2,-4 2-1,4-1 1,7-2-1,7 1 2,8-3 0,10 1 0,13-10 1,5 15 0,13-12-1,12 1 0,10-3 0,11 0-1,11-3-1,8-3-1,5-2-4,-7-9-17,-3-3-16,-7-8-1,-13-13 1,-10-7-2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10T14:46:00.15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20296 8177 5,'-31'7'11,"0"-5"-6,5 5-1,-2-2 2,5 4 3,-2-5 2,4 5 0,-2-6 1,4 4 1,1-3-2,4-1-1,2 0-1,12-3-2,-10 7-1,10-7 1,16 6-2,2-5 0,9 2-1,8-3 1,10 2-1,10-5 0,12 0-1,8-3 1,13-1-2,13-3 0,12 0 1,12-2-1,18 2-1,10-2 0,13 0 0,8 0 0,9 1 0,3-1 0,8 4 1,-1-1-1,0 1 1,-2 0 0,-2 2 0,-4 0 0,-1 4 0,-8-1-1,-3 3 2,-2 0-2,-1 1 1,-10 1 2,-7 0-1,-13-1 0,-12 1 0,-12 0 0,-11 0-1,-19-1-1,-15 0 1,-13 0-3,-8 1 0,-10-2 0,-9 0 1,-31 0 1,41 0-2,-41 0-2,0 0-26,0 0-7,0 0-1,2-45 0,-2 45-1</inkml:trace>
  <inkml:trace contextRef="#ctx0" brushRef="#br0" timeOffset="12649.2648">7957 13641 11,'-18'1'10,"-3"-3"-1,5 3 1,-1-4 1,6 5 2,-1-5-1,12 3-1,-15 0-1,15 0-1,0 0-1,0 0 0,0 0-1,0 0-1,0 0-2,13 5 0,0-3-2,4-1 0,5 2 0,7-2 0,7 0 0,5-2 0,9 1-1,6-1 0,9 0 1,7-2-1,8 2 0,7 0 1,9 0 0,8-2-1,7 1 1,7-1 1,6-2-2,8-1 0,4-1 1,4-2-1,3-1 0,3 0 1,3 1-1,-1-1 2,3 3-1,-1-1 1,-2 2 1,-3 2-1,-4 2 0,-9 1-1,-4 4 1,-14 0-1,-9 3-1,-10 1 0,-11 0-1,-10 0-4,-13-2-14,-13-2-17,-3-3 1,-15-13-2,-5-5 1</inkml:trace>
  <inkml:trace contextRef="#ctx0" brushRef="#br0" timeOffset="17492.7491">15221 13895 6,'0'0'20,"-15"-13"1,15 13 0,-5-10-8,5 10-1,0 0-1,-3-13-2,3 13-1,0 0-2,0 0 0,0 0-2,0 0 0,0 0-2,0 0-1,6 19 0,-2-4-1,2 4 1,1 4 0,3 5-1,3 1 1,2 3-1,4-1 1,3 0-1,3-3 1,6-4 0,4-1-1,3-4 1,6 0 0,5-5 1,4 0-1,3 0-1,5-3 1,4 2-1,6-1 1,4 1-1,6-1 1,6-1-1,7 0 0,8-1 0,4-2 1,8 1-1,5-1 0,8-1 0,4 1 1,2 1-1,5 2 1,3-1-1,5 3 1,2 2 0,4 2 1,3-1 0,1 1 1,2 0-1,-1-1 1,-6 0-1,-1 2 1,-7-2-1,-6-1 1,-9 1-2,-6-2 1,-7 0-1,-5-1 0,-4-3 0,-3-1 0,-4-2 0,-3-1 0,-4-3 1,0-3-1,-1-3 0,0-1 0,-2-5 0,2-1 0,1-5 0,2-3 0,3-2 0,0-4 0,1-5 1,-1-2-1,1-4 0,-2-1 0,-4-2 0,-2 0 0,-7 0 0,-3 4 0,-10 2 0,-7 4 1,-9 4 0,-9 5 0,-13 4 1,-7 4 0,-8 2 0,-7 2 0,-4-3-1,-4-3 0,-3-6-1,-3-7 0,-2-11-1,1-11 0,-1-14-1,1-12-2,6-9-8,1-14-26,7-18-1,7-4 0,3-6-2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4:19:10.86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14012 12253 24,'0'0'21,"0"0"2,0 0-4,0 0-6,0 0-5,0 0-1,0 0-1,0 0-1,-4 12-2,2 2 0,-1 4-1,1 4-1,-1 5 0,0 4 1,0-2 1,1-1 0,2-6 2,0-4 0,3-8 0,-3-10 1,15-9 0,2-13-1,5-4-1,4-10-2,9-3-2,7-5-5,6-4-14,5-3-11,7 7 0,-6-3-1,8 7 0</inkml:trace>
  <inkml:trace contextRef="#ctx0" brushRef="#br0" timeOffset="2425.7574">21384 12274 39,'15'13'23,"-15"-13"1,14 16 0,-8-4-17,1 5-4,0 4-1,2 6 1,-2 2 0,-2 4 1,-1 0 1,-3-5 1,3-3 2,-4-8 1,5-6 2,-5-11-2,21-18-2,-4-11-1,8-5-3,6-8-2,5-9-5,5-3-5,2-5-10,4 2-13,3 7-1,-1-3 0,7 9 1</inkml:trace>
  <inkml:trace contextRef="#ctx0" brushRef="#br0" timeOffset="26306.3691">10836 16819 36,'0'0'30,"-1"-15"3,1 15-3,-5-23-13,-1 8-10,-2-2-1,-4 4-3,-1 1 0,-6 3-1,-3 7-1,-5 3 1,-3 10-4,-6 2 4,-1 10-2,-2 3 1,1 12-2,1 3 2,2 6-1,7 2 1,9 1 0,8 0 0,11-1 0,12-4 0,10-7-1,10-8-1,7-5-1,9-5-3,-1-10-1,8 0-3,-3-12-5,2 1-5,-2-7-8,-2-5-5,5-1 2,-6-9 3</inkml:trace>
  <inkml:trace contextRef="#ctx0" brushRef="#br0" timeOffset="26681.3314">11209 16893 41,'-1'16'31,"1"-16"1,11 11-1,3-8-15,2-4-9,6 3-3,3-2 0,6 0-2,1 0 0,1 0-1,2-1-1,0-1-1,0 1-4,-4-5-2,3 2-7,-3-3-10,-4-3-7,1 2 0,-5-4 0</inkml:trace>
  <inkml:trace contextRef="#ctx0" brushRef="#br0" timeOffset="26916.3081">11330 17116 78,'-1'25'36,"14"-6"-2,12-11-1,12-8-32,9-8-17,12 5-11,6-2-4,1-3-4,2 0 2</inkml:trace>
  <inkml:trace contextRef="#ctx0" brushRef="#br0" timeOffset="27515.2482">12625 16898 37,'-12'-6'26,"3"3"3,-10-7-4,2-1-10,-7 4-13,-3 4-3,-2 2 0,-3 4 0,-3 7 2,-2 5 0,1 8 2,1 4 1,5 7 1,2 0 0,8 8 2,5-3-1,12 6 2,6-8-3,14 4 1,7-7-2,12 1 1,5-8-2,7-3 0,3-5-4,2-8-1,1-1-4,-3-11-7,2-2-16,-2-5-6,-5-5 0,-1-3 1</inkml:trace>
  <inkml:trace contextRef="#ctx0" brushRef="#br0" timeOffset="27801.2194">12754 17103 85,'21'16'35,"17"-2"-3,10-9-5,10-9-53,16 6-6,7-6-3,4-3-1</inkml:trace>
  <inkml:trace contextRef="#ctx0" brushRef="#br0" timeOffset="28555.1442">13987 16983 66,'-44'10'33,"-1"4"-1,-2-3-1,-2-2-21,3 6-8,3 4 0,4 5 0,4 3 1,9 7 0,11-1 1,14 3 0,14 0-1,14-1 1,12-3-2,8-7-3,11-4-6,-2-8-24,8-8-4,1-9 0,-4-7-1</inkml:trace>
  <inkml:trace contextRef="#ctx0" brushRef="#br0" timeOffset="31096.89">13452 18583 42,'-5'44'36,"5"-44"0,0 0 1,-2 39-12,2-39-13,0 0-4,0 0 3,-7-57-6,7 57-1,-11-63 0,3 20-1,-3-6 0,0-6-3,0-1 1,0-4-1,0 1 0,0-1-6,0 4 1,-2 5-1,2 10 0,-3 7 1,0 9-1,-2 10 1,-2 13 0,0 8 5,18-6-1,-41 43 6,41-43-1,-38 66 0,20-28 1,3 2-1,15-40 1,-23 64 0,23-64-1,-12 37-3,12-37-1,0 0 0,0 0 0,0 0 0,-6-41 0,6 41 0,12-59 0,-4 24-5,2-2 0,2 2 1,1 4-1,1 3 0,3 8 1,-1 3-1,0 6 1,0 6 4,2 9 1,1 4 0,-19-8 0,45 32 5,-45-32 0,52 40 0,-20-20-1,3-3 0,4-7-6,-2-4-32,2-15-3,0-14-4,-5-12-1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4:20:04.61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8053 4179 13,'4'19'8,"5"11"1,-1 4-1,2 10 0,0 4-1,2 7 1,1 1-2,1 5 0,4-4 0,1-2 0,3-6 0,7-4-1,4-5 1,7-5-2,5-6 1,9-4-2,7-6 0,8-2-1,7-4-1,11-4 0,5-2 0,9-4-1,10 0 1,8-3-1,6 0 1,8-1-1,9-1 1,6 1-1,6 0 1,7 0 0,6 0-1,6-2 1,6 1 0,4 0 0,1-2 0,-1 0 1,1-2-1,-4-2 0,-1-2 0,-7-3 1,-4-1-2,-7-3 1,-4-4 0,-9-4 0,-7-4 1,-12-6 2,-9-3 0,-13-8 1,-10-1 0,-16-5 1,-10-2 2,-17-5-3,-5 3 0,-15-4-1,-8 4-1,-10 1-1,-7 3-1,-8 0-2,-5 3-3,-2 6-1,-5 0-5,1 7-7,-5 0-8,-7 2-6,-1 8-1,-11-1 2</inkml:trace>
  <inkml:trace contextRef="#ctx0" brushRef="#br0" timeOffset="992.9007">877 4411 53,'49'-12'23,"-22"17"-2,-5-3-4,1 9-7,-4 12-19,10 16-1,-11 9 1,3 10 1,-12 5 3,0 7 3,-4 1 4,0 1 1,2-4 1,4-2 0,5-6 1,5-3-1,7-6 0,12-4-1,8-5 1,17-7-3,9-5 0,19-9 0,12-8-1,17-10-1,14-6 0,15-11-1,13-7 1,9-6 1,11-3 0,4-3-1,10 3 1,3 0 0,1 4 0,2-1 1,-1 3 0,-6 0 1,-4-3 2,-7-2 0,-7-4 1,-12-5 1,-8-8 1,-15-10 1,-10-6-1,-17-11 0,-11-6 1,-20-12-3,-12-6-1,-17-6-1,-11-4-1,-13 2-3,-11 0-3,-5 5-11,-4 5-16,-7 2 0,1 5-1,-8-1 1</inkml:trace>
  <inkml:trace contextRef="#ctx0" brushRef="#br0" timeOffset="42685.0689">1341 12621 33,'-22'-3'21,"22"3"0,-18-7 1,18 7-13,-10-10-6,10 10 0,0 0-1,-9-14 1,9 14 0,0 0 0,-1-11 1,1 11-1,0 0 0,9-7 0,0 7-1,1 1-1,5 2-1,3 1 0,5 2 1,8 1-2,5 1 0,3-1 0,4 2 0,3-4 1,2 1-1,3-1 0,1-2 1,-1 1 1,-2-1 0,0 2 0,0 1 0,-2-1 0,1-1-1,-5 1 1,1-2 0,-3 0 0,-1-1 1,-2-3-1,0 1 1,-3-4 0,-1 2 1,-2-3-1,-1 2 0,-2-2-1,-1 1-1,-3-1 1,-1-1-1,-2 0 1,-3 0-1,1-2 0,-3 1 0,1-1 0,-1 0 0,-1 0 0,0 2-1,0 2 1,0 2-1,1 4 1,2 3 0,1 3 0,1 4 0,4 1 0,-1 1 1,1-1 0,2 2 1,2-5 1,0 1-1,0-4 2,1 0-2,-3-4 1,2 1-1,1-2-1,-3-1-1,2 2-5,-3-3-9,-3-3-16,4 6 2,-8-12-2,3 4 0</inkml:trace>
  <inkml:trace contextRef="#ctx0" brushRef="#br0" timeOffset="65499.069">21141 12821 24,'-9'2'19,"5"8"0,4-10-2,-9 1-13,9-1 0,0 0-2,4 11 1,-4-11 2,12 10-1,-12-10 1,14 12 1,-4-7 0,2 2-1,3-3 0,7 0-1,3-1-1,6 0 0,7-2 0,6 0-1,4-3 1,7 0 0,6 1 1,4 0-1,5-1 1,5 1-1,3-3 0,4 2-1,3-2 1,2 1-2,-2-4 0,0-1 0,-2-1 1,-3-1-1,-8-1 1,-1 1 0,-7 1 0,-5 0 0,-7 1 0,-7 5 0,-8-2 0,-6 4-1,-6 1 1,-6 2-1,-7-1-2,-12-1-2,13 5-14,-13-5-16,0 0 1,-6-15-1,-10-8 0</inkml:trace>
  <inkml:trace contextRef="#ctx0" brushRef="#br0" timeOffset="93605.0691">21608 11788 18,'0'0'14,"-10"-4"0,10 4-2,-9-6 0,9 6-2,0 0-1,-11-6-2,11 6 0,0 0-1,-10-2 1,10 2-1,0 0 0,0 0-1,-8 1 0,8-1-1,0 0 0,0 0 1,0 0-1,0 0 0,0 0 0,0 0-1,0 0 1,14 5-1,-5-3-2,1-1 0,1 1 0,3 0-1,0-1-1,1 0-2,0-3-3,0 0-3,0-1-4,0-3-5,0 1-4,-2-6-7,5 5 2,-7-8 0</inkml:trace>
  <inkml:trace contextRef="#ctx0" brushRef="#br0" timeOffset="93997.0691">21875 11724 0,'11'0'16,"-11"0"-2,16-2-1,-5-1 1,6 5-1,0-5-1,6 4 0,0-1-3,3 2-2,-1-1-2,1 1-2,0 2-1,-4-1 0,-2 2-1,-1-1 1,-4 1-1,0 0 0,-3 0-5,-3-5-11,6 8-8,-15-8-1,16-3 0,-15-8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06T14:22:10.60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3966 9468 6,'-9'2'8,"9"-2"2,0 0 2,0 0 1,-11 2 0,11-2 0,0 0 0,0 0-1,0 0-1,0 0-3,0 0-3,0 0-1,13 0-2,-13 0 1,15 2-1,-3-2 1,5 1 0,3-1 0,6 0 0,5-1 1,4 1-1,6-2 0,5 2-1,2-2 1,2 1 0,2-1-1,-1-2 1,-2 1-1,-2-1 0,-6-2 0,-4 2-1,-6-1-1,-5 1-1,-5 2-5,-3 2-16,-7-5-6,1 4-1,-7-10 0,5 0 0</inkml:trace>
  <inkml:trace contextRef="#ctx0" brushRef="#br0" timeOffset="36638">11098 4307 5,'-20'-25'9,"-4"-3"-2,2 3-1,-4-2-1,1 4-1,-3 0-1,0 0-1,-2 0 1,-3 2-1,-2-1 0,-1 0 0,-2-1-1,-3 4 0,-4-1 0,-2 1-1,-2 0 0,-2 3 0,0 0 0,-4 2 0,1 2 0,-2 0 0,2 3 0,-2 0 0,2 3 0,-1 1 0,0 2 0,1 2 0,2 2 0,0 2 0,1 3-1,2 2 1,1 2 0,3 1 0,0 2-1,3 2 1,1 2-1,3 1 1,2 2-1,2 1 1,2 4 0,3-1-1,2 4 1,1 4 0,4 0-1,-1 3 1,3 5 1,2 0-2,0 3 1,3 4 0,0 2 0,3 2 0,1 2 0,4 1 0,-1 2-1,5 3 1,1-2 0,4 1-1,4 0 1,1-4 0,5 0 0,-1-4-1,6-3 0,0-2-2,6 0 0,-1-7-1,5 2-1,3-5 1,3 0-1,2-3 1,3-3 0,1-5 2,4 0 1,1-5 0,2 1-1,-1-2 0,3-1 1,0 0-1</inkml:trace>
  <inkml:trace contextRef="#ctx0" brushRef="#br0" timeOffset="36946">10063 5553 5,'56'4'4,"3"1"-1,-2-6 1,3-3 0,1-4-2,2-3 1,1-7 0,2-4 0,-1-6 2,2-4 0,-2-7 0,2-5 1,-3-6-1,-3-2 0,-2-9 0,-4-4-3,-5-4 0,-4-5 1,-6-2 2,-6-3 1,-6-3 1,-10-1-1,-7 2 0,-12-1 0,-13 3-1,-15-1-1,-16 4-5,-18 3 0,-17 5-2,-14 9-4,-15 8-6,-15 8-9,-6 21-1,-14 8 1,0 27 0</inkml:trace>
  <inkml:trace contextRef="#ctx0" brushRef="#br0" timeOffset="38694">9804 7671 11,'0'0'12,"1"-15"-5,1 4-2,-2-8 1,4-1 2,-3-6-2,4-2 2,-1-7 0,3-3 0,-1-7 0,3-4 0,-1-4-1,0-6 1,-3-1 1,-3-5-3,-2 0 0,-3-3-2,-5 1-1,-5-2 0,-1 1-2,-7-1 0,-3 0-2,-5 0 2,-4 3-1,-3-2 1,-6 2 1,-3 0-1,-6 3 1,-2 3-1,-1 2 0,-1 4 0,-2 2-2,-2 7 2,2 4-3,-2 8 2,2 5-1,0 8 1,-2 7 0,3 9-1,1 6 1,3 5-1,1 7 1,3 7-1,4 7 1,2 6-1,4 4 1,2 7-1,1 5 2,2 6-1,2 8 0,1 5 0,2 6 1,4 4-1,2 5 0,3 3 2,4-1-2,3 0 1,3-2 0,6-3 1,2-3-1,2-4 0,6-2 0,2-4-1,4-3 0,3 1 0,5-2 1,3-4-1,4-1 2,4-6-2,2-1 1,5-3-2,3 0 3,3-6-3,1-2 1,4 1 0,2-4 1,1-1-1,4-3 0,-2-4 1,3-3-1,1-4 1,1-3 0,1-6-1,3-4 1,-2-6 0,1-5-1,0-6 1,-2-7 0,2-6 0,-3-7-1,-4-8 3,-1-7-1,-4-8 1,-4-4-1,-6-5 1,-6-6-1,-12-3 1,-8-4-3,-10-4-1,-11-1-3,-9 0-4,-8 3-21,-13-10-2,-2 9 0,-15-4-1</inkml:trace>
  <inkml:trace contextRef="#ctx0" brushRef="#br0" timeOffset="43210">11708 15149 74,'0'0'32,"0"0"1,-21 20 1,-7 3-23,-8 18-5,-16 10 0,-13 19-1,-15 12 1,-11 13-1,-8 0-1,-3 8-2,-1-5-1,5-4-2,6-10 0,8-16-2,15-12-3,12-17-4,17-11-15,14-19-13,13-17 2,18-15 0,15-17 3</inkml:trace>
  <inkml:trace contextRef="#ctx0" brushRef="#br0" timeOffset="43632">11855 15214 33,'0'0'22,"-22"-22"0,22 22 0,-16-19-15,5 11-3,1 5 1,-1 3 0,0 7 1,-1 3 2,6 14 2,2 4 0,7 13 0,6 1 2,14 14-1,7 3-1,18 10-2,13 1-1,14 4-1,3-8-2,9 2 0,1-8-2,0-1-1,-4-11-2,-11-9-2,-9-5-2,-14-12-5,-3-1-12,-13-5-16,-16-8 2,-18-8-2,0 0 2</inkml:trace>
  <inkml:trace contextRef="#ctx0" brushRef="#br0" timeOffset="44204">10854 16125 0,'0'0'20,"0"0"1,0 0 1,0 0-10,0 0-2,0 0-3,0 0-1,0 0-1,0 0 0,0 0 0,0 0 0,0 0-1,0 0 1,0 0-1,0 0-1,0 0 0,0 0-1,0 0-1,0 0-1,0 0 0,0 0-1,0 0 1,0 0-1,0 0 1,0 0-1,0 0 1,0 0-2,0 0-2,0 0-4,0 0-4,0 0-5,0 0-2,-11-12 0,11 12 1,-14-2 3,6 2 2,-4-1 4</inkml:trace>
  <inkml:trace contextRef="#ctx0" brushRef="#br0" timeOffset="44504">10774 16114 1,'-10'5'5,"0"-4"1,10-1 2,-16 5 1,16-5 3,-9 4 2,9-4 2,0 0 1,0 0 0,0 0-2,-6 11-1,6-11-2,4 14-1,2 1-2,-3 0-1,7 15-1,1 7-1,7 13-1,1 8 0,7 15-2,0 7-1,5 13 0,1 5-1,3 3 0,-3-5-1,1-5 1,-1-6-1,-1-9 1,-3-9-2,-2-14 2,-2-10-4,-5-12-1,0-4-7,-7-13-21,0-10-4,-2-11 1,2-9-2</inkml:trace>
  <inkml:trace contextRef="#ctx0" brushRef="#br0" timeOffset="45038">12532 16157 19,'-12'-11'24,"12"11"2,-7-12 2,7 12-11,0 0-4,-4-15 0,4 15-1,0 0-2,0 0 1,-1 13-2,1 14-2,-5 10 0,1 19 1,-8 11-2,0 20-1,-5 12 1,-2 15-2,-2 0-1,0-1 0,-1-11-2,4-10 0,2-13-2,3-16 0,6-14-3,-1-19-3,7-7-6,1-23-14,0 0-12,0 0 1,-8-15 0,8-4 1</inkml:trace>
  <inkml:trace contextRef="#ctx0" brushRef="#br0" timeOffset="45534">11312 17335 22,'0'0'23,"0"0"3,0 0-5,0 0-9,10-11 1,-10 11 0,0 0 0,14-3 0,-14 3-1,20-1-3,-7-2-1,12 3-2,4-4-1,14 3-1,6-3 0,10 2-1,7-1-1,5 3 1,3 0-1,3 1 0,-3 1-1,-3 2-1,-5-1 1,-7 3-1,-8-1-2,-6-3-1,-6 1-4,-14-5-11,-4 0-19,-8-4 1,-13 6-2,7-21 2</inkml:trace>
  <inkml:trace contextRef="#ctx0" brushRef="#br0" timeOffset="46445">12587 16117 27,'0'0'23,"0"0"0,9-11-1,-9 11-12,0 0-4,0 0 0,0 0-1,0 0 1,0 0 0,0 0 0,0 0-1,0 0 1,0 0-1,0 0 0,0 0-1,-7 15-1,2-2 1,0 7-1,-3 7 0,-1 13 0,-5 6 1,0 11 1,-6 5-2,1 12 1,-6 2 0,3 8-1,-4 1 0,0 1-1,-2-2 0,3-2-1,3-6 0,1-8 1,4-9-2,3-9 2,2-11-2,5-10 2,2-10-2,3-5 1,2-14 0,0 0-1,0 0-2,0 0-2,11-5-7,-9-9-27,3-5 1,2-5 0,0-9-1</inkml:trace>
  <inkml:trace contextRef="#ctx0" brushRef="#br0" timeOffset="47160">11889 14589 31,'0'0'22,"-10"0"0,10 0 2,0 0-14,-12 8-3,12-8 0,-14 15 1,8 0 2,-6 3 1,6 7 1,-3 3 0,4 9-2,-3-1-2,4 6-3,-2-1 0,3 1-3,-1-5-1,2-3-1,-1-1-1,0-7-1,1-1-1,-1-9-4,4-1-4,-1-15-12,0 0-10,0 0 0,0 0-1,16-28 3</inkml:trace>
  <inkml:trace contextRef="#ctx0" brushRef="#br0" timeOffset="49426">11043 16256 16,'0'0'22,"-8"-9"2,8 9-7,0 0-2,0 0-2,0 0-2,0 0 0,0 0-1,0 0-1,0 0-1,0 0 0,0 0-1,0 0-2,0 0 0,-2 11 0,2-11-1,4 20-1,0-2 0,-1 6-1,3 6 0,1 5 0,3 6 0,0 2 0,4 4 0,0 4 0,2-2-1,1-1 1,4-1-2,0-3 2,1-2-2,-1-4 2,2-2-2,0-7 1,0-2 1,-1-4-1,-3-1 0,-1-3 0,-3 0 0,-1-4 0,-2-1 0,-5-4-1,-7-10 0,10 18 1,-10-18-1,4 11 0,-4-11 0,0 0-1,2 11 0,-2-11-3,0 0-2,0 0-13,2 10-19,-2-10 0,0 0-1,-11 3 1</inkml:trace>
  <inkml:trace contextRef="#ctx0" brushRef="#br0" timeOffset="57878">11230 17878 10,'0'0'22,"0"0"0,0 0-7,0 0-1,0 0 0,0 0-3,0 0-1,2-10 0,-2 10-2,0 0-1,0 0-2,0 0 0,3-11-1,-3 11 0,0 0 1,0 0 1,0 0-2,0 0 1,0 0 0,0 0-1,0 0-1,0 0 0,0 0 0,0 0-1,5 16 0,-3-2 0,1 9 0,-3-23-1,6 45 1,-6-45 4,4 53-5,-4-53 3,5 47 0,-5-47-2,2 38-3,-2-38-7,0 0-28,0 0-8,5 17 7,-4-37-6</inkml:trace>
  <inkml:trace contextRef="#ctx0" brushRef="#br0" timeOffset="58960">10258 15957 62,'0'0'30,"0"0"-1,9-5-1,-9 5-18,11-12-5,-2 7 1,-9 5 0,16-16-1,-7 8-1,3 2 0,-1-1-1,3 2 0,-2 0-2,-1 1 0,1 1 0,-2 3-1,-1 0 1,0 2-1,-9-2 0,17 13 0,-17-13 0,13 22 0,-7-8 0,-2 1 0,-3 6-1,-1 0 0,-3-1 1,-1 1-1,-2-1 0,0-2 0,-2-2 1,1-1-1,7-15 1,-13 18 0,13-18 0,-8 9 0,8-9 1,0 0-1,0 0 0,0 0 1,0 0 0,0 0 0,9 9 1,0-8-1,2 1 1,2-1 0,3-1-1,-1 0 0,1 0 0,-1 0-1,-2-1-1,-1-2-2,0 2-1,-12 1-5,17-10-16,-5 3-10,-3-10 1,5-1-1,0-8 2</inkml:trace>
  <inkml:trace contextRef="#ctx0" brushRef="#br0" timeOffset="60058">11999 15005 42,'12'3'27,"-12"-3"1,0 0-1,0 0-13,0 0-5,11-13-4,-11 13 1,11-9-2,-3 3 0,4 1 0,3-4 0,4 3-1,0-2 1,3 1-1,0 0 0,2 1-1,-3 0 0,-1 2-1,-5 2 0,-2 2 0,-2 1-1,-11-1 2,10 13-1,-9-1 0,-3 0 0,-2 2-1,-2 2 1,-2 0 0,-4 1 0,0-2 0,-1-4-1,1 0 1,1-3-1,2-2 1,9-6-1,-14 5 1,14-5-1,0 0 0,0 0 0,0 0 0,0 0 0,0 0 0,0 0 0,15 3 0,-6-2-1,2 2 1,3 0 0,-1 3 0,1 1 0,1 2-1,-2 1 1,0 1 0,-2 0 0,-2-1 0,-1 1 0,-2-1 0,-2 1 0,-4-11 0,1 17 0,-1-17 0,-6 18 1,6-18-1,-13 15 1,13-15 0,-17 13 0,6-6 0,-1-2 0,1-1 0,-2 1 0,-1 0 0,1-1-1,0 1-1,1 0 0,-1-2-3,2 6-12,-1 0-19,-4-6 2,2 2-2,-2-8 0</inkml:trace>
  <inkml:trace contextRef="#ctx0" brushRef="#br0" timeOffset="99139">9996 9524 3,'0'0'9,"0"0"-5,0 0 1,9-3 0,-9 3-1,0 0 4,0 0 0,0 0 1,0 0 0,0 0 0,0 0-1,0 0 0,0 0-2,0 0-3,0 0 0,9 8 0,-9-8-1,12 3 1,-3-1-1,1 0 1,3-1 0,0-1 1,3 0 1,0-1-1,1-1 1,2-1 0,1 1 0,2-3-2,3 1 0,0 0 0,2 0 0,1-2 0,2 4-1,0-3 1,2 4-1,-1-2 2,1 1-1,1 1-1,1-1 0,0 1 1,1 0-1,-1-1-1,0 0 1,-1 2-1,1-1 0,-2 0-1,-1 1 1,0-3-2,-1 2 2,0 0-1,1-1 1,-3-1-1,0 1 1,1 1-1,-1 0 0,2 0 0,-2 1 0,1 1 0,0 1 0,-1 2 1,0-2-1,0 3 1,-1-2-1,0 2 1,1-1 0,0 2 0,-1-2-1,-1 0 0,2 0 1,0 1-1,0-2 1,-1-1-1,0 1 1,2-2 0,-2 0-1,1 2 1,0-3-1,-1 1 1,1 0-1,-3 0 0,0 0 0,-1-1 1,-1 1-1,0-1 0,1 0 0,-3 0 0,-1 0 0,1 2 0,-2-4-2,2 4-2,-3-6-4,2 1-17,0 1-6,-5-8-1,2 3-1,-5-13 1</inkml:trace>
  <inkml:trace contextRef="#ctx0" brushRef="#br0" timeOffset="124619">16344 4235 1,'0'0'21,"6"-11"2,-6 11-2,0 0-4,1-12 1,-1 12-3,0 0 0,0 0-2,0 0-4,0 0-2,0 0-1,0 0-1,0 0 0,-3 16-1,4 3 0,-3 4 0,3 10 0,-1 4 0,2 7 0,-1 5-1,1 2-1,1-5-1,-2-3 0,2-4-1,0-8 1,-2-6-1,1-8 0,-1-5 0,-1-12-1,1 14 0,-1-14-1,0 0-2,0 0-1,0 0-2,-5-10-5,5 10-8,0 0-7,0 0-4,0 0-1,-10 14 2</inkml:trace>
  <inkml:trace contextRef="#ctx0" brushRef="#br0" timeOffset="148972">17718 9572 3,'-13'-4'15,"13"4"4,-14 1 0,14-1-5,0 0-1,0 0-1,0 0-2,0 0-1,0 0-1,0 0-2,0 0-1,0 0-1,0 0 0,0 0 0,0 0 0,0 0 0,11-2 0,-11 2 0,10 0-1,-10 0 0,15 1 2,-6 0-1,3 4-1,-1-3 1,4 4-1,-1-3 0,5 2 0,0-1 0,6 2-1,0-5 1,4 2 0,2-1-1,5-1 1,2 0-1,4 1 0,0-2 0,2 1 0,-2-1 0,1 2-1,-2-4 0,-2 2 1,-1-1-2,-3 0 1,-4 0-1,-2 0 1,-4 0-1,-3-1 1,-4 1-1,-3 1 0,-4-1 1,-11 1-1,11 0 0,-11 0 0,0 0 0,0 0 1,0 0-1,0 0 1,0 0-1,0 0 1,0 0 0,-13-7-1,2 5 0,-5-4 1,-3 1-1,-5-1 0,-5 2 0,-3-2 0,-4 0 0,-3 1 0,-2 3 0,-2 1 0,0 1 0,-1 2-1,2-1 1,1 4 0,2 1 0,0 1 0,2-1 0,4 0 0,2-1 0,2 1 0,5-1 0,4-2 1,2 1-1,6-2 0,2-1 0,10-1 0,-11 3 0,11-3 1,0 0 0,0 0-1,0 0 1,0 0 0,21 2 0,-1-1 0,7-1 0,10 1 0,10-1 1,12-1-1,8 0-1,6-1 1,5-2 0,1 1 0,-1-1-1,-3 2 0,-5-3 1,-10 3-1,-10 0 1,-10 0-1,-9 1 1,-9 1 0,-7 0-1,-15 0 1,10 1-1,-10-1 0,0 0 0,0 0-1,0 0-2,0 0-7,0 0-27,-11-2 0,-2-8 1,-4-4-1</inkml:trace>
  <inkml:trace contextRef="#ctx0" brushRef="#br0" timeOffset="171217">18600 12779 33,'14'0'23,"-14"0"1,16-9-1,-16 9-9,0 0-4,10-6-1,-10 6-1,0 0-2,0 0-1,-13 5 0,0 1-1,0 2 2,-9 4-1,-3 6 0,-12 4 1,-5 9 1,-13 3 0,-7 9 0,-11 2-1,-5 11 0,-10 2-1,-3 3-1,-5 1-1,2 2 0,3-3-2,6-4-3,7-5 1,6-10-2,12-6-3,6-13-6,17-5-15,12-12-11,9-15 2,16-9-1,10-14 3</inkml:trace>
  <inkml:trace contextRef="#ctx0" brushRef="#br0" timeOffset="171818">18648 12768 11,'-11'4'18,"-5"-7"2,16 3-1,-17-2 0,17 2-1,0 0-1,-10-5-1,10 5-1,0 0-2,0 0-2,0 0-3,0 0-1,13 10-1,1 4-1,5 4-1,9 6-1,4 6 1,9 9 0,6 4-1,8 9 0,1 0 0,6 3-1,2 0 0,2-2 0,-1-3-1,0-4 0,-3-1 0,-1-5-2,-6-7 2,-5-2-3,-5-4 1,-8-5-3,-4-1-3,-9-10-7,-4 0-14,-7-1-8,-13-10 0,0 0 0,-18 7 1</inkml:trace>
  <inkml:trace contextRef="#ctx0" brushRef="#br0" timeOffset="172518">17464 13647 11,'0'0'20,"0"0"0,0 0-3,0 0 1,0 0-2,0 0 0,0 0-2,0 0-2,0 0-2,0 0-2,-5 14 0,5 2-1,-4 6-1,2 16-1,-4 8-1,1 18 2,-3 15-2,1 15 1,-5 9-1,3 8 1,-3-3-2,3 3 0,-2-6 0,3-4-3,-1-11 3,4-9-2,0-11 0,1-7-1,1-9-1,1-11 0,1-8-1,0-10-3,3-4-4,-2-21-19,0 0-9,10-18 1,-2-11-1,6-6 1</inkml:trace>
  <inkml:trace contextRef="#ctx0" brushRef="#br0" timeOffset="173112">19650 13645 71,'0'0'30,"0"0"-1,13 0-2,-13 0-19,0 0-2,0 0-1,0 0 1,6 20-1,-9-1 2,4 16-1,-3 8 1,2 20 2,-2 12-2,3 23 0,-4 12-2,4 12 1,-1 7-2,3 1-1,0-1-1,2-4-1,1-10 1,3-12 0,2-15-2,0-13 0,-3-14-2,0-12 0,-1-8-4,-7-15-3,0-4-15,-6-12-14,-8-7-1,-4-7 1,-5-9 0</inkml:trace>
  <inkml:trace contextRef="#ctx0" brushRef="#br0" timeOffset="173722">17443 15059 46,'-21'1'26,"21"-1"2,-20 3-4,10-3-11,10 0-1,-13 3-2,13-3 2,0 0-2,-4 21 0,8-9 0,11 6-2,6 1 0,14 6-2,11 0 0,13 7 0,13-4-2,12 1 0,9-1-2,9 0 0,2-1-1,3 0 0,-3-4-1,-2-1 1,-8-1-1,-6-2 0,-10-2 1,-11-4-2,-11-2 2,-13-3-2,-10-1-1,-10-5-1,-7 3-4,-16-5-3,13 1-9,-13-1-12,1-10-9,-1 10 2,16-23 0,1 5 3</inkml:trace>
  <inkml:trace contextRef="#ctx0" brushRef="#br0" timeOffset="174014">19602 15054 93,'25'-4'34,"-7"4"-1,-18 0-3,0 0-18,-4 14-3,-17-5-2,-7 12 0,-16 6-2,-8 11 0,-15 9-1,-6 8 0,-7 2-1,-2 6-1,1-2-2,1-4 0,6-7-3,4-9-2,10-10-3,4-17-6,11-7-17,7-14-8,6-14 0,9-13 1,6-13 3</inkml:trace>
  <inkml:trace contextRef="#ctx0" brushRef="#br0" timeOffset="174488">17792 13808 33,'-11'14'27,"-6"-6"2,8 4-4,0-2-3,0-3-3,9-7-2,0 0-3,0 0-2,14-17-2,10-7-2,4-13 0,13-5-1,6-9-2,11-7-2,2-4 0,1 4-1,0 1-1,-5 6 1,-7 7-3,-8 7 2,-10 10-4,-10 5 0,-3 13-5,-18 9-8,8-4-21,-9 22-1,-7 6 1,-3 11 0</inkml:trace>
  <inkml:trace contextRef="#ctx0" brushRef="#br0" timeOffset="174962">17888 14611 58,'-9'6'29,"-2"-5"1,11-1-3,-8 13-10,8-13-2,9 18-3,6-6-1,12 8-1,7 0-1,14 7-1,6-1-1,9 4-3,3-1-1,2 0-1,-5-1-1,-5-1-1,-7-5-1,-9-4-2,-6 1-9,-10-7-24,-7-6-3,-2-5 1,-5-10-1</inkml:trace>
  <inkml:trace contextRef="#ctx0" brushRef="#br0" timeOffset="178038">18833 15667 27,'0'0'23,"0"0"1,-6-15-1,6 15-10,1-16-3,-1 5 0,0 11-1,0-15 0,0 15 0,0 0-1,0 0 2,-1-10-3,1 10 0,0 0-2,-1 19 0,-3-1 0,2 10-1,-1 8 0,-1 12 0,-2 8-1,2 13 0,-4 7 0,2 9-2,-1 1 1,2 0-2,-1-7 1,2-3-1,0-12 1,1-8-1,2-14 0,1-13 1,1-10-2,-1-19 0,0 0-2,0 0-3,6-15-2,-6-12-7,6 1-18,-1-2-5,-1-2 2,1 3-2</inkml:trace>
  <inkml:trace contextRef="#ctx0" brushRef="#br0" timeOffset="178925">18844 17073 45,'0'0'30,"0"-16"3,0 16-8,-10-18-8,10 18-3,-17-19-3,5 16-2,-7-7-2,-1 9 0,-6-1-2,-2 8 0,-4 1-2,0 7 0,-1 4-1,2 9 1,1 5-1,5 5 0,5 4-1,6 1 3,6 0-3,8-1 2,7-4-2,7-3 1,7-7-2,5-7 1,4-6-2,4-7-1,3-5-2,-4-4-2,3-2-3,-8-10-8,4 2-18,-7-4-3,-2-3 1,-2-2-2</inkml:trace>
  <inkml:trace contextRef="#ctx0" brushRef="#br0" timeOffset="179195">19031 16928 45,'1'-11'32,"-1"11"3,0 20-2,0-2-6,1 14-15,-2 5-5,2 9 0,-1 4-2,3 5-1,-2-2-2,1-2 0,2-4-4,-2-9-1,3-1-7,-4-13-13,2-4-13,2-8 1,-5-12-1,12-4 1</inkml:trace>
  <inkml:trace contextRef="#ctx0" brushRef="#br0" timeOffset="179467">19323 16829 80,'-1'22'36,"-1"-1"0,-2 7 1,-4 5-27,5 11-4,-3 4-1,3 7-1,-2 1-1,2 1 0,1-2-2,1-9 0,2-5-3,-1-10-2,6-7-7,-7-13-14,1-11-13,0 0 2,10-12-2,-7-4 1</inkml:trace>
  <inkml:trace contextRef="#ctx0" brushRef="#br0" timeOffset="179700">19124 17201 62,'-11'9'37,"2"0"0,9-9 2,-1 12-14,1-12-14,14-4-3,0-3-3,3 0-1,2-5-2,2-2-2,2 0-3,-1-5-4,4 10-9,-5-4-23,-1 4 1,0 1 0,0 4-1</inkml:trace>
  <inkml:trace contextRef="#ctx0" brushRef="#br0" timeOffset="180301">19566 17231 58,'10'-2'35,"4"-4"-1,0-1 0,3-7-13,2 8-12,-2-3-2,3 6-2,-2 0-1,-2 8 0,-3 4-2,-2 6 0,-6 5 0,-2 4-1,-7 1 0,-4 2 2,-5 0-3,-2-3 2,-4-1-2,-2-2 2,-1-5-2,2-3 2,1-4-2,2-2 1,3-3-1,5-1 1,9-3 0,-11 0-1,11 0 1,0 0-1,11-13 1,-2 9-1,4-2 0,3 1 0,0 2 0,3-1 0,-1 6 1,2 3-1,-4 2 0,1 6 0,-3 1 0,-1 4 0,-3 4 1,-4 1-3,-2 3 2,-4 2-1,-4 0 2,-4-1-2,-6-2 2,-3 1-1,-5-5 2,-2 0 0,-3-1 0,-2-5 1,-1-3-2,1-2 0,2-4-2,1-4-2,4-2-6,-4-7-31,9-9-3,6-11 4,7-9-3</inkml:trace>
  <inkml:trace contextRef="#ctx0" brushRef="#br0" timeOffset="217208">18649 12018 10,'0'0'17,"0"0"-1,0 0-2,0 0 0,0 0 1,-9-10-1,9 10-2,0 0 0,0 0-2,0 0 1,0 0-2,0 0-1,0 0-2,0 0 0,-8-5-3,8 5 0,0 0-1,-8 14 0,8-14-1,-9 19 1,4-8 1,1 5 0,0-1-1,1 4 1,-1-1-1,1 2 0,0-2 0,2-2-2,-1-2 1,1-2-2,1-12 0,-1 14-3,1-14-4,0 0-7,0 0-13,3-14-2,-4 1-1,1 13 0</inkml:trace>
  <inkml:trace contextRef="#ctx0" brushRef="#br0" timeOffset="218350">17215 12936 1,'-19'-10'17,"19"10"1,-18-7-1,10 5-2,-4-3-1,3 4 3,-1 0-2,0-1 0,10 2-1,-16-1-2,16 1-1,-10-3-1,10 3-4,0 0 0,0 0-2,5-10-2,-5 10 0,13-6 0,-13 6-2,17-4 0,-9 6 0,2 0 0,-1 4 0,0 1 0,-1 1 0,0 4 0,-1 0 0,-1 5 0,-3-1 0,-1 2 0,-2 0 0,-2 0 0,-3 1 0,-1-4 0,-1 0 0,-2-2 0,0-3 0,-2-2 0,0-2 0,0-2 1,0-2-1,0-2 1,2 0-1,0-1 1,9 1 0,-13-4-1,13 4 1,0 0-1,0 0 0,0 0 0,0 0 0,0 0 0,0 0 0,14 4-1,-6 1 1,3 0-1,2 1 1,0 1 0,1 0 1,-1 0-1,0-1 0,-1 0 0,-1-1 0,-2-1 0,-9-4-1,15 7-2,-15-7-2,11 6-4,-11-6-10,0 0-13,0 0 0,8 5 0,-8-5 0</inkml:trace>
  <inkml:trace contextRef="#ctx0" brushRef="#br0" timeOffset="219418">17131 14787 13,'0'0'24,"-14"9"0,14-9 4,0 0-8,0 0-3,0 0-3,-9 5-1,9-5-3,0 0-1,0 0-3,0 0-2,0 0-1,0 0 0,0 0 0,0 0-1,13-3-1,-13 3 1,12-6-1,-12 6 0,11-6 0,-11 6-1,9 0 0,-9 0 0,0 0 0,7 14-1,-7-14 1,-1 19 0,-2-5-1,-1 0 1,-3 1 0,-1 1 0,-2 0 0,0 0 0,-1-2 0,-1-1 0,2-3 1,0-2-1,10-8 0,-14 12 0,14-12 0,0 0 0,-9 6 0,9-6-1,0 0 1,0 0 0,10-5 0,-10 5 0,12-2 0,-12 2 0,15 0-1,-6 3 1,0 1 0,-1 0 0,1 3 0,-9-7 0,15 17 0,-15-17 0,11 21 0,-8-11 0,-1 2 0,-3 1 0,-2 1 1,-2 2-1,-1 0 1,-4 1-1,0-2 1,-2 0-1,3-1-1,-2-3 0,1-7-2,10-4-4,-15-2-8,10-11-17,7 0-1,0-7 0,7 1 1</inkml:trace>
  <inkml:trace contextRef="#ctx0" brushRef="#br0" timeOffset="220343">18440 15821 41,'0'0'25,"0"0"2,0 0-7,0 0-7,0 0-4,0 0-1,-13 7-1,13-7-1,-17 15-1,6-3 0,-1-1 0,1 1-1,-4 0-1,5 2 0,-3-2 0,3 1-1,0-2 0,1 0-1,9-11 0,-13 16-1,13-16 1,-7 12-1,7-12 1,0 0-1,11 12 1,-2-11 0,1 0 0,5-1 1,3-1-1,2-2 1,1-2-1,1 0 0,-1-2 0,0 1 0,-2 0-1,-1-1-1,-5 3 0,-2-1-1,-1 4-2,-10 1-2,11-6-3,-11 6-7,0 0-7,4-12-10,-4 12 1,-3-10 1,3 10 1</inkml:trace>
  <inkml:trace contextRef="#ctx0" brushRef="#br0" timeOffset="220666">18452 15777 21,'0'0'25,"0"0"2,0 0 3,0 0-9,0 0-5,-1 13-3,4 2-2,-4-1 0,4 10-4,-3 2-1,3 7-3,-1 2 0,1 3-3,0 0 2,0-2-3,0-5 2,1-3-2,0-4 1,0-7-4,0-4-3,-4-13-11,0 0-15,10-7 1,-7-14-2,3-7 2</inkml:trace>
  <inkml:trace contextRef="#ctx0" brushRef="#br0" timeOffset="228629">18415 15853 7,'0'0'19,"0"0"-4,0 0 1,0 0-3,-2-15-1,2 15-1,2-11 0,-2 11-2,0 0-1,4-15-2,-4 15 1,0 0 0,0 0 0,0 0 0,0 0 1,0 0-1,0 0-1,0 0-1,0 0-1,0 0 0,8 2-1,-8-2 1,-3 26 0,-2-6-1,2 7 0,-4 7 1,1 5-3,-2 2 2,3 2-2,-3-3 1,3 0-2,0-8 1,2-3-2,-1-9 2,3-6 0,1-14 0,0 16-1,0-16 1,0 0 0,4-17-1,-1 1 0,2-4 1,0-6-2,3-3 2,0-4 0,2 0-1,0-1 2,0 1-2,0 3 2,0 4-2,0 4 2,-5 6-2,1 2 0,-6 14 0,7-15 0,-7 15-1,0 0 1,3 20 0,-3-1 0,-1 6 0,1 7-1,-2 4 1,1 3-1,-1 1 1,0-3-2,0-7 2,0-3-1,0-6 2,1-7-2,1-14 2,0 0-1,0 0 1,0 0-1,-2-29 1,2 6 1,0-7-2,0-2 2,0-3-2,0 0 2,0 3-2,0 7 2,0 5-2,0 6 1,0 14-1,0 0 0,0 0 0,-3 30-1,1-1 1,0 6-1,0 5 0,1 2-1,0 1-1,0-7-6,3 1-11,-2-14-19,-3-10 1,3-13 1,-14-11-2</inkml:trace>
  <inkml:trace contextRef="#ctx0" brushRef="#br0" timeOffset="229576">16847 14946 57,'0'0'32,"0"-13"1,0 13-5,0 0-7,0-18-6,0 18-3,9-17-2,-1 8-2,2-5-2,4 1-2,1-1-1,4 2-1,1 0 0,1 4-2,0 4 1,0 2-1,1 6 0,0 4 0,0 5 0,-1 4 0,-1 7 0,-2 3 0,-4 5 0,-3 2 0,-5 4 1,-6-1-1,-6 1 0,-5 0 1,-3-3-1,-3-5 1,-1-3 0,-1-4-1,-1-4 1,0-6 0,3-5 0,2-3-1,2-4 1,0-3 0,3-2 0,2-2-1,8 6 1,-10-16-1,10 16 0,2-20 0,3 8 0,3 2 1,6-2-1,3 3 0,3-1 0,5 5 0,2 1 0,2 2 0,0 3 0,0 1 0,-2 2 0,-1 0-1,-4 2 0,-3-1 0,1 0-3,-5-4-2,3 3-6,-6-2-23,0-8-4,-1-5 2,-4-6-1</inkml:trace>
  <inkml:trace contextRef="#ctx0" brushRef="#br0" timeOffset="230689">16872 12865 60,'13'-4'29,"-13"4"0,0 0-4,0 0-11,0 0-4,0 0-2,0 0-1,0 0-1,8-9-1,1 9 0,2-4-1,3 3 0,5-4 0,2 2 0,3-1-1,2 2 0,0 0 0,2 2-1,-2 1 0,-1 2-1,-4 3 0,-1 4 0,-4 0 0,-2 5-1,-4 2 1,-2 1-1,-6 3 1,0 1-1,-3 1 1,0-2 0,-3 0-1,-1-1 1,-1-4-1,0-1 0,1-4 1,5-11-1,-7 15 0,7-15 1,0 0 0,0 0-1,0 0 1,0 0 0,0 0-1,0 0 1,0 0-1,10-6 0,-10 6 0,9-2 0,-9 2 0,15 3 0,-5 2 0,0 1 0,1 3 0,-2 1 0,1 4 0,-1 3 0,-3 1 0,-2 1 0,-5 3 0,-2-1 0,-4 1 0,-4 1 1,-3-2-1,-3-2 0,-3 0 1,-2-2-1,-2-3 1,1-3-1,-1-1 0,1-5 0,1 0 0,2-5 0,2-1-3,2-5-2,6 3-8,-1-8-23,5-5-1,8-4 0,4-11-1</inkml:trace>
  <inkml:trace contextRef="#ctx0" brushRef="#br0" timeOffset="231418">18653 11958 59,'17'16'28,"-19"-6"1,-1 10 1,-10 1-8,-2 5-13,-1 8-3,-6 2 0,-2 7 1,-5-2-1,3-1-2,0-4 0,1-1-2,2-8 1,4-5 0,4-7 0,4-3-1,2-5 0,9-7 0,-8 6 0,8-6 0,0 0-1,0 0 0,0 0 0,13 4 0,-2 0 0,4 3-1,4-1 1,7 2 0,6-2 0,7-2 0,0 2-1,4-2 1,0-1 0,-1-2-1,-3 1 0,-5-2 1,-7 1-1,-6 0 0,-4 0 0,-6-1-1,-11 0 0,10-1-2,-10 1-3,-1-13-4,1 13-7,-7-24-10,2 3-9,-1-3 1,-3-6-1,1-3 3</inkml:trace>
  <inkml:trace contextRef="#ctx0" brushRef="#br0" timeOffset="231698">18621 12077 43,'-16'2'24,"11"9"3,-4-7 0,4 8-10,3 5-2,-2 4-1,4 10 1,-4 4-2,5 10-3,-3 5-1,3 8-3,-1-1-2,2 0-1,-1-3-2,0-5 0,1-7-3,-2-11-5,3-5-13,1-11-15,-4-15 1,0 0-1,9-35-1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4FBF-D93E-E349-AAF6-DF576A7E080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9F77-114D-E245-9D03-C1203371B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4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4FBF-D93E-E349-AAF6-DF576A7E080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9F77-114D-E245-9D03-C1203371B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92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4FBF-D93E-E349-AAF6-DF576A7E080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9F77-114D-E245-9D03-C1203371B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71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4FBF-D93E-E349-AAF6-DF576A7E080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9F77-114D-E245-9D03-C1203371B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16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4FBF-D93E-E349-AAF6-DF576A7E080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9F77-114D-E245-9D03-C1203371B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42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4FBF-D93E-E349-AAF6-DF576A7E080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9F77-114D-E245-9D03-C1203371B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57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4FBF-D93E-E349-AAF6-DF576A7E080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9F77-114D-E245-9D03-C1203371B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24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4FBF-D93E-E349-AAF6-DF576A7E080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9F77-114D-E245-9D03-C1203371B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18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4FBF-D93E-E349-AAF6-DF576A7E080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9F77-114D-E245-9D03-C1203371B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4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4FBF-D93E-E349-AAF6-DF576A7E080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9F77-114D-E245-9D03-C1203371B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89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4FBF-D93E-E349-AAF6-DF576A7E080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9F77-114D-E245-9D03-C1203371B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84FBF-D93E-E349-AAF6-DF576A7E080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99F77-114D-E245-9D03-C1203371B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0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emf"/><Relationship Id="rId4" Type="http://schemas.openxmlformats.org/officeDocument/2006/relationships/customXml" Target="../ink/ink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35.jpeg"/><Relationship Id="rId7" Type="http://schemas.openxmlformats.org/officeDocument/2006/relationships/customXml" Target="../ink/ink2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emf"/><Relationship Id="rId4" Type="http://schemas.openxmlformats.org/officeDocument/2006/relationships/customXml" Target="../ink/ink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emf"/><Relationship Id="rId4" Type="http://schemas.openxmlformats.org/officeDocument/2006/relationships/customXml" Target="../ink/ink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emf"/><Relationship Id="rId4" Type="http://schemas.openxmlformats.org/officeDocument/2006/relationships/customXml" Target="../ink/ink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customXml" Target="../ink/ink3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emf"/><Relationship Id="rId4" Type="http://schemas.openxmlformats.org/officeDocument/2006/relationships/customXml" Target="../ink/ink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4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emf"/><Relationship Id="rId4" Type="http://schemas.openxmlformats.org/officeDocument/2006/relationships/customXml" Target="../ink/ink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emf"/><Relationship Id="rId4" Type="http://schemas.openxmlformats.org/officeDocument/2006/relationships/customXml" Target="../ink/ink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8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9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0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1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2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customXml" Target="../ink/ink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3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ustomXml" Target="../ink/ink44.xm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5.xm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6.xm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7.xm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customXml" Target="../ink/ink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emf"/><Relationship Id="rId4" Type="http://schemas.openxmlformats.org/officeDocument/2006/relationships/customXml" Target="../ink/ink4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ustomXml" Target="../ink/ink49.xm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emf"/><Relationship Id="rId4" Type="http://schemas.openxmlformats.org/officeDocument/2006/relationships/customXml" Target="../ink/ink5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emf"/><Relationship Id="rId4" Type="http://schemas.openxmlformats.org/officeDocument/2006/relationships/customXml" Target="../ink/ink5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2.xml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e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ustomXml" Target="../ink/ink53.xm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customXml" Target="../ink/ink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ustomXml" Target="../ink/ink54.xml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emf"/><Relationship Id="rId5" Type="http://schemas.openxmlformats.org/officeDocument/2006/relationships/customXml" Target="../ink/ink55.xml"/><Relationship Id="rId4" Type="http://schemas.openxmlformats.org/officeDocument/2006/relationships/image" Target="../media/image165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emf"/><Relationship Id="rId4" Type="http://schemas.openxmlformats.org/officeDocument/2006/relationships/customXml" Target="../ink/ink5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emf"/><Relationship Id="rId4" Type="http://schemas.openxmlformats.org/officeDocument/2006/relationships/customXml" Target="../ink/ink5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ustomXml" Target="../ink/ink58.xml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emf"/><Relationship Id="rId4" Type="http://schemas.openxmlformats.org/officeDocument/2006/relationships/customXml" Target="../ink/ink5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emf"/><Relationship Id="rId4" Type="http://schemas.openxmlformats.org/officeDocument/2006/relationships/customXml" Target="../ink/ink6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emf"/><Relationship Id="rId4" Type="http://schemas.openxmlformats.org/officeDocument/2006/relationships/customXml" Target="../ink/ink6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emf"/><Relationship Id="rId4" Type="http://schemas.openxmlformats.org/officeDocument/2006/relationships/customXml" Target="../ink/ink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customXml" Target="../ink/ink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emf"/><Relationship Id="rId4" Type="http://schemas.openxmlformats.org/officeDocument/2006/relationships/customXml" Target="../ink/ink6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emf"/><Relationship Id="rId4" Type="http://schemas.openxmlformats.org/officeDocument/2006/relationships/customXml" Target="../ink/ink6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emf"/><Relationship Id="rId4" Type="http://schemas.openxmlformats.org/officeDocument/2006/relationships/customXml" Target="../ink/ink6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emf"/><Relationship Id="rId4" Type="http://schemas.openxmlformats.org/officeDocument/2006/relationships/customXml" Target="../ink/ink6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p 68 03_UNF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p 68 03_UNF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4343400"/>
            <a:ext cx="9144000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228600" y="76200"/>
            <a:ext cx="845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3600">
                <a:solidFill>
                  <a:srgbClr val="000090"/>
                </a:solidFill>
              </a:rPr>
              <a:t>Chapter 3: Alkenes and Alkynes</a:t>
            </a:r>
          </a:p>
        </p:txBody>
      </p:sp>
      <p:sp>
        <p:nvSpPr>
          <p:cNvPr id="1536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43D918D-2112-DE4A-B6F9-DEC7773D7DBD}" type="slidenum">
              <a:rPr lang="en-US" sz="1400" b="0"/>
              <a:pPr/>
              <a:t>1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685440" y="4409280"/>
              <a:ext cx="7920720" cy="1670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7160" y="4400640"/>
                <a:ext cx="7933320" cy="168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752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p 71 03_UNF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381000" y="438150"/>
            <a:ext cx="830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b="0"/>
              <a:t>The numbering rules applied</a:t>
            </a:r>
          </a:p>
        </p:txBody>
      </p:sp>
      <p:sp>
        <p:nvSpPr>
          <p:cNvPr id="2457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9953AD-8B66-0440-B5E8-7ACA60EFEA03}" type="slidenum">
              <a:rPr lang="en-US" sz="1400" b="0"/>
              <a:pPr/>
              <a:t>10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318041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p 71 03_UNF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76200" y="457200"/>
            <a:ext cx="891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b="0"/>
              <a:t>With the cyclic hydrocarbons, we start numbering the ring with the carbons of the  multiple bond.</a:t>
            </a:r>
          </a:p>
        </p:txBody>
      </p:sp>
      <p:sp>
        <p:nvSpPr>
          <p:cNvPr id="2560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E24135-722E-3B46-9453-C0196DF1ED08}" type="slidenum">
              <a:rPr lang="en-US" sz="1400" b="0"/>
              <a:pPr/>
              <a:t>11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420560" y="1383120"/>
              <a:ext cx="5690880" cy="5136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10840" y="1377720"/>
                <a:ext cx="5716080" cy="515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836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>
                <a:solidFill>
                  <a:srgbClr val="3366FF"/>
                </a:solidFill>
              </a:rPr>
              <a:t>Write the structural formula for</a:t>
            </a:r>
          </a:p>
          <a:p>
            <a:pPr algn="l"/>
            <a:endParaRPr lang="en-US" sz="2000"/>
          </a:p>
          <a:p>
            <a:pPr algn="l"/>
            <a:r>
              <a:rPr lang="en-US" sz="2000"/>
              <a:t> 3-methyl-2-pentene</a:t>
            </a:r>
          </a:p>
        </p:txBody>
      </p:sp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685800" y="2133600"/>
            <a:ext cx="6858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/>
              <a:t>1,4-dichloro-2-pentene</a:t>
            </a:r>
          </a:p>
          <a:p>
            <a:pPr algn="l"/>
            <a:endParaRPr lang="en-US" sz="2000"/>
          </a:p>
          <a:p>
            <a:pPr algn="l"/>
            <a:endParaRPr lang="en-US" sz="2000"/>
          </a:p>
          <a:p>
            <a:pPr algn="l"/>
            <a:r>
              <a:rPr lang="en-US" sz="2000"/>
              <a:t>3-hexyne</a:t>
            </a:r>
          </a:p>
          <a:p>
            <a:pPr algn="l"/>
            <a:endParaRPr lang="en-US" sz="2000"/>
          </a:p>
          <a:p>
            <a:pPr algn="l"/>
            <a:endParaRPr lang="en-US" sz="2000"/>
          </a:p>
          <a:p>
            <a:pPr algn="l"/>
            <a:endParaRPr lang="en-US" sz="2000"/>
          </a:p>
          <a:p>
            <a:pPr algn="l"/>
            <a:r>
              <a:rPr lang="en-US" sz="2000"/>
              <a:t>1,2-dimethylcyclobutene</a:t>
            </a:r>
          </a:p>
          <a:p>
            <a:pPr algn="l"/>
            <a:endParaRPr lang="en-US" sz="2000"/>
          </a:p>
          <a:p>
            <a:pPr algn="l"/>
            <a:endParaRPr lang="en-US" sz="2000"/>
          </a:p>
          <a:p>
            <a:pPr algn="l"/>
            <a:endParaRPr lang="en-US" sz="2000"/>
          </a:p>
          <a:p>
            <a:pPr algn="l"/>
            <a:r>
              <a:rPr lang="en-US" sz="2000"/>
              <a:t>2-bromo-1,3-pentadiene</a:t>
            </a:r>
          </a:p>
        </p:txBody>
      </p:sp>
      <p:sp>
        <p:nvSpPr>
          <p:cNvPr id="2662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FACF4A-F977-9F4B-B2F2-24E4ACB64EC9}" type="slidenum">
              <a:rPr lang="en-US" sz="1400" b="0"/>
              <a:pPr/>
              <a:t>12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017800" y="1007280"/>
              <a:ext cx="5904720" cy="5378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08080" y="996840"/>
                <a:ext cx="5919120" cy="540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871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p 72 03_UNF1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991" y="1126616"/>
            <a:ext cx="5810117" cy="110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457200" y="381000"/>
            <a:ext cx="746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800"/>
              <a:t>Some Common names</a:t>
            </a:r>
          </a:p>
        </p:txBody>
      </p:sp>
      <p:sp>
        <p:nvSpPr>
          <p:cNvPr id="2765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5C47ECF-ECFF-A74E-BB9F-08C408037EEE}" type="slidenum">
              <a:rPr lang="en-US" sz="1400" b="0"/>
              <a:pPr/>
              <a:t>13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337001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p 72 03_UNF1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40" y="1267026"/>
            <a:ext cx="5956100" cy="216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7C20AF-2361-6345-8793-07F2B2308C8A}" type="slidenum">
              <a:rPr lang="en-US" sz="1400" b="0"/>
              <a:pPr/>
              <a:t>14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866880" y="811080"/>
              <a:ext cx="7110720" cy="5244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5360" y="800640"/>
                <a:ext cx="7128360" cy="527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28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p 73 Fig 3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228600" y="304800"/>
            <a:ext cx="868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3200" b="0"/>
              <a:t>Some Facts about Double Bonds</a:t>
            </a:r>
          </a:p>
        </p:txBody>
      </p:sp>
      <p:sp>
        <p:nvSpPr>
          <p:cNvPr id="296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28D9F2-8417-A44D-BF81-6B50A3423059}" type="slidenum">
              <a:rPr lang="en-US" sz="1400" b="0"/>
              <a:pPr/>
              <a:t>15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873360" y="1632240"/>
              <a:ext cx="7482240" cy="36594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0760" y="1622520"/>
                <a:ext cx="7508880" cy="367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003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p 73 Tabl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1100"/>
            <a:ext cx="914400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DBBA75-8496-614C-BF97-8BEFCA83D612}" type="slidenum">
              <a:rPr lang="en-US" sz="1400" b="0"/>
              <a:pPr/>
              <a:t>16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330080" y="2827080"/>
              <a:ext cx="3747960" cy="2567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23960" y="2820600"/>
                <a:ext cx="3767760" cy="258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562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p 74 Fig 3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0300"/>
            <a:ext cx="91440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304800" y="381000"/>
            <a:ext cx="868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800"/>
              <a:t>The Orbital Model of a Double Bond; the pi Bond</a:t>
            </a:r>
          </a:p>
        </p:txBody>
      </p:sp>
      <p:sp>
        <p:nvSpPr>
          <p:cNvPr id="3174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27B24DA-0E4A-C846-A208-D5D942CD3CB3}" type="slidenum">
              <a:rPr lang="en-US" sz="1400" b="0"/>
              <a:pPr/>
              <a:t>17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397160" y="1785240"/>
              <a:ext cx="6832800" cy="4620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83480" y="1774440"/>
                <a:ext cx="6855120" cy="464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954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p 74 Fig 3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E66F839-6577-AF48-ACD2-5FBFF335D426}" type="slidenum">
              <a:rPr lang="en-US" sz="1400" b="0"/>
              <a:pPr/>
              <a:t>18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725480" y="556920"/>
              <a:ext cx="2362320" cy="435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2160" y="543240"/>
                <a:ext cx="2380680" cy="46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012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p 75 Fig 3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0"/>
            <a:ext cx="631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7CA678-7D60-1745-B2E9-20CF0EB965E6}" type="slidenum">
              <a:rPr lang="en-US" sz="1400" b="0"/>
              <a:pPr/>
              <a:t>19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024360" y="1421280"/>
              <a:ext cx="1021320" cy="3537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7880" y="1415520"/>
                <a:ext cx="1041480" cy="355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868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p 69 03_UNF0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171" y="3394360"/>
            <a:ext cx="4919621" cy="162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52400" y="304800"/>
            <a:ext cx="876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3600">
                <a:solidFill>
                  <a:srgbClr val="0000FF"/>
                </a:solidFill>
              </a:rPr>
              <a:t>Hydrogenation of Alkenes and Alkynes</a:t>
            </a:r>
          </a:p>
        </p:txBody>
      </p:sp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152400" y="1143000"/>
            <a:ext cx="8991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b="0"/>
              <a:t>Hydrocarbons that have carbon-carbon double bond are called alkenes; those  with  a carbon-carbon triple bond are alkynes</a:t>
            </a:r>
          </a:p>
          <a:p>
            <a:pPr algn="l"/>
            <a:endParaRPr lang="en-US" sz="2000" b="0"/>
          </a:p>
          <a:p>
            <a:pPr algn="l"/>
            <a:r>
              <a:rPr lang="en-US" sz="2000" b="0"/>
              <a:t>Their general formulas are  </a:t>
            </a:r>
            <a:r>
              <a:rPr lang="en-US" sz="2000">
                <a:solidFill>
                  <a:srgbClr val="008000"/>
                </a:solidFill>
              </a:rPr>
              <a:t>C</a:t>
            </a:r>
            <a:r>
              <a:rPr lang="en-US" sz="2000" baseline="-25000">
                <a:solidFill>
                  <a:srgbClr val="008000"/>
                </a:solidFill>
              </a:rPr>
              <a:t>n</a:t>
            </a:r>
            <a:r>
              <a:rPr lang="en-US" sz="2000">
                <a:solidFill>
                  <a:srgbClr val="008000"/>
                </a:solidFill>
              </a:rPr>
              <a:t>H</a:t>
            </a:r>
            <a:r>
              <a:rPr lang="en-US" sz="2000" baseline="-25000">
                <a:solidFill>
                  <a:srgbClr val="008000"/>
                </a:solidFill>
              </a:rPr>
              <a:t>2n</a:t>
            </a:r>
            <a:r>
              <a:rPr lang="en-US" sz="2000">
                <a:solidFill>
                  <a:srgbClr val="008000"/>
                </a:solidFill>
              </a:rPr>
              <a:t> alkenes </a:t>
            </a:r>
            <a:r>
              <a:rPr lang="en-US" sz="2000" b="0"/>
              <a:t>and </a:t>
            </a:r>
            <a:r>
              <a:rPr lang="en-US" sz="2000">
                <a:solidFill>
                  <a:srgbClr val="3366FF"/>
                </a:solidFill>
              </a:rPr>
              <a:t>C</a:t>
            </a:r>
            <a:r>
              <a:rPr lang="en-US" sz="2000" baseline="-25000">
                <a:solidFill>
                  <a:srgbClr val="3366FF"/>
                </a:solidFill>
              </a:rPr>
              <a:t>n</a:t>
            </a:r>
            <a:r>
              <a:rPr lang="en-US" sz="2000">
                <a:solidFill>
                  <a:srgbClr val="3366FF"/>
                </a:solidFill>
              </a:rPr>
              <a:t>H</a:t>
            </a:r>
            <a:r>
              <a:rPr lang="en-US" sz="2000" baseline="-25000">
                <a:solidFill>
                  <a:srgbClr val="3366FF"/>
                </a:solidFill>
              </a:rPr>
              <a:t>2n-2 </a:t>
            </a:r>
            <a:r>
              <a:rPr lang="en-US" sz="2000">
                <a:solidFill>
                  <a:srgbClr val="3366FF"/>
                </a:solidFill>
              </a:rPr>
              <a:t>alkynes</a:t>
            </a:r>
          </a:p>
          <a:p>
            <a:endParaRPr lang="en-US" sz="2000" b="0"/>
          </a:p>
          <a:p>
            <a:pPr algn="l"/>
            <a:r>
              <a:rPr lang="en-US" sz="2000" b="0"/>
              <a:t>Both alkenes and alkynes are unsaturated hydrocarbons</a:t>
            </a:r>
            <a:endParaRPr lang="en-US" b="0"/>
          </a:p>
        </p:txBody>
      </p:sp>
      <p:sp>
        <p:nvSpPr>
          <p:cNvPr id="1638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BE38465-CFC0-B44D-A498-A625B048E0FB}" type="slidenum">
              <a:rPr lang="en-US" sz="1400" b="0"/>
              <a:pPr/>
              <a:t>2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602720" y="2495160"/>
              <a:ext cx="7299720" cy="42451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96600" y="2488320"/>
                <a:ext cx="7309440" cy="425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935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p 75 Fig 3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26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6F99E5-983A-CF4A-BC7C-B7987AD175C8}" type="slidenum">
              <a:rPr lang="en-US" sz="1400" b="0"/>
              <a:pPr/>
              <a:t>20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83320" y="4107600"/>
              <a:ext cx="4847040" cy="477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1440" y="4102200"/>
                <a:ext cx="4865400" cy="49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548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p 75 Fig 3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9144000" cy="58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7914A0A-F4F8-A74C-AE4A-4112535200E7}" type="slidenum">
              <a:rPr lang="en-US" sz="1400" b="0"/>
              <a:pPr/>
              <a:t>21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5132160" y="4667040"/>
              <a:ext cx="2577960" cy="4374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18120" y="4657320"/>
                <a:ext cx="2606760" cy="46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802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p 76 03_UNF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543800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228600" y="381000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3200"/>
              <a:t>Cis-Trans Isomerism in Alkenes</a:t>
            </a:r>
          </a:p>
        </p:txBody>
      </p:sp>
      <p:sp>
        <p:nvSpPr>
          <p:cNvPr id="3789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F5EDE4-7777-9F48-BC8F-A0C00F93E82F}" type="slidenum">
              <a:rPr lang="en-US" sz="1400" b="0"/>
              <a:pPr/>
              <a:t>22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230120" y="3133440"/>
              <a:ext cx="6320880" cy="1181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0400" y="3130200"/>
                <a:ext cx="6336720" cy="119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441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p 77 03_UNF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56388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457200" y="304800"/>
            <a:ext cx="784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/>
              <a:t>Are cis-trans isomers possible for 1-butene and 2-butene?</a:t>
            </a:r>
          </a:p>
        </p:txBody>
      </p:sp>
      <p:pic>
        <p:nvPicPr>
          <p:cNvPr id="40963" name="Picture 2" descr="p 78 03_UNF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200"/>
            <a:ext cx="77724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218634-6579-2B49-94AF-B687B7DB683E}" type="slidenum">
              <a:rPr lang="en-US" sz="1400" b="0"/>
              <a:pPr/>
              <a:t>23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05120" y="1667520"/>
              <a:ext cx="6576840" cy="4969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960" y="1663560"/>
                <a:ext cx="6590880" cy="498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6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p 78 03_UNF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2286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 descr="p 78 03_UNF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57400"/>
            <a:ext cx="21272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 descr="p 78 03_UNF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133600"/>
            <a:ext cx="2032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2" descr="p 78 03_UNF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14800"/>
            <a:ext cx="22733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2" descr="p 78 03_UNF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62400"/>
            <a:ext cx="21494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1"/>
          <p:cNvSpPr txBox="1">
            <a:spLocks noChangeArrowheads="1"/>
          </p:cNvSpPr>
          <p:nvPr/>
        </p:nvSpPr>
        <p:spPr bwMode="auto">
          <a:xfrm>
            <a:off x="228600" y="457200"/>
            <a:ext cx="868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b="0"/>
              <a:t>Geometric isomers of alkenes can be interconverted if sufficient energy is supplied to break the pi bond and allow rotation about the remaining sigma bond.</a:t>
            </a:r>
          </a:p>
        </p:txBody>
      </p:sp>
      <p:sp>
        <p:nvSpPr>
          <p:cNvPr id="4199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BFB013B-6156-D646-9BEB-39771672E9E1}" type="slidenum">
              <a:rPr lang="en-US" sz="1400" b="0"/>
              <a:pPr/>
              <a:t>24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/>
              <p14:cNvContentPartPr/>
              <p14:nvPr/>
            </p14:nvContentPartPr>
            <p14:xfrm>
              <a:off x="4126680" y="5200200"/>
              <a:ext cx="429480" cy="428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16600" y="5196600"/>
                <a:ext cx="443160" cy="44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030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p 78 03_UNF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6400800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Box 1"/>
          <p:cNvSpPr txBox="1">
            <a:spLocks noChangeArrowheads="1"/>
          </p:cNvSpPr>
          <p:nvPr/>
        </p:nvSpPr>
        <p:spPr bwMode="auto">
          <a:xfrm>
            <a:off x="381000" y="457200"/>
            <a:ext cx="83058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0" dirty="0" smtClean="0">
                <a:solidFill>
                  <a:srgbClr val="0000FF"/>
                </a:solidFill>
              </a:rPr>
              <a:t>Addition </a:t>
            </a:r>
            <a:r>
              <a:rPr lang="en-US" sz="3200" b="0" dirty="0">
                <a:solidFill>
                  <a:srgbClr val="0000FF"/>
                </a:solidFill>
              </a:rPr>
              <a:t>Reactions </a:t>
            </a:r>
          </a:p>
        </p:txBody>
      </p:sp>
      <p:pic>
        <p:nvPicPr>
          <p:cNvPr id="43011" name="Picture 2" descr="p 79 03_UNF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0"/>
            <a:ext cx="75009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2"/>
          <p:cNvSpPr txBox="1">
            <a:spLocks noChangeArrowheads="1"/>
          </p:cNvSpPr>
          <p:nvPr/>
        </p:nvSpPr>
        <p:spPr bwMode="auto">
          <a:xfrm>
            <a:off x="457200" y="3886200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b="0">
                <a:solidFill>
                  <a:srgbClr val="000090"/>
                </a:solidFill>
              </a:rPr>
              <a:t>Addition of halogens X</a:t>
            </a:r>
            <a:r>
              <a:rPr lang="en-US" sz="2000" b="0" baseline="-25000">
                <a:solidFill>
                  <a:srgbClr val="000090"/>
                </a:solidFill>
              </a:rPr>
              <a:t>2</a:t>
            </a:r>
            <a:endParaRPr lang="en-US" sz="2000" b="0">
              <a:solidFill>
                <a:srgbClr val="000090"/>
              </a:solidFill>
            </a:endParaRPr>
          </a:p>
        </p:txBody>
      </p:sp>
      <p:sp>
        <p:nvSpPr>
          <p:cNvPr id="4301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5FC270-D556-E043-AD3E-04A2AD584DAA}" type="slidenum">
              <a:rPr lang="en-US" sz="1400" b="0"/>
              <a:pPr/>
              <a:t>25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740160" y="474840"/>
              <a:ext cx="8134200" cy="3879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8280" y="462600"/>
                <a:ext cx="8156520" cy="390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592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p 80 03_UNF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0"/>
            <a:ext cx="2363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DE9F25-637B-3E40-861E-27BD25EB7B70}" type="slidenum">
              <a:rPr lang="en-US" sz="1400" b="0"/>
              <a:pPr/>
              <a:t>26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86560" y="1082160"/>
              <a:ext cx="7963920" cy="5509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1440" y="1068840"/>
                <a:ext cx="7994160" cy="553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089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p 79 03_UNF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 descr="p 79 03_UNF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91440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1"/>
          <p:cNvSpPr txBox="1">
            <a:spLocks noChangeArrowheads="1"/>
          </p:cNvSpPr>
          <p:nvPr/>
        </p:nvSpPr>
        <p:spPr bwMode="auto">
          <a:xfrm>
            <a:off x="304800" y="3276600"/>
            <a:ext cx="830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>
                <a:solidFill>
                  <a:srgbClr val="000090"/>
                </a:solidFill>
              </a:rPr>
              <a:t>Addition of Water (Hydration)</a:t>
            </a:r>
          </a:p>
        </p:txBody>
      </p:sp>
      <p:sp>
        <p:nvSpPr>
          <p:cNvPr id="4403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4E0888-9285-B247-85A8-25C82AC04E48}" type="slidenum">
              <a:rPr lang="en-US" sz="1400" b="0"/>
              <a:pPr/>
              <a:t>27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623880" y="1597320"/>
              <a:ext cx="4468680" cy="4801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8480" y="1594800"/>
                <a:ext cx="4479480" cy="481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1347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p 79 03_UNF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52387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BE0928-000A-F048-AB8E-DC79DFAEDB29}" type="slidenum">
              <a:rPr lang="en-US" sz="1400" b="0"/>
              <a:pPr/>
              <a:t>28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870480" y="3943440"/>
              <a:ext cx="5583960" cy="1276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7160" y="3932640"/>
                <a:ext cx="5608440" cy="130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084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p 80 03_UNF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50069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extBox 1"/>
          <p:cNvSpPr txBox="1">
            <a:spLocks noChangeArrowheads="1"/>
          </p:cNvSpPr>
          <p:nvPr/>
        </p:nvSpPr>
        <p:spPr bwMode="auto">
          <a:xfrm>
            <a:off x="152400" y="381000"/>
            <a:ext cx="716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solidFill>
                  <a:srgbClr val="000090"/>
                </a:solidFill>
              </a:rPr>
              <a:t>Addition of Acids</a:t>
            </a:r>
          </a:p>
        </p:txBody>
      </p:sp>
      <p:pic>
        <p:nvPicPr>
          <p:cNvPr id="47107" name="Picture 2" descr="p 80 03_UNF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2"/>
          <p:cNvSpPr txBox="1">
            <a:spLocks noChangeArrowheads="1"/>
          </p:cNvSpPr>
          <p:nvPr/>
        </p:nvSpPr>
        <p:spPr bwMode="auto">
          <a:xfrm>
            <a:off x="228600" y="3276600"/>
            <a:ext cx="8458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b="0"/>
              <a:t>Acids that add this way are the hydrogen halides (H-F, H-Cl, H-Br, H-I) and sulfuric acid (H-OSO</a:t>
            </a:r>
            <a:r>
              <a:rPr lang="en-US" sz="2000" b="0" baseline="-25000"/>
              <a:t>3</a:t>
            </a:r>
            <a:r>
              <a:rPr lang="en-US" sz="2000" b="0"/>
              <a:t>H)</a:t>
            </a:r>
          </a:p>
        </p:txBody>
      </p:sp>
      <p:sp>
        <p:nvSpPr>
          <p:cNvPr id="4710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20BBA74-1555-594C-A606-4A8F366CF818}" type="slidenum">
              <a:rPr lang="en-US" sz="1400" b="0"/>
              <a:pPr/>
              <a:t>29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587680" y="216720"/>
              <a:ext cx="6393960" cy="3823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84080" y="207360"/>
                <a:ext cx="6409800" cy="384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103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p 69 03_UNF0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91440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76200" y="476250"/>
            <a:ext cx="899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 b="0"/>
              <a:t>Compounds with more than one double or triple bonds exist. Multiple double bonds may lead to dienes, trienes, tetraenes and polyenes. β-carotene and lycopene are examples of polyenes</a:t>
            </a:r>
          </a:p>
        </p:txBody>
      </p:sp>
      <p:pic>
        <p:nvPicPr>
          <p:cNvPr id="17411" name="Picture 2" descr="p 76 03_UNF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28800"/>
            <a:ext cx="2133600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76200" y="4038600"/>
            <a:ext cx="8991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b="0" dirty="0"/>
              <a:t>When two or more multiple bonds </a:t>
            </a:r>
            <a:r>
              <a:rPr lang="en-US" sz="2000" b="0" dirty="0" smtClean="0"/>
              <a:t>are </a:t>
            </a:r>
            <a:r>
              <a:rPr lang="en-US" sz="2000" b="0" dirty="0"/>
              <a:t>present in a molecule, they can  be classified depending on the relative positions of the bonds</a:t>
            </a:r>
          </a:p>
        </p:txBody>
      </p:sp>
      <p:sp>
        <p:nvSpPr>
          <p:cNvPr id="1741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EF4B4E-1C4C-4F4F-8820-0660DBD02F56}" type="slidenum">
              <a:rPr lang="en-US" sz="1400" b="0"/>
              <a:pPr/>
              <a:t>3</a:t>
            </a:fld>
            <a:endParaRPr lang="en-US" sz="1400" b="0"/>
          </a:p>
        </p:txBody>
      </p:sp>
      <p:pic>
        <p:nvPicPr>
          <p:cNvPr id="1741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981200"/>
            <a:ext cx="558323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744480" y="4552920"/>
              <a:ext cx="8313840" cy="1868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6560" y="4541400"/>
                <a:ext cx="8335440" cy="189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829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p 80 03_UNF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7048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962400"/>
            <a:ext cx="8610600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0" dirty="0">
                <a:solidFill>
                  <a:srgbClr val="0000FF"/>
                </a:solidFill>
              </a:rPr>
              <a:t>Write the equation for each of the following reactions</a:t>
            </a:r>
          </a:p>
          <a:p>
            <a:pPr algn="l">
              <a:defRPr/>
            </a:pPr>
            <a:endParaRPr lang="en-US" sz="2000" b="0" dirty="0">
              <a:solidFill>
                <a:srgbClr val="0000FF"/>
              </a:solidFill>
            </a:endParaRPr>
          </a:p>
          <a:p>
            <a:pPr marL="457200" indent="-457200" algn="l">
              <a:buFontTx/>
              <a:buAutoNum type="alphaLcParenR"/>
              <a:defRPr/>
            </a:pPr>
            <a:r>
              <a:rPr lang="en-US" sz="2000" b="0" dirty="0"/>
              <a:t>2-butene + </a:t>
            </a:r>
            <a:r>
              <a:rPr lang="en-US" sz="2000" b="0" dirty="0" err="1"/>
              <a:t>HCl</a:t>
            </a:r>
            <a:endParaRPr lang="en-US" sz="2000" b="0" dirty="0"/>
          </a:p>
          <a:p>
            <a:pPr marL="457200" indent="-457200" algn="l">
              <a:buFontTx/>
              <a:buAutoNum type="alphaLcParenR"/>
              <a:defRPr/>
            </a:pPr>
            <a:endParaRPr lang="en-US" sz="2000" b="0" dirty="0"/>
          </a:p>
          <a:p>
            <a:pPr marL="457200" indent="-457200" algn="l">
              <a:buFontTx/>
              <a:buAutoNum type="alphaLcParenR"/>
              <a:defRPr/>
            </a:pPr>
            <a:r>
              <a:rPr lang="en-US" sz="2000" b="0" dirty="0"/>
              <a:t>3-Hexene + HI</a:t>
            </a:r>
          </a:p>
          <a:p>
            <a:pPr algn="l">
              <a:defRPr/>
            </a:pPr>
            <a:endParaRPr lang="en-US" sz="2000" b="0" dirty="0"/>
          </a:p>
          <a:p>
            <a:pPr marL="457200" indent="-457200" algn="l">
              <a:buFontTx/>
              <a:buAutoNum type="alphaLcParenR"/>
              <a:defRPr/>
            </a:pPr>
            <a:r>
              <a:rPr lang="en-US" sz="2000" b="0" dirty="0"/>
              <a:t>4-methylcyclopentene + </a:t>
            </a:r>
            <a:r>
              <a:rPr lang="en-US" sz="2000" b="0" dirty="0" err="1"/>
              <a:t>HBr</a:t>
            </a:r>
            <a:endParaRPr lang="en-US" sz="2000" b="0" dirty="0"/>
          </a:p>
        </p:txBody>
      </p:sp>
      <p:sp>
        <p:nvSpPr>
          <p:cNvPr id="4813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C81B293-6230-374A-A555-D2A2DBAAB5B7}" type="slidenum">
              <a:rPr lang="en-US" sz="1400" b="0"/>
              <a:pPr/>
              <a:t>30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669040" y="1517760"/>
              <a:ext cx="5590080" cy="5247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57520" y="1506240"/>
                <a:ext cx="5616720" cy="527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329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p 81 Tabl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0"/>
            <a:ext cx="8623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091AAE-8BF8-134A-B7A6-6C5C9472488A}" type="slidenum">
              <a:rPr lang="en-US" sz="1400" b="0"/>
              <a:pPr/>
              <a:t>31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523240" y="1908720"/>
              <a:ext cx="5302080" cy="4083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17120" y="1900440"/>
                <a:ext cx="5320440" cy="410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312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p 81 03_UNF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Box 1"/>
          <p:cNvSpPr txBox="1">
            <a:spLocks noChangeArrowheads="1"/>
          </p:cNvSpPr>
          <p:nvPr/>
        </p:nvSpPr>
        <p:spPr bwMode="auto">
          <a:xfrm>
            <a:off x="228600" y="533400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Addition of Unsymmetric Reagents to Unsymmetric Alkenes; </a:t>
            </a:r>
            <a:r>
              <a:rPr lang="en-US" sz="2400">
                <a:solidFill>
                  <a:srgbClr val="0000FF"/>
                </a:solidFill>
              </a:rPr>
              <a:t>Markovnikov’s Rule</a:t>
            </a: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8162CD8-AFF8-FE47-AE00-D6AF7D4B5A51}" type="slidenum">
              <a:rPr lang="en-US" sz="1400" b="0"/>
              <a:pPr/>
              <a:t>32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796320" y="3585240"/>
              <a:ext cx="7769880" cy="3140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3000" y="3569400"/>
                <a:ext cx="7794720" cy="316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940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p 81 03_UNF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934200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0A1296-45A9-C940-918C-33FE12F56CD7}" type="slidenum">
              <a:rPr lang="en-US" sz="1400" b="0"/>
              <a:pPr/>
              <a:t>33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861120" y="1243800"/>
              <a:ext cx="8256600" cy="5577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6360" y="1231560"/>
                <a:ext cx="8285400" cy="560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772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p 82 03_UNF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914400"/>
            <a:ext cx="9144001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 descr="p 82 03_UNF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8225"/>
            <a:ext cx="91440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6ABE77-AE32-234D-86FC-112071032EE2}" type="slidenum">
              <a:rPr lang="en-US" sz="1400" b="0"/>
              <a:pPr/>
              <a:t>34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490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p 82 03_UNF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6902D7-3DC9-BE4D-BC7F-88D9A9873DB0}" type="slidenum">
              <a:rPr lang="en-US" sz="1400" b="0"/>
              <a:pPr/>
              <a:t>35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258668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p 83 03_UNF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6400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Box 1"/>
          <p:cNvSpPr txBox="1">
            <a:spLocks noChangeArrowheads="1"/>
          </p:cNvSpPr>
          <p:nvPr/>
        </p:nvSpPr>
        <p:spPr bwMode="auto">
          <a:xfrm>
            <a:off x="0" y="293688"/>
            <a:ext cx="8991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3200"/>
              <a:t>Mechanism of Electrophilic Addition to Alkenes</a:t>
            </a:r>
          </a:p>
        </p:txBody>
      </p:sp>
      <p:pic>
        <p:nvPicPr>
          <p:cNvPr id="56323" name="Picture 2" descr="p 83 03_UNF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40138"/>
            <a:ext cx="5791200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25FC03-917E-0447-A557-82E9B1308744}" type="slidenum">
              <a:rPr lang="en-US" sz="1400" b="0"/>
              <a:pPr/>
              <a:t>36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52000" y="2837880"/>
              <a:ext cx="6913080" cy="883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240" y="2834280"/>
                <a:ext cx="6944400" cy="90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311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p 83 03_UNF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2300"/>
            <a:ext cx="91440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9A6459D-4327-E34C-A4C3-BB0AADE1A692}" type="slidenum">
              <a:rPr lang="en-US" sz="1400" b="0"/>
              <a:pPr/>
              <a:t>37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120829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p 83 03_UNF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1700"/>
            <a:ext cx="9144000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1159FC7-9168-5447-9820-26CFBB1CD4E4}" type="slidenum">
              <a:rPr lang="en-US" sz="1400" b="0"/>
              <a:pPr/>
              <a:t>38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862720" y="3200400"/>
              <a:ext cx="6114600" cy="2364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0840" y="3188160"/>
                <a:ext cx="6135840" cy="238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744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p 84 03_UNF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900"/>
            <a:ext cx="91440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Box 1"/>
          <p:cNvSpPr txBox="1">
            <a:spLocks noChangeArrowheads="1"/>
          </p:cNvSpPr>
          <p:nvPr/>
        </p:nvSpPr>
        <p:spPr bwMode="auto">
          <a:xfrm>
            <a:off x="304800" y="381000"/>
            <a:ext cx="853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800"/>
              <a:t>Markovnokov’s Rule Explained</a:t>
            </a:r>
          </a:p>
        </p:txBody>
      </p:sp>
      <p:sp>
        <p:nvSpPr>
          <p:cNvPr id="5939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EE63642-3936-004A-B1D7-FD8C6D6EF52D}" type="slidenum">
              <a:rPr lang="en-US" sz="1400" b="0"/>
              <a:pPr/>
              <a:t>39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122086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p 70 03_UNF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95321"/>
            <a:ext cx="106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152400" y="304800"/>
            <a:ext cx="8839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 b="0" dirty="0" smtClean="0"/>
              <a:t>Clicker Question</a:t>
            </a:r>
          </a:p>
          <a:p>
            <a:pPr algn="l"/>
            <a:endParaRPr lang="en-US" sz="2400" b="0" dirty="0" smtClean="0"/>
          </a:p>
          <a:p>
            <a:pPr algn="l"/>
            <a:r>
              <a:rPr lang="en-US" sz="2400" b="0" dirty="0" smtClean="0"/>
              <a:t>Which </a:t>
            </a:r>
            <a:r>
              <a:rPr lang="en-US" sz="2400" b="0" dirty="0"/>
              <a:t>of the following compounds have conjugated multiple bonds</a:t>
            </a:r>
            <a:r>
              <a:rPr lang="en-US" sz="2400" b="0" dirty="0" smtClean="0"/>
              <a:t>? (enter in order of numbers no comas)</a:t>
            </a:r>
            <a:endParaRPr lang="en-US" sz="2400" b="0" dirty="0"/>
          </a:p>
        </p:txBody>
      </p:sp>
      <p:pic>
        <p:nvPicPr>
          <p:cNvPr id="18435" name="Picture 2" descr="p 70 03_UNF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231" y="2995321"/>
            <a:ext cx="992966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 descr="p 70 03_UNF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65400"/>
            <a:ext cx="856589" cy="219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38" y="3185111"/>
            <a:ext cx="1479154" cy="89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70AD30-40A5-3840-8E23-4041CDB93C7A}" type="slidenum">
              <a:rPr lang="en-US" sz="1400" b="0"/>
              <a:pPr/>
              <a:t>4</a:t>
            </a:fld>
            <a:endParaRPr lang="en-US" sz="1400" b="0"/>
          </a:p>
        </p:txBody>
      </p:sp>
      <p:sp>
        <p:nvSpPr>
          <p:cNvPr id="2" name="TextBox 1"/>
          <p:cNvSpPr txBox="1"/>
          <p:nvPr/>
        </p:nvSpPr>
        <p:spPr>
          <a:xfrm>
            <a:off x="978085" y="442050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75862" y="480315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98459" y="439130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53200" y="443382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432000" y="2039400"/>
              <a:ext cx="7318080" cy="38876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4080" y="2025360"/>
                <a:ext cx="7333200" cy="391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422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p 85 03_UNF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544"/>
            <a:ext cx="914400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1658EB-ACA7-BC4D-8076-BDD513A59E2E}" type="slidenum">
              <a:rPr lang="en-US" sz="1400" b="0"/>
              <a:pPr/>
              <a:t>40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69138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Clicker Question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9868" y="1680862"/>
            <a:ext cx="82644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Classify the following carbocation and primary (1) secondary (2)</a:t>
            </a:r>
          </a:p>
          <a:p>
            <a:r>
              <a:rPr lang="en-US" sz="2400" dirty="0" smtClean="0"/>
              <a:t>or tertiary (3)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047400" y="2797920"/>
              <a:ext cx="4273920" cy="25250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34080" y="2785680"/>
                <a:ext cx="4301280" cy="254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12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p 85 Fig 3-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96106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B04DCB-0EE8-184E-83C0-8E835B67AB1D}" type="slidenum">
              <a:rPr lang="en-US" sz="1400" b="0"/>
              <a:pPr/>
              <a:t>42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546640" y="1788480"/>
              <a:ext cx="6351480" cy="4084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37280" y="1779120"/>
                <a:ext cx="6372720" cy="409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853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p 86 03_UNF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9400"/>
            <a:ext cx="69342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extBox 1"/>
          <p:cNvSpPr txBox="1">
            <a:spLocks noChangeArrowheads="1"/>
          </p:cNvSpPr>
          <p:nvPr/>
        </p:nvSpPr>
        <p:spPr bwMode="auto">
          <a:xfrm>
            <a:off x="609600" y="609600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800"/>
              <a:t>Reaction Equilibrium</a:t>
            </a:r>
          </a:p>
        </p:txBody>
      </p:sp>
      <p:sp>
        <p:nvSpPr>
          <p:cNvPr id="6246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B2E1CA-F626-0044-8EB4-114847489D5E}" type="slidenum">
              <a:rPr lang="en-US" sz="1400" b="0"/>
              <a:pPr/>
              <a:t>43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204627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p 88 Fig 3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7997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69F1893-2B2E-6942-9ED3-925472445DE9}" type="slidenum">
              <a:rPr lang="en-US" sz="1400" b="0"/>
              <a:pPr/>
              <a:t>44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314426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p 88 Fig 3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0"/>
            <a:ext cx="8593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E966A2-7E13-D949-AE12-397FFC125D33}" type="slidenum">
              <a:rPr lang="en-US" sz="1400" b="0"/>
              <a:pPr/>
              <a:t>45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60612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p 89 03_UNF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8945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FC6F8A-A4E6-B94E-89A1-5692BC3A79F7}" type="slidenum">
              <a:rPr lang="en-US" sz="1400" b="0"/>
              <a:pPr/>
              <a:t>46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172772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p 90 03_UNF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914400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2" descr="p 90 03_UNF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16002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Box 1"/>
          <p:cNvSpPr txBox="1">
            <a:spLocks noChangeArrowheads="1"/>
          </p:cNvSpPr>
          <p:nvPr/>
        </p:nvSpPr>
        <p:spPr bwMode="auto">
          <a:xfrm>
            <a:off x="609600" y="457200"/>
            <a:ext cx="792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solidFill>
                  <a:srgbClr val="0000FF"/>
                </a:solidFill>
              </a:rPr>
              <a:t>Hydroboration of Alkenes</a:t>
            </a:r>
          </a:p>
        </p:txBody>
      </p:sp>
      <p:sp>
        <p:nvSpPr>
          <p:cNvPr id="67588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9972B43-6A4A-8749-9CBF-0FD2E8D1DC33}" type="slidenum">
              <a:rPr lang="en-US" sz="1400" b="0"/>
              <a:pPr/>
              <a:t>47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568520" y="1137600"/>
              <a:ext cx="1449720" cy="2981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65640" y="1128240"/>
                <a:ext cx="1461240" cy="299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675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p 90 03_UNF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0"/>
            <a:ext cx="91440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E36D57-0F80-3043-AE43-EFC383877985}" type="slidenum">
              <a:rPr lang="en-US" sz="1400" b="0"/>
              <a:pPr/>
              <a:t>48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17720" y="3164760"/>
              <a:ext cx="3873600" cy="2034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960" y="3157920"/>
                <a:ext cx="3889800" cy="205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073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p 90 03_UNF5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4" name="Picture 2" descr="p 90 03_UNF59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5888"/>
            <a:ext cx="9144000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178C4B3-55CE-6C40-9D13-E82B17C7B5AF}" type="slidenum">
              <a:rPr lang="en-US" sz="1400" b="0"/>
              <a:pPr/>
              <a:t>49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769840" y="1197360"/>
              <a:ext cx="6206760" cy="3151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61920" y="1188000"/>
                <a:ext cx="6217920" cy="317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414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p 70 03_UNF0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25825"/>
            <a:ext cx="67056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304800" y="457200"/>
            <a:ext cx="807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800"/>
              <a:t>Nomenclature</a:t>
            </a:r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152400" y="1219200"/>
            <a:ext cx="8991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buFontTx/>
              <a:buAutoNum type="arabicPeriod"/>
            </a:pPr>
            <a:r>
              <a:rPr lang="en-US" sz="2000" b="0"/>
              <a:t>The ending </a:t>
            </a:r>
            <a:r>
              <a:rPr lang="en-US" sz="2000" b="0" i="1"/>
              <a:t>–ene </a:t>
            </a:r>
            <a:r>
              <a:rPr lang="en-US" sz="2000" b="0"/>
              <a:t>is used to designate carbon-carbon double bond. When more than one double bond is present, the ending is </a:t>
            </a:r>
            <a:r>
              <a:rPr lang="en-US" sz="2000" b="0" i="1"/>
              <a:t>–diene, triene, tetraene </a:t>
            </a:r>
            <a:r>
              <a:rPr lang="en-US" sz="2000" b="0"/>
              <a:t>and so on. The  ending –yne is used for triple carbon-carbon bond.</a:t>
            </a:r>
          </a:p>
          <a:p>
            <a:pPr algn="l">
              <a:buFontTx/>
              <a:buAutoNum type="arabicPeriod"/>
            </a:pPr>
            <a:r>
              <a:rPr lang="en-US" sz="2000" b="0"/>
              <a:t> Select the longest chain that includes both carbons of the double bond or triple bond.</a:t>
            </a:r>
          </a:p>
        </p:txBody>
      </p:sp>
      <p:sp>
        <p:nvSpPr>
          <p:cNvPr id="1946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0776E0-E12B-A041-A402-CDFDCAD7BCB8}" type="slidenum">
              <a:rPr lang="en-US" sz="1400" b="0"/>
              <a:pPr/>
              <a:t>5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241362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p 91 03_UNF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0C9EB00-03D4-4146-A410-32141CCF2E48}" type="slidenum">
              <a:rPr lang="en-US" sz="1400" b="0"/>
              <a:pPr/>
              <a:t>50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699480" y="170280"/>
              <a:ext cx="7823880" cy="6078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7960" y="157680"/>
                <a:ext cx="7845120" cy="610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170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p 91 03_UNF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5105400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64951DE-A30B-5D42-A3FB-8806142D05C3}" type="slidenum">
              <a:rPr lang="en-US" sz="1400" b="0"/>
              <a:pPr/>
              <a:t>51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5918040" y="1082160"/>
              <a:ext cx="2295360" cy="1654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02920" y="1076400"/>
                <a:ext cx="2320560" cy="167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770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p 91 03_UNF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77CC2DB-D8F5-5E44-97F5-B455B7DB5180}" type="slidenum">
              <a:rPr lang="en-US" sz="1400" b="0"/>
              <a:pPr/>
              <a:t>52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299435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p 91 03_UNF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3194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Box 1"/>
          <p:cNvSpPr txBox="1">
            <a:spLocks noChangeArrowheads="1"/>
          </p:cNvSpPr>
          <p:nvPr/>
        </p:nvSpPr>
        <p:spPr bwMode="auto">
          <a:xfrm>
            <a:off x="152400" y="609600"/>
            <a:ext cx="8991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b="0" dirty="0"/>
              <a:t>What alkene is needed to obtain </a:t>
            </a:r>
            <a:r>
              <a:rPr lang="en-US" sz="2000" b="0" dirty="0" smtClean="0"/>
              <a:t>the </a:t>
            </a:r>
            <a:r>
              <a:rPr lang="en-US" sz="2000" b="0" dirty="0"/>
              <a:t>alcohol below via hydroboration-oxidation sequence, what product would this alkene give with acid-catalyzed hydration.</a:t>
            </a:r>
          </a:p>
        </p:txBody>
      </p:sp>
      <p:sp>
        <p:nvSpPr>
          <p:cNvPr id="7373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EC2CD7-76E4-FE44-88D4-D225A3325F15}" type="slidenum">
              <a:rPr lang="en-US" sz="1400" b="0"/>
              <a:pPr/>
              <a:t>53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098960" y="2015280"/>
              <a:ext cx="4026240" cy="1161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86720" y="2007720"/>
                <a:ext cx="4043880" cy="118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903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p 91 03_UNF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5943600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228600" y="528638"/>
            <a:ext cx="7696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solidFill>
                  <a:srgbClr val="0000FF"/>
                </a:solidFill>
              </a:rPr>
              <a:t>Addition of Hydrogen</a:t>
            </a:r>
          </a:p>
        </p:txBody>
      </p:sp>
      <p:sp>
        <p:nvSpPr>
          <p:cNvPr id="7475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C6CA82-74E3-104D-B84B-F33DA32F4BF8}" type="slidenum">
              <a:rPr lang="en-US" sz="1400" b="0"/>
              <a:pPr/>
              <a:t>54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076040" y="2825640"/>
              <a:ext cx="6917040" cy="3358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0200" y="2819520"/>
                <a:ext cx="6940800" cy="337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124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p 92 03_UNF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7200"/>
            <a:ext cx="91440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580C43-B8F5-8141-9F0F-29AC113B2EE6}" type="slidenum">
              <a:rPr lang="en-US" sz="1400" b="0"/>
              <a:pPr/>
              <a:t>55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966320" y="3905640"/>
              <a:ext cx="6658560" cy="2900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55520" y="3892680"/>
                <a:ext cx="6674400" cy="292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338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p 92 03_UNF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0400"/>
            <a:ext cx="914400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extBox 1"/>
          <p:cNvSpPr txBox="1">
            <a:spLocks noChangeArrowheads="1"/>
          </p:cNvSpPr>
          <p:nvPr/>
        </p:nvSpPr>
        <p:spPr bwMode="auto">
          <a:xfrm>
            <a:off x="609600" y="533400"/>
            <a:ext cx="769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solidFill>
                  <a:srgbClr val="0000FF"/>
                </a:solidFill>
              </a:rPr>
              <a:t>Addition to Conjugated Systems</a:t>
            </a:r>
          </a:p>
        </p:txBody>
      </p:sp>
      <p:sp>
        <p:nvSpPr>
          <p:cNvPr id="7680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F510D0-0AF3-4549-A042-07EC6690C8A3}" type="slidenum">
              <a:rPr lang="en-US" sz="1400" b="0"/>
              <a:pPr/>
              <a:t>56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43958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p 92 03_UNF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2" descr="p 93 03_UNF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738"/>
            <a:ext cx="914400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74FAD03-7B83-A24F-BE7A-951D12066E53}" type="slidenum">
              <a:rPr lang="en-US" sz="1400" b="0"/>
              <a:pPr/>
              <a:t>57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391118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p 93 03_UNF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7700"/>
            <a:ext cx="91440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30442D8-A755-C946-A6FD-92DBF257751E}" type="slidenum">
              <a:rPr lang="en-US" sz="1400" b="0"/>
              <a:pPr/>
              <a:t>58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51359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p 93 03_UNF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p 93 03_UNF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962400"/>
            <a:ext cx="358140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335BB03-D466-7443-8682-EE96D4DFADA0}" type="slidenum">
              <a:rPr lang="en-US" sz="1400" b="0"/>
              <a:pPr/>
              <a:t>59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177499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p 70 03_UNF0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3058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152400" y="3810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b="0"/>
              <a:t>Number the chain from the end nearest the multiple bond so that  the carbon atoms in that bond have the lowest possible numbers.</a:t>
            </a:r>
          </a:p>
        </p:txBody>
      </p:sp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0" y="30480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b="0"/>
              <a:t>If the multiple bond is equidistant from both ends of the chain, number the chain from the end nearest the first branch point.</a:t>
            </a:r>
          </a:p>
        </p:txBody>
      </p:sp>
      <p:pic>
        <p:nvPicPr>
          <p:cNvPr id="20484" name="Picture 2" descr="p 70 03_UNF09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7543800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10808AE-C983-B241-AC33-16FAA5C433D0}" type="slidenum">
              <a:rPr lang="en-US" sz="1400" b="0"/>
              <a:pPr/>
              <a:t>6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984240" y="4876560"/>
              <a:ext cx="6125040" cy="13590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4520" y="4870440"/>
                <a:ext cx="6140880" cy="137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346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p 93 03_UNF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14303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970FB-84DE-AF4C-ADBC-731326E48538}" type="slidenum">
              <a:rPr lang="en-US" sz="1400" b="0"/>
              <a:pPr/>
              <a:t>60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139949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p 94 03_UNF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9300"/>
            <a:ext cx="91440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Box 1"/>
          <p:cNvSpPr txBox="1">
            <a:spLocks noChangeArrowheads="1"/>
          </p:cNvSpPr>
          <p:nvPr/>
        </p:nvSpPr>
        <p:spPr bwMode="auto">
          <a:xfrm>
            <a:off x="228600" y="381000"/>
            <a:ext cx="876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Cycloaddition to Conjugated Dienes: </a:t>
            </a:r>
            <a:r>
              <a:rPr lang="en-US" sz="2400">
                <a:solidFill>
                  <a:srgbClr val="0000FF"/>
                </a:solidFill>
              </a:rPr>
              <a:t>Diels-Alder Reaction</a:t>
            </a:r>
          </a:p>
        </p:txBody>
      </p:sp>
      <p:sp>
        <p:nvSpPr>
          <p:cNvPr id="8192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094555B-FDCB-EA4D-95B8-75114FF560B9}" type="slidenum">
              <a:rPr lang="en-US" sz="1400" b="0"/>
              <a:pPr/>
              <a:t>61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567360" y="897840"/>
              <a:ext cx="3469680" cy="45331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3320" y="886680"/>
                <a:ext cx="3499200" cy="455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703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p 94 03_UNF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B7B971-2790-5347-AC03-86FF2D431D57}" type="slidenum">
              <a:rPr lang="en-US" sz="1400" b="0"/>
              <a:pPr/>
              <a:t>62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841320" y="1870920"/>
              <a:ext cx="5046120" cy="3919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8720" y="1859400"/>
                <a:ext cx="5064840" cy="394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598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p 94 03_UNF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6EEC164-4B24-9B4F-A29B-86DAD4C984DE}" type="slidenum">
              <a:rPr lang="en-US" sz="1400" b="0"/>
              <a:pPr/>
              <a:t>63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08720" y="552240"/>
              <a:ext cx="7693560" cy="51721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680" y="539280"/>
                <a:ext cx="7712280" cy="520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278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 descr="p 94 03_UNF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0"/>
            <a:ext cx="31289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79CF5A-34BB-234D-8117-25D5046BBB56}" type="slidenum">
              <a:rPr lang="en-US" sz="1400" b="0"/>
              <a:pPr/>
              <a:t>64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41120" y="681120"/>
              <a:ext cx="7147800" cy="3907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600" y="672840"/>
                <a:ext cx="7175880" cy="392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348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p 95 03_UNF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34335A5-010E-BA40-B8B7-15859DBD32D6}" type="slidenum">
              <a:rPr lang="en-US" sz="1400" b="0"/>
              <a:pPr/>
              <a:t>65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17077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p 95 03_UNF7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47244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E94983-10B4-DB4D-BCBE-B2DAD457EEF6}" type="slidenum">
              <a:rPr lang="en-US" sz="1400" b="0"/>
              <a:pPr/>
              <a:t>66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315440" y="2853000"/>
              <a:ext cx="5637240" cy="2256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06440" y="2839680"/>
                <a:ext cx="5662080" cy="228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442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p 95 03_UNF7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TextBox 1"/>
          <p:cNvSpPr txBox="1">
            <a:spLocks noChangeArrowheads="1"/>
          </p:cNvSpPr>
          <p:nvPr/>
        </p:nvSpPr>
        <p:spPr bwMode="auto">
          <a:xfrm>
            <a:off x="381000" y="228600"/>
            <a:ext cx="830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Free-Radical Additions; Polyethene</a:t>
            </a:r>
          </a:p>
        </p:txBody>
      </p:sp>
      <p:pic>
        <p:nvPicPr>
          <p:cNvPr id="88067" name="Picture 2" descr="p 95 03_UNF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5334000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BE9149-A872-6647-B298-79649684C078}" type="slidenum">
              <a:rPr lang="en-US" sz="1400" b="0"/>
              <a:pPr/>
              <a:t>67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160741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p 95 03_UNF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0" name="Picture 2" descr="p 96 03_UNF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5063"/>
            <a:ext cx="9144000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BD3C19C-C936-4941-8EDC-1AA493DBE37C}" type="slidenum">
              <a:rPr lang="en-US" sz="1400" b="0"/>
              <a:pPr/>
              <a:t>68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337217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p 96 03_UNF8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4" name="Picture 2" descr="p 96 03_UNF8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9775"/>
            <a:ext cx="91440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BB732C-9CF3-A945-A47F-E721A1E2F3DB}" type="slidenum">
              <a:rPr lang="en-US" sz="1400" b="0"/>
              <a:pPr/>
              <a:t>69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341909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p 70 03_UNF09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1628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152400" y="381000"/>
            <a:ext cx="883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b="0"/>
              <a:t>Indicate the position of the multiple bond using the lower numbered carbon atom of that bond.</a:t>
            </a: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152400" y="3559175"/>
            <a:ext cx="883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b="0"/>
              <a:t>If more than one multiple bond is present, number the chain from the end nearest the first multiple bond.</a:t>
            </a:r>
          </a:p>
        </p:txBody>
      </p:sp>
      <p:pic>
        <p:nvPicPr>
          <p:cNvPr id="21508" name="Picture 2" descr="p 70 03_UNF09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40213"/>
            <a:ext cx="73914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569821-3B40-5A4C-A656-4B3FD96A55ED}" type="slidenum">
              <a:rPr lang="en-US" sz="1400" b="0"/>
              <a:pPr/>
              <a:t>7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660240" y="2058840"/>
              <a:ext cx="5786280" cy="4739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5560" y="2046960"/>
                <a:ext cx="5796720" cy="475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69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p 96 03_UNF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8" name="Picture 2" descr="p 96 03_UNF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0"/>
            <a:ext cx="21701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A1585A7-2664-3144-B1F9-7D43F0E875CB}" type="slidenum">
              <a:rPr lang="en-US" sz="1400" b="0"/>
              <a:pPr/>
              <a:t>70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93884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p 97 03_UNF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TextBox 1"/>
          <p:cNvSpPr txBox="1">
            <a:spLocks noChangeArrowheads="1"/>
          </p:cNvSpPr>
          <p:nvPr/>
        </p:nvSpPr>
        <p:spPr bwMode="auto">
          <a:xfrm>
            <a:off x="228600" y="381000"/>
            <a:ext cx="838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solidFill>
                  <a:srgbClr val="0000FF"/>
                </a:solidFill>
              </a:rPr>
              <a:t>Oxidation with permanganate; a Chemical Test</a:t>
            </a:r>
          </a:p>
        </p:txBody>
      </p:sp>
      <p:pic>
        <p:nvPicPr>
          <p:cNvPr id="92163" name="Picture 2" descr="p 97 03_UNF8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0"/>
            <a:ext cx="17081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45E290-113A-7940-87A1-DC3555074FD6}" type="slidenum">
              <a:rPr lang="en-US" sz="1400" b="0"/>
              <a:pPr/>
              <a:t>71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926720" y="3260880"/>
              <a:ext cx="4950360" cy="2096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16640" y="3254040"/>
                <a:ext cx="4965480" cy="211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603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 descr="p 97 03_UNF8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TextBox 1"/>
          <p:cNvSpPr txBox="1">
            <a:spLocks noChangeArrowheads="1"/>
          </p:cNvSpPr>
          <p:nvPr/>
        </p:nvSpPr>
        <p:spPr bwMode="auto">
          <a:xfrm>
            <a:off x="381000" y="381000"/>
            <a:ext cx="845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solidFill>
                  <a:srgbClr val="0000FF"/>
                </a:solidFill>
              </a:rPr>
              <a:t>Ozonolysis of Alkenes</a:t>
            </a:r>
          </a:p>
        </p:txBody>
      </p:sp>
      <p:sp>
        <p:nvSpPr>
          <p:cNvPr id="931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967F341-EA34-CA45-8E8C-D6F70ABC67EC}" type="slidenum">
              <a:rPr lang="en-US" sz="1400" b="0"/>
              <a:pPr/>
              <a:t>72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620640" y="382320"/>
              <a:ext cx="7789680" cy="6212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6680" y="367200"/>
                <a:ext cx="7804440" cy="624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48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 descr="p 97 03_UNF86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0" name="Picture 2" descr="p 97 03_UNF86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914400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8EF4C-13D5-8641-BA3E-DADD9D273E1D}" type="slidenum">
              <a:rPr lang="en-US" sz="1400" b="0"/>
              <a:pPr/>
              <a:t>73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737280" y="791280"/>
              <a:ext cx="7710120" cy="5444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0440" y="782640"/>
                <a:ext cx="7732080" cy="546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897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p 98 Fig 3-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0"/>
            <a:ext cx="757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2E65FD-2E75-F246-983B-D8415EB75795}" type="slidenum">
              <a:rPr lang="en-US" sz="1400" b="0"/>
              <a:pPr/>
              <a:t>74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51097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p 99 03_UNF9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4267200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TextBox 1"/>
          <p:cNvSpPr txBox="1">
            <a:spLocks noChangeArrowheads="1"/>
          </p:cNvSpPr>
          <p:nvPr/>
        </p:nvSpPr>
        <p:spPr bwMode="auto">
          <a:xfrm>
            <a:off x="304800" y="381000"/>
            <a:ext cx="632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solidFill>
                  <a:srgbClr val="0000FF"/>
                </a:solidFill>
              </a:rPr>
              <a:t>Other Alkene Oxidations</a:t>
            </a:r>
          </a:p>
        </p:txBody>
      </p:sp>
      <p:pic>
        <p:nvPicPr>
          <p:cNvPr id="96259" name="Picture 2" descr="p 99 03_UNF90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43400"/>
            <a:ext cx="62484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ECF0D54-6683-C343-825E-F0E82E56E170}" type="slidenum">
              <a:rPr lang="en-US" sz="1400" b="0"/>
              <a:pPr/>
              <a:t>75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063240" y="515160"/>
              <a:ext cx="5739120" cy="6212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8480" y="500760"/>
                <a:ext cx="5763600" cy="624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82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p 100 Fig 3-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0200"/>
            <a:ext cx="91440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CDA527F-955E-AA48-B671-52042F87BD5A}" type="slidenum">
              <a:rPr lang="en-US" sz="1400" b="0"/>
              <a:pPr/>
              <a:t>76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51200" y="804240"/>
              <a:ext cx="8739720" cy="33001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8320" y="787680"/>
                <a:ext cx="8746560" cy="333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558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p 100 Fig 3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100"/>
            <a:ext cx="91440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B1BD49E-4948-734E-A0D1-FC9FBFA167E8}" type="slidenum">
              <a:rPr lang="en-US" sz="1400" b="0"/>
              <a:pPr/>
              <a:t>77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325446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p 101 Fig 3-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0"/>
            <a:ext cx="61944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B5ADF96-E465-B942-A040-FB9C35C9F5F1}" type="slidenum">
              <a:rPr lang="en-US" sz="1400" b="0"/>
              <a:pPr/>
              <a:t>78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169304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p 101 03_UNF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4CC506C-4514-E44F-A600-1F5E1BF9E820}" type="slidenum">
              <a:rPr lang="en-US" sz="1400" b="0"/>
              <a:pPr/>
              <a:t>79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297160" y="2429280"/>
              <a:ext cx="324720" cy="110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89240" y="2423880"/>
                <a:ext cx="341280" cy="12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13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p 70 03_UNF09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6705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152400" y="457200"/>
            <a:ext cx="883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b="0"/>
              <a:t>If the double bond and the triple bond are equidistant from the end of the chain, the </a:t>
            </a:r>
            <a:r>
              <a:rPr lang="en-US" sz="2000" b="0">
                <a:solidFill>
                  <a:srgbClr val="3366FF"/>
                </a:solidFill>
              </a:rPr>
              <a:t>double</a:t>
            </a:r>
            <a:r>
              <a:rPr lang="en-US" sz="2000" b="0"/>
              <a:t> bond receives the lowest number.</a:t>
            </a:r>
          </a:p>
        </p:txBody>
      </p:sp>
      <p:pic>
        <p:nvPicPr>
          <p:cNvPr id="22531" name="Picture 2" descr="p 71 03_UNF09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73500"/>
            <a:ext cx="75438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2"/>
          <p:cNvSpPr txBox="1">
            <a:spLocks noChangeArrowheads="1"/>
          </p:cNvSpPr>
          <p:nvPr/>
        </p:nvSpPr>
        <p:spPr bwMode="auto">
          <a:xfrm>
            <a:off x="228600" y="3333750"/>
            <a:ext cx="876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b="0"/>
              <a:t>The root name is from the longest carbon chain containing the multiple bond</a:t>
            </a:r>
          </a:p>
        </p:txBody>
      </p:sp>
      <p:sp>
        <p:nvSpPr>
          <p:cNvPr id="2253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816AA21-A100-9244-A610-7B2B2A8F1F2A}" type="slidenum">
              <a:rPr lang="en-US" sz="1400" b="0"/>
              <a:pPr/>
              <a:t>8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748680" y="4343400"/>
              <a:ext cx="4129920" cy="2376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36440" y="4339080"/>
                <a:ext cx="4146480" cy="239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975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 descr="p 102 03_UNF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0"/>
            <a:ext cx="7961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8DF8EE3-2982-DA4A-AB1C-67120143A8AC}" type="slidenum">
              <a:rPr lang="en-US" sz="1400" b="0"/>
              <a:pPr/>
              <a:t>80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306022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p 102 Tabl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3100"/>
            <a:ext cx="9144000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D4CC87-F44D-A741-B820-5C7ADB26F3B8}" type="slidenum">
              <a:rPr lang="en-US" sz="1400" b="0"/>
              <a:pPr/>
              <a:t>81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234800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p 103 03_UNF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0900"/>
            <a:ext cx="914400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73DA865-18FC-414E-B6A7-3590B25F3D5A}" type="slidenum">
              <a:rPr lang="en-US" sz="1400" b="0"/>
              <a:pPr/>
              <a:t>82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577440" y="507960"/>
              <a:ext cx="3883680" cy="443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7720" y="494280"/>
                <a:ext cx="3907440" cy="47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64600" y="74520"/>
              <a:ext cx="8507880" cy="6365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9480" y="59400"/>
                <a:ext cx="8530920" cy="639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01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 descr="p 104 03_UNF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0" name="Picture 2" descr="p 104 03_UNF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91440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AB245A2-7B04-0B4F-967C-0364DA48B333}" type="slidenum">
              <a:rPr lang="en-US" sz="1400" b="0"/>
              <a:pPr/>
              <a:t>83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764280" y="246600"/>
              <a:ext cx="7751520" cy="5977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8800" y="233640"/>
                <a:ext cx="7782120" cy="600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123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 descr="p 104 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4" name="Picture 2" descr="p 104 03_UNF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7750"/>
            <a:ext cx="91440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F76EAA-C954-FA46-8547-0A77F594AEF7}" type="slidenum">
              <a:rPr lang="en-US" sz="1400" b="0"/>
              <a:pPr/>
              <a:t>84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22760" y="212040"/>
              <a:ext cx="8985240" cy="6558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280" y="199800"/>
                <a:ext cx="9016560" cy="658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341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p 104 03_UNF1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96900"/>
            <a:ext cx="80772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17DC71-8C95-1047-83FD-C9E58FE3D220}" type="slidenum">
              <a:rPr lang="en-US" sz="1400" b="0"/>
              <a:pPr/>
              <a:t>85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59760" y="2146320"/>
              <a:ext cx="8744400" cy="4712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80" y="2143080"/>
                <a:ext cx="8773920" cy="472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 descr="p 106 03_UNF1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2225"/>
            <a:ext cx="91440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2" name="Picture 2" descr="p 106 03_UNF1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02138"/>
            <a:ext cx="6705600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Box 1"/>
          <p:cNvSpPr txBox="1">
            <a:spLocks noChangeArrowheads="1"/>
          </p:cNvSpPr>
          <p:nvPr/>
        </p:nvSpPr>
        <p:spPr bwMode="auto">
          <a:xfrm>
            <a:off x="304800" y="304800"/>
            <a:ext cx="800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REACTIONS SUMMARY</a:t>
            </a:r>
          </a:p>
        </p:txBody>
      </p:sp>
      <p:sp>
        <p:nvSpPr>
          <p:cNvPr id="107524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BC25EB-BCD6-AC45-892C-8AAC9896C074}" type="slidenum">
              <a:rPr lang="en-US" sz="1400" b="0"/>
              <a:pPr/>
              <a:t>86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729520" y="1290960"/>
              <a:ext cx="1040040" cy="4207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20880" y="1285920"/>
                <a:ext cx="1053720" cy="421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045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p 106 03_UNF1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6" name="Picture 2" descr="p 106 03_UNF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91440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A3F9A52-A35E-C047-804A-DC08ADB2A805}" type="slidenum">
              <a:rPr lang="en-US" sz="1400" b="0"/>
              <a:pPr/>
              <a:t>87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488880" y="4622760"/>
              <a:ext cx="1307160" cy="24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8800" y="4608720"/>
                <a:ext cx="1321920" cy="4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592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 descr="p 106 03_UNF1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63246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0" name="Picture 2" descr="p 106 03_UNF1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9144000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FE0D1C8-2527-1E42-9C03-8DD55874FB3E}" type="slidenum">
              <a:rPr lang="en-US" sz="1400" b="0"/>
              <a:pPr/>
              <a:t>88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39320" y="1969560"/>
              <a:ext cx="8046720" cy="3459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1760" y="1964520"/>
                <a:ext cx="8057160" cy="347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968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p 106 03_UNF1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4" name="Picture 2" descr="p 106 03_UNF1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4114800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A47E18F-5FF4-5440-BFAC-D0E5C3909882}" type="slidenum">
              <a:rPr lang="en-US" sz="1400" b="0"/>
              <a:pPr/>
              <a:t>89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07240" y="3802320"/>
              <a:ext cx="1104840" cy="902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4280" y="3790080"/>
                <a:ext cx="1124640" cy="91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494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p 71 03_UNF09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 descr="p 71 03_UNF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6738"/>
            <a:ext cx="9144000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3C9E4AF-9441-2F4D-9C3A-9C0CB4B13E59}" type="slidenum">
              <a:rPr lang="en-US" sz="1400" b="0"/>
              <a:pPr/>
              <a:t>9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15720" y="1277640"/>
              <a:ext cx="7923240" cy="3364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0320" y="1272960"/>
                <a:ext cx="7940880" cy="338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462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 descr="p 107 03_UNF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84582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8" name="Picture 2" descr="p 107 03_UNF1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46463"/>
            <a:ext cx="7924800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732736-1109-1045-878D-7E5F0DFF0683}" type="slidenum">
              <a:rPr lang="en-US" sz="1400" b="0"/>
              <a:pPr/>
              <a:t>90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266480" y="1618560"/>
              <a:ext cx="6262560" cy="3277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8200" y="1614600"/>
                <a:ext cx="6275880" cy="329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717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p 107 03_UNF1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363"/>
            <a:ext cx="9144000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2" name="Picture 2" descr="p 107 03_UNF11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7225"/>
            <a:ext cx="914400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D039E78-A451-2E41-9773-1E360F87709B}" type="slidenum">
              <a:rPr lang="en-US" sz="1400" b="0"/>
              <a:pPr/>
              <a:t>91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117440" y="281880"/>
              <a:ext cx="164160" cy="1910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3120" y="273240"/>
                <a:ext cx="173880" cy="192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74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p 107 03_UNF114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6" name="Picture 2" descr="p 107 03_UNF11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4263"/>
            <a:ext cx="914400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BE925B0-30E8-9143-A8BE-0648987F7461}" type="slidenum">
              <a:rPr lang="en-US" sz="1400" b="0"/>
              <a:pPr/>
              <a:t>92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696400" y="1701720"/>
              <a:ext cx="5742720" cy="3300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84160" y="1689480"/>
                <a:ext cx="5760360" cy="331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146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p 107 03_UNF114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0" name="Picture 2" descr="p 107 03_UNF1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1950"/>
            <a:ext cx="9144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453CE16-CA42-FF42-A25B-7BEF9F612E73}" type="slidenum">
              <a:rPr lang="en-US" sz="1400" b="0"/>
              <a:pPr/>
              <a:t>93</a:t>
            </a:fld>
            <a:endParaRPr lang="en-US" sz="1400" b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824920" y="2901960"/>
              <a:ext cx="6170040" cy="2380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14840" y="2895120"/>
                <a:ext cx="6194160" cy="240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178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 descr="p 107 03_UNF1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60960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4" name="Picture 2" descr="p 108 03_UNF11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91440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78526C-3FF6-AB46-9289-4A51333C3975}" type="slidenum">
              <a:rPr lang="en-US" sz="1400" b="0"/>
              <a:pPr/>
              <a:t>94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279502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 descr="p 108 03_UNF117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655320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Picture 2" descr="p 108 03_UNF1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581400"/>
            <a:ext cx="428466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5C02A5E-AAA4-8E40-A66C-A5EDCCCF1D30}" type="slidenum">
              <a:rPr lang="en-US" sz="1400" b="0"/>
              <a:pPr/>
              <a:t>95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411360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p 108 03_UNF1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898FD0-25E2-F649-8473-1129991DEC55}" type="slidenum">
              <a:rPr lang="en-US" sz="1400" b="0"/>
              <a:pPr/>
              <a:t>96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324901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3066</TotalTime>
  <Words>657</Words>
  <Application>Microsoft Office PowerPoint</Application>
  <PresentationFormat>On-screen Show (4:3)</PresentationFormat>
  <Paragraphs>172</Paragraphs>
  <Slides>96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Clicker Question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Maurice Odago</dc:creator>
  <cp:lastModifiedBy>odagomo</cp:lastModifiedBy>
  <cp:revision>6</cp:revision>
  <dcterms:created xsi:type="dcterms:W3CDTF">2013-06-05T13:10:06Z</dcterms:created>
  <dcterms:modified xsi:type="dcterms:W3CDTF">2013-06-14T15:18:05Z</dcterms:modified>
</cp:coreProperties>
</file>