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4:48:06.8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18417 7433 0,'13'-4'9,"3"-9"-3,2-4-5,4-2-2,1-6 3,-2-5 4,-1-1 3,-4-7 2,0-2 1,-5-5 2,1-2-2,-5-8 3,3-2-6,-3-6-4,0-6-1,-3-5-2,-5-1 0,-4-4 1,-7-1-1,-3 0 0,-6 1 0,-6 1 1,-7 2 0,-2 4 0,-8 2-1,-4 2-1,-4 2 1,-9 6-2,-4 4 0,-5 4 1,-6 6-1,-5 1 1,-8 7-1,-5 5-1,-5 4 1,-5 4 0,-3 3-1,-3 2 1,-3 4-1,-4 6 0,-1 1 1,1 2-1,-3 4 1,0 4-1,1 3 1,2 4-1,0 7 1,2 5 0,5 4 0,2 7 0,5 6 0,5 4-1,4 8 1,4 3 0,7 6 0,4 2-2,6 6 2,4 4 0,6 6 0,3 5 1,5 7-1,3 5 1,4 3 0,2 5 0,4 6 1,6-1 0,5 4-1,5-4 0,5-5 0,10-5 1,4-6-1,7-5 1,4-8-2,6-2 1,5-6-1,2-1 1,5 0 0,2 4 0,3-1-1,2 0 0,3 3 0,-1-2 0,4-1 0,3-4 0,0-3 0,2-5 0,3-1 0,5-4-1,2-5 2,2-3-1,3-2 0,0-3 1,7-3-1,2-5 0,3 0 1,0-5-1,7-1 0,1-4 1,4-3-1,1-1 0,1-4 1,1-2-1,0-5 1,4-2-1,-3-6 0,2-6 0,1-2 0,3-5 0,4-3-1,-2-4 1,2-2 0,-1-2-1,-2 1 1,1 0-1,-4-2 2,0-1-2,-4 1 1,-3-3 0,-2-1 1,-1-4-1,-1-5 1,0-4-1,-3-3 2,-1-6-2,-4-8 1,-3-4 1,-5-9-1,-4-9 1,-8-10 1,-6-7 0,-9-8 0,-6-1-2,-11-8 1,-3-5-4,-8 1-2,-8 2-11,-4 4-15,-1 11-1,-10-2-1,-2 13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18:55.1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9474 6983 12,'-9'-11'7,"9"11"-1,0 0-2,0 0-1,-9 4-2,9-4-1,0 0 0,-7 13 1,7-13-1,-5 15 1,5-15 0,-3 21 1,2-8-1,-1 3 0,0 0 0,1 5 1,-2 1-1,2 4 1,-2 2 0,2 4 0,-1 1 0,2 4 2,-1-1-2,2 2 1,-2 1 0,1 1-1,-1-3 2,2 1-1,-2-1 0,0 0-2,0-1 2,0 2-1,0-3 3,2-2-2,-2 4 0,2-2 1,-2 0-1,1 2 1,-1 1-1,0 1-1,1 1 0,-1-2 0,1 1 0,-1-1 0,1 0 0,2-2 0,0-2 1,1-3-1,0 0 0,0-1 0,0 1 0,0 0-1,-1 0 0,0 0 0,1 0-1,-1 2 1,-1 1-1,1-1 0,0 0 1,-1-1-1,1 0 0,-2 1 1,1-1-1,-2 1 0,-1 0-1,0 1 0,-1 1 0,1-1 1,-1-3-1,0 0 1,1-3-1,0-6 1,0-2-1,1-6-3,0-3-6,1-11-14,0 0-1,0 0 0,6-12 0</inkml:trace>
  <inkml:trace contextRef="#ctx0" brushRef="#br0" timeOffset="2536">10018 7096 7,'0'0'10,"-12"-6"-7,2 11 1,-3 8 0,-7 3 2,-7 11 1,-5 3 0,-3 10 1,-5 1-1,3 3 0,-4-2-2,3 0-2,3-5-3,3-5-4,5-4-4,2-6-4,9 1-1,-3-10-5,11 6 2</inkml:trace>
  <inkml:trace contextRef="#ctx0" brushRef="#br0" timeOffset="2815">9889 7581 32,'-3'16'21,"2"12"-1,-11-5 3,-1 10-18,-2 5-3,-4 7-1,-1-1 1,-1 0 0,0-3-2,4-5-1,2-5-5,4-11-5,7 1-7,4-21-2,0 0-1,0 0 1</inkml:trace>
  <inkml:trace contextRef="#ctx0" brushRef="#br0" timeOffset="3108">10060 7852 44,'-17'22'24,"2"13"1,-15-4 0,2 5-8,-7 7-15,-5 6 0,-4 4-1,-2-3 1,2-2-1,4-5-1,5-4 1,6-7-2,5-4-2,7-7-5,7-3-6,10-18-7,-3 17-5,3-17 1,13 0 1</inkml:trace>
  <inkml:trace contextRef="#ctx0" brushRef="#br0" timeOffset="3328">9873 8501 47,'-15'48'22,"-13"-9"1,5 4-6,-6 0-13,-1 0-5,1-1-5,0-7-2,5-6-1,3-8-4,6-3-2,2-15-6,13-3-1,0 0 4</inkml:trace>
  <inkml:trace contextRef="#ctx0" brushRef="#br0" timeOffset="3492">9902 8794 59,'-10'34'26,"-2"13"-2,-14-5-8,0 3-23,-5 15-17,-10-8-2,5 10-1,-6-16 1</inkml:trace>
  <inkml:trace contextRef="#ctx0" brushRef="#br0" timeOffset="13639">24877 6809 11,'0'0'9,"9"49"1,-9-49-1,0 0 0,13 51 1,-13-51-1,10 44-2,-10-44 0,7 53 1,-7-53-2,2 63-3,-3-28 1,0 1-2,-1 4-1,0 2 2,1 0-1,1 1 1,0-1-1,-1 1 1,2 1 0,-1 1 0,0-2-1,0 2 1,0-2-2,-1 0 1,0 1-1,0 0 2,0-2 0,0-2-1,0 1 1,-1 1-1,0-1 0,0 0 0,0-1-1,0-1 0,1 1 1,0 1-2,0-4 1,1 1 0,1-2 0,1 1 0,-1 1 1,1-1-1,-1 0 0,0 2 1,1-1-1,-2 2 0,1 0 1,-1-2 1,1-2-2,0 2 0,-1-38 1,5 66-1,-5-66 1,6 66-1,-6-66 0,6 64 0,-6-64 0,10 65 0,-10-65 0,8 67 0,-8-67 0,8 67 0,-5-32 0,0 0 0,-1 0 0,-1 2 1,-1-37 0,3 69 1,-3-69-1,1 61 1,-1-61 0,3 58 0,-3-58 0,3 52-2,-3-52 1,2 56-1,-2-56 0,2 57 0,-2-57 0,2 60 0,-2-60-1,3 58 1,-3-58 0,2 53 0,-2-53 0,3 50 0,-3-50 0,2 48 0,-2-48 0,1 51 0,-1-51 0,2 52 0,-2-52-1,1 53 1,-1-53 0,3 47 0,-3-47-1,0 38 1,0-38 0,0 0 0,2 38-1,-2-38 1,0 0-1,0 0 0,0 0-2,0 0-1,0 0-3,0 0-7,0 0-24,0 0-3,0 0 2,0 0-1</inkml:trace>
  <inkml:trace contextRef="#ctx0" brushRef="#br0" timeOffset="33238">4313 12373 29,'-20'-7'20,"20"7"2,-11 7 3,11 12-11,3 16-3,2 19-2,4 14 1,-2 21-1,3 15 0,-2 10-3,2 4 1,-4-8-4,1-11 1,-3-16-2,-1-16 0,-1-21 1,0-15-1,-2-31 1,0 0 0,1-25-1,-2-18-2,-2-19 2,0-13-1,-2-19 0,-1-15 0,-1-9-1,0-5 0,-1 0 2,1 6-2,3 10 1,4 12 0,4 14 0,4 17 1,5 13-1,5 19 1,6 13 0,6 16 1,3 12-2,0 17 1,-1 13-1,-3 14 0,-3 11 1,-5 6-2,-8 2 1,-7-2-1,-7-7-1,-6-9 1,-4-11-2,-6-16-2,2-11-5,-8-17-10,4-17-15,2-10 0,0-19 1,5-9-2</inkml:trace>
  <inkml:trace contextRef="#ctx0" brushRef="#br0" timeOffset="34695">4618 11703 61,'24'-8'31,"-4"13"0,4 26 0,-5 18-10,-1 18-8,0 19-6,-3 13-2,-2 12-1,0-1-1,-3-9-1,-3-13-1,0-14 0,-3-21 1,2-19-1,-6-34 1,14-6-1,-8-26 0,4-14-1,-3-11 1,1-8-1,1-1 0,2 5 0,-1 11 1,0 14 1,1 20-1,2 17 0,1 15 0,3 16 1,3 6-1,1 4-1,4 3 0,2-2 0,3-6 1,1-6-1,1-10 1,1-11 0,-2-10-1,3-9 1,-4-12-1,-2-8 0,-4-8 0,-3-4-1,-5-2 1,-6 5 1,-5 3-2,-9 10 2,-4 11 0,-5 14-1,-4 14 1,-2 11 0,0 9 0,3 5-2,2 6 2,7-2-2,5-2 2,5-4-1,6-8 0,8-7 0,3-9 0,6-8 0,2-11 0,2-7 0,2-9-1,1-6 1,1-3 0,-3-1-1,-4 3 1,-6 4 0,-2 9 0,-4 9 0,-3 13 0,-3 9 1,-4 12-1,-1 4 0,1 6 0,0 1 1,-1-3-1,0-5 0,-1-6 0,0-8 1,-3-16-1,0 0 0,8-16 0,-4-8-1,1-5 1,1-6 0,1-1 0,0 0-1,1 4 1,-1 8 0,1 10 0,-8 14 1,15 1-1,-8 14 0,1 6 1,1 4-1,2 2 1,2-1-1,0-1 0,0-6 1,3-9-1,1-6 0,3-8 0,-2-9 0,2-7-1,-2-5 1,1-8-1,-2-4 1,0-3-1,-5 0 1,0 3-1,-3 5 2,-4 8-1,-1 8 0,-4 16 0,0 0 0,11 14 0,-4 14 0,4 7 0,3 8 0,6 8 0,3 8 1,2 1-1,0 3 1,-2 1-1,-3-1 1,-9-3-1,-7-3 1,-10-8-2,-6-6 2,-10-8-1,-3-8 1,-3-8-1,-2-9 1,1-8-1,5-11 0,7-8 1,5-13-1,11-9 0,9-10 0,9-8 1,10-8-1,8-7 0,5-2 0,7-1 1,2 3-2,-2 1 2,1 7-1,-5 7 0,-5 6 0,-6 8 0,-8 4 0,-5 6 0,-8 6 0,-4 6-1,-7 3 0,-4 4 1,-5 3 0,-4 4 0,-1 4 0,-2 5-1,-1 4 1,1 4 0,0 7 1,2 4-1,6 6 1,3 5-1,4 6 0,5 3 1,4 1-1,4 3 0,3 1 0,0-4 0,1-4-1,-2-3-1,-3-8-2,2 0-7,-7-10-17,-3-5-9,-3-12 1,0 0-1,0 0-1</inkml:trace>
  <inkml:trace contextRef="#ctx0" brushRef="#br0" timeOffset="36427">7110 12274 60,'12'-18'29,"-11"-6"-1,0 4 2,-9 0-12,-7 0-9,-1 9-1,-5 5-1,-3 13 0,-4 3 0,5 14-2,1 1 0,4 8-2,6 1 0,5 1-2,8-4 0,10-3 0,6-5 0,5-7-1,5-5 1,2-8 0,2-5 0,1-5-1,-3-4 1,-3-2 0,-4 2 1,-5 0-1,-4 2 1,-3 4-1,-10 5 0,0 0 0,-3 18 0,-3-4 0,0 2-1,0 2 0,3 1-1,2-2-1,6-3 0,7-10-2,8 0 1,6-10-2,7-3 1,3-10 1,7-3-1,0-5 2,2-3 0,-4 0 1,-6 2 2,-5 5 1,-8 2 0,-5 6 0,-11 4 1,-6 11 0,-10-1 0,-4 9 0,-2 5-1,-2 5 0,1 4-1,1 4 1,6 2-1,4 2 0,6-1 0,9-1-1,4-4 1,7-7-1,5-5 0,6-10 0,7-5 0,3-9-1,1-8 1,2-7-1,0-5 1,-1-6-1,-4-5 1,-6-3 0,-8-3 0,-5-1 0,-8 0 0,-5 2 0,-7 3 0,-4 4 1,-4 9 0,-3 8-1,-3 7 1,-1 13 0,-1 10 0,1 12 1,1 11-1,1 10 0,4 9 0,2 4-1,4 6 1,4 0-1,6-2-1,1-5-2,7-2 0,0-14-3,7-3-1,-1-16-3,8-3 0,0-15 0,1-3 1,-3-14 1,1 0 2,-4-5 1,-5 2 6,-2 6 3,-10 2 1,-7 14 1,0 0 1,0 0-1,-2 15 0,1 2-1,0 1-1,3 3 0,5-4-1,7-3-1,4-5-1,6-5 1,0-4-1,2-4 1,1-7-1,-4-4 0,-7-4 1,-4-1-1,-11-2 0,-9 1 0,-8 2 0,-8 5-1,-3 3 0,-2 4 0,0 4 0,3 2 0,5 5 0,8-2-1,13-2 1,0 0-1,23-8 0,4-1 0,8-7 0,8-5 0,7-4 1,2-7 0,3-4 0,-2-4 0,-5-4 0,-6-3 0,-7 1 1,-8 4 0,-8 4-1,-6 6 0,-10 7 1,-6 8-1,-8 8 1,-4 14 0,-6 9-1,0 8 1,-1 9-1,2 7 2,2 8-1,5 5-1,7 2 1,5-1-1,7-1 1,6-2-1,4-4 1,4-4-1,2-9 0,1-5 1,1-7 0,-1-6-1,-3-6 1,-2-7 0,-4-4-1,-1-4 1,-3-2 0,-10 9-1,11-19 1,-11 19 0,5-14-1,-5 14 1,0 0-1,0 0 1,0 0-1,7 14 0,-7-14 0,7 15-1,-7-15-1,6 14-2,-6-14-4,0 0-7,0 0-22,10 4-1,-10-4 1,3-13-1</inkml:trace>
  <inkml:trace contextRef="#ctx0" brushRef="#br0" timeOffset="37088">8981 12267 53,'10'16'29,"-10"-4"1,5 11 1,0 2-16,-3-1-2,4 7-4,-2-4 0,6 1-1,-1-7-2,4-5-2,1-9 0,3-5-1,-1-8-1,1-4 0,-3-6-1,0-5 0,-3-3 0,-6-1-1,-4-1 0,-4 1 0,-6 3 1,-5 3-1,-4 4 0,-2 4 0,-1 2 0,2 6 0,2 2 0,2 2 0,5 1-2,10-2-2,-10 7-7,10-7-17,0 0-7,0 0 1,14 1-1,1-5 1</inkml:trace>
  <inkml:trace contextRef="#ctx0" brushRef="#br0" timeOffset="41217">8356 12317 24,'0'0'25,"-10"-12"0,10 12 1,-10-15-9,10 15-4,-18-14-3,5 8-3,0 8 0,-5 2-1,3 11 1,-5 5 0,5 8 0,0 5-1,6 4 0,0 3-1,8 0-1,5-4-3,6-6-1,9-8-2,4-8-3,9-8-3,1-13-1,7-4-2,-1-13 0,4-1 1,-5-9 2,-1 0 1,-4 1 4,-6 1 4,-7 7 2,-5 4 2,-5 9 2,-10 12 2,0 0 0,-10 11 1,3 7-2,-4 1-1,6 5-1,-2-3 0,8 1-2,6-7-1,7-3 0,3-9-1,4-3 0,0-6-1,1-3 0,-4-6 0,-3-6-1,-9-1-1,-7-4 0,-6-3 0,-5-3 0,-1-5-2,-5-3 2,5-2-2,2-2 1,6 1-1,5-2 2,7 5-1,5 7 3,5 7-1,6 11 2,2 10 0,3 16 2,-1 11 0,1 16 1,-2 10-1,-1 11-1,-3 5 1,0 6-2,-3-1 0,1-3-1,-3-7 0,1-10-1,-1-11 1,3-10 0,-2-13-1,0-11 1,0-11-1,-1-8 1,-2-6 0,-1-2-1,-3 2 1,-1 3 0,-2 3 0,1 6 0,-9 9 0,15 4 0,-4 4 0,4 4 0,5 1-1,3-2 0,4-1 0,2-2 1,0-4-1,-2-4-1,-3-3 1,-4-6 0,-7-3 0,-8-1-1,-4 0 1,-5-1-1,-2 4 1,-2-1 0,8 11-1,-10-7 1,10 7 0,14 3 0,6 0 0,8 1 0,10-2 0,7-1 0,8-3 0,2-5 0,1-1 0,-2-4 0,-7-3 0,-10-3 0,-13-4 0,-15-1 0,-17-2 0,-15 1-1,-12-1 1,-9-2-1,-5 0 0,-2 2 2,5 0-3,10 2 2,14-2-2,13-3 2,17 0-2,13-1 2,14 0-1,10-3 0,8 0 1,6 3 0,-2 3 0,-3 5 1,-5 8-1,-7 10 1,-8 12 0,-8 14 0,-11 15 0,-8 13 1,-6 13 0,-4 10-2,-1 6 1,2 4-1,3-1-1,5-6-2,8-6-1,6-13-4,13-6-6,1-10-18,6-15-6,5-8 3,-1-12-2</inkml:trace>
  <inkml:trace contextRef="#ctx0" brushRef="#br0" timeOffset="42254">8385 13924 39,'0'0'25,"11"-9"3,-11 9-3,11-10-6,-2 8-4,-9 2-1,11-5-2,-11 5-3,0 0-2,0 0-2,-10 1 0,-10 3 0,-8 5-1,-12 0 0,-10 7 1,-14-1 0,-8 6-1,-12 1 0,-2 1-1,-2 0-1,1-1-1,5-3 0,7-1-3,11-4 0,10-6-3,16 2-3,8-10-4,19 4-8,11-4-11,18-8-6,13 3 1,13-3 0</inkml:trace>
  <inkml:trace contextRef="#ctx0" brushRef="#br0" timeOffset="43276">7577 14200 51,'7'10'29,"-7"-10"2,0 0-8,0 0-7,0 0-5,0 0-1,0 0-1,-8 24-1,0-2-1,-3 14 0,-5 12-1,-4 15 2,-6 11-1,-2 10-2,-5 2-1,0 3-1,-1-6-1,3-9-1,6-15-2,4-11-2,7-16-2,3-17-4,11-15-8,11-2-20,8-24-1,8-11 2,9-11-1</inkml:trace>
  <inkml:trace contextRef="#ctx0" brushRef="#br0" timeOffset="43706">8247 13986 19,'0'0'23,"-3"-16"3,3 16-1,9-8-7,0 8-2,6 10 0,1 9-1,8 15-1,3 8-3,12 20-2,4 4-1,10 15-1,6-1-2,8 3-1,3-7 0,2-6-1,0-9-2,-3-12 0,-6-11-3,-8-11-2,-6-5-4,-15-10-7,-7-4-17,-12 0-4,-15-8 0,-13 6 0</inkml:trace>
  <inkml:trace contextRef="#ctx0" brushRef="#br0" timeOffset="44202">7344 15189 35,'0'0'28,"3"-11"2,-3 11-2,13 9-6,-13-9-3,18 26-2,-8-8-3,10 13-2,3 3-2,10 13-2,3 1-2,10 9 0,4-1-3,6 6 0,0-3-2,1 1 1,-4-7-2,-4-5 1,-6-5-2,-6-9-1,-6-2-1,-8-12-4,-1-3-3,-8-13-9,1-4-19,-1-7-1,0-10 2,1-5-1</inkml:trace>
  <inkml:trace contextRef="#ctx0" brushRef="#br0" timeOffset="44577">9097 14952 80,'0'0'30,"0"0"0,-1 16-5,-2 9-14,-8 7-3,0 18 1,-10 9-1,2 12 1,-8 5-1,2 9-1,-3-6-2,4-2-2,1-10-4,3-11-1,6-7-4,1-15-2,7-3-5,-8-14-10,5-8-13,-1 0-1,-5-5 0,0-2 3</inkml:trace>
  <inkml:trace contextRef="#ctx0" brushRef="#br0" timeOffset="44827">8040 15915 79,'-15'3'36,"15"-3"-1,16-14 0,6-4-22,17-1-5,5-8-2,8 0-2,3-2-3,0 3-2,-1 4-3,-7-2-3,-3 8-10,-12-1-19,-9-1 1,-8 3-1,-11-5 1</inkml:trace>
  <inkml:trace contextRef="#ctx0" brushRef="#br0" timeOffset="45173">7708 14552 61,'0'0'31,"-2"-17"1,2 17-2,0 0-12,-4 20-7,4 9-1,-4 8-3,3 12-2,-4 5-1,2 9-1,0 2-2,-1-3-4,4-3-2,-1-15-4,7-5-9,-1-13-16,5-16-1,8-11 0,-2-15 2</inkml:trace>
  <inkml:trace contextRef="#ctx0" brushRef="#br0" timeOffset="45384">8090 14576 83,'13'-8'35,"1"8"-2,-3 1 3,5 3-24,2 8-7,4 4-3,2 6 0,0 6-3,3 3-4,3 9-7,-4 2-18,-2-1-4,0 5-1,-7-3 1</inkml:trace>
  <inkml:trace contextRef="#ctx0" brushRef="#br0" timeOffset="45608">8215 15540 68,'-10'25'33,"12"-6"0,-2-19-1,23 3-12,4-11-16,6-8-2,6 0-2,2-2-2,0 0-4,4 6-6,-5 2-14,-1 0-6,0 7-1,-8-1 0</inkml:trace>
  <inkml:trace contextRef="#ctx0" brushRef="#br0" timeOffset="45998">9057 14981 88,'10'-2'35,"1"-4"-1,8-4-3,7 3-19,4-8-5,11 4-2,4-6-1,4 3-1,2-1-2,1 2 0,-3 0-1,-3 3-2,-3 2-2,-9-4-6,-2 7-11,-7 1-15,-5-3 1,0 0-2,-3-4 2</inkml:trace>
  <inkml:trace contextRef="#ctx0" brushRef="#br0" timeOffset="46450">9927 14558 52,'0'0'27,"-5"20"2,-6-13 1,0 7-19,3 8-3,-6 4-1,5 9 3,-3 0-1,7 6-1,1-4-1,9 2-2,3-8 0,8-3-1,6-11-1,6-7-1,5-9-1,2-7 0,1-5 0,-1-8-1,-3-7-1,-6-2 1,-5-2 0,-9-3 0,-8 2-1,-6 1 1,-8 2 0,-6 3 0,-7 6-1,-6 7 1,-3 5 0,-3 5-1,1 7-2,0 2-1,6 5-3,1-5-4,10 3-13,7 0-10,10-10-1,0 0 0,14-7 2</inkml:trace>
  <inkml:trace contextRef="#ctx0" brushRef="#br0" timeOffset="46713">10333 14316 75,'10'3'35,"-10"-3"-1,8 23 1,-7 5-14,-2 6-17,3 11-1,-1 6-1,0 10 1,-2 4-1,2 4 0,0-3-1,1-5-1,1-7-2,-1-10-4,2-3-3,-2-15-15,1-11-13,-3-15 2,16-4-1,-5-12 2</inkml:trace>
  <inkml:trace contextRef="#ctx0" brushRef="#br0" timeOffset="46952">10603 14297 102,'-3'12'36,"0"3"-1,5 10 0,1 8-31,0 9-4,-1 6 0,1 7-1,-1 5 2,0 2-2,0-3-3,3-4-3,-4-12-7,2-9-20,1-4-1,-4-13-1,0-17 1</inkml:trace>
  <inkml:trace contextRef="#ctx0" brushRef="#br0" timeOffset="47119">10371 14681 113,'0'0'35,"25"7"0,10-9-11,4-7-33,7 1-26,9 0 0,-1-7 0,3 2-2</inkml:trace>
  <inkml:trace contextRef="#ctx0" brushRef="#br0" timeOffset="52979">18534 13637 66,'0'0'31,"0"0"-1,0 0-4,22 6-9,0-9-6,15 4-1,7-4-1,14 5-2,7-4 0,10 5-2,4-1-1,5 2-1,-1-2-2,-4 3 0,-5-2-1,-8 1-2,-4 2-1,-12-5-2,-7 6-5,-15-7-6,-6 4-12,-11 3-7,-11-7 0,-13 12-1,-13-10 4</inkml:trace>
  <inkml:trace contextRef="#ctx0" brushRef="#br0" timeOffset="53490">18588 13695 34,'0'0'16,"0"0"2,0 0 2,0 0-1,0 0-2,0 0-3,0 0-1,0 0-2,-11 9 1,0-2-3,0 10 0,-10 4-2,-2 13-1,-9 4-1,-3 9 0,-9 8-2,-3 6 0,-5 4-2,-2 3 1,0 0-1,2-2 0,3-4 0,3-3-1,8-9 0,5-8-1,9-6-3,1-12-4,14-4-10,9-20-18,0 0 0,7-11 1,10-17-2</inkml:trace>
  <inkml:trace contextRef="#ctx0" brushRef="#br0" timeOffset="54105">19548 13745 14,'0'0'23,"-16"-6"2,16 6 0,0 0-4,0 0-2,0 14-1,3-2-3,7 12 0,-1 2-4,8 13 0,2 5-2,12 10 0,4 1-4,10 4 0,4-3-2,6-3-1,2-4-2,2-7-2,-2-4-3,-5-12-6,-4-4-17,-6-5-8,-11-9 0,-6-1-1,-12-8 2</inkml:trace>
  <inkml:trace contextRef="#ctx0" brushRef="#br0" timeOffset="54738">18042 14582 41,'0'0'25,"0"0"3,-3 10-5,3-10-9,6 12-1,2 0-1,-2-1 2,5 9-3,1 5-1,4 8-2,0 4-1,9 10-2,0 6-1,5 10-1,3 4 0,2 3-1,2-3-1,2 0 2,-4-4-3,-3-6 0,-4-8-1,-4-9 0,-4-6-5,-6-13-3,-1 0-10,-4-10-18,0-8 1,2-9-1,1-9 2</inkml:trace>
  <inkml:trace contextRef="#ctx0" brushRef="#br0" timeOffset="55225">20052 14600 18,'8'-11'22,"-7"-7"-1,3 5 0,-2 2 1,-1 0-3,-1 11-2,1-10-2,-1 10 0,0 0-4,0 0-3,-14 18 0,5 3-1,-8 7-1,-2 17 1,-8 7 0,-5 17-2,-7 7 1,0 9-2,-3 0-1,2-1-1,2-7-2,2-7 0,7-9-3,4-15-1,6-8-3,3-13-3,6-4-6,-5-12-13,3-4-10,-1-6 3,-3-6-2,-1 0 5</inkml:trace>
  <inkml:trace contextRef="#ctx0" brushRef="#br0" timeOffset="55520">18864 15506 25,'-30'5'28,"10"2"4,1-5 0,6-2-10,13 0-3,-10 2-1,10-2-4,16 2-2,7-2-3,6-5-2,14 4-2,8-4-1,11 0-1,5-2-2,2 0-1,1 2-3,-5-6-5,-4 4-16,-8-3-13,-15-8 1,-9 1-1,-11-8 1</inkml:trace>
  <inkml:trace contextRef="#ctx0" brushRef="#br0" timeOffset="55836">18679 14249 77,'-8'-19'32,"8"19"-1,0 0 0,0 0-21,-5 25-5,-5 0-1,-1 14 0,-7 4-1,0 10 0,-3 2 0,1 2-1,-2-4-4,4-10-5,6-7-11,5-12-14,7-24-1,7 11-2,5-26 2</inkml:trace>
  <inkml:trace contextRef="#ctx0" brushRef="#br0" timeOffset="56054">19044 14073 100,'0'0'33,"16"16"1,-9-1-1,1 5-28,6 10-3,0 7-2,3 6-1,2 10-5,-4 1-10,-1 3-18,-1 6 1,-6-4-1,1-1 1</inkml:trace>
  <inkml:trace contextRef="#ctx0" brushRef="#br0" timeOffset="56258">18956 15190 98,'-3'13'34,"3"-13"0,19-2-1,-3-9-31,10-7-5,9 3-10,4-4-20,2-3 0,5 2-1,0-4 0</inkml:trace>
  <inkml:trace contextRef="#ctx0" brushRef="#br0" timeOffset="56641">20089 14488 80,'0'0'33,"0"0"0,0 0 1,13 4-21,-5-9-7,8 2 0,2-3-2,8 1 0,2-1-2,5 0-1,3 2-1,1-1-3,2 2-4,-4-3-11,0-2-17,0 4 1,-4-5 0,2 3-1</inkml:trace>
  <inkml:trace contextRef="#ctx0" brushRef="#br0" timeOffset="57024">21001 14284 26,'-2'-11'22,"2"11"2,-7-14 2,-3 10-11,-2 4-2,-5 0-1,-1 7 0,-5 1 0,1 9-1,-4 3-1,5 6-2,-4 1-1,9 6 0,-1-2-2,8 3 1,3-4-2,9 1 0,4-7-1,6-1 0,7-4-1,5-4-1,3-4-1,3-6-3,5-3-3,-4-8-6,6 0-12,-1-3-13,-5-8 1,-1-1-1,-3-6 2</inkml:trace>
  <inkml:trace contextRef="#ctx0" brushRef="#br0" timeOffset="57279">21280 14272 47,'5'-11'28,"-5"11"2,0 0 0,0 0-10,7 12-7,-10 6-1,3 9-1,-4 4-3,3 9-2,-3 2 0,4 5-2,-3-4-3,3-2 0,1-5-4,0-8-2,3-3-10,0-7-20,-4-18 2,14 7-2,-6-18 0</inkml:trace>
  <inkml:trace contextRef="#ctx0" brushRef="#br0" timeOffset="57535">21522 14184 80,'0'0'33,"0"0"-1,-5 24 1,1-5-19,3 5-11,3 9 1,-3 3-1,2 6 1,-1 1-1,1 3-1,1-3-2,-2-3-2,2-5-3,-4-11-4,2 1-10,-3-8-15,3-17 1,-14 16-1,1-19 2</inkml:trace>
  <inkml:trace contextRef="#ctx0" brushRef="#br0" timeOffset="57730">21340 14484 88,'0'0'34,"-4"-11"0,4 11 0,14-9-23,0 6-4,1-2-3,3 0-4,3 1-3,-3-1-8,4 1-15,-2 4-8,-4-1 0,0 3-1,-3-2 2</inkml:trace>
  <inkml:trace contextRef="#ctx0" brushRef="#br0" timeOffset="58273">21592 14578 60,'3'16'31,"-3"-16"1,5 18 0,-5-18-11,10 4-10,4-4-3,1-5-1,8 4-1,2-3-1,5 4-2,2 1 1,3 3-2,0 4-1,0 4 0,-3 3 0,-5 4-1,-4 0 0,-6 6 0,-7 3 0,-6 1 0,-9 1 0,-7 0 0,-9-2 0,-4 0 0,-5-4 1,-2-3-1,-1-4 0,0-3 0,2-4 0,5-3 0,4-3 0,5-2 0,4-2 0,3-2 0,10 2 0,-7-11 1,7 11-1,9-15 1,-9 15-1,18-18 1,-5 11-1,2 0 1,1 4 0,3 3 0,1 2 0,0 4 0,3 2-1,0 4 1,1 1-1,1 0 0,-2 2 0,0-1 0,-2-1-1,-2-4-1,0 1-2,-5-8-4,4 2-11,-6-6-18,-1-9 1,-1-3 0,-5-7-1</inkml:trace>
  <inkml:trace contextRef="#ctx0" brushRef="#br0" timeOffset="58790">21855 14417 13,'0'0'24,"0"0"3,0 0 2,0 0-8,0 0-2,0 0-1,0 0-2,0 0-2,9 4-4,3-4-2,-1-4-1,9 3-1,3-3-2,7 1 0,3-3-1,4 3 0,3-2-1,4 3-1,0-1 1,0 3-2,-3-1 1,-3 2-1,-2 2-1,-3-2-1,-3 2-3,-10-4-3,0 5-5,-11-6-15,-9 2-9,12-3 1,-12 3 0,-1-11 2</inkml:trace>
  <inkml:trace contextRef="#ctx0" brushRef="#br0" timeOffset="59378">22667 14178 23,'14'-6'22,"-14"6"1,0 0 4,-11 7-10,0 1-5,-1 6 0,-3 1 1,0 10-1,-3 0 0,4 8-1,-1 0-4,8 4 0,0-1-2,9 2 0,2-4-2,7 1 0,5-7 0,4-2-1,3-5 0,3-4-1,3-5 1,1-5-1,1-7 0,1-4 0,0-4-1,-1-5 1,-1-5-1,-2-4 0,-5-2 0,-2-5 0,-5-2 0,-4-3-1,-5-1 1,-4 0 0,-5 2-1,-4 0 1,-3 2 0,-3 3-1,-5 5 2,-2 4-2,-5 4 2,-3 4-1,-3 2 0,-1 6 0,0 2 0,-1 3 0,3 4 0,3 3 0,3 5-1,4 3 0,6 4-2,0-2-2,7 9-5,1-4-6,8 0-17,6 1-2,3-6 0,7-2-1</inkml:trace>
  <inkml:trace contextRef="#ctx0" brushRef="#br0" timeOffset="59679">23098 14243 65,'7'-10'33,"2"5"1,-9 5 0,8-16-19,-8 16-5,0 0-2,9 3-1,-8 8-1,2 8-2,0 7-2,2 8 0,-1 5-2,1 7 1,0 3 0,0 1-1,-2-4 0,-1-5 0,0-6-2,-2-7-2,1-5-3,-5-10-11,4-13-18,0 0 1,0 0-2,0 0 2</inkml:trace>
  <inkml:trace contextRef="#ctx0" brushRef="#br0" timeOffset="59932">23325 14128 60,'9'-12'32,"-9"12"-2,0 0 3,0 0-21,-3 14-1,5 14-2,-5 5-1,6 12-1,-5 5-2,6 8 1,-5 2-5,5-1 0,0-2-5,-1-9-1,1-5-7,-4-9-17,0-10-5,0-4-1,0-20-1,-9 11 2</inkml:trace>
  <inkml:trace contextRef="#ctx0" brushRef="#br0" timeOffset="60121">23180 14506 86,'0'0'36,"0"0"1,0 0 0,25-15-20,-3 8-13,3 0-4,1-2-4,5 7-9,-6 1-23,0-1 1,-2 3 0,-8-1-2</inkml:trace>
  <inkml:trace contextRef="#ctx0" brushRef="#br0" timeOffset="60934">19410 16585 86,'-9'14'36,"7"11"1,-1 9 0,2 5-23,3 13-9,-1 7-1,3 10-2,-3-4 2,2-1-3,-1-11 0,3-8 1,-1-10-1,1-10 0,1-14-1,-6-11 0,19-12 1,-6-10-1,3-4 0,3-7-1,2-2 1,2 0 0,4 3-1,1 6 1,4 8 0,0 10-1,0 10 1,-1 12-1,-4 7 1,-1 7 0,-8 6 0,-6 3 0,-10 1 0,-10-3 1,-8-6-1,-5-7 0,-6-7-2,-3-8-1,0-7-4,-2-15-5,10 0-15,3-9-12,6-7 2,8 0-2,7-3 3</inkml:trace>
  <inkml:trace contextRef="#ctx0" brushRef="#br0" timeOffset="61408">19853 17000 63,'29'19'33,"1"2"0,-2-6 0,-2-6-19,7 3-8,-1-10-2,1 0-2,-1-8 0,-2-4-1,-1-2-1,-3-6 1,-4-1-1,-6 0 0,-4 0 0,-7 1 2,-6 3-1,1 15 1,-18-11 2,5 18-1,-7 4 2,3 10-1,-2 3 0,6 5 0,1 0-1,6 2 0,5-4-1,7-2-1,7-8-2,3-6 0,6-5 0,0-7 0,4-4-1,-2-6 0,0-3 0,-3-1 1,-2 0 0,-4 2 1,-3 0 0,-3 7 1,-9 6 0,0 0 0,8 20 1,-7-2 0,0-1-1,1 6 0,0-2-1,1-4-2,5-1-6,-8-16-21,13 5-9,-2-12 0,1-7 0,2-8 0</inkml:trace>
  <inkml:trace contextRef="#ctx0" brushRef="#br0" timeOffset="61745">20516 16956 101,'0'0'36,"22"15"2,-1-4-10,4-11-20,9 3-3,2-5-2,3 1-1,-1-4 0,-1 3-1,-7-1 0,-6 1-1,-8 2-1,-16 0 1,5 12 0,-15 3 1,-9 5 0,-6 6 0,-1 2 1,-1 5 0,1 0-1,6 1 2,5-5-1,11-3-1,6-7 0,11-3 0,8-6-1,6-3-1,7-6-2,0-8-5,9 3-9,-6-12-19,3-1-4,-3-4 1,-3-2-1</inkml:trace>
  <inkml:trace contextRef="#ctx0" brushRef="#br0" timeOffset="62386">21072 17103 56,'0'0'36,"-7"10"-1,7 1 1,6 2-13,-6-13-11,22 17-3,-7-12-3,7 0-3,1-4-1,1-2-1,0-4-1,-2 0 0,-2-1 1,-6 1-1,-2-1 1,-12 6-1,12-4 1,-12 4 0,3 15 0,-3 1 0,1 4 0,4 5 0,4 6 0,3 5 1,1 3-1,5 3 1,-1 0-1,0 0-1,-3-2 1,-5-4-1,-9-5 0,-8-7-1,-8-5 2,-8-6-3,-4-9 3,0-4 1,-3-4-1,2-6 2,5-2-2,9-5 1,10-3-1,10-4 1,10-2-3,12-2 1,9-2-1,8-2 0,7-3 0,3 0-1,2-2 1,-1-4 0,-4-2 0,-9-5-1,-6-1 1,-11 0 0,-8 1 0,-13 4 1,-8 4 0,-12 6 0,-7 9 0,-8 8 1,-8 11 0,-2 10 0,-3 8 1,5 12-1,3 10 0,7 8 0,9 7 0,10 3 0,12 3-1,8-1 0,10-3-2,4-7-1,8-4-4,-3-12-9,5-3-23,-2-8-1,1-5 1,-2-7 0</inkml:trace>
  <inkml:trace contextRef="#ctx0" brushRef="#br0" timeOffset="63070">22382 17216 54,'2'-15'28,"-11"-8"4,-3 1 1,-2 2-22,-12-3-2,1 14 2,-10 2 0,4 18 0,-2-2-2,6 12-2,4 1-2,7 6-2,8-1 0,8-1-1,8-5-2,9-6 1,4-3 0,6-5-1,0-6 0,1-7 0,-1-2 0,-1-4 0,-5-1 0,-4 0-1,-6 2 2,-1 1-1,-10 10 0,9-11 1,-9 11-1,0 0 1,1 15-1,-1-15 0,7 20 0,-1-10 0,3 2 0,2-4 0,3-2-1,2-6-1,2-5 0,-1-5 0,3-5-1,-2-9 0,1-3 1,-2-6 0,0-5 0,-3-5 1,-3-1 2,-1 0 0,-5 2 1,-1 6 0,-3 5 0,0 9 1,-4 6-1,3 16 0,-10 10 0,3 11 0,1 10-1,1 8 0,1 6 0,2 4-1,3 3-2,2-5 0,7-1-4,0-12-3,7 2-14,2-15-16,1-6 1,2-8-1,5-7 2</inkml:trace>
  <inkml:trace contextRef="#ctx0" brushRef="#br0" timeOffset="64521">22902 17173 58,'2'-17'35,"-2"17"0,-19-4 1,4 4-11,-1 11-14,-6-3-4,5 7 0,-1 1-2,6 4-1,6 0-2,6 0-2,8-3-2,6-4-1,8-1-2,2-8-1,9 1-2,-3-11 0,7 3-1,-6-10 0,5 1 0,-7-5 3,-1 0 2,-7-2 1,-7 1 4,-5 2 1,-9 1 3,0 15 2,-17-14 1,3 19 1,-7 1-1,5 12 1,-3-2-2,11 9-1,3-3-2,9 3-1,6-1-1,11-4-1,5-5-1,5-6 0,2-4 0,-1-5 0,-1-5 0,-5-5 0,-5-6-1,-5-2 1,-9-3 0,-7-1 0,-7 1 0,-8 3 1,-5 3-1,-5 4 1,-4 4 0,3 4-1,3 3 1,4 3-1,7 2 0,12-5 0,0 0-1,17 9-1,6-10 1,6-2-1,6-3 1,4-6 1,2-3-1,0-5 1,0-4 0,-3-4 0,-3-2 1,-5 1 0,-6 0 0,-8 5-1,-5 4 1,-5 3 0,-6 17 0,-10-3 1,-3 16 0,-2 8 0,-3 8-1,2 6 1,-1 6 0,4 5 0,6 5-1,4-2 0,6-5 0,6-2-1,6-6 0,4-5 0,3-7 0,1-8-1,1-6 0,-2-8 0,-1-4 1,-4-5-1,-3-3 1,-3 0 0,-11 10 0,13-16 1,-13 16-1,6-11 1,-6 11-1,0 0 0,0 0 0,10 1 0,-10-1 0,13 4-2,-1-2 0,-1-1 0,5 2-1,0-6-1,4 2 0,-3-4 0,5 1 0,-7-3 1,2 2 0,-4-1 1,-2 2 1,-11 4 0,13-9 1,-13 9 0,0 0 1,0 0-1,0 0 1,0 0-1,3 12 1,-3-12 0,9 13 1,2-6 0,3-2 0,1 0-1,3-1 1,2-2-1,2 1 0,1-5-1,-2-1 0,1-2-1,-1 1 1,1-3 0,-5-3 0,-2 0 1,-6-2-1,-5 2 2,-6-1-1,-6 2 1,-8 2 0,-4 4 1,-6 5-1,1 5 0,2 3 0,4 5-1,6 2 1,8 1-2,9 0 1,10-3-3,13-3 2,7-5-3,9-4 2,9-5-1,8-4 0,-2-5 2,-1-3 0,-4-4 2,-8-4 0,-6-4 1,-39 26 0,41-65 1,-41 26-1,-8-1-2,-14-1-1,-11 3-1,-9 1 1,-5 6 0,-4 7-1,2 6 0,2 9 0,8 5 2,11 7-2,12 4-1,16 8-5,11-9-9,22 3-24,8 0-1,12-2 3,2-4-1</inkml:trace>
  <inkml:trace contextRef="#ctx0" brushRef="#br0" timeOffset="64730">24680 16887 94,'13'-37'38,"-13"37"2,0 0 0,-33 58-26,15-7-4,3 5-3,-1 16 0,4 1-2,4 10-5,7 0 0,6-6-4,8 0-6,9-9-11,0-9-21,5-9 0,3-9-1,3-14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20:22.4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5125 2841 11,'-38'0'8,"1"5"1,-3-2 2,0 5 0,-3 0 1,2 0-1,1 0 1,4 1-4,5-1 0,6-1-1,6 2 0,9-4 0,10-5 0,21 12-1,13-7 0,16-3-1,17 2 2,13-4-2,13 1-1,8-2-1,7-1-1,0 0 1,-2 0-2,-6-2 1,-5 2 0,-10-2-1,-5 1 0,-12-2 0,-9 2 0,-11-1 0,-10 2-1,-11 1-3,-9-4-9,-18 5-18,0 0 0,-18-8-2,-12 2 0</inkml:trace>
  <inkml:trace contextRef="#ctx0" brushRef="#br0" timeOffset="9681">4736 6950 11,'-9'-7'10,"-2"0"-1,1 5-2,-5-5-3,-2 2 0,-5-4 1,-3 0 0,-3 0-2,-4-3 2,-3 0-1,-3-5 1,-5 1-1,-3-3-1,-4-1-2,-2 2 0,-5-3 0,-2 0 2,-5-1-2,-1 1 1,-3 1 0,-1 0 0,-3 1 0,0 2 0,-2 3 0,-2 2-1,0 3 0,0 2-1,-1 1 1,-1 5-1,-2 2 0,0 3 0,1 1 1,-1 4-1,-2 3 1,0 2-1,2 2 1,-3 3-1,-2 1 0,2 2 0,-1 3 0,-1-1 1,1 4-1,0 1 1,-2 4 0,1 1 0,2 3 0,3 3-1,-2 2 3,2 4-2,0 3 1,-1 2-2,7 1 1,-3 4 0,2-2-1,-1 1 1,9-1-1,-1 1 1,13-1 0,0-1 0,9-1 1,1 2-1,14 0 0,-1 3 1,10 1-2,0 1-1,5-1 1,4 1 0,3-1 0,3 0 1,5-1-1,4-1 0,4 1 1,3-3 0,6 1-1,2-1 1,8 0 1,2-1-1,5 0-1,10-4 0,-1 0 0,10-1 0,-4 0 0,9-5 1,-3 2-1,9-1 1,-6 0 1,5 0 0,-3-1-1,2-2 1,-1-2 0,3-3-1,0-2 0,1-4 0,1-2 0,-3-2 0,3-2 0,2-5 0,2 0-1,1-5 1,2-1-1,1-4 1,1-3-1,3-4 0,0-1 1,-1-3-1,2-2 0,1-1 1,1-2-1,-1 0 0,-1-2 0,-1 0 1,2 0 0,1-1 0,0-1 0,0 0 1,-3-2-1,2-1 0,1-3-1,-2-1 1,1-1 0,-1-2-1,-1-2 1,-1 0-1,-1-2 0,-1 0 1,-1-1-1,-2-1 1,-2-1-1,-2-2 2,-1-3 0,-3-3-3,-2-2 3,-2-6-2,-3-6 0,0-7 0,-1-6 1,-3-5-1,-4-3 0,-2-5 0,-2-1 0,-5 0 0,-4 1 1,-11 3-1,-4 1 1,-8 1 0,-6 1-1,-8 2 1,-7 3 0,-5 1 0,-4 0-1,-4 1 1,-4 2-2,-6 3 2,-1 2-2,0 3 0,0 2-2,1 5-2,-3 2-9,4 2-8,5 6-7,-1-5-1,9 3 1</inkml:trace>
  <inkml:trace contextRef="#ctx0" brushRef="#br0" timeOffset="11041">5348 7450 19,'4'-19'13,"-4"19"1,0-16 1,0 16-1,-3-13-1,3 13-3,0 0-2,0 0 0,0 0-1,0 0-1,-3 27 0,5-3-1,4 12 0,-2 9 0,4 9 1,-2 8-4,2 7 1,0 2-2,2 1 1,-2-6-1,1-5 1,0-9 0,0-7 1,-1-13-1,0-7 1,-2-10-1,0-3 2,-6-12-1,0 0 0,0 0-1,6-15 0,-9-8 1,1-5-2,-2-10 1,-1-8-2,-2-7 0,0-5 0,-3-1 0,0-1 0,1 2 0,-2 2-1,1 7 1,0 2 0,2 6 0,2 4-1,3 4 1,0 2-1,3 4 1,4 3-1,2 1 1,4 4 0,2 3 0,2 2-1,2 5 1,4 4 0,2 6-1,1 5 1,3 8 0,1 5-1,-1 3 1,-2 5 0,-1 2 0,-5 3 0,-3 2 0,-6 1 2,-4-3-2,-7 0 2,-3-3-2,-5 0 2,-4-3-2,-2-3 0,0-4-1,0-6-2,2-3-2,-1-7-5,15-3-8,-10-11-8,10-10-5,11-1 0,-2-13 2</inkml:trace>
  <inkml:trace contextRef="#ctx0" brushRef="#br0" timeOffset="11606">5841 7045 19,'0'0'18,"0"0"2,0 0 1,0 17-7,0 6-2,1 9-1,0 12 0,0 10 0,-1 7 0,1 9-3,0 1-2,2 0 0,1-4-2,0-6 0,1-9-1,1-7 1,0-8-3,2-8 3,-3-8-2,0-6 0,-3-5 0,-2-10 0,0 0-1,0 0 1,7-11-1,-5-6 0,-1-5 0,3-3 0,0-6-1,1-1 0,1-3 0,0 3-1,1 2 1,0 4-1,1 3 1,-1 4-1,1 4 1,-1 3-1,-7 12 0,14-12 0,-14 12 1,14 4-1,-14-4 1,14 21-1,-6-4 1,0 4 0,1 2 0,-1 2 1,1 0-1,-1-1 0,1 0-4,-3-7-6,2-5-18,3 1-3,-2-13 0,5-1-1</inkml:trace>
  <inkml:trace contextRef="#ctx0" brushRef="#br0" timeOffset="28036">13373 7499 11,'-1'-17'8,"1"17"-1,-1-18-1,1 18-1,-6-23-1,2 11 0,-2-2 0,-1-2 0,-3-2 0,0-1 0,-2-2-1,-2 0 1,-2-4-2,-3 1-1,-1-3 0,-4 1 0,-2 1 0,-3-1-1,-2 0 1,-1 3-1,-4 2 1,0 1-1,-1 3 0,0 2 1,0 2-1,0 2 0,0 3 0,0 2 0,-1 2 0,0 2-1,-2 2 1,0 3 0,1 0 0,-2 3 0,2 1 0,-1 2-1,3 1 1,1 3 0,1 1 0,0 1-1,0 1 1,1 2 0,1-1 0,0 2-1,-2 1 1,1-2 0,2 3 0,0 0 0,3 1 0,1 2 0,2 0 0,1 2 0,3-1 0,3-1 0,2 3-1,3-1 1,2-1 0,2 2-1,1 1 2,3 0-1,1 2 1,0 1-2,1 2 2,0-1-1,2 2 0,2 1 0,2-1 0,2 1-1,1-1 1,2 0-1,2-2 2,2 2 0,0-1-1,0 0 2,2 0-1,-1 1-1,3 0 1,0 2-1,0 0 0,3-1 0,0 0 0,3-2 1,-2-1 1,3-2 0,2-1 2,3-2-1,1-2-1,3 0 1,2 0-1,1-1 0,1-2 0,1 3 0,1-4 0,-2 0 0,-1-3 1,0-3-1,-1-1 0,2-4 0,-1 0-1,-2-5 1,-1-1 0,1-3 0,-1-2 1,0-4-1,-1-1 0,-2-3 1,-1-1-1,0-6 0,0-1-1,1-3-1,0-2 1,-1-3 0,1 1-1,1-3 1,-1 1-1,-1 1 0,1 0 1,-3 1-1,-1-2 1,-2 0-1,0-1 2,-2-1-1,-1 0 1,0-2 0,-2-2 0,-1 0 0,-1 0 1,-3 0 0,0-3 0,-4 0 0,-1 0-1,-5-3 3,1 1-3,-3-3 1,-1 0-1,-3 0 0,0 1-1,-2-1 0,-1 2-3,1 1-5,-1 1-12,-5 1-10,3 9-1,-10-4 0,2 11-1</inkml:trace>
  <inkml:trace contextRef="#ctx0" brushRef="#br0" timeOffset="36571">9898 6036 4,'0'0'10,"-13"-13"0,4 11-1,-5-3-1,-1 7-1,-4 0 0,0 5 0,-2 2 0,0 3-2,1 1 1,2-1-1,3 2-1,4-1-2,3-1-1,4 0-1,6-1 1,4 1 0,7 0 0,3 0 0,5 4 0,1 0 0,2 1 1,1 1-2,-3 1 2,-2-1-1,-7 1 0,-5 1 1,-5-2 1,-8 0 2,-5 1-2,-7-1 3,-7 0-1,-4 1 0,-3-3 0,-2-3-1,1-2 0,1-2-1,4-4-1,4-5-2,5-4-2,6-4-4,5-5-4,5-5-7,6 3-6,0-9-5,11 5 1,-2-8 1</inkml:trace>
  <inkml:trace contextRef="#ctx0" brushRef="#br0" timeOffset="40082">12850 6401 18,'0'0'15,"0"0"1,-13-12-6,13 12-8,-14-12 0,3 5-1,-2-1 1,0 1 0,-2 0 2,0 1-1,2 0 1,0 2 0,2 1 0,2 1-1,0 0 0,9 2-1,-17 6-2,17-6 0,-17 14-1,7-3 0,0-1 0,1 2 1,0 0-2,0-2 2,9-10 0,-10 14 0,10-14 0,0 0 0,-7 11 1,7-11-1,0 0 1,-4 14-1,4-14 1,-3 14 0,3-14 0,-2 18 0,2-18 0,0 19 0,0-19 0,4 15 1,-4-15-1,6 13 2,-6-13-1,0 0 2,12 12 0,-12-12 0,12 3-1,-12-3 1,14-1 0,-14 1-1,13-3-1,-13 3 0,15-9-1,-15 9 0,13-10-1,-13 10 1,15-13-1,-15 13 1,15-15-1,-15 15 0,12-14 0,-12 14 1,11-12-1,-11 12 0,0 0 0,10-14 0,-10 14 0,0 0 0,0 0 0,0 0 0,9-10-1,-9 10 1,0 0-1,0 0-1,0 0 0,0 0 1,0 0-1,5 18 0,-3-7 0,1 5 0,2 2 1,0 3 0,2 2 1,0 2 0,-1-2 0,0 0 1,1-1 0,-3-4 1,0-2 1,-4-2 1,-2-1 0,2-13 1,-18 19-1,3-14 0,-2 0 1,-1-2-2,-1-1-1,3-1-3,-1-4-6,7-5-15,10 8-6,1-25-1,13 10 0</inkml:trace>
  <inkml:trace contextRef="#ctx0" brushRef="#br0" timeOffset="90821">4881 13988 29,'3'-23'25,"-3"23"0,-5-21 0,0 11-13,5 10-2,-7-13-3,7 13-1,0 0 0,-8 10-1,4 9 0,2 9-1,0 4-1,1 4-1,1 1 2,2 2-1,0-7 0,5-6-1,3-15 1,12-17-1,12-20 0,16-18 1,19-23-2,15-19-4,20-17-8,13-17-19,10-24-2,11-2 0,-1-7 0</inkml:trace>
  <inkml:trace contextRef="#ctx0" brushRef="#br0" timeOffset="104186">12746 14358 0,'-13'21'3,"7"-11"0,2 5-1,1-1 1,2 3 0,1 0 0,3 2 1,1 2 0,0 3 0,0 3 0,-1 2 0,-1 2-1,1 4-1,-1 2 0,0 2 0,0 0-1,1 2 0,0 0 0,2 2 0,0-2 0,1 1 1,1-1-1,-1 2 1,0-1-1,-2 1 0,1 0 0,-2 1-1,0-1 2,-1 0-1,-1-1 1,0-2-1,0-2 1,2 1-2,-1-1 2,0 4-1,-1 0-1,-1-1 0,-1 1 1,-2 3-1,0-2 1,-2 0 0,1-1 0,-1-5 0,2 0 0,1 0 0,0-1-1,2-1 1,-1-1 0,2 0 1,0 1-1,1 2 2,1-1-3,-1 1 3,2-4 0,1 4 0,-1-1-1,0 0 2,0-2-1,0-5 1,-1 0 1,1-4-1,1 0 0,-2-6 0,1 0-1,-1-4-1,0 1 0,-1-2 0,-1-1-3,0 1-6,1 2-19,-2-16-1,-4 17 0,-6-22 0</inkml:trace>
  <inkml:trace contextRef="#ctx0" brushRef="#br0" timeOffset="108010">12856 14712 7,'-3'-19'16,"6"3"2,-7-5-6,4 3-3,-4-4 1,1-1-2,-2-1 1,-1 0-2,-1-1-2,0-2 0,-3-1-2,-2-1-1,-3-3 0,-5-2 0,-5 2-1,-5-3 0,-6-2 0,-7 0 0,-8 0-1,-5-3 0,-9 2 0,-7-2 1,-6-1-1,-6 1 0,-7-3 0,-7 1 0,-6 0 1,-6 1 0,-6 0-1,-4 1 1,-5 0 0,-6 1 0,-1 5 1,-4 2 0,-2 3 0,-2 1 0,0 4-1,-2 6 1,1 1 0,0 6-1,1 2-1,1 7 1,2 3 0,0 5-1,1 6 1,1 3 0,-2 6-1,2 6 1,0 5-1,3 7 0,2 5 1,5 7-1,4 3 1,8 4 0,8 3 1,10 1 0,11 4 1,11-2 0,13 4 0,10-2 0,12 4 0,8 0 1,13 0-7,7-2-23,8 4-3,-3-17-3,10-7 2</inkml:trace>
  <inkml:trace contextRef="#ctx0" brushRef="#br0" timeOffset="119601">16715 14230 4,'0'0'3,"-1"-13"-1,1 13 0,-1-10 2,1 10 1,0 0 0,-9-14-1,9 14 2,0 0-2,-9-7 0,9 7-1,0 0-2,-12-2 0,12 2-1,-12 2 1,3-1 0,-2 0 0,0 3 1,-4-2 0,0 3 0,-1 1 0,-3 1 0,0 1 0,-2 3 1,-2 1-1,1 2 0,-2-1 1,1 3-1,0-2 1,1 2-1,1-4 0,1 2-1,2-1 2,0-1-3,0 0 1,0-1 0,-1 1 0,-1 1-1,-1 0 1,0-1 0,-2 4 0,3-1 1,0-1-1,0 0 0,3 0-1,0-1 1,1 1 0,1-4-1,0 2 1,1-1 0,-1 0-1,1-1 0,-2 1 1,0 0-1,1-1 0,-1 2 0,0-1 1,0 2-1,0 1 0,-2 0 0,3 1 0,-3 4 1,2 0-2,-2 1 2,0 1-2,0 0 1,0 1 0,0 0 0,0 1 0,0 1 0,1-1 0,1 3 0,0-2 0,1 2 0,1-2 1,1 2-1,0-3 0,1 1 0,1-1 0,1-2 1,-1 0-1,3-1 1,0 1 0,1-2 0,-1 0 0,2 0 0,-1 0 0,3 0-1,-3 0 1,1 2-1,-1 3 0,0-1 0,0 0 0,-2 2 0,0 1 0,-1-3 0,3 1 1,-2-3-1,0 0 1,1 1-1,0-3 1,2 4-1,-1-2 1,0 1-1,0 0 0,0 1 1,3 2-1,-2-2 0,3 0 0,0 0 1,1-1-1,1-1 0,2 0 1,1 0-1,0 0 0,1 0 0,0 1 0,1 3 0,-1-1-1,2 3 0,-1 0 0,2 1 1,0-1-2,0-1 2,1 0-1,1-4 1,2 0 0,0-2 0,0-2 1,1-1-1,0-1 0,1 0 1,-1-2-1,-1 0 0,0-1 0,-2 0 0,0-3 0,0 2 0,0 1 0,-1-3 0,0 3 1,0-3-1,1 3 0,0 0 0,-1 0 0,1 0 0,0-2 0,-1 1 0,1 0 0,-1-2 0,0 2 1,-7-12-1,17 20 0,-7-10 0,2 1 0,2-1 0,0 0 0,3 0 0,0 1 0,1-2 0,1 2 0,0-1 0,0-1 0,1 5 0,0-4 1,3 1-1,0-1 1,2 1-1,1-4 1,1 4-1,1-4 1,0-1-1,0 3 0,0-4 0,-1 4 1,1-4-1,-1 2 1,1-4-1,2 4 0,-2-4 0,1 0-1,1-1 1,0 1-2,0-2 2,2 0-2,-1 0 2,-1-1-1,1 0 1,-1 0 0,0 0 0,-1-1 0,-1 1 1,-1-1-1,1 1 0,-1-1 2,4 1-2,0-1 2,0-1-3,1 1 3,1 0-2,1 0 1,1-1-1,-1 0 0,-2 1 1,-1 1-1,1 0 1,0 0-1,-1 0 0,0 1 0,0 1 0,0-2 0,1 0 0,2-2 0,-1 2 0,0-1 0,0-1 0,0 1 0,-1 0 0,0-1 1,-3 1-1,1 0 1,1 0-1,0-4 0,1 4 1,1-2-1,0 0 0,0-1 1,0 1-1,-2-3 0,3 3 1,-2 1 0,0-2 0,-1 2-1,0-2 1,1 2 0,1 0 0,0-1 0,0 1-1,1 0 0,0-1 1,2 1-1,-2-4 1,1 4-1,-2-3 1,0 3-1,-2-3 1,0 3-1,-3-2 1,2 2-1,-2 1 0,0 0 0,1-1 0,1 2 1,1-1-1,-1 0 0,1 1 0,-1-1 0,2 1 0,-1-1 0,0 0 0,0 1 0,-1-2 0,0 1 0,-1-1 0,2 0 0,-2-1 0,1 1 0,-1 0 0,0-1 1,0 1-1,1 0 0,-1-1 0,2 2 0,-1 0-1,-1-1 1,2 0 0,-1 0 0,0 1 0,-1 0 0,-3 0 0,0-1 0,-2 0 0,1 1 0,-1-1 1,0-1-1,0 1 0,-1-2 0,0 2 0,1-1 1,-2 0-1,0 0 0,-2 0 0,-2 0 0,0 1 1,-1-2-1,1 2 0,-1-2 0,-1 0 0,2 0 0,-4 1 0,0-1 0,-1-1 0,-1 2 1,-3-1-1,0 1 1,-9 3-1,14-6 0,-14 6 1,14-7-1,-14 7 0,13-7 0,-13 7 0,12-7 1,-12 7-1,11-8 0,-11 8 0,9-7 1,-9 7-1,0 0 0,12-12 0,-12 12 0,9-10 0,-9 10 0,10-13 0,-10 13 0,10-17-1,-10 17 1,12-16 0,-12 16 0,10-17 0,-5 6 0,-5 11 0,8-20 0,-3 7 1,0 1-1,1-4 0,0 1-1,1-2 1,-1 0 0,1 1 0,0 1 0,-2 0 0,0 1 1,1-1 0,-3 2 0,0-4 0,-1 2 0,0-4 0,-1-5-3,1-3-12,1-2-13,-8-11-2,6-1 1,-8-12-2</inkml:trace>
  <inkml:trace contextRef="#ctx0" brushRef="#br0" timeOffset="121186">16551 14161 1,'0'0'16,"20"9"-1,-12-13 0,7 4-12,2 2-3,2 1 0,2-1 1,4 0 0,2 1 0,2 0 1,5 0 0,7 0 0,5-1 0,7 2 1,5-2-1,7 2 1,4-2 1,7 0-1,5 0 0,7-1 1,2 0 0,6 0-1,1 0-1,3 3-1,1-1 1,2 2-1,-1 1 1,-3 2 1,-2-1-1,-3 2 1,0 2-1,-5-2 0,0 2 0,-6-1-1,0 0 0,-7-1 0,-3-1-1,-3 0 1,-6-1 0,-4 0 1,-5 0 0,-6-1-1,-5 1 1,-3 0 0,-5 1-1,-5-2 0,-2 2 0,-3-2-1,-3 1 0,0-1 0,-3 0 0,-1-3 1,-1 3-1,-3 0 0,1-3 0,-2 3-1,-1 0 1,0 1 0,-1 1 0,0 0 0,1 1 0,0 0 0,-1 0 0,1 1 0,-1-1 0,2 0 0,-1 1 0,-1-2 0,1 0-1,-2 0 1,1 0-1,-1 0 1,-1 1-1,0 0 1,1-1 0,-2 0 0,1 2 0,0-2 0,-1 0-1,1 1 1,0 1 0,-2-1 0,0 2 0,0-1 0,0 2 0,-2 1 0,2-2 0,-1 4 0,0-2-1,0 0 1,-1-1 0,-1-2 0,-5-10-1,9 19 1,-4-9 0,-5-10 0,7 18 0,-7-18 0,5 22 0,-2-10 0,0 3 0,-1-1 0,1 1 0,0 3 0,1-2 0,-1 2 0,1-1 0,0 2 0,0-1 0,-1 0 0,1 1 0,-1-1 0,0 0 0,-1-1 0,-1 1 0,1-1-1,-2-2 1,1 3 0,0-2 0,0-1 0,0 2 0,1-3 0,0 0 1,2-2-1,0 0 0,0-1 0,-4-11 0,6 16 0,-6-16 0,5 14 0,-5-14 0,0 0 0,5 14 0,-5-14 0,0 0-2,4 13-3,-4-13-4,0 0-12,18 19-2,-18-19 0,18 7 0</inkml:trace>
  <inkml:trace contextRef="#ctx0" brushRef="#br0" timeOffset="122699">19992 14949 12,'0'0'14,"0"0"0,0 0-6,0 0-6,0 0-1,0 0 0,11-1 1,-11 1 0,18-2 0,-5 0 1,5 0 1,2 1-1,6 0 1,2 0-2,6 1 0,4-1 0,6 1-1,2-1-1,5-1 0,2 0 1,5 0 0,1-1 1,0 1 2,4-2-2,-1 2 0,0 1-1,-1 2 1,0 0 0,-4 4-2,-2 0 2,-5 3-1,-3 1 1,-6 3 1,-3 1-1,-5 3 1,-2 3-1,-4 2 1,-3 3-1,-1 3-1,-2 3 1,0 3-1,0 3 0,-1 2-1,0 0 2,0 3-2,2 2 1,-2 0-1,1 1 1,-2-1-1,-1 1 1,-3-1-1,-1 4 1,-3-5-1,-2-1 1,-2 0-1,-1-2 0,-3-2 0,-1-4-1,-2-2 1,-3-5 0,-2-2-1,-3-2 1,-4-3 0,-5-3 0,-5-1 0,-5-1 0,-5 2 1,-5-5-2,-4 1 2,-4-4-2,-6-1 2,0-2-2,-3-1 2,-2 0-2,-2-3 2,-4 0 0,-1 0-1,-2 1 0,2 0 1,1-2-1,0 1 0,2-1 0,3 0 0,4-1-1,4 2 1,5-1-2,5 2-7,3 7-11,0-9-6,9 9 1,-1-13-1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23:01.6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9139 4409 4,'-7'-18'4,"1"4"1,-3 1 0,-1-4 0,-4-2-1,-2-2 0,-4 0-1,-4-3-1,-4-2 0,-5 0-2,-5-2 1,-5-1 0,-4 0 0,-4 0 0,-6-2 0,-3 0 0,-5 1 1,-4-1-1,-5 2 1,-1 2-1,-5 0 1,-1 3-1,-1 3 0,-2 2 0,-2 3-1,2 4 0,-1 2 1,-2 4-1,1 2 0,-2 4 0,-2 5 0,-1 2 0,0 3 1,0 5-1,-2 1 0,4 4 0,1 2 0,3 1 0,4 4 0,4 0 0,5 1 0,4 1 0,5 0 0,1 2 0,4 0 0,3 2 0,1 2 0,3 2 1,2 2-1,2 2 1,4-1-1,3 1 0,5 1 0,5 0 0,3-2 0,5 0 0,2 2 0,5-1 1,2 1 0,3 1-1,2 1 1,1 1 0,2 1-1,0 3 1,1-1 0,0 1 0,1 5-1,-1 1 2,2 4-1,0 4 0,-1 3 1,1 0-1,-1 4 2,1 1-1,1 2 1,0-3-1,1 1 2,0 0-2,1 0 1,-1-1-1,3 0 0,-2-2-1,1 2 0,0-1 0,0-2 0,0-1 0,0-2 0,1-2 0,1-3 0,1-1 0,1-6 0,0 0 0,1-3 0,0-2 1,2-2 1,0 2-2,1-3 2,-2 2-2,3-1 1,0-2 0,1 1 0,2 0-2,0-2 1,1-2 0,2 0 0,1 0 0,2-1 0,0-1 0,3 0 0,1-2 1,1 0-1,1 0 2,3-1-1,0 0 1,1 0 0,2-1 0,-1-2 0,2-1 0,2-3-1,3-2 0,-1-2 0,2-3-1,4-1 0,1-2 0,2-2 0,4-2 0,0 1-1,2-2 1,3 0-1,2-2 1,1 1-1,1-2 0,0-2 0,2 1 1,2-2-1,0-1 0,0 1 2,1-1-2,1-2 0,1 0 1,2-2-1,1 1 0,1-3 1,1 0-1,0-4 1,1 2-1,1-3 1,1-1-1,0 0 1,0-2-1,0 0 1,0-1 0,1-3-1,2-2 1,0-1-1,0-3 0,0-2 1,-2-2-1,3-2 0,1-5 0,-2-2 0,0-3 1,-1-5-1,-1-4-1,-1-3 1,-2-4-1,-5-3 1,-2-3-1,-5-6 1,-5-3-1,-3-3 1,-3-4 1,-5-3-2,-3-1 0,-5-4 0,-4-2 1,-2-2-1,-3-1 0,-6-2 0,-1 1 1,-6-1 0,0-1 0,-4-3 0,-3-1 0,-3-3-1,-3-1 2,-5-3-1,-3-5-1,-4-5 1,-6-6 0,-3 1 0,-4-2 0,-5 0-2,-4 1 1,-4 2 1,-8 2-1,-11 7 0,-11 8 1,-16 8-1,-14 5-2,-16 8-7,-17 13-19,-23-2 0,-14 14-2,-28-5 2</inkml:trace>
  <inkml:trace contextRef="#ctx0" brushRef="#br0" timeOffset="7931">11496 3978 1,'6'-15'18,"6"13"1,-9-11 3,-3 13-10,12-14-2,-12 14 3,6-11-1,-6 11-1,0-11-1,0 11-1,-6-14-1,6 14-2,-12-13 0,3 5-2,9 8 0,-17-11-1,7 9 1,-2-1-2,0 3 1,-3 3-2,1 3 1,-3 3-1,-1 6 1,-1 6-1,3 7 0,-1 5 0,4 6 1,6 5 0,5 1-1,7 1 1,8-1 0,9-5-1,5-6 1,7-9-1,4-4 0,2-9 0,0-7-1,0-8 0,-3-6 0,-3-3-1,-4-4 1,-6-1 0,-6-4-1,-4 1 1,-4 1-1,-5 3 2,-3 2-1,-3 3 0,1 11 0,-3-14 0,3 14-1,0 0 1,-3 18 0,6-3 0,2 4 0,0 3 1,2 1-1,1 0 1,1 0-1,0-6 1,1-2 0,0-7 0,1-2 1,0-8-1,1-4 0,-1-6 0,-1-2 0,0-4 0,-1-2-1,-1 0 1,-2 3-1,-2 0 0,-2 6 0,-2 11 0,0 0 0,5 10 1,-4 17 0,1 9 0,1 14 0,1 11 0,3 8 0,0 6 0,3 0-1,0-5 0,1-3 1,0-6-1,-1-11 0,1-9-1,-4-11-1,2-3-3,-6-17-9,-3-10-22,13-3 1,-9-19 0,3-7-2</inkml:trace>
  <inkml:trace contextRef="#ctx0" brushRef="#br0" timeOffset="8308">12371 4025 63,'-15'-1'28,"4"12"-1,-8 2-2,3 5-21,-1 8 0,-1 5 2,4 9 1,2 0 0,8 7-1,5-4-2,7 2 1,8-6-2,6-3 0,7-6-1,5-7-1,0-7 0,2-5-1,0-8-1,-3-6-2,0-6-1,-5-11-5,1-4-3,-6-11-1,1-3-3,-4-9-7,0-5-1,-1-6-1,-5-8 1,1 4 3</inkml:trace>
  <inkml:trace contextRef="#ctx0" brushRef="#br0" timeOffset="8548">12715 3760 27,'-8'-24'21,"-7"7"1,5 13 1,-1 11-3,1 14-4,6 16-4,2 11-1,7 12-2,0 9 0,7 8-3,1 2-1,5 2-2,-1-9 0,2-9-1,-2-10-2,-2-12-2,-1-11-1,-1-13-1,1-10-1,-4-14-4,4-6-3,-2-13-11,-3-13-7,7-1 0,-4-13 2,4 4 0</inkml:trace>
  <inkml:trace contextRef="#ctx0" brushRef="#br0" timeOffset="8872">12956 4063 15,'0'0'22,"-7"20"2,5 15 2,-2 4-10,0 3-4,3 4 0,4 0-1,7-2-1,2-6-2,7-5 0,1-10 0,5-6-2,-1-10 1,4-3 0,-4-11-1,-1-3-1,-3-8-1,-2-7-1,-6-4-1,-6-4-1,-6-3-2,-7-1 1,-7-1-1,-5 3 0,-6 5 0,-2 6-1,-1 5 0,-1 5-1,3 7-3,3-1-3,8 8-4,1-3-4,14 3-3,0 0-7,0 0-5,0 0 1,13 6 2</inkml:trace>
  <inkml:trace contextRef="#ctx0" brushRef="#br0" timeOffset="10052">13393 3761 38,'-5'-12'23,"-4"2"3,9 10 1,-3 22-19,3 8 0,4 16 0,-1 9 0,3 9 0,-1 7-1,2 4-1,-1-5-1,3-7 0,-3-13-2,0-10 1,-3-15 0,2-5 0,-5-20 0,0 0 0,9 4-2,-4-16 1,-2-4-1,2-2 0,0 1-2,-1-2 0,2 3 0,1 3-1,2 6 1,1 6-2,2 5 2,2 5 0,3 1 0,5 1 1,3 0 0,5 2-1,1-4 1,2 0 0,1-6 0,1-2 0,-1-2 0,-1-5 0,-6-2 0,-4-4 0,-5-3-1,-5-2 1,-4-2-1,-3-1 0,-6 0 0,-4 2-1,-2 1 0,-2 3 1,0 4-1,-4 3 0,0 3 1,-1 4-1,0 4 1,1 4-1,3 5 1,0 3 0,4 6 1,5 3-1,4 3 1,4 0-1,3 0 1,1 0-1,5-5 0,0-3-1,4-7 1,-1-5-2,2-6-1,2-6 0,5-4-3,-1-11 0,6-1-4,-4-10-1,4 1-1,-4-8 2,2 4 0,-6-4 3,-3 7 2,-4 3 4,-6 7 4,-3 5 1,-10 15 2,0 0 1,0 0 0,-11 22 0,-4-1-1,0 11 0,-4 3-1,-1 5-1,-3-1-1,3 1-1,2-5 0,2-2-2,4-8 1,1-6-2,3-7 0,8-12 0,0 0-2,0 0-1,-1-23-3,3-1-7,1-5-11,1-2-6,-4-8-1,2 4 3</inkml:trace>
  <inkml:trace contextRef="#ctx0" brushRef="#br0" timeOffset="10969">14057 4119 9,'0'0'21,"-9"-6"3,9 6 1,6 16-5,0-3-5,7 5-1,1 6-2,7 5-1,0-1-3,5 4-3,1-2-1,2 0 0,-2-6-1,-2-3 0,-1-8 0,-2-5-1,-2-5 0,0-4 1,-4-8-1,0 0 1,-3-4-2,1-3 1,-3 2-2,-2-1 0,-2 4 0,-2 1 0,-5 10-1,0 0 1,11 0 0,-7 10-1,1 1 2,2 3-2,2-1 2,3 2-1,2-6 1,0-1-1,5-5 1,0-5 0,0-3 1,-1-6 0,-1-4-2,-1-3 1,-3 0 0,-3-2-1,-3 4 0,-2 0 0,-3 5-1,-2 11 0,0 0 1,6 20 0,-2 6 0,2 12-1,1 10 1,3 8 1,2 8 0,-2 2 0,-1-1 0,0-5 1,-5-4 0,-5-7 0,-6-10 0,-5-8 0,-5-8 0,-4-9-1,-3-9 0,1-3 0,1-11 0,5-3 0,4-8-1,9-6 0,8-3 0,9-6 0,6-3 0,9-2 0,7-4 0,5-1 0,1-2 0,2-3 0,1-4 0,-2-2-1,-4-6 1,-5-2-1,-7-6 1,-8-3-1,-6-2 0,-8 3 0,-6 3 0,-8 5 1,-5 5-1,-6 8 1,-2 10-2,-4 8 2,-1 9-2,-2 7 1,2 12 0,2 9 0,4 15 0,3 12 1,7 15 0,8 12 0,5 12 0,7 6 1,8 6 0,2 1 0,6-5-1,1-3 1,2-10-1,-1-10 0,-1-8-1,-3-12-2,-3-7-3,-5-13-5,0-7-20,-3-8-2,-5-13-1,0-4-1</inkml:trace>
  <inkml:trace contextRef="#ctx0" brushRef="#br0" timeOffset="11697">15326 3830 57,'0'0'26,"0"0"2,-4 16-2,5 11-20,0 12-2,4 11 2,-2 8 0,4 11 1,-2 0 0,3 1-2,-2-8-1,1-9-1,-2-14 1,0-8-1,-2-13 1,-3-18 0,0 0-1,12-4 0,-9-14-1,4-8 1,1-5-2,6-4 0,3-2-2,6 4 0,4 5 0,1 8 0,3 8 0,1 12 0,1 14 0,-2 9 1,-4 9 0,-7 4 0,-6 4 1,-8 2 0,-9-4 0,-7-3 0,-9-8 0,-6-7 0,-4-8-2,-4-10-1,1-7-1,1-10-2,8-5-2,0-12-6,12-1-10,5-4-5,5-3-5,10 5 0,3-1 2</inkml:trace>
  <inkml:trace contextRef="#ctx0" brushRef="#br0" timeOffset="13714">15706 4223 21,'17'17'23,"8"7"1,-6-9 2,5 2-12,2-3-5,0-4-1,-2-3-1,-1-9 0,-1-2 0,-5-9-1,0-2 0,-8-8 1,-3-2 0,-8-5-2,-3 2-1,-5 0-1,-4 4-3,-2 4 1,-2 4-1,0 9 0,1 12 1,2 8 0,3 10 0,3 9 0,5 8 1,4 2 0,2 4-1,6 1 1,4-4-1,2-6 1,4-3-1,0-10 0,1-8 0,1-8 1,2-5-1,0-10 0,0-6 0,-2-7-1,-1-4 2,-1-2-3,-1-2 2,-4 3-1,-1 3 0,-4 6-2,-8 16 3,10-10-2,-10 10 0,7 22 1,-3-1-2,2 2 2,1 2 0,1 0 0,0-3 0,1-3 1,1-5 0,-2-6 0,1-5 0,0-5 0,1-5 0,-1-6 1,3-3-1,1-4-1,-1-5 1,2-3-1,0 2 0,-1 0 0,1 5-1,-1 8 1,0 6 0,0 7 0,-1 8-1,1 9 2,-1 4-1,-1 2 0,0 0 0,1 1 0,-2-6-3,2 0-1,-1-9 0,2-1-2,-1-10-1,4-1-1,-6-10-2,6-3-3,-5-8-3,1-4-3,-4-4 0,-1 0 4,-4-1 2,0 2 7,-3 3 4,-1 3 6,0 8 7,1 4 6,0 13-1,8-14-1,5 13-2,4-2-3,6 4-3,5-3-2,5 1 0,-1-3-1,3 2 0,-3-4 0,-2 1 0,-9 0 0,-2 0 0,-9-1 0,-10 6-1,11-5-2,-11 5 1,-9 9-1,-1 1-1,-5 4 0,-2 4 0,1 3 0,-2 4 0,3 2 0,3 1 1,4-1 0,8 0 0,6-1 0,5-2 1,4-1-1,6-3 0,1-1-1,3-6-1,1-1-2,-3-10-4,5-2-4,-6-10-2,2 0 0,-5-10 1,2 0 0,-7-7 0,0 4 1,-5-3 2,-5 5 3,-2 4 1,-3 3 1,1 14 1,-7-14 3,7 14 1,0 0 3,-2 16 3,9-4-1,4 2 3,5-2-2,4 0 1,2-2-1,0-2 0,1-9-1,-1-3 1,-4-7-1,-1-5 1,-7-6-2,-2 0-1,-5-5-1,-1 0-1,-5 1 0,-1 2-2,-4 3 1,-1 5-1,-3 5 0,1 7 0,-3 6 0,1 8 0,1 9 1,0 7-1,3 7 2,3 5-1,1 1 1,5 1-1,4-1 1,3-3 0,5-6-1,5-5 1,0-10-1,4-5 0,2-9 0,1-7 0,0-7 0,0-6 0,-3-8-1,1-4-1,-4-1 1,-2 1-1,-4 3 0,-2 3 0,-3 8 0,0 6 0,-7 11 1,11 16 0,-5 5 0,2 4 1,4 7-1,0 0 1,5 3 0,-1-2 0,3-7 0,-2-5 0,0-6 1,-2-7-1,0-8 0,-1-7 0,-3-7 1,0-4-1,0-6-1,0-6 0,1-3 0,0 2-1,-2 3 0,-1 3-1,-1 5 1,-1 6-1,-7 14 1,11-3 0,-6 13 0,0 5 1,2 3 0,3 2 1,0 1-1,5 0 1,1-1 0,3-4 0,1-6 1,3-1-2,1-7 1,1-3-1,2-5 1,-1-5 0,-1-3-1,0-5 1,-4-7-1,-3-2 0,-5-4 0,-4 0-1,-5-2 0,-5 1-1,-4 4 2,-4 7-2,-2 4 1,-3 9 1,-1 7 0,2 7 0,1 9 0,3 7 0,6 6 1,8 7 1,9 2-1,10 3 0,12-1-2,8-6-2,10-1-9,5-7-23,5-11 0,2-8 0,-2-12-2</inkml:trace>
  <inkml:trace contextRef="#ctx0" brushRef="#br0" timeOffset="16294">15304 5708 28,'0'0'19,"4"-15"2,-4 15 0,-10-14-6,1 6-4,-1 3 0,-4-1-3,1 5 0,-2 2-1,1 7-1,-1 3 1,0 9-2,3 4 1,5 8-3,2 0 2,6 5-3,3-1 0,6-2 0,5-6 0,7-5-1,3-9 0,2-8 1,2-6-1,1-8 0,-3-6 0,-2-7-1,-7-5 1,-5-3-2,-9-5 1,-9 1 1,-7-2-2,-4 5 2,-4 2-2,1 4 1,1 7-1,4 3 2,14 14-2,0 0 0,0 0 0,25 2 0,2 11 1,5 3-2,5 5 2,3 4-1,-1 1 1,-3-1-1,-6 0 1,-5-5-1,-8-4 1,-4-4 1,-13-12 0,6 10 0,-6-10 2,-9-13-1,2-1 1,2-1 0,0-5 0,3-2 0,3-2-2,5 2 2,6 0-4,4 0 1,5 8-5,1-4-7,2 2-22,4 5-1,-4-8 1,3 0-2</inkml:trace>
  <inkml:trace contextRef="#ctx0" brushRef="#br0" timeOffset="25457">12295 6927 15,'0'0'21,"-10"-19"-1,10 19 2,-9-16-4,9 16-4,-6-11-2,6 11 0,0 15-3,3 9 0,4 14-3,1 11 0,1 15-2,1 9 2,3 6-2,-2 0-1,3-3-1,-2-8-1,-2-12 1,-1-14-2,-1-13 0,-1-11-4,-7-18-3,9-5-5,-8-12-3,-1-10-4,-1-8-4,-2-13 2,-1-7-2,-5-11 4,2 1 5,-5-5 6,3 1 7,-2 6 8,-3 0 8,5 13 1,-3 3 2,5 14 1,0 2-1,8 7-2,5 5-5,9 2-2,10 7-5,6 8-1,6 8 0,5 11 0,4 12 1,-3 10 1,-2 9-1,-11 5-1,-9 2 2,-11-3-1,-9-4-1,-11-15-1,-6-6 0,-6-9-3,-4-15-3,-1-7-3,1-14-7,6-10-10,8-3-6,1-15-3,11-1 1,2-13 2</inkml:trace>
  <inkml:trace contextRef="#ctx0" brushRef="#br0" timeOffset="27186">12680 6308 58,'14'10'28,"-13"11"-2,11 20 2,-1 11-25,2 7 2,2 12 0,-1 3 1,2 2 1,-3-6 1,2-6-1,-4-16 0,0-8 0,-3-15 0,1-7-2,-9-18-1,13 0-2,-8-17-2,-3-5 0,1-6-1,0-4-1,0-1 0,0 1-1,-1 6 2,1 8-2,-3 18 3,11 5 0,-3 18 0,3 9 1,4 5 1,3 5 0,6 1 0,2-1 0,2-8 0,3-7 1,2-11-1,4-6-1,-4-9 1,0-8-1,-3-8 0,-2-6 0,-7-6-2,-3-6 1,-9-1-2,-7-1 1,-4 4-2,-3 3 2,-6 4-2,-4 8 1,-2 7 1,-2 10-1,-1 10 2,2 7 2,1 4-1,2 4 0,3 2 1,5 2-1,6-2 1,6-1-1,5-6 1,6-3-2,5-8 1,5-3 0,1-6 0,3-3-1,-1-7 1,-2-3 0,-2-3-3,-3-3 3,-4 2-3,-6-1 2,-3 3-2,-3 3 2,-6 11-3,6-12 2,-6 12 2,0 0-3,4 23 3,-2-5-2,3 4 2,1 3-1,1 0 2,1 0-2,0-3 1,-1-4 0,-1-4 1,-6-14-1,8 10 1,-8-10-1,3-13 0,-2 0 0,0-5 0,1-2 1,1-3-4,1 0 3,0 4-2,1 2 1,3 7 0,-8 10-1,19-3 1,-8 11-1,2 5 2,3 3-2,2 2 3,0 2-3,0 0 1,-1-3 1,-2-3-1,-2-2 1,-4-3 0,-9-9 0,12 6-1,-12-6 1,11-8-1,-5-2 0,2-2 0,3-3 0,2-2-1,0 0 0,4 1 0,-3 2 0,1 2 0,-2 3 0,-3 4 0,0 2 1,-1 5-1,-9-2 0,15 11 1,-15-11-1,18 21 1,-5-7 1,-1 2-1,4-1 1,-1 0 0,3-2 1,1-3-1,3-2 0,-1-3-1,1-5 1,1-3-1,-1-3 0,0-5 0,-3-2 0,-3-3 0,-4-4 1,-3-1-3,-5-1 2,-3 2-1,-4-1 1,0 5-3,-2 3 3,5 13-2,-12-8 1,12 8 2,-6 24-3,8 1 3,4 11-2,5 6 2,3 7-1,2 5 1,2 2-1,-1-1 0,-3-4 0,-6-5 0,-6-6 1,-9-7 0,-8-6-1,-6-8 1,-6-5 0,-4-5 0,1-3 0,2-5 0,4-2 0,7-5 0,17 6-1,-5-20 1,21 6 0,8-3-1,9-4 1,7-5-1,8-3 0,3-7 0,0-7 0,-1-7 0,-4-6 0,-5-8-1,-6-7-1,-9-6 1,-11-5-1,-10 0 1,-8 3 0,-9 5-1,-4 9 0,-7 9 2,-4 12 0,-1 11-1,-1 13 1,2 17-1,1 13 1,6 15-1,4 12 2,7 11-1,6 8 0,4 8 0,5 4 2,8 0 0,5-4-1,0-5 0,1-6-2,2-2-4,-7-11-8,4-4-15,-3-3-8,-4-11 1,0-5-1,-12-17 1</inkml:trace>
  <inkml:trace contextRef="#ctx0" brushRef="#br0" timeOffset="28194">15008 6878 26,'-5'-11'19,"-10"-6"-2,1 4 0,-6 1-6,-4-1 2,-1 5-2,-2 3 1,0 4 1,-1 4-1,4 7-2,0 5 0,5 9-1,3 2-2,8 7-1,3 3-2,9 4 1,6 0-2,6 1 0,6-6 0,4-4-3,4-5 1,3-8 0,0-6 0,1-8-1,-3-9 0,-2-8 0,-3-6-1,-5-4 0,-3-4 0,-6 2 0,-5 1 0,-2 4 0,-2 4 0,-3 16 0,-3-12 1,3 12 0,-4 17 0,4-2 0,2 2 0,2 3 1,1 0 0,4-2 0,2-4-1,4-5 1,1-7 0,0-5 0,0-8 0,-2-4-1,0-6 1,-1-3-1,-5-2-1,-2 0 1,-1 4-1,-2 2 0,-1 8-1,-2 12 1,0 0 0,2 27 0,-1 11 2,1 10-2,1 10 2,1 10-1,-1 3 2,3 1-2,2-3 1,1-6 1,0-12-1,0-9 0,0-12-1,-2-9-1,0-8-3,-7-13-5,0 0-10,4-23-15,-9-6 1,4-4-2,-3-11 2</inkml:trace>
  <inkml:trace contextRef="#ctx0" brushRef="#br0" timeOffset="28974">15544 6899 26,'0'-14'22,"0"14"4,-10-11 2,-3 8-7,-2 4-9,-3 5 1,0 6 0,0 4-1,4 7-2,4 1-2,8 7-2,5-1-1,8 4 0,7-6-1,7-3-3,2-7 0,4-5 0,3-8-1,-1-9 0,-1-7-1,-3-10 0,-4-7-2,-2-9 1,-3-3-1,-5-7 0,-3-2 1,-5-4-1,-4 4 1,-3 3 0,-4 5 2,-2 9-1,-2 9 1,0 10 1,-3 13 0,-1 14 0,4 12 1,1 10-1,3 8 2,3 9 0,3 0 0,4 5-1,2-6 0,7-4 0,-1-7 0,4-8-2,1-11-1,1-11-2,2-6 0,0-12-2,2-5-1,-3-9 0,3-3-4,-6-9 2,1 1-1,-7-1 2,-2 6 2,-3 2 0,-3 10 3,-4 15 3,0 0 3,-4 12-1,2 9 2,3 8 0,2 3 0,5 4 2,4-3-3,8-2-1,3-4 0,4-6 1,2-8 0,3-5 1,-3-9 0,1-3-1,-7-7 0,-1-3 0,-8-6 0,-4 0-2,-8-1 0,-6 1-1,-8 0 0,-3 3-1,-3 3-3,-3 0-3,4 8-7,0 2-15,1 0-8,16 4 2,-12-2-2</inkml:trace>
  <inkml:trace contextRef="#ctx0" brushRef="#br0" timeOffset="31225">16547 6687 48,'-5'-10'24,"-3"-3"3,8 13 1,-7 18-22,2 6 1,4 16 1,0 5 1,2 12 1,-1 2-1,2 3-2,0-6-3,1-7 0,0-10 0,-1-8 1,-1-15-2,-1-16 0,0 0 0,12-9-1,-5-12 1,3-3-1,0-2-2,2-1 0,1 2-2,-3 4 2,1 8-1,-1 10 1,0 8-1,-1 7 1,2 8 0,2 4 0,1 1 1,7 2-1,0-2 1,4-7 1,2-5-1,2-8 0,0-8 0,2-6 1,-2-10-1,-1-4 0,-5-6-1,-3-7 0,-3-4 0,-5-1-1,-7-1 0,-4 4 0,-3 4-1,-3 3 0,-4 8 2,-3 9-2,-1 7 1,0 9 1,-1 10 0,2 4 1,0 9-1,2 5 2,2 3 0,6 2-1,2 1 1,6-1 0,6-3-1,5-3 1,5-7-1,3-4-1,4-7 0,4-7-1,4-5-1,1-10-1,6-5-1,-1-12 0,4-5-2,-2-8 0,4 0 0,-3-4 1,-2 4 2,-4 2 0,-8 8 3,-6 8-2,-7 6 2,-9 11 2,-10 6 1,-14 16 0,-6 2 0,-5 11 0,-7 5 1,-3 8 1,-5 4-2,3 0 0,2-1-1,4-3 0,5-5-1,4-9 0,5-7-2,8-10 0,9-11-2,0 0 0,4-17-3,4-6-1,4-4-5,-2-10-4,4-4-1,-3-5 0,1 4 4,-7 2 3,0 5 4,-3 4 3,-1 9 6,-2 9 4,1 13 3,0 0 1,-9 6 1,11 10-3,4 8 0,5 7 2,2 2-3,4 8-1,2-2-1,5 2-1,-2-3-2,3-4-1,-3-10-3,0-9-2,4-7-2,-4-10-2,4-6-2,-1-10-5,3-4-5,1-5-5,-3-11-7,4 5 0,-5-7 5,2 7 8,-4 0 8,-2 5 7,-4 6 8,-5 2 5,1 14 8,-13 6 0,0 0 0,0 0-2,-12 6-4,-1 4-2,-2 6 0,-1 5 3,-2 0-2,3 3 3,2-1-2,7 3-3,1-5-2,7 3 0,3-12-2,6 0-2,2-6 2,3-3-3,1-4 0,1-3 0,1-2-2,-3-2 2,0 1-3,-2 1 2,-3 2 0,0 5-1,-2 4 1,-9-5-2,11 21 3,-6-6-2,-1 0 1,1 2-2,0-4 1,0-3 0,-5-10-2,15 2-1,-2-9-1,-1-7 1,3-4-2,1-10 0,4-1-2,-1-8 0,2 1 0,-3-1 2,1 5 0,-4 3 0,-3 7 3,0 10 0,-12 12 3,13 7 2,-9 14 1,0 10 2,-1 4-1,2 4 0,0 1 0,2-3-1,-1-4 0,1-5 0,0-13 1,3-7-2,1-11 0,0-5 0,1-9-2,2-2 2,-1-7-2,2-2 0,-1 1-2,0 2 1,-1 6-1,-3 3-1,1 11 2,0 6 0,-1 6 0,2 9-1,4 3 2,2 3 0,5 0 0,3 0 0,4-5 1,6-6-2,2-5 1,4-6 1,-1-7-3,-2-6 3,0-6-3,-4-7 1,-5-5-1,-7-1 1,-7-6-2,-8 0 0,-8-1 2,-6 4-2,-3 7 1,-5 7 0,-4 12 1,0 13 1,0 11 0,2 12 0,3 11 1,7 9 0,8 4 1,12 5-2,16 0-2,12-8-8,19-7-22,14-5-4,12-16 0,8-11-1</inkml:trace>
  <inkml:trace contextRef="#ctx0" brushRef="#br0" timeOffset="49665">4308 12681 11,'0'0'14,"0"0"-1,0 0-6,0 0-6,0 0 1,0 0 1,0 0 0,0 0 0,0 0 1,0 0-1,0 0 0,4-10 0,-4 10-2,4-15-4,-4 15-8,5-25-4,4 15-2,-7-13 0</inkml:trace>
  <inkml:trace contextRef="#ctx0" brushRef="#br0" timeOffset="49965">4470 12298 38,'0'0'22,"0"0"-1,15-14-1,-15 14-16,10-21-4,-3 10-2,0-6 0,0 0-3,0-5-5,3 2-4,-4-8-4,7 7-1,-7-7-1</inkml:trace>
  <inkml:trace contextRef="#ctx0" brushRef="#br0" timeOffset="50175">4611 11909 61,'-10'5'28,"10"-5"-2,6-14-2,-1 2-23,3-2-9,0-5-8,3 0-3,-3-10-8,5 5 1,-5-13 0</inkml:trace>
  <inkml:trace contextRef="#ctx0" brushRef="#br0" timeOffset="50380">4782 11365 37,'12'-6'22,"-12"6"0,13-13 0,-7 0-11,2 0-15,3-1-6,-3-7-5,7 4-8,-8-12 1,6 3 0</inkml:trace>
  <inkml:trace contextRef="#ctx0" brushRef="#br0" timeOffset="51462">4987 10916 61,'9'-8'27,"0"9"-2,-6-12-2,3 0-20,4-3-9,0-3-4,2-2-2,-1-7-2,3 1-2,-2-10 1,2 2 0,-2-6 2,1 4 3,-2-4 3,3 4 1,-6 1 2,3 5 1,-3 2 3,-1 3 2,0 8 4,-4 1 3,-3 15 2,8-20 3,-8 20 1,9-16 0,-9 16 0,12-21-3,-6 7-7,3-5-4,1-4-5,3-5-3,-1-6 0,3-5 0,1-3-2,3-2 3,-3-4 2,3-2 2,-5 0-3,3 5-4,-7-4-5,3 11 1,-8-1 1,3 9 4,-4 3 5,-2 5 5,2 7 8,-5-2 5,1 17 5,1-17-1,-1 17-3,3-13-8,-2 3-11,-1 10-7,4-26-4,1 11-1,-1-11 1,5 3-2,-2-8 6,4 1 4,-2-3 8,-1-1 2,2 5 4,-2 0 1,-1 9 1,-4-1 0,2 10-2,-5-1-2,0 12-1,3-11-2,-3 11-1,0 0-3,0 0-3,0 0-2,-2-10 0,2 10 0,-2-25 1,2 8 1,-4-9 1,-1-4 2,-2-3 3,-6-4 1,-2 1 1,-6-1-1,-4 4 0,-5 0-1,-4 3-1,-4 3-2,-2 5 1,-5 3 0,-2 5 0,0 3 0,-2 3 1,-1 5-2,2 3 3,1 0 0,2 0 2,3 0 2,5 0 0,2-4 0,5 1 1,-1-6 0,3 1-2,0-2-1,0-1-1,0 0-1,-1-1-2,-3 0 0,-2 2 0,-3 2-1,-2 2-1,-3 1-1,-4 4 0,-3 2-2,-3 3 0,-1 1-2,-6 2-1,-1 3 0,-4-2 1,2 4 1,-4-4 0,0 3 1,-3-1 2,-2-1 0,-2 0 2,-2 0 0,-2 1-3,-2 2-3,-5-3-4,1 6 0</inkml:trace>
  <inkml:trace contextRef="#ctx0" brushRef="#br0" timeOffset="52153">610 12841 2,'8'56'4,"1"3"-2,2-3-1,2 2 0,-4 0-1,2 2-1,-2-1 0,-1 1 0,1 0 0,-2-2 0,1-1 0,-1-2 0,2 0 0,0-3 2,0 1-1,3-3 1,-3 0-2</inkml:trace>
  <inkml:trace contextRef="#ctx0" brushRef="#br0" timeOffset="53514">3250 9144 16,'-10'-1'18,"-10"-12"1,3 5-1,-8-6-8,-2 1-6,-7 3-3,-6-1 0,-8 1-1,-6 1 1,-6 2-1,-5 0 1,-5 3-1,-4 2 1,-4 2-1,-1 4 0,-3 5 1,-4 6-1,-7 5 0,-1 6 1,-9 6-1,0 8 0,-2 4 2,1 6-1,1 4 1,0 7-1,8 4 0,-1 9-1,8 3 3,-6 5 0,15 7-2,-4 5-1,11 4 1,0 2 0,11 3-1,0 5 1,14 3-2,3 5-2,1 3 2,2 8-1,2 5 1,2 6 0,-1 3 0,2 2-1,0 3 2,4-1 2,4-3-2,4-5 2,2-3-2,7-3 1,3-3 0,4-5 1,6-5-2,2-4 1,4-2-1,7-1 1,4-3 0,4-7 0,4-4 0,5-4 0,6-2-1,3-1 1,3-3-1,-1-6-1,5 0 1,0-3 0,6 0 0,0-3-1,6-4-2,14-5 0,1-6 2,14-5 0,-2-5 0,15-5 0,-5-5 0,11-4 1,-12-5 3,4-2 0,-5-2 0,-1-3-1,-1-5 0,-3-2 0,3-8-1,1-7 0,3-4-1,-2-8 0,2-8 0,-2-5 0,3-6 1,-4-5 0,0-4-1,-3-2 1,-3-4-2,-3-1 2,0-2 0,-3-1 0,-1-2 0,-3 0-1,-3-4 1,-4-2 0,-3-2 2,-5-4-1,-3-3 1,-8-3 0,-3 1 1,-6 0 0,-3 4-1,-6 3-1,-5 4-1,-7 6-7,-5 11-19,-12-4-1,0 10-1,-15-7 0</inkml:trace>
  <inkml:trace contextRef="#ctx0" brushRef="#br0" timeOffset="54436">1545 15791 40,'14'84'23,"-8"-10"2,6-1 1,-2-8-19,-2-6 0,5-5-1,-10-17 3,0-7 1,-8-19 0,5-11 0,-14-5-2,2-11 0,-7-18-2,1-7-2,-5-13-1,-1-12-1,-1-9-1,1-5 0,4-2 1,4 2-3,7 6 1,2 5-1,5 8 1,6 10 0,6 5 0,5 7 0,11 6-3,5 4 1,6 7-1,2 5 1,7 9-2,-3 8 2,4 12-1,-6 8 0,-6 10 3,-7 8-1,-8 7 2,-9 6-1,-12 3 1,-8 1-1,-10 0 0,-5-4 0,-4-3-3,-3-9-5,3-5-15,4-10-9,1-19-1,9-7-1,4-17 2</inkml:trace>
  <inkml:trace contextRef="#ctx0" brushRef="#br0" timeOffset="55504">1983 15227 70,'6'55'33,"-3"0"-2,5 4 1,-4 4-20,2-3-9,2 3 0,-1-6-2,0-12-1,-2-10 1,-1-9 0,-1-8 0,-1-6 0,-2-12 0,2-12 0,-1-8 0,1-8-1,-2-8 1,2-5-2,5-6-1,0 2 0,3 6 0,-1 8 0,3 11 0,2 13 1,3 13 0,1 14 0,-1 10 1,3 7 1,-2 3 0,4 1 0,-1 0 0,1-4-1,0-7 1,-2-4 0,1-10-1,-1-6 1,0-6-1,-1-8 1,0-7 0,-1-3-1,0-6 1,1-3-1,-2-4 0,1-2-1,-2-1 1,-4 1-1,-2 1 1,-3 1 0,-3 2 0,-5 5 0,-4 3 1,-3 4-1,-5 5 0,0 3 1,-2 5-1,0 4 0,0 6 0,1 5 0,5 4 0,3 3 0,5 4 0,5 0 0,4 0 0,4 0 0,4-6 0,3-4 0,5-4-1,1-6-1,0-4 0,-2-7 0,0-3 0,-3-5 0,-2 2 1,-4-4 0,-4 1 1,-2 2 0,-3 1 0,-5 11 1,0 0-1,0 0 1,0 0 0,9 20-1,-6-2 1,1 2 0,1 2 0,3 1 1,-1-2-1,0-3 0,0-6-1,-7-12 1,14 13 1,-14-13-1,11-4 0,-6-7-1,0-5 1,2-3 0,0-4-1,1-3 0,0 0 1,1 3-1,0 1 0,-1 7 1,1 7 0,0 9 0,-9-1 0,19 28 1,-11-5-1,0 5 0,2 4 0,1-1-1,-1 2-1,0-8-2,2-1-3,-4-13-5,4-1-15,3-9-7,-4-12 0,5-5-1,-4-13 2</inkml:trace>
  <inkml:trace contextRef="#ctx0" brushRef="#br0" timeOffset="56068">3115 15611 74,'3'36'31,"-2"-8"0,7-2-3,2-5-17,2-8-8,4-4-1,1-8 0,1-5 1,-3-7 1,1-2 0,-6-5 1,0 1-1,-7-4 1,-2 3-1,-6-1-1,-3 5-1,-4 4-1,-3 5 0,-4 7-1,1 6 0,-1 4 0,3 3-1,3 4 0,4 0 1,6-2-1,6-3 0,7-5-1,5-2 1,5-3-1,5-5 1,4-4 0,3-5 0,4-2 0,0-7 0,2 1 0,-1-8 0,-1-2 1,-2-4-1,-4 0 1,-4-3-1,-6-4 1,-7 2 0,-5-1 1,-5 3-1,-6 2 1,-2 3 0,-3 5 1,0 7 0,-2 6-1,1 10 1,-2 10 0,-1 16 0,0 11-1,2 13 1,5 13-2,4 9-1,5 13-3,2 1-9,8 4-23,9 1 1,1-9-1,4-2 0</inkml:trace>
  <inkml:trace contextRef="#ctx0" brushRef="#br0" timeOffset="58956">4974 12926 6,'0'0'10,"-9"7"1,9-7 0,0 0 0,-3 19-1,3-19-1,2 23-1,0-7-2,5 5-1,-1 1-1,6 8 0,2 2-1,1 4-1,2 2 0,3 3 0,1 4 0,1 2-1,1 6 0,2 0 1,2 0 0,3 1 0,5 2 0,1-1 2,5 0-2,4-6 1,3-1 1,6-4 0,4 0-1,3-2 1,1-2-1,5 0-1,3-1-1,4-2 1,4-2-1,2-3-1,4 0 0,6-3 1,3-3-2,5-3 2,5-2-1,4-1 0,3-3 1,4-1-1,4-4 0,0-2 0,4-3 0,1-3 1,2-4-1,1-3 1,3-2-1,2-4 2,3-2-1,5-4 1,0 0-1,3-6 1,3-4 0,1-3 0,2-7-1,0-5 0,-1-6 0,-1-8-1,-1-6 2,-3-9-1,-2-6 0,-5-9 0,-2-5 2,-8-5-1,-1-5 1,-8-9 0,-3 0-1,-9-4 1,-6-4-1,-10-2 1,-7-1-2,-9-2 0,-11 0 0,-8 2-1,-9 0 1,-10 0 0,-9 0-1,-12 1 0,-7 0 0,-10 0 0,-10-2 1,-11-2-1,-10 0 0,-10 2 0,-9 2 1,-8 5-1,-9 3 1,-10 5-1,-6 7 0,-7 9 0,-6 8 0,-7 6 1,-8 5-1,-5 5-1,-6 6 1,-6 6 0,-5 2-1,-4 2 1,-4 4 0,-2 2-1,-3 5 1,0 4 0,0 5 0,3 5-1,1 5 1,-1 5 0,1 6 0,5 5 0,4 5-1,2 8 1,5 3 0,2 7-1,5 4 1,3 7 0,5 1 0,1 8 0,1 2 0,2 1-1,3 4 0,5 1 1,2 1 0,4 3-1,1 2 1,5 1-1,3 1 1,6 1 0,3 0 1,4 1-2,4-1 2,6 1-2,5 2 1,5-1 0,6 1-1,4 0 1,4 2-1,2 1 1,3 2 0,1-6 0,5 1 1,0-3-1,4-1 0,1 0 0,1-1-1,1 0 1,4-3-1,0 4 1,-1-1-1,0 0 0,1-4 2,-1 1 0,1-3 0,-1-3 0,-1 2 0,1-3-1,-1-2 0,1 0 1,1 0-1,1 1 0,-1 1-1,2-2 1,1 0-1,2 3 1,1-3 0,0-1 0,3 0 1,0 0-2,1-1 1,2-2 0,0 2 0,0-3 0,1 0 0,0-2 0,1 1 0,1-2 0,0-2 1,1 2-2,1-2 2,2-2-1,0 0 0,0-1 0,1 2 0,0-1 0,2-1 0,0-2 0,1-2 1,2 0-1,1 1 0,3-3 1,0 1-1,3 0 0,1 1-1,2 0 1,2 2-1,2-1 1,2 0 0,1 0 0,3 2-1,4-2 2,3-2 0,3 0-1,2-2-1,7 3-5,3-2-17,3-4-9,11 0 0,0-11-2,10 2 1</inkml:trace>
  <inkml:trace contextRef="#ctx0" brushRef="#br0" timeOffset="63226">11896 11276 64,'-12'-16'27,"12"16"0,-7 12-3,5 11-18,3 15-3,0 10 0,1 13-1,-1 6 1,5 8 0,-3-1 0,4-3-1,-4-13 3,5-9-1,-5-14 0,4-8 1,-4-12-1,-3-15 1,0 0-2,0 0 0,10-24-2,-7 0 0,2-5-1,1-3-1,4-2 0,3 1 0,3 5 1,4 7 0,4 8 0,3 12 1,1 11-1,1 9 0,-1 11 1,-4 8-1,-4 4 1,-5 1-1,-8-2 1,-7-4-1,-6-6 0,-8-7 0,-3-9-2,-6-11-2,0-4-6,-3-12-7,3-5-9,3-2-7,2-10-1,9 4 1</inkml:trace>
  <inkml:trace contextRef="#ctx0" brushRef="#br0" timeOffset="64993">12174 11815 37,'6'11'28,"5"7"2,-11-18-1,23 19-8,-10-8-9,3-4-6,5-2-3,0-6 1,1-2-1,-2-7 1,3 0 0,-6-5 0,1-2 0,-6-2 0,-1 0-1,-6-1 0,-1 3-2,-6 0-1,-3 2-1,-3 4 0,-4 4 1,-2 6-1,-2 6 1,-1 5 0,0 8 0,3 5 0,1 7 1,5 2-1,5 2 1,4 0-1,4-3 0,6-1 0,3-6 0,2-6-1,2-8-1,2-5 0,-1-8-2,2-5 0,-2-7-1,1-4 0,-4-7 1,2 1-1,-3-3 2,-4 5 1,0 1 1,-4 3 3,-1 6-1,-3 3 2,-3 10 1,0 0 0,10 16-1,-6 0 0,1 4 0,1 0 0,2 4-1,-2-1-1,1-5 0,-1-3 0,0-3 0,-6-12 0,10 1 0,-10-1 0,11-20-1,-5 4 1,0-1-1,2-2 0,0 1 0,0 2-1,1 3 1,-9 13 1,15-6 0,-15 6 0,17 20 0,-8-3 0,2 1 0,0 3-1,1-1-1,3-1-2,-3-8-1,4-2-2,-4-11-1,4-1 0,-5-9-1,2-1 2,-3-5 1,1-2 0,-4-1 2,0 0 2,-2 1 0,-1 4 0,0 4 2,-2 2 0,-2 10 2,0 0 1,11-4 0,-11 4 1,20 15 0,-5-5 1,4 0-1,2-2-1,7-1 0,-1-4-1,2-3 0,-2-7 0,1 0 0,-3-5-1,-3-1 0,-3-1-1,-4 1 0,-4 0 0,-11 13 0,7-14-1,-7 14 0,-19 5 0,3 6 0,-4 6 0,-1 5 1,-2 4-1,0 3 0,4 0 1,3 0-1,5-3 1,6-3-1,5-4 1,5-4-1,5-4 1,6-5-1,4-4 1,5-3-2,1-3 1,3-4-1,1-1 1,-1-4-2,0-1 1,-5-1 0,-2 0-1,-3 1 1,-4 1 0,-3 2 0,-3 4 0,-9 7 0,0 0 0,0 0 1,0 0 0,4 13 1,-7 1 0,2 2 0,0 2 0,3 1 0,1-3 0,3-2 0,3-5 0,3-3 0,1-6-1,2-5 0,0-5 0,0-4-1,-1-2 1,-2-3-1,1-1 1,-5 0-1,1 5 0,-5 0 0,-4 15 0,6-12 0,-6 12 0,9 19 0,-5 4 0,4 6 1,0 9 0,2 7 0,0 4 0,2 2 0,-3-1 1,-1-1-1,-3-4 1,-4-2-1,-5-8 1,-7-4 1,-6-8 0,-4-4-1,-2-7 0,-1-9-1,0-6-1,3-10 0,6-6 0,10-7 0,8-4 1,10-5-1,10-7 0,10-1 1,6-5 1,8-2-1,3-4 0,1-3 0,1-7-1,-6-6-1,-6-3 0,-8-4-1,-10 1 2,-10 0 0,-9 6 0,-10 6 1,-10 9 0,-5 12 1,-7 12 0,-5 13 1,-3 13-2,-2 14 2,-1 14-1,3 14 0,5 11 1,6 12-2,8 5 2,8 5-3,8 2-3,6-5-7,9-4-10,6-5-12,-2-11 1,4-3-1,-3-10 0</inkml:trace>
  <inkml:trace contextRef="#ctx0" brushRef="#br0" timeOffset="74360">10800 15594 18,'0'0'21,"0"0"0,0 0-3,0 0-8,0 0-5,-12-5-1,12 5 0,-12-2 0,12 2 0,-15 3 1,15-3 0,-15 17 0,7-3 1,0 2-1,1 6-1,0 3 0,2 3-1,0 0 0,4 3-1,0-3 0,3 0-1,3-2 0,2-1 1,1-5-1,3 0 1,3-5-1,1-2 0,1-2 1,0-3 0,2-5 0,0 0 0,0-6 0,1 0-1,-2-5 1,1 0-1,0-4-1,-2 0 1,1-2-1,-4-1 0,0-1 0,-2-1 0,-2 0 0,-5-2 0,0 2 0,-3-2 0,-3 0 0,-1 3-1,-2-2 1,-2 3 0,-2 2 0,0 1-1,-1 0 1,0 0 0,-1 4 0,1-1 0,0 2 0,1 1 0,9 6 0,-14-8 0,14 8 0,0 0 0,-10-5 0,10 5-1,0 0 1,0 0 0,-4 14-1,4-14 0,-3 15-3,3-15-2,-3 18-4,3-18-7,-2 16-9,8-4-6,-6-12 2,11 14 0</inkml:trace>
  <inkml:trace contextRef="#ctx0" brushRef="#br0" timeOffset="74873">11300 15845 12,'-6'11'20,"6"-11"1,0 0-2,0 0-6,0 0-1,0 0 1,0 0 0,0 0 0,0 0-2,9 3 0,0-3-3,7 2-1,1-2-3,4 2-2,3 1-2,0-3-4,3 3-7,-1-3-10,-4-3-11,1 3-1,-5-10 2,0 2-1</inkml:trace>
  <inkml:trace contextRef="#ctx0" brushRef="#br0" timeOffset="75866">11916 15545 32,'-8'-23'23,"5"8"0,-2-1-3,2 5-5,3 11-4,-3-10-2,3 10-2,3 24-3,3 3 0,-2 7-2,3 7-1,-1 6 1,3 4 1,-3-2-1,2-5 0,-2-7-1,0-9 1,-2-9 1,1-3 1,-5-16-1,0 0 1,9-9-2,-3-6 1,0-5-1,3-1-1,1-2-1,3 1-2,3 2 1,-1 5 0,2 10 0,-3 9 1,1 9-1,-3 5 1,-4 7 0,-3 3 1,-5 2 0,-5 3 0,-5-5 1,-4-1-1,-4-6-1,-3-5-1,2-4-3,-4-9-6,6-2-6,-2-8-6,5-8-10,6 0-1,1-9 2,8 3 0</inkml:trace>
  <inkml:trace contextRef="#ctx0" brushRef="#br0" timeOffset="76580">12086 15813 30,'10'8'26,"5"6"0,-4-8 2,5 1-12,4-1-6,2-5-3,2 0-2,-2-5 0,5-1 0,-4-6 0,0 0-1,-3-4 2,-2-1-2,-4 0-2,-3 2 0,-3-1 0,-3 3-2,-4 2 1,-1 10-2,-6-12 1,6 12 0,-15 0-1,4 5 1,-1 5-1,-1 4 1,1 3 1,0 4-1,4 0 1,2 2 0,4 0-1,4 1 1,4-6 0,4 0 0,4-5-1,3-4 1,5-3-1,0-5 0,3-4-1,-1-4 0,0-3-1,-1-4 1,-3 0 0,-2-1-1,-3 1 2,-3 1-1,-4 3 1,-8 10-1,10-11 1,-10 11 0,2 12 1,-2 1-1,0 3 1,1 3 0,1 1 0,2 1 0,0-3 0,1-3 0,1-4 0,-6-11-1,16 8 1,-7-10-1,0-6 0,-1-4 0,2-4 0,0-3-1,0-1 1,1-1 0,-1 2 0,0 2 0,-4 5 0,-6 12 0,14-8 1,-14 8-1,14 13 1,-8 0-1,2 2 0,0 0-2,3 1-4,-3-3-6,5-2-11,0-3-9,-3-8-1,5-2 1,-2-10 0</inkml:trace>
  <inkml:trace contextRef="#ctx0" brushRef="#br0" timeOffset="77603">12929 15757 52,'8'-1'29,"-8"1"2,13 6-2,-2-4-11,3-1-12,6 0-3,1-3-1,4 1 0,1-4 0,1 3 0,-5-4-1,0 1 1,-6-2-1,-1 4 0,-4-2-1,-11 5-1,8 3 1,-8-3-1,-14 22 0,0-6 1,-3 7 0,-3 3 0,0 3 0,-1 2 1,3-4-1,3-3 1,5-4 0,6-3 0,5-5 0,7-6 0,6-5 0,6-3 0,7-5 0,3-4 0,3-2-1,2-3 0,1 0 0,-2-1-1,-4 2 1,-3 2 0,-5 3 0,-5 2-1,-4 3 0,-13 5 0,13-1 1,-13 1-1,0 14 0,-3-3 1,1 4 0,1 0 0,1 1 0,2 2 1,3-4 0,2-2 0,4-3 0,3-5 0,3-5 0,4-4-1,-1-4 1,1-4-1,0-3-1,-1-3 1,0 2-1,-4-1 1,-2 3-1,-4 3 0,-2 5-1,-8 7 1,13 5 0,-7 8 0,0 8 0,0 8 0,2 6 1,0 7-1,0 6 1,-2 2-1,-2 0 2,-3 2-1,-3-3 2,-6-4-1,-6-5 1,-2-7 1,-6-9 0,-2-4 0,-1-10 0,2-4-1,2-10 0,5-6 0,7-8 0,8-3-1,7-5 0,11-4 0,7-4-1,7-4 0,7-1 0,7-3 1,3-3-1,-1 0 1,1-3-1,-4-5 1,-6-1-2,-6-5 2,-8-2-2,-10 1 0,-10-1 0,-9 2 0,-8 4 0,-7 4 1,-7 9 0,-6 7 0,-2 12 0,-3 9 0,0 14 0,2 12 1,2 10-1,8 12-1,7 9 1,8 8 0,12 8-1,10-1-5,15 3-10,9-5-18,6-10 0,7-5-2,2-13 2</inkml:trace>
  <inkml:trace contextRef="#ctx0" brushRef="#br0" timeOffset="78656">14125 15882 19,'0'0'24,"0"-25"2,0 25 2,4-16-13,-4 16-4,0 0-3,0 0-1,14 23 0,-9 9-3,2 10-2,0 6 1,2 8-2,0 5 1,1-1-1,1-1 0,-1-7-2,-1-9 0,-1-11-3,2-6-11,0-10-15,-10-16 0,6-12 0,-8-15 0</inkml:trace>
  <inkml:trace contextRef="#ctx0" brushRef="#br0" timeOffset="78920">14112 15933 32,'-8'-32'28,"11"11"1,1-2-2,13 7-9,2 4-10,6 4-3,4 7-3,1 5 0,1 6 0,-1 5-1,-3 5 1,-7 1 0,-4 4 0,-11-4 0,-6 1 0,-10-2 0,-6-6-2,-6-1-2,-4-9-5,-2-1-4,0-8-5,3-8-9,7-1-7,0-14 2,12 2 1</inkml:trace>
  <inkml:trace contextRef="#ctx0" brushRef="#br0" timeOffset="79890">14459 15377 47,'9'29'29,"5"20"1,-5 2 0,2 10-14,2 10-8,-2 4-3,0-3-3,-1-9 1,-1-10-2,-1-14 1,-1-8-1,-1-13 1,-6-18 0,14 7-1,-14-7 1,15-22-1,-8 4 0,-1-3 0,2 0-1,-3 0 0,2 3 0,-2 6 0,-5 12 0,12-2 0,-1 12 0,2 5 1,3 2-1,5 1 1,6 0-1,3-3 1,3-4 0,2-5-1,1-4 1,-1-5 0,-1-4-1,-5-4 1,-3-3-1,-6-3 0,-5-3 0,-8-3 0,-4 0 0,-6 2-1,-3 2 1,-4 4-1,-3 6 0,-1 7 1,-1 6 0,2 9 0,2 6 0,3 4 1,4 3 0,4 1 0,6 0 0,4-3 0,7-2 0,3-7-1,6-3 1,2-6-1,3-6 0,0-5-1,1-4 0,-1-5 0,0-4 0,-3-3 0,-2-2 0,-4-1 0,-3 0 0,-4 3 1,-2 2 0,-4 5 0,-2 3-1,-7 11 0,0 0 1,9 8 0,-6 7 0,2 4 0,0 2 0,1 1 0,1 3 1,-1-6-1,1-1 1,-2-5 0,-5-13 0,8 14 0,-8-14 1,0 0 0,0 0-1,0 0 1,10-17-1,-7 6 0,0-1-1,3-1 0,1 0 0,2 3 0,1 2 0,1 3 0,3 4 1,0 4-1,1 6 0,0 1 1,0 3-1,-1 0 1,-1 1-1,-1-1-1,-2-3 0,-1 1-3,-9-11-2,12 9-10,-12-9-18,0 0 0,14-7-1,-12-5 2</inkml:trace>
  <inkml:trace contextRef="#ctx0" brushRef="#br0" timeOffset="83130">15883 15942 8,'0'0'23,"-7"-14"2,7 14 0,0 0-7,0 0-6,0 0-2,-10-5-1,10 5-2,-5 15-2,4-1-1,0 2 0,3 3-2,3 2 1,4 0 0,4-2 0,4-2-2,4-5 2,3-3-2,2-9 1,0-1 1,-1-7-2,-3-4 1,-4-2-1,-6-2 0,-6-3-1,-9-1 0,-8 2-1,-6 1 1,-8 6-1,-5 1 0,-4 6 0,0 4 1,1 4-1,5 3 1,5 2 0,5 0-1,9 1-1,9-10 1,5 16-1,10-13 0,7-1-1,6-4-1,7-1 1,4-7-1,6-1 1,0-8 0,2-3 0,-3-5 1,-3-2 0,-4-5 1,-6-1 2,-5-3 1,-10 0 0,-2 2 1,-10 0 0,-3 6 1,-5 4 1,-1 5-2,-4 5 0,-2 12 0,0 7-1,0 12 0,0 11 2,5 11-2,3 10 0,4 10 0,4 7-1,5 5-3,4 5-4,2-6-10,3-2-16,1 1 0,-6-12-2,1-3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24:47.6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20186 1444 11,'1'-25'19,"7"4"2,-6 0 1,1 0-13,2 10 3,-1-3-4,-4 14 2,0 0-2,7-11-1,-7 22-2,2 4 0,-4 13 0,2 7-2,-4 13 1,0 7 0,-3 12 0,-1 7-3,-2 1 2,1-4-4,-1-4 2,2-8-3,1-8 3,3-11-2,1-10 2,4-6 1,1-10 0,3-4 0,-5-10 0,19 0 2,-6-6-2,7 0 1,3-4-2,8-2 1,5 1-1,6 1-1,4 2 0,0 5 1,2 3-1,-2 3 0,-3 3 0,-6 2 1,-6 1-1,-6 1 0,-6-3-1,-4-3-1,-4 1-1,-11-5-2,16-6-4,-12-8-4,3 1-5,-3-8-6,0-4-6,2 1 0,-4-6 2</inkml:trace>
  <inkml:trace contextRef="#ctx0" brushRef="#br0" timeOffset="633">20301 1310 10,'-12'2'19,"-5"-5"3,3 3-9,-1 2-3,0-1-1,0 4 3,2-3-2,3 3 0,1-4-3,9-1-1,-8 7 1,8-7-1,0 0 0,0 0-1,0 0-1,0 0-1,0 0 0,0 0 1,12-1 0,2 3-1,4-3 0,10 3 0,6-2 0,7 1-1,6-4 0,4 1-1,1-2 0,-2 2 0,-4-2-1,-5 0 1,-6-1-1,-6 3 0,-8-2 0,-4 2 0,-6 1-3,-11 1-1,14-4-2,-14 4-4,0 0-2,0 0-3,10 2-6,-10-2-5,0 0-3,6 19 1,-6-19 3</inkml:trace>
  <inkml:trace contextRef="#ctx0" brushRef="#br0" timeOffset="1045">20385 1624 26,'0'0'18,"-17"2"1,17-2 0,0 0-1,-9 2-5,9-2-1,0 0-3,0 0-1,0 0-2,0 0-1,0 0 0,0 0-1,13 5-1,-1-5 2,1-2-2,7-1 0,0-1-1,4 0 1,2-2-2,-1 1 0,-1-1 0,-1 1-1,-5 0 0,0 1-1,-3 1-3,-2-3-3,2 3-6,-2-4-5,1-1-10,3 0-2,1-5 0,4 0 1</inkml:trace>
  <inkml:trace contextRef="#ctx0" brushRef="#br0" timeOffset="1737">21406 1229 8,'0'0'15,"-7"19"0,-5-4-4,1 7-5,-3 6 0,-1 8 2,-3 6 2,-1 6 2,0 2-1,0 9-1,1-2-4,0 1 1,2-4-3,1-7 1,1-6-4,3-9 3,2-6-4,1-11 3,4-3 1,4-12 1,0 0 0,0 0 0,0 0-1,3-20 2,7-3-2,-1-9 0,6-4 1,0-11-4,6-4 2,0-10-4,2-1 4,1-3-4,0 3 3,1-2-3,-3 0 1,0 2-1,0 6 1,-3 8 0,-2 6-2,-4 7 2,-13 35-3,22-46 2,-22 46-3,15-7 4,-8 25-1,0 16 0,-2 9 4,2 19-2,-1 10 2,2 12-2,1 3 3,0 6-3,0-9-4,2-7 4,2-7-3,0-13 2,2-11-3,1-10 3,-2-8-4,1-10 2,-2-13-3,1-2-7,-5-13-7,-2-7-9,0-4-3,-8-11 0,2 1 4</inkml:trace>
  <inkml:trace contextRef="#ctx0" brushRef="#br0" timeOffset="2054">21286 1569 26,'-21'1'24,"-1"-5"1,9 4 2,4 2-13,9-2 0,-9 2-3,9-2 0,10 1-1,3-3-2,7 2-2,5-5-1,4 3-2,4-4 0,2 0-1,-2 0-1,-2 0 0,-5 2-1,-5-1 0,-6 3-3,-5-2-2,-1 3-6,-9 1-7,8-13-13,1 6 1,-1-4-3,6-5 2</inkml:trace>
  <inkml:trace contextRef="#ctx0" brushRef="#br0" timeOffset="2789">22518 1238 1,'19'-8'17,"-13"-7"2,-1 2 0,-12 0-10,-1-2-1,-5 0 1,-6 1 0,-3 1 0,-6 0 0,-2 5 0,-4 2-2,-1 4 0,-4 4-1,1 8 0,-4 4 0,3 7-1,-2 3-1,2 4 0,3-1-2,6 2 1,4 1-1,4-5 0,6-1 0,6-3-1,6-3 2,7 0-1,5-1 1,5 0-1,6-6 1,4 2-1,4-2-1,5-1 1,4-1-2,1 1 1,1 1-1,-1 2-1,1 5 1,-1 2 0,-1 5-1,-3 5 0,-5 3 0,-3 4-2,-6 1 2,-2 1-3,-7-1 3,-3-1-2,-7 0 3,-3-8-2,-5-1 3,-6-5 0,-3-3 1,-5-5 1,-4-3-1,-6-2 1,-5-5 0,0 0-1,-4-8 0,2 1 0,1-4 0,2-1-1,4-1 0,6-1 0,5-1-1,5 2-1,6 1-2,10 7-1,-8-13-3,8 13-3,14-9-6,-4 4-7,5 2-10,4 5 0,-2-1 2,4 6 1</inkml:trace>
  <inkml:trace contextRef="#ctx0" brushRef="#br0" timeOffset="3617">20344 2531 24,'-22'7'12,"-1"-5"1,5 5 1,2-3-3,4 0-2,4 0 0,8-4 0,-10 4-1,10-4 1,0 0-2,10-3 0,3 2-1,4-5 0,4 1-2,4-3-1,8 0-2,5-3 0,4 1 0,6-3 0,5 0-1,9 0 1,6 0 0,6-1 0,6 3-1,9-1 1,6 3 0,6-1 0,6 3-1,4 0 1,3 3-1,4-2 1,3-1-1,1 2 0,1-3 1,-6 2-1,2-2 1,-7-2 0,-4 0 4,-8 2-3,-8 2-1,-9-1 1,-8 3 1,-9-2-1,-9 5 1,-10 1-3,-7 1 0,-8 0-1,-8 0 1,-4 5-8,-7-6-11,-5 0-12,1 5 0,-9-5-2,0 0-1</inkml:trace>
  <inkml:trace contextRef="#ctx0" brushRef="#br0" timeOffset="535763.062">19281 5619 19,'0'0'22,"4"-15"2,-4 15-1,0-13-7,0 13 0,-3-16-3,-2 4-3,5 12-2,-15-20 0,15 20-2,-21-17 0,8 11-2,-5 0 0,0 5-1,-5 2 0,-4 9 0,-2 8 0,-2 9 0,-3 8 1,4 12-1,2 4 1,6 8-1,8 1 1,11 2-1,12-7 1,15-4-2,11-9 0,11-9 0,6-12-2,5-9 0,2-10-1,-4-10-3,1-6-2,-9-12-5,-1-2-12,-8-7-13,-6-10 0,-2-2 1,-4-10 1</inkml:trace>
  <inkml:trace contextRef="#ctx0" brushRef="#br0" timeOffset="536215.1524">19670 5199 56,'-4'25'32,"-4"6"0,6 16 0,-1 12-19,2 6 0,5 12-3,-2-2-3,5 6-2,-1-6-1,3-5-1,0-11 0,1-10-1,-1-11-1,0-9 2,0-12-2,1-9 1,-1-10 0,0-7-1,1-11 0,3-6 0,0-6 0,4-5-1,1 0 1,1 2-2,0 5 2,1 8-1,-1 9 1,-1 13-1,-3 10 1,-1 11 0,-3 8 0,-3 6 0,-2 4 0,-1 1-1,-3-1 0,-1-5-1,-1-4-1,-2-7-2,3-3-2,-1-20-5,0 0-10,0 0-14,1-23-1,3-7-1,1-14 2</inkml:trace>
  <inkml:trace contextRef="#ctx0" brushRef="#br0" timeOffset="536463.2019">20067 5341 56,'2'-11'33,"-2"11"-1,0 0 1,0 37-13,-2-5-7,8 16-3,-5 5-2,4 14-3,-2 3-1,2 2-2,0-2 0,0-3-3,0-8 1,-1-10-3,3-7-2,-3-15-2,4-7-7,-8-20-8,11-7-9,-4-11-3,-2-13-1,3-5 3</inkml:trace>
  <inkml:trace contextRef="#ctx0" brushRef="#br0" timeOffset="537102.3298">20179 5689 43,'0'0'30,"0"0"2,-7 13-2,5 9-7,3 8-8,-1 1-4,4 5-3,1-3-3,6-2-1,3-6-1,1-5-1,4-9-1,0-2 1,-1-12 0,-1-4-1,-2-8 1,-3-6-1,-4-6-1,-2-2 0,-5-4 1,-3 2 0,-1 2-2,-3 4 2,0 5-2,1 5 2,5 15-2,-7-14 2,7 14-2,0 0 0,14 2 2,-2 5-2,3 4 1,0 3-1,1 2 2,-1 2-2,-1 2 2,-4 0 0,-4-3-1,-4-1 1,-2-3 0,0-13 0,-3 17 0,3-17 1,0 0 0,0 0-1,0-17 1,6 0-1,3-5 0,3-4 1,0-2-3,2 0 1,1 3-2,-3 1-1,2 7-2,-6 1-1,0 11-3,-8 5-1,10 0 0,-10 0-1,2 13 2,-4-1 1,3 5 5,-2 4 1,0 2 6,2 4 1,-2-1 2,3 4 1,-1-4-1,3 4 0,-3-8-3,3-2-2,0-3-5,-4-17-5,6 16-14,-6-16-11,0 0 0,9-15 0,-9-6 0</inkml:trace>
  <inkml:trace contextRef="#ctx0" brushRef="#br0" timeOffset="537253.36">20573 5478 74,'1'-12'32,"-4"0"-2,3 12-1,0 0-26,0 0-15,13-7-12,-13 7-6,9 3-2,-9-3 2</inkml:trace>
  <inkml:trace contextRef="#ctx0" brushRef="#br0" timeOffset="537613.432">20640 5697 55,'5'37'31,"5"6"0,-4-7 1,0-3-17,2 1-4,-2-8-2,1-1-2,-5-11-2,2-2 1,-4-12-3,0 0 0,4-12-1,-1-4 0,1-7 0,2-1-1,3-4-1,2 0 0,2 1 1,4 5 0,2 4-1,1 7 1,0 7 0,2 7 0,-2 6-1,-1 6 1,-2 4 0,-3 4-1,-3 0-1,-3 1-1,-1 1-2,-5-6-4,3 1-7,-5-8-16,0-12-5,0 0 1,14-4-1</inkml:trace>
  <inkml:trace contextRef="#ctx0" brushRef="#br0" timeOffset="538425.5942">21152 5681 61,'-7'13'33,"-9"0"-1,-1 8 1,-4 2-21,-3-1-3,7 5-2,-2-1-1,8 0-2,4-5-2,8-3 0,7-5-2,4-4 1,5-3 0,4-5-1,3-4 1,0-4 0,-2-1 0,-1 0 0,-5-1 1,-1 2-1,-4 0 1,-11 7-1,10 3 0,-10-3 0,1 15 0,-2-5-1,0 2 0,1 0 0,2-1-1,-2-11-2,7 12-1,-7-12-2,15-7-3,-8-9-2,9-4-4,-4-13 1,7-2 0,-3-14 1,3-4 2,-4-11 3,0-2 3,-4-3 5,-3 0 6,-4 7 3,-6 9 2,0 13 0,-7 10 3,2 17-1,-6 12 0,4 22-3,-5 10-4,5 12 0,-1 9-2,2 7-2,1 4 0,3 4-1,3-3-1,1-4-1,3-8-2,-1-6-1,3-11-2,-4-12 0,4-3-3,-5-20 0,0 0-1,0 0 1,-8-20 2,0-1 3,2 0 3,-1-1 2,-1-4 3,5 4 2,0-1 2,7 6 0,3-2 1,5 8 0,3-3-3,6 6 1,1-1-2,2 8-1,-2 2 0,0 9-2,-5 5 0,-2 6-1,-5 5 0,-4 2-3,-3 2 0,-3-4-2,0 2-4,-3-12-3,7 0-10,-4-16-13,10 5-1,2-12 0,1-9 1</inkml:trace>
  <inkml:trace contextRef="#ctx0" brushRef="#br0" timeOffset="538747.6588">21617 5657 67,'0'10'33,"-2"9"0,-5 3-5,0-1-14,8 7-4,-2-5-3,6 2-3,2-5 0,7-3-2,2-6 0,4-3-1,-2-5 0,2-3 0,-2-5 0,-2-2 1,-4-5-1,-5-2 0,-6-4 0,-6-1-1,-6-2 1,-6 1-1,-2 2 1,-5 2-1,1 3-1,-2 4-1,4 5-3,1-1-2,9 9-4,-2-5-6,13 1-13,0 0-5,0 0 0,-2 10 3</inkml:trace>
  <inkml:trace contextRef="#ctx0" brushRef="#br0" timeOffset="539109.7312">21758 5724 50,'21'11'30,"0"8"2,-5-3 0,1 3-17,-2 5-3,-6-3-3,1 0-3,-5-3-2,0-2 0,-5-16 0,4 16-1,-4-16 0,0 0-1,7-13 1,-1 3-1,2-4 0,2-2-1,1-3 0,4 1 0,-1 1 1,-1 4-1,0 3 0,1 5 1,-4 5-1,-1 8 1,0 7-1,-1 6 0,-2 4 0,2 2-1,-1 1 0,-1-3-3,0 2-2,-3-12-6,3-1-18,-6-14-9,0 0 1,0 0-1</inkml:trace>
  <inkml:trace contextRef="#ctx0" brushRef="#br0" timeOffset="539269.7632">21802 5127 93,'-17'-27'35,"5"7"-1,12 20-4,-12-14-56,12 14-6,-7-15-1,-1-4-1</inkml:trace>
  <inkml:trace contextRef="#ctx0" brushRef="#br0" timeOffset="547496.4082">19198 12128 64,'3'13'30,"-4"1"-2,6 14 1,-2 6-7,-2 8-19,1 8-3,-1 7 1,1 3 0,-3-5 1,0-8 0,-1-7 1,2-8 0,-3-15 0,3-17 1,-9-6-1,2-16 0,-4-15 0,1-8-1,-4-8 1,1-9-1,-1-6 0,2 0 0,1 4 1,6 8 0,1 6 0,5 8 0,4 8-2,6 13 1,5 9-1,4 14 0,3 7-1,0 10 1,-2 9-1,0 6 0,-6 5 0,-3 3 0,-7-1 1,-5 0-1,-5-4 0,-4-3 0,-2-8 0,-3-5 0,-2-6 1,2-5-1,1-6 1,2-6-1,11 2-1,-8-18 1,8 18-1,12-17 1,3 13-1,3 5 0,6 11 1,2 7 0,1 10-1,0 7 2,-3 5-1,-3 3 1,-6-1 0,-5 1 0,-9-7-1,-2-6 1,-7-6-2,-4-10-1,0-5-4,-3-16-3,6-4-10,-1-11-14,5-13-1,6-2-2,1-7 1</inkml:trace>
  <inkml:trace contextRef="#ctx0" brushRef="#br0" timeOffset="547766.4622">19463 12367 63,'18'1'32,"3"13"-1,-5 3-2,-2 7-5,0 9-7,-8 0-6,3 4-2,-7-3-3,0-1 0,-4-7-1,2-2 0,-2-13-1,2-11-2,0 0 1,4-17-2,-1-8 1,3-5-1,1-8 0,2-3-1,4-2-2,-2-1-2,7 9-4,-5 0-6,9 12-12,-3 7-12,1 4 1,-1 8 0,-2 3 0</inkml:trace>
  <inkml:trace contextRef="#ctx0" brushRef="#br0" timeOffset="548037.5164">19800 12393 56,'-1'29'32,"3"7"-1,-5-2-2,3-1-5,3 0-8,-2-7-5,7-2-2,-2-10-4,5-4-2,2-10-1,2-6 0,0-8 0,1-4 0,-6-9 0,0-1 0,-5-4 0,-3 4-1,-5 3 1,-3 4-1,-6 7-1,0 8 0,-2 6-2,-1 6-1,5 5-5,-4-4-6,14-7-15,-5 19-8,5-19 2,15 1-1,-2-8 3</inkml:trace>
  <inkml:trace contextRef="#ctx0" brushRef="#br0" timeOffset="548517.6124">19994 12400 67,'6'11'34,"0"8"0,-5 4 1,-3 1-11,1 8-10,-4-7-5,3 3-4,-2-7-1,1-2-2,0-7-1,3-12 0,0 0 0,0 0 0,-2-14 0,5-5 0,0-3-1,1-3 0,0-2 0,1 3 0,3 3 0,-2 5 0,-6 16 0,15-10 1,-15 10 0,18 20 0,-9-1 1,0 4 0,0 0-1,4 3 1,-2-5-1,-1-2 1,1-6-1,0-6 0,-1-7-1,1-7 0,0-6 0,-1-4 0,0-2 0,0-4 0,-1 1 0,-2 1 0,0 3 0,-1 4 1,-6 14-1,8-12 1,-8 12-1,0 0 0,9 16 0,-8-5-1,1 3-2,-2-14-5,7 23-8,-7-23-19,0 0-3,15 5 0,-7-17 0</inkml:trace>
  <inkml:trace contextRef="#ctx0" brushRef="#br0" timeOffset="548692.6474">20390 12378 88,'3'14'36,"0"10"1,-3 4 1,0 0-15,3 5-14,0-1-5,1-4-5,3-3-7,-5-7-19,-2-18-10,10 6 0,-7-24 1,1-4-2</inkml:trace>
  <inkml:trace contextRef="#ctx0" brushRef="#br0" timeOffset="549150.7389">20375 12102 112,'0'0'33,"6"-16"-3,8 17-4,-1-4-34,6 3-13,3 2-7,-1 4-3,3 8 1,-3 3 3,0 7 9,0 5 8,-3 4 12,-1 4 13,-3 0 9,0 3 7,-4-6-1,-3 0-1,0-2-4,-7-6-7,4 1-6,-5-12-4,2 0-3,-1-15-1,0 15-1,0-15-1,-3-10 0,2-4 0,1-5 0,0-3-1,3-4 0,1 0 0,3 0 0,2 4-1,3 3 1,3 7-1,1 9 1,2 6 0,0 8 0,0 6-1,-1 3 0,0 4 0,0 1-1,-3 3-3,-3-8-4,6 3-10,-3-7-20,1-12 0,3-3 0,0-9 0</inkml:trace>
  <inkml:trace contextRef="#ctx0" brushRef="#br0" timeOffset="549706.8502">21140 12279 79,'0'0'34,"0"0"-1,-9 28 3,-10-3-19,-2-1-8,2 6-2,-1-1 0,6 3-1,3-5-2,6-4-1,6-6-1,-1-17-1,21 12-1,-5-14 1,4-6-1,0-3 0,0-1 0,-1 1 0,-1 1 1,-2 3-1,-2 5 1,-1 8 0,-4 4 0,0 6 0,-1 0 0,0 4-1,1 0-1,-1-3-1,3-2-2,0-11-2,4-2-3,-2-16-2,5-1-2,-5-13 0,5-2 1,-7-11-1,5-5 5,-6-5 2,-2-5 6,0 1 3,-6-3 4,2 7 2,-5 2 3,2 13-2,-6 3 1,2 17-1,3 16-1,-14 2-2,8 19-1,2 15-2,0 7-1,3 9 0,0 7-1,3 2-1,4 1-3,0-4-2,3-5-3,-3-15-5,3-2-9,-4-15-12,-5-21-4,3 11 0,-8-21 1</inkml:trace>
  <inkml:trace contextRef="#ctx0" brushRef="#br0" timeOffset="549925.894">21328 12400 72,'-7'-12'34,"1"-2"0,6 14-2,12-13-10,-1 4-7,12 9-5,1-2-2,5 6-3,-2 3-2,1 9 0,-4 1 0,-5 7-2,-3 4-1,-8 0-1,-2 1-2,-6-5-2,3 2-4,-5-13-11,2-13-18,9 14 1,-9-14 1,18-21-1</inkml:trace>
  <inkml:trace contextRef="#ctx0" brushRef="#br0" timeOffset="550225.954">21705 12363 97,'-4'37'34,"-4"0"0,6 1-5,6 1-20,-2-7-2,8-2-2,-1-10-1,8-6-2,1-9 0,3-6 0,-3-10-1,1-4-1,-4-8 1,-3-2-1,-5-3 0,-7 1-1,-5 2 1,-7 4-1,-2 4 1,-4 6-1,0 6-2,-3 0-2,7 10-4,-3-6-7,17 1-15,0 0-3,0 0-1,0 0-1</inkml:trace>
  <inkml:trace contextRef="#ctx0" brushRef="#br0" timeOffset="550512.0112">21874 12439 81,'9'24'35,"2"8"-1,0-2-3,-4-2-16,6 1-4,-3-8-4,5-3-3,-3-11-1,3-6-2,-1-7-1,-1-7 0,2-6 0,-2-4-1,1 0 1,-2 3 0,-4 1 0,1 9 2,-9 10-1,15-1 1,-8 12-1,0 7 1,1 3-1,1 1-1,2 1-3,-5-6-6,3-8-25,0-3-3,-9-6 1,11-22-2</inkml:trace>
  <inkml:trace contextRef="#ctx0" brushRef="#br0" timeOffset="550686.046">21829 11841 96,'-26'-11'35,"3"0"-5,13 7-10,10 4-34,-11-20-21,14 6-1,-1-7-1</inkml:trace>
  <inkml:trace contextRef="#ctx0" brushRef="#br0" timeOffset="552181.345">22143 4798 14,'6'-17'21,"14"9"1,-5-7 1,8 4-14,4 4-1,2 3 0,4 1-2,4 3 0,4 4-2,5 2 0,2 5-2,5 5 0,1 3-1,5 7 0,-1 4 0,-1 7 0,-3 6-1,-4 8 0,-5 7 0,-7 9 0,-6 8 1,-8 9-2,-12 6 1,-8 7 0,-9 8 1,-11 7-1,-9 3 1,-9 8 0,-9 4-1,-6 8 1,-8 4 0,-3 6 1,-3-3-1,1 2 1,0-2-1,7-4 2,5-5 0,8-11 0,9-6 1,10-8-2,10-4 2,10-13-2,8-7 3,10-10-4,10-8 2,9-10-2,9-8 0,6-12 0,2-8 0,4-7-1,-2-5 1,-3-3 0,-5-2-1,-7-1 0,-8 3 1,-6 4 0,-6 6-1,-9 7 1,-4 7-1,-6 10 2,-5 13-1,-5 10 2,-6 10-1,-3 11 1,-2 13 0,-1 10 0,0 13 0,0 13-1,3 13 0,0 12 0,8 15-1,2 9 0,5 11 1,4 9-2,6 8 2,5 1 0,5-1 1,6-6 0,3-4 0,-1-13 0,4-12 0,-2-19 0,-1-20-3,-1-24-4,-6-27-8,-4-25-26,-3-28 0,-10-39 0,-3-15-2</inkml:trace>
  <inkml:trace contextRef="#ctx0" brushRef="#br0" timeOffset="553046.518">23064 7883 69,'0'0'33,"0"0"-1,12 23 0,-5 4-21,-2 10-3,1 10-2,-2 11-1,-2 8-2,-1 4-2,-3-1-1,0-4-1,-4-9-3,3-8-1,-3-12-7,7-13-12,6-12-8,-7-11 0,17-26-1,-8-7 2</inkml:trace>
  <inkml:trace contextRef="#ctx0" brushRef="#br0" timeOffset="553287.5662">23260 7834 49,'7'-18'32,"-7"18"2,0 0-1,6 35-13,-6 4-5,3 16-4,-5 6-3,2 13-2,-2 1-3,1 2-1,0-5-1,0-7-1,1-9-1,0-11-2,4-8-2,-3-14-4,4-6-8,-5-17-18,0 0 0,10-20 0,-11-7 2</inkml:trace>
  <inkml:trace contextRef="#ctx0" brushRef="#br0" timeOffset="553776.664">23159 8283 61,'-19'-3'34,"10"4"0,9-1 1,-4-13-16,18 8-8,2-4-3,8 1-3,3-3-3,7-2-3,0 2-5,-2-2-2,1 3-3,-8-1-5,3 5-1,-7-2-3,-2 2 0,-5 1 0,-3 3 2,-11 2 7,15-1 6,-15 1 7,0 0 6,3 21 5,-8-1 6,-2 3 0,-3 5 1,0 4-3,-3-2-1,6 4-6,-1-7 0,6-2-4,3-11 0,7-6-2,6-9-1,7-6 0,1-7-1,2-2 0,-1-7-1,0-3 0,-7-3-1,-4 1 1,-8 2-2,-8 1 2,-7 4-2,-5 5 2,-6 7-2,-2 3 0,1 7-3,-3 0-2,8 7-5,-1-3-10,10-3-12,9-2-2,0 0 0,16-5 1</inkml:trace>
  <inkml:trace contextRef="#ctx0" brushRef="#br0" timeOffset="554030.7148">23669 7978 41,'0'-17'30,"0"17"2,-2-22 0,2 10-10,0 12-7,0 0-4,-3 13-1,-1 3-4,5 12 0,-2 5-2,3 7-1,-2 5 0,2 6-1,-1 0 0,1-5-3,1-4-1,-3-8-4,3-2-4,-5-11-12,2-21-14,6 16 1,-6-16-1,7-13 2</inkml:trace>
  <inkml:trace contextRef="#ctx0" brushRef="#br0" timeOffset="554354.7794">23749 8192 46,'0'0'31,"7"22"1,-5 0 2,-4 4-16,-1-3-4,7 5-4,-4-5-3,6-1-2,-2-9 0,6-4-2,2-8-1,2-3-1,0-6 1,1-3 0,-3-5-1,-2-3 0,-3-2-1,-4 0 1,-6 0-1,-3 3 1,-4 3-2,-3 2 0,-2 5-1,-1 4-2,3 7-1,-1-2-3,14-1-4,-14 8-6,14-8-7,11 4-3,1-6-1,7 0 2,5-6 4</inkml:trace>
  <inkml:trace contextRef="#ctx0" brushRef="#br0" timeOffset="556444.1972">24033 8167 31,'26'-8'22,"-4"7"0,-10-4 1,-12 5-2,0 0-1,-11 9-3,-3 1-1,-9 1-5,4 7-3,-2-1-2,5 2-1,0 0 0,7 1-2,6-4-1,6 0-1,6-8 0,5-4-1,3-4 0,5-1 0,1-3 0,0-2-1,-1 0 1,-4 1 0,1 3-1,-2 4 1,-1 6 0,-4 8 0,0 7-1,-1 7 1,-1 9 1,1 4-1,-3 4 1,-2 0 0,-5-2 0,-3-4 1,-7-7-1,-3-8 1,-4-8-1,-5-9 0,-2-9 0,-3-8-2,1-6-2,0-12-3,9-3-1,-2-12-3,14 2-2,0-10-1,15 7-1,0-4 2,7 8 2,4 3 1,1 7 5,-1 5 2,-2 8 5,-4 7 2,-5 2 3,-2 6 0,-9 0 3,8 4 0,-8-4 1,8 11-2,-8-11-1,13 6-2,-4-7-1,3 0-2,1-5-1,2-3-1,-1-4-2,0-1 1,-4 0-2,-4 0 2,-3 1-2,-4 2 2,1 11-2,-17-5 2,1 13 0,-3 5-1,-1 4 1,3 4 0,2 3 0,3-1-1,6 0 1,6-2-1,5-6 0,5-4 0,7-5-1,0-5 0,3-5-1,0-3 1,1-2-1,-4-3 1,-1-2-1,-3 0 1,-3 3 0,-1 0 0,-9 11 1,12-14 0,-12 14 0,0 0 1,0 0 0,9 15 0,-9-15 0,9 20 0,-9-20 2,0 0 0,0 0 0,0 0-1,38 27 1,-38-27-1,0 0 1,0 0 0,36-19-3,-36 19 1,0 0-1,0 0 0,0 0 0,0 0 0,0 0-1,0 0 0,0 0-2,35-24 0,-35 24-1,0 0-1,42-5-1,-42 5 1,37-13 0,-37 13 0,34-17 1,-34 17 2,0 0 1,0 0 1,0 0 0,0 0 2,0 0 1,0 0-1,0 0 2,0 0-1,0 0 1,-36 34-1,36-34 1,0 0-2,-2 36 0,2-36-1,0 0 0,32 5 0,-32-5 0,29-16 0,-29 16 0,0 0 0,34-29 1,-34 29-1,0 0 0,0 0 0,0 0-1,0 0 1,0 0-1,0 0 0,0 0-1,0 0 1,28 41-1,-28-41-1,0 0 0,43 1 0,-43-1 0,36-25-1,-36 25 0,30-48 1,-30 48-1,15-66 2,-14 28 0,-5-4 2,-3-4-1,-5 7 1,0 1 1,12 38 0,-26-58 0,26 58 0,0 0 0,-35-15 0,35 15-1,-14 42 0,14-42-1,-1 67-1,5-25 0,3 0-2,0-1 1,3-6-2,-10-35 1,17 56-1,-17-56 2,0 0-2,11 44 3,-11-44 0,0 0 1,0 0 0,0 0 0,-5-40 1,5 40-1,4-42 1,-4 42 0,16-41 1,-16 41-1,0 0 2,32-30-1,-32 30 0,0 0 1,29 32-1,-29-32 0,10 43-2,-10-43 1,9 45-2,-9-45 0,0 0-2,17 41-1,-17-41-1,0 0-1,41-12 0,-41 12-1,33-34 3,-33 34-1,29-40 3,-29 40 1,21-35 1,-21 35 2,0 0 1,0 0 2,0 0-1,0 0 1,6 35-1,-6-35 1,1 37-1,-1-37 0,0 0-2,0 0 0,16 36-1,-16-36 0,0 0 0,0 0-1,0 0 0,10-49-1,-10 49 2,0 0-2,-4-48 1,4 48-1,0 0 0,0 0 1,12-35 0,-12 35 0,0 0 0,0 0 0,37 12 0,-37-12 0,0 0 1,30 16 0,-30-16-1,0 0 1,0 0 0,37 1 0,-37-1 0,0 0 0,29-17 1,-29 17-1,0 0 0,31-18 0,-31 18-1,0 0-2,30-6-4,-30 6-12,0 0-23,0 0 2,34 6-1,-34-6 0</inkml:trace>
  <inkml:trace contextRef="#ctx0" brushRef="#br0" timeOffset="557348.3782">22843 12044 33,'0'0'26,"0"0"3,-7 13-5,7-13-7,0 22-1,0-3-4,2 9 1,-2 2-4,4 10-2,-2 3-3,1 6 0,-4 5 0,0 2-1,-6-3 2,-3 3 0,-5-5 1,-3-1-1,-6-11 0,0 1 0,-5-12-1,1-4-1,-2-9-2,1-8 0,1-5-5,0-14-10,5-2-23,4-3-2,5-12 1,3-4-1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34:25.7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2927 2101 24,'0'0'22,"-9"-8"2,9 8 1,3 23-9,1 2-6,1 14 1,0 6-7,-1 11 0,0 0 0,1 3-2,-3-5 1,0-5 0,-3-9 1,2-10-2,-4-11 4,4-5 2,-1-14-1,0 0 0,-14-22-1,10 0-1,-3-11 0,4-7-2,-2-9-1,4-7-2,3-6 1,4 2-1,3 1 0,2 7 1,3 4-1,3 10 1,0 13-1,4 13 0,-2 18 1,1 11-1,1 14 0,-1 7 2,2 11-2,-2 3-1,-2 1 1,-4-4-2,1-3-2,-6-10-2,1-3-3,-5-15-7,2-5-9,-7-13-7,12-3-1,-5-12 1,0-12 2</inkml:trace>
  <inkml:trace contextRef="#ctx0" brushRef="#br0" timeOffset="189.0378">3327 2190 49,'0'0'27,"11"10"3,-8 5 2,2 9-18,0 10-6,-2 2-2,3 7 1,-3-3-4,1-1-2,0-2-3,-3-8-6,3-5-1,-3-9-11,-1-15-9,10 0-1,-4-16 1,4-4 1</inkml:trace>
  <inkml:trace contextRef="#ctx0" brushRef="#br0" timeOffset="413.0826">3568 1822 60,'9'-14'28,"-9"14"1,13 2 1,-7 21-17,-1 14-7,3 16-1,-3 11-1,0 13 1,-1 9-5,-1 1-3,2 1-6,-4-10-4,3-10-6,-1-14-2,-1-17-8,4-10-3,-6-27 5,0 0 2</inkml:trace>
  <inkml:trace contextRef="#ctx0" brushRef="#br0" timeOffset="1580.316">3549 2322 54,'-12'-32'27,"9"8"2,2-3 0,7 2-15,11 10-4,5 0-1,9 9-1,3 1-3,5 11 0,-2 4 0,0 9 2,-6 10-4,-5 3-2,-6 2 1,-7 0-2,-6-4 2,-4-4-1,-4-6 0,0-4-1,1-16 2,0 0 1,0 0 0,-9-16 0,6-6-1,3-4 1,1-8-1,1-3-2,3-4 0,2 0 0,5 1-1,1 6 0,5 5-1,0 4-1,6 7 0,2 1-1,4 7-1,0 1 0,4 7 0,-1-3 0,2 5 0,-2-1 2,-3 3 0,-4-2 0,-6 4 2,-4 1 1,-8 5 0,-6 4 1,-7 2 0,-6 5 0,-3 1 0,-2 6 0,-2-1 1,1 3 2,0-3-2,5 0 2,2-1-2,5 0 0,3-4 0,4-1 0,1-6 0,5 0-2,0-7 2,4-1-2,0-8 3,0-1 0,0-9 0,1 2 2,-3-3-2,0 2 2,-10 10-3,9-18 2,-9 18-3,0 0 2,0 0-3,0 0-3,2 15 2,-1-4-3,4 2 2,0-2-4,3 1 1,2-6-4,7-4-2,-4-16-5,10 0-2,-4-14 0,8-1 2,-3-15 1,3-2 2,-4-12 4,-1-3 6,-4 2 7,-5-3 5,-4 3 1,-7 6 2,0 8 1,-7 8-1,2 17 0,-8 7-2,1 17-3,-3 9-1,3 18-3,-1 11-1,1 15 0,2 6-2,1 7 4,4 6-4,4-1-2,6-1-2,-1-9 0,8-9-3,-2-15-1,1-6 0,-2-15-3,1-8 1,-12-12 2,9-8 1,-10-7 2,-6-5 4,-3-7 2,-1-5 1,0 1 2,-2-5 4,4 7 1,-1-5 1,10 9 0,-1-5-1,6 12-1,1-1-2,6 7-1,1 2-1,1 9-1,0 5-2,0 9 0,-1 6 0,-2 6 2,-3 7-3,-3 2-2,0 2 0,-2-6-3,2 0-2,-3-12-3,7-1-12,0-10-11,5-17 0,4-5 1,0-9 3</inkml:trace>
  <inkml:trace contextRef="#ctx0" brushRef="#br0" timeOffset="1887.3774">4759 2143 42,'0'0'24,"0"0"4,0 0-1,-2 33-9,-6-6-9,4 8-2,0-3 0,4 7 1,3-9-1,6-2-2,2-9 1,7-3-2,-2-12 1,2-3-1,-2-8-1,-2-5 0,-3-6-2,-3-3 1,-4-5-1,-3-1-1,-2-1 1,-2 1-1,-2 3-1,-1 5 0,-2 6 0,-3 4-2,1 9-1,-3 1-2,4 12-6,-2-6-9,4 3-10,3 1-2,4-11 1,8 13 0</inkml:trace>
  <inkml:trace contextRef="#ctx0" brushRef="#br0" timeOffset="2219.4438">4971 2148 31,'14'4'25,"-5"1"2,3 9 1,-1 5-13,-3 1-3,4 5 2,-5-1-4,2 0-1,-4-4-3,3-2-1,-8-18-1,8 12 2,-8-12-3,7-10-2,-4-6 3,2 3 1,1-7-2,0 5-1,0 0 0,1 3-4,-7 12 3,7-12 0,-7 12-1,6 15 3,-3 4-2,1 3-2,2 4 0,0-2-3,4 6-3,-2-12-7,6-1-19,-1-7-3,-2-15 2,1-6-1</inkml:trace>
  <inkml:trace contextRef="#ctx0" brushRef="#br0" timeOffset="2437.4874">4956 1689 97,'-26'-19'38,"3"0"-1,4 0 0,4-6-25,4 5-9,6 5-7,-1-6-8,7 6-12,0 1-11,-1 14 1,6-14-1,-6 14 0</inkml:trace>
  <inkml:trace contextRef="#ctx0" brushRef="#br0" timeOffset="2799.5598">3365 1795 106,'-27'3'36,"6"-2"0,4-4-3,17 3-39,-9-7-27,9 7-4,11-15 1,-1-3-2</inkml:trace>
  <inkml:trace contextRef="#ctx0" brushRef="#br0" timeOffset="6920.3838">9464 6422 1,'-13'9'17,"-7"-8"0,6 5-1,-4-5-5,5 3-2,-1-2 0,6 1 3,-2-2-1,10-1-1,-11 3-1,11-3 1,0 0-1,0 0 0,0 0-1,0 0 0,14 3-1,-4-4-1,7 3-1,2-3-1,8 1 0,2-2-1,6 1 0,4-2-1,5 0 0,2-1 0,5 0-1,1-2 1,5 0-1,2-1 0,3 0 0,-2-1 1,1 1-1,-1-3 2,0 2-1,-6-1 0,-1 1 1,-8 0-2,-3 2 2,-6-1-2,-5 2 1,-6 0-2,-6 2 1,-2 2-4,-9-4-5,2 6-13,-10-1-16,0 0 2,0 0-2,-23-12 0</inkml:trace>
  <inkml:trace contextRef="#ctx0" brushRef="#br0" timeOffset="16378.275">3464 10035 60,'-18'-8'29,"7"2"0,-4-7 0,3 0-5,-1 4-15,-4-1-2,-2 5-2,-7 3 0,-3 5-1,-6 4-1,0 8 0,-2 3-1,2 3 0,2 2-2,7 2 1,6 1-1,9 2 0,10-1 0,13 3 0,8-2 0,7 3 0,7 3 0,2 1 1,2-1-1,-1 0 1,-6-2 0,-5 0 0,-10-2 1,-6-1 1,-10-4 0,-6-2 1,-10-4-1,-2-2 0,-7-4 0,-4-1 0,-4-5-2,0-5 0,2-4-3,0-6-1,6 0-4,-1-11-8,10-1-15,6-2-7,5-5 1,8 3 0,6-7 2</inkml:trace>
  <inkml:trace contextRef="#ctx0" brushRef="#br0" timeOffset="17108.421">3520 10297 62,'2'12'28,"-2"-12"0,-1 27 0,3-7-16,0 2-3,5 5 1,-2-2-2,4 0-2,-2-3-1,4-2 0,-1-7-2,1-3 1,-1-10-2,2-3 1,1-6-1,-1-4 0,0-6 0,0-2 0,-3-3-1,1 2 1,-4-1-1,-1 5 1,-3 1-1,0 6 0,-2 11 0,-1-13-2,1 13 1,0 0 0,0 21-1,0-6-1,3 6 1,-1 1 0,5 2 1,1 0 0,1-2 0,1-4 0,2-5 0,3-7 0,0-9 1,4-5-1,-2-7 0,1-6 0,1-5 0,0-4 0,-1-5 0,-2-3 0,-4-2 1,-1-1-1,-2 0 0,-3 1 0,-2 5 1,-2 4-1,-3 5 1,1 5-1,-3 9 0,3 12 0,-13-1-1,5 13 1,0 10-1,0 7 0,0 6 0,1 7 0,1 4 1,4 2 0,4-1-2,1-2 0,4-4-3,0-11-1,6 0-7,0-11-12,1-10-9,7-4 1,1-13-1,8-5 4</inkml:trace>
  <inkml:trace contextRef="#ctx0" brushRef="#br0" timeOffset="17378.475">4307 10103 61,'9'-21'27,"-15"3"-1,6 18 0,-19-8-12,2 13-5,0 8-2,-4 9-1,2 13 0,0 6-1,7 9 0,0 6-1,7 7 0,3 1-1,5 3-1,3-8 0,2-2-1,0-6 0,-1-7 0,-1-7-2,-2-9-2,0-4-5,-5-10-11,1-14-13,0 0 0,-15-11 0,8-8-1</inkml:trace>
  <inkml:trace contextRef="#ctx0" brushRef="#br0" timeOffset="17845.5684">3918 10419 75,'10'5'28,"2"-11"-1,15 4 1,6-8-20,3-1-6,6-1 1,1-2-2,2 1 0,-2-1 0,-2 1-1,-4 0 0,-5 4 0,-5 0-1,-4 2 1,-7 2-1,-4 4 2,-12 1 1,9 9 0,-11 2 2,0 5-1,0 2 2,2 5-1,2 1 2,3 2-1,2-4-1,7-1 0,0-4-1,5-4 0,-2-8 0,1-3 0,-1-8 0,-3-3-1,-2-5 0,-4-2 0,-7-5-1,-3 0 0,-5-1-1,-5 0 0,-3 3 0,-5 2-2,3 3-1,-3 1-3,6 7-6,0-1-10,5 1-13,9 6 1,0 0 0,17-10 0</inkml:trace>
  <inkml:trace contextRef="#ctx0" brushRef="#br0" timeOffset="18175.6344">4607 10304 63,'20'28'29,"-5"-4"0,0 6-5,-4 1-5,-4-3-6,1-3-4,-6-5-1,2-2-1,-4-18-1,2 14-1,-2-14 0,0 0 0,-4-25-2,4 8 0,0-7-1,1-2-1,0-5-1,1 3 1,1 3 0,0 4 0,0 4-1,-3 17 1,8-11-1,-8 11 1,11 18-1,-5-1 0,1 2 0,2 4 0,1 1-1,0-1-2,1 0-4,-3-7-4,3-3-19,-1-4-5,-1-9 0,2-3 0</inkml:trace>
  <inkml:trace contextRef="#ctx0" brushRef="#br0" timeOffset="18996.7986">5046 10188 74,'2'19'28,"-12"-4"-1,-2 7 0,-8 3-17,2-4-5,2 3-1,-2-3 0,6-1 1,4-5-1,6-1 1,2-14-1,10 14 0,0-14 1,4 0-1,-2-6 1,4 0-2,-3-1 0,-2 0-1,-1 2-1,-10 5 1,12-9-2,-12 9 0,0 0 0,7 11 0,-7-11 0,4 17-1,-4-17 1,10 18-1,-1-9-2,3-5-1,4-4-3,1-8-3,5-3-4,-1-10-2,7-2-1,-3-10 0,2-3 3,-2-6 4,2-1 6,-4-3 6,-4-1 6,-6 2 3,-4 2 3,-4 8 1,-7 4 1,-3 10-3,-8 6-2,1 14-4,-4 7-2,3 14-1,0 8-1,3 8 0,1 7-2,4 6 0,2 2-2,3 0-1,4-2-2,2-7-2,3-4-1,-3-9-1,4-6-2,-10-23-4,11 12-2,-11-12 3,2-16 2,-7 0 3,-1-4 5,-4-1 3,-2-1 4,1 3 5,-2 0 6,3 7-1,-1-1 3,11 13-4,-9-14-2,9 14-2,0 0-3,17-10-1,-5 8-2,4 2 0,4 2-2,2 5 1,1 4-1,-1 5 0,-4 3 0,-1 3-1,-2 0-1,-5-1-2,-2 0-1,-4-7-3,4-1-8,-8-13-15,15 4-6,0-11 3,0-9-2</inkml:trace>
  <inkml:trace contextRef="#ctx0" brushRef="#br0" timeOffset="19334.8662">5685 10137 78,'0'0'31,"-8"30"-1,-6-7 1,-1 3-20,4 7-4,-2-4 0,7 1 0,-1-8 0,9-3-3,6-8 0,8-4 0,3-9-1,5-3-1,1-6 1,3-3-1,-1-5-1,-2 0 0,-5-4 0,-4-1-1,-7 1 1,-6 0-1,-8 6 0,-7 2 0,-6 3 0,-4 5 0,-3 2-1,-1 6-1,1 5-3,0-5-4,8 7-6,2-6-9,6-3-11,9 1 1,10-10-1,5 4 3</inkml:trace>
  <inkml:trace contextRef="#ctx0" brushRef="#br0" timeOffset="19671.9336">6022 10102 73,'23'17'28,"2"10"0,-11-5-1,-2 2-17,1-1-3,-4-3-3,-3-3-2,-6-17 2,7 18-1,-7-18 1,0 0-1,9-11 1,-3-2-1,-3-4 1,4-2-1,-1-4 0,3 0 0,-2 0 0,1 6 1,-4 0-2,1 7 1,-5 10-1,0 0 0,9 15-1,-7 3-1,3 3 0,1 3-1,3 3-1,1-1-5,7-1-15,1-4-13,0-11 1,4-8 0,-2-11-2</inkml:trace>
  <inkml:trace contextRef="#ctx0" brushRef="#br0" timeOffset="19830.9654">6082 9660 117,'-27'-7'38,"8"6"-1,3-3-6,13-14-44,3 18-22,2-28-4,9 4 0</inkml:trace>
  <inkml:trace contextRef="#ctx0" brushRef="#br0" timeOffset="21679.335">18068 11723 35,'-19'-2'17,"19"2"0,-19-4 2,10 4 0,-1-2-4,10 2-3,-13-1-1,13 1-1,0 0 0,-9-4 1,9 4-3,0 0 0,0 0-2,12 0-1,-2 1-1,3-2-2,4 0 0,5 1-1,6 0-1,4-1 0,4 1 0,5-3 1,5 1-1,2 0 1,3-1-1,3 0 1,3 1-1,0-1 1,3 2-1,1 0 0,-1 1 1,2-1-1,1 1 0,-1-1 1,-1-1-1,-1 1 0,0-1 0,-2 0 0,-1-1 0,-2 2 1,-3-1-1,1-1 0,-2 2 0,-6-1 1,0 1-1,-5-2 1,-2 1 0,-3 0 0,-4 1-1,-5-2 1,-3 2-1,-4 1 1,-4-1-1,-4 1-2,-11 0-3,15 0-17,-15 0-13,0 0 0,7-16 0,-11-5-1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35:15.8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1610 554 5,'0'0'20,"6"-40"2,-6 40 4,0 0-6,0 0-1,9-38-6,-9 38-2,0 0-1,0 0-3,0 0-1,9 60-2,-5-11-2,-3 15 1,1 15 3,0 12-5,2 2 4,-3-1-4,0-10 2,-2-12-2,3-18 3,0-12-4,1-18 4,-3-22-1,0 0-1,4-20 0,-2-11-1,0-8 0,-1-10-1,1-8 0,-1-7-2,0-4 2,-2 4-3,-1 3 3,-2 9-2,0 3 1,-2 7 0,-2 5 2,8 37-1,-18-55 2,18 55 0,-16-36 0,16 36 1,0 0 0,0 0-1,-16-35 1,16 35-2,0 0 1,40-9-1,-40 9 0,62-1 0,-25 2-1,4 1 1,1 2-2,-4 0-2,-3 2 0,-35-6-3,51 11-3,-51-11-7,0 0-11,33 18-5,-33-18 1,0 0 1,0 0 1</inkml:trace>
  <inkml:trace contextRef="#ctx0" brushRef="#br0" timeOffset="242.0484">1663 832 32,'0'0'27,"-36"29"4,36-29 2,0 0-12,0 0-5,-2 40-1,2-40-4,38 7-3,-38-7-4,63-2-2,-27-2-5,-1-3-1,2-1-3,-37 8-5,58-19-8,-58 19-10,36-11 1,-36 11-1,0 0 2</inkml:trace>
  <inkml:trace contextRef="#ctx0" brushRef="#br0" timeOffset="535.107">1960 838 41,'31'-13'23,"-31"13"3,0 0-2,19 43-9,-19-43-1,22 51-5,-9-27-2,1-3-1,-3-1-1,1-6 1,-6-3-1,-6-11 1,0 0-1,0 0 2,0 0 2,0 0-4,-10-40 1,10 40-4,-7-46 0,7 46-3,5-57 1,-5 57-4,17-52-1,-17 52-2,30-40-4,-30 40-10,35-20-11,-35 20 1,39 1 0,-39-1 1</inkml:trace>
  <inkml:trace contextRef="#ctx0" brushRef="#br0" timeOffset="769.1538">2332 837 45,'0'0'27,"0"0"3,29 42-1,-29-42-15,7 38-4,-3-12 0,2 3 3,-3 6-9,2-1 3,-1 2-5,0-6 1,-1-5-8,-2-8 3,3-6-19,-4-11-10,0 0 1,7-24-2,-7 24 1</inkml:trace>
  <inkml:trace contextRef="#ctx0" brushRef="#br0" timeOffset="919.1838">2394 720 67,'0'0'24,"0"0"-1,0 0-4,10-39-26,-10 39-11,0 0-4,0 0-2,29 5 2</inkml:trace>
  <inkml:trace contextRef="#ctx0" brushRef="#br0" timeOffset="2197.4394">2489 865 45,'0'0'26,"32"40"5,-32-40-2,45 14-15,-45-14-4,54 5-2,-54-5 1,55-10-2,-55 10-4,48-27-1,-48 27 2,28-35-2,-28 35 1,12-37-2,-12 37 0,0 0 0,-6-47-1,6 47-1,0 0 1,0 0-1,-31-20 0,31 20 0,0 0 1,-38 28 2,38-28-1,-30 38-1,30-38 2,-28 51-1,28-51 1,-22 56-1,14-26 1,4 1-1,2-1 1,6-3 1,1-1-2,3-5 2,2-3-4,1-3 2,4-3-4,-1-10-2,8-4-5,-4-11-4,10-2-8,-28 15-5,61-43-2,-25 16-4,-1-4 7,3-1 1,-4-3 13,-3 8 9,-31 27 15,44-52 5,-44 52 5,22-39 1,-22 39 0,0 0-1,0 0-6,0 0-7,-34 13-3,34-13-2,-27 56 0,15-20 4,1 7-5,5-1 3,1 2-4,5-7 3,4-4-3,4-10 3,4-6-3,5-13 1,0-11-1,-17 7 0,42-44 3,-19 7-6,-1-6 2,0-7-3,-3-6 3,-1-1-4,-3-2 4,-5 3-3,-2 4 0,-6 4 4,-4 6 1,-3 7-2,5 35 2,-17-47-3,17 47 3,0 0-2,-36-14 0,36 14-2,-26 35 0,14 0 1,1 7-2,1 9 3,4 5-4,2 3 2,5-1 0,3-3 1,2-4-3,3-13 3,2-6-5,-2-11 3,2-7-3,-2-11 3,0-3-2,-9 0 0,0 0 5,0 0-4,0 0 6,37-41-1,-37 41 0,0 0 0,31-18 1,-31 18 1,32-10-1,-32 10 0,45-16-3,-45 16 0,49-22 3,-49 22-2,50-31 1,-50 31-2,40-38-1,-40 38 3,23-42-1,-23 42 0,9-38 0,-9 38-1,0 0 0,-17-39 0,17 39 0,0 0-1,-43-5 1,43 5 0,-34 18 0,34-18 0,-32 39 0,32-39 1,-18 60-1,14-28 0,4 5 1,5 2 2,3 0-2,4-4 2,6-5-4,1-6 4,5-5-6,0-8 3,4-9-6,-1-15-1,4-6-4,-31 19-6,53-68-4,-30 25-10,0-9 3,-3 0-3,-5-4 3</inkml:trace>
  <inkml:trace contextRef="#ctx0" brushRef="#br0" timeOffset="2399.4798">3631 568 50,'0'0'26,"-12"-51"4,12 51-5,0 0-3,0 0-5,0 0-7,0 0-2,-34 44-3,31-3-2,-1 8-1,2 7-1,0 6-1,2 1 0,3 0-2,0-7 2,3-4-7,-2-15-6,5-5-20,1-10 4,-1-11-5,3-9 5</inkml:trace>
  <inkml:trace contextRef="#ctx0" brushRef="#br0" timeOffset="2649.5297">3762 796 60,'0'0'29,"0"0"1,0 0-1,0 0-9,0 0-8,0 0-3,0 0-3,33 1-1,-33-1-2,40 7-1,-40-7-2,50 4-1,-50-4-4,46-5-13,-46 5-13,31-12 1,-31 12-1,0 0-1</inkml:trace>
  <inkml:trace contextRef="#ctx0" brushRef="#br0" timeOffset="3544.7087">4613 559 28,'33'-28'22,"-33"28"-2,0 0 5,-17-45-4,17 45-3,-42-19-5,13 14-4,0 5 3,-5 4-3,3 6 0,-3 7-5,4 6-1,0 6-1,3 6 0,4 5-1,5 4 0,6 3-1,6 2 1,6 1 1,8-2 0,5-6 0,8-4 4,4-4-4,7-6 3,1-4-3,4-9 3,0-8-4,1-8 3,0-2-3,-3-6-3,-3-6 2,-32 15-3,54-44 5,-54 44-2,39-54 3,-39 54-6,22-53 3,-22 53 0,10-44 0,-10 44 0,0 0-3,-1-37 0,1 37 0,0 0 3,0 0-1,0 0 1,0 0 0,0 0-1,0 0 1,0 0 0,0 0 0,0 0 0,0 0 0,0 0 0,0 0 0,0 0 0,0 0 3,-30-31-3,30 31 1,0 0-1,0 0 0,0 0 0,0 0-1,0 0 1,0 0-3,0 0 2,0 0 1,11 59-1,-11-59 1,16 65-1,-5-27 1,2 3 3,-2-3-3,-2-6 4,-1-7-4,-1-5 4,-5-7-3,-2-13 4,0 0-3,-11 2-1,5-13 1,6 11 0,0 0-1,-16-50-2,16 50 4,0-55-2,0 55-1,14-62 0,-14 62 2,21-56-5,-21 56 2,27-45-1,-27 45-4,0 0-2,42-39-1,-42 39-12,0 0-12,33-15 0,-33 15 0,0 0 0</inkml:trace>
  <inkml:trace contextRef="#ctx0" brushRef="#br0" timeOffset="3979.7958">5107 738 25,'0'0'22,"0"0"0,0 0 4,0 0-7,0 0-2,0 0-2,0 0-3,-21 51-2,21-51-1,-27 49-2,27-49-2,-19 55-1,19-55-1,-5 49 3,5-49-3,9 35-1,-9-35 0,0 0 0,33 16-1,-33-16 0,0 0 0,42-24-3,-42 24 3,28-35 2,-28 35-2,23-41 0,-23 41 2,0 0-2,20-47-1,-20 47 1,0 0-1,0 0-2,0 0 2,0 0 0,0 0-3,8 39 3,-8-39 0,7 48-1,-2-24 1,1-2 1,2-2-3,-1-6 0,4-4-7,-11-10-6,0 0-16,35-16-1,-35 16 0,40-35-4</inkml:trace>
  <inkml:trace contextRef="#ctx0" brushRef="#br0" timeOffset="4272.8544">5556 594 14,'0'0'21,"0"0"2,-31-16 7,31 16-13,-31 21 1,31-21 0,-23 50-2,18-13-2,-3 9-4,9 9-3,-1 7 2,5 8-3,2 2-3,2-1 2,2-3-4,0-5 2,-1-5-3,-3-7 2,-2-9-4,-3-11 1,-3-9-2,-6-10-3,7-12-14,-13 6-15,1-18 2,1-9-3,2-9 3</inkml:trace>
  <inkml:trace contextRef="#ctx0" brushRef="#br0" timeOffset="4498.8996">5379 896 79,'0'0'34,"0"0"-1,0 0 2,0 0-27,0 0 0,0 0-2,45-11-3,-45 11-3,42-10-2,-42 10 0,45-12-3,-45 12-7,40-20-19,-40 20 0,32-22 0,-32 22-1</inkml:trace>
  <inkml:trace contextRef="#ctx0" brushRef="#br0" timeOffset="4792.9582">5855 507 36,'0'0'28,"0"0"4,0 0-2,23 35-16,-31 1 0,6 9 0,-5 8-2,6 5-4,-4 4-3,5-2-2,2-2-1,2-5 1,3-7-2,0-6 1,2-6-3,-1-9 1,2-6-6,-10-19-4,14 9-18,-14-9-5,10-18 0,-10 18-1</inkml:trace>
  <inkml:trace contextRef="#ctx0" brushRef="#br0" timeOffset="5019.0036">5720 795 70,'0'0'32,"-34"-9"2,34 9 0,0 0-18,0 0-1,0 0-6,0 0-3,0 0-4,37 14 0,-37-14-4,50 4 1,-50-4-3,60-1-8,-60 1-11,56-5-10,-56 5 0,53-10-1,-53 10 1</inkml:trace>
  <inkml:trace contextRef="#ctx0" brushRef="#br0" timeOffset="5437.0872">6951 658 26,'-42'-15'27,"42"15"1,-55-3 1,24 10-7,31-7-3,-58 27-4,58-27-5,-41 39-4,41-39-2,-19 49 0,19-49-1,13 54-1,-13-54 0,30 55 0,-30-55-1,34 50 0,-34-50-1,21 43 0,-19-23 3,-10-1-3,-5-4 1,-7-1-4,-5-7 0,1-4-7,-6-5-14,30 2-7,-51-13-3,51 13 2,-33-39-1</inkml:trace>
  <inkml:trace contextRef="#ctx0" brushRef="#br0" timeOffset="5635.1268">6541 530 65,'0'0'30,"-31"-5"-1,31 5 3,0 0-24,-31 55-1,31-55-2,-17 64-5,7-29-13,7 4-13,3 2-3,2-5-1,-2-36 1</inkml:trace>
  <inkml:trace contextRef="#ctx0" brushRef="#br0" timeOffset="6545.3088">7793 643 37,'0'0'25,"0"0"2,5-40-1,-5 40-11,0 0-3,0 0-1,-45 24-5,45-24-2,-33 43 1,33-43 0,-28 58-1,28-58 0,-9 65 0,9-65-1,10 53 0,-10-53-1,31 32 0,-31-32 1,46 8-2,-46-8 2,52-15-1,-52 15-1,50-35 0,-50 35 1,41-45-1,-41 45-1,26-37 1,-26 37-3,0 0 2,0 0 0,0 0 0,0 0-2,0 0 1,0 0 1,15 51-1,-15-51 1,8 56 0,-8-56 3,19 48-3,-19-48 1,29 26-1,-29-26 3,40-5-2,-40 5 0,46-30-1,-46 30 1,48-53-1,-48 53 2,43-68 1,-24 30-3,-3 0 2,-5-1 0,-2-1 0,-4 3-2,-3 1 3,-2 36-3,-3-58 1,3 58-1,-7-38 0,7 38 0,0 0-2,0 0 0,0 0 0,-20 68-1,17-19 0,0 10 1,2 9-1,0 3 1,4 2 1,0-6 2,1-7-2,0-11 2,2-12-3,-2-10 1,1-9-4,-5-18-4,0 0-12,0 0-9,29-46-1,-29 46-4,28-73 4</inkml:trace>
  <inkml:trace contextRef="#ctx0" brushRef="#br0" timeOffset="6792.3582">8518 501 43,'25'-40'27,"-25"40"4,0 0-1,0 0-13,-12 46-5,12-46-2,-11 73-4,7-26-3,-1 7-2,3 2-1,2-3 0,3-3 0,2-6 0,1-8-3,-6-36-3,14 42-9,-14-42-9,0 0-5,34-4-1,-34 4 1</inkml:trace>
  <inkml:trace contextRef="#ctx0" brushRef="#br0" timeOffset="8025.6048">8763 529 52,'0'0'27,"0"0"5,-14 39-2,14-39-22,-32 71 1,13-31 0,-4 1-2,1-2-4,3-4 0,19-35-1,-29 50 0,29-50 0,0 0 0,0 0 0,-21 37 0,21-37 0,0 0 0,0 0 0,34-1-1,-34 1 0,35-5 0,-35 5 0,43-4-1,-43 4 0,40-6 1,-40 6-1,33-5 0,-33 5 0,0 0 0,37-7 0,-37 7 1,0 0-1,0 0 1,31-11-1,-31 11 1,0 0-1,0 0 0,0 0 0,0 0 0,0 0 0,0 0 0,0 0 3,0 0-3,0 0 1,0 0 0,0 0 2,0 0-2,0 0 0,0 0 1,0 0-3,0 0 2,0 0 0,0 0-1,0 0-2,0 0 2,0 0 0,0 0-3,0 0 3,0 0 0,27 38-1,-27-38 1,15 36 0,-15-36 3,23 38 0,-23-38-3,0 0 1,44 32 0,-44-32 1,34-4-1,-34 4-1,33-28-1,-33 28 1,28-45 2,-28 45-2,19-55 0,-19 55 1,11-46 0,-11 46-1,0 0-1,2-40-2,-2 40 0,0 0 2,0 0-1,-1 58 0,7-18-1,2 13 4,5 4-1,2 6 2,0 0-2,0-5 2,-3-4-2,-3-6 2,-7-7-1,-7-11-1,-8-8 0,-7-8 1,-5-7 0,-3-2 0,-3-7 0,0-5 0,3-3 0,3-1 0,4-3 0,9-2 0,7-2 0,7-3-1,8-3 0,6-1 0,7-8 0,6-4 0,5-3 0,3-3-1,1-2 3,0-2-2,-1-1 2,-2-4-3,-2 1 2,-5 1-1,-6-3 0,-5 3-1,-6 1 0,-4 3 1,-4 4-1,-4 7-1,1 35 1,-7-52-1,7 52 2,0 0 0,0 0-1,0 0 0,0 0-1,-33 8 2,33-8-2,-14 64 2,7-22-1,3 6 1,2 5-1,3-1 0,3 1 1,3-2 2,0-4-2,3-6 0,1-5 0,0-7-1,1-4-2,-1-11 0,4-7-9,-15-7-13,0 0-8,43-14 0,-43 14-1,44-34 1</inkml:trace>
  <inkml:trace contextRef="#ctx0" brushRef="#br0" timeOffset="9537.9072">9724 717 26,'0'0'22,"0"0"1,-10-38-1,10 38-8,-34 2 1,34-2-1,-43 21-1,43-21-1,-40 38-2,40-38-3,-27 49 0,27-49-4,-8 49 0,8-49 0,11 40 0,-11-40 2,0 0-2,38 27-1,-38-27-1,29-5 2,-29 5-1,0 0-1,39-35 0,-39 35-1,0 0 0,0 0 1,0 0-1,0 0-1,0 0 3,0 0-2,0 0 0,0 0 0,19 40 1,-19-40 1,0 0-1,26 42 0,-26-42-2,36 4 4,-36-4-2,51-18 1,-22-1-2,1-6 0,3-5 2,1-4-1,-1-4 0,-2-3-2,-3-1 2,-4-1-1,-4-2 1,-5 4-1,-3 4 0,-12 37-1,11-58 1,-11 58 0,-2-36 1,2 36-1,0 0 0,0 0-2,-32 17 0,32-17 3,-24 50-3,14-14 1,2 8 0,3 4 1,4 2-1,4 0 1,4-2 0,2-3 0,2-4 2,2-6-2,-13-35 0,26 48-2,-26-48 0,29 19-1,-29-19-1,32-14 0,-32 14-4,37-42 1,-37 42 0,34-60 1,-34 60 1,27-57 1,-27 57 2,17-41 1,-17 41 2,0 0 2,0 0 1,0 0 0,-10 36 0,10-36-1,-7 50 2,7-50-2,-1 54-1,1-54-1,7 42-1,-7-42 0,0 0 0,0 0-1,41 19-2,-41-19 1,0 0-1,40-42 0,-40 42 1,27-43 0,-27 43 0,19-37 1,-19 37 2,0 0 1,0 0 0,0 0 1,0 0 1,0 0 0,1 58 1,-1-58 1,4 51-2,2-28 1,2-4-2,4-4 1,0-4-2,2-7 2,-14-4-4,0 0 0,37-10 1,-37 10-2,0 0 1,17-48-1,-17 48 3,-4-40-3,4 40 1,-13-39 0,13 39 2,0 0-1,-21-38-1,21 38 0,0 0-1,0 0-1,0 0 2,0 0 0,0 0-2,0 0 0,0 0 4,13-38-2,-13 38-1,0 0 2,0 0 1,38-31-3,-38 31 1,0 0 0,0 0-2,35-3 3,-35 3-1,0 0-2,31 41 0,-31-41 2,23 44 1,-23-44-1,23 44 2,-23-44-3,0 0 2,28 44 1,-28-44-1,0 0 0,0 0 2,31-6 0,-31 6-3,0 0 1,25-43 1,-25 43-3,0 0 1,23-47-1,-23 47-1,0 0 0,0 0 0,0 0 1,0 0-1,0 0 1,37 12 0,-37-12 1,0 0-1,34 47-1,-34-47 0,0 0-2,38 35-3,-38-35-5,0 0-15,0 0-8,0 0 1,0 0 0,0 0 2</inkml:trace>
  <inkml:trace contextRef="#ctx0" brushRef="#br0" timeOffset="9927.985">9860 594 28,'-30'4'30,"30"-4"2,0 0 0,0 0-12,0 0-3,0 0 1,44 14-7,-44-14-4,42 3-2,-42-3-2,54 0-1,-54 0-2,56-3-2,-27-1-2,-29 4-8,54-13-10,-54 13-10,52-11 1,-52 11-2,51-16 3</inkml:trace>
  <inkml:trace contextRef="#ctx0" brushRef="#br0" timeOffset="10147.029">10456 528 109,'0'0'40,"0"0"2,0 0-3,0 0-30,0 0-2,0 0-4,0 0-5,0 0-6,0 0-15,30-14-16,-30 14 0,0 0 0,43-39-1</inkml:trace>
  <inkml:trace contextRef="#ctx0" brushRef="#br0" timeOffset="16899.379">5834 7883 37,'11'-13'27,"-11"1"1,0 12 0,4-14-5,-4 14-7,5-14-2,-5 14-3,2-12-3,-2 12-1,0 0-2,-10-1 0,-3 12-2,-7 3 1,-7 7-1,-10 6 0,-7 6-1,-7 6 1,-5 2 0,-2 0-2,2-4 1,4-2-2,6-6-2,7-5-2,7-10-4,12-4-11,5-5-17,15-5 2,-2-13-1,13-3 0</inkml:trace>
  <inkml:trace contextRef="#ctx0" brushRef="#br0" timeOffset="17277.4548">5878 7864 17,'-4'-15'23,"4"15"2,-6-12 2,6 12-6,0 0-2,0 0-2,0 0-4,0 0-2,0 0-2,12 19-1,11-2-1,9 0 0,16 5-1,12 0 0,12 6-1,4-5-1,5 2-1,0-4-1,-2 0-1,-9-4-1,-12-3-3,-10 2-3,-14-8-7,-9 1-12,-8-1-10,-17-8 1,-10 8-1,-15-10 2</inkml:trace>
  <inkml:trace contextRef="#ctx0" brushRef="#br0" timeOffset="17985.5964">5127 8202 5,'16'-4'14,"-8"-8"2,5 9 1,-3-4-5,0 2 0,-10 5 2,13-6-1,-13 6-1,0 0-1,9-1-2,-9 1 1,4 10-2,-3 4 0,2 9 1,-1 5-1,4 15-1,-2 8 1,4 16 0,-3 6-2,3 7-1,-4 1 0,4 3-3,-4-3 1,2-4-2,-1-7 1,1-9-2,-2-9 1,2-7-1,-1-10 0,-2-9 1,1-6-1,0-6 1,-4-14 1,4 11-1,-4-11 1,0 0 0,0 0 0,0 0-1,0 0 1,0 0-1,14 5-1,-4 2 1,5 1-1,5 5 0,9 2 1,9 3-1,9 1 1,10 2 0,4 0-1,5-2 1,1-3-1,-1-3 1,-4-3-1,-7-3 0,-9-1-1,-10-3-1,-6-1-4,-12-8-4,0 4-12,-8-6-13,-3-6-3,-1-4 1,0-10 0</inkml:trace>
  <inkml:trace contextRef="#ctx0" brushRef="#br0" timeOffset="18524.7042">6749 8218 18,'0'0'24,"-6"-25"1,6 25 2,0 0-7,0 0-2,0 0-2,0 0-2,-2 14-2,3 7-3,6 13-1,-1 8-2,2 16 1,0 10-2,5 10 0,-3 3-2,1 4-1,-2-3 0,0-4-1,-3-8 1,0-7-1,-3-12 2,1-5-2,-4-10 1,0-7 0,-4-5 0,-1-5 0,-3-1-1,-4-2 1,-6-2-1,-4 3 0,-7 0 0,-7 4 0,-6 0 0,-6 3 0,-7-3 1,-2 0-2,-4-4-1,-1-4-2,4-3-4,-3-12-6,10-4-14,4-9-11,3-12 1,7-7 0,5-12 1</inkml:trace>
  <inkml:trace contextRef="#ctx0" brushRef="#br0" timeOffset="18856.7706">5640 8576 61,'-21'-5'30,"11"8"2,-1-8 1,11 5-12,0 0-5,-9-15-4,9 15-2,6-19-2,4 6-2,4-8-2,8-1-2,4-4-1,2-2-1,3 2-1,-2 1-2,4 6-4,-9 0-6,0 8-14,-3 6-8,-10 4 0,-1 8-1,-10-7 3</inkml:trace>
  <inkml:trace contextRef="#ctx0" brushRef="#br0" timeOffset="19104.8201">5646 8958 72,'-9'28'32,"11"-1"1,4-13 2,8-11-19,10 4-4,1-9-2,8 3-1,-2-9-1,4 2-4,-3-2-3,-1-2-3,-1 3-4,-6-3-6,1 1-19,0 0-5,-5-3 1,6-4 0</inkml:trace>
  <inkml:trace contextRef="#ctx0" brushRef="#br0" timeOffset="19339.8672">6408 8492 104,'14'-1'32,"-14"1"0,11 29 2,-3-2-30,-2 3-2,3 9 1,-2 2-1,4 2-1,-1 2-4,-1-6-3,4-3-12,-2-6-15,0-12 1,4-4-1,-5-14 0</inkml:trace>
  <inkml:trace contextRef="#ctx0" brushRef="#br0" timeOffset="20187.0366">8123 8421 13,'-10'3'14,"-6"-4"1,16 1 2,-19 2 3,19-2 2,-12 4-2,12-4-1,0 0-3,0 0-1,10 3-3,1-3-4,12 5-1,6-3-2,14 3-1,8-1-1,10-1 0,6-1-1,3 0 0,-1-2-1,-1-4-1,-5 1-3,-7-4-2,-8 1-5,-9-4-10,-8-2-14,-4 1 1,-8-5-1,-3 3 3</inkml:trace>
  <inkml:trace contextRef="#ctx0" brushRef="#br0" timeOffset="20446.0884">8625 8198 67,'-19'2'30,"16"9"1,-4 1 1,4 11-16,4 12-4,-5 4-1,4 14-2,-4 4-2,4 7-3,1-3-5,-1-5-2,5-1-7,-3-11-16,2-10-8,7-7 0,-3-14 0,7-5 1</inkml:trace>
  <inkml:trace contextRef="#ctx0" brushRef="#br0" timeOffset="21444.288">9937 8227 61,'18'1'31,"-18"-1"-1,16-13-4,-16 13-11,0-14-2,0 14-3,-20-14-2,4 8-3,-6-1-1,-2 5-1,-4 2-1,-3 9 0,-5 5 1,4 10 1,-2 5-1,5 7-1,4 4 1,8 5-1,9 0 0,10-1 1,15-3-2,11-6 1,9-6-2,9-7 0,4-4-3,2-13-3,3-2-8,-5-9-17,-5-10-5,-1-3 1,-8-11-1</inkml:trace>
  <inkml:trace contextRef="#ctx0" brushRef="#br0" timeOffset="21676.3344">10262 8200 66,'-1'-13'28,"1"13"1,0 0 1,2 20-8,1 1-13,-4 5-3,4 7 0,-4 4 0,1 7-1,-1 1-3,-1-1 0,1-6-4,-2-5-2,3-3-6,-2-10-10,2-20-13,0 0 1,0 0-1,19-18 2</inkml:trace>
  <inkml:trace contextRef="#ctx0" brushRef="#br0" timeOffset="21895.3782">10482 8135 75,'3'-11'33,"-3"11"-2,4 18 1,-4 6-14,-2 10-11,-3 6-2,3 10 0,-3 5-1,3 4-1,0 1-3,1-3-1,4-3-3,-2-9-4,4-5-11,-1-7-14,-2-15 0,4-6 0,-6-12 1</inkml:trace>
  <inkml:trace contextRef="#ctx0" brushRef="#br0" timeOffset="22084.416">10365 8469 112,'-13'-6'34,"13"6"1,0 0-2,11-12-27,2 6-6,6 0-2,1-3-5,7 3-8,1-1-8,2 1-11,3 6 1,-2-1-1,3 6 2</inkml:trace>
  <inkml:trace contextRef="#ctx0" brushRef="#br0" timeOffset="22579.515">10791 8480 62,'0'0'28,"16"18"1,-16-18-5,15 11-5,-2-2-4,-2-7-5,5 5-2,-6-7-2,6 6 0,-6-5-1,-1 5-1,-9-6-1,9 18-1,-11-5 0,-3 3-1,-3 2 1,0 0-1,-2-1 1,0 1-1,0-5 0,2-3 0,8-10 0,-10 13-1,10-13 1,0 0-1,0 0 0,0 0 1,13 3-1,-13-3 0,17 3 0,-6 0-1,2 2 1,1 2-1,1 3 1,-3 1-1,1 3 1,-2 0 0,-4 1 0,-2 1 0,-5 2 1,-3-1 0,-4 0 1,-4-1 0,-6-2 0,-1-1 0,-3-4 0,2 1-2,0-6 1,-1-1-2,6-2-2,0-2-2,14 1-4,-14-8-11,14 8-16,-1-17-1,5 2 2,7 1 0</inkml:trace>
  <inkml:trace contextRef="#ctx0" brushRef="#br0" timeOffset="23474.694">11463 8261 8,'15'2'18,"-15"-2"4,23-6 2,-23 6-4,15-4-2,-15 4 0,11-5 0,-11 5-3,0 0-1,-1-11-4,1 11-3,-11-9-2,2 3-2,0 4-1,-3-2-1,-2 6 0,-1 3 0,-2 6 0,-2 1 2,1 5-2,0 3 2,2 6 0,4-1 0,5 6 1,4-3-1,5 2 0,5-2-1,5-1 1,3-1-2,4-4 1,1-5-1,1-4-1,2-5-2,-2-5-2,4-3-3,-5-10-6,4 2-11,-3-6-10,-3-6-1,3 2-1,-5-7 3</inkml:trace>
  <inkml:trace contextRef="#ctx0" brushRef="#br0" timeOffset="23811.7614">11804 8163 52,'0'0'27,"-1"-20"2,1 20-4,1-13-8,-1 13-3,0 0-1,0 0-2,-2 25-4,-1-4-1,5 8 0,-3 2 1,4 8-1,-2-1-1,5 4 0,-1-4-2,4-1 0,0-9-1,2-2-1,-1-5-1,-1-6-4,1 0-5,-10-15-15,12 9-12,-12-9 0,11-8 0,-11 8-1</inkml:trace>
  <inkml:trace contextRef="#ctx0" brushRef="#br0" timeOffset="25462.0914">12855 8354 5,'-22'7'20,"-5"-10"2,11 7 3,-2-5-5,8 2 2,1-1-4,9 0-4,0 0-2,0 0-2,0 0-2,18-4-3,3 4 0,7-1-2,9-1 0,8 1 1,13 1 0,6-2 0,11 3 1,5-2-1,7 1-1,3-1 1,5 1-2,2-1 0,0-1 0,1 1 0,-4 0-1,-2 0 0,-2 0-1,-4-2 1,-5 2-1,-5 0 0,-6-1 1,-8 1-2,-3-2-1,-6 3-3,-9-4-3,-2 1-12,-9 1-15,-8-9 0,-2 1 1,-9-5-1</inkml:trace>
  <inkml:trace contextRef="#ctx0" brushRef="#br0" timeOffset="25771.1531">14483 8103 69,'-19'-2'29,"10"7"-1,9-5 2,0 0-18,15 9-4,7-1-1,8 5-1,4 2-1,5 5-1,3 4 0,2 6-1,-3 0 0,-2 4 0,-9 1 1,-4 2-1,-12 2-1,-4-1 1,-11-3-1,-7-2-2,-9-3-1,-10-6-3,-4-2-3,-10-12-8,0-6-13,-3-4-7,-8-13 1,1-2-1</inkml:trace>
  <inkml:trace contextRef="#ctx0" brushRef="#br0" timeOffset="26348.2686">13030 7515 90,'5'16'30,"0"5"-1,-4 3 3,-1 11-29,0 8-1,-1 7 1,0 5 0,-5-4 0,1-2-1,-1-7 0,2-7 0,0-10 0,4-12 1,0-13-1,0 0-1,15-31 1,-5 4-1,0-8 1,4-5-2,1-8 0,1-5-1,0 0 1,-1 0-2,1 3 2,-1 7-1,-1 4 1,-2 9 0,-1 6 0,0 12 1,-1 9-1,0 11 2,-1 11-1,1 9 1,-1 9-1,-1 8 1,-1 9-1,-1 3 0,0 2 0,-2 0 0,-1-6-3,-1-7 0,1-4-4,-3-14-6,4-7-14,-1-7-8,-3-14 1,0 0-1,-18-20 3</inkml:trace>
  <inkml:trace contextRef="#ctx0" brushRef="#br0" timeOffset="26546.3082">13052 7848 80,'-15'-4'32,"15"4"-1,0 0 2,0 0-21,20-3-3,1-1-2,8 3-2,-2-3-2,3 1-2,2-1-3,-4-3-6,1 0-15,0 2-10,-8-8 1,2 1-1,-2-8 1</inkml:trace>
  <inkml:trace contextRef="#ctx0" brushRef="#br0" timeOffset="26800.3589">13521 7500 68,'0'0'30,"10"-5"0,-10 5 2,-5 14-6,6 6-18,-1 4-2,5 11 1,-3 4-1,4 8 0,-1-1-2,5 5-1,-2-5-2,2-3 0,-2-3-2,-1-8-1,2-7-4,-4-8-5,3-7-17,1-3-7,-9-7 2,16-13-2,-7-5 2</inkml:trace>
  <inkml:trace contextRef="#ctx0" brushRef="#br0" timeOffset="27123.4236">13978 7634 85,'0'0'26,"9"0"1,-19 0 1,-1 1-20,-8 4-5,-3 0 2,-3 5 1,-5 2 1,1 5 0,1 3 0,6 7-1,3 2-2,9 4 1,4-1-1,8 3-1,6-2-1,7-1 0,2-5 0,5-5-1,0-6-1,0-4-2,1-5-2,-2-11-2,2-3-8,-6-9-10,1-10-12,2-1 1,-4-9 0,5-1 3</inkml:trace>
  <inkml:trace contextRef="#ctx0" brushRef="#br0" timeOffset="27816.5622">14109 7591 65,'0'0'29,"1"-18"0,-1 18 1,-1 12-8,-1-2-9,3 15-4,-3 2-2,3 10-1,-2 4-1,2 9 0,-3 0-3,2 2 0,0-4-2,1-6-1,1-4-3,-1-10-1,3-3-5,0-11-7,-4-14-7,16 11-2,-16-11 1,15-14 0,-7 2 4,-2-6 6,-1-1 11,-1-2 10,-2 4 10,-1-4 5,1 7 1,-2 0 1,2 2-2,-2 12-3,6-19-5,3 15-4,-9 4-2,22-10-2,-9 5 0,4 1-1,-2 2-2,2 1 0,-4 2 0,0 0-2,-2 4 0,-11-5 0,10 17 0,-8-4 1,-3 0-1,-1 2 0,-1 1 1,-1 0-1,0-5 1,0 0-1,4-11 0,-6 13 1,6-13-1,0 0 1,0 0 0,0 0-1,0 0 1,12 1-1,-12-1 0,14 1 0,-14-1-1,17 6 1,-8 1-1,-9-7 1,12 18-1,-9-6 2,-2 0 0,-3 2 1,-3-3 0,-1 2 1,-5-2 0,-1-2-1,1-3-1,-1-1 0,1-3-3,0-4-2,11 2-4,-14-12-11,10 0-16,6 1-2,2-6 3,8 1-2</inkml:trace>
  <inkml:trace contextRef="#ctx0" brushRef="#br0" timeOffset="28560.711">16797 7697 61,'9'-7'29,"1"6"1,-10 1-5,0 0-12,0 0-1,0 0-3,-18-5-3,0 11-1,-5 5-2,-7 4 0,-8 7 1,-8 2 1,-6 9 1,-11 3-1,-3 5 1,-9-2-2,-4 2 1,-5-4-2,3-1 0,0-4-2,6-6 0,8-5-2,9-5-1,14-5-4,9-10-5,16-3-11,10-6-14,12-10 1,15-3 0,8-7 0</inkml:trace>
  <inkml:trace contextRef="#ctx0" brushRef="#br0" timeOffset="28967.7924">16753 7761 21,'0'0'22,"0"0"2,0 0 2,9 5-6,-9-5-7,0 0 1,0 0 0,4 15-2,5 1-2,0 2-2,8 8-1,2 3-1,12 8 0,4 1-1,9 5 0,5-5-1,4 1-1,0-5-1,1-3 0,-2-6 0,-3-4-1,-7-6-1,-8-5-1,-5-3-3,-9-7-5,-3-2-15,-6-2-11,-11 4 2,-6-17-2,-11 4 0</inkml:trace>
  <inkml:trace contextRef="#ctx0" brushRef="#br0" timeOffset="29726.9442">15756 8219 24,'0'0'22,"0"0"2,0 0 3,0 0-12,5-12-3,-5 12 1,0 0-1,2 14-2,-2 1-1,3 11-1,0 6-1,5 12-1,-1 7 0,4 12 1,0 3-3,4 5 1,-1-2-2,1 0-1,-3-5 0,1-6-1,-3-6 1,-2-6-1,-3-6 0,-2-4-1,-4-8 1,1-5 0,-2-5 0,-1-4 0,3-14 0,-3 15 0,3-15 0,0 0 1,0 0 0,0 0-1,0 0 0,0 0 1,8 1-2,1-1 1,3 0 0,6 1-1,7 1 0,6 1 0,8 2 1,5 2-1,7 1 0,4 2 0,7 0 0,0 1 1,1 1-1,-1 1 0,-2 0 0,-5-1 0,-5-2 0,-5-1 0,-6 1 0,-6-4-2,-5-1-3,-9-6-2,1 4-5,-8-10-11,0-5-14,1 3 0,-4-9 1,4 0 2</inkml:trace>
  <inkml:trace contextRef="#ctx0" brushRef="#br0" timeOffset="30336.066">17412 8355 9,'1'-19'16,"-1"19"3,0 0 1,-2-11-4,2 11 0,0 0-1,0 0-1,0 0-1,0 0-1,0 0-1,0 0 0,0 0-3,-8 20-1,5-3-1,3 13-1,-1 5 1,3 10 0,-2 6-1,4 8 0,-2 4-1,4 2 0,-1-1 0,3-1-2,-3-5 1,2-5-1,0-5 0,0-5-2,-1-9 1,-2-6-1,-1-6 0,-1-5 0,-2-6 1,0-11-1,-4 16 1,4-16 0,-13 9 0,1-6 0,-3 2 0,-9 2 0,-6 1-1,-8 2 1,-9 1-1,-6 0 0,-5 1 0,-4-2-1,1 1-2,1-6-1,3 2-2,2-9-4,12 1-11,5-10-17,7-7 1,7-6 1,2-10 0</inkml:trace>
  <inkml:trace contextRef="#ctx0" brushRef="#br0" timeOffset="30742.1472">16191 8452 74,'-9'-2'31,"9"2"-1,0 0-4,-2-20-12,2 20-2,13-26-3,0 11-3,-2-5-2,6-1 0,-1-2-1,5 2 0,-1-1-2,3 2 0,-3 2-2,-1 2-1,-2 3-3,-4 3-5,1 4-13,-3 6-11,-11 0 1,10 7-1,-10-7 2</inkml:trace>
  <inkml:trace contextRef="#ctx0" brushRef="#br0" timeOffset="31043.2074">16236 8846 41,'11'17'30,"-4"-5"2,7 3 1,-3-1-8,3-5-4,9 7-6,-4-7-4,5 4-4,-2-4-2,1 2-2,1-2-2,-4-1-2,-1-1-3,-3-5-3,3 1-14,2-3-14,-4-8 1,6-1 0,-3-8-1</inkml:trace>
  <inkml:trace contextRef="#ctx0" brushRef="#br0" timeOffset="31319.2626">16960 8595 88,'0'0'31,"0"0"0,0 0 1,2 13-25,-1 3-1,-4 3 0,5 10 0,-3 3-1,3 8 0,0 1-1,4 2-2,1-3-1,1-6-4,5-3-5,-3-10-15,2-13-12,5-3 0,-1-13 1,3-6-1</inkml:trace>
  <inkml:trace contextRef="#ctx0" brushRef="#br0" timeOffset="31876.374">17286 8269 29,'0'0'21,"0"0"1,0 0-1,0 0-6,11-3 1,-11 3-2,9-4-1,-9 4-1,11-5-1,-11 5-2,12-3-3,-2 0 0,0-5-2,6 2 1,1-5-1,7 1 0,2-5-1,5 2 1,2-3-1,2 3-1,0-2 0,-1 3 0,-2 0 0,-3 2 0,-4 1-1,-3 2 0,-5 0 0,-2 2 0,-6 1 0,-9 4-1,14-5 0,-14 5 0,0 0-2,0 0-2,0 0-3,0 0-6,10-13-21,-10 13-2,11-15 1,0 6-1</inkml:trace>
  <inkml:trace contextRef="#ctx0" brushRef="#br0" timeOffset="32238.4464">18145 7842 63,'0'0'28,"13"2"-1,-13-2-1,-13-6-18,5 7-2,-5-2 2,-1 5 1,-3-2-1,-1 5-2,-1 0 0,4 7 1,-1 0-1,5 7-1,0 1-1,6 5 0,2-1 0,6 2-1,0-1 0,6 0 0,2-4 0,3-1-1,2-4 0,2-4-1,-1-4 0,1-3-1,1-2-2,-2-8-4,6-1-5,-5-10-15,3-6-11,2-2 1,-1-10 0,4-3-1</inkml:trace>
  <inkml:trace contextRef="#ctx0" brushRef="#br0" timeOffset="32486.496">18422 7768 77,'0'0'30,"10"1"-2,-10-1 1,0 0-19,-4 16-2,1-2 0,2 10-1,-3 3-1,4 9-1,-4 1 0,4 7-1,-3-3-1,5-2-1,0-4-1,0-6-2,3-5-3,-3-10-2,3-1-11,-5-13-17,14 1 0,-3-11 1,-4-8-2</inkml:trace>
  <inkml:trace contextRef="#ctx0" brushRef="#br0" timeOffset="32763.5514">18605 7720 75,'0'0'29,"0"0"1,0 0 0,1 18-16,-1-5-8,2 9 1,-2 2 1,4 9-1,-4 3-1,3 7-1,-2 2 0,2 0-2,-2-1-1,1-5 0,0-4-2,-1-6-3,2-4-1,-3-10-3,4 0-5,-4-15-13,0 0-10,0 0 0,-7-11 1,4 0 2</inkml:trace>
  <inkml:trace contextRef="#ctx0" brushRef="#br0" timeOffset="33006.6">18430 8078 66,'-10'0'32,"10"0"0,-10 2 2,10-2-16,0 0-2,0 0-2,20-8-5,-9 1-2,5 3-2,-3-3-1,4 3-1,-1-2-3,-2-1-1,-1 4-3,-13 3-7,19-15-21,-8 13-5,-2-4 2,4 1-2</inkml:trace>
  <inkml:trace contextRef="#ctx0" brushRef="#br0" timeOffset="33665.7316">18780 8087 32,'0'0'26,"-12"2"4,12-2 1,0 0-9,0 0-1,0 0-1,0 0-5,0 0-4,14-4-4,-1 4-1,0-3-3,2 3-1,2 0-1,-1 4 0,0 0 0,-2 3-1,-4 3 1,-2 1-1,-4 3 1,-1 0 0,-3 3 0,-1 1-1,-3 0 1,-1-2 0,-1-2 0,1-1-1,0-2 1,5-11-1,-9 14 1,9-14 1,0 0-1,0 0 0,0 0 0,0 0-1,0 0 1,0 0-1,10-3 1,-10 3-2,14-2 1,-5 1-1,3 2 0,0 1 0,2 3 0,-1 2 0,-2 2 0,0 1 0,-1 1 0,-3 1 0,-3 0 1,-2-1 0,-3 1 0,-6-1 2,-3-1-1,-5 2 1,-3-3 0,-3 2 1,-1-3-2,1 0 1,1-2-2,4-3 0,3 0-3,0-7-1,13 4-5,-10-13-12,9 3-16,1 10 0,8-22 1,4 11-1</inkml:trace>
  <inkml:trace contextRef="#ctx0" brushRef="#br0" timeOffset="34118.8224">19824 8695 70,'-15'0'34,"2"-3"1,13 3 1,0 0-14,7-14-9,13 11-1,4-5-3,8 5-3,5-4-2,4 3-1,1 1-1,1 1 0,-3 2-1,-4 2-1,-5-1-1,-5 0-1,-5 2-2,-7-4-2,0 4-5,-14-3-17,9-12-10,-9 12 1,-2-23 1,-2 11-1</inkml:trace>
  <inkml:trace contextRef="#ctx0" brushRef="#br0" timeOffset="34374.8736">20058 8455 80,'-4'11'32,"4"-11"0,-7 26 3,9-4-22,-1 0-5,6 13 0,-5 0 0,5 10-2,-5-2-2,5 5 0,-3-3-2,0-2-1,0-3-2,-2-8-3,2-3-5,-3-10-15,-1-5-12,0-14 1,8 5-1,-8-5 0</inkml:trace>
  <inkml:trace contextRef="#ctx0" brushRef="#br0" timeOffset="36104.2193">20980 8355 5,'0'0'9,"0"0"3,-11 0 0,11 0 1,0 0 0,0 0 1,0 0 1,0 0-1,0 0-2,0 0-2,-1-10 0,1 10-1,0 0-2,-1-16 0,1 16 1,0-16-2,0 16 0,0-15 1,0 15-1,1-11 0,-1 11-1,0 0 0,0 0-1,0 0-1,0 0 0,-1 12-1,1 7-1,0 7 0,0 6 0,0 7 0,0 5 0,0 4 0,-1 0 0,1-2-1,0-4 1,0-6-1,0-8-1,1-6-2,-1-7-1,3-4-4,-3-11-8,7-11-19,2-1 0,-1-11 0,6-3-1</inkml:trace>
  <inkml:trace contextRef="#ctx0" brushRef="#br0" timeOffset="36367.272">21148 8269 65,'0'-19'32,"0"19"0,4-16-1,-4 16-13,10 8-6,-9 5-4,5 10-3,-4 7-1,4 10-1,-3 5 0,4 10-1,-3 1 0,2 1 0,0-5-2,0-3 1,1-7-2,1-10-2,2-5-3,-2-12-4,3-7-12,-1-4-14,-10-4 3,12-23-3,-11 0 4</inkml:trace>
  <inkml:trace contextRef="#ctx0" brushRef="#br0" timeOffset="36608.3202">21092 8549 55,'-29'0'32,"9"7"-1,3-5 2,7 0-4,10-2-16,0 0-2,0 0-2,13 0-2,9-2 0,3-3-3,5 0 0,1-3-2,3 1-1,-1 0-2,-5-1-1,-3 4-4,-8-5-4,1 3-17,-1-1-10,-2-4 0,4 1 0,0-5 2</inkml:trace>
  <inkml:trace contextRef="#ctx0" brushRef="#br0" timeOffset="36953.3892">21722 8305 56,'0'0'27,"-12"-3"3,-3-1 0,-5 4-18,3 5-1,-8 1-1,0 8 0,-6 2-2,2 10-1,0 2 0,4 7-2,2 1 0,8 4 0,2-3-1,10 2 0,6-6 0,10-1-1,5-8 0,7-3-1,7-7 0,7-5 0,3-7-1,3-6-1,0-4-2,-3-7 0,1-1-4,-7-8-3,-2 3-10,-7-1-18,-7-5-1,-2 3 0,-5-3 1</inkml:trace>
  <inkml:trace contextRef="#ctx0" brushRef="#br0" timeOffset="37269.4524">21994 8155 62,'0'0'30,"-15"4"0,15-4-5,-7 26-11,3-6 2,5 12-3,-2 5-2,7 11-1,-2-1-2,6 9-2,-1-1-1,3-1-1,0-5-4,-1-6-3,3-1-9,-3-8-24,-3-11-1,3-6 0,-11-17-1</inkml:trace>
  <inkml:trace contextRef="#ctx0" brushRef="#br0" timeOffset="41765.3514">13478 8771 12,'-11'-8'18,"11"8"1,-9-8 0,9 8-1,-10-10-7,10 10 0,-14-8 0,6 6-1,-4 2 0,-3 2-1,0 4-2,-5 3-1,1 5 1,-2 4 1,1 6 0,0 1-2,4 6 0,1-1-1,7 3 0,1 0-1,6 2-2,3-6 1,5 2-2,2-5 0,3-1-2,3-3 0,0-6-2,4 0-3,-3-12-4,6 0-14,-1-4-10,0-11 1,2 3-1,-3-11 2</inkml:trace>
  <inkml:trace contextRef="#ctx0" brushRef="#br0" timeOffset="42162.4308">13586 8980 27,'0'0'22,"0"0"2,-17 5 2,17-5-11,-16 21-3,8-10-1,1 3 0,1 0-1,2 0-3,2-3-1,4-1-2,-2-10-1,11 10-1,-11-10 0,19-5-1,-10-3 1,2-2-1,-1-2 1,2-1-1,-5 0 2,-2 2-1,-5 11 0,7-16 0,-7 16 0,0 0 0,0 0-1,-1 13 0,0-1-1,0 2 0,2 2 0,0 0-2,2 2-2,-1-7-1,5 0-5,-7-11-14,12 0-8,-1-6 1,-3-11-1,6 0 2</inkml:trace>
  <inkml:trace contextRef="#ctx0" brushRef="#br0" timeOffset="42396.4776">13741 8704 61,'0'0'28,"-7"-14"2,7 14 0,-2 19-15,-1-3-4,6 12-2,-4 3-4,3 8-1,-1 5 0,2 1-4,0 2-1,-1-3-4,3-1-2,-5-9-6,2-6-10,1-3-8,-5-15 0,2-10-1,0 0 3</inkml:trace>
  <inkml:trace contextRef="#ctx0" brushRef="#br0" timeOffset="43773.7529">13636 8958 64,'0'0'30,"0"0"-2,12-6 0,-12 6-11,24-11-14,-8 4-7,7 0-2,-3-3-3,5 4-2,-1-2-1,1 4 0,-4 1 1,0 3 0,-4 0 3,-2 1 3,-2 3 6,-13-4 5,13 10 1,-13-10 2,-2 16 2,-3-4 2,-1 2 0,-4 2-2,2 3 0,-2-3-2,4 3-2,0-4-2,3-1-2,3-3 0,0-11-1,10 10 0,0-9 0,1-4-1,2-2 1,-3-2 0,3 1 0,-3-3-1,-2 3 1,-8 6 0,11-9-1,-11 9 0,0 0 0,0 0-1,6 12 1,-6-12-1,6 17 0,-2-6 0,-4-11-1,10 18-1,-10-18-1,16 5-3,-7-11-2,3-2-1,-2-6-1,5-2-1,-5-5 1,3-2 2,-3 0 3,-2 0 3,-2-1 4,-5 6 3,2 1 1,-4 6 1,1 11 1,0 0 2,-9 2-2,5 10 0,3 9-2,-1-3-1,3 8-2,0-3 1,3 1-2,1-6 0,4-2-2,-1-5 0,3-5-1,-2-4 1,1-6-1,0-3-1,-1-4 1,-1 0 0,-1-2-1,-1 1 2,-1 2-1,-5 10 0,6-11 1,-6 11 1,4 13 0,-4 1 0,2 6 0,2 2 0,2 4 1,2-1-1,2-1 1,1-5-2,2-5 1,2-5-1,-1-8 0,1-6 0,-3-5 0,-1-7-1,1-3 1,-3-3-1,-2-1 0,0 0 1,-2 3 0,-1 4 0,-1 4 0,-3 13 0,0 0 0,11-4 1,-7 20-1,3 7 1,2 8 0,1 10 0,0 7 1,0 6 0,0 2 1,-4-2 0,-2-1 0,-5-7 0,-5-4 0,-6-11-1,-2-7-1,-1-11 1,-3-9-3,3-8-1,0-12 0,7-7-2,4-16 0,7-6 0,4-9 0,8-2 0,2-3 1,5 1 1,1 5 1,-1 6 1,1 9 0,-4 7 2,-2 10 0,-6 5 0,-3 7 1,-8 9-1,0 0 1,0 0-1,0 0 1,0 0-2,-8 4 0,8-4 0,-1 11 1,1-11-1,14 10 0,-1-5-1,3 3 1,2 1-1,-1 3 0,-1 3 0,-3 2 1,-8 2-1,-6 5 0,-5-1 1,-8-1-1,-2 0-1,-2-5-1,1-2-4,-1-9-2,9-3-7,0-13-11,8-10-11,7-5 2,2-12-1,5-5 4</inkml:trace>
  <inkml:trace contextRef="#ctx0" brushRef="#br0" timeOffset="43959.79">14616 8706 68,'0'0'33,"5"25"-1,-8 3 1,5 5-12,3 14-10,-5-1-2,7 7-3,-3-3-3,3 0-4,-1-5-1,-1-8-5,4-4-11,-3-7-15,-3-12-1,-3-14 1,0 0-1</inkml:trace>
  <inkml:trace contextRef="#ctx0" brushRef="#br0" timeOffset="44141.8266">14587 8912 108,'11'7'34,"3"-2"1,2-5-1,0-2-32,6-2-8,3-1-16,2 2-12,-6-8 1,2 6-2,-6-11 1</inkml:trace>
  <inkml:trace contextRef="#ctx0" brushRef="#br0" timeOffset="56963.3904">5797 16217 56,'0'0'29,"0"0"-1,-8 12 0,-1-5-16,-10 0-6,-2 9 0,-12 4 1,-4 8-1,-10 2 0,0 8 1,-7-3-2,4 3 0,0-3-2,5-1-1,8-8-2,5-6-4,12-2-5,1-8-8,19-10-17,0 0-1,16 3 0,9-12 1</inkml:trace>
  <inkml:trace contextRef="#ctx0" brushRef="#br0" timeOffset="57322.4622">5868 16230 29,'-12'-6'28,"12"6"2,-14-3-1,14 3-8,0 0-6,0 0-4,13 11-1,1-3-3,13 10-1,4 2-1,11 9 0,3 2-1,11 7 0,1-2-2,2 2 0,-4-3-2,-2-1 0,-7-7-1,-7-7-1,-5-2-5,-10-10-7,-7-2-21,-17-6 1,0 0-2,-9 0 2</inkml:trace>
  <inkml:trace contextRef="#ctx0" brushRef="#br0" timeOffset="57932.5842">5364 16644 46,'-13'5'30,"13"-5"-1,0 0 1,0 0-13,-3 19-7,-1-4-2,4 12-3,-2 9-1,5 15 0,-2 13 0,4 12 0,-3 0-1,3 9-1,0-1 0,0 0 2,-4-8-3,1-7-1,-1-14 1,1-8-1,-1-11 1,1-8-2,-1-8 2,2-6-3,-3-14 3,0 0 1,13 2-1,-4-8 0,2 0 0,6 1-1,4-1 1,7 1-1,7 7 1,5 5-1,6 6 1,2 4-1,3 2 1,1 6 0,-3 3-1,-1-1 1,-4 1-1,-3-5 1,-6-3-1,-4-1 1,-7-3-1,-3-5-1,-5-1-3,-5-5-2,0-1-16,-11-4-17,10-15 0,-8-2 1,0-7-1</inkml:trace>
  <inkml:trace contextRef="#ctx0" brushRef="#br0" timeOffset="58436.685">6491 16627 53,'0'0'28,"0"0"2,1 13 0,-2 3-20,4 11-5,-3 4 2,3 16-2,-2 9 3,3 15-3,-3 3 0,4 5-2,-4-4 1,1-2 1,-1-5-3,2-7 3,-1-11-4,-1-8 3,-1-8-2,0-5 2,-2-4-3,0-3-2,-2-4 2,-1 1-2,-3-3 3,0 3-4,-5-1 3,0 0-2,-5 1 2,-2 0 1,-2-2-1,-5-2-1,-1-1-1,-3-3-1,0-2-2,-3-8-1,4 0-4,-6-6-16,5-9-15,2-10 5,4-6-2,4-7 4</inkml:trace>
  <inkml:trace contextRef="#ctx0" brushRef="#br0" timeOffset="58721.742">5583 16930 70,'-12'0'35,"12"0"-1,-5-16 1,21 3-23,1-9-6,9 1-2,3-5-1,6 2 1,-1 0-3,0-3 0,1 6-4,-6-1-4,0 7-21,-6 10-5,-4 3-1,-5 8-4</inkml:trace>
  <inkml:trace contextRef="#ctx0" brushRef="#br0" timeOffset="58948.7873">5756 17312 80,'-5'27'38,"6"-7"-2,6-9 2,-7-11-28,26 6-5,-7-6-1,4 1-1,-3-2-2,1 0-2,0 1-4,-4-4-7,5 4-15,-1-2-10,-2-3 0,3-3-1</inkml:trace>
  <inkml:trace contextRef="#ctx0" brushRef="#br0" timeOffset="59183.8344">6329 17118 53,'0'0'34,"2"19"1,-2-3 0,-1 10-14,-1-5-12,3 8-4,-2 1-1,1 7 0,1-2-6,-1-6-4,5 1-13,1-9-16,0-9 0,-6-12-1,17-4 2</inkml:trace>
  <inkml:trace contextRef="#ctx0" brushRef="#br0" timeOffset="59602.9182">6428 16717 43,'-1'-11'31,"1"11"2,0 0-1,3-15-11,-3 15-6,12-15-5,3 8-1,-2-11-1,10 4-3,2-8 0,8 3-1,1-2 0,4 0-2,-1 0 0,0 1-1,-4 3-1,-3 1 0,-5 2-1,-6 1-1,-2 6-2,-6-3-4,0 8-14,-2-1-15,-9 3 0,11-10 0,-11 10 1</inkml:trace>
  <inkml:trace contextRef="#ctx0" brushRef="#br0" timeOffset="60717.141">6970 16150 53,'-11'-7'30,"11"7"1,0 0-9,0 0-6,-2 21-6,6-1-2,3 14-3,-1 7-3,0 7 0,0 6 0,1 2 0,-2-3-3,-1-6-4,1-5-13,-1-12-13,-2-14-1,-2-16-1,11 1 1</inkml:trace>
  <inkml:trace contextRef="#ctx0" brushRef="#br0" timeOffset="60926.1828">7133 16173 70,'0'0'34,"1"-12"-2,-1 12 2,2 21-19,-2-3-11,0 10-2,0 7-1,0 5-1,0 6-1,-1 1-2,3 2-10,-4-6-19,-1-9 0,1-10-2,-3-11 1</inkml:trace>
  <inkml:trace contextRef="#ctx0" brushRef="#br0" timeOffset="61091.2158">7002 16424 76,'-3'-18'35,"3"18"-1,19-19 0,2 3-19,2 1-18,2 7-11,3 0-20,-1-2 0,1 8 0,-1-2 0</inkml:trace>
  <inkml:trace contextRef="#ctx0" brushRef="#br0" timeOffset="63396.6768">8093 17097 25,'0'0'30,"0"0"3,-4 13-7,4-13-6,10 5-3,-10-5-3,24 7-2,-7-6-4,8 7-3,5-3-1,6 3-2,3-2 0,4 1-1,0-1-1,-1-3 0,-1 1-1,-5-4-2,1 1-4,-9-11-6,1 8-15,-6-5-7,-5-5-2,-4 1 2</inkml:trace>
  <inkml:trace contextRef="#ctx0" brushRef="#br0" timeOffset="63660.7294">8409 16926 51,'-4'11'32,"7"9"2,0 5-2,-1 0-19,4 15-5,-5 1-2,1 9 0,-4-3-2,1 1-3,-2-4-3,-2-10-4,7-3-15,2-9-12,-4-22-2,20 10-1,-3-20 1</inkml:trace>
  <inkml:trace contextRef="#ctx0" brushRef="#br0" timeOffset="63953.7882">9137 16818 51,'0'0'31,"-23"-9"2,-1 12 1,-4 7-22,-9 1-5,0 15 0,-5 3 0,3 14 0,0-1-1,8 7-1,6-2-2,9 1 0,11-6-1,8-8-1,9-8-2,9-11-2,8-5-1,2-12-7,10-2-18,1-10-8,2-9 0,3-6-1</inkml:trace>
  <inkml:trace contextRef="#ctx0" brushRef="#br0" timeOffset="64158.8292">9343 16810 65,'0'0'34,"0"0"1,-12 27-4,3-3-18,2 15-7,-3 3-2,1 8-1,0 4-1,-1 1-1,3-2-4,-1-6-3,6-1-7,-2-14-20,5-12-3,-1-20 0,18 1 0</inkml:trace>
  <inkml:trace contextRef="#ctx0" brushRef="#br0" timeOffset="64383.8742">9583 16708 88,'-3'13'34,"-1"11"0,-5 9-4,-4-1-24,4 14-5,-5 1 1,1 7 0,0 0-1,1-3-1,4-1-3,-2-10-6,9-1-14,2-14-13,0-10 0,-1-15-1,0 0 1</inkml:trace>
  <inkml:trace contextRef="#ctx0" brushRef="#br0" timeOffset="64571.9118">9322 17120 88,'-15'-2'37,"6"-3"-1,9-6-8,12 3-21,4-6-4,4 1-2,4-1-1,4-1-3,4 6-5,-5-6-7,4 13-14,-3 3-7,-4 3-1,-3 5 1</inkml:trace>
  <inkml:trace contextRef="#ctx0" brushRef="#br0" timeOffset="65164.0302">9632 17184 47,'0'0'31,"-4"10"2,4-10-9,0 0-10,14-2-4,-3-4-1,7 5-1,-3-4-2,7 4-1,-4 1-2,2 3 0,-3 3-1,0 5 0,-5 0-2,-3 6 1,-4 0-1,-2 3 1,-3 0-1,-4 0 1,-3 0-1,-2-3 2,-3-3-1,-1-2 1,0-3-2,0-2 2,1-2-1,4-2 1,8-3-2,-11-1 1,11 1 0,0 0-1,0 0 1,7-14-3,-7 14 3,15-13-3,-5 7 2,0 1-2,0 0 2,2 1-2,0 3 2,0 2 0,1 3 0,1 1 1,1 2-1,2 1 1,0 2-1,0 3 1,-1 2-1,-2 0 1,-3 1-1,-5 2 1,-6 0-1,-4-1 1,-7 0 0,-4-2 1,-4-1-1,-4-1 1,-4-2 0,-2-1 0,-3-2-2,0-5 0,1 1-1,0-6-4,6 3-7,0-9-28,8-10 2,9-8 0,8-6-1</inkml:trace>
  <inkml:trace contextRef="#ctx0" brushRef="#br0" timeOffset="65463.09">10244 16790 46,'-4'-13'32,"-8"12"3,-3 7-3,-2 11-16,-7 3-5,3 15-2,-3 3-1,5 8-1,1 0-2,7 3-2,6-7 0,6-2-2,4-11-1,6-9-1,5-6-2,1-15-7,9-1-17,1-9-9,0-8-1,3-7-1,0-6 2</inkml:trace>
  <inkml:trace contextRef="#ctx0" brushRef="#br0" timeOffset="65663.13">10453 16850 60,'0'0'36,"9"-7"0,-9 7 0,-12 18-17,8 9-10,-5 2-4,3 9-1,-1 4-2,1 2 0,1-1-1,3-3-2,4-3-3,-1-10-3,6-2-12,0-14-19,1-11 1,4-7 0,2-11 0</inkml:trace>
  <inkml:trace contextRef="#ctx0" brushRef="#br0" timeOffset="65878.173">10669 16774 57,'7'-11'35,"-7"11"-1,0 0 2,0 17-13,-4 1-16,3 13-4,-4 5 1,2 9 0,-1 3-1,0 4-1,1-1-2,0-7-4,3 1-5,-5-14-16,3-5-13,1-10 2,1-16-2,-5 12 2</inkml:trace>
  <inkml:trace contextRef="#ctx0" brushRef="#br0" timeOffset="66045.2064">10513 17130 94,'0'0'37,"-1"-18"-1,10 1-4,8 5-26,-1-5-5,2-3-3,3 5-5,-2-6-8,4 10-17,-4 5-4,0 5-1,-1 6 1</inkml:trace>
  <inkml:trace contextRef="#ctx0" brushRef="#br0" timeOffset="66435.2844">10800 17194 66,'10'14'33,"-10"-14"-2,20 12-7,-4-4-13,-4-3-5,3 2-1,-1 1-2,-1 6 1,-2 2-1,-2 5 2,-4 1-3,-4 5 1,-5 1-1,-5 1 1,-6-1-2,-3-2 2,-4-5-2,0-1 0,-1-6-1,2-4 2,4-4-1,3-3 0,4-7 1,10 4 0,-1-12 0,9 3 0,5 0 1,4 1-1,1-1 0,3 4 0,1 1-1,-1 5 0,1 0 0,-5 4-1,-1 1-1,-3 0-2,2 2-2,-5-7-5,6 0-28,-4-7-1,2-3 1,0-6-2</inkml:trace>
  <inkml:trace contextRef="#ctx0" brushRef="#br0" timeOffset="66687.3348">11024 17027 66,'0'0'36,"1"-12"-1,11 7 3,5 7-22,6-9-8,8 8-2,1-2 1,4 7-2,-2-3-1,2 1-3,-3 2-2,-3-8-5,1 7-20,-6-11-12,-2-2 0,-3-6-1,0-2 1</inkml:trace>
  <inkml:trace contextRef="#ctx0" brushRef="#br0" timeOffset="67894.5762">11934 16763 23,'0'0'21,"0"0"-1,0 0-7,0 0-4,0 0-4,0 0 1,0 0 1,0 0 1,0 0 0,0 0 2,0 0-4,0 0 3,0 0-4,0 0 0,0 0-2,0 0 0,0 0-3,0 0 3,0 0-1,0 0 2,0 0-2,0 0 0,0 0 0,0 0 1,0 0-1,0 0-1,0 0 1,-9 8-1,9-8 0,0 0 0,0 0-1,-13-3 1,13 3 0,-11-1-1,11 1 1,-12-3-1,12 3 1,-10-2 0,10 2 0,0 0 0,0 0 0,-9-1 0,9 1 0,0 0 0,0 0 0,0 0 0,0 0-1,0 0 1,0 0 0,0 0 0,0 0 0,0 0 0,0 0 0,0 0-1,-10-4 1,10 4-1,-14 2 0,3 1 0,-1 4 1,-4 6 0,-2 8 0,-5 6 1,0 8 0,-1 3 0,1 6 0,2 0 0,6 0 0,4-4-1,9-4 1,6-6-2,8-7 1,7-7 0,3-8-2,5-4 0,1-9-3,5-2-2,-2-15-9,2 0-24,-1-8 2,-1-2-1,-2-3 1</inkml:trace>
  <inkml:trace contextRef="#ctx0" brushRef="#br0" timeOffset="68156.6286">12140 16706 94,'-2'16'33,"-2"-3"2,-1 6 0,-3 1-27,4 14-4,-5 3 2,3 12-3,-5 0 2,4 4 0,1-3-3,4-2 0,3-6-3,1-11-3,7-2-10,3-13-24,-1-9-1,5-11 0,2-8-1</inkml:trace>
  <inkml:trace contextRef="#ctx0" brushRef="#br0" timeOffset="72562.5096">13087 16994 34,'0'0'26,"0"0"2,0 0-3,-2 11-10,2-11-3,0 0 0,0 0-2,14 5 0,-3-5-1,11 4-3,4-3-1,12 3-2,10-4-1,11 2 0,11-1-1,11 1 0,11-4 1,11 2-1,9-2 1,10 1 0,7 0 0,7-2 0,4 2 0,4 1 0,0 0-1,0 3 1,-4-1-1,-3 1 0,-10 1 0,-7 1 0,-12-2-1,-12-2-1,-14 2-1,-15-7-3,-12 4-3,-19-13-13,-11 2-17,-13-5 1,-10-5-1,-9-2 1</inkml:trace>
  <inkml:trace contextRef="#ctx0" brushRef="#br0" timeOffset="72856.5684">15380 16692 77,'-11'7'34,"11"-7"0,1 11 0,17 0-25,6-4-5,10 8-3,5 1 1,7 9-2,2 1 2,3 10-1,-3 2 1,-4 2 1,-9 0-1,-7 3 0,-15-3 1,-11-2-1,-16-3 0,-14-3 0,-11-7 0,-11-4-2,-8-4-1,-8-6-4,0-2-8,-7-7-25,3-6 1,3-8 0,2-8-2</inkml:trace>
  <inkml:trace contextRef="#ctx0" brushRef="#br0" timeOffset="73487.6946">13634 16136 42,'0'0'28,"-5"17"2,4 6 1,2 12-15,-6 6-5,3 12-3,-5 1 1,3 9-1,-4-4 0,2-1-2,-2-11-1,3-10-2,1-12-1,1-7 0,3-18-1,0 0 0,0 0-1,4-19 0,1-7 0,0-9 0,1-9 0,0-10-2,1-6 2,2-3-1,1 1 0,0 2 1,2 2 0,1 7 2,2 9-1,2 9 1,2 11-1,4 13 1,2 9-1,4 13 0,0 10 0,0 12-1,-1 9 0,-4 9-1,-1 5 0,-7-3-1,-3 0-2,-7-8-3,0-3-13,-5-10-17,-3-13 1,-3-10 0,-5-13 0</inkml:trace>
  <inkml:trace contextRef="#ctx0" brushRef="#br0" timeOffset="73684.734">13600 16389 94,'-10'9'36,"10"-9"0,15 14-4,5-16-24,9 3-4,2-4-2,5 2-1,2-3-1,-1-7-5,2 5-8,-5-7-24,-1-5 1,-1-6 0,0-7-1</inkml:trace>
  <inkml:trace contextRef="#ctx0" brushRef="#br0" timeOffset="73953.7877">14220 15943 98,'0'0'33,"-9"16"0,5-3-5,4 1-25,1 8-3,-1 10 2,3 11-1,-1 9 1,3 10-1,0 4 2,4 0-2,-2-6 0,2-4 1,-1-9-4,-1-9-1,2-9-9,-5-9-23,-4-20 0,12 10 0,-12-10-1</inkml:trace>
  <inkml:trace contextRef="#ctx0" brushRef="#br0" timeOffset="74298.8568">14709 16157 51,'0'0'26,"0"0"3,-23-8-1,-3 2-18,3 6-3,-7 2 0,0 8 1,-2 4 1,5 11 0,1 2-1,7 9-2,4 0-1,9 4-1,4-3-1,10 0 1,3-3-2,9-2 1,3-9-1,3-6-1,4-4 0,-1-3-2,1-7-1,-3-6-4,3-1-9,-1-9-23,-3-7 1,1-4 0,-1-10-1</inkml:trace>
  <inkml:trace contextRef="#ctx0" brushRef="#br0" timeOffset="74546.9062">15004 15894 88,'-4'10'36,"-1"3"0,2 7 0,1 9-17,4 4-18,-1 12-2,-2 14 1,0 9 0,-1 6 0,0 1 0,0-5 0,1-8-1,3-6-4,-3-19-9,4-9-23,4-10 1,-7-18 0,15 10-1</inkml:trace>
  <inkml:trace contextRef="#ctx0" brushRef="#br0" timeOffset="75298.0566">15107 16647 41,'2'-11'32,"7"3"0,-5-4 1,4-2-11,4 5-8,-5-5-6,6 5-2,-3-2-2,4 4-1,-1 1 0,3 3 0,-1 3-2,0 2 0,-2 4 0,-1 3 0,-2 3 0,-4 1-1,-6 3 1,-1 0 0,-4 1-1,-4 1 1,-3 0 0,0-2 0,-3-3 0,1-1 0,2-3 0,1-1 0,2-2 0,9-6 0,-10 2 0,10-2 0,0 0-1,0 0 1,0 0 0,10 0-1,-10 0 0,15 6-2,-6-1 3,0 3-4,2 3 3,-1 1-2,-2 2 2,-3 3-1,-1-1 0,-1-1 2,-3 1-1,-2-4 0,-3-1 1,5-11 0,-15 15 0,5-11 0,-1-2 1,1-2-1,-1-2 1,2-3-1,0-1 0,0-1-1,9 7 0,-13-17-2,13 17-2,-11-18-8,11 18-27,-3-10 1,3 10 0,0 0 0</inkml:trace>
  <inkml:trace contextRef="#ctx0" brushRef="#br0" timeOffset="76389.2748">13990 17508 69,'-21'0'36,"1"0"0,-1-2 1,-2 5-14,-1 0-16,3 8-4,-2 9 1,2 7-2,-2 3 1,5 8-1,4 0 0,5 1-2,8-2 0,3-4 0,9-8-2,6-6-1,9-4-2,0-10-7,10 0-14,-2-11-13,3-5 0,-1-4 1,-2-4 0</inkml:trace>
  <inkml:trace contextRef="#ctx0" brushRef="#br0" timeOffset="76684.3337">14102 17720 37,'-12'-2'35,"-2"11"0,0 0 1,2 3-12,-4-1-9,8 3-5,1-2-4,10-1-2,-3-11-1,22 11-2,-2-10 0,3-2 0,1-4-1,3-2 0,-2-1 1,-3 0-1,-2 0 1,-5 1 0,-5 2 0,-10 5 0,13-2 0,-13 2 0,0 0 0,2 12-1,-2-12-1,0 11-2,0-11-4,0 0-14,9 5-18,1-16 2,3-5-2,1-10 3</inkml:trace>
  <inkml:trace contextRef="#ctx0" brushRef="#br0" timeOffset="76894.3758">14470 17300 89,'0'0'36,"2"21"2,-1 0-4,6 14-24,-5 5-7,0 13-1,-1 1 1,0 5-2,-2-4 0,0-2-3,1-3-1,-3-10-8,6-7-18,-3-16-9,0-17 0,0 0-1</inkml:trace>
  <inkml:trace contextRef="#ctx0" brushRef="#br0" timeOffset="77097.4162">14305 17547 106,'-11'0'38,"11"0"1,0 0-4,24 4-28,-5-5-4,6 1-1,3 1-2,0 0-1,1 3-3,-5-3-3,5 7-12,-10-1-19,1 3-1,0-2-2,-1 2 2</inkml:trace>
  <inkml:trace contextRef="#ctx0" brushRef="#br0" timeOffset="77427.4822">14796 17656 61,'0'0'35,"1"13"1,-11-5-1,-12-7-16,6 10-11,-7-1-3,4 4 0,-1 2-2,6-1 1,2-2-1,8-3-1,4-10-1,10 16 0,3-13 0,3-3-1,3-3 1,0-1-1,-1-1 0,0 2 1,-3-2-1,-4 0 1,-11 5 0,15 3-1,-15-3 1,0 0-1,11 11 0,-11-11-2,8 8 0,-8-8-4,15 6-11,-15-6-22,17-17 0,-4-3 0,1-8 2</inkml:trace>
  <inkml:trace contextRef="#ctx0" brushRef="#br0" timeOffset="77614.5198">14976 17406 97,'-9'25'36,"0"9"1,-2 4-2,6 6-30,-1 1-2,3 2-3,0-2 0,3-4-5,3 0-5,-4-11-16,7-10-12,0-8 1,-6-12-2,17-1 2</inkml:trace>
  <inkml:trace contextRef="#ctx0" brushRef="#br0" timeOffset="78292.6554">15030 17761 91,'3'13'37,"1"0"-1,-4-13-5,18 14-25,-7-9-4,0-3-1,2-4-1,0-4 0,-1 0 0,0-5 0,-1 1 1,-3-1-1,-8 11 1,12-17 0,-12 17 0,0 0 0,0 0 0,10 6 0,-8 9-1,3 6 1,0 5 0,4 5-1,2 9 0,1 0 6,0 2-1,-2-2 0,-3 0 1,-7-40-1,-4 64 0,4-64 0,-34 38 0,34-38-5,-54 8 0,25-15 0,29 7-2,-53-35 1,36 13-5,7-4-1,10-4 1,9-1-1,11 0 2,7 0-1,9 3 1,6 0-1,2 0 6,3 3 0,-2 0 1,-1 4 0,-7 1 0,-4 4 0,-8 2 0,-6 3 0,-5 4 0,-5 0 0,-9 7 0,0 0-1,0 0 0,-10 6 1,10-6-1,-10 18 0,6-4 0,4 3 1,2 6-1,2-1 2,1 0-1,1 0 0,-2-1 0,0 0 0,-3-7 0,-3 0-1,2-14-1,-13 11-2,4-9-1,-2-9-3,11 7-8,-22-21-12,15 0-11,2-8 0,3-6 0,5-10 4</inkml:trace>
  <inkml:trace contextRef="#ctx0" brushRef="#br0" timeOffset="78472.6914">15534 17416 51,'15'-5'34,"-1"14"1,-1 15 1,-1 13-12,-6 3-10,4 9-7,-6 2-1,1 3-4,-4-2-1,0-4-5,0-1-3,-5-13-15,2-10-16,2-8 1,0-16-2,0 0 2</inkml:trace>
  <inkml:trace contextRef="#ctx0" brushRef="#br0" timeOffset="78633.7236">15580 17681 89,'1'-12'39,"-1"12"-1,19-14 1,2 8-29,1-2-8,0-1-3,7 4-22,-3-9-13,2-1-1,1-8-1,-1-2 1</inkml:trace>
  <inkml:trace contextRef="#ctx0" brushRef="#br0" timeOffset="79549.9066">17478 16363 17,'0'0'30,"15"-5"0,-15 5 2,4-11-11,-4 11-3,0 0-4,-15 1-1,0 0-4,-2 9-2,-10 0-1,-4 8 0,-9 2-1,-6 7 0,-8 0-1,-3 2-1,-5 0 0,-1-1-1,1-4-1,1-2 0,5-5-1,7-3 0,8-3-3,8-5 0,13 0-3,6-12-3,14 6-11,18-10-14,9-1-3,10-1-1,9-4 4</inkml:trace>
  <inkml:trace contextRef="#ctx0" brushRef="#br0" timeOffset="79933.9834">17492 16372 50,'0'0'30,"-14"0"2,14 0-4,0 0-13,0 0-4,14 20-1,-5-12-2,10 12 0,3 0-1,10 10 0,4 1-2,8 5-1,1 2-1,6 3-2,0-3 1,2-2-2,-5-7 0,0-5-2,-4-4 0,-6-6-4,-3-3-3,-14-12-8,-5-1-21,-16 2 2,0 0-3,-16-12 4</inkml:trace>
  <inkml:trace contextRef="#ctx0" brushRef="#br0" timeOffset="80662.1292">16631 16796 41,'-7'-11'29,"7"11"3,0 0-2,0 0-14,0 0-7,0 0-1,0 0 0,0 0 0,11 28-2,-8-2-1,4 15 0,-1 6 0,4 11-1,-1 7 0,2 5 0,1-1-2,0 4 2,-1-6-3,2-2 0,-2-5-1,0-4 0,-2-5 0,-1-6 0,-3-3 0,-1-8-2,-3-6 2,-1-6 1,-1-7-1,-2-4 1,3-11 0,-5 10 0,5-10 0,0 0 0,0 0 0,0 0 0,0 0-1,0 0 1,0 0-1,12 1 0,-4-1 1,4 2-1,5-1 0,3 2 0,8 5 0,8 0 0,6 6 1,7 1-1,3 1 1,6 2-1,0 0 0,1-1 0,-2-1 0,-6-3 0,-5-4-1,-6-3 0,-7 0-1,-8-2 0,-5 0-3,-11-4-4,3 2-12,-12-2-19,9-18 1,-5 0 0,2-5 0</inkml:trace>
  <inkml:trace contextRef="#ctx0" brushRef="#br0" timeOffset="81241.245">18099 16838 19,'0'0'29,"1"-11"1,-1 11-1,0 0-9,0 0-4,0 0-1,1 27-3,-3-2-3,5 16-1,-3 3-2,3 13-1,0 3 1,4 5-2,-3-1-1,3 1 2,-1-9-3,2-4 2,-2-6-2,2-4-2,0-5 1,-2-4-1,0-6 0,-1-5-2,-2-5 3,-1-3-4,-2-14 4,-3 18-1,3-18 0,-13 13 1,0-4-1,-4 0 1,-7 3-1,-4 2 1,-5 3 0,-7 1 0,-7 3 0,-1-4-1,-5-1 0,0 0-1,-1-1-2,1-8-1,3 3-3,0-10-7,14 0-18,0-5-6,6-6-1,5-4 0</inkml:trace>
  <inkml:trace contextRef="#ctx0" brushRef="#br0" timeOffset="81579.3124">16907 17048 52,'13'-5'35,"-3"2"1,2-3-1,5-9-9,5 9-15,0-10-4,7 2-3,-2-5 0,2 0-2,0-2-1,1 0-2,-1 4-1,-5-4-5,1 9-8,-8-3-14,-4 9-7,-2 5 0,-11 1-2</inkml:trace>
  <inkml:trace contextRef="#ctx0" brushRef="#br0" timeOffset="81829.3624">17012 17498 78,'2'21'37,"4"-4"0,6-9-1,11-2-20,-4-8-7,8 3-3,-4-3-1,2 0-2,0 1-1,-2 0-3,0 5-4,-5-7-6,6 3-25,-3-2-3,1 0 1,2-4-1</inkml:trace>
  <inkml:trace contextRef="#ctx0" brushRef="#br0" timeOffset="82060.4087">17675 17342 95,'4'25'36,"-2"4"3,0-1-5,4 3-27,-1 2-6,1 0-4,2 0-1,-4-9-10,6-3-24,2-9 0,0-10 2,1-10-1</inkml:trace>
  <inkml:trace contextRef="#ctx0" brushRef="#br0" timeOffset="82481.4928">18028 16801 14,'0'0'30,"0"0"1,0 0 5,5 12-12,-5-12-4,0 0-2,0 0-3,10-1-4,-1-6-4,7 3-1,4-6-3,7 0 1,4-7-3,6-1 1,2-2-2,3 0 2,-2-1-2,-2 1 1,-5 3-2,-6 0 0,-4 6-3,-9-2-3,1 5-20,-15 8-12,8-20 2,-4 8-1,2-3 1</inkml:trace>
  <inkml:trace contextRef="#ctx0" brushRef="#br0" timeOffset="82828.5624">18809 16306 25,'-10'-12'29,"-6"-3"3,4 6 0,-1 3-11,-3-2-5,4 11-1,-7-1-3,8 16-2,-6 1-4,7 11 0,-1 3-2,4 7 0,1 2-1,5 3 1,4-4-2,4-4 0,4-7-1,1-4 0,4-10-2,1-6-1,3-7-2,-2-12-6,7-2-17,-3-7-11,0-9 1,1-5-1,-2-7 2</inkml:trace>
  <inkml:trace contextRef="#ctx0" brushRef="#br0" timeOffset="83068.6104">18966 16226 86,'0'0'35,"0"0"0,0 0 1,0 0-25,-6 25-5,4-8-3,3 9 0,0 3 0,1 6-1,1 3-1,1 0 1,1-2-2,0-4 0,1-4-3,0-12-2,1 2-10,-7-18-22,13 4 0,-4-12 0,0-9 0</inkml:trace>
  <inkml:trace contextRef="#ctx0" brushRef="#br0" timeOffset="83311.659">19067 16218 100,'0'0'37,"0"0"1,-8-11-7,8 11-22,0 0-4,6 23-2,-3-3-1,0 8 0,1 7-2,2 4 1,0 6-1,2 1 0,0-1 0,-2-7-2,4-3-3,-4-12-4,7-4-15,-3-9-14,-10-10 1,13-5-1,-10-9 1</inkml:trace>
  <inkml:trace contextRef="#ctx0" brushRef="#br0" timeOffset="83518.7004">19043 16463 58,'-14'4'34,"1"-2"0,4 2 2,9-4-14,0 0-11,0 0-3,0 0-1,9-2-1,-9 2-2,20-12-2,-6 5-1,3-2-2,1 2-2,-1-2-5,5 8-9,-6-1-20,2-1 1,-1 3 0,-3-1-2</inkml:trace>
  <inkml:trace contextRef="#ctx0" brushRef="#br0" timeOffset="83970.7907">19205 16461 50,'0'0'35,"-6"13"0,6-13 0,0 0-7,22 9-13,-8-10-6,6 7-3,-1-5-1,2 2-2,-2 1-1,-2 2-1,-3 2 0,-3 4 0,-5 2-1,-2 2 0,-5 3 0,-2 2 1,-3 0-1,-1 2 0,-5 0 0,0-3-1,0-3 1,-2-3 1,1-5 0,3-2 0,0-6 0,1-6-1,9 5 1,-10-19 2,9 6-2,2 0-1,2-2 1,2 2-1,-5 13 1,16-16-1,-5 11 1,3 5 0,3 5-1,0 2 1,4 2 0,0 6-1,-1 0 0,1 0 0,-3-2-1,-1-3-1,0-3-3,-7-12-5,7 1-13,-6-10-16,0-4 1,1-6-2,-1-2 3</inkml:trace>
  <inkml:trace contextRef="#ctx0" brushRef="#br0" timeOffset="84332.8631">19705 16140 55,'0'0'32,"-3"-19"0,3 19 1,-13-9-17,-2 2-3,2 10-3,-8 0-2,3 10-1,-4 2-1,3 9-1,-1 5-1,5 7-1,3 3 0,6 2 0,4 0-1,7-3 0,4-5-1,5-4 0,4-8 0,3-6 0,1-9-2,2-7-1,3-6-3,-2-13-3,4 0-14,-3-11-17,0-6 1,-1-7 1,-4-1-1</inkml:trace>
  <inkml:trace contextRef="#ctx0" brushRef="#br0" timeOffset="84525.9017">19877 16045 79,'0'0'36,"-10"5"-2,10 9 1,5 9-19,-3 1-8,3 10-4,-2 2 0,3 7-1,-4 1-2,3 0 0,-1-5-2,-2-7-4,3-2-6,-5-9-25,0-21 0,0 0 0,13-3-1</inkml:trace>
  <inkml:trace contextRef="#ctx0" brushRef="#br0" timeOffset="84806.958">20067 15971 101,'0'0'35,"0"0"1,0 0-1,0 0-26,1 16-6,2 4-1,1 7-1,1 7 1,3 8-1,-1 5 0,2 7 0,1 1-1,0-4-1,-1-5 0,-2-9-2,1-2-4,-6-16-7,3-5-20,-5-14-2,0 0 0,0 0-1</inkml:trace>
  <inkml:trace contextRef="#ctx0" brushRef="#br0" timeOffset="85017">19948 16272 70,'-20'1'36,"7"3"-1,2-3 2,11-1-17,0 0-11,9-11-3,3 10-1,2-4-1,4 1-1,1-2-2,2-2-1,2 3-3,-4-4-5,5 1-26,-5 1-3,0-2 0,-2 1 0</inkml:trace>
  <inkml:trace contextRef="#ctx0" brushRef="#br0" timeOffset="85604.1174">20211 16259 100,'7'13'36,"2"-6"0,2-7-3,5 1-27,-1-2-2,0 3 0,-2-2-1,2 3 0,-3-1-2,0 0 1,-3 2-2,-9-4 1,10 9-1,-10-9 0,1 14 0,-1-14-1,-8 19 1,2-9 0,-1 1 0,7-11 0,-13 17 0,13-17 1,-7 11-1,7-11 0,0 0 1,0 0-1,0 0 0,0 0 1,8 3-1,-8-3 0,16 1 0,-6 1 0,2 1 0,2 2-1,0 2 1,2 2 0,0 3 0,-2 1 0,-1 2 0,-2 1 0,-4 0-1,-3 1 1,-4-1 0,-4-2 1,-3 0-1,-2-2 1,-5-2 0,1-1 0,-3-5 0,2 1 0,0-3 1,2-2-1,1-2 0,2-2 0,-1-3 0,1-1-1,-1-3 0,2-2-1,-1 0-3,-2-7-6,2 2-27,-1 2-2,2-3 0,2 0 0</inkml:trace>
  <inkml:trace contextRef="#ctx0" brushRef="#br0" timeOffset="86393.2752">20471 17362 109,'0'0'38,"0"0"3,17 2-4,5-4-29,0-5-4,5 2-3,2-2 1,3 2-2,-1-2 1,0 0-1,-3 0-1,-3 1 0,-3 0-1,-4-1-2,-2 2-2,-7-5-6,4 5-15,-13 5-12,5-19 1,-7 8-1,-2-2 2</inkml:trace>
  <inkml:trace contextRef="#ctx0" brushRef="#br0" timeOffset="86603.3171">20709 17134 87,'-11'2'36,"11"-2"0,-1 16 2,1-16-25,6 29-6,-1-7-4,3 5 1,0 4-2,1 2 1,1-1-2,-2-1 0,1-1-3,-3-6-2,5 3-10,-5-8-23,4-6-1,2-8 0,2-6-1</inkml:trace>
  <inkml:trace contextRef="#ctx0" brushRef="#br0" timeOffset="86928.3821">21719 16961 87,'0'0'35,"0"0"0,0 0-2,11 15-21,-10 9-5,3 12-1,-3 4-2,3 9 0,-2 4-1,1 2 1,-1-5-3,-1-6 1,0-5-3,-1-9-2,2-4-4,-5-14-19,3-12-12,0 0 0,7-23-1,-1-4 0</inkml:trace>
  <inkml:trace contextRef="#ctx0" brushRef="#br0" timeOffset="87175.4316">21890 16887 89,'0'0'37,"0"0"0,8 14 1,-3 13-24,-3 1-9,4 8-2,-2 6 0,3 7 0,-2 2-1,2 4 1,0-3-2,-1-7 1,-1-4-3,-1-7-1,0-5-3,-4-10-4,5-2-14,-5-17-16,0 0 1,-11-9-1,-1-7 2</inkml:trace>
  <inkml:trace contextRef="#ctx0" brushRef="#br0" timeOffset="87393.4752">21731 17234 87,'-15'-3'37,"7"3"0,8 0-2,0 0-18,17-2-9,4 1-1,2-4-2,7 3-2,3-4 0,2 3-2,-2-1 0,0-1-1,-5 1-2,-3-2-2,-3 4-4,-7-9-6,2 5-24,-2-1-2,2 0 1,2-2 0</inkml:trace>
  <inkml:trace contextRef="#ctx0" brushRef="#br0" timeOffset="87747.5459">22377 17069 97,'0'0'34,"8"-6"1,-8 6-4,-12-9-24,3 3-3,-4-1-1,0 4-1,-4 0 1,1 8 1,-4 2-1,3 8-1,0 5 1,4 6 0,0 2-1,6 4 1,6 3 0,6 2-1,6-2 1,7-3 0,6-3-1,5-4 1,4-5-2,3-6 1,0-6-4,1-8 1,0-5-2,-2-6-1,-1-5-3,-5-9-3,4 0-9,-10-12-11,2-3-10,-3-2 1,-3-3 0,-3-3 5,-3 7 12</inkml:trace>
  <inkml:trace contextRef="#ctx0" brushRef="#br0" timeOffset="87955.5876">22741 16985 2,'1'-29'20,"-1"3"14,-6 4 2,0 8 0,6 14-2,-15-19-9,15 19-8,0 0-7,-8 19-2,5 3-2,4 11-1,-1 4-1,2 9 0,1 4 0,2 4-1,2-2-1,1-2 0,2-6-2,0-8-1,2-5-2,-2-7-3,2-1-11,-3-10-24,0-5 0,-9-8 1,11-4 0</inkml:trace>
  <inkml:trace contextRef="#ctx0" brushRef="#br0" timeOffset="104244.8447">7754 5828 7,'-10'-2'16,"10"2"2,-10-13 0,10 13-10,-11-21-2,2 7 0,-1-1 3,-3-1-2,1-2 2,-3 0-3,0-1 1,-4 2-4,2 1 2,-5 3-2,-2 1-1,-2 7 0,-4 0-1,-1 6 0,-3 6 0,0 2 0,0 5-3,1 3 2,1 3-1,2 2 1,2 5-2,1 0 1,5 1-1,4 3 1,2-1 0,5 4 0,6-1 0,5 0 1,5-1 0,6-1 0,5-2 0,3-2 1,2-3 0,3-3 0,0-2 0,-1-4-1,0-1 1,-4-2 0,-3-2-1,-4 3 1,-2-2 0,-5 3-1,-3-2 2,-4 2-2,-4 2 2,-3-2-1,-4-2 1,-4-1-1,-1-1 0,-3-3 1,0-1-1,0-1 0,1-4 0,2 0 0,1-1 0,4-1 0,3 1-1,10 0 0,-14-2-1,14 2 0,0 0 0,-9 4 0,9-4-1,-3 19 1,2-2-1,-2 5 1,0 6 0,0 7 1,0 6-1,0 4 1,2 5 0,-1 5 0,1 2 0,0 5 2,0 2-2,3 2 2,1-1-2,5-4 2,1-2 0,5-5 1,6-6-1,6-8 1,8-9 0,5-9 0,5-5 0,2-9 0,4-6 0,-1-7 0,3-3-3,-2-6-5,-2-3-7,-5-9-16,5 7 0,-11-9-2,1 5 1</inkml:trace>
  <inkml:trace contextRef="#ctx0" brushRef="#br0" timeOffset="133998.7943">9467 13857 0,'0'0'15,"0"0"-2,0 0-2,0 0 0,0 0-1,0 0-1,0 0 0,12-4 2,-1 4-3,3 1 0,3-1-1,3 2-2,1-2 0,2 1-2,1 0-1,-1-1 0,-1-1-2,-2 1-1,-3-3-2,-1 2-4,-3-1-3,-13 2-9,18-9-7,-18-2 1,0 11 0</inkml:trace>
  <inkml:trace contextRef="#ctx0" brushRef="#br0" timeOffset="134338.8623">9544 13695 9,'0'10'16,"0"-10"1,0 0-6,1 15-3,2-1 1,-1 4-1,1 5 2,-1 4-1,1 2-1,0 3-2,0-2-2,-1-1-1,0-3-2,1-2 0,0 0-2,-1-7-3,2 0-5,1-5-6,-5-12-9,16 14 2,-16-14-2</inkml:trace>
  <inkml:trace contextRef="#ctx0" brushRef="#br0" timeOffset="134698.9343">9915 13894 13,'0'0'18,"0"-10"-1,0 10-6,0 0-1,0 17 0,-1-4 0,0 4-2,0 6-1,1 2 0,0 2-1,0 2-2,2 1-1,-1-5-1,1-1-2,1-5 1,-1-1-2,1-5-1,-1-3-3,-2-10-5,5 12-7,-5-12-8,0 0 0,0 0 1</inkml:trace>
  <inkml:trace contextRef="#ctx0" brushRef="#br0" timeOffset="134992.9932">10103 13924 22,'0'0'18,"0"0"1,0 0-5,1 14-8,-3-2-2,-1 4 2,1 6-1,0 2-1,1 3 1,0 1-1,1 0-1,2 0-1,0-2-1,0-4-1,0-4-2,0-2-6,-2-16-10,5 19-5,-5-19 0,0 0 0</inkml:trace>
  <inkml:trace contextRef="#ctx0" brushRef="#br0" timeOffset="135278.0502">9954 14129 21,'-9'3'25,"9"-3"1,0 0 2,0 0-11,0 0-5,0 0-1,0 0-3,9-2-2,1 1-2,1-2-1,6 1-1,1-1-1,5 0-1,-2 0-1,2-3-3,0 4-5,-4-4-8,-1-4-9,1 7-3,-5-8 0,2 6 1</inkml:trace>
  <inkml:trace contextRef="#ctx0" brushRef="#br0" timeOffset="135596.1138">10227 13983 33,'0'0'25,"-8"7"0,8-7 1,0 0-14,0 0-4,14 8-2,-14-8-1,20 6-1,-8-4-1,4 3 0,-1-3-1,3 2 0,-3-2-2,1-3-4,-1 0-4,-3-3-4,0-4-12,2 5-5,-7-9 2,5 4-1</inkml:trace>
  <inkml:trace contextRef="#ctx0" brushRef="#br0" timeOffset="135850.1646">10320 13891 4,'0'0'17,"-5"17"2,5-17 1,-4 22-8,4-4-3,1 4 0,0 1-1,2 4 1,0 1-2,1 0-5,0-2-7,-2-6-14,5 5-6,-6-12 1,6 7 0</inkml:trace>
  <inkml:trace contextRef="#ctx0" brushRef="#br0" timeOffset="140186.0314">9416 12223 15,'-13'-18'11,"13"18"0,-3-15 1,3 15-1,-1-22 0,2 9-2,-1-5-1,2 2-2,0-3 0,0 0-3,2-3 1,0 0-2,4-2-1,-1-2 1,2-2-1,3-1 0,3 0 0,1 0-1,3-2 0,2 1 0,1 2 0,1 1 0,1 2 0,1 2 1,3 2-1,-1 1 1,0 4 0,2 1-1,2 1 1,0 2-1,2 0 0,0 3 0,0 1 0,2 1 1,0 2-1,0 1 1,-1 1-1,0 3 0,-1 1 1,1 2-1,-3 0 1,-1 3-1,-1 0 0,-3 2 0,-2 0 0,-3 2 0,-2 0 0,-3 1 0,0 1 0,-2 1 0,-2 2 0,1 3 0,0 1 0,-2 3 0,1 0 0,-1 5 0,-1 0 0,-3 2 0,-1 1 0,-1-1 1,-2 2-1,-1-1 0,-2 2 0,0-3 1,-1 1 0,0 2-1,-1 0-1,-1 1 1,0 1-1,0 1 1,0 2-1,-1 2 1,1-1-1,1 3 1,-1-1 1,1 2-1,0-1 0,0 0 0,0-1 0,-1 0 0,-1 0 1,0-1-2,-1 1 1,-1 0-1,1-2 1,-3 2-1,0 0 0,0 1 1,0-1-1,0 1 0,-1-1 1,0 3 0,-2-1-1,-1 1 1,-1 1 0,2-2 0,-4 0 0,-1 2-1,1-1 0,0-3 0,2 0 0,-2-2 1,2-3-1,1-1 0,1-3 1,2-5 1,2-2 0,-1-2 0,2-5-1,1-2 2,0-2-1,5-13 0,-7 18 0,7-18 0,-4 10 0,4-10 0,0 0 1,0 0-1,0 0-1,0 0-2,0 0-2,-3-18-3,1 4-1,0-3-2,-1-4-2,-1-2 2,-1-1 1,-2 0 3,0 2 2,1 1 3,-3 2 2,2 4 2,-2 1 2,9 14 0,-10-16 1,10 16-1,0 0-1,-10-10 1,10 10-1,0 0 0,-1 17-1,1-5 0,0 5 0,0 1 0,1 5 0,-1 1 0,2-1-1,-1 2 0,1-4 1,0-2 1,2-4 0,0-3 1,-4-12 0,18 14 0,-5-11 0,0-5-2,4-3-2,0-3-3,2-4-4,-1-1-8,0 3-13,-7-10-3,3 7 2,-10-9 0</inkml:trace>
  <inkml:trace contextRef="#ctx0" brushRef="#br0" timeOffset="144296.6522">12425 14097 14,'0'0'15,"0"0"0,0 0-2,0 0 0,0 0-4,0 0 2,-1-10-4,1 10 0,0 0-2,-9-14 0,9 14 1,-14-14-2,14 14 1,-17-15-3,6 9 1,-2-2-2,-1 3 1,-1 3-1,-1 0-1,-2 4 0,-1 1 0,-2 5-1,-2 2 1,1 5-1,-2 2 1,0 4-1,1 4 0,-1 3 1,4 2 0,0 3 0,4 3 0,2 1 1,7 0 2,2-1 0,7 0 0,4-6 0,7-1 1,3-8-1,4-3 0,1-6-1,2-4-2,0-4-4,-3-6-4,-2-1-10,1 0-10,-10-8-2,4 4 2,-7-9-1</inkml:trace>
  <inkml:trace contextRef="#ctx0" brushRef="#br0" timeOffset="144934.716">12599 14119 20,'0'0'17,"12"18"1,-12-18-5,0 22-8,0-2-1,0 8 2,0 6 0,-4 5 0,0 5-1,0 1 1,-1 0-1,-1-5-2,2-2-1,0-8-2,2-7-1,1-4-3,0-7-3,1-12-7,6 11-10,-6-11 2,8-11-1</inkml:trace>
  <inkml:trace contextRef="#ctx0" brushRef="#br0" timeOffset="145255.7481">12786 14201 22,'0'0'21,"14"-12"0,-14 12 1,14-14-10,-14 14-9,13 0 1,-13 0 0,8 25 1,-7-3 1,-3 7-1,0 5 1,-2 4-1,1 0 0,-2 1-2,0-3-1,0-4-1,1-4-2,2-7-3,-1-4-3,2-6-5,2 1-10,-1-12-6,0 0 2,0 0-1</inkml:trace>
  <inkml:trace contextRef="#ctx0" brushRef="#br0" timeOffset="145550.7776">12560 14422 39,'-13'2'25,"13"-2"2,0 0-3,0 0-17,0 0-1,0 0-1,16-10 0,-3 6-1,6-2-3,1 3-2,1-2-3,3 3-3,0-1-6,-1-2-11,5 6-3,-9-9 1,7 6 0</inkml:trace>
  <inkml:trace contextRef="#ctx0" brushRef="#br0" timeOffset="146993.9217">12217 13756 23,'0'0'18,"-10"-4"0,10 4-2,0 0 0,-9-1-3,9 1-2,0 0-2,0 0-1,0 0-3,15 8-1,-6-5-1,6 1 0,0-1-1,2 2-1,1-3 1,-1-1-3,1 1-2,-4-4-3,0 1-3,-3-1-6,-3-3-6,2 4-7,-10 1 1,8-10 1</inkml:trace>
  <inkml:trace contextRef="#ctx0" brushRef="#br0" timeOffset="147287.9511">12265 13648 30,'0'0'19,"0"0"0,-9 10-6,9-10-6,2 20-2,-1-3 0,1 2 0,0 7-1,2 2 0,-2 2 1,2 1-2,-2-6-1,1 0-2,-1-6-2,-1-4-5,-1-15-5,3 20-12,-3-20 0,0 0 1,-9-11 0</inkml:trace>
  <inkml:trace contextRef="#ctx0" brushRef="#br0" timeOffset="147868.0093">12048 13582 5,'0'0'14,"-12"6"1,12-6-2,-7 17-8,4-1-1,0 4 1,1 8 0,0 1 0,2 6 0,1 0 1,2 0-1,1-1-2,4-5 1,1-3 0,4-6 0,4-3 0,2-6 0,4-6 1,5-1-1,1-4-1,1-2-1,1-4-1,-1-4 0,-1 0 0,-1-3-1,-3-2 1,-2-1-1,-2-3 1,-3-1 0,-2 0 0,-4 2-1,-1-2 1,-4 1 0,-4 2 0,-3-2 0,-1 1 0,-3 1 1,-3-1-2,-2 0 1,-2 0 0,-2-1-1,-1 3 0,-3 0 0,-1 3 0,-2 2-1,-1 4 0,-1 6-1,-2 2-3,2 8-6,0 6-6,-2 0-9,8 13 0,-3-5 1,11 12 0</inkml:trace>
  <inkml:trace contextRef="#ctx0" brushRef="#br0" timeOffset="148785.101">12868 14601 22,'0'0'21,"0"0"0,8-17 3,-8 17-15,15-11-2,-7 7 0,3 0 0,2 1 0,2 2-1,1-1-1,2 5 0,0-1-2,0 4-1,-1 1-2,-1 3 1,-3 1-1,-2 3 0,-3 0 0,-4 1 0,-3 0 0,-4 2 0,-3-2 0,-4-1 1,-3 1-1,-4-2 0,-2-1 0,-1-4-1,2-1 1,1-3-1,2 0 2,3-3-1,2-2 2,10 1 1,-10-6 1,10 6 1,0 0-2,0 0 3,12-14-3,0 13 0,-2-1-2,5 2 1,-1 1-2,4 1-1,0 3 0,0-3-2,0 2-1,-2-4-4,3 0-6,0-3-7,-3-4-8,6 3-3,-6-10 4,7 3 0</inkml:trace>
  <inkml:trace contextRef="#ctx0" brushRef="#br0" timeOffset="149688.1913">13143 14254 9,'0'0'11,"0"0"-1,0 0-1,0 0 0,0 0 1,0 0-1,0 0 0,8 3 2,-8-3-2,19 1 1,-4-1-1,4 1-2,3 1-1,2-2-1,2 1-2,-1-1-1,1 1 0,-3-1-1,-3 0-2,-3 0-3,-4-1-5,-2-5-12,1 7-6,-12-1 1,13-10 0</inkml:trace>
  <inkml:trace contextRef="#ctx0" brushRef="#br0" timeOffset="150069.2293">13798 14125 28,'11'4'20,"-11"-4"0,-10-6 0,-1 2-15,-5 2-2,-2 2 1,-3 0 1,-2 4-1,-2 0 1,4 6 0,0 1 0,4 4-1,1 2-2,4 1 0,3 3-1,5 2 1,2-1 1,5-1 1,3 0-1,4-4 1,3-1-1,3-4 1,2-2-2,3-3-2,0-4-5,1-3-5,1-3-8,0 2-7,-4-11-4,5 5 1,-7-11 0</inkml:trace>
  <inkml:trace contextRef="#ctx0" brushRef="#br0" timeOffset="150325.255">13914 14142 16,'0'0'21,"-13"5"1,15 8 1,-5 0-9,4 5-8,-1 4 0,0 6 0,0 4-2,0 4-1,0-1-2,0 0 1,1-3-2,-1-4-3,1-4-4,-1-8-5,6-1-12,-6-15 0,0 0 1,10-16-1</inkml:trace>
  <inkml:trace contextRef="#ctx0" brushRef="#br0" timeOffset="150582.2807">14037 14138 30,'0'0'24,"0"0"-1,7 13 1,-11-3-9,4 7-12,-2 3-1,0 5 0,-2 6 1,-3 2-1,1 4 1,-2 0 0,2-1 0,2-3-2,0-4-4,1-6-7,3 1-12,-4-14-4,6 2 0,-2-12 1</inkml:trace>
  <inkml:trace contextRef="#ctx0" brushRef="#br0" timeOffset="150815.3039">13893 14417 50,'0'0'28,"0"0"0,0 0-4,10-13-13,1 6-4,0-1-4,3-1-3,3 2-4,0-3-7,5 0-11,4 6-5,-7-5-2,7 7 2</inkml:trace>
  <inkml:trace contextRef="#ctx0" brushRef="#br0" timeOffset="151416.3639">14194 14356 6,'-2'19'18,"2"-19"0,1 12 2,-1-12-9,11 2-1,-2-3 2,3-1-1,4-1 1,0 0-2,4 2-1,0-3-1,1 4-2,-3 0-2,1 4-3,-5 0 0,-2 3-1,-4 4-1,-8-11 1,4 22 0,-7-10 0,-4 2 0,-3-2 1,-2 0-1,-1-1 1,-3-2-1,1-2 0,0-1 0,2-2 0,2-1 0,1-2 0,10-1 0,-12 0-1,12 0-1,0 0 1,10-2 0,2 0-1,2 4 1,3-1-1,4 2 0,4 2 1,0 1 0,0 2 0,0 0 0,-5 1 0,-2 1-1,-2 0 1,-4 1 0,-6-1 0,-5 2 0,-3 0 1,-5-2 0,-4 2 2,-4 0 0,-2 0 1,-4-1 1,-1 1 0,-1-4-1,-1 2 1,-1-3-1,2 0-2,-1-2-3,3-4-8,1-3-17,4 2-2,-1-8 0,8 2 0</inkml:trace>
  <inkml:trace contextRef="#ctx0" brushRef="#br0" timeOffset="181214.3436">12504 15141 31,'0'0'19,"0"0"-2,0 0-1,-9-3-2,9 3-4,0 0-3,0 0-1,0 0-1,0 0-1,0 0 1,0 0-1,0 0 1,0 0-1,0 0 0,0 0-1,11 3 0,-11-3-1,20 1 0,-6-1 0,6 2-1,3-2 0,5 1 0,5 1 0,5-2 0,3 0 1,5 0 0,4-2-1,4 1 0,4 0-1,3-1 1,3-2-1,1 2 1,3 0-1,0-1 0,1 1 1,1 0-1,-1-1 0,0 2 1,-2 0-1,0 0 1,-2 1-1,0 1 0,-1 0 0,-1 1 1,-2 1-1,-3 0 0,-1 1 0,-3-1 1,-2 1 0,-2 0 0,-5-2 1,-2 1 0,-5-2 0,-3 2 0,-6-3 0,-4 1-1,-5-2 0,-5 1-2,-2 1-3,-13-1-13,8-12-17,-8 12 1,-1-24-1,-2 7 0</inkml:trace>
  <inkml:trace contextRef="#ctx0" brushRef="#br0" timeOffset="184906.7128">12552 13599 11,'0'0'9,"0"0"-1,0 0-1,0 0-2,0 0-1,0 0-4,0 0-3,0 0-3,11 13-3,-11-13-5</inkml:trace>
  <inkml:trace contextRef="#ctx0" brushRef="#br0" timeOffset="187205.9427">12629 13600 15,'0'0'11,"0"0"0,0 0-2,0 0-1,4-12-3,-4 12-2,11-4-2,-11 4-1,15-6 0,-5 3 1,1 2-1,2-1 0,3 1 0,1 0 0,4-2 0,3 2 0,1-1 1,3 1-1,2-2 0,3 2 1,2 0-1,0 0 1,1 1 0,3 0-1,0 1 2,2 0-1,2 1 2,0 1-1,0 0 1,2 2 0,-1 0 2,3 0-2,1 1-1,-2 1 1,2 0-2,1 0 1,1 0-1,3 0-1,0 1 1,0 2-1,0-1 1,3 2-1,0 0 0,0 3 1,0 3-1,0 0 0,3 4 0,1 1 0,0 4 1,1 0-1,1 2 0,0 1 1,2 0-1,1-1 0,1 1 0,-1 1 0,2-2 0,0-2 0,-1 2 1,3 0-2,1-1 2,1 0 0,0 0 0,0-1 0,1-1 0,-1 1 0,3 0-1,-3 1 1,1-2-1,-1 2 0,1-2 1,1 0-1,1-1 0,2-3 0,2-2 0,4 0 0,1-3 0,5 1 0,0-1 0,3 0 0,3 0 0,3-1 0,2-1 0,-1 0 0,0-2 0,1-2 0,3-1 1,0-2-1,0-1 0,0-1 0,-2-3 1,0-1-1,2-1 0,-1-2 0,-3-1 1,0-4-1,0 0 1,0-5-1,0-2 0,0-3 0,-1-5 0,-3-2 1,0-4-1,-3-3 0,-3-1 0,-2-3 1,-4 0 1,-7-3 0,-1 3 0,-5-2 1,-2 2 0,-7-2 1,-3 0-1,-3-2 1,-4 0-1,-4 0 0,-2-3 0,-6-3 0,-3-3 0,-5-4 0,-2-3-1,-7-3 0,-2-5 0,-3-3-1,-3 0 1,-4-1 0,-1-1-1,-4 1-1,-1-1 1,-2 1-1,-3 1 2,-1 1-2,-3-3 0,-2 0 1,-1 3 0,-1 2 0,-3 0-1,-2 2 1,0 3 0,-3 2 0,2 5 0,-2 4 0,-1 2-1,-2 6 1,1 2-1,-2 6 1,0 4-1,1 4 0,-2 4-1,0 3 1,2 3 0,-1 1 0,2 4 0,0 1 0,0 2 0,2 1 0,2 1 0,1 1 0,4 1 0,1 0 0,10 1 0,-13-2 0,13 2 0,0 0 0,0 0 1,0 0-1,0 0 0,0 0 0,0 0 0,0 0 1,0 0-1,0 0 0,0 0 0,0 0 0,0 0 0,0 0 0,0 0 0,0 0-1,0 0 1,0 0 0,0 0 0,0 0 0,0 0 0,0 0 0,0 0 0,0 0 0,0 0 0,0 0 0,-9 0 0,9 0 0,-10-1 0,1 2 0,0-1 0,-3 3 0,-3-2 0,-1 2 0,-2 0 0,0 0 0,-2 1 0,1-2 1,0 0-1,1 0 0,3 0 0,3-2 0,3 1 0,0-1 0,9 0 0,0 0 1,0 0-1,0 0 1,0 0-1,6-14 1,2 7-1,4-1 0,2-1 0,0-2 0,0 1 1,1-1-1,-2 1 1,0 0-1,-1 3 0,-2 0 0,-10 7 1,16-9-1,-16 9-1,11-6 1,-11 6 0,0 0 0,9-3 0,-9 3 0,0 0 0,0 0 0,0 0 0,0 0 0,0 0 0,0 0 0,0 0 0,0 0 0,-9 0 0,9 0 0,-8 5 0,8-5 0,-15 12 1,3-1-1,0 1 0,-2 2 0,0 3 0,-1-3 0,0 1-1,4-3 1,0-1-1,11-11 2,-12 11 0,12-11 0,0 0 0,0 0 0,0 0 0,14-10 0,-5 5 0,0-4-1,5 0 0,-1 0 1,1-2-2,1 1 1,-1 0 1,-1 2 0,0 0-1,-3 2 0,-10 6 1,14-7-1,-14 7 1,0 0-1,0 0-1,0 0 1,-1 17-1,1-17 1,-10 21-1,5-10-1,-2 2-4,2 1-10,0 1-17,5-15 1,-6 12 0,6-12 0</inkml:trace>
  <inkml:trace contextRef="#ctx0" brushRef="#br0" timeOffset="304883.7093">12175 5706 7,'0'0'19,"-17"-3"-4,17 3-2,0 0 0,0 0 0,-9-1 0,9 1-5,13 1-1,0-1-2,3 1 0,4-1-2,3 2-1,3-2 0,3 0 0,-1-2-1,-1 0 0,0 1 0,0-1 0,-3-1 0,-2 2-1,-2 1 1,-3 1-2,-3 4 1,-3 2-1,-3 7 1,-3 5-2,-1 9 2,-1 7-1,-1 13 1,1 9-1,-1 12 1,-1 10 0,1 9 2,0 6 0,0 4 0,4 1 2,2-2 0,5-1 0,2-7 2,6-3-1,1-9-1,2-6 0,3-6 0,0-5 1,-2-7-2,0-7-1,-7-8 0,-2-7 1,-4-9-1,-2-3 1,-7-6 0,-3-13 0,-14 15 0,-3-9-1,-11 0 1,-7 1-2,-5 3-6,-13 4-22,-10-5-6,-1 2 1,-11-12-2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38:56.1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1495 1184 53,'0'-27'30,"-3"3"1,3 7-1,0 17-10,0 0-7,-2 26-6,8 12-2,0 19-2,1 15-2,-1 10 0,1 12 0,2-3-2,0-6 3,1-10-2,-7-13 3,6-16-1,-6-20 3,4-16-3,-6-20 2,-1-13 0,-8-17 0,-1-10 1,-4-17-3,-3-11 2,-2-13-3,-2-9 3,-1-7-1,0 2 1,6 6-3,3 6 0,5 13 2,6 8-2,8 14 0,7 13 0,-14 45 0,64-55 0,-14 41-3,9 6 3,7 7-2,5 6 1,1 6 2,0 5-2,-4 3-2,-6 2-1,-9-1 0,-11 0-5,-6-6-2,-36-14-14,46 18-14,-46-18 1,0 0 3,0 0-2</inkml:trace>
  <inkml:trace contextRef="#ctx0" brushRef="#br0" timeOffset="663.0663">1653 1271 67,'-50'56'33,"10"-9"0,19-7 1,19-3-20,12-10-1,23 2-3,11-15 0,18-1-3,5-9-5,7-4-2,1-4-6,-5-9-4,-1 1-11,-13-8-6,-8 2-4,-12-6 1,-6 5 4,-10-5 8,-3 8 4,-7 2 10,-10 14 12,8-6 9,-3 20 7,0 8 0,4 10-2,7 9-3,0 6-2,9 9-4,-2-3-2,5 1-6,-6-10 1,2-3-3,-8-11 2,-2-4-4,-7-13 4,-7-13-1,0 0 1,0 0-1,7-25-1,-7-2 3,1-10-2,4-8 0,2-9-3,3-3 1,3 1-2,3 4 2,1 10-3,1 7 0,0 10-1,-2 11 1,-1 10-1,-3 6-1,1 9-3,-3-1 0,0 8 1,0-3-1,3 3 2,-3-2-2,4 1 3,-3 2 1,0 1 4,0 3 0,-3 2 2,2 4 0,-4 4 0,3 3-3,-3-1 2,2 1-2,-2-3 0,-2-4-6,4-1-1,-6-12-13,2-3-17,-4-13 1,0 0 0,0 0-1</inkml:trace>
  <inkml:trace contextRef="#ctx0" brushRef="#br0" timeOffset="792.0792">2800 1235 91,'7'-33'25,"9"12"-16,-2 11-9,-4 5-25,8 11-5,-4 4 0</inkml:trace>
  <inkml:trace contextRef="#ctx0" brushRef="#br0" timeOffset="2092.2091">2969 1559 73,'14'21'34,"5"-5"-1,4-6 2,4 1-14,-2-10-8,2 2-5,-5-6-4,-1-3-2,-6-4 0,-5-3-1,-6-3 1,-4 2 0,-5-1-1,-5 2 0,-2 4 1,-6 7-2,-1 6 1,-4 7-1,3 6 0,1 6 0,5 4 0,5 5 0,8 2 1,8 0-3,10-3 2,9-3-2,7-4 2,7-4-3,4-8 3,5-8-3,3-8 2,0-10 0,2-7-1,-5-7 4,0-9-3,-6-7 3,-5-5-4,-6-2 4,-9 1-2,-5 6 3,-10 3-3,-4 7 1,-6 9-1,-4 8 1,-5 14 0,-2 10-1,0 9 2,-2 10-2,1 6 1,2 6-1,1 3 1,3 1-1,3-3 1,5-1-1,4-8 0,3-5-3,5-7 4,1-8-3,5-8 3,4-6 0,4-6 0,0-10-1,3-13 0,0-9 3,0-13-3,-1-4 3,-4-13-3,-5-9 0,-6-2 0,-5-1 0,-7 8 1,-6 7-4,-4 13 4,-3 11-4,12 45 3,-30-41-3,30 41 3,-36 40-4,20 6 4,4 12 2,4 12-4,3 10 5,4 5-3,5 1 3,6-7-4,5-11 3,3-7-6,-1-7-4,4-8 2,-2-15-5,3-4 2,-5-15-3,3-2 3,-5-12-2,-2-6 7,-3-5 5,-3-3 0,-2 2 5,-4-4-1,3 8 3,-1-6-2,-3 16 3,17-19-3,-1 10 0,1-3-2,5 0 1,0-3-1,1-2-1,-4-3-1,0-3 1,-6-6-2,-6-1 1,-6-1-1,-2 1-1,-4 7 0,-3 2-1,-5 8 2,-2 13-1,-2 14-1,0 8 2,2 11-1,1 4 1,5 0-1,4 5 1,7-1 0,6-6 0,8-8 0,5-5-1,6-8 1,3-7-1,3-8 1,3-8 0,-1-10-1,1-11-1,-3-16 0,-3-9 0,-5-10 0,-4-14 0,-8-3 0,-7-3-2,-7 3 2,-6 7-1,-6 15 2,-4 8-2,17 52 2,-40-45-3,40 45 3,-41 35-1,24 13 1,5 15 2,5 16-3,5 11 4,5 7-3,3 0 3,7-3-3,2-12-2,2-9-2,-1-14-10,5-11-20,-2-15-5,3-9 3,2-11-4</inkml:trace>
  <inkml:trace contextRef="#ctx0" brushRef="#br0" timeOffset="2400.2399">4893 1389 67,'-19'5'33,"-2"-2"1,2 0-1,4 8-15,0-7-6,13 7-1,2-11-2,16 16-3,5-11-1,11 2-2,4-1-1,7-1-1,2-3-4,-4-6-5,3 1-14,-9-4-15,-6-3 1,-7-3 0,-3-1-1</inkml:trace>
  <inkml:trace contextRef="#ctx0" brushRef="#br0" timeOffset="2798.2797">6127 1275 28,'7'-19'22,"-19"-7"3,-5 1 2,-10 4-12,-12 0-1,-2 7 0,-9 2 1,3 12 0,-6 6-4,5 12-2,-1 7-2,4 9-2,4 8-1,7 8 0,7 4-1,9 3-1,12 0 1,11-2-1,12 1 0,12-6-2,10-7 2,9-9-4,4-8 1,3-9-5,2-3-2,-6-16-22,-3-10-6,-4-6 3,-7-7-4,-7-4 4</inkml:trace>
  <inkml:trace contextRef="#ctx0" brushRef="#br0" timeOffset="4345.4343">6447 1395 69,'0'0'32,"2"16"-1,6 6 1,6 10-24,5 6-3,-3 0 3,3 3-1,-5-9 0,0-2-1,-5-12-2,-5-6 0,-4-12 0,0 0 0,-17-15 0,10 2 0,-1-7-1,2-2-1,1-5-2,6-2 0,7-2-2,6 2 2,9 4-2,4 2 0,8 4 0,5 5 1,5 4 0,0 6 1,0 0 0,-3 3-1,-4 0 2,-6 0-1,-7-2 0,-7 1 1,-8-3-1,-10 5 0,2-11 0,-2 11-1,-19-6 1,4 8 0,-1 4-1,-3 4 1,2 7 1,0 5-1,3 5 1,3 1 0,4 0 0,5-1 0,5-4 1,5-3-1,4-7 0,3-4 0,3-7 0,2-3 0,1-5 0,-1-3 0,-2-3 0,-3 2-1,-2-1 1,-3 3-1,-10 8-1,10-7 1,-10 7 0,4 13-1,0 0-1,3 0-1,6 1-1,6-4-1,9 1-1,2-10 0,10-2 0,-1-11-1,5-4 2,-4-9-1,-2-4 1,-8-6 1,-6 0 1,-6 2 2,-7 4-2,-4 6 2,-6 5-1,-1 18 5,0 0 2,-8 35-1,8 6 1,7 17 0,3 12 2,9 15-4,2 11 3,5 6-4,-2-4 1,2-3 0,-7-6 0,-4-10-4,-10-12 3,-12-14 0,-9-16 0,-5-11-1,-6-12 1,-4-8-2,0-16 2,2-7-1,4-11 0,7-7 0,10-11 0,11-9-1,9-4 1,11-5-1,10 0 0,6-6 0,6-2 0,3 2 2,-2 1-3,-3-1 3,-4-2-3,-8 2 2,-6 2-2,-8 4 3,-6 3-4,-5 4 2,-7 6 0,-5 6-1,-3 12 1,-4 3-1,-1 9 1,-3 13-1,-1 13 0,0 14 1,3 11 0,2 17 0,4 11 1,4 11 0,4 6 0,4 5 0,6-2 0,3-3-4,5-3 1,0-11-4,3-7-2,-4-16-6,2-6-21,-3-16-3,-15-16 2,10-2 0</inkml:trace>
  <inkml:trace contextRef="#ctx0" brushRef="#br0" timeOffset="4511.4511">7551 1561 89,'-28'-23'37,"8"4"-3,11 5 2,13-2-19,19 9-12,16 2-3,11-2-4,9 1-7,1-7-19,6 4-7,-1-5 0,-3-3-1,-4-4 0</inkml:trace>
  <inkml:trace contextRef="#ctx0" brushRef="#br0" timeOffset="5348.5346">9208 923 56,'-13'-55'27,"13"55"4,-40-23 1,9 30-17,-3 12-5,-8 20 1,2 14-2,-6 10-3,7 7 1,4 6-3,8 2 1,8-2-1,10-6 2,9-16-3,10-12 0,8-13 1,7-9-1,4-14 1,3-12-3,1-13 0,-1-12 0,-1-8-1,-5-9 1,-6-9-1,-2-8 0,-8 5 1,-3 3-3,-4 10 3,-3 10 0,0 7-1,-3 18 0,3 12 0,-5 35 0,4 0-1,3 9 3,1 9-3,2 5 0,3 4 1,1-7-2,3-5-2,0-11-3,5-6-7,-2-10-19,6-13-4,1-11-1,3-13 0</inkml:trace>
  <inkml:trace contextRef="#ctx0" brushRef="#br0" timeOffset="6271.6271">9622 962 93,'0'0'33,"-36"-5"2,9 26-1,-2 13-31,-3 13-1,2 5 4,-1 9-3,8 3 0,9 3 0,11-4-1,7-8 0,11-13 0,7-11 0,8-5 0,2-15 0,3-8-1,-1-11-1,0-10 1,-3-8-2,-4-3 2,-4-2-2,-5-1 1,-5 3 0,-3 5 0,-4 4 0,-4 8 0,-2 12 0,0 0 1,-2 14-1,2 4 0,1 3 0,3 2 1,3 1 1,2-3-1,2-1 0,5-8 0,0-7 0,3-9 0,0-9-1,0-5 1,-2-5-2,-1-2 2,-3-1-1,-3 0-1,-2 5 1,-3 3-2,-1 7 1,-4 11-1,7 12 1,-1 12 0,3 13 0,2 6 0,2 9 1,3 11 1,1 6 1,-2 0-3,-4-1 3,-6-4-2,-7-2 1,-9-5-1,-8-6 2,-10-9-2,-3-9 1,-3-7 1,-1-12-1,3-12 0,3-15-1,8-12 0,9-10 0,9-11-1,11-7 0,9-6 2,9-3-2,8-2 2,7 1-3,5 0 3,4 2-2,-1-1 2,-3 2-2,-6-7 0,-6-2 0,-9-4 0,-9-1 3,-7 2-3,-8 1 2,-5 4-1,-3 10 2,-4 8-2,0 13 3,12 36-5,-22-41 0,22 41 0,0 0 1,0 0-1,-26 69 0,27-17 0,2 12-1,3 10 5,2 3-3,4 3 3,1 0-2,2-7 1,-1-7-1,1-14 0,1-10-5,-3-14-5,6-3-20,-3-15-6,1-11 1,0-13-2</inkml:trace>
  <inkml:trace contextRef="#ctx0" brushRef="#br0" timeOffset="7738.7736">10657 1186 73,'-5'-14'32,"-6"3"-2,-11 7 2,-11 7-24,1 10-1,-6 3 0,4 7 0,-2 0-1,10 0-3,4 0 0,10-4-1,8-3 0,11-6-1,4-5 1,7-5 0,1-1 0,3 1-1,-2-4 1,0-2-1,-4-1-1,-2 3 1,-3 2-1,-3 5 0,-8-3 0,14 17 0,-7-2 0,1 4 1,4 2-1,1-1 1,2-4-1,5-3 0,1-9 0,5-10 0,1-6 0,1-9 0,1-7-1,-1-8 0,0-7 1,-3-9-1,-5-4 0,-3-3-1,-5-4 4,-7 0-2,-3 4 2,-3 8-2,-4 9 2,5 42-2,-13-53 1,13 53 0,0 0-2,-25 40 0,20 7 0,2 15 2,2 9-3,3 12 4,3 7-2,2 0 2,4-6-2,2-9 0,1-12-1,-1-15-3,2-8 0,-7-20-4,4-10-8,-12-10-4,5-25-7,-11-8-2,-4-9 3,-4-5 4,-1-1 9,-3 2 10,-1-1 11,5 13 7,0 3 7,7 8 4,5 8-2,2 15-1,18-17-8,4 16-6,4 2-2,6 7-2,1 4-1,2 5 0,-5 5-1,-2 9 1,-8 1-1,-6 2-2,-8-2 0,-3-5-1,-3-4 0,-2-3-2,1-5 0,1-15-3,10 5-4,-2-18-2,11 0-3,-3-10-2,9-1-4,-4-8 1,8-1 4,-6 0 6,-1 2 6,-4 7 6,-4 6 2,1 8 5,-15 10 5,16 11 1,-16 5-1,5 11-2,-6 2-5,6 6 0,-1 0 0,5-1-2,0-6 0,8-2-1,2-8-1,6-4-1,0-8 0,1-3 0,-2-8-3,-2-4 2,-8-10-2,-5-6 1,-10 1-2,-7-3 1,-8 1-1,-7 2 0,-4 3 1,-2 2-1,2 9 1,2 5-1,5 2-1,6 0 1,14 3-1,0 0 0,0 0 0,14-15 0,8 7 0,4-2 1,5 1-1,3 0 1,2 1 0,-3 3 0,-3 5 1,-3 5 0,-4 7 0,-6 6 0,-4 7 1,-3 6-1,-3 2 2,1 2 0,-1-3 1,2 0-1,0-9 1,1-3-1,2-11 1,1-6-1,-1-11-1,3-5 1,-2-9-2,2-4 1,-1 0-1,1-1 0,0 4 0,-3 3 0,-1 7 0,0 2 0,-1 10-1,-1 9 1,1 3 0,0 5 0,0 2-1,0 0-1,3 0 0,-2-2-4,1 0-16,-3-13-16,-9-3 2,6-16-1,-10-3 0</inkml:trace>
  <inkml:trace contextRef="#ctx0" brushRef="#br0" timeOffset="7881.7881">11422 702 107,'0'0'32,"-28"-51"-8,28 51-22,0 0-34,42-22-2,-42 22-1</inkml:trace>
  <inkml:trace contextRef="#ctx0" brushRef="#br0" timeOffset="30783.078">5065 9157 46,'17'-2'20,"-4"-7"1,3 2 0,-4-6-1,0-1-5,0 2-2,-4-2-2,-1 4-1,-7-2-2,0 12-2,-14-9 0,-3 11-2,-9 7-1,-7 10 1,-13 8-1,-8 12 1,-14 7 0,-3 8 1,-10 2 0,-3 4-2,0-1 1,3-4-1,3-7 0,10-8-1,10-8-1,10-8-1,14-5-2,9-12 0,14-6-3,10-11-3,15-3-3,8-13-5,14 2-9,6-4-9,6-6-1,11 5 1,-2-3 3</inkml:trace>
  <inkml:trace contextRef="#ctx0" brushRef="#br0" timeOffset="31226.1223">5140 9150 44,'-14'-21'23,"5"13"1,-4-1-2,2 2-2,2 2-4,-1-2-2,10 7-2,-11-3-3,11 3 0,11 14-2,7 5 0,7 8-1,13 12-1,11 6 0,17 11 1,15 5-2,10 3-1,6-3-1,1-4 0,-1-10-1,-5-7 0,-9-11 0,-12-7-2,-16-8-2,-16-11-4,-12 1-5,-18-10-16,-9 6-9,-26-17 1,-10 4 0,-9 3 1</inkml:trace>
  <inkml:trace contextRef="#ctx0" brushRef="#br0" timeOffset="32002.1998">4269 9673 75,'0'0'30,"0"0"-1,0 0 1,-9-4-17,13 18-4,-2 5-2,6 14 0,-2 6 0,4 13 0,-1 7-1,3 11-1,-1 1-1,1 3 1,-1-5-2,2 0 0,-1-7-1,-2-6 0,1-6-1,-1-8 2,-2-8-2,-1-6-1,-1-6 1,-2-6 0,-1-6 0,-3-10-1,4 11 3,-4-11-3,0 0 0,0 0 0,0 0 0,0 0 0,0 0 0,0 0 0,8-3 0,-8 3 0,21 0 0,-4 3 0,10 0 0,8 4 0,12 2 0,10 3 0,9 2 0,5 2 0,3 1 0,2 0 0,-2 1 0,-5-2 0,-10-2 0,-9-1 0,-10-3 0,-8-1 0,-8-1 0,-6-4 0,-6 2 0,-12-6 0,13 6 0,-13-6-11,10-1-6,-10 1-18,14-18-4,0 2 1,3-8 0</inkml:trace>
  <inkml:trace contextRef="#ctx0" brushRef="#br0" timeOffset="32498.2495">6139 9907 69,'-9'-25'28,"3"9"2,-8-5 1,2 4-18,4 7-3,-3-2-1,11 12 0,-14 0-1,12 21 0,2 7-2,7 14-2,3 11 0,2 10-1,1 6 0,2 7-1,4-2 0,0-2-1,-1-9 0,-3-5 0,-4-11 0,-2-6 1,-3-8-1,-2-3 0,-7-6 0,-4-2 0,-9-1 0,-7-1 1,-8-1 1,-5 1-3,-9-3 0,-5 2 0,-7-5 0,-1-1 0,-1-5 0,4-4 0,2-1 0,3-8 0,6 0-8,-2-10-6,11 2-11,-1-6-13,-1-7 0,2-4 1,-2-8 1</inkml:trace>
  <inkml:trace contextRef="#ctx0" brushRef="#br0" timeOffset="32806.2803">4589 9901 124,'12'-19'38,"7"-5"2,14-3-2,6 0-28,4-5-5,5 6-5,0-1 0,-3 0 0,-4 5 0,-6 3 0,-9 6 0,-10-2-10,-1 8-8,-15 7-9,0 0-9,-10 6-1,-8 15 0,-3 13 1</inkml:trace>
  <inkml:trace contextRef="#ctx0" brushRef="#br0" timeOffset="33017.3013">4695 10236 76,'-12'42'36,"8"-6"0,7-8 3,13-15-10,13-1-9,5-11-7,9 1-7,-1-7-6,0 2 0,-5-3 0,-5-1 0,-6 4 0,-7-1 0,-3 5-5,-5-3-25,6-3-9,4-2 0,5-3 0,6-3 1</inkml:trace>
  <inkml:trace contextRef="#ctx0" brushRef="#br0" timeOffset="33227.3224">5630 9958 119,'30'8'36,"-6"10"2,-5 10-1,-6 14-25,-3 0-7,4 7-3,0 2-1,-2-1-1,0-2-3,-1-9-3,7-2-5,-3-15-13,3-8-14,5-9 1,-3-11 0,3-6 0</inkml:trace>
  <inkml:trace contextRef="#ctx0" brushRef="#br0" timeOffset="33669.3666">6138 9735 30,'0'0'27,"0"0"5,0 0-2,0 0-3,0 0-1,0 0-3,0 0-5,14 5-4,-2-15-3,13 5-3,4-8-3,10 0-1,2-2-4,6 0 0,0-3 0,0 3 0,-5-1 0,-3 3 0,-5 0 0,-7 4 0,-7-1 0,-3 3 0,-4 3 0,-4-3 0,-9 7-7,0 0-3,0 0-14,0 0-13,0 0-3,10-12 3,-10 12-1</inkml:trace>
  <inkml:trace contextRef="#ctx0" brushRef="#br0" timeOffset="35234.5229">6999 9174 60,'0'0'29,"-11"-5"1,11 5-4,0 0-10,0 0-3,0 0-4,0 0-2,0 0 0,-5 16-1,9 8-2,-2 4 0,5 9-1,-2 5 1,4 5 0,-3 5-1,5 1-1,-3-9 0,1-4-1,-3-7 0,0-7-2,1-5-2,-4-7-4,4-3-3,-7-11-12,0 0-14,14-14 2,-9-6-3,4-2 3</inkml:trace>
  <inkml:trace contextRef="#ctx0" brushRef="#br0" timeOffset="35482.5479">7184 9196 86,'0'0'33,"0"0"0,-11-12 0,11 12-21,0 18-5,2 0-2,5 9-1,-1 5-2,2 4 0,0 4 0,5 2 0,-3-2-1,2-3-1,0-6-4,-3-10-4,1-1-10,-3-5-13,-7-15-3,0 0 0,0 0-1</inkml:trace>
  <inkml:trace contextRef="#ctx0" brushRef="#br0" timeOffset="35677.5672">7069 9418 94,'-14'1'35,"3"-5"0,11 4 1,0 0-22,0 0-6,19-6-3,-1 3-3,3-1 0,5 1-2,4-4-6,7 3-12,1 0-17,-4-8-1,2 2 0,-3-10 0</inkml:trace>
  <inkml:trace contextRef="#ctx0" brushRef="#br0" timeOffset="37991.7986">7943 10328 67,'-14'-1'28,"14"1"-1,-16 1-3,16-1-6,0 0-4,0 0-2,12 7-3,2-6-2,11 4-1,3-4-2,10 3-1,6-3 0,4-1-2,3-3-1,-1-1-1,-2 0-3,-6-5-3,-2 4-5,-10-5-8,-5-1-11,-4 4-3,-12-4-1,0 2 3</inkml:trace>
  <inkml:trace contextRef="#ctx0" brushRef="#br0" timeOffset="38237.8232">8233 10140 85,'0'0'30,"0"0"1,0 0 0,-6 24-21,6-6-4,4 14-1,-5 5 0,2 10-1,-3 6 0,3 7 0,0-3-2,1-5-4,6-3-8,0-7-22,5-18-3,8-8 1,2-17-1</inkml:trace>
  <inkml:trace contextRef="#ctx0" brushRef="#br0" timeOffset="39028.9025">9458 9993 33,'0'0'26,"0"0"1,6-15 1,-6 15-11,4-11-4,-4 11-3,-1-12-1,1 12-1,-8-16-3,8 16 0,-16-17-1,3 10-1,-2 3 0,-4 3 0,-3 7-1,-4 5 1,-1 8 0,-3 6 0,2 10 0,2 3 1,7 8-1,3-3 0,9 3-1,9-4 0,9-4 0,10-4 0,9-5-1,9-9-1,5-4 0,3-4-3,-2-8-2,2-2-6,-7-6-16,-3-7-9,-4-3 1,-8-7-1,0 1 3</inkml:trace>
  <inkml:trace contextRef="#ctx0" brushRef="#br0" timeOffset="39313.9309">9693 9935 83,'-10'-13'32,"10"13"-1,0 0 3,-11 16-23,13 12-4,-1 6-1,3 12-1,0 4-1,4 8 0,1 3-1,2-2-1,0-5-3,1-8-1,1-9-5,-3-10-7,-2-10-19,2-4-1,-10-13 0,16-7 0</inkml:trace>
  <inkml:trace contextRef="#ctx0" brushRef="#br0" timeOffset="39556.9553">9890 9842 88,'0'0'30,"-11"-16"1,11 16 2,-7 34-23,7-7-5,6 11-2,-2 7 0,4 8 1,-2 5-1,2 1-3,3 0-2,-2-9-4,1-4-6,-4-8-12,-2-13-9,6-2 1,-7-11-2,-3-12 3</inkml:trace>
  <inkml:trace contextRef="#ctx0" brushRef="#br0" timeOffset="39773.977">9755 10227 109,'-13'0'35,"13"0"2,0 0-1,-2-19-27,20 11-5,3-3-3,3 0-3,4 1-2,1-3-4,4 6-8,-5 4-15,-1-2-4,-2 6-1,-6-2 1</inkml:trace>
  <inkml:trace contextRef="#ctx0" brushRef="#br0" timeOffset="40405.0401">10148 10309 58,'0'13'32,"0"-13"0,0 0 1,0 0-10,9-6-11,0 4-4,-9 2-2,19-7-2,-6 5-1,2 3-2,-1 1 0,2 5 0,-2 4 0,0 3 0,-1 3 0,-3 5 0,-3 3-1,-2 1 1,-3 3-1,-3 0 1,-3-1-1,-5-1 1,-2-4-1,-3-3 1,1-4-1,-1-2 1,1-5 0,3-4 0,1-3-1,9-2 1,0 0 0,-5-19 0,7 8-1,3 0 0,3-2 0,1 0 0,4 3 0,1 1-1,5 8 1,0 2-1,3 6 0,-1 4 1,1 5-1,-3 3 0,1 4 1,-3 1 0,-3 0 0,-4 1 0,-3-2 0,-3 0 1,-6-3-1,-3-1 1,-7-4 1,-5 0 0,-5-4 0,-3-1 0,-4-3 0,-1-2-1,0-4-1,0-3 0,3-3-4,0-8-3,8 3-9,0-7-20,5-7 0,6-1 1,2-7-1</inkml:trace>
  <inkml:trace contextRef="#ctx0" brushRef="#br0" timeOffset="40924.0918">10784 9932 55,'10'-7'28,"-10"7"3,-1-11-1,1 11-14,-11-17-5,11 17-1,-19-15-3,9 12-1,-8-5-1,2 5 0,-6 1 0,1 5-1,-6 3 0,2 9 0,-2 3 0,3 5 0,1 5-1,7 5-1,5 0 0,6 3 0,7-2 0,8-2 0,7-3-1,9-4-1,6-5 0,3-5-1,4-4-2,1-7-3,2-3-5,-4-10-11,-1-1-14,1-1-1,-7-4 2,-1 2-1</inkml:trace>
  <inkml:trace contextRef="#ctx0" brushRef="#br0" timeOffset="44285.4281">11003 9896 32,'0'0'27,"-3"-16"2,3 16-5,0 0-3,-1-12-4,1 12-2,1 19-2,3 2-5,-2 5-2,5 5-2,0 8 0,2 4-1,-1 2 0,0 0-2,1-4-1,-1-5 1,0-5-3,-2-6-1,1-5-3,-3-9-5,-4-11-16,18 8-5,-18-8 0,14-15-1,-7-3 2</inkml:trace>
  <inkml:trace contextRef="#ctx0" brushRef="#br0" timeOffset="44532.4528">11184 9825 68,'0'0'28,"0"0"-1,3 13-5,1 11-14,0 8-2,2 11-1,-2 4-1,2 10 2,-1 1-4,-1-1 1,0-5-3,0-5-1,0-8-3,-2-8-3,2-6-4,-2-7-5,-2-18-11,5 18-3,-5-18 2,0 0 1</inkml:trace>
  <inkml:trace contextRef="#ctx0" brushRef="#br0" timeOffset="44761.4756">10980 10127 78,'-10'-2'32,"10"2"-2,11-5 2,3 1-26,5 1-2,3-1-1,1 0-2,3 2-7,0-2-11,-1 0-13,3 7 0,-8-4-1,6 8 0</inkml:trace>
  <inkml:trace contextRef="#ctx0" brushRef="#br0" timeOffset="45233.5228">11381 10245 62,'0'0'30,"20"17"1,-8-13 1,3 2-16,3 3-6,-1 0-1,0 5-2,-5-2 0,1 7-3,-7 0-1,-1 3-2,-5 1 0,-3 2 0,-3-2-1,-2 0 1,-3-1-1,0-3 1,-1-1 0,-1-4-1,1-4 1,1-3 0,-1-3 0,2-6 0,1-5-1,3-5 1,-1-4 0,3-3-1,1-1 1,2 0-1,1 1 1,3 3-1,1 4 1,-4 12-1,14-12 1,-6 13 0,3 5-1,2 2 1,1 3 0,2 3-1,1-1 1,0 1-1,1 0-2,-2-3-1,1-1-4,-4-6-4,4-3-14,-3-1-10,-3-7 0,1-1-1,-5-10 3</inkml:trace>
  <inkml:trace contextRef="#ctx0" brushRef="#br0" timeOffset="46082.6078">11914 9976 51,'0'0'27,"10"0"3,-10 0-5,0 0-11,0 0-2,0 0-3,-7-11-1,7 11-3,-16-6-1,4 3-1,-3 2-1,-3-1 2,-3 7 1,-4 1 0,1 7 0,-3 0 0,8 6 0,0 0-1,7 6 0,4-2-1,8 5-1,7-4 0,6 1-1,7-3 0,6-1 1,3-4-2,3-3-1,2-4-1,0-8-2,1 0-2,-4-11-3,3 4-5,-10-12-13,-2-4-9,0-1 1,-9-10 1,0 0 2</inkml:trace>
  <inkml:trace contextRef="#ctx0" brushRef="#br0" timeOffset="46406.6402">11775 9428 13,'0'0'23,"-7"-16"3,7 16 1,0 0-9,0 0 0,0 0 1,-2 18-2,3 10-3,-3 5-3,3 9-4,-1 4-1,1 5-1,-1 0-2,2-2-2,0-8-4,-2-10-2,3-3-7,-3-8-18,0-20-2,0 0 0,0 0-2</inkml:trace>
  <inkml:trace contextRef="#ctx0" brushRef="#br0" timeOffset="46638.6632">11893 9364 86,'8'9'30,"-8"-9"0,2 25-5,-1-2-21,-1 7 0,1 7-2,-1 0 1,1 3-2,0-2-1,1-4-2,2-5-4,-1-7-9,-3-22-15,11 13 1,-7-24-2,6-5 2</inkml:trace>
  <inkml:trace contextRef="#ctx0" brushRef="#br0" timeOffset="47030.7025">11933 8792 65,'-6'-13'25,"-10"0"1,16 13 0,-17 4-20,5 11-2,1 8 1,1 6 0,0 9 0,1 2 1,5 4-2,3 0-1,7-3-1,2-9 1,6-7 1,2-10-1,4-5 1,3-11-1,2-8 1,-3-9-1,1-6-1,-2-7-1,-3-8 1,-6-5-1,-6-3 0,-7-2-1,-7 1 1,-4 2-2,-7 4-1,-2 8-3,-4 5-4,4 16-8,0 7-7,4 11-6,8 17-3,1 8 0,9 17 1</inkml:trace>
  <inkml:trace contextRef="#ctx0" brushRef="#br0" timeOffset="47527.7523">12222 10029 40,'-13'8'29,"13"-8"2,0 0 1,0 0-13,0 0-2,0 0-1,17-3-4,-5-2-4,5 4-2,0-2-2,2 1-1,-1 0-1,-2 2-2,-3 0 0,-3-1-3,-1 3-5,-9-2-8,0 0-15,12-4-3,-12 4 1,9-10-2</inkml:trace>
  <inkml:trace contextRef="#ctx0" brushRef="#br0" timeOffset="47917.7911">12731 9837 50,'0'0'25,"15"-2"1,-15 2 0,-9-9-17,9 9-1,-18-2 0,7 3 1,-4-2-2,2 7 1,-5-3-1,4 8 1,-2 0-2,2 10 0,-1 0-2,2 6-1,0 0 0,5 2 0,1 0 0,4 2-1,3-6 0,5 0 0,3-4 0,5 0 1,3-5-2,3 0 1,1-5-1,1-1-1,3-3-2,-1-9-3,2 2-5,-5-10-11,-1-5-15,1-1 0,-3-8 1,1-2-2</inkml:trace>
  <inkml:trace contextRef="#ctx0" brushRef="#br0" timeOffset="48218.8212">12955 9629 40,'0'0'27,"-14"-1"1,13 17 1,-6 6-9,4 6-9,3 13 1,-3 6 1,6 8-2,-2-2-3,4 5-1,1-7-2,4-4-2,0-7-5,0-10-13,-3-11-18,8-2-1,-2-14 1,5-3-2</inkml:trace>
  <inkml:trace contextRef="#ctx0" brushRef="#br0" timeOffset="50173.0168">13719 10077 11,'0'0'10,"-19"0"2,10 4 2,-2-6 2,11 2 2,-18 4 0,18-4-1,-12 1-1,12-1-1,0 0-2,11 2-2,9 1-1,7-6-2,15 5-1,11-6-1,18 3 0,14-5-1,15 1 0,10-2-1,8 3 1,2-2-3,2 2 1,-6 0-2,-6 3 0,-7-2 0,-14 3 0,-13 0-1,-10 0 0,-13 0-1,-13-1-2,-7 3-3,-14-6-5,-5 0-18,-14 4-7,4-11 1,-4 11-2,-12-23 3</inkml:trace>
  <inkml:trace contextRef="#ctx0" brushRef="#br0" timeOffset="50429.0424">15111 9826 80,'-19'-13'31,"19"13"-1,0 0-4,0 0-12,19 11-4,2-3-3,7 7-3,6 5 0,8 8-1,2 4 0,2 4-1,-1 5 0,-4 1-2,-8 1 1,-8-1-1,-12-4 1,-11 0-1,-14-4 0,-10-4-3,-9-3-7,-9-5-19,-10-9-5,1-5 1,-6-12-1</inkml:trace>
  <inkml:trace contextRef="#ctx0" brushRef="#br0" timeOffset="51796.1789">13822 9414 31,'-13'-20'24,"13"20"-1,-9-8 4,9 8-9,2 13-4,1 6-4,1 10-2,0 2 0,2 10-1,-1 0 1,0 3-4,-2-3 0,1-5-2,-2-8 0,-1-7 0,-1-7 0,0-14 1,0 0-1,0 0 0,-3-30 1,3 1-2,-1-11 0,2-6 1,0-9-3,1-7 2,2 0-2,3 0 1,1 4 1,2 8 0,2 6 1,3 10-1,0 12 1,3 15 0,1 10-1,0 13 1,2 13-2,-2 10 1,-1 6-1,-4 7 0,-2 4 0,-4-2-2,0 2-3,-7-9-6,0-6-15,-3-4-9,-7-12 2,1-5-2,-6-16 2</inkml:trace>
  <inkml:trace contextRef="#ctx0" brushRef="#br0" timeOffset="51992.1985">13808 9592 81,'-13'1'35,"13"-1"1,0 0 0,19 0-11,4 0-16,3-4-5,5-3-3,3-1-3,1-6-4,3 1-5,-6-8-6,2-1-11,-4-3-5,-3-7-2,3 1 1,-7-8 3</inkml:trace>
  <inkml:trace contextRef="#ctx0" brushRef="#br0" timeOffset="52203.2198">14260 9192 45,'-1'-17'27,"1"17"2,-1-12 0,1 12-6,0 0-4,-7 20-7,8 6-3,-3 3 0,4 13-1,-2 2-1,4 11-1,-1 0-2,4 1-3,0-5-1,1-6-4,0-7-1,0-12-5,4-3-7,-2-8-15,0-12-2,6-4 0,-2-12 0</inkml:trace>
  <inkml:trace contextRef="#ctx0" brushRef="#br0" timeOffset="52706.2699">14564 9373 73,'11'-8'31,"-11"8"0,9-12-1,-9 12-17,0 0-5,-10 2-1,-2 5-1,-1 8-1,-2 5 0,2 6-1,-1 6 1,7 5-1,1 2 1,7 1-2,6-3 0,5-3-2,8-6 0,3-6-1,5-7-3,1-8-2,6-3-3,-4-13-4,5-1-5,-4-13-5,-2-4-4,-3-7 0,-3-3 4,-4-4 5,-5 0 9,-5-1 7,-6 3 8,-2 4 8,-3 8 4,-4 3 3,0 6-2,0 8-3,5 10-4,0 0-3,-11-6-2,10 20-1,-1 6-1,4 7 0,-1 3-2,3 7 0,-3 4 0,4 4-2,0-4-1,1-3-3,3-3-1,-3-8-4,3 1-5,-2-11-12,2-7-11,3-2 0,-4-9 0,4-3 2</inkml:trace>
  <inkml:trace contextRef="#ctx0" brushRef="#br0" timeOffset="53226.3221">14980 9616 86,'0'0'32,"0"0"1,4-12-2,-4 12-16,9-16-4,-2 3-4,4 3-2,1-4-2,3 3 1,-2-2-3,1 5 1,-3 2-1,0 3-1,-11 3 1,15 4-1,-15-4 0,5 23 0,-4-8 0,-2 2-1,0 1 2,-2 1-1,0-3 0,-1-1 0,4-15 0,-7 15 1,7-15 0,0 0 1,0 0-1,0 0 0,0 0 0,0 0 0,6-15-1,-6 15-1,12-14 1,-12 14-1,17-9-1,-17 9 1,17 1-1,-9 5 1,-8-6 0,15 21 1,-10-6-1,-3 0 2,-2 1 0,-1 1 0,-4-3 0,-1 0 0,-2-4 1,0-2-1,-1-2 1,9-6-1,-16 7 0,16-7-2,-11-4 0,11 4-4,-8-12-8,8 12-22,-8-20-2,7 10 1,1-6-1</inkml:trace>
  <inkml:trace contextRef="#ctx0" brushRef="#br0" timeOffset="54256.425">17159 9506 30,'0'0'24,"7"-13"1,-7 13-3,0 0-5,0 0-4,0 0-3,0 0-2,-16 2-1,1 3 0,-3 8 1,-9 0-1,-3 7 1,-12-1 1,-6 8 1,-9-2-1,-3 8-1,-8-5-2,0 3-1,-1 0-1,6-2-1,8-5-3,9-3-1,12-4-2,8-7-3,15-1-3,11-9-9,6-22-19,15 7 1,5-7 1,10-1 0</inkml:trace>
  <inkml:trace contextRef="#ctx0" brushRef="#br0" timeOffset="54677.4672">17113 9537 35,'-14'-17'28,"14"17"3,-7-15-1,7 15-7,9-14-5,-9 14-4,21-2-4,-6 8-3,9 9-2,5 5-1,9 8 0,5 4 0,8 8-1,7 2-1,5 2 1,1-5-2,2-3 0,-2-6-1,-4-4 1,-3-5-3,-7-9-2,-6 0-4,-12-12-10,-8-2-17,-5 1 1,-19 1 0,3-11-1</inkml:trace>
  <inkml:trace contextRef="#ctx0" brushRef="#br0" timeOffset="55437.5432">16356 9987 51,'0'0'26,"0"0"2,-13-2-1,13 2-11,0 0-8,0 0-1,5 14 2,-2-1-1,4 10 0,-1 7-1,6 12 0,-2 9 1,4 13-2,1 5-2,1 9-1,1 1 0,0 4-1,-2-3-1,1-2 0,-4-5 0,1-7 0,-3-8-1,-3-7 0,-2-10 0,-3-7 1,0-7-1,-2-8 1,0-8-1,0-11 1,-2 12 0,2-12-1,0 0 1,0 0 0,0 0-1,0 0 1,0 0-1,0 0 0,0 0 1,10 7-1,-10-7 0,19 9 0,-1-2 0,5 3 1,9 1-1,7 3 0,7 4 1,7 2 0,5 1-1,4 0 1,1 0 0,0 1 0,-7-3-1,-4-2 1,-8-3-1,-8-5-2,-8 0-1,-10-7-2,-3 0-6,-15-2-22,8-20-5,-5-1 1,-1-14-1</inkml:trace>
  <inkml:trace contextRef="#ctx0" brushRef="#br0" timeOffset="56107.6102">17826 9950 22,'0'0'23,"5"-11"2,-5 11-1,0 0-4,0 0-3,0 0-3,0 0-3,0 0-3,0 0 0,0 0-3,0 0 0,0 0-1,0 0 0,0 0 1,6 11 0,-4 6-1,-2 6 1,4 12-1,-3 8 1,3 14-1,-2 10 1,3 12-1,-3 6-1,1 4-1,0 0 0,3-2 0,0-4-2,2-6 2,0-9-2,1-10 1,0-12-1,1-9 1,-2-8-1,-1-8 1,-2-6-1,-1-3 1,-4-12-1,0 16 0,0-16 1,-6 17-1,6-17 1,-19 17 0,2-6-1,-4 3 1,-6 2 0,-8 3 0,-8 2 0,-6 0-1,-4 1 2,-1 1-4,4 1 0,0-8-3,10 0-5,2-13-8,12-9-19,9-6-2,8-10 1,6-10 0</inkml:trace>
  <inkml:trace contextRef="#ctx0" brushRef="#br0" timeOffset="56519.6514">16684 10220 87,'-10'0'34,"10"0"1,0-11 0,5-4-16,5 2-8,0-6-4,6-1-3,4-4-1,6-2 0,3-1-2,3 4 1,2 2-1,0 1-1,-2 5-2,-5 0-1,-2 9-4,-9-1-4,0 12-10,-16-5-12,7 22-3,-9 0 1,-7 6-1</inkml:trace>
  <inkml:trace contextRef="#ctx0" brushRef="#br0" timeOffset="56776.677">16837 10808 95,'13'27'36,"8"-4"0,5-5 3,4-4-22,9 7-6,-2-6-4,2 3-2,-5-2-3,-2 0 0,-4-2-3,-8-2-1,-2-2-5,-7-9-5,5-3-18,-2-4-8,1-8 1,2-6-1,0-9 2</inkml:trace>
  <inkml:trace contextRef="#ctx0" brushRef="#br0" timeOffset="56979.6972">17464 10487 106,'0'0'34,"0"0"1,-3 14 0,2 7-26,0 5-5,3 10 0,-1 3-3,3 8 0,3 9-5,-1-6-9,3-2-23,4-5 1,-1-13-2,3-11 1</inkml:trace>
  <inkml:trace contextRef="#ctx0" brushRef="#br0" timeOffset="57925.7918">17925 9946 11,'-9'9'15,"9"-9"-4,-13 4 2,13-4 3,-12 5 3,12-5 1,-10 2 0,10-2-1,0 0-3,0 0-1,-12 3-3,12-3-1,0 0-1,0 0-2,0 0 0,9-10-1,-1-1-1,7-2-1,3-7 0,8-2-1,5-7 0,8-1-4,0-2 0,3 0 0,-1 2 0,-3 4 0,-5 3 0,-5 5 0,-8 5 0,-6 4 0,-4 3 0,-10 6 0,8-4 0,-8 4 0,0 0 0,0 0-12,0 0-26,5-11-1,-5 11 0,8-14 0</inkml:trace>
  <inkml:trace contextRef="#ctx0" brushRef="#br0" timeOffset="59046.9041">18696 9378 36,'0'0'20,"9"7"1,-9-7 1,-9-12-9,9 12-5,-13-10-1,13 10 0,-17-13 1,6 8 0,-3-1 0,1 4 0,-4 0 1,2 4-3,-5 0-1,3 7 1,-4 0-1,3 8 1,-2 2 0,3 8 0,0 2-1,5 5 0,4 0 0,7 2 0,4-3-2,10-3 0,4-5 0,11-4-1,5-10-1,5-1 1,-1-8-1,0-2-1,-1-2-1,-6-5-2,-1 1-2,-11-6-5,0 5-15,-3-1-13,-7-4 1,-1 1 0,-6-7 1</inkml:trace>
  <inkml:trace contextRef="#ctx0" brushRef="#br0" timeOffset="59595.959">18496 8800 67,'-10'-12'29,"10"12"0,0 0 1,0 0-20,0 0 0,-5-11-4,5 11 1,0 0-1,2 17-1,-1-2 1,5 8-2,-2 0 1,3 8-1,-1 1 1,2 5-2,-1-3 0,-1 1-2,-2-6 0,-2-3 0,-1-4-1,-1-4 0,0-3-3,0-15-2,1 15-6,-1-15-15,-2-10-10,6-1 2,0-9-2,4-1 3</inkml:trace>
  <inkml:trace contextRef="#ctx0" brushRef="#br0" timeOffset="59873.9868">18665 8792 90,'0'0'27,"0"0"1,0 0 2,4 14-26,-4-1-1,2 4 0,-3 3 2,4 6-1,-2 1 1,2 3-1,-2-2 0,4 1-1,-2-7-1,1-2-1,-1-5-2,1-4-1,-4-11-2,4 10-4,-4-10-11,0 0-14,5-19 1,-2 1-1,-4-10 1</inkml:trace>
  <inkml:trace contextRef="#ctx0" brushRef="#br0" timeOffset="60356.035">18522 8305 46,'-15'-16'23,"6"10"2,-2-7 0,2 10-14,9 3 0,-10 4-1,7 10-1,1 2-1,4 8 0,0 2-2,4 5-1,2 1-1,3 0-1,0-2-1,5-4 1,2-5-1,3-5 1,1-7 0,2-2-1,0-8 1,-1-4 0,0-7-2,-3-4 1,-2-6-1,-3-4-1,-4-5 1,-5-4 0,-3-4-1,-5 1 1,-5 0-2,-5 2 2,-3 5-2,-6 4 2,-1 5-2,-2 5 1,-1 9-1,1 3 0,0 8 0,3 3 0,3 10-4,1 1-4,6 10-11,4 8-14,2 3 2,7 8-2,1 0 2</inkml:trace>
  <inkml:trace contextRef="#ctx0" brushRef="#br0" timeOffset="61047.1041">19052 9507 60,'-13'2'29,"13"-2"-1,-14 5 2,14-5-17,0 0 1,0 0-2,0 0-1,0 0-1,22 3-2,-6-6-1,5 2-2,0-1-1,4 1-1,-3-2-2,-2 3 0,-4-1-1,-4 0-1,-2 1-2,-10 0-2,8-1-4,-8 1-5,0 0-12,12-7-10,-12 7 1,20-12 0,-6 1 3</inkml:trace>
  <inkml:trace contextRef="#ctx0" brushRef="#br0" timeOffset="61363.1356">19519 9385 64,'13'5'30,"-13"-5"-2,0 0-3,0 0-10,0 0-2,-14-10-4,0 9-2,1 3-2,-6 2 0,4 5 0,-5 4 0,5 6 0,1 2-2,3 4 0,3 1-1,5 2 1,4-2-1,5 0 0,5-7 0,5 0 0,3-6 0,3-4-1,2-4 0,0-4-3,1-3-2,-1-8-4,4 2-9,-4-8-15,0-7-5,0-1 1,-2-5 0</inkml:trace>
  <inkml:trace contextRef="#ctx0" brushRef="#br0" timeOffset="61580.1574">19771 9317 82,'0'0'33,"0"0"0,-2 25 2,8-2-22,-5 4-4,4 10-3,-3 1 0,1 7-3,-1-2-1,1 1-2,1-5-1,-2-6-2,5-5-5,-4-11-13,-3-17-14,18 12 2,-7-22-2,4-6 1</inkml:trace>
  <inkml:trace contextRef="#ctx0" brushRef="#br0" timeOffset="61829.1823">19946 9253 94,'0'0'32,"0"0"2,0 0 1,-5 18-21,5-3-7,5 10-2,-4 5-1,4 6 0,-1 6-1,1 3-1,1 1-1,0-3-1,1-3-1,0-8-4,3 0-3,-4-13-4,6-3-11,-2-7-13,-10-9 0,8-4 0,-10-9 2</inkml:trace>
  <inkml:trace contextRef="#ctx0" brushRef="#br0" timeOffset="62037.203">19859 9580 76,'-16'0'34,"16"0"0,-14 0 0,14 0-16,17-9-7,-2-1-3,8 2-3,0-2-2,6-2-3,3 2-3,0-2-3,0 6-5,-4-1-8,-3 3-8,-3 5-8,-4-1 2,-2 6-1,-7-3 4</inkml:trace>
  <inkml:trace contextRef="#ctx0" brushRef="#br0" timeOffset="62424.2418">20172 9571 47,'0'0'29,"0"24"3,0-24-2,7 15-5,4-4-6,1-7-6,3 5-3,-1-6-3,1 4-2,-1 0-1,-1 4-2,-5 1-1,-4 5 0,-5 1 0,-2 5 0,-5 1 0,-3 1-1,-4-2 1,0-2 0,-1-4-1,2-4 1,1-2 0,3-5 0,10-6 1,-10 0-1,10 0 1,2-12 0,2 2 0,5 0 0,2 0 0,3 1-1,2 2 0,4 4-1,-3 3 1,2 3-1,0 3 0,-1 0 0,-1 3-2,-2-2-2,-1 2-4,-5-9-11,2-3-18,3-1-1,-1-9 0,3-2 0</inkml:trace>
  <inkml:trace contextRef="#ctx0" brushRef="#br0" timeOffset="62739.2732">20644 9320 66,'-8'-14'28,"-9"-6"0,2 9 1,-4 5-20,0-1-1,4 12 3,-6 2-1,4 14 0,-1 1-1,8 10 0,-1-1-2,6 8-1,3-2-2,7 0-1,3-5-1,7-3-1,0-5-1,3-7 0,4-3-2,0-10-3,4-4-5,-4-12-8,4-6-15,1-4-4,-4-8 0,3-4 1</inkml:trace>
  <inkml:trace contextRef="#ctx0" brushRef="#br0" timeOffset="62948.2942">20795 9153 89,'0'0'32,"0"0"1,0 0 2,2 29-25,0-6-3,3 11-3,-1 3 0,2 8-1,-1 3-2,2 1-1,1-2-2,0-8-3,2-3-5,0-11-15,2-10-10,5-5 1,-3-15 0,4-5 1</inkml:trace>
  <inkml:trace contextRef="#ctx0" brushRef="#br0" timeOffset="63175.3169">21026 9087 103,'0'0'34,"0"0"1,0 0 0,-11 27-29,17 5-1,-1 6-2,1 9-1,2 4 0,2 4 0,0 2-3,-1-4-3,2-3-3,-5-11-6,3-7-16,-2-6-6,-5-13 0,-2-13-1</inkml:trace>
  <inkml:trace contextRef="#ctx0" brushRef="#br0" timeOffset="63372.3366">20879 9425 108,'-15'2'35,"5"-1"1,10-1-1,13-1-26,3-4-6,7-1-2,4 1-4,2-7-3,9 5-4,-5-5-8,4 3-12,-3 2-5,-6-2 1,-3 3 0</inkml:trace>
  <inkml:trace contextRef="#ctx0" brushRef="#br0" timeOffset="63836.383">21190 9377 83,'0'0'33,"-1"13"-1,1-13 2,12-2-23,2 6-4,1-4-1,1 2-1,1 1-3,0 2 1,-2 2-1,-3 5-1,-5 0 1,-6 4-1,-1 4 0,-4 1-1,-4 0 1,-1 0-1,-2-2 0,3-3 0,-1-3 0,2-3 0,7-10 1,0 0-1,0 0 1,0 0-1,0 0 1,0 0-1,18 6 0,-6-3 0,5 2-1,0 5 1,3 5-1,-1 6 1,-2 6-1,-4 2 1,-2 1 1,-2 3 0,-6-3 1,-3-1 0,-7-3 1,-2-5 0,-3-4 0,1-5-1,-1-3-1,0-5-1,4-4-4,-3-9-6,10-5-25,2-2-3,3-7 0,8 1 0</inkml:trace>
  <inkml:trace contextRef="#ctx0" brushRef="#br0" timeOffset="64483.4477">22374 10079 79,'0'0'35,"-8"13"-2,8-13 4,0 0-24,0 0-3,0 0-1,0 0-2,21 3 0,3-2-1,3-4-1,8 2-1,3-2-2,4-1 0,-1 0-2,-3-2 0,-7 2-2,-7-2-2,-5 5-4,-11-6-7,1 1-23,-9 6-1,4-10 1,-4 10-1</inkml:trace>
  <inkml:trace contextRef="#ctx0" brushRef="#br0" timeOffset="64723.4717">22513 9908 105,'-11'5'35,"8"5"2,3 4 0,1 4-30,6 8-2,-3 5-1,2 8-2,0 3 0,1 4 0,1-2-1,0-4 0,-1-4-1,0-7-1,1-3-4,-1-13-5,6-7-25,1-4-2,1-10-1,3-5 0</inkml:trace>
  <inkml:trace contextRef="#ctx0" brushRef="#br0" timeOffset="65160.5154">23240 10002 47,'20'3'27,"-20"-3"3,17-15 0,-17 15-17,-4-23-2,4 23 2,-12-17-3,3 13 0,-4-1-2,1 8 0,-6 1-1,3 10-1,-5 2-1,4 7 0,-2 6-2,3 6 0,-2-1 0,7 4 0,0-3-1,4-1 0,4-3-1,4-1 0,1-5 0,3 1 0,2-3 0,2 1-1,4 0 1,3-2 0,4-2-1,0-3 0,2-4 0,-1-2 0,0-6-2,-2-6-3,0-1-4,-10-12-11,3-1-18,-4-4-2,1-4 2,0-4-1</inkml:trace>
  <inkml:trace contextRef="#ctx0" brushRef="#br0" timeOffset="65754.5748">23141 10034 52,'0'0'33,"0"-18"0,0 18 0,0 0-13,-1-17-6,1 17-3,-4 13-1,3 8-1,-4 7-2,4 9-2,-4 4 0,5 9-1,-1 2 0,5 2-2,1-2 0,3-4-1,1-9-1,1-5 1,0-6-2,-3-7-1,2-4-2,-9-17-4,17 5-10,-17-5-18,14-26-3,-2 2 0,0-9 0</inkml:trace>
  <inkml:trace contextRef="#ctx0" brushRef="#br0" timeOffset="66004.5998">23393 9984 93,'0'0'36,"0"0"1,0 0 1,0 0-22,7 27-7,-4 2-3,4 9-2,-1 5 0,1 9-2,0 2 0,2 0-1,-2-1-2,-1-6-1,-2-9-3,-3-9-3,4-2-7,-8-10-11,3-17-12,-7 11 0,-2-18-1,-3-3 3</inkml:trace>
  <inkml:trace contextRef="#ctx0" brushRef="#br0" timeOffset="66775.6769">23252 10368 59,'-24'-10'36,"5"7"0,7-1 1,12 4-7,0 0-15,12-12-4,11 8-3,4-5-2,6-2-3,3-2-1,5-2-2,2 0-1,-2-2-2,2 3-3,-6-6-5,4 10-4,-8-6-5,7 10-5,-9-4 1,5 7 0,-9-4 8,-2 7 7,-6-1 7,-5-1 8,-2 3 6,-12-1 7,8 1 2,-8-1 1,0 0-3,-16 5-4,16-5-4,-22 12-2,11-2-1,-6-2-2,3 7-1,-4-2-1,4 4 0,3 0-2,3 2 1,4 1-1,4 2-2,3-2 0,6-1 0,3 0 0,6-3 0,4-2 0,4-2 0,6-5 0,2-5 0,3-3 0,3-6 0,0-2 0,3-7 0,0-5 0,-3-7 0,-3-3 0,-6-6-3,-2-2-1,-6-3 1,-6 3-1,-8 0 3,-3 5 0,-5 6 1,-3 3 1,0 8 0,-4 4 1,6 13 0,-11-12 1,11 12-1,0 0 0,0 0-1,-9-6 1,9 6-2,0 0 0,-5 10 0,1 4 0,-2 6 0,-2 9 0,0 7 0,2 4 0,1 7 0,3 2 0,5-1 0,5-3 0,6-3 0,5-8 0,5-4 0,3-5 0,4-9 0,0-2 0,-1-8 0,2 4-18,-3-8-21,-29-2 0,33-1-2,-33 1 0</inkml:trace>
  <inkml:trace contextRef="#ctx0" brushRef="#br0" timeOffset="67304.7298">23101 10327 16,'0'0'19,"0"0"-6,0 0 2,0 0 0,0 0 3,0 0-1,-3-11 0,3 11-2,0 0-1,0 0 0,0 0-1,0 0-2,0 0-2,15-3-1,-15 3-2,18-7-2,-6 3-2,6 2-1,2 1-1,2-3-5,7 6-19,-2-1-12,-1-4 0,2 0 1,-5-6-3</inkml:trace>
  <inkml:trace contextRef="#ctx0" brushRef="#br0" timeOffset="97836.7827">3393 14223 27,'0'0'21,"0"0"0,5-16 1,-5 16-15,0 0-1,-3-12-1,3 12 0,-12 1 1,3 4-1,-3 3 0,-3 6 1,-5 5 1,-3 8 0,-8 4 2,-1 9-1,-9 1 2,-2 7-2,-5-3-1,2 1-1,-2-5-1,3-3-1,2-6-2,6-5 1,5-6-3,8-6 1,5-5-2,4-3-1,15-7-3,-15 4-6,15-4-13,13-10-11,-1-2 1,6 0-1,1-7 3</inkml:trace>
  <inkml:trace contextRef="#ctx0" brushRef="#br0" timeOffset="98347.8337">3332 14244 17,'0'0'22,"0"0"1,4 12 1,-4-12-8,0 0-6,0 0 0,0 0 0,7 12-1,3-3-1,7 7 0,5 0-1,12 7 2,6 1-2,11 7-2,6-2-2,6 2 1,0-3-2,1-1 0,-5-1 0,-5-3-2,-6-2 1,-7-4-1,-7-1-2,-10-4-4,-2 2-7,-11-3-14,-11-11-4,3 20-2,-14-14 1</inkml:trace>
  <inkml:trace contextRef="#ctx0" brushRef="#br0" timeOffset="99138.9127">2751 14815 26,'0'0'22,"0"0"2,0 0 2,-7 21-10,9-1-3,-2 9-3,4 16 1,-5 7-1,4 12 0,-5 6-1,3 8-3,-3 0-3,0 2 0,-2-8-1,0-4-1,0-10-1,1-6 1,0-11 0,2-7 0,-1-9-1,2-6 2,-1-9-1,1-10 1,1 11 1,-1-11 0,0 0 0,0 0 0,0 0-1,0 0 1,0 0-1,12-2-1,-12 2 0,20 2-1,-3 1 1,4 4-1,7 3 1,5 4 0,6 2-1,5 5 1,3 4 0,4 1-1,-2 3 0,1-1 0,-3 0 0,-3 0 0,-3 0 0,-3-2-2,-5-2 1,-5-4-2,-1-2-3,-6-7-7,4-4-22,-4-7-1,-1-11 0,2-4 1</inkml:trace>
  <inkml:trace contextRef="#ctx0" brushRef="#br0" timeOffset="99754.9745">4136 14698 54,'11'7'27,"-11"-7"3,4 21-1,-3 2-14,0 6-7,2 14-1,-3 9-1,3 15 0,-3 5-1,3 9-1,-2-1-1,3 2 0,-2-5-1,2-4-1,0-12 0,2-6 0,-1-8 1,0-7-2,1-10 2,0-5 0,-1-7-1,0-4 1,-5-14-1,7 18 1,-7-18-1,0 0 1,0 0 0,0 15 0,0-15 0,-13 19 0,-2-4 0,-5 6 1,-9 6-1,-7 3 0,-7 5-2,-5-1 1,-1-1-3,-5-5-1,2-4-3,-2-13-7,9-8-22,4-9-3,5-12 2,6-12-1</inkml:trace>
  <inkml:trace contextRef="#ctx0" brushRef="#br0" timeOffset="100131.0119">3011 15056 73,'0'0'35,"13"-25"-1,-2 8 1,4-3-21,-3-7-4,7 2-2,-1-3-4,4-1-3,2-1-1,0-1-1,1 7-5,-4-2-7,1 6-21,-2 11 1,-7 7-2,-2 12 1</inkml:trace>
  <inkml:trace contextRef="#ctx0" brushRef="#br0" timeOffset="100380.037">3089 15520 80,'6'12'34,"9"-5"0,3-10 0,5-6-19,6 4-8,-1-2-3,3 3-1,-2 0-2,0 4-1,-2 6-3,-4-1-6,2 6-14,-1 0-12,-1-4 1,2 0 0,0-5 0</inkml:trace>
  <inkml:trace contextRef="#ctx0" brushRef="#br0" timeOffset="100604.0594">3776 15184 53,'0'0'30,"8"26"3,-8 2-1,-4 10-5,0 0-18,4 11-2,-2 0-2,2 2-3,2 1-12,2 0-22,-1-14 0,5-5-2,-2-13 0</inkml:trace>
  <inkml:trace contextRef="#ctx0" brushRef="#br0" timeOffset="101452.1442">5040 15089 18,'0'0'24,"0"0"3,0 0-2,3 12-4,6-8-1,2-4-3,9 4-2,1-4-3,10 5-2,2-5-3,11 3-1,2-3-1,6 3-2,1-3 0,2 0-1,-3-1-1,-3 1 0,-6-2-1,-6 1-1,-7 1 0,-8-1-3,-6 3-4,-16-2-9,0 0-16,0 0-1,-4-10 0,-5 6-1</inkml:trace>
  <inkml:trace contextRef="#ctx0" brushRef="#br0" timeOffset="101695.1685">5483 14890 59,'0'0'30,"0"0"-1,-4 10 2,5 11-15,-4 6-4,3 15-3,-3 6-2,1 9 0,-3 5-2,3 1-1,-1-2-6,0-10-9,4-6-23,6-9 0,1-14 0,6-7-2</inkml:trace>
  <inkml:trace contextRef="#ctx0" brushRef="#br0" timeOffset="102341.2331">6569 14715 22,'0'0'23,"0"0"2,-6-17 1,6 17-8,-8-10-6,8 10-2,-15-12-1,3 6-2,-1 4-2,-2 0 0,-3 4-2,-2 3 0,-3 5 2,-3 9-2,0 9 1,-2 6 0,3 8 0,1 3 0,8 5 0,3 1-1,8 2 0,8-6 0,9-4-1,5-8-1,9-6 0,4-9-2,1-7-2,4-6-5,-5-12-11,2-7-16,1-5 2,-4-6-2,0-2 2</inkml:trace>
  <inkml:trace contextRef="#ctx0" brushRef="#br0" timeOffset="102634.2622">6785 14695 49,'0'0'29,"0"0"3,-2 19-1,0 2-12,4 10-5,-4 5-5,5 13-1,-3 1 0,3 9-3,-1-1-2,1-3-2,1-5-1,-3-7-2,4-3-8,-5-11-18,-1-9-5,4-8-1,-3-12-1</inkml:trace>
  <inkml:trace contextRef="#ctx0" brushRef="#br0" timeOffset="102913.2901">7060 14632 88,'15'-2'30,"-15"2"1,0 21 1,-3 1-28,-3 8-1,0 10-1,-2 8 1,2 9 0,0 1 0,2 4 0,0-4 0,5-4-1,0-7-2,1-11-3,4-5-3,-4-12-9,1-5-17,-3-14-1,0 0 0,12-5-2</inkml:trace>
  <inkml:trace contextRef="#ctx0" brushRef="#br0" timeOffset="103148.3137">6801 15017 90,'-15'7'34,"15"-7"0,-9 5 2,9-5-26,19-12-5,-2 2-1,5 0-1,3-3-1,4-1-2,1 2-2,-2-4-5,0 7-8,-4 1-19,-5-2 0,0 6-1,-6 1-1</inkml:trace>
  <inkml:trace contextRef="#ctx0" brushRef="#br0" timeOffset="103672.3661">7075 15137 62,'4'15'32,"-4"-15"-1,7 14 1,2-10-15,2-9-6,6 5-3,1-2-3,3 3-1,1 1-1,-1 5-1,-2 4 0,-3 4-1,-4 4-1,-4 2 1,-7 3-1,-2 2 0,-4-1 0,-3-1 0,-4-2 0,1-3 0,-3-2 1,2-3-1,1-4 0,2-3 1,9-7-1,-11 8 1,11-8 0,0 0 0,0 0-1,0 0 1,15-5-1,-15 5 0,16-2 0,-7 2-1,2 3 1,-1 3-1,-1 5 1,-1 0 0,0 5-1,-2 0 1,-2 3 1,-2-1-1,-3 2 1,-3-1 1,-5 0-1,-4-1 1,-4-1-1,-5-1 1,-2-1-1,-1-3-1,-2-2-3,0-6-2,7-2-9,-1-8-23,5-10 1,7-6 1,5-9-2</inkml:trace>
  <inkml:trace contextRef="#ctx0" brushRef="#br0" timeOffset="104019.4007">7601 14812 76,'0'0'30,"0"0"1,0 0 0,-13-11-21,13 11-5,-21 12 0,8 3 1,-2 5 0,3 9 0,0 4-1,6 5 0,4 3-1,4 2 0,3-4-2,7-1 0,2-6 0,2-4-1,2-7-1,-1-6-1,1-5-3,-1-11-5,6 0-11,-2-9-16,0-8 0,3-3 0,-2-7-1</inkml:trace>
  <inkml:trace contextRef="#ctx0" brushRef="#br0" timeOffset="104296.4286">7947 14731 83,'0'0'33,"0"0"-1,0 0 1,6 20-22,-10-3-5,2 11-2,-2 5 0,2 9 0,-2 6-1,3 9 1,-3-3-1,2 2-1,0-5-1,1-4-1,-1-6-2,-1-10-3,3-3-6,-4-11-15,4-17-10,0 0 1,0 0-1,16-31 1</inkml:trace>
  <inkml:trace contextRef="#ctx0" brushRef="#br0" timeOffset="104543.4531">8115 14705 59,'5'-14'30,"-5"14"-1,0 0 2,0 0-17,5 32-4,-10-4-2,2 13-1,-1 4-1,1 9-2,-2 3 1,3 4-2,-1-7-1,3-4-2,1-7-1,-1-9-4,4-5-9,-2-7-16,-3-11-3,1-11-1,0 0-1</inkml:trace>
  <inkml:trace contextRef="#ctx0" brushRef="#br0" timeOffset="104755.4745">7920 15105 108,'0'0'35,"0"0"2,5-19-9,7 1-20,6 2-5,1-3-1,4 0-2,2 2-3,-2-1-4,3 7-8,-5 2-18,0 1-2,-2 5 0,-3 2-1</inkml:trace>
  <inkml:trace contextRef="#ctx0" brushRef="#br0" timeOffset="105192.5181">8197 15243 64,'2'22'32,"5"-3"-1,-1-8 1,5-4-11,6 2-14,-1 1-2,3 2-1,-3 0-1,2 6-1,-2 1 0,-1 4-1,-4 1 0,-5 3-1,-4-1 0,-5 2 1,-3 0-1,-3 0 1,-2-4-1,-2-2 1,-2-3 0,1-4 0,-2-3 0,3-5 1,0-7-1,2-5 1,1-5-1,4-3 1,0-5 0,5 0-1,1-1 0,4 2 0,3 1-1,3 5 1,4 4-1,2 7 0,3 4 0,0 6 0,4 2 0,0 4-1,0 1-1,-1-2-1,1 4-8,-4-6-24,0-10-2,1-4 1,-3-12-1</inkml:trace>
  <inkml:trace contextRef="#ctx0" brushRef="#br0" timeOffset="105649.5637">8842 14842 51,'0'0'29,"0"0"0,-12-6 0,3 3-10,-3-3-13,0 3-2,-5 0 0,-1 4 0,-4 4 0,2 5 1,-7 5 0,4 8 0,-1 2 0,4 10 0,4-1-1,6 7 0,6-1 0,9 2-1,6-3 0,7-1 0,3-6-1,6-5-1,2-4-2,1-8-2,2-5-5,-4-11-13,1-6-15,0-5-1,-4-10 1,-2-2-1</inkml:trace>
  <inkml:trace contextRef="#ctx0" brushRef="#br0" timeOffset="106168.6158">9175 14823 50,'2'-10'30,"-2"10"2,0 0-2,2-12-14,-2 12-3,0 0-2,0 0-3,1 20-1,-2 2-2,1 12-1,0 8-1,2 9 0,-2 8-1,1 3 1,-1-2-1,1-3-1,0-5-2,1-10 0,-2-7-4,0-13-3,3-3-14,-3-19-15,0 0 2,0 0-2,10-27 3</inkml:trace>
  <inkml:trace contextRef="#ctx0" brushRef="#br0" timeOffset="106424.6414">9400 14798 87,'0'0'30,"0"0"1,5 14-6,-10 7-18,0 10-2,-4 9-1,3 10 0,-4 5 1,4 7 0,-2-3-1,5-2 0,1-6-3,4-9-1,3-7-3,-1-12-3,4-2-9,-1-8-20,-7-13 1,14-1 0,-11-11-1</inkml:trace>
  <inkml:trace contextRef="#ctx0" brushRef="#br0" timeOffset="106687.6677">9222 15161 77,'-9'7'36,"9"-7"-1,0 0 1,-3-14-22,3 14-6,12-19-2,-3 8-1,3-1-2,3-1-2,4 1-1,2-1-3,6 5-3,-5-5-11,2 5-17,1 5-2,-3-2 1,-1 7-2</inkml:trace>
  <inkml:trace contextRef="#ctx0" brushRef="#br0" timeOffset="107252.7242">9502 15399 61,'0'0'31,"0"0"1,0 0 0,8-7-15,1 4-9,-9 3-2,20-10 0,-9 5-1,3 6-1,-1 2-1,1 4-1,1 3-1,-1 5-1,0 6 0,-2 5 0,-5 3 0,-1 5-1,-4 2 1,-4 1 0,-5-2 1,-3-3-1,-5-4 1,-3-4-1,-3-6 1,0-4 0,-1-7 0,3-3 1,1-7-1,5-1 0,3-7 0,6-4 1,4-2-1,6-1 0,3-1 0,4 4 0,4 2-1,2 5 0,3 6 1,0 7-1,3 2 0,-2 2-1,0 4-1,-2-2-2,1 3-6,-5-4-25,-1-8-2,1-4 0,-6-10 0</inkml:trace>
  <inkml:trace contextRef="#ctx0" brushRef="#br0" timeOffset="107642.7631">9743 15035 68,'-3'10'34,"3"-10"-1,0 0-2,0 0-15,0 0-5,0 0-3,16 6-1,-6-8-2,6 2-1,1-2-2,5 1 0,-1 0-1,1-2-3,0 1-2,-6-3-4,2 6-11,-4-4-17,-6-1 0,2-1-1,-10 5 2</inkml:trace>
  <inkml:trace contextRef="#ctx0" brushRef="#br0" timeOffset="108221.8211">10374 14788 33,'0'0'23,"0"0"1,0 0-3,0 0-9,-9 0-3,9 0 1,-8 4-1,8-4 0,-15 11 0,6 3-1,-4 2 1,-2 8-1,-2 4-1,3 9-1,-2 1-1,5 6 0,0-1 0,6 4-1,5-5 0,8-2 0,6-6-1,7-5 0,5-6-1,7-4 0,5-9-1,3-4 0,1-6-2,0-4-1,0-3-2,-6-6-2,0 2-4,-11-9-11,-1 2-17,-2 0 1,-7-3 0,0 1 2</inkml:trace>
  <inkml:trace contextRef="#ctx0" brushRef="#br0" timeOffset="108523.8513">10810 14696 55,'2'-13'30,"-2"13"0,0 0 1,0 0-16,0 0-3,-7 26-4,7 0-1,-5 6-1,3 14-2,-3 5 1,3 13-1,0 4 0,5 3-2,4-4 0,3-3-2,3-6-5,-3-11-21,4-11-10,3-12 0,-2-17 0,2-11 0</inkml:trace>
  <inkml:trace contextRef="#ctx0" brushRef="#br0" timeOffset="110633.0621">12040 15318 6,'0'0'20,"0"0"2,-5-11-4,5 11-1,0 0 1,0 0-3,0 0-1,0 0-2,0 0-3,0 0-3,0 0-1,0 0 0,0 0 0,0 0-1,0 0 0,0 0 0,0 0 0,0 0 0,0 0 0,0 0 0,14-7-1,0 5-1,8 1 1,6-1-1,10 1-1,9-2 1,9 1-1,9 0 1,7-1 0,6 0-1,5 1 1,2-1 0,2 1-1,1 0 1,-2 0-1,-1 0 1,-5 1 0,-5 1-1,-6-1 0,-8 1 0,-6 0 0,-10 0-1,-7 0 0,-9 0 0,-8 0 0,-7 0 0,-5 1 0,-9-1-1,0 0-1,0 0-2,0 0-3,0 0-9,-5-18-18,-2 4-3,1-3 1,-4-8 0</inkml:trace>
  <inkml:trace contextRef="#ctx0" brushRef="#br0" timeOffset="111014.1003">13154 14944 69,'0'0'30,"-9"-2"-1,9 2 1,0 0-18,9-8-8,-9 8-1,0 0 0,11-4 1,-11 4-2,13 10 1,-4 2-1,8 5 0,4 5 0,7 6-1,4 7 1,5 3 0,1 3-1,3 1 1,-2-3-1,-2 1 0,-6-4-1,-6-2 1,-9-4-1,-7 2 0,-17-4 1,-10 0 0,-15-4-1,-11-1-2,-10-2-4,-11-7-20,-7-7-8,-4-7 0,-1-11-1,4-8 1</inkml:trace>
  <inkml:trace contextRef="#ctx0" brushRef="#br0" timeOffset="111527.1516">12559 14611 16,'-5'-12'23,"5"12"2,-13-21 3,3 11-10,-5-1-3,-4 2-1,-2 4-2,-5-1-1,0 10 0,-5 0-5,0 10 0,-3 5-2,5 6 0,2 3 0,7 6 0,4-1 0,11 5-1,7-4 1,10-2-1,6-5 0,9-2 0,4-8-1,3-4-1,2-6-2,-1-7-2,1-2-3,-4-11-8,1-6-21,0-3 0,-6-6 0,0-2 0</inkml:trace>
  <inkml:trace contextRef="#ctx0" brushRef="#br0" timeOffset="111792.1781">12710 14467 94,'0'0'30,"0"0"0,-4 11-3,5-1-21,-2 5-3,3 10 1,-2 3 0,3 7 0,-1 5 0,3 5 0,-2-2 0,3-1-2,-1-5 0,2-7-3,-1-6-1,-2-6-5,1-5-12,-5-13-16,0 0 1,12-6 0,-11-8-2</inkml:trace>
  <inkml:trace contextRef="#ctx0" brushRef="#br0" timeOffset="112513.2502">11830 14537 56,'0'0'26,"-1"12"2,-2-2 1,-2 10-17,3 9-5,-2 5 0,1 10 1,-3-1-1,4 7 0,-3-5 0,4-3-3,-2-10-1,3-5-1,-1-11 0,2-3 0,-1-13 0,0 0 0,9-21 0,-1 0 0,3-9 0,2-7 0,3-6-2,2-5 0,1-4 0,-1-2 0,1 4 0,-2 4 1,-3 8 0,-2 6-1,-4 10 0,0 11 1,-8 11-1,15 17 1,-10 8 0,1 7-1,2 6 1,0 7-1,1 3 1,0 0-1,-1-4-1,0-5-1,0-4-3,-5-11-7,2 0-14,-3-10-11,-2-14 2,-11 5-1,-2-12 1</inkml:trace>
  <inkml:trace contextRef="#ctx0" brushRef="#br0" timeOffset="112709.2698">11834 14813 74,'-10'2'34,"10"-2"1,0 0 0,18 4-18,4-4-8,2-4-3,5 1-1,2-2-3,1-2-1,0 2-4,-4-3-4,3 7-10,-7-1-15,1-4-3,2 3 1,0-2-2</inkml:trace>
  <inkml:trace contextRef="#ctx0" brushRef="#br0" timeOffset="113799.3788">12147 14501 32,'0'0'26,"-1"-20"2,1 20-7,-1-14-2,1 14-4,0 0-3,-3-10-4,3 10-2,0 0-1,0 0-2,1 18 0,1 2-1,-2 4 1,3 8 0,-1 4 1,1 11 0,-2 1 0,2 3 0,-2-3-1,1-1-1,1-5-1,-1-5 0,1-4 0,0-7-2,1-6-1,-1-9-2,2 1-3,-5-12-13,0 0-14,0 0 0,7-12-1,-7 12 2</inkml:trace>
  <inkml:trace contextRef="#ctx0" brushRef="#br0" timeOffset="114647.4636">12873 14831 38,'-9'4'29,"9"-4"3,0 0-1,9-9-7,0 5-8,-9 4-4,21-12-4,-7 7-2,3 3-2,-2 1 0,2 6-1,-4 2-1,1 6-1,-4 2 0,-3 4 0,-5 0 0,-2 4 0,-4-1-1,-1-1 1,-3-4 0,-1-1 0,1-5-1,8-11 1,-12 14-1,12-14 1,0 0-1,0 0 1,0 0-1,0 0 0,7-11 0,4 5 0,1 0-1,3 2 1,2 4-1,1 4 0,1 4 1,-2 6-1,0 1 1,-5 4 0,-2 2 0,-4 1 1,-5-1 0,-5 0 0,-7-3 0,-4-3 0,-5-1 1,-4-3 0,-2-2 0,0-2-1,-2-5 1,4-1-1,3-1 0,2-3-2,4 0-1,1-3-3,14 6-11,-16-5-20,16 5-1,-12-19 0,8 5 0</inkml:trace>
  <inkml:trace contextRef="#ctx0" brushRef="#br0" timeOffset="118725.8714">15281 14660 11,'0'0'6,"12"-11"-6,-12 11 0,16-11-2,-7 5-1,0-1 2,1 0 2,1 1 4,-11 6 5,16-12 5,-16 12 3,14-11 1,-14 11 0,9-9-3,-9 9-2,0 0-2,0 0-3,0 0-1,0 0-2,0 0 1,-22 13-1,1-3 0,-2 6 0,-11 2 0,-3 6 1,-12 4-1,-3 7-2,-8-2 0,0 2-1,-4-1 0,2 1-2,2-5 0,4-1-1,8-7 0,9-5-2,10-3-3,4-8-3,15 1-11,10-7-17,0 0 1,13-17-1,9 1 1</inkml:trace>
  <inkml:trace contextRef="#ctx0" brushRef="#br0" timeOffset="119207.9196">15324 14670 21,'-2'-14'25,"2"14"2,0 0-3,0 0-5,0 0-2,0 0-3,10 9-3,0-2-1,8 7-2,8-2-1,13 11 0,7-1 1,14 6-3,3-1 0,9 2-1,1-1-1,4 2-1,-4-3-1,-6-2 0,-7-3 0,-5-2-1,-7-4-2,-9-6-3,-5 4-9,-13-5-20,-11-7-1,-10-2 0,0 0-2</inkml:trace>
  <inkml:trace contextRef="#ctx0" brushRef="#br0" timeOffset="120043.0031">14642 15171 1,'-7'-12'19,"3"0"1,4 12 3,-1-16-8,1 16 2,0-15-1,0 15-2,0-10 0,0 10-3,0 0-1,0 0 0,0 0-2,-2 17-2,2 5-1,-2 4 0,3 11 0,-2 9-2,4 14 2,-2 4-2,3 10 0,0 6 0,1 4 0,0 0-2,1 0 0,0-5 1,-1-4-1,-1-7 0,1-8-2,-2-8 2,0-8-2,-1-9 1,1-6-1,-2-8 1,1-5 1,-2-16-1,1 16 1,-1-16-1,0 0 1,0 0 0,0 0 0,0 0-1,0 0 1,0 0-1,13 3 0,-2 0 0,5 1 0,9 5 0,8 3 1,11 6-1,11 4 0,8 3 1,6 3 0,5 1-1,2 1 1,0-3 0,-2-1 0,-7-5-1,-8-4-1,-8-3-1,-10-4-1,-6-2-4,-12-11-6,-4-1-24,-6-7-3,-5-7 2,-1-9-1</inkml:trace>
  <inkml:trace contextRef="#ctx0" brushRef="#br0" timeOffset="120825.0813">16220 15199 24,'5'-17'18,"4"4"2,-5 0 3,-4 13-3,9-15-2,-9 15-3,0 0-3,0 0-3,0 0-2,0 0-1,7 25-1,-8 0 0,4 10 0,-2 8-2,1 14 2,-2 9-1,2 10 0,0 4-1,2 5 0,-1 1-1,3 0-1,-2-7 1,2-3-2,0-9 1,2-8-1,-1-11 1,1-8-2,-2-9 2,-2-7-1,0-8 1,0-4 0,-4-12 0,4 11 0,-4-11 1,0 0-1,0 0 0,0 0 1,0 0-1,0 0 0,0 0 0,0 0-1,-9 4 0,1 1 1,-8 3-1,-5 2 0,-9 7 0,-9 5 1,-10 5 0,-10 4 0,-8 3 0,-2 2 0,-3-2 0,0-1-1,4-3-1,6-7-3,10-4-4,6-14-19,12-9-12,10-7 0,10-14-1,9-10 2</inkml:trace>
  <inkml:trace contextRef="#ctx0" brushRef="#br0" timeOffset="121291.1279">14953 15378 50,'-9'4'31,"9"-4"1,0 0-5,0 0-7,0 0-2,0 0-3,18-15-2,-5 0-4,10 1-4,-1-7 0,6-3-3,3-4-1,3-4 0,-1-1-1,-2 2-2,-3 4-1,-6-1-4,1 10-6,-10 1-10,-4 8-14,-9 9 1,2 10 0,-10 10 1</inkml:trace>
  <inkml:trace contextRef="#ctx0" brushRef="#br0" timeOffset="121636.1624">14874 16017 28,'2'12'27,"-2"-12"4,9 9 1,1 1-13,2-1-2,8 7-4,-1-3-1,8 9-4,1-1-1,8 7-3,-1-2-1,5 2-1,-1-1-1,0-2-2,0 0-3,-3-11-8,2-3-23,-3-4 1,-2-12-2,-1-5 1</inkml:trace>
  <inkml:trace contextRef="#ctx0" brushRef="#br0" timeOffset="121938.1926">15816 15583 59,'0'0'32,"5"11"1,-2 5 1,2 10-18,-3 3-5,5 15-1,-2 3-2,6 8-2,-3 4-3,2-3-7,4-4-24,-3-7-9,-2-13 1,1-14-2</inkml:trace>
  <inkml:trace contextRef="#ctx0" brushRef="#br0" timeOffset="123011.2999">16246 15123 25,'0'0'21,"0"0"0,0 0-2,0 0-3,-10 7-2,10-7 0,0 0-1,0 0 0,0 0-1,0 0-2,0 0-2,13-14-2,-7 3 0,9-3-2,0-6 0,11-2-1,2-4-1,7-1 1,5-3 0,5-1-1,0 1 0,2 0-1,-3 3 1,-4 2 0,-7 5-1,-6 4 0,-8 3 0,-5 4 1,-5 2-1,-9 7 0,0 0 0,0 0-1,9-5-2,-9 5-4,0 0-16,0 0-15,4-17 0,-1 6 1,0-6-2</inkml:trace>
  <inkml:trace contextRef="#ctx0" brushRef="#br0" timeOffset="123713.3701">17126 14524 34,'2'-18'20,"-2"18"1,-6-13-1,6 13-12,-12-16-2,3 9 1,-2 1 0,-3-1 0,-1 3 1,-4 1 0,2 3-2,-4 0 0,3 6-1,-4-1-1,4 6 2,-2 2-2,4 7 1,0 1-1,5 5 1,1 1 0,7 4-1,3-3 0,8 1 0,5-5 0,6 0-1,4-8 0,8-2-1,4-7-1,1-5-1,3-3-5,-5-8-10,-1-3-20,-2-3-1,-7-7 1,-4-4-2</inkml:trace>
  <inkml:trace contextRef="#ctx0" brushRef="#br0" timeOffset="124524.4512">17195 14439 46,'0'0'28,"0"0"2,0 0 0,9-2-14,-9 2-4,6 15-1,-4-3-2,3 9-2,-2 2-1,3 7 0,-2 2-2,1 3-1,-3-1 0,2 0-2,-2-2 0,0-4-2,0-4 0,-1-7-4,1-2-5,-2-15-12,0 0-14,0 0 2,8-24-1,-1 3 2</inkml:trace>
  <inkml:trace contextRef="#ctx0" brushRef="#br0" timeOffset="124772.476">17380 14393 75,'0'0'30,"0"0"2,4 15-6,-6 0-14,4 11-4,-3 3-1,3 10 0,-3 1-1,3 7-1,-2-2-2,2 0-2,0-7-1,-1-5-3,0-5-4,-2-11-8,4-3-12,-2-3-7,-1-11 0,0 0-1,-12-14 2</inkml:trace>
  <inkml:trace contextRef="#ctx0" brushRef="#br0" timeOffset="124947.4934">17233 14709 69,'-10'-1'34,"10"1"-1,0 0 2,10 0-15,6 1-12,2-5-4,3 1-3,3-1-5,-3-4-10,2 0-19,2 3-1,-7-4 1,0 3-2</inkml:trace>
  <inkml:trace contextRef="#ctx0" brushRef="#br0" timeOffset="125683.5671">16991 13910 40,'0'0'29,"0"0"0,0 0 1,-10-2-12,11 16-5,-3 4-2,4 10-3,-4 1-3,3 6-1,-2 2-1,1 2-1,0-5-4,-1-8-7,1-8-23,3-4 0,-3-14 0,0 0-1</inkml:trace>
  <inkml:trace contextRef="#ctx0" brushRef="#br0" timeOffset="126148.6136">16999 13181 20,'-21'-14'17,"8"13"2,-8-11 3,2 9-12,-1 5 0,-2 5 1,-1 9 1,0 3 2,3 8-1,0 1 0,6 8-1,0-1-3,7 5-3,4-8 0,8 2-2,4-7 1,3 0-2,3-7 0,2-2-1,-1-7-1,2-4-1,-1-4-2,-2-5-2,3-1-7,-4-6-17,1-8-5,3-2 0,-3-8-2,3-1 3</inkml:trace>
  <inkml:trace contextRef="#ctx0" brushRef="#br0" timeOffset="126405.6393">17097 13118 56,'0'0'29,"0"0"-1,0 0 0,0 0-12,3 20-8,-2-4-1,4 10-2,-3 3 0,4 7-1,-1 4 0,2 5-1,-1-3-1,1-2-2,-2-6-1,-1-8-3,1-4-6,-2-8-12,-3-14-10,9 1 1,-5-16-1,6-3 1</inkml:trace>
  <inkml:trace contextRef="#ctx0" brushRef="#br0" timeOffset="126651.6639">17287 13053 64,'0'0'33,"0"0"0,0 0 0,0 0-7,0 0-17,10 14-4,-5 4-3,3 10 1,0 5-1,0 5-1,0 4 0,2 3 0,-3-2-2,-3-4 0,0-3-4,-4-9-8,1-5-13,-2-4-9,-6-7 2,7-11-3,-21 6 4</inkml:trace>
  <inkml:trace contextRef="#ctx0" brushRef="#br0" timeOffset="126847.6835">17179 13357 88,'0'0'33,"19"-9"0,-7-2 1,1 1-25,5 2-5,-1-2-2,1 1-3,-1 4-4,-2-3-8,0 6-11,1 2-8,-4-4-1,4 5-1,-3-4 3</inkml:trace>
  <inkml:trace contextRef="#ctx0" brushRef="#br0" timeOffset="127307.7295">17464 13307 42,'5'10'29,"-5"-10"3,9 4-1,1-4-9,1-5-6,8 6-2,-3-4-3,6 3-4,-2-1-2,4 3-2,-5 3-2,-1 4 0,-5 2-1,-3 3 0,-3 1 0,-4 2 1,-4 3-1,-3 1-1,-4-3 2,-1-1-1,0-4 0,0-1 0,0-3 1,9-9-2,-12 8 2,12-8 0,0 0-1,0 0 1,15-8-1,-1 5 0,2 0 0,4 3-1,1 3 0,2 4 1,2 3-1,-4 5 1,-2 4 0,-6 3 1,-4 1-1,-5 4 2,-9-1-1,-6-1 1,-5-2-1,-4-3 0,-2-3-2,-2-5-1,1-2-7,0-6-17,3-4-11,8-1 2,0-5-1,12 6 1</inkml:trace>
  <inkml:trace contextRef="#ctx0" brushRef="#br0" timeOffset="127953.7941">17201 15025 55,'0'0'30,"7"11"1,-7-11-6,9 14-10,2 1 0,-2 0-5,5 10-2,1-2-1,7 8-1,0 1-1,5 4-1,1-1-1,4 4 0,-1-5-2,2-2 1,-4-3-2,-2-2 0,-5-5-1,-3-4-2,-5-2-2,-14-16-6,17 14-18,-17-14-7,0 0 0,0 0 0</inkml:trace>
  <inkml:trace contextRef="#ctx0" brushRef="#br0" timeOffset="128277.8265">17946 15398 42,'9'8'25,"-9"-8"3,-16 10 3,1 1-19,-8-4-1,2 11 0,-7-2 1,4 10-1,-1-3-1,9 7-3,3-1-1,7 4-2,5-4-1,7-1 0,5-2-1,6-3 0,4-4-1,1-5-1,1-4-3,0-9-5,3-1-13,-1-5-16,-4-11 1,1-2-2,-4-7 2</inkml:trace>
  <inkml:trace contextRef="#ctx0" brushRef="#br0" timeOffset="128509.8497">18202 15395 62,'0'0'33,"16"14"1,-13 1-2,1 1-10,0 14-12,-5 3-3,3 10-3,-6-2 1,4 5-1,-3-1-1,2-3-2,1-6-2,0-7-3,5-4-5,-5-25-10,10 10-17,0-16 0,0-11-1,6-7 2</inkml:trace>
  <inkml:trace contextRef="#ctx0" brushRef="#br0" timeOffset="128735.8723">18458 15361 81,'14'2'35,"-12"12"-1,0 8 0,2 10-22,-6 2-7,2 12 0,-3-1 0,1 7-2,-2-4 0,3-2-1,0-3-2,1-6-2,2-5-6,-4-13-11,2-5-17,0-14 0,0 0-1,0 0 1</inkml:trace>
  <inkml:trace contextRef="#ctx0" brushRef="#br0" timeOffset="128944.8932">18246 15661 99,'0'0'36,"0"0"2,8 7-2,10-11-30,8 1-3,1-1-1,4 0-2,3 1-2,-1-3-5,2 6-8,-8-2-11,-2 0-11,0 2 1,-2 0-1,-1 2 3</inkml:trace>
  <inkml:trace contextRef="#ctx0" brushRef="#br0" timeOffset="129428.9416">18699 15664 73,'10'8'32,"-10"-8"1,16 0 1,0 1-21,-6-6-7,5 8-1,-1-2 0,1 6-1,-3 1 0,1 4-1,-2 2-1,0 2 0,-4 2-1,-2 0 0,-3-1-1,-2-1 0,-2-1 1,0-1 0,-3-3-1,5-11 1,-10 14 0,10-14-1,0 0 1,0 0-1,-9 9 0,9-9 1,0 0-1,0 0 0,10 5-1,-10-5 1,15 10 0,-6-2 0,3 3 0,0-1 0,-2 4 0,0 0 0,-3 0 1,-3 3-1,-7-3 1,-4 1 0,-6-2 1,-4-2-1,-6-1 1,-1-2-1,-5-2 0,2-4-1,0-2-3,-1-9-6,7-2-28,3-3-1,7-9 0,8-6-1</inkml:trace>
  <inkml:trace contextRef="#ctx0" brushRef="#br0" timeOffset="134649.4636">21347 14935 36,'10'-13'24,"5"6"3,-5-1-4,-10 8-7,16-11-1,-16 11-2,0 0-1,0 0-1,-12 7-4,-7 2-2,-5 7-1,-9 5 0,-8 7 0,-12 4 1,-4 5 0,-7 2-1,2 2 0,1-5-1,7 0 0,4-6-2,9-5-1,11-6-2,10-8-2,8-3-2,12-8-5,0 0-11,12-19-14,6 2 2,9 0 0,3-8 1</inkml:trace>
  <inkml:trace contextRef="#ctx0" brushRef="#br0" timeOffset="134986.4973">21354 14930 39,'0'0'27,"-7"-11"2,7 11 0,0 0-8,0 0-6,16 20-2,-4-11-1,11 11-1,6-1-2,13 9-1,4 1-2,8 6-1,3-1-1,2 2-2,-1-2 0,-1-4-1,-8-2-1,-8-6-2,-7-3-2,-9-10-6,-3 0-21,-10-6-5,-12-3 0,0 0-1</inkml:trace>
  <inkml:trace contextRef="#ctx0" brushRef="#br0" timeOffset="135625.5612">20645 15422 62,'0'0'31,"-8"9"-1,8-9 0,0 0-10,-1 19-9,1-3-4,3 14 0,-1 5-1,3 16 0,-1 10-1,2 12 0,-3 8-2,2 6-1,-2 1 0,1 2-1,-2-3-1,2-6 0,0-8 1,1-7-1,-1-11 0,1-9 1,-1-7-1,-1-9 1,0-8-1,-1-6 0,-2-16 1,3 16 0,-3-16 0,11 7 0,-1-5-1,3 3 1,5 2 0,2 2-1,7 8 1,4 1-3,5 3 2,3 4-1,4-1 1,3 2-1,0-3 1,2-2-2,-3-6 2,0-2 0,-5-2 0,-4-5-2,-5-2-2,-9-4-3,1 4-8,-9-8-23,-3-4 0,-2-5 0,-3-4 1</inkml:trace>
  <inkml:trace contextRef="#ctx0" brushRef="#br0" timeOffset="136243.623">21938 15368 61,'0'0'30,"-10"5"0,10-5 0,0 0-8,0 14-15,8 1-2,-5 6 1,5 14-2,-2 10 2,2 15-1,0 8 0,5 11 0,-3 3-2,1 2-1,2-4 0,1-6-1,0-7 0,1-10-1,-3-9 0,0-6 0,-2-9 0,-3-4 0,-2-4 0,-2 0 0,-4 1 0,-3-1 1,-4 3-1,-5 3 1,-5 1 0,-5 2 1,-7 0-1,-5 2 1,-5 0 0,-2 1-1,-4-6 1,0-1-1,3-5 0,4-2-1,5-6 0,5-10-2,6-7-2,3-16-3,11 5-16,4-13-16,-1-5 1,1-3 0,0-7-1</inkml:trace>
  <inkml:trace contextRef="#ctx0" brushRef="#br0" timeOffset="136588.6575">20986 15731 72,'0'0'36,"0"0"-1,0 0 2,0 0-15,0 0-11,12-22-4,-1 1-2,8 0-1,2-7-3,4-1-1,3-2-1,0 0-2,0 8-2,-7 1-4,2 13-9,-10 7-16,-13 2-1,10 23 0,-14 1 0</inkml:trace>
  <inkml:trace contextRef="#ctx0" brushRef="#br0" timeOffset="136821.6808">20986 16287 71,'7'29'36,"3"-8"0,7-7 1,8 0-21,-2-13-6,8 4-1,-4-8-3,2 0-2,-3 0-3,0-4-3,-3 6-5,-7-10-11,1 5-20,0 0 1,1-2 1,2-1-2</inkml:trace>
  <inkml:trace contextRef="#ctx0" brushRef="#br0" timeOffset="137009.6996">21615 16066 82,'0'0'33,"15"21"1,-12 2-1,-4 1-23,6 11-6,3 4-2,3 0-3,3 0-7,-1-5-24,2-17-1,5-9 0,-1-18-2</inkml:trace>
  <inkml:trace contextRef="#ctx0" brushRef="#br0" timeOffset="137483.747">21873 15382 27,'0'0'29,"-13"-1"2,13 1 1,0 0-8,0 0-4,9-13-3,3 1-3,9 0-4,4-8-3,11-1-2,3-5 0,6 3-2,1-2 1,-3 4-2,-3 3 0,-7 3-2,-6 4-1,-11 2-3,-3 8-6,-13 1-17,0 0-10,0 0 1,3-16-1,-3 16 1</inkml:trace>
  <inkml:trace contextRef="#ctx0" brushRef="#br0" timeOffset="137775.7762">22488 14995 44,'0'0'22,"0"0"4,-2-18 1,-10 11-15,-1 7-3,-7-2 2,0 10 0,-6 0 2,5 11-1,-3 0-3,6 6-1,1 2-2,7 4-2,3-3 0,7 1-1,5-5 0,5-2-1,0-3 0,6-6-2,1-5-2,2-8-4,5-3-16,1-8-15,-1-11 1,0-3 0,0-7-1</inkml:trace>
  <inkml:trace contextRef="#ctx0" brushRef="#br0" timeOffset="137994.7981">22629 14906 72,'0'0'32,"0"0"0,5 25 2,-4-3-17,0-2-11,4 8-1,-1 3-1,3 4 0,0-1-1,1 1-2,-2-3-2,1-7-3,2-1-6,-4-9-17,-5-15-7,13 4 0,-8-15-1,5-6 1</inkml:trace>
  <inkml:trace contextRef="#ctx0" brushRef="#br0" timeOffset="138218.8203">22830 14877 94,'0'0'32,"1"13"1,-3-2 0,1 8-28,2 8-2,-1 3 0,2 9 0,1 3-1,1 2 0,1 1-3,-1-7-3,2-1-8,-4-8-10,0-8-12,0-5 0,-2-16 0,0 0 0</inkml:trace>
  <inkml:trace contextRef="#ctx0" brushRef="#br0" timeOffset="138408.8393">22720 15159 88,'0'0'34,"0"0"1,-3-12 1,16 7-23,-1-7-5,8 4-4,0-2-2,3-3-3,3 5-3,-4-4-8,4 8-11,-6 4-12,-5 4 0,-1 3-1,-6 3 2</inkml:trace>
  <inkml:trace contextRef="#ctx0" brushRef="#br0" timeOffset="138815.88">22931 15219 51,'0'13'30,"0"-13"3,0 10-6,0-10-4,14 5-4,1 0-6,-2-6-3,6 4-3,-6-2-2,3 4-1,-5 1-2,-1 3-1,-5 5 0,-4 2-1,-6 2 0,-3 4 1,0 0-1,-3 0 0,-4-1 1,0-2-1,0-5 0,1-2 1,3-4 0,2-2 1,9-6 1,-12 3-1,12-3 1,0 0 0,0-10 0,0 10-1,10-13 1,-1 5-2,1 1 0,2 2-1,2 0 0,-1 3 0,2 2 0,-1 2-1,-1 3-1,-1-1-2,1 0 0,-5-8-5,6 7-11,-1-11-19,-1-3-1,1-5 2,1-6 0</inkml:trace>
  <inkml:trace contextRef="#ctx0" brushRef="#br0" timeOffset="139108.9093">23215 14953 51,'-8'-19'31,"4"9"2,-3-3-1,4 2-12,3 11-7,-10 3-3,7 11-1,-5 3-2,6 10-1,-3 0-1,4 8-1,-1-1 0,5 2-1,1-5-1,3-4-1,2-6 0,2-7-2,1-3 0,0-11-3,3-3-4,-6-11-8,8-4-20,-1-4 0,-3-9 0,2-1 0</inkml:trace>
  <inkml:trace contextRef="#ctx0" brushRef="#br0" timeOffset="139316.9303">23372 14879 79,'0'0'34,"0"0"-1,0 0 1,0 0-20,5 20-5,-6-1-3,3 9-1,-2 1-2,3 7 0,-2 3 0,1-1-1,0-2-2,0-5-2,2-6-3,-3-11-7,-1-14-23,10 10-1,-10-10 0,14-25-1</inkml:trace>
  <inkml:trace contextRef="#ctx0" brushRef="#br0" timeOffset="139550.9535">23520 14854 94,'0'0'33,"8"0"1,-8 0 2,-5 17-28,9 4-3,-4 5-2,1 5 0,-1 7-1,2 4 1,-1 1-2,-1-2-1,1-3-3,-4-9-4,6-2-10,-5-6-19,0-10 1,2-11-1,0 0 0</inkml:trace>
  <inkml:trace contextRef="#ctx0" brushRef="#br0" timeOffset="140468.0454">23381 15078 96,'-12'-1'34,"12"1"0,10-6 0,2 0-27,8-1-4,0-1-1,5 0-1,1 1-3,-3-2-3,3 8-3,-9-2-2,2 9-2,-10-6-1,3 9 1,-12-9 0,7 16 2,-7-16 3,-2 20 3,0-9 3,2-11 3,-2 12 2,2-12 3,0 0 1,1 12 2,-1-12 1,9 2 0,3 2 2,-12-4-3,22 5-1,-13-5-3,7 4-1,-4-1-2,4 4-1,-4 1 0,0 3-2,-1 5 1,-2 2-1,-1 3 0,-3 4 0,-3 1 0,-2 2 0,-4-2 0,-2 4 0,-6-6 0,-1-1 0,-2-3 1,-1-5-1,0-2 1,0-6-1,2-3 1,0-7 1,3-4-1,1-2 1,3-1-1,1-1 1,1-1 0,2 2 1,3 10-2,-2-15 1,2 15 0,0 0-1,0 0 0,0 0-1,0 0 1,0 0-1,0 0 0,0 0-1,0 0 1,0 0 0,0 0 0,0 0-1,0 0 1,0 0 0,0 0 0,0 0 0,0 0 0,0 0 0,0 0 0,0 0 0,0 0 0,0 0 0,0 0 0,0 0 0,0 0 0,0 0 0,0 0 0,0 0 1,0 0-1,11-7-1,-11 7 1,14 2 0,-3-1 0,2 2 0,1-1 0,4 0-1,0 3 1,3-3 0,1 2 0,2 0-1,1 1 0,2 1 2,2-1 0,-3 0-1,1 1-1,-4-6-2,0 6-12,-1-9-22,-8-4 0,-4-6-1,-5-4-1</inkml:trace>
  <inkml:trace contextRef="#ctx0" brushRef="#br0" timeOffset="140875.0859">24078 14862 77,'0'0'32,"0"0"0,6-15 1,-6 15-23,-13-9-5,4 7-1,-3 6 1,-7 1-1,-4 8-1,-5 2 0,-1 8 0,-3 1 0,5 4 0,1 1-2,8 1 2,5-5-2,12 1 2,9-5 1,6-2-1,7-7 0,4-2 0,2-6-2,2-2 0,4-5-2,-2-6-3,1 1-8,-5-7-26,0-8-1,0-1 1,2-4-1</inkml:trace>
  <inkml:trace contextRef="#ctx0" brushRef="#br0" timeOffset="141108.1093">24367 14787 75,'-4'20'35,"0"-6"0,3 5 3,9 7-24,-5 1-7,4 11 0,-1 1 2,3 6-2,2-2-1,1-1-3,-1-4-2,-11-38-2,21 59-7,-21-59-21,0 0-9,0 0 1,0 0-1,0 0 0</inkml:trace>
  <inkml:trace contextRef="#ctx0" brushRef="#br0" timeOffset="141363.1349">24540 14817 88,'0'0'33,"0"0"-1,0 0 3,0 0-26,0 0-3,0 0 0,26 42 0,-26-42-2,-1 66-1,1-26 0,1 2-1,-1 0 0,2-4-2,-2-38-1,4 62-3,-4-62-7,0 0-19,12 44-7,-12-44 1,0 0 0</inkml:trace>
  <inkml:trace contextRef="#ctx0" brushRef="#br0" timeOffset="141579.1563">24386 15071 82,'-6'11'35,"6"-11"3,0 0 2,35-17-18,-35 17-14,37-16-3,-37 16 0,41-19-1,-41 19-2,31-12-7,-31 12-9,0 0-23,36-13-1,-36 13 0,0 0 0</inkml:trace>
  <inkml:trace contextRef="#ctx0" brushRef="#br0" timeOffset="142220.2206">24614 15045 78,'10'41'34,"-10"-41"0,0 0 2,0 0-20,0 0-8,0 0 0,0 0-1,0 0-2,36 8-1,-36-8 0,0 0-2,33 4-1,-33-4-1,31 10 0,-31-10 0,34 23-1,-34-23 1,31 34-1,-31-34 1,23 40-1,-23-40 1,11 41 0,-11-41 0,-3 35 0,3-35 0,0 0 1,-28 38 0,28-38-1,0 0 1,-35 20 0,35-20-1,0 0 1,0 0 0,0 0 0,0 0 0,0 0 0,0 0 0,0 0 0,0 0-1,0 0 1,0 0-2,0 0 1,0 0-1,0 0 0,0 0 0,0 0 0,32 40 0,-32-40 1,15 38-1,-15-38 0,6 46 1,-6-46-1,-5 43 1,5-43 0,-15 36 1,15-36-1,0 0 1,-39 37 0,39-37 0,-32 15 0,32-15 1,-32 6-1,32-6 0,0 0 0,-38 2 0,38-2 0,0 0 0,0 0-2,0 0-1,0 0-15,0 0-21,0 0-2,0 0 1,-7-48-2</inkml:trace>
  <inkml:trace contextRef="#ctx0" brushRef="#br0" timeOffset="149540.9526">15879 17621 13,'0'0'25,"-2"-10"2,2 10-1,1-11-10,-1 11-3,-1-11-3,1 11-2,0 0-1,0 0 0,0 0-4,0 11 2,2 8-3,-1 1 1,3 5-2,-3 2 3,3 5-3,-2-3 2,0-1 0,-1-6-1,0-3 1,-1-4-1,0-2 0,0-13-1,-2 14 1,2-14-1,0 0 1,0 0 0,0 0-1,-2-14 0,3 0 0,-1-2 1,1-4-2,1-5 1,2-5-1,1-2-1,1 3 4,1 1-3,0 2 2,-2 3-1,1 4 1,-1 5-2,-5 14 3,7-11-3,-7 11 0,0 0-1,0 0-2,10 16 3,-4-3-3,-1 6 2,4 0-2,1 5 3,2-1-2,-1 0 2,0-2 0,2-2 0,-3-4 0,1-4 1,-2-3-1,-1-1 0,-8-7 1,15 5-1,-15-5 1,13-3 0,-13 3-1,14-10 1,-14 10-1,18-20 0,-7 7 0,-1-7 0,3-1-1,0-3 2,1-1 1,1 2-2,-2 1 2,-1 2-2,-1 2 2,-3 7-1,-8 11 1,11-11-2,-11 11 0,0 0 0,0 0-3,7 18 3,-4-1-2,1 5 1,1 3-1,0 1 1,2 3 0,-1 1 0,0-2 2,0-3-1,0-7-1,-2-1-1,-1-3-3,4 1-8,-7-15-22,9 12-1,-9-12-1,16-7 1</inkml:trace>
  <inkml:trace contextRef="#ctx0" brushRef="#br0" timeOffset="150098.0083">16549 17718 27,'0'0'23,"0"0"3,-15-3-7,6-1-8,0 3-1,-6 1-2,5 3 0,-6 2 0,4 4 0,-2 1-1,3 4-1,1 0-2,4 3 1,0-1-3,4 0 0,2-1 1,3-2-1,2-1 0,-5-12-1,18 10 1,-5-8-1,0-4 0,1-3 0,1-2-1,-1-2 1,0-3-1,-2 1 0,-2-1 0,-3-2 0,0 2 0,-3 2 0,-2-1 1,-2 11-1,-1-15 1,1 15 0,0 0-1,0 0 1,0 0-1,0 0 1,0 0-1,-3 20 1,4-6-1,1 1 1,0 4-1,2 1 1,-2-3-1,1 0 0,1-3-1,-2 0-1,2-3-4,-4-11-4,5 14-16,-5-14-9,0 0-2,9-13 2,-8 1 0</inkml:trace>
  <inkml:trace contextRef="#ctx0" brushRef="#br0" timeOffset="150466.0451">16687 17645 52,'0'0'28,"0"0"2,-7 18-11,7-18-11,10 26-3,-3-9 1,5 10-1,-2 5 0,7 5 0,-4 4-1,3-1 2,-3 1-3,-1 1 4,-4-5-1,-1 3-1,-7-40 1,-4 59 0,4-59-1,-22 43 1,22-43 0,-38 20-5,38-20-1,-47-1-1,47 1-2,-45-20-3,45 20-4,-33-34-5,26 13-16,5-4-8,2-3 0,9-3 1</inkml:trace>
  <inkml:trace contextRef="#ctx0" brushRef="#br0" timeOffset="150835.082">16964 17757 41,'-7'11'28,"-1"2"3,-3 0-10,0-1-12,5 3 0,-2-2-1,7 2 2,-1-3-2,10 0 0,1-2-2,8-3-1,0-6 0,3-1-2,-2-4-1,3-3 0,-4-1-1,-1-3 0,-4-1-1,-7-1 0,-4-1 0,-3 1-1,-5 3 0,-6 2 1,-3 0-1,-4 5 0,2 1-1,-2-1-4,7 10-9,-3-4-18,6-3-2,10 0-1,0 0 1</inkml:trace>
  <inkml:trace contextRef="#ctx0" brushRef="#br0" timeOffset="151134.1119">17186 17781 51,'13'22'29,"1"1"2,-5-2-6,-2-6-14,3 1-4,-4-5-1,-6-11 0,0 0 2,10 11 0,-10-11-1,0 0-1,3-15-1,1 3-1,-1-3-1,3-1-1,4-5 0,0-2-2,4-3 0,0 0-2,1 3 1,1 1-2,1 6-2,-4 1-3,0 14-6,-13 1-18,13 1-5,-13-1 1,0 0-1</inkml:trace>
  <inkml:trace contextRef="#ctx0" brushRef="#br0" timeOffset="151344.1329">16862 17419 78,'-40'-17'34,"11"-2"-1,7-4 0,11-3-27,7 4-10,10 6-8,1-2-14,4 6-7,5 7-1,3 1 1</inkml:trace>
  <inkml:trace contextRef="#ctx0" brushRef="#br0" timeOffset="151880.1863">17637 17753 60,'13'-7'32,"-2"8"1,-1 9-4,-1 1-21,6 13-3,-3 5 0,1 7-1,-3 5 0,2 6 4,-5-1 0,-1-3 0,-3-8-2,-3-35-1,3 53-1,-3-53-2,0 0-5,0 0-16,0 0-16,-2-27-5,-1-4 1,1-7-2</inkml:trace>
  <inkml:trace contextRef="#ctx0" brushRef="#br0" timeOffset="152110.2095">17719 17709 47,'4'-14'32,"7"6"2,1 1-9,1-2-11,6 8-6,-3 0-3,3 6-2,-1 3 0,1 5-2,-5 3 0,0 3 0,-5-1 1,-5 2-1,-4-1 1,-2-3-1,-7-3-2,-4-2-3,0-1-11,-5-4-17,0-8-2,4-5-1,1-6 1</inkml:trace>
  <inkml:trace contextRef="#ctx0" brushRef="#br0" timeOffset="152789.2774">17952 17673 46,'10'16'30,"3"1"3,-3-1-2,2-7-19,1 7-6,0-5-2,-2-1 0,-2-2 0,0 2 0,-9-10-1,9 7 1,-9-7 0,0 0-1,0 0 0,5-17-1,-3 7-1,2-2 1,1-2-2,3-2 0,2 0-1,0-1-1,4 3 0,1 0-2,2 5 1,0 0-1,1 3 1,-1 1 0,0 5 1,-2 1 0,-1 2 2,-2 0 0,-2 3 0,-10-6 0,9 15 0,-8-4 0,-3 0 1,-2 2 0,-3 0 0,-1 2 1,-2-1 0,2 1 0,-1-2 0,3 0 0,6-13 0,-6 19-1,6-19 0,6 11 0,-6-11 0,19 4 0,-7-4 0,2-2 0,1-3-1,1-1 0,-1-3 0,-2-2 0,0-3 0,-3-1-1,-4-5 0,-1-2 0,-4-1 1,-3-3 1,-3 0-2,0 2 3,-3 0-3,-3 5 3,1 3-3,0 6 3,0 3-3,-1 5 0,11 2-1,-15 1-4,15-1-7,0 0-14,-10 11-6,10-11-2,11-2 3</inkml:trace>
  <inkml:trace contextRef="#ctx0" brushRef="#br0" timeOffset="153404.3389">18634 17613 20,'0'0'26,"-22"7"0,5-10-5,0 6-6,-8-3 2,5 11-2,-8-3 1,8 9-6,-4-3 1,7 10-4,2-6-3,9 3 0,1-3-2,8-1 0,2-4 0,8-2-1,3-7 0,4-4 0,1-2-1,0-4 0,1-3-1,2-6 0,-2-2 0,-2-6 0,-1-2 0,-4-4 3,-4-2-3,-4-2 3,-3 2-2,-5-2 2,-3 3-2,-2 5 2,-1 5-1,0 6-1,-2 5 1,9 9 0,-17-1-1,17 1 2,-10 21-2,8 0-1,1 6 1,3 6-1,1 2 1,2 3-2,1-1 2,2-3-4,0-1 1,-2-7-4,3-2-6,-7-10-15,-2-14-9,13 10 0,-13-10 1</inkml:trace>
  <inkml:trace contextRef="#ctx0" brushRef="#br0" timeOffset="153765.375">18732 17629 41,'-5'14'31,"4"-1"4,0 1-3,1-14-17,8 27-4,-3-13-1,5 5-4,-1-5-1,5 0-1,-1-4-1,2-2-1,0-3-1,-2-3 0,0-3 0,-1-2 0,-2-4 0,0-1 0,-10 8 0,15-17 0,-15 17 1,7-15-1,-7 15 1,0 0 0,6-10-1,-6 10 0,0 0-1,0 0 0,0 0 0,0 0-1,11 14-3,-11-14-3,12 9-14,-3-8-17,2-3 1,4-4-1,3-2 0</inkml:trace>
  <inkml:trace contextRef="#ctx0" brushRef="#br0" timeOffset="154300.4283">19187 17617 55,'-12'15'28,"-1"3"3,-6 1-1,-1-4-20,6 4-3,0-2-1,5 3 1,2-5-2,8 1 0,2-5-1,6-1 0,2-4-1,4-3-1,2-3 0,2-3-1,2-4-1,2-3 1,1-3-1,0 3-1,3-4 1,-3-5 0,-2 0 0,-1-4-1,-4 0 1,-4-3 2,-5-2-2,-5-2 2,-5 2-2,-3 0 2,-5 2-1,-1 2 2,-1 2-2,-1 5 0,2 2 0,1 4 0,10 11-1,-15-10 1,15 10 0,-10 15 1,9 2-2,2 8-1,1 4 1,2 7-1,2 5 1,2-2-2,1-1 3,0-3-4,-1-3 3,0-7-1,-1-4-1,-2-5 0,-5-16-3,5 16-2,-5-16-6,0 0-13,0 0-11,0 0 0,1-12 1,-2-1 3</inkml:trace>
  <inkml:trace contextRef="#ctx0" brushRef="#br0" timeOffset="154487.4472">19229 17586 67,'-14'-1'35,"14"1"-2,9 4-3,1-10-12,10 6-6,-3-5-4,5 5-6,-1-2 1,-2 1-3,1 2-7,-9 0-29,3 0 1,-2-2-2,-1-4 0</inkml:trace>
  <inkml:trace contextRef="#ctx0" brushRef="#br0" timeOffset="172870.2853">6735 17273 8,'0'0'15,"0"0"2,0 0 1,0 0-2,0 0 1,0 0-2,0 0-2,0 0-2,0 0-1,0 0-3,0 0-2,-11-11 0,11 11-2,-11-7-1,11 7-1,-20-5 0,8 3 0,-4 4-1,-3 2-1,-1 3 1,-2 3 0,-2 5 0,-2 5 2,1 2-1,0 5 4,-1 0-3,6 1 1,1 0 0,5 0 1,4-3-1,9-1-3,6-2 3,8-1-3,2-1 2,7 0-3,0-4 3,3-1-4,0-1 1,-2-4-2,1-1-3,-4-5-7,4-1-14,-1-6-8,-2-6-2,0-2 5</inkml:trace>
  <inkml:trace contextRef="#ctx0" brushRef="#br0" timeOffset="173184.3167">7008 17284 44,'0'0'29,"0"0"2,0 0-9,0 0-8,0 0-3,2 22-2,1 4 1,-2 2-4,3 11-2,-4 3 1,4 8-2,-2-4-1,0-1-3,-1-7 2,-1-5-5,1-8 3,-2-6-4,4-5-2,-3-14-6,0 0-12,12 0-9,-6-13-3,5-4 5</inkml:trace>
  <inkml:trace contextRef="#ctx0" brushRef="#br0" timeOffset="173447.343">7228 17300 32,'0'0'30,"5"-18"3,-5 18-2,0 0-14,0 0-7,0 0-2,0 0-2,7 28 1,-8-4-3,3 9 1,-2 4-3,2 6-1,-2 2 1,2 1-3,0-4 0,-1-4-4,2-7-1,-3-9-8,5 1-8,-3-12-12,-2-11-2,0 0 2,0 0 0</inkml:trace>
  <inkml:trace contextRef="#ctx0" brushRef="#br0" timeOffset="173674.3657">7079 17584 62,'-12'7'34,"12"-7"2,0 0 0,9-13-24,-4 1-5,5 3-2,1-3-2,1 2 0,1 3-7,-2-2-5,6 6-9,-3 2-12,0 2-5,1 2-1,0 1 2</inkml:trace>
  <inkml:trace contextRef="#ctx0" brushRef="#br0" timeOffset="174680.4663">7337 17684 30,'-3'11'32,"3"-11"1,0 0 1,0 0-17,0 0-8,16-8-2,-16 8-1,18-6-1,-6 3-2,4 5 0,-2-1-1,3 5 0,-2-1-2,0 5 1,-1-1-1,-3 5 0,-1 1-1,-3 0 1,-1 1 0,-4 0 0,-2 0 1,-3 1-1,-5-1 1,-2-2-1,-4 0 1,0-1-1,-4-1 1,2-3 0,-2-1-1,2 0 1,1-3-1,1-2 1,1 1 0,2-3 0,2-2-1,9 1 1,-13-1 0,13 1 0,0 0-1,0 0 1,-9-10 0,9 10 0,1-10-1,-1 10 1,0 0-1,0 0 0,3-12 0,-3 12 1,0 0-1,0 0-1,0 0 1,0 0 0,10-10 0,-10 10 0,0 0 0,13-3-1,-13 3 1,17 2 0,-7-2 0,0 1 1,3 0-1,-1 0 0,-1 1 0,-1 0-1,1 0 1,-2 0 0,-1 3 0,-8-5-1,14 8 1,-14-8 0,14 11 0,-14-11 0,13 10 0,-13-10 0,16 8-1,-16-8 1,13 7 0,-13-7 0,11 5 0,-11-5 0,0 0 0,9 6 0,-9-6 0,0 0 0,0 0 0,0 0 0,9 8-1,-9-8 1,4 10 0,-4-10 0,4 16 0,-4-16 0,0 0 0,0 0 5,-2 39 0,2-39 1,0 0-1,-20 43 2,20-43-2,0 0 2,-47 50-1,47-50-5,-46 35 0,46-35 0,-52 25-1,52-25-1,-50 21-2,50-21-3,-39 11-7,39-11-24,0 0-6,-29-31-1,34 2 1</inkml:trace>
  <inkml:trace contextRef="#ctx0" brushRef="#br0" timeOffset="175178.5161">7942 17429 12,'0'0'22,"-9"2"0,9-2 2,-9 0-12,0-1-5,0 1-1,-3 0 2,-2 3 0,-3 0 0,1 4 0,-4-2 0,3 8-1,-3-2 0,3 5-1,1 3 0,4 1-5,1 2 3,6 2-3,1 3 3,8-1-4,1-4 3,7-1-3,1-5 2,5 0 1,0-6-1,3-2 0,-1-5-3,0-2 0,2-1-4,-2-5-4,3 3-10,-6-9-10,3-2-8,1-2 1,0-3 1</inkml:trace>
  <inkml:trace contextRef="#ctx0" brushRef="#br0" timeOffset="175433.5416">8098 17459 25,'0'0'28,"0"0"4,0 19-1,4-6-14,-6 1-5,7 9-4,-5 3 1,5 7-5,-4-2 3,3 3-7,-3-3 3,1-1-6,1-4 0,-3-5-3,3-2-6,-5-6-11,2-13-11,0 0-1,0 0 1</inkml:trace>
  <inkml:trace contextRef="#ctx0" brushRef="#br0" timeOffset="175695.5678">8276 17434 61,'0'0'33,"6"-12"-3,-6 12-5,0 0-17,0 0-2,3 18-1,-1 6 1,-2 3-2,2 10-4,-1 1 4,2 6-4,-3-5 3,2-1-5,-1-6 3,0-6-6,2-3 0,-4-11-6,6 2-13,-5-14-11,0 0-1,0 0 2</inkml:trace>
  <inkml:trace contextRef="#ctx0" brushRef="#br0" timeOffset="175923.5906">8183 17705 35,'0'0'34,"-15"11"1,15-11-5,0 0-16,10-12-3,1 9-2,0-7 0,6 1-4,1 0-4,2-1-4,3 4-4,-6-4-5,7 8-15,-3-3-8,-3 3-1,-1 2 1</inkml:trace>
  <inkml:trace contextRef="#ctx0" brushRef="#br0" timeOffset="176419.6402">8473 17747 35,'0'0'30,"3"11"2,-3-11 0,0 0-20,14-6-4,-14 6-1,22-2-1,-9 2 0,6 5 0,-2 2-1,3 7-1,-2 2-2,0 5-1,-3 1-1,-2 2 0,-5 2 0,-5 0 1,-5-2-1,-6-3 1,-5-1-1,-3-6 1,-3-3 0,1-3 0,-3-2-1,4-5 1,-1-2 0,5-5-1,4-4 1,2 0-1,2-3 1,3-1-1,3-1 1,2 1-1,2-2 0,4 4 1,1 5 0,3 2-1,4 6 2,3 5-1,0 2 1,4 5-1,-1 7 0,-23-20 0,49 37 5,-49-37 1,42 38-3,-42-38 0,34 30-6,-34-30-15,0 0-23,28 13 1,-20-24-5,-2-6-2</inkml:trace>
  <inkml:trace contextRef="#ctx0" brushRef="#br0" timeOffset="177178.7161">9296 17436 12,'15'-3'20,"-15"3"-2,0 0-6,9-4-1,-9 4 2,0 0 1,0 0-1,0 0 1,0 0-2,0 0-2,-2-14-2,2 14-2,0 0-2,-4-14 0,4 14-3,-7-14 1,7 14-2,-12-13 1,12 13 0,-16-10-1,6 7 0,-2 2 1,-3 1-1,-2 2 0,-2 3 0,-1 3 0,-1 1 1,2 6 0,-5 3 0,5 5 1,-3 3 0,5 2-3,1 4 3,4 1-2,2 1 3,5-2-4,4-4 4,6-3-4,4-4 4,5 0-1,8-7 1,4-4-1,6-6 0,4 0-1,2-5-1,0-2-2,0-1-1,-5-3-4,-1 2-8,-11-1-22,-3-1-1,-5-2-1,-8-2 2</inkml:trace>
  <inkml:trace contextRef="#ctx0" brushRef="#br0" timeOffset="177661.7643">9660 17410 37,'0'0'29,"0"-11"4,0 11-2,0 0-18,2-12-4,-2 12-1,0 0 0,1 16 1,-4-2-3,3 10-1,-3 7 0,3 9-4,-4 2 3,3 5-3,-1 0 2,2-1-4,-2-6 2,1-1-3,0-10 2,0-9-1,2-1-2,-2-8-4,4 0-5,-3-11-18,0 0-7,5-14-2,4-2 2</inkml:trace>
  <inkml:trace contextRef="#ctx0" brushRef="#br0" timeOffset="177944.7927">9860 17425 33,'8'-9'31,"-8"9"3,8-13 0,-8 13-14,0 0-8,0 0-1,0 0-3,8 23-1,-8-3-2,3 8-4,-1 8 1,2 5-2,-1 0 2,1 1-3,-2-3 3,1-3-4,-1-4 3,0-4-1,0-4-3,-4-7-3,5 3-7,-9-6-15,6-14-9,0 0-1,-12 6 0</inkml:trace>
  <inkml:trace contextRef="#ctx0" brushRef="#br0" timeOffset="178201.8184">9726 17678 53,'0'0'38,"-9"16"-2,9-16 3,0 0-25,0 0-6,15-3 0,-15 3-1,22-4-2,-7 2-2,5 0-1,1-3-2,2 1-2,3 1-3,-6-1-3,6 7-8,-5 0-21,2-1-3,-1 1 1,3 3 1</inkml:trace>
  <inkml:trace contextRef="#ctx0" brushRef="#br0">10340 17868 16,'0'0'26,"-7"10"3,7-10 1,-9-5-17,9 5-1,0 0 0,0 0 1,-6-11-1,6 11-1,0 0-4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45:23.5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6151 5101 5,'0'0'6,"0"0"-1,0 0 2,0 0-1,0 0 0,0 0 0,0 0 0,0 0 0,0 0 0,0 0-1,-8-10 0,8 10-1,-6-15 0,6 15-1,-9-17-1,9 17 2,-10-19-2,10 19-1,-8-17 1,8 17-1,-6-19 1,4 9-1,2 10 1,0-21 0,2 8 0,1 1-1,0-1 1,2 0-1,0-1-1,2 3 0,-2-3 1,4 1-1,-2 0 0,0-1 0,2 1 0,1 2 0,0-2 1,1 1-1,2 0 0,-1 1 0,2 0 0,1-1 0,-1 2 0,1-2 1,0 3-1,-1-2 0,0 2 0,-1 0 0,0 2 0,-1 0 0,1 0 0,-1 2 0,2-1 0,-1 2 0,2-1 0,2 0 0,1-1 0,1 2 0,-2-2 0,2 1 0,-1 2 0,-3-1 0,2 2 0,-3 0 0,-1 2 0,0 0 0,-1 0 0,0 1 0,0 1 0,1 0 0,4 2 0,0 1 0,2-1 0,0 0 0,4 2 0,0-1 0,0 1 0,0 1 0,-3 0 0,0 0 0,-4 3 0,1 0 0,-2 1 0,1 1 0,1 0 0,2 1 0,-2-1 0,2 0 0,-1-2 0,2 0 0,-2 0 0,2-2 0,-2 0 0,1 0 0,1 0 0,1 2 0,-1-1 0,0 2 0,1-1 0,-1 1 0,0 1 1,-1 0-1,-1 0 0,0-2 1,-1 1-2,-1-3 2,-1 0-1,0-1 0,-2-1 0,0 2 0,0 0-1,-1 2 1,1 0 0,-2 2 0,4 1 0,-3 1 0,2-2 0,1 2-1,-2-1 2,2 0-1,-1 1 0,0-2 0,-3-2 2,2 1 0,-3-1-1,-10-10 1,16 19 0,-9-8 0,-2-1 1,2 2-1,1-1-1,-1 3 0,2-2-1,-1 1 1,1-3 0,0 2 1,-9-12 1,15 13-1,-15-13 1,12 9-1,-12-9 0,0 0 0,11 7 0,-11-7-1,0 0-1,0 0 1,0 0-1,0 0 1,0 0-1,0 0 1,0 0-2,0 0 0,0 0-1,0 0-1,0 0-2,-5-14 1,5 14-2,-16-15 0,7 7 0,-3-3-2,-2 3-2,2 0-3,-4 1-3,5 6 1,-2-5-1,13 6 2,-19-2 1</inkml:trace>
  <inkml:trace contextRef="#ctx0" brushRef="#br0" timeOffset="588.0588">7545 5247 0,'0'0'4,"0"0"3,-11 7 1,11-7 2,0 0 1,0 0-1,0 0 1,0 0-2,0 0-2,0 0-3,0 0-2,0 0-2,0 0 0,-8 13 2,8-13-1,-1 10 2,1-10 0,3 12 0,-3-12 0,10 12 1,-10-12-1,14 15 0,-4-7 0,0 1 0,1 1-1,0-1 1,0 0 0,1-1 0,1 2-1,2-2 1,-1 0-1,2-1 0,-2 0-1,1-1 1,-1-1 0,-2-2 1,-2 1-1,-10-4 0,13 3 1,-13-3-1,0 0 0,0 0-1,0 0 0,0 0 1,0 0 1,0 0 0,8-2 0,-8 2 2,2-12-2,-2 12 0,1-22 0,-2 4-1,1 0-1,-1-4 1,0-2-2,-1 1 1,1 0 0,0 0 0,1 4-1,1 1 0,1 2 0,1 2 1,0 2-1,-3 12-1,5-16-4,-5 16-15,0 0-11,-5-14-1,-6 8-1,-10-12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46:28.1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5380 14782 8,'10'3'19,"-10"-3"0,0 0-2,0 0-3,0 0 1,0 0-3,7-13 0,-7 13-1,-5-11-2,5 11-2,-7-15-1,7 15-3,-12-17-1,4 7 0,-1 2-1,-2 0-1,-1 1 1,-1 1-1,-2 3 0,-1 0-1,-3 5 2,0 1-1,-3 5 0,0 4 1,-1 5 0,0 7-1,2 1 2,2 6-1,2 3 1,6 2-1,3 2 1,7 2 1,7-5 0,7 0-1,6-2 0,8-2 1,5-4-1,5-1-1,1-6 1,1-4-1,-3-4-1,-2-3-1,-4-3-1,-6-6-4,-2 1-5,-8-6-9,-4-3-11,2 1 0,-4-9-1,3 2 2</inkml:trace>
  <inkml:trace contextRef="#ctx0" brushRef="#br0" timeOffset="332.033">5663 14765 26,'-2'-14'26,"2"14"-1,0 0 1,0 0-10,0 0-6,0 0-2,-6 19-2,5 0-1,3 8-1,-1 5 0,3 7-1,0 2 1,3 5-1,-1-4-1,1-2 1,-2-3-2,2-4-1,-2-7-1,-2-5-4,0-2-5,-2-6-9,-1-13-10,4 12-2,-4-12 2,0 0-1</inkml:trace>
  <inkml:trace contextRef="#ctx0" brushRef="#br0" timeOffset="834.0834">5992 15046 38,'0'0'26,"0"0"1,0 0-2,0 0-13,9 8-6,1-8-1,1 0-3,4 0 0,4 2 0,5-2-1,3 0 1,2 1 0,3-1 0,1 0-1,1 0 1,0-1-1,-4-1-1,0 2 0,-3-1 0,-5 0-1,-2 1-2,-8-1-4,1 1-7,-2 2-11,-11-2-4,15-4 2,-15 4-1</inkml:trace>
  <inkml:trace contextRef="#ctx0" brushRef="#br0" timeOffset="1234.1232">6889 14903 11,'0'0'15,"0"0"0,-16-6-6,2 1-6,-3 3 1,-4-2 0,-2 4 0,-1 0 1,1 4 1,-1 0-1,3 6 2,0 0-1,2 4-2,5 4 1,0 2-1,4 4 1,2 1 1,6 2-1,2 2 1,6 1 1,3-2-1,6 1 0,3-3-1,7-3 0,4-5 0,4-2-1,1-8 0,1-2-4,3-6-4,-3-6-6,-2-5-15,-1 1-5,-9-8-1,2 4 0</inkml:trace>
  <inkml:trace contextRef="#ctx0" brushRef="#br0" timeOffset="2084.2082">7136 14820 5,'0'0'16,"-3"-11"-3,3 11 1,0 0 0,0 0 1,-2-11 0,2 11-2,0 0-3,0 0-3,0 0-2,2 12-2,0 2 0,-1 4-2,3 8 2,-1 5-1,1 9 0,1 2 1,0 3 0,0 2 0,1-3-1,1-2-2,-1-5 0,1-6-4,-1-9-4,2-4-5,2-4-12,-10-14-4,18 0 1,-9-13 1</inkml:trace>
  <inkml:trace contextRef="#ctx0" brushRef="#br0" timeOffset="2603.2603">7394 15059 8,'0'0'15,"0"0"-1,0 0-2,0 0-2,0 0-2,10-7-1,-10 7-2,18 2-2,-3-2 1,2 0-2,4 0 1,4 2 1,2-4 0,3 4 1,4-2 0,2 1 0,1 1-1,1 0 0,-1 0-1,-1 0 0,-3-1-2,-4 0-1,-4 0 0,-7-1-3,-4 2-2,-5-2-9,-9 0-12,9-4 2,-9 4-1,5-13 0</inkml:trace>
  <inkml:trace contextRef="#ctx0" brushRef="#br0" timeOffset="3189.3189">8289 14961 37,'10'6'22,"-10"-6"0,0 0 2,-1 16-20,-2-4-2,2 4 1,-2 6 1,1 6 0,0 3 0,2 4 1,0-4-1,1-2 0,1-2-1,0-5-1,0-7-1,0-5 1,-2-10-1,0 0 0,0 0-1,1-25-1,-1 8-2,-3-4 0,2-5-1,-3-3-2,0 1 2,-2-2 0,-1 2 1,0 0 1,0 1 2,-1 1 0,0 3 1,1 0 0,0 1 1,2 4 0,0-1 2,2 4 0,-1 0 1,3 2 1,-1 1 0,3 2 0,-1 10 0,8-18-1,-8 18 0,19-17-2,-3 10-1,2 1-1,3 0-1,1 3-1,2-1-1,-1 2-2,0 5-7,-4-3-6,-3-1-14,2 6 0,-8-8 0,3 7 2</inkml:trace>
  <inkml:trace contextRef="#ctx0" brushRef="#br0" timeOffset="3357.3357">8245 15021 73,'2'18'30,"14"-1"-3,0-13-12,7-7-39,10 6-2,-2-11-4,5 5 1</inkml:trace>
  <inkml:trace contextRef="#ctx0" brushRef="#br0" timeOffset="3761.3761">8574 15078 19,'6'18'17,"-4"-4"-1,6 6-1,-1-5-1,4 4-2,1-4-2,5-4-2,2-4-1,1-7-3,1-4-1,0-6-1,-1-3 1,0-7 1,-4-1 0,-3-5 0,-5 2 0,-5-4 0,-3 3-1,-6 2 0,-4 2-1,-3 6-2,-1 3-1,-2 8 1,-1 7-1,1 11 1,1 6 0,2 7 0,-1 5 2,4 5-1,6 2 2,1 0 0,6-2 2,2-7-2,7 0 1,5-10-2,5-5 0,3-8-1,3-8-4,5-4-4,-3-10-8,2-7-13,1-3-3,-6-8-2,0-1 2</inkml:trace>
  <inkml:trace contextRef="#ctx0" brushRef="#br0" timeOffset="4243.4243">8271 14101 42,'0'0'26,"0"0"1,-7-15-2,7 15-16,1 11-3,0 3-2,0 10-1,-1 1-2,1 9 1,0 2 0,1 4 0,0-5-3,-1-3-2,2-6-4,-1-6-4,-2-20-16,8 15-1,-8-15 1,7-21 0</inkml:trace>
  <inkml:trace contextRef="#ctx0" brushRef="#br0" timeOffset="4827.4826">8087 13657 11,'0'0'16,"0"0"3,5 14-6,-7 0-2,-1 7 0,0 7 2,1 5-1,0 3 0,2 1-2,1 1-2,0-7-3,4-3-1,-3-8 0,3-5 0,-5-15 0,0 0 0,9 0-1,-6-13 0,-2-5 1,1-7-2,-2-4-1,1-7-1,-1-4-1,-2-2 1,0 0 0,1 1 0,-1 4 0,1 4 1,2 4-1,0 6 0,2 4 1,3 5 0,2 4-1,4 4 1,4 1-1,0 4 0,4 1 0,0 2 0,3 3 0,-2 0-2,0 2-3,-4-3-7,-2 2-11,1 2-7,-16-8-2,16 7 2</inkml:trace>
  <inkml:trace contextRef="#ctx0" brushRef="#br0" timeOffset="5370.5369">8208 13546 28,'-18'-3'18,"7"9"1,-7-4-6,4 6-5,-2 6-2,-1 6 1,0 6 0,0 4 2,2 7 0,2 2-1,5 4 1,1-2-2,8 0-1,5-6-2,6-1-1,5-6 0,4-6 0,4-6 1,5-4-2,3-7-2,1-7-3,2-3-7,-2-7-11,-3-10-9,6-1-2,-7-9 2,4-1-1</inkml:trace>
  <inkml:trace contextRef="#ctx0" brushRef="#br0" timeOffset="5587.5586">8533 13593 17,'0'0'21,"0"0"3,0 0 0,-11 15-8,7-2-3,1 8 0,-1 4-1,2 8 0,0 2-2,2 5-2,-2 0-3,4 1-2,0-3-4,2-4-6,3-5-13,4 0-11,-3-11 1,9 1-2,-2-11 1</inkml:trace>
  <inkml:trace contextRef="#ctx0" brushRef="#br0" timeOffset="6077.6076">9363 15210 32,'0'0'25,"0"0"1,0 0 2,0 0-14,17-6-6,-5 3-2,2 3-1,2 0-1,3 2-1,1-1-1,1 0-4,0 0-2,-1-2-6,1-3-11,6 4-7,-7-9-2,7 2 2</inkml:trace>
  <inkml:trace contextRef="#ctx0" brushRef="#br0" timeOffset="6670.667">9897 15063 7,'-24'-6'23,"8"8"1,-7-5 2,8 8-7,1 4-4,1 6-1,4 6-1,1 3-2,7 8-3,1 0-1,7 5 0,3-3-3,4 2-1,4-7 0,4-2-2,3-6 0,4-5-2,3-7-1,1-5-2,4-6 0,0-9-3,3-3 0,-4-10-2,4-3-1,-3-8 0,-2-1 2,-4-7 2,-2 5 2,-6-3 1,-4 3 3,-5 1 2,-6 5 1,-4 5 0,-3 2 0,-3 7 0,-4 1-1,6 17-1,-18-15 0,5 16 1,-1 6 1,-1 9 0,-4 5 0,3 7 1,-1 7-1,3 7 1,4 1 0,5 3-2,3 1-1,6 0 1,6-3-2,3-2 0,4-4-3,0-6-3,4 0-8,-2-2-13,-3-10-4,2 2 2,-10-9 0</inkml:trace>
  <inkml:trace contextRef="#ctx0" brushRef="#br0" timeOffset="7429.7429">8541 16263 0,'-3'-11'13,"3"11"-4,2-17-4,-2 17 1,-2-19 3,2 19 1,-4-15 2,4 15 2,0 0 1,-6-13-2,6 13-1,0 0-3,0 0-3,0 0-2,0 0-1,0 0 0,0 0 0,0 0 0,0 0 1,0 0 0,0 0 1,0 0 0,0 0 1,0 0-2,0 0-1,0 0-1,0 0 0,0 0-1,1 21 1,-1-1-1,1 7 0,0 6 0,-1 7 0,-1 3 0,1 2-1,-1-2-3,-2-6-3,4-1-7,-4-12-10,2-6-10,3-1-3,-2-17 3,6 14-1</inkml:trace>
  <inkml:trace contextRef="#ctx0" brushRef="#br0" timeOffset="7807.7807">8546 16864 13,'0'0'27,"8"11"1,-8-11 0,0 0-15,0 0-3,-12-3 0,12 3-1,-22 5-2,9 5-1,-7 4-1,1 12 0,-6 4-1,5 10 1,-2-1-2,7 7-1,0-3 1,9 2-1,6-8 0,8-4-1,9-9 0,5-6 0,8-6-1,5-5-1,3-4-1,2-8 0,2-1-2,-3-9-5,4 1-6,-7-9-6,2 3-3,-4-8-3,-2 1 0,-3-5 1</inkml:trace>
  <inkml:trace contextRef="#ctx0" brushRef="#br0" timeOffset="8039.8039">8937 16927 42,'-1'-19'24,"0"4"1,1 15-4,-7-20-4,7 20-3,0 0-4,0 0-2,-14 18-2,11 7 0,-2 6-2,4 8 0,-1 3-1,4 7 0,1 0-1,5 0 0,4-4-2,3-4-1,7-6-2,1-9-2,12 2-16,3-11-13,3-11-2,6-6-1,2-13 2</inkml:trace>
  <inkml:trace contextRef="#ctx0" brushRef="#br0" timeOffset="10560.0557">5134 14229 2,'0'0'13,"-9"1"-1,9-1-1,0 0-2,0 0-1,0 0-1,0 0 0,9 7 1,-9-7 2,16 6-2,-5-2-1,5-1 0,1-1 0,6 1-2,1-1-2,1-2-2,1 0 0,-2 0-2,-2 0-2,-1-2-2,-5-1-8,2 5-11,-18-2-1,18-11 2,-16 1-1</inkml:trace>
  <inkml:trace contextRef="#ctx0" brushRef="#br0" timeOffset="10886.0885">5284 14147 11,'0'0'18,"0"0"1,-2 16-1,0-6-9,3 5-1,-1 5 0,0 5-2,0 1 1,1 5-2,1-1-1,0 2-4,1-4-3,-1-4-3,2 0-6,-3-12-8,6 2-3,-7-14 0,10 6 0</inkml:trace>
  <inkml:trace contextRef="#ctx0" brushRef="#br0" timeOffset="11741.174">5351 14180 13,'-9'-22'15,"9"22"1,-10-21-10,10 21-2,-15-20-2,6 12 1,-1 1 0,1 2 0,0 1 0,9 4 0,-16-6 0,16 6-1,-16-4 0,7 3-2,-1-1 1,1-1-1,-4 1 0,0 1 1,-1 0-1,-1 0 0,0 2 0,0 1 1,1 2-1,0 1 0,1 4 1,2-1-1,-1 2 1,0 1 1,3 2 0,0-1-1,1 4 1,1-1 0,0 1 0,1 2 0,3-1 0,0 4-1,1-1 1,1 2 0,2 0 0,2 1 0,2-2 1,3 1-1,3-4 0,0 0 0,2-1 1,2-3-2,1-1 0,2-2 1,-1-3-1,2-2-1,-2-2 1,1-1 0,0-3 0,0 0-1,-1-3 0,-1 2 0,0-1 0,-1-2 0,0 2-1,-1-1 1,-1 0 0,0-1 0,-1 0 0,0-1 0,1 0 0,-2-4 0,2 0 0,-1 0-1,-1-2 1,0 0-1,-2-5 1,-1 0-1,-1-1 1,0-2 0,-3-2 0,-1-1 2,-2-1-1,-3-1 0,-1 1 0,-4-1 0,-3 1 0,-1 2-1,-4 1 0,0 4-1,-4 1-2,1 4-3,-2 4-7,2 1-6,3 12-6,-5-5 0,8 12 2</inkml:trace>
  <inkml:trace contextRef="#ctx0" brushRef="#br0" timeOffset="13125.3124">6782 14185 10,'0'0'6,"0"0"0,0 0 1,0 0-2,0 0-1,0 0 0,0 0 1,0 0 1,0 0 1,0 0 1,0 0 0,0 0-1,0 0 1,0 0-1,0 0-3,0 0 0,0 0-2,0 0 0,0 0 0,0 0 0,0 0-1,-10-4 0,10 4 0,-10-1 0,10 1 0,-13-1-1,13 1-1,-15 1 1,15-1 0,-13 5-1,13-5 1,-14 10 0,14-10 1,-16 19-1,8-6 0,-2 3 1,1 3-1,1 1 0,3 1 1,-1 2 0,4-2 0,2-2 0,3-1 0,1-4 0,1 0 1,-5-14-1,14 18 1,-14-18-1,16 9 0,-16-9 0,16 6 0,-16-6 0,15 5 0,-6-3-1,-9-2 1,16 4-1,-16-4 1,16 4 0,-16-4 0,13 3 1,-13-3 0,15 0 0,-15 0 0,15-4 0,-5 3-1,1-4 1,0 3-1,2-3-1,1 1 0,-1-1 0,-1 1-2,-1 2-1,-11 2-3,13-7-5,-13 7-7,0 0-9,0 0-2,0-15 2,0 15 1</inkml:trace>
  <inkml:trace contextRef="#ctx0" brushRef="#br0" timeOffset="13366.3365">6749 14377 25,'0'0'25,"0"0"-1,13-2-5,-3-1-4,2-1-4,0-1-3,1 2-3,0-2-2,1 3-2,0-2-3,-2 2-6,-2-4-12,4 5-6,-14 1 0,18-12 0</inkml:trace>
  <inkml:trace contextRef="#ctx0" brushRef="#br0" timeOffset="13750.3749">6907 14227 21,'-2'10'21,"2"-10"-1,0 0-5,12-2-5,-3 5-3,1 3-2,1 4 0,2 4-2,0 4 0,0 5-1,-1 3-1,0 2 0,-4 3 0,-1-1 0,-4-1-1,-3-1 1,-4-4 1,-6-2-1,-3-5 1,-5 0 0,-3-6-1,-2-3 1,0-2-1,0-3-2,1-5-1,2-2-4,4-6-5,6-1-6,-2-13-9,11 6 1,-3-11 1</inkml:trace>
  <inkml:trace contextRef="#ctx0" brushRef="#br0" timeOffset="14013.4012">6574 14237 2,'-7'22'6,"1"-1"-1,4 5-2,2 0-3,3-2-3,7 4-4</inkml:trace>
  <inkml:trace contextRef="#ctx0" brushRef="#br0" timeOffset="27233.7231">1893 14400 19,'0'0'22,"0"0"2,-10 8-6,10-8-4,0 0-2,0 0-2,10-1-1,0-1-2,6 1-1,7-2-2,12 2-1,6-2 0,16 1 0,9-2 0,14 2 1,8-4-2,11 2 0,5 0 1,2-2 0,-1 0-1,-4 1 0,-8-1-2,-9 1 0,-15 0 0,-13 2-1,-14 1-6,-14-2-5,-13 1-12,-15 3-6,-11-2 0,-10 6 0</inkml:trace>
  <inkml:trace contextRef="#ctx0" brushRef="#br0" timeOffset="27820.7818">1944 14404 6,'11'-7'13,"-11"7"-3,0 0-5,0 0-3,0 0-1,0 0-1,0 0-1,0 0 1,0 0 1,0 0 1,0 0 3,0 0 1,0 0 2,0 0 0,0 0 1,0 0 2,0 0-2,0 0-2,0 0-2,0 0-2,0 0 0,0 0-2,-7 19 0,3-4 1,-1 8 1,-5 12 2,-5 11 2,-4 15 1,-8 9 0,-3 13 0,-6 3-1,0 7 0,-5-2-2,-2-2-1,-4-10 0,6-8-1,-1-14-1,7-11 0,1-12 1,7-9-2,4-8-2,7-12-6,16-5-5,-6-18-11,18-5-9,14-6-1,8-15-1,15-4 1</inkml:trace>
  <inkml:trace contextRef="#ctx0" brushRef="#br0" timeOffset="28286.8284">3069 14376 9,'0'0'16,"-12"3"2,12-3-5,0 0-5,0 0 2,14 5 2,-2 1-1,2 7 1,6 3-1,5 11 0,4 5-1,8 11-1,5 6-2,10 7-2,6 1 0,6 4-1,1-3-2,2-2-1,-1-3 1,-3-6-2,-8-8-1,-9-7-2,-8-2-6,-10-7-5,-9-2-8,-9 2-8,-15-9 0,-6 3 0</inkml:trace>
  <inkml:trace contextRef="#ctx0" brushRef="#br0" timeOffset="28888.8886">1393 15543 15,'-13'-3'22,"13"3"2,0 0 2,-8-5-10,8 5-3,0 0-4,0 0 1,13 8-2,2 4 0,6 1-1,11 9 0,3 5 0,12 12 0,6 3 0,13 9-1,2 3-2,6 7 0,-2 0-1,2 2 0,-1-1-2,-1-1 1,-7 1-2,-5-2 0,-7-2 0,-5-7-1,-9-2 2,-6-5-1,-7-4-1,-6-9-2,-5-5-5,-8-12-11,-7-14-16,12 8 1,-4-22-2,6-11 1</inkml:trace>
  <inkml:trace contextRef="#ctx0" brushRef="#br0" timeOffset="29460.9458">3881 15185 4,'0'0'17,"-11"-12"0,11 12-4,0 0-2,0 0-1,0 0 1,0 0 0,0 0-1,0 0-1,0 0-1,-5 13 0,-1 5 0,-4 4-2,0 15 1,-6 11-1,-3 19 1,-5 9 0,1 12-1,-5 5 0,2 3 0,-2 1-2,3-3 0,-2-13-1,6-8 0,2-15-1,3-10-1,3-12-2,3-9-2,4-8-4,6-19-7,0 0-21,0 0 2,-3-21-2,5 4 1</inkml:trace>
  <inkml:trace contextRef="#ctx0" brushRef="#br0" timeOffset="29820.9818">2618 16506 47,'0'0'29,"-2"-14"2,12 5-1,8 1-14,0-4-4,11 8-1,2-5-2,11 8-2,2-2 0,9 3-2,2-1 0,5 1-2,-1-3-1,2 1-1,-4-3 0,-3-2-2,-5-1 0,-7-4-3,-4 2-3,-11-10-16,-8-1-13,-6-2 1,-10-6-1,-9-3 1</inkml:trace>
  <inkml:trace contextRef="#ctx0" brushRef="#br0" timeOffset="30317.0314">2332 14924 25,'-6'-19'24,"5"8"1,-6-3 2,2 3-11,5 11-4,-9-14-4,9 14-3,-12 3 0,3 12 0,-5 9-1,0 11 0,-5 9-2,-1 10 1,-5 5 0,-3 4 2,0 2-2,-1-5-1,0-7 0,2-6 0,0-10-1,4-9-2,4-7-4,3-9-10,16-12-12,0 0-3,5-27-2,16 2 0</inkml:trace>
  <inkml:trace contextRef="#ctx0" brushRef="#br0" timeOffset="30611.0608">2957 14704 35,'14'-1'24,"-14"1"0,0 0 2,8 13-8,-6 4-8,6 9-3,1 6-3,4 8 1,1 8 0,5 8 0,-2 5-3,2-1-6,1-3-9,-2 1-12,-7-10-2,6-1-2,-8-15 0</inkml:trace>
  <inkml:trace contextRef="#ctx0" brushRef="#br0" timeOffset="30898.0895">2935 16115 68,'9'11'32,"9"-4"2,3-8-2,5-3-17,9 5-6,-1-3-5,2 1-2,-2 0-4,-3-4-4,1 6-8,-6-3-14,-3-5-5,-4-1 0,-3-9 0</inkml:trace>
  <inkml:trace contextRef="#ctx0" brushRef="#br0" timeOffset="32888.2885">3329 14911 17,'0'0'16,"0"0"-3,0 0-1,0 0-4,0 0-1,0 0-2,0 0-1,0 0 0,0 0-1,0 0 0,0 0 0,0 0 2,0 0 1,0 0 0,0 0 1,0 0 1,0 0 0,0 0-1,0 0 0,0 0-1,0 0-1,10-6-1,-10 6-1,0 0 0,8-13-2,-8 13-1,10-14 1,-10 14-1,14-19 1,-6 9 0,2-2 0,1-2 0,-2-2 0,1 1 1,2-3 0,0 0-1,2-2 0,1 0 0,0-2-1,2 2 1,1-1-1,3 0-1,-3 0 1,1-1 0,-1 1 0,0 0 0,-2 0 1,1-2-1,-1 4 0,2-2-1,-1 1 1,1 1 0,0 0-1,1 2 1,0 1-1,0 0 1,-1 2 0,1 2 0,-1 1 0,2 1 0,-2 1 0,1 4 0,-1-1 0,1 1 0,1 1 0,0 1 0,3 2 0,-1 0 0,2-1 0,1 2 0,1 2 0,-1 0 0,1 1 0,0 2-1,-1 1 1,2 2 0,1 3-1,1 0 1,2 3 0,2 2 0,2 0 0,1 1 0,2 3 0,0 0 0,-1 1 1,0 0-1,-2-1 0,-2 0 1,-1 1-1,-2-1 1,-2-3-1,1-1 0,-5 0 0,-2-4 0,-3-1 0,-3-3 0,-3-2 0,-3-1 0,-10-5 0,0 0 1,0 0-1,0 0 0,0 0 0,0 0 0,0-19 0,-5 7 0,0-1-2,-3-5 1,-3-1 0,-1-3-1,-2 1 1,-2 0-1,-2 0 1,0 0 0,-1 3 0,3 2 1,0 2 0,3 2 0,2 3 2,11 9-1,-15-15 1,15 15 0,-8-11 0,8 11 1,0 0-1,0 0 0,0 0 0,0 0-1,0 0 0,0 0-2,0 0 1,0 0 0,0 0-1,0 0 0,6 20 1,-1-6-1,1 3 1,2 4 0,0 2 0,2 0 0,0 2 0,0-1 1,0 0-1,0-2 0,0-1 0,-2-3 1,-1 0-1,-1-4 0,-1-1 0,-1-3 0,-4-10 0,5 17 0,-5-17 0,1 13 0,-1-13 1,-4 11 0,4-11 0,-10 12 0,10-12 0,-15 13 1,6-6-1,-1-1 1,0-1-1,2 2 0,-2-1 0,10-6-1,-16 12 1,16-12-1,-13 8 2,13-8-2,-11 8 1,11-8-1,0 0 1,-9 8-1,9-8 1,0 0 0,0 0-1,0 0 1,0 0-1,0 0 1,0 0-1,0 0 1,0 0-1,0 0 1,0 0-1,0 0 0,0 0 1,0 0-1,0 0 0,0 0-1,0 0-2,0 0-9,0 0-23,-9-9 3,9 9-3,-9-10 1</inkml:trace>
  <inkml:trace contextRef="#ctx0" brushRef="#br0" timeOffset="36160.6156">6441 15364 8,'0'0'15,"0"0"-2,0 0 2,9-8-1,-9 8 2,0 0 0,0 0-1,0 0-2,0 0-2,0 0-2,0 0-3,0 0-1,0 0-2,0 0-2,0 0-1,0 0 1,0 0-1,0 0 1,0 0 0,0 0 0,0 0 0,0 0 0,0 0-1,0 0 0,0 0 1,2 12-1,-2-12-1,4 19 1,0-5 0,-1 1 0,1 4 0,0-2 1,0 3 0,0-1 1,1 1-1,-1-2 0,1 1 1,1 1-1,-1 0 0,1 2 0,-1 0-1,1-1 0,1 1 1,0 1-1,2-1 1,0-1-1,1 1 0,3-2 1,0-2 0,4 1-1,0-1 1,2-3-1,0 0 1,3-2 0,-1 0-1,1-3 1,1 1-1,-2-2 1,2 0-1,-2 0 0,0-1 1,1 0 0,-1-1-1,2-1 1,-1-2 0,1 1 0,2-3 0,-1 1-1,1-2 1,2-2 0,1 0 0,-2-3 0,0 2-1,0-3 1,2-1-1,-2 0 0,0-1 1,0 0-1,-1-1 0,-2 0 0,-1 0 0,-1-1 1,-2-1-1,-1 0 0,-1-2 1,-1 0-1,0-2 1,-2-1 0,3-2-1,-1-3 1,2 1 0,-2-3-1,1 0 1,0-2 0,0 0-1,0 1 0,0-1 0,-2 2 1,2 0-1,-1 1 0,-2 2 1,0 3 0,-1 2-1,-1 1 1,-2 4 0,-10 9 1,13-13-1,-13 13 0,0 0 0,0 0-1,9-11 0,-9 11 1,0 0-1,0 0 0,0 0 0,0 0-1,0 0 1,0 0-1,0 0-1,0 0 0,0 0-2,-6-13 0,6 13-1,-9-12 0,0 0 0,0 4 0,-3-3 1,2 1 0,-4 0 2,1 2 0,1 0 1,1 2-1,-1 3 2,2-1 0,0 2 2,1 2-2,1 0 1,8 0-1,-14 1 0,14-1 1,-10 1 1,10-1 0,0 0 0,0 0 1,0 0-1,0 0 1,0 0 1,0 0-2,0 0 1,0 0-1,-1 17-1,1-17 0,12 18 0,-3-5 1,2 2-1,3 0 0,2 2 1,2-4-1,1-1 1,1-1-1,-2-3 0,0-1 0,-4-2 0,-1-3-1,-3 0 1,-10-2-1,11 3 1,-11-3-1,0 0 0,0 0 0,0 0 0,0 0 0,0 13 0,0-13 0,-1 22 0,0-5 0,-2 4 0,0 3 0,0 1 0,-1 2-1,-1-1-2,1 3-4,-7-3-23,0-6-6,-4-3 1,-5-8-1</inkml:trace>
  <inkml:trace contextRef="#ctx0" brushRef="#br0" timeOffset="85902.5894">13966 9694 8,'0'0'13,"0"-14"-3,0 14 1,-7-11 1,7 11-1,-16-9 0,6 9-1,-4 0-2,-1 6-1,-2 0-3,-1 5 0,2 0-2,0 3 0,3 0 0,2 3 1,5-1-1,5-2 0,6 1-1,4-2 1,3 1-1,5 0 1,1-1-1,0 0 0,-1 1 0,-1 1 1,-3 1-1,-6 2 0,-5-1 1,-4 2-1,-5 2 0,-3-2 0,-4-2-3,0-2-4,-3-3-5,0-10-8,9 4-7,-5-16 1,13 10 0</inkml:trace>
  <inkml:trace contextRef="#ctx0" brushRef="#br0" timeOffset="86377.6369">13990 9802 12,'4'23'17,"-6"-4"-4,4 8-1,-4-3-3,4 2-2,-2-3-2,3-2-3,-1-2 0,1-8-1,-3-11 1,9 12-2,-9-12-3,10-8-2,-10 8 0,8-23 0,-5 5-1,-2-3 1,0-2 1,-4-1 2,-2-1 4,0 2 4,-3 0 2,2 4 3,-1 3 2,3 2-1,1 2-1,6 1 0,-3 11 0,16-14-3,-1 9-1,0 0-3,3 4-1,-2 1-1,0 4 0,-3 2-1,-5 3 0,-5 4 0,-6 0 0,-2-1 0,-5 2-2,-1-2-2,-2-3-6,1-5-11,12-4-8,-18-7 0,18 7 0,2-32 0</inkml:trace>
  <inkml:trace contextRef="#ctx0" brushRef="#br0" timeOffset="86782.6774">14176 9536 23,'0'0'17,"4"12"0,-4-12 0,0 0-13,0 0 1,2 11 4,-2-11 0,0 0-1,16-1 1,-4-4 0,1 0 0,4-2-2,2 0-2,1 0-4,-1 1 0,-1 1-1,-3 2 0,-3 3-1,-12 0 1,14 11 0,-13-1-1,-4 4 1,-4 3 0,-3 3 1,-2-1-1,0 4 1,-1-4-1,1-2 1,3-3 0,5-3 1,4-11 0,9 12 0,4-11-2,6-4-2,3-2-3,4-3-8,5 3-13,-4-9-3,5 8 2,-8-8-1</inkml:trace>
  <inkml:trace contextRef="#ctx0" brushRef="#br0" timeOffset="87609.7601">15650 9959 27,'0'0'22,"1"-20"-1,-1 20 1,0 0-12,-5-14-3,5 14-1,-9-7-2,9 7 1,-12-2-1,12 2 1,-13 8 0,13-8-1,-11 14 1,6-3-2,5-11 1,-9 20-2,6-10 0,3 1-1,0-11 0,8 18 0,-8-18 1,16 17-1,-7-10 0,1-2 0,-1 1-1,-9-6 0,14 10 0,-14-10 0,4 11 1,-4-11-1,-8 17 0,2-7 1,-4 2-2,-2-1-1,1 1-4,-2-4-5,2-1-8,11-7-8,-12 0-2,12 0 1,4-20 1</inkml:trace>
  <inkml:trace contextRef="#ctx0" brushRef="#br0" timeOffset="88036.8027">15773 9936 16,'0'30'16,"-6"-11"0,4 8-5,-3 0-2,2 3-1,-1-3-2,3-2 0,0-2-2,1-5 2,0-4 1,0-14 0,0 0-1,0 0-1,12-4 0,-9-10-1,0-5 0,-2-1-1,0-4-3,-2-2 0,-2 0 0,-2-1 0,1 1 0,-1 3 1,2 0 0,3 2 0,1 4 2,5-1 0,4 5 1,2 3 0,2 3 0,2 1-1,-2 6 0,1 2 1,-3 5-2,-5 6-1,-6 2 0,-3 4-1,-5 0-1,-3 0-7,-2 0-7,-3-8-13,5 4 0,-4-15-1,14 0 0</inkml:trace>
  <inkml:trace contextRef="#ctx0" brushRef="#br0" timeOffset="88444.8434">15952 9846 3,'-4'15'11,"-5"-8"1,9-7-3,-9 14 3,9-14 2,0 0 2,0 0 0,0 0-1,17-1 0,-7-4-1,0-3-4,3 4-5,-1-3-2,-1 4-1,0 1-1,-1 2 0,0 2 0,-1 2 0,-9-4-1,15 15 0,-10-3-1,-1-1 2,-3 4-1,-1-1 0,-3 2 1,-1-1 0,0-2 0,0-1 0,4-12 1,-2 19-1,2-19 1,13 8-1,2-8-5,6-4-10,2-8-13,11 3 0,-4-15-2,8 6 0</inkml:trace>
  <inkml:trace contextRef="#ctx0" brushRef="#br0" timeOffset="89452.9442">12984 11785 11,'0'0'17,"-14"-8"2,14 8-4,-17 1-6,8 2-2,9-3 1,-14 13-1,14-13 1,-9 19-1,10-7 0,4 0-1,1 1 0,3 0-1,3 1 0,-2-1 0,1 2-1,-2-2-2,-1 1 0,-4-2 0,-1 0-1,-5 0 0,-4-1-2,-1 0-4,-4-1-5,-1-6-9,12-4-8,-23 8-1,23-8 0</inkml:trace>
  <inkml:trace contextRef="#ctx0" brushRef="#br0" timeOffset="89916.9907">13056 11941 27,'16'21'21,"-12"-4"1,6 9-4,-7 2-7,0 6-6,-2 3-2,-2-1 0,-1-1-1,-1-5 0,0-4-1,0-6 1,1-6-4,2-14 1,0 0 0,0 0-1,-2-19 1,4 3-1,-1-4 0,1-4 1,-1-1 0,1-2 1,-2 0 0,1 3 1,-1 0 1,1 3 2,1 4 2,0 1 1,2 6 2,-4 10-1,8-14 1,-8 14-2,0 0-1,11-6-1,-11 6-1,10 8-3,-10-8-1,9 15 0,-6-3 1,-1 2 0,-3 1-1,-3 2-1,-3-2 0,-2 2-7,-3-3-3,0 0-5,1-2-4,1-6-6,10-6-3,-11 6 1,11-6 2</inkml:trace>
  <inkml:trace contextRef="#ctx0" brushRef="#br0" timeOffset="90233.0224">13158 12031 19,'0'0'18,"0"0"0,8-13 0,1 12-2,-9 1-4,18-9-2,-5 3-1,1 0 0,2 1 0,-2 1-1,1 0-2,-4 2-1,0 2-2,-11 0 0,14 5 0,-14-5-1,6 14 1,-6-14-2,1 21 1,-3-9 1,0 1-1,-1 0 0,1 0 0,2-13 0,-2 19 0,2-19-3,0 0-7,17 2-22,-3-4 0,-2-11-1,6 2-2</inkml:trace>
  <inkml:trace contextRef="#ctx0" brushRef="#br0" timeOffset="91077.1068">14270 13121 30,'-15'7'21,"-6"-7"1,6 6-4,0-3-9,2 4-2,2 1 0,4 2 0,3 3 0,4-1 0,5 2-1,2-1 0,6 2-1,0-2 0,0-1-1,0-1-1,-1-1-1,-12-10-1,7 20 0,-7-20 1,-16 20-4,-1-8 0,-4-2-7,0-3-14,2 5-6,-2-13-1,9 2 1</inkml:trace>
  <inkml:trace contextRef="#ctx0" brushRef="#br0" timeOffset="91506.1497">14343 13193 27,'6'18'23,"1"16"0,-11-7 2,0 11-14,-4 3-4,-1 0-3,0-1-4,-2-5-1,1-6-2,4-9-1,2-7-6,4-13-4,0 0-5,7-29 2,2 5 2,-5-8 3,6-3 3,-7-5 3,3-1 6,-3 6 9,-4 0 5,3 12 1,-6-2-1,5 12-2,-4 0 1,3 13 0,0 0-1,11-1-2,-11 1-1,17 10-1,-7-1 1,0-3 0,1 4-2,-11-10 0,14 21-4,-12-9-1,-2 0-2,-2-2-3,2-10-8,-7 13-10,7-13-9,0 0-1,0 0 1,0 0 0</inkml:trace>
  <inkml:trace contextRef="#ctx0" brushRef="#br0" timeOffset="91798.1789">14490 13152 47,'11'-6'28,"8"7"1,-7-9-1,6-1-11,-2 4-8,-3-3-3,0 5 0,-13 3-2,12-4 0,-12 4-1,0 0 0,0 0 0,0 0-2,-1 17-1,0-5 0,0 2 0,1 2 1,0 4-1,5-1 1,-2-1-1,6-1 0,2-4-2,4-9-8,1-5-16,5 0-5,-3-12-1,6 1-1</inkml:trace>
  <inkml:trace contextRef="#ctx0" brushRef="#br0" timeOffset="92197.2187">15885 12996 47,'12'3'28,"-12"-3"1,0 0 0,-15-5-12,-2 6-7,2 5-3,-5 1-3,4 5 0,0 1-1,8 4 0,4 1 0,4-1-2,6 2 0,4 0 0,1-1 1,-1 1-1,0-2 1,-2 3-1,-6-1 1,-5 2-1,-6-2 1,-3 0-1,-5 0-3,-3-3-4,2 1-10,0-3-15,0-12-2,9-1-1,4-12 1</inkml:trace>
  <inkml:trace contextRef="#ctx0" brushRef="#br0" timeOffset="92609.26">15911 13036 42,'9'10'24,"4"16"3,-8 2-8,2 6-8,2 6-3,-4-2-2,0 3-1,-1-5 0,0-3-2,-1-8-1,-1-5 0,-1-10-2,-1-10-1,0 0 0,1-14 0,-1-2 0,0-7 0,-1-2 0,0-8 0,-1-1 1,1-2 0,-1 1 2,3 1 0,1 3 2,2 4 0,4 0 1,5 10-1,0 0 2,3 10-1,-2 2-1,1 7 0,-2 1-2,-3 6 0,-6 7-1,-6 1-1,-6 3 0,-4-1-2,-3 3-5,-2-7-9,0-4-15,3 1-1,1-12-1,13 0 2</inkml:trace>
  <inkml:trace contextRef="#ctx0" brushRef="#br0" timeOffset="92963.2954">16143 12937 29,'18'-1'22,"-18"1"0,12 3 1,-12-3-12,0 0-7,0 0 1,10 5 0,-10-5 1,10 0 0,-10 0 0,14-2 0,-14 2 0,15-2-1,-4 4-1,-11-2-2,17 7 0,-17-7 1,10 21 1,-8-4-1,0 5 1,-4 4 0,-2 3 0,-3 2-1,2-1 0,0-1-1,1-3 0,4-5-1,3-10-2,6-6-3,2-13-6,8-6-13,3-7-9,-3-13 0,5-1-2,-6-10 2</inkml:trace>
  <inkml:trace contextRef="#ctx0" brushRef="#br0" timeOffset="93889.388">15768 11704 16,'0'0'21,"-10"0"-3,10 0-1,0 0 0,0 0-2,0 0-2,0 0-3,16 7-1,-4-7-1,5 4-2,1-4-1,4 2-1,0-2-1,0 1-2,-3-2-1,-2 0-4,-4 0-3,-3-3-6,-10 4-11,14-11-4,-17 0-1,3 11 1</inkml:trace>
  <inkml:trace contextRef="#ctx0" brushRef="#br0" timeOffset="94130.4119">15928 11613 19,'0'0'20,"9"8"2,-9-8-4,16 9 0,-3-2-3,4 1 0,2 2-2,2 0-3,0 1-1,-2 0-3,-3 0-3,-4 2 0,-6 0-4,-8 0-1,-8-1-1,-4 1-5,-5-1-10,-7-5-10,3 6-1,-7-9 0,7 5 1</inkml:trace>
  <inkml:trace contextRef="#ctx0" brushRef="#br0" timeOffset="94582.4573">15299 11665 6,'-10'11'16,"-10"-7"2,3 9-8,-3-3-2,3 6 1,1 0 0,4 2 4,3-1-2,7 1-2,5 1 0,3 0 0,5-1-1,0-1 0,2 0-1,-4-2-1,1 3-2,-6-4-1,-5 2-2,-5-1-3,-6-1-7,1-4-14,0 4-6,-4-13 0,15-1 0</inkml:trace>
  <inkml:trace contextRef="#ctx0" brushRef="#br0" timeOffset="95017.5008">15397 11805 42,'0'25'23,"3"12"2,-10-9-2,3 3-16,-3 2-4,0-5-1,0-4 0,0-6 2,3-3 3,4-15 0,0 0-1,0 0 0,0 0 0,-3-21 1,7 6-2,-3-4-2,1-3-3,0-1-1,0-2 1,0 1 0,0 0-1,1 3 1,1 1 0,1 3 1,2 3 0,0 1 0,3 5 0,1 2 1,2 1-1,-2 3 0,2 3 0,-1 0-1,-3 6 0,0 3 0,-5 1 0,-4 5-1,-5-1-2,-3 2-5,-4 0-9,-4-6-13,4 3 0,-5-11-1,8 1 0</inkml:trace>
  <inkml:trace contextRef="#ctx0" brushRef="#br0" timeOffset="95453.5444">15456 11505 11,'-13'-17'23,"13"17"1,5-14 3,5 5-7,1-3-3,4 1-3,2 1-2,3-1-2,2 5-2,-1-2-1,-2 4-3,-2 3-2,-4 4-1,-4 7 0,-4 3-2,-5 3 1,-5 3-1,-3 1 1,-1-1-1,-2 1 1,1-1-2,1-5 2,2-4-1,7-10 1,0 16 0,0-16-1,14 10 1,-4-4 1,0 1-1,-1 1 1,-9-8-1,11 23-2,-16-7-12,-8-4-15,1 5 0,-9-11-2,6-1 2</inkml:trace>
  <inkml:trace contextRef="#ctx0" brushRef="#br0" timeOffset="118921.891">20547 13120 28,'-14'10'24,"-3"-13"1,17 3 2,-16 1-9,16-1-10,0 0-1,19-7-1,5 6 0,13-1 0,18 1 0,19-3 0,21 3 0,25-2-2,22 3-1,18 0 0,18 2-1,10 1 0,6 1-2,3 3-1,-5-2-5,-6 3-19,-5 0-8,-17-10 0,-10-7-1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48:45.1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2326 1975 3,'0'0'4,"0"0"-3,-3 12-1,3-12 0,0 0 0,0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4:48:47.0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7321 4545 3,'0'0'15,"0"0"1,0 0-5,0 0-7,0 0 1,0 0 0,0 0 0,0 0 1,6 17 0,-5-4 0,0 2 2,1 2-2,-2 2 0,2 0-2,0-3 0,1 0-2,-1-3 0,-2-13 1,6 15 0,-6-15 0,17-8 0,-4-6 0,6-10 0,5-8 0,6-9 0,7-8-2,6-7-3,3-3-3,2 0-4,1 3-6,-3-2-12,4 14 1,-11-4 0,2 14-1</inkml:trace>
  <inkml:trace contextRef="#ctx0" brushRef="#br0" timeOffset="1645.1643">8016 8463 22,'0'0'19,"0"0"-3,0 0-1,-5-13-1,5 13-4,0 0-2,1 19-1,-1 0-2,0 7-1,1 4-1,1 4 0,2 1 0,1-1 0,2-3 1,4-9-1,4-12 1,6-14-1,7-17-3,9-16-7,7-8-11,2-18-7,12-4-2,-7-13 1</inkml:trace>
  <inkml:trace contextRef="#ctx0" brushRef="#br0" timeOffset="4591.4591">7168 11079 13,'0'0'17,"8"21"0,-8-21-1,7 22-13,-3-8 1,2 3 2,-1 0 3,1-1 0,-1-1 0,0-2 0,0-2 1,-5-11 1,14 16-2,-5-14 0,5-1-2,2-6-2,6-4 2,0-5-3,5-3 0,2-8-2,2-6-3,7-8-13,6-6-15,-5-18-1,10-3-1,-5-20 0</inkml:trace>
  <inkml:trace contextRef="#ctx0" brushRef="#br0" timeOffset="10957.0955">5493 14962 43,'0'0'20,"0"0"-1,0 0-4,0 0-10,-12 5 0,0 7 2,-4 10 1,-8 6 2,-4 11 1,-11 6 2,-3 8 1,-8 1-2,2 5-2,-6-6-2,5 0-1,2-12-3,7-6-1,8-10-3,9-7-3,7-9-2,5-11-8,11 2-21,14-25 0,4 1 1,11-3-2</inkml:trace>
  <inkml:trace contextRef="#ctx0" brushRef="#br0" timeOffset="11415.1414">5523 15012 39,'0'0'25,"0"0"-1,0 0-2,0 0-5,0 0-4,5 18-1,-5-18-2,22 20 0,0-5-2,10 8 0,6 4-2,8 6-1,2 1-1,7 2-1,-3 1-2,0-1-1,-7-3 0,-5-5 0,-6-3-4,-8-8-4,-4-1-11,-8-2-14,-14-14 0,3 18-1,-15-15 0</inkml:trace>
  <inkml:trace contextRef="#ctx0" brushRef="#br0" timeOffset="12191.219">5016 15518 34,'1'-11'21,"-1"11"0,0 0-2,0 0-10,-8-6-3,8 6-1,0 0 1,-10 0 0,10 0 1,-5 12 0,4 2 0,-1 6 1,3 10-2,-1 12 2,3 17-2,-3 12-1,4 12 0,-2 4-1,2 7 0,-1-1 0,1 2-1,-4-10 0,3-8-1,-2-13 0,2-8-1,-1-9 0,0-7 1,-1-12-1,0-9 1,0-5-1,-1-14 1,3 14-1,-3-14 1,0 0-1,0 0 0,11 2 0,-11-2 0,13 5-1,0 4 1,5 0-1,6 3 0,5 2 0,8 3-1,5 3 1,7 1-1,5-1 1,4-2-1,1-2 1,-1 0-1,-3-3 1,-4-1 0,-8-5 0,-8-2-1,-7 0-2,-9-5-2,-5 4-3,-14-4-3,10-3-7,-13-7-8,3 10-9,2-25 0,-1-1 1,5-5 3</inkml:trace>
  <inkml:trace contextRef="#ctx0" brushRef="#br0" timeOffset="12817.2816">6089 15521 25,'0'0'24,"-2"-10"-1,2 10 1,0 0-5,-1-15-2,1 15-3,0 0-2,0 0-2,-1-11-2,1 11-3,0 0 0,2 23-1,-2 1-1,4 12 0,2 11-1,4 12 1,-1 14 0,4 11 0,0 2-1,2 5 0,1-3-1,0-2 1,-4-11-1,0-6-1,0-16 1,-3-8 0,-1-10 0,-2-9-1,-1-10 1,-1-6-1,-4-10 1,0 0 0,3 12 0,-3-12 0,0 0 0,-19 5 0,3 0 0,-8 5 1,-8 3-1,-8 5 1,-10 8 0,-7 3-2,-3 1 1,-2 2-2,-2-3 1,3-2-4,6-4-1,2-11-4,14-7-15,4-17-13,8-10-1,8-10 1,6-11 0</inkml:trace>
  <inkml:trace contextRef="#ctx0" brushRef="#br0" timeOffset="13192.319">5126 15871 77,'13'-18'33,"-4"7"0,-1-4-2,0-6-15,8 4-7,-4-8-3,5 2-1,-1-4-1,2 0-2,-1 0-1,0 3-2,3 2-2,-3-2-1,2 9-3,-5 0-6,3 11-11,-3 7-8,-4 5-2,0 9 0,-7 2 2</inkml:trace>
  <inkml:trace contextRef="#ctx0" brushRef="#br0" timeOffset="13469.3468">5206 16370 62,'3'21'35,"3"-8"1,7-10 1,11 4-20,0-11-4,7 7-3,-3-6-3,4 3-2,-1-2-2,-1 5-2,-2 1-1,-5 0-2,-1 3-2,-3-4-2,4 4-3,-5-7-8,6 2-16,-1-5-3,-1-3-1,2-8 3</inkml:trace>
  <inkml:trace contextRef="#ctx0" brushRef="#br0" timeOffset="13682.368">5835 16010 81,'4'-15'34,"0"26"0,-1 7 1,1 6-21,6 15-6,-2 6-4,3 11 0,0 2-1,2 2-3,0-7-4,-1-11-7,1-7-20,-1-12-6,0-16 1,1-19-1</inkml:trace>
  <inkml:trace contextRef="#ctx0" brushRef="#br0" timeOffset="14092.4091">6106 15540 50,'0'0'31,"0"0"2,0 0 0,0 0-7,0 0-13,0 0-5,12-19-1,4 5-1,4-8-1,10-1-1,5-6-1,8-2 0,4-1-1,3 1 0,-1 1-1,0 3 0,-4 4-1,-6 3-2,-5 7-2,-12 0-3,-1 10-7,-12-3-16,-9 6-6,0 0 0,-1-17 0</inkml:trace>
  <inkml:trace contextRef="#ctx0" brushRef="#br0" timeOffset="14506.4505">6786 14959 15,'9'-8'20,"3"5"0,-12 3-1,14-9 2,-14 9-1,0 0-2,0 0-3,3-12-2,-3 12-2,-16-1-3,4 3-3,-3 2-2,-2 4-1,-3 6 1,0 7 1,-2 4 0,5 6-1,0 2 0,7 5 1,6 0-2,8-2 1,7-5-1,9-4 0,6-7-1,4-7-1,3-7 0,1-10-3,1-5-2,-5-12-8,1-6-17,-3-1-6,-8-7 1,-2-2-1</inkml:trace>
  <inkml:trace contextRef="#ctx0" brushRef="#br0" timeOffset="14839.4838">6769 14446 56,'0'0'30,"1"-11"-1,-1 11-1,2 10-14,-5 4-7,3 9-1,-3 7-2,2 5-2,-1 3 0,1 4 0,0 0 0,1-3-1,3-7-2,0-6-3,2-6-8,0-5-13,-5-15-6,11-1 1,-7-15-1</inkml:trace>
  <inkml:trace contextRef="#ctx0" brushRef="#br0" timeOffset="15053.5052">6886 14450 55,'7'-11'32,"-5"1"-1,-2 10-1,0 0-5,0 0-18,8 20-3,-8 2-2,1 5-1,1 3-1,1 4 1,0 2-2,0-2-1,0-5-5,-2-9-7,0-8-15,-1-12-2,0 0-1,0 0 1</inkml:trace>
  <inkml:trace contextRef="#ctx0" brushRef="#br0" timeOffset="15416.5415">6841 13973 69,'-10'-12'30,"10"12"-2,-12-6 0,12 6-20,-5 16-4,6 4-1,3 6-1,1 3-1,3 2 0,3 1 1,4-3-1,2-6 1,5-5-1,2-12 0,2-7 1,1-10-1,2-9 1,-3-7 0,-1-4 0,-4-8 0,-7-1-1,-5-3 1,-8 0-1,-7 5 0,-5 5-1,-6 10-1,-4 5-1,-3 15-3,-2 7-6,5 16-11,2 14-10,-1 8 0,6 15 0,1 5 0</inkml:trace>
  <inkml:trace contextRef="#ctx0" brushRef="#br0" timeOffset="15929.5928">7002 15273 21,'-1'-11'23,"1"11"-2,0 0 0,0 0-2,0 0 2,0 0-4,13 11-4,0 4-2,1 0-1,5 6-2,2 0-2,6 7 1,0-3-3,2 1 1,-1-2-3,1-2 1,-5-5-2,-3-3-2,-1-2-2,-8-7-3,1-1-10,-4-4-17,-9 0-2,10-17 1,-8 1-2</inkml:trace>
  <inkml:trace contextRef="#ctx0" brushRef="#br0" timeOffset="16147.6146">7474 15304 82,'0'0'33,"14"20"0,-12-1 2,-3 5-23,2 12-6,-4 8-1,2 7-1,-5-1 0,3 3-1,0-4-2,0-6-2,3-5-4,-2-13-5,7-11-22,-5-14-5,13-1 2,0-16-2</inkml:trace>
  <inkml:trace contextRef="#ctx0" brushRef="#br0" timeOffset="16359.6358">7693 15315 73,'14'4'34,"-11"13"0,0 10-1,-3 3-10,0 5-19,1 9-2,-1 5-1,0 3 0,-1-2 0,1-3-3,2-2-3,-3-11-10,1-6-19,3-6 1,-3-22-2,2 11 1</inkml:trace>
  <inkml:trace contextRef="#ctx0" brushRef="#br0" timeOffset="16562.6561">7600 15594 89,'0'0'36,"-12"7"0,12-7 1,0 0-19,13 3-14,0-5-2,0 0 0,3-1-3,2 3-2,1-4-4,6 4-18,3-2-12,-1-1 1,8-1-1,0-1 1</inkml:trace>
  <inkml:trace contextRef="#ctx0" brushRef="#br0" timeOffset="17440.7439">8959 15477 26,'-16'2'22,"-7"-8"1,7 6-3,-1 0-10,2-1-1,4 2 1,0-2 0,11 1 0,-11 3-2,11-3-1,0 0 0,19 9-1,-3-7 0,10 4-2,5-2 0,10 1 0,8-1-1,11 1 1,9-4-1,8 1 0,5-2 0,7 1 0,-1-3 0,2 2-1,-4-2 0,-4 0-1,-8 1 0,-10 0 0,-10 1-1,-11 0 1,-10 0-1,-9 0-1,-10 1-1,-14-1-2,0 0-2,0 0-2,-14-3-4,-3-4-8,3 0-9,-5 0-5,-3-7 0,3 1 2</inkml:trace>
  <inkml:trace contextRef="#ctx0" brushRef="#br0" timeOffset="17732.7731">9777 15305 55,'-13'-9'32,"13"9"-1,-10-5-4,10 5-10,0 0-3,8 6-4,9 4-3,4 1-4,8 7 0,6 4-1,6 6 0,5 5-2,4 2 1,-2 2-1,-1 1 0,-7 0 1,-6-4 1,-9-3-1,-9 1 1,-14-3 0,-15 0 0,-16-2-1,-11-1 0,-13-2-2,-7 1-3,-3-2-6,-6-9-19,7-7-8,10-5 1,15-13 0</inkml:trace>
  <inkml:trace contextRef="#ctx0" brushRef="#br0" timeOffset="18538.8537">12786 15183 31,'0'0'26,"6"-13"2,-6 13-3,10-6-7,-10 6-5,0 0-2,0 0-1,0 0-2,0 0-3,-12-1-1,-3 6-1,-4 5 0,-8 3 1,-4 6 0,-11-1 0,-4 7 1,-10-2 0,-1 4 0,-8-1-2,0-1-1,-2-2 0,2-4-1,2-2-1,6-3 0,7-4 0,7-2-2,12-2 0,5-6-3,13 3-2,13-3-6,8-14-19,17 5-3,11-3 1,11-1-1</inkml:trace>
  <inkml:trace contextRef="#ctx0" brushRef="#br0" timeOffset="18929.8928">12741 15151 46,'0'0'25,"0"0"1,0 0 0,1 12-11,-1-12-5,11 21 1,0-7 1,13 12-1,5-1-1,15 13 0,7-2-4,11 6-1,6-2-3,6 0 0,-1-2-1,-2-7-1,-5-4 0,-8-8-2,-8-4-2,-13-9-2,-6 0-6,-19-9-15,-12 3-8,0 0 0,-32-17-1,-6 11 2</inkml:trace>
  <inkml:trace contextRef="#ctx0" brushRef="#br0" timeOffset="19531.953">11974 15572 36,'-3'-12'26,"3"12"2,0 0-6,0 0-4,0 0-4,0 0-2,6 15-1,-5 3-1,4 12-1,-3 7-1,5 16 0,-1 10-1,1 14-3,0 8 0,2 11-2,-2 2 0,1 1-1,-3-4 0,2-6-1,-2-7 1,0-7-1,0-13 1,0-11-1,0-10 1,0-6-1,0-8 0,0-4-1,0-9 2,1-2-1,-6-12 0,14 19 1,-5-12-1,5 0 1,3 0-1,7 3 1,6-1 0,6 4 0,9 0 0,4 0 0,8 1-1,4 2 1,1-1 0,3 1 0,-1-1-1,-1 0 1,-7-3-1,-6-1-1,-7-1-1,-9-6-1,-4 2-4,-14-15-5,2 1-21,-9-10-7,-5-5 1,1-11 0</inkml:trace>
  <inkml:trace contextRef="#ctx0" brushRef="#br0" timeOffset="20125.0121">13401 15637 29,'0'0'28,"0"0"0,-1 21-1,5-1-5,5 16-4,-2 6-3,6 19-1,-2 3-4,7 14-3,-3 4-1,6 10-2,-4-6-1,3-2 0,-3-8 0,3-8-1,-5-9 0,2-6 0,-5-11 0,-1-3-1,-4-7 1,-3-4-2,-6-4 1,-6-2-1,-6-4 1,-8 0-1,-10-1 2,-9 0-1,-12 0 1,-12 6 0,-9 1 0,-7 6 0,-5 1 0,2 0 0,5-3-2,3-6-2,13-5-3,7-18-4,18-4-20,8-20-11,9-7-1,5-16 2,6-8 0</inkml:trace>
  <inkml:trace contextRef="#ctx0" brushRef="#br0" timeOffset="20456.0454">12304 15912 62,'-10'-3'34,"10"3"0,-9-6 1,9 6-14,2-15-10,1 0-2,6-1-2,3-7-2,6-5-2,7-3-1,5-3-1,4 1-1,1-1-3,4 6-1,-3 1-3,2 11-8,-8 3-18,-8 9-3,-4 7 1,-18-3-1</inkml:trace>
  <inkml:trace contextRef="#ctx0" brushRef="#br0" timeOffset="20735.0733">12293 16397 58,'-3'21'34,"2"-3"-4,3-7-1,9 6-5,0-10-7,12 7-4,2-8-4,11 4-3,0-3-1,6-2-3,2 0-3,0-2-1,3 0-5,-7-9-8,5 1-21,-3 0-1,-2-7 0,1-3-1</inkml:trace>
  <inkml:trace contextRef="#ctx0" brushRef="#br0" timeOffset="20946.0944">13109 16153 88,'0'14'34,"-4"3"0,3 10 1,3 6-30,0 5-4,1 6 1,2 1-1,2 1-1,3-3-3,1-11-6,7-5-19,2-13-7,-3-11 1,2-13-2</inkml:trace>
  <inkml:trace contextRef="#ctx0" brushRef="#br0" timeOffset="21750.1748">13329 15630 5,'-3'12'13,"3"-12"-1,0 0-2,0 0-2,0 0-1,0 0 1,0 0 1,0 0-1,0 0 1,0 0-1,0 0-1,0 0 1,0 0-2,0 0 0,0 0-1,0 0-1,0 0 1,0 0-1,0 0 0,0 0 0,0 0-1,0 0 1,0 0 0,0 0 0,0 0 2,0 0-1,0 0 1,0 0 0,0 0-1,0 0 1,16-13-2,0 2 1,3-6-2,9-3 0,5-4 0,8 0-1,4-2-1,4 1 0,-2 1 0,-2 4 1,-3 4-2,-5 2 1,-5 5-1,-7-1-2,-3 6-1,-9-4-5,3 3-14,-5-1-14,-1-4 1,-1-2-2,0-3 2</inkml:trace>
  <inkml:trace contextRef="#ctx0" brushRef="#br0" timeOffset="22096.2094">14239 15141 49,'-24'6'30,"-9"-4"2,2 3-6,0 7-8,-4 0-2,6 8-3,-1-3-3,8 9-3,6-4-2,9 6 0,7-1-3,10 0 0,5-5-1,8 0 0,3-5-1,3-6-1,3-2-3,-1-13-5,3-2-9,-4-9-16,-5-8 0,-1-3-1,-5-9 1</inkml:trace>
  <inkml:trace contextRef="#ctx0" brushRef="#br0" timeOffset="22375.2373">14035 14686 69,'0'0'33,"-1"-12"-1,1 12-1,0 0-15,2 19-7,0 2-4,-3 3-1,0 9-2,-1 3 0,1 5 0,-1 1-1,-1-2-3,3-5-3,-3-12-6,4-4-16,1-8-6,-2-11 0,0 0-1</inkml:trace>
  <inkml:trace contextRef="#ctx0" brushRef="#br0" timeOffset="22583.2581">14174 14665 85,'9'-6'30,"-9"6"1,8 20 1,-7-2-25,1 7-5,0 2-2,0 4 0,0 1 1,-1-2-3,-1-3-1,-1-9-7,1-18-18,3 16-2,-3-16-2,0-21 1</inkml:trace>
  <inkml:trace contextRef="#ctx0" brushRef="#br0" timeOffset="22921.2919">14123 14199 37,'-15'-14'25,"6"13"3,-4 2 0,2 8-14,2 7-4,-1 7 0,2 5-1,4 1-2,5 5-1,4-5-2,8-2-1,3-7 0,8-9-1,0-7 0,4-9 0,-3-5 0,1-7 0,-7-3 0,-4-2-1,-9-1 0,-7 0 0,-9 1 0,-6 4-3,-3 4-3,-8 0-5,-1 9-11,0 7-7,0 5-4,7 12-1,1 4 1</inkml:trace>
  <inkml:trace contextRef="#ctx0" brushRef="#br0" timeOffset="23372.337">14257 15351 15,'0'0'25,"-1"12"2,1-12 3,0 0-7,18 11-5,-7-4-2,7 6 0,1-2-4,6 6-3,-1-2-3,4 4-2,-1-2-2,0 2-1,-1-4 0,-3-1-1,-1-1-2,-4-6-2,2 2-6,-5-5-19,-3-5-5,2 0 0,-4-6-1</inkml:trace>
  <inkml:trace contextRef="#ctx0" brushRef="#br0" timeOffset="23764.3762">14814 15482 66,'0'0'31,"4"21"0,-12-7 2,-4 3-21,2 9-5,-3 2-1,3 7 1,-3 0-1,9 2 0,1-3-2,9-1-1,5-8-1,7-4 0,2-9 0,5-6 0,2-10-1,1-5 0,-2-5 0,-2-7-1,-6-5 1,-5-5-1,-8-3 0,-7-1-1,-8 1 1,-9 2 0,-6 2-1,-6 6 1,-2 7-1,-1 6-1,3 7-1,2 2-2,9 8-3,4-4-3,16-2-14,2 12-10,10-10-1,9 0 1,2-5 3</inkml:trace>
  <inkml:trace contextRef="#ctx0" brushRef="#br0" timeOffset="23975.3973">15049 15482 70,'16'4'32,"-16"-4"-1,11 13-7,-5 3-10,-4 4-6,3 10-2,-2 1-1,4 8 0,-2 0-2,2 3-1,2-2-1,-1-4-2,3-3-2,-5-12-5,6-1-14,-2-11-11,-10-9 0,17-11-2,-10-10 2</inkml:trace>
  <inkml:trace contextRef="#ctx0" brushRef="#br0" timeOffset="24193.4191">15239 15389 70,'0'0'34,"0"0"-2,3 19 2,4 9-18,-5 4-9,3 11-2,1 3-1,2 9 1,-2-2-3,1-2-2,1-2-2,-2-8-3,2-4-6,-6-13-12,-1-7-11,0-6-1,-1-11 0,0 0 2</inkml:trace>
  <inkml:trace contextRef="#ctx0" brushRef="#br0" timeOffset="24352.435">15108 15701 76,'-10'-6'35,"10"6"-2,2-10 2,13 7-20,6-4-9,5 0-6,5 3-10,4-2-24,-2-5 1,3 1-1,-4-6-2</inkml:trace>
  <inkml:trace contextRef="#ctx0" brushRef="#br0" timeOffset="28620.8618">17559 11649 36,'0'0'25,"0"0"0,0 0-4,3-10-7,-3 10-3,0 0-3,-15 3 0,3 4-2,-6 5-1,-5 7-1,-12 5 1,-6 8 1,-12 4 1,-3 8 0,-10-2-1,-1 4 0,-4-5-1,3-2 0,4-6-3,7-4 0,8-8-2,11-5-1,11-5-4,8-7-3,19-4-6,0 0-13,17-24-6,11 7 0,8-10 0,13 0 2</inkml:trace>
  <inkml:trace contextRef="#ctx0" brushRef="#br0" timeOffset="29004.9002">17546 11700 15,'-12'-3'22,"12"3"3,0 0-1,0 0-5,0 0-2,0 0 0,1 14-2,-1-14-3,18 26-1,-2-11-3,10 10-1,5-2-1,9 7-1,6-2-1,7 2-1,1-5-1,4 1-1,-4-5 0,-2-5-1,-4-2-3,-10-6-4,-2-1-10,-12-2-16,-11-7 0,-13 2 0,-1-12-1</inkml:trace>
  <inkml:trace contextRef="#ctx0" brushRef="#br0" timeOffset="29718.9716">16854 12084 27,'0'0'24,"0"0"3,0 0 1,0 0-8,0 0-5,0 0-3,0 0-4,-8 15 1,6 2-4,1 9-1,-1 9-1,2 11-1,-3 10 1,1 10 0,-1 5-1,1 3 0,-1-4-1,0-2 1,-1-5-1,0-7 0,0-12 0,-1-7 0,2-11 0,-1-4-1,1-8 2,0-3-2,3-11 1,0 0 1,0 0 0,0 0 0,0 0 0,0 0-1,0 0 0,0 0 0,9 6-1,-9-6 1,16 9-2,-2-1 1,8 6 0,7 5 0,9 3 0,7 5 0,8 3 0,1 4 1,7 0-1,-1-1 1,-2-2-1,-2-1 1,-7-4 0,-4-3 0,-7-5 0,-4-5-1,-7-3-2,-7-5-1,-2 0-5,-8-9-16,-2-8-11,1-3 0,-5-10-1,4-8 2</inkml:trace>
  <inkml:trace contextRef="#ctx0" brushRef="#br0" timeOffset="30262.0259">18239 12154 28,'0'0'21,"0"0"1,-5-12 1,5 12-9,0 0-1,0 0-2,0 0 0,-2-13-2,2 13-1,0 0-1,-3 11 0,-1 3-2,0 9-2,0 7 0,1 15-1,1 7 1,1 12 1,-1 5 0,5 5 1,0 1-2,4-1 0,-1-5-1,1-7 0,-1-9-1,0-6 1,-1-7-2,-1-6 0,-2-7 1,-2-5 0,-2-3 0,-2-1 0,-6-2 0,-4-4 0,-7 1 1,-7 0-1,-7 0 1,-8 0-1,-9 0 0,-6-3-1,-2 1-1,-1-7-3,5 1-4,-1-11-6,11-6-15,7-4-8,7-13 2,11-5-1</inkml:trace>
  <inkml:trace contextRef="#ctx0" brushRef="#br0" timeOffset="30577.0574">17101 12339 46,'-16'1'26,"-1"-6"3,17 5 0,-9-9-16,8-1-2,1 10 0,17-25 1,2 10-3,3-5-3,6-1-1,2 0-1,2 2 0,0 0-3,-1 3-2,-4 6-5,-5 0-5,-6 6-17,-2 11-3,-14-7-1,9 21-2</inkml:trace>
  <inkml:trace contextRef="#ctx0" brushRef="#br0" timeOffset="30803.08">17206 12715 46,'-3'34'29,"-1"-13"4,10-2-1,4-8-12,8-8-4,8 1-3,1-8-3,7 1-4,0-2-5,2-2-3,2 1-8,-3-4-10,-3 0-13,2 2-1,-3-10 2,3 2-1</inkml:trace>
  <inkml:trace contextRef="#ctx0" brushRef="#br0" timeOffset="31028.1025">17979 12402 78,'6'18'30,"-9"-2"0,5 10-1,-2 8-22,0 4-4,2 7 0,1 1 0,2 1-2,2-3-8,2-5-13,0-17-10,8-6 1,-3-18-1,5-6-1</inkml:trace>
  <inkml:trace contextRef="#ctx0" brushRef="#br0" timeOffset="31440.1437">18140 12123 53,'0'0'27,"0"0"3,0 0-1,0 0-13,0 0 0,0 0-3,15-7-2,0-3-2,10 1-1,4-8-2,10 2-2,2-5-1,4 3-1,-1-1 0,0 2-1,-5 3 0,-4 1-1,-8 5 0,-7 1 0,-6 3-1,-4-1-2,-10 4-2,11-4-5,-11 4-15,13-6-10,-13 6 0,17-18-1,-7 2 2</inkml:trace>
  <inkml:trace contextRef="#ctx0" brushRef="#br0" timeOffset="31893.189">18952 11764 12,'0'0'18,"-9"-15"2,9 15 2,-7-19-7,7 19-2,-14-18-1,5 10 0,0 2-2,0 2-1,0 4-2,-4 2-2,0 5 0,-2 6 0,-1 7 1,-2 3 0,3 8 0,0 0-1,5 6 1,2-3-1,7 1 0,5-6-1,8-2 0,5-8-1,7-5 0,5-7-1,2-5-2,1-4-3,-1-6-5,0-3-15,-2-2-12,-7-6 1,-4-1-1,-7-7 1</inkml:trace>
  <inkml:trace contextRef="#ctx0" brushRef="#br0" timeOffset="32179.2176">19144 11634 45,'0'11'28,"-5"-1"2,6 12-1,-3 9-10,2 3-9,2 8-1,-2 2-1,3 3-2,0-5-4,0-3 0,1-5-3,-1-9-5,2-10-17,3-3-7,-8-12 1,14-7-2,-5-12 1</inkml:trace>
  <inkml:trace contextRef="#ctx0" brushRef="#br0" timeOffset="32420.2417">19309 11639 76,'0'0'30,"0"0"-1,-2 15 1,1-1-17,2 4-9,2 5-2,0 6 1,1 7 0,-1 3 0,3 3-1,0-2 0,1-3-2,-1-3-3,-1-7-4,0-6-13,2-4-10,-7-17-1,5 13-1,-5-13 1</inkml:trace>
  <inkml:trace contextRef="#ctx0" brushRef="#br0" timeOffset="32607.2604">19164 11924 90,'0'0'32,"0"0"0,0 0 1,22-3-22,-3-5-8,2-2-3,2 0-4,0-2-8,0 0-20,2 6 0,-7-1 0,1 5-1</inkml:trace>
  <inkml:trace contextRef="#ctx0" brushRef="#br0" timeOffset="33342.3339">19455 12066 33,'0'0'28,"0"0"2,0 0 1,0 0-6,0 0-8,0 0-3,0 0-2,0 0-4,16-7-3,-5 1-1,2 0-3,0 2 0,3-1-1,-2 4 0,0 3-1,0 4 1,-4 5-1,-2 2 1,-3 4 0,-3 5 0,-2 3 0,-3 0 0,-4 2 0,-4-1 0,-3-2 0,-4-3 1,-1-2-1,0-6 0,0-4 1,1-4 1,3-3-1,1-3 0,5-4 1,9 5-1,-12-12 0,12 12 1,-5-14-1,5 14 0,-2-11 0,2 11-1,0 0 1,16-3-1,-6 6 1,7 3-1,3 1 1,5 1-1,2 1 1,2 0-1,1-2-1,2 0-2,-4-7-10,1-3-21,-3-1-1,-5-8 0,0-2-1</inkml:trace>
  <inkml:trace contextRef="#ctx0" brushRef="#br0" timeOffset="35081.5078">19560 11808 3,'0'0'9,"0"0"3,-13-13 1,13 13 1,0 0 1,-9-1-1,9 1 2,0 0-1,-9 1-1,9-1-2,0 0 0,0 0-2,18 4 1,-5-5-2,7 1-2,2-3-2,7 1-1,1 0 0,4-3-3,-1 3-1,-2-2 1,-4 1-1,-3-1 0,-6 3-1,-4-1-1,-3 2-4,-11 0-4,8-3-10,-8 3-10,0 0-2,0 0-1,0 0 3</inkml:trace>
  <inkml:trace contextRef="#ctx0" brushRef="#br0" timeOffset="35817.5813">20231 11694 7,'0'0'10,"0"0"-1,-9-6 0,9 6 2,0 0-1,0 0 2,0 0-1,0 0 1,0 0-4,-10-8 0,10 8-3,0 0-1,-11-6-2,11 6-1,-15-5 0,5 3 1,0 2 0,-2 0 1,0 2 0,-1 1 1,0 2 0,-1 1 0,0 5 1,-2 0-1,2 5 0,-1 0 1,3 2-1,1 1 0,2 1 1,4-1-2,5 0 0,4-3 0,6-1-1,1-3 1,4-2-1,1-4 0,3-1-1,0-5 1,0 0 0,0-5-1,-1 0 0,-1-3 0,0-1 0,-2-2 0,-3 2 0,-1-3 0,-2 1 0,-3-2 0,-4 0 0,-1 0 0,-3 2-1,-3-2 0,-2 1 0,-1 0-1,-2 4 0,1 1 0,-3 1-2,2 4-1,-1-2-5,11 4-7,-16 4-12,16-4-4,-10 1 0,10-1 1</inkml:trace>
  <inkml:trace contextRef="#ctx0" brushRef="#br0" timeOffset="36140.6135">20398 11646 27,'11'-2'24,"-11"2"0,0 0 3,0 0-8,-2 18-5,4-1-3,-2 1-2,3 7-1,-1 0 0,2 6-1,-2-1-1,1 2-3,0-4 0,1-1-1,-2-6-1,1-3-2,0-1-5,-3-6-9,0-11-16,0 0 0,0 0-1,10-9 1</inkml:trace>
  <inkml:trace contextRef="#ctx0" brushRef="#br0" timeOffset="36434.6429">20563 11606 44,'0'0'23,"0"0"2,0 0-1,0 0-15,0 0-1,0 19 0,-1-6 0,3 5-1,-1 5 0,2 5 0,1 4-1,1 6-2,1-2-2,-1-1 0,2-2-2,0-5 0,-2-4-1,-2-5-5,1-5-10,2-1-13,-6-13-1,0 0-1,0 0 2</inkml:trace>
  <inkml:trace contextRef="#ctx0" brushRef="#br0" timeOffset="36682.6677">20478 11829 53,'-9'8'27,"9"-8"3,0 0 1,0 0-18,10 7-2,-10-7 1,16 4-4,-6-4-2,4 1-1,-1-1-3,3-1-3,2 1-6,-2-2-13,-2-5-13,3 5 1,-4-6-1,2 6 1</inkml:trace>
  <inkml:trace contextRef="#ctx0" brushRef="#br0" timeOffset="37795.7792">16845 13677 34,'0'0'23,"-4"-17"2,4 17 3,-12-2-15,2 0-4,-3 6-2,-6 0-1,0 8 0,-7 2-1,-3 7 0,-6 5-1,-5 6 2,-8 6-2,-2 4 1,-6 2 1,-2 5 0,-7 0-1,1 5 0,-5-5 0,2 3-1,-4 0-1,1-1 0,1-3 0,2-4-2,4-4 1,3-4-1,8-7 0,6-4 0,8-9 0,8-4 0,7-4-2,7-5 0,6 1-2,10-4-1,0 0-4,-4-16-8,15 3-20,3 0 1,0-8 0,6-1 0</inkml:trace>
  <inkml:trace contextRef="#ctx0" brushRef="#br0" timeOffset="38202.8199">15892 14027 40,'2'-14'21,"-2"14"3,-10-3 1,-3 7-14,-1 7-1,-6 6-1,-3 9-1,-6 6 0,1 7 1,-4 7-1,2 5-2,-1 2-2,3 0-2,0-4 0,7-2-1,2-4 0,3-5 1,3-6-1,7-5 0,4-2 1,5-3-1,4-3 1,9-1 0,6-1 0,8 0 0,4-3 0,5 0-1,4-3 1,3-2-1,-2-2 0,-2-2-1,-3-3-2,-7-3-1,0 1-5,-11-6-12,-6-1-14,-2 0 1,-7-8-2,-1 0 2</inkml:trace>
  <inkml:trace contextRef="#ctx0" brushRef="#br0" timeOffset="38818.8815">16072 13660 23,'0'0'23,"0"0"0,-13-6 1,13 6-6,-10 11-4,1 0-2,2 9-2,-4 4-2,3 10-1,-3 2 2,5 7-3,0-1-1,6 2 0,3-6-2,7-3 1,6-10-2,5-5 2,6-11-2,5-6 1,3-10-1,4-4-1,-2-9 1,0-6-1,-5-5 0,-4-3 0,-7-5 0,-5 0 0,-9-1 1,-8 3 0,-8 2 0,-8 7 0,-8 5-1,-3 9 1,-5 7-2,-2 5-3,4 11-3,-3 0-10,3 8-19,9 3-1,2-3 1,7 6-1</inkml:trace>
  <inkml:trace contextRef="#ctx0" brushRef="#br0" timeOffset="39871.9868">9234 14859 60,'0'0'31,"0"0"-2,0 0 0,0 0-17,-10 9-6,6 2-1,-1 4-2,3 5 0,1 3-1,3 3 1,3-2 0,4 3 1,5-9-1,4-1 0,5-10 1,4-7-2,3-11 1,3-4 0,-1-6-1,1-5 0,-4-3-1,-3 0 0,-8 1 0,-6 3 0,-10 4 0,-10 5-1,-9 8 0,-10 5 0,-5 8-1,-5 3-1,0 9-3,-1-3-3,6 8-9,4-6-10,9-4-8,19-12 1,0 0-2,4-11 3</inkml:trace>
  <inkml:trace contextRef="#ctx0" brushRef="#br0" timeOffset="40270.0266">9602 14669 75,'0'0'33,"12"10"-2,-12-10 2,0 0-19,14-5-11,-5 3-2,4-1 0,2 1 0,5 0 1,2-3-1,2 1 0,2 0-1,-1-1 1,-2 2-1,-2-1 0,-4 3 0,-3 4 0,-5 4 0,-3 6 0,-4 8 0,-3 6 0,-2 6 0,-2 5 0,1 4 0,-2 5 1,-1-3 0,1 3 0,0-5 0,0 0 1,-2-5 0,0-2 0,-5-3-1,-1-5 0,-7 0-2,-5-6-3,-3 0-8,-10-4-22,-5-10 0,-2-2 0,-7-11-2</inkml:trace>
  <inkml:trace contextRef="#ctx0" brushRef="#br0" timeOffset="40737.0732">9258 14702 44,'21'-13'24,"-4"8"3,-12-5-2,-5 10-19,-9-7 1,-9 7-1,-7 5 1,-9-2-1,-5 4-1,-7 1-1,-2 3 0,-2 2-2,-2-1-2,2 2 1,4 2-1,5-2 0,7 0-1,6-2 1,6 2 0,8 0 0,7 4 3,5 2-2,7 4 2,4 8 0,4 4 1,1 5 0,3 4 1,1 0-1,3-1 0,-2-4-1,1-4-1,1-8 0,0-7-2,4-8-3,2-11-5,10-5-14,3-5-13,4-10 2,9-1-2,4-8 0</inkml:trace>
  <inkml:trace contextRef="#ctx0" brushRef="#br0" timeOffset="45202.5198">19487 16865 14,'0'0'23,"10"0"3,-10 0 2,0 0-13,0 0-3,0 0-1,0 0-2,0 0-1,0 0 0,-13 8-2,-1 6 0,-9 2 0,-7 12 0,-14 3-1,-6 8 2,-8 0-1,-3 5 0,-4-4-2,4 0-1,2-6-1,6-8-4,13-5-3,4-12-11,12-5-21,12-7 1,7-9-2,9-4 1</inkml:trace>
  <inkml:trace contextRef="#ctx0" brushRef="#br0" timeOffset="45699.5695">19534 16863 33,'0'0'27,"0"0"3,0 0-2,0 0-13,-2 10-3,2-10 0,12 18-1,-1-8 0,11 11-3,4-2-1,9 5-1,2 1-1,8 2-2,1-3-1,2-2-1,-5-3-1,-2-4-1,-6-2-2,-6-6-2,-1 3-5,-13-10-16,-3 3-10,-12-3 0,0 0 0,0 0 1</inkml:trace>
  <inkml:trace contextRef="#ctx0" brushRef="#br0" timeOffset="46449.6445">18819 17298 42,'0'0'30,"-3"10"1,2 2-5,-1 0-10,6 10-2,-4 1-2,4 12-1,-2 4-4,5 10-1,-6 0-2,4 5-2,-4 2 0,-1 2-2,-3 3 1,-1-2-2,-2 0 7,0-7 0,-1-2-1,0-7 1,1-5 0,6-38 0,-9 51 0,9-51 0,0 0-10,0 0 6,0 0 0,0 0-1,0 0 0,0 0 0,0 0 1,0 0-2,0 0 0,0 0 0,0 0 0,0 0 0,0 0 0,35 29 0,-35-29 0,50 7-4,-14-1 4,7 2 1,5-1-1,6 3 0,3 1-5,3 2 6,-2 2-6,-2-1 5,1-2 5,-6 2-5,-4-2 1,-4-1 0,-6-1 4,-5-1-5,-32-9 0,49 14 0,-49-14 0,0 0-15,35 12-29,-35-12 3,0 0-2,6-40-3</inkml:trace>
  <inkml:trace contextRef="#ctx0" brushRef="#br0" timeOffset="47045.704">19999 17258 17,'0'0'25,"-1"-25"1,2 13-6,-1 12-2,1-18-2,-1 18-1,0 0-3,0 0-2,3-11-2,-3 11 0,-2 13-1,2 3-2,-3 4 0,4 12 2,-2 6-3,4 14 0,-1 8 0,5 4-1,2 3 0,3-3-1,0-1-1,2-3-2,-1-6 2,2-7 0,-2-7 0,-3-7 0,-1-6-1,-2-2 0,-2-7 0,-5-18 0,0 0 6,0 0-6,0 37 6,0-37-5,0 0 0,-34 22 5,34-22 0,-50 24-5,17-12-5,-6 1 11,-4-4-7,-3-1 2,-1-4-2,-3-4 0,4-6-3,-4-2-3,11-3-16,-2-5-24,7-4 1,4-3 0,5-4 0</inkml:trace>
  <inkml:trace contextRef="#ctx0" brushRef="#br0" timeOffset="47396.739">19133 17499 17,'0'0'25,"-9"6"4,9-6 2,0 0-8,0 0-8,0 0 1,-5-16-1,5 16-1,10-10-3,1 4-4,4-7-2,6 0-2,6-4-1,5-2-2,2-1 0,0 2-3,1 1-2,-6-3-11,-3 10-20,-4 1-2,-9 6 1,-13 3 1</inkml:trace>
  <inkml:trace contextRef="#ctx0" brushRef="#br0" timeOffset="47669.7665">19070 17844 46,'0'0'35,"3"11"2,-3-11-2,17-4-13,-7-3-12,6 7-3,0-1-2,4 3-2,-1 0-2,1 1-3,3 3-4,-4-3-12,4-3-20,3-1 2,2-6-2,1-4 1</inkml:trace>
  <inkml:trace contextRef="#ctx0" brushRef="#br0" timeOffset="47932.7926">19695 17491 68,'0'0'33,"-9"15"-1,9-5 2,-1 3-21,5 14-9,-2 1 2,3 7-4,0 2 2,3 3-3,-1-2-2,1-4-7,5-3-14,-2-15-13,2-10-1,2-8-1,-2-12 1</inkml:trace>
  <inkml:trace contextRef="#ctx0" brushRef="#br0" timeOffset="48516.8512">20004 17156 22,'0'0'25,"0"0"-4,0 0 0,0 0-1,-9 1-2,9-1-1,0 0-1,0 0-2,0 0-2,0 0-3,17-16-2,2 2-1,3-10-1,9-4-1,7-5-2,7-3-1,3 0-1,2 3 1,-3 3-1,-4 4 0,-6 8 1,-6 2-2,-9 7 1,-7 2-1,-4 5-2,-11 2-3,9-4-5,-9 4-18,0 0-9,-6-12 2,6 12-2</inkml:trace>
  <inkml:trace contextRef="#ctx0" brushRef="#br0" timeOffset="49752.9748">20821 16649 12,'12'-4'23,"-12"4"3,0 0 2,2-10-8,-2 10-5,0 0-2,-6-13-2,6 13-1,-12-6-3,12 6 0,-19-1-3,6 3 0,-4 3 0,0 7 0,-3 3 1,0 8-1,-1 2 0,4 5 0,1-1-1,6 4-1,4-4 1,6 2-3,5-8 2,6-4-1,3-5-1,3-5-1,5-4-3,0-10-4,6 1-10,-4-6-19,3-8 1,-1-3-1,-2-3 2</inkml:trace>
  <inkml:trace contextRef="#ctx0" brushRef="#br0" timeOffset="49984.998">20976 16607 41,'0'0'27,"0"0"3,0 0-1,5 16-9,-6-1-9,5 9-5,-3 0 1,4 8-3,-3 0 1,2 5-3,1-4-2,-1-2-5,3-4-5,-3-12-10,0-5-12,5-6-1,-9-4 1,17-20 1</inkml:trace>
  <inkml:trace contextRef="#ctx0" brushRef="#br0" timeOffset="50226.022">21190 16531 68,'0'0'32,"0"16"-1,0-5 2,0 3-20,4 9-6,-2 4-3,3 5-1,-1 0 2,1 4-4,1-3 0,-1-3-3,2-2-3,-4-11-8,3-1-15,-2-5-5,-4-11-2,0 0 2</inkml:trace>
  <inkml:trace contextRef="#ctx0" brushRef="#br0" timeOffset="50445.044">21024 16771 71,'-9'10'33,"9"-10"1,-10 8-2,10-8-19,0 0-7,17 0-1,-8-5-1,6 3-1,3-3-3,0-2-1,5 3-8,-3-3-20,2-3-5,2-1 0,-5-3-1</inkml:trace>
  <inkml:trace contextRef="#ctx0" brushRef="#br0" timeOffset="51083.1078">21404 16781 59,'0'0'32,"16"2"0,-7-5 1,4-9-16,5 7-7,3-4-3,2 5 1,-2-1-3,0 3 0,-2 2-3,-1 5 0,-3 3-2,-5 3-1,-4 4 1,-4 1-2,-4 4 2,-1 1 0,-3 0 1,-1 0-1,-3-2 1,0-4 0,-1-2-1,3-3 1,-1-3 0,9-7 0,-12 7 0,12-7 0,0 0 0,0 0-1,0-10 1,0 10-1,13-13 0,-3 7-1,1 0 1,2 3-1,0 2 0,0 2 1,2 4-1,0 3 1,0 5-1,-1 3 1,-2 3 0,0 2 0,-2 1 0,-2 1 0,-2 0 0,-3 0 0,-3-2 0,-3-4 1,-5-1-1,-1-3 1,-4-1 0,-2-4 0,-2-1 0,0-2 1,-1-4-1,1-1 1,4-1-1,2 0 1,1-2-1,10 3 1,-8-4-1,8 4-1,0 0-1,0 0-5,0 0-31,4-13-2,-4 13 1,4-20-2</inkml:trace>
  <inkml:trace contextRef="#ctx0" brushRef="#br0" timeOffset="52776.2769">17521 17680 21,'0'0'23,"0"0"-2,0 0-3,0 0-2,-2 11-4,2-11-2,-12-1 0,3-2-2,9 3 0,-20-7-1,9 2-1,-4-4-1,-2-1 0,-4-4-3,-5 1 3,-7-2-3,-6-2 2,-10-2-3,-7-1 2,-10 0-2,-8 1 2,-6-2-3,-6 1 1,-6-3-1,-7 1 0,-1 1 1,-2-1-2,-5-1 1,-1 1 0,-5-2 0,0 2 0,1 2 1,3 0-2,0 3 2,5 1-1,5 0 1,10 4 0,7 1-1,11 2 1,10 1 0,8 2-1,13 2 1,8 2-1,10 1 0,6 0 0,16 1 0,-10 2 0,10-2-2,9 5-2,0 0-2,-9-5-5,24 6-10,-9-3-11,3-3-2,2-3-1,-1-4 2</inkml:trace>
  <inkml:trace contextRef="#ctx0" brushRef="#br0" timeOffset="53243.3238">15352 17007 2,'0'0'22,"-16"-11"4,16 11 3,-12-11-11,6 1-3,6 10-1,0 0 0,0 0-3,-12-11-2,12 11-4,0 0-2,-15 13-1,6-4-2,-3 3 1,-3 4-1,-1 3 1,-5 2 0,0 2 0,-1 2 0,-1 2 0,1-4 1,1 3 0,2-5-1,4 1 1,5-2 1,4 0 0,7-2 0,7 1 1,8 1-1,9 2 3,9 0-3,9 4 3,8-1-3,6 3 1,4 1-3,0-1 0,-3-3-1,-3-1-1,-5-3 1,-7-3-3,-7 0 1,-10-4-5,-2 3-5,-10-6-26,-2-7 0,-3-7 1,-9 3-1</inkml:trace>
  <inkml:trace contextRef="#ctx0" brushRef="#br0" timeOffset="54573.4568">16513 16739 47,'2'-11'29,"-2"11"1,-3-11-3,3 11-15,-6-12-5,6 12-2,-15-6-1,3 10-1,-2 10-1,-2 2 3,0 12-3,-2 5 2,3 6-2,2 3 1,5 3-2,3-6 2,9-2-1,5-8 0,8-7 0,5-9-1,5-10 1,2-10-1,3-6 1,0-6-1,-2-6 0,-5-1 0,-6 0-1,-6-2 1,-8 2 0,-11 1 0,-8 6-1,-5 1 0,-7 3-1,-1 4-1,-4 1-3,5 6-3,0-5-6,9 7-17,8-2-3,9 4-1,3-15 2</inkml:trace>
  <inkml:trace contextRef="#ctx0" brushRef="#br0" timeOffset="54994.4989">16707 16645 80,'15'7'32,"-15"-7"0,0 0-9,13 9-12,-13-9-6,15 19 0,-4-7-1,6 3-2,1-1 2,6 3-2,3-5 1,1 1-2,-2-7 0,-1-1-3,-4-3 3,-5-1-1,-4 0 0,-12-1 0,12 7 0,-12-7-1,-5 25 1,-2-5 0,0 8 0,0 5 0,-2 4 1,0 4 0,-1-2-1,3 0 2,-2-4-2,2-5 2,-2-5-1,0-5 0,-2-6 0,-2-6-2,-3-1 0,-6-7-3,0 1-5,-9-11-15,-3-1-13,-2-7 1,-5-5-1,1-4 1</inkml:trace>
  <inkml:trace contextRef="#ctx0" brushRef="#br0" timeOffset="55454.5449">16364 16659 18,'0'0'26,"-13"-10"1,-5 5 0,-3 3-9,-5 3-3,-6 0-4,-1 4-3,-5 0-2,0 0-3,0 4-1,3-2 0,4 2-1,5-3 0,5 3-1,6 2 2,4 1-1,7 6-2,1-2 2,3 10-2,1 1 4,0 9-3,0 0 2,-1 5-1,-1-1 2,-1 1 0,1-4 1,2-1 0,2-8 0,9-1 0,5-10-2,8-4-2,7-4-8,1-8-26,8-8 0,6-5 0,-2-10-3</inkml:trace>
  <inkml:trace contextRef="#ctx0" brushRef="#br0" timeOffset="56544.6539">15829 13676 35,'0'0'25,"0"0"2,0 0-1,0 0-12,-10-2-5,10 2-2,-12-5 0,1 1-1,1 3-2,-4 0 0,-2 3-1,-3 2 0,-2 2-1,1 1-1,0 1 0,0 1-1,3-1 0,2 2 0,5 0 1,4 1-1,5 2 0,3 3 0,3 5 1,4 3-1,2 6 1,2 0-1,4 3 0,-1-2 1,3 2 1,0-3-1,1-1 0,-1-4 0,2 1 1,-4-4-1,1 1 0,-2-1-1,0 2 0,-2-5 0,-1 0 1,2 0-1,-2-5-1,2-3-2,-1-6-2,5-3-9,0-5-8,1-10-9,7 1-1,-3-9 2,7 3 0</inkml:trace>
  <inkml:trace contextRef="#ctx0" brushRef="#br0" timeOffset="57153.7148">16266 13538 49,'14'-13'27,"-2"6"2,-2-9-1,8 0-13,-1 0-9,1 0-1,0 3 0,0-1-2,-1 3 1,1 0-2,-2 3 1,-1 0-1,-3 2 0,-1 2-1,-11 4-1,13-4 0,-13 4 0,0 0 0,0 0 0,0 0 1,0 0-1,9 13 2,-9-13 0,8 23 0,1-4 0,0 3 1,4 6 0,1 2 0,3 4-1,2 3 0,2 3 0,-1-1 0,0 0 0,-1 0-1,-2-2 0,-3-2 0,-3-2 0,-6-4-1,-2-2 0,-5-2-1,-5-2-1,-6-1-8,-12 0-19,-10-4-7,-7 0 3,-11-8-2</inkml:trace>
  <inkml:trace contextRef="#ctx0" brushRef="#br0" timeOffset="84500.4491">4704 16809 3,'0'0'21,"-13"-18"3,13 18-1,-12-13-6,12 13-4,-9-10-3,9 10-3,0 0 1,-9-6-4,9 6-2,-1 13 1,3 0-3,1 4 0,2 7-1,1 7 1,1 4-1,0 7 2,0 0-1,2 3 1,-1-1 0,-1-3-1,-2-2 1,-2-7-1,1-2 1,-2-7 0,-2-4-1,0-3 1,0-6-1,0-10 1,-1 13-1,1-13 1,0 0 0,0 0-1,0 0 1,0 0 0,0 0 0,0 0 0,14 6 0,-3-5-1,5 1 1,7 1-1,8-1 0,9 1 0,9 0 0,11 0 1,8 0-1,6-3 1,8 1 0,4-2 1,4 2 0,0-1-1,-3 0 1,-1 0-1,-2 1 1,-8 1-2,-2 1 1,-6-1 0,-6 0-1,-6-3 1,-6 2 0,-8-1 0,-7-1 0,-8 0 1,-7 0-1,-6 0 0,-5 1-1,-9 0 1,0 0 0,0 0 0,0 0 1,0 0-1,10-11 1,-7 1-1,2-3 1,1-5-1,2-4 0,-1-7 0,4-3 0,-1-3 0,-1-1 0,-3-1 1,1 1 0,-3 1 0,-1 4 0,-3 4 0,-1 3-1,-1 4 1,-1 4-1,0 2 0,-1 1 0,2 1 0,2 12 0,-6-18 0,6 18-1,-6-15 1,6 15-1,0 0 1,-5-10-1,5 10 0,0 0-1,0 0-1,0 0-4,0 0-24,0 0-7,10-2 0,-3-9 1</inkml:trace>
  <inkml:trace contextRef="#ctx0" brushRef="#br0" timeOffset="86131.6121">11898 17199 30,'-13'-19'16,"13"19"-2,-16-15-1,16 15-3,-10-12-2,10 12-5,-10-8-1,10 8-2,0 0 1,0 0 2,-6-11 1,6 11 1,0 0 1,0 0 1,0 0-1,0 0 0,0 0 1,9 19-2,0-1-1,-1 2 0,6 8-1,0 3 1,4 10 1,-2 1 1,3 3-1,-3 1-3,1 1 0,-3-2 0,0 0 0,-3-6-1,-1-4-2,-2-4 2,-3-3-3,-1-6 2,-2-4 1,-2-6-1,0-12 1,0 14-1,0-14 1,0 0 0,0 0-1,0 0 1,0 0 0,0 0 0,15 2 0,-4-6 0,4-1-1,6 0 0,9-2 1,6 2-1,8-2 1,10 1 0,7 2 0,8 0 0,9-1 0,6 0 0,6 3 0,4-2 0,2 2 0,1 0 0,-1-3-1,-2 3 1,-3 1-1,-7-1 0,-6 2 1,-9-1-1,-8-2 0,-9 2 0,-9-2 0,-10 1 0,-7 0 1,-8-1 0,-4 1 0,-14 2 0,12-5 0,-12 5 0,4-11 0,-4 11 0,3-24 3,1 7-3,0-5 2,1-4-3,1-4 2,0-1-1,-1-3 1,0-1-2,0 1-2,-2 1 2,-1 2-2,-1 2 2,-1 1-2,0 5-1,-4-5-9,3 4-26,6-2 0,8-14-1,14-9-1</inkml:trace>
  <inkml:trace contextRef="#ctx0" brushRef="#br0" timeOffset="88638.863">18597 18257 42,'-29'3'30,"29"-3"-2,0 0-3,0 0-9,0 0-1,0 0-1,0 0-3,-23-35-2,23 35-2,0 0-2,0 0-2,0 0 0,3 49-1,-3-49 0,6 67 1,0-26 0,0 4-3,1-1 1,2-3-1,3-4-1,0-2 1,-12-35-1,29 56-1,-29-56 1,30 42 1,-30-42 1,34 31 0,-34-31 0,46 15-1,-16-12 1,7-5 0,5-4 0,9 0 0,6-2-1,9-2 0,5-2 0,5 3 0,5-1 0,2 3 0,5 1 1,5-1 0,0 3-5,2 1 4,-2 0 1,-1 1 0,-2-1-1,-4 3 1,-5-1 0,-7 3-2,-9-2 6,-8-2-5,-10 2 1,-10-1-1,-8-3 0,-29 4 0,35-4 1,-35 4 0,0 0 0,0 0 3,7-45 0,-7 45-6,-6-57 6,1 15-1,-1-8 0,1-10 0,0-4-1,2-6-2,1 0-7,4 0 3,-3 2-9,8 10-14,-1 0-16,1 5 0,-1 4-1,3-1 4</inkml:trace>
  <inkml:trace contextRef="#ctx0" brushRef="#br0" timeOffset="89962.9954">17203 13619 31,'0'0'22,"-3"17"1,3-17 2,-11 24-17,6-2-2,0 9-1,0 10 1,-1 6 1,1 3 0,0 2-2,3 2 1,0-6-2,3-2 2,-1-13-1,4-5 1,-2-9-2,3-3-1,-5-16 1,13 11-2,-3-12 1,5-2-2,5-2 1,6-5-1,8-1 0,11-2 1,11 0-1,10 0-1,8 0 1,7 2 0,5-1-1,6 4 1,3 1-1,0 2 0,-3 0 1,-4 3-1,-5 0 1,-6-1 0,-6 1-1,-9 0 1,-10-2 0,-7 1 0,-11-2 1,-8 0 1,-7-4 0,-4-1 0,-8-6 0,-2-4 0,-6-8-1,-3-4 1,-4-9-2,-2-8-1,-1-5 0,-1-6-3,5 1-10,1-4-21,0-12-3,9-3 2,8-16-3</inkml:trace>
  <inkml:trace contextRef="#ctx0" brushRef="#br0" timeOffset="111843.1832">16697 15589 12,'-12'-1'20,"12"1"1,0 0-4,0 0-6,0 0 0,0 0-1,0 0-2,0 0 1,9-5-2,-9 5 1,15-2-2,-4-2-1,7 3-1,1-3-1,8 0 0,4-2-1,8 0 1,5-2-1,10 0 0,4-1 0,7-1 0,7 1 1,6 1-2,6-3 0,6 3 1,3 0-1,5 2 1,5-2-1,7 0 1,6-2-1,4 0 1,4-3-1,4 0 2,4 0 0,1 1-1,-1-2 1,0 3 0,0-1 0,-1 2-1,-3-1 1,0 3-2,-1-2 1,-1-2-1,-1 0 0,0 0 0,-3-2 1,2-2-1,-3 0 0,-3-2 0,-2 1 0,-1-2-1,-3-1 1,-5 2-1,-3-1 0,-4 0 0,-3 1 0,-2-1 1,-5 2-1,-4-1 0,-4 2 1,-2 1-1,-4-2 1,-1 2-1,-5 1 0,0 0 0,-4 1 0,-3 0 0,-5-1 1,-4 1-1,-2 1 0,-6-1 1,-4-1 0,-4-3-1,-4 1 1,-2-1-1,-3-2 0,1-2 1,-5-2-1,0-4 0,-1-4 0,-3-2 0,-4-7 0,0-5 0,-3-4 0,-3-5 0,-1-7 0,-1-4 0,-2-7 0,-2-2-1,0-7 1,-2-5 0,-2-7 0,-2-2 0,-4-6-1,0-3 1,-3-5-1,-3-4 1,-3-1 0,0 0 0,-1 1 0,0-1 0,-1 2 1,1 3-1,0 5 1,1 7-1,3 2 1,2 9 0,1 5-1,2 7 0,1 4 0,2 4 0,2 6 1,1 2-2,1 6 2,0 3-1,1 5 0,1 4 0,0 7 0,0 6 0,-1 6 0,1 6 0,0 5 0,-3 10 0,2-11 0,-2 11-1,0 0 1,0 0-1,0 0 1,0 0-1,0 0 1,0 0-1,0 0 1,0 0 0,0 0 0,0 0-1,0 0 1,-13 15 0,3 0 0,-6 6 0,-7 9 0,-7 7 0,-6 6 0,-4 4 1,-4 2-1,-1-1 0,1-5 0,3-6 1,7-8-1,6-6 0,8-8 1,5-8-1,15-7 0,0 0 0,10-25 1,10 4-1,6-8 0,5-6 0,5-5-1,5-3 1,1-1 0,-1 2-1,-1 3 1,-4 3-1,-2 8 1,-3 5 0,-4 6 0,-6 6 0,-3 4-1,-3 6 1,1 5 0,-3 4 0,1 5-1,0 2 2,5 5-1,2 2 0,7 1 0,5 0 1,4-1-2,2-3-1,4-2-3,-2-11-9,0-2-23,0-4 1,-9-14 0,-5-7-2</inkml:trace>
  <inkml:trace contextRef="#ctx0" brushRef="#br0" timeOffset="114069.4058">23143 8930 15,'22'-12'23,"-13"2"-2,3 5-1,-12 5 1,14-13-4,-14 13-3,0 0-1,0 0-6,-15 1-1,-2 11-2,-8 3-1,-6 10 0,-9 4 2,-4 10-1,-6 6 1,-4 6-1,-1 4 0,2 1-1,3-1 0,6-5-2,6-4-1,6-9-1,9-8-1,6-8-2,9-3-3,8-18-7,0 0-11,15 2-6,1-21-1,13-1 1,0-13 2</inkml:trace>
  <inkml:trace contextRef="#ctx0" brushRef="#br0" timeOffset="114498.4487">23109 8938 8,'0'0'18,"3"-20"3,-3 20 2,5-12-7,-5 12-4,6-10-2,-6 10 1,0 0 0,0 0-1,10 9-2,-10-9-1,17 22 0,-2-8-1,9 7 0,6 0 1,11 4-2,4-2-1,5 2 0,6-3-1,2-1 0,1-1-1,1-2 0,-5-5-1,-3 1 0,-7-6 0,-7 1 0,-8-4-3,-8-1-1,-4-1-6,-18-3-9,0 0-16,0 0 1,-9 0-2,-4 4 2</inkml:trace>
  <inkml:trace contextRef="#ctx0" brushRef="#br0" timeOffset="115235.5224">22524 9477 28,'0'0'22,"-11"5"2,11-5-5,0 0-3,5 10-3,-3 2-2,-1 7 0,2 8-1,-1 9-1,0 12-1,0 8-1,-1 8-2,-2 1 0,2 5-2,-3-1 0,1-1-1,-2-8 0,1-5 0,-2-9-1,3-5 1,-2-10-1,3-3 0,-2-10 0,2-4 0,0-14-1,-1 15 1,1-15-1,0 0 1,0 0 0,0 0 0,16 13 0,-3-7 0,6 2 0,6 2 0,7 3 0,9 3 1,6 1-1,7 1 0,5 0-1,6-1 1,1 2-1,0 0 1,-2-2-1,-4 1 0,-6-3 0,-7-2 0,-10 1 1,-10-4-2,-6 0-2,-7-7-2,-4 4-4,-10-7-7,8-10-17,-8 10-2,9-26 0,-1 3 0</inkml:trace>
  <inkml:trace contextRef="#ctx0" brushRef="#br0" timeOffset="115897.5886">23878 9262 17,'-1'-11'23,"1"11"3,0 0 0,0 0-14,0 0 2,0 11-2,6 12-2,-6 6 0,4 10-3,-2 12 1,7 10 1,-1 8-2,5 7 0,-7-2-3,7 0 2,-3-5-3,4-2 2,-3-11-2,0-5-1,-4-6 1,1-6-1,-2-5-1,-3-5 0,-2-4 0,-2-1 0,-3-4 2,-1 0-1,-5-4 1,-6 1-2,-5-2 1,-3 4 0,-7-2 0,-5 4-1,-10 1 0,-5 0 0,-5 1-1,1-4 1,1 0-1,1-7-2,5-3-2,5-10-3,10 0-6,5-14-13,11-6-12,8-3 2,3-7-1,7-2 2</inkml:trace>
  <inkml:trace contextRef="#ctx0" brushRef="#br0" timeOffset="116392.6381">22766 9632 44,'-14'-1'27,"14"1"4,-13 3-1,13-3-13,0 0-3,0 0-2,20-13-3,-2 1-1,6-1-2,3-4-3,3-1 0,3-2-2,0-1-1,-2 4-3,-6-2-2,-1 7-7,-6 3-12,-5 0-8,5 9-1,-8-1 0,0 9 1</inkml:trace>
  <inkml:trace contextRef="#ctx0" brushRef="#br0" timeOffset="116694.6683">22780 10072 43,'4'12'27,"-4"-12"3,16-1 0,-2-3-11,0-5-8,7 4 0,-2-3-3,3 5 0,-5 0-3,1 5-2,-2 0-1,0 4-1,1 0-3,0-1-1,6 2-5,-1-5-11,5-6-12,6 1-2,-1-14 0,6-1 1</inkml:trace>
  <inkml:trace contextRef="#ctx0" brushRef="#br0" timeOffset="117138.7127">23710 9409 70,'0'0'28,"2"-12"1,-2 12-1,0 0-25,4-13-1,-4 13-1,0 0 0,-11 7 0,11-7 2,-10 11-1,10-11 2,-9 24 1,4-8 0,4 7 0,-2 5 0,4 10 0,-3 2-1,5 7 0,-2 2-1,3 3-2,1-1 0,2-3 0,-1-4-1,0-3 0,2-6 0,-1-6 1,0-3-2,-2-6 0,1-3-2,-5-6-2,4 2-6,-5-13-19,0 0-4,0 0 0,-1-17-2</inkml:trace>
  <inkml:trace contextRef="#ctx0" brushRef="#br0" timeOffset="121905.1893">19501 14556 39,'0'0'27,"3"-13"2,-3 13-1,0 0-9,0 0-10,0 0-1,-9 12-1,7 6 1,-3 5-3,3 5-1,0 3-1,1 8 0,1-2-1,1-2-3,4 0-2,-2-7-6,3-2-12,4-3-11,-3-11 1,5-1-1,-12-11 2</inkml:trace>
  <inkml:trace contextRef="#ctx0" brushRef="#br0" timeOffset="122068.2056">19640 14973 92,'0'0'32,"8"-14"-2,-3-1-5,-4-1-27,1 0-16,0 2-10,-3-2-4,4 5 0,-3-2 1</inkml:trace>
  <inkml:trace contextRef="#ctx0" brushRef="#br0" timeOffset="122717.2705">19467 15515 87,'0'0'32,"10"3"0,2-9 1,4-2-27,8 3-6,1 4 0,0 6 0,0 7 0,-2 7 0,-5 7-1,-5 3 1,-4 3 0,-7-1 1,-4 2-1,-5-4 0,-5-3-1,-1-5 1,-5-5-1,0-4 0,-1-4 1,1-5 0,0-2 0,5-2 2,0-3 0,4 0 0,9 4 1,-6-13 0,6 13 0,15-15 1,0 7 0,8 3-1,2 3 0,5 1-2,2 3-2,-1-1-3,1 9-12,-2-5-20,-6-3 1,-2-5-1,-5-7-1</inkml:trace>
  <inkml:trace contextRef="#ctx0" brushRef="#br0" timeOffset="123718.3706">19949 15709 93,'0'0'36,"0"0"-1,0 0 0,0 0-26,0 0-13,-2-16-29,2 16-2,-1-23 0,4 0-2</inkml:trace>
  <inkml:trace contextRef="#ctx0" brushRef="#br0" timeOffset="126430.6418">20352 14634 4,'12'-13'13,"-12"13"-4,7-10 3,-7 10 3,0 0 1,0 0 3,0 0-1,-4-11-2,4 11-3,-12 1-2,3 2-5,-5 1-3,-3 4 0,-4 3 0,-5 4 2,-1 6 1,-5 4 0,0 8-1,1-1 1,6 7-1,2-2-1,6 3-1,7-3-1,8-1 0,6-5-1,10-6 0,5-4 0,7-7-2,5-3-2,2-9-3,4-2-5,-2-9-9,2-6-12,0 0-1,-5-8 0,0 4 2</inkml:trace>
  <inkml:trace contextRef="#ctx0" brushRef="#br0" timeOffset="126762.675">20516 14844 29,'-12'5'22,"3"5"2,-7 0-4,-1 4-6,-1 2-2,0 2 0,4-1-1,0-2-2,7 1-2,4-5-1,3-11-1,10 12-1,3-11 0,1-6-1,4 1 0,-2-6-1,3 2 0,-3-2 0,-2 2 0,-3 1 0,-2 2-1,-9 5 1,12 1-1,-12-1 1,9 18-1,-6-6-1,1 2 0,0 3-2,1-2-1,2-1-4,-7-14-12,13 6-13,1-11 0,-2-11-1,8-4 2</inkml:trace>
  <inkml:trace contextRef="#ctx0" brushRef="#br0" timeOffset="127099.7087">20799 14654 65,'-20'26'28,"5"10"-1,-3-6 0,8-1-17,8 1-7,6-4 0,7-1 0,6-9 2,5-3-2,6-12 2,5-2-1,-1-8 1,2-5-1,-4-6 0,-2-1 0,-7-2 0,-6-1-1,-10 0-1,-8 0 0,-11 3-2,-6 6 1,-8 4-3,-5 2-2,0 8-3,-4 2-6,7 8-14,4 6-5,5-1 0,11 7-1,5-6 2</inkml:trace>
  <inkml:trace contextRef="#ctx0" brushRef="#br0" timeOffset="129512.95">20365 15540 26,'0'0'26,"-4"-21"1,4 21 1,0 0-11,0 0-4,0 0-2,9 23-1,-4 7-3,-2 1-1,1 5-1,0 4-2,0 0 1,0-4-2,0-5-1,-2-9 0,1-5 1,-3-17-1,10 14 1,-10-14 0,14-13-1,-3-2 1,2-3-1,0-2 0,3-1 0,-1 0-1,0 3-1,-1 4 1,-3 4 0,0 7-1,-1 3 1,-10 0 0,12 10-1,-12-10 1,12 21 0,-5-9 0,-1 1 0,0 0 0,0-3 0,2 2 1,3-4-1,-1-3 1,4-3-1,2-3 1,1-4-1,3-3 1,0-1-1,1-3 1,-2-1-1,-1-3 1,-3 0 0,-4-2 0,-3 2-1,-6 1 1,-2-2 0,-6 4 0,6 13 0,-19-14-1,6 14 1,-1 7 0,-1 5 0,3 2-1,2 5 1,3 1-1,4 1 1,5-2-1,5-1 1,6-5-2,3-6 0,5-3 0,2-4-2,4-7 0,-1-3-1,4-4 0,-4-6-1,1-1 2,-5 0-1,-2 0 2,-3 1 1,-6 4 1,-3 3 1,-5 3 0,-3 10 0,0 0 1,-17 2 0,5 8 1,-2 3 0,0 2 0,1 3-1,1-1 1,4 1-1,3-6 0,5-1 0,0-11-1,11 10 0,-2-10 0,4-3 0,-2-1 0,3-2 0,-2 1 0,-1-2-1,-1 5 0,-1-1-1,-9 3 1,13 5-1,-13-5 1,11 9-1,-11-9-2,14 12 0,-4-8-2,-1-8-3,8-3-2,-3-10-2,5 0-2,-4-10 2,5-1 1,-4-8 2,1 0 4,-3-3 3,-4 0 6,-1 4 4,-6 2 1,1 9 1,-6 0 1,1 13 0,1 11-2,-14-2 0,4 15-3,4 11-1,-1 2-2,3 6-1,1 3 0,3 1-1,3 0 0,3-3-2,2-4-2,-1-7-1,3 2-3,-4-11-7,-6-13-17,15 11-2,-15-11 0,7-11 0</inkml:trace>
  <inkml:trace contextRef="#ctx0" brushRef="#br0" timeOffset="129680.9667">21157 15490 79,'-13'-5'33,"13"5"0,10-1 1,5-5-21,8 1-8,1 0-8,2-4-21,0-6-8,3 1 0,-5-9-1,2 0 0</inkml:trace>
  <inkml:trace contextRef="#ctx0" brushRef="#br0" timeOffset="161953.1937">16851 2066 19,'8'-12'22,"-8"12"1,10-15-5,-10 15-2,9-16-3,-9 16-3,7-14-3,-7 14-1,0 0-1,3-11-2,-3 11-1,0 0-1,-7 14 0,-1-1 0,-5 9 0,-4 3 1,-4 9 0,-6 1 1,-4 14 2,-8-2-1,-4 5 0,-6-2 0,0 0-1,-1-2 0,1-1-1,4-6-1,5-7-1,7-7 0,10-9-2,8-4-1,15-14-6,0 0-14,14-16-7,9-11-2,12-4 2,5-14 0</inkml:trace>
  <inkml:trace contextRef="#ctx0" brushRef="#br0" timeOffset="162426.241">16844 1982 3,'-2'-15'23,"2"15"2,0 0 0,0-12-7,0 12-3,0 0 0,0 0-4,10 12-2,2 4-2,5 4-1,12 8 0,6 2-1,12 9 1,6-3-2,9 6 2,6-3-3,3 0-1,-2-5 0,-3-2 0,-9-7-1,-5-2 0,-8-5-2,-11-4-4,-7-3-2,-12-8-10,-5-2-14,-9-1-1,0 0-1,-17-3 1</inkml:trace>
  <inkml:trace contextRef="#ctx0" brushRef="#br0" timeOffset="163224.3206">16334 2694 17,'0'0'17,"0"0"-2,-10 1 1,10-1 0,0 0-1,0 0-3,0 0-1,0 0-1,-4 13-2,5 2 0,-1 3-2,3 12 1,-2 6-1,4 14 1,-2 7 0,3 9-2,-2 3 0,3 7-2,-2-1 1,0-1-2,0-7 0,-1-5 0,-1-10-1,0-7 0,-1-10 0,0-10 0,-2-6 0,0-7-1,0-12 1,0 11 0,0-11 0,0 0 0,0 0 0,0 0 0,0 0 0,0 0 0,0 0-1,0 0 1,14 4-1,2-2 0,7 3 0,10 2 0,10 2 0,12 2 2,9 1-2,7 1 2,4 1-2,-1 0 1,-5-1 0,-5-1-1,-8-2 0,-10 0-2,-9-1 0,-10-3-3,-5 0-1,-9-6-7,2-3-16,-2-3-5,-3-9 0,2-5-1</inkml:trace>
  <inkml:trace contextRef="#ctx0" brushRef="#br0" timeOffset="163780.3763">17623 2525 13,'10'-21'20,"-10"21"1,0 0-3,0 0 0,5 28-4,-6 5-3,2 12-3,-2 9 0,4 13 1,-2 6 0,6 7-2,-2-3 0,5 5-2,-1-10 2,1-1-3,-1-10 1,3-3-2,-3-9 0,-1-5-1,-1-9 1,0-5-1,-4-6-1,0-4 1,-2-5-1,-2-1 1,-3-1-1,-3 1 0,-5 1 0,-4 3 1,-8 2 0,-7 4 0,-9 0 0,-4 1-1,-8-2 1,-3-2-2,-1-2-2,1-9-2,4-3-4,3-12-8,10-9-18,7-8-1,7-13-1,9-4 2</inkml:trace>
  <inkml:trace contextRef="#ctx0" brushRef="#br0" timeOffset="164185.4169">16458 2926 63,'-9'-3'32,"9"3"-1,1-13-5,6-4-14,9 1-2,3-7-2,7-2-4,2-6-1,4-1-1,2 1-1,1 1 0,0-1-1,-1 2-1,-1 6-2,-3 1-2,-1 10-8,-7 1-11,-4 8-8,-3 9-1,-7 4 1,-2 11 1</inkml:trace>
  <inkml:trace contextRef="#ctx0" brushRef="#br0" timeOffset="164464.4448">16656 3308 58,'3'25'33,"0"-9"-1,8-4-5,7-2-13,4-3 0,12 1-3,-2-7-4,6 2-3,-1-6-2,0-2-3,0 0-4,-2-7-5,-2 2-14,-3-4-9,-3-8 0,2-3-1,-2-6 1</inkml:trace>
  <inkml:trace contextRef="#ctx0" brushRef="#br0" timeOffset="164690.4674">17439 2818 55,'-2'25'28,"4"13"2,-1 0-9,1 3-13,5 7-1,-1-2-1,1-2-7,0-2-13,4-1-14,-5-17-1,3-3 1,-9-21-1</inkml:trace>
  <inkml:trace contextRef="#ctx0" brushRef="#br0" timeOffset="165507.5491">18148 3003 50,'-15'5'29,"15"-5"0,-16 11-4,16-11-12,0 0-1,0 0 0,11 8-4,10-11-2,14 5 1,12-6-2,14 2 1,13-2-2,14 3-1,6-1-1,5 1 0,1-1-1,-1 4 0,-7-1 0,-6 3 0,-9-1-1,-10-1 0,-10-1 1,-9 0-1,-9-1-1,-10 0-1,-9 0-1,-7-5-4,-2 3-5,-11-8-11,-1-1-13,-3 0 1,-2-6 0,0 0 1</inkml:trace>
  <inkml:trace contextRef="#ctx0" brushRef="#br0" timeOffset="165772.5756">19290 2812 31,'-9'6'26,"9"-6"3,1 11 1,-1-11-13,24 18-5,-5-5-1,14 8 0,1 2-1,6 9-4,-1-1-2,0 4-1,-7 1 0,-7 4-2,-12 0 1,-17 1-2,-15-5 1,-11-2-2,-8-2-2,-10-6-3,1-1-9,-3-9-12,3-11-6,11-8 0,8-11 0</inkml:trace>
  <inkml:trace contextRef="#ctx0" brushRef="#br0" timeOffset="166862.6844">18865 2178 33,'-12'-2'25,"9"17"2,-2 2 1,7 16-10,-1 6-15,2 4-1,0 4 1,0-2 0,1-1-1,0-7 0,-1-6-2,-1-12 2,-1-6 1,-1-13 1,1 11 0,-1-11 0,0 0 0,0 0 1,0 0-2,0 0 0,0 0 0,0 0-1,0 0 0,0 0-1,0 0 1,0 0 0,0 0-1,0 0 1,0 0-1,-4-14 0,4 14 0,-6-23 0,3 5 0,-2-5-1,1-8-1,-1-4 1,1-4-1,-1-2 1,2-1-1,1-1 1,2 1-1,2 1 1,4 5 0,2 3 0,3 1 0,5 4 0,3 4 0,4 4 0,-2 6-1,0 9 0,-2 8 1,-2 11-1,-5 9 1,-6 10 0,-9 4 0,-7 4 0,-2 2 3,-5 1-3,-1-3 1,-2-5-1,1-7 0,2-5 0,6-5 0,3-4 0,4-3-3,4-12 3,6 13 0,4-7-1,4-1 1,6 4 0,1 1 0,2 4-1,2 2 1,-3 3 0,-3 3 0,-4 2 0,-5 0 1,-9 0 0,-6-2 0,-8-2 0,-3-5 0,-3-4 0,-1-2-1,1-6-2,1-8-2,6-2-4,1-12-10,11-6-13,7-3-1,4-5-1,6-1 2</inkml:trace>
  <inkml:trace contextRef="#ctx0" brushRef="#br0" timeOffset="167148.7132">19127 2329 40,'0'0'25,"17"9"3,-12 6-8,1-1-5,2 8-3,-2-2-4,2 8-2,-1-7-1,0 1-1,-2-6-1,1-1 2,-6-15 0,6 15 0,-6-15 0,0 0 1,0 0-1,2-12 0,-2-1-1,2-1 0,1-4-2,3-2-1,2-1-3,2 0-1,5 5-4,1-5-9,5 10-19,2 5 1,-1 3-2,2 3 3</inkml:trace>
  <inkml:trace contextRef="#ctx0" brushRef="#br0" timeOffset="167531.7513">19444 2521 45,'-6'12'27,"7"2"3,-1-14-1,14 1-17,4-1-4,4-6 1,7 2 1,-2-5-3,3 5-2,-3-3-2,-2 2-2,-8 3 0,-5 4 0,-12-2-1,4 14-1,-10-2 1,-2 1 0,-2 3 0,-1 2 1,-2 0-1,0-1 1,2-1-1,1-2 1,3-1 0,4 1 0,3-4 1,7 2 1,5-3-1,5 1 1,5-3 0,6 0-1,4-5-1,2-2-4,3 2-6,-5-3-25,-2-6 0,-1-1-1,-7-5 0</inkml:trace>
  <inkml:trace contextRef="#ctx0" brushRef="#br0" timeOffset="170531.0513">20574 2852 39,'0'0'25,"14"-6"3,-14 6-5,4 20-11,-2 2-1,-3 5-2,1 7-2,-4 2-1,3 3 0,-4 0-1,2-4-2,-2-7 1,3-4-2,-2-10 2,2-2-1,2-12 1,0 0 0,0 0-1,-5-13 0,4-5-1,1-6 1,0-6-2,1-4 0,1-4-1,0 0 1,0 4-1,1 5 1,-1 5 0,1 7-1,-3 17 0,13-10 1,-3 18-1,1 6 0,5 6 0,1 2 1,3 1-1,0 1 1,0-3-1,-3-4 1,-1-4 0,-2-6 0,-2-10 1,1-6-1,-4-6 1,1-3-1,-1-7 0,-1-4 0,-2-5-1,-2-3-1,0 3 0,-3 0-3,2 6-1,-4-1-5,6 11-6,0 4-18,4 5-1,3 8-2,3 2 3</inkml:trace>
  <inkml:trace contextRef="#ctx0" brushRef="#br0" timeOffset="170863.0844">21078 2918 45,'3'18'29,"3"4"2,-5-6-1,-1-1-16,3 4-1,-3-7-4,4 2-2,-4-14-2,5 17 0,-5-17-1,10 0 1,0-6-2,4-3 1,-1-5-1,3-1 0,-2-3-1,1-1 0,-4-2 0,-3 0-1,-5 1 0,-4 5 0,-4 1-1,-5 2-1,-2 4 0,-1 1-3,1 5-3,-2-3-5,14 5-4,0 0-13,0 0-5,14-6-1,7-2 1</inkml:trace>
  <inkml:trace contextRef="#ctx0" brushRef="#br0" timeOffset="171215.1198">21758 2772 11,'10'8'24,"1"11"1,-5-3 4,0 7-12,3 2 1,-3 3-3,2 4-3,-4-5-2,2 1-1,-4-10-3,3 1 0,-5-8 0,2-1-1,-2-10 1,0 0 0,0 0-1,0-13-1,1-1-1,3-2 0,1-5-1,1-4-2,2-1-1,4-2 0,4 2-2,0 1-2,6 9-4,-1-4-5,8 8-19,1 4-3,0 0 1,3 3 0</inkml:trace>
  <inkml:trace contextRef="#ctx0" brushRef="#br0" timeOffset="171394.1377">22329 2818 55,'2'25'30,"-9"-2"-1,-1 6 0,-5 1-19,-5-1-3,-1 2-7,-2-3-7,0-4-13,0-7-10,7-1 0,-1-10 0,15-6 1</inkml:trace>
  <inkml:trace contextRef="#ctx0" brushRef="#br0" timeOffset="171629.1612">22093 2854 67,'0'0'32,"10"11"-1,0 5-6,0 0-17,4 8 1,-1-2-3,1 5-2,-3-3-3,1 1-2,2-3-3,-4-6-8,4-5-10,3-4-9,-4-10-1,7 0 1,-2-11 0</inkml:trace>
  <inkml:trace contextRef="#ctx0" brushRef="#br0" timeOffset="171990.1973">22475 2900 40,'6'15'31,"2"9"2,-5 1-2,0 0-9,2 8-11,-2-6 0,2 1-6,-4-8-1,2-3-2,-2-5 0,-1-12 1,1 13 0,-1-13 0,0 0 0,0 0 0,3-20-1,-1 6 1,1-8-1,2-3-1,1-3-1,3 1 0,2 2 0,1 4 1,3 3-1,1 8 0,1 7 0,2 12 1,-2 3 0,-1 6-1,-2 2 0,-1 1-2,-1 1-2,-4-5-4,3 3-7,-6-8-21,5-6 0,0-4 0,2-7 1</inkml:trace>
  <inkml:trace contextRef="#ctx0" brushRef="#br0" timeOffset="172803.2786">23181 2869 44,'0'0'28,"0"0"1,-9-1 0,1 0-22,8 1 0,-17 1-3,8 0-2,-1 0 0,1 1-1,-1-1 0,10-1-1,-12 2 0,12-2 0,0 0 1,-10 2-1,10-2 1,0 0 0,0 0 0,0 0 0,0 0-1,0 0 1,0 0 0,0 0-1,0 0 0,0 0-1,0 0 1,0 0-1,0 0 0,0 0-2,0 0-5,6 11-19,-6-11-2,0 0-1,0 0 0</inkml:trace>
  <inkml:trace contextRef="#ctx0" brushRef="#br0" timeOffset="174115.4098">17279 5113 24,'0'0'14,"0"0"2,0 0 0,0 0 0,0 0-2,8-6 0,-8 6-2,0 0-1,0 0-1,5-13-1,-5 13-3,-1-12-2,1 12 1,-7-15-3,7 15-1,-16-13 1,3 10-1,-3 2 0,-5 5 0,-4 6 1,-1 6 0,-3 6 0,0 6 1,1 5-1,3 3 0,3 1 0,6 1 1,8-2-1,8-2 0,6-6-1,9-4 1,4-6 0,6-4 0,2-6-2,0-6-1,1-3-3,-4-6-2,1 0-7,-7-4-13,-3-5-7,-1 1 0,-4-5 0,2 4 1</inkml:trace>
  <inkml:trace contextRef="#ctx0" brushRef="#br0" timeOffset="174400.4383">17315 5182 68,'14'4'32,"-14"-4"-3,15-1-2,-1 3-11,1-5-4,6 3-5,0-2-3,2 0-3,3 1-2,1-2-3,-1 3-3,-2-4-6,-1 1-15,-2 3-4,-6-5-1,-1 5 3</inkml:trace>
  <inkml:trace contextRef="#ctx0" brushRef="#br0" timeOffset="174671.4653">17442 5352 51,'-8'19'30,"8"-19"2,0 0-6,0 0-8,14 5-2,-2-3-4,-2-5-4,5 4-2,-1-2-4,1 1-3,2 1-4,-4-5-9,2-1-18,1 2-1,0-8-1,3 4 1</inkml:trace>
  <inkml:trace contextRef="#ctx0" brushRef="#br0" timeOffset="175061.5043">18088 5190 34,'-25'1'27,"6"7"-1,-1-2-1,4 1-6,3 5-3,1-4-4,4 7-3,2-2 0,5 5-3,2 0 0,5 4-1,0-3-1,6 2-1,0-3 0,6-1-3,3-5-3,3-9-3,5-1-6,-2-7-15,1-10-6,3-1 0,-4-6-1,-1 0 3</inkml:trace>
  <inkml:trace contextRef="#ctx0" brushRef="#br0" timeOffset="175476.5459">18320 4800 59,'8'-12'30,"-8"12"-1,0 0-4,-20 10-8,4 5-5,-8 1-5,1 5-3,-6 2-1,0 1-3,3 3-10,1-2-20,1-7 0,10-1-3,0-9 2</inkml:trace>
  <inkml:trace contextRef="#ctx0" brushRef="#br0" timeOffset="175949.5932">16491 4639 50,'0'0'28,"0"0"-2,9-1-1,-9 1-1,9 21-9,2 0-3,-1 0-4,5 7-3,3 1-2,3 1-3,4 3-8,-1-6-16,-1-5-8,1 1-1,-3-6 0,0 2 0</inkml:trace>
  <inkml:trace contextRef="#ctx0" brushRef="#br0" timeOffset="176221.6203">16772 5501 30,'-13'26'28,"3"4"1,-4 0-3,-2 1-2,2 2-5,-5-2-3,4 3-4,-5-6-5,3-1-5,1 0-3,1-7-10,4-5-21,6 0 0,5-15-2,0 0 2</inkml:trace>
  <inkml:trace contextRef="#ctx0" brushRef="#br0" timeOffset="176634.6617">18228 5742 38,'-13'3'28,"13"-3"3,0 0-2,-3 14-7,10-1-5,1 0-2,8 8-5,-2-1-3,6 7-4,-1-2-4,-1-2-7,3-1-15,-2-5-9,-5-9-2,1-5 0,-6-13 1</inkml:trace>
  <inkml:trace contextRef="#ctx0" brushRef="#br0" timeOffset="177068.7051">18832 5145 50,'-12'5'29,"12"-5"2,0 0-6,13-1-10,7 1-1,5-4-2,12 3-4,6-3-2,7 1-2,4 0-1,0-1-2,0 0-1,-5 0-2,-5 1-4,-9-3-3,-4 2-13,-8 1-10,-10-5-1,-2 1 0,-9-5 2</inkml:trace>
  <inkml:trace contextRef="#ctx0" brushRef="#br0" timeOffset="177649.7632">19125 4934 17,'0'0'9,"-11"6"0,11-6 1,0 0 0,0 0-1,0 0 0,0 0-1,0 0 3,0 0-2,0 0 1,10-7 0,-10 7-1,0 0-1,0 0 0,0 0-3,0 0 0,0 0-1,0 0-1,0 0 1,2 12 2,-2-12-1,0 28-2,0-5 2,1 10-2,-1 4 1,1 7-1,0 1-1,2-1-2,0-2-1,-1-6-2,3-4-4,-1-11-10,3-11-15,5-2-1,-2-11 0,5-3 1</inkml:trace>
  <inkml:trace contextRef="#ctx0" brushRef="#br0" timeOffset="178326.8309">19694 4950 37,'10'-3'29,"2"13"2,-6 3-3,-2 4-8,1 9-6,-4 2-1,2 9-5,-5-2-2,4 3-3,-3-6-1,3-5 0,-2-6-1,1-9 0,-1-12-1,0 0 1,-1-14-1,0-3 0,0-6 0,0-4 0,1-6 0,0-5 1,2-2-2,2 0 1,2 4 0,0 2 1,2 5-1,3 3 0,3 8 0,4 6 0,0 8 1,3 8 0,-2 4 0,2 6 0,-3 5 0,-3 4 0,-8 3 0,-4 2 0,-8 0 0,-4-3-1,-4-1 1,-3-4 0,-1-5-1,3-3 1,0-4-1,4-4 0,10-4 0,0 0-1,0 0 1,13 0-1,1-1 1,1 4-1,3 1 0,0 3 1,1 5 0,-4 3 0,-3 3 0,-3 1 1,-7 1-1,-3 1 1,-8-3-1,-6-1 1,-5-4-1,-4-4 0,0-2-2,0-8-3,3 0-3,3-12-7,7-4-14,9-5-5,3-8 0,9 1 1</inkml:trace>
  <inkml:trace contextRef="#ctx0" brushRef="#br0" timeOffset="178640.8623">19985 5024 67,'11'8'30,"7"7"1,-4 0-6,-1 3-11,4 4-3,-4-2-4,1 2-2,-4-1-1,0-1 0,-5-5-1,-1-1 0,-4-14 0,4 13 0,-4-13 0,0 0-1,3-12 0,0 2 0,0-6-1,4-3 0,0-6 0,6-3-1,6 2-2,1 0 0,5 5-4,-1 0-1,4 9-6,-7 3-12,3 5-11,-1 8 2,-5 0-1,4 6 3</inkml:trace>
  <inkml:trace contextRef="#ctx0" brushRef="#br0" timeOffset="179123.9106">20436 5346 53,'-12'8'32,"12"-8"0,0 0 0,15-1-9,0 5-14,-2-4-1,4 5-2,-4 1-1,3 6-2,-5 0 0,-3 3-2,-4 1-1,-4 2 0,-4-1 0,-2 0 1,-4-2-1,-1-1 0,1-3 0,-1-1 1,1-3-1,10-7 0,-12 8 1,12-8 0,0 0-1,12 3 1,1-4-1,2 0 1,5 1-2,1-2 0,2 1-3,-3-4-3,1 4-7,-5-4-12,-2-3-8,0 1 0,-5-5 0,3 2 1</inkml:trace>
  <inkml:trace contextRef="#ctx0" brushRef="#br0" timeOffset="179490.9473">21056 5152 59,'0'0'28,"0"0"0,0 0 0,11 9-23,-11-9-2,16 3 3,-1 1 0,0-4 1,9 3-1,6-3-1,7 2-1,5-3-1,10 1 0,1-2-2,6 0 0,3-2 0,1 1-1,0-1 0,-5 2 0,-5-1-1,-7 1-2,-4 2-2,-10-5-5,-4 2-14,-4-1-8,-10-6-1,1 1 0,-9-7 1</inkml:trace>
  <inkml:trace contextRef="#ctx0" brushRef="#br0" timeOffset="179784.9767">21794 5003 23,'-15'-1'26,"15"1"0,-13 2 4,13-2-14,0 0-1,0 0-2,17 12-4,-3-5-1,6 6-2,4 3-1,5 7-3,2 3 0,1 6-1,-2 1 1,-2 2-1,-7 0 0,-6-1 1,-12-2-1,-8-4 0,-13-5-1,-9-5-1,-7-3-2,-6-7-5,0-6-18,2-1-7,-1-11 1,12-3-1</inkml:trace>
  <inkml:trace contextRef="#ctx0" brushRef="#br0" timeOffset="180883.0863">23146 5069 20,'0'0'16,"0"0"0,0 0 1,0 0-3,0 0 0,0 0-1,4-12-3,-4 12-1,-3-13-3,3 13-1,-6-19-1,0 9-1,-2-1-1,-3 2 0,-4 1-1,-2 3 1,-4 6 0,-2 6 1,-5 6 2,3 9-1,-3 5 3,7 9-2,0 3 1,8 6-1,3 0-1,11-1 0,6-3-2,8-5 0,7-7-2,4-7-1,6-5-2,-1-9-3,3-2-4,-7-10-14,-1-5-11,-1-1 1,-7-6-1,0 2 2</inkml:trace>
  <inkml:trace contextRef="#ctx0" brushRef="#br0" timeOffset="181138.112">23242 5227 46,'0'0'32,"0"0"2,0 0-6,0 0-8,9-5-3,0 8-7,-9-3-3,17-3-3,-6 2 0,4 1-3,-1 1-1,2-2-2,3 1-5,0-6-6,4 1-18,3 0-2,-1-6-4,4 3 2</inkml:trace>
  <inkml:trace contextRef="#ctx0" brushRef="#br0" timeOffset="181546.1528">23862 5150 46,'1'-12'29,"-1"12"1,0 0-8,-11-8-9,11 8-2,-20-4-5,7 6 1,-3 1 0,1 8-1,-4-1 0,3 9-1,-1 0 0,5 3 0,0 0-1,9 4 0,3-4-1,8-1-1,5-4 0,5-4-2,7-2 0,-1-8-5,6 1-2,-5-11-9,6-3-16,-5-2-3,-3-7-1,0-1 1</inkml:trace>
  <inkml:trace contextRef="#ctx0" brushRef="#br0" timeOffset="181883.1863">23823 4594 30,'-11'-1'30,"11"1"2,-8 15 0,4-1-18,6 12 0,-4-1-3,4 8-3,-2 2-5,3 2-6,3 0-16,1 0-13,-2-11-1,5 1-1,-4-11 2</inkml:trace>
  <inkml:trace contextRef="#ctx0" brushRef="#br0" timeOffset="182236.2218">23770 5729 31,'0'0'30,"6"15"-2,-3-3-3,1 5-4,-2 4-5,3 9-4,-6-4-2,2 7-4,-2-1-4,0-2-3,0-1-6,-3-8-12,3-8-13,1 0-1,0-13 0,0 0 0</inkml:trace>
  <inkml:trace contextRef="#ctx0" brushRef="#br0" timeOffset="182680.2662">22745 5768 49,'-7'-11'28,"7"11"2,-6 13-9,1-3-11,2 10 0,-3 1-2,2 7 0,-2 1-4,3 4 1,-1-1-5,2-4-5,3-4-4,1-6-14,-2-18-8,13 8-1,-4-19 0</inkml:trace>
  <inkml:trace contextRef="#ctx0" brushRef="#br0" timeOffset="183147.3129">22459 5420 40,'-8'8'29,"-2"-7"2,10-1-5,11 4-10,3-7-4,10 2-4,2-4-5,4-2-5,4 0-7,1-3-12,-3-7-10,2 5-1,-8-8 2</inkml:trace>
  <inkml:trace contextRef="#ctx0" brushRef="#br0" timeOffset="183492.3474">22760 4689 51,'0'0'30,"0"0"0,0 0 1,10 10-22,-10-10-2,-5 26-1,2-8-6,0 1-3,4 5-7,5 3-15,0-9-4,10 3-2,4-10 1</inkml:trace>
  <inkml:trace contextRef="#ctx0" brushRef="#br0" timeOffset="183967.3947">24155 5283 23,'-14'-10'30,"14"10"2,-13-6 0,13 6-13,-12-3-1,12 3-2,0 0-5,16-3-3,8 2-3,6-3-3,8 1-4,0-1-1,7-5-10,-8-3-21,-5 5 1,-8-8-3,-10 2 1</inkml:trace>
  <inkml:trace contextRef="#ctx0" brushRef="#br0" timeOffset="185169.5151">22737 4432 33,'-12'-9'27,"12"9"0,0 0 0,-11-4-17,11 4 0,-1 19-3,2-5-1,0 4-2,1 1 0,-1 1-1,2 1 0,-2-3-1,2-4 0,-2-4-1,-1-10 1,0 0 0,0 0 0,3-13-1,-2-3 0,0-7 0,0-4-1,1-6 0,0-7 0,4-2-1,-2 2 0,5 1 1,2 3-1,3 4 0,5 4 0,2 6 1,4 8-2,-3 7 1,0 5 0,-2 5 1,-4 6 0,-5 7 0,-7 5 1,-8 2 0,-7 3 1,-5 2 0,-6 0 0,-1-2 0,-1-2-1,-2-6 0,5-4-2,5-5 1,3-2-1,13-7 1,0 0 0,0 0 0,19 9 0,-1-8-1,0 3 1,3 3 0,-1 2 0,-2 5 0,-5 2 0,-4 2 1,-4 2 0,-7 1 1,-4-1-1,-6-3 1,-2-4-1,-3-3-2,-2-8-3,4-2-6,-1-11-6,7-6-12,7-1-3,2-8-2,10 2 3</inkml:trace>
  <inkml:trace contextRef="#ctx0" brushRef="#br0" timeOffset="185448.543">22988 4368 16,'0'0'25,"9"29"1,-9-14 1,3 6-11,0-1-2,-1 0-5,2-1-1,-3-5-3,1-1 0,-2-13 1,2 12 0,-2-12 2,0 0-2,0 0 0,0 0-1,9-18-1,-3 6 0,3-4-3,2-2-2,3 0-2,1-5-4,5 7-8,-2 0-13,1-3-6,5 6-1,-5-4 1</inkml:trace>
  <inkml:trace contextRef="#ctx0" brushRef="#br0" timeOffset="186320.6302">23758 4234 8,'-9'9'27,"8"11"-1,-6-7 3,6 5-15,0 3 0,1-2-1,1 1-4,-1-6-3,1-1-2,-1-13 0,1 14-1,-1-14 1,0 0-1,0 0-1,0 0 2,-3-15-2,3 15 1,-1-23-2,2 6 0,0-3-1,1-1 0,2 0 0,0 0-1,3 1 0,2 2 0,2 1 0,2 6 0,5 2 3,-2 5-3,2 3 2,-1 3 1,-2 5 0,-5 5-2,-3 3 2,-5 3 0,-7 2-2,0 1 1,-5 0-1,-1-1 0,-2-4 0,3-2 1,-2-4-1,3-3 0,9-7 0,-12 7 0,12-7 0,0 0 0,0 0-1,0 0 0,0 0 0,0 0-1,13-5 1,-13 5 0,16 2 0,-16-2 1,14 14 0,-9-2 1,-2 3 1,-1 2 1,-5 0-1,0 2 1,-4-3-1,-1-1 0,-3-2-1,1-5-1,1-1-2,-1-7-5,10 0-6,-10-5-13,9-8-8,7 0-1,1-7 2</inkml:trace>
  <inkml:trace contextRef="#ctx0" brushRef="#br0" timeOffset="186613.6593">23989 4335 25,'13'13'25,"-6"-2"1,4 7 3,-5 1-12,0 2-3,3 2-5,-4-2-2,1 0 0,-3-5-1,1-1 1,-4-15-1,2 15-1,-2-15-1,0 0 1,-7-12-1,7 12 0,-4-21-1,5 6-1,1-2-1,4-2-1,1-1 0,6 0-2,2 4-3,0-4-10,3 2-21,3 7 1,-1-8-1,1 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0:28.0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5318 5528 16,'18'5'18,"8"5"0,-6-8-5,3 0-9,5-2 0,-1-1 0,3-5 1,0-6 1,1-4 0,2-5 1,2-6 1,0-7 1,1-4-1,-5-8 0,0-3-1,-5-7 0,-2-5-1,0-7-1,-1-4-2,-3-8-1,2-8-1,-1-9-1,0-7 1,-3-5 0,0-3-1,-8-7 0,-3-3 1,-5 3 1,-4 4 0,-6 4-1,-6 7-1,-5 2 1,-3 7-1,-4 5 1,-3 6-1,-3 4 0,0 4-1,-5 4 1,-1 4 0,-2 5-1,-2 7 1,-3 5 0,-1 5 0,0 8-1,-3 5 0,-1 9 0,1 4-1,0 7 1,-1 6 0,2 7 0,-5 7 0,1 6 0,-1 5 0,2 5 0,-3 2 1,2 4-1,-1 2 1,3 4 0,2 0 0,2 1 0,1 4-1,3 5 1,2 5 0,1 11 0,2 7 0,3 8-1,3 5 1,3 7 0,5 5 0,4 3 0,4 1 0,3-5 0,4-1 0,2-2 1,2-1-1,2 1 0,2 1 1,1 5-1,0 1 0,2 3 0,-1 2 0,2 2 0,1 2 0,0 0 0,2-1 0,1-4 0,3 0 0,0-2 1,4-1-1,1-5 0,3-4 1,2-6 0,3-6-1,2-8 1,2-10-1,3-10 1,4-12 0,7-16 0,8-19 0,11-22 1,9-21-2,11-20-2,4-19 2,7-19-1,1-16 0,0-10 0,-6-3 0,-6 3-6,-12 8-15,-14 4-6,-3 18-3,-21 2 2</inkml:trace>
  <inkml:trace contextRef="#ctx0" brushRef="#br0" timeOffset="19068">2920 3649 8,'0'0'8,"0"0"0,0 0 0,0 0 0,0 0 0,0 0 0,0 0 0,0 0 0,0 0 0,0 0-1,0 0-2,7-12-2,-7 12 0,6-15-1,-2 5 1,1-1-1,-1-3 1,4 2-2,-2-2 2,3-1-1,-1-1 0,0-2 0,2 0 0,2-5-1,0-1 0,3-1 0,0-3 1,0 0-1,2-1 1,0 0-1,1 0 0,-1 2 1,0 0-1,-1 2 0,0 1 1,-2 2-1,1 0 0,0 1 0,-2 0 0,3 0-1,-1-1 1,1 1 0,1 1-1,1 1 1,0 0-1,1 3 0,-1 0 1,2 3 0,-3 1 0,1 2-1,-2-1 1,1 2-1,0 1 0,1 0 0,1 0 0,0 3 1,0 0-1,1 1-1,0 1 1,-1 2 0,-1 2 0,0 1 0,0 1 0,1 1 0,-1 2 0,1 1 0,0 0-1,1 1 1,0 2 0,0-1 0,1 0 0,-3 1 0,3 0 0,-3 2 0,1 2-1,-2 1 2,0 0-1,-2 4 0,3-2 1,-2 3-2,3 0 2,-1 0-1,2-1 1,0-1 0,1 0-1,0-1 1,-1 0 0,0 0 1,-1 2-1,0-2 0,0 1 0,1 2 0,0 0-1,1-1 2,-1 4-1,2-1 0,1-1 0,-1 1 0,0 1 0,-2-2 1,-1-1-2,-1 0 1,-2-3 0,-2 0-1,-1-4 2,-3 0-2,0-2 1,-1-1-1,-9-10 0,13 16 1,-13-16-1,7 10 0,-7-10 1,0 0-1,0 0 1,0 0-1,0 0 0,0 0 0,0 0 0,-3-16-1,-1 6 0,-5-4-1,-1-2-1,-5-1 0,0 0 1,-5-1 0,-1 3 0,-2-2 0,-1 3 0,-1 0 1,-1 4 0,1-1 0,0 4 1,1 0-1,2 4 1,0-1 0,3 3 0,1 1-1,4 1 1,1 0 0,3 1 0,1-1-1,9-1 1,-9 2-1,9-2 1,0 0 0,0 0 0,0 0 0,-1 13 0,1-13 1,4 10 0,-4-10 0,8 17 0,-2-7 1,-6-10 0,15 22 0,-6-10 0,2 2 0,1 1-1,2 2 1,1-1 0,4 3 0,1-2 1,3 2-1,2 1-1,3-3 2,-1 1-2,0 0 1,-1-2-1,-2-1 0,-2-2 0,-4-1 0,-2-2 0,-4-1-1,-3-2 0,0-2 0,-9-5 1,11 8-1,-11-8 1,0 0-1,0 0 1,10 5-1,-10-5 1,0 0-1,0 0 1,0 0-1,0 0 1,0 0 0,0 0 0,0 0 0,7-12 0,-7 12 1,7-18-1,-2 4 0,3-3 0,0-2 0,0-4-1,0 0 1,0-3-1,-1-1 0,-1-2 1,-2 2-1,-1-1 1,0 0 0,-2 1 0,1 1-1,-1 4 1,0 4 0,-1 1 0,0 7 0,0 10-1,0-14 1,0 14-1,0 0-2,-13-10-4,-1 8-19,-3 1-10,-6 0 1,-6-10-2,-1 2 0</inkml:trace>
  <inkml:trace contextRef="#ctx0" brushRef="#br0" timeOffset="32560">10650 7167 18,'-22'-2'13,"7"4"1,-4-4-1,4 4 0,-2-3 1,2 2-2,2-1-1,2 1-1,11-1-2,-14 0 0,14 0-1,0 0 1,0 0-2,0 0-1,21 7-1,0-7 0,9 3 1,11-3-2,11 2 0,12-1-1,10 1 0,10 0 0,6 1 0,6-1 0,5 2 0,-2-2-1,-1 2 0,-6-1 0,-7 0 0,-11-1 0,-7-1 0,-10 0-1,-10-1 0,-9 1-2,-10-3-1,-6 3-2,-9-3-4,-4 2-9,-9 0-5,-11-4-8,-2 8-1,-12-6 2,-1 7 2</inkml:trace>
  <inkml:trace contextRef="#ctx0" brushRef="#br0" timeOffset="33289">10603 7250 5,'-9'-12'8,"9"12"0,-11-11 1,11 11-1,-10-14 0,10 14-2,-10-12 0,10 12-1,-12-6 1,12 6-1,-13 2-1,13-2 0,-17 9 1,7-1-1,-1 5 1,-1 3 0,-2 6 1,0 6-1,-2 7 1,-1 7 0,-3 8 1,-3 5-1,-2 6 1,-4 2-2,2 1 1,-2 0-2,1-1 1,0-4-2,-1-2 2,2-4-2,2-4 0,1-6-1,0-2 0,0-5 0,2-1-1,1-8 0,3-4-2,4-6-2,2-6-4,12-11-11,-2 10-13,7-24 2,13 0-2,3-14 2</inkml:trace>
  <inkml:trace contextRef="#ctx0" brushRef="#br0" timeOffset="33921">11826 7239 2,'0'0'12,"11"4"-1,-11-4-7,13 6-3,-13-6 2,15 14 3,-6-7 2,1 6 2,0-4 1,0 5 2,2 2 2,3 3-1,2 4 0,6 3-4,7 4-1,5 4-2,6 5 0,4-2-3,5 3 0,1-2-2,3 1 1,-2-3-3,-1-2 2,-5-3-2,-5-4 0,-5-1 0,-5-5-1,-4-1-5,-9-4-3,-3-2-7,-7 2-6,-8-16-6,-7 23-1,-12-18 2</inkml:trace>
  <inkml:trace contextRef="#ctx0" brushRef="#br0" timeOffset="34612">10051 8230 8,'0'0'12,"-13"-2"0,13 2 2,-13 2 0,13-2 1,-9 4 1,9-4-3,0 0 0,-9 9-3,9-9 0,0 19-2,7-1-1,3 0-1,5 11-1,2 5 0,6 11 0,4 5-1,5 7 0,2 2-1,4 3 0,0 1 0,5 2-1,0-7 0,1-2-1,0-7 1,0-3-2,-4-6 1,-3-2-2,-2-7 1,-4-5-2,-6-3-3,-3-9-4,-2-4-16,-2-3-7,-4-14 0,3-3-1,-1-14 1</inkml:trace>
  <inkml:trace contextRef="#ctx0" brushRef="#br0" timeOffset="35336">12702 7946 5,'0'0'13,"0"0"0,0 0 0,-11-1 0,11 1-1,0 0 1,-8 17 1,3-3-3,-1 7 0,-4 9 0,-3 8-1,-2 12-2,-4 6 1,-2 12-2,-6 6 0,-1 8-2,-2 0-1,2 1-1,0-5-1,2-3-1,1-10 1,4-7-2,3-11 1,5-8-1,2-10 0,3-6-1,3-8-2,5-15-1,-4 15-4,4-15-6,0 0-8,0 0-8,-14-11-2,14 11 2,-20-12 1</inkml:trace>
  <inkml:trace contextRef="#ctx0" brushRef="#br0" timeOffset="36011">10758 9146 12,'0'0'13,"-13"1"0,13-1 1,0 0 0,0 0-1,0 0-1,1 11 0,-1-11-2,14 2-1,-1 0-1,5-1-3,4 1 0,7-2 0,8 2-1,8-5 1,9 1-1,6-3 0,9-1 0,7-1 0,6-1-1,7-2 0,1 2 0,0-3-1,-2 5 0,-2-1 1,-4 4-1,-7 0 0,-6 2-1,-9 1 1,-7 1-1,-6 2 0,-8-2 0,-7 0-1,-8 0-1,-3 0-3,-9-3-4,0-1-13,0 0-11,-8-10 0,5 2-1,-3-11 0</inkml:trace>
  <inkml:trace contextRef="#ctx0" brushRef="#br0" timeOffset="38506">10704 7576 8,'0'0'10,"0"0"-2,0 0-3,0 0 0,0 0-3,0 0 2,0 0-2,0 0 3,0 0 0,0 0 1,0 0-1,0 0 1,0 0-2,0 0-1,0 0 0,-10-5-2,10 5 2,0 0-2,0 0 1,-9 5 0,9-5 2,0 0 0,-8 4 1,8-4-1,0 0 1,-10 6-1,10-6 0,0 0-1,0 0 0,-10 5-2,10-5 0,0 0 1,0 0-1,0 0 1,0 0 0,0 0 0,0 0 0,0 0 0,0 0 0,0 0-1,0 0 0,0 0 0,0 0 0,0 0 0,0 0 0,0 0 0,0 0-1,0 0 1,-8 3-1,8-3 1,0 0-1,0 0 0,0 0 1,0 0-1,0 0 1,0 0 0,-8 13 0,8-13 1,-11 13-1,11-13 0,-17 22 1,5-7 1,-2 6-1,-2 7 2,-3 6-1,-1 5-1,-3 3 1,1 2 0,0 2-1,-2-3-1,3-2 1,0-5 0,3-5-1,1-6 1,4-3 0,0-6-1,3-3 1,2-5-1,8-8 0,-9 11 1,9-11-1,0 0-1,0 0-2,0 0-1,2-14-6,-2 14-13,13-11-9,-9 1-1,7 4-1,-2-4 3</inkml:trace>
  <inkml:trace contextRef="#ctx0" brushRef="#br0" timeOffset="39958">11062 8933 19,'0'0'12,"-10"3"0,10-3 0,0 0-2,0 0 0,-9 3 0,9-3-1,0 0 0,0 0-1,0 0 0,0 0-2,0 0-1,0 0-1,0 0-2,0 0 0,0 0 0,0 0-1,0 0 0,0 0 0,0 0-1,0 0 1,9 2 0,-9-2 0,0 0 0,14-2 1,-14 2-1,13-1 0,-13 1 1,18-4-1,-8 3 0,-1-1 1,1 1-1,0-2 0,1 2 0,-3-1 0,3 1 0,-1 0 0,0-1-1,3 0 1,1 1-1,2-1 0,2-3 2,1 3-2,4-3 2,-3 1 0,2 1 0,0-1-1,0 1 1,-1-1-1,1 3-1,0-1 1,1-1 0,3 1-1,1 0 1,0-1 0,3 0 0,0-2 0,1 2 1,-2-2-1,0 2 0,-2-3 0,-2 2 1,-1 0-2,-1 0 1,0 2-1,-2-1 1,-1 1-1,-2 0 1,-2-1-1,-2 2 1,-2-1 0,0 2-1,-12 0 1,10-2-1,-10 2 1,0 0-1,0 0 0,0 0 1,0 0-1,0 0 0,0 0 1,0 0-1,0 0 0,0 0 1,0 0-1,0 0 1,0 0-1,0 0 1,0 0-1,0 0 0,0 0 0,0 0-1,0 0-3,0 0-8,0 0-20,0 0 0,8-17 0,-8 17-2</inkml:trace>
  <inkml:trace contextRef="#ctx0" brushRef="#br0" timeOffset="41899">12746 7935 12,'0'0'12,"0"0"-2,0 0-2,0 0-1,0 0 0,-10-6 0,10 6 0,0 0 0,0 0-1,0 0 1,-10-3-1,10 3-1,0 0-1,-12-3-2,12 3-1,-12 0-1,12 0 2,-11 0 0,11 0 0,0 0 2,-9 2 0,9-2 1,0 0-1,0 0 1,0 0-1,0 0-1,0 0 0,0 0 0,0 0 0,0 0 0,0 0 1,0 0-1,0 0 1,0 0 1,0 0-2,0 0 0,10 2-1,-10-2 0,11-2 0,-11 2 0,15-3 0,-4 2-1,3 0 0,2 0 0,5 0 0,1-1-1,4 1 1,4 0-1,2 0 0,2 0 0,0 0 1,1 1-1,0-2 1,1 2 0,1-1-1,-1 1 1,1-1-1,-2 2 1,0-3-1,-1 2 1,-2-4-1,-4 4 1,-4-3-1,-1 2 1,-7-2-1,-2 2 1,-4 0-1,-10 1 0,9-1 0,-9 1 0,0 0 0,0 0 0,0 0-1,0 0 0,0 0-1,0 0-4,0 0-7,0 0-11,0 0-7,0 0 0,0 0-1,0 0 1</inkml:trace>
  <inkml:trace contextRef="#ctx0" brushRef="#br0" timeOffset="42566">13657 7792 33,'0'0'21,"12"-6"-1,-12 6 1,0 0-15,0 0-3,0 0 1,0 0 0,0 0 0,0 17 1,-1 1 1,0 6-1,-2 7 2,1 6-1,-1 2-1,1 1-1,0-1-1,1-1 0,-1-5 0,3-4 0,-1-7 1,3-4-1,-1-4 1,3-2-1,-5-12 1,17 12-1,-3-8-1,6-2 1,1-2 0,6 0-1,3-1 0,2-1 0,0-1-1,-2 0 0,-5-1-1,-3 0-2,-2-1-2,-7-3-3,-2 2-9,-11 6-12,9-21-2,-5 11-3,-6-10 3</inkml:trace>
  <inkml:trace contextRef="#ctx0" brushRef="#br0" timeOffset="42876">13665 7823 36,'4'-12'22,"5"10"0,-9 2 3,17-16-14,-6 12-4,2 2-2,4 1 0,-1 1 0,2 1-2,0-1-1,2 2-1,-2 1 1,1-1-3,-3 1-4,-1 1-7,-2-5-7,3 8-5,-16-7-2,22 1 2</inkml:trace>
  <inkml:trace contextRef="#ctx0" brushRef="#br0" timeOffset="43160">13725 7961 11,'-11'17'18,"-6"-7"3,15 3 2,2-13-6,0 0-3,21 9 3,0-13 0,7 1 0,4-4-2,6 3-4,-1-3-3,0 4-2,-6-2-2,-3 4-2,-6 1-2,-6 1-2,-2 4-5,-14-5-7,12 1-16,-4 5-1,-8-6 0,15 1-1</inkml:trace>
  <inkml:trace contextRef="#ctx0" brushRef="#br0" timeOffset="44447">12870 7559 21,'4'-13'15,"-4"13"-1,0 0-1,0 0-1,8-12-4,-8 12 0,0 0-4,0 0 0,0 0-1,0 0 0,0 0 0,0 0 1,0 0-1,0 0-1,0 0 0,0 0-1,0 0-1,0 0 1,0 0 0,-9 10-1,9-10 2,-12 19-2,6-5 2,-4 1 0,0 5 1,0 1-1,-2 5 0,1 0 0,-2 2 1,2 2 0,-1-1 0,-1 0 0,4-1 0,-3-1 0,2-4 0,1-1 0,1-2-1,0-2 0,1-3-1,0-3 1,2-2 0,5-10-1,-7 13-1,7-13-1,0 0-5,0 0-9,0 0-11,1-23-2,7 10-1,-5-13 1</inkml:trace>
  <inkml:trace contextRef="#ctx0" brushRef="#br0" timeOffset="44931">13018 6969 17,'0'0'16,"8"-23"-3,-8 23-1,8-19 0,-8 19-2,6-17 0,-6 17-2,0 0-1,0 0 0,9-6 1,-9 6-1,3 26-3,-3-5 1,1 8-3,0 5 1,-1 7-1,1 1 0,-1 0-2,-1 1 1,1-3-1,-1-4 0,-1-3 1,1-7-1,-2-3-1,1-6-3,0-4-4,2-13-9,-1 14-8,1-14-1,0 0 0,-2-28 1</inkml:trace>
  <inkml:trace contextRef="#ctx0" brushRef="#br0" timeOffset="45228">13205 6759 14,'7'-18'19,"-7"18"-1,0 0 1,9-3-10,-9 3-2,2 29-1,-2-1 2,-2 8-1,0 8-1,0 9 0,-1 5 0,0 2-3,0-2 0,-1-4-1,0-6-2,1-6-1,0-7-4,0-10-6,3 0-11,0-25-2,-6 20 0,6-20 1</inkml:trace>
  <inkml:trace contextRef="#ctx0" brushRef="#br0" timeOffset="45463">13007 7157 45,'0'0'23,"10"16"2,0-21 0,10 2-15,4-1-6,0 0 1,0-1-1,1-2-1,-1 1-3,-1-1-6,-2 2-9,-8-4-10,5 9-1,-18 0 0,19-7 1</inkml:trace>
  <inkml:trace contextRef="#ctx0" brushRef="#br0" timeOffset="46176">11719 7620 12,'0'0'17,"0"0"0,0 0 1,0 0-7,0 0-6,0 0 1,0 0 0,0 0-1,0 0 0,0 0 0,9 5 1,-9-5 0,16 0 0,-5-1 0,3-2 0,3 1-1,1-1-2,1 1 0,-2-1-1,1 0-1,-5 2 0,-1-1-3,-2 2-3,-10 0-5,9-4-7,-9 4-4,0 0-6,0 0 2,0 0 0</inkml:trace>
  <inkml:trace contextRef="#ctx0" brushRef="#br0" timeOffset="46478">11825 7508 3,'0'0'14,"0"0"1,0 0 2,-8 10-8,8-10-1,0 21 4,3-7-1,-2 4 0,2 2-2,-1 1 1,0 2-4,1 1 0,0-3-3,-1-3-1,0 0-2,0-3-1,-1-3-2,-1-12-4,1 14-6,-1-14-10,0 0-1,9-2 1,-11-10-1</inkml:trace>
  <inkml:trace contextRef="#ctx0" brushRef="#br0" timeOffset="47335">11787 7467 6,'-11'-3'9,"2"0"-1,9 3 0,-12 4-1,12-4-1,-15 7 0,15-7 1,-16 10 0,16-10 0,-17 15 0,9-2 1,-2-1 0,2 3-2,-2 3 0,2-1-1,1 3 1,0 0-2,3 1 2,-1-4-1,1 3-1,2-2 1,2-2-1,-1 0 0,1 0-1,2-1 0,1-1-1,2 1-1,0-2 0,2 0 0,1-1 0,1 0 0,1 0-1,-1-4 1,2 0 0,-1-2 1,0 1-1,2-4 0,1 1 2,0-4-2,2 1 0,0-2 0,0 1 0,3-2 0,-1-2-1,0 3 0,-2-3 1,1 2-1,-2-1 0,0-1 0,0-1 1,-3 2-1,0-3 0,1-1 0,-2 0 0,0-1 0,0 0-1,-1-2 1,-9 10 0,14-18 0,-9 7-1,0 1 1,-2-2 0,-1-1 1,0 2-1,-2-5 0,0 2 0,-2-1 0,-1 0 1,-1 0-1,-2 0 0,-3-2 1,1 2-1,-4 0 1,-1 0-1,0 1 0,-3 1 0,1 1 0,-1 1 0,0-1 1,1 4-1,-1 1 0,2 1 0,0 1-1,-1 2-5,1 0-16,2 8-7,-9-5 0,1 4-2,-11-8 1</inkml:trace>
  <inkml:trace contextRef="#ctx0" brushRef="#br0" timeOffset="63878">15969 7706 3,'-19'-3'11,"5"5"1,0-3-6,1 3-2,0-2 3,5 3 0,-1-3 1,9 0 1,-9 2 1,9-2 0,0 0-2,0 0-1,0 0 0,17 8-1,-5-7-1,7 2 0,4-1 0,8-2-1,6 1-1,8-1 0,7-1 0,4-1-2,6-1 1,4 0 0,6-1 0,3-1 1,5 1-1,1-2 1,3 2 0,4-2 0,1 0 0,1-1 0,-1 3 0,-2 0-1,-2 1 0,-5 0 1,-1 2-1,-6 1 0,-2 1 0,-5 0 0,-4 1-1,-5 0 0,-4 0 0,-5 0 0,-5-1 0,-10 1-1,-4-1 0,-7-1 1,-4 1-2,-5-1-2,-13 0-4,13-4-8,-13 4-7,1-12-8,-1 12 0,-5-21-2,3 10 2</inkml:trace>
  <inkml:trace contextRef="#ctx0" brushRef="#br0" timeOffset="64254">17733 7332 76,'0'0'29,"0"13"-2,10-11 1,11 7-29,7 6 0,7 3-1,6 3 1,6 1 0,3 3 1,5 3 0,-1 2 1,-1 0 1,-3 2 0,-5 0 1,-5 1 0,-11 2 0,-12 3 1,-17-5-2,-17 2 1,-18-1-1,-12-2 0,-11 0-4,-7-5-7,-3-7-20,5 4-1,-1-15 0,15-2 0</inkml:trace>
  <inkml:trace contextRef="#ctx0" brushRef="#br0" timeOffset="66683">16108 5775 7,'0'0'10,"0"0"-1,0 0-4,-4-11-2,4 11 0,0 0 1,0 0-1,0 0 0,0 0 0,0 0-1,0 0 1,0 0 0,0 0-2,0 0 0,0 0 0,0 0-1,0 0 1,0 0 0,0 0 0,0 0 0,0 0 1,0 0-1,0 0 0,0 0 1,0 0-1,0 0-1,0 0 1,0 0 1,-9 8 0,9-8 0,0 0 0,-10 1 2,10-1-2,0 0 1,-12 3-1,12-3-1,-11 1 0,11-1 0,-15 5-1,6-2 1,-2 1 1,-1 0 0,-3 3 1,-2 1 0,-5 5 2,-2 4 0,-3 2 1,1 7-1,-4 4-1,2 4 0,1 2-1,4 1-1,5-3 0,7-1-1,5-3 1,8-4 1,6-3-1,8-5 1,5-4 0,7 0 0,1-2 0,4-4 1,0-1-3,0-3 2,-1-2-3,-3-3-3,0 0 0,-4-4-2,-1-1-4,-3-1-5,-2-2-4,-1 1-6,-5-6-5,5 5 1,-9-7 2</inkml:trace>
  <inkml:trace contextRef="#ctx0" brushRef="#br0" timeOffset="67043">16428 5778 33,'0'0'22,"1"-17"0,-1 17 1,0 0-20,0 0-1,0 0 0,-5 10 1,0 5 1,0 10-1,0 6 0,-1 9 0,2 4 0,1 3-1,2 1 0,3-3-2,1-3 1,0-7-1,1-5 1,0-7-1,1-7 0,-1-2-3,-4-14-4,5 17-4,-5-17-6,0 0-9,0 0 1,3-13 0</inkml:trace>
  <inkml:trace contextRef="#ctx0" brushRef="#br0" timeOffset="67337">16505 5750 33,'0'0'20,"23"-9"1,-12 4-3,10 0-15,0 2 0,4 2 1,-2 0-1,-2 2 0,0 0 0,-4 1-1,-1 1 0,-4-1-2,-2-1-1,-10-1-3,15 2-6,-15-2-12,9-3 0,-9 3-1,4-13 1</inkml:trace>
  <inkml:trace contextRef="#ctx0" brushRef="#br0" timeOffset="67864">16622 5552 18,'-13'5'11,"-3"-3"3,2 8 0,-1 2-1,3 4-2,0 4 1,4 6-4,1 3-2,4 2-2,3 6-2,3 1 0,1 2-1,2 1 1,4-3-2,2-1 2,2-3-1,0-5 1,3-4 0,0-6 1,5-5 0,-2-7 0,4-6 0,2-6 0,3-6 0,-2-7 0,1-3-1,-1-6-1,0-2 1,-5-4-1,-2-1 0,-8-1 0,-3 3 0,-7-2-1,-4 2 1,-6 2-2,-4 0 1,-5 2-1,-2 1 0,-3 3-1,0 2-3,1 5-3,2 2-7,1-4-11,9 13-3,-1-8 3,10 14-1</inkml:trace>
  <inkml:trace contextRef="#ctx0" brushRef="#br0" timeOffset="72557">16690 5752 5,'13'6'14,"-13"-6"0,0 0-7,9 0-4,-9 0 1,8 3 0,-8-3 1,0 0 2,13-6 2,-13 6 0,0 0 2,11-17-2,-11 17 0,3-16-1,-3 5-1,0 1-1,-1-3-3,-1-2 0,-2 1-3,-1-2 0,-2-2 0,-2-1 0,-2 1-1,-3-1 1,-2 0-1,-5 2 1,-3-2 0,-6 2-1,-3-1 1,-5 2 0,-3 0 0,-3 0 0,-4 5 0,1-2 0,-2 3 0,-2 1-1,0 1 1,-3 1-1,-1 1 0,-2-1 1,-1 2-1,0-2 1,-2 2 0,2-1-1,0 1 1,1 2 0,1 0 0,-1 2 0,0 1 0,0 2 0,-1 2 0,-1 2 0,2 0 0,0 3 0,2 0 0,3 3-1,2 1 1,1 2 0,1 0 0,2 3 0,-1 2 0,-2 1 0,2 3 0,-3 1 1,2 1-1,2 2 1,3 0 0,3 3-1,4-1 0,1 2 0,4 0 0,2 1-1,2 2 1,-1 0-1,1 4 1,-1-1 0,-1 1 0,2-2 1,0-2-1,3 0 0,-2-3 0,4-2 1,0-4-1,0-2 0,0 1 1,1-3 1,0 1 0,1 0 0,-1 1 0,2-1 0,0-1-1,3 2 1,1-3-1,0 0-1,2-1 0,0-2-1,3 0 1,-2-1 1,2 0-1,-1-1 1,3-3-1,-2 2 1,1-2-1,1 2 1,-1-2-1,0 1 1,0-1-1,-1 2 1,0 0-1,-2 0 1,0 0-1,0 1 1,1-2-1,0 1 1,0-2-1,1-1 0,1 0 0,1-1 1,1-1 0,0 1 0,7-11 0,-16 21 1,8-12-1,0 1 1,-2 3 0,0-2 1,1 0-1,-1-1 0,1-1-2,0-1 3,9-8-3,-16 17 2,16-17-1,-12 10 0,12-10-1,-10 8 1,10-8-1,0 0 1,0 0 0,0 0 0,0 0 1,0 0 0,0 0 0,0 0-1,-5-10 1,5 10-2,1-21 1,0 8-2,-1-3 1,1-2-2,0-1 2,2 3-2,-2-3 3,2 2-2,-2-2 2,2 2-1,-2 2 0,0 1 0,0 1 0,-1 13 0,1-17 0,-1 17 1,0 0-1,-1-10 0,1 10 0,0 0 1,0 0-1,0 0 0,0 0 0,0 0 0,0 0 0,0 0 0,0 0 0,-7 14 0,7-14 0,-4 19 0,2-7 0,-1 4 0,1 2 0,-2 1 0,3 0 0,0-1 0,0 0 0,1-2 1,1 0-1,0 1 2,1-4-2,1-1 2,-1 0-2,1 0 2,-1-2-2,-2-10 3,5 18-2,-5-18-1,5 11 1,-5-11 0,4 11 0,-4-11-1,0 0 2,0 0-2,0 0 1,5 10-1,-5-10 1,0 0-1,0 0 0,0 0 1,0 0-1,0 0-1,11 7 2,-11-7-2,10 4 1,-10-4 0,18 2 0,-7-1 0,4-1 1,3 0 1,1-2-1,2 1 0,0-1 0,-1 0 0,0 0 0,-3 1 0,-1 0-1,-6 0 0,-1-1 0,-9 2 0,10 0 0,-10 0 0,0 0 0,0 0-1,0 0-1,0 0-3,0 0-3,0 0-11,7-11-14,-7 11 0,13-12-2,0 7 2</inkml:trace>
  <inkml:trace contextRef="#ctx0" brushRef="#br0" timeOffset="74363">12707 7532 3,'6'-17'9,"-6"17"1,2-15 0,-2 15-1,-1-18 1,1 18 0,-4-20-2,1 10-2,-2-3-2,1 1 0,-4 0 1,1-1-1,-2 0 1,-1 1 0,-2 2 2,2-1-1,-4 2 1,-1 1 0,2 2-1,-3 1-2,1 3 0,-2 2-3,2 1 1,-2 1-1,0 3-1,2 0 1,-1 2 0,1 0 0,1 2 0,1 0 0,1 3 0,1 1 0,3 2 0,-1 0 1,1 2-1,2 0 1,0 1 0,0 1-1,2-1 2,-2-2-2,2 1 2,1-5-3,0 0 2,3-12-2,-4 15 1,4-15 0,0 0 0,0 0-1,0 0 1,0 0 0,0 0-1,-3-10 0,2-2-1,0-1 1,0-4-2,0-2 1,0-3-1,0 1 1,1 1-2,0 1 3,-1 3-1,1 1 1,-1 2 0,0 3 0,1 10 1,-2-14-1,2 14 1,0 0 1,-2-12-2,2 12 1,0 0 0,0 0 0,0 0 0,0 0 0,0 0-1,0 0 0,0 0 0,0 0 0,-3 14-1,2-4 1,0 4 0,0 3-1,1 0 1,-1 3 1,1 0-1,0 0 0,1-2 1,0 0-1,0-2 1,1-2-1,0-2 1,-1-2-1,-1-10 1,2 13-1,-2-13 0,0 0 0,0 0 1,0 0-1,0 0 0,0 0 0,9 11 1,-9-11-1,0 0 1,0 0-1,9 3 1,-9-3 1,0 0-1,0 0 0,9 3 1,-9-3-1,0 0 0,8 0 1,-8 0 0,11 0-1,-11 0 1,15-2 0,-6 1 0,0-1 0,1 2 0,0-2-1,0 2 0,-10 0 0,16-2 0,-16 2-1,12 0 0,-12 0 0,0 0-2,0 0-3,0 0-18,0 0-9,6-12-1,-7-9-1,8-2 1</inkml:trace>
  <inkml:trace contextRef="#ctx0" brushRef="#br0" timeOffset="75895">19653 7311 5,'0'0'15,"-19"8"1,19-8-4,-10 6-2,10-6-1,0 0 0,0 0 2,13 6-1,4-5-1,5-2 1,11-1-1,6 1-1,10-3 0,8 0-2,6-1-1,7 1 0,1-2-1,2 2-1,-3 0 0,-4 1 0,-7 1-2,-6 0 0,-9 0-1,-10 2 0,-9 0-2,-7-2-2,-5 3-4,-13-1-7,9-3-6,-9 3-8,0 0-1,-12 7 1,-5-12 2</inkml:trace>
  <inkml:trace contextRef="#ctx0" brushRef="#br0" timeOffset="76512">19458 7447 3,'0'0'10,"0"0"-2,0 0-2,0 0 0,0 0-2,0 0 1,0 0 0,0 0-1,0 0 1,0 0-1,0 0-1,0 0-1,0 0-2,0 0 0,0 0-1,0 0 1,0 0-1,0 0 1,0 0 1,1 11 2,-1-11 3,-2 10 1,-3 3 2,-4 5 1,-3 5 1,-6 10 2,-6 11-2,-7 12 0,-7 11-3,-2 10 0,-5 2-2,0 3-1,0 2-2,3-5-1,6-9-1,2-8 0,8-12 0,5-10-1,4-9-1,4-7-3,5-8-13,7-5-11,1-11-1,11-19 0,3-11-1</inkml:trace>
  <inkml:trace contextRef="#ctx0" brushRef="#br0" timeOffset="77114">20486 7437 8,'0'0'14,"0"0"0,-10 2-5,10-2-6,0 0 1,0 0 1,0 0 2,12 18 1,-8-7 2,0 7 0,1 5 2,2 5-4,1 6 1,2 6-2,1 5 0,6 4-1,5 5 1,4-3-3,5 2 1,5-3-1,4 0 0,3-7-1,3-2 0,-2-6-3,-3-6 0,-2-1-4,-8-7-2,-4 0-9,-5 3-13,-13-10-1,-3 6-1,-6-20 2</inkml:trace>
  <inkml:trace contextRef="#ctx0" brushRef="#br0" timeOffset="77745">18981 8455 17,'0'0'18,"-5"16"2,5-16 2,0 0-10,1 19-3,5-5 2,3 3 0,1 6 1,5 5-2,1 4-1,8 5-1,2 1-1,5 5 0,7 0-1,7 5-1,3-6-1,5 1-1,3-4-1,2-2-1,-4-2 0,-1-5 0,-6-4-1,-5-4 0,-5-2 0,-6-4-1,-6-2-1,-7-4-2,-1 0-2,-7-6-6,-2-2-11,2 2-7,-10-4-1,17-13 0,-8-5 1</inkml:trace>
  <inkml:trace contextRef="#ctx0" brushRef="#br0" timeOffset="78188">21067 8281 14,'0'0'18,"-13"3"4,-5 5-4,3 8-2,-6 6 0,-4 10 1,-4 10 1,-6 11 0,-2 9-2,-7 3-5,-2 11-2,-4-2-2,2 0-3,-1-7-1,5-6-1,3-12-1,5-10-2,5-6-1,5-13-3,8-5-2,-1-12-4,7 1-6,-2-9-4,2-5-8,3 3-2,-5-10 0,5 8 2</inkml:trace>
  <inkml:trace contextRef="#ctx0" brushRef="#br0" timeOffset="78474">19838 9146 87,'-12'5'30,"12"-5"0,12 2 0,9-12-24,13-1-3,11-5 0,12 1-1,5-3 1,5 2-1,-1 1 1,-1 5-1,-6 0-2,-10 3-4,-8 4-3,-14-4-7,-6-2-16,-8 2-2,-12-11-1,-3 2 2</inkml:trace>
  <inkml:trace contextRef="#ctx0" brushRef="#br0" timeOffset="78941">19744 7851 30,'0'0'25,"0"0"1,0 0 1,0 0-8,-7 13-3,0 1-2,-1 12-3,-6 4-1,-1 13-3,-7 9-1,-2 8-1,-4 3-1,0 3-2,0-3 0,0-4-1,4-7 0,4-9-2,4-11-1,3-9-2,8-7-5,5-16-15,2-11-8,14-6 1,5-17-3,10-4 3</inkml:trace>
  <inkml:trace contextRef="#ctx0" brushRef="#br0" timeOffset="79375">20272 7799 30,'0'-18'20,"0"18"0,-11-8 3,11 8-12,-10-7-4,10 7-2,-11-2 1,11 2 0,-9 0 1,9 0 1,0 0-2,0 0-1,0 0-1,-1 15 1,1-15 0,4 21 1,-1-4-1,0 2-1,3 5 1,0 6-1,5 3 0,0 5-1,4 2 0,3-1-1,3 0-1,3-1 0,0-2-2,0-4-1,-1-8-5,1 0-7,-5-4-10,-5-6-8,2 3 0,-8-6-2,2 4 3</inkml:trace>
  <inkml:trace contextRef="#ctx0" brushRef="#br0" timeOffset="79910">20129 8771 25,'-9'8'19,"9"-8"2,0 0-1,0 0-9,0 0 0,0 0-1,0 0 1,-9 7-1,9-7-2,0 0-1,0 0-1,0 0 0,0 0 0,9 1 0,0-1-1,2-3 0,6 0 0,3-4 0,8 2-1,1-4-1,6 1-1,0-1 0,-1 0-1,-2 0 0,-2 1 0,-4 4-1,-5-2-3,-3 2-1,-5-2-6,-1 2-14,1 1-10,-3-7 2,5 1-2,-3-10 2</inkml:trace>
  <inkml:trace contextRef="#ctx0" brushRef="#br0" timeOffset="80534">20878 8323 14,'0'0'18,"0"0"-3,0 0 1,0 0 2,-7-13 1,7 13-2,0 0-5,0 0-2,0 0-3,15-11-1,-4 8 0,4-4 1,7 1 0,6-4-1,7 0 0,9 1-1,7-1 1,1 0-2,5 2 0,-2-2-1,3 3 0,-6-1-1,-1 4 0,-11-3 0,-5 2-1,-8 0 1,-5 3-1,-6-2 0,-7 2-1,-9 2 0,0 0-2,11-2-2,-11 2-4,0 0-8,0 0-11,5-17-7,4 13 0,-9 4-1,21-17 2</inkml:trace>
  <inkml:trace contextRef="#ctx0" brushRef="#br0" timeOffset="81219">22096 8006 26,'-13'-9'15,"13"9"1,-14-6 2,14 6 0,-10-1-1,10 1-2,-9 8-2,9-8-1,-11 27-2,3-5-3,1 10 1,-5 4-2,1 7-2,0 1 0,0 2-1,-1-3-1,2-3 0,4-6 0,3-5-1,1-7 1,5-4 1,1-6-1,6-3 0,6-5-1,5-1 1,6-5 0,5 1-1,6-2 0,1-1 0,2 0-1,-1-1 0,-4 3-1,-4-3 0,-3 3-2,-7-4 0,-4 2-4,-7-4-6,0-1-13,-2-1-7,-8-6 0,3 1 0,-7-10 2</inkml:trace>
  <inkml:trace contextRef="#ctx0" brushRef="#br0" timeOffset="81488">22129 8078 61,'0'0'26,"11"-4"-1,-11 4-4,17-16-16,-3 6-3,1 1-1,2-1 0,0 0-1,1 1-1,1 1-2,1 0-4,-3-1-6,3 8-11,-8-8-2,5 9 2,-17 0-1</inkml:trace>
  <inkml:trace contextRef="#ctx0" brushRef="#br0" timeOffset="81806">21992 8278 52,'0'0'28,"8"0"2,10-3-6,2-2-9,6-2-3,8 3 0,0 0-4,5 0-2,-4 3-2,-1 1-2,-2 1-1,-4 2-1,-4-1-1,-7-2-3,0 1-15,-1 3-13,-7-11 1,3 4-1,-6-8 0</inkml:trace>
  <inkml:trace contextRef="#ctx0" brushRef="#br0" timeOffset="88653">9350 14386 10,'-74'-63'9,"-23"-6"-5,-28-5-4,-33-9-17</inkml:trace>
  <inkml:trace contextRef="#ctx0" brushRef="#br0" timeOffset="90187">9026 16473 39,'-49'-11'24,"1"5"0,-16-9-9,-5 0-12,-9 1-2,-11 1 1,-8-1-1,-11-1 1,-7 0-1,-9-2 1,-8 3-1,-7-2 0,-9 3 0,-7-3 0,-8 3 1,-8-1-1,-7 2 1,-4 0 0,-7 0 0,-6 0 1,-2 3 1,-7-3 0,0 3 0,-5-3 0,0 4 0,-5-4 0,0 3-1,0-2 0,0 0-1,4-4-1,3 1 1,4-3-1,4 2 3,8-1-3,4-1 1,5-1 0,8 3 0,3 1 0,6 1-1,6 1 0,6 0 1,6 2-1,6 3 0,9 0 1,8 1 1,9 0 0,11 3-1,7-2 2,12 3-2,10-2 0,12 3 0,5 0 0,10 1-2,4 1 0,9 0 0,5 2-1,6 0 0,4 1-2,2-1-1,8 4-4,0-2-6,10-5-11,8 18-9,9-13-1,8-1 2,5-10 2</inkml:trace>
  <inkml:trace contextRef="#ctx0" brushRef="#br0" timeOffset="90670">2047 15595 16,'41'-16'23,"-13"-8"0,-1 4 3,-9-1-10,-5 0-3,-2 4-4,-8-1-1,-2 7 0,-7-1-1,-3 4-2,-5 3-1,-5 6 0,-8 5 0,-4 7 0,-8 3 0,-6 9-1,-7 4 1,-3 6-1,-7 4-1,-2 4 1,-5 2-1,0 0-1,-2-2 1,2-2-1,-1-5-1,1-4 2,3-3-1,6-8-1,5-6 0,11-4 0,8-2 1,7-5-1,9-1 1,7-2-1,13-1 0,9 4 1,17 5 1,11 2-1,15 11 1,10 11 0,16 10-2,11 17 1,12 11-1,3 8-2,6 16-12,0 2-22,-2-8 0,1-7-2,-8-16 2</inkml:trace>
  <inkml:trace contextRef="#ctx0" brushRef="#br0" timeOffset="120774">2183 12468 25,'0'0'18,"0"0"0,0 0-3,-8-11-9,8 11-3,-16-9-1,4 5 1,-5 0 2,-1 1 0,-3 1 1,2 3-1,-2-1 1,4 1-2,1 4 0,4 0-2,3 3-1,3 2-1,4 3 1,4 2 0,3 5 0,3 2-1,2 2 1,2 0-1,-1 0 1,2-2-1,-4-1 1,0-4 1,-5 0 1,-7-5 1,-2 1 0,-8-4 0,-1-1-1,-6-2-1,-2-3-6,-1-1-8,1 0-10,-3-11-5,10 6-2,-2-12 1</inkml:trace>
  <inkml:trace contextRef="#ctx0" brushRef="#br0" timeOffset="121016">2040 12611 8,'8'25'16,"-8"-7"3,7 12-5,-5-2-1,6 6-5,-4-1 0,2-1-3,-1-5 0,0-4-2,-2-4-1,1-8-2,-4-11-5,0 0-8,10 5-5,-15-22-2,7 4 2,-8-11 2</inkml:trace>
  <inkml:trace contextRef="#ctx0" brushRef="#br0" timeOffset="121264">2066 12686 20,'-7'-27'20,"9"10"-2,-2-6-2,7 9 1,1 0-4,3 4-2,2 3-3,-1 1 0,3 4-3,-3-1 2,2 7-2,-6-2 0,2 4-1,-10-6-1,12 16-1,-10-4-1,-1 1 0,-4 0-1,-1 1 1,-2-1-3,-3-3-3,3 1-7,6-11-4,-16 9-6,16-9-8,0 0 3,0 0-2</inkml:trace>
  <inkml:trace contextRef="#ctx0" brushRef="#br0" timeOffset="121678">2234 12451 55,'0'0'24,"0"0"2,18 5-5,-8-6-17,2 0-2,0 0-2,1 1 1,-1 1 0,-2 1 0,0 3 1,-10-5-1,14 13 1,-9-3 0,-1 2-1,-2 3 0,0-1 0,-1 0 0,-1 0-1,0-1 1,1 0-1,-1-13 1,6 18 0,-6-18 1,15 13-1,-4-7 0,-1 0 1,-1-2-2,0 1 1,-9-5-2,10 12-2,-10-12-9,-9 18-9,-8-13-5,2 8-2,-9-8 2</inkml:trace>
  <inkml:trace contextRef="#ctx0" brushRef="#br0" timeOffset="122176">2579 13428 57,'0'0'25,"-7"23"0,-6-16 1,1 3-19,1 3-5,-1-3-1,2 4 0,0-1 2,5 2 1,3-1 0,7 4 1,3 1 0,4 2 0,1-2 0,1 4-1,-3-1-2,0-1-1,-8-2-1,-6-1 0,-7-4-1,-8-1-2,-3-1-3,-7-5-6,1-4-8,2 2-9,-4-13-3,11 0 2,0-11 1</inkml:trace>
  <inkml:trace contextRef="#ctx0" brushRef="#br0" timeOffset="122611">2585 13535 27,'8'7'22,"6"15"1,-12-2 1,2 8-11,-4 3-5,0 4-3,-2 0-2,-2-1 0,0-6-1,-1-3-1,2-8-2,2-4 0,1-13-2,0 0-3,9-12 0,-3-4 1,0-6 0,1-6 1,-3-3 1,-1-4 3,-1 1 2,-2 1 3,0 3 3,-1 4 1,1 6 0,0 2 1,4 8-1,-4 10 1,18-12-3,-6 10 2,6 4-5,-2 0-1,4 2-1,-3 2 0,0 2-1,-5 0 0,-7 4-1,-7-1-1,-6-1-1,-4-2-1,-5-2-5,1-3-15,0 1-8,-3-11 0,9 1-1,1-12 1</inkml:trace>
  <inkml:trace contextRef="#ctx0" brushRef="#br0" timeOffset="123062">2735 13202 50,'0'0'23,"-8"-11"1,8 11-1,0 0-16,11-11-1,-2 8-2,2 2 0,1 2 1,2 1-1,1 2 0,0 0-1,0 2-1,-4-2-1,0 3 0,-11-7 1,7 18 0,-7-18 0,-9 18 2,0-9-2,3 2 0,-3-1 1,3 1-1,2 1 0,5 1-1,3-2 1,4 3-1,1 1-1,0-1 2,-1 3-2,-4-2-1,-8 2-1,-8-5-5,-4 2-15,-6 4-9,-11-9 0,2 5-2,-10-11 2</inkml:trace>
  <inkml:trace contextRef="#ctx0" brushRef="#br0" timeOffset="133440">19337 15890 40,'-11'10'26,"-4"-8"1,15-2-2,-17 6-13,17-6-8,-10 4-1,10-4 1,0 0 0,0 0 2,0 0 1,0 0 0,26 13 1,-1-16-2,14 2-1,12-6-1,19 1-1,18-6 0,17 0-2,16-2 1,13 1-1,12 2 1,6 3 0,3 1 1,0 4 0,-4 3 0,-3 6 1,-10 2-1,-5 5 1,-11 1-1,-8 4 0,-13-1-2,-9 1 0,-16-1-2,-15-4-2,-13 1-6,-18-3-24,-14-7-4,-16-4-1,-11-18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3:03.1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4608 16463 24,'-21'5'18,"-6"-7"0,7 2-4,-2 1-9,4 0 1,2 1-1,3-1 1,3 2-1,10-3 1,0 0 1,0 0-1,16 10-1,9-9-1,10 2 0,11-3 1,12 0 0,13-5 0,14-1 0,9-4-1,10-1 1,8-3-1,7-2 2,2-5-3,4 2 1,-4-3-1,0 2 0,-7-1 0,-4 1 0,-10 2 0,-9 6 0,-9 0-1,-10 7-1,-12 0 0,-11 3-1,-11 3-6,-15-1-23,-5-7-5,-5-6-1,-8-20 0</inkml:trace>
  <inkml:trace contextRef="#ctx0" brushRef="#br0" timeOffset="16931">6457 14425 10,'0'0'12,"0"0"-1,-10-2 0,10 2 0,0 0-1,0 0-1,0 0 0,-8-9 0,8 9-1,0 0-3,0 0 0,0 0-1,0-11-1,0 11-2,5-21 1,-1 7-2,1-3 1,1-1 0,0-1-1,2 1 1,-2 0 0,2 3 0,0 0 0,2 1-1,-1 0 1,2-3 0,4-1 0,0-4 0,5-3 0,1-2 0,3-2 0,4-4 0,2 2-1,1-3 1,2 0-1,0 1 0,1 3 0,1-1 0,1 0 0,3-1 0,0-1 0,2-2 0,4-1 0,2-2 0,3 0 0,2-2 0,1-1 0,-1 2 1,3 1 0,-2 2 0,0 2-1,-1 2 1,1-1 0,0 1-1,2 2 0,1-2 0,-1 1 0,-1-3 0,3 1 0,-2 2 0,-2 1 0,-1 2 0,-1 1 0,-2 3 0,0 3 0,0 3 0,-4 2 0,0 4 0,-2 1 0,-2 3 0,-3 3 0,-1 2 0,-2 3 1,0 1 1,-3 2-1,-1 2 0,-1 2 0,0 1 1,-1 2-1,1 2 1,-4 5-1,0 0-1,1 4 1,-1 5 0,0 4-1,0 3 1,0 2 0,-1 4 0,-1-2 0,-1 4 0,1 0 1,-1-2 0,0 2 0,1 1-1,-2-3 0,2 3 2,-1-1-2,1 3 0,-1-1 1,0 1-1,-3-5 0,0 0 1,-4-2-1,0-3 0,-2-5-1,-5-7 1,-1-4-1,-2-4 0,-1-4-1,-5-10-2,0 0-1,0 0-3,0 0-4,-1-24-7,-6-3-7,1 0-6,-9-9 1,3 5 2</inkml:trace>
  <inkml:trace contextRef="#ctx0" brushRef="#br0" timeOffset="17216">9122 13671 3,'-14'17'19,"-4"-10"-1,9 5-2,1-6-1,8-6 2,-2 18-2,2-18-2,14 16-2,0-7-1,5 7-2,2 0 0,4 5-1,0-1-3,3 2 0,-2-3 0,1 2-1,-4-7-1,2-4 0,-2-9 0,0-10 0,0-13-1,-1-11 1,-2-11-1,-4-10 0,-3-5-2,-5-13-8,-7-5-22,-1 7 0,-17-4-2,-3 8 2</inkml:trace>
  <inkml:trace contextRef="#ctx0" brushRef="#br0" timeOffset="29835">14165 8896 13,'-5'12'12,"5"-12"-5,0 0-11,0 0-9,-10-10 0</inkml:trace>
  <inkml:trace contextRef="#ctx0" brushRef="#br0" timeOffset="30439">12916 8895 18,'13'4'7,"-13"-4"-1,16-4-7,-4 5-14,-5-12 0</inkml:trace>
  <inkml:trace contextRef="#ctx0" brushRef="#br0" timeOffset="30844">12496 8442 19,'0'0'13,"-9"6"-1,9-6-2,0 0-15,0 0-5,0 0-5,6-20-1</inkml:trace>
  <inkml:trace contextRef="#ctx0" brushRef="#br0" timeOffset="31070">13009 8149 64,'0'0'22,"11"4"-7,-11-4-5,0 0-23,0 0-10,9-3 0,1 8-1,-10-5 1</inkml:trace>
  <inkml:trace contextRef="#ctx0" brushRef="#br0" timeOffset="32684">15413 8414 29,'0'0'12,"0"0"-3,-2-11 1,2 11-2,0 0-5,-11-8-1,11 8 1,-14-1 0,4 2 1,-3 1 1,0 3 0,-3 0-1,1 2 0,0 0-1,1 1-1,3-1-1,2 0-1,9-7 1,-11 13 0,11-13 1,4 10 0,-4-10 0,16 11 0,-6-5 0,4 1 0,-1 1 0,1 2-1,-1 2 0,0 0 0,-5 0 0,-1 2 1,-3 2 0,-4-1 1,-2-2 0,-4-2-1,0 0 0,-3-3 0,9-8-1,-18 11-1,18-11-3,-14-2-2,14 2-3,-11-11-4,11 11-6,-7-22-7,7 22 1,0-26 1,0 26 1</inkml:trace>
  <inkml:trace contextRef="#ctx0" brushRef="#br0" timeOffset="33203">15442 8514 13,'0'0'20,"22"23"1,-16-11 1,4 10-5,-3 1-4,1 2-4,-3 2-2,0-2-3,0-2 0,-2-4-1,0-4 1,-3-15-1,4 15 0,-4-15 0,0 0 0,-7-16 0,2 2 0,-1-5-1,0-4-1,-1-4-1,0-2 0,2 1 0,0-1-1,4 1 1,2 3 0,3 1 0,3 6 0,4 0 1,1 4-1,1 1 1,3 6 0,-4 2 0,2 2 0,-4 3 0,-1 4 0,-9-4 0,9 14-1,-9-14 1,-2 18 0,-4-5 0,-1-1 1,-3 0-1,-3-1-1,0 0 0,0-2-3,1-1-3,1-3-5,11-5-6,-7 10-10,7-10-1,8-7 0,-2-3 2</inkml:trace>
  <inkml:trace contextRef="#ctx0" brushRef="#br0" timeOffset="34934">15645 8221 3,'-10'-2'12,"10"2"-6,0 0 1,0 0 1,8-11 1,0 9 1,-8 2 0,20-8-1,-8 3-1,3 3 0,1-1-2,1 3-2,0 2 0,-3 1-2,1 2 0,-5 4 0,0 0 0,-4 4 0,-2-1 1,-4 2 0,-1 2 0,-4 0 0,-2-2 0,-1-3 0,1 1-1,-2-4 0,9-8 0,-13 13-1,13-13 0,0 0 0,-8 5 0,8-5 0,0 0-1,0 0 1,6-12-1,-6 12-1,12-8 0,-12 8 0,17-7 1,-7 7-1,2 3 1,-1 3 0,-2 2 1,1 4-1,-3 0 1,-2 3 1,-2-1-1,-3 1 0,-2-2 1,-3 0 0,-3-3 0,-4-1-1,1-3-3,-1-2-7,3 3-16,-2-14 0,11 7-2,-9-21 1</inkml:trace>
  <inkml:trace contextRef="#ctx0" brushRef="#br0" timeOffset="49471">21429 6538 0,'0'0'13,"0"0"1,-5-23-1,0 5-13,-2-4 1,-4-4 1,-3-4 3,-3-7 3,-2-4-1,-5-3-1,0-1 0,-4-3-2,-3-1-1,-2-3-2,-4-1 2,-4 0-4,-6 2 2,-5 1-1,-6 2 1,-4 4 0,-6 3-1,-4 4 1,-4 6 0,-2 5 0,-3 8-1,0 3 1,-2 8-1,-3 4 0,-1 7 1,-2 6-1,-3 5 1,-1 6-2,1 6 2,-1 7-1,0 7 1,2 5-2,1 6 2,4 5-2,5 6 2,3 5-1,7 4 1,7 4-1,7 2 1,8 2 0,9 3-1,8 1 1,8 4 0,7 1 1,7 1-1,8 2 1,7 3 0,8-1 0,9 0 0,8-3 0,10-4 0,9-1 0,6-4 0,8-1 1,6-5-1,5-3 1,4-3-1,5-1 1,5-6-1,3-5 0,5-6-1,3-10 0,6-7 0,2-12 0,1-9 0,2-9 0,-1-10 0,0-7 0,2-15-1,1-8 1,0-15-1,2-12 1,1-12 0,1-12 0,0-16 2,-2-11-1,-9-13 2,-6-8-1,-16-8 0,-15 0-1,-21-5 0,-19 3 1,-22 7-2,-22 6-2,-20 10-2,-19 8-3,-15 13-4,-11 11-15,-10 8-5,3 12-2,-5 1 2</inkml:trace>
  <inkml:trace contextRef="#ctx0" brushRef="#br0" timeOffset="59625">19502 4955 5,'-7'-20'4,"0"0"1,0-2-1,-1 0 0,-2 0-2,0 1 0,-3-2 1,1 3-2,-1-1 1,-2 3-2,0 1 1,-2 1-1,0 4 0,-4 2 0,1 3 0,-3 3 0,0 2 0,-3 4 0,-2 1 0,-1 3 1,-1 3-1,-1 3 1,-2 1-1,-2 2 1,1 0 0,0 0 0,0 2 0,0-2 1,0-2 0,2 1 0,-1-3 0,1 1 1,0-1 0,1-1 0,1-1 0,0 3 0,2 0-1,-1 1 1,4-1-1,1 2-1,2 0 1,3 0-1,3 2-1,3-2 1,-1 1-1,5 0 0,0 2 0,4 2 0,1 1 0,2 3 1,1 1-1,3 3 0,2 1 0,1 1 1,3 0-1,2 0 1,3-1-1,2-2 0,2-2 1,5 0 0,2-5 0,5-1-1,1-3 1,5-4 0,1-3 0,5-3 2,1-5-1,5-6 0,5-6 0,4-8 0,7-7 0,5-9 0,5-8-1,5-6 0,1-6 0,-4-6-1,-5-1 1,-9-3-1,-10 0 0,-15-2 0,-14 0 0,-15-2-12,-9 8-11,-19-8 2,-5 2-1,-21-13-1</inkml:trace>
  <inkml:trace contextRef="#ctx0" brushRef="#br0" timeOffset="66950">21739 16864 12,'0'0'18,"-16"3"-1,16-3-4,0 0-8,13-1-2,1 1 2,10 0 1,6 0 1,11 0 1,7 2-1,9 0 1,6 1 0,4-1-1,6 3-1,1-3-1,4 3 0,-2-4-2,0 2 0,-3-2 0,-2 0-1,-4-2-1,-6-2-1,-6 2 1,-7-2 0,-9 0-1,-8 1 1,-9 0-1,-5-1 0,-7 0 0,-10 3-2,0 0 1,-20-5-2,-1 6 1,-9-2 0,-6 2-1,-8 1 1,-8 1 0,-6 2 1,-5 1 0,-4 1 1,-2 1 0,-2 1 0,-1 2 1,-1 0 0,1 2 0,4 0 0,1 1 1,8 0 1,5-2-1,9 0 1,8-3 0,11 0 0,8-3 1,18-6-1,4 15 1,16-7 0,12-3-1,10 1 0,10-3 0,10 1 0,8-4 0,9-2-1,4-2 0,4-1 0,-1-2-1,0 2 1,-1 2 0,-5-1-1,-7 2-1,-9 2 1,-12 0-1,-9 1 0,-12 3 0,-9-2-1,-13 4 0,-9-6-1,-21 21-1,-8-11 0,-10 4-1,-14 3 1,-10 0 0,-15 2 0,-8-1 0,-9-2 1,-7-1 1,-4 0 1,-2-1 1,3-2 1,6-3-1,12 1 2,12-6 0,16 2 1,16-7 1,22 0-1,21 1-1,36-17 0,20 3 0,23 0-3,20 0-6,11-7-22,17-1-7,5-1 0,-3-8-2</inkml:trace>
  <inkml:trace contextRef="#ctx0" brushRef="#br0" timeOffset="75393">16192 17750 12,'0'0'22,"14"9"1,-14-9-2,15 1-14,-1-1-3,0 1-1,2 0 1,0 1-1,2 1 1,1 1-1,4 0 1,2 2-1,7 1-1,9 1 1,8-1-1,11 2 1,11-4 0,12 0 1,12-1 1,9-4 1,11 1 0,5-6 1,12 3-1,2-4 0,8 2 1,0 0-2,5-1-2,-2 2 0,2-2-2,-2 0-1,-5 2-3,-2 4-14,-6-2-17,-11-5-2,-5-4 0,-13-11-1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4:36.56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3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06-10T15:55:27.069"/>
    </inkml:context>
  </inkml:definitions>
  <inkml:trace contextRef="#ctx0" brushRef="#br0">2512 8743 30,'-1'12'19,"7"12"0,-5-3-1,5 12-15,0 9-4,1 10 3,-1 10-1,-1 8 3,-2 5-1,-1-2 1,1-1 0,2-1 0,2-5 1,5-7-1,3-8-1,6-8-1,5-5 0,10-7 1,7-3-1,13-8 0,11-4 0,13-5 0,15-5 1,18-6-2,15-5 1,14-4-1,16-4 0,12-5 0,13 1 0,7-3-1,3 1 1,1 3-1,0 0 1,-1 4-1,-6 0 1,-2 3 0,-8 0-1,-6-2 1,-3-1 0,-7 0-1,-5 0 2,-13-3 0,-5-2 0,-16-4 1,-8-1 2,-17-6 0,-9-4 1,-17-14 1,-6-6-1,-15-14-1,-8-10 1,-13-14-3,-7-10 1,-7-13-3,-6-9-3,1 2-6,-5-2-11,2 1-14,5 13 0,2 5-1,9 17 0</inkml:trace>
  <inkml:trace contextRef="#ctx0" brushRef="#br0" timeOffset="4297">8617 3040 5,'0'0'20,"11"-4"-2,-2 6-4,2 5 1,0 9 1,0 7-3,-1 10-1,-1 9-3,-3 6-3,-1 6 0,-2 1-2,-2 0 0,-2-6-2,1-3 0,-1-11-2,1-7 0,-1-10-3,0-5-4,1-13-9,2 11-8,-2-11-4,2-18 1,-3-5 0</inkml:trace>
  <inkml:trace contextRef="#ctx0" brushRef="#br0" timeOffset="4568">8899 2956 25,'2'16'22,"1"17"1,-6-1 1,-2 13-20,-2 8 0,1 3 0,-1 4 0,1-4 0,2-4-2,3-7-1,4-8-1,0-10-1,4-7-2,0-10-5,2-4-6,-9-6-10,13-13 1,-12-5 0</inkml:trace>
  <inkml:trace contextRef="#ctx0" brushRef="#br0" timeOffset="4812">8680 3345 23,'-19'16'25,"-1"-11"2,20-5 1,-8 16-16,8-16-3,25 5-2,-4-6-1,5 0-1,1-4-4,4-2-2,1 0-1,-3-1-1,-1 0-2,-5 0-3,-1 0-5,-2 3-4,-7-2-4,1 6 1,-14 1-1,15-4 3</inkml:trace>
  <inkml:trace contextRef="#ctx0" brushRef="#br0" timeOffset="5282">8957 3341 14,'-2'22'11,"1"-12"-1,7 6 0,-1-2 0,6 0-1,2 0 0,4-3-1,1 1 2,-1-3 0,0 1 2,-4-3-1,-1 1-1,-12-8-1,14 13-2,-14-13 0,-2 13-2,2-13-1,-11 14-2,3-6 1,-2-1-2,-3 0 0,1 0 0,-3 1-1,0-1 1,1 0-1,0-1 0,3 1 0,2-3-1,9-4 1,-13 9 0,13-9 0,0 0 0,0 0 1,9 11 0,2-10-1,3 2 1,5-1 1,3 2-1,4-3 0,2 1 0,-1 0 0,-2 1 0,-4-1-1,-2-1 1,-4 2-2,-6-3 1,-9 0-2,12-4-1,-12 4-3,10-12-4,-10 12-1,13-21-7,-2 5-5,4 1-8,-3-7 2,8 2 0</inkml:trace>
  <inkml:trace contextRef="#ctx0" brushRef="#br0" timeOffset="5708">9482 3131 3,'-21'-6'21,"8"12"1,-8-6 2,-2 7-14,5 2 1,-2 3 0,3-2 0,2 3-3,6-1-2,2 1-2,6 1 0,6-2 0,6 1-1,6 0 0,5 2 0,4 0-1,2 2-1,-1-1 0,-2 3 0,-3-2-1,-7 3 1,-7 0 0,-6 0 1,-9-2 0,-3 2 1,-6-3 0,-5-2 0,-4-3 1,0-2-2,-2-4 1,2-3-1,2-3-1,4-2-2,4-4 0,3-4-3,8-3-2,4-8-4,8-3-9,4-2-7,2-9-6,11 0 2,-1-7 1</inkml:trace>
  <inkml:trace contextRef="#ctx0" brushRef="#br0" timeOffset="6115">9650 3090 7,'0'30'22,"-6"-2"0,4 13 1,-3-1-10,2 4 0,2 0 0,0-4-1,6 1-2,0-11-1,5 1 0,4-13-1,5 0-1,-2-10-1,4-1-2,2-7-1,0-5-1,0-6-1,-1-7 0,-3-5 0,-1-5 0,-4-6-1,-4-5 0,-4 1 0,-5-2 0,-7 2 1,-5 2-2,-5 5 1,-8 4 0,-4 6 0,-1 5 0,0 3-1,0 4-2,5 4-1,0-1-2,10 6-4,4-2-1,10 2-5,0 0-8,18 7-7,4 0 3,-2-6 0</inkml:trace>
  <inkml:trace contextRef="#ctx0" brushRef="#br0" timeOffset="6409">9937 3195 0,'8'33'15,"-8"-4"1,5 10 2,-8-4-7,4 3-2,2 0 3,0-6 2,3-3-1,-2-6 1,3-3 0,0-8-3,5-2-1,2-7-4,4-3-2,2-3-1,3-1-2,1-3 0,2 0 0,0 0-2,-2-1 0,-2 2-2,-4-1-2,-2 2-5,-5 0-10,-6-5-10,5 3 0,-8-8 1,5 3 0</inkml:trace>
  <inkml:trace contextRef="#ctx0" brushRef="#br0" timeOffset="6687">10196 3253 36,'-6'35'28,"4"12"2,-5-3-1,1 6-13,1 9-3,-2-7-5,3 2-2,-2-8 0,5-3-4,1-7-1,3-5-1,1-3-2,1-9-5,3-1-7,0-2-16,-8-16 0,14 14-1,-14-14 1</inkml:trace>
  <inkml:trace contextRef="#ctx0" brushRef="#br0" timeOffset="16373">12772 7307 0,'0'0'11,"17"-15"0,-17 15-4,18-19 0,-11 8 0,2 1-1,-5-5 1,2 2-1,-2-4 1,-1 2-1,-3-6-1,-1 2 0,-3-3-2,-3-2-1,-2 1 0,-4-1-1,-2-2 1,-4-1-2,-4-2 1,-5 0-2,-2-1 0,-4 1 0,-3 0 0,-6 1-1,-1 2 0,-3 3 2,-1 3-2,-1 4 1,-2 1 1,-1 3 0,-2 4 0,2 2 0,-2 4-2,0 3 2,-2 4 0,-1 2 0,1 3 0,1 3 0,-1 3-1,2 3 1,-1 2 0,4 5 0,2 2 3,5 2-2,3 1 1,5 4-1,5 0 0,6 5 0,6 0 0,6-2 0,6 2-2,7 2 2,6-1-1,5 1 1,5-2-1,6-3 1,4-1 0,5-2 0,3-1 0,5-2-1,2 0 2,3-3-1,1-2 1,3-1-2,2-2 2,0-2-2,2-3 2,1-4-1,1-4 0,1-1 1,3-5 0,-3-1 1,0-5 1,1-3 1,1-2 0,-3-5 0,2-4 0,-2-3 0,-2-2-1,-2-4 0,-3-2-2,-7-1 0,-5-2-2,-7-1-2,-8-3-10,-11-6-13,-3 9-2,-17-11-1,-3 6 2</inkml:trace>
  <inkml:trace contextRef="#ctx0" brushRef="#br0" timeOffset="25186">12875 4942 1,'1'-18'5,"-2"-1"-1,-1 0 0,-5-3 1,1 3 0,-6-5 1,0 2-2,-2-3 0,-2 1-2,-2-3 1,-3 1-2,-1-3 1,-3 1-1,-4 0 0,-3 0 0,-2 1 0,-6 1 0,-3 2 0,-3 1 0,-5 3-1,-2 1 0,-4 3 0,-3 0 1,-2 2-1,-3 3 0,-1 0 0,-3 1 0,-2 0 1,-3 2-1,-2 0 0,0 2 0,-3 0 0,-3 4 0,1-1 0,0 3 0,-3 2 0,0 3 0,2 2 0,-2 1 0,1 2 0,3 3 0,-1 1 0,2 2-1,1 1 1,4 1 0,1 4-1,4 1 1,4 1 0,3 6-1,4 0 1,5 4 0,4 1-1,5 2 1,4 2 0,6 0 0,2 1 0,3 3 0,5 3 0,4-1 0,2 5 0,3 5-1,0 5 1,2 8 0,2 3 0,1 2 0,0 5 0,2 3 0,3 1-1,0-1 1,2 0 1,1-2-1,1 1 0,1-2 1,2-1-1,1 2 1,0 1 0,0-1 0,0 2-1,2-4 0,2-3 1,1-2-1,0-2 0,1-4 1,2-3 1,2-7-1,-2-4 1,2-1 0,0-2 0,0 0 0,-1-1-1,2-1 1,-2-2-3,1 2 2,0-2-1,1-3 0,-1-1 0,1-3 1,2-5-1,0-2 0,2-3 1,1-3-1,2 0 2,3-2-2,2-1 2,3 1-1,0-1 1,3-1-1,2 1 1,3-2-1,4 0 1,0-2-1,2 0 0,5-1 0,0-3-1,2 0 1,3-1-1,-2-1 1,4-2-1,0 2 0,1-1 1,2 0-1,1 2 0,-1 2 1,0-1-1,2 3 1,0-2 0,0 1 1,2-1-1,1 1 1,1-4 0,3 0 1,1-3-1,1-3 1,1 0-1,2-2 1,-1-4 0,1-2-1,-1-1 1,-1-3 0,0-1-1,-1-1 0,-2-4-1,-2 1 0,-4-4 1,-3 1 0,-1-1 0,-3 1 0,-2 0 0,-7-1 0,-3 3 0,-5 0 1,-4 1 0,-3 1-1,-5 0 0,-5 0 0,-2 2 0,-3-3 0,-1 3 0,-1-3 0,-3 2 0,-1-4 1,0 2 0,-5-7 0,2-1 0,-3-7-1,2-5 0,-2-9 0,2-7-2,0-12 1,1-14-2,2-16 0,1-17 1,4-17-2,2-17 0,5-12-2,1-10 1,3-8-2,2-1 3,1 1-1,-3 6-1,-2 12 1,-5 8 0,-3 11 3,-4 10-1,-2 14 0,-7 8 0,1 15 0,0 8 1,-2 9 0,0 9 0,-1 7 0,-2 4 1,-3 4 0,-2 7-2,-4 4 1,-6 3-8,-12 5-19,-8 13 0,-26-4-2,-13 10 1</inkml:trace>
  <inkml:trace contextRef="#ctx0" brushRef="#br0" timeOffset="26254">21630 5515 8,'25'-95'8,"-2"-12"-7,-5-9-1,-11-15-11</inkml:trace>
  <inkml:trace contextRef="#ctx0" brushRef="#br0" timeOffset="31218">4892 12004 51,'9'-4'28,"-9"4"1,0 0 0,0 0-11,0 0-6,0 0-2,0 0-3,0 0-2,0 0-1,-19 16 1,2 1 0,-12 7 0,-5 9 1,-13 3 0,-9 10 1,-11 3 0,-3 6-1,-9-2-1,1 3-1,-3-7-1,3-1 0,4-6-3,8-7 0,8-7 0,8-7 0,12-5 0,9-7 0,9-3-2,9-8-4,11 2-3,10-18-6,15 6-15,7-5-8,7-6 1,9-3-1,7-6 3</inkml:trace>
  <inkml:trace contextRef="#ctx0" brushRef="#br0" timeOffset="31745">4905 12065 35,'0'0'25,"3"-13"0,-3 13-3,0 0-1,4-10-3,-4 10-4,0 0-4,0 0-2,0 0-2,0 0 0,0 0-1,0 0 0,0 0 1,5 15 0,5-5 1,10 9-1,7 1 0,12 9 0,10 4 0,13 8-1,10 1-1,9 3-1,5 1-3,1 0 0,1-1 0,-4-4 0,-4-4 0,-8-6 0,-10-5 0,-8-4 0,-12-7 0,-11-5 0,-8-2-7,-12-10-5,-11 2-16,0 0-10,-29-5-1,-4 3 1,-15-1 1</inkml:trace>
  <inkml:trace contextRef="#ctx0" brushRef="#br0" timeOffset="32745">3830 12658 46,'0'0'27,"0"0"3,0 0-3,0 0-7,0 0-8,0 0-3,0 0-2,0 0-1,5 14-1,-2 9 1,-1 9-1,3 15 1,-1 11-1,2 19 1,-1 9-1,2 16-1,-3 4-1,-1 11 0,-1 0-1,-1 3 0,-4-5 0,0-4 0,-1-7-1,-2-8 0,-1-7-1,0-9 0,-1-10 1,3-7-2,0-11 2,1-9-3,0-9 3,2-9-1,1-6 1,0-7 0,1-12 0,0 0 0,0 0 0,0 0 0,0 0-1,0 0 1,0 0 0,0 0-1,0 0 0,0 0 0,0 0 0,0 0 0,13-5 0,-4 5 0,6 1 0,5 1 0,10 4 1,8 2-1,9 5 1,11 4-1,8 1 1,8 3 1,4 4-2,6-1 0,0 2 0,-3 0 0,-2-3 0,-7 2 0,-7-2 0,-9-2 0,-9-4 0,-10-1 0,-7-2 0,-9-7-6,-2 1-5,-10-14-21,3-6-8,0-8 1,2-8 0,7-9 0</inkml:trace>
  <inkml:trace contextRef="#ctx0" brushRef="#br0" timeOffset="33661">5974 12624 24,'0'0'20,"9"-6"-2,-9 6 2,0 0 1,0 0-3,0 0-1,0 0-3,0 0-2,0 0-1,0 0-3,0 0 0,4 18-1,-4-5-2,3 10 1,-2 7-1,3 16-1,0 10 0,4 16 0,-2 12-1,3 11 0,-2 9-1,2 5 0,-2 2 0,-1 3 0,0-5 0,0-6-1,-2-7 0,2-6-1,0-12 1,0-7-1,1-11 1,2-10-1,-2-12 1,1-6-1,-2-10 1,0-7 0,-6-15 0,7 15 0,-7-15 0,0 0 0,0 0 1,0 0-2,0 0 0,0 0 0,0 0 0,0 0 0,0 0 0,-10 3 0,2 0 0,-6 4 0,-6 5 0,-5 5 0,-8 7 0,-9 6 0,-9 7 0,-11 8 0,-8 4 0,-8 4 0,-9 5 0,-2 0 0,-6-1 0,4-3 0,2-6 0,9-5 0,9-9 0,13-8 0,13-12 0,11-14 0,16-7-9,6-19-11,15-7-20,10-9-1,5-12 1,8-6 0</inkml:trace>
  <inkml:trace contextRef="#ctx0" brushRef="#br0" timeOffset="34180">4383 12900 60,'0'0'31,"0"0"1,0 0-2,0 0-6,-9 2-6,9-2-3,0 0-3,0 0-2,0 0-2,24-21-2,-1 2-2,11-2-1,4-4-1,5-2-2,0-1 0,-1 2 0,-5 3 0,-6 4 0,-9 7 0,-8-1-5,-5 12-6,-9 1-7,-2 11-14,-4 11-7,-7 6 0,-1 11 2,-7 6 1</inkml:trace>
  <inkml:trace contextRef="#ctx0" brushRef="#br0" timeOffset="34526">4202 14051 59,'0'0'34,"6"17"2,-6-17 2,17 0-11,4 2-7,-1-7-6,12 3-3,0-3-5,7 0-1,0 1-2,6 2-1,-2 0-2,-1 3 0,-3 0 0,-2 1 0,-2 2 0,-5-2-2,0 5-4,-8-7-4,7 6-5,-7-9-19,5-4-5,1-5 0,3-10 1</inkml:trace>
  <inkml:trace contextRef="#ctx0" brushRef="#br0" timeOffset="34872">5435 13249 48,'2'-16'28,"-2"16"3,3-15 0,-3 15-10,0 0-3,0-14-4,0 14-2,0 0-1,6 24-3,-2-7-2,4 11-1,-1 8-1,4 11-2,-1 6 1,4 10 0,-2 1-1,0 2-1,-1 0 0,0-4-1,-3-9 1,0-7 0,-1-8-3,-3-12-4,4-3-12,-8-23-20,13 1-1,-4-16 0,5-15 0</inkml:trace>
  <inkml:trace contextRef="#ctx0" brushRef="#br0" timeOffset="37563">9223 12851 34,'0'0'29,"0"0"3,0 0 1,-4-12-9,4 12-5,0 0-6,0 0-3,0 0-2,-4 22-2,5 4-1,-3 5-2,3 12 1,-2 5-1,1 8 0,-1 3 0,1-1 1,-1-5-2,1-7 0,-1-10-1,0-6 1,-1-10-1,2-9 1,0-11-1,0 0 0,0-27 0,2-2-1,1-11 1,1-9-1,0-10 0,-1-8 0,2-4 0,0 2 1,-1 6-1,0 8 1,-1 10 0,-1 10 1,0 12-2,0 9 3,-2 14-3,8 17 0,-1 8 0,4 6 0,2 9 0,3 5-2,3 5 2,4 3 0,-1-3 0,1-5 0,0-6 2,-1-4-2,0-7 0,-3-7 0,-2-4 0,-3-6 0,-1-6 0,-2-5 0,-11 0 0,14-26 0,-9 2 0,-2-9 0,1-7 0,-1-6 0,0-7 0,0-1 0,-1 3 0,-1 2 0,-1 6 0,-3 3 0,1 9 0,-4 0-2,4 14-15,-5-1-24,-1 1 1,2 0 0,-2 0 0</inkml:trace>
  <inkml:trace contextRef="#ctx0" brushRef="#br0" timeOffset="37977">9235 11928 87,'8'-10'32,"-8"10"0,0 0-2,5 15-17,1 8-4,-4 3-2,2 13 0,0 1-1,3 10-2,-1-1 0,2 0-2,-2-6 1,-1-4-3,-1-6 0,1-6-1,-1-6-1,-3-8-2,2-1-3,-3-12-13,0 0-16,-1-16 0,0-4 0,3-3 0</inkml:trace>
  <inkml:trace contextRef="#ctx0" brushRef="#br0" timeOffset="38239">9429 11942 100,'8'-10'34,"-8"10"0,0 0 2,0 0-25,-1 24-5,0-4-1,0 8-1,-1 5 0,1 7-2,0-1 0,1 3 0,-1-3-1,1-5-1,-1-6 0,2-5-2,0-5-3,-1-18-2,2 15-17,-2-15-13,4-17 0,-1-4 1,-1-12-1</inkml:trace>
  <inkml:trace contextRef="#ctx0" brushRef="#br0" timeOffset="38654">9334 11297 71,'-14'-19'29,"-6"-3"1,6 9 0,-3 6-18,2 5-5,3 12-1,-1 8 0,5 10 0,1 6-2,7 8 0,2-1 1,7 2 0,4-7-1,8-4 0,5-10 0,4-7-1,3-12 0,3-7 0,-1-14 0,0-6-1,-4-12 0,-4-9-1,-6-6 0,-7-8 0,-8-1 0,-8 0 0,-8 7-1,-7 5 0,-7 9 0,-6 11 0,-4 13-1,-1 11-2,2 18-3,-1 7-6,7 19-21,2 14-4,4 12 0,8 14-2</inkml:trace>
  <inkml:trace contextRef="#ctx0" brushRef="#br0" timeOffset="39249">9362 13829 61,'0'0'35,"0"0"0,10-5-5,-10 5-8,0 0-5,0 0-4,0 0-4,-1 20-2,1 0-2,-4 4-1,1 12-1,-1 6 0,-1 8 0,-1 2-1,1 2 0,-1-3-1,1-2-1,1-6 0,1-9-2,2-6-2,-3-10-4,8-7-18,-4-11-12,6-12-3,0-9 3,2-12-3</inkml:trace>
  <inkml:trace contextRef="#ctx0" brushRef="#br0" timeOffset="39504">9474 13780 92,'0'0'36,"0"0"2,-2 22 1,0-2-21,3 11-9,-3 9-3,1 9-1,-1 6 0,2 6-1,-2-2-1,1 1-3,1-7 0,0-4 0,1-9 0,0-7 0,2-6-8,-4-12-3,7 1-11,-6-16-15,2 13-4,-2-13 1,0 0 1</inkml:trace>
  <inkml:trace contextRef="#ctx0" brushRef="#br0" timeOffset="39909">9262 14821 53,'-5'20'30,"3"5"4,-2 5 0,3 2-7,2 13-14,-4 0-4,7 8-1,-2-5 0,6 3 0,2-7-2,8-4 0,2-12-1,7-7-1,3-12-1,4-6-1,1-11 0,0-6-1,-1-11 1,-4-7-2,-6-5 0,-7-6 0,-10-4 0,-7-1 0,-10 2 0,-10 1 0,-7 10 0,-10 7 0,-6 12-4,-5 5-2,3 15-17,-1-1-16,2 3-2,10-2 2,10-8-2</inkml:trace>
  <inkml:trace contextRef="#ctx0" brushRef="#br0" timeOffset="41247">10187 12985 51,'-17'2'31,"17"-2"2,-12 4-5,12-4-7,0 0-2,0 0-1,0 0-3,15 2-4,4 5-1,2-2-3,9 2-1,4 0-1,9 1-5,2-2 0,5 0 0,-1-3 0,-4-1 0,-3-2 0,-5-1 0,-7-2 0,-8 0 0,-6 1 0,-7-5 0,-9 7-9,0-13-2,0 13-10,-14-8-18,1-3-2,-1-1 3,-2-4-1</inkml:trace>
  <inkml:trace contextRef="#ctx0" brushRef="#br0" timeOffset="41541">10456 12819 103,'-14'6'34,"14"-6"2,0 0-4,0 0-23,-3 16-2,3-16-1,-3 26 1,1-5-3,1 9 0,-2 5 0,3 8 0,-2 3-1,1 2-1,1-3-2,0-1 0,1-7 0,0-7 0,0-4 0,-2-11-4,4-2-5,-3-13-8,2-11-19,0-3-4,2-9 1,2-5 0</inkml:trace>
  <inkml:trace contextRef="#ctx0" brushRef="#br0" timeOffset="42459">10479 12680 39,'-9'-14'24,"-8"-8"0,4 7 3,-4-2-14,-5 2-1,3 4 0,-5 0-2,0 6 1,-2-2-2,3 7-2,-2-1-1,4 5-1,0-2 0,3 4-1,1 0 0,4 5 0,-1 0-1,3 5 1,-1-1-1,1 6 0,1 0 0,-1 5 0,1 3-1,1 3 0,1 1 0,0 2 0,1 1 0,2 1-1,2 3 1,2-1-1,-1 0 0,3 1 0,1-2 0,1 2 0,1-3 1,2-1-2,0-3 0,2-1 0,-1-4 0,3-5 0,1-1 0,0-3 0,1-3 0,1-3 0,0-1 0,2-3 0,0-2 0,2-1 0,2-3 0,0 0 0,2-2 0,2-1 0,0-1 0,1 0 0,1-2 0,-1 1 0,0-2 0,0 1 0,-2-1 0,-1 1 0,-1-3 0,-2 0 0,0 0 0,-2-2 0,0-1 0,-1-3 0,-2-1 0,2-2 0,-2-4 0,2 0 0,-1-5 0,-2 1 0,2-2 0,-1 0 0,-1-1 0,0 0 0,-1 1 0,-3 0 0,0 0 0,-2-1 0,-1 0 0,-1 0 0,-2 1 0,-1 0 0,-2 1 0,-1 0 0,-1 1 0,-1 1 0,-2 1 0,-1 1 0,-1 1 0,-1 3 0,-3 0 0,0 2 0,0 3 0,-2 1 0,-1 2 0,-1 1 0,0 1 0,-1 1 0,1 2 0,-2-3 0,4 2-29,-5-2-11,-2-3-1,1-2 0</inkml:trace>
  <inkml:trace contextRef="#ctx0" brushRef="#br0" timeOffset="46965">5761 13593 28,'0'0'21,"0"0"0,0 0-2,0 0-4,0 0-1,0 0-1,0 0-3,0 0-1,0 0-1,0 0-1,0 0-1,0 0-1,0 0-2,0 0 1,0 0-1,0 0 0,0 0 0,0 0-1,0 0 1,0 0-1,0 0 1,0 0-1,0 0 1,0 0-1,0 0 0,0 0-1,0 0 0,0 0 0,0 0-1,0 0 1,0 0-1,0 0 1,0 0 0,0 0 0,0 0 0,0 0 0,0 0 0,0 0 0,0 0 0,0 0 0,0 0 0,0 0 1,0 0-1,0 0 0,0 0 1,0 0 0,0 0-1,0 0 1,0 0-1,0 0 0,0 0 0,0 0 0,0 0 0,0 0-1,0 0 1,0 0-1,7-11 0,-7 11 0,8-15 1,-8 15-1,11-17 0,-11 17 0,12-20 0,-12 20 1,15-22-1,-8 10 1,0 0 0,-1 0 0,2 0 0,-2 0 1,0 2-2,1-1 2,-7 11-2,13-17 1,-4 9-1,0-1-1,1 0 1,1 0 0,2-1-1,1 1 1,1 0 0,0-1 0,1 1 0,1 0 0,0 0 0,2 2-1,0 0 1,1 2 0,0-1 0,0 0 0,-1 0 0,1 0 0,1 0 0,-1 2 0,1-2 0,-2 0 0,1 0 1,-1 2-1,0-2 0,1 0 0,-1 0 0,1 0-1,1 0 1,1 2 0,0-2 0,0 0 0,2 1 0,-1 0-1,0-1 1,1 0 0,-3 0 0,2 0 0,0 0 0,0 1 0,0-2 0,1 1 1,1 1-1,2 0 0,0 2 0,0-2 0,0 1 0,-1-1 0,2 1 0,-3 1 0,0-1 0,1 0 0,-1-1 0,1 2 0,0-1 0,3 2 0,0-2 0,3 2 0,0-2 0,0 2 0,2 0 0,-1-2 1,0 2-1,-1 0 0,0-1 1,0 1-1,-3 1 1,2-2-1,-2 1 2,1 0-2,-1-1 0,0 2 0,-2-1 0,0-2 0,-1 2 0,0 0 0,-2-2 0,2 2 0,-1-1 0,1 1 0,1-1 0,2 0 0,1 1 0,2-2 0,0 1 0,0-1 0,4 1 0,-1-2 0,0 2 0,-1-1 0,0 1 0,-2 0 0,-1 2 0,-1-1 0,-3 1 0,1 1 0,-3-1 0,1 1 0,0 0 0,-2-2 0,0 1 0,0 0 0,-1 0 0,-1 0 0,1 1 0,-2-1 0,-1 1 0,0 0 0,1 0 0,2 1 0,0 0 0,1 0 0,3 0 0,2 2 0,3-1 0,2 0 0,0 2 0,1-2 0,-1 2 0,-1-1 0,-4 1 0,-2-2 0,-5 1 0,-5 0 0,-3-2 0,-5 0 0,-9-1 0,9 2 0,-9-2 0,0 0 0,0 0 0,0 0 0,0 0 0,0 0 0,0 0 0,0 0 0,0 0 0,0 0 0,0 0 0,0 0 0,-2-14 0,2 14 0,-8-17 0,2 6 0,-2-1 0,-1-2 0,-1 0 0,-2 1 0,1 1 0,1 0 0,1 3 0,0 1 0,9 8 0,-14-15 0,14 15 0,-9-12 0,9 12 0,-8-13 0,8 13 0,-5-10 0,5 10 0,-4-11 0,4 11 0,0 0 0,0 0 0,-6-10 0,6 10 0,0 0 0,0 0 0,0 0 0,0 0 0,0 0 0,0 0 0,0 0 0,0 0 0,0 0 0,0 0 0,0 0 0,0 0 0,0 0 0,4 11 0,-4-11 0,14 19 0,-3-6 0,1 2 0,3 3 0,1-1 0,1 2 0,1-2 0,-2 1 0,0-2 0,-3-2 0,-2 0 0,-1-3 0,-10-11 0,10 15 0,-10-15 0,0 0 0,-2 13 0,2-13 0,-9 6 0,9-6 0,-18 10 0,7-4 0,-6 2 0,-2 0 0,-3 2 0,0 1 0,-5 1 0,0 2 0,-1-1 0,1 2 0,2-1 0,0 0 0,4 2 0,-2-1 0,3 5 0,-6-3-4,2 7-32,-7 2-4,-5-2-1,-6 3 1</inkml:trace>
  <inkml:trace contextRef="#ctx0" brushRef="#br0" timeOffset="50052">9085 12169 57,'0'0'23,"0"0"3,0 0-4,0 0-4,0 0-6,0 0-4,0 0-1,0 0-2,2 10-2,-2-10 1,0 0 0,1 12-1,-1-12 1,0 11-1,0-11 1,0 0-1,-9 11 0,-1-10-1,-1 1 1,-4-5-1,-3 0 1,-4-5-2,-4-3 2,-2-2-2,-2-1 1,-1-3-1,-1-1 0,0-3-1,2 0 1,1-1 0,6 0-1,3-3 1,6 1-1,4-3 1,6 1 0,5 1 0,5-2-1,4 5 1,3-2 0,3 2-1,3 0 1,4 1-1,0 1 1,1 1-1,0 4 1,-2-2-1,-1 4 1,-4 1-1,-3 4 1,-5 2-1,-9 6 1,11-6-1,-11 6 1,0 0-1,0 0 0,0 0 1,0 0-2,0 0 1,-3-14 0,3 14 0,-11-13-1,11 13 0,-21-15 0,7 7 0,-5 1 1,-1 1-1,-2 2 0,0 0 0,0 2 1,-1 1 0,3 1 0,3 0 0,4 0 0,3 0 0,10 0 1,-14 0-1,14 0 1,0 0 0,0 0-1,0 0 1,0 0-1,0 0 1,15 9-1,-3-3 0,4 1 0,3 0 0,2 1 0,3-1 0,0 1 0,-1-2 0,-2 0 1,-1-3-1,-5 1 0,-2-1 0,-3 0-1,-10-3 1,12 3 0,-12-3 0,0 0 0,0 0 0,0 0 0,9 6 0,-9-6 0,0 0 0,0 0 0,9 14 0,-9-14 0,8 12 1,-8-12-1,5 14 0,-5-14 1,2 16-1,-2-16 1,0 17-1,0-17 0,-4 20 1,4-20-1,-2 19 0,1-8-2,3 3-3,-2-4-13,2 4-18,2 0-2,-4-14 1,11 21-1</inkml:trace>
  <inkml:trace contextRef="#ctx1" brushRef="#br0">9054 11683</inkml:trace>
  <inkml:trace contextRef="#ctx1" brushRef="#br0" timeOffset="482">9054 11683</inkml:trace>
  <inkml:trace contextRef="#ctx1" brushRef="#br0" timeOffset="707">9054 11683</inkml:trace>
  <inkml:trace contextRef="#ctx1" brushRef="#br0" timeOffset="798">9054 11683</inkml:trace>
  <inkml:trace contextRef="#ctx1" brushRef="#br0" timeOffset="1267">9054 11683</inkml:trace>
  <inkml:trace contextRef="#ctx1" brushRef="#br0" timeOffset="1391">9054 11683</inkml:trace>
  <inkml:trace contextRef="#ctx1" brushRef="#br0" timeOffset="1632">9054 11683</inkml:trace>
  <inkml:trace contextRef="#ctx1" brushRef="#br0" timeOffset="1764">9054 11683</inkml:trace>
  <inkml:trace contextRef="#ctx0" brushRef="#br0" timeOffset="53652">12168 13106 45,'0'0'26,"0"0"3,0 0-2,0 0-12,0 0-4,0 0-1,0 0 1,0 0-2,16 5-1,-3-6-1,8 3 0,6-4-2,10 2 0,6-3 0,12 2-1,6-2 0,8 0 0,3 0-1,5 1 0,0-3 0,-1 4 0,-5-2-1,-6 3 0,-9-1-1,-7 2 0,-10-1-1,-10 0 0,-8 2 0,-8-2-1,-4 2-2,-9-2-2,0 0-3,-9-9-1,9 9-5,-19-17-6,9 8-6,-6-7 1,1-1 1,-4-2 5,2 1 5,-4-1 7,-2 0 7,1 4 8,-3 2 8,1 2 2,1 0 1,2 4 0,2 0-3,7 6-2,1-5-3,11 6-2,0 0-1,0 0-2,0 0-1,9 10-2,2-2 0,6 3-2,2 5 0,5 5-1,5 4 0,0 6 0,2 4 0,0 4 1,-3 2-1,-3 1 1,-5 0 0,-6 0 0,-12-1 1,-7-1 0,-15-2 0,-9-3 0,-9-2 0,-5-4-2,-4-3 0,-5-6-4,4-3-5,0-7-25,10-12-5,12-8 1,10-13-1</inkml:trace>
  <inkml:trace contextRef="#ctx0" brushRef="#br0" timeOffset="54912">15339 12309 12,'0'0'19,"0"0"2,0 0-1,0 0 0,0 0-3,0 0-1,0 0-2,0 0-1,0 0-3,0 0-2,0 0-3,0 0-2,0 0-1,-8 12 0,8-12 0,-17 11 1,0 0 1,-4 6 1,-11 4 0,-3 9 2,-12 2 0,-3 9-1,-7 0 0,-2 4-1,-7-1-1,4 0 0,-2-3-1,2-3-1,1-4 0,8-3-1,2-7 0,10-3 0,6-6-1,6-2 0,11-5-1,4-5-2,14-3-3,-6-11-7,16-4-24,6-1-1,8-9 1,8-3-2</inkml:trace>
  <inkml:trace contextRef="#ctx0" brushRef="#br0" timeOffset="55583">15321 12304 4,'0'0'13,"0"0"-1,0 0-2,0 0-3,0 0 0,0 0 1,0 0 3,0 0 2,0 0 0,0 0 1,0 0-1,0 0-1,0 0-3,0 0-1,0 0-2,0 0-1,0 0 1,0 0-1,0 0 0,0 0 0,0 0 1,1 15 0,-1-15-1,12 19 0,0-5 0,7 7 0,7 4-1,9 6 1,5 3-1,11 5-1,6 0 1,7 1-1,2-2-1,1 0 1,-2-6-1,-2-1 0,-5-7-1,-8-3 0,-8-5 0,-9-4 1,-8-3-2,-7-4-2,-5 0 0,-13-5-4,0 0-12,0 0-19,-18-19-1,0 8-1,-11-3 1</inkml:trace>
  <inkml:trace contextRef="#ctx0" brushRef="#br0" timeOffset="56708">14352 13017 27,'0'0'22,"0"0"2,0 0 2,0 0-2,4-11-4,-4 11-2,0 0-4,0 0-3,0 0-2,0 0-2,0 0-1,0 0-1,5-12-1,-5 12 0,0 0 0,0 0-1,0 0-1,0 0 0,0 0-1,0 0 0,2 13-1,-1 3 1,1 5-1,2 10 2,0 6-1,2 10 1,1 9 0,0 8 0,-1 3 0,1 4 0,-1 2-1,0 2 1,-1-4-1,-1-2-1,-1-7 1,1-6 1,-1-7-2,1-7 0,0-9 0,-2-8 0,1-5 0,-1-6 0,-2-14 0,2 17 0,-2-17 0,0 0 0,0 0 0,0 0 0,0 0 0,0 0 0,0 0 0,0 0 0,0 0 0,0 0 0,0 0 0,0 0 0,0 0 0,0 0 0,0 0 0,0 0 0,0 0 0,0 0 0,0 0 0,0 0 0,0 0 0,0 0 0,0 0 0,0 0 0,0 0 0,0 0 0,0 0 0,7 10 0,-7-10 0,0 0 0,15 8 0,-4-2 0,3 3 0,8 3 0,5 1 0,5 2 0,9 3 0,7 0 0,5 2 0,8 1 0,4 0 0,4 0 0,4-1 0,2 0 0,0-3 0,-5 0 0,-4-3 0,-5-3 0,-9 0 0,-11-3 0,-9-2 0,-8-3 0,-9 0 0,-5-1 0,-10-2 0,0 0 0,9-2 0,-12-9-3,3 11-21,6-22-16,-1-1-1,2-7 1,6-10 0</inkml:trace>
  <inkml:trace contextRef="#ctx0" brushRef="#br0" timeOffset="57650">16135 12905 45,'0'0'24,"-4"-12"1,4 12-3,0 0-4,-4-11-5,4 11-2,0 0-3,0 0 0,0 0-3,0 0 0,-3 11 0,4 1-1,-2 5 1,3 10-1,-2 8 0,3 11 1,-1 10-1,2 10 1,-2 6-2,3 7 0,-3 1 0,3 2 0,-3-8-1,2-4-1,-2-8 1,1-7-2,-1-11 1,0-6 0,-1-11-1,0-6 0,0-6 1,0-5-1,-1-10 1,0 0-1,2 11 1,-2-11 0,0 0 0,0 0 0,0 0 1,0 0-1,0 0 0,0 0 0,0 0 0,0 0-1,0 0 1,0 0-1,0 0 0,0 0 0,0 0 0,0 0 0,-14 10 0,4 0 0,-4 4 0,-7 4 1,-6 6-1,-7 6 0,-9 5 2,-5 2-2,-3 2 0,-5 2 0,-3-3 0,1 1 0,2-4 0,5-5 0,6-5 0,8-3 0,5-6 0,9-2 0,7-6 0,6-2 0,10-6 0,-9 5 0,9-5 0,0 0-10,-1-22-29,3 5-2,-2-7 1,2-6 1</inkml:trace>
  <inkml:trace contextRef="#ctx0" brushRef="#br0" timeOffset="59319">14650 13137 26,'0'0'20,"0"0"-1,0 0-2,0 0-1,0 0-4,0 0 0,0 0-1,0 0 0,-5 10 0,5-10-1,0 0 2,0 0-2,0 0-1,0 0 0,0 0 0,0 0-2,11-10 0,-1-2-1,8-1-1,6-6-1,8 0-2,8-6 0,6-1-1,3 1 0,3 0 0,-3 2-1,-1 2 1,-4 2-1,-7 4 0,-7 1 1,-8 3 0,-5 2-1,-4 3 2,-13 6-2,13-9 0,-13 9-2,0 0-1,0 0-5,0 0-7,0 0-23,0 0-1,0 0 0,-9 20 0</inkml:trace>
  <inkml:trace contextRef="#ctx0" brushRef="#br0" timeOffset="59997">14806 13976 32,'0'0'20,"-13"0"1,13 0 1,-10 1 1,10-1-3,0 0-1,-13-1-2,13 1-4,0 0-3,0 0-1,0 0-1,0 0-1,0 0-2,0 0-1,0 0 0,0 0-1,0 0-1,15 12 0,-6-8 0,6 4-1,4 1 1,8 1-1,5 2 0,5 4 0,4-1 0,4 2-1,4-1 1,0 0-1,0-1 1,-2-1-1,-3-2 1,-5-3 1,-5 0-2,-8-4 0,-6-1 0,-4-1 0,-6-1 0,-10-2 0,10 2 0,-10-2 0,0 0-4,0 0-5,0 0-26,4-16-5,0 2 1,4-4 0</inkml:trace>
  <inkml:trace contextRef="#ctx0" brushRef="#br0" timeOffset="62087">16124 12851 23,'0'0'17,"0"0"0,0 0-1,0 0-3,0 0-2,0 0-2,0 0 0,0 0 0,0 0 0,0 0 0,0 0 0,0 0 0,0 0-1,0 0 1,1 10-2,-1-10-2,0 0 0,0 0 0,0 0 0,0 0-1,12-10 0,-12 10 0,16-19 0,-1 5-1,2 0 1,3-4-2,3 1 1,-1-3-1,4 3 0,-3-1 0,2 0-1,-1 1 1,-2 1-2,0-1 1,1 2 0,0 0 0,-1 1 0,-2 0 0,-1 1 0,0-1 0,-2 2 0,-1 1 0,-1-1-1,-3 0 1,1 3-1,-1-3 1,-2 4-1,1-1 1,-1 2-1,-2-1 2,-8 8-2,16-14 0,-16 14 0,15-12 0,-15 12 0,13-12 0,-13 12 0,13-11 0,-13 11 0,11-11 0,-11 11 0,10-9 0,-10 9 0,10-8 0,-10 8 0,0 0 0,12-10 0,-12 10 0,0 0 0,9-8 0,-9 8 0,0 0 0,0 0 0,0 0 0,0 0 0,0 0 0,0 0 0,0 0 0,0 0 0,0 0 0,0 0-24,-2-14-15,2 14-2,-7-23 1,5 4-1</inkml:trace>
  <inkml:trace contextRef="#ctx0" brushRef="#br0" timeOffset="63606">17056 12084 39,'0'0'27,"0"0"0,3-13 1,-3 13-11,0 0-5,0 0-3,0 0-2,-4 12-1,3 3-1,-2 3-1,3 7 0,-3 4 0,1 5 1,-2 1 0,2 2-1,-3-3 0,4-2-1,-3-6 1,2-1-1,-2-7 0,2-4 0,2-14 0,-2 17-1,2-17 1,0 0 0,0 0-1,0 0 0,-3-17 1,3 5-1,-3-3 0,2-2-1,-2-1-1,1-2 0,-1 1 0,1 0 0,0 2 0,1 2 0,0 1 0,1 1 0,0 2 1,0 11-1,0-15 0,0 15 0,0 0 0,0-13 0,0 13 0,0 0 0,0 0-1,1-16 1,-1 16 0,3-17 2,-2 4-2,1-2 0,0-4 0,0-1 1,-1-1-1,0 2 1,-1 1-1,0 1-1,-1 4 1,0 3 0,1 10 1,0-12-1,0 12 0,0 0 0,0 0 0,0 0 0,0 0 0,17 19 1,-4-4-1,6 4 1,3 5-1,3 4 0,4 3 0,0 0 0,-1-2 0,-2-2-1,-4-5 1,-4-2-1,-3-6 2,-4-3-1,-2-5 1,-9-6 0,9 7 1,-9-7-2,0 0 0,3-11 0,-3 11 0,1-23 0,-1 3 0,1-3 0,-1-4 0,0-4 0,0-1 0,-1 0 0,-1 0 0,0 1 0,0 4 0,-1 3 0,0 2 0,0 3 0,1 3 0,-1-1 0,2 2 0,-1-2 0,2 1 0,-4-8-11,3-1-28,1-1-1,1-7 0,1-1 1</inkml:trace>
  <inkml:trace contextRef="#ctx0" brushRef="#br0" timeOffset="64546">17076 11348 27,'3'-13'25,"-3"13"2,0 0 1,0 0-6,0 0-5,0 0-4,0 0 0,0 0-3,0 0-1,0 0-2,0 0 0,0 0 0,0 0-1,0 0-1,0 0 0,0 0-1,0 0-1,0 0-1,-5 13 0,5-1-1,2 4 1,0 5-1,0 4 0,0 3 1,2 3-1,-2 0 2,2-2-2,-2-3 0,0-7 0,-1-2 1,0-3-2,-1-14 0,0 15 0,0-15 0,0 0 0,0 0-5,0 0-3,0 0-19,3-22-11,-4 1-1,1-7 2,-1-10-2</inkml:trace>
  <inkml:trace contextRef="#ctx0" brushRef="#br0" timeOffset="65147">16945 10684 60,'-13'-12'28,"13"12"-1,-9-7-4,9 7-7,-9 5-3,9-5-3,-9 23-1,5-4-4,2 8 1,0 4-2,4 8 1,0-2 0,6 5 0,0-5-1,5-1 0,2-7 0,3-2 0,1-10-1,0-4 0,1-7 0,2-5 0,-1-8-1,-1-3-1,0-9 1,-3-6-1,-1-4 1,-2-5-1,-4-2 1,-3-2-2,-6-1 0,-5 2 0,-5 2 0,-5 6 0,-1 2 0,-5 5 0,-2 5 0,0 6 0,0 2 0,2 5 0,2 3 0,2-2-6,5 7-2,0-5-4,11 1-13,0 0-13,0 0 1,18 3 0,-3-12 0</inkml:trace>
  <inkml:trace contextRef="#ctx0" brushRef="#br0" timeOffset="65514">17394 10504 71,'0'0'31,"0"0"1,0 0 2,-8 0-15,8 0-5,0 0-2,0 0-1,8-2-3,1 4-1,-9-2-1,22-2-1,-8 2-3,4 0 1,0 0-3,0 0 0,-2-2 0,-2-1 0,-3 2 0,-11 1-2,16-3-4,-16 3-7,5-11-22,-5 11-3,0-14 0,-2 4 1</inkml:trace>
  <inkml:trace contextRef="#ctx0" brushRef="#br0" timeOffset="65838">17379 10335 69,'-13'2'28,"13"-2"2,-10 12-5,10-12-7,-5 27-5,-1-10-2,4 10-1,-3 2-2,4 7-1,-1-3-2,4 4 0,-1-4-3,2-1 0,2-4 0,2-5-1,-1-4-1,4-6 0,2-3-5,-1-7-4,6-6-18,1-3-9,-2-10 2,3-5-2,-4-9 0</inkml:trace>
  <inkml:trace contextRef="#ctx0" brushRef="#br0" timeOffset="66094">17561 10313 83,'11'-9'31,"-11"9"-1,0 0 2,15 1-22,-15-1-1,19 15-1,-8-1-1,5 10 0,-3 2-1,4 7-1,-3 1-2,-1 3 0,-4-1-2,-3-1-1,-4-2-3,-4-10-3,1 1-20,-3-5-10,-6-7 2,10-12-1,-19 12-1</inkml:trace>
  <inkml:trace contextRef="#ctx0" brushRef="#br0" timeOffset="67177">17427 12321 1,'5'-11'3,"-5"11"3,3-12 3,-3 12 3,0 0 3,5-10 3,-5 10 0,0 0 4,0 0-2,0 0-2,0 0-3,0 0-1,0 0-3,0 0-1,0 0-2,0 0 0,0 0-1,0 0-1,15 6-1,-6 1 0,6 3-1,4 2-1,7 5 1,3 1-1,7 3 0,2-1-1,2 2 0,-1-1-1,0-1 1,-4-3-2,-4-3 0,-7-3 0,-5-3 0,-7-1 0,-12-7 0,14 6-4,-14-6-2,0 0-5,0 0-8,-7-14-14,7 14-6,-18-12 2,5 8 0</inkml:trace>
  <inkml:trace contextRef="#ctx0" brushRef="#br0" timeOffset="67629">17439 12499 19,'-10'-1'19,"10"1"2,0 0-1,0 0 0,0 0-1,0 0-1,0 0-1,0 0 0,0 0-2,0 0-4,0 0-1,0 0-3,-2 11-1,2-11-1,5 10-1,-5-10-1,18 22 1,-4-5-1,9 4 1,4 1 0,6 3-1,4 0 0,2-1 0,1 0-3,0-3 0,-3-2 0,-4-4 0,-7-4 0,-5-1 0,-5-4 0,-5-3 0,-11-3 0,10 2 0,-10-2-5,0 0-3,0 0-10,0 0-19,3-18-1,-3 18 0,14-24 0</inkml:trace>
  <inkml:trace contextRef="#ctx0" brushRef="#br0" timeOffset="68487">18283 12650 43,'0'0'23,"8"1"3,-8-1-3,0 0-9,0 0-2,-3-11-1,3 11 0,0 0 1,0 0-3,0 0-2,0 0-1,-6-11-1,6 11-1,0 0-1,0 0-1,0 0-1,0 0 0,-13 4 0,13-4-1,-12 5 2,12-5-1,-17 9 1,7-2-1,0-1 1,2 4 1,-2-1-2,2 3 1,0 1 0,2 2 0,1-1-1,1 6 1,0-2-1,1 2 1,1 0-1,2 1 0,0-1 1,3 0-1,0-2 1,3 0-1,0-2 0,3 0 1,2 1-1,0-1 0,1-1 0,1 0 0,1-2 1,1 0-2,1-2 0,-1-3 0,1-1 0,0-4 0,0 0 0,0-4 0,1-2 0,-3-1 0,1-2 0,-1-1 0,-2-3 0,-1 1 0,0-3 0,-3-1 0,0 1 0,0-4 0,-2 2 0,0-1 0,-3 0 0,0-1 0,-2-3 0,-2-2 0,-3 0 0,-1-2 0,-3-2 0,-2 0 0,-2-1 0,-3-1 0,-1 2 0,-2 2 0,0 2 0,0 2 0,0 3 0,-1 3 0,-1 4 0,-2 3 0,1 6 0,-3-1 0,5 7-34,-5 0-5,-4-3-1,2-3 0,-3-10 0</inkml:trace>
  <inkml:trace contextRef="#ctx1" brushRef="#br0" timeOffset="23256">17760 12378</inkml:trace>
  <inkml:trace contextRef="#ctx0" brushRef="#br0" timeOffset="74612">15820 13795 3,'0'0'15,"0"0"2,0 0-3,0 0-3,0 0 0,0 0 0,0 0 2,0 0 0,0 0 0,0 0 1,0 0-1,0 0-1,0 0 0,0 0-3,0 0 0,16-5-3,-16 5 0,21 0-1,-6-1-1,3 1 0,-2-2-2,1 2-1,-2-3 0,-1 1-1,-3 1 0,-3 0-3,-8 1-2,9-1-2,-9 1-11,0 0-14,0 0-2,0 0-1,0 0 1</inkml:trace>
  <inkml:trace contextRef="#ctx0" brushRef="#br0" timeOffset="75017">15876 13697 40,'0'0'26,"0"0"2,0 0-7,0 0-6,0 0-3,0 0-1,4 14-2,0-2 0,-2 0-2,3 7 0,-3 1-2,5 6 1,-2-2-1,3 3-2,-1-5-1,0 0 0,-1-3-2,1-5-2,-2-1-1,-5-13-4,8 13-11,-8-13-16,0 0 1,0 0-2,-5-17 3</inkml:trace>
  <inkml:trace contextRef="#ctx0" brushRef="#br0" timeOffset="76148">15926 13669 17,'0'0'13,"0"0"-1,0 0 1,-6-15 1,6 15-1,-9-9-1,9 9-2,-11-7 0,11 7-2,-13-5-1,4 2-1,0 2-1,-2 0-2,1 2-1,-2-1 0,-1 1 0,0 0-1,1 2 2,0-2-1,2 1 1,0 1 0,10-3 0,-15 4 0,15-4 1,-9 7-2,9-7 1,0 0 0,-8 17 0,8-17 0,-3 20 1,1-8-1,1 5 1,-1-1-1,3 2-1,-2 0 0,3 2 0,-1 0 0,2 0-1,-1-2 0,2 0 0,0-1 1,1 1-1,-2-3 0,3-1 0,-2-1-1,2-1 1,-6-12 0,10 18-1,-10-18 1,12 14 0,-12-14-1,14 13 1,-14-13 0,15 10 0,-15-10 0,16 8-1,-16-8 1,16 4-1,-16-4 1,15 4-1,-6-3 0,0-1 1,0 0-1,-1 0 1,2-2-1,1 1 0,-2-1 0,0 0 0,-9 2 1,16-6-1,-16 6 0,15-6 0,-15 6 0,14-7 1,-14 7-1,15-9 0,-7 4 0,1 0 0,0 0 0,-9 5 1,12-10-1,-12 10 0,10-8 1,-10 8-1,0 0 1,0 0-1,0 0 1,7-10-1,-7 10 1,0 0-1,0 0 0,-1-15 0,1 15 0,0-16 0,0 16 0,0-18 0,-2 6 0,1 0 0,-2 0 0,0-1 0,-2-2 0,0 1 0,-1 0 0,-2-2 0,0 0 0,-1 0 0,2-1 1,-1 1-1,0 2 0,1-1 0,0 1 1,1 2-1,6 12 0,-15-16 0,6 11-1,-1 3 1,-1 3-3,-2-3-2,4 7-10,-1-2-20,-1-8-3,11 5 2,-8-22-2</inkml:trace>
  <inkml:trace contextRef="#ctx0" brushRef="#br0" timeOffset="80035">16168 12827 3,'0'0'7,"0"0"1,0 0 1,0 0 0,0 0-1,0 0-1,0 0 0,0 0-2,0 0-1,0 0-1,0 0 1,0 0 1,0 0 2,0 0-1,0 0 0,0 0 0,0 0 0,0 0-1,0 0-1,0 0-1,0 0-1,0 0-1,0 0 1,0 0-1,0 0 1,0 0 0,0 0 0,0 0 0,0 0 1,0 0 0,0 0 0,0 0 0,0 0 0,0 0-1,0 0 0,0 0 0,0 0 1,0 0 1,0 0-1,0 0 3,0 0-2,-3-10 1,3 10 0,1-12 1,-1 12-3,2-16 1,-2 3 0,2 1 0,-2-3-1,2 0 0,-2-7 0,2-2 0,-2-4 0,1-2 0,-3-6 0,1 3-1,-1-3 1,0 1-2,0 0 1,0 3-1,0 2 0,1 3 0,0 4 1,0-1-1,1 5 0,-1 0 0,0 3 1,0 2-1,0 0 1,0 2-1,1 12 0,-1-18 0,1 18 1,0-10-2,0 10 0,0 0 0,0 0 0,0 0 0,0 0 0,0 0 0,0 0-2,0 0-3,0 0-5,0-14-24,0 14-5,0-20 1,-1 4 0</inkml:trace>
  <inkml:trace contextRef="#ctx0" brushRef="#br0" timeOffset="80787">16034 11578 10,'0'0'19,"0"-13"2,0 13-1,0-11-2,0 11-3,0-11-3,0 11 0,0 0-1,-2-15 0,2 15-1,0 0 1,0-10-3,0 10-1,0 0-1,0 0-2,0 0 0,0 0-3,0 0 0,0 0-1,0 0 1,0 10-1,2 4 1,0 5 0,2 6 1,-1 5 0,3 7 1,0 1-1,1 3 1,-1 0-1,-1-1 0,0-4-1,0-4 0,-1-6 0,0-3-1,-2-6 1,0-4-1,-2-13 0,2 15 1,-2-15-2,0 0 0,0 0-3,0 0-2,0 0-18,0 0-11,2-16 1,-1 1-1,-2-9 0</inkml:trace>
  <inkml:trace contextRef="#ctx0" brushRef="#br0" timeOffset="81200">16195 11528 46,'9'-9'27,"-9"9"1,0 0 1,0 0-13,0 0-3,0 0-2,0 0-3,0 0-1,0 0-1,0 0-2,0 0 0,2 15-1,-2-1 0,3 5-1,-1 4-1,1 6 1,2 5 0,1 1 1,0 0-2,1-1 1,-2-4-1,1-3 0,-3-4-1,1-4 1,-2-5-2,-2-14-1,2 18-1,-2-18-1,0 0-4,0 0-7,0 0-17,0 0-2,-1-17 2,1 17-2</inkml:trace>
  <inkml:trace contextRef="#ctx0" brushRef="#br0" timeOffset="81576">16039 11742 16,'-8'4'20,"8"-4"3,0 0-5,0 0 1,0 0-2,0 0 1,0 0-2,0 0-2,13 11-2,-13-11-3,17 0-1,-7-4-1,6 4-1,0-4-2,3 1 0,-2-1-1,0 0 0,-2 1-1,-2 0-1,-3 1 0,-10 2-1,12-1-2,-12 1-5,0 0-21,8-4-7,-8 4 1,8-22-1</inkml:trace>
  <inkml:trace contextRef="#ctx0" brushRef="#br0" timeOffset="103767">19684 9902 6,'0'0'15,"-5"-10"-4,5 10 2,0 0-1,0-17 0,0 17-2,2-10 1,-2 10-1,0 0 1,0 0-1,0-12 0,0 12-3,0 0-2,0 0 0,0 0-3,0 0 0,0 0-2,0 0 1,0 0-1,0 0 0,0 0 1,0 0 0,-2 14 0,2-14 2,-1 23 0,-1-4 1,1 4 1,0 4-1,1 4 1,-2-1-2,3 4 1,-2-2-1,3 1-1,-2-4 0,1-2-1,-1-3 1,1-2-2,-2-5 2,1 0-2,-1-7 1,1-10-1,-2 16 0,2-16-2,0 0-2,0 0-2,0 0-8,0 0-14,0 0-4,-3-10 0,2-8 2</inkml:trace>
  <inkml:trace contextRef="#ctx0" brushRef="#br0" timeOffset="104180">19857 9865 30,'0'0'23,"0"0"0,0 0 2,0 0-10,0 0-5,0 0-3,0 0-1,0 0 0,7 14 0,-8-1-1,3 6 2,-2 5-2,3 5 3,-4 4-2,3 2-1,-2 0-1,1 1-2,-1-4 1,1-1-2,-1-5 0,1-4-1,-1-5 1,0-3-3,2-3 0,-2-11-3,0 0-3,0 0-11,0 0-12,0 0 0,9-17-1,-9 17 2</inkml:trace>
  <inkml:trace contextRef="#ctx0" brushRef="#br0" timeOffset="104444">19764 10148 31,'-9'10'26,"-5"-10"2,14 0 0,-18 8-4,18-8-9,0 0-2,-11 1-1,11-1-3,0 0-2,0 0-1,13-12-2,-3 8-1,-1-3-2,1 1-1,3-1-2,0-1-4,3 4-9,-1 2-17,-2-4 0,5 4 0,-3-5-1</inkml:trace>
  <inkml:trace contextRef="#ctx0" brushRef="#br0" timeOffset="104994">19988 10258 57,'-2'11'26,"8"4"3,-6-15-1,0 0-17,16 8-3,-6-8 1,3 0-1,-1-2-1,3 2-2,-2-3-1,2 3-1,-4 1-1,1 4-1,-2 1-1,-1 4 0,-2 4 0,-4 4 0,-3 4 0,-1 3 1,-4 1-1,-4 0 1,-3 1 0,-1-4 0,-4-2 0,1-3 1,-2-6-1,3-4 1,1-5 0,2-3-1,1-7 1,11 7 0,-15-20-1,10 6 1,2-2-1,1 0 0,2-1 0,3 2 0,0 2 0,3 3 0,-6 10 0,13-14-1,-2 14 1,2 1 0,1 5-1,3 1 1,1 3-1,4 2 1,-2 1-1,2 1 0,-4-4 1,1 0-1,-4-1-1,-2-2-1,-1 0-5,-12-7-12,12-2-17,-2-2 1,-2-6 0,2-3-1</inkml:trace>
  <inkml:trace contextRef="#ctx0" brushRef="#br0" timeOffset="105587">20671 10086 47,'3'-18'27,"-3"18"2,-3-18-1,3 18-13,-15-11-2,2 4-2,0 5-3,-5-1-2,1 5 0,-6-1 0,3 5-1,-3 0 0,4 2-1,0 0-1,2 3 0,3-2-2,5 2 1,9-11-1,-11 18-1,11-18 1,7 20 0,1-8 0,4 1 0,4-1 1,1 2-2,1 0 1,0 0-1,1 0 0,-6 0-1,1-3 1,-5 1 0,-1-2 0,-6 2 0,-2-1 0,0-11 1,-10 18 0,10-18 0,-19 14 0,7-9 0,-4-2 0,1-3-1,-2-2 1,-1-3-1,-1-3 0,0-2-1,0-1-1,1-3-2,4 4-3,-1-8-7,8 5-15,5 2-7,5-6 1,6 3-1,4-4 3</inkml:trace>
  <inkml:trace contextRef="#ctx0" brushRef="#br0" timeOffset="106114">20969 10029 43,'-12'-6'24,"12"6"4,-20 0-5,9 0-10,3 3 0,-5 1 0,4 7 1,-4-1-3,5 8-3,-3 3-1,5 5-3,-1-2 0,4 5-1,1-3 0,3 0-1,3-4 1,3 0-2,4-8 1,4-1 0,1-6 0,4-2 0,1-7-1,2-1 1,2-4-1,-1-5-1,-3-2 1,0-4 0,-5-3 0,-1-3 0,-4 0-1,-6-2 1,-3-1-1,-5 0 0,-5 3 0,-4 2 0,-4 4 1,-5 3-1,-2 6 0,-5 3 0,-1 6 0,0 3 0,2 4-1,1 1-1,4 5-2,3-2-2,10 4-7,2-3-17,7-12-6,11 17 1,3-13-1</inkml:trace>
  <inkml:trace contextRef="#ctx0" brushRef="#br0" timeOffset="106474">21312 10120 67,'7'19'32,"-10"-6"-1,-2 2 1,-8 1-8,-4-3-18,3 6 0,-6-2 1,0 6 0,-2-6-1,4 3-2,0-3 0,5 1-1,2-4-1,3 0 0,4-4-1,4-10 1,9 17-1,4-11 0,4-3 0,4-1 1,4 0-1,4-1-1,3-2 1,-3-2-2,-2 2-1,-3-2-1,-1 1-3,-9-2-5,1 3-14,-4-3-13,-11 4 2,6-13 0,-6 2-1</inkml:trace>
  <inkml:trace contextRef="#ctx0" brushRef="#br0" timeOffset="106782">21336 10179 66,'0'0'29,"-9"3"0,9-3 0,-2 14-20,2-14 0,-4 19-1,0-6 1,3 10-2,-2 0 1,3 10-2,-3 1 0,3 4 0,-2 1-2,3 3 0,-2-2-1,2-2-1,-1-3 0,1-4-2,1-6-2,-2-6-6,3-7-27,-3-12-2,0 0 0,4-19-1</inkml:trace>
  <inkml:trace contextRef="#ctx0" brushRef="#br0" timeOffset="108557">21794 10223 26,'0'0'25,"0"0"1,0 0-4,0 0-3,0 0-3,0 0-1,0 0-3,0 0-1,15 2-3,-5-3 0,8 2-2,2-3 0,9 2-1,3-2 0,6 1-1,0-3 0,3 3-1,-3-3-1,-1 2 0,-3 1-1,-5 0 0,-7 1 0,-5-1-1,-5 1 1,-3 0-1,-9 0 0,9 0 1,-9 0-1,0 0 1,0 0-1,0 0 1,0 0-1,0 0 1,-4-11-1,4 11 1,-8-14-1,3 4 0,-2-2 0,-2-2 0,-1-3-1,-3 2 1,-2 0 0,1-1 0,-1 2 1,0 0-1,0 2 0,2 4 0,3 1 0,1 1-2,9 6-1,-9-8-5,9 8-11,0 0-18,15-2 1,-3 0 0,-2 0-1</inkml:trace>
  <inkml:trace contextRef="#ctx0" brushRef="#br0" timeOffset="109379">21933 10379 38,'0'0'22,"0"0"-1,0 0 1,0 0-3,0 0-4,0 0-2,0 0-3,0 0-3,0 0 1,-3 11-3,3-11 0,15 7-1,-1-1 1,5-2-1,6 5-1,2-4 0,4 2-1,0-2 0,-3 1-1,-1 0-1,-4-3 0,-6 2-3,-8-5-3,-9 0-10,0 0-11,0 0-6,0 0 0,-16-4-2,7 2 3</inkml:trace>
  <inkml:trace contextRef="#ctx0" brushRef="#br0" timeOffset="109657">21883 10379 28,'-20'6'24,"20"-6"3,-10 3 2,10-3-12,0 0-4,0 0 1,12 12-1,-12-12 0,18 27-4,-8-8-2,6 10-1,-3 0-1,4 8-1,-1-2-1,0 1-1,-1-2-2,-2-6-3,4-3-13,-3-5-18,-2-14 0,3-4-1,-5-13 0</inkml:trace>
  <inkml:trace contextRef="#ctx0" brushRef="#br0" timeOffset="110364">22509 10090 42,'0'0'28,"7"-16"2,-7 16 0,0 0-14,9-6-3,-9 6-1,0 0-2,3 14-2,-3 1-1,4 8-2,-3 4-1,4 7-1,-3 2 1,2 6-1,-2-2-1,1 0-1,-1-5-1,-1-5 1,0-3-2,-2-7-2,3-2-3,-2-18-4,1 19-12,-1-19-13,0 0 0,12-19 0,-5-3 1</inkml:trace>
  <inkml:trace contextRef="#ctx0" brushRef="#br0" timeOffset="110613">22724 10126 65,'0'0'30,"0"0"0,0 0 1,-4 14-21,5 5-2,-2 1-1,3 9 0,-2 0-1,2 6-1,-1 0 0,2 0-3,-1-6 0,1-3-1,0-3-3,-1-8-4,1-1-4,-3-14-13,0 0-10,0 0-1,-6-11 0,3-2 1</inkml:trace>
  <inkml:trace contextRef="#ctx0" brushRef="#br0" timeOffset="110837">22559 10291 59,'-18'3'32,"9"3"1,0-2 0,9-4-4,0 0-18,15 4-3,5 0 0,-2-5-2,6 2 0,0-2-2,1 1-2,-1-3-2,-1-1-2,-4 1-5,-8-6-13,-1-2-17,1 1 2,-3-5-2,2-3 0</inkml:trace>
  <inkml:trace contextRef="#ctx0" brushRef="#br0" timeOffset="111085">22747 10020 87,'16'12'32,"-16"-12"1,21-7 0,-5 3-27,0-2-3,3 2 1,-4-1-2,2 1 0,-1 2-3,-3 0-3,2 3-7,-5-2-16,-1-3-5,3 2-1,-12 2-1</inkml:trace>
  <inkml:trace contextRef="#ctx0" brushRef="#br0" timeOffset="111318">22875 9874 77,'-6'18'32,"6"-18"-1,1 24 1,6-6-27,-5 0-2,1 8 0,0-2 0,0 6-1,2 0-4,-1-3-9,1-5-20,3 4 0,-5-12-1,5-1 1</inkml:trace>
  <inkml:trace contextRef="#ctx0" brushRef="#br0" timeOffset="111942">23523 10187 3,'0'0'4,"0"0"-2,-3-12-1,3 12-3</inkml:trace>
  <inkml:trace contextRef="#ctx0" brushRef="#br0" timeOffset="112311">23492 10131 21,'0'0'25,"0"0"1,0 0-1,0 0-6,0 0-2,0 0-1,0 0-3,0 0-1,0 0-5,0 0-1,-1 10-2,2 2-2,-1 3 0,2 4-1,-1 3 1,1 4-1,0 2 0,1 1 0,-1-3 0,1-3 0,0-3 0,0-3-1,-1-4 0,-2-13-2,2 19-2,-2-19-3,0 0-7,0 0-9,-9 4-10,9-4 0,-15-7 0,15 7 1</inkml:trace>
  <inkml:trace contextRef="#ctx0" brushRef="#br0" timeOffset="112640">23119 10305 26,'0'0'28,"0"0"3,0 0-1,0 0-10,0 0-4,0 0-2,0 0-1,18 1-5,-8-5-2,6 4-2,0-2-2,3 1 0,-1 1-2,1-1-1,-3 1-3,-3-3-2,1 6-5,-14-3-14,9-5-8,-9 5 0,0 0-1,0 0 3</inkml:trace>
  <inkml:trace contextRef="#ctx0" brushRef="#br0" timeOffset="112891">23206 10197 53,'0'0'28,"0"0"2,0 14 1,2-1-20,-3 1-1,4 7-1,-3 0-1,5 7-1,-3 1-2,4 1-2,0-1-5,-1-8-5,4 0-16,4-6-10,-2-10 0,6-3 0,0-13 1</inkml:trace>
  <inkml:trace contextRef="#ctx0" brushRef="#br0" timeOffset="113553">23675 10180 16,'0'0'26,"-4"-12"1,4 12 1,0 0-8,0 0-2,0 0-1,0 0-3,0 0-3,0 0-3,9 0-2,-9 0-2,-1 19-2,0-7 0,2 4-1,-1-2 0,2 5 0,-1-4 0,1-2 0,0-3 0,-2-10 0,4 14 0,-4-14 0,0 0 0,4 12-1,-4-12 2,2 15-1,-1-3 1,1 4 0,-1 1 1,2 4-1,-2 0 0,1 2 0,-1-6-1,2 1 0,-2-8-1,-1-10 1,2 14-2,-2-14-1,0 0-2,0 0-5,0 0-11,0 0-15,-3-19-1,2 8-2,-4-4 2</inkml:trace>
  <inkml:trace contextRef="#ctx0" brushRef="#br0" timeOffset="113808">23475 10361 40,'-17'8'29,"17"-8"3,0 0 0,0 0-10,0 0-9,5-12 0,8 10-4,-1-4-2,3 3-4,4-3-1,-2 1-4,6 3-4,-6-5-8,5 3-13,2 3-6,-6-6-1,6 5-1,-7-6 2</inkml:trace>
  <inkml:trace contextRef="#ctx0" brushRef="#br0" timeOffset="114296">23950 10251 32,'13'0'28,"-13"0"2,9-1 1,-9 1-6,0 0-10,0 0 0,0 0-5,0 0 0,-9 0-2,0 6-4,-4-3-2,1 4 0,-1-1-2,0 2 0,1-1 0,4 0 0,8-7-1,-9 14 2,9-14 2,14 11-1,-4-7 1,4 2-1,-1-1 1,4 1-1,-1 0 0,5 1 0,-6 1-2,1-1 0,-3 2 0,-2-1 0,-11-8 0,15 19 0,-15-19 0,2 17 1,-2-17 0,-15 18 0,2-11 0,-4 0 0,-6 0-1,-2-1-1,-1-3 0,-1 0-1,2-2-1,-2-5-2,8 3-5,-2-8-12,12-3-16,6 0 2,4-3-2,6 0 2</inkml:trace>
  <inkml:trace contextRef="#ctx0" brushRef="#br0" timeOffset="114715">24267 10241 52,'9'0'26,"-9"0"3,0 0 0,-4 16-19,-3-2-1,-8-1 1,6 8 1,-2-3-1,3 6-1,2-3-2,5 2-1,1-5-2,12-1-1,4-5-1,8-2 1,3-5-1,2-2 2,0-5-1,3-3 1,1-3-2,-2-3 1,-31 11-1,47-31 0,-47 31 1,30-37-3,-30 37 0,17-39 0,-17 39-1,-1-35 1,1 35 0,0 0 0,-33-36 0,15 30-3,-5 4 0,-1 1-2,1 6-3,1-4-8,8 3-18,-1 5-5,5-5 0,10-4 2</inkml:trace>
  <inkml:trace contextRef="#ctx0" brushRef="#br0" timeOffset="115482">24654 10445 62,'36'17'35,"-36"-17"0,0 0 3,0 0-13,11 52-9,-11-52-5,-8 42-3,8-42-1,-9 46-1,9-46-2,-4 42-1,4-42 0,0 0-1,1 42-2,-1-42 0,0 0 0,0 0 0,0 0 0,33 34 0,-33-34 0,31 8 0,-31-8 0,40 3 0,-40-3-4,42-5-4,-42 5-6,40-10-11,-40 10-16,0 0 0,34-31 0,-34 31 3</inkml:trace>
  <inkml:trace contextRef="#ctx0" brushRef="#br0" timeOffset="115702">24865 10522 76,'0'0'35,"-30"16"0,30-16 2,0 0-24,-10 52-5,10-52-1,-5 58 0,5-22-1,0 3-3,1 1-2,0 0-3,-1-40-4,6 69-15,-6-69-17,6 44-1,-6-44 0,0 0 3</inkml:trace>
  <inkml:trace contextRef="#ctx0" brushRef="#br0" timeOffset="116626">24619 9932 62,'0'0'32,"0"0"1,0 0-1,0 0-17,0 0-5,0 0 0,0 0-1,0 0-4,34 14-1,-34-14-2,0 0 0,43-5 0,-43 5-2,29-5 1,-29 5-1,0 0 1,0 0-1,30-5 1,-30 5-1,0 0 0,0 0 1,0 0-1,0 0 0,0 0 1,0 0-1,-36-6 0,36 6 0,-30-2 1,30 2-1,-34 0 1,34 0-1,-32 2 1,32-2-1,0 0 1,-35 4-1,35-4 1,0 0 1,0 0-1,0 0 1,0 0 0,0 0 0,0 0 0,0 0-1,0 0 1,33 21-1,-33-21 0,39 0-1,-39 0 1,48-5-1,-48 5 0,48-8 1,-48 8-1,41-9 0,-41 9 0,0 0 0,32-8 0,-32 8 0,0 0 0,0 0 1,0 0-1,0 0 0,0 0 0,0 0 0,0 0-1,0 0-4,0 0-26,0 0-8,0 0-1,3-39 1,-3 39-2</inkml:trace>
  <inkml:trace contextRef="#ctx0" brushRef="#br0" timeOffset="127112">25176 10537 10,'0'0'10,"0"0"1,0 0 1,31-37 0,-31 37 0,0 0-2,0 0-1,17-45-3,-17 45-2,0 0-3,14-52 0,-14 52 0,9-43 1,-9 43 0,11-53 0,-11 53 0,13-58 1,-13 58 0,11-64 0,-11 64-1,11-71 0,-8 33 0,-1-1 0,-4-4-1,-1-1 1,-1-2-1,-3 0 1,-1-2-1,-2 1 1,0 2 0,-3 1 1,1 1 0,-5 6 0,-1 0-1,18 37 2,-42-67-2,42 67 1,-54-62 0,54 62-1,-57-56 1,57 56-1,-56-52 1,56 52-1,-54-49-1,54 49 0,-50-41-1,50 41 0,-53-34-1,53 34 1,-57-29 0,27 15 0,-2 1 1,1 0 0,-4-1 0,2 0 0,-4 0 0,0 1-3,-8-1 1,-11 2 0,4 1-1,-11 1 0,6 2 1,-7 1-1,5 3 1,-7-1 1,11 0-1,3 2 1,3-1 0,3 2-1,3 1 1,2 0 0,3 1-1,4 2 2,4 0 0,2 3 0,3 2 0,-1 1 0,3 1 0,1 4 2,0 1-2,3 3 1,-3 1 0,5 1-1,-2 2 1,3 0 0,-1 2-1,2 2 1,0-1-1,3 3 1,1-1 0,1 1-1,0 0 1,2 1-2,1-2 1,0 2 0,-1-2-1,1 1-1,0 1 1,2 2 0,-1 1 0,3 0 1,-2 2-1,3 0 0,2 2 1,0 2 0,3-2 0,-2 1-1,3 0 1,-2 2 0,1-1 0,-1 2-1,1-2 2,0-1-2,-3 4 1,3-2 0,-2 0 0,3-1 0,-1-2 0,3 0 0,-2-2 0,3 1 1,-3-3-2,2-1 2,-1 1-2,-1-2 1,-1 0-1,-1 1 1,-1 0-1,-1-1 0,1-1 0,0-1 1,1-3-1,1 3 0,0-4 0,1 1 0,0-2 0,0 0 0,1-1 0,0 0 0,-1 1-1,1 1 1,-1-2-1,1 0 1,-1-2-1,0 2 0,2-1 0,-1-1 1,1-2 0,1-1 0,-1 0 0,-1-2 0,2 2 0,1-1 0,0 1 0,1-1 0,0 2 0,3 0 0,0-2 0,1 1 0,2-1 0,-2-1 0,3 0 0,1-2 0,0-1 0,1-1 0,-1 1 0,2-2 0,-2 0 0,3 1 0,-2-1 0,-1 0 0,2-1-1,-2 2 1,0-2 0,0 0 0,0 0 0,3 0 1,1 2 1,1-2-1,2 0 1,0 0-1,1-1 0,0 0 1,-1 0-1,-2-2-1,1-2 0,-1 1 0,0-2 0,4-1-1,0-1 1,4 0 0,2 0-1,1-1 1,3-1-1,-1 1 1,-2 0 1,-1-1 1,-32 2 0,53-3 0,-53 3-1,44-2 1,-44 2 0,33-3 0,-33 3-3,35-4 1,-35 4 0,39-7-1,-39 7 1,43-9-1,-43 9 1,46-9-1,-46 9 0,47-12 1,-47 12-1,48-12 0,-48 12 1,49-13-1,-49 13 0,47-12 1,-47 12-1,46-13 0,-46 13 1,41-13-1,-41 13 2,34-15 0,-34 15 1,32-18-2,-32 18 2,0 0-1,36-31 1,-36 31-1,0 0-2,35-34 1,-35 34 0,0 0 0,32-45 0,-32 45-1,24-39 1,-24 39-1,25-46 1,-25 46-1,28-52 1,-28 52 0,28-56 0,-28 56 0,25-55 0,-25 55 0,21-54 0,-21 54 1,19-61-1,-19 61-1,16-60 1,-16 60 0,14-63 0,-14 63 0,9-59 0,-9 59 0,3-54 1,-3 54-1,0-53 0,0 53 0,-2-50 0,2 50 0,-4-53 1,4 53-2,-4-61 2,4 61-1,-4-67 0,4 67 1,-3-67-1,3 67 0,-1-65 1,1 65-1,-1-57 1,1 57-1,0-46 1,0 46-1,-4-42 1,4 42-1,-3-38 1,3 38-1,0 0 0,-4-44-1,4 44-1,0 0-3,0 0-10,0 0-22,-24-41-2,24 41 1,0 0-1</inkml:trace>
  <inkml:trace contextRef="#ctx0" brushRef="#br0" timeOffset="130444">23703 8958 7,'0'0'17,"0"0"-3,0 0-2,-11 1-2,11-1-2,0 0 0,0 0-2,-10-11 1,10 11-2,-10-9 1,10 9-1,-14-12 0,5 5-1,-2-1-2,-1-1 0,-1-2 0,-2 1-1,0-3 1,-3 0 1,2 0 0,-5-1 1,3 1 0,-4-2-1,-1 1 1,-4 0-1,-2-1-2,-5-2 0,-1-1 0,-4-1 1,-5-2 0,-4-2 0,-2 1 0,-7-3 0,2 0 2,-4-2-1,-6-1 0,-2-1-2,-3 1 0,-4-2 0,-2 0 0,-3-1-1,-7-1 1,-3-1-2,-5 2 2,-3-1-1,-1 1 1,-3 0-1,-2 2 0,-2 1 0,0 0 0,0 3 1,-1-3-1,2 1 0,-3 1 0,0-2 1,-2 2-1,1-1 1,2 2-1,-2 0 0,1 4 1,-2 3-1,-1 0 0,1 5 1,-1 3-1,-1 4 1,-4 4-1,-1 3 0,-3 2 1,0 4-1,-1 1 1,-2 4-1,-1 2 1,0 0-1,0 1 0,1 4 1,2 1-1,0 2 1,0 3 0,3-1 0,1 4 1,3 2-1,6 2 0,0-2 1,7 2-1,4 0 0,6 2 0,4 0 0,3 1-1,1 1 2,2 1-2,4 1 2,4 3-2,2 0 1,6 2 0,5 1 0,3 2 0,6 1-1,4 0 1,4 1-1,2 1 0,2-2 0,0-2 0,2-1 1,4-1-1,2 1 0,2 2 0,2-2 0,2 2 1,0 1-1,2 3 1,0-1-1,0-2 0,2-1 1,1-3-1,2-1 1,3-1 0,1-5 0,3 2 0,0-3-1,0 2 1,1 3 0,-2-2 0,-1 2-1,0-1 0,1 1 0,1 0 0,1-3 0,3-2 1,0-3-1,2-1 0,2-3 0,0-2 0,1 1 1,1 0-1,-1-3 0,1 1 0,0-2 1,0 0-1,0 1 1,0-1-1,0-2 0,-2 0 0,1 0 0,-2 2 0,0 1 1,0 0-1,-1 2 0,2 1 0,0 0 0,1 0 1,1 1-1,0 0 0,0-2 0,1 0 0,-1 0 0,1-2 1,-1 0-1,1-2 0,0 0 0,-1 0 0,1-1-1,-1 0 1,0 0-1,1 0 1,-2 0-1,1-1 0,0-1 0,-1-2 1,1 0 0,0-3 0,-1-3 0,1 0 1,0-11-1,-1 15 0,1-15 0,0 0 1,-2 13-1,2-13 1,0 0-1,0 0 1,0 0-1,-9-5 0,9 5 0,-11-14-1,4 4 1,0-4-1,-3 0 0,-1-3 0,0 3 0,0-1 0,-1 2 0,-1 2 0,1 0 1,0 3 0,0 0-1,2 1 2,0-1-1,1 1 1,9 7 0,-12-13 0,12 13 0,-9-12-1,9 12 1,0 0 0,0 0-1,-8-12 0,8 12 1,0 0-1,0 0 0,0 0-1,0 0 1,0 0-1,0 0 1,0 0-1,7 11 0,-7-11 0,12 19-1,-4-7 2,2 5-1,2 0 0,-1 2 0,1 0 1,0-2 0,-2 1 0,1-2 0,-1 0 1,0-2-1,-1 0 0,0 0 0,0-1 1,0 0-1,-2-1 0,1-1 0,-8-11 0,15 19 0,-15-19 0,12 13 0,-12-13 1,9 7 0,-9-7 0,0 0 0,10 1 1,-10-1-1,7-13 1,-4 3-1,1-3 1,2-4-2,2-1 1,1-4 0,0-3-1,-1-1 0,2 2 0,-1-1 1,0 3-1,-3 2 1,1 2 0,-1 1 0,0 3-1,0 2 1,-1 1-1,1-1 1,1 2-1,-7 10 0,13-18 0,-13 18 0,10-13-2,-10 13-4,0 0-21,4-17-8,-1 6 0,-7-15-1,4-7-1</inkml:trace>
  <inkml:trace contextRef="#ctx0" brushRef="#br0" timeOffset="134553">16302 12361 9,'0'0'4,"0"0"0,0 0 2,0 0 0,-6-10 0,6 10 0,0 0 0,0 0 2,0 0 0,0 0 1,-11-6-1,11 6 0,0 0-1,-8-2-1,8 2 0,0 0 0,0 0 0,0 0 0,-9-5 1,9 5 0,0 0 0,0 0 0,0 0-2,0 0-1,0 0 0,0 0 0,0 0-2,0 0 0,14-5-1,-14 5 1,13-2-1,-3 1 1,1 1-1,1 1 0,2 0 0,1 0-1,1 3 1,3-1-1,-1 3 0,1 0 0,3 2 1,-2 0-1,0 3 0,-1 1 0,0 1 1,-2-1-1,1 2 0,-3 3 0,-1-1 0,-1 2 0,0 0 1,-2 2-1,0 1 0,-4 0 0,2 1 0,-3 0 1,0 2-1,-2 0 0,-1 1 0,-1-1 0,-2 1 1,0 2-1,-1 1 0,-2-1 0,0-1 0,0 0 0,-1 0 1,-2-2 1,0 2-2,-3-4 2,1 1 0,-5 1 0,-1-1 0,-2 1-1,-1 1 0,0-1 0,-2 0 0,0-1 0,1 0 0,1-4 0,0 1 0,1-1 0,0-2-1,1 1 1,0-2 0,0 1 0,1-2 0,-1 0-1,4-1 1,-2-1 0,1 0 0,3-2 0,-1 0 0,1-2 0,9-9 0,-14 19 0,8-9-1,6-10 0,-10 16 0,10-16 0,0 0 0,-8 12 0,8-12-1,0 0 1,0 0 1,0 0-1,0 0 1,0 0-1,0-10 1,0 10-1,2-20 1,0 6-2,1-3 2,0-4-2,1-3 1,1 0-1,-1-2 0,0 0 1,0 1 0,0 0 0,-1 2 0,0 5 0,-2 2 0,0 4 0,-1 12 0,2-15 0,-2 15 0,0 0 0,0 0-1,0 0 0,0 0 1,0 0-2,0 0 2,0 0-1,0 11 0,0-11 1,-1 21 0,0-7 0,0 3 1,-2 2 0,1 1-1,-1-1 1,0 1-1,1-2 1,-1-1-1,2-2 1,0 0-1,0-3 1,1 1-1,-1-2 1,1-11-1,1 18 1,-1-18-1,1 16 1,-1-16 0,3 14-1,-3-14 0,6 14 0,-6-14 0,11 12 1,-11-12-1,17 11 1,-5-5-1,1-4 1,1 0 0,1 0 0,1-1-1,-2-1 1,1 1-1,-2 0 0,1 0 0,0 0 1,-3-1-2,3 2 0,-2-4-3,3 5-13,0-4-19,-6-10-1,2-4 2,-5-13-3</inkml:trace>
  <inkml:trace contextRef="#ctx0" brushRef="#br0" timeOffset="139603">15459 16224 13,'-13'8'24,"-4"-9"1,7 5-6,0-2-1,10-2-3,-9 2-2,9-2-3,0 0-1,0 0 0,0 0-1,0 0-1,11 6-1,4-6-1,8 2 0,6-2-1,11 2-1,6-4 0,10 4 0,7-4-1,4 2 0,0-1-1,1 2 1,-5-2-1,-5 1 0,-8 0-1,-9 0 0,-9 0-1,-10-2-2,-7 2-2,-15 0-5,0 0-6,-7-20-5,-2 12-3,-6-6-3,0 0-2,-2-4 3,-1 0 6,0-1 7,1 3 11,2-2 8,3 5 6,0-1 6,12 14 3,-14-13 1,14 13-2,0 0-3,0 0-2,0 0-4,4 12-3,9 1-1,1-4 0,3 10-2,4-2-1,3 8-1,-1-2-1,3 5 0,-2-1 0,-4 2 0,-5-1 1,-3 3-1,-8-3 1,-7 0-1,-10-4 0,-7 1-1,-7-3-1,-4-3-3,0 0-3,-3-9-5,9 1-19,3-1-6,11-5 0,11-5 0</inkml:trace>
  <inkml:trace contextRef="#ctx0" brushRef="#br0" timeOffset="140190">18129 15845 31,'8'-13'27,"6"7"3,-7-6-1,3 3-9,-10 9-9,11-11-4,-11 11-2,0 0-1,0 0 0,-9 13 0,-4 2 0,-6 1 0,-5 6-1,-9 1 1,-6 6 1,-11-2 0,-4 4-1,-7-3 0,-1 1-3,-5-5 1,0 0-1,3-5 1,7-1-3,5-4 0,7-4-1,11-3-1,7-5-3,14-1-4,4-8-8,9 7-14,25-11-4,4-2 0,12 2 4</inkml:trace>
  <inkml:trace contextRef="#ctx0" brushRef="#br0" timeOffset="140709">18113 15847 32,'0'0'27,"4"-12"-3,-4 12-1,0 0-5,0 0-3,0 0-3,11 4-3,-11-4-3,21 15 0,-2-3-1,9 5 0,4 2 0,11 7 0,5-3 0,9 7 0,1-1-1,5 3-2,1-5 2,0 1-3,-4-5 1,-2-2-2,-8-5 2,-6-4-3,-8-3 1,-8-4-1,-7 0-4,-9-8-4,-3 5-15,-9-2-13,-9-7 0,-7 2 0,-9-3 0</inkml:trace>
  <inkml:trace contextRef="#ctx0" brushRef="#br0" timeOffset="141588">17347 16185 33,'-9'2'28,"9"-2"3,0 0-1,0 0-12,0 0-9,0 0-3,0 0-1,0 0 0,0 0 0,5 18-2,-2 0-1,0 6 1,2 10 0,-1 6 0,3 9 1,-2 3 0,2 9 0,-3 2-1,0 4 0,-2-2 0,1 3-1,-3-3 0,1 2-1,-1-4 0,0-4 0,0-3-1,1-3 1,-1-4-1,0-6 1,1-8-1,-1-5 1,0-6-1,0-6 1,1-6-1,-1-12 1,1 14-1,-1-14 1,0 0-1,0 0 1,0 0 0,0 0 0,0 0-1,0 0 0,0 0 1,0 0-1,9 0 0,-9 0 0,15 0 0,-4 0 0,7-1 0,6 1 0,8-1 0,9 3 0,8 2 0,7 0 1,8 2-1,6 1 1,6 2 0,3 1 0,-1 1-1,-2 0 2,-4-1-2,-6 0 0,-8-2 0,-8 1 1,-11-3-1,-10-1-1,-8-2 1,-8 0-3,-3-1-3,-10-2-5,0 0-25,4-14-3,-2 2 1,2-5-1</inkml:trace>
  <inkml:trace contextRef="#ctx0" brushRef="#br0" timeOffset="142325">18921 16278 28,'0'0'29,"0"0"2,8-8-1,-8 8-12,0 0-6,0 0-5,0 0-2,-1 11-1,-1 2 0,2 9 1,-2 6 0,3 11 0,-3 4 0,3 12 1,-1 6-1,2 6-2,-2-1 0,3 4-1,-1-5 1,1 0-2,-2-6 1,1-4-2,-1-10 2,1-6-1,-1-8 0,0-5 0,0-9-1,0-3 1,-1-2-1,0-12 0,-1 14 0,1-14 1,0 0-1,0 0 1,-5 12-1,5-12 1,0 0-1,-14 6 1,3-3-1,-4 2 1,-7 2 0,-7 3 0,-9 3-1,-8 3 2,-7 4-1,-8 2 1,-4 2-1,0-1 1,-1 2-2,3-6-1,6 0-5,5-11-12,10-4-21,10-10-2,11-9 2,11-10-3</inkml:trace>
  <inkml:trace contextRef="#ctx0" brushRef="#br0" timeOffset="142852">17540 16531 46,'0'0'32,"0"0"2,11 1 0,1-4-13,-1-10-8,10 5-4,-2-9-2,7 4 0,-2-6-2,3 0-1,-2-2-1,1 0-1,-3 0-1,-3-1 0,-2 1-1,-2 0 0,-2 3-1,-3 1-2,0 5-2,-7-2-4,6 11-5,-10 3-14,0 0-9,3 17 1,-6 4-1,-2 9 3</inkml:trace>
  <inkml:trace contextRef="#ctx0" brushRef="#br0" timeOffset="143310">17607 17033 11,'0'0'21,"0"0"0,10 12 1,-10-12-11,0 0-4,0 0 1,0 0 1,0 0 3,0 0 0,1 12 1,-1-12 1,10 7 0,-10-7-5,19 11 0,-4-6-2,8 5-2,4-2 0,8 5-1,1-1-1,5 1 0,2-2-1,3 3-1,-1-1 0,-1-1-1,-4 0 0,-4-3 0,-5 0-1,-5-2-1,-4-1-3,-8-5-3,0 4-17,-5-9-14,-9 4 1,10-22-1,-5 0 1</inkml:trace>
  <inkml:trace contextRef="#ctx0" brushRef="#br0" timeOffset="144010">18633 16484 2,'14'-11'18,"-13"0"2,-1 11-5,10-10-2,-10 10 0,0 0 0,10-11-1,-10 11 1,0 0-2,0 0-2,0 0-1,0 0-1,0 0-1,0 0 0,0 0 1,0 0-1,0 0-1,0 0 1,0 0-2,0 0 0,0 0-1,0 0-1,0 0 0,0 0-1,-4 12 0,4-12 0,2 18 1,0-1-1,1 5 2,1 5-1,-1 9 0,2 6 0,-2 1 0,2 4-1,-2 0 1,1 0-2,-2-2 1,0-2-1,0-8 1,0-5 0,-1-5-1,0-8-1,2-3-4,-3-14-19,-2-11-16,4-9 2,4-9-2,4-16 2</inkml:trace>
  <inkml:trace contextRef="#ctx0" brushRef="#br0" timeOffset="144829">18910 16196 12,'0'0'19,"0"0"-1,0 0-1,0 0-2,0 0 0,0 0-3,0 0 0,0 0 0,0 0 0,0 0 0,10-11-1,2 7 0,2-10-2,7 3-1,5-9-1,9 2 1,4-6-2,8 3 2,2-2-3,1 3 1,-1 2-3,-3 1 1,-6 7-3,-7 0 1,-9 5-2,-7 1 0,-7 2-2,-10 2-2,10-4-8,-10 4-26,-4-11-1,4-1 1,0-7-2</inkml:trace>
  <inkml:trace contextRef="#ctx0" brushRef="#br0" timeOffset="145904">19644 15699 37,'0'0'24,"12"2"1,-12-2 0,0 0-10,8 19-7,-9-2-1,0 11 0,-3 3 1,2 8 1,-3 2 0,3 4-2,-3-3-2,2 0-2,0-9 0,1-3-3,-2-11 2,3-3-2,1-16 2,0 0-1,0 0 1,1-13 2,0-6-2,3-2 1,-2-5-2,1-3 1,1-3-2,0 0 2,0-1-2,0 1 0,1 0 0,0 5 0,1 3 0,-1 3 0,1 4 1,0 6 0,-6 11-1,9-10 1,-9 10 0,10 12-1,-4 3 1,3 6-1,2 3 1,2 4-1,5 1 0,3 1 1,1-2 0,1-3 0,-2-8 0,2-3 1,-2-6-1,0-4 1,-4-6 0,-2-4 0,-4-6 0,-1-4-1,-3-4 1,-2-5-1,-4-4 0,-2-1-1,-2-3 1,-1 0-1,-1 1 0,0-1-2,3 5-2,-2-1-7,6 3-26,1 3-1,2 1 0,3-1 0</inkml:trace>
  <inkml:trace contextRef="#ctx0" brushRef="#br0" timeOffset="148121">19829 15116 14,'-3'-20'19,"3"20"-1,0-15-1,0 15 2,0 0-3,0-15-1,0 15-1,0 0-1,-1-10-1,1 10-2,0 0 0,0 0-2,0 0-2,0 0 0,0 0-1,0 0-1,0 16 0,0-1-2,1 7 1,-2 4-2,1 2 1,-2 2 0,1-2-1,0-1-1,-2-6-3,3-3-5,-3-7-22,3-11-5,0 0 0,0-21-1</inkml:trace>
  <inkml:trace contextRef="#ctx0" brushRef="#br0" timeOffset="148927">19787 14424 35,'-3'-15'23,"3"15"-1,0 0-3,0 0-7,-8 0-4,8 0-1,-14 21-1,4-4-1,1 8 0,-2 1 1,3 7 0,-1 1-1,5 1 0,2-2-1,3 0 1,2-8 0,6-1-1,0-4 1,5-5-2,1-2 1,5-4 0,0-6-1,3 1 0,1-4-1,-1-2-1,-1-7 0,1 1 1,-5-6-2,0 0 1,-5-2-1,0-3 0,-4-1 0,-3-2 0,-4 0 0,-3-1 0,-3-1 0,-3 0 0,-5 0 0,-2 1-1,-4 2 1,-1 2-1,-4 3 0,-1 3 0,0 3 0,-4 3 0,3 6 0,-1 2 0,4 5-3,1-3-2,7 8-6,2-3-11,12-8-8,0 16-1,10-15-1,10 2 1</inkml:trace>
  <inkml:trace contextRef="#ctx0" brushRef="#br0" timeOffset="149274">20160 14356 56,'9'13'30,"-9"-13"0,0 0 0,0 0-6,0 0-16,10 10-4,-10-10-2,17 8 0,-4-4 0,2 2 0,3-2 0,0 2-1,-1-5 0,-1 1-1,1-1-1,-4-3-3,1 2-4,-5-6-12,-9 6-11,13-12 0,-8 1-2,-5 11 3</inkml:trace>
  <inkml:trace contextRef="#ctx0" brushRef="#br0" timeOffset="149611">20140 14244 45,'-13'10'25,"10"0"2,3-10-1,-9 21-14,7-2-4,-1 3-1,2 7 1,-3 2-1,3 1-2,0 1-1,1 0-1,1-5-2,0-2 1,2-3-3,1-7 0,2-4-3,-6-12-6,17 7-10,-4-7-10,-1-11 1,5 2-1,-1-11 1</inkml:trace>
  <inkml:trace contextRef="#ctx0" brushRef="#br0" timeOffset="149860">20375 14319 71,'0'0'30,"0"0"-1,0 0-5,19 2-15,-9 10-1,5 6-2,-4 5 0,4 6-1,-3 1-2,0 5 0,-3-1-2,-2-1-2,-2-4-3,-7-6-9,-2-5-19,-3 0 1,-6-9-1,2 1 0</inkml:trace>
  <inkml:trace contextRef="#ctx0" brushRef="#br0" timeOffset="150557">20186 15776 38,'-9'-15'28,"9"15"0,0 0-2,0 0-5,0 0-6,0 0-3,0 0-3,0 0-2,0 0-1,12 14-1,-2-4 0,0-1-1,7 7-1,2-2 1,4 3 0,2-1-1,1 3-1,1-4-1,-3 1 0,-3-5 0,-2 0-1,-5-3-1,-3-3-1,-2 0-4,-9-5-3,0 0-12,0 0-15,0 0 1,0 0-1,-15-10 2</inkml:trace>
  <inkml:trace contextRef="#ctx0" brushRef="#br0" timeOffset="150934">20162 15951 33,'0'0'27,"0"0"2,0 0 0,-6 13-8,6-13-6,0 0-3,10 15-1,-2-3-3,-8-12 0,21 25-2,-8-10-1,3 4-1,1-3-1,2 3 0,0-3 0,2 2-2,-1-4 2,0-2-3,-3-4 2,-1-2-1,-3-2-1,-4-1-2,0-1-2,-9-2-4,9 0-9,-9 0-20,0 0 1,0 0-1,14-13 0</inkml:trace>
  <inkml:trace contextRef="#ctx0" brushRef="#br0" timeOffset="151430">20797 16071 60,'0'0'27,"0"0"3,0 0-2,-13-7-17,13 7-4,-22 9 0,10 4 0,-5-1 0,4 10 0,-3 3-1,5 8-1,-1 1-1,5 7 0,3 0-1,4 1-1,2-1 0,5-3 1,4-4-2,4-5 0,2-5 0,4-7 0,1-4 0,2-3 0,1-6-1,0-4 1,-1-3-1,0-5 1,-2-5-1,-3-5 0,-2-4 0,-2-5 0,-5-3-1,-3-3 1,-5-3 0,-4 0-1,-6 0 1,-2 1 0,-6 4 0,-3 4-1,-3 5 1,-3 5 0,-2 5 0,-2 4-1,4 4-2,0 0-2,4 6-7,1-1-18,6-1-7,14 0 1,0 0-2</inkml:trace>
  <inkml:trace contextRef="#ctx0" brushRef="#br0" timeOffset="153683">21768 16840 43,'0'0'30,"-11"6"2,11-6 1,0 0-16,0 0-5,0 0-2,0 0-3,0 0 0,0 0-2,17 5 0,-6-7 0,9 3-2,3-4 1,8 5-1,6-4-1,4 2 1,1 0-2,0 3 1,-4-2-2,-4 0 0,-7 1-3,-8-3-2,-2 5-3,-17-4-9,0 0-22,6-13 3,-6 13-3,-13-17 3</inkml:trace>
  <inkml:trace contextRef="#ctx0" brushRef="#br0" timeOffset="153910">21924 16647 78,'0'14'34,"0"-2"-2,4 7 3,3 9-26,-4 4-3,3 11-2,-3 5 1,3 9-2,-2-2-2,2-2-6,5 0-27,1-6-4,-1-11 0,5-13-1</inkml:trace>
  <inkml:trace contextRef="#ctx0" brushRef="#br0" timeOffset="176515">20294 15489 12,'0'0'13,"0"0"1,0 0 0,0 0 0,0 0-2,0 0 2,0 0-3,0 0 0,0 0-2,0 0-1,14 3-1,-14-3-2,12 4-1,-2-2-2,3 0 0,0-1-1,3 1 0,0-1 0,-2-1 0,0 0-1,-2-1-1,-2-1-2,-10 2-2,13-1-4,-13 1-6,0 0-10,0 0-3,0 0 1,0 0 1</inkml:trace>
  <inkml:trace contextRef="#ctx0" brushRef="#br0" timeOffset="176923">20376 15423 5,'5'11'17,"-5"-11"1,0 0-5,0 0-3,0 0 0,0 0 0,0 0 2,0 0-2,0 10-1,0-10 0,3 20-1,-1-6-1,-2 0-1,2 2-1,-2 1-2,1-2-1,-1 0 0,0-2-2,1-1-2,-1-12-2,2 14-7,-2-14-8,0 0-9,0 0 0,0 0 1,0 0 0</inkml:trace>
  <inkml:trace contextRef="#ctx0" brushRef="#br0" timeOffset="177337">20297 15427 2,'0'0'12,"-7"15"3,7-15-5,0 0-3,-12 8 1,12-8 1,-11 13 1,11-13 2,-12 20 0,6-9-1,1 2-2,0 1-1,2 1-1,0 1-1,3-1-1,1-1-1,3 0-2,1-2 0,1-2 0,-6-10-2,16 15-1,-6-10-1,-1-5-5,2-1-8,2 2-12,-4-9-1,8 3 2,-6-10-1</inkml:trace>
  <inkml:trace contextRef="#ctx0" brushRef="#br0" timeOffset="177622">20508 15458 26,'12'-7'22,"-12"7"0,10-9-3,-10 9-8,15-2-1,-15 2-1,17 8 0,-9 2-2,-1 2-1,2 5 0,-3 3-1,-1 2-1,-3 2-2,-2-1-3,-4 3-11,-2 1-15,-8-10 0,4 1-2,-8-12 0</inkml:trace>
  <inkml:trace contextRef="#ctx0" brushRef="#br0" timeOffset="184372">11598 16575 40,'10'-3'27,"-10"3"2,9-16-7,-9 16-9,7-12-3,-7 12 0,0 0-1,0 0 1,0 0-3,0 0-1,0 0-1,0 0 0,-17 9-1,0 5 0,-7 3 0,-4 7-1,-9 3 0,-2 3-1,-5 2 0,0-1-2,2 0 1,3-2-2,6-4 0,3-5-3,8-2 1,2-8-3,10 3-1,0-9-3,10-4-7,9 1-11,3-9-9,10-3 2,3-5 2</inkml:trace>
  <inkml:trace contextRef="#ctx0" brushRef="#br0" timeOffset="184807">11710 16594 14,'0'0'22,"0"0"0,-3-10-2,3 10 0,0 0-2,0 0-3,0 0-1,0 0-2,0 0 1,0 0-5,11 18-1,1-7 0,11 12-3,5 0 1,10 8-2,5 0 1,10 3-3,2-2 1,4 0-3,-3-4 1,-3-5 0,-7-6-2,-8-5-4,-5 1-6,-15-9-24,-9-3 0,-9-1-1,-16-9 1</inkml:trace>
  <inkml:trace contextRef="#ctx0" brushRef="#br0" timeOffset="185462">11280 16927 30,'0'0'26,"-13"-8"-1,13 8 2,0 0-18,0 0-5,-11 4 2,11-4 0,-7 26 2,1-4 0,5 17 1,-4 1 0,4 16 1,-5 2-2,2 9 0,-4 0-3,1 2-2,-4-5-1,2-1 0,-2-8-1,0-6-1,1-9 1,2-9-2,2-5 2,1-9 0,1-6 0,4-11 0,0 0 0,0 0 0,0 0 1,0 0-1,0 0 0,0 0 0,12-1 0,-2 1 0,4 1-1,3 1 0,5 4 0,5 2 0,6 6 1,5 1-1,5 4 0,3 1 1,4 1-1,2-1 1,-1 0-1,-2-3 1,-3-4-1,-6-4 0,-6-2-2,-7-2 0,-6 0-4,-11-7-6,1 0-24,-11 2-3,-3-16 0,-2 4-1</inkml:trace>
  <inkml:trace contextRef="#ctx0" brushRef="#br0" timeOffset="185997">12224 17004 32,'0'0'27,"0"0"0,0 0-1,0 0-15,0 0-2,12 14-1,-10 2 0,5 13 0,-3 2 0,4 15 2,-3 2-2,3 13 2,-4-4-5,2 7-1,-3-3-1,0 0-1,-1-8 1,0-6-1,-1-7 0,3-6-2,-1-10 1,0-6 0,-1-7 0,-2-11-1,0 0 1,-3 13-1,3-13 1,-17 8 0,-1-1-1,-2 1 2,-9 1-1,-5 2 0,-5 1 0,-2 0 0,-1-3-2,1-2-1,3 1-3,-1-5-6,13 2-15,1-12-14,5-4 0,5-9 0,4-9 1</inkml:trace>
  <inkml:trace contextRef="#ctx0" brushRef="#br0" timeOffset="186326">11413 17196 73,'-11'6'38,"11"-6"-2,0 0 1,10-16-23,1 5-9,1-3-4,5-3-1,3-2 1,4 0-1,1 1-1,0-2-1,3 5-1,-5-5-5,2 15-8,-6-4-14,-5 9-5,-2 6-2,-5 4 3</inkml:trace>
  <inkml:trace contextRef="#ctx0" brushRef="#br0" timeOffset="186583">11550 17559 67,'13'20'36,"7"-9"2,9-5 0,3-15-18,9 9-8,-3-8-4,4 2 0,-9-2-4,0 2 1,-8 4-5,-7 1 0,-3 3-6,-15-2-5,18 8-18,-18-8-11,14 6 2,-14-6-3,15-8 4</inkml:trace>
  <inkml:trace contextRef="#ctx0" brushRef="#br0" timeOffset="186785">12091 17383 86,'12'4'35,"-12"-4"1,4 23 1,1-3-26,-6 2-7,1 6-4,-1 5 2,0 1-5,3 1-1,-2-7-8,7-4-22,0-11-4,4-12 1,3-13 2</inkml:trace>
  <inkml:trace contextRef="#ctx0" brushRef="#br0" timeOffset="187100">12264 17099 57,'11'-14'33,"4"-1"1,1-1 1,2-6-18,7 10-8,-2-5-2,4 6-2,-2-2 0,0 7-2,0-1-1,1 0-3,-1 4-2,-4-8-7,5 4-23,-4-2-2,-2-1-1,2-3 0</inkml:trace>
  <inkml:trace contextRef="#ctx0" brushRef="#br0" timeOffset="187611">12801 16790 48,'1'25'31,"-6"-10"0,0 6 1,-2 5-12,-2 2-14,2 7 1,-4 0-1,5 3 0,-4-5 0,5-1-2,0-8 0,3-3-1,2-21 1,-2 14-2,2-14 1,4-17-2,1 0 0,1-5-1,1-4 1,1-5-2,1-1 1,1 1 0,-1 5 0,-3 3-1,0 6 1,-1 6 0,-5 11 0,9 7 0,-3 11 0,2 9 0,3 3 0,4 5 1,1 3 0,3-2 0,2-3-1,2-7 1,-1-8 0,0-9 0,1-9-1,-2-8 1,-1-8-1,0-6 0,-4-10 1,-2-3-2,-3-6 1,-5-2-1,-5 2 0,-5 0-1,-2 6-3,-8-2-3,6 14-22,-7 4-8,2 5 2,5 5-1</inkml:trace>
  <inkml:trace contextRef="#ctx0" brushRef="#br0" timeOffset="187987">13323 16763 72,'2'21'32,"-1"7"-1,-7-1 1,-3 5-22,4 10-6,-2 2 0,5 4 1,0-4 0,8 1 0,5-10 0,7-5-1,5-14 0,5-6-1,4-13-1,3-7 0,2-9-1,1-4 0,-3-6-1,-2-5 0,-5-4 0,-5 0 0,-12 1 0,-9-1 0,-12 6 0,-11 1 0,-11 7 0,-8 4-2,-6 8-2,-6 4-3,3 11-6,-3-3-8,11 10-16,8 3 0,10-1-1,14 4 3</inkml:trace>
  <inkml:trace contextRef="#ctx0" brushRef="#br0" timeOffset="188432">13711 17070 36,'0'0'29,"0"0"5,0 0-6,-11-13-9,11 13-2,1-14-1,-1 14-2,14-14-2,-1 13-4,2-6-3,4 6-2,3 1-2,1 5 0,0 2-1,0 2 0,-3 5 0,-2 2 0,-5 3 0,-4 2 0,-6 2 0,-4-1 0,-6 2 0,-4-2 1,-3 0-1,-3-2 1,1-1-1,0-4 1,4 0 0,3-3 0,9-12 0,-3 19 1,12-12-1,6-2 0,6-1 1,5-1-2,4-1 0,5-1-1,3 5-6,-4-6-31,2 0-3,-3-4 1,-3-6-2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8:06.2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4980 9185 15,'0'0'21,"-13"5"3,12 10-2,0 7-1,3 15-3,2 13-4,-1 14-1,-1 11 0,-1 8-3,-1 2-4,0-6-2,0-5 0,-3-15 0,0-10 1,-1-16 0,3-13 0,1-20 1,-6-19-1,2-17-1,2-12 0,-2-15-2,1-14-2,-2-18-1,1-10 0,-1-2 1,2 8-1,-1 10 1,1 13 0,1 14 1,0 16-1,3 22 1,-1 24 0,17 20 0,-3 15 0,6 15-1,0 11 1,7 11 0,3 4 0,1-1 0,-1-5 1,-1-11 0,-1-8 1,-1-19 0,2-14 0,-6-20-1,5-15 0,-3-15-1,-2-16 0,-3-17-1,-1-12-1,-4-9 1,-4-6 0,-3 4-2,-6 7 2,-2 12-3,-3 12-3,2 19-8,-4 14-14,5 24-9,0 0 1,0 12 0,7 12-2</inkml:trace>
  <inkml:trace contextRef="#ctx0" brushRef="#br0" timeOffset="421">5300 10178 72,'3'-14'30,"-3"14"0,0 0 2,6 29-16,-5 9-7,2 22-2,-4 12-3,1 14 2,-3 9-4,0 0 1,-1-3-3,1-6 0,1-13-1,0-17 0,3-17-3,0-19-8,-1-20-21,12-14 0,-3-23 2,6-10-2</inkml:trace>
  <inkml:trace contextRef="#ctx0" brushRef="#br0" timeOffset="654">5557 10171 102,'10'26'32,"-6"8"1,1 15 1,-2 13-27,-6 6-4,2 10 1,-2 0-6,-2-2-1,2-1-5,-3-12-3,7-11-4,-2-15-1,4-12-5,1-6-10,-4-19 0,0 0 3,-8-22 4</inkml:trace>
  <inkml:trace contextRef="#ctx0" brushRef="#br0" timeOffset="919">5375 11142 82,'-6'108'29,"-1"0"-1,10-3 1,1-7-18,7-14-4,10-12-1,2-22 0,8-13-1,-1-27 3,5-16-1,-1-19 2,2-12-3,-6-19 0,-1-10-1,-9-14-3,-7-4 0,-8 1-3,-11 8-1,-5 12-4,-11 7-5,-2 18-22,-6 17-5,-2 9 0,3 8 1</inkml:trace>
  <inkml:trace contextRef="#ctx0" brushRef="#br0" timeOffset="1467">5154 8216 85,'0'0'29,"-12"-16"0,12 16 2,-8 25-21,2-1-5,3 11-2,-2 7-1,2 6-1,0 5 1,1-1-1,1-6-1,4-10-1,2-8 0,2-14-2,5-12-3,-1-13-4,4-12-6,1-8-4,-1-11-4,5-1-5,-6-12-1,8 5 3,-9-9 3</inkml:trace>
  <inkml:trace contextRef="#ctx0" brushRef="#br0" timeOffset="1639">5332 8076 47,'0'0'25,"1"13"2,3 19-5,-4 5-8,3 9-2,-2 4-1,1 4-6,0-5-2,3-3-3,-1-8-1,0-10-2,3-16-9,-7-12-14,16-17 1,-11-16-2,6-5 0</inkml:trace>
  <inkml:trace contextRef="#ctx0" brushRef="#br0" timeOffset="1970">5233 7514 50,'-29'17'29,"6"12"1,-3 1-1,8 5-11,5 4-7,7 0-4,7-3 0,8-9-3,8-8 1,5-15-1,9-8 0,4-16 0,4-9 0,-5-10 0,-1-3-1,-7-5-1,-9 3-2,-11 2 0,-11 6-2,-13 10 0,-12 9-2,-4 14-3,-5 7-10,2 11-17,9 13 4,9 6-2,14 11 1</inkml:trace>
  <inkml:trace contextRef="#ctx0" brushRef="#br0" timeOffset="2338">6047 8829 68,'-9'4'29,"-4"-7"2,13 3 1,0 0-7,0 18-15,18-4-4,2-1 0,6 4-2,3 0 1,1-1-3,-1-2-1,-2-1-3,-5-6-2,-6-7-6,-4-6-16,-5-6-6,-5-11-1,2-4 1,-4-10 0</inkml:trace>
  <inkml:trace contextRef="#ctx0" brushRef="#br0" timeOffset="2579">6168 8575 74,'-7'49'31,"-4"1"-2,6 10 1,-3 5-17,-1 5-3,1 4-5,0-7-1,1-4-4,0-9 0,2-12 0,3-11-1,4-18-2,9-13-5,0-17-10,5-14-5,6-6-7,-4-18 0,6-2 1,-3-16 0</inkml:trace>
  <inkml:trace contextRef="#ctx0" brushRef="#br0" timeOffset="2925">6057 8444 44,'-50'28'26,"-7"5"2,8 16 1,0 5-9,6 9-5,8 9-4,6 0-4,11 5-2,10-4 0,10-2-2,11-7 1,15-7-2,11-11 1,13-8 0,8-10-1,8-8 1,8-12-2,3-10 0,3-12 0,-3-10 0,-1-11 1,-5-9-1,-9-7 1,-7-9 1,-15-6-2,-15-3 1,-19-2-1,-16 2 0,-19 7-1,-16 6-2,-16 16-7,-20 15-21,-14 13-5,-8 16 1,-12 8-1</inkml:trace>
  <inkml:trace contextRef="#ctx0" brushRef="#br0" timeOffset="15456">24403 8931 26,'0'0'21,"38"-15"-2,-38 15-2,0 0-12,-5-45-8,-20 23-2,-1-4 2,-15-5 0,-1-3 2,-18-2 0,4-3 1,-20 1-2,8-1 2,-7 1 0,-1-1-1,-6 4 1,-4 1 0,-3 5-1,-3 0 0,-1 6 2,-5-1-1,-2 7 0,-3 2 1,1 3-1,0 5 0,1 5 1,0 3 1,2 4 0,3 5 0,1 5-1,0 5 2,2 5 0,0 7 1,2 4-2,4 11 0,5 3 0,3 8 0,9 1-1,9 6 1,9 4-2,12 2 1,11 1-1,11-5 0,10 0 0,12-2 1,7-2-1,14-4 0,8-6 1,11 0-1,8-6 0,10-3 0,10-3 1,11-7-1,9-5 1,10-9 1,7-7 0,12-11 1,6-8 1,8-9 1,7-6-1,7-7 2,4-3-2,3-2-1,-2-4 0,3 1 0,-2 0-1,-1 0-1,-8 1 2,-18 2-3,-7-1-11,-29-3-14,-10 7 0,-34-14-2,-16 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8:42.4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16092 539 8,'-77'-15'12,"-7"5"-14,-6 1 0,-5 2 1,-6-1 3,-1 0 0,0-1 1,-1 3 0,-1 0 1,0 3-1,3 1 0,1 4 0,5 2-1,4 3 0,5 4-1,2 4 0,9 4 0,3 6-1,6 7 1,8 9 0,5 8 2,6 18 2,7 23-3,8 11 3,5 28-1,6 9 3,8 31-2,5 6-1,6 28-3,7-1 2,1 10 0,2 0-2,5 4 0,1 1-1,-3-9 2,2-6 0,2-13 1,-1-9 0,4-13 0,2-10-1,3-13 0,2-9 0,3-5 0,-3-5-1,1-5 0,-4-6 0,-2 0 0,-2-6 0,-2-3-1,-1-7 0,0-9 1,-1-7 0,0-9 0,1-5 1,1-4 0,0-4 0,4-9 1,-1-6-1,6-8 2,4-6-1,5-9 1,10-5 0,6-13 0,10-5 1,7-6-2,10-1 2,6-3-3,10 3 1,5 1-4,1 0-2,3 1-10,2 4-17,-4-17 1,7 1-2,-5-21 1</inkml:trace>
  <inkml:trace contextRef="#ctx0" brushRef="#br0" timeOffset="1089">23481 222 51,'0'0'23,"0"0"4,10-40-11,-10 40-16,53 8 0,-13 7-1,13 5 2,20 1 1,13 3 0,19-3 1,8-2 0,9 1 2,-6-2-1,8-2 0,-13-3-2,-1-1 0,-17-2 0,-7 0 0,-13-2-2,-4 0-1,-5 0 1,-10 0 0,-4 2-2,-11 2 1,-39-12-1,59 44 2,-59-44-2,33 74 3,-23-13-4,-3 20 1,-5 20 4,-4 15-5,0 24 5,-4 3-4,-1 25 5,-1 9-3,-3 16 4,3 2 0,1 12-2,0-3 2,2 4-2,3 10 4,-1 1-2,3 0-1,0-5 0,-2-5-2,1-9 1,-1 0 3,-1-12-3,0-11 0,-2-9-1,1-10 0,0-13-1,-1-10 1,-2-9-1,-5-13 1,-5-6 0,-4-6 0,-6-10 2,-11-3 0,-11-10 2,-10-4-2,-13-10 0,-16-5-2,-23-13 0,-24-12-5,-10-15-6,-16-16-18,-3-22-8,3-14 1,3-21-3</inkml:trace>
  <inkml:trace contextRef="#ctx0" brushRef="#br0" timeOffset="1946">19246 5899 26,'-9'-10'23,"-2"-8"-2,11 18 2,-4-16-12,4 16-10,4 12 0,-1 10 0,-5 12 1,-4 9 3,-5 12 1,-7 11 3,-3 11-1,-4 5 0,3 6 0,0-5 0,7-1-1,5-8 1,20 1-9,5-25-2,22-3 1,5-22-2,52-12 9,4-12-2,4-5-1,0-7-3,-10-10 5,-2 9-4,-19-11-12,-5 3-10,-50 6-12,-14-7 0,-3 0 1</inkml:trace>
  <inkml:trace contextRef="#ctx0" brushRef="#br0" timeOffset="2337">19171 5922 58,'13'-17'25,"4"14"1,-3-8-1,10 9-25,8 4 0,8 3 1,6 4 1,2-1 0,3 2 1,-2-6 0,0 1-1,-4-5 1,-4-2-1,-7-4-1,-3-2 0,-10-3 0,-2-3-3,-6 1-4,-2-1-7,-5-3-14,-6 17-2,-1-20 1,1 20 0</inkml:trace>
  <inkml:trace contextRef="#ctx0" brushRef="#br0" timeOffset="2555">19240 6522 104,'27'5'33,"5"-13"-4,15 0-9,5-5-48,-4 3-5,2 6-1,-5-2 0</inkml:trace>
  <inkml:trace contextRef="#ctx0" brushRef="#br0" timeOffset="3166">20350 6233 23,'-9'17'22,"-1"-12"4,19 6-6,5-2-8,13 2-3,5 0 1,8 1-1,2 1 1,-2-6-4,1 1-3,-7-4 0,-5-1-2,-8-3 0,-5-2 0,-6-3-4,-10 5-5,13-23-12,-3 12-9,-9-10 0,5 4 0</inkml:trace>
  <inkml:trace contextRef="#ctx0" brushRef="#br0" timeOffset="3450">20591 6124 77,'6'35'31,"-8"0"-1,0 9 2,-4 11-32,-5 13 1,0 10 0,-4 7 0,1 0 1,0-5-1,3-12 1,2-9-3,3-16 2,5-17-6,1-26-11,0 0-14,22-23 0,-7-24-1,8-7-1</inkml:trace>
  <inkml:trace contextRef="#ctx0" brushRef="#br0" timeOffset="3939">20453 5769 71,'-33'-4'28,"5"12"0,-5 2-1,-1 11-26,4 16-2,1 17-1,-2 11 1,-2 16 0,0 9 2,4 8 1,8 3-1,4 1 2,10-3 0,5-6 1,9-3 3,7-14-2,10-6 0,9-14 1,7-8-1,7-14 0,8-10-1,6-14 0,9-16-3,8-15-1,4-12 1,2-15-2,-2-12 1,-7-14-1,-8-9 0,-14-8 0,-16-1-1,-21-4 2,-23 3-1,-21 3 1,-17 7-1,-17 14-1,-14 11-3,-9 20-13,-7 16-16,-11 9 1,1 17-1,-4 4 0</inkml:trace>
  <inkml:trace contextRef="#ctx0" brushRef="#br0" timeOffset="20573">11123 16780 47,'13'3'32,"-13"-3"-1,17 5 0,-5 4-17,-1 3-11,1 8-2,1 11 0,-1 10 1,-5 10 0,-1 9 0,-3 4 0,0 5 1,-2-4-1,1 2 2,-1-11-1,4-4 1,0-10-2,2-4 2,-1-10-2,3-5 2,-2-5-1,1-5-1,0-8-1,5-2 1,3-8 0,3-2-2,6-5 1,8 0 0,6-5 0,10-1-1,9 0 0,10-1 0,9 2 0,13 0 0,10 3 0,9 2 0,9 2 0,6 3 0,6 1 1,3 1-2,4 1 1,0 2-1,2 1 0,1-1 0,-3 0 1,-1 0-2,-5-1 2,-5 1-2,-8-3 2,-9-2 0,-13-3 0,-9-2 0,-10-4 0,-12-3 0,-10-3 0,-9-4 0,-10-5 1,-7-1-1,-8-3 0,-7-3 0,-7-3 0,-8-2 1,-7-2-1,-4-1 2,-8-6-2,-3-1 1,-3-1 0,-3-2-1,1 2-3,0-8-3,7 3-27,-1-2-4,3 4 1,7 1-1</inkml:trace>
  <inkml:trace contextRef="#ctx0" brushRef="#br0" timeOffset="45211">21662 10620 57,'10'1'26,"4"12"1,-14-13-4,2 23-14,-1-3-2,-1 1-1,1 5 0,-1-1 0,2 2 2,-3-4-3,3-4 0,-1-6 1,-1-13 0,15 5-1,5-16 0,6-17 1,13-10-2,9-19 0,11-10-1,9-13-4,6-14-1,4-3-2,-3-2-1,-2 10-2,-7 5-7,-2 12-17,-2 17-4,-6 7 0,0 19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59:54.32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1548 8128 23,'-12'1'10,"-1"-3"0,13 2 1,-14 0-3,14 0 1,-9 0-2,9 0 1,0 0-1,0 0-2,13 4 2,0-3-2,5 3-1,6-2 0,6 1-1,12 0 0,10-1 0,6-2 1,14 2-3,7-5 3,10 1-1,8-4 0,6 1 0,2-2-1,4 2 1,-3-2-1,0 1 2,-5-1-1,-5 2-1,-5 0 1,-5 3-2,-8-1 1,-5-1 1,-6 2-2,-6-1-1,-6 2-1,-6 0-6,-6-2-14,-2 3-7,-10-10 1,2 1-3,-8-16 2</inkml:trace>
  <inkml:trace contextRef="#ctx0" brushRef="#br0" timeOffset="1502">4310 7476 10,'10'2'9,"1"2"0,-11-4 1,19 5-2,-9-3-1,2 3-1,0-3-2,3 3 0,-2-3 1,4 1 0,-1-2 1,3-1 2,0-3-1,3 0-1,0-3 1,2-1-2,2-2-1,-1-3-1,0-3-1,2-1 0,0-5-1,2-2-1,-1-1 1,2-4-1,0-2 0,2-1 0,0-2 0,-2 1 0,0 1 1,-5 1 0,-1-1 0,-4 1 0,-3 0 2,-3-1-3,-3-1 3,-2-2-3,-2 1 1,-1-2-1,1 2 0,-3 1 0,0 1-1,-2 3 1,2 3-1,-3 3 1,-1 2 0,-1 3 1,0 1-1,-1 5 0,-1 0 1,3 11 0,-3-14 0,3 14 0,0 0 0,-4-10-1,4 10 1,0 0 0,0 0-1,0 0 0,0 0-1,0 0 1,-1 11-1,1-11 1,-8 21-1,2-5 1,-3 2 0,-3 2 0,-2 3 0,-2 1 0,-3-1 0,0 3 0,-4-3 2,-1 2-2,-3-2 2,0-1 0,-1-1 0,0-2 0,2-3-1,1-3 1,4-1-1,2-5 1,5-3-1,4-1 1,1-2-2,9-1-5,0 0-17,-11-19-5,16 3-2,-3-15 1</inkml:trace>
  <inkml:trace contextRef="#ctx0" brushRef="#br0" timeOffset="4249">9874 8120 5,'-12'3'9,"12"-3"-1,-10 2 0,10-2 1,0 0 1,0 0-1,0 0 0,0 0-1,9 3 0,4-3 0,5-3-1,7 1-1,7-3 0,9 1-1,8-2 0,11-1-2,9-1-1,10 0-1,8-2 0,8 1 0,6 0 0,6-1 1,6 1 0,0 1 0,1 0 1,-1 1 1,0 2-1,-3 1 1,-6 3 0,-9 1-2,-7 1 1,-11 2-1,-8 0-1,-12 1-6,-8 4-20,-16-14-2,1 3-1,-15-21 1</inkml:trace>
  <inkml:trace contextRef="#ctx0" brushRef="#br0" timeOffset="6760">14205 6904 5,'0'0'6,"0"0"2,0 0 0,-9 3 2,9-3 0,0 0 0,12-1 0,-12 1-2,16-4-1,-4 3-1,4 0-1,2-2-1,2 3-1,2 0-1,-1 0 0,3 0-2,-3 2 1,-1-1 0,-1 0-1,-3 1 0,-2-1 1,-2 1 0,-4-2-1,-8 0 2,10 2-1,-10-2 1,0 0 0,0 0-1,-15 0 1,0 0 0,-2 0-1,-4 1 0,-4 0-1,-4 4 0,-3-2 0,-2 3 1,1-1 0,2 1-1,1 0 2,3-1-1,3 0 1,6-3-1,4 1 1,6-1 0,8-2 1,0 0 1,0 0-1,16 5 0,2-5 0,4 2 0,4-2 1,4 1-2,0-1-1,0 0 0,0 1 0,-2-1-1,-3 0 0,-5 2 1,-4-2-1,-2 0 0,-4 0 1,-10 0-1,11 1 1,-11-1 0,0 0-1,-12-1 1,-1 1-1,-4 0 0,-5 1 1,-3 0-1,-5 0-1,-1 3 1,-1-1 0,4 1-1,4-1 1,5 0 0,3 0 0,6-1 0,10-2 1,0 0 2,0 0-1,10 5 0,8-5 0,5-1-2,8 1-5,4 1-21,2-8-3,6 0 0,-5-14-3</inkml:trace>
  <inkml:trace contextRef="#ctx0" brushRef="#br0" timeOffset="10164">14728 4561 25,'1'-13'23,"-6"-5"-1,5 18 1,1-10-16,-1 10-2,-3 22 1,-3 7 0,0 12-1,-3 8-1,0 7 1,-2 8 1,2 3-1,1-4-1,3-5-1,3-10 1,5-6 0,3-10 1,7-7-2,6-10 2,10-6-3,8-8 1,7-4-2,6-5 1,2-2-2,3-4 1,-1 0-1,-5 1-1,-9 1-2,-6 4-2,-12-1-10,-7-2-15,-4 5 0,-11-8-1,-1 4 0</inkml:trace>
  <inkml:trace contextRef="#ctx0" brushRef="#br0" timeOffset="10457">14724 4495 35,'11'-6'21,"-3"-8"1,13 5 1,1-1-22,3-2-1,2 2 1,3 2 0,0 0 0,0 2-1,-2 0 0,-4 3-1,-3 1-5,-3-2-6,0 8-9,-18-4-1,13 5 1,-13-5-1</inkml:trace>
  <inkml:trace contextRef="#ctx0" brushRef="#br0" timeOffset="10661">14739 4759 15,'1'23'22,"-1"-23"3,22 13 1,3-15-14,8-3-1,3-2-1,1-1-2,-2-1-3,-4 0-3,-5 0-10,-7-3-17,1 10-1,-12-10 0,2 7 0</inkml:trace>
  <inkml:trace contextRef="#ctx0" brushRef="#br0" timeOffset="16521">6939 12565 21,'-6'10'5,"6"-10"-5,-3 12-1,3-12-15</inkml:trace>
  <inkml:trace contextRef="#ctx0" brushRef="#br0" timeOffset="17093">7040 12660 3,'-1'14'12,"1"-14"-1,-3 11-1,3-11-13,0 10-1,0-10 2,0 11 1,0-11 3,0 0-1,-1 12 3,1-12-1,0 0 1,0 0-1,0 0 0,0 0-4,0 0-4,0 0-8,0 0-1,0 0 1</inkml:trace>
  <inkml:trace contextRef="#ctx0" brushRef="#br0" timeOffset="20145">12817 13617 33,'0'0'22,"2"14"0,-2-14 0,0 0-18,0 0-8,2 16-4,-2-16-5,9 11-7,6 0-2,0-12 0</inkml:trace>
  <inkml:trace contextRef="#ctx0" brushRef="#br0" timeOffset="20657">12942 13613 51,'0'0'30,"-17"3"0,17-3-4,0 0-11,0 0-24,0 0-17,10-13-3,13 8-1,2-14 0</inkml:trace>
  <inkml:trace contextRef="#ctx0" brushRef="#br0" timeOffset="21213">18255 12395 42,'1'14'1,"-1"-14"-1,16 0 0,0-30-10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00:39.9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7232 3424 4,'4'-11'10,"-4"11"-3,1-12 1,-1 12 1,0-17 1,-3 6-1,1-1 0,-4-4 0,1-1-3,-5-2 0,-3-3-3,-1 0-1,-3-1 0,-1-2-1,-4 2 0,1-1-1,-4 2 1,0 2 0,-4 2 0,-1 4 0,-3 1 0,-3 2 0,-2 4-1,-1 1 1,0 4 0,1 2-1,2 2 0,0 2-1,3 2 1,3 2 0,1 2-1,2 3 1,2 2-1,3 2 1,-1 3-1,2-1 1,1 6 0,-1 0-1,3 1 1,-1 1 0,2 1 0,-1 1 0,2-1 0,1 2 1,2-1-1,1 0 0,-1 1 0,1 2 1,3-1-1,-2 4 1,2-2-1,1 1 0,2-1 0,-1-1 1,2 0-1,0-2 1,2-1 0,0-2-1,1 0 0,0 0 1,1 1 0,-1-1 0,2 1 0,1 0 0,0-1 0,2 1 0,-1 1 1,2-2-1,1-1 0,1 1 1,0-3-1,1 0 0,-1 0 0,2-3 1,-2 0 0,2-2-1,-2 0 0,0-1 0,1-1 0,-1-1-1,0-2 1,-1 2-1,2-4 1,-1 0-1,0 0 0,1-2 1,1 1 0,-8-11 1,15 19-1,-15-19 0,19 16 1,-8-8-1,0-1 1,2 0-1,-1-1 0,1 0 0,0-2 0,-1 1 0,-2 0-1,2-1 1,-2 2 0,0-1-1,1 0 1,1-1-1,2 1 1,3-2 0,1 2-1,2-1 1,1 0-1,0 0 1,3 0-1,0 0 1,0 1-1,2-1 1,-1-1-1,1 1 1,1-3 0,1 2-1,2-4 1,1 3-1,0-2 1,1 0-1,1 1 0,0-1 0,1-1 0,1 1 1,-2 0-1,0 0 0,1-1 1,0 1-1,-1 0 0,0 0 0,-1 2 1,-1-2-1,0 1 0,-1-1 0,0 1 0,-2-1 0,-1-1 0,-1 2 0,0-2 0,-1 1 0,-1 0 0,0 0 0,0-1 0,-1 2 0,0-1 0,-1 1 0,1 1 1,1-1-1,-2 0 0,-1 1 0,0-1 0,-1 1 0,0 0 0,-2-1 0,0 1 0,-3 0 0,1-1 0,-1 0 0,-1 0 0,0 0 0,0 0 0,0 1 0,0-2 0,0 1 0,-1-1 0,-1 0 1,-1 0-1,0-1 0,-11 1 1,15-3-1,-15 3 1,10-4 2,-10 4-1,0 0 1,9-19-1,-6 7 0,0-2 0,0-4 0,0-6-1,-1-4 0,1-4-1,-1-4 1,0-3-1,0-3 0,-2-4 0,-1 0 0,0-6-1,-2-3 1,-2-2 0,2-2-2,-3-2 3,-1-1-1,0 0 0,0-2 0,-2 2-1,-2 3 1,-2 0 0,0 2-1,-2 0 1,-1 2-1,2 0 1,-3 3-1,2 1 1,0 5 0,0 0 0,-2 5 0,-1 5-1,-2 1 1,-1 5-1,-3 2 1,0 3-1,-2 2 0,-1 3 1,-2 1-1,0 2 1,-1 3-1,-1 2 1,-4 3 0,-3 1 0,-2 3-1,-3 3 1,-5 3 0,-5 5-1,-2 1 1,-4 6 0,0 1 0,-1 5-1,-2 4 0,2 2-1,1 2-4,3 7-8,1 3-10,0 1-5,7 7-2,-2-4 2</inkml:trace>
  <inkml:trace contextRef="#ctx0" brushRef="#br0" timeOffset="1120">7942 3092 13,'-17'-9'16,"7"9"0,-3-7 0,3 3-17,10 4 0,0 0 0,0 0 1,0 0 1,0 0 2,18 11 1,0-11 0,6-1 0,7-1 1,7 0 2,9-3-3,7 0 0,9-2-1,6-3 0,5 0 0,1 0-2,3-1 1,2 3-1,-1-2 0,-2 3 0,-3 0-1,-3 5 1,-2 0 1,-2 2-1,0 1 1,-2 1 0,-2 4 0,-1 0 0,-4 2 0,-4-1 0,-1 3-1,-8 0 1,-4 5-2,-7 0 1,-5 5 0,-7 7 0,-4 8 0,-8 8 0,-3 5 0,-4 4 0,-2 3 0,-3 0 0,-1-4 0,-2-6 0,1-7-1,1-10 1,1-5-1,0-7-1,2-16-2,0 16-3,0-16-3,0 0-1,5-11 1,-3-1-1,-2-3-1,-2-4 2,-3-1 0,-6-2 2,-3 2 1,-6 1 0,-3 5 0,-4 0 0,-1 6 0,1 1 0,3 4 2,3 0 2,5 3 2,6 3 4,10-3 3,0 0 2,2 11 1,9 1 2,3 0 2,5 6-1,-1 2 0,3 3-3,4 2-3,-1 0-1,0-3-1,3-3 0,1-9-1,3-9-1,3-8 0,0-14 0,2-11-1,-3-15 1,2-7-2,-1-9 0,1-1-1,-5 0-6,-4 4-12,-8 4-8,4 16-2,-11 3 1,5 14-1</inkml:trace>
  <inkml:trace contextRef="#ctx0" brushRef="#br0" timeOffset="2927">8896 3015 9,'-4'-15'19,"-1"-12"0,11 0-1,3-12-13,7-6-1,6-7-1,8-11 0,4-6 0,8-8 2,8-9-2,5-2 1,8-10-1,7 0 0,6 2-1,6 0 0,7 3 0,1 4-1,9 6 1,3 4-1,5 10 1,5 2-2,5 9 3,6 3-4,2 6 3,8 4-3,2 4 1,7 0 0,4 6-1,4-2 1,2 2 0,6-4 2,6 8-2,4-3 2,1 6-3,5-4 3,3 10-4,-1 0 4,3 7-2,-1 1 0,-2 4 0,1 2 0,2 5 0,-3 1 0,2 4 3,2 1-2,-1 4-1,6 1 1,1 4 0,-2 2-1,-2-2 1,-4 6-3,-5 1 3,-7 8-2,-2-3 2,-9 9-3,-6-1 3,-5 6-2,-2 2 1,-1 4 0,-1 2 0,0 0 1,-3 2-1,-2 4 0,-4-3 1,-4 5-1,-6 2-2,-9 5 3,-5 0-3,-12 10 2,-7 4-3,-8 7 3,-3 2 0,-7 4 0,-5 2 0,-3 2 0,-6 1 0,-3-7 0,-6-3 0,-3-5 0,-5-6-2,-4-9 2,-5-5 0,-6-9 0,-2-8 1,-6-9-2,-2-5 2,-4-8-1,-4-4 0,-6-15 0,5 14 0,-5-14-1,0 0 0,-11-11 0,2 0 0,-2-3 0,-3-3-1,-4-1 2,-1-1-1,-3-2 0,-2 1 1,-2 3-1,-1 0 1,1 2 0,2 2-1,0 4 0,3 1 1,2 3-1,3 5 1,2 2 0,5 7 0,2 1 1,4 5 0,3 4 0,3 2 1,4 4 0,2 1 0,4 0 1,4 0 0,4-2 0,3-2 0,4-4 0,1-3 1,1-8 1,3-3-1,-1-7 0,3-5-1,-5-8 0,0-2 1,-3-6-1,-2-4 0,-4-5-5,-6-7-7,-8-5-19,-2-5-1,-14-17-2,1-5 0</inkml:trace>
  <inkml:trace contextRef="#ctx0" brushRef="#br0" timeOffset="12915">2691 10071 21,'0'0'18,"-8"-13"-2,8 13-2,0 0-1,0 0-2,-3-14-3,3 14-3,0 0-1,-4-14 0,4 14-1,-4-14 1,4 14 0,-2-19 1,2 6-1,1-1 0,2-3-1,2 0 0,2-2-1,1-1-1,2 1 0,3-2 0,0 1 0,5-3 0,0 2 0,5-1 1,0 1-1,1 0-1,2 1 1,0-1 0,2 4-1,-1-1 1,0 2-1,-3 1 0,2 0 1,-3 1-1,4 0 1,-5 1 0,7 0-1,-4 0 0,2-1-1,2 0 0,-1 2 1,6-2-1,-3 2 0,5-1 0,-5-1 0,5 2 2,0 0-1,2 1 0,-1-1 0,1 2 0,0-1 0,1 2 0,1 1 0,-3-2 1,2 2-1,-2 1 0,2 0 0,-2 0 0,1 1 0,0 0 1,-1 1-1,1 0 0,0 0 0,-1 2 1,0 0-1,1 0 0,0 2 0,-2 1 1,1 1-1,1 0 0,1 1 0,1 1 0,2 0 0,0 2 1,2 0-1,-2-2 0,1 2 1,-1-2-1,-2 2 1,-2 0 0,-1 0 0,-4 1 0,-1 1 1,-3 1 0,0 3-1,-1-2 0,-2 4 0,-1 0 0,-1 2-1,-1 0 1,-1 2-1,1 2 1,-2 4 0,0-2 0,1 2 0,-2 0-1,3 1 1,-1 0 0,2 2 0,-2-3-1,1 1 0,1 1 0,-1 1 0,-2 1 0,0 0 0,-2 2 0,-1 1 1,-1 1-1,1-1 0,-4-1 1,4 0-1,-3-1 0,1-1 1,-1-5-1,1-1 0,-1-3 0,-1-4 0,-1-1 1,-3-3-1,-10-10 0,15 14 0,-15-14 0,9 7 0,-9-7 0,0 0 1,0 0-1,0 0 1,0 0-2,0 0 0,0 0 0,-15-10-1,2 3 0,-3-4-1,-3-1 0,-4-3 0,-1 1-1,-3-3 2,-1 2 1,1-2-1,2 3 1,0 0 0,3 3 0,1 0 0,1 3 1,6 2 0,1 3-1,3-1 1,10 4 0,-12-2-1,12 2 1,0 0 0,0 0 1,-9 0-1,9 0 0,0 0 1,0 0 0,0 0 0,0 0 1,0 0 0,0 0 1,13 16 0,-13-16 0,17 16-1,-5-5 0,2 3 0,4-1-1,2 2 1,1-1-1,1 0 0,0 0 1,3 0-1,-1-2 1,2-2-1,-3-1 1,0 1-1,-2-4 0,-1-1 0,-4 0 0,-1-1-1,-3-3 1,-2 1 0,-1-3 0,0 1 1,-9 0-1,15-7 1,-6 0 0,3 0 0,-1-4 1,0 0-1,2-2 0,-1-2 0,0-3-1,0 1 0,-1-2 0,-2 2 0,-1 0-1,-1 2-1,-1 5-6,-6 10-23,2-24-4,1 10 1,-2-6-2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01:39.6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1396 12933 75,'18'-11'29,"-2"-6"-1,9 5-1,-5 0-16,3 0-10,1 6-2,-3 6-1,-4 7 1,-3 11 1,-5 12 1,-11 12 2,-4 13 0,-10 13 1,-3 11 1,-4 5-1,1 4 0,-1-5-1,4-5 0,5-10 0,11-9-1,6-14 1,15-9-1,7-15-1,11-6 0,7-10 0,8-9-1,5-4-3,2-10-2,2 2-1,-9-11-5,0 4-11,-4-3-11,-11-4 0,-2 2-1,-14-8 5</inkml:trace>
  <inkml:trace contextRef="#ctx0" brushRef="#br0" timeOffset="267">1504 13085 102,'-18'-7'33,"18"7"-1,6-24 0,9 5-28,10 0-3,7-1-1,4 1-1,6 1 0,1 1-3,2 5-1,-5-1-8,4 4-13,-3 6-5,-9-1 0,-2 6-2</inkml:trace>
  <inkml:trace contextRef="#ctx0" brushRef="#br0" timeOffset="462">1659 13273 60,'-25'37'31,"5"-14"0,13-10 2,7-13-17,16-5-5,6-3-1,2-9-2,7 0-4,2-3-5,0-7-9,3 0-23,0 5 1,-4-4 0,2 5-2</inkml:trace>
  <inkml:trace contextRef="#ctx0" brushRef="#br0" timeOffset="1045">2219 13088 82,'0'19'30,"0"-19"-2,-4 12 3,3 0-26,-2 4 0,3 9 0,-3 4 1,4 7-1,-1 4 0,2 2-1,0-3 0,3 0-1,-2-9-1,2-5 0,-2-10 1,-3-15-1,0 0 2,12-5 0,-8-15-1,3-6 0,-1-8 0,1-6-1,0-4-1,2 3 0,-2 3-1,-1 6 0,-1 7 0,-3 5-2,-2 20 1,0 0 0,11 13 0,-7 13-1,3 7 1,2 2 0,2 5 0,5 5 0,-1-4 0,3-5 1,-1-7 1,2-8-1,0-8 1,0-8 0,-1-10 1,1-8 2,-2-8-2,1-5 1,-4-9-1,-1-4 0,-4-8 0,-2-2 0,-4-4-2,-3-3-1,-1 2-1,-2-4-4,6 8-7,-4 1-19,8 4-7,5 7 1,3 4-1,4 11 2</inkml:trace>
  <inkml:trace contextRef="#ctx0" brushRef="#br0" timeOffset="1797">3247 12945 61,'-1'-20'25,"-10"-3"0,1 10-5,-6 5-10,-3 7-2,-4 9-2,-4 11 0,-1 14 0,-4 14 1,2 13-1,-1 7-2,6 8 0,5 2-2,7 0 1,5-7-1,9-8 0,6-14 0,6-8 1,1-17 1,6-8 0,-2-15 0,3-8-1,-5-10 0,0-6 0,-6-9-1,-2-3 0,-5-2 0,-4 0-1,-5 4-1,-3 5 1,-3 5-1,-3 6 1,2 6-1,0 7-1,1 2 1,12 3 0,-12 3 1,12-3 0,5 10-1,7-4 2,6-1-1,5-2 0,3-1 0,4 1 1,0-4-2,-1-3 1,-3-1-1,-3 0-1,-6 0-1,-5-2-2,-2 5-3,-10 2-10,5-12-19,-5 12-1,0 0 2,-8-11-2</inkml:trace>
  <inkml:trace contextRef="#ctx0" brushRef="#br0" timeOffset="2009">3174 13286 74,'-12'17'32,"5"13"0,-2-2 1,1 4-20,7 14-4,-5 1 0,5 7-3,0-3-1,3 2-2,0-7-4,0-6-3,5-4-7,-4-8-16,1-11-8,4-5 0,-8-12 0,9 3 0</inkml:trace>
  <inkml:trace contextRef="#ctx0" brushRef="#br0" timeOffset="3323">2454 14822 65,'0'0'28,"0"0"0,-17 9-1,1 9-22,-1 5-3,-1 9 0,1 3 0,-1 0 1,4 1 2,3-6 1,8-4-1,4-10-1,6-5 0,2-13 0,5-7-2,-1-7 0,1-5-1,-1-5 0,0-3-1,-3-1-1,0 2 0,-2 2 0,-2 5 0,1 7 0,2 5 0,4 9 0,2 8 0,5 8 0,0 6 0,4 5 0,-1 4 1,-1 0-1,-2 1 2,-5-5-1,-2-4 1,-6-7 1,-1-3 1,-6-13 1,0 0-1,1-14 1,1-7-1,2-9 0,4-6-1,1-8-2,1-7-3,2 1-2,-1 0-2,3 10-11,-6 8-16,-4 10 0,-4 22 0,0 0 0</inkml:trace>
  <inkml:trace contextRef="#ctx0" brushRef="#br0" timeOffset="3753">1225 15615 88,'-23'30'33,"7"18"2,0 9 1,-5 15-31,2 21-1,-5 12 0,-1 10 4,-4-4-1,2-1-1,5-12 0,6-9-1,9-20-3,12-16 0,16-20 1,11-19-3,10-14-1,10-8 0,8-12 0,4-5 0,3-1-1,-3-4 0,-5 4-2,-8 1-2,-4 11-5,-15-5-13,-7 6-16,-6 2 1,-12-3 1,-4 0 1</inkml:trace>
  <inkml:trace contextRef="#ctx0" brushRef="#br0" timeOffset="3993">1127 15915 114,'0'0'39,"1"-14"0,21 2 0,15-3-35,7-2-3,5 0-1,4-1 0,3 3-2,-4 2-1,1 8-3,-9-4-6,3 8-19,-9 5-8,-6-1 1,-6 4-1</inkml:trace>
  <inkml:trace contextRef="#ctx0" brushRef="#br0" timeOffset="4273">1081 16225 98,'-48'22'35,"16"-6"4,15-13-2,17-3-29,33-15-4,14-3 1,12 4-1,7-7-1,10 3-1,2-3-2,1 4 1,-8 3 0,-9 4-1,-8 4-1,-12 2-2,-5 6-2,-12-2-2,2 8-9,-9-2-21,1-2-1,3 0 1,-1-4-2</inkml:trace>
  <inkml:trace contextRef="#ctx0" brushRef="#br0" timeOffset="4505">2207 15999 96,'0'0'36,"16"27"-1,-14-8 1,-2 4-25,-1 15-9,-5 15 0,-2 10-1,-3 6 0,-1 4 0,-3-3-1,1-6-2,4-1-5,-4-22-20,7-17-10,7-24 0,0 0-1,9-31 1</inkml:trace>
  <inkml:trace contextRef="#ctx0" brushRef="#br0" timeOffset="4835">2162 16007 110,'0'10'35,"13"4"1,8 4-7,13-2-28,3 3-2,8 7 1,3 5 0,1 6 1,-1 8 0,-4 0-1,-5 2 2,-9 1-1,-6-1 0,-8-3 1,-9 0 0,-12-4 0,-10 1 1,-13-4-1,-9-1 0,-10-3-1,-5-3-1,-7-5-1,1-6-3,5-4-4,-4-20-10,13-4-20,7-6 2,11-11-1,13-6 0</inkml:trace>
  <inkml:trace contextRef="#ctx0" brushRef="#br0" timeOffset="5565">3194 15937 82,'-6'15'35,"-6"-4"-3,-7-3 1,-4 3-19,-3 13-12,-8 7 0,-4 12 0,-7 12 1,1 13 0,2 3 1,5 6 0,4-1 0,8 2-2,11-8 1,10-7-3,11-10 1,9-10 0,8-8 0,7-6-1,5-8 1,2-8 0,1-8 0,0-5 0,-2-6 0,-4-6-1,-5-4 0,-8-9 1,-8 0-1,-7-4 1,-7-1-2,-5 0 2,-7 3-1,-3 2 1,-3 2-1,-2 6 0,0 4-1,1 1 1,3 4 0,1 2 0,3 3 0,5-1 0,9 4 1,0 0 0,-1-13 0,11 9 0,7-3-1,2 1 1,6-2 0,4 1 0,3-1 0,3 1-1,0 1 0,-2 1 1,-3 0-1,-3 2 0,-3 1-1,-7-1 1,-4 3-1,-13 0-2,13 3-4,-13-3-4,0 0-12,0 0-16,-13 9 0,4-9 0,-1 0 2</inkml:trace>
  <inkml:trace contextRef="#ctx0" brushRef="#br0" timeOffset="5754">3150 16498 96,'-9'25'35,"3"2"2,3 5 0,9 6-30,-1 0-2,5 8-3,-2 0 0,3 3-2,-1-2-2,-1-7-11,-3-3-25,-2-8 2,-4-10-2,0-19-1</inkml:trace>
  <inkml:trace contextRef="#ctx0" brushRef="#br0" timeOffset="10694">2099 12972 10,'0'0'6,"-8"-12"0,8 12-1,-5-10-1,5 10-1,-3-12 0,3 12 1,0 0 3,-2-12 1,2 12 2,0 0 0,-3-11 3,3 11-2,0 0-1,0 0-1,-2-11-2,2 11-2,0 0-1,0 0-1,0 0 0,0 0-2,-3 15 0,3-1-1,1 4 1,0 8 0,2 4 0,-1 9 0,3 3 0,-2 3 2,5 2-1,-3-2 0,3-2 0,-1-4-1,0-6 1,-1-5 0,2-6-2,-2-3 1,-1-5-1,-1-2 0,-4-12 1,6 17 1,-6-17-1,0 0 2,6 11-1,-6-11 0,0 0 1,0 0 0,0 0 0,0 0 1,0 0 0,0 0 0,0 0 0,0 0-1,0 0 0,0 0-1,0 0 0,0 0-1,0 0 0,0 0 0,0 0-1,0 0-1,0 0-1,0 0-1,0 0-2,0 0-6,0 0-23,0 0-1,0 0 2,0 0-1</inkml:trace>
  <inkml:trace contextRef="#ctx0" brushRef="#br0" timeOffset="11561">3999 13319 57,'0'0'25,"-5"16"1,5-16 2,0 0-19,9 1-1,0 0 1,6 3 0,4-3 0,7 4-1,3-5-2,8 4 0,5-4-2,5 3 0,2-3-2,4 2 0,-1-2 0,0 1-1,-3 0 0,-5-2-2,-5 2 0,-8-3-3,-6 4-4,-10-5-14,-15 3-11,9-11 0,-15 0-1,-2 0 1</inkml:trace>
  <inkml:trace contextRef="#ctx0" brushRef="#br0" timeOffset="11861">4479 13123 52,'12'-4'25,"12"8"2,1-6 0,6 5-15,4 4-3,1 4 1,2 9 0,-3 4-2,1 7-1,-9 2-1,-1 3-1,-9 2-1,-5 6-2,-12-6 0,-9 3-1,-14-6 1,-7 0-1,-9-2 0,-6-3-2,-5-3 0,-3-5-1,3 3-6,-1-9-11,7-1-15,7 3 0,5-9-1,9 3 2</inkml:trace>
  <inkml:trace contextRef="#ctx0" brushRef="#br0" timeOffset="13411">5655 12884 21,'0'0'18,"0"0"3,-2 21 4,4-5-9,6 12-4,3 12 0,0 14-2,3 13 1,-2 9-1,3 5-5,-3 1-1,-1-3-3,-4-7 0,-3-13-1,-3-12 0,-1-11-1,0-11-5,-3-11-14,3-14-7,-10-9-1,3-13-1,5-4 1</inkml:trace>
  <inkml:trace contextRef="#ctx0" brushRef="#br0" timeOffset="13720">5686 12928 74,'5'-14'28,"-3"-7"-1,10 7-2,4 0-17,2 3-3,5 8 0,3 1-2,2 9 0,-2 5 0,1 8-1,-3 2-1,-2 6 0,-6 0-1,-4 1 1,-6 1-1,-5-2 1,-5-2 0,-6-2 1,-6-3-2,-2-4 0,-2 0-3,-1-7-4,1-2-10,1-3-10,0-12-3,10 3-1,-1-13 1</inkml:trace>
  <inkml:trace contextRef="#ctx0" brushRef="#br0" timeOffset="14690">5956 13023 8,'0'0'18,"19"16"3,-19-16 3,18 14-4,-8 0-3,0 4-1,2 7-2,-2 3-2,2 3 0,-3 0-3,3 1-4,-3-5-1,-1-2 0,-1-10-1,2-5 0,0-10 0,1-6 0,-2-9 0,4-7-1,-3-7-1,0-5 0,-1-3-1,-1-3 0,-2 2 1,-2 4-1,-1 6 0,-2 5 0,0 8 0,0 15-1,0 0 1,0 0 0,-5 24 0,4 1-1,0 9 1,2 2 0,1 5 1,2 0-1,1-4 0,2-4 1,3-8 0,2-8 0,0-8 0,4-6 0,-1-8 0,1-8 0,1-5-1,-1-9 0,0-5 1,-3-6-2,0-5 1,-2-3 0,-3 1 0,-3 2-1,-2 5 1,-2 6 0,-2 6 1,-2 6-1,-3 7 0,6 13 0,-14-8-1,5 12 1,0 9 0,1 7 0,1 10-1,1 8 1,3 8 0,4 6 1,3 3-1,6 0 0,2-2 1,5-6-1,3-7 1,3-8-1,0-8 1,1-9-1,0-8 1,0-7-1,-1-8 1,0-7-2,-3-9 2,-1-9-2,-2-6 1,-3-7-1,-5-4 1,-3-1-1,-5 1 1,-3 3 0,-4 6 1,-1 8-1,-3 9 0,0 6 1,0 9-1,1 7 0,-1 7 1,1 11-1,2 9 0,2 10 1,0 9-1,2 7 1,1 4-1,2 2 1,2-1 0,3-5 0,1-6-1,0-10-2,3-8 0,1-11-3,3-6-3,-1-12-7,6-6-13,1-4-6,1-11 2,2-2-1,-1-6 1,3 2 10</inkml:trace>
  <inkml:trace contextRef="#ctx0" brushRef="#br0" timeOffset="14842">6777 13236 11,'11'-20'24,"2"15"4,-13 5 3,11 1-1,-11-1-5,2 20-8,0-2-5,-1-3-3,2 6-3,-1-4-2,1 0-4,1-3-3,-4-14-6,6 12-21,-6-12-1,11-6-1,-11 6-1</inkml:trace>
  <inkml:trace contextRef="#ctx0" brushRef="#br0" timeOffset="15163">6923 13229 72,'11'27'31,"-6"-9"-1,7 3 0,-3-6-9,3-4-19,0-1-1,-2-4 0,-10-6 0,12 5 0,-12-5 0,0 0 1,11-19 0,-7 5 0,1-1 1,0-2-1,2 0 1,-1 1-1,0 3 0,0 3 0,-6 10 0,14-5-1,-14 5 0,13 15-1,-6-4-1,2 1-2,-2 0-3,4 2-6,-2-3-19,-9-11-2,20-2-1,-13-10 0</inkml:trace>
  <inkml:trace contextRef="#ctx0" brushRef="#br0" timeOffset="15367">7063 12942 102,'-13'-10'32,"1"0"0,5-2-2,7 12-25,-5-13-5,5 13-4,0 0-1,0 0-2,10 4-7,-1 7-9,0 3-8,8 11 0,-2-2 0,10 10 3</inkml:trace>
  <inkml:trace contextRef="#ctx0" brushRef="#br0" timeOffset="15859">7404 13197 61,'12'-2'30,"1"8"-2,-13-6 0,0 0-13,0 0-7,-8 13-3,0 1-3,-3 1 1,1 5 0,-1-1-1,1 4 1,3-5 0,3 1-1,3-4-1,2-3 1,-1-12-1,9 9 1,-9-9 0,18-7-1,-9-2 0,1-3 0,1-2 0,0 1-1,-1-1 0,-2 3 0,-8 11-1,13-12 0,-13 12 1,12 10-1,-8 6 0,2 3 1,3 11-1,1 5 0,0 6 1,3 2-1,0 2 2,0 2-1,0-2 0,-2-1 1,-6-7 1,-2-3 0,-5-5 2,-8-3-1,-9-8 0,-5-4-1,-10-7 0,-6-3-2,-5-8-1,-4-7-3,1-6-4,0-9-10,10-7-18,8 0 1,12-6-1,17 1 3</inkml:trace>
  <inkml:trace contextRef="#ctx0" brushRef="#br0" timeOffset="16354">8262 13335 46,'13'9'27,"-13"-9"2,0 0 1,0 0-10,0 0-6,14 9-1,-14-9-4,19-4 0,-4-2-1,6 1-2,0-5-2,4-1-1,-1-5-2,-1-3 0,-3-3 0,-4-1 0,-6-2-1,-4 1 0,-6 1 0,-6 2 0,-5 4-1,-8 7 0,-3 7 0,-7 8 0,-3 10 1,-2 9-1,-1 7 1,3 4 0,3 5 0,6 1 1,6 2 0,9-2-1,11-6 1,10-3-1,9-7 1,9-5 0,6-6-1,5-7-2,4-6-1,-1-12-3,5 1-9,-3-8-19,-4-8-1,-1-5 1,-6-8-1</inkml:trace>
  <inkml:trace contextRef="#ctx0" brushRef="#br0" timeOffset="16568">8745 12778 75,'-19'0'33,"14"22"-1,-3 6-1,5 13-19,5 12-6,-2 7-1,3 12-1,-1-2-2,2-1-2,1-1-6,0-10-11,0-10-16,3-9 0,-3-17 0,4-6 1</inkml:trace>
  <inkml:trace contextRef="#ctx0" brushRef="#br0" timeOffset="17304">8834 13372 60,'16'9'29,"-7"-7"0,6 7 0,3-3-14,0-5-5,6 2-4,-3-7-1,2-1-1,-2-5 0,-1-1 0,-5-4-1,-3-1 0,-5-3-2,-4 2 1,-6-1-1,-4 3 0,-3 3 0,-6 5-1,-3 6 1,-3 7-1,0 4 1,1 6 0,1 3-1,4 4 1,4 0 0,6 4 0,7-3 0,6-1-2,6-4 0,5-5-1,6-2-2,3-11-2,6-2 0,-2-12-1,7 0-1,-4-8 2,2 2-1,-5-5 5,-3 3 2,-5 5 3,-6 2 1,-3 4 1,-14 10 0,0 0 1,0 0-1,0 18 0,-6-4-3,2 5 0,-1 3 0,4 1-1,1-1 1,6-2-1,2-5 0,4-1-1,4-7 1,2-3 0,5-10 0,0-4 1,0-8-1,1-5 0,0-5-2,-2-7 1,0-5-1,-4-4 1,-3-1-2,-5-4 1,-3 1 0,-4 3 1,-3 4 1,-2 7-1,-2 7 1,1 9 0,-3 7 0,6 11 0,-9 16-1,7 9 1,1 9-1,3 8 0,1 7 0,0 3 1,3 3-3,0-5-1,2 1-5,-2-12-9,0-8-16,1-7-2,-4-12 2,-3-12-2</inkml:trace>
  <inkml:trace contextRef="#ctx0" brushRef="#br0" timeOffset="18163">9482 13376 66,'-9'-25'30,"9"25"0,10-22 0,1 10-16,8 8-5,2-1-2,5 10-1,0-1 0,3 9-1,-3 0-1,0 6-1,-6 1-1,0-2-2,-7 0 0,-3-2 0,-5-4 0,-5-12 0,5 15 1,-5-15 0,0 0 0,4-20 1,-2 3 0,2-5 0,0-4-2,1-1 1,1 0-1,0 5 1,1 6-2,0 4 0,-7 12 1,13 2-1,-6 13 0,0 5 1,1 6 0,0 3-1,4 3 1,1-2-1,1-2 2,3-2-2,0-9 2,3-3-1,-1-10 1,2-5 0,-3-9 1,0-5 0,-5-5-1,-2-3 1,-4-3-1,-5-2 0,-6 0-1,-4 4 0,-3 6 0,-6 4-1,-2 8 0,-1 6 0,1 7 0,1 6 0,4 5 0,1-2-1,6 4-1,2-5-1,7 3-1,-2-18-4,15 16 0,-7-17-2,9 1 1,-3-6 0,3 0 3,-1-3 2,1-1 2,-2 3 4,-2 4 2,1 4 2,-4 6 1,-1 7-1,-2 1 2,2 7-1,-4 1-1,2 0-2,-3-2 1,1-1-1,-2-9-1,-3-11 1,11 10-1,-11-10-1,13-14 1,-5 1 1,-1-6 1,3 3 0,-2-3-1,0 3 0,-3 2 0,0 3 0,-5 11-1,5-10-1,-5 10-1,0 0-1,3 15-1,-3-15-3,8 16-3,-8-16-7,20-2-18,-1-3-2,2-7 0,6-4-1</inkml:trace>
  <inkml:trace contextRef="#ctx0" brushRef="#br0" timeOffset="18401">10451 13271 50,'6'-11'31,"-6"11"2,0 0 0,-13 13-9,5 3-9,-4-2-6,5 7-2,-1-1-2,7 4-1,4-1-2,5 2-1,2-3 0,1-1 0,0-5 0,-2 2-1,-5-3 1,-6-2-2,-7-3-1,-7-4-2,-1 4-4,-8-6-14,-2-1-14,5 2 2,0-7-3,9 1 3</inkml:trace>
  <inkml:trace contextRef="#ctx0" brushRef="#br0" timeOffset="18996">11318 13186 71,'-23'14'33,"8"11"0,-1 4-3,7 1-13,8 9-4,-1-4-5,7 5-2,1-7-1,9-3-1,0-9 0,4-5-2,0-9 0,2-10-1,-2-9 0,0-5 2,-1-7-2,-3-2 0,-2-1 0,-1 1-1,-2 4 0,-3 5 1,-3 7-2,-4 10 0,0 0 0,11 16 0,-5 1 0,2 5 1,4 1 0,4 3-1,3-4 2,3-3-1,0-6 0,3-9 1,-3-4 0,-3-8 0,-3-5 0,-6-5 1,-4-6-1,-6-3-1,-4-4 0,-6-2-1,-2-2-1,-5-1-2,0 4-2,-4 0-3,5 10-10,0 3-18,2 4 1,14 15 0,-13-13 1</inkml:trace>
  <inkml:trace contextRef="#ctx0" brushRef="#br0" timeOffset="19765">11000 13323 19,'0'0'22,"-18"-8"2,9 6-4,-1-2-2,-1 3-3,0 2 0,-2 3-2,1 6-1,-3 1-3,3 6 0,-3 3-4,4 4-2,-1-1 1,5 1-2,0-1 2,7-4-2,4-5 0,5-2-1,4-8 2,3-3-1,3-6 1,4-4-2,1-4 0,1-2 1,-2 1-1,-2 0 1,-4 1-2,-4 4 1,-3 3-1,-10 6 1,10 9-2,-7 2 0,-2 3-1,1 0-3,5 5-5,1 0-22,4-6-3,8-1 1,3-11-2</inkml:trace>
  <inkml:trace contextRef="#ctx0" brushRef="#br0" timeOffset="20600">11890 13343 41,'0'0'30,"8"-2"1,-8 2-5,0 0-6,0 0-4,0 0-4,0 0-4,-14-5-3,14 5-2,-16 10-1,16-10 1,-17 19 0,11-3 0,-2 0-1,5 4 0,2-3 0,4 1-1,4-5 0,3-4 0,2-3 0,4-5-1,0-7 1,1-2 1,-2-3-1,-1 0 1,-3 0-1,-2 1 0,-9 10-1,11-13 0,-11 13 0,0 0 0,0 0-1,3 12 1,-3-12 0,5 18-1,-5-18 2,17 18-1,-4-16 0,3-3 0,3-3 0,2-4 0,0-3 0,-1-5 0,-3 2 0,-1-1 0,-4 6 0,-3 2-1,-9 7 0,13 5 1,-8 9-1,0 5-1,3 8 2,1 5-1,3 6 0,0 5 1,0 1 0,0 1-1,-3-4 2,-4-1 0,-5-4 0,-5-5 1,-8-7-1,-3-6 0,-3-7-1,-4-6 0,1-8-2,-2-8-2,4-5-3,1-12-8,7-4-19,7-1 0,4-8-1,10 3 0</inkml:trace>
  <inkml:trace contextRef="#ctx0" brushRef="#br0" timeOffset="20943">13124 13156 52,'7'-19'26,"-13"-9"0,0 12-1,-6 2-13,-7 5-4,-1 14 0,-6 10-1,4 15 2,-3 10-2,4 11 1,2 8-2,6 8-2,3 0-1,6 1-2,3-5-1,2-5-3,4-7-2,-2-9-6,3-10-15,-2-5-7,-7-14 1,3-13-2</inkml:trace>
  <inkml:trace contextRef="#ctx0" brushRef="#br0" timeOffset="21990">12727 13599 40,'-19'-28'27,"14"9"2,5-8-1,13 5-13,9 3-4,7 2 0,8 5 1,3 5-5,5 7-1,-2 4 0,-1 10-1,-4 0-2,-3 8 0,-6 1-1,-4 2-2,-9-4 0,-3-1 1,-5-5-1,-2-2 1,-6-13 0,2 12 1,-2-12 0,0 0-1,-1-16 1,2 2 0,2-3-1,2-1 0,-1-1 0,2 2-1,0 2 0,-1 4 0,-5 11 0,10-10-1,-10 10 1,12 3-1,-12-3 1,14 10-1,-14-10 1,12 9 0,-12-9 0,11 7 1,-11-7 0,0 0 0,0 0 0,0 0-1,0 0 1,5-21-1,-6 8 0,-1-2 1,0 0-2,-2 0 1,1 2-2,0 0 2,3 13-1,-5-14 1,5 14-1,0 0 0,0 0 1,0 0-1,0 0 0,10 3 0,-1 1 0,0-1 1,3 3-1,2 0 0,3 1 0,0 1 0,2 2 2,2-1-2,-3 0 1,2 2 0,-4-3 0,0 4 0,-4-3 0,-3 1 0,-2 1 1,-7-11-1,6 17 0,-6-17 0,1 13 1,-1-13 0,0 0 0,0 0 0,0 0 0,0 0 1,0 0-1,0 0 0,0 0-1,6-14 1,-6 14-1,6-15 0,-6 15 0,4-12-1,-4 12 1,0 0-1,0 0 0,11-3 1,-11 3-1,10 8 1,-10-8-1,15 12 1,-4-5 0,1-1 0,0-1 1,2 0-1,-2-3 1,-2 0-1,1-2 1,-11 0 1,15-6-1,-15 6 0,6-13 1,-6 13-1,-4-21 0,-1 9-1,-3-2 1,-1 0 0,-1 1-1,-2 3 0,1 4-2,-2-1-1,13 7-2,-18-3-2,18 3-1,-9 8-5,9-8-13,11 11-9,-11-11 1,20 3 0,-10-9 3</inkml:trace>
  <inkml:trace contextRef="#ctx0" brushRef="#br0" timeOffset="22336">13705 13441 57,'12'13'30,"-5"-2"0,2 5 2,-5 4-11,-2-6-10,6 7-4,-7-6-1,3 4-1,-2-7-1,3 1-1,-5-13 0,9 11-1,-9-11-1,12-7 1,-5-4-1,2 0 0,1-5 0,1 1 0,-1-2 0,0 3 0,-1 1 0,0 4 0,-9 9 0,10-9-1,-10 9 1,0 0-1,6 20 0,-3-8 0,1 1 0,2 0 0,3-1-3,0-3-2,7-2-8,0-5-22,4-9 0,6-5 0,1-9-1</inkml:trace>
  <inkml:trace contextRef="#ctx0" brushRef="#br0" timeOffset="22622">14676 12800 78,'-6'34'32,"2"19"1,-4 6 1,0 9-16,6 10-13,-4 5-2,1-1-1,0-6-1,1-9-1,3-9-3,1-16-3,5-11-14,2-13-15,-7-18 2,15-19-2,-5-15 2</inkml:trace>
  <inkml:trace contextRef="#ctx0" brushRef="#br0" timeOffset="23148">14784 12930 95,'-4'31'34,"1"20"0,-2 9-1,2 0-24,7 5-2,-1-2-3,5-4-1,0-11-1,5-8 0,2-10 0,0-8-1,0-11 0,-1-7-1,0-11 1,0-6 1,-4-6-2,0 0 1,-1 0-1,-2 0 0,-1 5-1,-6 14 1,10-9 0,-10 9 0,10 14 0,-2 1 0,3 1 0,4 2 0,2-3 1,5-1-1,0-5 1,1-6-1,-1-3 1,-2-7 0,-3-5-1,-5-3 1,-6-3-1,-4 0 1,-4-1-1,-2 5 0,-3 2 0,-3 5-1,0 7 1,10 0 1,-13 21 0,11-1-1,4 5 1,7 3-1,6-1 2,6-2-2,6-1 0,4-7-2,3-5-1,-2-11-4,4 0-8,-11-8-22,-6-12 0,-9-3 0,-11-7 0</inkml:trace>
  <inkml:trace contextRef="#ctx0" brushRef="#br0" timeOffset="23322">14537 13102 89,'-50'3'33,"26"6"0,24-9-2,10 5-21,31-4-8,18-1-6,11-3-15,11-5-13,15 2-1,1-8-1,7 2 0</inkml:trace>
  <inkml:trace contextRef="#ctx0" brushRef="#br0" timeOffset="23629">15741 13097 100,'4'33'35,"-3"-3"1,3-3-1,4 7-27,-3-3-3,4 4 0,-3-8 0,2 0 0,-4-7-1,3-3 0,-2-6-2,-5-11 1,0 0-1,12-4 0,-7-9-1,1-3 0,3-5 1,3-4-2,3-3-2,2-4-1,3 4-3,-2-5-5,9 10-14,-2-1-13,1 3-2,1 5 2,-1 4 0</inkml:trace>
  <inkml:trace contextRef="#ctx0" brushRef="#br0" timeOffset="23740">16187 13214 96,'14'39'33,"-6"-5"1,1-2-7,-1-4-20,-1-13-33,4-1-6,-11-14-2,19-12-1</inkml:trace>
  <inkml:trace contextRef="#ctx0" brushRef="#br0" timeOffset="24051">16446 13225 119,'3'43'36,"2"-4"0,-2-13-2,1-10-32,4-7-5,3-5 0,-11-4 0,14-13 2,-14 13 0,15-20 2,-5 10 0,1-3 1,-1 3 1,-10 10-1,18-12 1,-8 8-2,0 6 1,0 2 0,1 3-1,-1 2-2,1-2-2,2 3-6,-4-6-24,1-8-4,1-7 1,-4-10-1</inkml:trace>
  <inkml:trace contextRef="#ctx0" brushRef="#br0" timeOffset="24240">16343 12919 96,'-15'11'33,"7"-5"-2,15 5-3,11-7-26,14 4-15,2-4-4,12 4-1,1-4-2,10 3-4,4 4-6,-4-6 3,6 7 5</inkml:trace>
  <inkml:trace contextRef="#ctx0" brushRef="#br0" timeOffset="24675">16985 13062 10,'29'6'22,"1"9"2,-15-10 1,-1 7 2,-14-12-8,-3 14-5,-6-5-4,-8-4-2,0 7 0,-8-1 2,5 5-2,-3-1-1,5 4-2,3-2 0,6 5-1,4-2-1,8 0-1,6-5 0,7-1 0,5-4 0,4-2-1,3-6 0,2-1 1,0-5-2,-1-3 1,-3-3 0,-4 2-1,-3-1 0,-5 2 0,-3 1 0,-11 6-1,13-1 0,-13 1 1,7 24-1,-3-3 1,0 9 0,2 5-1,0 4 3,1 6-1,-4-2 2,0-1-1,-4-6 2,-3-2-2,-6-12 1,-1-6-1,-4-9-1,-3-10-3,2-8-3,-6-14-7,4-6-25,3-5-1,3-7 1,7 0-1</inkml:trace>
  <inkml:trace contextRef="#ctx0" brushRef="#br0" timeOffset="25679">18734 12609 24,'-22'-14'25,"-8"-4"2,2 11 3,-7 2-7,-2 7-4,-2 12-4,-3 8-2,4 19-3,-2 10-2,7 18-2,1 9-1,12 11-1,6 0-1,13 2 0,11-8 0,10-4 0,5-15 0,8-8-1,2-15 1,2-8-2,-5-10 0,-3-5-2,-6-7 0,-9-7-4,-2-3-6,-12-1-24,-2-22-1,-2 1 1,-5-9-2</inkml:trace>
  <inkml:trace contextRef="#ctx0" brushRef="#br0" timeOffset="26460">19251 13130 34,'15'2'26,"-15"-2"1,10-11-4,-10 11-6,-8-11-4,-2 5-2,-7 0-2,-3 4-1,-7 1-1,-1 9 0,-7 6 1,0 10 0,-2 4-2,5 10 0,2-1-1,9 4-1,6-2-1,12 0 0,9-10-1,13-8-2,9-10 2,8-8-1,6-9 0,5-6-1,0-11 0,1-8 0,-3-7-1,-5-2 1,-6-6 0,-6-4-1,-8-4 0,-7-3 0,-9-1 1,-6-1 0,-6 4 0,-4 5 0,-2 6 1,-3 9-1,0 7 0,-1 9 1,3 13-1,1 11 0,5 13 0,2 10 0,6 12-1,2 12 1,4 10 0,3 6 0,4 6 1,2 1-1,1-6 1,2-3-1,1-6-1,0-14-4,4-6-4,-4-13-25,5-17-1,4-8-1,-2-16 0</inkml:trace>
  <inkml:trace contextRef="#ctx0" brushRef="#br0" timeOffset="26920">19705 13197 79,'-1'20'30,"-4"-7"1,6-3 1,5 1-21,-6-11-4,14 15 1,-4-13-1,6 4 0,2-6-1,6 0-1,0-4-2,4-3-1,-2-5-1,1-2 0,-1-4 0,-4 0 0,-3-4-1,-5-2 0,-5 1-1,-4 1 1,-6 1-1,-5 2 0,-5 4 0,-4 2 0,-4 5 0,-4 4 0,-3 8 1,-1 6 0,0 7 0,2 7 1,2 8-1,6 5 2,6 4-1,9 3 1,10 1 0,10 0 0,7-4 0,8-6-1,5-7 1,6-6-2,1-7-1,2-10-2,-2-4-4,-6-16-9,-3-4-20,-2-4-1,-6-10 0,-5-2 0</inkml:trace>
  <inkml:trace contextRef="#ctx0" brushRef="#br0" timeOffset="27619">20558 13054 57,'0'0'29,"-24"-4"2,9 4-7,-4 7-8,-6 1-2,2 13-1,-5 0-3,6 9-2,2-1-2,6 2-2,6-2-1,8-1 0,8-5-2,9-6 1,2-8-1,5-4 1,0-6-1,0-4 0,-2-4 0,-2-3 0,-6-1 0,-2 3 0,-12 10 0,14-18 0,-14 18-1,0 0 0,0 0 0,0 0 0,0 0-1,8 13 0,-8-13-2,8 13 0,4-5-4,1-8-5,8 0-11,3-4-11,5-9-1,7-2-1,1-8 2</inkml:trace>
  <inkml:trace contextRef="#ctx0" brushRef="#br0" timeOffset="28031">20952 13067 35,'0'0'29,"-9"-7"2,-8 18 0,-8 7-6,-6 5-9,4 11-1,-3-3-4,7 8-2,5-5-3,11 2-2,9-6-1,12-4-1,12-10 0,10-4-1,8-10 0,6-5-1,5-10-1,2-9 0,0-9 0,-1-11-1,-4-7 0,-4-9-1,-7-4 1,-10-9 0,-8-1 1,-10-2 1,-9 3 0,-9 6 1,-9 7 0,-3 12 1,-6 11-1,-1 15 2,1 15-2,3 17 0,5 16 0,4 13-1,6 11 0,5 10 0,5 6 0,6 2-1,5 1-3,2-8-2,6-1-6,-3-14-9,0-12-14,-2-7 1,-3-16-1,-2-5 2</inkml:trace>
  <inkml:trace contextRef="#ctx0" brushRef="#br0" timeOffset="28251">21276 13106 63,'-12'-8'33,"2"-5"-2,10 13 1,15-9-14,1 4-6,14 9-4,6-2-2,5 11-2,3 2 0,1 8-1,-2 4-1,-3 4 0,-7-2-3,-7-1-2,-5-1-3,-9-12-3,3-1-11,-5-10-14,-10-4-1,18-18-1,-10-7 3</inkml:trace>
  <inkml:trace contextRef="#ctx0" brushRef="#br0" timeOffset="29198">21781 13049 42,'14'-5'30,"-5"5"3,3 17 0,1 7-9,-2 3-6,5 10-6,-1-3-3,3 4-2,-3-8-2,2-3-1,-5-9 0,1-4-2,-4-12 0,-1-6 0,-2-9 0,-2-5 0,0-8 0,3-3-2,1-6 0,2-3 0,6 3-2,2 2 1,7 3-1,4 5-1,8 8 0,4 4 0,2 11-1,0 2 1,2 6 0,-5 1 1,-3 5-1,-7 1 2,-9 2-1,-9 3 2,-10 6 0,-7 1 2,-9 1-1,-3 2 1,-3-1-1,1-3 1,1-3 0,4-3-1,7-8 1,7-10-1,0 0-1,21 4 1,-4-11 0,3-4 0,1 0 0,1-1-1,-2-1 1,-4 3-2,-2 4 1,-4 7 0,-10-1-1,11 22 1,-7-3 0,-1 3 0,4 3 0,5-1 1,2-3-1,7-4 1,2-10-1,4-7 0,6-9-1,2-7 0,-1-7 0,-1-9 0,-1-6 0,-5-7-1,-4-3 1,-3-2 0,-9-1 1,-5 4-1,-5 4 2,-6 8-1,-3 8 1,-4 10-1,-2 8 1,-2 14 0,1 9-1,2 11 0,4 8 0,4 9 1,4 9-1,2 0-1,4 2-1,1-4 0,5-4-2,-1-10-2,1-3-1,-6-17-2,3-5-1,-8-10 0,0 0 3,0-16 3,-3 3 3,-2-4 2,1-6 3,1 5 3,-1-4 2,6 6 0,0-2-1,6 6-2,1 3 0,7 8-2,-1 4-1,5 8-1,0 0-1,2 4 0,-2 2-1,-2 0 0,-2 0-3,-6-6-2,-1 2-6,-9-13-18,0 0-6,9 5 0,-7-16-1</inkml:trace>
  <inkml:trace contextRef="#ctx0" brushRef="#br0" timeOffset="29868">23125 13158 62,'4'19'32,"2"9"0,-5-3-1,0-4-18,6 5-5,-5-10-4,2-1 1,-4-15-2,4 15-1,-4-15 0,0 0 0,11-11 0,-4-1-1,0-2 0,2-1 0,1-2 0,0 3 0,0 2-1,0 3 1,-10 9 0,15-3 0,-15 3-1,14 10 1,-14-10-1,15 19-1,-3-10 0,2-2-1,4 0-1,2-5-2,7 1-3,0-9-1,13 4-2,-5-7 1,9 2 1,-5-6 1,1 2 3,-5 0 4,-7-2 4,-4 2 2,-12 0 1,-12 11 1,-2-16 1,-13 18 2,-11-2-2,0 5-3,-4 1 0,3 5-1,-1-3 0,9 2 0,3 0-2,16-10 0,3 15-1,12-7-1,6 1 1,8 5 0,4 6-1,5 7 0,3 8 0,1 6 0,1 6 1,-4 5 1,-7 1 0,-5-1 0,-8-5 1,-11-5-2,-10-13 0,-6-9 1,-13-13-3,-3-14 0,-4-9-3,-3-15-2,3-4-6,-1-16-11,7-9-14,5-5 1,5-11-1,6-2 2</inkml:trace>
  <inkml:trace contextRef="#ctx0" brushRef="#br0" timeOffset="30056">23758 12656 81,'33'1'38,"20"17"-1,21 14-2,19 9-20,14 22-4,-2 8-1,3 14-2,-11 4-2,-10 2-6,-23 4-6,-25-10-24,-32-13-10,-20-12 2,-21-16-2</inkml:trace>
  <inkml:trace contextRef="#ctx0" brushRef="#br0" timeOffset="31083">4353 16685 31,'-9'-14'27,"9"14"2,-8-12-5,6 2-3,2 10-3,0 0-3,0 0-2,-1-12-4,1 12-2,20 0-2,4 3 0,8-3-1,10 2-1,6 0-1,7 1 1,5 4-1,2 0-1,-4-4 0,-6 1-1,-9-2-1,-9-1-1,-7 4-3,-10-10-8,-7-4-22,-10 9-1,-11-20 1,-3 8-2</inkml:trace>
  <inkml:trace contextRef="#ctx0" brushRef="#br0" timeOffset="31355">4617 16446 56,'-10'-7'29,"5"-4"0,15 7-1,8 2-13,9 1-5,12 9-2,6 2-2,11 8 0,1 7-1,4 9-1,-5 6 0,-2 6-2,-12 3 0,-10 5-1,-15 0 1,-15 2-2,-17-4 2,-10 0-2,-10-7 0,-8-4-2,-5-3-4,-5-14-10,3-3-20,6-11 0,9-11-1,11-11 1</inkml:trace>
  <inkml:trace contextRef="#ctx0" brushRef="#br0" timeOffset="34308">5973 16189 35,'-9'-11'24,"9"11"0,0 0 3,-3 19-14,7 9-3,1 8-1,3 13-2,1 5 1,4 8 0,-2 1 1,3 1-4,-2-10-1,1-6 0,-2-16-2,0-6 1,-2-12-1,-1-9 0,-8-5-1,10-20 0,-10 4 0,-2-4-1,-4-1 0,-3-3 0,-4 1-1,-5 6 1,-2 3-1,-3 5 1,-4 7 1,0 7-1,-1 4 1,3 11 0,1 4-1,7 4 0,5 2 0,8-1 0,9-1 0,8-3-1,6-4 1,5-9-2,6-3-2,0-7-2,7-1-13,-3-8-11,-3-4-3,1-2-2,-4-8 2</inkml:trace>
  <inkml:trace contextRef="#ctx0" brushRef="#br0" timeOffset="34631">6308 16647 79,'3'21'32,"3"1"-2,-2 0-9,2-6-13,3 3-6,2-10 2,2 3-1,-1-10 1,4-2 0,-1-6 0,0-5 1,-3-6-2,-2 0 1,-4-2-3,-7 1 1,-5 0-1,-6 3 0,-7 4-1,-2 9 0,-4 3 0,-2 9-1,1 2-1,2 0-3,7 4-8,0-4-10,8-1-10,9-11-1,0 0-2,17-3 2</inkml:trace>
  <inkml:trace contextRef="#ctx0" brushRef="#br0" timeOffset="35006">6517 16594 62,'19'2'33,"-3"9"-1,-5 1 1,-5 6-17,2 8-11,-4 0-1,1 0-2,-1-1 0,1 1-1,-1-8 1,1 0-1,-5-18 0,7 11 1,-7-11-1,0 0 0,8-17 1,-4 4 0,2-7-1,2-3 1,3-3-1,0 1 0,2 1 0,2 2 0,0 2-2,1 5 1,-1 10 0,0 5 0,-3 5-1,2 3 1,-2 6 0,-2 4-1,0 0-1,-2 0-2,0 1-1,-2-4-2,2 2-3,-3-6-7,5-2-9,0-2-9,-2-5 1,5 2 1</inkml:trace>
  <inkml:trace contextRef="#ctx0" brushRef="#br0" timeOffset="35775">7049 16605 22,'0'0'24,"0"0"1,0 0 4,0 0-12,-1 16-3,4 5-1,-5-2-2,5 7-1,-3-2 0,5 5-2,-3-6-3,4 1-4,-2-9 0,3-4-1,-7-11 1,18 11 0,-7-13 0,1-2 0,2-4 0,1-1 0,-2-2 0,1-2 1,-3 0-1,-3-3 1,-3 0-1,-3-1 1,-4 2-1,-1 0 1,-1 1-2,-2 0 0,-1 1 0,7 13 0,-15-14 0,6 10-1,-1 2 1,-3 2 0,0 3 0,-3 3 0,0 5 0,1 2 0,-1 0 0,4 1-1,0-2 1,4-2 0,8-10 0,-9 15 0,9-15-1,0 0 1,0 0 0,0 0 0,9-8 0,-9 8-1,7-13 1,-7 13 0,10-13 0,-10 13 0,7-12 0,-7 12 0,9-9 0,-9 9 1,0 0-2,11-1 1,-11 1 0,10 15 0,-5-3-1,3 2-1,2 4 2,2 4-1,1 2 1,3 4-2,-1-3 3,5-1-2,-2-3 1,3-3 1,-1-4-2,1-9-1,2-4-1,-3-9-3,5-2-5,-8-11-10,3-2-14,0-3 1,-4-9 0,-1 0 2</inkml:trace>
  <inkml:trace contextRef="#ctx0" brushRef="#br0" timeOffset="35980">7437 16464 64,'0'0'33,"-13"-2"0,11 14-8,3 12-9,-5 0-6,5 14-2,-2 1-2,4 5-3,-1-2-1,3 1-3,1-4-1,-2-9-5,7 0-8,-4-13-22,2-12 1,0-7 1,-2-9 0</inkml:trace>
  <inkml:trace contextRef="#ctx0" brushRef="#br0" timeOffset="36236">7400 16657 72,'-5'14'33,"5"-14"-1,6 15 1,7-10-24,5-10-5,7 6 0,3-5-1,5 5 1,0-1 0,3 8 0,-4-3-2,1 8 0,-9 1-1,-4 1-2,-4 0 1,-5-1-2,-5-2-1,-6-12-5,8 15-18,-8-15-9,0 0 0,6-21-1,-1 0 1</inkml:trace>
  <inkml:trace contextRef="#ctx0" brushRef="#br0" timeOffset="36522">7968 16651 99,'14'26'35,"-1"-4"1,-3-2-3,-4-8-31,0-2-3,-6-10 1,0 0 3,9-5-2,-9 5 2,6-17-1,-1 6 1,0 0-2,1-2 2,2 1-3,-1 1 0,-7 11 0,14-11-2,-14 11-1,11-3-1,-11 3-2,10 1-3,-10-1-11,16 2-17,-16-2 1,10-12 0,-6 0 2</inkml:trace>
  <inkml:trace contextRef="#ctx0" brushRef="#br0" timeOffset="36753">7752 16449 87,'-21'14'35,"9"-10"1,12-4-1,0 0-25,19-20-9,1 5-2,7-2-1,4 1-2,9 7-4,-1-6-15,6 6-11,7 6 0,0-2-1,5 6 0</inkml:trace>
  <inkml:trace contextRef="#ctx0" brushRef="#br0" timeOffset="37158">8522 16422 38,'0'0'29,"6"25"2,-19-15-1,-5 1-10,-2 6-9,-4-3-4,2 5 1,-2-2-2,7 1-2,2-1 0,8 0 0,5-3-2,8 0-1,5-5 0,6-2 0,3-4 0,4-2-1,2-3 1,0-3-1,2-2 0,-2-1-1,-2 0 1,-2 1-1,-2 1 1,0 3-1,-3 6 0,0 4 1,-2 10-1,-1 5-2,1 6 3,-1 6-1,-2 2 0,-2 3 0,-4-1 1,-5 1-1,-8-9 2,-8-3 0,-9-6-2,-9-8-2,-5-1-6,-10-13-15,0-8-11,4-3 0,1-11 0,10-3 0</inkml:trace>
  <inkml:trace contextRef="#ctx0" brushRef="#br0" timeOffset="37653">9327 16524 77,'2'20'35,"0"-4"-2,5-1 2,10-1-27,-4-4-4,8-2-1,2-5 0,5-1 0,2-6-1,3-3 1,-2-5-2,-1-3 0,-4-3-1,-3-2-1,-7-1 0,-4 0 0,-5 1 0,-6 1 0,-4 6 0,-6 4 0,-4 5 0,-2 7 1,-4 6 0,-2 7 0,-1 7 1,1 6 0,2 2-1,3 8 1,5-1-1,8 2-1,7-5 1,9-3-1,6-6 0,6-7-3,9-6-1,0-19-8,7-7-20,1-4-1,-1-11-2,2-5 2</inkml:trace>
  <inkml:trace contextRef="#ctx0" brushRef="#br0" timeOffset="37850">9927 16150 62,'-16'16'34,"4"13"0,1 8-1,5-1-12,5 15-17,0 2-2,2 4-2,2 6-4,-1-10-6,6 1-21,-1-5-4,-1-12-1,3-5 1</inkml:trace>
  <inkml:trace contextRef="#ctx0" brushRef="#br0" timeOffset="38527">10096 16747 71,'23'0'36,"3"-6"-2,-2-6 2,0-4-24,3 0-10,-4-3-2,-4-1 1,-3 0-2,-4 1 1,-6 3 0,-3 4 0,-6-1 1,-5 2-1,-5 4 0,-3 4 1,-3 4-1,0 6 1,-1 5 0,3 4 1,1 6-1,7 5-2,4 0 2,6 1-2,6-4 1,5-2-2,7-2 1,5-6-2,3-7 0,3-8 2,5-1-3,-1-13 1,4-1-1,-2-6 1,1 0 0,-5-1 1,-2-1 1,-4 3 1,-7 4 3,-3 6-2,-7 2 1,-9 9-1,0 0 1,0 0 0,0 0-1,-11-3 1,2 3 0,0 1 0,-1-4 0,10 3 0,-16-5 0,16 5-1,-14-6 0,14 6-1,-10-6 1,10 6 0,0 0 0,0 0 0,0 0 0,0 0 0,0 0 1,0 0-1,0 0 0,0 20 1,2-6 0,3 7-1,-1 2 0,4 5-1,1 1 1,1 0-2,2-2 2,4-1-3,1-6 1,1-10-2,3-3-3,-4-14-15,1-2-17,1-10 3,-2-6-2,1-6 2</inkml:trace>
  <inkml:trace contextRef="#ctx0" brushRef="#br0" timeOffset="38751">10750 16275 73,'-2'16'34,"-1"5"0,6 9 1,0 11-22,2-2-10,1 9-1,0 5-1,0 1-2,1-4-2,-4-8-5,4-3-13,-6-6-13,-2-11-1,1-4-2,0-18 6,-10 7 11</inkml:trace>
  <inkml:trace contextRef="#ctx0" brushRef="#br0" timeOffset="39422">10754 16738 24,'-1'-19'29,"-3"-6"4,7 3-4,2 4-7,3-5-5,10 14-3,-4-6-2,11 13-3,-4 2-2,6 7-1,-2 1-3,1 9 0,-5 2-1,-1 1-3,-4 0 2,-3-1-2,-4-2 1,-4-3-1,-1-4 1,-4-10-1,0 0 1,0 0 2,10-22-2,-5 5 1,2-3-1,0 0 1,0 0-2,1 3 3,-1 4-2,-7 13-1,13-3 2,-13 3-1,10 23 0,-3-5-1,1 2 2,2 0-2,0-4 1,3-1-1,2-4 2,-1-4 0,1-13 0,-3-2 1,0-5-2,-4-1 2,-4-2-2,-3-3 1,-4 2-1,-4-1-2,-1 6 0,-2 2 0,2 2 0,8 8-1,-14-11 0,14 11 1,0 0-1,0 0 2,11 3 0,0 4 1,1 3 1,5 6 0,-1 2 0,3 2 0,-2-2 0,0 1-1,-1-5 2,0-2 0,-3-6-1,0-12 0,-1-6 0,0-2 1,0-3-1,1-2 1,-3-1-1,0 1-2,0 3 1,-10 16-1,15-13 0,-15 13 0,14 6-3,-14-6-3,21 18-17,-5-6-13,4-2 3,5 0-2,4-7 1</inkml:trace>
  <inkml:trace contextRef="#ctx0" brushRef="#br0" timeOffset="39691">12177 16266 63,'1'-16'32,"-1"16"1,0 0 0,-10 16-16,8 18-8,-3 4-1,5 14 0,-4 1-2,5 13 0,-2-4-3,1-2-4,1-6-2,-1-13-7,4-5-18,-3-10-10,-2-11 1,1-15-2,0 0 4</inkml:trace>
  <inkml:trace contextRef="#ctx0" brushRef="#br0" timeOffset="40030">12077 16640 86,'-11'-12'36,"11"12"0,15-15 0,5-2-20,5 6-12,4-1-4,3 3 0,3 3 0,0 4 0,1 5 0,0 6 0,-2 4 0,-1 4 1,-4 1-1,-3 0 1,-3-3 0,-1-1 0,-4-5 0,-1-2 0,-4-7 0,1-2-1,-1-5 1,-3-4 0,-1-4 0,-3-2-1,-4-3 0,-4-1 0,-4 1-2,-5-1-1,-1 6-3,-8-3-3,6 9-20,-3 1-8,3 0 1,5 2-2</inkml:trace>
  <inkml:trace contextRef="#ctx0" brushRef="#br0" timeOffset="40369">13343 15943 78,'-8'13'35,"2"9"-2,7 14 1,11 14-20,-5 12-9,4 12-2,-1 7 0,2 4-2,0 1 0,-3-6-2,-1-9-2,-5-13-6,1-14-17,-3-15-10,-5-18 2,4-11-3,-6-21 2</inkml:trace>
  <inkml:trace contextRef="#ctx0" brushRef="#br0" timeOffset="40917">13431 16146 66,'8'31'36,"-1"14"-2,4 7 2,0 9-11,2-5-22,3 5-1,-3-7 0,1-2-1,-1-11 0,-1-9 0,-3-8 0,0-9-1,-9-15 0,13 7 0,-13-7-1,10-15 1,-6 3 0,0-1-1,1 2 1,-5 11 0,12-18 0,-3 15 0,3 3 0,3 2 0,6 3 0,4-1 1,4 0-1,5-2 0,1-2 1,2-1-1,-3-5 0,-3-2 1,-5-1-1,-7-3 0,-7-1 0,-7-1-1,-8 0 1,-8 1 0,-3 3 0,-5 4 0,-3 3 0,-2 6 1,2 4 0,2 6 0,6 3 0,5 4 1,6 1-1,8 1 0,7-2 0,4-1 0,7-4-1,1-5-2,3-2-1,-1-8-4,2 2-5,-10-12-16,0 0-8,-5-4 0,-7-5 0,-4-2 1</inkml:trace>
  <inkml:trace contextRef="#ctx0" brushRef="#br0" timeOffset="41097">13581 16468 74,'-39'5'36,"13"-1"-1,13-3 1,13-1-22,9-3-7,16-2-3,10 1-3,8-1-4,6-8-9,10 5-21,0 0-2,1-2-1,1 2 0</inkml:trace>
  <inkml:trace contextRef="#ctx0" brushRef="#br0" timeOffset="41333">14233 16467 88,'18'21'36,"-5"2"1,-2-5-6,1 9-16,-7-10-6,3 3-2,-4-5-2,1-1-1,-2-3-1,0-1 0,-3-10-2,3 12-1,-3-12 1,0 0-1,4 13 0,-4-13-1,0 0-2,0 0-3,5 12-8,-5-12-25,0 0 0,2-10 0,4-1-1</inkml:trace>
  <inkml:trace contextRef="#ctx0" brushRef="#br0" timeOffset="42143">14247 16574 40,'0'0'30,"0"0"-3,7 13-3,-7-13-4,13 13-3,-13-13-4,12 22-4,-7-9-2,3 3-2,-1 3-1,1 0 0,-3-5 0,2 0 0,-7-14-1,8 4 0,-8-4 0,7-14-1,-3-2-1,2-4-1,2-2 1,2-5-3,5 5-1,-1-4-3,7 8-4,-3-8-9,7 11-9,-4-2 1,5 8 1,-3 0 4,4 10 10,-5 2 6,1 5 10,0 10 11,-5-2 10,0 8 1,-6-2-2,3 4-2,-7-8-7,2 3-6,-4-7-6,-6-14-6,10 15-13,-10-15-20,8-10 1,-1-4-2,0-8 2</inkml:trace>
  <inkml:trace contextRef="#ctx0" brushRef="#br0" timeOffset="42421">14882 16552 109,'4'28'36,"0"-2"1,-1 2-8,0-15-26,-3-13-3,10 12 1,-10-12-1,13-1 0,-4-1 1,0-4 1,3 0 0,0-1-1,1 1 1,0 1 0,-1 0-1,-2 3 1,1 0-1,0 2-2,-3 2-1,2 1-4,-10-3-12,12-7-20,-12 7 0,12-17 1,-8 3-2</inkml:trace>
  <inkml:trace contextRef="#ctx0" brushRef="#br0" timeOffset="42948">14939 16348 65,'-15'-7'36,"4"2"-1,11 5 1,0 0-11,19-6-19,5 6-4,3 0-2,8 3 0,6 4 0,2 1-1,2 5 1,0 1 0,-1 2-1,-2 3 1,-4 2 0,-8-2 0,-6 2 0,-7 2 0,-9-2 0,-6 0 0,-6-3 1,-6 1-1,-3-4 0,0-1 1,-1-3-1,2-4 0,3-4 1,9-3-1,0 0 0,0 0 0,-3-15 1,3 15-1,11-15 0,-11 15 0,18-12-1,-7 10 1,2 5 0,2 4 0,2 9 0,4 6 0,2 7 0,2 6-1,0 5 2,0 2 0,-3 1 0,-2 0 0,-9-4 1,-4-6-1,-12-5 1,-6-4 0,-10-10 0,-6-5-1,-7-9-2,-5-6-1,2-5-2,-3-14-6,10-1-20,4-6-8,8-8 1,12-2 0</inkml:trace>
  <inkml:trace contextRef="#ctx0" brushRef="#br0" timeOffset="43429">17153 16042 57,'-29'-21'32,"-1"9"-2,-9 1 2,-5 6-22,-2 17-3,-6 7 1,1 18-1,-3 9 2,5 21 0,3 5 0,12 12-2,9 5 0,18 3-3,13-4 1,20-4-3,16-11 0,16-11-2,12-13 1,7-9-3,3-16-1,2-11-2,0-6-4,-11-18-19,-1-6-13,-8-7 2,-6-8 0,-1-8 1</inkml:trace>
  <inkml:trace contextRef="#ctx0" brushRef="#br0" timeOffset="44316">17541 16211 34,'-23'-7'32,"-9"4"2,-4 10 1,-3 15-12,-6 5-5,6 16-5,-4 4-3,8 9-1,4-2-2,11 4-1,8-7-1,13-3-1,11-14-2,11-12 0,9-9-2,7-11 0,4-7-1,1-10-1,2-6 1,-5-10 0,-2-3-1,-7-6 1,-5-4 0,-7-2 0,-6 0 1,-7 1 0,-4 4 0,-5 5 1,-3 5-1,-4 9 1,-1 5 0,-2 9-1,3 7 1,-1 10-1,2 11 1,2 8-1,4 9 1,5 8-1,2 3 1,4 2 0,4 0-1,2-4 1,6-7-2,2-11-1,5-6-3,-2-15-7,10-5-25,3-8-3,2-9 2,3-9-2</inkml:trace>
  <inkml:trace contextRef="#ctx0" brushRef="#br0" timeOffset="44970">18068 16267 91,'-31'22'35,"-4"5"0,3 2 2,9 4-31,4 0-5,9 2 1,6-3-1,10-1 1,11-7-1,15-5 1,12-7-1,8-6 0,5-9-1,6-8 0,3-7-1,2-9-1,-3-6 1,-7-6-1,-7-4 1,-9-5 1,-8-1 1,-9-4-1,-10 1 1,-9 1 3,-10 2-2,-6 7 2,-6 6-2,-1 6 2,-4 7-3,2 10 3,-2 12-3,4 11 0,3 15-1,5 11-1,3 10 1,5 14-1,2 6 2,5 6-3,3-1 2,3-5-1,0-6-1,1-10-1,-1-8-4,-5-16-3,2-4-7,-9-22-6,0 0 0,-13-1 2,2-8 5,-9-11 4,2 1 8,-4-2 6,-2-2 9,6 5 7,0-4 1,9 8-1,4-5-1,13 10-5,5-4-2,12 10-4,7-1-1,9 9-2,4 2 0,4 6-1,-3 3-1,-2 4 1,-3 1-3,-7-3-1,-6 1-3,-10-9-5,0-1-16,-5-8-12,-3-7 1,-3-5-1,-1-11 3</inkml:trace>
  <inkml:trace contextRef="#ctx0" brushRef="#br0" timeOffset="45248">18920 16287 78,'17'0'37,"-8"14"-1,1 4 0,4 14-21,-4-3-7,5 8-1,-3-5-2,3 0-1,-4-5 0,1-5-1,-1-7-1,0-6 0,-3-7-1,1-6 0,1-6 0,-1-6 0,1-5 0,2-4-1,1-6 0,1-3-2,1 1 0,-2-1-2,1 6-2,-5-6-8,-1 7-25,-3 5-1,-4 3 1,-4 2 0</inkml:trace>
  <inkml:trace contextRef="#ctx0" brushRef="#br0" timeOffset="45430">19001 16019 112,'5'10'36,"6"-6"-2,0-9-3,9-1-36,-1-4-17,7 5-16,4 3 1,-1 3-1,3 5 3</inkml:trace>
  <inkml:trace contextRef="#ctx0" brushRef="#br0" timeOffset="46468">19689 16260 58,'-11'21'29,"-7"-18"1,-3 1 1,-5 4-19,-8-1-5,1 10 1,-4-2 0,6 8-1,3-1 0,10 9-1,7-6-2,10 1-1,10-6-2,10-4 1,6-4-1,5-4 0,4-3 0,3-5-1,-1-2 0,-2-3 1,-4-2-1,-4-1-1,-5-2 2,-4-3-2,-8-1 2,-3-2-1,-4-1 0,-3-1 0,-2 1 0,-1 1-1,0 2 2,0 3-1,4 11 0,-7-13 0,7 13 0,0 0 1,0 0-1,0 0 0,0 0 0,0 0 0,0 0 0,0 0 0,0 0 0,0 0 0,0 0-1,0 0 1,0 0 0,0 0 0,0 0 0,0 0 0,0 0 0,0 0 0,0 0 0,0 0 0,0 0 0,0 0 0,0 0 0,0 0 0,0 0 0,0 0 0,0 0 0,0 0 1,0 0-1,0 0 0,0 0 0,0 0 0,0 0 1,0 0-1,0 0 0,0 0 1,0 0 0,0 0-1,0 0 1,0 0 0,0 0-1,0 0 1,0 0-1,0 0 1,0 0-1,0 0 0,0 0 0,0 0 1,0 0-1,0 0 0,0 0 0,0 0 0,0 0 0,0 0 0,0 0 0,0 0 0,0 0 0,0 0 0,0 0 0,0 0 1,0 0-1,0 0 0,0 0 0,8 10 1,-8-10-1,0 0 0,0 0 0,0 0 0,0 0 1,0 0-1,0 0 0,0 0 0,0 0 0,0 0 0,0 0 1,0 0-1,0 0 0,0 0 0,0 0 0,0 0 0,0 0 0,0 0-2,0 0-2,0 0-5,0 0-28,8-10-1,-8 10 1,9-19-2</inkml:trace>
  <inkml:trace contextRef="#ctx0" brushRef="#br0" timeOffset="47933">19737 16369 62,'-2'14'32,"4"8"-1,-3 0-2,-1 1-19,5 9-3,0-3-2,3 4-2,0-7-2,2-7-3,6-3-6,0-11-17,3-10-6,5-6-2,-2-15 1</inkml:trace>
  <inkml:trace contextRef="#ctx0" brushRef="#br0" timeOffset="48150">19953 15950 85,'-9'-8'34,"-2"6"1,6 14-1,6 17-24,-1 9-5,7 13-2,-2 11 1,5 9-2,-1 4-2,4-2-2,2 0-4,-6-16-8,6-6-14,-3-13-7,-5-17 0,-3-11-1</inkml:trace>
  <inkml:trace contextRef="#ctx0" brushRef="#br0" timeOffset="48692">19910 16414 59,'-17'-27'33,"2"-1"0,11 5-6,9 8-12,4-1-2,14 12-4,4 1-3,10 10-1,2 2-1,5 10 1,-2 2-1,-1 5 0,-4 0-1,-5 0-1,-7-2-1,-7-4-2,-4-4-1,-14-16-3,14 17-4,-14-17-6,3-11-9,-2-5-4,3 0-2,0-10 2,2 3 6,0-8 7,2 7 10,0 3 11,-3 1 10,-5 20 8,14-14 3,-14 14-1,14 15-3,-4 6-3,-2-5-8,6 10-3,-3-5-3,5 2-2,-2-4-1,3-3 0,-1-5-1,2-3-1,-1-7 0,-2-1 0,0-6 0,-2 1 0,0-5 0,-1 2 0,-2 0-1,0 1 1,-1 1 0,-9 6 0,16-6-1,-7 6 1,1 1-1,-1 2 0,-1 0-1,1-3-2,2 4-4,-11-4-16,12-18-15,-5 4 2,-4-8-1,-2-5-1</inkml:trace>
  <inkml:trace contextRef="#ctx0" brushRef="#br0" timeOffset="48833">20502 16044 73,'-22'-17'35,"11"7"-2,11 10 0,0 0-22,14-5-12,8 12-10,3-2-20,1 0-1,8 6-2,-2-7 2</inkml:trace>
  <inkml:trace contextRef="#ctx0" brushRef="#br0" timeOffset="49302">21210 16256 55,'-9'1'32,"-6"1"2,-6-2-1,-7 0-11,4 11-12,-4-6-3,5 8 0,-2-2-2,10 3 0,4-1-3,9-1 0,2-12-1,20 17 0,1-9-1,6 0 1,7 4 0,7 4 0,8 6 0,4 10 1,1 6-1,-1 13 0,-4 3 1,-6 11-1,-9-1 0,-11 1 0,-16-8 0,-14-6 0,-14-14 0,-11-14-1,-8-16-1,-7-16-1,-1-13-2,-3-19-1,7-3-4,1-20-7,15 3-8,5-14-7,15-2-2,9-5 2,11-1 3</inkml:trace>
  <inkml:trace contextRef="#ctx0" brushRef="#br0" timeOffset="49407">21419 15946 32,'42'-30'9,"-6"7"-13,-7-6-3,-3 7-4,-9-14-4</inkml:trace>
  <inkml:trace contextRef="#ctx0" brushRef="#br0" timeOffset="50480">21899 15666 106,'46'16'36,"17"11"1,16 12-1,10 14-34,8 21 0,-2 24-1,-9 18 0,-13 12 0,-19 7-1,-15 1-1,-19-7 1,-15-8 0,-17-15 1,-14-19-1,-9-20-1,-9-26-13,-4-17-22,-1-18-2,2-22 1,6-18-2</inkml:trace>
  <inkml:trace contextRef="#ctx0" brushRef="#br0" timeOffset="105571">6760 5357 0,'0'0'13,"2"-16"-3,-2 16-7,-9-16 0,3 4 1,-4-2 2,-2-3 0,-3-1 1,-4-4 0,-2-1 0,-3-3-1,-5-1-1,-6 1-1,-1-4 0,-4 4-2,-4-1 0,-4-1-1,-3 2 1,-4 1-1,-2 2 0,-2 1 0,0 3 0,-3 2 0,0 2 0,0 4 0,1 4 0,0 4 0,-1 1 0,1 6-1,-1 3 1,-1 3-1,-1 6 1,2 2-1,-1 3 0,1 4 1,0 0-1,2 2 0,2 2 0,3 1 0,3 0 1,2-1-1,3 3 1,4-1-1,2 3 1,3 0 0,3 0 0,4 1 0,4-1 0,2-2 0,4 0-1,3-1 0,7-3 0,2 0 1,5-1-1,1-2 1,6 0 0,3 1-1,3 0 1,2-1-1,5 1 1,1 1-1,5-1 1,4-1-2,2 1 1,4-1 0,4 0 1,5 1-1,2 0 1,4-1-1,0 2 1,2 1 0,1-1-1,-1 0 1,4 0-1,-1-2 0,2-1 0,1-3 0,2-3 1,0-2-1,2-4 1,2-3 0,-1-4 0,0-1 0,0-4 1,0-5-1,1-3 0,0-4 1,3-5-1,0-4 1,-1-7 1,1-4 0,0-5 0,0-3 0,-7-2 1,0-1 0,-8-2 0,-4 3 1,-8-2-1,-6 5 1,-9-1-3,-7 3-1,-7 0-4,-13 0-8,-9-4-18,-5 3-3,-13-12 1,-4-1-1</inkml:trace>
  <inkml:trace contextRef="#ctx0" brushRef="#br0" timeOffset="106567">2317 4980 44,'10'3'23,"-10"-3"0,6 15-1,-11 2-19,-1 8-4,-5 9-1,-1 7 2,-4 7 0,-2 2 0,-2 3 2,2-2 0,2-1 0,2-7 0,7-5 2,0-8 0,5-3 1,2-6 0,5-2 1,3-4-1,7-2 2,6-3-3,9 1 1,6-3-2,6-2 1,6-4-2,3-1-1,0-2-1,1-3 1,-5-1-2,-6-2 0,-6 0-2,-7-4-5,-7-1-8,-5 1-14,-14-10 1,-3 2-2,-9-10 1</inkml:trace>
  <inkml:trace contextRef="#ctx0" brushRef="#br0" timeOffset="106904">2226 5061 33,'9'15'23,"-9"-15"0,27 0 1,-11 0-10,8-4-13,5-1 0,2 0 1,2 1 0,-2-3 0,2-1 1,-1-3-1,-1-1 0,0 1-2,-2-2 0,-4 1-1,-3-1-2,-2 3-4,-3 2-7,-6 0-6,3 9-6,-14-1 3,0 0-2</inkml:trace>
  <inkml:trace contextRef="#ctx0" brushRef="#br0" timeOffset="107178">2325 5367 7,'-16'12'20,"16"3"2,0-15 1,5 12-8,10-10-3,6-1 0,5-2-1,5-2-1,3-3-3,0-3-3,1 0-1,-2-3-4,-2 1-2,-5-3-6,-3 0-6,-5-5-8,2 6-4,-6-8 0,5 6 1</inkml:trace>
  <inkml:trace contextRef="#ctx0" brushRef="#br0" timeOffset="107516">3073 5032 23,'0'0'19,"0"0"2,0 0 2,-5 13-14,1 4-2,0 9-2,-2 8 1,0 7 1,-2 6-1,1 2-2,-1-3-2,2-1-1,1-8 0,2-7-1,1-9 0,2-21-5,0 0-11,17-1-8,-8-23-1,8-1 1,-3-16 0</inkml:trace>
  <inkml:trace contextRef="#ctx0" brushRef="#br0" timeOffset="107891">3145 4974 9,'-18'2'17,"6"10"0,-2-4-3,3 2-2,5 1-1,3-1 1,4 3 0,3-2 0,6 0-3,7 1-1,4 2-3,3 1-1,5 2-2,1 0-1,2 2-1,0 2 0,-1 0 0,-5 2 0,-4 1 0,-6 0 0,-6 1 1,-8 1-1,-8 1 0,-9-1 0,-9 0 1,-10-2 0,-5 1 0,-2-5 0,-3-3-2,3-3 0,3-5-1,7-3-1,5-7-5,10-6-8,16 7-11,-10-31 0,21 8 2,1-12 0</inkml:trace>
  <inkml:trace contextRef="#ctx0" brushRef="#br0" timeOffset="108590">3927 4911 10,'16'0'19,"-16"0"0,11-14-1,-11 14-8,-20-14-7,2 8-1,-7 2 2,-6 2-1,-7 1 1,-2 4 0,-4 6 0,-1 3 1,3 11 0,-3 6-1,3 7 0,2 7-1,5 8-2,3 3 0,8 3-1,4 1 0,8-6 0,7-3 0,6-7 1,9-6 0,5-9 0,6-5 1,1-9 0,4-5 0,-1-5 0,2-6-1,-2-5 0,-4-5 0,-1-2-1,-5-5 0,-3-2 0,-3-1 0,-5-2-1,-4 2 1,-3 1 0,-5 1-1,-3 4 1,-4 3 0,-2 5-1,-1 2 1,0 4-1,1 1 1,3 4-1,2-1 2,12-1 0,-8 7 1,8-7 0,13 6 0,1-4 0,5 0 1,4-1-1,2 1 1,4-4-2,0 1 0,-2-2-1,-2-1 0,-5 0-1,-2-2-1,-3 1-3,-2-4-2,-2 2-4,-2 0-8,-5-7-8,6 8 1,-6-8 0,5 7 2</inkml:trace>
  <inkml:trace contextRef="#ctx0" brushRef="#br0" timeOffset="108862">3632 5305 1,'1'29'19,"-4"-10"2,7 9 2,-1-2-12,2 4 1,0 2-1,-1 3-3,-1 0 0,-2-3-4,0 0-3,0-4-5,1-1-9,-2-9-10,7 6-1,-7-14 2,8 4-2</inkml:trace>
  <inkml:trace contextRef="#ctx0" brushRef="#br0" timeOffset="111527">25224 5742 9,'0'0'20,"0"0"2,0 0-9,0 0-7,0 0-2,0 0 2,0 0 3,0 0-1,0 0 0,0 0-1,-7-45-2,7 45 1,-14-35-2,14 35 0,-21-42-1,21 42-1,-32-50 0,32 50-1,-45-58 0,45 58-1,-57-68 1,21 31-1,-4 1 1,-3-2-2,-3 1 0,-3 1 0,-3 1 1,0 4-1,-5 1 1,0 3 0,-6 2-3,-9 4 3,5 2-1,-13 4 1,5 1-1,-11 4-1,10 1 0,-9 4-1,13 1 3,-2 0-1,6 3 1,1 0-1,3 1 1,3 1 1,3 2-1,1 2 0,-1 3 0,7 2-1,-2 5 1,4 2-2,2 6 2,0 1-1,2 6 0,3 3 1,2 6 0,2 0 0,4 3 0,4 1 1,4 1-1,7-2 1,4 1-1,6-1 1,5-4 0,4 2 0,3-3-1,4 2 1,4-2-1,2 1 0,3-2 1,2-1-2,2 0 1,3-4 0,5 1-1,3-3 1,4-2-1,2-1 0,6-4 1,2 0 1,5-1-1,0-1 0,4-1 0,0-3 0,4-1 1,1 0-1,0-3-1,-1 0 0,7-3 2,5-1 0,2 0 0,2-1 0,6-1 0,4 0 0,-2 0 2,8 0 1,-14-2-3,7 1 1,-11-4-1,6 0 0,-12-4-1,3-2 1,-4-4-2,0-5-1,1-4 1,-5-2 3,-2-3 0,-6-4 1,-6-2 1,-7 0 0,-7-3 1,-33 32 0,41-67 0,-30 30-3,-6-1-2,-6-3-3,-3 1-3,-1-6-7,-4-2-11,-2 8-8,-5-8-1,-2 9 1</inkml:trace>
  <inkml:trace contextRef="#ctx0" brushRef="#br0" timeOffset="112302">22778 4179 12,'0'0'19,"0"0"1,-8-5-1,8 5-11,-7 24 2,-1-3-3,-1 7 1,-2 3-1,-1 5 1,-2 3-2,4 0-1,-2-5-3,8 0 1,3-6-1,5-4 1,5-2-1,5-4 1,5-2 0,5-1 0,2-5 0,5 0-2,0-7-1,2-1-1,3-2-2,-4-5-1,-1 0-2,-6-4-2,0-1-6,-7 0-9,-8-7-5,-1 6 1,-14-10 2</inkml:trace>
  <inkml:trace contextRef="#ctx0" brushRef="#br0" timeOffset="112600">22681 4178 3,'-18'-19'21,"18"19"1,-4-20 0,4 20-15,5-15 0,-5 15-1,17-12-1,-2 8-1,4-2-2,4 1-1,3 0 0,2 2-2,1-1 0,0 2-1,0 0-3,-5 2-5,-2 3-5,-5-3-6,0 12-1,-17-12 0</inkml:trace>
  <inkml:trace contextRef="#ctx0" brushRef="#br0" timeOffset="112886">22842 4361 6,'-12'7'20,"8"5"-3,4-12-1,-8 14-1,8-14 1,0 0-2,10 11-3,0-11-2,2 0 0,4-1-2,3-2-3,2-2-1,2-2-2,3-1-3,-1-3 0,3 2-3,-2-3-3,3 1-3,-3-2-4,-2 1-2,2 2-3,-4-1 2,0 2 1,-5-2 2</inkml:trace>
  <inkml:trace contextRef="#ctx0" brushRef="#br0" timeOffset="113420">23248 4251 12,'0'0'10,"4"19"2,-7-7 3,2 6-1,-4 3 1,3 4-3,-2 4-2,0-1-2,1 3-1,-1-5-1,2-1-2,-1-7 0,3-1 0,-1-7 0,1-10 0,0 0 1,0 0-1,11-1-1,-11 1 0,14-21-1,-3 7 0,1-5 0,2-2-1,2 0 0,-1 0 1,-2 3-1,1 1 2,-3 3-2,1 5 0,-12 9-1,15-7 1,-15 7-1,12 9 0,-7 2 0,1 2-1,0 2 1,2 1 0,-1 2 0,2-2 0,0-1 0,0-2 1,0-1 0,1-4-1,2-3 1,-1-3-1,3-4 1,1-3-1,1-3 1,0-4-1,1-3 0,1-4 1,-2-3-1,0-3 0,-3-4-1,-1-1 0,-3 0-1,-2-1 0,0 4-3,-5 1-2,1 7-5,-5 1-10,2 3-9,0 15-1,1-13 2,-1 13 0</inkml:trace>
  <inkml:trace contextRef="#ctx0" brushRef="#br0" timeOffset="114142">24187 4098 12,'9'-4'20,"-8"-7"-6,-1 11 0,0-19-2,0 19 1,-17-17-2,5 9-3,-4 4-1,-2 2-2,-3 5 0,-2 4 1,-3 9 0,1 1-1,1 9 0,-2 3 0,2 7-1,4-1 0,1 5-1,6-3 1,2 1-3,6-3 0,5-2 1,4-5 1,6-3-1,0-3-1,6-3 2,-1-5-2,3-4 1,-2-4-1,-1-2 0,0-7-1,-3-1 0,0-6 0,-5 0 0,-3-2-1,-3-2 1,-2 1-1,-4 0 0,-2 2 0,-2 0 1,-1 3 0,-1 1 0,0 2 0,3 2 0,8 3 1,-14-4-1,14 4 1,0 0 0,0 0 1,0 0-1,0 0 0,12-2 0,1 2 0,5-1-1,2-1 1,4-1-1,0 1 1,0-3-1,-1 2 0,-3-2 1,-3 0-1,-1 2 0,-6-1 0,-10 4 0,16-5-1,-16 5-1,0 0 0,10-5-2,-10 5-3,0 0-5,0 0-3,10-1-8,-10 1-6,0 0-3,0 0 2,11-5 0</inkml:trace>
  <inkml:trace contextRef="#ctx0" brushRef="#br0" timeOffset="114435">24101 4352 19,'-8'3'22,"8"-3"-3,0 0-1,-3 15-2,4-3-2,-3 2-2,3 6-2,-5 3-2,3 6 0,-1 1-3,2 3 0,-1-2-3,2-1 0,1-3 0,1-4-1,3-3-4,-2-7-3,5 0-11,1-4-12,-10-9-2,16 2 1,-16-2-1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04:54.5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21341 14330 48,'19'0'27,"-19"0"1,0 0-2,0 0-16,-15 14-4,-6 2 1,-14 6 1,-6 11 2,-15 2-3,-7 10 2,-13 2-1,-1 3-1,-4 0-1,3 2-3,5-9 0,8-3-2,11-8-3,9-7-4,17-3-3,6-9-5,22-13-8,-2 11-12,16-18 0,11-2 0,6-11 3</inkml:trace>
  <inkml:trace contextRef="#ctx0" brushRef="#br0" timeOffset="377">21295 14498 38,'0'0'25,"7"-24"2,-3 14 0,-4 10-12,3-18-4,-3 18-2,0 0-1,12-3-1,0 10 1,8 7-3,7 6 0,7 6 0,6 7-2,10 6 1,6 5-1,6 5-2,2-3 1,1 0-1,-1-3 0,-2-4-1,-5-6 0,-6-7 0,-7-4-3,-13-10-4,-6 0-15,-10-6-12,-15-6 1,0 0-2,-29-15 2</inkml:trace>
  <inkml:trace contextRef="#ctx0" brushRef="#br0" timeOffset="978">20466 14944 63,'-10'0'30,"10"0"-1,0 0 1,11 9-15,-1 11-6,-1 8-4,1 15 1,-1 16-2,1 17 2,-4 14-2,1 15 1,-4 5-2,2 3 1,-1 0-4,0-3 0,0-13 1,0-7-1,1-13 1,0-12-2,-1-12 1,-2-10-1,-1-13 2,0-6-1,-2-8 1,2-5-1,-1-11 1,0 0-1,0 0 0,10 5 1,2-3 0,5 3-1,8 6 0,8 5 1,9 5-1,7 6 1,9 6-1,0 3 0,3 1 0,-1 1 1,-2 0-1,-4-4 0,-5-5 0,-6-4-2,-3-5 0,-6-9-4,-2 0-7,-6-15-18,-1-9-5,1-8 0,-3-10-1</inkml:trace>
  <inkml:trace contextRef="#ctx0" brushRef="#br0" timeOffset="1420">21988 14973 66,'7'-18'30,"2"14"0,-9 4 1,11 8-16,-3 16-7,-2 14-3,2 15 0,0 17 0,4 18 0,-1 13-2,4 13 1,-1 0-2,2 0-1,0-4 0,-1-8-2,1-14 2,-2-9-1,-3-15 1,-1-8 0,-7-9 0,-4-3 1,-9-7 0,-9-2 0,-13-4 0,-12-2 0,-12-4-1,-9-2 1,-7-6-2,-5-5-1,-2-5-1,-1-8-1,8-1-2,2-14-6,12-1-19,6-9-8,4-8 2,7-3-1</inkml:trace>
  <inkml:trace contextRef="#ctx0" brushRef="#br0" timeOffset="1813">20733 15335 52,'0'0'23,"-11"-5"1,11 5-2,0 0-15,0 0-5,0 0 1,4-12 2,-4 12 3,0 0 2,0 0 0,11-13 2,3 4-1,4-11-2,8 0-2,5-7-2,5-2-3,4-2-1,3-2-1,2 3-2,-4 1-3,-2 8-4,-8 1-10,-3 9-12,-4 11-2,-7 8-1,-5 16 1</inkml:trace>
  <inkml:trace contextRef="#ctx0" brushRef="#br0" timeOffset="2068">20828 15957 66,'7'21'35,"9"-12"-1,15-5 1,4-7-9,7-3-18,6 3-4,-1-2 0,-3 4-3,-5 1-1,-8 4-3,-4 3-4,-10-3-10,0 0-17,-1-1-1,-1-7 0,4-3 0</inkml:trace>
  <inkml:trace contextRef="#ctx0" brushRef="#br0" timeOffset="2286">21569 15584 85,'17'33'34,"-10"-3"0,1 10 0,1 7-24,-2 3-5,3 5-2,-1 3-3,-1-5-3,5-2-4,-2-12-7,3-6-11,3-9-10,-4-17 1,4-8 0,-3-20 3</inkml:trace>
  <inkml:trace contextRef="#ctx0" brushRef="#br0" timeOffset="3375">21966 14948 30,'-6'12'27,"6"-12"3,0 0 1,0 0-8,16-2-6,2-3-2,3-9-2,7 3-2,0-6-2,7 0-3,0-4-2,3 0-2,-3-1 0,-2 2-2,-4 3 1,-4 1-2,-3 2 0,-4 0-2,-3 4-7,-6 1-12,1 0-13,0 2 0,0-3-1,3 2 1</inkml:trace>
  <inkml:trace contextRef="#ctx0" brushRef="#br0" timeOffset="3887">22676 14500 63,'0'0'30,"11"6"1,-14 8 0,0 7-16,-4 9-9,-1 6-1,0 8-1,-2-1 1,3 0-2,0-7 0,2-4-1,1-9 0,4-6 0,0-17 1,0 0 0,0 0-1,4-19 1,-3-5-2,2-4 1,-1-6-2,0-5 0,2-4-1,0 3 1,0 7-1,0 4 1,-1 9-1,2 8 1,-5 12-1,11 12 1,-1 9 0,2 6-1,4 3 2,6 3-1,3 2 1,2-3 0,1-8 0,1-5 0,-2-10 1,0-7-1,-4-7-1,-4-8 2,-3-11-2,-6-6 1,-3-7-1,-5-5-1,-3-5-1,-5-3 0,0 4-2,-4 2-3,2 10-7,-1 3-15,2 6-5,8 10 0,2 4-1,8 10 2</inkml:trace>
  <inkml:trace contextRef="#ctx0" brushRef="#br0" timeOffset="4233">23220 14387 40,'7'18'28,"-2"13"3,-11 0-1,-6 5-12,2 12-4,-5 0-1,6 6-5,-1-5-1,7-1-1,4-11 0,8-5-2,8-13 0,10-6-1,5-15 1,7-9 0,0-11-1,2-7-1,-1-11 0,-2-5-1,-7-9-1,-8-4 0,-9-1-1,-11 3 0,-8 6 0,-9 7 0,-9 12 1,-9 8-2,-5 16 0,-3 12-2,3 14-6,-3 2-9,8 9-16,6 6 0,5 0-1,14 2 1</inkml:trace>
  <inkml:trace contextRef="#ctx0" brushRef="#br0" timeOffset="4684">23538 14829 61,'14'18'30,"-14"-18"1,0 0 1,20-14-19,-9-3-1,11 4-2,1-8-1,10 5-2,1-4-1,10 9 0,-5 0-2,4 10-1,-4 8-2,-1 8 0,-7 10 0,-5 5 0,-8 6 0,-9 5-1,-9 2 0,-12-1-1,-6-6 0,-9-4 0,-2-6 0,-5-8 0,-1-6 0,-1-5 1,4-11 0,4-6 1,5-4 0,5-4 1,4-1-1,7-1 1,4 1-1,7 2 0,7 5 0,9 10-1,9 6 0,11 9 1,12 8-3,6-2-11,8 10-24,7 5-2,6-2 1,0 2 1</inkml:trace>
  <inkml:trace contextRef="#ctx0" brushRef="#br0" timeOffset="6844">12938 15024 21,'24'-30'24,"-1"10"0,-8-6 2,0 5-12,-6 5-4,-6 3-4,-3 13-1,-10-12 0,-4 16 2,-11 7 0,-5 13 1,-15 9-1,-5 13 2,-13 8-2,0 11 1,-9 3-3,2 3-2,-1-2-2,4-4-1,7-7-2,3-13-4,10-4-11,6-9-17,7-16 1,11-9-1,8-15 0</inkml:trace>
  <inkml:trace contextRef="#ctx0" brushRef="#br0" timeOffset="7189">12784 14937 62,'7'19'30,"13"7"-1,1-4 0,12 4-17,10 9-9,9 5 0,12 4 2,8 1-2,5 3 1,3-3-1,6-2 0,-2-9-1,-1-5-1,-4-8-1,-9-5-1,-9-5-2,-13-9-4,-8-1-12,-11-3-12,-17-7-2,-12 9 1,-14-19 1</inkml:trace>
  <inkml:trace contextRef="#ctx0" brushRef="#br0" timeOffset="7731">12111 15751 73,'-4'59'31,"8"12"0,0 2-1,3 17-23,4 14-5,-2 5 1,1 3-1,-5-6 0,-1-8-1,-2-12 2,1-10-1,0-20 0,1-9 0,0-14 0,-1-11-1,0-8 1,-3-14 0,5 14 0,-5-14-1,0 0-1,0 0 1,9 5-1,1 2 1,6 3-1,6 9 0,7 4 0,8 6 1,8 2 0,7 2 0,5 1 1,2-3-1,-2-4 0,0-8 0,-5-3-1,-7-8-2,-4-1-3,-9-11-6,-2 4-14,-5-9-11,-3-7-1,1-9 0,1-11 1</inkml:trace>
  <inkml:trace contextRef="#ctx0" brushRef="#br0" timeOffset="8152">13763 15405 82,'18'18'34,"-11"13"-1,7 15 1,5 16-30,0 13-3,3 15 0,6 11 0,1 7-1,1 0 2,2 0-1,-4-8 1,1-9-1,-6-10 1,-2-10-1,-7-6 1,-4-5 0,-14-10 0,-9-3-1,-14-4 1,-15 0-2,-16-1 2,-12 2-1,-11-6 1,-7-4-2,-2-4-1,-4-7-3,4-3-2,2-18-7,16-4-15,4-14-8,9-11-2,5-9 2,5-13 1</inkml:trace>
  <inkml:trace contextRef="#ctx0" brushRef="#br0" timeOffset="8438">12410 16099 105,'-13'4'38,"13"-4"1,-5-23-1,17 1-33,6-3-5,7-7-1,7 1-4,3-8-1,8 6-4,-2-3-6,5 12-11,-5 6-9,-2 8 0,-5 12 1,-8 8 2</inkml:trace>
  <inkml:trace contextRef="#ctx0" brushRef="#br0" timeOffset="8618">12658 16564 95,'-5'42'36,"7"-13"0,10-14 0,8-7-31,7-3-6,3-9-6,7-1-12,-2-11-13,3-7-3,2-5-3,-2-10 3</inkml:trace>
  <inkml:trace contextRef="#ctx0" brushRef="#br0" timeOffset="8814">13291 16036 45,'15'-20'31,"1"23"2,-6 16-7,-2 21-6,4 21-4,-4 8-5,6 14-4,1 6-4,0 4-6,7-5-6,-5-15-6,8-9-2,-1-24-6,2-21-11,3-15-1,-1-29 3</inkml:trace>
  <inkml:trace contextRef="#ctx0" brushRef="#br0" timeOffset="9114">13747 15764 102,'0'0'37,"0"0"1,8-13-2,8-11-25,5-1-9,6 0-3,2-6-2,4 4-1,0-3-1,6 1-1,0-3-2,4 7-2,-4-6-7,8 7-7,1 0-10,-1-2 1,4 1 1,-3-4 1</inkml:trace>
  <inkml:trace contextRef="#ctx0" brushRef="#br0" timeOffset="9557">14578 15009 69,'-30'17'34,"-3"15"-1,-7 3 2,-2 7-20,6 13-7,0 2-4,6 4 0,6-3-3,9-4 1,11-8-3,13-9 0,14-12-1,7-15-3,12-10-3,3-18-5,10-4-2,-2-17 0,7-3 1,-8-14 0,1 2 3,-10-7 3,-3 5 7,-8 6 8,-9 4 4,-4 11 2,-9 5 0,0 13 0,-9 6 1,-1 11 0,1 17-3,1 11-2,0 8-4,5 12-1,3 8-1,5 10 0,2-1-2,4-1-2,2-4-2,0-11-1,4-11-3,-5-19-12,0-17-17,4-13 0,-3-20 2,1-10 0</inkml:trace>
  <inkml:trace contextRef="#ctx0" brushRef="#br0" timeOffset="9783">15291 14761 100,'0'26'34,"-2"4"0,3 11-6,4 11-21,-4 8-4,2 12 0,-2-2-1,0 1-3,1-3-4,-2-11-3,5-6-7,-5-17-7,3-13-14,1-8 2,-4-13 0,6-11 2</inkml:trace>
  <inkml:trace contextRef="#ctx0" brushRef="#br0" timeOffset="9949">15137 15243 80,'-31'-4'35,"6"5"-1,6-1 2,9-1-21,10 1-8,19 1-4,5-8-4,10 1-7,6-8-15,7-6-12,13 0 1,0-8-2,3 2 1</inkml:trace>
  <inkml:trace contextRef="#ctx0" brushRef="#br0" timeOffset="10362">15737 15091 48,'5'17'28,"12"1"2,1-11-8,8-4-6,4 2-3,-2-6-5,1 1-1,-7-3-3,-2 7-1,-8 2 0,-7 6 0,-11 5 0,-7 5 0,-6 1 0,-1 5 0,-3-1-1,4 0 0,1 0-3,8-5 1,11-2-1,12-5 0,9 0 0,9-1 0,6-1 1,2 1 0,-1-2 2,0 2 0,-7 1 1,-7 5 0,-13 2 0,-11 5 0,-15 1-1,-10 0 0,-14 0-5,-12-2-28,-10-4-5,-6-5 0,-11-13-2</inkml:trace>
  <inkml:trace contextRef="#ctx0" brushRef="#br0" timeOffset="11296">4047 15155 73,'-1'30'34,"-15"4"0,-14 8 0,-17 12-19,-21 6-7,-17 19 0,-22 7-2,-9 9 1,-11-3-2,2 1-1,2-8-2,10-6-2,13-13-1,16-15-3,18-12-3,15-19-9,18-13-19,14-18-2,15-16 1,17-10 0</inkml:trace>
  <inkml:trace contextRef="#ctx0" brushRef="#br0" timeOffset="11950">4000 15374 9,'0'0'15,"-13"-8"-1,13 8-8,0 0-1,-4-12-1,4 12 2,4-10 1,-4 10 2,7-12 1,-7 12-1,13-9 2,-4 7 0,3 2 1,7 5-1,1 5 0,9 10-1,7 2 0,11 12-2,4 5-2,13 10 0,7 0-2,7 5-1,5-4-1,5-1-1,-2-2-1,0-7-1,-5-4 0,-8-8-1,-9 0-3,-13-7-2,-8 3-14,-15 1-12,-19-4 0,-17 5 0,-20-10 1</inkml:trace>
  <inkml:trace contextRef="#ctx0" brushRef="#br0" timeOffset="12605">2586 16236 79,'-10'4'32,"7"14"0,-1 12-2,2 10-24,6 16-3,-1 17-1,3 17-2,1 17 1,1 10-1,0 3 1,2-5-1,-1-9 0,-3-8 0,-1-16 1,-2-10 2,-6-16-1,0-11 1,-2-14-1,2-7 1,-3-9 0,2-1-1,4-14-1,-6 10 0,6-10 0,0 0-1,0 0 0,12 6-2,0 0 2,9 5-3,8 7 3,9 2-2,12 5 2,12 4-2,9 2 2,7 3 0,7-1 0,5-3 0,1-3-1,1 1 2,-5-3-1,-2-3 0,-9-1 0,-6-3 0,-10-1 0,-9-1-2,-7 0 0,-10 4-21,-1-15-13,-2-9 0,-1-10-1,1-11 0</inkml:trace>
  <inkml:trace contextRef="#ctx0" brushRef="#br0" timeOffset="13116">5249 15740 93,'5'28'31,"2"17"0,-5 19-5,5 19-24,4 18 1,1 13-1,3 16 0,3-2 0,3 2-2,1-7 3,4-8-3,-2-20 2,1-12-2,-3-9 2,-2-12-1,-3-12 0,-4-6 1,-3-9-1,-6-3 0,-5-4 0,-8 1 2,-8 1-2,-10 3 3,-13 3-2,-10 7 0,-16 4 1,-10 0-1,-14-1 1,-10-1-2,-8-3 1,-3-6-3,2-6 0,2-9-1,8-7-5,3-9-14,14-6-20,11-8 2,12-9-2,9-7 3</inkml:trace>
  <inkml:trace contextRef="#ctx0" brushRef="#br0" timeOffset="13626">3038 16743 92,'10'3'33,"-1"-14"1,11-10-3,8-2-25,7-10-3,8-4-1,6-6-2,7-7-1,3-2-2,-1 1-2,-3 6-5,-9 1-11,-5 6-12,-6 10 0,-9 4 0,-6 17 1</inkml:trace>
  <inkml:trace contextRef="#ctx0" brushRef="#br0" timeOffset="13967">3402 17294 92,'10'11'35,"6"-3"0,5 1 0,10 4-29,0 2-5,2 6 0,7 6-2,2 2-1,6 5-3,-6-2-3,4-1 0,-6-8 0,6-6-5,-4-16-3,5-9-7,-1-13-9,1-19 2,3-9 3,-4-20 1</inkml:trace>
  <inkml:trace contextRef="#ctx0" brushRef="#br0" timeOffset="14207">4958 16245 101,'10'8'35,"-3"9"1,-5 14-1,-6 25-29,0 18-6,-4 16-1,0 12-3,5 16-8,1 6-25,2-4 1,5-15-1,6-24-1</inkml:trace>
  <inkml:trace contextRef="#ctx0" brushRef="#br0" timeOffset="18408">14875 2336 2,'-19'14'4,"-2"7"-1,1 1 1,-3 7 1,1 6 0,-2 7 1,-4 8 1,-2 8 0,-2 12 0,-5 10-1,-3 13 1,-4 11-1,-5 11 0,-3 5-1,-2 5 2,0 3-3,2 0 1,-1-6 0,4-10-1,5-9 0,4-16-1,8-11 0,7-17-1,3-14 0,6-14 0,6-12 0,2-7-1,8-12 0,-9-8 0,5-11 0,0-9-1,-1-8 1,1-10-1,0-7 0,1-8 0,1-2 1,3 0-2,2 0 2,1 7-1,0 8 0,1 8 0,-1 10 0,-1 8 0,-1 8 1,-2 14 0,0 15 0,-6 19 0,-3 17 0,-5 15 1,-2 12 0,-4 9 0,2 6 1,1-6 0,6-6-1,9-16 1,11-16 0,16-23-1,16-22 1,16-26-2,15-22-2,12-26-2,5-25-4,6-16-5,-1-11-8,-10-14-9,-3 7-1,-18 3 0</inkml:trace>
  <inkml:trace contextRef="#ctx0" brushRef="#br0" timeOffset="23956">14961 1513 4,'-2'-31'21,"-4"-1"2,6 0 0,1 3-1,2 1-3,3 7-2,-4 1-4,5 10-3,-7 10-4,7-13-2,-7 13-1,-3 16-1,-5 11 1,-2 10-1,-4 10 1,0 4-1,0 8 0,0-2-2,2-1 1,4-8-2,4-8 1,6-11-1,7-9 2,6-8-2,8-8 2,6-5 0,6-4 0,3-8 0,3-3-1,2-4 2,0 0-4,-5-2 0,-2 3-5,-9-3-3,-2 5-7,-8-2-2,-4 2-10,-5 0-2,-8-4 2,-2 2 1</inkml:trace>
  <inkml:trace contextRef="#ctx0" brushRef="#br0" timeOffset="24212">14976 1419 13,'-11'3'23,"-1"-13"0,12 10 0,9-21-7,5 6-5,6 0-2,1-5-4,3 2-1,3-6-1,0 4-1,-3 0-1,-2-1-2,-4 4-3,-3-1-1,-4 4-2,-1 2-4,-10 12-5,0 0-7,0 0 0,0 0-1</inkml:trace>
  <inkml:trace contextRef="#ctx0" brushRef="#br0" timeOffset="24415">15019 1495 21,'4'24'22,"1"-9"-2,11-5-2,7-5-3,4-5-4,4-6-4,2-8-4,2-3-2,1-6-3,-3-3-3,-3-1-4,-5 2-5,-5 1-8,3 10 0,-9-1 0</inkml:trace>
  <inkml:trace contextRef="#ctx0" brushRef="#br0" timeOffset="24978">15622 1105 19,'1'21'13,"-4"-1"-1,3 7-1,-4 7-1,1 13-1,-2 2-3,2 4 0,-3-2-3,1-2-1,0-9-1,1-2-1,1-10-5,-1-13-12,6-2-2,-2-13-1,3-13 1</inkml:trace>
  <inkml:trace contextRef="#ctx0" brushRef="#br0" timeOffset="25310">15637 1126 6,'0'0'21,"0"0"1,9 2 0,-9-2-7,16 22-6,-1-5 1,0 3-1,5 3-1,-1 0-3,3 0 1,-2 3-1,1-3-1,-5-1 1,-4 2-1,-6-2 0,-5 2-2,-10 3 1,-8 1-1,-6-2-1,-5-3-4,-2-2-5,-1-8-3,4-4-5,3-9-3,8-8-6,11-7-2,6-12 0,14-1 2</inkml:trace>
  <inkml:trace contextRef="#ctx0" brushRef="#br0" timeOffset="25826">16084 1025 1,'40'-34'18,"-40"34"0,54-50-1,-54 50-5,0 0-3,0 0-1,0 0 3,0-13 0,-21 40-4,-2 8 1,-6 16-3,-1 6 3,-1 16-3,2 1 0,1 7-3,6-9 0,6-6 0,7-15 0,7-10 0,9-11 0,6-16-1,6-10 0,4-10 0,1-7-1,0-6 1,-1-6-3,-2-6-1,-6-5-1,-5 0-1,-7 3 1,-5 3-1,-6 3 1,-2 6-1,-6 6 3,0 5 1,-1 7 2,2 4-1,3-1 1,3 3 2,9-3 1,0 0-1,14 4 1,1-7 0,7-2-1,0-2 1,3-1-1,0-4-1,-2 1-2,-2-3-2,-6-3-3,-2 2-3,-7-2-4,1 0-3,-5 0-5,-2 0-4,0 2-3,-4-3 2</inkml:trace>
  <inkml:trace contextRef="#ctx0" brushRef="#br0" timeOffset="26018">16134 1111 28,'-12'40'21,"7"9"0,-2 5-3,4 5-3,2-2-5,1 1-2,3-9-4,2-5-4,2-9-6,1-9-16,5-4-2,-5-14 0,5-2 0</inkml:trace>
  <inkml:trace contextRef="#ctx0" brushRef="#br0" timeOffset="31797">23469 7855 52,'-2'-11'27,"-9"-9"1,3 3-3,-3-3-20,-5-3-1,-2 0-3,-7-3 0,-4-4 1,-6-2 0,-6-7 0,-7-4 0,-7-5 0,-5-6 0,-4-4 0,-6-5 0,-5-4-2,-7-1 1,-5 1 0,-9 1-2,-4 3 0,-7 4 0,-8 7 0,-4 5-1,-8 5 1,-1 6-2,-5 5 0,-2 7 2,-2 4 0,0 7 1,-2 7-1,0 9 1,0 7 0,-1 10 1,1 9-1,-1 13 2,0 10-1,-1 11 0,1 7 0,1 10 0,2 7 1,5 6-1,2 4 2,5 2-2,6 7 2,8 1-1,12 3 1,7 4 1,10 4-1,9 3-1,10 7 0,10 2 0,13 1-1,9 1 0,11 1-1,12 0 0,11-1 0,13-2 1,10-1-1,9-1 0,9 1 1,5-2-2,8 0 1,6-3 0,6-2 0,7-1 0,5-4 0,10-3 1,7-7-1,9-4 1,6-6 0,8-6-1,4-7 1,5-11-1,3-9 1,0-9-1,3-8 1,2-12 0,4-10-1,1-13 1,2-8 0,3-13-1,4-10 1,4-13-1,1-7 0,0-14 1,1-5 0,1-11 0,-5-9-1,-3-8 1,-1-6 0,-7-6 0,-5-8 0,-4-8 0,-9-8-1,-9-7 1,-2-8 0,-10-5-1,-7-8 1,-11-5 0,-10-3-1,-10-4 1,-13-4-2,-13 1 2,-16-1-2,-14 2-1,-16 2 0,-14 5-4,-24-2-5,-12 12-7,-22 7-9,-22 3-7,-21 12 0,-29 5 1</inkml:trace>
  <inkml:trace contextRef="#ctx0" brushRef="#br0" timeOffset="39699">21761 2287 53,'0'0'28,"9"0"1,-9 0 2,-5 23-19,-8 7-11,-2 12-1,-3 12 1,0 8 0,0 7 2,1 1 0,3 1-4,7-13 3,10-5 1,9-16-1,8-9 1,6-12 0,5-9-2,5-9 0,2-6-2,1-8-1,-3-9-1,-2-3-4,-8-10-2,-1 0-5,-9-2-7,-10-6-9,-3 9 0,-12-5 3,-1 9 1</inkml:trace>
  <inkml:trace contextRef="#ctx0" brushRef="#br0" timeOffset="39919">21645 2328 42,'-10'-7'25,"3"-11"1,15 1-4,6-3-13,10-4-4,10 2-3,4-4 0,4 4 0,0 1-2,-1 4-1,-5 9-4,-6 3-3,-5 7-7,-5 11-8,-11-4-2,-1 12 0,-10-5 0</inkml:trace>
  <inkml:trace contextRef="#ctx0" brushRef="#br0" timeOffset="40114">21787 2477 30,'-8'29'24,"2"-11"0,12 2 2,3-9-15,9-4-8,4-3-2,3-4-3,3-4 0,1-4-2,0-4-1,1-1-3,-1 1-5,-2-9-10,6 8 2,-6-9 0</inkml:trace>
  <inkml:trace contextRef="#ctx0" brushRef="#br0" timeOffset="40587">22418 2284 21,'6'17'25,"3"15"1,-12 6 0,-3 7-11,-2 8-2,-2 0-5,0 4-1,-1-13-1,1-4-1,0-12-1,5-7 1,5-21-1,0 0 1,6-16-1,5-6 0,-1-9-1,5-1-1,1-4-1,0 0 0,1 3-2,-2 10 1,0 5-1,-2 11 1,0 10-1,0 6 1,1 6-1,2 4 1,3 3 0,3-4 0,3-4 0,2-7 0,2-10 2,2-7-1,-2-10 0,-3-5 0,-4-6 0,-3-5 0,-6-2-2,-7 1-2,-5 7-2,-7-2-1,0 11-3,-6-2-2,5 11-6,-2 0-3,9 12-1,2-11-2,8 4 3,10 0 1,2-5 2,9 0 5</inkml:trace>
  <inkml:trace contextRef="#ctx0" brushRef="#br0" timeOffset="41106">23027 2112 4,'43'-17'7,"-5"-4"2,-3 10 1,-8-3 1,-5 8 2,-8 5 0,-9 11 0,-7 16 1,-9 10 0,-5 18-1,-4 2-2,1 15-1,0-1-3,4 2 0,5-10-2,11-8-2,9-18-1,10-13-1,7-17 0,3-12 1,5-11 0,0-8 0,-4-6 0,-4-4-1,-6-1 0,-7-1-1,-6 11 0,-9 2-1,-8 11-1,-8 9 1,-3 8 0,-5 7 0,2 3 1,2 6 0,3-3 0,6 3 2,8-7 0,4-13 0,17 10 0,1-12 0,4-4 0,1-4-1,1-4 1,-2-6-2,-3-1 1,-3-1 0,-6 2-1,-5 0 0,-1 5 0,-3 2 0,-1 13-1,0 0 0,-5 18 0,0 8 0,1 12 1,1 8-1,1 10 1,2 6-1,3 0 0,1-5-2,6-1-12,0-8-11,2-14-6,4-6-1,-2-16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06:22.4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2902 5282 5,'-16'-6'4,"-3"-2"-1,-1 0 1,-1-3-1,-2 2-1,-1-4-1,-2 1 0,-1-2 0,-3 0 0,1 0 0,-2-1-1,-1 0 1,0-1 0,-2-1-1,0 1 1,-1-2-1,1 2 0,-2-3 0,-2 3 0,0 0 0,-1-1 0,-1 3-1,-2 0 3,-1 3-2,1 0 1,-3 3 0,2 0-1,-4 1 1,1 3-1,-3 2 0,1 1 0,0 1-1,-2 3 0,-2 1 2,-3 3 0,1 0 1,-1 3-2,0 2 2,-3 0-2,4 1 2,0 2-2,4-1-1,0 1 0,1 1-1,3 2 4,9 0-1,-2 4 0,9 1 1,-4 1-1,34-24 1,-50 56-1,50-56 1,-34 60-2,34-60-1,-27 63 1,27-63 0,-22 64 0,22-64 0,-15 67 1,9-31 0,1 0 1,1 1-1,1 1 1,0 0 0,2 2 1,-1 0 0,1-1 1,2 1-2,1 2 1,2 0 0,1 1-1,3 2 1,0-3-1,4 1 1,-1-3 1,3-1-1,0-1 0,-14-38 1,34 66 0,-14-34-3,6-2-1,-4-1 0,9 0 0,-6-2-1,11 0 1,-7-1-2,9-2 1,-7-3 3,6-1-1,-1-4 1,2-2 0,-1-3 0,2-4 0,0-2 0,5-4-1,-1-1-1,1-3 0,0-2 0,0-2 0,1-3-1,2 1 1,0-3-1,-2 1 2,-2-2 0,1-1 0,0 2 0,1-1-1,-1 3 0,-3-2 0,1 0-1,0 1 1,0-2 1,-1 0-1,1-1 0,0 0 0,0-1 2,1 0-2,-1 1 2,-1-2-3,-2 0 0,0 1 1,-1-1-2,-4-1 2,-2 0-2,-2-3 2,-1 0-1,-1 0 1,-1-1 0,-2 0 1,-1-3-1,-2 0 1,0 0 0,-3-2 1,0-2-1,-5-1 1,0-3 0,-2-3 0,-2 2 0,-2-5 0,1 0 0,-2-3-1,-2 0 1,-1-1-2,-1-1 1,-2-2-1,-3 0-1,-3-1-6,-5 4-11,-12-6-8,-4 10 1,-18-8 0</inkml:trace>
  <inkml:trace contextRef="#ctx0" brushRef="#br0" timeOffset="3749">1846 3833 22,'27'-1'21,"-11"-3"0,3 11 1,-15 3-9,-2 11-10,-5 12 1,-3 9 0,-8 11 1,-3 10 0,-2 6 1,-1 0-1,1-1-1,5-7 0,3-8 0,5-10 0,10-7 1,5-14 0,8-7 0,5-8 0,7-5 1,-1-6-1,5-3-2,0-6-3,0-1-1,-4-3-2,-2 0-1,-6 0-2,-5-1-1,-4 3-5,-4-3-7,-7-3-10,-3 6 0,-9-7 2,4 4 1</inkml:trace>
  <inkml:trace contextRef="#ctx0" brushRef="#br0" timeOffset="4023">1778 3983 36,'17'7'22,"-3"-14"0,14 6 1,0-6-19,0 1-3,5-2 0,0-1-1,-2 0 2,-3-1-3,0-1-2,-6 1-2,-1 1-5,-6-3-8,4 8-4,-14-6 1,5 10-2</inkml:trace>
  <inkml:trace contextRef="#ctx0" brushRef="#br0" timeOffset="4261">1905 4216 29,'2'24'24,"-2"-14"0,12 1 1,4-7-15,2-1-2,6-3-1,-1-4-4,0-2 1,0-2-4,-2-2-2,-1-1-4,-3-2-5,-1-1-6,1 5-9,-5-7 2,7 5-2</inkml:trace>
  <inkml:trace contextRef="#ctx0" brushRef="#br0" timeOffset="4900">2495 4008 22,'0'0'18,"9"-5"0,-9 5 0,-10-3-14,10 3 1,-8 19 0,4 0 1,-1 6 0,-1 9 1,0 7 1,-1 7-2,0 1 0,1 1-2,0-4-1,0-6-2,0-7 1,1-6 0,2-12 1,3-15 0,0 0-1,0 0 1,0-17 0,3-6 0,-1-5-1,1-4-2,0-6 0,-1-1 0,-2-2 0,0 4 0,-2 2 0,0 6 1,0 6 0,0 4 1,0 7-1,2 12 1,0 0-1,0 0 1,12-5-1,-1 13-1,5 4 0,2 3 0,4 5 0,2 3 0,3 6-1,2 2 1,-4 0 0,-3 1 0,-4-2 0,-6-1 0,-12-1 1,-7 0-1,-13-3 1,-11-2-2,-8 2 0,-8-5-3,-2 1-1,-3-7-1,8-2-2,3-6-3,12-5-7,10-3-3,8-12-7,20 2 2,5-11 3</inkml:trace>
  <inkml:trace contextRef="#ctx0" brushRef="#br0" timeOffset="5485">3132 4034 17,'0'0'17,"-7"-12"0,-3 16 1,-8-2-16,-4 3 3,-4 4-1,-3 5 4,-2 7-1,1 4 1,-1 9 1,1 5 0,4 8-1,1 3-2,8 5-1,5 0-1,7-1-2,6-5 0,5-5-1,5-9 0,3-6 2,1-9-1,-1-7 1,0-8-1,-3-5 0,-11 0-1,11-19-1,-12 3 0,-2-4-2,-5-1 1,-2-1 0,-5-1 0,0 4 0,-1 0 2,1 5-1,1 1 1,3 6 1,11 7 0,-11-9-1,11 9 0,12-4 1,5 2-1,7 1 1,5-3-1,5 2 0,4-3 0,1 2 0,-1-2 0,-4 0 0,-4 2-1,-8-1 1,-4 2-2,-6 0-1,-3 0-6,-9 2-4,0 0-9,0 0-7,0 0-2,0 0 1,-16-3 1</inkml:trace>
  <inkml:trace contextRef="#ctx0" brushRef="#br0" timeOffset="5741">3021 4415 31,'1'15'25,"-1"-15"0,7 21-1,-2-1-10,0 5 0,2 8-2,-3 4-1,1 7-2,-1 1-3,1 2-2,-2-2-1,0-3-2,0-4-1,0-8-4,3-4-14,1-3-11,-7-23-1,15 18-1,-15-18 1</inkml:trace>
  <inkml:trace contextRef="#ctx0" brushRef="#br0" timeOffset="9969">4297 8406 19,'0'0'16,"0"0"-2,0 0 1,-10 4-1,10-4 1,-1 17-2,1-1 0,0 7-1,-1 10 0,1 8-2,-1 4-2,1 7-3,-2-1 0,2 0-2,-2-2-2,2-3-1,-1-11-1,1-6-3,1-7-6,1-4-7,-2-18-11,10 10 0,-4-22-1,7-1 1</inkml:trace>
  <inkml:trace contextRef="#ctx0" brushRef="#br0" timeOffset="10242">4477 8431 58,'0'0'27,"-16"13"0,16 0-5,-2 9-14,2 8 0,1 8-1,0 4-1,2 3-2,0 1-1,2-2-1,0-2-1,1-6-1,0-5-1,1-9-1,-1-5-6,-1-5-3,-5-12-11,9 10-6,-9-10 0,0 0 0</inkml:trace>
  <inkml:trace contextRef="#ctx0" brushRef="#br0" timeOffset="10525">4260 8714 52,'-9'6'25,"0"-9"3,9 3-1,19-1-16,-4-4-2,8 3 0,4-4-2,4 3 2,1-3-4,3 2-2,-4-1-1,-2 1-1,0 1-1,-5-2-1,-1 3-1,-2-3-1,-1 3-4,-2-4-4,2 1-4,-1 2-7,-3-8-7,3 8 0,-6-9 2,4 7 1</inkml:trace>
  <inkml:trace contextRef="#ctx0" brushRef="#br0" timeOffset="10767">4739 8608 56,'0'0'26,"-1"12"2,1-12-1,0 0-18,15-2-1,-5 1-1,1 1-2,1-1 0,1-2-4,1 1 0,0 0-1,0-3 0,0-1-2,-1 0-7,-1-1-5,-2-3-9,4 4-4,-7-7-1,6 6 1</inkml:trace>
  <inkml:trace contextRef="#ctx0" brushRef="#br0" timeOffset="11052">4815 8446 34,'0'0'22,"-12"13"1,14 0 3,0 1-16,-1 6 0,2 4 0,0 7 1,1 3-1,-1 2-5,1 1-1,-1-1-2,2-3-2,-2-4-8,3-2-10,-4-9-9,8 1 0,-10-19-1,15 14 1</inkml:trace>
  <inkml:trace contextRef="#ctx0" brushRef="#br0" timeOffset="123221.9578">6695 12894 9,'0'0'13,"12"9"1,-12-9-6,16 9-8,-3-2 2,7 3 3,-1-2 2,5 2 1,2 1 2,7-1 1,5 0 0,5 0 0,9 0-1,8-2-2,10 0-1,9-3-1,9-2-1,6-3 0,11 0 0,6-5 1,9 1 0,3-4 1,10 1-1,2-4 0,2 3-1,-1-4-1,-2 4-1,-5-1 0,-9 1-2,-9-1 0,-11 1-1,-11 0 0,-9-2-1,-12-1-2,-13-5-2,-8 1-8,-12-5-15,-16-12-5,-9 0 0,-21-17 0</inkml:trace>
  <inkml:trace contextRef="#ctx0" brushRef="#br0" timeOffset="125446.1802">10252 7571 23,'0'16'16,"0"-16"1,0 0-8,0 0-7,0 0-1,0 0 1,13 14 2,-2-9 2,1-2 3,5 2 0,4-3 1,6 0 0,5-1 1,6 0-1,6-1-1,6 1-3,7-3-1,3 2-2,2-3 0,3 1-1,0-1-1,-1 0 1,-2 0-1,-3-1 0,-4 2-1,-4-4-1,0 3-10,-1-1-18,-9-11 1,4 0-2,-12-18 1</inkml:trace>
  <inkml:trace contextRef="#ctx0" brushRef="#br0" timeOffset="128674.503">15187 14269 76,'1'13'32,"-1"-13"-1,12 0-5,4 1-16,5-5-6,8 3 1,8-2-1,13-1 0,5-2-1,10 0-1,8-1 0,7-1-4,6 2-5,-1-3-19,2-5-7,3 2-1,-4-6-1,1-2 2</inkml:trace>
  <inkml:trace contextRef="#ctx0" brushRef="#br0" timeOffset="136053.2408">9220 12012 22,'0'0'19,"10"25"1,-9-11-1,2 9-8,0 3-2,2 1 2,-1 0-2,0-4 1,2 0-2,0-6 1,6-4-3,5-12-1,8-13-1,10-10-3,10-12-3,12-10-13,11-8-12,1-14-2,11 3-1,-7-7 0</inkml:trace>
  <inkml:trace contextRef="#ctx0" brushRef="#br0" timeOffset="140711.7066">3181 6974 10,'0'0'16,"0"0"1,0 0-3,0 0-3,0 0-1,0 0 0,0 0-1,0 0-2,0 0 0,-12 13 0,6-1-1,-4 4 1,-1 7-2,-6 3 0,2 7-1,-5 2 0,0 4-1,0-1 0,-2-1-1,3-4 0,0-2-2,4-8 0,-1-3-1,5-5-2,2-6-3,9-9-2,0 0-7,-10 4-5,10-4-7,5-20 1,4 6 1,-9-11 2</inkml:trace>
  <inkml:trace contextRef="#ctx0" brushRef="#br0" timeOffset="141026.7381">2945 7050 24,'0'0'18,"0"0"1,0 0-4,0 0-3,7 16-4,0-5-1,3 7-1,3 0 0,4 6 0,2 0-1,1 2-1,0-2-1,0 0-1,-1-3 0,-1-4-2,-4-2 1,-1-3-1,-2-2-2,-2-3-4,-9-7-5,14 7-5,-14-7-9,0 0 2,12-2-2,-17-9 2</inkml:trace>
  <inkml:trace contextRef="#ctx0" brushRef="#br0" timeOffset="141276.7631">2965 7249 27,'-13'6'23,"13"-6"1,0 0 2,18-2-11,-2-2-3,4-1-4,3 0-1,1 0-2,3-2-2,0 2-3,1-4-4,-3 3-4,0-1-8,-6-6-10,6 6 0,-7-11 0,5 7 1</inkml:trace>
  <inkml:trace contextRef="#ctx0" brushRef="#br0" timeOffset="142259.8613">310 6867 12,'0'0'14,"0"0"-8,0 0-2,0 0-1,0 0 1,0 0 1,0 0 2,0 0 0,0 0 2,-20 41-2,20-41 2,-24 57-3,8-22-1,1 3-2,1-2-1,0-1-2,14-35 0,-25 58 0,25-58-3,-20 40-2,20-40-9,0 0-8,0 0-1,0 0 1</inkml:trace>
  <inkml:trace contextRef="#ctx0" brushRef="#br0" timeOffset="142584.8939">135 6906 8,'0'0'10,"0"0"-1,-3 43 0,3-43 1,0 0 1,40 45-1,-40-45-2,36 34-2,-36-34 0,40 31-3,-40-31-1,37 23 0,-37-23-2,31 14-2,-31-14-3,0 0-11,30 8-4,-30-8-1,0 0 0</inkml:trace>
  <inkml:trace contextRef="#ctx0" brushRef="#br0" timeOffset="142833.9188">117 7034 4,'0'0'22,"0"0"2,0 0-6,0 0-1,0 0-5,29 8-1,-29-8 0,44-1-2,-44 1-2,53-9-4,-22 1-3,-1-5-15,5 3-10,0-14-1,-2 3 1,-3-17-1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4:52:28.6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19949 3120 37,'11'-13'26,"-7"0"-2,-4 13-4,6-14-4,-6 14-2,-13 6-4,-5 8-2,-3 11-4,-9 7 0,-5 9-1,-5 5 1,-2 5 0,-3 2-1,2-2-1,2-5 0,3-4-1,4-8 0,5-6-1,7-6-1,3-7-3,7-2-2,2-11-7,10-2-10,15-12-8,2-7-1,10-4 1,4-9 2</inkml:trace>
  <inkml:trace contextRef="#ctx0" brushRef="#br0" timeOffset="406.0406">20052 3127 15,'-12'-8'21,"12"8"2,0 0-1,0 0-8,0 0-2,0 0-2,0 0-3,0 0-1,13 13 1,0-3-1,10 8 1,5 4-2,12 6 1,6 1-1,8 5-1,3-1-1,1-2-1,0-3-1,-2-3 0,-8-5 0,-6-5 0,-10-5 0,-6-2-1,-8-3-2,-6-5-3,-12 0-10,0 0-10,0 0-6,-15-10 0,-6 1 0</inkml:trace>
  <inkml:trace contextRef="#ctx0" brushRef="#br0" timeOffset="1091.109">19459 3661 18,'-2'-19'21,"2"19"-1,0-11-2,0 11-2,0 0-4,0 0-2,0 0-1,2 17-2,0 4-1,2 7 1,1 11-2,2 10 1,0 11-1,0 3 1,2 7-4,-2-2 1,0-1-1,-1-5-1,1-7 1,-4-8-1,1-9 0,-2-8 0,0-7 0,0-7 1,-1-5-1,-1-11 1,2 11 0,-2-11 2,0 0-1,0 0 0,0 0 0,0 0 0,12-3-1,-2 2 0,5 1 0,8 3-2,7 3 0,10 2 0,7 5 0,6 2 0,1 2 0,4 1 0,-2 1 0,-3-1 0,-6-2 0,-7-2 0,-6-4 0,-7 0-2,-4-6 0,-5 1-4,-5-11-5,0-3-18,0-6-4,-3-10-1,4-5 0</inkml:trace>
  <inkml:trace contextRef="#ctx0" brushRef="#br0" timeOffset="1594.1592">20655 3528 12,'-1'-20'24,"1"20"-1,0 0 0,-6-12-6,6 12-6,-3 11-1,3 6-3,-2 9-1,3 11 0,-1 7-1,3 12 2,0 9-1,3 4 0,0-1-1,3 1 0,0-7-1,2-2-1,-1-8-1,-2-5 1,-1-7-1,-1-4 0,-4-5 0,-3-2 0,-4-3 0,-4 0 0,-6-3 0,-5 0 0,-7 0 0,-4 0 1,-7-2-1,-4 0-1,-2-3 1,-1-3-1,-1-5-1,5-3-1,4-4-2,2-12-3,9 1-8,3-9-14,3-8-7,8-2 1,-1-5 0</inkml:trace>
  <inkml:trace contextRef="#ctx0" brushRef="#br0" timeOffset="1926.1926">19579 3873 64,'-11'9'32,"11"-9"0,10-8 0,4-8-19,5 2-5,2-7-1,5 0-2,1-10-3,3 2 0,2 0-2,-2 0 0,-3 4-3,-5 2 0,1 7-4,-8-1-4,3 13-8,-8 4-8,-10 0-4,13 16-1,-14-2 2</inkml:trace>
  <inkml:trace contextRef="#ctx0" brushRef="#br0" timeOffset="2159.2159">19792 4085 19,'-11'32'26,"6"-2"3,1-11 2,3-6-8,6-1-3,3-9-4,8-1-2,-2-6-4,5 1-2,-1-5-3,1 0-3,1-1-2,-1-4-4,-1 5-3,-3-6-11,2-2-16,3 2 1,0-5-1,4-1 1</inkml:trace>
  <inkml:trace contextRef="#ctx0" brushRef="#br0" timeOffset="2369.2369">20256 3687 42,'0'0'27,"10"26"3,-11-7-1,6 6-8,-1 13-16,0 0 2,2 9-3,1 0-4,0-4-8,2-5-17,4 0-3,-2-16-3,7-5 2</inkml:trace>
  <inkml:trace contextRef="#ctx0" brushRef="#br0" timeOffset="3287.3287">21345 3640 33,'0'0'27,"-14"-19"1,14 19 0,0 0-14,-10-9-2,10 9-2,1 28-2,3 2-3,1 7-2,2 11 1,0 6-2,0 5 1,2 2-1,0-4-2,-1-8 1,-1-8-1,-3-8 1,2-10 0,-3-6 0,1-7 0,-4-10 2,0 0-1,0 0 1,0 0-1,11-22 1,-6 3-1,2-4 0,3-3-1,3-1-1,0 0 0,3 5 0,1 5-1,0 7 1,0 9-1,-3 9 1,0 6-1,-3 6 1,-3 5 0,-1 0 0,-2 1 0,-2-1-2,-3-4 0,2-3-3,-4-7-3,5 1-6,-3-12-6,0 0-9,18-3-4,-7-10 0,7 1 3</inkml:trace>
  <inkml:trace contextRef="#ctx0" brushRef="#br0" timeOffset="3926.3926">21847 3891 16,'0'0'23,"-16"3"2,2 6 2,-6 5-12,-6 3-1,0 6-1,-2 2-3,4 3-1,1-4-2,5 3-2,5-4-1,8-3 0,5-6-1,6-3 0,7-9 0,4 0 0,0-6 0,4-1 0,-2-3-1,1 0 0,-2-2 0,-2 3-1,-5 1-1,-11 6 0,15-2 1,-15 2-2,7 13 1,-7-13-1,3 19-1,-1-9-1,3 1-3,-5-11-3,14 10-6,-5-13-3,6-1-3,1-6-1,2-3-1,1-4 3,-1-1 5,-1 0 6,-3 3 9,-2 0 6,-3 7 4,-9 8 6,0 0 4,0 0 0,6 16-2,-7 3-3,-2-2-3,4 5-1,-4-3-2,3 1-3,-1-7-2,2-1 0,-1-12 1,2 11-1,-2-11 1,0 0-1,4-10 1,-4 10-1,8-20-1,-2 7-1,1-5-1,1 0-1,1 0-2,-1 1-1,2 4-3,-4-2-3,5 10-9,-2-1-13,1 2-4,4 2-1,-2-3 2</inkml:trace>
  <inkml:trace contextRef="#ctx0" brushRef="#br0" timeOffset="4505.4505">22409 4017 29,'0'0'23,"0"0"2,-12-7-6,2 3-9,-1 2 1,-6 2-3,-1 7 0,-7 3-1,0 7-2,-2 1 0,1 7-1,0-2-1,6 4 1,3-4-1,7 0-1,3-7 0,8-2 2,-1-14-2,12 15 0,0-16 1,4-3-1,-1-7 0,4-6 0,-1-7 0,2-8-1,-2-5-1,-1-5 1,-3-5-1,-2-2 0,-3 0 0,-4 0 1,-3 3-2,-3 3 2,-3 6-2,-2 6 2,-1 6-1,0 5 1,-1 7-2,8 13 1,-16 0 0,8 16 0,1 6 0,1 8 0,2 9 0,1 4 0,2 8 1,2 3-1,3-3 0,2-1 0,2-2 0,1-6-1,1-6-3,-3-7-2,5-5-2,-5-12-4,4-2-4,-11-10-4,13-7-4,-13 7-8,11-31 3,-4 10 3</inkml:trace>
  <inkml:trace contextRef="#ctx0" brushRef="#br0" timeOffset="5145.5145">22399 3781 16,'-4'-20'17,"4"20"3,-3-16-1,3 16 2,-2-12-3,2 12-2,0 0-4,0 0-1,0 0-2,1 20-1,2 9-2,-2 8-2,1 10 0,0 4-1,2 9 1,-1 1-2,3-3 0,2-4-2,0-9-1,4-7-2,0-12-3,3-5-3,-2-14-4,5-2-1,-5-13-1,2-5 0,-4-8 1,2-1 2,-3-1 5,-2 2 7,0 4 3,-4 1 2,-4 16 4,7-11 2,-7 11 0,0 0-1,5 20-2,-5-20-2,7 18-1,-7-18 1,9 13-3,-9-13-1,17-3 0,-8-4 0,0-2-1,1-5 0,1-2 1,-3-1-1,1 2-1,-1 2 0,-8 13 0,11-9 0,-11 9 0,8 27 0,-4 4 1,1 10 0,2 9 0,3 7 1,2 5 0,-1 0-1,0-2 1,-2-7 0,-6-4 0,-5-9-1,-7-7-1,-11-10-1,-8-9-3,-4-6-9,-7-8-14,-2-16-5,6-5-1,1-15 1</inkml:trace>
  <inkml:trace contextRef="#ctx0" brushRef="#br0" timeOffset="6370.637">21347 4810 30,'-9'-12'28,"9"12"2,-7-11 0,7 11-12,0 0-5,0 0-1,1 15-1,-3 5-5,4 8-2,0 2-1,2 5 0,1 0-1,2 0-1,1-5 1,4-6-1,1-8 1,1-6-1,3-9 0,0-6 1,0-6-1,0-6 1,0-6-2,-1-3 1,-2-1-2,-1 1 2,-4 2-2,-2 6 1,-2 1-1,-5 17 1,0 0 0,0 0-1,9 14 1,-8 5 0,2 2 0,2 1-1,0 3 0,2-3-3,3-1-1,-2-10-4,5-1-5,-4-11-5,7-3-3,-5-8-2,3-3 1,-3-5 3,0-1 5,-1-1 6,-1 2 8,-2 2 7,-4 6 5,-3 12 6,0 0 1,0 0 1,9 8-4,-5 9-2,-2-1-3,4 4-1,-3-3-1,3 0-4,-3-5 0,1-1 1,-4-11-1,0 0-1,9-1 0,-9 1 1,10-22-1,-3 9 0,0-4-1,2 0-2,2 1 1,0 3-1,-1 2 0,2 7-1,1 4 1,-2 4-1,1 7 0,-1-1-3,2 8-5,-3-4-10,3-1-12,2 2-1,-2-8-1,6 0 1</inkml:trace>
  <inkml:trace contextRef="#ctx0" brushRef="#br0" timeOffset="6850.685">22140 4933 52,'2'-16'27,"-2"16"1,-15-13-3,0 5-17,-3 2 0,-7 1-2,-1 6-1,-3 4 0,0 4-1,1 5 1,6 4-2,5 0 0,9 2 0,7-2 0,10-3-2,7-6 2,9-2-1,4-8 0,3-5 0,-1-7-1,1-2 1,-4-6-2,-3-3 1,-5-3 0,-5-3-2,-5-3 2,-4-1-1,-4 1 0,-4 2 0,-3 4 0,-2 2 0,-1 9 0,-3 7 0,-1 11 0,1 9 1,1 8-1,2 7 0,3 6 0,4 2 0,4 4 0,4 1-2,6-3-2,0-6-3,8 2-4,-3-11-7,3-2-5,-3-3-4,0-11-3,-1 1 0,-5-6 4,0 0 8</inkml:trace>
  <inkml:trace contextRef="#ctx0" brushRef="#br0" timeOffset="7153.7153">22294 5034 5,'9'-7'16,"0"7"6,-9 0 3,17-10 1,-4 1-4,3-4-5,4 1-3,-1-5-3,1 0-3,-5-4 0,0 3-3,-7-3-2,-5 2-1,-7 0-1,-4 4 0,-7 1 0,-2 6 0,-4 4-1,0 7 1,-1 6 0,2 7 0,3 4 0,5 5 1,5 3-1,6 1 0,5-2 0,7-3-2,6-3 0,4-6-2,6-3-3,-2-11-4,7-1-7,-5-9-5,3-5-6,-1 0-5,-7-8 1,3 3 2</inkml:trace>
  <inkml:trace contextRef="#ctx0" brushRef="#br0" timeOffset="7423.7423">22612 4868 20,'0'0'24,"0"0"2,0 0-3,4 15-5,-3-1-5,1 3 0,-2 1-2,2 4-1,-3-5-2,3 3-1,-4-6-1,2 1-1,0-15 1,-3 14-2,3-14 2,0 0-1,0 0-1,-7-15 0,6 0-1,4-4 0,0-3-3,1-5-1,4 2-2,-1-6-3,5 8-4,-3-5-12,4 5-13,1 3-1,0 0 0,1 5 1</inkml:trace>
  <inkml:trace contextRef="#ctx0" brushRef="#br0" timeOffset="7964.7964">23087 4866 35,'-14'-14'25,"4"12"3,-12-1-5,-1 0-10,-1 8 1,-4 3-3,3 7-1,-1 2-1,5 6 0,3-1-3,6 3-2,4-4-1,5-3-1,4-4 0,4-3 0,-5-11-1,15 4 1,-6-9-2,-1-6 1,0-4-1,1-3 1,-1 0-2,-2-1 1,-1 4-1,-1 1 0,-4 14-1,10-8 1,-10 8 0,15 25-1,-1 2 1,4 8 0,4 8 0,3 8 1,3 1 0,-3 1 0,-4-4 1,-4-4 0,-11-5 1,-10-9 0,-14-10 0,-7-9-1,-8-12 0,-5-10-3,-1-9-3,-2-15-5,7-3-8,5-9-7,7-4-7,12 3-2,3-4 2,12 8 1</inkml:trace>
  <inkml:trace contextRef="#ctx0" brushRef="#br0" timeOffset="8355.8354">23035 4843 39,'0'0'30,"18"16"2,-18-16-1,18 18-13,-3-6-4,-2-5-5,6 2-4,-2-7-1,5 1-2,-5-5 0,2-1 0,-4-3 0,-1-1 0,-4-3 0,-3-1-1,-4-1 1,-3 1-1,-2 0 0,2 11-1,-16-16 0,2 15 1,0 3-1,-5 6 1,2 4 0,-1 5 0,3 3 1,3 6 0,5 0 0,6-1 0,6 1 0,8-4-1,2-2 0,6-5-2,1-3-1,1-9-2,6-2-5,-6-11-8,1-4-17,-1 0-1,-4-8-1,0 2 2</inkml:trace>
  <inkml:trace contextRef="#ctx0" brushRef="#br0" timeOffset="8709.8707">23382 4904 45,'8'24'30,"-8"-24"3,24 21-3,-10-15-12,2-5-8,3-1-1,-1-8-5,-3 1-1,-1-7-1,-3 2-1,-5-4 0,-3 2 1,-1-1-1,-4 2 0,-3 0 0,5 13 0,-17-17 0,6 13 0,-1 3 0,-1 6 0,-2 3 0,3 6 1,-1 2 1,3 9-1,1-1 1,3 4-1,2-1 1,5 0-2,3-4 1,4-3-4,5-6-1,3-10-6,13-3-11,0-12-9,6-5-7,6-5-1,0-8 1</inkml:trace>
  <inkml:trace contextRef="#ctx0" brushRef="#br0" timeOffset="8949.8949">23813 4747 73,'-10'25'37,"-3"1"-1,5 3-3,9 3-20,-2-4-4,10 4-2,1-9-4,4 1 0,-1-8-2,1-2 0,-5-4 0,-9-10-1,4 16 0,-12-12-2,-5 3-1,-9-3-5,2 7-11,-5 1-17,-1-4 0,2 4-1,5-5 1</inkml:trace>
  <inkml:trace contextRef="#ctx0" brushRef="#br0" timeOffset="9594.9594">23191 4907 21,'0'0'26,"0"0"1,0 0 3,0 0-14,13 3-4,-13-3 0,10 10-2,-4 2-3,3 4 0,-3 2-1,0 5-3,-4-1 1,0 3-2,-4-4 1,1 0-1,-5-6 0,0-2 0,6-13 0,-14 15 0,14-15-1,-16 0-1,16 0-3,-19-8-3,19 8-11,-15-10-17,5 1 0,10 9 0,-10-21 1</inkml:trace>
  <inkml:trace contextRef="#ctx0" brushRef="#br0" timeOffset="10506.0505">21351 5847 50,'-23'1'30,"-5"-3"2,1 9-1,-2 2-19,-5 3 0,6 6-2,0 2-3,7 4-2,3-2-1,7 0 0,7-6-1,10-5 0,5-9 0,5-4-1,1-9 1,3-2-1,-2-4 0,1-3 0,-5 1-1,-2 3 1,-5 2-1,-7 14 0,7-12 1,-7 12-1,-2 11-1,1 2 1,-1 3-2,-1 3-2,4 3-2,0-2-2,7 3-8,1-10-9,9-5-11,6-4-1,3-10 0,8-4 2</inkml:trace>
  <inkml:trace contextRef="#ctx0" brushRef="#br0" timeOffset="10928.0927">21577 5846 33,'0'0'27,"-16"-5"4,-6 18-2,-6 7-9,-8 5-5,3 10-3,-4-1-1,8 5-2,3-4-3,11-2-2,8-8-1,13-6 0,9-11-1,7-6-1,5-10 1,5-5 0,0-9-1,0-5 0,-2-9 0,-5-6-1,-5-6 0,-5-3 1,-7-4-1,-4-2 1,-7 0-2,-5 3 2,-4 5-1,-3 8 0,-2 8 0,-1 10 1,-1 11-1,2 12 1,1 14-1,4 11 1,6 9-1,5 10 0,4 9 1,5 6-1,5 4 0,5 0-1,3-2-3,0-6-2,7-4-3,-7-13-8,6-10-14,0-6-4,-1-16-1,1-5 2</inkml:trace>
  <inkml:trace contextRef="#ctx0" brushRef="#br0" timeOffset="11394.1393">21841 5898 57,'0'0'32,"-18"1"0,2 15 1,-9 6-19,-4-1-4,2 9-2,-1-3-2,3 5-1,5-6-2,5 0-1,8-7 0,9-5 0,7-8-1,7-4 1,1-7-1,6-3 1,-1-8 0,2-5-1,0-8 0,-2-8-1,-5-6 1,-3-6-1,-3-5 0,-5 0 1,-4-4-1,-4 3 0,-4 6 0,-1 10 1,-3 6-1,1 9 0,-1 7 1,-1 8-2,3 10 2,-1 12-1,2 7 1,2 9-1,2 11 0,4 7 0,3 10 1,3 2-1,4 2 0,3-4 1,4-6-2,-1-5 1,3-10-2,-2-10-2,2-9-4,-5-13-7,5-10-17,-3-7-4,-3-14 0,1-7 0</inkml:trace>
  <inkml:trace contextRef="#ctx0" brushRef="#br0" timeOffset="11643.1642">21989 5465 64,'0'0'32,"-12"10"1,12 5-1,1 3-23,-2 5-2,4 5 0,-3 1-1,2 3-3,0-1-1,0-3-2,0-5 0,-2-4-4,2-5-1,-2-14-6,0 0-10,0 0-7,0 0-5,0 0 0,6-19 1</inkml:trace>
  <inkml:trace contextRef="#ctx0" brushRef="#br0" timeOffset="12099.2098">21945 5528 5,'0'0'24,"-9"-2"2,9 2 1,0 0-5,0 0-4,-6-13-2,6 13-3,7-12-1,-7 12-2,17-12-3,-7 7-2,8 4 0,-1 2-1,4 6 0,-1 2-2,1 3 0,-5 5 0,1 2-1,-6 2-2,-5-2-2,-1 1-4,-6-5-17,1-15-10,1 17 0,-1-17-1,0 0 0</inkml:trace>
  <inkml:trace contextRef="#ctx0" brushRef="#br0" timeOffset="12628.2627">22486 5818 43,'-7'-17'30,"7"17"3,0 0-1,0 0-9,12 28-12,-7-1-3,5 8-2,-3 1-2,3 6 0,-3-2-1,0-1-1,-3-10 0,1-6 1,-4-9 0,-1-14 0,0 0 1,0 0-2,6-13 1,-1-6 0,1-8-1,2-5-1,2-4-1,3-3-1,1 3 0,3 2-1,2 6-2,-1 2-2,4 8-4,-4 2-9,5 4-17,3 6 1,-1-2-2,3 5 3</inkml:trace>
  <inkml:trace contextRef="#ctx0" brushRef="#br0" timeOffset="12806.2805">22996 5766 49,'-7'28'31,"-9"-10"1,-3 8 0,-5 3-17,-8 1-2,1 5-5,-5-2-4,3-1-3,3-2-6,2-8-12,4-10-14,11-2-2,1-15-1,12 5 2</inkml:trace>
  <inkml:trace contextRef="#ctx0" brushRef="#br0" timeOffset="13003.3002">22740 5778 66,'9'16'33,"2"7"1,-3-1-1,2 6-21,3 7-3,0 0-4,0 1-5,2-1-5,-3-6-7,1-7-16,3-1-5,-4-14-1,6-4 0</inkml:trace>
  <inkml:trace contextRef="#ctx0" brushRef="#br0" timeOffset="13347.3346">23041 5868 50,'-4'19'32,"7"11"1,-6-2-1,2 0-11,4 3-12,-3-4-2,2-2-4,-2-5-1,1-5 0,-1-15 0,0 15 0,0-15 0,0 0-1,-1-19 1,4 4 0,-1-6-1,2-3 0,0-3 0,3-1-1,1 2 0,3 3 1,2 4-1,0 7 0,1 10 0,0 6 0,-1 6-1,-1 8 1,-1 4-3,-4-2-6,2 2-20,-2 1-5,-2-10-1,3 0 0</inkml:trace>
  <inkml:trace contextRef="#ctx0" brushRef="#br0" timeOffset="13701.37">23455 5819 53,'-9'14'33,"-8"-6"0,2 4 0,-5 1-15,1-5-9,2 3-2,2-2 0,5 3-2,10-12-2,-1 23 0,11-12-2,5 3 1,5 0-1,3 4 2,-1 2-2,-1-3 1,-5 2-1,-5 2 0,-8-4 0,-8 1 0,-7-4-3,-8-4-3,0 2-9,-7-5-20,0-6-2,4-1-1,-1-6 0</inkml:trace>
  <inkml:trace contextRef="#ctx0" brushRef="#br0" timeOffset="14289.4288">22579 6459 47,'-17'3'32,"-2"-4"3,9 2-1,10-1-16,0 0-3,18-3-3,5-2-2,17 4-2,11-3-2,20 5-2,14-2-1,14 6 1,0-2-1,0 2 0,-2 0-3,-6-3-4,-7 4-9,-16-7-24,-14-7-2,-13-4 0,-10-7-1</inkml:trace>
  <inkml:trace contextRef="#ctx0" brushRef="#br0" timeOffset="15176.5175">21468 7122 66,'-5'-18'33,"4"8"0,-3-2 0,4 12-14,0 0-11,0 0 1,-1 21-3,1 19-2,1 17 0,-1 19-1,0 21 2,-2 15-2,2 15 1,-2 1-1,2 2 0,-1-8-1,3-5 0,1-14-1,1-14 0,0-14 0,1-10-1,-1-12 0,-2-12-1,1-9-3,-6-16-3,3-16-4,-12 1-7,4-17-9,-4-11-9,-5-8 0,-1-2 0,-7-7 3</inkml:trace>
  <inkml:trace contextRef="#ctx0" brushRef="#br0" timeOffset="15454.5453">21161 8263 72,'-27'-2'32,"8"8"0,0-4 0,4 2-15,11 8-7,3 4-2,9 7-1,6 5-1,7 8-1,3 1-2,9 5 1,3-1-1,7-1 0,1-8 0,5-7 0,-5-12 0,3-8 0,-4-11 0,-1-7-1,-6-10 0,-4-9 0,-7-8-2,-4-6-2,-4-3-3,-8-5-7,-1 5-25,1 2-2,-6 2 0,4 5 0</inkml:trace>
  <inkml:trace contextRef="#ctx0" brushRef="#br0" timeOffset="16274.6273">20777 8992 79,'0'0'35,"-5"-14"0,5 14-1,0 0-16,-5-13-4,6 23-4,-5 8-4,2 11-2,-2 8-3,0 8 0,0 6-2,0 3 1,2 2-3,1-10-1,3-2-6,0-18-8,5-10-17,6-8-1,-1-16 1,6-6-1</inkml:trace>
  <inkml:trace contextRef="#ctx0" brushRef="#br0" timeOffset="16816.6815">20942 9132 85,'17'16'32,"-15"5"1,3 3-3,-2 7-16,-1-4-5,3 2-3,-1-8-3,2-7-1,-6-14-1,17 1-1,-4-11 1,1-6-1,-2-2 1,2-2 0,-1-1 0,0 2-1,-2 5 1,-3 7 0,-8 7 0,15 0-1,-15 0 0,13 19-2,-5-4-4,-8-15-3,20 20-7,-4-18-11,1-6-5,7-5-2,0-9 2,7-2 5,-3-6 5,1 0 10,-4 2 14,-7 2 13,0 9 9,-13-1 4,-5 14 4,0 0-4,-13 16-1,3 4-4,-4 2-7,8 7-3,-2-1-4,11 5-1,2-6-4,7 0 0,4-6-2,2-1 0,-1-4-1,-4 0 1,-6 0-1,-8 0 0,-9 0-1,-9-1 0,-4-1-2,-6-5-2,2-2-7,-3-16-12,7-8-14,7-12 0,7-16 0,12-7 0</inkml:trace>
  <inkml:trace contextRef="#ctx0" brushRef="#br0" timeOffset="17002.7001">21493 8757 89,'9'21'34,"-1"22"2,-7 13 1,0 7-19,0 15-8,-2 3-4,3-1-3,1-1-4,2-13-5,6-5-12,1-17-16,2-18-3,1-11 1,-3-17-1</inkml:trace>
  <inkml:trace contextRef="#ctx0" brushRef="#br0" timeOffset="17891.789">21501 9230 100,'-13'-10'32,"13"10"1,0 0 1,9-1-27,11 2-4,2-1 0,5 0-1,6-2 0,3 1 0,0-4 0,0 3 0,-2-4 0,-1 0 0,-3-3 0,-1-1 0,-6 0 0,-3 1 0,-6-1 0,-2 1 0,-12 9 0,9-15-1,-9 15 0,-12-5 0,-1 9 0,-6 5 0,-3 5 0,-3 6-1,0 2 1,2 4-1,3-1 0,7 0 0,6-4 0,11-8-1,12-6-2,10-11 0,11-5-1,6-6-1,9-3 0,-1-7 1,3-1-1,-6-1 1,-8 5 2,-7 3 1,-10 5 1,-11 4 0,-12 10 1,0 0 2,-26 10 0,2 11 1,-7 4 0,1 5 0,-2-1 0,5 3-1,6-5 0,8-4 0,11-7-2,12-10 0,9-8-1,7-9 0,3-4 0,2-2 1,-2-3-1,-1 1-1,-6 3 1,-6 3 0,-5 8 0,-11 5 0,8 14 0,-7 1 0,-1 4-1,1 1 1,4 0 1,2-3-1,5-5 0,5-9 0,5-8 0,4-9 0,5-6-1,3-8 1,1-7-1,-4-5 1,-2-3-1,-4-3 1,-6 0 0,-8-1 1,-5 1 0,-8 6-1,-7 6 1,-3 7 0,-6 10 0,-3 15 0,-3 13 1,-1 14-2,2 12 2,4 10-2,6 5 1,3 4 0,8 0-1,5-5-1,8-4-2,2-9-1,7-5-2,-5-14-4,6-1-9,-9-12-12,-1-8-8,-11 2 2,9-26 1</inkml:trace>
  <inkml:trace contextRef="#ctx0" brushRef="#br0" timeOffset="18048.8047">22372 9158 68,'-19'-21'35,"7"7"0,0 5-2,3 1-9,9 8-7,0 0-5,15-7-5,2-1-3,10-3-4,6-2-5,0-6-15,5-2-17,5-2 0,-4-1 0,0 2 0</inkml:trace>
  <inkml:trace contextRef="#ctx0" brushRef="#br0" timeOffset="18597.8594">23299 8739 99,'0'0'34,"0"0"1,-14 10 2,2 12-33,6 11 1,-4 6 0,3 12 1,-1 3-2,3 6 0,0-2-1,5-1-3,4-8-2,1-9-2,5-7-3,-1-19-4,8-5-7,-4-15-9,6-10-3,-1-12 0,3-9 2,-2-8 4,1-5 7,1-6 7,-1-3 10,-1-2 11,0 7 10,-4 4 5,-1 9-1,-2 7 0,-4 9-4,-1 13-1,-7 12-4,-7 14-3,-7 9-3,3 15-4,-6 4-1,3 10-1,0 4 0,4 5-1,2-4-1,6-3-1,5-8-2,4-8 0,4-6-3,-2-13-3,5-2-8,-5-15-17,1-9-6,0-6 1,-6-12 0</inkml:trace>
  <inkml:trace contextRef="#ctx0" brushRef="#br0" timeOffset="18756.8754">23437 8976 65,'-12'-14'36,"1"5"-1,11 9 3,0 0-13,0 0-10,20-9-5,4 4-5,10 2-3,6-2-6,-1-3-11,6 1-22,0 4-1,-5-1 1,-4 4-2</inkml:trace>
  <inkml:trace contextRef="#ctx0" brushRef="#br0" timeOffset="20794.0791">21029 10123 50,'-6'-19'27,"6"19"2,-16-19 0,3 11-15,-1 3-2,-7 2-1,1 8-1,-5 4-2,1 11 0,-1 3 0,5 10-2,-1 1 0,11 7-1,2-3 0,10 4-1,6-7 0,7-2-1,5-8-1,7-4 0,1-7 0,3-5 0,-2-8-1,0-5 0,-2-5 0,-3-5-1,-3-2 1,-2-2-1,-4 2 0,-4 1 0,-2 2 0,-2 2-1,-7 11 1,0 0 0,8-11-1,-8 11 1,0 0 0,0 0-1,0 0 1,0 0 0,0 0 0,0 0-1,0 0 1,0 0 0,0 0 0,0 0 0,0 0 0,0 0-1,0 0 1,0 0 0,0 0-1,0 0 1,0 0 0,0 0 0,0 0 0,0 0-1,0 0 1,0 0 0,0 0 0,0 0 0,0 0 0,0 0 0,0 0 0,0 0 0,0 0-1,0 0 1,0 0 0,0 0-1,0 0 1,0 0 0,0 0 0,0 0 0,0 0 0,0 0 0,0 0 0,0 0 0,0 0 0,-1-12 0,1 12-1,2-16 1,-2 3 0,1-4-1,0 0 0,0-5 1,-1-2 0,0 1 0,-1 0-1,1 2 2,-2 1-2,2 3 2,-2 5-1,2 12 0,-2-16 0,2 16 0,0 0 1,0 0-1,0 0 0,0 0 0,0 0-1,0 0 1,0 0 0,0 0-1,0 0 1,0 0 0,0 0 0,0 0 0,0 0 0,0 0 1,0 0-1,0 0 0,0 0 0,0 0 0,0 0 1,0 0-1,0 0 0,0 0 0,0 0 0,0 0 0,0 0 0,0 0 0,0 0 0,0 0 0,0 0 0,0 0 0,0 0 0,0 0 0,0 0 0,0 0 0,0 0 0,0 0 0,0 0 0,0 0 0,0 0 0,0 0 0,4 11 0,-4-11 0,0 0 0,0 0 0,0 20 1,-1-4-1,-1 5 1,0 5-1,0 4 1,1 3 0,0 1 0,2 0-1,5-5 1,0-4 0,5-4-1,2-5-1,4-6-1,1-6-2,3-2-4,-2-10-5,3 0-10,-4-4-11,-1-6-3,1 3 1,-7-2 0</inkml:trace>
  <inkml:trace contextRef="#ctx0" brushRef="#br0" timeOffset="22800.2798">21353 10250 51,'0'0'31,"0"0"2,0 0 0,0 0-6,0 0-10,0 0-3,-4 17-4,8-1-3,-2-2-1,4 3-1,0-1-2,2 3 0,-2-6-1,1-3-1,-7-10 0,13 5 0,-13-5-1,11-17 0,-7 1 1,0-1-1,1-3 0,1 0 0,1 3 0,2 2 0,1 4 1,0 6-1,1 5 0,1 5 1,-1 4-1,1 3 1,2 1-2,-2 1 0,4 0-1,-2-5-2,6-2-2,-4-9-3,11 0-3,-5-10 1,7 0 0,-4-8 0,3 3 2,-4-8 2,-2 3 4,-4 0 5,-8 1 2,-5 5 3,-9 0 0,4 16 2,-25-11-1,6 20 1,-8 4 0,2 10-3,-1 0 1,7 5-2,1-3 0,8 2-2,7-6 0,11-7-2,7-8 0,6-7-1,4-7 0,4-6 0,2-9 0,-2-5 0,-2-3-1,-3-5 1,-5-3-1,-5-3 1,-6-1-1,-5 2 2,-4 6-1,-3 6 0,-1 6 1,-5 10-1,-2 14 1,1 13 0,-1 13 0,2 7 0,4 6 0,3 6-1,6-1 1,7 0-1,8-7 0,4-6-1,6-8 1,4-5-1,3-10 0,1-4 0,1-7 0,-1-8 0,-1-4 0,-2-7 1,-3-1-1,-3-2 1,-7-1 0,-3 2 0,-8 1-1,-5 3 2,-8 4-1,-5 4 0,-6 7 0,-2 5 1,-4 5-1,0 3 1,0 5-1,4 3 0,6 1 1,5-2-1,8-2 0,7-4 0,9-8-1,6-3 1,5-5 0,3-1 0,2 0-1,0 0 1,-1 2 0,-3 6-1,-5 8 1,-4 4-1,-4 2 2,-4 1-2,-5 0 2,-4 1-1,-4-2 0,-2-5 1,2-10 0,-7 11-1,7-11 1,0 0-1,-8-16 0,10-2 0,4-4 0,4-4 0,3-2-2,2-2 1,5-1-2,1 1-1,4 7-3,-1-2 0,3 11-1,-5-2-1,4 9 1,-5-5 1,1 9 0,-3-3 2,-1 4 4,-3 0 2,-5 0 2,-2 6 1,-8-4 0,2 11 2,-2-11 0,-17 25 0,-2-7 0,2 8-1,-4 1-1,4 3 0,0-2-1,6 0-1,3-4 0,6-4-1,7-8 0,4-5-1,5-7 1,3-3-1,0-4 0,1-2 0,3 2 0,0 3-1,2 5 1,-1 7 0,1 10 0,0 9 0,0 9 0,1 9 1,-6 3-1,-2 1 1,-6-2 0,-5-5 0,-7-8 0,-5-8 0,-9-14-1,-4-12-2,-2-9-2,-4-13-3,5-7-3,0-15-3,11-1-5,0-15-8,13 2 3,2-3 0,11 4 3,0 2 3,6 5 5,0 6 6,0 9 8,-3 9 10,-2 10 4,-6 6 2,-11 10 2,13 9 0,-14 1 0,2 12-3,-6-4-3,7 7-3,-3-6-2,9 2-3,0-8-1,6-3-2,2-8-1,5-5 0,0-6 0,0-3-1,-2-4 0,-2-3-1,-4-2 1,-4 0-1,-3 1 1,-5 3-1,-3 1 1,-3 3-1,-3 3 0,-2 3 1,1 5-1,9 2 1,-15-1-1,15 1 0,-10 1 0,10-1 1,0 0-1,0 0 0,0 0 0,-9-2 0,9 2 0,0 0 0,-13-5 0,13 5 0,-12-3 0,2 1 0,1 2 0,-1 2 0,-1-1 0,0 2 0,0 3 0,2 1 0,-1 4 0,1 3 0,2 3 0,3 2 0,2 2-1,3-1 1,4 1-3,3-7-1,10 0-6,0-13-10,9-5-17,5-4-2,1-6 1,3-2-1</inkml:trace>
  <inkml:trace contextRef="#ctx0" brushRef="#br0" timeOffset="23155.3151">23238 10001 87,'-1'25'35,"-1"-4"1,7 1 1,10-2-22,2-11-6,9-1-3,0-8-2,5-3 0,0-5-2,2-4-1,-5-3 0,-5-3-1,-6 1 0,-5-3 0,-5 1 1,-6 1-1,-5 1 0,-5 4 0,-5 6 1,-4 7 0,-4 7 1,-1 9 0,-5 6 0,4 6-1,4 3 0,2 3 0,5-4 0,10-3-2,6-6-1,8-12-3,12-6-2,0-14-7,12 0-9,1-11-12,5-8-2,3-3 0,0-6 0</inkml:trace>
  <inkml:trace contextRef="#ctx0" brushRef="#br0" timeOffset="23365.3363">23779 9827 56,'12'-10'34,"-12"10"0,11 11-2,-14 6-5,4 14-9,-6-3-5,9 11-4,-1-2-3,6 4-3,1-2 0,3-2-1,2-3 2,2-4-1,-6-5-3,-4-5-2,-5-2-4,-10-11-5,-2 3-16,-8-5-12,-11-1-1,-3-1 0,-8-3 3</inkml:trace>
  <inkml:trace contextRef="#ctx0" brushRef="#br0" timeOffset="24479.4477">20684 10166 8,'-3'-17'21,"3"17"2,0-12-2,0 12-1,6-18 1,-6 18-2,10-16-2,-5 4-2,-5 12-2,12-16-3,-2 13-2,-10 3 0,17 17-3,-11 6-1,1 11-2,-1 9-1,-2 6-4,3 10-9,-2 1-21,-1-6 0,4-4 0,-1-12-1</inkml:trace>
  <inkml:trace contextRef="#ctx0" brushRef="#br0" timeOffset="25576.5574">21189 10893 61,'9'-1'35,"-9"1"-1,0 0 1,0 0-11,-9 0-11,-8 5-2,-2 9-5,-4 0-2,-1 4-2,4 0 0,4 3 0,6-3 0,10 0 0,7-2-1,10 2 0,4 0 0,4 3 0,-2 2 0,-2 4 0,-3-1 0,-8 6 1,-8-3-1,-12-1 0,-9-5-1,-6-2 0,-2-5-3,-3-12-3,3-3-3,0-18-5,13-4-6,2-13-8,12-6-2,6-5 2,7 1 1,5-1 7,5 7 10,2 7 8,-2 8 12,1 10 9,-2 12 7,-4 8 0,-3 8 1,-2 10-3,-6-1-5,3 9-6,-5-5-4,3 2-2,-1-5-3,3-7-1,3-8-1,3-6-1,4-7-1,0-5 1,1-5-1,-1-2 0,-2 1 1,-2 0-1,-3 5 0,-5 6 0,-8 3 1,7 14-1,-5 1 1,-1 3-1,1 0 0,3 0-1,4-3-2,-1-13-5,11-4-9,-3-15-11,3-10-5,0-9 1,2-5 2,-4-10 2,-1 1 10,-5-1 8,-6 5 14,-3 9 14,-1 11 7,-5 8 3,4 18-2,-11 3 0,0 17-4,6 17-4,-4 2-5,5 13-3,-4-3-2,7 6-2,-3-8-3,5-6 0,0-8-1,1-9-1,0-8-1,-2-16 0,0 0 0,11-5 0,-6-12 0,2-1 0,4-5 0,2 0-1,2 1 1,4 4-1,1 8 1,-1 4-1,2 11 0,-4 6 1,-1 9 0,-5 5 0,-6 4 0,-6 1 0,-6-1 0,-8-2 0,-4-3-1,-5-7-1,0-3-3,-3-13-3,6-2-4,-2-16-8,12-4-10,5-6-5,6-11-1,11 1 0,4-6 3</inkml:trace>
  <inkml:trace contextRef="#ctx0" brushRef="#br0" timeOffset="25897.5894">21847 10912 44,'14'1'31,"-14"-1"2,0 0 0,5 17-7,-12-6-8,3 6-6,-3-1-3,3 5-2,-1-2-2,7 2-1,2-2-1,5 0-1,6-3 0,2-2-1,4-3 0,2-1 0,1-3 0,-3 0 0,-3-2-1,-4 1 2,-5-2-1,-9-4 0,4 18 1,-11-5-1,-5 1 0,-3 2 0,-3 0-2,-2-3-3,2 1-5,-1-16-12,6-7-17,10-9 0,5-13 0,8-10 0</inkml:trace>
  <inkml:trace contextRef="#ctx0" brushRef="#br0" timeOffset="26101.6097">22084 10656 103,'0'43'35,"-5"7"2,1 11-1,1 6-25,-2-2-7,4 5 0,1-7-2,4-4-3,4-9-2,-1-13-7,7-5-13,-2-11-14,-2-13 0,0-6 1,-7-12-1</inkml:trace>
  <inkml:trace contextRef="#ctx0" brushRef="#br0" timeOffset="26336.6334">22020 11123 89,'-20'-11'36,"7"6"-1,13 5 2,-8-21-21,22 14-7,5-6-4,6 5-1,2 1-1,6 7-1,0 7 1,0 9-1,-5 8 0,-3 10 0,-5 4 0,-3 1-1,-3 0-1,-3-5-2,-3-5-3,-5-13-7,6-9-23,-9-7-4,13-11 0,-7-9 0</inkml:trace>
  <inkml:trace contextRef="#ctx0" brushRef="#br0" timeOffset="26689.6687">22346 10720 97,'-6'-10'36,"6"10"-1,0 0 2,8-18-22,-8 18-10,11-13-2,-11 13 0,14-11-2,-14 11 0,16-7 0,-7 10-1,0 5 1,2 9 0,-1 7-1,3 12 1,0 10-1,0 8 2,1 8-2,0 4 2,-1 1-2,2-3 1,-4-6-1,0-6 1,-1-10-2,-1-11-2,0-6-8,-4-13-26,-5-12-2,8-16 1,-9-8-1</inkml:trace>
  <inkml:trace contextRef="#ctx0" brushRef="#br0" timeOffset="27584.7582">22419 11002 112,'6'15'36,"8"-14"2,7-3-5,8-3-28,-2-2-2,5 3 0,-2 1-1,-2 6 0,-3 6 0,-4 8-1,-3 5 0,-4 6 1,0 5-1,-3 0 0,-2-1 0,0-1 0,-1-7 0,-1-5 0,0-9-1,2-8 1,2-11 0,-1-5-1,2-9 0,1-4 0,-1-3 0,1 1 0,0 2 1,-5 5-1,1 8 0,-9 14 0,16-4 1,-7 16 0,0 3 0,3 2 0,2 5 1,3-1-2,3-3 0,-1-5 0,3-6 0,2-8-3,3-5 0,0-9 0,3-6 0,-2-10 0,-1-4 1,-1-10-1,-2-5 2,-4-7 1,-7-5 1,-5 1 0,-7 3 1,-6 5 0,-5 8 1,-6 13-1,-5 15 1,-6 15-1,-2 19 1,0 13-1,2 12-2,2 9 0,7 5 0,6 5 0,7-1 0,8-3 0,6-6 0,3-8 0,1-8 0,2-6 0,-1-7 0,-6-8-3,1-4 1,-9-10-1,0 0 2,0 0-1,0 0 2,0 0 0,0 0 1,-12 3 0,12-3 0,-8-13 0,9 0 0,6-5-1,4-4 1,6-1-1,3-3 0,4 0 1,3 4-1,2 4 1,-1 7 0,-3 9 1,-3 8-2,-2 9 0,-3 7 0,-3 5 0,-2 2 0,-3 1 0,0 1 0,-1-6 0,2-4-4,-10-21-5,21 10-7,-13-23-9,7-2-8,-4-9-4,2-8-3,1-5 2</inkml:trace>
  <inkml:trace contextRef="#ctx0" brushRef="#br0" timeOffset="27885.7883">23518 10904 64,'0'0'37,"-10"7"0,2 10-2,4 11-9,-5-5-8,11 9-6,-5-6-5,9-1-1,4-6-3,9-5-1,2-6-1,4-4 0,2-7-1,0-3 1,-3-2-1,-2-3 0,-6-5 0,-6 1 0,-9-1 0,-8 1 0,-10 3 0,-6 4 0,-5 3 0,-4 3 0,0 3-1,0 3-1,5 1-1,3-5-3,12 4-4,2-13-7,10 9-16,8-23-7,2 2 3,6 0-1</inkml:trace>
  <inkml:trace contextRef="#ctx0" brushRef="#br0" timeOffset="28186.8184">23731 10846 98,'6'34'37,"-3"7"0,-2-2-1,-5-7-27,6 4-4,-2-10 0,2-5-1,1-9-2,-3-12 0,18 2-2,-4-10 1,2-5 0,7-4 1,2-2 1,3 0 0,0 3-1,3 4 1,0 6 2,3 8-5,0 6 0,-2 5 0,-3 4 0,-1 1 0,-1 0 0,-6-8-13,4-7-28,-10-6 0,-7-11 0,-5-7-1</inkml:trace>
  <inkml:trace contextRef="#ctx0" brushRef="#br0" timeOffset="28334.8332">23931 10541 120,'-20'-24'37,"5"10"0,4 5-3,11 9-35,0 0-16,0 0-18,19 2-3,-8 2 2,0 6-2</inkml:trace>
  <inkml:trace contextRef="#ctx0" brushRef="#br0" timeOffset="28997.8994">22424 11695 104,'-10'-1'37,"10"1"2,-3 24-3,4-7-24,10 10-6,1 4-1,4 8 0,-3 1-2,4 2 0,-3-4-1,-1-4 1,-3-8-3,-2-6 0,-4-8 0,-4-12 0,0 0 0,8-16 0,-5-8 0,3-6 0,4-6 0,3-5 0,5-1 0,5 0-2,4 3-1,5 2-2,5 10-4,-3 0-3,7 12-8,-4-1-6,6 8-5,-5-3 1,1 8 4,-9-2 8,-1 7 11,-6 6 9,-11 3 12,-2 11 9,-14 4 6,-6 9 0,-11 3-1,0 10-8,-11-6-6,2 5-5,-1-9-7,2-4-3,7-5-6,-2-15-13,11-5-17,13-9-1,-11-11 1,14-4-1</inkml:trace>
  <inkml:trace contextRef="#ctx0" brushRef="#br0" timeOffset="29192.919">22754 11710 113,'-4'15'37,"1"3"2,6 3-1,6 2-29,0-1-6,3 4-1,4 0-2,0-5-3,5 0-5,-4-10-10,6-5-19,1-5-2,2-8 1,3-4 0</inkml:trace>
  <inkml:trace contextRef="#ctx0" brushRef="#br0" timeOffset="29495.9493">23124 11819 92,'1'16'39,"-1"9"0,-3-1 0,1-3-20,3 4-10,-3-4-5,4-4-1,0-4-3,-2-13 0,9 7-1,-9-7 0,15-14 1,-6 2-1,2-4 0,0 0 1,3-3 0,0 4 0,0 2 2,2 5-1,1 4 1,3 5 1,-3 6-1,3 3-1,-3 3 0,0-2-3,-1 4-6,-5-10-12,0-1-20,1-4 0,1-6 0,1-5 0</inkml:trace>
  <inkml:trace contextRef="#ctx0" brushRef="#br0" timeOffset="29817.9815">23669 11792 108,'-13'-13'38,"-7"5"2,-7-3-2,4 7-30,-8-2-2,3 6-2,0 2 0,6 5-1,6 3-1,11 2 0,9 1 0,12 1-2,12 0 0,7 3 0,6 0 0,1 4 0,-2-1 0,-4 2 0,-11 0 0,-11-1 0,-17 0 0,-17-7-4,-7 0-6,-14-7-29,2-10-2,0-7 1,6-11-1</inkml:trace>
  <inkml:trace contextRef="#ctx0" brushRef="#br0" timeOffset="29968.9966">24043 11847 137,'33'31'44,"-12"-2"-8,-13-10-33,-8-19-38,0 0-7,-13-36 0</inkml:trace>
  <inkml:trace contextRef="#ctx0" brushRef="#br0" timeOffset="50212.0205">5988 8686 31,'10'-1'19,"-8"-10"1,7 5 0,-6-5-6,4-1 1,0-1-2,-1-3-2,2 3 1,-4-1 1,-4 14 0,9-20-2,-9 20 0,0 0-1,0 0-2,0 0-1,-8 27 0,-11 0 0,-4 12-1,-10 10-1,-7 12-3,-10 7-2,-6 7 0,-8 2 0,-2 0 0,1-6 0,3-6 0,5-9 0,3-14 0,13-4-12,3-16-27,13-21-1,8-16 1,10-19 0</inkml:trace>
  <inkml:trace contextRef="#ctx0" brushRef="#br0" timeOffset="51222.1215">6117 8582 14,'-11'-12'17,"11"12"1,-16-7 3,16 7-3,-13-2-5,13 2 0,-11 0 0,11 0 1,-2 11 1,8 0 0,8 7-3,5 1-2,11 9 0,6 3-1,14 7-2,5 3-1,8 3-2,3 0-1,5 0-1,-2-3 0,-3-1-2,-8-7 1,-7-1-1,-11-8 0,-9-3-1,-8 0-3,-11-7-4,-6 2-15,-7-2-14,-10-7 2,-3 0-1,-6-10-1</inkml:trace>
  <inkml:trace contextRef="#ctx0" brushRef="#br0" timeOffset="52192.2187">5313 9474 4,'9'-13'11,"-8"-7"0,7 6 0,-5-2-7,3 3-1,-2 0 2,-4 13 1,9-16 3,-9 16 2,0 0 2,0 0 1,0 0 0,0 0-2,0 0-2,0 0-1,0 0-1,0 0-1,0 0-1,0 0 1,0 0-1,0 0 0,10 5 0,-10-5 0,5 21-1,-3-2 0,7 10 0,-4 7-1,6 14 0,-4 7 0,2 12 0,-1 5 0,1 6-1,-1-1 0,-2 2 0,0-4-1,0-4-1,-1-7 0,0-6 0,-1-6 0,-1-4-1,-2-6 1,-1-7 0,-1-8 0,0-5-1,-1-6 1,1-6 1,1-12-2,-3 10 0,3-10 0,0 0 0,0 0 0,0 0 0,0 0 0,0 0 0,0 0 0,0 0 0,0 0 0,0 0 0,0 0 0,15 6 0,-4-3 0,7 4 0,4 2 0,7 1 0,8 4 0,4 1 0,4 3 0,4 0 0,2 2 0,-1-1 0,-1 1 0,-1-2 0,-4 0 0,-2-3 0,-3-2 0,-5-1 0,-2-3-2,-2-4-1,-2-2-3,-5-8-6,2-4-25,-2-4-2,-2-11 2,2-8-1</inkml:trace>
  <inkml:trace contextRef="#ctx0" brushRef="#br0" timeOffset="53026.3021">6881 9273 10,'0'0'20,"-1"-13"2,1 13-2,0-17 0,0 5 0,0 12-1,-3-21-3,3 21-3,-2-14-2,2 14-5,0 0-2,-4 10 0,0 11-1,3 12-1,-1 15 1,2 13 1,-1 13 0,4 13 1,-2 5 0,5 4 1,0-7-1,4-1 0,-3-11-1,0-7-1,-1-14-1,1-7 0,-1-10 0,-1-9-2,-2-5 1,0-8 0,0-5-1,-3-12 1,3 14 0,-3-14-1,0 0 1,0 0 0,0 0-1,0 0 1,0 0 0,0 0-1,0 0 1,0 0-1,0 0 0,0 0 0,0 0 1,-12 17-1,1-3 1,-4 5 0,-10 9 0,-7 6 1,-10 8-2,-8 6 0,-7 1 0,-2 2 0,-1-1 0,1-4 0,6-8 0,6-6 0,12-8 0,7-9 0,9-5 0,6-16-9,13 6-8,-7-32-22,10-1 0,4-8 1,-2-12 0</inkml:trace>
  <inkml:trace contextRef="#ctx0" brushRef="#br0" timeOffset="53485.348">5701 9507 75,'-9'7'33,"9"-7"-1,0 0 0,0 0-18,14-12-2,-6-5-1,12 2 0,5-12-4,10-8-1,4-9-2,10-5-1,4-6-1,0 0-1,-1 4 0,-6 5-1,-8 9 0,-8 9-2,-10 12-2,-10 7-3,-7 20-4,-11 6-12,-6 15-14,1 13 1,-6 7 0,1 11 1</inkml:trace>
  <inkml:trace contextRef="#ctx0" brushRef="#br0" timeOffset="53876.3871">5789 10208 26,'-2'10'26,"2"-10"4,0 0 0,-9 4-4,9-4-3,0 0-3,0 0-6,0 0-4,0 0-3,12 8-1,-3-4-2,10 4 0,3-1-1,8 3 0,4 0 0,7 1 0,0 0-1,2-1 0,-6-3-1,-4 0 0,-5-1-3,-6-2-1,-4-1-2,-7-6-4,1 3-8,-12 0-12,16-20-9,-4 6 3,-4-8-1,7-2 3</inkml:trace>
  <inkml:trace contextRef="#ctx0" brushRef="#br0" timeOffset="54263.4258">6423 9531 18,'0'-27'18,"7"11"0,-7-4-3,6 8-1,-5 0-1,-1 12-3,5-10-1,-5 10 0,0 0 1,0 0 1,14 12 1,-12 5 3,6 12-2,-5 5 0,5 14-1,-2 5-2,3 10-2,-2-2-3,3 5-1,-3-9-1,3-3-1,-1-9 0,-1-7-1,-2-10-1,1-7 1,0-6-3,-7-15-2,12 16-13,-2-16-20,-1-12 0,5-5 0,1-18-1</inkml:trace>
  <inkml:trace contextRef="#ctx0" brushRef="#br0" timeOffset="55542.5537">8149 9358 51,'0'0'26,"0"0"4,-2 21-2,6-2-13,-3 3-1,4 11 0,-1 0-1,3 12-2,-2-3-4,4 3-1,-4-1-1,2-4-3,0-3-2,-2-9-4,4-2-13,-1-6-17,-8-20 0,13 13 1,-13-13-2</inkml:trace>
  <inkml:trace contextRef="#ctx0" brushRef="#br0" timeOffset="56269.6263">7926 9615 10,'0'0'19,"11"-12"2,-11 12-1,0 0 3,6-13-1,-6 13 0,0 0-3,0 0-1,9-3-4,-9 3-2,14-2-3,-4-1-2,10 3-1,3-2-2,7 2-1,3-2 0,6 0 0,1 1-2,3 1-1,-2-1 0,-3-4-3,1 4-3,-9-7-5,1 1-16,-4 0-9,-6-7 0,-2 1 0,-4-6 1</inkml:trace>
  <inkml:trace contextRef="#ctx0" brushRef="#br0" timeOffset="57027.7022">8863 9202 38,'0'0'24,"0"0"3,-11 17 0,6 2-13,1 7-3,2 6 0,0 4 1,5 6-1,-1 0-3,4 4-2,-2-9 0,2-3-2,-3-10 0,0-3-1,-2-9 0,-1-12 0,0 0 1,0 0-1,0 0 0,-10-21-1,4 4 0,0-5-1,0-8-1,0-3-1,2-6 1,3-4 0,2 0-1,3-2 1,4 2 1,4 2-1,2 7 0,4 6 0,0 9 1,2 8-1,-3 8 0,0 5 0,-2 8 0,-3 8-1,-3 6 1,-4 6 0,-3 2 0,-4 5 0,-4-1 0,-3-1 0,-2-1 0,-4-5 0,0-5 0,2-5 0,0-4 1,3-4 0,10-11 0,-14 12-1,14-12 0,0 0 0,0 0-1,0 0 1,9 2-1,1-4 0,4 4 1,3 1 1,4 3 0,-1 4 0,1 3 0,-2 5 1,-4-1-1,-4 3 1,-5 1-1,-3 0-1,-7-2 1,-3-3-1,-3-3 0,-4-2-2,1-3-1,-3-7-4,5 1-6,-2-9-9,5-4-15,7-3 2,0-10-1,8 1 1</inkml:trace>
  <inkml:trace contextRef="#ctx0" brushRef="#br0" timeOffset="57433.7428">9070 9419 48,'0'0'30,"20"1"1,-11 5 1,3 5-11,4 8-5,-2 2-3,2 7-2,-3-2-2,2 2-3,-5-4-1,2 0-2,-5-8 0,-2-2-1,-5-14 0,4 14 0,-4-14 1,0 0 0,0 0-1,0 0 0,3-15 0,-2 1 0,0-5-1,2-3 0,0-4-2,2-2 0,1 0 0,2 1 1,1 3-1,3 4 0,3 4 1,2 4 0,5 5 1,-1 2 0,-1 3-1,-1 2 1,-4 1 0,-1 0-1,-3 1-1,-11-2-2,8 2-4,-8-2-19,-4-11-11,4 11-2,0-25 2,6 6-2</inkml:trace>
  <inkml:trace contextRef="#ctx0" brushRef="#br0" timeOffset="58488.8483">9384 9712 67,'0'0'32,"0"0"0,0 0 0,0 0-16,16-10-5,-1 10-2,1-4-1,5 5-3,-1-1-2,4 5-1,-3 2 0,-1 3-1,-4 3 0,-3 1 0,-6 1 0,-2 1 0,-6 1 0,-4-1 0,-5-1 0,-6 0-1,-4 0 1,-1-1 0,-5-2-1,0 0 0,0-1 0,2-3 0,4-1 0,3-1 0,7-2 1,10-4 0,0 0 0,2 11 1,11-9 0,9 2 0,4-1 1,7 2-1,2-1 0,0 1-1,-3 0-1,-5-3-1,-2 0-2,-8-2-2,-2 3-6,-15-3-13,14-14-13,0 4 0,4-5 1,8 0 0</inkml:trace>
  <inkml:trace contextRef="#ctx0" brushRef="#br0" timeOffset="59111.9106">10753 9672 46,'-21'-3'26,"10"5"4,-2-6 0,13 4-12,-11-1-5,11 1 0,0 0-2,0 0-2,14 0-2,0 0-2,10 3-1,4-5 0,11 5-1,9-4 1,13 2-1,7-2 0,11 2-1,5-2 0,12 1 0,5 0-1,4 2 0,5-1 0,3 1 1,2 0-1,2-1 1,-1 1 0,-2 0 0,-5 0 0,-1-1 0,-6 1-1,-8-1 2,-7 2-3,-10-1 0,-6 0 0,-8-1 0,-10 1 0,-8-1 0,-10-1 0,-8 1 0,-6-1 0,-8 0-2,-4 0-1,-9 0-2,0 0-2,-8-12-4,8 12-12,-16-8-14,1-5 0,2 0 1,-4-4 0</inkml:trace>
  <inkml:trace contextRef="#ctx0" brushRef="#br0" timeOffset="59380.9375">12876 9517 35,'-18'-15'28,"18"15"3,-10-5-1,10 5-5,10 2-4,-1 2-6,9 6-2,2 0-4,10 7-3,2 2-1,4 8-1,0 1 0,1 6 0,-3-2-1,-4 6 0,-9-6-1,-6 3 1,-13-3-1,-8-1 0,-10-3-2,-6-2 0,-8-4-3,-7-5-4,1 2-10,-4-6-19,-1-8-2,3-4 1,-2-10 0</inkml:trace>
  <inkml:trace contextRef="#ctx0" brushRef="#br0" timeOffset="60277.027">11015 9045 37,'12'-17'30,"-9"-3"2,4 9-2,-7 11-8,0 0-3,0 0-6,6 31-3,-1 3-5,-3 4-2,3 6 0,-1 4 0,2 1 0,-2-4-1,0-8 0,-2-11 0,0-6 0,-2-9 1,0-11-1,0 0 0,0 0 0,-4-24 0,1 0 0,-3-7-1,-1-9 0,-3-8-1,1-4 0,-2-1 1,0-2 0,1 4 0,3 7 2,3 4-1,4 7 1,5 8-1,5 5 1,6 5-2,5 5 1,5 2-2,2 2 0,3 3 0,-2-1-1,0 3 0,-4 0-3,-3 2-2,-9-3-5,-1 5-5,-12-3-7,0 0-8,1 11-1,-1-11-1,-17 23 0,1-8 6,1 10 8,-6-2 11,-1 5 11,2 6 12,-3-6 5,6 7 6,0-9 2,7 3 0,2-5-4,7-4-3,6-1-6,3-9-4,7 0-4,1-7-3,4-2-5,2-2-3,0-5-5,1 3-4,-5-4-7,2 3-2,-6 3-4,-2 0-3,0 9-2,-12-8 4,9 20 3</inkml:trace>
  <inkml:trace contextRef="#ctx0" brushRef="#br0" timeOffset="61258.1252">11302 9239 54,'13'26'29,"-4"-16"2,6 1-5,1-2-5,0-7-4,5 3-5,-7-8-3,6 0-2,-8-5-2,2 0-1,-6-5-1,-2 1 0,-5-2-1,-3-2-1,-3 0 0,-3-2 0,-2 2-1,0 2 0,-2 2-1,2 3 1,-1 4-1,3 7 1,-1 5-1,3 7 1,1 5 0,3 3 1,2 4-1,3 2 1,3-1 0,4-1 0,4-4-1,4-6-1,4-3-1,3-10-2,5-4-3,-2-10-3,8-6-6,-5-11-6,4-4-2,-5-12 2,-3-1 2,-5-7 6,-7 5 8,-3 2 6,-8 7 11,-4 10 6,-7 8 4,-2 16 1,-3 13-1,1 14-4,-2 7-5,7 9-5,-2 3-1,3 3-2,3-3-3,2-2 0,2-7 0,1-8 0,-2-8 0,1-4 1,-2-13 0,0 0 1,0 0-1,0-20 0,-2-2 0,2-6 0,0-8-1,1-7-1,1-2 0,2-3 0,1 0 0,2 1 1,4 4-1,1 5 1,1 6 0,3 8 0,0 6-2,2 5 1,-2 9 0,0 7 0,-2 11-1,-4 6 0,-3 8 1,-4 5-1,-4 3 1,-4 2-1,-4 0 1,-2-2 0,-4-7 0,1-3 0,0-6 1,1-5-1,4-5 0,9-10 0,-12 11 0,12-11 0,0 0-1,9-7 1,0 4-1,4 1 0,3 2 1,2 4-1,3 3 1,-2 5 0,0 6 0,-3 4 0,-4 3 1,-5 2 0,-3-2 0,-8 0 0,-4-4 0,-3-3 0,-3-5-1,0-3-1,0-5-1,0-5-2,4-2-3,0-8-4,10 10-6,-6-27-9,6 2-11,4 3 2,0-6 0,6 6 3</inkml:trace>
  <inkml:trace contextRef="#ctx0" brushRef="#br0" timeOffset="61999.1992">11933 9155 69,'10'6'33,"5"7"0,-4 1-6,0 1-7,4 6-6,-6-5-5,4 6-2,-4-4-3,0-1-1,-4-4-1,0 0 1,-5-13 0,5 13 1,-5-13 0,0 0 0,0 0 0,7-19-1,-4 5-1,3-4-1,1 0-1,-1-3-2,4 2-2,-3-2-3,5 10-4,-5-7-9,6 12-5,-3-1-2,3 6 2,-2 0 1,3 3 0,-2 3 4,0 0 6,-1 3 11,-2 1 9,-9-9 5,14 15 3,-14-15 4,11 16 1,-11-16 0,10 9-1,-1-4-1,-9-5-2,21 4-3,-12-5-4,6 5-2,-4-4-1,2 3 0,-4-2-1,1 5 0,-10-6-1,7 15-1,-7-15 0,-5 21 0,-1-9 0,1 1-1,-1-2 0,1 0 0,5-11-1,-7 15 1,7-15-1,0 0 0,2 12 1,-2-12-1,14 4 0,-4 0 0,2 1 0,2 2 0,2 1 0,-2 1 0,0 4 0,-3 0 0,-6 2 2,-3 1-1,-5-1 1,-3 2-1,-7-6 2,-3 2 0,-2-5 0,-2 1-3,3-7 0,0 3 0,4-5 0,1-4 0,3 4 0,9 0-4,-8-4-19,8 4-15,0 0-1,2-17 0,0 7-1</inkml:trace>
  <inkml:trace contextRef="#ctx0" brushRef="#br0" timeOffset="63228.3222">14517 8985 25,'0'0'21,"0"0"1,0 0 2,12-11-1,-12 11-2,0 0-1,0 0-4,6-15-3,-6 15-4,0 0-2,0 0-3,0 0 0,-18 3-2,2 6 0,-9 5-1,-8 1 0,-9 6 0,-9 2 1,-9 5 0,-7 0 0,-4 0 1,-7-1 0,4 0-1,-1-3 0,7 0 0,6-7-1,13-2 0,9-3-2,10-4-1,14-2-2,16-6-6,0 0-15,21-12-12,3 1 2,8 0 0,6-6-1</inkml:trace>
  <inkml:trace contextRef="#ctx0" brushRef="#br0" timeOffset="63709.3703">14488 8971 18,'0'0'24,"0"0"2,0 0 4,-2 14-7,11-9-1,4 7-3,5 1-2,10 8-4,4 2-2,13 8-1,4 0-2,12 5-2,-1-1-1,4 2 0,-3-6-2,-1-2 0,-6-7-2,-6-3 0,-10-5-1,-10-6-2,-7-2-2,-9-7-5,-12 1-13,0 0-14,0 0-1,-23-19 1,-3 5-1</inkml:trace>
  <inkml:trace contextRef="#ctx0" brushRef="#br0" timeOffset="64588.4582">13670 9323 14,'0'0'18,"0"0"2,-5-17-2,5 17-1,0 0-3,0 0-2,0 0 0,0 0-1,0 0-1,0 0-2,0 0-1,0 0-1,0 0 0,0 0-1,-4 11 0,3 2 1,3 8-1,-1 5 2,4 12-1,-1 5 1,5 12-1,-2 5-1,3 6-1,-1 3 0,1 5-1,-3-3 0,1-1-1,-2-3 0,-1-4 0,-2-10 0,1-5-1,-1-8 0,0-6 0,0-9-1,0-4 1,0-7-1,-3-14 0,3 16 1,-3-16-1,0 0 0,0 0 1,0 0-1,0 0 2,0 0-2,0 0 0,0 0 0,0 0 0,0 0 0,0 0 0,0 0 0,0 0 0,0 0 0,12 12 0,-4-7 0,3 2 0,6 1 0,3 2 0,5 1 0,6 2 0,5 0 0,2 1 0,2 0 0,3 0 0,1-2 0,0-2 0,-1 1 0,-2-4 0,-4-2 0,-4-1 0,-3-1 0,-6-1 0,-5-1 0,-5-5-5,1 3-4,-15 1-12,16-21-16,-4 7-2,-1-7 2,6-2 0</inkml:trace>
  <inkml:trace contextRef="#ctx0" brushRef="#br0" timeOffset="65310.5304">15101 9416 29,'0'0'23,"9"-7"3,-9 7 2,0 0-12,0 0 0,-1-11-1,1 11-2,0 0-2,0 0-4,-1 10 0,1 5-2,-4 9-1,3 11 0,-2 8 0,4 15-1,-2 8 1,3 7 0,0 1-1,2-1 0,1-7-1,2-4 1,1-10-1,1-8 0,-2-7-1,1-9 1,-2-6-1,0-5-1,-1-4 1,-5-13-1,5 14 0,-5-14 1,0 0-1,0 0 0,0 0 1,0 0-1,-16 8 1,5-4-1,-3-1 1,-6 4-1,-5 0 0,-8 2 0,-6 1 1,-3 3-1,-4 1 1,-4 1 0,0 0-1,1 2 1,0-1-1,4-1 1,5-2 0,6-1-2,7-3 0,4-4-2,7 2-6,2-11-11,14 4-16,-8-14-1,8-1 1,4-3 0</inkml:trace>
  <inkml:trace contextRef="#ctx0" brushRef="#br0" timeOffset="65845.5839">13955 9531 63,'-18'3'33,"8"2"1,0-4-4,10-1-8,0 0-4,18-16-5,6 10-3,0-7-4,6 1-2,1-3-3,3 0 0,-1-1-2,-3 1 1,-5 3-3,-8-1-2,-1 6-7,-16 7-5,17-9-8,-17 9-11,2 14 1,-3 1 0,-5 1 3</inkml:trace>
  <inkml:trace contextRef="#ctx0" brushRef="#br0" timeOffset="66153.6147">13957 10169 65,'-4'21'31,"-3"-9"1,7-12 1,3 18-16,-3-18-3,0 0-2,14 4-1,-1-1-4,2-6-1,6 4-2,2-1-1,3 0-1,1 2-1,1-2-1,0 1-1,-1-1-3,1 2-4,-3-5-12,2-3-15,4 1-1,0-8 1,4-1-2</inkml:trace>
  <inkml:trace contextRef="#ctx0" brushRef="#br0" timeOffset="66451.6445">14808 9705 64,'0'0'29,"0"0"0,-1 11 2,-3 6-16,5 7-2,-4 4-4,4 7 0,-2 3-2,4 3-2,-1-5-2,3-1 0,0-5-3,0-5-2,2-4-5,-3-7-14,-4-14-12,15 7 0,-15-7 0,20-20-1</inkml:trace>
  <inkml:trace contextRef="#ctx0" brushRef="#br0" timeOffset="66995.6989">15100 9415 28,'0'0'21,"-9"5"0,9-5 0,0 0-2,-9 1-1,9-1-2,0 0-1,0 0-2,0 0-2,0 0-1,0 0-2,0 0 0,13-9-3,-3-1 0,5 1-1,4-5 0,6-1-2,3-4 1,4 1-1,2-3 0,1 1 0,-4-1-1,-2 4 0,-5 3-1,-4 3 0,-6 1 1,-3 2-2,-11 8-1,9-10-2,-9 10-4,5-12-8,0 0-16,1 2-4,1-7 0,4 1 0</inkml:trace>
  <inkml:trace contextRef="#ctx0" brushRef="#br0" timeOffset="67769.7763">15663 8923 42,'3'27'26,"-6"-10"2,4 12 0,0 3-12,-1 3-1,2 6 0,-1-2-4,3 2-2,-2-7-4,2-2 0,-3-10-3,2-4 1,-2-7 0,-1-11 0,0 0-1,0 0 1,0 0 0,-4-25-1,0 4 1,1-5-2,-1-7 0,0-6-1,2-2 1,2-1-1,3 2 0,2-1 1,4 2-1,5 4 1,5 6-2,3 4 2,1 7-1,3 3-1,0 5 1,-1 6 0,-1 7 0,-4 6 0,-4 5 0,-4 5 0,-4 3 0,-4 5-1,-6 2 2,-4 4-2,-5-3 2,-2 1-2,-5-2 2,-1-3-1,-2-3 0,3-3 0,0-5 0,5-2 1,1-6-1,3-1 1,9-6 0,0 0-1,0 0 1,2-17-1,-2 17 0,18-17 0,-6 9 0,2 1 0,3 2-1,-1 5 0,2 6 1,-3 4-1,2 3 1,-4 3 0,-1 4 0,-3 2 0,-2 1 0,-4 0 0,-3-2 1,-3-2 0,-3-1-1,-5-2 1,-4-4 0,0-2 0,-3-4 0,1-3-1,-1-3 0,1-5-1,2-3-2,0-8-3,5-2-13,1-5-16,-2-8-1,6-3 2,1-3-2</inkml:trace>
  <inkml:trace contextRef="#ctx0" brushRef="#br0" timeOffset="68235.8229">16000 8997 55,'18'14'26,"-18"-14"3,16 27 0,-8-6-14,0 0-5,4 8 1,-5 1-1,3 2 0,-3-3-3,3 0-1,-5-8-2,0-5 0,-4-4-1,-1-12 0,0 0 0,0 0 0,0 0-1,0-13 0,0-2 0,-1-5 0,0-6-1,0-3-1,0-2 0,3 1 0,0 1 0,4 2 0,5 3 1,4 3-1,6 5 1,5 7 0,2 2 1,3 4-1,-1-1 1,-2 4-1,-4 0 0,-3 1 0,-8 0 0,-3 1-1,-10-2-1,0 0-4,10-2-10,-10 2-21,0 0-2,-5-17 2,0 3-2</inkml:trace>
  <inkml:trace contextRef="#ctx0" brushRef="#br0" timeOffset="69225.9219">16664 9727 48,'0'0'30,"-11"6"3,11-6-1,0 0-9,0 0-3,8 13-4,2-13-2,11 5-4,2-5-2,11 4-2,3-5-1,6 1-2,-1-4 0,-1 1-2,-3-2 0,-6 0 1,-6 1-2,-6 0-2,-9 1 0,-2-2-2,-9 5-3,9-8-7,-9 8-16,0 0-7,3-18 0,-3 18 1,-9-19 0</inkml:trace>
  <inkml:trace contextRef="#ctx0" brushRef="#br0" timeOffset="69464.9457">16859 9558 76,'0'0'31,"-8"10"0,9 3 2,2 7-19,-3 1-5,2 12 0,-1 0-3,3 12 1,0-2-2,1 2-2,-1-2-1,0-6-3,2-3-3,-1-11-7,3-5-17,4-4-7,1-12 1,6-4-1,3-12 1</inkml:trace>
  <inkml:trace contextRef="#ctx0" brushRef="#br0" timeOffset="69834.9826">17838 9293 69,'0'0'31,"-18"-8"-1,18 8 2,-3 15-15,0 1-4,5 12-2,-2 2-3,3 12-3,-3 3 0,3 6 0,-1-1-2,0-2 0,0-6-3,0-4 1,-2-6-1,0-10-2,2-1-4,-2-21-8,2 14-17,-2-14-4,0 0 0,16-21 0</inkml:trace>
  <inkml:trace contextRef="#ctx0" brushRef="#br0" timeOffset="70090.0083">18056 9266 88,'3'-12'31,"-3"12"0,0 0 3,7 17-16,-6 7-12,-1 5-1,1 9 0,0 4-1,1 8 1,-1 1-1,4 1-1,-1-5-1,2-3-2,1-5-2,-1-6-2,1-3-6,-2-12-11,-1-7-15,-4-11 1,11 4 0,-11-4-1</inkml:trace>
  <inkml:trace contextRef="#ctx0" brushRef="#br0" timeOffset="70299.0292">17910 9547 97,'-21'-6'34,"8"4"1,13 2 2,0 0-22,10-8-5,9 6-3,8 2-2,2-2-2,5 1-1,0 0-2,-2-3-2,3 3-5,-6-6-9,3 0-20,-1 0-1,-2-4 1,2-2-1</inkml:trace>
  <inkml:trace contextRef="#ctx0" brushRef="#br0" timeOffset="70977.097">18452 9364 96,'-7'15'31,"4"11"0,-5 2-2,4 2-21,0 9 0,2-3-3,2 4 0,0-4-2,2-4 0,0-5-1,2-5 0,-3-8-1,-1-14 1,5 16-1,-5-16 1,0 0-1,-4-12 0,-2-2 1,0-5-1,-3-8 0,-2-5-1,-1-8 1,-1-3-1,1-4 1,5 0-1,3 2 1,4 2 0,8 7-1,8 5 1,6 8-1,6 7 1,5 7-1,1 9 0,1 7 0,-2 9-1,-3 3 1,-6 7 0,-4 3 0,-8 2 0,-5 1 0,-6 0 0,-6-1 0,-7-2 0,-3-2 0,-4-2 1,-2-4-1,0-1 0,0-5 0,5-2 0,3-6 0,13-7 1,-10 9-1,10-9 0,15 1 0,-1 0 0,4 1 0,3 2 1,3 1-2,-2 3 1,-2 3 1,-3 1-1,-5 4 1,-5 1 0,-7 1 0,-7 0 0,-8 0 1,-2-1-1,-6 0 0,0-3 0,-1-4-2,0-3 0,4-2-3,2-8-2,9 0-6,0-11-12,6-6-14,7-6 2,2-7 0,3-7 0</inkml:trace>
  <inkml:trace contextRef="#ctx0" brushRef="#br0" timeOffset="71368.1361">18679 9353 85,'19'5'33,"-5"3"1,5 11 0,-3 5-9,2 7-17,3 8-1,-2 2-3,0 4 0,-2-2-2,-3-1 0,-3-7-1,-1-6 0,-4-9 0,-1-6 1,-5-14-1,4 13 0,-4-13 1,0-11-1,0-2 0,1-4 0,1-5 1,1-6-2,2-6 1,2 1-1,5-1 2,2 3-2,4 3 0,3 3 0,5 7 0,6 6 0,4 6 0,1 4 0,-2 1 0,-2 2 0,-7 1 0,-4-1 0,-4 3 0,-10-9-6,-8 5-32,1-14 0,-3-2-1,-1-4 0</inkml:trace>
  <inkml:trace contextRef="#ctx0" brushRef="#br0" timeOffset="90384.0374">602 9370 17,'0'0'9,"0"0"0,0 0 2,0 0-3,0 0 0,0 0-1,-10 37 2,10-37 2,11 57 1,-11-57-1,16 67 0,-16-67-2,18 61-1,-18-61-1,17 44 1,-17-44-2,0 0 1,0 0 2,0 0-1,0 0 0,0 0-1,0 0 0,0 0-1,0 0-1,3-47-2,-3 47-1,-22-69-2,10 30 1,1-3-1,0 1 1,3 0-1,1 4 1,7 37 0,-4-61 0,4 61-1,9-44 0,-9 44 1,0 0-1,33-39 0,-33 39-1,31-5 1,-31 5 0,34 10 0,-34-10-1,33 28 1,-33-28 0,32 38 0,-32-38 0,26 42 0,-26-42 0,15 45 0,-15-45 0,2 40 1,-2-40-1,-14 41 0,14-41 0,-24 35 1,24-35-1,0 0 0,-39 38 0,39-38 0,0 0 0,0 0 0,-32 22 0,32-22 0,0 0 0,0 0 0,0 0-1,0 0 1,0 0 0,41 8-1,-41-8 2,34 15-1,-34-15 0,40 29 1,-40-29 0,37 41-1,-37-41 1,31 42 0,-31-42-1,19 39 1,-19-39 0,0 0 0,-2 46 0,2-46 0,0 0 0,-39 28 0,39-28-1,-37 9-2,37-9-2,-38-4-3,38 4-6,-30-15-14,30 15-9,0 0 1,-4-50-1,4 50 2</inkml:trace>
  <inkml:trace contextRef="#ctx0" brushRef="#br0" timeOffset="90714.0705">932 9488 43,'0'0'26,"0"0"2,21 25-3,-14-9-9,-7-16 0,10 38-5,-6-16-2,3-2-3,-4 2-2,4-5-1,-5-3 1,-2-14 0,4 18-2,-4-18 3,0 0-1,0 0 1,0 0-2,9-21 1,-5 4-1,-2-7-1,3-1-2,-2-3-1,4 0-2,1 3-1,-2 1-5,5 7-8,-2 2-11,5 7-5,3 7-1,1-2 1,3 7 1</inkml:trace>
  <inkml:trace contextRef="#ctx0" brushRef="#br0" timeOffset="91105.1096">1280 9476 9,'0'0'21,"0"0"1,0 0 0,0 0-4,-11 7-2,11-7-1,-5 14-1,-4-4-4,6 8-2,-5 0-2,3 4 1,-1-1 1,5 3-3,-1-5 0,3 1 0,5-6 0,1-3-1,2-4 2,3-1-1,-1-7 1,3 0 0,-1-5-1,1-1-1,-4-5 0,-1 1 0,-6-4-2,-1 1 0,-5 0-1,-2 0-1,-5 3-1,-4 1-2,1 4-3,-2 0-4,3 7-8,0-1-8,3 0-10,9 0 1,0 0-2,9 4 4</inkml:trace>
  <inkml:trace contextRef="#ctx0" brushRef="#br0" timeOffset="91698.1689">1383 9537 61,'0'0'26,"10"4"1,-10-4 0,3 12-8,2 2-12,-3 0-1,3 5-2,-4-2 1,4 3-1,-2-4 0,1-2-1,-2-2-1,-2-12 1,3 14-1,-3-14 1,0 0 1,0 0 0,0 0 0,0 0 0,3-14-1,-3 14 0,5-20-1,-2 10-1,0-2-1,-3 12 0,8-17 0,-8 17 0,12-6 0,-12 6 0,15 8 0,-15-8 0,15 21 1,-8-7-1,0 1 1,-2 0-1,-1-1 1,-1-2-1,-3-12 1,2 16 0,-2-16 0,0 0 0,0 0 1,0 0-1,0 0 1,5-11-1,-3-1 0,1-3 0,5-3-3,0-3 0,1 1 0,2 2 0,1 0 1,0 5-1,1 4 0,-1 6 0,-12 3 2,15 10 0,-8 3 1,-2 2-1,0 5 0,0 0 0,0 3-2,-2-3 0,2 1-4,-3-8-3,6 3-9,-8-16-16,9 11-1,-9-11 2,13-13-1</inkml:trace>
  <inkml:trace contextRef="#ctx0" brushRef="#br0" timeOffset="91903.1894">1772 9574 81,'0'0'29,"0"0"1,0 0 1,0 0-18,11 12-6,-11 1-2,4 5-1,-2 1-1,2 3-1,0 1-2,0-2-2,1 0-4,-4-5-9,-1-16-18,11 17 2,-11-17-1,10-7 0</inkml:trace>
  <inkml:trace contextRef="#ctx0" brushRef="#br0" timeOffset="92106.2097">1681 9380 107,'-14'-18'33,"14"18"0,-2-25-4,7 13-33,-2-2-10,6 6-13,0 6-6,-9 2 0,14 2 0,-14-2 2</inkml:trace>
  <inkml:trace contextRef="#ctx0" brushRef="#br0" timeOffset="94376.4365">1935 9615 36,'0'0'19,"0"0"-1,0 0 0,0 0-3,0 0-5,7 16-1,-5-5-1,-2 0-2,2 5 1,-1-1 0,2 2 0,-2-2-1,1-1 0,-2-3-1,0-11 0,0 14 0,0-14 0,0 0-1,0 0 0,0 0-1,3-16-1,-1 3 0,2-1-1,0-5 0,0 0 0,2 1 0,-1 1-1,0 2 1,0 4 0,-5 11-1,9-13 1,-9 13 0,12 3-1,-12-3 1,14 20-1,-3-5-1,1 2 1,-1 1-1,2 1 0,-1 0-2,-4-5-1,2 1-3,-10-15-5,11 17-8,-11-17-10,0 0-2,0 0-1,8-10 3</inkml:trace>
  <inkml:trace contextRef="#ctx0" brushRef="#br0" timeOffset="95301.5292">2458 9608 41,'0'0'22,"0"0"3,0 0-1,-21-11-10,0 11-3,-4 2-3,-3 3-1,-2 0-1,1 4 0,2 2 0,7 1-2,3-1-1,6 2 0,5-1-1,6-2 0,0-10 0,13 17 0,-1-13 0,3-1 0,-1-3-1,4-2 1,-3-1-1,0-2 0,-3-1 1,-1 2 0,-11 4-1,13-7 0,-13 7 0,0 0 1,6 10-1,-5 1-1,2 0 1,0 1-1,4 1 0,2 0 1,2-4-1,2-3 1,2-6-1,1-5 1,1-5-1,0-5 0,0-8 0,0-2 0,-2-8 0,-1-3 0,-3-4 0,-2-1 0,-3-3 0,-3 0 0,-3 2 1,-2 2 0,-4 6 0,1 5 0,-2 6 0,2 6 0,5 17-1,-13-7 1,13 7-1,-14 27 0,10-1-1,0 5 1,1 8 0,2 3 1,2 1-1,3-1 1,3-2-1,1-5-1,2-5-2,-3-7-2,1-4-4,-4-8-2,-4-11-3,6 10 0,-6-10 0,0 0 3,-12-10 2,2 0 6,0 1 6,0 0 3,0-2 5,10 11 1,-14-19-1,14 19 1,0-14-2,0 14-3,16-10-1,-3 6-1,2 1-2,1 2 0,2 2-1,-1 2 0,-1 3-1,-2 2 0,-3 2-1,-2 0-2,-1 2-3,-8-12-2,9 20-7,-9-20-12,6 11-7,3-7 0,0-8 0,5 1 1</inkml:trace>
  <inkml:trace contextRef="#ctx0" brushRef="#br0" timeOffset="95616.5607">2807 9545 58,'0'0'29,"0"0"-1,0 0 1,5 21-8,-4-4-13,0 0-2,3 5-1,1-5 0,3 2 0,0-5-1,4 0 0,-1-6 0,2-2-1,0-6 1,0 0 0,-4-6-1,1 0 0,-5-4-1,-3-1-1,-2-3 0,-3 2-1,-4-1 0,-3 1-2,-1 3 1,-3 1-3,4 4-2,-3-1-5,13 5-4,-17 2-7,17-2-8,0 0-2,0 0-2,9-2 4</inkml:trace>
  <inkml:trace contextRef="#ctx0" brushRef="#br0" timeOffset="95949.594">2981 9554 67,'20'7'28,"-9"-2"-2,2 9 1,-3 3-14,1 0-7,-4 3-2,4-3-3,-3 1 2,-2-6 0,1 0 0,-7-12 1,11 9 0,-11-9-1,13-11 1,-4-1-1,0-1 0,1-4-1,2 0 0,-4-1 0,3 4 1,-5 1 0,-6 13-1,11-15 0,-11 15 0,0 0-1,8 7-1,-3 3 0,0 1-1,3 3-2,-1-1-1,4 3-6,-4-3-17,2-9-7,2-1 1,-11-3-1,16-21 1</inkml:trace>
  <inkml:trace contextRef="#ctx0" brushRef="#br0" timeOffset="96098.6089">3016 9056 122,'-16'-11'34,"-1"-4"-6,10 2-28,6 3-32,0-1-3,1 11-2</inkml:trace>
  <inkml:trace contextRef="#ctx0" brushRef="#br0" timeOffset="98941.8931">668 13369 45,'0'0'21,"0"0"3,0 0-5,0 0-3,0 0-3,-16-38-2,16 38-1,0 0-1,0 0 1,-29-23-3,29 23-3,0 0-1,0 0-1,-36 13 0,36-13-1,0 0 0,-26 53 0,26-53 1,-5 56 0,5-56-1,12 65 1,-12-65 0,28 65-1,-28-65 1,43 53 0,-43-53 0,50 32-2,-50-32-3,50 11-3,-50-11-4,48-12-9,-48 12-8,48-29-6,-48 29-1,39-47 2,-39 47 3</inkml:trace>
  <inkml:trace contextRef="#ctx0" brushRef="#br0" timeOffset="99363.9354">845 13118 88,'0'0'30,"-34"-18"1,34 18 0,0 0-12,0 0-13,-8 41-1,8-41-2,7 68-1,-1-25 0,1 3 1,3 3-1,1-5-1,0-4 0,-11-40-1,22 56-1,-22-56 2,0 0 0,30 32 1,-30-32-1,0 0 1,0 0-1,34-38 1,-34 38 0,15-36 1,-15 36 0,0 0 0,18-45 0,-18 45-1,0 0 1,0 0-3,0 0 0,0 0-3,8 25-1,-3-5-1,0-2-2,2 5-1,-3-6-4,5 2-3,-9-19-12,18 9-10,-3-11 2,0-13 0,2-3 3</inkml:trace>
  <inkml:trace contextRef="#ctx0" brushRef="#br0" timeOffset="99596.9587">1129 13222 74,'-13'-24'33,"1"9"-1,0-1 2,1 4-18,11 12-5,0 0-2,-10 22-2,6 1-3,0 8 0,0 5-3,-1 10 0,3 1-1,2 0-1,2-2-1,2-6-2,5-2-3,-1-14-5,6-3-10,4-10-12,0-11-1,4-5 1,-3-12 1</inkml:trace>
  <inkml:trace contextRef="#ctx0" brushRef="#br0" timeOffset="100236.0226">1231 13402 41,'0'-23'27,"0"23"3,-3-11 0,3 11-7,-4 18-4,3-2-9,4 7-3,-1-2-1,2 5 0,2-7-1,4 0-1,2-6-1,2-1 1,-1-10 0,-1-2-1,-2-7-1,1-4 0,-6-5 0,-2-1-1,-3-3 0,-2-1 0,-1 0 0,1 0-1,0 2 0,1 4 1,5 2-1,5 4-1,3 3 1,3 5-1,3 3 0,2 3 1,0 4-2,0 3 1,-2 1 1,-4 2-1,-3 2 1,-2 0-1,-4-2 1,-1-2 0,-4-13 1,2 17 1,-2-17 0,0 0 0,0 0 0,-3-10 2,3-4-2,2-2 1,0-3-1,1-2 0,1 0 0,4 0-4,2 3-1,-1-1-4,5 8-4,-6-6-4,8 13-4,-6-6 0,6 9 0,-16 1 5,20 0 5,-12 4 5,1 1 6,0 7 6,-4-1 4,3 6 2,-6-1 0,5 7-3,-5-3-2,3 5-3,-4-4-2,2 0-2,-3-2-2,0-4-3,1-1-3,-1-14-14,0 0-14,0 0 1,0 0-1,11-22 2</inkml:trace>
  <inkml:trace contextRef="#ctx0" brushRef="#br0" timeOffset="100384.0374">1735 13158 103,'-5'-11'32,"5"11"-2,0 0-2,-5-16-32,5 16-21,0 0-7,0 0-1,0 0-1,0 0 2</inkml:trace>
  <inkml:trace contextRef="#ctx0" brushRef="#br0" timeOffset="100770.076">1903 13222 73,'9'23'28,"-9"-7"0,5 5 0,-8 2-13,1-6-8,4 3-1,-4-2-2,3 0 0,-2-5 0,2 1 0,-1-14-1,1 14 1,-1-14-2,0 0 0,0 0 0,0 0 2,0 0-2,5-14 1,-1 2-1,2-2-1,1-2 0,1-3-1,3 1 0,1 1 0,1 2 0,-1 3 0,1 5 1,-1 6-1,1 5-1,-2 4 1,-1 5-1,-3 1-1,1 4-6,-4-2-5,4 1-14,0 2-9,-4-9 3,8 1-3,-2-10 4</inkml:trace>
  <inkml:trace contextRef="#ctx0" brushRef="#br0" timeOffset="101965.1955">2346 13236 58,'0'0'24,"1"-19"3,-1 19 1,-25 6-11,2-3-7,1 11 1,-3-2-2,5 9 1,0-5-2,8 5 0,2-4-4,7-1-1,5-4-1,-2-12-1,15 14 0,-3-11 1,1-4-1,-1-1 1,1-4 0,-2 3 0,-1-3 1,-10 6-1,14-8-1,-14 8 0,0 0 0,9 7 0,-9-7 0,6 17-1,1-6-2,0 0 1,2 1 1,3-2-1,2-1 1,3-6-1,2-5 1,0-5-2,2-6 2,1-6 0,2-4-1,-2-8 0,0-2 1,-2-6-1,-1-3 1,-4-2 1,-2-2-1,-4 1 1,-3 0 0,-4 3 0,-1 5 1,-2 7-1,-4 4 1,3 8-1,-3 6 0,5 12-1,0 0 0,-7 12 1,4 8-1,0 8 0,0 8 0,1 9 0,0 4 1,1 2-1,2 1 0,1-5-1,1-2-2,0-10-1,4-6-3,-5-10 0,6-4-4,-8-15-7,0 0-13,0 0-4,1-14 3,-1 14-1,-15-22 13,3 8 9,-3 1 9,2 3 12,0 5 14,0-4 8,13 9 0,-13-9 1,13 9-8,0 0-9,14-15-6,1 11-3,1-3-2,4 3-2,0 0-1,2 5-1,-4 4 1,1 6-1,-5 3 0,-1 2-2,-4 6-1,-2-3-3,1 4-4,-3-9-3,5-1-15,1-4-9,-1-10 2,6-1 0,-1-11 2,4-2 9,1-4 11,1-3 10,-1 2 19,-5-4 10,2 7 3,-8 0 1,3 7-2,-12 10-5,6-10-6,-6 10-5,-4 15-4,4 3-3,-3-3-1,4 7-1,-2-3 1,6 4-1,0-4 0,3-3-1,3-4 0,1-3-1,0-5 0,3-3 0,-1-5 0,-2 0 0,-2-6-1,-1 1 1,-4-3-1,-1 0 0,-3 0 0,-3 0-1,2 12 0,-10-18 0,10 18-1,-18-11-2,18 11 0,-17-4-2,17 4-2,-14 1 0,14-1-4,0 0-6,0 0-19,0 0 2,13-16 1,1 9 0</inkml:trace>
  <inkml:trace contextRef="#ctx0" brushRef="#br0" timeOffset="102274.2264">3145 13202 81,'16'17'29,"-6"-1"1,2 7-2,-4-1-14,-4-2-8,3 2-3,-2-6 0,0 1 0,-5-17 1,7 17 0,-7-17 0,0 0 0,10-8 1,-10 8-1,12-18 0,-4 7 0,-1-2-1,1 1 0,-3 2-1,-5 10 0,10-13 0,-10 13-2,0 0 0,11 4 0,-11-4 0,10 14-2,-4-4-3,-6-10-3,15 15-19,-6-9-9,-9-6 1,14-8-1,-6-11 0</inkml:trace>
  <inkml:trace contextRef="#ctx0" brushRef="#br0" timeOffset="102433.2421">3281 12911 127,'-18'-22'36,"-1"-1"-1,6 3-9,3 4-53,4-10-9,10 1-1,6-7-1</inkml:trace>
  <inkml:trace contextRef="#ctx0" brushRef="#br0" timeOffset="110160.0149">5988 15555 53,'0'0'25,"0"0"1,10 6 0,-10-6-11,-14 12-10,1 4 1,-11 2 2,-3 11 1,-14 3 1,-5 13 0,-8-3-1,1 4-1,-3-4-2,6-2-2,5-5-3,7-8-2,11-7-7,6-14-17,11-9-11,10 3 1,13-29-1,7 7 0</inkml:trace>
  <inkml:trace contextRef="#ctx0" brushRef="#br0" timeOffset="110595.0584">5941 15598 50,'0'0'27,"0"0"1,0 0-1,0 0-14,5 14-4,6-2-2,6-1 0,12 6 0,9 1-2,10 7 1,10 0 0,6 2-1,4-3-2,3 1 0,-4-3-1,-4-1 0,-8-6-1,-8-3-2,-10-2-3,-8-8-5,-8 0-23,-10-1-1,-11-1-1,-14-7-1</inkml:trace>
  <inkml:trace contextRef="#ctx0" brushRef="#br0" timeOffset="111362.1351">5543 15992 37,'0'0'26,"0"0"3,-4 14-1,4-14-5,-3 18-9,7 5-3,-3 0-1,5 20-1,-1 7-1,5 18-1,-2 3-1,2 13 0,-3 5-3,1 3-2,-2-3 0,0-2-2,-3-11 2,0-6-2,-1-8 1,0-14-2,-1-11 3,0-6-1,-1-10 1,1-6 0,-1-15 0,0 10 1,0-10-1,0 0 1,0 0-1,0 0 0,4-12 0,-4 12-1,14-11 1,-2 6-2,5 2 1,7 2 0,8 4 1,5 5-1,5 3 0,5 3 0,2 3 0,2 3 0,0 0 0,-1-2 1,-3-2-2,-5-3 1,-4-3-2,-4-5-3,-2-1-3,-10-14-7,4 3-21,-8-6-2,-1-6 0,-3-8-1</inkml:trace>
  <inkml:trace contextRef="#ctx0" brushRef="#br0" timeOffset="111903.1892">6850 15898 42,'-7'-14'29,"7"14"0,-7-14-2,7 14-9,0 0-4,-8 3-3,7 13-3,-2 12-3,4 15 0,-2 14 0,3 20 0,-1 10 0,5 10 0,1 4-2,3 2-3,0-10 2,2-5-1,-1-16 1,1-11-2,-2-13 1,0-7-1,-3-14 1,-2-4 0,-3-6 0,-3 0 0,-5-4 0,-4-1 0,-4 2-1,-7 2 1,-6 1 0,-6 2 0,-10 1 0,-6 1 0,-8-2 0,-4 0-1,-2-2-1,-4-6-3,4 1-3,-4-16-15,8-3-17,6-13 1,9-13-2,8-11 2</inkml:trace>
  <inkml:trace contextRef="#ctx0" brushRef="#br0" timeOffset="112228.2217">5820 16309 86,'0'0'35,"-15"4"0,15-4 2,3-14-23,5-5-9,8-1-3,1-3 0,2-3-1,4-1-1,0 3-1,2 3-3,-5-4-4,2 12-15,-4 4-13,-5 6 1,-1 5-2,-6 8 2</inkml:trace>
  <inkml:trace contextRef="#ctx0" brushRef="#br0" timeOffset="112445.2434">5873 16687 75,'-4'34'36,"4"-7"-1,8-9 2,8-4-23,0-16-4,7 2-3,-1-5-2,2-1 0,-1-4-5,0 1-1,1 3-5,-5-9-8,3 5-23,0-1 0,1-2 0,1-1-1</inkml:trace>
  <inkml:trace contextRef="#ctx0" brushRef="#br0" timeOffset="112648.2637">6375 16406 65,'5'-14'32,"-6"-2"-1,1 16 2,0 0-17,3 22-8,1 13 0,-3 8 0,3 12-3,-1 2-1,3 6-5,2-1-5,-1-11-22,5-7-10,1-13 0,1-18-2</inkml:trace>
  <inkml:trace contextRef="#ctx0" brushRef="#br0" timeOffset="113663.3652">8080 16375 44,'-23'1'30,"6"6"3,-1-4-5,3-5-11,15 2-3,-16 5-1,16-5-3,0 0-1,23 4-3,2-6 0,12 3-1,9-7-2,13 2 0,6-3 0,5 1-1,2 0-1,-3-1 0,-6 0-3,-9-1-2,-8 7-4,-15-9-12,-9 6-18,-8-3 0,-11-4-1,-5-2 2</inkml:trace>
  <inkml:trace contextRef="#ctx0" brushRef="#br0" timeOffset="113890.3879">8401 16121 73,'-9'1'34,"9"-1"0,0 24 1,2-3-25,5 16-4,-3 6 0,3 12 0,-2 4 0,3 5-1,-3-2-3,0-3-3,1-5-4,-1-24-10,6-8-22,5-10 0,2-14 0,5-10-2</inkml:trace>
  <inkml:trace contextRef="#ctx0" brushRef="#br0" timeOffset="114386.4374">9418 15999 56,'0'0'31,"0"0"1,0 0-4,-8-12-13,8 12-4,-18-12-2,4 9-1,-5-1 0,-2 8-2,-5 2-1,1 12-1,-5 5 0,4 10-2,0 6 1,5 8-2,4 3 1,8 4 0,7-4-1,8-2 0,8-9 1,7-7-1,5-9-1,5-9-1,4-8-1,-2-13-3,4-4-4,-6-15-6,6 2-15,-4-7-9,-1-5 1,-2-2 0</inkml:trace>
  <inkml:trace contextRef="#ctx0" brushRef="#br0" timeOffset="114616.4604">9680 15956 65,'1'-13'35,"-3"1"-1,2 12 0,0 0-14,-11-5-9,8 24-3,-6 4-1,4 16-2,-2 5 0,3 11-1,-1 7-1,5 6 0,1-4-2,4-5-2,2-5-2,0-11-3,7-2-9,-3-13-23,1-10-2,0-9 1,0-8 0</inkml:trace>
  <inkml:trace contextRef="#ctx0" brushRef="#br0" timeOffset="115160.5149">9919 16747 30,'-14'-25'33,"13"9"2,1-3 2,1-4-15,11 10-4,-3-10-4,12 10-3,0-3-3,6 9-2,-2 2-2,3 9-2,-2 12-1,-3 10-3,-6 6 2,-6 10-1,-9 4 1,-8 2-1,-6-2 1,-7-1-1,-4-11 1,-3-8 0,-3-7 0,1-10 0,1-6 0,1-8 0,2-7 0,4-4 0,1-4-1,4-1 2,1 0-1,4 1 1,5 3-1,4 3 1,6 1 0,6 6 0,10 5 0,6 3 0,5 2-1,5 3-1,4 2-2,-2-2-4,5 7-13,-4-7-19,-2-4 0,-2-4 0,-1-5 0</inkml:trace>
  <inkml:trace contextRef="#ctx0" brushRef="#br0" timeOffset="115911.59">11005 16390 23,'-16'0'29,"16"0"0,-10 0 3,10 0-12,0 0-5,0 0-4,0 0 0,0 0-4,17 13-1,-3-13-1,11 4 0,5-4 0,12 4 0,7-4 0,14 1 0,8-2 0,10 1 0,8-3-2,6 5 0,3-5 0,8 4-1,1-2-1,1 1 0,0 0 0,-2 1-1,-3-2 1,-2 0-1,-6 0 1,-6 0-1,-8-2 0,-9 0 0,-12 1 0,-8-3-2,-11 3-1,-11-3-2,-7 4-4,-14-12-6,-9 13-12,3-13-10,-13 3-1,-2-3 1,-6-4 2</inkml:trace>
  <inkml:trace contextRef="#ctx0" brushRef="#br0" timeOffset="116187.6176">12682 16156 34,'-12'-7'31,"0"0"1,12 7 1,0 0-10,0 0-5,24 3-5,-2 1-3,10 9-3,6 1-2,11 8-1,1 5 0,7 8-2,-1 4 0,-1 3 0,-4 1-1,-6 0 1,-11-1-1,-12-2 0,-16-4 1,-15-4-1,-12-6 0,-14-3-1,-10-5-4,-10-8-6,-4-2-22,-7-7-6,-2-7 1,1-7-2</inkml:trace>
  <inkml:trace contextRef="#ctx0" brushRef="#br0" timeOffset="116850.6839">11440 15699 67,'0'0'32,"0"0"-1,-9-4 1,12 17-15,0 14-11,1 4-2,2 10 0,0 6 0,2 7-1,-1-1 1,0-1-2,-2-10 1,0-8-2,-2-9 0,0-6-1,-3-19 0,0 0 0,-5-14 0,1-9 1,-1-7-1,-2-7 0,1-7 0,-4-8 0,0-4 0,0-3 1,0 0 0,0 2-2,1 4 2,3 4 0,2 6 1,3 10 0,4 5 0,5 9 0,8 6 1,6 7 0,5 4-1,6 3 0,1 3 0,2 1-1,0 4-1,-2-2-2,-3 3-3,-9-6-7,-1 3-23,-7-2-3,-14-5 0,10 9 0</inkml:trace>
  <inkml:trace contextRef="#ctx0" brushRef="#br0" timeOffset="117046.7035">11447 15779 87,'-7'28'35,"8"-9"1,12-7 1,15-7-25,3-7-6,9-1-2,3-4-3,1-5-3,0 5-6,-5-6-10,-1 6-13,-4 4-4,-10 3-1,-8 3 0</inkml:trace>
  <inkml:trace contextRef="#ctx0" brushRef="#br0" timeOffset="117461.745">11834 15891 52,'-4'23'31,"0"-4"3,4-1-6,7 1-5,2-10-4,11 3-7,-1-11-2,8 1-3,-1-7-2,5-2-2,-3-3 0,-2-4-2,-4-1 0,-3-2 0,-5-1 0,-6-1-1,-4 0 1,-6-1-1,-4 1 0,-3 0 0,-3 3 0,-4 2-1,0 4 1,-4 6-1,0 5 1,0 6-1,-4 6 1,2 3 1,0 4-1,4 2 0,1 1 1,6 2 1,4-1-1,5 4 1,8-2 0,6 1-2,4-3 2,6 1-1,6-3 1,3-3-2,3-5 0,2-7-2,1-3-3,-3-8-4,5 0-17,-5-9-13,-2-3 1,-2-5 0,-2-3 0</inkml:trace>
  <inkml:trace contextRef="#ctx0" brushRef="#br0" timeOffset="117768.7757">12448 15611 65,'0'0'29,"-14"-16"2,4 11 0,1 8-19,-9 1-3,-1 14 0,-3 3 1,3 14 0,-2 1-2,6 11 0,2-2-3,7 4 0,6-4-2,8-1-2,4-6 1,7-4-2,4-8 1,3-5-1,2-6-2,1-7-3,0-2-2,-7-16-8,4-1-22,-5-4 0,-4-5-1,-2-1 1</inkml:trace>
  <inkml:trace contextRef="#ctx0" brushRef="#br0" timeOffset="118519.8508">12624 15573 58,'0'0'33,"3"-17"-1,-3 17 2,0 0-17,0 0-6,0 0-1,4 30-2,-3 3-2,-4 5-1,4 7-1,-1 4-1,3 4 0,-2-5-1,3-6-1,1-7-2,-2-8-2,4-5-4,-4-12-5,-3-10-21,14 11-4,-14-11 1,12-6-1</inkml:trace>
  <inkml:trace contextRef="#ctx0" brushRef="#br0" timeOffset="119105.9094">12755 15893 80,'9'-7'34,"-9"7"0,16-16 2,-9 3-21,10 5-8,0-3-1,3 5-1,-1-1-1,0 4-1,-1 3-1,-1 7 0,-4 3-1,-5 4 0,-3 2-1,-2 1 0,-3 1 1,-2 1-1,-2-3 1,-1-1-1,-3-3 1,-1-3-1,-2-2 1,1-1-1,-1-2 0,2-2 1,0-2-1,9 0 0,-10 0 0,10 0 0,0 0-1,0 0 1,0 0-1,0 0 1,12-8-1,-12 8 0,15 2 1,-15-2-1,17 10 1,-6-1-2,0 1 2,0 3-2,-1 1 1,-1 1-1,-2 1 2,-3-1-2,-3-1 2,-3-3 0,2-11 1,-13 18 0,2-11 0,0-1 0,-3-4 1,0 0 0,-1 0-1,-1-2 1,2-2 0,1 1-1,0-1 0,3-3-1,10 5-3,-16-11-6,16 11-29,-3-16 0,3 16-1,5-18 0</inkml:trace>
  <inkml:trace contextRef="#ctx0" brushRef="#br0" timeOffset="121033.1021">14967 15877 40,'7'-13'18,"-7"13"2,0 0 1,1-15-1,-1 15-3,-9-3-4,-2 0-2,-1 7-1,-7 1-2,-3 6 0,-9 3-2,-2 10 1,-10 0-1,-2 9-1,-7 2-1,-1 3-2,-3-1 1,1 0-1,-1-4-1,5-3 0,1-6-1,8-5-1,8-4-1,4-8-2,11-2-5,3-13-7,15-3-19,8-4-2,8-6 0,10-2 1</inkml:trace>
  <inkml:trace contextRef="#ctx0" brushRef="#br0" timeOffset="121492.148">14942 15894 19,'0'0'24,"0"0"4,0 0 1,0 0-11,0 0-4,0 0-2,0 0 0,0 0-2,13 15 0,-1 1-3,3 2-1,9 10 0,7 0 0,13 8-1,7-2 0,9 2-2,7-3 0,4-1-1,1-4 0,1-4-1,-6-6 0,-4-4 0,-11-2-2,-10-5 0,-10 0-3,-11-6-3,-4 5-6,-17-6-18,0 0-6,-24 12 0,-4-5 0</inkml:trace>
  <inkml:trace contextRef="#ctx0" brushRef="#br0" timeOffset="122402.239">14287 16401 7,'-16'-14'22,"16"14"1,-19-17-6,19 17 0,-12-13-2,12 13 0,0 0-4,-9-13-1,9 13-2,0 0-1,0 0-2,0 0 0,0 0 0,0 0 0,0 0-1,0 0 1,0 0-2,0 0 0,0 0 0,2 14 1,1-1-1,-1 3 1,3 9 0,-1 5-1,3 10 1,0 10 0,1 10-1,0 4 0,0 9-2,-2 3 1,2 5-2,0-2 1,0-1 0,-1-6-1,1-7 1,-1-5 0,1-10 1,-2-7-2,-2-8 2,-1-7-1,-1-6 1,-1-6-2,-1-3 2,0-13-1,0 12 0,0-12 0,0 0 0,0 0-1,0 0 1,0 0-1,0 0 1,15 2-1,-3-1 0,4 1 1,7 2-1,6 1 0,7 2 1,7 2-1,4 5 0,6 0 1,5 3-2,3 3 1,4-1-2,-2 1 2,0 0-1,-4-2 0,-4-4 0,-6-2 0,-5 0 0,-9-5 0,-8-3-3,-5 0-3,-11-8-9,-3-2-24,-3-9 0,-2-3 1,-1-11 0</inkml:trace>
  <inkml:trace contextRef="#ctx0" brushRef="#br0" timeOffset="123206.3194">15756 16436 28,'-6'-10'25,"6"10"-4,-4-12 0,4 12-3,0 0-1,-4-15-3,4 15-3,0 0-1,0 0-1,0 0-2,0 0-1,0 15-1,1 5 1,-1 6-1,3 10 0,-1 12 0,3 13-1,1 5 1,3 11-2,-1 4 1,1 2-2,-2-4 0,1 0-1,-2-11 0,-2-6 1,-2-7-1,-1-12 0,-2-10 0,0-8 0,0-6 0,0-6 0,1-13 0,-2 14 0,2-14 0,0 0 0,0 0-1,0 0 1,0 0 0,0 0-1,0 0 1,0 0-1,0 0 0,-9-5 0,9 5-1,0 0 1,-13-1 0,3 3 0,-5 4-1,-4 2 1,-7 5 0,-7 3 1,-8 4 0,-8 5-2,-5 2 1,-1 0-1,1-3 2,1 1-3,5-7 2,7 0-3,10-7 1,7-6-3,10-1-4,1-9-23,13 5-8,-3-28 0,8 5 0</inkml:trace>
  <inkml:trace contextRef="#ctx0" brushRef="#br0" timeOffset="123672.366">14559 16560 63,'-10'8'35,"10"-8"1,-12 5 2,12-5-22,0 0-6,11-9-2,-1-5 0,5 1-2,2-7-3,5-2-1,3-3-1,1 1-1,1 2 0,-1-1-2,-3 8-2,-5-1-5,1 14-7,-8 2-22,-11 0 1,10 15-1,-12 1 1</inkml:trace>
  <inkml:trace contextRef="#ctx0" brushRef="#br0" timeOffset="124026.4014">14529 17193 47,'-2'12'36,"2"-12"2,7 17 0,2-16-11,11 12-13,-1-8-3,9 6-2,2-1-4,2 1-1,0 1-2,1 0-1,-1 2-2,-4-3-2,-1 2-5,-6-6-18,3 0-13,1-6 0,-1-5-1,1-7 2</inkml:trace>
  <inkml:trace contextRef="#ctx0" brushRef="#br0" timeOffset="124320.4307">15379 16794 88,'0'12'36,"1"1"0,0 0-2,2 15-26,-3 6-4,1 8-1,1 5 1,4 3-1,-1-2-3,1-4-3,7-3-8,-1-13-26,2-13 0,3-11 0,-1-11-2</inkml:trace>
  <inkml:trace contextRef="#ctx0" brushRef="#br0" timeOffset="124759.4747">15684 16405 51,'0'0'32,"0"0"4,0 0-1,3 13-13,-3-13-9,0 0-1,13-15-2,1 9-3,0-7 0,7-1-3,1-4-2,6 0 0,1-3-1,1 1-1,2 1 0,-2 3 0,-3 2 1,-3 1-2,-4 6-1,-6-1-3,-1 7-4,-13 1-21,10-13-9,-10 13 1,7-19-1</inkml:trace>
  <inkml:trace contextRef="#ctx0" brushRef="#br0" timeOffset="125267.5255">16384 15915 41,'13'-7'26,"-6"-6"3,3 4-1,-10 9-14,9-20-5,-9 20 1,-1-19-2,1 19 2,-13-16-3,13 16-2,-20-14-1,7 9-1,-4 0-1,0 5 0,-4 1 1,-2 8-1,-2 1 1,1 6 1,-3 4-1,5 6 1,-1 2 0,6 6-2,2 0 1,11 3-1,4-2 1,6 2-2,9-3 1,6 0-1,6-4 1,5-5 0,5-5-1,4-4 0,0-5 0,3-5 0,-3-6-1,-1-5-2,-3-1-2,-8-9-4,0 2-15,-7-7-16,-7-3-1,-5-6 2,-5-4-2</inkml:trace>
  <inkml:trace contextRef="#ctx0" brushRef="#br0" timeOffset="125596.5584">16696 15667 56,'3'-15'32,"-3"15"1,0 0-1,-2-10-14,3 21-6,-4 1-3,4 12-2,-3 4 0,5 10-2,0 3 0,4 8 0,-1-1-1,5 1-1,2-4-1,0-4-3,1-5 1,-1-4-4,-2-3 1,-3-7-5,2 2-7,-2-5-24,-4-6 2,-4-13 0,10 12-2</inkml:trace>
  <inkml:trace contextRef="#ctx0" brushRef="#br0" timeOffset="135740.5727">17674 16468 1,'-16'3'17,"16"-3"-1,-15 3 2,15-3 0,-10 3 1,10-3-1,-10 4 1,10-4-4,0 0-2,-12 2-3,12-2-1,0 0-1,0 0-1,0 0-1,13 9 0,3-10-1,9 1 0,7-2-1,10 1-1,6-3-1,10 2 0,3-2-1,2 1 0,0-1-1,-4 2 1,-7 1-1,-8 0 0,-9 0 0,-8-1-1,-9 2-2,-8-2-1,-10 2-5,0 0-5,-10 0-11,-5-1-9,-1-1-2,-4-1-1,-3-4 2</inkml:trace>
  <inkml:trace contextRef="#ctx0" brushRef="#br0" timeOffset="135980.5967">17962 16174 62,'0'0'35,"0"0"0,-9 7 0,10 8-9,1 3-20,4 11-1,-3 5-1,3 10 0,-1 6-2,2 6 0,0 0-3,0-4-3,2 0-6,-3-16-19,6-3-8,4-12 1,5-12-1</inkml:trace>
  <inkml:trace contextRef="#ctx0" brushRef="#br0" timeOffset="136425.6412">19108 15982 102,'0'0'35,"0"0"2,0 0-2,-2 14-28,4 3-4,2 11-1,-2 6 1,2 11-2,-1 8 1,2 7-1,0 2 1,0-1-2,-1-9-1,0-8-2,2-6-3,-3-16-8,5-8-24,2-11 0,1-13 0,2-10 0</inkml:trace>
  <inkml:trace contextRef="#ctx0" brushRef="#br0" timeOffset="136657.6643">19380 15950 107,'0'0'37,"0"0"0,7 27-1,-6-2-28,3 11-6,-2 8 0,2 7-2,0 7 2,1 4-2,-1-2 0,0-7-2,2-4-1,-2-11-5,4-4-14,-1-15-16,-7-19 0,10 3 0,-9-20 0</inkml:trace>
  <inkml:trace contextRef="#ctx0" brushRef="#br0" timeOffset="136876.6863">19180 16197 98,'-24'7'38,"8"0"1,16-7-1,0 0-28,18-1-5,9-4-2,7 2 1,4-2-2,3 0-1,1 2-2,-3-3-3,-1 6-3,-11-6-11,0 6-20,-2-1-1,-2 0 1,1 0 0</inkml:trace>
  <inkml:trace contextRef="#ctx0" brushRef="#br0" timeOffset="137215.7202">19985 16187 69,'11'0'33,"-11"0"-1,0 0 0,2-20-12,-2 20-15,-20-22-1,6 12 0,-4 0 0,-2 7 0,-1 3 1,0 10 0,-1 4-1,3 9 0,0 5-1,6 7 0,1 3 0,8 2 0,7 0-1,9 0 1,6-5-1,8-6-1,8-7 0,2-7 0,6-7-2,-1-8-1,2-4-2,-4-14-5,4 3-14,-4-12-17,-3-4 2,-3-5-1,-3-3 0</inkml:trace>
  <inkml:trace contextRef="#ctx0" brushRef="#br0" timeOffset="137425.7412">20436 15992 87,'0'0'36,"3"-14"-1,-3 14 2,-8 11-20,4 16-9,-3 4-1,1 14-2,0 6 0,4 11-1,0 4 0,4 1-2,5-5-3,5-6-2,9-3-10,0-12-26,3-13-1,0-11 0,-1-12-1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3:34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20158 9227 42,'0'0'20,"0"0"0,-13-5-2,13 5-15,1-22 0,4 8 1,3-4 1,3-7 0,3-3 1,5-4 0,1-5 2,0-5-2,0 2-1,-3-5-1,-3 3-1,-7 0 0,-8 2-1,-12 3-1,-9 4-1,-11 8 0,-13 4 0,-10 8 0,-11 6 0,-10 7 1,-2 6 0,4 3-1,7 3 1,12-2 0,16 0-1,21-6 2,19-4-2,36-8 0,16-2 0,18-6 1,14 1 0,13-1 0,6 3 0,-2 4 1,-3 9 0,-6 7 0,-6 10 0,-10 9 0,-5 9-1,-5 7-2,2 2-19,8-12-9,19-8-1,6-28-2,20-16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09:17.0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1743 3511 17,'21'-8'20,"-12"-5"1,9 10-2,-18 3-13,12-6-1,-12 6-2,3 22 0,-8 4 1,-5 10 1,-1 13 1,-6 12 1,0 11 1,-5 4-1,4 6-1,-1-5 1,5-4-2,1-9 0,9-8-1,3-10 0,5-6 0,7-10 0,8-2-1,7-8 1,10-4-1,6-5-1,6-4 1,6-7-3,2-5 1,0-4-3,-3-7 1,-6 0-3,-7-4-2,-6 2-7,-9-5-9,-8-3-8,-3 3-2,-10-7 3,-1 6-2</inkml:trace>
  <inkml:trace contextRef="#ctx0" brushRef="#br0" timeOffset="405.0405">1781 3662 39,'0'0'23,"0"0"1,0 0 0,13 3-11,-1-4-13,9-1 2,4-1 1,6 1 2,1-3-2,5 2 3,0-5-2,4 2-1,-5-3 0,1 3-2,-6-2 1,-2 2-2,-4-2 1,-2 3-5,-4 1-1,-6 1-5,1 2-4,-14 1-4,10-4-4,-10 4-2,0 0-2,-10 8 1</inkml:trace>
  <inkml:trace contextRef="#ctx0" brushRef="#br0" timeOffset="699.0699">1906 3963 16,'-16'12'20,"13"5"4,3-17 2,-4 13-8,13-7-6,5-2-3,7 1 0,5-4-1,7 3-1,-1-4-3,5 0-1,-4-3-2,2 0 0,-7 1-2,-2-3-2,-6 1 0,-4 0-5,0-3-6,-3 2-8,-3-7-6,5 3 0,-6-8 0</inkml:trace>
  <inkml:trace contextRef="#ctx0" brushRef="#br0" timeOffset="1292.129">2501 3776 24,'7'16'24,"4"17"1,-6 6-5,2 10-6,0 8 0,-1 4-4,0 2-2,-3 0-2,1-5-2,-2-10 0,2-10 0,-2-11 0,1-6 0,-1-10 2,-2-11-2,0 0 0,15-12 0,-6-7-3,2-4-1,2-6 0,2-6-1,1-4 0,0 1 0,0 4 0,-2 4-1,-4 6 2,-1 7 0,-9 17 0,14-3 1,-10 17-1,1 10 0,0 5 0,1 7 0,1 4 1,1 2 0,0-4 0,2-3 0,1-7 0,-1-7 0,4-7 1,1-8 0,2-10-1,2-9 2,1-9-3,1-8 2,1-8-2,-2-10 1,-1-8-1,-4-6 0,-3-4-1,-5 0 0,-6 4 1,-4 4 0,-4 8-1,-4 9 0,0 9-3,-5 10-2,4 12-6,-3 4-9,3 7-6,12-1-5,-8 12 1,15-1 0</inkml:trace>
  <inkml:trace contextRef="#ctx0" brushRef="#br0" timeOffset="1923.1921">3594 3629 5,'27'-12'16,"-19"-7"1,-2 8 0,-13 1-6,-4 5 1,-9 3 0,-4 5-2,-5 9 0,-6 9 0,-3 11-1,-3 9-3,1 11-1,0 7-2,5 4-1,5 3-1,6-2 0,7-5 0,8-2 0,9-6 1,7-8 1,8-7 0,3-3-1,5-8 1,0-2-1,0-8 1,1-4 0,-4-7-1,-1-8-1,-4-6-1,-4-6 1,-3-7-1,-5-3 0,-2-5-1,-4 1 1,-3 0-1,-4 3 1,-1 4 0,2 5 1,-2 4 1,1 6-1,10 8 0,-12-9 0,12 9 1,0 0-1,20 3 1,1-1-1,6 0 1,5 3-1,2-3 1,3 2-1,0-2 0,-3-1-1,-3 1 0,-7-4 0,-5 1-1,-5-2 0,-1-1-2,-4-4-2,-9 8-4,11-19-4,-11 19-1,6-22-3,-3 11-2,-2-2-2,-1 0-1,0 13 1,-5-20 2,5 20 1</inkml:trace>
  <inkml:trace contextRef="#ctx0" brushRef="#br0" timeOffset="2121.2121">3643 4039 20,'-12'20'22,"5"9"2,-3 1-1,2 9-4,-1 4-2,2 1-5,2 3-3,1-3-3,3-1-2,4-6-1,2-5-2,3-6-3,2-7-7,3-9-11,3 2-7,-3-12-2,6 1 1</inkml:trace>
  <inkml:trace contextRef="#ctx0" brushRef="#br0" timeOffset="6842.6842">5302 1187 14,'-13'-16'21,"-4"-3"2,7 3-8,3 4-1,7 12-3,-8-14 0,8 14 0,-1 12-2,3 8-2,3 11-3,1 11-1,0 9 0,1 10 1,2 3-1,-1 3 0,0-6-2,-2-2 1,1-11-2,-2-9 3,-1-13-3,-2-7 3,0-7-2,-2-12 3,0 0 0,-7-22-1,4 1 2,-2-14-4,2-6 3,1-12-4,1-3 2,5-8-2,2-1-1,2-3 0,5 2 0,2 8 1,4 10-3,3 7 3,4 10-1,2 16 1,3 15-1,2 18 0,1 17 1,0 12-1,-3 11 4,-3 12-3,-4 4 0,-3 0 1,-6-9-1,-3-9 0,-4-11 1,-3-9 0,-1-14 0,-3-9 1,-1-13-1,0 0 0,2-12 1,-2-10-2,2-11 1,1-11-1,2-7 0,3-7-1,3-8 0,3-3 0,4 2 1,5 8 0,1 11-3,2 12 3,1 11 0,-1 18 0,0 21 1,-4 16-1,-4 15 0,-5 14 1,-5 10 2,-4 11-3,-4-1 0,0 1 0,-1-7-4,1-8 3,0-11-4,4-12 2,-1-15-3,3-10-3,-6-17-10,12-13-3,-9-6 1,-3-5-1,-2-4 6,1 0-1,-1-2 7,1 3 4,0 10 13,3 5 7,-2 12 2,16-10 2,0 13-2,8 1-1,7 4-2,4-1-2,6 1-2,2-5-1,3 2-1,-2-7 0,1-2-2,-8-5-1,-2-3-1,-10-8 1,-3-2-2,-6-8-1,-6-7 0,-7 0-2,-6 0 1,-5-2-1,-6 3 0,-3 2 0,-4 6 0,0 9 1,-3 11 0,1 8 0,0 7 0,-1 17 0,4 10 0,2 11 1,5 5 0,3 6 1,6 1-1,6 1 1,6-1-3,6-9 3,3-9-4,6-6 2,4-8-2,1-8 1,2-8-3,2-7 0,-1-14-2,4-3-8,-4-11-4,1-3-8,-1-3-1,-6-4-5,0 2 5</inkml:trace>
  <inkml:trace contextRef="#ctx0" brushRef="#br0" timeOffset="7084.7084">6722 1460 17,'0'0'25,"0"0"2,0 0-5,8 12-4,6-5-1,7 3 0,3-3-3,5 3-5,-2-4-3,3 1-2,-3-4-2,-5-1-1,-5 1-1,-6-3-1,-2 1-2,-9-1-8,0 0-12,9-13-8,-9 3 0,0 10 1</inkml:trace>
  <inkml:trace contextRef="#ctx0" brushRef="#br0" timeOffset="8136.8136">6869 993 7,'0'0'22,"0"0"-4,0 0-3,0 0-4,0 0 2,4-16-3,-6 39-4,0 7 1,0 14-3,-1 0 2,-1 18-2,2 0 3,-2 8-4,4-8 0,-1-1-1,3-12-1,1-5-1,0-8-2,3-9-1,-2-11 0,2-5-7,-6-11-4,0 0-7,13-7-4,-16-8 0,3 1 3</inkml:trace>
  <inkml:trace contextRef="#ctx0" brushRef="#br0" timeOffset="8264.8264">6801 1384 1,'1'-10'7,"-1"10"-4,12-4-3,-1 3-1,1-3-2</inkml:trace>
  <inkml:trace contextRef="#ctx0" brushRef="#br0" timeOffset="8805.8805">7379 1366 13,'-10'8'17,"-12"-7"3,-1 7-12,-8 6-1,-2 3 4,-3 2 1,3 1-1,4 4-1,5-2-2,6 0-1,6-3-2,7-1 1,5-5-1,5-2 1,-5-11-1,19 11 1,-6-11-1,2 0-1,1-4-2,1-3 1,-2-2-2,1 0 0,-3 1-1,-2 0 0,-2 2 0,-9 6-1,10-7 1,-10 7-1,0 0 0,4 17 1,-2-6-2,0 1 1,1 0 0,2 1 1,2 0-2,-7-13 0,19 14-3,-7-14-3,3-2-9,2-4-5,-1-6-7,5 1 2,-4-9-1</inkml:trace>
  <inkml:trace contextRef="#ctx0" brushRef="#br0" timeOffset="9198.9198">7556 1523 27,'0'0'25,"-6"19"0,6-19 1,17 7-19,4 0 1,5-4-1,4 1 0,0-3-3,2-1-2,1-1-3,-4-4-3,-1 1-8,-4-1-7,-8-6-8,5 3 1,-6-8 0</inkml:trace>
  <inkml:trace contextRef="#ctx0" brushRef="#br0" timeOffset="9978.9977">8427 1311 40,'-17'12'24,"-11"-1"3,2 10-1,-3 6-22,-3 7 0,4 2 1,1 6 1,8 0 0,4-3 0,11-4 0,4-4-1,8-5-2,3-7 3,7-5-1,1-9 0,5-1-1,-1-9-1,3-1 0,1-11-2,-1-1 3,-1-11-4,-1-3 2,-3-11-3,-2-4 0,-4-7-1,-4-7 0,-4-4 0,-5-3 1,-6 0-1,-4 5-1,-4 6 3,-2 7-2,-3 7 1,17 43-1,-30-54 1,30 54-2,0 0 2,-36 12 3,29 23-3,3 14 3,2 14-3,2 7 4,1 12-2,4-3 1,3 3-1,3-12 0,1-10 0,2-13-1,2-11 1,1-12-2,1-11-1,1-11-2,2-7-4,-3-11-2,4-6-3,-3-12-3,2-5 1,-2-4 0,-1-2 4,-3 0 4,-4 4 7,0 9 5,-5 3 2,-1 11 2,-3 6-1,-2 12 2,0 0-4,0 0-2,4 26-2,-4-1-2,2 7 2,-1 3-1,1 5 1,1-3-1,1 2 0,1-7-1,1-7-2,2-12-5,2-10-9,5-4-8,-3-13-2,6-3 0,-4-16 1</inkml:trace>
  <inkml:trace contextRef="#ctx0" brushRef="#br0" timeOffset="10303.0302">8921 1219 0,'15'15'22,"9"16"2,-4 3-1,5 11-9,-3 0 1,-1 2-3,-2-6-2,-6-5-1,-3-4-3,-5-11 1,0-5 0,-5-16 0,0 0 0,0 0 0,1-23-1,-2 2-3,3-4 0,1-9-2,1 1-1,3-1 0,4 3-1,3 2-1,0 4 0,3 5-1,-2 5-4,4 8-5,-3-1-7,1 3-5,0 5-6,-3 0 1,5 4 1</inkml:trace>
  <inkml:trace contextRef="#ctx0" brushRef="#br0" timeOffset="11288.1287">9451 1367 25,'5'10'18,"8"8"2,-3-3-2,5-1-1,0-2-3,0-5-1,2 0-1,-6-8-2,3-3-1,-7-6-4,-1-4 1,-6-7-2,-1 4 0,-3-5-2,-1 2 0,-3-1-1,-2 4-1,1 2 0,-2 5 0,0 6 0,0 1-1,0 6 1,1 4 0,-2 7 0,1 7 0,0 5 2,0 6-1,2 2 1,1 0-1,1 1 1,2 0-1,3-5 1,2-6 0,2-3-1,2-4 0,0-7 0,-4-10 1,14 14-2,-3-12 0,3-5-1,2-3 0,4-1-1,2-5 0,5-1-2,2-4-2,3 1-1,-2-5-2,2 3 1,-4-5-2,2 4 1,-4-2 0,-2 3 0,-3-3 2,-3 4 3,-4 3 2,-3-2 3,-1 6 3,-5-3 0,-5 13 2,6-15 0,-6 15 1,0 0-1,-9-3 0,-2 10-1,1 6-1,-3 8-1,-1 2 0,0 9 0,1-2 0,2 5 1,4 0-2,4-4 2,4-2-2,5-8 1,4-2 0,3-8 0,2-1 1,3-8-2,1-2 1,3-6-2,0-4 0,0-8-1,2-4 0,-1-7-1,0-9 0,1 0-1,-3-5 1,0-4-1,-5-3 2,-1-2-2,-3 0 2,-4 0 0,-2 9 0,-4-1 2,-2 8-2,0 36 0,-2-55-2,2 55 1,0 0-2,-9-20 5,6 35-3,-1 14-2,1 9 2,1 6 1,0 7 1,1 12 0,3 2 1,2 2-3,4-7 1,3-6 1,2-9-1,1-3 1,1-10-2,-1-9-1,-2-12-6,2-8-14,-4-8-8,-4-11-1,0-9-1,-5-11 2</inkml:trace>
  <inkml:trace contextRef="#ctx0" brushRef="#br0" timeOffset="11505.1504">10078 1242 19,'-23'-6'18,"10"7"2,0 0 3,13-1-10,2 18-4,9-8-1,9 3 1,2-6-2,6 4 1,1-4-4,2-4-3,0-1-3,-2-6-4,-4 1-5,-1-4-5,-5 3-7,2-1-2,-9-3 1,3 5 0</inkml:trace>
  <inkml:trace contextRef="#ctx0" brushRef="#br0" timeOffset="12699.2698">10352 1340 4,'5'21'20,"-5"-7"2,8 7 1,1-8-7,5 3-3,0-3 1,2-7-1,1-1-2,-2-8-3,1-3-2,-5-5-1,1-3 0,-6-5-1,0 4-1,-4-4-2,-3 3 1,-3 0-2,-3 2 0,-1 1 0,-3 5 0,1 2-2,-2 0 1,-1 4 1,1 2-1,-1 4 0,1 4 1,0 2-1,1 3 1,1 5 0,1 3 0,0 4 2,2-1-2,0 3 1,3-2 0,1 1 1,1-1-1,1-5 0,1-2 0,2-2 0,-1-1 0,3-2 0,0 1-1,0-1 1,1-2 0,-1 2-1,1-1 0,-1-1 1,-4-11-1,9 24 0,-9-24-1,10 20 2,-10-20-2,13 15 2,-4-12-2,1 2 1,2-4-1,2-8 2,1 4 1,-2-6-1,2 4 1,-2-6-1,0 4 1,-5-5-2,-8 12 2,12-12-1,-12 12-1,7-11 0,-7 11 0,0 0 0,1-10 0,-1 10 0,0 0 0,0 0 0,0 0 0,0 0 1,0-11-1,0 11 0,2-13 0,-1 3 0,0-3 0,-1-4 0,1-2 0,-1-5-1,-1-3 1,0-2 0,1-2 0,-3-1-1,2 7 0,-2 0 0,-1 4 1,-2 2-1,-2 5 1,-2 4-1,-4 5 0,0 2 1,-2-1-1,-1 2 0,0 3 0,1 4 1,3 1-1,1-2 0,12-4 1,-12 13-1,12-13 1,5 11-1,6-10 1,4-1 0,6 0 0,1-3 1,5 3-1,0-5 0,1 3 0,-1 0 0,-1 3 0,0 7 0,-2 2 1,-2 12 0,0 2-1,-4 10 2,-1-1-2,-4 4 1,-3-1-1,-2-4 2,-4-5-2,-2-8 1,-1-7 1,-1-12 0,0 0 1,0 0 0,-7-10-1,8-5 1,3-3-1,4-6-1,5-4 0,4-6-1,4 0 0,5-3-2,6-1 1,3 1-2,-1 1 0,-1 4 0,-4 3-3,0 6-6,-8 2-17,-7 1-2,-5 0-2,-13-1 2</inkml:trace>
  <inkml:trace contextRef="#ctx0" brushRef="#br0" timeOffset="13256.3254">8896 892 43,'0'0'27,"-33"14"2,33-14-1,-40 29-13,20-7-17,4-3 4,-1 4 1,5-5 3,4-3-1,8-15 1,4 15-2,6-16 4,-10 1 0,0 0-3,40-20 0,-40 20-4,27-35 1,-27 35-3,9-46-1,-9 46-5,-17-44-7,17 44-16,-47-27-2,47 27 0,-57-6 0</inkml:trace>
  <inkml:trace contextRef="#ctx0" brushRef="#br0" timeOffset="30138.0135">24644 8543 41,'32'-11'21,"-32"11"0,0 0-1,18-45-19,-18 45-1,-19-51 0,19 51 1,-42-68 2,11 29-1,-13-5-2,-22 2 1,-1-2-1,-19-2 1,-5 0-3,-19-1 0,2-3 0,-20 0 0,6-2 2,-2 2 0,-8-2-1,-5 0 0,-5 1 1,-4 0 0,-11-1 1,-4 3-3,-7 0 2,-7 0 0,-4 2 0,-4 1 0,-4 4 1,0 3 0,-2 4 0,1 5 0,1 5 0,4 8 0,-2 7 0,2 7 0,2 5 0,-1 11 0,3 6 0,0 8 0,1 4-1,3 6 0,5 4 1,2 5-1,7 5 1,5 3 0,8 2 0,4 3 1,8 6-2,8 2 2,7 6-1,13 1 1,7 5-2,12 1 1,9 3 0,10 2-1,11 3 1,10-1-1,10-1 1,10-1-1,10-3 1,11-2-1,10-3 1,13-2 0,11-5 1,10-1-1,11-2 1,10 0-1,10-3 0,9-1 1,10 0-1,6-1 1,10-2-1,7-2 0,7-1 0,7-2 0,7 0 0,8-3 1,7 0-2,7-4 1,10-2 0,6-2 0,6-5 0,6-3-1,3-4 0,2-5 0,5-7 1,7-3-1,-2-6 0,7-4 0,3-7 0,4-5 0,5-4-1,5-7 1,-3-6 0,-2-8-1,2-9 1,-6-7-1,-2-10 1,-4-10 0,-1-8 1,-1-8 0,5-9-1,-3-6 3,-20-5-1,-6 1 1,-27-7 1,-15 2 1,-33-3-1,-21-2-1,-44 0 2,-22 1-3,-25 1 0,-22 0-2,-36 5-6,-31 1-11,-23 3-15,-27 13 1,-26-1-3,-22 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10:19.9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2908 7118 13,'-5'-23'15,"4"6"2,-5-1-1,4 6 0,-3-1-1,5 13-2,-6-11-4,6 11-1,0 0-3,0 0 0,-11 9-2,6 10 0,-1 7-1,-2 13-1,-1 10 1,-1 12 1,-3 11-1,-1 10 1,2 6 0,-2 3-1,1 1 1,0-5-1,2-4 0,0-10-1,4-8 1,0-14-2,2-11 1,2-11 0,1-9-1,0-7 0,2-13-1,0 0-1,0 0-1,-3-13-2,2-5 1,-1-2-2,-1-6-1,0-1 0,-1-5 0,-2 2 2,-1 1 2,0 3-1,-3 3 2,3 3 2,-2 5 1,1 3 2,8 12 1,-12-14 1,12 14-1,0 0 1,0 0 1,-4 14 0,5 5 0,-1 5-2,3 8 1,-1 4-1,1 6 1,0 1-2,2-1-2,-1-7 1,3-2 0,-2-11 1,3-5 0,-8-17 1,20 7-1,-9-19 1,6-6-1,1-8 0,1-6-1,2-6-1,1-1-1,0 0-2,-2 1-1,1 8-7,-1 7-22,-2-1 0,3 10-1,-4-5 0</inkml:trace>
  <inkml:trace contextRef="#ctx0" brushRef="#br0" timeOffset="7871.7871">3138 8397 18,'0'0'14,"5"-12"-1,-5 12-3,0 0-2,0 0-2,0 0-1,-10-2-1,10 2-2,-16 7-1,3 0 0,-3 5 0,-5 3 2,-3 4-2,-5 3 1,-4 5 0,-2 1 0,0 1 0,1 0 0,2-1-1,4-2 0,5-1-1,5-7 0,4-1 0,5-6-2,9-11 0,-10 13-4,10-13-7,0 0-5,8-22-1,4 10-1,-7-12 2</inkml:trace>
  <inkml:trace contextRef="#ctx0" brushRef="#br0" timeOffset="8140.814">2801 8481 2,'-11'9'5,"11"-9"1,-11 17-1,9-3 2,-2-1 0,4 7 1,-2-3 0,3 7-1,0-3-1,2 3 0,0-3-1,4 0 0,0-2-1,3-3 0,3-3 0,3-2-1,1-2-1,1-2-3,0-1-3,-2-3-7,0 7-6,-16-10-2,15 12 0,-15-12-1</inkml:trace>
  <inkml:trace contextRef="#ctx0" brushRef="#br0" timeOffset="8846.8846">1140 8822 4,'-11'1'16,"11"-1"1,0 0-4,0 0-3,0 0-1,0 0-1,0 0 0,13 4-2,-2-5-2,2 0-1,4-1-2,1 1 1,0-1-1,0 1 0,-2-2-1,0 1-2,-4 1-2,1-3-5,-3 7-9,-10-3-1,16-3 0,-16 3-1</inkml:trace>
  <inkml:trace contextRef="#ctx0" brushRef="#br0" timeOffset="9134.9134">1230 8773 2,'0'0'16,"-8"24"1,4-13-5,3 11-2,-3 1 1,2 1-4,1 1-2,1-2-7,3 5-11,-2-10-4,5 6-1,-6-24 1</inkml:trace>
  <inkml:trace contextRef="#ctx0" brushRef="#br0" timeOffset="16550.6548">2470 10301 5,'-4'21'16,"-9"-7"-2,4 8-2,-3-2-4,2 2-2,-2-2-1,3-1-2,1-3-3,0-3-1,3-1-2,5-12-2,-6 12-4,6-12-7,0 0 0,-8-12 0</inkml:trace>
  <inkml:trace contextRef="#ctx0" brushRef="#br0" timeOffset="16788.6787">2381 10321 17,'13'12'22,"-13"-12"1,9 13-4,-3-3-4,4 9-4,0-2-2,1 5-3,1 1-3,1-2-6,0-2-4,-3-1-4,2 0-8,-12-18-5,15 12 1,-15-12 0</inkml:trace>
  <inkml:trace contextRef="#ctx0" brushRef="#br0" timeOffset="17639.7638">502 10032 25,'0'0'14,"0"0"-3,0 0-2,0 0-2,-35 37-3,35-37-3,0 0-2,-27 51-3,27-51-1,-13 35-3,13-35 0,0 0-3,0 0-6</inkml:trace>
  <inkml:trace contextRef="#ctx0" brushRef="#br0" timeOffset="17819.7818">452 10068 11,'0'0'9,"0"0"-9,37 37-9,-37-37-2</inkml:trace>
  <inkml:trace contextRef="#ctx0" brushRef="#br0" timeOffset="24124.4122">15164 12045 3,'0'0'5,"0"0"-4,-11 6-8</inkml:trace>
  <inkml:trace contextRef="#ctx0" brushRef="#br0" timeOffset="25411.5409">23784 13015 29,'-9'1'27,"9"-1"-4,-9 10-6,9-10-26,0 0-13,0 0-3,-9 2-2</inkml:trace>
  <inkml:trace contextRef="#ctx0" brushRef="#br0" timeOffset="26199.6195">7745 12943 4,'-16'-3'7,"4"5"0,-1-2-2,2 3 0,2-1-1,9-2-2,-15 13-2,15-13-5,-5 21-8,5-21-1</inkml:trace>
  <inkml:trace contextRef="#ctx0" brushRef="#br0" timeOffset="40449.0445">8877 6057 6,'13'-7'10,"0"2"-7,2-2-1,-1-1 0,-2-4 1,2-2 3,-4-4 1,0-2 1,-4-5 0,-1 0 0,-5-3 0,-3 0-1,-6-1 1,-3 1-5,-5 0 1,-3 2-2,-3 0 0,-3 3-2,-2 1 2,-3 1-2,1 1 1,-4 1-1,-2 2 1,-2 1-1,-1 5 1,0 0 0,-1 5-1,0 5 1,1 2 0,0 8-1,0 1 1,1 5-1,-1 4 1,2 1 0,1 3-2,2 2 1,0 0 0,6 2 0,3 4-1,5 0 0,1 3 0,7 3 0,1 3 1,6 3 0,2 3-1,4-2 1,5 2 0,1-1 0,6-1 1,4-4-1,6-1 1,4-7-1,8-1 1,2-7 1,6-4 0,4-8 1,3-6-2,6-5 2,-1-5 1,1-6-2,-2-6 2,-1-2-2,-4-4 2,-4-3-1,-5 2-1,-8-4 0,-5 0-2,-3 1-2,-7 1-11,-5-7-13,3 7-2,-8-10 1,9 4 0</inkml:trace>
  <inkml:trace contextRef="#ctx0" brushRef="#br0" timeOffset="41842.1838">8102 4501 3,'0'0'6,"12"-8"0,-12 8 0,10 10 2,-8 1 0,2 9 0,-2 3 1,2 12 1,-3 6 1,1 9-1,-2 6-2,-1 6-1,-1 3-1,-1 1-2,-2-2 0,0-5-3,-2-6 0,1-6 0,-2-9 0,3-7-1,-1-9 1,1-6 0,5-16-1,-9 12 0,9-12-1,-10-14 1,5-1-1,-1-4-1,0-4 0,-1-3 0,-1-2-1,-2 0 1,0 2 0,2 2 0,-2 0 1,0 6 0,1 1 1,2 6 0,1 0 2,6 11 0,-9-12 0,9 12 0,0 0-1,0 0 1,0 0-1,2 11 1,3 1-2,2 2 1,0 4-1,3 3 0,0 4 0,1 2 0,-1-3 0,3 2 0,-2-4 1,0-2 0,2-4 1,-1-2 1,0-6 0,1-4 1,1-4 0,-1-9 1,4-3-1,-3-8-1,3-2-1,0-6 0,2-2-1,2-4-2,-1 0-1,-1 3-5,-1 5-10,-7 0-10,5 11-2,-8-4 2,2 10-1</inkml:trace>
  <inkml:trace contextRef="#ctx0" brushRef="#br0" timeOffset="77599.7592">8977 14030 1,'18'-4'13,"-18"4"-9,16-3-1,-7 0 0,0 2 2,-9 1 1,11-2 0,-11 2 0,0 0 1,0 0 0,0 0 0,0 0-1,1-11-3,-1 11-1,-4-16-1,0 5-1,0 0 0,-2-2 0,-2-2-1,-1-1 1,-2-1 0,-3-4 0,0-2 0,-3-5 0,-1-4 0,-1-5 0,0-3 1,-2-2-1,-1-1 0,0 1 1,-3 1 0,-1 6 0,-3 6 1,-2 4-1,-3 5 1,-1 4 0,0 4 0,0 5-1,0 3 0,1 1 0,2 5-1,2 1 1,1 5-2,-1 5 1,0 2 0,0 5 1,-1 1 1,4 2-1,1-3 1,4 1-2,3-3-6,5-1-11,1-12-5,13-5 0,-15-11-1</inkml:trace>
  <inkml:trace contextRef="#ctx0" brushRef="#br0" timeOffset="80529.0521">16045 11609 5,'0'0'18,"0"0"2,0 0-7,0 0-5,0 0 0,0 0-1,0 0 0,-10 1-2,10-1-2,0 0-2,-11-12 0,11 12-1,-12-15 0,12 15 1,-15-20-1,5 7 0,-2-1 0,-3 0 0,-1-1 1,-6 0-1,-2 0-1,-3 0 2,-3-1 0,-2 2-1,-4 3 1,0 0-1,-3 2 1,2-1 0,-4 3 0,1 3-1,0 1 0,-2 3 0,0 4 0,-1 2 0,1 2 0,-1 6 0,1 3-2,1 5 2,2 1-1,2 5 1,2 2-1,1 5 2,0 4-2,2 2 3,1 2-1,2 2 0,3 2 1,2 0 1,2-2-1,6-2 1,3-1 0,4-3-1,3-2 2,5 0-2,2-2 1,3-3-2,4 0 1,4-4 0,5-3 1,6-4 0,7-3-1,8-10 1,8-6 0,6-7 1,9-8 0,6-9 0,6-5 0,2-8 0,5-4 2,-4-5-2,-2-5 0,-6-6-1,-6-3-1,-12-5 0,-13-5-2,-14-7 1,-16-4-3,-16-2-10,-18 1-20,-28-13 0,-16 5 0,-28-11-1</inkml:trace>
  <inkml:trace contextRef="#ctx0" brushRef="#br0" timeOffset="82806.2798">10963 7920 45,'68'20'22,"-6"-5"2,14 11-1,-2-1-18,7 7-2,5 5-1,2 6 1,3 6 0,6 4 0,9 3 1,5 7 0,8 6 1,5 4 0,6 7 1,4 2 0,6 6-2,1 4 2,4 10-3,-3 1 0,0 2-1,-2 3 0,-2 2-2,-4-3 1,-7 1-1,-6-5 1,-10-10 0,-8-9-1,-10-9 1,-12-12-2,-12-14 1,-12-12-2,-11-15-1,-11-11-5,-15-18-6,-10-12-5,-15-11-5,-17-19-6,-10-4-1,-20-16 1</inkml:trace>
  <inkml:trace contextRef="#ctx0" brushRef="#br0" timeOffset="83386.3377">10940 7774 59,'10'56'26,"19"23"0,2 2-1,9 19-21,4 16-1,2 9 1,-2-3 1,-9-8 0,1-9-1,-7-18 2,-1-13 0,-8-21-1,1-12 0,-9-18 1,-3-12-2,-14-21 0,-5-11 0,-7-17-1,-2-11 0,-4-15-2,-1-12 0,-1-9-2,1-10 0,6 1 1,3-3-1,5 0 1,1 6 0,5 5 0,5 5 1,6 8-1,6 7 1,11 9 0,8 10 0,10 11 0,9 13 0,12 11-1,10 12 1,9 12-2,7 8-4,8 14-7,3 4-9,5 4-13,8 9 2,-4-2-3,6 4 2</inkml:trace>
  <inkml:trace contextRef="#ctx0" brushRef="#br0" timeOffset="83791.3783">13321 9751 102,'85'53'33,"3"-3"0,5 5 0,2 0-32,2 8-3,1 5 2,-2-8-1,-5-9 2,-4-18 1,-3-12 0,-2-18 1,-1-15 1,-8-17 1,-3-14-1,-12-17 1,-10-11-1,-18-11-1,-16-9-3,-19-6-6,-21-3-20,-19-5-12,-16 3 1,-20-3-2,-12 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6:11:49.39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9959 10835 3,'10'-25'12,"1"1"-5,-3-3-3,-4-1 2,-6-6 0,-1-1 0,-7-5 0,-1 2-1,-7-4 1,-1 2-2,-6 1-1,-1 3-1,-5 6-1,-4 3 0,-3 7-1,-4 5 1,-2 7-1,-1 6 0,-4 5 0,1 8 0,1 5 0,1 5 0,2 7 1,2 3 0,4 6 0,2 4 0,3 3 0,3 4 0,3 3-1,2 7 0,2 2 1,3 5-2,2 4 2,4 6-2,5 1 2,1 0-2,7 0 3,7-4-1,5-3 0,5-7 3,7-7-1,4-10 1,5-5 1,7-9 1,3-5 0,2-9 1,2-6 0,2-8 0,2-5-1,0-8 0,1-7-1,-5-7 0,0-9-2,-5-9 2,-2-7-1,-8-13 1,-4-6-2,-6-9 1,-6-3-1,-3-4 0,-5 3 0,-4 2-2,-3 7-3,-2 10-9,-2 13-20,-7 0 0,1 12-1,-8-1 0</inkml:trace>
  <inkml:trace contextRef="#ctx0" brushRef="#br0" timeOffset="979.0979">9401 9589 43,'0'0'21,"0"0"-4,-1 12-6,4-2-22,-3-10-13,11 2 0,-11-2-1</inkml:trace>
  <inkml:trace contextRef="#ctx0" brushRef="#br0" timeOffset="1829.1828">10036 8992 0,'0'0'15,"0"0"2,-16 7 1,7 11-6,-7 7-4,-5 12 0,-6 11 1,-7 11 0,-6 9 0,-4 7-1,1 0-3,-2-4-2,3-6-1,4-9 0,5-10-1,6-12 0,7-11-1,6-9-2,3-9-8,11-5-10,-5-18-4,5-10 1,10 2-1</inkml:trace>
  <inkml:trace contextRef="#ctx0" brushRef="#br0" timeOffset="2032.2032">9591 9123 37,'5'23'27,"-2"-1"1,15 16 0,0 7-13,6 8-7,7 14-3,2 5-8,3 11-20,-4-12-2,6 1-2,-5-23 1</inkml:trace>
  <inkml:trace contextRef="#ctx0" brushRef="#br0" timeOffset="3913.3913">8611 11791 3,'-9'2'11,"-3"-3"-6,2 1-5,0 0 1,-1 1 3,0-2 2,11 1 2,-17 0 3,17 0 0,-16 0 0,16 0 1,-14 7 1,5 2-4,-1 2-2,-1 7-2,-4 6-1,-3 6-1,-2 4-1,-2 6 0,-3-2 0,0 3-2,0-4-5,1-5-5,4-4-5,0-14-8,7 0-1,-4-15 0,17 1 1</inkml:trace>
  <inkml:trace contextRef="#ctx0" brushRef="#br0" timeOffset="4124.4124">8298 11848 18,'0'0'21,"20"15"0,-20-15 0,27 26-7,-7-4-10,5 6-1,4 6-4,4-2-19,9 14 1,-6-11-2,9 5-1</inkml:trace>
  <inkml:trace contextRef="#ctx0" brushRef="#br0" timeOffset="4982.4982">7456 9057 43,'-11'19'23,"3"14"2,-12-1 0,2 9-20,-6 9-3,-2 5-2,-2 2-1,0-2-2,-2-11 1,5-8-4,3-11-6,0-19-10,12-6-1,-3-21 1,12-6 2</inkml:trace>
  <inkml:trace contextRef="#ctx0" brushRef="#br0" timeOffset="5169.5169">7260 9004 45,'21'33'27,"-3"2"1,9 15-1,-4 3-10,3 8-22,6 13-17,-3 1-3,4 7-2,-10-13 1</inkml:trace>
  <inkml:trace contextRef="#ctx0" brushRef="#br0" timeOffset="6261.6261">13584 9234 39,'15'51'27,"-5"-5"0,6 10 0,-6-2-10,2-4-15,0 2 0,0-9 4,-1-8-1,0-20 1,4-15 0,3-20 0,8-11-1,8-14-1,10-7 1,15-9-8,13-6-12,12-1-16,16 7 1,2-8-2,10 7 1</inkml:trace>
  <inkml:trace contextRef="#ctx0" brushRef="#br0" timeOffset="7255.7255">22105 12073 59,'-16'22'29,"8"11"-3,-6 0-2,6-1-21,3 2 1,1-1 0,4 0 1,3-12 0,8-10 1,11-14 0,12-16-2,14-15-4,13-12-10,12-17-17,13-6-4,1-15-2,6 4 1</inkml:trace>
  <inkml:trace contextRef="#ctx0" brushRef="#br0" timeOffset="11692.169">22527 9411 18,'25'2'8,"0"-10"0,7-6-1,0-13-1,9-7-2,2-14 0,5-9-1,0-15 0,6-11 1,-3-14 0,2-9 1,-4-8-1,-4-7-1,-7-5-2,-6-7-3,-5 0 0,-10-4-1,-6 4 0,-8 4 2,-8 1-1,-9 9 3,-10 4 0,-9 10 1,-10 10 0,-8 11 1,-7 9 0,-6 10-3,-5 10 1,-3 10-1,0 10-1,-1 8 0,-1 7 0,1 8 0,-2 9-1,-1 11 3,1 7 0,0 10 0,1 7-1,2 10 1,2 10-1,6 6 0,6 7 1,4 5-1,6 6-1,6 6 0,6 7 2,5 6-1,4 8 1,0 5-2,4 5 2,3 6-1,1 3 1,3 7 0,3-3 1,5-2 1,5-8-1,7-2 2,7-7 0,6-7 1,7-7 0,6-12 1,7-6-1,2-8 0,4-8-1,1-5 0,2-9 0,-1-6-1,-2-9-1,-2-7-2,-5-5 0,-2-7-3,-5-8-3,-6-12-11,2-1-9,-10-17-2,3 3 2,-10-16 0</inkml:trace>
  <inkml:trace contextRef="#ctx0" brushRef="#br0" timeOffset="12106.2105">22260 9116 13,'12'4'13,"-12"-4"2,5 10 2,-5-10 1,-18 24 2,2-6-2,0 7-3,-4 4-4,-2 3-3,0 2-2,-2-2-2,3 0-1,1-4-1,1-4-3,4-5-4,2-6-6,2-6-11,11-7-6,-9-1-2,9 1 1</inkml:trace>
  <inkml:trace contextRef="#ctx0" brushRef="#br0" timeOffset="12303.2302">22016 9143 25,'11'19'24,"-8"-6"0,10 11-4,-2 1-5,4 5-8,2 3-14,-1-6-14,14 5-4,-7-15 1,10 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16:21.4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14835 4104 13,'0'0'15,"6"-10"1,-6 10 1,0 0-3,1-17 2,-1 17-4,0 0-2,0-14-2,0 14 0,0 0-2,0 0-1,0 0-1,0 0-1,0 0-1,0 0-1,0 0-1,-12 5 0,5 8-1,0 4 1,-3 5 0,-1 7 1,-1 2 0,0 5 1,0-1-1,2 0 1,1-2-1,2-4 0,3-3 1,2-4-1,1-5 0,3-3 0,3-3 1,4-2 0,2-4 1,6-3-1,0-2-1,4-1 1,2-3 0,3-2-1,-1-1-1,0-2 1,-2 2-1,-5 2 0,-1-1-1,-5 1-1,-2 3-1,-10 2-3,10-4 0,-10 4-4,0 0-6,0 0-4,0 0-9,-10-9 0,10 9 2,-11-11 2</inkml:trace>
  <inkml:trace contextRef="#ctx0" brushRef="#br0" timeOffset="375.7125">14810 4069 13,'-10'-6'21,"10"6"1,0 0-2,0 0-3,0 0 0,0 0-2,0 0-3,11-3-2,0-1-1,0-3-3,7 3-1,-1-3-2,4 1-2,0 0 0,1 0-1,-2 3 0,-3 0-2,-2 2-2,-4 0-1,-2 3-4,-9-2-4,9 5-4,-9-5-3,-2 12-4,-2 0-3,-6-5 1,1 10 2</inkml:trace>
  <inkml:trace contextRef="#ctx0" brushRef="#br0" timeOffset="648.2293">14756 4271 32,'0'0'23,"0"13"-2,0-13 1,18 6-5,-2-5-1,4-5-3,5 4-4,0-4-2,4 1-3,-5-2-1,-1 1-2,-5 1 1,-5 0-4,-3 2-1,-10 1-2,11-2-4,-11 2-6,0 0-9,0 0-6,10-12 1,-2 11 1</inkml:trace>
  <inkml:trace contextRef="#ctx0" brushRef="#br0" timeOffset="12553.8069">15230 4226 15,'2'-13'16,"-2"13"1,0-15 0,0 15 0,-3-14-2,3 14-3,-3-11-2,3 11-2,0 0-2,0 0-2,0 0-1,0 0-1,-9 20-1,7-1 1,2 2 0,-2 2 0,0 4 1,0-2 0,0 1-1,0-3-1,0 0 1,0-6-1,1-2-1,-1-3 1,1-2 0,1-10 0,-1 13 1,1-13 0,0 0 0,0 0 0,-2-17 0,0 3 0,2-3 0,-2-4-1,0-4 0,-1-3-2,1 0 1,0 1 0,0 0 1,1 4-1,0 2-1,0 3 2,1 8-1,0 10 1,0-13 0,0 13 0,0 0-1,0 0 1,0 0-2,0 0 1,0 0-1,0 0 0,0 0 0,8 1 1,-8-1-1,16 9 1,-3 0-1,3 0 1,3 3 0,2 3 0,0 0 1,2 2 0,-2 3 0,-1 0-1,-5 1 0,-3-1 1,-3 2 0,-6-3 0,-5 2-1,-5-1 1,-5-3 0,-4 1 0,-3-3 1,-4-1-1,-2-2 1,1-4-1,3-2 0,0-4-1,4-4-2,5-3-1,3-6-2,7 1-2,2-8-5,8 3-3,0-2-7,4-4-9,4 5 1,1-2 2,5 7 2</inkml:trace>
  <inkml:trace contextRef="#ctx0" brushRef="#br0" timeOffset="13540.6785">15743 4143 40,'7'-17'21,"-3"6"-1,-4-5-2,-2 4-3,-1 0-4,3 12-2,-16-18-2,5 13-3,0 3-1,-3 6 0,0 3-1,-1 6-1,-1 5 1,-1 3-1,1 6 0,1 5 0,1 2 1,2 0-1,3 1 0,2-3 0,4 0 0,3-4 0,3-3 1,3-5 0,2-3-1,1-6 1,3-1-1,-2-4 1,1-3 1,-1-4-1,-1-1 0,-9 2 0,12-12-1,-12 12 1,4-19-2,-5 7 1,-2 1-1,-2 0 0,5 11-1,-14-17 0,14 17 0,-16-11 0,16 11 1,-11-3 0,11 3 0,0 0 1,0 0 0,0 0 1,0 0-1,0 0 1,9 1 0,0-1 1,4 1-2,2 0 1,3-1 0,-1 0 0,3 0 0,-3 0-1,-1-1 0,-3 0 0,-2 1-1,-11 0 0,12-1-1,-12 1 0,0 0-2,0 0-1,0 0-1,0 0-1,0 0-2,-11-3-3,11 3-2,-11-1-3,2 0-2,9 1-1,-16 2 2,16-2-1,-14 3 4,14-3 5,-13 1 5,13-1 5,-10 0 5,10 0 5,0 0 1,0 0 3,0 0-2,0 0-1,-9 1-2,9-1 0,0 0-2,2 19-1,1-5-1,-2 2-2,3 5 1,-2 3-1,4 2 1,-2 0-1,2-1-1,-3-3-1,2-4-1,-1-4 1,0-2-1,-4-12-1,5 13 0,-5-13-3,0 0-2,0 0-9,0 0-15,0 0-1,12-16-1,-11 4 1</inkml:trace>
  <inkml:trace contextRef="#ctx0" brushRef="#br0" timeOffset="14722.9205">14705 4810 9,'-10'2'18,"10"-2"-1,-10 2 0,10-2-1,-8 3-1,8-3-3,0 0 0,-10 3-2,10-3-1,0 0-1,0 0-2,0 0-1,9 0 0,-9 0-2,14-1-1,-3-1 0,4 2-1,2-1 0,5 1 1,5 0-1,3 0 0,7 1 0,4-1 0,6 0 0,6 2 0,2-4 1,7 1-1,3-1 0,6-2 1,1 0-1,3-2 0,0 0 1,-1 0-1,0 0 1,-3 2-1,-5-1 0,-7 2 0,-7-1-1,-5 2 0,-8 2-3,-10-4-6,-5-1-22,-7 4 0,-17 1-1,4-17-1</inkml:trace>
  <inkml:trace contextRef="#ctx0" brushRef="#br0" timeOffset="27008.2183">17159 4880 13,'14'-3'11,"-14"3"1,12-5 1,-12 5-1,14-6-1,-14 6 0,13-7 0,-13 7-1,10-5-1,-10 5-1,0 0 0,11-5-2,-11 5-1,0 0-1,0 0-1,0 0-1,0 0 0,0 0-1,0 0 0,-12 5 0,12-5-1,-19 9 1,4-2 0,-3 1 0,-6 3 0,-3 1 1,-4 5 0,-2 4 0,-4 0 2,-1 4 0,-2 2-1,2 2 1,-2-1 0,3 3-1,0-5 1,5 0-1,1-3-1,4-2 1,3-4-1,4-2 0,4-3-1,2-3 0,3-2 0,11-7 0,-13 10-1,13-10 0,0 0 0,0 0-2,0 0-1,0 0-3,0 0-7,0 0-12,8-17-8,8 8 1,1-10-2,10 3 3</inkml:trace>
  <inkml:trace contextRef="#ctx0" brushRef="#br0" timeOffset="27633.4039">17238 4868 19,'0'0'16,"-10"-12"-1,10 12-2,0 0 0,0 0-1,0 0-3,0 0-1,-9-1-2,9 1 0,0 0 0,0 0 0,-7 14 1,7-14-1,3 15 1,3-5 0,6 3 0,3 4 2,8 4-3,2-2 1,7 7-2,2-3 0,5 4-1,2-2 0,-1 1-2,-2-4 0,-3-2-1,-3-4 0,-5-1 0,-4-2-1,-6-1 0,-3-3 0,-4-2 0,-1 0-1,-9-7-1,11 10-2,-11-10-3,0 0-7,0 0-15,0 0-4,8 11 0,-8-11 0</inkml:trace>
  <inkml:trace contextRef="#ctx0" brushRef="#br0" timeOffset="28770.5604">16604 5389 18,'-1'-10'20,"1"10"-1,-3-11-1,3 11-1,-1-10-2,1 10-1,0 0-2,0 0-2,0 0-2,0 0-2,0 0-1,0 0-1,0 0-2,0 0 0,0 0 0,2 15-1,-1 2 1,1 9 1,-2 7-1,2 9 3,-1 2-1,3 8 0,-2-2-1,1 3 1,-2 0-1,0-2-1,-1-5 1,0-3-3,-2-3 1,1-3 0,-2-4 0,1-4-1,0-6 0,0-3 1,1-3-1,0-5 0,1-12 0,-3 18 0,3-18 1,0 0-1,0 0 0,-2 10 1,2-10-1,0 0 1,0 0-1,0 0 1,0 0-1,0 0 0,0 0 1,0 0-1,0 0 0,0 0 0,0 0 1,0 0-1,12 6 0,-3-3 0,5 0 1,3 3-1,7 0 1,5 2 0,5 1-1,4 1 1,3 0-1,1 1 0,0-2 1,0 0-1,-8-1-1,-4-1 1,-4-1-1,-8-1-1,-3-2-1,-15-3-3,13 4-4,-13-4-12,2-11-13,-2 11 0,10-18 1,0 5 1</inkml:trace>
  <inkml:trace contextRef="#ctx0" brushRef="#br0" timeOffset="29787.4889">17745 5395 10,'0'0'17,"0"-12"-2,0 12-1,-2-14 0,2 14-2,-2-14 1,2 14-2,-2-12-1,2 12-1,0 0-1,-3-13-1,3 13-2,0 0 0,0 0-1,0 0 0,0 0-1,0 0 0,0 0-1,0 0 0,0 0 2,-4 14-2,5 3 2,-2 7-1,3 10 2,-1 5 0,2 10 0,-1 3 0,4 4-1,-3-4 0,3 1-1,-1-7-1,1-1 0,-2-11-1,1-5 0,-2-6 0,0-3 0,-1-6-1,-1-2 1,-1-12-1,0 12 0,0-12 0,0 0 1,0 0-1,0 0 0,0 0 1,0 0-1,0 0 1,0 0-1,0 0 1,0 0-1,0 0 1,-2 12-1,2-12 0,-9 8 1,0 2-1,-3 1 1,-4 4-1,-6 5 1,-6 4 0,-3 1 1,-6 3-1,-2 2 1,-1-4-1,1 4 1,1-4-1,3-1 1,3-4-1,6-2 1,6-5-2,4-4 1,5-2-2,3-4 0,8-4-4,0 0-4,-2-14-7,6 1-20,2-6-2,2-2 0,0-6 1</inkml:trace>
  <inkml:trace contextRef="#ctx0" brushRef="#br0" timeOffset="30337.532">16814 5521 14,'0'0'20,"-16"3"-2,16-3 0,-14 1 2,14-1-2,-11 1 0,11-1-2,0 0 0,0 0-2,2-12-3,5 2-2,8-1-2,2-5-1,5 1-3,0-4-1,4 0-1,-4 2 0,-1 2 0,-2 2-1,-4 1-1,-4 5-2,-11 7-3,14-8-2,-14 8-5,0 0-15,1 21-6,-6-5 1,1 9-1</inkml:trace>
  <inkml:trace contextRef="#ctx0" brushRef="#br0" timeOffset="30759.3319">16818 5953 18,'-9'5'25,"9"-5"1,0 0-3,0 0-2,0 0-3,0 0-3,0 0-3,0 0-2,0 0-1,0 0-2,4 10 0,-4-10-1,19 12 0,-3-5-1,7 2-1,4 1-1,5 0-1,4-1-1,3-2-1,-1-1-1,-2-2-2,-2-1-4,-6-7-10,-5-3-18,0 0 0,-5-7 1,-2 1-2</inkml:trace>
  <inkml:trace contextRef="#ctx0" brushRef="#br0" timeOffset="31415.5764">17530 5536 20,'0'0'21,"7"-11"0,-7 11-1,0 0 0,0 0-4,1-11-2,-1 11-1,0 0-3,0 0-1,0 0-1,0 0-3,0 0-1,0 0 0,0 0-1,-1 21 0,1-4 0,2 7 0,-1 3 1,1 6-1,1 3 0,1 2 0,-1 0 0,1-2-1,0-6-1,1-3 0,-1-5-1,-1-4-1,1-4-2,-4-14-4,6 15-13,-6-15-15,9-5 0,-9 5 0,10-22 0</inkml:trace>
  <inkml:trace contextRef="#ctx0" brushRef="#br0" timeOffset="32632.8849">17317 6362 18,'0'0'16,"0"0"-2,0 0-2,0 0-1,0 0-1,0 0 0,0 0-1,0 0-1,0 0 0,0 0 0,0 0 0,0 0 0,0 0 0,0 0-2,0 0 1,0 10-1,0-10 1,-11 7-3,1-3 1,10-4-2,-20 11 1,9-5 0,-3 0-1,3 0-1,-1-3 0,1 2-2,11-5 0,-14 5 0,14-5-3,0 0-1,0 0-5,-9-4-8,9 4-12,7-10-3,-5-1-1,-2 11 2</inkml:trace>
  <inkml:trace contextRef="#ctx0" brushRef="#br0" timeOffset="33158.8824">17077 6322 18,'-13'0'17,"13"0"-2,-14 1 1,14-1-2,-11 2 2,11-2-2,0 0-2,0 0-1,0 0 0,0 0-2,0 0-1,0 0-1,0 0 0,0 0 0,2 11-2,-2-11 1,12 12-2,-3-5 1,4 3-1,2-2 1,3 3-3,-1-3 1,2-1-3,0-1 2,-2 0-1,-1-3 0,-3 0 0,-3-1-1,-10-2 0,14 2 0,-14-2 0,0 0-2,0 0-1,11 7-5,-11-7-13,0 0-14,0 0 1,0 0-2,0 0 2</inkml:trace>
  <inkml:trace contextRef="#ctx0" brushRef="#br0" timeOffset="35126.614">16900 6338 1,'0'0'13,"0"0"-2,0 0-2,5-14-1,-5 14-2,0 0-1,0 0-1,6-10-1,-6 10 0,0 0 1,0 0 1,0 0 1,0 0 2,9-8-1,-9 8 0,0 0 0,0 0-1,0 0-1,0 0 0,0 0 1,0 0 0,0 0 0,10 5 0,-10-5 1,13 7 0,-2-1 0,1-2 1,7 3-2,0-3-1,6 2-1,-1-1 1,5 1-3,-2-1 2,2-1-3,-5 1 1,-2 1-2,-2-2 1,-4 3-1,-2-1 1,-3 0-1,-11-6 1,14 9-1,-14-9 0,9 7 1,-9-7-1,0 0 1,0 0-1,0 0 1,0 0 0,0 0 1,0 0-1,0 0 0,0 0 1,0 0-1,0 0 0,-9-4 0,9 4 0,-13-13-1,4 5 1,-2-2 0,-2 1-2,-1-1 3,-2-1-3,-2 0 2,-2 2-2,0 1 2,0 0-2,-2 0 1,3 1 0,0 0 1,3 0-1,1 1-2,3-1 3,2 1-3,1 1 3,9 5-3,-11-6 2,11 6-1,0 0 1,0 0 1,0 0-1,0 0 0,0 0 1,0 0-1,0 0 1,0 0-1,0 0 1,0 0-1,17 9 1,-4-4 1,5 2-2,3 2 2,3-1-2,2 1 2,-1-1-2,-1-2 1,-5 0-1,-1-1 0,-6-2 0,-2 1 0,-10-4 0,9 3 0,-9-3 0,0 0 0,-14 2 0,1 0 0,-3-2 0,-6 1 0,-5-2 0,-5-1 0,-3 0 0,-3-3-1,-1 1 1,2-2 0,1-1 0,2 1-1,5-1 1,5 1 0,5 2 0,5-1 0,3 3 0,11 2 0,-13-10 1,13 10-2,0 0 1,-1-13-1,1 13 1,0 0-1,2-10 1,-2 10-1,0 0 0,0 0 1,0 0 0,0 0 0,0 0-1,0 0 1,14 3 0,-4 3 1,3 1-1,5 1 1,4 2-1,4 0 2,5 2-2,2 0 2,1-2-1,1 1-2,-1-1 2,-1 0-2,-3-1 2,-4-1-2,-4 0 2,-4-2-3,-3 0 2,-5-1 0,-10-5 0,14 7 0,-14-7 0,0 0 0,0 0 0,0 0-2,9 4-1,-9-4-3,0 0-19,0 0-11,-1-17 0,1 5 2,-2-9-3</inkml:trace>
  <inkml:trace contextRef="#ctx0" brushRef="#br0" timeOffset="37793.6717">17255 4360 2,'0'0'16,"0"0"-1,0 0 1,-10-8-1,10 8 0,0 0 0,0 0 0,0 0-2,0 0-2,0 0-1,0 0-2,0 0-2,0 0 0,0 0-1,0 0 1,0 0-3,0 0 1,0 0-1,0 0-1,0 0 1,0 0-1,0 0 1,0 0-1,0 0-1,0 0 1,0 0-1,0 0 0,0 0-1,-7 12 1,7-12 0,0 16 0,0-6 1,0 3-1,2 3 1,-2 1 0,2 3 0,-1 1-1,0 1 1,0 1-1,-1 3 0,0-4 0,-1 1 0,0-1 0,1 1 0,-1-4 0,0 0 0,1-1 0,0-2 0,-1-1 0,1 0-1,0-1 1,-1-1 0,0-2-1,0-1 1,1-10-1,-2 17 1,2-17-1,-1 11 0,1-11 1,0 0-1,0 0 0,-2 11 1,2-11-1,0 0 0,0 0 1,0 0-1,0 0 1,0 0-1,0 0 1,0 0-1,0 0 1,0 0-1,0 0 1,-1-15-1,1 15 0,-1-19 0,2 5 0,-1-5 0,1-4 0,0-4 0,0-3 0,1-4 0,0-4-1,0 0 1,-1-1 0,1 1 0,-1 4 0,-1 2 0,0 4 0,0 5 0,0 3 0,-1 5 0,-1 2 0,0 2-1,2 11 1,-3-16-1,3 16 1,0 0-1,-5-11 1,5 11-1,0 0 0,0 0 1,0 0-1,-3 11 2,3-11-1,-2 21 0,0-5 0,0 3 1,-1 6-1,0 1-1,0 4 1,2 2-3,1 1-1,-2-1-3,5 2-5,-3-6-16,3-5-9,5-4 2,-8-19-1,21 13 2</inkml:trace>
  <inkml:trace contextRef="#ctx0" brushRef="#br0" timeOffset="43936.3206">17275 3810 0,'0'0'4,"0"0"0,0 0 0,0 0 1,0 0 1,0 0 1,0 0 1,0 0 1,0 0 0,0 0 1,0 0 1,0 0-1,0 0 0,0 0-1,0 0-1,5-12 1,-5 12-1,0 0 1,0 0-2,4-15 0,-4 15-1,0 0-1,0 0 1,3-14-1,-3 14-1,0 0-1,0 0 0,0 0 0,0 0 0,0 0-1,0 0-1,-3 12 1,-1 1-1,-3 7 1,-2 6-1,-2 6 0,-1 4 0,-4 5 1,1 0-1,-1-3 0,1-2 0,2-4-1,0-6 1,2-5-1,3-4 1,0-4-1,0-2 0,8-11 0,-13 17 1,13-17-1,-13 11 0,13-11 1,-10 7-1,10-7 1,0 0-1,0 0 1,-3-11-1,7 1 1,2-3-1,2-4 0,1-4 0,3-3 0,1-5 0,0-1 0,2-2 0,1-1 0,-2-2 0,1 0 0,0 1 0,-1 0 1,0 4 0,-2 1-1,0 4 1,-3 4-1,-3 3 2,0 4-2,-2 3 2,-4 11-2,3-13 1,-3 13-1,0 0 1,0 0 0,0 0-1,0 0 0,0 0 1,0 0-1,0 0-1,4 13 2,1 6-2,1 8 2,2 6-1,1 7 1,3 7-1,0 2 1,2 0 0,0-2-1,-3-5 0,0-6 0,-1-6 0,0-5 0,-4-7-1,1-4-1,-7-14 0,10 18-1,-10-18-2,0 0-3,0 0-3,12-7-8,-12 7-14,2-21-2,1 9 1,-3-5 1</inkml:trace>
  <inkml:trace contextRef="#ctx0" brushRef="#br0" timeOffset="44410.2193">17153 4032 29,'0'0'23,"0"0"-4,0 0 1,0 0-2,0 0-3,0 0-2,0 0-1,0 0-2,0 0-2,9 4 1,-9-4-3,15-3 0,-4-1-2,3 4 0,0-2 0,3 2-1,-1 0-1,4 1 0,-3-1 0,1 3-1,-4-2-1,-1 0 1,-3 0-1,-10-1 0,14 2-1,-14-2-1,0 0-4,0 0-6,0 0-21,0 0-1,0 0 0,-9-5-1</inkml:trace>
  <inkml:trace contextRef="#ctx0" brushRef="#br0" timeOffset="63804.9996">18262 3711 17,'0'0'20,"0"0"-1,0 0-1,0 0 0,0 0-5,0 0-1,0 0-3,0 0 0,0 0-1,0 0-1,0 0 0,0 0-2,0 0 1,0 0 0,0 0-2,0 0-1,1-11 0,-1 11-1,0 0 0,0 0 0,-9-9-1,9 9 0,-8-7 0,8 7 0,-13-7 0,13 7 0,-16-6 0,16 6-1,-17-1 1,6 3 0,1-1-1,0 3 1,0-1-1,-2 2 1,2 0-1,-3 3 0,1-2 1,0 2-1,0 0 2,-1 1-3,1 1 2,0 0-1,0 2 1,1 2-2,0 1 3,1 3-3,0 0 1,0 3 1,0 3-1,2 0 1,1 1-1,0-1 0,2 1 1,2-1-1,1 0 1,3-1-1,2-2 0,3-1 1,1 0-1,4-2 1,3-1 0,1-2-1,3-3 1,0-2 0,2-2-1,-2-2 0,-1-1 1,-3-2-1,-1 0 0,-4-2-1,-9-1 0,11 1-1,-11-1-2,0 0-2,0 0-6,0 0-12,0 0-10,0 0 0,0 0-1,0 0 3</inkml:trace>
  <inkml:trace contextRef="#ctx0" brushRef="#br0" timeOffset="66706.5019">18538 3874 14,'0'0'13,"0"0"0,0 0-1,0 0-1,0 0-2,0 0-2,0 0 1,0 0-2,0 0-1,0 0 0,0 0 0,0 0 0,-4 11 1,4-11 0,-1 23 0,0-5 1,1 7-1,-2 3 1,2 5-1,-1 0-2,1 3 0,-1-5 1,3 2-2,-2-7-1,2-3 0,-1-7-1,2-3 2,-3-13-1,9 15 1,-9-15-1,14 3 1,-5-7 0,3 1-1,2-3 0,1-2-1,1-3 1,0 1-2,1-3 1,0-1 0,0 0-1,-1-1 1,-2-2-1,0 2 1,-1 0-1,-2 0 1,-2-2 0,-1 1-1,-3 0 1,-2-1-1,-1 0 1,-1-2-1,-2 2 0,-2-2 0,0 0 0,-3 2 0,-2-1 0,-1 1 0,-2 2 0,0 0 0,-3 2 0,1 1-1,-2 3 1,0 2 0,1 2-1,-1 1 1,2 3-1,-2 1 1,2 1-1,3 2 1,0 0-1,0 2 1,10-5-1,-14 15 1,8-4-1,-1 0 1,2 3-1,0 0 1,0 0 0,2 2 0,1-2-1,0-3 1,2 0 0,0-1 0,0-10 0,3 18 0,-3-18 0,6 11 0,-6-11 0,0 0-1,12 13-2,-12-13-1,0 0-3,10 5-6,-10-5-12,11 6-7,-11-6-2,12 6 3,-12-6 0</inkml:trace>
  <inkml:trace contextRef="#ctx0" brushRef="#br0" timeOffset="67330.6857">19037 4078 14,'-8'-2'19,"8"2"-4,0 0 0,0 0-2,0 0-2,0 0-1,0 0-1,0 0-2,0 0 0,0 0-1,-4 15 0,4-15-1,-5 17 0,5-17 0,-10 24 0,4-10 0,-1 4 0,-2-2-1,1 5 2,-3-1-2,3 3 0,-3-3 0,3 2 0,-1-3-2,3-3 1,2-2-1,0-2-2,4-12-1,-4 12-4,4-12-4,0 0-16,0 0-7,0 0 0,11-5-1,1-2 1</inkml:trace>
  <inkml:trace contextRef="#ctx0" brushRef="#br0" timeOffset="68754.3856">19293 3863 23,'0'0'20,"0"0"-3,0 0-1,0 0 0,0 0-6,0 0-1,0 0 0,-4 14-2,6 1 0,-2 2-1,3 9 0,-3 1 0,3 5-1,-3 0 0,2 2-1,-3-6 1,2-1-1,-2-6-1,1-1 0,-1-9 0,1 0 0,0-11 0,0 0 0,0 0-1,0 0 0,0 0 1,0 0-1,-3-14 0,2 2-1,-1-5 0,0-3 0,0-1-1,0-3 0,0 1 0,1 0 0,0-2 0,1 2 0,0 1 0,1 2 0,-1 1 0,2 2 1,0-1-1,0 4 0,0 2 0,-2 12 0,3-15 1,-3 15-1,0 0 0,0 0-1,0 0 1,0 0 0,0 0-1,0 0 1,13 7-1,-6 4 1,2 4 0,4 4 0,2 2 0,1 2 0,2 1 0,0 3 0,2-2 0,-2-1 1,2-3-1,-2-1 0,-1-2 0,-2-4 0,0-4 0,-4-1 1,0-3-1,-2-2 0,-9-4 0,10 5 1,-10-5-1,0 0 1,0 0-1,0 0 1,0 0 0,0 0 0,7-11 0,-7 11 0,0-15 0,0 15 0,-1-24 0,1 8 0,-3-4 0,1-1 0,-1-3 0,-2-3 0,0-2-1,-1-2 1,0 1-1,0 1 1,1 2-1,-2 1 0,0 3 1,1 5 1,0 3-2,2 4 1,4 11-1,-7-14 2,7 14-3,0 0 3,0 0-3,0 0 1,0 0 0,0 0 0,0 0-1,0 0 1,0 0 0,0 0-1,0 0-1,0 0 0,0 0-3,0 0-5,0 0-13,0 0-15,11-3 3,-11 3-3,10 5 3</inkml:trace>
  <inkml:trace contextRef="#ctx0" brushRef="#br0" timeOffset="69953.6599">19924 4122 14,'0'0'16,"0"0"0,0 0-1,0 0-1,0 0 0,0 0-1,0 0-1,0 0-2,0 0 0,0 0-2,0 0-1,0 0-1,0 0-1,0 0-1,0 0-1,0 0 1,-7 10-1,7-10-1,-4 14 1,4-14-1,-6 22 0,2-9 0,0 2 0,0-1-1,-1 2 0,1-1-1,-1-4 1,1 1-2,4-12 0,-7 16-2,7-16-1,-4 11-5,4-11-8,0 0-12,0 0-4,1-16 2,-1 16 0</inkml:trace>
  <inkml:trace contextRef="#ctx0" brushRef="#br0" timeOffset="70968.5846">20153 3906 25,'-9'2'23,"9"-2"-4,-8 8 0,8-8-1,-8 19-4,3-7-2,4 5-1,-2-1-3,5 5 0,-1-3-1,4 2-1,0-4-2,2-3 0,-7-13 0,19 14-1,-9-14-1,0-2 1,0-5-1,0-4 0,-2-2-1,-2-1 0,-1-1 0,-1-2-1,-2-2 1,-1 0-1,-1 3 0,0 1 0,0 1 0,0 1 0,0 2-1,0 11 1,6-12 0,-6 12-1,15 0 1,-5 4 0,3 6-1,0 2 1,1 2 0,1 3 0,-2-1 0,0 0 0,-3-2 1,-4-3-1,-6-11 1,10 14 0,-10-14 0,0 0 0,0 0 0,0 0 1,0-12-1,0 2 0,-1-4 0,2-4-1,0-3 1,3-1-1,0 1 0,2-1-1,2 2 1,0 3-1,1 3 1,1 3-1,-1 4 0,-9 7-2,16-8-1,-16 8-4,12 0-8,-12 0-17,0 0 0,9 7-1,-9-7 1</inkml:trace>
  <inkml:trace contextRef="#ctx0" brushRef="#br0" timeOffset="71518.6277">20976 3721 4,'0'0'18,"0"0"-1,0 0-5,0 0 0,0 0-2,0 0-1,-10 0 1,10 0-1,-11 4-2,11-4 2,-16 4 0,5 0 0,2 3 0,-4 0-1,0 6-1,-3 0-1,0 6 0,-2 5-2,0 4 0,-1 0-1,1 3-1,1 0 0,1-1 0,4-3-1,1-3-1,3-5 0,2-5-1,2-3-1,4-11-1,-3 11-3,3-11-3,0 0-5,0 0-9,3-17-8,-3 17-1,5-25 3,0 14 1</inkml:trace>
  <inkml:trace contextRef="#ctx0" brushRef="#br0" timeOffset="72189.9007">20708 3718 14,'0'0'19,"0"0"1,0 0-1,0 0-2,0 0-3,0 0-1,0 0-1,0 0-3,0 0-1,0 0-2,0 0 0,0 0-2,0 0 0,0 0-1,0 0 0,0 0-1,0 0 0,0 0-1,1 13 2,-1-13-1,5 16 1,1-3-1,0-2 0,2 6 1,2-1-1,0 2-1,2 0 1,2 2-1,0-1 0,2 1 0,-3-3 0,2-2 0,-2 1-1,2-2 1,-1-2-1,-2 0 1,-1-3-1,0 1 0,-1-1 1,0-1-1,-10-8 0,15 13 0,-15-13 0,10 8 0,-10-8 0,0 0 1,8 6-1,-8-6 0,0 0-1,0 0 1,0 0-2,0 0 0,0 0-2,0 0-1,9 4-3,-9-4-3,0 0-9,0 0-10,5-11-3,-5 11 1,6-15 1</inkml:trace>
  <inkml:trace contextRef="#ctx0" brushRef="#br0" timeOffset="76604.2721">21633 3881 15,'8'-2'18,"-8"2"-1,0 0 0,-3-11-5,3 11-2,0 0-2,-5-15-2,5 15-1,-8-10 0,8 10-1,-12-8-1,12 8-1,-15-6 1,6 5-1,0 1 0,-1 1 0,1 1-1,-2 3 1,0 1 0,0 2 1,0 2-1,1 2 1,0 1 0,4 2 0,0-2 0,3 3 1,2-3-1,4 0 0,-3-13 0,13 17 2,-4-12-2,4-2-1,-2-4 1,3-2-1,-2-2-1,-1-2 0,-1-2 1,0 1-1,-4-3-1,0 1 1,-6 10 0,5-17 0,-5 17 0,3-10 0,-3 10-1,0 0 0,0 0 0,0 0 0,0 0 0,2 17 0,-1-6-1,-1-1 0,1 4-1,-1-1-2,1 1-4,-1-14-8,-2 14-10,2-14-6,0 0-2,0 0 3</inkml:trace>
  <inkml:trace contextRef="#ctx0" brushRef="#br0" timeOffset="77019.0587">21636 3842 15,'0'11'23,"8"10"0,-8-6-4,5 4-3,-2-4-5,-1-1-4,0-1-2,-2-13-2,2 14 0,-2-14-1,0 0 0,0 0 1,0 0-1,0 0 0,9-8-1,-9 8 0,13-14 1,-13 14-1,18-18 0,-8 9 1,0 2 1,-1 0-1,2 4 1,-11 3-1,15 0 0,-15 0 0,12 11 0,-12-11-1,8 19-1,-5-7 0,-1-2-2,-1 2-3,-1-12-5,3 14-7,-3-14-10,0 0-3,11 10 1,-11-10 1</inkml:trace>
  <inkml:trace contextRef="#ctx0" brushRef="#br0" timeOffset="77517.003">21941 3780 27,'-19'10'13,"8"3"3,-4 1-2,5 6-1,1 0-2,2 1-2,5 2-1,4-3-2,3 1 1,4-6-2,2-2 0,2-5 0,1-1 0,2-8 0,3 0 0,-4-7-1,2-3 0,-4-5 0,0-3 1,-3-7-2,-1-2 0,-4-4 0,-1-5 0,-4-5-2,-2 2 1,-2-2-1,-1 1 0,0 3 0,-1 7 1,1 4-1,0 8 0,1 7 0,4 12 0,0 0 0,-5 17 0,6 9 0,2 6-1,1 7 1,0 5-1,2 4 0,1 1 0,0-3-1,2-7-3,2-4-2,-2-11-3,4-3-11,0-6-12,-1-10-1,7-5-2,-3-12 3</inkml:trace>
  <inkml:trace contextRef="#ctx0" brushRef="#br0" timeOffset="77931.7896">22603 3662 27,'0'0'26,"0"0"1,-10 0 4,-8 2-17,0 3-2,-6-1-2,0 6-3,-2-1 0,4 5-3,1-6 1,6 5-4,4-4 1,6 4-2,7-1 1,6 1 0,4 0-1,5 2 1,2 1 0,3 1-1,-2-1 1,-1-1-1,-5 0 1,-3-1 1,-9 0-1,-5-2 1,-9-2-1,-7-1 1,-6-2-1,-3-3-1,-2-1-2,0-7-2,3 1-4,0-11-8,9-2-11,8 0-5,5-7-1,10 2 1</inkml:trace>
  <inkml:trace contextRef="#ctx0" brushRef="#br0" timeOffset="78286.4621">22630 3715 3,'14'4'23,"3"11"1,-11-3 1,-2 4-8,-1 3-4,-2-2-1,1 1-2,-1-3-1,3 0-1,-4-15-2,11 18 0,-11-18 1,14 8 0,-14-8 0,13 0-2,-13 0-1,10-9 0,-10 9 0,5-18-2,-4 6 0,-1 1-1,-2-2-1,0 1 0,-2 2-1,-2-1-2,6 11-1,-15-15-1,15 15-2,-15-9-2,15 9-5,-12-6-1,12 6-7,0 0-4,0-13-6,9 11 3,-2-10 2</inkml:trace>
  <inkml:trace contextRef="#ctx0" brushRef="#br0" timeOffset="78903.6326">22944 3652 19,'18'14'25,"-18"-14"1,4 27-4,-5-9-3,0-1-5,0 4-3,-3-3-3,3 0-3,-1-4-1,1-1 0,1-13-1,-3 14-1,3-14 1,0 0-1,0 0 1,0 0-1,0 0 0,0-10-1,0 10 0,3-17 0,-3 17-1,5-17 0,-5 17 0,8-14-1,-8 14 1,10-5 0,-10 5 0,14 8 0,-14-8 1,14 20-1,-7-7 1,0 2 0,-2-1 0,-1-1-1,-1-1 1,-3-12 0,3 16-1,-3-16 1,0 0 0,0 0 0,0 0 0,0 0 0,1-11 0,1 0 0,0-3-1,2-2 1,-1-2-1,2 2 0,-1-1 1,1 5-1,-2 0 1,-3 12 0,9-9-1,-9 9 1,8 10-1,-4 1 0,0 1 0,0 2 0,2 3-2,-2-2-1,2 1-2,-3-5-2,4 2-6,-7-13-4,8 13-6,-8-13-2,0 0-2,11 3 3,-11-3 2</inkml:trace>
  <inkml:trace contextRef="#ctx0" brushRef="#br0" timeOffset="79265.3184">23168 3849 29,'13'-6'19,"-3"5"1,-10 1 0,17-7-1,-7 3-4,-10 4-2,18-9-3,-18 9-2,12-11-2,-12 11-1,6-14-2,-6 14 1,-3-15-2,3 15 0,-9-18-1,9 18 0,-15-14-1,15 14 1,-16-10-1,16 10 1,-14-1 0,14 1 0,-11 10 0,11-10 0,-7 22 1,5-9-1,3 4 1,2-1 0,4 2 0,3-3-1,3-1 0,6-3 1,2-2-2,3-2-1,-1-6-1,2 0-3,-3-9-3,2 2-10,-6-8-8,-3-6-8,2-1 0,-7-12 1</inkml:trace>
  <inkml:trace contextRef="#ctx0" brushRef="#br0" timeOffset="79514.7916">23486 3337 13,'0'0'28,"-19"-1"1,12 13 2,-4 5-9,1 3-7,5 12 1,-4 0-4,7 10-1,-1 2-5,5 2-2,0-1-1,4-3-3,1-4 0,-1-6-5,3-2-3,-5-10-9,1-6-10,2-2-6,-7-12-1,0 0 2</inkml:trace>
  <inkml:trace contextRef="#ctx0" brushRef="#br0" timeOffset="79787.3084">23369 3668 24,'0'0'30,"-15"-14"1,15 14 0,0 0-9,11-6-4,5 8-4,-3-5-5,10 6-4,-2 2-1,2 5-1,-1 3 1,-1 5-2,-2 0 0,-4 2-1,-1 1 0,-4 0-2,-3-2-1,-1-5-1,2-1-1,-8-13-4,10 14-7,-10-14-7,0 0-12,10-10-1,-6-1 2,4 0 1</inkml:trace>
  <inkml:trace contextRef="#ctx0" brushRef="#br0" timeOffset="80373.4198">23706 3629 29,'0'0'30,"8"23"2,-7-7-1,0 3-13,5 7-4,-4-4-4,3 4-3,-3-7-3,1-1-2,-1-6-1,-2-12 0,2 14 0,-2-14 0,0 0-1,0 0 1,-2-10-1,2 10 0,1-19 0,1 5 0,0 0 0,1 0 1,2 0-1,0 3 0,-5 11 0,12-15 1,-12 15-1,12 2 1,-12-2-1,12 19 0,-7-6 1,1 1 0,-1 0 0,-1-1-1,-1-3 1,-3-10 0,5 14-1,-5-14 1,0 0 0,0 0-1,0 0 1,0 0-1,9-14 1,-9 14-1,9-22 1,-3 9 0,2-2 1,2 2 1,0 2-2,0 1 2,-2 4-1,2 6 0,-1 4 1,1 5-2,-5 4 0,2 2-1,-1 3 1,1-1-1,-1 1 0,-2-4-1,0-1-1,-4-13-2,7 14-4,-7-14-8,-3-11-13,3 11-6,-13-27-2,1 9 2</inkml:trace>
  <inkml:trace contextRef="#ctx0" brushRef="#br0" timeOffset="80553.7619">23662 3411 56,'0'0'34,"-12"-15"-1,12 15 0,12-5-22,-1-3-4,6 2-6,1 1-11,0-1-11,-1 3-12,7 5-2,-6 2 2,7 7 1</inkml:trace>
  <inkml:trace contextRef="#ctx0" brushRef="#br0" timeOffset="80976.5637">24097 3733 56,'30'23'33,"0"-10"-2,0-5 2,2-3-23,-10-10 1,3 1-4,-6-9-1,-3-2-2,-6-5-1,-4 0 0,-5-1-1,-3 1 0,-5 0-2,-3 3 1,-3 3-1,0 4-1,-2 6 1,-1 3 0,0 5 0,0 4 0,1 5 2,0 5-2,2 2 2,1 2-2,2 0 3,4 2-2,5-1 1,1 1 0,5-5-1,3 0 1,3-4-1,5-1 0,5-5-2,2-3-1,9-3-3,2-10-1,6 2-7,7-12-13,-3-4-10,0-5 1,-3-6-1,-2-1 3</inkml:trace>
  <inkml:trace contextRef="#ctx0" brushRef="#br0" timeOffset="81238.0596">24655 3560 55,'0'0'36,"-29"1"0,29-1 1,-49 49-18,49-49-3,-50 52-5,50-52-3,-31 55-4,31-55-1,-3 52-1,3-52 0,24 48-1,-24-48 0,31 44 0,-31-44 0,29 39-1,-29-39 1,0 0-2,7 42 0,-7-42-2,0 0-3,-32 10-5,32-10-18,-32 2-9,32-2 1,-35-7-1,20 1 0</inkml:trace>
  <inkml:trace contextRef="#ctx0" brushRef="#br0" timeOffset="82436.332">22101 4360 37,'0'0'26,"9"-1"-7,-9 1 2,0 0-4,0 0-4,0 0 0,0 0-2,0 0-2,0 0 0,0 0-3,0 0 0,0 0-2,0 0 0,5-13-1,-5 13 0,0-12-1,0 12 0,-3-15 0,3 15-1,-7-16 0,7 16-1,-11-18 1,11 18-1,-18-17-1,7 10 1,0 2 0,-2 4-1,-1 1 1,-1 3 0,-1 4 0,-1 3 0,-1 0 1,1 4-1,0 2 1,2 0-1,1 2 0,1 2 0,3 2 0,3 2 0,3-1 1,2 3-1,4-2 0,3 0 1,3-1 0,3-2-1,5-1 1,2-4 0,4-3 0,2-4 0,3-2 0,3-3-1,0-4 1,1-4-1,0-3 1,0-2 0,-1 0 0,-1-2 0,-3 1 0,-4-1 0,-1 3-1,-5 1 1,-2 3-1,-6 1 0,-8 3 0,11-4-1,-11 4-1,0 0-3,0 0-7,0 0-23,0-10-2,0 10 0,-13-18 0</inkml:trace>
  <inkml:trace contextRef="#ctx0" brushRef="#br0" timeOffset="86710.4374">22403 4303 24,'0'0'22,"3"-11"-2,-3 11-3,0 0-1,0 0-3,0 0-3,0 0-2,0 0-1,0 0-1,0 0-1,0 0 0,15 16-2,-8-3 1,5 8-1,-2 3 0,5 7 1,-2 3-1,2 5-1,-4-2 0,0 4 0,-2-3 0,-3 0 0,-2-5-1,-3-1 1,-3-5-1,-1-4 0,-2-3 0,-3-2 1,-2-4-1,1-3 0,1-3-1,8-8 1,-15 11-1,15-11-1,0 0-4,-12 2-6,12-2-21,8-11-1,-4-1-1,3 0 1</inkml:trace>
  <inkml:trace contextRef="#ctx0" brushRef="#br0" timeOffset="88379.6027">18197 5171 16,'-10'8'21,"9"9"2,1-17-1,-7 19-7,8-7 0,-1-12 0,7 16-2,-7-16-3,11 9-1,-11-9-2,13-2 0,-13 2-2,10-7-2,-10 7-1,8-15 0,-8 15 0,0-18-1,-3 7 0,3 11-1,-11-17 0,3 10 0,-1 3 0,-1 2-1,-1 4 1,2 0-1,9-2 1,-15 12 0,15-12 0,-7 14 0,7-14 1,3 14-1,-3-14 1,14 9 0,-5-6 0,1-2-1,0-1 1,-1 0 0,-9 0-1,13-6-1,-13 6-1,3-12-4,-3 12-13,0 0-12,-16-18-1,16 18 0,-20-25 0</inkml:trace>
  <inkml:trace contextRef="#ctx0" brushRef="#br0" timeOffset="90953.4838">18568 4948 5,'0'0'19,"-2"-19"2,2 19-3,-1-10-3,1 10-1,0 0-3,0 0-2,0 0 0,-3 13-2,3 4-1,0 7 0,3 8-1,-1 6 1,3 7-1,0 2 0,3 3-2,0-3 0,1-2 0,-3-6-1,2-5-1,-2-8 1,-1-3-2,-1-9 1,0-3 0,-4-11 0,4 11 1,-4-11 0,0 0 0,0 0 0,5-16-1,-3 4 1,3-3-1,0-3 0,2-2-1,1 0 1,0-1-1,2 4 0,1-1 0,0 4 0,-1 4-1,0 4 1,1 4 0,-1 3 0,1 5 0,-1 3-1,-1 4 1,-2 2 0,1 3 0,-1-2 0,0 0-1,-2 1-1,-2-6-1,3 1-3,-6-12-4,8 13-6,-8-13-8,0 0-7,14 2-1,-14-2 2</inkml:trace>
  <inkml:trace contextRef="#ctx0" brushRef="#br0" timeOffset="91510.5402">19067 5201 22,'3'-10'21,"-3"10"2,0 0-4,-15-1-5,4 2-2,-1 4-4,-1 0 0,1 4-2,0 2 1,2 1-1,1 3-1,4-1-1,0 1-1,4-1 0,2 0 0,1-2 0,2-2 0,-4-10-1,10 14 0,-10-14 0,14 6 0,-14-6-1,14-2 0,-14 2 0,15-11 0,-15 11 0,11-16 0,-11 16 0,9-15 0,-9 15 1,6-12-1,-6 12 0,0 0-1,0 0 1,0 0-1,0 0 0,0 0 0,0 0 0,6 15 0,-4-3-1,2 0 1,0 4 0,0-1 1,1 3-2,1-3 1,0 0 0,0-3-1,0-2-2,-6-10-2,11 17-2,-11-17-7,0 0-8,14 10-9,-14-10 0,10-4 0,-10 4 2</inkml:trace>
  <inkml:trace contextRef="#ctx0" brushRef="#br0" timeOffset="91940.3554">19307 5292 23,'8'-10'24,"2"6"2,-10 4-6,0 0-3,1-12-1,-1 12-4,-14-2-2,2 2-3,1 4-1,-2-1-2,3 2 1,-2 1-2,12-6 0,-11 14-1,11-14 0,1 16 0,-1-16-1,14 19 1,-3-6 0,2-2-1,-2 1 0,3-1-1,-2-1 0,-3-1 0,-9-9 0,12 17 0,-12-17 1,-2 15-1,2-15 0,-16 13 1,5-7-1,-2-2 0,0-1-1,0-1-1,-1-2 0,4 0-3,1-5-3,9 5-7,-11-5-7,11 5-7,0-13-3,0 13 3,8-14 0</inkml:trace>
  <inkml:trace contextRef="#ctx0" brushRef="#br0" timeOffset="92647.6967">20279 5419 3,'-2'-11'16,"2"11"-4,-4-15 1,4 15-2,-8-18-2,8 18-1,-11-17 1,11 17 0,-9-17 0,9 17-2,-8-14 1,8 14-1,-12-14 0,3 7 1,0 3-2,-5-3 0,1 4-1,-5-1-1,-3 4 0,-3 1 1,0 6 0,-3 1-2,1 5 0,0 1 0,3 2-1,2-1 0,6 2 0,4-2-1,6-1 0,5-2 0,0-12 1,17 17-1,-2-11 0,4-2 0,2-1 0,1-4 0,1-1 0,-3-3-1,0 0 1,-4-2 0,-2 1 0,-5-1 0,-9 7 0,9-11-1,-9 11 1,0 0-1,-1-11 0,1 11 0,0 0 0,0 0-1,-6 14 0,6-14 0,2 20-2,2-7-1,-1-1-4,6 3-4,-2-5-9,3-3-8,4 1-4,0-8 1,4 3 1</inkml:trace>
  <inkml:trace contextRef="#ctx0" brushRef="#br0" timeOffset="93198.7417">20353 5441 16,'10'-1'22,"-10"1"2,-1 11-4,0 1-2,2 5-4,2 6-2,1 3 0,3 6-2,1-1-3,2 3-1,1-2-1,2-2-1,-4-4-1,2-3-1,-3-8-1,-1-3-1,-7-12 1,5 11 0,-5-11 0,0 0 0,-10-20 0,4 7 1,-2-6-2,1-3 1,0-5-1,0-2 1,0-3-1,2 0 1,1-1 0,3 3 0,1 1 1,4 4-1,0 3 1,4 2 0,0 5-1,2 3 0,1 3 0,2 5-1,-3 7 0,2 4-1,-2 4 1,-1 6 0,-2 1 0,-1 3 0,-2 0-1,-3-1 1,-2-3 0,-2-6-1,3-11 0,-13 15 0,13-15-1,-19 2-1,9-6-1,-2-4-1,2 1-4,-1-7-5,5 2-1,1-2-4,6 1-1,4 2-3,4-2 1,7 6-1,-1-5 0</inkml:trace>
  <inkml:trace contextRef="#ctx0" brushRef="#br0" timeOffset="93710.7126">20750 5390 19,'0'0'16,"0"0"-1,-3-12-1,3 12-1,-16-6 0,5 2-4,-1 2 0,-3 0 0,2 4 0,0-1-1,2 6 0,-2-1 0,4 7-2,1-1 0,3 3-1,1-2 0,4 3-2,1-3 0,4 1-1,2-4 0,3-2 0,0-3-1,3-1 1,-2-3-1,3-2 0,-1-3 0,-1-1 0,0-2 0,-2-1 0,-1-1 0,-9 9 0,11-21 1,-8 10-1,-2 1 1,-1 10-1,-1-15 0,1 15 1,0 0-2,-3-12 1,3 12-1,0 0 1,2 12-1,-2-12 0,5 18 0,-1-6-1,0 1 0,0 0-1,2 0-1,-6-13-3,10 18-2,-10-18-6,12 5-9,-12-5-9,15-8-1,-3 1 1,-4-8 1</inkml:trace>
  <inkml:trace contextRef="#ctx0" brushRef="#br0" timeOffset="93916.1021">20917 5355 12,'0'-10'23,"0"10"2,0 0 2,0 0-9,4 13-4,-4-13-3,1 22-2,-1-10-3,2 3-1,-1-2-2,2 1-3,1-4-2,-4-10-3,7 15-3,-7-15-5,0 0-8,13 2-5,-13-2-1,8-13 1</inkml:trace>
  <inkml:trace contextRef="#ctx0" brushRef="#br0" timeOffset="94261.7577">20994 5348 33,'9'0'25,"-9"0"-1,13 20-5,-7-6-4,2 4-4,-2-3-2,3 4-1,-4-6-1,2 1-1,-7-14 0,8 15 1,-8-15-2,0 0 0,0 0 0,0 0-1,0 0 0,0 0-1,2-19 0,0 6-1,0-4 0,2-2-1,1-3 0,2 1 0,0 0-1,3 1 0,2 4 0,0 2 0,-1 4-2,1 2 0,0 5-2,-12 3-3,17-4-5,-17 4-9,0 0-8,9-3-4,-9 3-1,0 0 2</inkml:trace>
  <inkml:trace contextRef="#ctx0" brushRef="#br0" timeOffset="94511.2307">20896 5131 57,'-10'-9'33,"10"9"1,-7-19-1,3 8-17,4 11-4,5-18-4,-5 18-4,7-14-3,-7 14-4,11-8-2,-11 8-5,14-5-9,-4 5-9,2 1-5,6 4-1,0-1 2</inkml:trace>
  <inkml:trace contextRef="#ctx0" brushRef="#br0" timeOffset="95014.1846">21545 5026 21,'0'0'18,"0"0"-1,0 0 0,-10 3-2,10-3-3,-9 11-3,1 0 0,-2 4-1,-3 5-1,1 6-1,-4 3 0,1 6 0,-2 4 0,3 3-1,-3 2 0,3 0-1,1-3-1,0-1 0,0-5 0,3-3-1,-2-4 0,3-4 0,1-5-1,1-3 1,1-5-1,6-11 1,-8 14-1,8-14 0,0 0-1,0 0 0,0 0-1,0 0 0,0 0-2,0 0-2,0 0-4,0 0-8,0 0-7,0 0-9,2-16 1,-2 16 0</inkml:trace>
  <inkml:trace contextRef="#ctx0" brushRef="#br0" timeOffset="95736.5545">21691 5318 24,'0'0'26,"10"-5"1,-10 5-7,0 0-3,0 0-3,0 0-4,-13-7-3,4 5-2,9 2-2,-17-2 0,8 3 0,-5 0 0,4 1 0,-1 2 0,1-1 1,1 2-3,9-5 1,-13 7-1,13-7 1,0 0-1,-6 13 1,6-13-1,5 12 0,-5-12 0,11 17 0,-6-6 0,3 1-1,1 1 0,-1 1 1,0-1-1,-2 1 0,1-2-1,-1 0 1,-1-2 0,-5-10 0,6 15 0,-6-15 0,0 11 0,0-11 0,0 0 1,-15 11-1,15-11 1,-16 5-1,6-3 1,1 0 0,0-2-1,9 0 1,-15 0-1,15 0 1,-14-4 0,14 4-1,-14-7 1,14 7 0,-16-9-1,16 9 1,-14-10 0,14 10-1,-11-5 1,11 5-1,0 0 0,0 0 1,-9-5-1,9 5 0,0 0 0,0 0-1,0 0 0,0 0-2,0 0-4,0 0-5,0 0-15,0 0-6,0 0-1,13-12 1</inkml:trace>
  <inkml:trace contextRef="#ctx0" brushRef="#br0" timeOffset="97101.1422">22315 5214 24,'0'0'22,"-10"0"-5,10 0 0,-19 5-1,9 0-4,-4 3-2,-1 1-1,2 5 0,-2 1-2,3 5-1,1-1-1,4 3-1,1-2 0,5 0-2,4-3 1,3 1-2,3-7 2,1 0-1,2-6 0,2-1 1,-2-5-1,2 0 0,-4-3 0,1-1 1,-11 5-1,13-18 0,-9 6 0,-3-2 0,-1-3 0,-2 0-1,-2 0 0,-2-2 0,-2 1-1,1 0 0,-3 2 0,-1 3 0,1 4-1,0-1 1,1 3-1,9 7 0,-14-6 0,14 6-1,0 0 0,-9 6 0,9-6-1,6 14-1,-6-14-1,13 14-1,-1-6-1,-1-3 1,7-1 0,-1-4 1,1 0 0,1-4 1,2 1 1,-3-3 2,1 0 0,-3-1 1,-1 0 2,-2 0 1,-5-1 1,-8 8-1,12-11 1,-12 11 0,0 0 1,0 0-1,0 0 0,-5 19 0,1 0-2,5 6 1,1 7-1,6 7 1,2 3-1,5 8 1,4-3-1,3 5 0,1-6 1,0 0-1,-2-5 1,-1-4-1,-6-4 1,0-7-1,-7-5 0,-3-4-1,-6-5-1,2-12 0,-16 9 0,3-11-1,-3-5 0,-4-6-1,2-2 0,-3-5 0,2-1-2,1-2 0,2-1-1,1-2 1,7 8-1,-2-4 2,5 3-2,1 1 0,3 4 1,-2-1-1,3 4 0,-3-1-1,2 0 1,1 12 0,-5-17 0,5 17 3,-8-12 1,8 12 3,0 0 3,0 0 3,-9-12 0,9 12 1,0 0 0,11-7 0,-11 7-2,24-15-2,-6 5-2,5-1-1,1 0-1,1-1-3,0 3-2,-4-4-4,2 7-10,-7 0-13,-3-3-2,-1 4-2,-4-4 2</inkml:trace>
  <inkml:trace contextRef="#ctx0" brushRef="#br0" timeOffset="100484.5586">22982 5176 13,'0'0'18,"0"0"0,0 0-1,0 0-1,0 0 0,3 11-3,-3-11-2,0 0-1,8 9-1,-8-9-1,9 7-2,-9-7 0,15 4-1,-15-4 0,16 4-1,-16-4-1,19 0 0,-9-3-1,-1 2 0,-9 1 0,15-4 0,-15 4 0,10-7-1,-10 7 0,0 0 0,3-13-1,-3 13 1,0 0-1,-5-15-1,5 15 1,-8-11-1,8 11 1,-9-10-1,9 10 1,-10-7-1,10 7 0,-10-4 1,10 4-1,-11 0 0,11 0 1,-15 5 0,15-5-1,-15 9 1,6-2 0,9-7 0,-15 14 0,15-14 0,-11 14 0,11-14 1,-8 18-1,8-18 0,-4 19 1,3-5-1,1-1 1,0 2-1,2-1 1,0 2 0,2-2-1,2-2 1,2-1 0,2-2 1,2-2-1,2-1 0,1-1 0,2-3-1,-1 0 1,-1 0-1,-2-2 0,-1 0-1,-1 0-1,-11 0-1,11 0-1,-11 0-3,0 0-5,0 0-11,4-11-9,-4 11-2,-1-10 1,1 10 2</inkml:trace>
  <inkml:trace contextRef="#ctx0" brushRef="#br0" timeOffset="101748.9564">23234 4987 16,'0'0'19,"0"0"0,0 0-1,0 0 0,0 0-3,0 0-3,0 0-1,0 0-2,0 0-1,-3 12-1,3 0-1,5 10 0,-2 5 0,3 9-1,-1 3-1,3 6-1,-2 1-1,2-2 0,-2-2-1,0-7 0,0-4-1,-2-8-1,1-4-2,-4-9-3,3 1-4,-4-11-9,0 0-8,0 0-5,2-12-3,-2 12 4</inkml:trace>
  <inkml:trace contextRef="#ctx0" brushRef="#br0" timeOffset="102276.9577">23313 5326 23,'0'0'25,"18"-3"1,-9 2-3,2-1-4,4 2-3,-1-3-6,4 2-1,-3-5-2,-1 4-2,0-5-1,-2 2 1,-4-1-2,1-1 0,-9 7 0,9-16-1,-8 4 0,0 2-1,-3-3 0,0 0 0,-2 1-1,0 1-1,4 11 1,-13-18-1,13 18 1,-15-9-1,5 9 1,0 0-1,1 2 1,-2 2 0,1 1 1,1 2-1,9-7 2,-15 23-1,10-9 0,2 3 1,2 2-1,2 2 1,2-1 0,3 2-1,1-4 0,2 1 0,2-5 0,2-1 0,0-4-1,3-3-1,1-2-1,-2-4-2,4 0-2,-5-7-2,5 4-5,-8-7-2,7 3-6,-6-5-2,1 0-3,0 1 1,-3-3 1,6 3 3</inkml:trace>
  <inkml:trace contextRef="#ctx0" brushRef="#br0" timeOffset="102765.8849">23663 5271 18,'0'0'16,"6"-12"-1,-6 12 0,0 0-2,-11-2-1,11 2-2,-18 2-1,18-2-1,-16 3 0,16-3 0,-13 13 0,13-13-2,0 16 0,7-4-1,-7-12-1,20 20-1,-7-12-1,5 0 0,-2-4 1,3-2-2,-3-3-1,3-4 0,-3-2 0,1-3 0,-3-3-1,0-2 1,-1-4-1,-1-2-1,1-1 4,-4-2-4,-3-1 1,-2-1 0,-2 0 2,-1 4 0,-3 1 1,1 4 1,-5 1-3,3 6 4,3 10-1,-4-15 0,4 15-1,0 0 0,0 0 0,0 0-2,-4 23 1,6-3-1,1 7 1,0 3-2,2 4 2,0 1-3,4 4 1,-4-9-5,7 1-3,-9-10-8,6-2-6,0-3-9,-9-16-2,7 13 3,-7-13-2</inkml:trace>
  <inkml:trace contextRef="#ctx0" brushRef="#br0" timeOffset="103850.9425">23841 5232 25,'-4'-20'26,"4"20"3,10-11-7,-2 7-3,6 0-5,1-3-3,8 5-2,0-2-1,9 7 0,-5 0-3,5 7 0,-5 0-2,-2 6 0,-3 2-2,-5 1-1,-6 0 1,-5-1-1,-5-2 1,-3-3-1,-2-1 0,4-12 0,-11 13 0,11-13 0,-10 4 0,10-4 0,0 0 0,-5-14 0,8 3 0,1-1 0,2-3 0,1-3 0,0 2 0,2 0-1,-2 2 2,2 2-1,-9 12 0,14-14 0,-14 14-1,12-1 1,-2 5 0,-10-4 0,19 14-1,-8-4 1,5-1 0,-1 2 0,1-3 0,0 0 1,0-3 0,1-1-1,-3-4 2,-1 1-1,-13-1 1,14-4-1,-14 4 1,4-15-1,-4 15 0,-12-21 0,0 9 0,-1-1-1,-2 1 0,-3 3-1,1 2 1,-2 2-1,4 4 1,1 2-1,3 3 0,11-4 0,-9 10 0,9-10 0,7 12-1,5-7 0,3-2-1,3-2 0,4 1 0,2-5 0,1 0 1,0-3-1,-25 6 4,40-13 1,-40 13 0,31-15 0,-31 15 1,0 0 0,0 0 0,0 0 0,32-20-3,-32 20 1,0 0 0,0 0 0,0 0-1,14 48 1,-14-48 0,0 0 0,9 44-1,-9-44 0,0 0 1,0 0-1,0 0 1,7 35 1,-7-35-1,0 0 1,0 0-1,0 0 1,0 0 0,0 0-1,0 0 0,-1-45 0,1 45-1,0 0 1,13-53-1,-13 53 0,20-35 0,-20 35 0,0 0 0,37-32 0,-37 32 0,30-3 0,-30 3 0,0 0 0,40 31 0,-40-31 0,21 36 0,-21-36 0,15 38 0,-15-38 0,8 36-2,-8-36-1,0 0-4,0 0-3,2 41-7,-2-41-13,0 0-5,0 0-1,0 0 2</inkml:trace>
  <inkml:trace contextRef="#ctx0" brushRef="#br0" timeOffset="104212.6285">24817 5054 17,'0'0'27,"0"0"1,0 0 4,0 0-16,0 0 0,0 0-3,0 0-2,-34 45-3,34-45 1,0 0-4,0 0 0,-7 48-1,7-48-1,0 0 1,27 43-2,-27-43 1,0 0-1,37 48 0,-37-48 0,0 0 0,23 46 0,-23-46 0,0 0 1,-8 45-1,8-45 0,0 0 0,-29 35-1,29-35-1,0 0-3,0 0-4,-29 19-14,29-19-17,0 0 0,0 0-1,0 0 2</inkml:trace>
  <inkml:trace contextRef="#ctx0" brushRef="#br0" timeOffset="128576.8327">6056 3615 3,'0'0'12,"0"0"-5,-1-13-1,1 13 1,0 0-1,-7-11-2,7 11 1,-8-10-1,8 10 1,-11-9 0,11 9 0,-14-9 0,14 9 1,-16-11 1,6 5-1,-1 2-2,-2-2 1,-2 0-2,-3 0 0,-3-1-1,-2-1 0,-2-1 0,-4-3 1,-2-2 1,-2-1-1,-2-4 1,-4-1 0,-3-2-1,-2-1 0,-4-1 0,-2 1-2,-4 1 1,1 1-2,-5 2 1,1 0-1,-1 5 1,1 2 0,-2-1-1,-1 5 1,-2 1-1,-2 3 1,-4 2-1,-1 4 1,-5 2-1,-2 3 0,-2 2 0,-3 4 0,0 1 0,-2 2 0,-1 0 0,1 2 0,-1 1 0,-1-1 1,2 0-1,-1-2 0,0 2 0,-2-3 0,1 1 0,2-1 0,1-1 1,2-1-1,1-1 0,2 1 0,2-2 0,4 1 0,1 0 0,2 1 0,2 1 0,1 1 1,1 1-1,3 0 0,2 3 0,3 0 1,2-2 0,3 2-1,3-2 1,4 1-2,3-2 1,4-1 0,2-1 0,3-1 0,2 0 1,1-1 0,1 1-1,0-2 1,1 2 0,0-1 0,3 1 0,-1 0-2,4 1 1,-2 0-1,2 1 1,0-1 0,-2 2-1,2 2 1,-1 0 0,-1 1-1,2 0 1,1 0 0,-1 2-1,4 2 1,-1 1-1,3 4 0,0 1 0,1 5 1,3 5-1,0 4 0,0 4 1,1 2 1,3 5-2,-2 0 3,4 3-2,-1 1 1,4-2-1,1-2-1,1 1 1,4-1-2,-2-1 2,4 0-2,-2 1 2,3-2-2,-1 2 2,-1 0 0,2 1 0,0 0 0,2-2-1,0 0 2,0-4-1,1-1 0,1-3 0,-3 1 1,3-5-1,-1-2 0,0-1 1,-1-2-2,1 0 2,0-1-1,-1 0 0,1-2 0,1 2 0,-1 0 0,-1 1 0,1 1 1,0-1-1,0 1 0,-1-2 0,0 0 1,1-4-1,-1 1 0,1-3 0,0-1 2,0-1-1,1 0 0,0-3 0,1-1 0,-3 0 1,3-2-1,-1-3 1,0 2-3,0-1 2,-1-2 0,0 2-1,-1 1 1,1 1-1,-1 1 0,0 0 1,-1-2-1,1 1-1,-1-1 1,1 1-1,-1-2 2,0-1-2,1 0 0,-1-1 0,0 2 0,-2-1 1,2 0 0,-1-3 0,0 2-1,-2-3 1,0 0 0,1-1 0,-1-2 0,1 1 1,-1-2 0,1 2-1,-6-12 1,11 20 0,-5-10 0,0 1 0,1-1 0,-7-10 0,13 17 0,-13-17-1,15 14 2,-6-8-2,0-1 1,1 1-1,1 1 0,2 0 1,0 0 0,2 2-1,0-2 1,1 0 0,1 0 0,0 1 0,1-1 0,2 0 0,0 0 0,3-1-1,-2-2 1,3 1 0,1-3 0,1 1 0,1-2-1,-1-2 1,1 1 0,-2-2-1,0 1 1,0-1-1,-1 1 0,-4 0 0,2 1 1,-2-2-1,-1 2 1,0 2-1,0-1 1,-1 0-1,1 0 1,-2 0-1,1 0 1,-2 1-1,1-1 0,-3 0 1,1 0-1,-2-1 0,-1 1 0,-1-1 0,1 1 0,-2 1 0,1-1 1,1 0-1,-1 0 0,0-1 0,2 1 0,-1-1 1,1 0-1,2 0 0,1 0 0,1 0 0,0-1 0,2 0 0,0-1 0,1-1 1,3 1-1,-1-3 1,2 1 0,2-1-1,0 0 1,1-1 0,2 2 0,0-1 0,2 0 0,0 1 0,0-1 0,1-1 0,0 2 0,3-2 0,2 0 0,-2 0 0,3-1 0,1 0-1,2-1 1,2 1-1,2 0 1,-1 0-1,3-1 2,0 1-2,0-3 1,3 1-1,1-2 0,-2 0 1,3-1-2,-1-2 1,2 0-1,2-2 1,3 1-1,-3-1 2,1-1-1,1-1 0,-1 0 0,1-1 0,0-2 0,0 0 0,-1-1 0,2-3 0,1-2 0,-1-2 0,0-1 0,1-3 1,-1-2-1,0-1-1,-1-2 2,-1-3-1,0-1 0,-3 0 0,0-2-1,-4 0 1,1-3 0,-4 0 0,-2 0-1,-4 0 1,-1 0 0,-2 1 1,-2-1-1,-1 0 0,-3 1 2,-1-2-2,-3 1 0,-1-2 0,-1-1 1,0-5-2,-1-3 1,-2-3-1,-2-1 0,-1 1 1,-1-2 0,-2 2 0,-1-1 0,-1 3 1,-4 6-1,0 0 0,-2 1 1,0-2-1,-3-2 0,0-3 0,-1 1 0,-1-1 1,-1-1-1,0-1 0,-1 4 0,-1 2 0,0 6 0,-2 4 0,1 5 0,-1 0-1,0 4 0,-2 2 1,0 0 0,0 2 1,-2-1-2,0-1 2,0 0-1,-2 1 0,1-1 0,0 2 0,0 1 0,-1 0 0,1 2 0,-1 0 0,2 1 0,-2 3 0,0 2 1,0 2-2,1 2 1,-2 3 0,1 1-1,-1 4-1,-3-1-4,-1 2-21,-10 3-8,-12-7 0,-8-3-1,-17-14 1</inkml:trace>
  <inkml:trace contextRef="#ctx0" brushRef="#br0" timeOffset="139375.3109">16978 7730 40,'12'3'25,"-12"-3"3,0 0 0,0 0-11,0 0-2,0 0-1,0 0-2,0 0-4,0 0-2,0 0-2,0 0 0,-10 5-2,0 1 0,-2 4 0,-6 5 0,-3 8 0,-6 1 1,-2 5 0,-4 3-1,-1 2 1,0-2-1,1 1 0,1-5 0,3-3-1,3-3 0,3-4-1,5-1 0,2-6 0,5 0-1,3-5-2,8-6-2,-9 4-4,9-4-12,10-1-14,-10 1 1,21-13 0,-7 2 0</inkml:trace>
  <inkml:trace contextRef="#ctx0" brushRef="#br0" timeOffset="139908.3216">16974 7766 9,'0'0'19,"-11"-5"2,11 5 1,0 0-5,0 0-2,0 0-1,0 0-2,0 0-2,0 0 1,6 14-1,-6-14 1,19 18-2,-5-8 1,10 8-1,2-2-1,10 5-1,0 0-2,5 2-1,0 0-2,1 0 0,-1-1 0,-3-2-2,-4-1 1,-3-4 0,-4-2-1,-5-3 0,-4-2-2,-7-4-3,0 1-4,-11-5-10,0 0-15,0 0-1,-9-5 1,-1 5-1</inkml:trace>
  <inkml:trace contextRef="#ctx0" brushRef="#br0" timeOffset="140692.8093">16542 8162 39,'0'0'27,"-9"-12"3,9 12-6,0 0-1,0 0-5,0 0-4,0 0-6,0 0-1,0 0-2,5 22-1,-1-2 0,3 10 0,-1 7 1,4 12-1,-2 5 1,4 11-1,-2 0 0,1 4-1,-1-6 0,1-1-1,-1-7 0,-1-8-1,-1-6 1,-1-9-2,-1-7 1,-2-6-1,-1-5 1,-3-14-1,3 13 1,-3-13 0,0 0-1,0 0 1,0 0-1,0 0 1,0 0-1,0 0 0,0 0 0,0 0 1,0 0-1,8 4 0,1-3 1,3 1-1,5-1 1,6 3-1,5-1 0,5 3 1,3 1-1,4 1 1,0 2-1,0-1 2,-1 1-2,-3 1 0,-4-2 0,-3-1 0,-6-1 0,-5-3-2,-4 1 0,-5-5-2,-9 0-3,9-7-7,-5-4-23,-3-2-1,0-7 1,4-4 0</inkml:trace>
  <inkml:trace contextRef="#ctx0" brushRef="#br0" timeOffset="141363.0804">17474 8136 35,'0'0'24,"0"0"0,0 0 1,0 0-5,0 0 0,-9-9-2,9 9-2,0 0-5,0 0-1,0 0-4,0 0-1,2 15-1,0-1-3,1 7 1,2 7-1,0 7 1,2 6-1,0 7 1,2 4 0,0 1-1,2 0 1,-2-4 0,2-2-1,-1-5 0,0-3 0,-3-7 0,0-4-1,-3-6 0,0-3 1,-3-5-1,0-2 0,-1-12 1,-4 14-1,4-14 1,-10 10 0,10-10-1,-18 8 1,2 1 0,-2 0 0,-6 0 0,-2 3-1,-6 0 2,-3 2-2,-2 0 2,1 0-2,3-3 1,1 0-3,5-2 0,2-5-2,11 0-4,-1-9-3,15 5-10,-9-20-16,6-1 0,1-4 2,-2-6-1</inkml:trace>
  <inkml:trace contextRef="#ctx0" brushRef="#br0" timeOffset="141784.8803">16707 8310 23,'0'0'26,"0"0"2,0 0 1,0 0-5,0 0-1,0 0-3,0 0-4,0 0-3,7-15-4,-7 15-2,17-19-1,-3 7-1,0-4-1,4-2-1,0 0-2,3-1 1,-2 2-2,0 1 0,-3 4-2,-3-1-2,-1 6-3,-5-4-5,3 10-9,-10 1-12,0 0-2,9 19 0,-13-6 1</inkml:trace>
  <inkml:trace contextRef="#ctx0" brushRef="#br0" timeOffset="142116.5093">16823 8674 18,'0'0'24,"-6"20"3,6-20 0,-4 10-1,4-10-2,0 0-3,0 0-4,8 11-3,-8-11-4,13 9-3,-3-2-1,0-1-3,3 2-1,1-1 0,2 1-1,1-2 0,0 0-1,0 0 0,-2-4-3,2 1-3,-5-6-4,1 2-10,-1-2-13,-3-6-1,3 2-1,-2-7 1</inkml:trace>
  <inkml:trace contextRef="#ctx0" brushRef="#br0" timeOffset="142395.0375">17237 8435 20,'9'-3'22,"-9"3"3,6-11-1,-6 11-2,0 0-2,0 0-2,6 15-3,-3 4-1,-2-2-4,4 9-3,-2-2-1,3 7-2,0-4-2,-1-3-3,4-2-3,-2-8-9,2-7-19,2 0 0,-2-14 0,4-1-1</inkml:trace>
  <inkml:trace contextRef="#ctx0" brushRef="#br0" timeOffset="142884.9665">17463 8076 15,'0'0'21,"0"0"0,0 0 0,0 0 0,0 0-2,0 0-2,0 0-2,0 0-3,0 0-1,0 0-1,0 0-2,-9 5 1,9-5-1,0 0 0,0 0-1,8-6 0,4 2-2,2-5 1,4 1-3,4-3 1,3-1-2,2-1 0,2 1-1,0 0 1,-4 1-2,-3 3 0,-3 0 0,-4 3-4,-4-2-3,1 6-15,-4-4-15,-8 5-1,13-16 0,-6-2 0</inkml:trace>
  <inkml:trace contextRef="#ctx0" brushRef="#br0" timeOffset="145577.0719">17980 7786 15,'0'0'21,"0"0"1,0 0 3,-2-11-5,2 11-2,0 0-4,0 0-2,0 0-3,0 0-1,0 0-1,0 0-2,-2 21-1,3-4 0,2 7-1,-1 3 0,2 6 0,-1-1 0,1 1-1,-2-4 1,0-2-1,-1-5 0,-1-3 0,-1-7 0,0-2 0,1-10 1,0 0-1,0 0 1,0 0-1,0 0 1,-6-16-1,4 1 0,1-4 0,-2-6-1,1-1-1,0-5 1,1 0-1,0-1 0,1 1 0,1 0 1,1 6-1,0 2 0,1 4 1,1 2-1,0 6 0,-4 11 0,8-14 0,-8 14 0,13 2 0,-4 7 0,1 4 0,3 6 0,3 3 0,0 2 0,4 1 0,1-1 0,-1-3 0,-1-3 1,-1-4-1,-2-6 1,-2-2 0,-5-5 0,0-3 1,-9 2-1,9-18 1,-9 2 0,-1-4-1,-2-4 0,-1-6 0,-2-1 0,0-1-1,0 3 0,0 2-1,1 5-1,-2 4-3,5 6-3,-4 0-10,6 12-17,0 0-2,8-15 0,1 13 1</inkml:trace>
  <inkml:trace contextRef="#ctx0" brushRef="#br0" timeOffset="145899.6837">18396 7605 46,'0'0'26,"-14"3"2,14-3-2,0 0-8,0 0-2,0 0-3,-9 11-4,11 1-1,-2-1-1,3 9-1,-1 3-1,2 9-1,-2 1-1,2 3 0,0 1-1,0-2-1,-1-2-2,0-5-1,1-5-2,-3-8-3,4-2-10,-5-13-14,0 0-2,13 0 0,-8-16 0</inkml:trace>
  <inkml:trace contextRef="#ctx0" brushRef="#br0" timeOffset="146163.1833">18506 7601 63,'-3'-11'30,"3"11"0,0 0 0,-5-11-13,5 11-4,0 0-5,5 21-1,-2-5-3,1 11 0,1 6-2,1 8 1,0 4-2,1 4 1,1 0-2,0-3 0,1-4-3,-2-9-2,1-5-4,-3-10-10,0-5-10,1-2-3,-6-11 0,0 0-1</inkml:trace>
  <inkml:trace contextRef="#ctx0" brushRef="#br0" timeOffset="146413.6583">18374 7884 67,'-12'6'33,"12"-6"0,0 0 1,0 0-13,15-9-7,-5 2-3,4 3-4,-1-3-3,2 0-2,1 0-5,-1-1-3,0 3-11,1 3-17,-4-7 0,4 6 0,-2-4-1</inkml:trace>
  <inkml:trace contextRef="#ctx0" brushRef="#br0" timeOffset="146992.7566">18626 7999 48,'0'0'28,"0"0"3,10-10-3,-2 3-4,4 0-3,-1-4-7,5 4-2,-1-3-3,3 5-3,-2-2-2,-1 6-1,-1 2-1,0 5 0,-4 3-1,0 4-1,-3 4 0,-1 1 1,-3 3-1,-1 0 0,-3 0 0,-2-1 0,-3-2 0,-3-2 0,-1-3 0,-2-2 0,-1-2 0,0-2 0,-1-3 1,1-1-1,2-3 1,-1-2 0,1 0 1,2-1 0,9 3 0,-13-7 0,13 7 0,-9-6 0,9 6 0,0 0 0,0 0 0,0 0-2,15-7 0,-6 7 0,4 1 0,3 2 0,1 1 0,4 2 0,1 0 0,1 1 0,4 0 0,0 2 0,1 0 0,-2-1-2,1 4-2,-6-6-7,1-1-25,-2-1-3,-6-5 3,0-4-2</inkml:trace>
  <inkml:trace contextRef="#ctx0" brushRef="#br0" timeOffset="163354.7855">17965 7586 41,'0'0'28,"0"0"2,0 0 2,0 0-7,0 0-2,3 11-5,-3-11-2,0 0-3,0 0-3,0 0-1,0 0-3,0 0-2,0 0-4,0 0 0,0 0 0,0 0 0,0 0 0,0 0 0,0 0 0,0 0 0,0 0 0,0 0 0,0 0 0,0 0 0,0 0 0,-6-11-3,6 11-16,0 0-20,0 0 0,-4-16 0,6 5 1</inkml:trace>
  <inkml:trace contextRef="#ctx0" brushRef="#br0" timeOffset="163875.7735">18050 7592 72,'0'0'34,"0"0"1,0 0 2,0 0-14,0 0-5,0 0-4,0 0-4,0 0-4,0 0 0,0 0-6,0 0 0,0 0 0,0 0 0,0 0 0,0 0 0,0 0 0,0 0 0,0 0 0,0 0-12,0 0-26,0 0-1,12-2 1,-4-1-1</inkml:trace>
  <inkml:trace contextRef="#ctx0" brushRef="#br0" timeOffset="167474.5983">20693 7968 39,'0'0'23,"0"0"3,0 0-3,0 0-5,0 0-4,0 0-1,0 0-1,0 0 0,6-13-2,-6 13-1,0 0-3,4-10-1,-4 10-1,0 0 0,0 0-2,0 0 0,-13 4 0,-1 8 0,-5 4 0,-6 4-1,-8 6 1,-8 4 0,-10 6 1,-6 3-1,-5-1 1,2 2-2,0-5 1,1-1-2,4-6 1,8-5-2,10-5-2,8-8-1,13 0-7,2-15-12,14 5-14,11-19 2,5 2-1,10-3 0</inkml:trace>
  <inkml:trace contextRef="#ctx0" brushRef="#br0" timeOffset="167896.3982">20653 7992 23,'0'0'25,"0"0"3,0 0 2,-7-12-9,7 12 0,0 0-4,0 0-2,0 0-4,0 0-2,11 18-3,0-5-1,9 7 0,7 1-1,8 6-1,7 3 0,7 3-1,0-3 0,2-1-2,-3-3 2,-5-3-3,-3-3-1,-7-6-3,-4 0-6,-10-8-10,-4-2-15,-5-1 2,-10-3-1,0 0 0</inkml:trace>
  <inkml:trace contextRef="#ctx0" brushRef="#br0" timeOffset="168665.8573">20022 8469 17,'-14'-6'14,"14"6"2,-14-7 1,14 7-2,0 0 2,0 0-2,-8-12-1,8 12 0,0 0-2,-4-12-1,4 12 0,0 0-3,0 0-2,0 0-2,0 0 0,0 0-1,0 0 0,0 0 1,-3 27-1,2-2 1,1 11 1,-2 7 0,3 11 0,-2 7 1,3 5-2,-2-3 1,3 2-2,-1-7 0,2-6-1,0-7 0,0-8-2,-1-9 0,1-6 1,-1-6-1,-1-3 0,-2-13 0,3 12 0,-3-12 2,0 0-2,0 0 0,0 0 0,0 0 0,0 0 0,12-4 0,-12 4 0,15 0 0,-3 0 0,5 4 0,4-1 0,6 3 0,5 1 0,5 3 0,7 0 0,6 1 0,2 0 0,4 0 0,-1-1 0,0 0 0,-3-1 0,-2-1-2,-7-3 1,-2 0-2,-7-7-1,-1 4-3,-7-11-3,-1 5-8,-6-9-8,-3-3-11,1-3 1,-8-7 0,4 2 2</inkml:trace>
  <inkml:trace contextRef="#ctx0" brushRef="#br0" timeOffset="169192.8567">21037 8355 26,'4'-16'23,"-4"16"0,0 0 2,0 0-8,0 0-4,0 0-1,0 0-3,-2 11 1,2 7-1,-3 7 0,4 12 0,-4 9-1,4 8 1,-2 6-2,3 4-1,-1-1-1,3 0-1,0-9-1,2-5 0,0-9 0,1-5-1,-3-8-1,2-4 0,-1-8 0,-1-2-1,-3-3 1,-1-10-1,-1 16 1,1-16 0,-10 12-1,10-12 1,-19 14 0,3-7-1,-3 0 1,-4-1-1,-1 0-1,-3-5-1,0 2-2,-4-9-3,3 3-6,-2-6-12,2-4-13,3 0 3,-4-5-2,5 0 3</inkml:trace>
  <inkml:trace contextRef="#ctx0" brushRef="#br0" timeOffset="169508.4553">20139 8692 86,'0'0'32,"-1"-17"2,1 17 1,19-23-20,-8 2-5,5 0-3,2-5-2,2 0-2,2 1-2,-2-1-1,2 5-2,-2 0-4,0 8-7,-5 0-8,-1 3-13,0 10 0,-14 0-1,17 10 1</inkml:trace>
  <inkml:trace contextRef="#ctx0" brushRef="#br0" timeOffset="169741.8979">20283 8795 54,'12'19'32,"-1"-17"0,8 0-2,1-1-7,-1-2-6,4 2-5,-6-2-5,2 1-3,-2 1-5,-5-2-5,-1 4-9,-11-3-15,14 4-2,-4-1-1,-10-3 0</inkml:trace>
  <inkml:trace contextRef="#ctx0" brushRef="#br0" timeOffset="169967.3254">20625 8695 41,'0'0'28,"12"-1"2,-12 1 0,7 19-8,-3 4-3,0 6-5,4 8-4,-1 2-4,3 4-3,2-2-3,1-5-8,2-5-13,3-6-12,-5-14 1,6-5-1,-6-15 0</inkml:trace>
  <inkml:trace contextRef="#ctx0" brushRef="#br0" timeOffset="170397.1406">20961 8354 26,'0'0'28,"0"0"3,0 0 0,0 0-6,0 0-3,0 0-2,14-2-5,-4-4-3,7 1-4,2-5-3,10 1-1,1-4-1,6 1 0,-2-2-2,1 1 1,-2 2-1,-3 0-1,-4 4 0,-8 0 0,-4 5-2,-5-3-2,-9 5-4,8-2-9,-8 2-15,0 0-4,6-13 0,-6 13 0</inkml:trace>
  <inkml:trace contextRef="#ctx0" brushRef="#br0" timeOffset="170811.9272">21448 8081 57,'0'0'29,"0"0"-1,0 0 2,0 0-16,0 0-1,-4 19-2,2 2-2,-5 1-1,6 8-1,-2 1-1,7 2-2,1-2 0,7-1-2,1-5 1,7-4-2,0-10 1,4-2 0,0-7 0,2-4 0,-2-7-1,2-2 1,-3-7-1,-2-3 1,-3-4-2,-4-2 2,-6-5-2,-5-1 1,-7 2-1,-5 1 0,-7 2 0,-3 5 0,-7 8-1,-3 7 0,-2 8 1,-1 6-1,3 6-2,1 0-1,5 7-5,2-6-7,12 2-14,8-2-7,1-13 2,21 8-2,-1-14 3</inkml:trace>
  <inkml:trace contextRef="#ctx0" brushRef="#br0" timeOffset="171075.4269">21832 7926 37,'10'-17'26,"3"13"4,-13 4-1,15-18-6,-15 18-9,10 6 0,-5 12-2,-7 4-1,4 11-3,-3 2-2,3 9-1,-2 4-1,2 1-2,0-3 0,0-4-2,1-5-1,-1-8-2,2-3-5,-5-10-11,1-16-16,3 15 2,-3-15-2,0 0 0</inkml:trace>
  <inkml:trace contextRef="#ctx0" brushRef="#br0" timeOffset="171332.9152">22085 7859 86,'11'-7'33,"-11"7"1,4 25 1,-6-3-25,5 14-2,-3 3-1,3 7-2,-1 3-2,0 3-2,1-3 1,-1-5-3,1-5-1,-2-10-4,3-1-7,-6-8-15,-1-9-7,3-11 0,-7 12 0,7-12 1</inkml:trace>
  <inkml:trace contextRef="#ctx0" brushRef="#br0" timeOffset="171571.3674">21823 8179 73,'0'0'34,"-13"2"1,13-2 0,9 2-18,-9-2-2,25-6-4,-9 1-3,9 4-3,1-4-1,6 3-1,1-2-2,2 1-1,0 2-3,-4-5-7,1 1-26,1 1-2,-5-7 1,-1-2-1</inkml:trace>
  <inkml:trace contextRef="#ctx0" brushRef="#br0" timeOffset="177451.5185">21402 7950 34,'-12'3'28,"12"-3"3,-10 1 1,10-1-9,0 0-1,-10-4-5,10 4-3,0 0-4,0 0-2,8-10-2,-8 10-2,0 0-1,9-10-1,-9 10 0,0 0-1,0 0-1,0 0 0,0 0-2,0 0-1,0 0-2,0 0-4,9-3-7,-9 3-10,0 0-10,16-6 1,-16 6 0,21-6 2</inkml:trace>
  <inkml:trace contextRef="#ctx0" brushRef="#br0" timeOffset="177774.1303">21558 7900 31,'0'0'30,"0"0"4,0 0 0,0 0-5,0 0-4,0 0-5,0 0-5,0 0-3,0 0-4,0 0-3,0 0-2,0 0 0,0 0-1,0 0-1,0 0-2,0 0-1,0 0-3,0 0-3,9-8-10,-9 8-19,0 0-1,10 1 0,-10-1 1</inkml:trace>
  <inkml:trace contextRef="#ctx0" brushRef="#br0" timeOffset="178399.3159">21465 8491 44,'0'0'27,"0"0"4,0 0-2,0 0-7,0 0-2,0 0-4,3 10-3,-3-10-4,0 0-2,0 0-2,0 0-2,0 0-1,0 0-2,9 3-1,-9-3-3,0 0-5,0 0-11,0 0-15,15-6 0,-15 6 1,15-7-1</inkml:trace>
  <inkml:trace contextRef="#ctx0" brushRef="#br0" timeOffset="178693.8744">21710 8450 50,'10'-1'32,"-10"1"2,0 0 0,0 0-4,0 0-12,0 0-5,0 0-3,0 0-4,0 0-3,0 0-1,0 0-2,0 0-3,0 0-7,0 0-24,0 0-2,0 0 1,4-15-1</inkml:trace>
  <inkml:trace contextRef="#ctx0" brushRef="#br0" timeOffset="186161.0352">23015 8436 24,'0'0'24,"10"-14"-2,-10 14 0,8-7 0,-8 7-2,0 0-3,0 0-4,0 0-1,0 0-4,0 0-2,-13 1-1,-1 8-1,-5 3-1,-4 6 0,-7 0 0,-6 9 0,-5 2 0,0 4-1,-1 0 0,1 1-1,4-5 0,4-4-3,7-1-3,7-10-5,11-3-10,8-11-15,0 0 1,15-3-1,-1-13 1</inkml:trace>
  <inkml:trace contextRef="#ctx0" brushRef="#br0" timeOffset="186521.7192">22957 8463 37,'0'0'28,"0"0"3,0 0 0,0 0-10,0 0-4,0 0-3,0 0-3,9-3-2,4 7-3,0-1-2,8 6-1,3-1 0,7 3-2,4 1 0,4 2-1,3 0 1,0-1-1,1 2-1,-4-4-2,0 0-3,-7-6-4,-1 4-10,-6 0-15,-8-8 1,-4 2-1,-13-3 2</inkml:trace>
  <inkml:trace contextRef="#ctx0" brushRef="#br0" timeOffset="187171.9523">22515 8709 24,'0'0'22,"3"13"2,-3-13-1,-1 12-5,2 0 0,0 5-2,2 10 0,-4 3 0,3 12-4,-5 5-1,4 11-2,-5 2-2,4 6-2,-4-1-2,1 0 0,0-7-1,3-4-1,0-10-1,1-8 1,1-7-1,-1-9 0,1-6 0,-2-14 1,3 15-1,-3-15 0,0 0 1,0 0-1,10 5 0,-10-5 1,18-2-1,-2 1 1,5-2-1,6 2 0,8 0 0,5 1 1,4 2-1,3 3-1,0 3 1,1 4-1,-3 0-1,-5-1-2,-4 3-1,-8-4-5,-1 1-10,-8-3-16,-6-9 0,0-5 1,-4-8-1</inkml:trace>
  <inkml:trace contextRef="#ctx0" brushRef="#br0" timeOffset="187766.079">23527 8706 19,'0'0'24,"-4"-18"3,4 18-2,-1-12-3,1 12-4,0 0-2,0 0-2,0 0-3,-6 20-2,6 2-3,-3 8 0,2 8-1,-1 8-1,3 8 0,-1 5-1,4 2 0,-1-2 0,3-1-1,-2-7-1,1-6 1,-1-6-1,-1-8 0,-2-6-1,-2-4 1,-2-6 0,-2-2 0,5-13 0,-14 18 1,1-9 0,-1-1 0,-3-1 0,-4 2 0,-7 0-1,-3 1 0,-3-2-1,-2 0 0,-2-2-2,0-4-1,3-1-4,-3-9-7,12-3-18,3-6-6,2-6 2,8-5-2</inkml:trace>
  <inkml:trace contextRef="#ctx0" brushRef="#br0" timeOffset="188134.7782">22712 8937 63,'0'0'35,"-10"4"-1,10-4 1,0 0-14,0 0-6,0 0-3,8-9-5,2-1-2,2-6-2,3 1-1,2-2-2,1-3-1,3 3-4,-5-1-4,4 7-10,-5 5-14,-3 3-3,-2 6 0,-10-3 0</inkml:trace>
  <inkml:trace contextRef="#ctx0" brushRef="#br0" timeOffset="188384.2513">22721 9231 94,'13'17'35,"-1"-15"0,6-5-1,2 0-24,-1-5-3,3 2-2,-1-1-3,-2 1-3,0 5-5,-7-4-9,3 0-20,3 4 1,0-7-1,3-1-1</inkml:trace>
  <inkml:trace contextRef="#ctx0" brushRef="#br0" timeOffset="188617.694">23228 8937 73,'-1'18'32,"-6"-2"-1,7 6 0,-4-2-20,3-1-6,3 1-3,-1 1-3,0-3-6,2-1-9,0-2-12,-3-15-3,9 9-1,-9-9 0</inkml:trace>
  <inkml:trace contextRef="#ctx0" brushRef="#br0" timeOffset="189015.4483">23428 8697 24,'0'0'28,"0"0"2,0 0 3,0 0-7,0 0-5,11-5-3,-2 0-5,-2-7-3,5 2-3,1-7-2,2 3-1,2-3-2,0 2-1,0 0 0,0 4-1,-2 0-3,-3 2-2,1 6-8,-13 3-14,12-13-9,-12 13 0,12-15 0,-12 15 1</inkml:trace>
  <inkml:trace contextRef="#ctx0" brushRef="#br0" timeOffset="189746.8353">23801 8360 17,'0'0'22,"0"0"2,9-5-5,-9 5-1,0 0-3,0 0-1,0 0-2,0 0-2,0 0-1,0 0-2,0 0 0,0 0-3,0 0-1,0 0-1,0 0-1,0 0-1,0 0 1,0 0 0,-8 17 0,6-7 1,-3 2 1,3 3-1,-3 1 1,4 2-1,-1 1 1,2-1-1,1 0 0,3-3-1,1-1 0,1-1 1,1-3-1,-7-10 1,15 13-1,-5-8 1,-1-4 0,0 0-1,3-4 2,1 0-1,-2-1 1,2-1-1,-2-3 0,-1 0-1,0-2 1,-1 0 0,-3-1-1,-2-2-1,-1-1 0,-1 0 1,-2 0-1,0 0 1,-2-1 0,-1 1-1,-1-1 1,0 1-1,-1 0 1,0 0-1,-4 1-1,2 3 0,7 10-1,-15-18 1,15 18-1,-16-9 0,16 9 0,-17 2-1,17-2 1,-15 11-2,15-11-3,-15 14-7,15-14-13,-4 16-9,4-16-1,11 1 2,-1-9 2</inkml:trace>
  <inkml:trace contextRef="#ctx0" brushRef="#br0" timeOffset="190212.7188">24253 8246 61,'0'0'30,"0"0"0,0 0-3,-13 0-16,13 0 0,-20-2-2,10 7-1,-2-5-2,-1 7 0,-3-1 0,0 6-1,-2-1-1,4 7 1,-1-1-2,1 3 1,1-1-1,6 2-1,4-4 0,5 2 0,4-3-1,6-2 0,-1-2 0,5-1-1,1-3 0,0-2-2,0-2-1,-2-5-5,8 5-7,-8-9-16,1-2-7,-2-2 0,0-5 0</inkml:trace>
  <inkml:trace contextRef="#ctx0" brushRef="#br0" timeOffset="190500.2641">24441 8241 63,'0'0'30,"0"0"0,33-15 1,-33 15-17,0 0-2,0 0-2,-13 44-1,13-44-2,-9 60-1,6-23-1,-1 6-1,2-1 0,1 1-2,1-3-1,2-5-3,-2-35-4,10 50-7,-10-50-14,0 0-9,0 0 1,0 0-1,0 0 2</inkml:trace>
  <inkml:trace contextRef="#ctx0" brushRef="#br0" timeOffset="190793.8207">24602 8226 58,'0'0'34,"0"0"-1,0 0 2,0 0-16,0 0-6,0 0-2,0 0-3,0 0-1,0 0-4,4 48 1,-4-48-3,1 71 1,0-28-2,1-1-1,1-1-1,-1 0-2,-2-41-3,6 70-4,-6-70-8,6 43-17,-6-43 1,0 0 0,0 0 2</inkml:trace>
  <inkml:trace contextRef="#ctx0" brushRef="#br0" timeOffset="191028.2654">24547 8502 69,'0'0'36,"0"0"0,0 0 2,0 0-10,0 0-14,0 0-4,0 0-5,24-36-1,-24 36-3,0 0-2,31-28-4,-31 28-13,0 0-17,39-21-4,-39 21 1,0 0-1</inkml:trace>
  <inkml:trace contextRef="#ctx0" brushRef="#br0" timeOffset="191697.5345">24795 8529 25,'-19'36'28,"19"-36"5,0 0-6,0 0-2,0 0-1,0 0-2,0 0-6,0 0-2,40-4-4,-40 4-2,38 3-3,-38-3-1,49 11-2,-49-11 0,48 20-2,-48-20 2,34 34-1,-34-34 0,14 42 0,-14-42 1,-4 45-1,4-45 1,-15 40-2,15-40 0,0 0 0,-37 37-2,37-37 1,0 0-1,-32 16 0,32-16 1,0 0-1,0 0 0,0 0 2,0 0-1,0 0 1,0 0-1,0 0 1,0 0-1,35-7 0,-35 7 2,29 5-1,-29-5 1,0 0 0,39 30-1,-39-30 1,0 0 1,17 53 0,-17-53-2,-3 39 2,3-39-1,-19 36 1,19-36 1,-35 30-3,35-30 0,-44 22-2,44-22-2,-42 10-5,42-10-15,-31-16-17,31 16 0,0 0 1,-18-54-1</inkml:trace>
  <inkml:trace contextRef="#ctx0" brushRef="#br0" timeOffset="195790.2961">23661 8163 49,'-13'6'31,"13"-6"3,-9 3 0,9-3-12,0 0-9,0 0-4,0 0 0,0 0-3,0 0-2,0 0-3,0 0-1,0 0-3,0 0-3,12-2-5,-12 2-10,0 0-14,19-12 0,-10 5 1,7 5 0</inkml:trace>
  <inkml:trace contextRef="#ctx0" brushRef="#br0" timeOffset="196038.7673">23836 8117 58,'0'0'34,"0"0"0,0 0 1,0 0-14,0 0-10,0 0-3,0 0-3,0 0-3,0 0-2,0 0-3,0 0-6,0 0-13,0 0-14,-2-15 2,2 15-2,0 0 1</inkml:trace>
  <inkml:trace contextRef="#ctx0" brushRef="#br0" timeOffset="196649.9263">23836 8720 24,'0'0'25,"0"0"3,-9 3-3,9-3-7,0 0 0,0 0-3,0 0-3,0 0-1,0 0-3,0 0-3,0 0-2,0 0-2,0 0-2,0 0-3,0 0-3,10-2-4,-10 2-9,0 0-7,11-5-6,-11 5 0,13-2 2</inkml:trace>
  <inkml:trace contextRef="#ctx0" brushRef="#br0" timeOffset="196852.3101">24021 8693 46,'20'0'30,"-20"0"2,14 0 0,-14 0-13,0 0-5,0 0-5,0 0-4,0 0-6,1 10-12,-1-10-19,0 0 0,0 0-1,3-20 0</inkml:trace>
  <inkml:trace contextRef="#ctx0" brushRef="#br0" timeOffset="200611.4389">17316 10074 63,'13'-4'27,"-13"4"2,0 0-2,-1 19-12,-6-3-2,2 11-3,-9 6-1,-1 15-1,-9 8 0,-3 11-2,-7 4 0,-2 5-3,-3-4 0,0-5-1,3-8-3,3-12 0,9-8-5,2-18-5,12-8-13,10-13-12,0 0 2,16-26-1,2-7 2</inkml:trace>
  <inkml:trace contextRef="#ctx0" brushRef="#br0" timeOffset="201100.366">17394 10096 23,'0'0'20,"0"0"2,0 0 0,0 0-3,6 14-1,3-4-1,5 3-1,9 6-1,8 0-1,13 6-3,6-3-1,11 5-3,3-5-1,4 2-3,-3-6-1,-2 1-1,-5-3-2,-10-4-2,-8 2-7,-9-6-16,-11-2-8,-4 2 0,-16-8-1,0 0 1</inkml:trace>
  <inkml:trace contextRef="#ctx0" brushRef="#br0" timeOffset="201921.924">17095 10814 35,'-15'8'19,"15"-8"0,-10 5-2,10-5-7,0 0 0,-12 0 0,12 0 1,0 0 0,0 0 0,0 0 0,0 0 0,0 0-2,0 0-3,0 0 0,0 0-1,-4 12-1,6 1 0,-1 2 0,1 10 0,-1 4-1,2 11 1,-1 5 0,0 11 0,-1-1-1,-1 4 0,1-2 0,1-1-1,-2-5 0,2-5-1,0-10 1,1-6-2,0-6 0,1-7-1,0-4 2,-4-13-2,7 14 2,-7-14 0,10 7 0,-10-7-1,13 6 1,-4-3 0,1 3-1,1 1 1,2 2-1,2 2 2,1-1-2,4 2 0,4 0 0,4-2 0,2-3 0,2-1 0,1-2 0,-2-4 0,-1 0 0,-5-3-2,-6 2-1,-5-1-1,-2 3-2,-12-1-5,11-6-19,-11 6-8,0 0 1,5-16 1,-5 1 0</inkml:trace>
  <inkml:trace contextRef="#ctx0" brushRef="#br0" timeOffset="202585.1819">18055 10440 55,'0'0'30,"0"0"0,0 0 1,4 11-9,-2 4-4,-2 4-5,5 12-2,-3 6-3,4 12-2,-3 9-1,5 10 1,-1 1-3,2 3 0,-2-4-2,2-5 1,-1-7-2,-1-5 2,0-10-1,-5-6-1,0-7 1,-4-6-1,-1-5 1,-5 1-1,-4-4 1,-5 1 0,-6-1-1,-3 2 0,-8 2 2,-3 2-2,-7 3 2,-2 1-2,-4 2 0,-2 2 0,-1 1 0,0-1 0,6-2 0,1-5-4,8-2 0,5-11-5,12-2-8,4-12-20,9-12-1,7-7 1,5-11-1</inkml:trace>
  <inkml:trace contextRef="#ctx0" brushRef="#br0" timeOffset="202961.8963">17279 10815 49,'-14'-2'29,"14"2"2,0 0 1,-8-12-5,8 12-10,0-19-3,4 9-4,-4-8-2,6 1-3,-1-7 0,7 1-2,2-4-1,5-1-1,1-1-1,3 1-2,4 5-2,-4-3-7,2 8-12,-4 7-13,-7 1 2,-1 8-1,-13 2 0</inkml:trace>
  <inkml:trace contextRef="#ctx0" brushRef="#br0" timeOffset="203211.3693">17306 11150 87,'4'29'34,"1"-11"2,4-3-2,7-8-18,0-8-5,8 3-2,-3-8-3,5 1-3,-2-2-2,-1-2-4,3 2-5,-5-3-13,-1-2-14,0 1-2,-3-6 1,4 1 0</inkml:trace>
  <inkml:trace contextRef="#ctx0" brushRef="#br0" timeOffset="203429.7836">17798 10858 77,'-1'12'34,"3"9"0,-4 2 1,3 5-15,4 8-11,-2-3-3,2 5-2,2 0-5,-2-9-5,8-2-17,2-7-12,-4-16 1,5-7 0,-3-16-1</inkml:trace>
  <inkml:trace contextRef="#ctx0" brushRef="#br0" timeOffset="203933.7393">18089 10311 41,'-9'2'25,"9"-2"4,-9 8-1,9-8-9,0 0-5,0 0 0,0 0-1,0 0-2,0 0-2,11 5 0,2-8-2,1-4 0,9 0-2,0-5-1,6 0-1,-1-2-1,2 0-1,-3 0-1,-3 1-3,-1 5-4,-10-5-6,-3 5-21,-1 4-2,-9 4 0,6-14-1</inkml:trace>
  <inkml:trace contextRef="#ctx0" brushRef="#br0" timeOffset="205040.8388">18532 10069 14,'12'8'18,"-12"-8"2,0 0 2,0 0-3,0 0-5,9 13 2,-9-1-1,3 5-1,-3 3-1,2 7 0,-4 0-2,3 5-4,-3-2 0,1 1-3,-1-6-1,0-4 0,-1-6-1,2-4 1,1-11-1,0 0 0,0 0 0,0 0 0,-2-21 0,3 3 0,0-6-2,1-4 2,-1-7-2,0-1 1,1-1-1,1 1 1,1 1-1,1 1 0,1 3 1,2 5-1,2 3 0,3 5 0,2 1 1,2 5-1,2 0 0,3 1 0,0 2 1,0 3-1,0 2-1,-2 4 1,-3 4 0,-2 3-1,-4 5 0,-3 3 1,-6 5-1,-2 1 1,-3 1-1,-2 1 1,-2-2 0,-3 0 0,0-1 0,-3-2 0,-2-2 0,1-3 0,0-3 0,0-1 0,0-2 0,2-2 0,3-1 1,9-4-1,-13 2 0,13-2 1,0 0-1,0 0 1,0 0 0,0 0 0,0 0 0,0 0 0,0 0 0,0 0-1,0 0 1,0 0-1,0 0 1,5 13-2,-5-13 2,17 17-2,-3-6 2,3 3-2,5 1 2,2 3-1,4-4 0,0 1 1,0-2-1,-1-1 0,-2-3 0,-2-2-2,-5 1-7,-4-7-26,-8-11-2,-5-4 1,-8-13 0</inkml:trace>
  <inkml:trace contextRef="#ctx0" brushRef="#br0" timeOffset="214262.3263">19559 10333 60,'0'0'30,"0"0"1,0 0-2,0 0-12,0 0-2,0 0-3,13 9-4,-13-9-1,18 1-3,-7-2-1,0 2-2,1 0-1,-2-1-4,1 3-7,-11-3-13,13-1-10,-3 2 1,-10-1-1,13-7 1</inkml:trace>
  <inkml:trace contextRef="#ctx0" brushRef="#br0" timeOffset="214616.9989">19960 10272 20,'14'7'24,"-14"-7"3,11 2 1,-11-2-5,0 0-1,0 0-3,0 0-3,0 0-4,0 0-4,0 0-3,0 0-1,-8 17-2,8-17 0,-13 22-1,6-6 1,0 4-1,1 0 1,2 2 0,3-1-1,3 0 1,3-3-1,4-4 0,1-3-2,2-5 0,4 0-4,-5-9-7,6-1-15,-1-1-8,-2-8 0,2 1 0,-4-8 2</inkml:trace>
  <inkml:trace contextRef="#ctx0" brushRef="#br0" timeOffset="214820.3846">20193 10257 40,'0'0'28,"8"12"3,-8-12-2,0 24-6,1-3-11,-3 2-1,3 5-4,-3 2-3,0-1-6,2 1-5,-1-7-10,0-5-10,6-2-2,-5-16-2,0 0 2</inkml:trace>
  <inkml:trace contextRef="#ctx0" brushRef="#br0" timeOffset="215046.8141">20326 10286 64,'0'0'32,"5"-13"-2,-5 13 3,0 0-11,0 12-9,1 4-4,-2 2-3,2 7-2,1 3 0,1 5-2,2 2-3,-2-3-4,4 2-9,-3-9-11,-1-7-10,2-3 1,-5-15-1,0 0 1</inkml:trace>
  <inkml:trace contextRef="#ctx0" brushRef="#br0" timeOffset="215250.1998">20191 10440 70,'-17'-1'34,"8"4"0,9-3 1,-10-3-15,10 3-8,16-7-3,-1 2-3,0-2-3,2 0-3,3-1-4,-3-1-5,5 2-14,-3 2-12,-2-4 0,1 3 0,-2-2 1</inkml:trace>
  <inkml:trace contextRef="#ctx0" brushRef="#br0" timeOffset="215695.8423">20479 10485 42,'0'18'26,"0"-18"2,0 0-4,12 1-7,-12-1-1,18 0-1,-8-1-2,4 5-4,-3-1-2,3 4-3,-3 4-1,-1 2-1,-2 2-1,-3 1 0,-4 2 0,0 0 0,-2-1-1,-1-2 1,-1-4 0,3-11-1,-6 17 1,6-17-1,0 0 0,0 11 0,0-11 0,10 4 0,-10-4 0,12 7 0,-12-7 0,17 16 0,-9-4 0,0 1 0,-4 2 1,0 2 0,-2 0 0,-2 0 1,-3-1-2,-4-1 0,-1-2-3,-3-5-6,1-5-19,10-3-7,-17-2 1,17 2-1</inkml:trace>
  <inkml:trace contextRef="#ctx0" brushRef="#br0" timeOffset="216409.4839">20060 11086 68,'0'0'31,"-11"-4"1,-3 8-2,-1-1-11,-3 11-7,-5-1-2,3 12-2,-7 0 0,8 10-2,-1-1-1,8 3-1,3-4-1,7-3-1,7-4-1,6-6-2,6-8-2,4-11-5,8-4-11,-1-8-12,-2-9-7,3-2 1,-3-10 0</inkml:trace>
  <inkml:trace contextRef="#ctx0" brushRef="#br0" timeOffset="216587.6442">20174 11089 86,'7'14'33,"-8"3"1,4 6-7,0 7-12,-2-2-5,4 5-5,-3-2-4,2-4-5,1 0-11,-1-6-14,-4-21-4,10 16-1,-10-16-1</inkml:trace>
  <inkml:trace contextRef="#ctx0" brushRef="#br0" timeOffset="216786.8233">20369 11060 57,'0'0'32,"13"14"1,-12 3 0,1 12-8,0 6-13,-3 0-3,3 4-4,-2 1-4,1-5-8,2-1-16,0 0-10,-4-16 1,3 1-2,-2-19 1</inkml:trace>
  <inkml:trace contextRef="#ctx0" brushRef="#br0" timeOffset="216942.9637">20279 11311 103,'0'0'33,"-2"-19"1,8 6-9,5 3-20,4-3-7,0-3-8,4-1-16,4 7-7,-4-5 1,4 5-2</inkml:trace>
  <inkml:trace contextRef="#ctx0" brushRef="#br0" timeOffset="217267.2553">20526 11290 73,'-2'17'32,"6"4"-1,-2-9 0,-2-12-18,15 19-6,-5-13-3,1 1-1,-1 1-1,-1 1-1,-2 3 2,-4 3-3,-5 0 3,-2 5-1,-6 0 2,0 2-2,-4-2 1,2 2 0,-1-6 0,4 2 0,2-4 0,6-1 0,3-3-1,7-2 0,5-2-1,5-2-2,2-3-1,3-6-4,6-1-13,0-5-15,1-9-3,3-3 1,-3-9-1</inkml:trace>
  <inkml:trace contextRef="#ctx0" brushRef="#br0" timeOffset="217486.4524">20884 11228 81,'-10'15'33,"-3"-3"1,5 7 1,3 2-21,-2-3-6,6 7-3,-1 0 1,4 2-5,1 0 0,2-5-6,3 1-4,-2-11-11,4-5-11,3-7-3,-3-12-2,6-5 3</inkml:trace>
  <inkml:trace contextRef="#ctx0" brushRef="#br0" timeOffset="217668.6162">21005 11213 53,'8'-16'32,"-5"0"1,-3 16 1,0 0-6,4 11-12,-1 10-4,-5 3-5,5 8-1,-2 4-2,2 3-4,0-1-3,0-6-10,2-5-16,1-4-8,-4-10 2,-2-13-2</inkml:trace>
  <inkml:trace contextRef="#ctx0" brushRef="#br0" timeOffset="217861.7899">20966 11352 93,'0'0'34,"10"15"1,-10-15 1,17-2-24,0-1-8,0-1-4,-1-3-3,3 1-8,-6-5-9,4 3-11,-1 2-4,-5-2 0,1 6 1</inkml:trace>
  <inkml:trace contextRef="#ctx0" brushRef="#br0" timeOffset="218342.2219">21072 11412 63,'14'4'34,"-1"-8"-1,4 3 0,1-1-6,0-5-17,5 6-3,0 0-1,1 4-2,-5 3-1,0 6-2,-3-1 2,-5 6-3,-3-1 2,-3 3-2,-5-2 0,-2 1-1,-4-4 1,-1-1 0,0-2 0,7-11 0,-13 15 0,13-15 0,0 0 0,0 0 0,0 0 1,0 0-1,11 10 1,-3-9 0,4 1 0,1 3 0,-1 0 1,1 2-1,-2 2 0,-3 3 1,-2-1-1,-5 4-1,-4 1 1,-5-1-1,-5 1 0,-4-1-2,0 0-4,-5-9-11,1-2-19,2-2-1,-1-7 0,5 0 0</inkml:trace>
  <inkml:trace contextRef="#ctx0" brushRef="#br0" timeOffset="219004.8177">20666 11149 44,'0'0'29,"0"0"2,0 0 0,0 0-13,0 0-4,-12 7-1,5 4-3,-4 5-3,0 6 0,-4 2-1,4 5-1,-2 1 1,5 1-2,1-1 1,8 1-3,5-7 1,6-3-3,5-3 1,4-5-4,5-2-2,-2-9-12,4-7-19,1 0 1,-4-6-2,1-3 0</inkml:trace>
  <inkml:trace contextRef="#ctx0" brushRef="#br0" timeOffset="219976.6916">21708 11377 74,'12'10'31,"-12"-10"-2,9 2-2,-9-2-24,10-3-14,-10 3-13,8-10-6,-8 10-2,12-14 3</inkml:trace>
  <inkml:trace contextRef="#ctx0" brushRef="#br0" timeOffset="237163.1455">15988 5479 0,'0'0'13,"0"0"-4,0 0-3,0 0-2,-3 14 0,-2-1 0,0 3 0,0 12 4,0 5 0,3 10 2,-2 7 0,3 10 2,0 5-2,3 9-1,1 3-2,-1 2-1,1 4-2,-1 4 1,0 2 0,-4 3 0,1 1-1,-2 3 0,0 5 0,-3 1 0,-1 4 0,0 1-1,-1 1 2,0-2-3,-2 3 1,-2-4-1,0 3 0,-3 1-1,1-1 1,-1 0-1,-1 1 0,2 6-1,0 3 1,0 3-1,3 2 2,-1-2-1,1 2 0,3-2 0,-1 2 1,4-7-1,2-1 0,0-3 0,2-1-1,3 1 1,2 0 0,1-3 0,2 1 1,-1-4-1,2 2 1,2-7 0,0 0-1,1-6 0,2-1 0,1-3-1,-2-4 0,3 1-1,-1-2 1,2-2-1,-2 0 2,0-2-2,0-4 1,-3 1 0,1-5 0,-2-4 0,-1-2-1,-2-5 2,-1-3-2,-2-3 1,0-2-1,-1-4 1,-2 1 1,-1 0-1,1-2 1,-3-1 0,1 0 0,-2 0-1,2 0 1,-2 0-1,1-1 1,0-2-1,0 0 0,1 1 0,0 0-1,1-3 1,0-2 1,0-1-1,2-3 0,1-1-1,-1-4 1,3-3-1,-1-5 0,5 0 0,-1-4 0,2-3-1,1-4 1,4 0 0,0-2 0,3-1 0,0-3 0,3 0-1,2-2 1,4 0 0,2-3 1,3 1-1,4-1 1,5-2 0,4-1 1,5-1-1,4-1 0,2-3-1,4-1 1,7-1 0,2 0-1,5-2 1,4 1-1,2 1 2,3 0-2,5 0 2,1 0-2,5 0 1,3 0-1,2 2 1,2-1-1,5 2 0,3-1 0,5 1 1,2 1-1,0 1 1,2 0 0,2 1 1,-1 1-1,-1 1 0,0-1 0,0 0 1,0-1-1,4-1 0,0-4-1,2 0 0,3-3 0,5 0 0,-1-3 0,0 1 0,2-1 1,-2 1-1,-2-2 0,3 3 1,-2-1 0,-2 0 0,1 2 0,1 0 0,0 0 1,1-1-1,2 3 1,0-2-1,4 0 1,0-1-1,4 0 1,1-1 0,3 2-1,1 0 1,1 2-1,0 1 0,-1 2 0,-1 1 0,-1 3 0,1 2-2,-3 2-1,3 2-2,-2-3-7,5 3-15,0 4-4,-10-6-1,-5 3 3</inkml:trace>
  <inkml:trace contextRef="#ctx0" brushRef="#br0" timeOffset="238953.7556">16021 13221 64,'-5'12'28,"-6"-5"1,5 7-8,-1 3-10,-2-1-4,3 7 0,-2 2 1,5 4-1,0-2-1,4 1-1,5-3 0,6-1-2,4-5 1,5-3-2,3-7 0,5 0-1,3-7 1,2-2-2,-2-2 1,1-4 0,-3-1-1,-2-3 1,-2-2-1,-3-2 1,-4 0 0,-3-3 0,-5 0-1,-5-2 1,-4-1-2,-5-2 2,-4 2-1,-5-1 0,-4 2 0,-5 1-1,-3 4 1,-4 3 0,-1 5 0,-2 6-1,1 6 1,0 4 0,2 4 0,2 3 0,5 5-1,2 1 0,8 3-2,1-1-3,11 2-4,0-6-8,11 0-9,4-3-6,4-6-2,6 1 2,-1-11 2</inkml:trace>
  <inkml:trace contextRef="#ctx0" brushRef="#br0" timeOffset="239287.0553">16669 13510 43,'0'0'27,"-3"11"4,3-11-1,-9 21-9,6-2-9,-4 5-2,2 6-3,-5-1 0,1 4-3,-2-1-2,1-4-3,1-3-6,-1-7-6,3-7-11,7-11-8,0 0-2,0 0 2,11-24 1</inkml:trace>
  <inkml:trace contextRef="#ctx0" brushRef="#br0" timeOffset="240097.7843">16972 13271 47,'-8'15'27,"-2"-9"1,8 10-1,-2-3-7,4 4-12,4 8-4,0 3 1,3 7 0,-2 2 0,4 5-1,-2-2 0,2 1-1,-3-5 0,1-1-1,-2-7 0,-2-4-1,-3-6 0,-2-6-1,2-12 0,-13 6-1,3-12 2,-2-7-1,-1-4 0,0-6 1,-1-3 0,2-4 0,-1-2 0,2-5 1,2 0-2,2 0 2,1-2-1,4 4 2,2 0-2,4 4 2,3 1-2,3 7 1,5 2 0,2 5-1,3 4-1,2 4 1,2 6-1,-1 4 0,1 6 0,0 3-1,-3 4 1,-3 1 0,-3 3-1,-4-2 1,-4 2-1,-7-1 1,-6-1-1,-7-2 0,-4 2-1,-7-3-3,1 1-1,-4-7-3,3 2-3,1-8-9,7-4-5,8 0-5,4-10-1,13 3 3,1-10 1</inkml:trace>
  <inkml:trace contextRef="#ctx0" brushRef="#br0" timeOffset="240445.0966">17403 13419 68,'0'0'33,"0"0"0,-3 14 1,3-14-12,13 4-12,1-1-2,-3-2-4,4 3-1,-1 2-2,2-2-2,-1 2-1,-1-5-3,2 3-1,-5-9-8,5 0-10,-1 1-6,0-9-3,4 4 0,-3-7 2</inkml:trace>
  <inkml:trace contextRef="#ctx0" brushRef="#br0" timeOffset="241331.8939">18319 13384 59,'0'-13'29,"0"13"-3,-4-22 1,-6 11-10,-4 1-14,-3 2-3,-8 4 0,-5 7 2,-4 6 1,-5 4 3,-1 7-2,-1 3 1,2 5-2,-1-2 1,9 2-2,3-4 0,10-2-1,6-3 0,9-4-1,3-15 1,19 15 1,0-13-1,8-4 1,4-3-1,4-5 0,2-4 0,2-4 0,0-3-1,-3-4 2,-2-3-2,-3-2 2,-6-4-2,-3-4 1,-6-1 0,-5 0 0,-7-2 0,-4 1-1,-4 0 2,-5 5-1,-4 2 1,-1 8-1,-4 5 0,-1 7 0,-2 9 0,3 12-1,1 11 0,3 10 1,3 9-1,5 5 0,6 4 0,6 2 1,8 0-1,3-6 1,4-2-2,5-9-1,3-2 0,-1-7-2,2-2 2,-1-5-2,2-2 1,-3-4-2,0-3 2,-1-7 0,0 0 0,-2-10 0,-2 2-1,-3-6 1,-2-1 1,-3-3 1,-4 2 1,-3 0 2,-3 1-1,-2 3 3,-3-1-2,0 13 2,-5-14-1,5 14 0,0 0-1,0 0 0,-9 6 0,9 4-1,1 7 1,2 3-3,1 2 0,0-1-2,3 2-1,-2-4-2,3-1-1,-3-7-4,4-3-8,-9-8-7,14-2-5,-5-2 1,-5-14 1</inkml:trace>
  <inkml:trace contextRef="#ctx0" brushRef="#br0" timeOffset="241551.0911">18560 13026 81,'0'0'34,"-11"-5"-1,11 5-1,0 0-11,0 0-22,0 0-6,13-5-6,-13 5-7,9-6-8,0 11-3,-9-5-1,20 10 2</inkml:trace>
  <inkml:trace contextRef="#ctx0" brushRef="#br0" timeOffset="241897.4025">18874 13288 72,'8'48'28,"6"5"-1,-6-12 1,3-2-17,-1-1-4,-3-12-1,1 0 0,-6-14 2,2-1 1,-4-11 0,0 0 0,0 0 0,0 0-2,-6-14-2,6 14-1,2-18-2,2 6-1,1 0-1,0-4-3,2 4-3,0-6-3,5 4-6,-4-8-7,6 3-6,-4-1-2,3-2-4,1 4 0,0-6 2,2 9 5</inkml:trace>
  <inkml:trace contextRef="#ctx0" brushRef="#br0" timeOffset="242363.8219">19131 13285 23,'12'21'21,"-11"-8"1,7 12-3,-4-2-5,3 2-3,-1-1-5,0-5-1,2-1-2,0-6 1,1-5 2,-9-7 3,14-5 0,-10-9 2,4 0 2,-6-7-2,5 2 0,-7-3-4,5 3-1,-6-1-3,3 6-1,-2 4-1,0 10-1,0 0 0,-10-1-1,10 1 1,-16 18 0,7-3-1,-3 0 2,0 0-1,1 0 1,-1 0 0,3 2-1,1-5 1,5 4 0,1-2 1,4 2-1,2-1 1,4 3-1,2-3 1,4 2 0,1 0-1,4-2 0,2 0-1,0-2 0,2-3-1,-2-2 0,1-1-1,-5-4-1,2-2-2,-4-7-4,3 4-7,-5-9-14,0-3-5,3-1 1,-2-6-1,6 2 3</inkml:trace>
  <inkml:trace contextRef="#ctx0" brushRef="#br0" timeOffset="242935.3358">19645 13315 59,'-13'14'30,"-8"-5"0,4 8 1,-5-2-13,2 0-7,4 5-4,1-2 1,6 4-1,4-4-2,8 3-1,3-4-1,9 1-1,0-5 1,7-1 0,3-6-2,2-3-1,2-4 0,0-4-1,3-2-1,-1-4 0,2-1-3,-2-5 0,0-1-3,-5-6 0,1 3-2,-3-10-1,-1 4-1,-6-8 2,-2 0 1,-4-1 3,-2 0 2,-3 1 4,-4 0 5,0 6 1,-4 1 3,1 8 0,-4 4 1,5 16 0,-13-11-1,13 11-2,-16 20-1,9 1-1,-3 6-1,3 8-1,-1 3 0,3 7 0,1 1-1,3 1-2,2-3 1,2-3-3,2-5 0,2-6-2,2-6 0,-3-8-3,4-3-2,-10-13-9,11 1-11,-11-1-4,6-16 0,-4 3 2</inkml:trace>
  <inkml:trace contextRef="#ctx0" brushRef="#br0" timeOffset="243756.0738">19884 13378 46,'-16'-6'29,"16"6"2,-15 3 0,15-3-7,12 9-8,2-7-7,8 3-3,5-3-1,7 2-1,1-3-1,5-1 0,-3-2 0,1 1 0,-5-3 0,0 1 0,-7-3-1,-4 2 0,-5 0 0,-4 0-1,-4 2-1,-9 2 0,0 0 0,1 10 0,-11 3 1,-1 6-2,0 3 2,-1 4-2,1 3 2,3 1-1,3-2 1,6 1-1,6-7 1,6-4-1,6-6 0,4-5 1,4-6-1,2-4 1,1-4-1,-2-3 0,-2-3 1,-4-1-2,-4-1 1,-6-1 0,-6-1 0,-6-1-1,-8-1 0,-6 0 2,-4-1-2,-5 2 1,-2 0 0,0 2 1,0 2-2,4 3 2,5 2 0,8 2-1,8 7 0,0 0 0,13-12 0,6 12 0,4 2 1,6 0-2,3 4 1,1 2 0,1 6 1,2 5-3,-1 2 3,-3 2-2,-2 3 1,-4-1-1,-2 0 2,-3-2-2,-4-4 1,-4-5 0,-3-4 1,-10-10-1,8 10 1,-8-10 0,0 0 1,0 0 0,-11-20 0,7 8 0,0-4 0,2-4 0,1-3-1,4-3 1,1 0-2,4-1 2,1 1-3,4 1 1,2 3-1,1 3-1,4 5-1,-1 0-2,3 8-2,-1-3-3,5 8-12,-4-2-15,-4-2 1,0 0 0,-5-7 1</inkml:trace>
  <inkml:trace contextRef="#ctx0" brushRef="#br0" timeOffset="291954.4133">14174 8497 17,'-9'-11'20,"9"11"2,-16-5-1,8 2-3,-5-4-3,-1 2 0,-3 1-3,-2-1-2,0 4-2,-2 2-2,1 6-2,-2 5 0,0 9-1,0 5 0,4 11 0,2 2-1,4 5 1,3-2-1,7 0 0,6-4-1,6-5 0,7-9 0,3-7-1,6-10 1,4-6 0,-1-7 1,1-6-2,-4-8 2,0-2-1,-4-6 0,-3-1 1,-5-1 0,-4-1-1,-5 2 2,-1 6-1,-3 2 0,-1 5 0,-1 4 0,1 12-1,0 0 0,-7 17 0,7 3-1,0 2 0,1 5-1,1 2 1,2 1-1,1-4 0,3-2-2,-1-8-2,2-1-5,-9-15-9,15 6-14,-3-8 0,-3-11-1,6 0 3</inkml:trace>
  <inkml:trace contextRef="#ctx0" brushRef="#br0" timeOffset="292427.839">14442 8337 61,'0'0'28,"-3"13"0,1 8 0,-3 4-15,0 6-4,2 7 1,-2 4-3,5 2-2,1-1-2,4-4-1,2-6 0,3-6-2,3-10 1,0-5-1,4-9 0,0-6 0,0-6-1,1-8 0,3-6 1,-1-6-1,1-7 0,-3-5 0,0-4 1,-3-1 0,-2-5 1,-2 5 1,-5 1 1,-2 9 2,-3 5-1,0 8 1,-2 6-1,1 17-1,0 0 0,-5 13-1,3 11 0,1 11-2,0 10-1,-1 7 1,1 8-2,0-1 0,3 0-2,-1-9-3,3-2-4,-3-14-6,1-8-10,3-6-6,-5-20 1,0 0-1,0 0 4</inkml:trace>
  <inkml:trace contextRef="#ctx0" brushRef="#br0" timeOffset="292752.1306">14630 8568 68,'-12'-19'31,"12"19"0,0 0 0,0-10-12,0 10-6,15-10-5,-3 6-4,0-5-1,3 1-2,-1 1-2,0 0-1,0 1-1,-3 2 0,1 3 0,-12 1-1,15 3 1,-15-3 1,11 19 1,-5-3 2,-2 3 0,1 5 0,0 1 1,0 3 0,0-2 0,1-2-2,0-3 0,-1-3-4,2-4-4,-7-14-10,0 0-8,15 7-4,-11-18-1,5 2 1</inkml:trace>
  <inkml:trace contextRef="#ctx0" brushRef="#br0" timeOffset="293076.4222">14880 8574 48,'0'0'28,"5"14"2,1-3-2,-4 3-9,1-2-4,2 4-2,-1-3-4,2 4-3,-2-7-1,2 2-2,-6-12 1,6 13-1,-6-13 1,0 0 0,0 0 0,0 0 0,8-2 0,-8 2 0,7-12 0,-7 12-1,10-19-1,-3 6-1,-1 0 1,-1 0-2,0 2-1,-1-2-2,-4 13-2,6-20-5,-6 20-14,9-16-13,-7 3 1,3-2 0,-3-6 0</inkml:trace>
  <inkml:trace contextRef="#ctx0" brushRef="#br0" timeOffset="293309.6319">14992 8320 118,'0'0'35,"-14"0"1,14 0-5,0 0-25,-10-14-2,10 14-3,-4-12-4,-1 1-5,5 11-8,0 0-14,0 0-5,0 0 0,0 0 0,2 12 3</inkml:trace>
  <inkml:trace contextRef="#ctx0" brushRef="#br0" timeOffset="295145.2825">15225 8634 39,'0'0'23,"0"0"0,0 0-2,0 0-4,0 0-4,1-14-4,-1 14-2,-10-10-3,10 10-2,-16-9 0,6 7-1,0 5-1,0 0 1,10-3-1,-17 14 1,17-14-1,-8 18 2,8-18 0,0 15 1,0-15 0,10 9 0,-10-9-1,12 5 1,-12-5 0,12 1-1,-12-1-1,9 0-1,-9 0 1,0 0-1,0 0-1,0 0 1,0 0 0,0 0-1,9 8 0,-9-8 1,0 0 0,8 14 0,-8-14 0,0 0-2,11 13-3,-11-13-11,0 0-13,9-2 1,-9 2-2,2-14 1</inkml:trace>
  <inkml:trace contextRef="#ctx0" brushRef="#br0" timeOffset="296064.1086">15250 8164 51,'-6'-18'25,"6"18"1,0 0 1,0 0-14,1 23-4,0 7 0,3 12-3,-2 9 0,3 8-5,1 7-4,1 2-7,1-5-4,0-6-5,-3-15-7,5-3-3,-6-18 1,4-3 2</inkml:trace>
  <inkml:trace contextRef="#ctx0" brushRef="#br0" timeOffset="296755.7306">15313 8578 37,'7'-11'23,"-5"-10"2,8 11-2,-3-3-7,4 2-5,0 3-2,-1 1-1,-1 3-1,-9 4-2,14 0-1,-14 0 0,7 16-2,-5-4-1,-1 2 0,-2 1 0,4 0 0,-3 0 0,4-4 0,-4-11 0,7 15-1,-7-15 2,9 6-1,-9-6 0,13-4 1,-13 4-1,15-14 0,-6 3 0,1 2 0,1-3-1,0 4 0,-2-2 0,0 7 0,0 3-1,-9 0 1,14 9-1,-14-9 1,13 18 0,-4-10 0,1 1-1,1-3 1,3-2 0,0-3-1,3-3 1,0-2-1,0-3 0,0-2 1,-3-1 0,-1 0 0,-3-1 1,-2 2 0,-8 9 0,9-18 0,-9 18 0,-4-10 0,4 10 1,-10-4-1,10 4 1,-15 4-1,15-4 0,-15 13 0,10-3 1,4 7-1,4 4 0,6 4 0,3 3 0,4 6 1,3 2-1,2 5 0,-2-2 1,-2 0-2,-5-5 2,-5-1-2,-6-5 0,-7-5-1,-6-5-1,-8-9-5,-2-4-6,-7-9-10,-2-6-5,0-8-4,-4-11-1,4-4 2</inkml:trace>
  <inkml:trace contextRef="#ctx0" brushRef="#br0" timeOffset="296920.8791">15459 8479 69,'14'-35'31,"2"1"-1,7 6-3,2 7-11,0 0-5,3 6-4,-7 3-3,-1 2-5,-6 6-6,-3-1-9,-11 5-13,10 3-1,-10-3-2,0 0 2</inkml:trace>
  <inkml:trace contextRef="#ctx0" brushRef="#br0" timeOffset="297112.051">15206 8392 116,'0'0'35,"9"2"0,14-11-5,14-4-47,15-5-16,3-9-1,8-1 0,1-11-1</inkml:trace>
  <inkml:trace contextRef="#ctx0" brushRef="#br0" timeOffset="309763.427">1955 8075 6,'0'0'12,"0"0"-1,0 0-1,1-14-1,-1 14-1,0 0-2,-11-10-1,11 10-1,-15-8-1,4 3 0,0 1-1,-5 1 2,1-1 0,-2 1 0,-3-2 1,0 1 0,-3 0 0,0-1 0,-3 1 1,2-1-2,-4 0 0,1 2 2,1-1-3,-1 3 1,-2 1-1,4 3 0,1 0-2,2 3 1,1 2-1,5 1-1,-2 2 1,5 1-1,3-1 0,1 3 0,0 1 0,1 2 1,2 1 0,0 3-1,1 5 1,0 3 0,0 3-1,-1 4 1,0-1 1,1 2-1,-2 0 1,2-1 0,-1-4 0,1-1 0,1-3 0,3-4 2,0 0-2,4-2 0,1-2 1,4-2 0,4 0 1,4-1-1,4-1 0,3 2 0,5-1-2,1 0 0,2-1-2,-3 2-1,-1 1-3,-2-5-5,2 1-11,0-2-9,-6-10 1,7-1-2,1-12 2</inkml:trace>
  <inkml:trace contextRef="#ctx0" brushRef="#br0" timeOffset="311305.8139">9845 7839 28,'0'0'18,"0"0"0,0 0-4,0 0-4,0 0-2,11 3 0,-11-3 0,8 3 0,1 1 0,3-2-1,4 4 1,3 0-2,5 2-1,3-1 0,7 2 0,0 1-1,5 1 1,1 0-2,5-1 0,1 1 0,2-2-1,3 1 1,2-1-2,2-3 1,1 1 0,-2-1-1,1-1 1,-1 0-1,-1 1 0,-2-1 0,-2 2 0,-4 0 0,-1 0-1,-2 0 1,-3 2-1,-5 0 0,-3 2 0,-3 0 0,-3 2 0,-5 1-1,-2 1 1,-3 3 0,-3-1-2,-1 4 2,-1 2-1,-2-1 1,-2 1-1,0 2 0,-2-2 1,-1 2-1,0 0 2,0-3-1,-1 1 0,-1-1 0,1-1 0,0-1 0,-1-2 0,0-3-1,0 1 1,-1-2 0,-2-2 0,-3 2 1,-1 0-1,-3 0 1,-3 3 1,-4 0 0,-1 1 0,-6-2 0,-2 3 0,-3-5 0,-1 1 0,-3-4 0,-2-4-3,-3-3-4,-7-7-13,-3-8-15,3-3 1,-7-14-1,2-4-2</inkml:trace>
  <inkml:trace contextRef="#ctx0" brushRef="#br0" timeOffset="408503.2129">11917 8997 4,'-9'2'14,"9"-2"2,0 0 1,0 0-8,0 0-1,11 3 1,1-3 2,6 2-1,4 0 0,10 0 0,5 1-1,6-1-1,5 1 0,3-3 0,1 2-1,3 0 0,0-1-1,-3-1-1,0 1-1,-4-2-1,-2 2-1,-6 0-1,-2 0 0,-9 0-1,-5 2 0,-6-2 0,-5 1 0,-4 1 0,-9-3-1,0 0 1,5 10 0,-5-10 0,0 20 0,-2-6 0,2 5 0,-3 3 0,2 3 1,-1 5 0,2 2 0,-2 3 0,2 5 1,0 2 0,0 6 0,2 3 0,0 8 0,1 3 0,-1 6 0,-1 9 0,0 6 0,-2 7-1,1 7 1,-3 5-1,2 7 1,-5 7-1,3 5 1,-1 4-1,1 5 1,1 0-1,1 5 1,0-1-2,-1-2 1,2-3-1,-2 0 1,-1-4 0,0-2-1,-1-1 1,-2-1-1,-2-3 1,0 2 1,0-3-1,1-1 1,0-5 0,1-1-2,1-3 1,1 1 1,0-2-1,2-2 0,-1 1 0,2 4 0,0 0 0,2 0 0,-1-1 0,5-3 1,1-3-1,2 0-2,3-3 2,-1 3-1,3-2 1,-2 2 0,-2 0 0,1 2-1,-1 1 1,0 4 0,-2 1 1,0-1-2,-1 0 0,2 1 0,-1 2 0,-1 4 0,1 0 0,-1-3 0,-1-3 0,-2-5 0,-1-6 0,0-3 0,-2-6 0,-1-8 0,-1-5 0,-2-5 0,-2-4 0,0 0 0,-1-1 0,-1-2 0,-1-5 0,-1 1-2,2-2 2,0 2-1,0-3 1,0-3 0,2-1-1,1-4 1,0-2 0,0-1 1,-2-4-1,2-5 1,-1-2-1,1-3 2,2-1-2,-1-1 0,0 2 0,2-1 0,2 2 0,0 4 0,0 1 0,2-1-2,-2-1 1,2-1 0,-1-4 0,0-4-1,0-6 2,-1-5 0,0-2 0,1-5 0,-1-10 1,0 14-1,0-14 0,0 0 1,0 12-1,0-12 0,0 0 1,-9 10-1,-2-2-1,-7 1 1,-12-4-1,-14-1-1,-18-5-4,-25-7-16,-22-8-19,-29-9-1,-26-7 0,-24-10 0</inkml:trace>
  <inkml:trace contextRef="#ctx0" brushRef="#br0" timeOffset="415161.1997">16543 15337 12,'12'0'18,"-12"0"0,0 0-3,11-2 0,-11 2-2,0 0-1,0 0-1,0 0 1,0 0-3,0 0 0,-4 10 0,4-10-2,-16 12 0,4-2 1,-7 0-3,-1 6 0,-8-1-1,0 5 0,-7 1-1,-4 3 0,-6 1 1,-1 4-1,-8 0 0,-1 3 0,-4-1-1,-2 0 1,2-3-2,4-1 0,5-4-1,5-4-1,8-3-1,6-7-3,13 1-6,3-7-14,15-3-11,0 0 0,12-13 0,10 4 2</inkml:trace>
  <inkml:trace contextRef="#ctx0" brushRef="#br0" timeOffset="415800.7748">16558 15331 12,'0'0'20,"0"0"1,0 0-2,0 0 0,-4 14-1,4-14-2,3 18 0,-1-7-2,6 8-2,-3-3 0,9 9-3,0-2-2,10 9 0,4-3-2,12 6-1,4 0-1,11 0-1,6 0 0,6 0 1,1-1-2,2-3 0,-3-2 0,-3-2 0,-5-6 0,-7-2 0,-6-3-2,-8-4-1,-6-3-1,-8-5-4,-5 4-8,-19-8-22,5 11 1,-13-6-1,-11-1 1</inkml:trace>
  <inkml:trace contextRef="#ctx0" brushRef="#br0" timeOffset="416817.6892">15726 15787 18,'1'16'23,"-1"-16"2,0 0 2,0 0-10,0 0-3,0 0-1,0 0-1,4 11 0,-4-11-1,4 21-2,-3-6-1,4 13-1,-3 6-2,3 13-1,-3 8-1,2 14-1,-2 7 0,-1 8 0,-1 3 0,-1 7-1,-1-3 1,1 1-1,-1-6 1,1-1-1,1-7 1,0-4-2,1-6 1,2-7 0,0-7-1,2-4 1,-1-7 0,1-8 0,0-6-1,0-6 1,0-5 0,-1-3-1,0-5 0,-4-10 0,7 13 0,-7-13 1,0 0 0,0 0 0,0 0-1,0 0 1,0 0-1,0 0 0,9 3 0,-9-3-1,0 0 1,0 0-1,9-4 0,-9 4 0,0 0 1,10-1 0,-10 1 0,16-1 0,-2 1 0,4 0 0,7 1 0,7-1 0,8 1 0,8 1 1,7 1 0,6 1 0,4 2-1,2 2 1,2-1-1,-2 2 0,-3 1-1,-4-1 0,-7 2-1,-6-4-1,-3 1-4,-13-7-14,-5 0-17,-4-4 0,-6-8 0,-2-5 0</inkml:trace>
  <inkml:trace contextRef="#ctx0" brushRef="#br0" timeOffset="417749.5271">17449 15909 28,'0'0'27,"0"0"0,0 0 2,0 0-10,0 0-7,0 0-3,-2 17 0,1 3-2,-4 7 1,3 14-3,-5 9 1,2 17-1,-2 6 0,2 10-2,-3 1 0,3 5 0,-2-6-1,3-3 0,-1-10 0,1-7-1,0-10 0,1-6 0,0-10 0,2-7 0,-1-6 0,3-6 0,-1-5 0,0-13 0,1 14 0,-1-14-1,0 0 1,0 0 0,0 0 0,0 0 0,0 0-1,0 0 1,0 0 0,0 0-1,0 0 0,0 0 0,-12 14 0,4-7 1,-3 5-1,-4 2 1,-3 6 0,-6 4 1,-9 6-1,-5 5 1,-11 5 0,-3 2 1,-5 3-2,-4-3 1,0-4-2,2-6 0,6-4-3,5-11 0,14-6-6,5-18-9,15-7-21,9-9-2,10-7 2,10-10-1</inkml:trace>
  <inkml:trace contextRef="#ctx0" brushRef="#br0" timeOffset="418306.0275">15947 15982 90,'14'16'36,"-4"-14"1,4-3-1,8-2-22,-3-7-8,5 1-2,1-5-1,5-3-2,1-1 0,0-2-1,-1 1 0,-2-1-2,1 4-2,-3-1-2,0 10-3,-8-1-11,1 11-18,-5 8 2,-7 8 0,-3 10 1</inkml:trace>
  <inkml:trace contextRef="#ctx0" brushRef="#br0" timeOffset="418690.3731">15992 16906 37,'14'10'33,"-14"-10"2,16 5 1,-4 3-10,0-9-7,12 13-6,-1-7-3,10 9-2,1-2-3,6 4 0,2 1-2,2 0-2,4 1-1,-2-2-1,1-1-3,-8-7-3,3 5-10,-8-10-22,-1-8 1,-4-6 0,-6-5-1</inkml:trace>
  <inkml:trace contextRef="#ctx0" brushRef="#br0" timeOffset="418939.5972">16850 16518 72,'0'0'34,"15"24"0,-9 0-8,-1 6-11,4 15-7,-4 4-2,0 9-3,-2 3-3,-3-7-14,1-3-20,5-8-1,0-18-1,6-13 1</inkml:trace>
  <inkml:trace contextRef="#ctx0" brushRef="#br0" timeOffset="419669.2533">17442 15898 31,'0'0'28,"0"0"3,0 0-6,0 0-5,0 0-3,9 0-1,1-8-3,8 4-3,2-7-2,12 2-1,2-5-1,6 2-1,2-2-1,3 2-1,-2-1 0,1 2-1,-4 0-1,-4 2 0,-6 2-1,-7 0-1,-5 3-1,-5 0-2,-1 4-11,-12 0-22,5-12-1,-6 2 1,-3-6-1</inkml:trace>
  <inkml:trace contextRef="#ctx0" brushRef="#br0" timeOffset="423312.5293">18646 15382 14,'0'0'15,"0"0"0,0 0-3,0 0 1,0 0 0,-3 11 0,3-11 0,0 0-2,0 0 1,0 0-3,-10 15 1,10-15-3,-12 15 0,1-8 0,3 7-1,-6-1-1,1 6 0,-4 1 0,-1 6-1,-5 4 0,-1 5-1,-6 4-1,1 5 0,-3 0-1,0 1 0,0-3 0,1-3-1,4-6-1,2-6-2,7-5-3,-1-11-9,11-4-16,8-7-3,-9-4 0,9 4-2</inkml:trace>
  <inkml:trace contextRef="#ctx0" brushRef="#br0" timeOffset="423952.1044">18227 15454 12,'0'0'22,"0"0"2,0 0 1,0 0-7,0 0-4,0 0-1,0 0-2,0 0-1,0 0-1,0 0 0,13 15-2,-13-15-1,18 18-1,-4-4 0,4 6-1,1 4 1,6 5-1,1 0-1,4 5 0,1-1-1,3-1 0,0-1-2,1-3 0,2-4-4,-4-8-2,2 2-14,-4-8-16,-7-7 1,0-4-1,-7-10 2</inkml:trace>
  <inkml:trace contextRef="#ctx0" brushRef="#br0" timeOffset="425526.5201">18888 15604 10,'0'0'21,"0"0"1,0 0-3,0 0-2,0 0-2,0 0-1,0 0-2,0 0 0,0 0-2,1 15-1,-1-15 0,13 11-1,-3-6-2,5 4 0,3-2 0,4 1-2,3-3 0,4 2-1,2-3-1,4 1 0,0-3 0,2 2-1,0-1 0,0 0 0,0-1 0,-2 2 0,-1-2-1,-4 0 1,-2 1 0,-3 0-1,-6-2 0,-2 2 0,-6-1 0,-2-1 0,-9-1-2,0 0-1,11 1-5,-11-1-11,-8-15-17,8 15 1,-3-21-1,3 7 1</inkml:trace>
  <inkml:trace contextRef="#ctx0" brushRef="#br0" timeOffset="426625.5083">19804 15440 15,'0'0'22,"0"0"4,0 0-3,0 0-2,2 12-2,-2-12-1,10 13-3,-10-13 0,19 21-2,-5-9-3,7 5-1,-1 0-2,7 4-1,-2-2-2,3 3-1,-3-4 0,1 2-1,-5-3-1,-2-1 0,-4-3-2,-3-3 0,-3 0-2,-9-10-2,9 10-5,-9-10-11,-1-10-16,1 10 1,-3-23 0,3 8 1</inkml:trace>
  <inkml:trace contextRef="#ctx0" brushRef="#br0" timeOffset="427093.9295">20264 15388 18,'0'0'21,"11"0"3,-11 0 2,0 0-8,0 0-2,0 0-3,0 0-1,0 0-2,0 0-1,-9 6-1,9-6-3,-9 8-1,9-8-2,-12 10 0,12-10 0,-13 10 0,13-10-1,-16 14 1,8-3 1,-3 0-1,0 3 0,-1 3 0,-2 5 0,-2 3 0,0 7 0,-4 2 0,2 4 0,-4 2 0,2 3 1,-2 0-1,1-1 1,0-3-1,3-4 0,1-3-1,2-4 0,3-6-1,1-7-1,5-2-4,6-13-6,-11 3-24,11-3-3,-1-20 2,3 1-1</inkml:trace>
  <inkml:trace contextRef="#ctx0" brushRef="#br0" timeOffset="434171.2934">20200 14724 21,'0'0'13,"0"0"2,0 0 2,0 0-1,0 0 0,5 18-1,-4-4-2,0 3-1,1 5-1,-2 2-2,3 2-3,-3 2 1,1 0-3,-3-4 0,1-1 0,-1-5 0,0-2-1,-2-5 1,4-11-1,-5 11 1,5-11-2,0 0 1,-7-18-1,6 2-1,2 0 0,1-5 0,1-1-2,2-2 1,2 0 0,2 1 0,2 0 0,2 2 0,0 4 1,1 1-1,0 2 0,-3 2 0,1 6 0,-2 4 0,-2 3 0,-8-1 0,15 20-1,-9-6 1,-1 3-1,1 2 1,-2 2 0,1-2-1,-2-2 1,-1-3 0,-1-3 0,-1-11 0,1 12 1,-1-12 0,0 0 0,0 0 0,0 0 0,0 0 1,2-11-1,0 0-1,2-2 1,-1-3-1,2-1 0,0-1 0,2 2 1,1 2-1,-1 2 1,-7 12-1,13-13 1,-13 13-1,16 12 0,-8-2 0,-1 4 0,-2 2-1,2 1 1,0 1-1,-2-2-1,0-2-1,-5-14-3,8 19-4,-8-19-4,0 0-11,8 4-7,-8-4-1,10-13 0,-6 1 3</inkml:trace>
  <inkml:trace contextRef="#ctx0" brushRef="#br0" timeOffset="434712.7803">20579 14745 39,'0'-12'26,"0"12"1,0 0-1,0 0-7,4 12-5,-8 0-3,3 6-2,-3 1-2,5 3-1,1-1 0,2 4-1,0-9 0,5-2-2,-1-6 0,4-2 0,0-7-1,1-3 0,-2-5 0,2-1 0,-3-3-1,-3-2 0,-1-3 0,-3-1-1,-3 2 1,-3 2-1,-2 1-1,-1 0 0,6 14-1,-12-20-1,12 20 0,-8-11-1,8 11-2,0 0 1,6-11-1,-6 11 0,14-8 1,-4 4 2,4 3 0,-1 3 2,4 4 3,-1 3 1,1 5 2,0 5 0,-4-1 0,1 3 1,-6-5-1,0 1 0,-4-5 0,-1 0-1,-3-12 0,0 0-1,0 0 1,0 0-2,-9-13 0,7-1-1,1-2-2,0-7-1,5 1-5,-3-7-4,8 3-18,1 2-7,1 2 1,1 3-1,-1 2 3</inkml:trace>
  <inkml:trace contextRef="#ctx0" brushRef="#br0" timeOffset="435111.1385">20944 14739 69,'7'20'31,"-4"-9"-1,5-1 2,3-4-16,-11-6-6,19-6-2,-19 6-2,15-14-1,-9 2-1,2 2 0,-4-4-2,1 3 1,-3-1-2,1 0 0,-2 1-1,-1 11 1,1-18-2,-1 18 1,0 0 0,-4-12 0,4 12-1,0 0 1,-10 12 0,10-12-1,-12 20 2,7-8-1,0 4 1,2 0 0,0 1 1,4 0 0,3-3 0,4-1 0,1-4 0,4-1-1,-1-3-1,1-5-2,2-1-2,-3-9-5,5 1-25,-3-2-2,0-3 1,1 0-2</inkml:trace>
  <inkml:trace contextRef="#ctx0" brushRef="#br0" timeOffset="435766.728">21504 14694 39,'0'0'25,"0"0"3,0 0 0,0 0-7,2 14-6,-2-14-1,12 3-3,-12-3-1,16 1-1,-7-4-3,5 1 0,-3-5-3,2 0-1,-1-4-1,-1 1 0,-1-2 0,-2-1-1,-2 1 1,-2 1 0,-4-1-1,0 12 0,-6-19 0,6 19 0,-16-11 0,7 8-1,-4 3 1,-1 3-1,1 2 1,-2 2 0,2 3 0,1 3 0,1 1 0,3 2 1,2 2 0,5 1 0,4 4 1,5-1-1,3 0 1,3-1-1,4-2 1,1-4-1,3-2-1,-1-4-1,2-6-1,-2-4-2,1 0-4,-3-11-5,1 2-16,1-5-6,-5-5 0,2 0 0,-6-7 2</inkml:trace>
  <inkml:trace contextRef="#ctx0" brushRef="#br0" timeOffset="436013.9503">21813 14347 73,'0'0'31,"-9"-15"0,9 15 0,0 0-14,-4 15-8,7 6-3,-2 4 0,4 11 0,-2 3-2,1 8 0,-1 2-1,1 0-3,-1 0-2,-1-7-4,3-2-6,-5-10-15,0-8-8,3-4 1,-3-18-1,5 12 2</inkml:trace>
  <inkml:trace contextRef="#ctx0" brushRef="#br0" timeOffset="436459.3508">21895 14721 77,'16'4'33,"-2"-4"-1,6-1 1,-1 0-17,3-7-9,3 1-1,-3-6-3,0 2 0,-4-3 0,0 2-1,-5-1 0,-3 2 0,-4 0 0,-6 11-1,5-19-1,-5 19 0,-4-17 0,4 17 0,-11-12-1,11 12 0,-14-9 1,5 8-1,-1 2 1,-2 4 0,1 2 0,-2 2 0,1 4 0,0 4 1,1 0 0,2 3 0,3 0 1,3 0-1,2-3 1,3 1-1,2-2 0,3-1 0,4-4-1,1-4 0,1-1-3,2-9-2,3 1-4,-2-9-6,7 0-10,-2-4-9,2-5-1,2 2 0,0-4 3</inkml:trace>
  <inkml:trace contextRef="#ctx0" brushRef="#br0" timeOffset="437520.3048">22353 14587 43,'10'0'26,"-10"0"2,0 0-1,-11 5-6,-1 0-7,-1 6-3,-4-1-3,1 5-1,0-2 0,4 3-2,2-1 0,5 2-1,3-3-1,4 1 0,3-2 0,5 0-2,1-4 1,4-3 1,-1-5-2,2 0 1,3-4-1,1-4 0,2-6-1,0-2 0,0-4 0,-2-2 0,0-2 0,-2-4 0,-4-3-1,-3 0 1,-3-1 0,-5 1 0,-3 1 1,0 0-1,-3 5 1,-1 3 0,-2 4 0,1 4-1,5 13 1,-11-11 0,11 11-1,-14 13 1,7 3-1,1 6 0,2 5 0,2 6 0,2 2 0,1 2 1,3 0-2,1-3-1,3-1-2,-4-9-3,2 3-2,-4-12-1,2 2-1,-4-17-1,1 15-1,-1-15 3,0 0 1,0 0 3,-6-13 3,6 13 3,-7-17 3,7 17 3,-9-20 1,9 20 3,-4-20 1,4 20-1,2-19-1,-2 19-2,12-17-1,-1 10-2,-1-1-1,6 2 0,-2 2-2,2 3 0,-1 5 1,0 4-1,0 2-1,-2 3 0,-2 3 1,-1 1-1,-3-2 0,-2 0 0,-1-3 1,-4-12-1,4 15 2,-4-15-1,0 0 0,0 0 0,0 0 1,-1-11-1,2 1-1,2-3 1,0-1-1,2 0 1,1-1-2,0 1 1,0 2 0,-6 12-1,13-14 1,-13 14-1,14 0 1,-14 0 0,13 10-1,-13-10 1,18 15 1,-8-8-1,1 0 1,0-3 0,0-1 0,-1-2 0,-1-3 0,0-2 0,-9 4 0,10-14 0,-6 4 0,-1-1-1,-2-1 0,-3 1 1,-1-1-1,3 12-1,-9-16 1,0 11-2,0 4 1,-1 2-2,10-1-2,-16 8-2,16-8-6,-9 14-9,9-14-15,0 0 1,10 7 1,0-8 0</inkml:trace>
  <inkml:trace contextRef="#ctx0" brushRef="#br0" timeOffset="438866.5153">22921 14584 71,'0'0'33,"5"23"0,-7-7 1,-1-2-16,3 7-9,-3-3-3,2 3-1,-1-2-1,3-3-1,-2-2 0,3-3-1,-2-11 0,3 10 0,-3-10-1,0 0 0,0 0 1,7-13-1,-7 13 0,10-18 0,-3 6-1,1 0 1,0 1-1,1 0 1,0 2-1,-9 9 1,15-11 0,-15 11-1,16 6 1,-16-6-1,15 19 1,-10-3-2,2 3 0,-1-2-1,2 2-3,-4-5-2,4 0-3,-8-14 0,11 12-4,-11-12-2,16-6 0,-11-5 2,4 3 4,-2-2 5,2 0 4,0 5 4,-9 5 4,18-9 4,-9 6 1,5 5 2,-5-3-2,8 3-1,-4-4-2,5 3-3,-4-5-1,1 0 0,-2-4-2,-2 1 0,-2-2-2,-9 9 1,9-20-2,-9 8 1,-3 2-1,3 10 1,-16-18-1,5 12 0,-2 4 0,-1 3 0,-3 4 1,0 4 0,1 5 0,1 2 0,2 4 0,2 1 0,3 0 0,4 0-1,3-4 1,5-3-2,3-3 0,2-6-2,5-4-2,0-9 0,4-1-2,-3-9-1,8 4 0,-3-8 0,3 3 0,-3-3 3,1 2 1,-3 3 4,-3 3 2,-2 4 1,-13 10 1,9-10 1,-9 10 2,-11 9-1,-3 2 0,1 6-2,-4 3 0,3 3-1,0 1 0,4-1 0,2-2-2,6-1 0,6-5 0,4-2 0,3-6 0,1-4-1,1-3 1,2 0-1,0-2 1,2 1-1,-3-1-1,1 3 1,-2 2-1,-2 7 1,-2 4 0,0 7 1,-3 5-1,0 6 1,-3 5-1,0 4 1,-2 1 0,-2-1 1,-3-4-1,-2-3 1,-5-7 0,-6-6-1,-6-10 0,-4-9-1,-5-8 0,-2-9 0,-3-7 0,-1-9-2,1-6 1,4-10-2,8-2-1,6-9 0,11 0-2,7-5-1,13 2 0,6-4-1,13 7 0,4 2 2,6 7 1,-1 5 2,1 7 4,-1 6 0,-4 7 2,-4 7 2,-9 7 1,-1 10 0,-11 8 1,1 13-1,-9 5-1,3 10-1,-6 2-1,6 7 0,-2 0-1,1 1-1,5-4-2,1-8-1,3-4-2,-5-10-5,7-1-11,-6-10-17,-10-9-1,0 0 2,4-21-1</inkml:trace>
  <inkml:trace contextRef="#ctx0" brushRef="#br0" timeOffset="439122.7457">23445 14642 89,'0'0'33,"2"-12"0,16 8 1,12 1-24,2-4-4,5 3-3,3 2 1,4 6-1,-2 5-1,2 7 1,-3 6 2,-3 5-2,-3 1 0,-1 2-1,-6-2-1,-5-4-2,-1-3-2,-8-11-6,1-3-12,-7-8-17,-4-10 0,-2-4 1,-2-7 0</inkml:trace>
  <inkml:trace contextRef="#ctx0" brushRef="#br0" timeOffset="439650.22">24016 14612 73,'0'0'34,"8"26"0,-4-10 2,-1-2-18,9 7-7,-2-7-2,4 2-2,0-6 0,3-1-2,-1-7 0,2 1-2,-3-8-2,1-2 1,-2-3-2,0-4 1,-1-3-2,-2 1 2,0 2-2,-1 0 0,-3 2 1,-7 12-1,12-11 0,-12 11 0,16 8 0,-6 0 1,5 2-1,4 3 1,-19-13 1,50 25 1,-20-17 0,1-2 0,0-4 0,-31-2 0,57-7 0,-57 7 1,42-21-5,-42 21 2,0 0 0,35-44 0,-35 44 0,0 0 0,-1-40 0,1 40 0,0 0 2,0 0-2,-34 9 0,34-9 0,0 0 0,-15 56 0,15-56 0,8 42 0,-8-42 0,0 0-2,34 41-2,-34-41-4,33-1-18,-33 1-13,0 0-2,36-54 2,-32 19-1</inkml:trace>
  <inkml:trace contextRef="#ctx0" brushRef="#br0" timeOffset="439860.409">24359 14187 89,'-56'-34'35,"2"4"0,9 8 0,5 4-17,16 4-22,8 4-25,7-2-7,9 12 0,-15-6-1</inkml:trace>
  <inkml:trace contextRef="#ctx0" brushRef="#br0" timeOffset="440236.7474">21895 15190 70,'0'0'36,"0"0"-1,0 0 3,12 13-12,0 11-13,-7 4-4,6 12-3,-4 4-2,0 8-1,-2 1-3,-3 1-2,-1-3-2,-2-10-4,2-5-9,-1-11-19,0-25-2,0 0 1,13-7 0</inkml:trace>
  <inkml:trace contextRef="#ctx0" brushRef="#br0" timeOffset="440598.0723">22152 15222 108,'13'29'34,"-11"-4"2,0 7-2,0 6-28,-2 2-3,1 0-2,0-5-1,0-4 0,0-8 1,2-4-1,1-8 0,-4-11 1,12 0-1,-3-9 0,-1-3 1,3-4-1,1 0 1,-1 1 0,2 1 1,-1 2-1,-1 3 1,-1 5 0,0 3-1,0 5 1,-10-4-2,15 13 1,-15-13-1,14 16-1,-14-16-2,9 13-3,-9-13-10,0 0-20,0 0-1,0 0 0,-17-20 0</inkml:trace>
  <inkml:trace contextRef="#ctx0" brushRef="#br0" timeOffset="441064.4917">21944 15333 105,'-19'4'34,"19"-4"1,0 0-1,12 5-28,12-5-4,6 0-2,4-3-2,7 2-1,1-2-2,5 1 0,-4-2-1,2 3 1,-5-4-1,2 5 1,-4-1 2,-6 2 2,-5 1 2,-6 2 2,-6 4 1,-15-8 0,10 23 2,-16-9 0,-2 5 0,-8 0-1,1 4 0,-3-3-2,3 1-1,2-3 1,4-1-2,3-4 1,6-1-1,0-12 1,14 13-1,0-9 0,4-1 0,2-3 1,4 1-1,0-1 0,1-1 0,-1 1-1,-3-1 0,-3 1-1,-3-1-2,0 2-3,-15-1-4,18-3-17,-18 3-11,13-10 1,-13 10 0,11-18 1</inkml:trace>
  <inkml:trace contextRef="#ctx0" brushRef="#br0" timeOffset="441320.7221">22692 15504 91,'1'14'33,"4"0"1,-5-14 1,6 13-24,-6-13-5,14 8-2,-4-6 0,0-4 0,2 3-1,0-3 0,2 0-1,-2 1 0,1 0-2,0 2-2,1-2 0,1 3-5,-4-4-5,9 4-12,-3 1-13,5-4 1,3 1 0,1-5 1</inkml:trace>
  <inkml:trace contextRef="#ctx0" brushRef="#br0" timeOffset="441613.9858">23489 15395 39,'0'0'30,"4"-11"2,-4 11 1,0 0-7,-10-6-10,10 6-2,-13 18-3,6 3-2,-9 3-1,2 10-3,-4 3 0,-2 6-3,-2 0-1,1-1 0,1-2-3,1-8-2,5-2-4,-3-15-9,8-7-21,9-8 2,-11 0-1,9-10 0</inkml:trace>
  <inkml:trace contextRef="#ctx0" brushRef="#br0" timeOffset="441916.2576">23230 15368 60,'0'0'35,"0"0"-2,0 0 2,0 0-12,0 0-11,3 14-2,1-2-3,4 9-1,0 2-2,7 10 0,-1 3-1,6 5 0,0 0-1,5-1 0,-1-3-2,2-3 0,1-5-2,-2-9-3,4-1-4,-10-12-21,5-4-8,-2-6 0,-6-8-1,-1-3 1</inkml:trace>
  <inkml:trace contextRef="#ctx0" brushRef="#br0" timeOffset="458197.8979">20555 16754 70,'0'0'33,"-15"17"-4,2-5-3,0 8-11,-8-1-4,-1 13-2,-6 3-2,-1 11-1,-4-1-3,1 4 0,-1-1-2,4-3-2,5-6-3,2-12-4,9-3-7,0-15-15,13-9-5,0 0-2,-4-22 2</inkml:trace>
  <inkml:trace contextRef="#ctx0" brushRef="#br0" timeOffset="458460.1337">20328 16791 77,'0'0'33,"0"0"1,1 21-6,-1-21-17,7 32-3,1-9-2,4 11-1,3 0 0,2 7-1,2-2-2,0 0-1,2-4-3,-5-7-3,3-1-5,-7-15-9,1-1-16,-2-6-1,-11-5-1,16-6 3</inkml:trace>
  <inkml:trace contextRef="#ctx0" brushRef="#br0" timeOffset="458701.3506">20635 16959 63,'10'11'35,"-10"-11"0,19 3 2,-5 2-19,2-11-8,6 5-3,0-6-1,4 4-2,-2-3-3,3 1-2,-1 3-5,-5-6-7,4 3-21,-3 3-2,-4-2-1,2 2 1</inkml:trace>
  <inkml:trace contextRef="#ctx0" brushRef="#br0" timeOffset="459054.6683">21223 16804 61,'5'12'34,"-5"-12"-1,13 14 1,-1 0-16,0-4-9,6 10-1,0-2-2,4 5-2,-1-1-1,0 0-3,1 1-4,-5-9-3,4 3-8,-7-10-15,0-5-6,-3-4 0,0-7 2</inkml:trace>
  <inkml:trace contextRef="#ctx0" brushRef="#br0" timeOffset="459279.8708">21562 16756 63,'-9'22'34,"2"-2"-2,1 8 2,0 11-10,-4 3-17,1 10-3,-2 6-1,1 1-1,3 2-3,-2-6-6,7-2-16,3-9-11,2-14-1,5-11-1,3-14 1</inkml:trace>
  <inkml:trace contextRef="#ctx0" brushRef="#br0" timeOffset="459806.3442">21984 16762 82,'0'0'32,"-5"27"1,2-1-3,-5 3-20,6 14-3,-4 1-1,4 10 0,-2-4-1,2 2 0,-2-8-1,2-5-1,0-11-2,1-9 0,1-19-2,0 0 1,0 0-1,3-10 0,2-8 0,0-5 0,3-2 1,1 0-1,3 1 1,-1 5-1,2 3 1,1 8 0,-2 5 0,2 6 0,-2 7 0,-2 4 1,0 3-1,-2 4 0,-3-1 0,-2 0 1,-5 0-1,-3-3 0,-5 0 0,-5-6 0,-3-1-1,-3-6-2,0-1-2,-3-9-2,6 1-3,-3-12-6,11 1-11,4-5-8,5-6-1,7 1 3,4-7 1</inkml:trace>
  <inkml:trace contextRef="#ctx0" brushRef="#br0" timeOffset="460168.67">22241 16931 76,'1'25'31,"1"4"0,-1-4-8,-2-3-16,4 1 0,-1-5-2,6-1 0,-8-17 1,23 15-1,-7-15-1,4-1 1,0-6-3,2-3 0,0-4-1,-1-2-1,-2 0 0,-4 2 0,-3 0 0,-5 1 1,-6 3-1,-1 10 0,-15-11-1,0 11 1,-1 3-1,-4 0 0,1 5-1,0-3 0,4 4-2,0-8-4,15-1-6,-14 2-13,14-2-7,-1-17-1,5 1 2</inkml:trace>
  <inkml:trace contextRef="#ctx0" brushRef="#br0" timeOffset="460568.0291">22538 16885 78,'9'23'33,"-6"-2"-2,2 0-5,2 2-16,-5-5-6,5 1-1,-3-7 1,2 0-1,-6-12-1,11 11 0,-11-11-1,9-7 0,-3-4-1,0-1-1,2-2 0,-1-2 0,2 0 0,0 2 0,2 1 1,0 6 1,-2 1 0,2 5 1,-1 2 0,1 7 1,-2-1-1,0 5 0,-1 1-1,-1 0 0,0-1-3,-3 0 0,1 1-4,-5-13-2,8 13-5,-8-13-13,0 0-8,11 0 0,-11 0 1,14-12 1</inkml:trace>
  <inkml:trace contextRef="#ctx0" brushRef="#br0" timeOffset="461787.1253">23011 16851 28,'12'-4'23,"-12"4"-4,4-14 0,-4 14-6,-8-15-1,8 15-1,-18-10 0,7 10-2,-7 1-1,2 8-1,-3 3-1,3 10 1,-3 4-1,5 8-1,1-3-1,6 4-1,2-2 0,6-2-1,4-6 0,5-7-1,3-11 0,4-5 0,1-7-1,4-9 0,-1-6 0,0-7 0,-2-4 0,-1-4-1,-3-1 1,-3-4 1,-4 0-1,-4 0 1,-3 1-1,-4 1 2,-2 2-1,-4 2 1,-2 5-1,1 4 1,0 4 0,-1 9 0,0 7 0,2 9 0,-1 12 0,3 11-1,1 8 0,2 9-1,2 11 1,2 8-1,4 1-2,2-1-1,6-3-3,-2-13-7,8-3-20,1-10-3,2-12-1,1-13 0</inkml:trace>
  <inkml:trace contextRef="#ctx0" brushRef="#br0" timeOffset="462202.4988">23578 16905 28,'0'0'29,"-20"-14"2,20 14-2,-13-7-6,13 7-7,0 0-1,0 0-3,-2 19-3,3-3-1,4 7-3,-3 1-3,2 4-1,-1 3-3,-2-6-5,4 5-10,-5-9-17,2-6-1,-2-15-1,8 11 1</inkml:trace>
  <inkml:trace contextRef="#ctx0" brushRef="#br0" timeOffset="462548.8102">23904 16849 66,'0'0'34,"0"16"1,-9-7 0,-5-4-20,5 10-5,-8-4-3,8 6 1,-6-4-4,9 4 1,3-1-2,5 0-1,2 0-1,9 1 2,0-3-1,2 0 0,-1-2 1,-1 2-1,-2-2 0,-11-12-1,8 15-4,-19-15-5,1 3-12,-8-12-19,-3-6-1,-1-6 1,-3-8-2</inkml:trace>
  <inkml:trace contextRef="#ctx0" brushRef="#br0" timeOffset="462719.9641">23561 16545 78,'0'0'38,"-14"-20"-3,14 20 0,2-17-14,7 10-30,-9 7-24,19-17-3,-6 15-1,-2 2-1</inkml:trace>
  <inkml:trace contextRef="#ctx0" brushRef="#br0" timeOffset="463855.9856">21803 17748 56,'0'0'35,"0"0"-2,6 12-4,-1 1-11,-5 5-8,3 8-2,-3-26-2,4 73 4,-4-31-1,2 2-5,-3-7 4,2 0 0,-1-37-3,0 45 1,0-45-2,0 0-5,0 0 0,0 0 6,4-16-7,-2-4-5,1-3 1,1-3-2,3-3 2,0 1-2,4 0 2,2 1-1,1 5 1,2 2 5,1 4 1,0 3 0,0 3 1,0 7-1,-2 5 0,-1 8 0,-2 2 0,-1 4 1,-3 2-1,-1 3 0,-2 1 0,-2-1 1,0-1-1,-2-5 0,-1-3-1,0-1 1,0-11-1,0 0 0,0 0 1,0 0-1,0 0 0,1-16 1,2 1 0,2-3-1,0-1 1,3-1 1,2-1-1,1 5 1,-1 2 1,3 3-1,-1 8 1,-1 6 0,-1 4-1,1 5 0,-2 7 0,-2-2-1,0 2-2,-1 2-1,-6-21-2,9 42 0,-9-42-20,10 25-10,-10-25 0,0 0-1,0 0 1</inkml:trace>
  <inkml:trace contextRef="#ctx0" brushRef="#br0" timeOffset="464533.5949">22296 17838 57,'2'16'32,"3"2"0,-3-1-1,0-6-15,4 8-9,-3 0-4,4-4 0,0-5 0,2-2 0,1-6-1,1-6-1,3-4-1,-2-6-1,3-5-1,-1-3 0,0 0 0,-2-3 0,0 3 2,-4 2-1,-1 4 2,-4 4 0,-3 12 0,0 0 0,0 0 0,-13 11 1,7 5-1,1 3 1,0 2-1,3 1 0,4-1 0,2-3-1,4-8-1,3-5 0,4-6-1,1-4 0,6-3-1,-1-9 1,2 0 0,0-5 1,1 3 0,0-3 0,-1 1 0,0-1 2,-2-5-1,-2 0 3,0-3-2,-4-1 2,-2-1-1,-4 1 1,-3 2 0,-4 1 1,-4 6-2,-1 7 1,-5 4-1,8 11 1,-19 0-1,10 10 1,-2 5-1,3 8-1,1 6 0,3 4-2,2 5 2,3 3-2,4 0 0,2 0 0,3 0-1,2-8 1,3-1-2,-2-4 0,2-6-4,-5-5-5,6-2-11,-7-9-12,2-11 0,-2-3-1,-3-11 2</inkml:trace>
  <inkml:trace contextRef="#ctx0" brushRef="#br0" timeOffset="465047.0566">22923 17494 61,'10'-2'34,"-10"2"0,4 22-5,-4-8-9,3 15-9,-5 0-2,4 11-4,-5 2 0,4 1-3,-2 1 0,2 2-3,1-5 0,0-10-2,3-1-2,-2-8-3,3-4-7,-5-5-16,-1-13-5,0 0 0,3-14 1</inkml:trace>
  <inkml:trace contextRef="#ctx0" brushRef="#br0" timeOffset="465368.3455">22826 17745 49,'0'0'33,"-10"1"2,10-1-1,8-12-9,8 7-15,-2-2-6,6 0-1,1 0-3,3-3-1,1 2 0,0 3 0,0 5 0,-1 2 0,-1 0 0,-1 4 1,-4 2 0,-2 7 2,-4 1-1,-1 4 2,-3-3 0,-1-1-1,-2 0 0,-1 0-2,-4-16-2,7 14-3,-7-14-5,0 0-13,10-9-13,-8-3 1,-2-8-1,0 1 3</inkml:trace>
  <inkml:trace contextRef="#ctx0" brushRef="#br0" timeOffset="465715.6577">23173 17503 39,'6'23'29,"-4"-1"3,4 3-5,1 8-6,-3-3-6,7 15-2,-4 0-2,7 9-1,-5 1-1,5 2 1,-3-3-3,1-4 0,1-8-4,-13-42-3,21 54-3,-21-54-10,0 0-17,19 0-12,-18-19 1,2-7 0</inkml:trace>
  <inkml:trace contextRef="#ctx0" brushRef="#br0" timeOffset="465963.881">23283 17802 52,'-11'-17'30,"3"-2"-3,4 5-2,-3 0-6,7 14-4,3-20 0,7 14-4,-1 0-2,7 5-1,0 1-2,4 5 0,1 1-2,1 7-1,-3 2-1,-2 7 0,-6 4-2,-7 1-2,-4-1-1,-8-2-3,-2 1-7,-10-7-21,1-13-6,0-11 1,0-9-1</inkml:trace>
  <inkml:trace contextRef="#ctx0" brushRef="#br0" timeOffset="466483.348">23394 17367 69,'14'13'36,"1"11"-2,-3 6 1,-3 4-14,3 11-16,-6-6-5,-1 1-2,1-1-5,-6-8-3,6-3-6,-6-10-2,5-6 0,-5-12 1,0 0 4,2 12 5,-2-12 5,8 0 8,-8 0 5,16 0 5,-6-3 1,8 1 1,-1-3-1,10 3-1,-6-5-4,10-1-1,-7-2-3,5-3-1,-6-1-2,0 0-1,-9-2-1,-2-2 0,-6 2-2,-4 3 0,-6 2 0,-6 7 0,-2 5 1,-4 5-1,-3 9 0,1 1 1,0 4-1,3 3 1,4 1 0,6 0-1,7-2 1,6-3 0,9-6-1,5-1 0,9-4 0,5-4 0,6 0-3,-2-8-8,6-4-27,-4-1-1,-3-6 0,-2 0-1</inkml:trace>
  <inkml:trace contextRef="#ctx0" brushRef="#br0" timeOffset="492001.2936">19688 16403 29,'-9'4'22,"-6"-8"1,5 8-2,-2 3-8,0 0-4,2 6-1,0 0-1,4 6 1,2 0-2,4 7 1,1-1-3,5 4 0,4 2-2,2 4-1,0-1 0,0 1-1,-1-1 1,-3-2-1,-5-4 1,-3-2-2,-6-6 2,-6-1 2,-5-5-2,-2-3 0,-5-6 0,-2-1 0,0-6-1,1-4-1,2-5 1,3-2-1,4-3 1,5-2-1,6 0 1,4-3 3,4-3-3,6 2 2,3-1-1,6 2 1,1-1-1,2 2 1,-1 1-1,1 6-1,-1 2-1,-4 0-2,0 4-6,-5-2-9,-2 1-13,3 4 0,-3-3-1,3 4 0</inkml:trace>
  <inkml:trace contextRef="#ctx0" brushRef="#br0" timeOffset="492399.6517">19809 16491 26,'0'0'23,"0"0"0,0 0-1,0 0-2,0 0-1,0 0-3,8-1-4,-8 1-1,16-2-3,-2 1-3,-1-3-2,5 2 0,-3-3-2,4 2 0,-2-1-1,0-1-2,0 3-1,-3-5-5,1 6-9,-5 1-13,0-6-2,1 3-2,-11 3 3</inkml:trace>
  <inkml:trace contextRef="#ctx0" brushRef="#br0" timeOffset="495994.8846">18285 16357 38,'0'0'25,"0"0"0,0 0-5,-16 11-8,5-1-3,-4 1-1,-2 7-1,-2 0 0,1 9 1,0-3-2,4 5 1,2-2-3,7 2-1,5-3-1,6 2 0,4-1 0,6 0-1,0-3 1,3 2-1,-4-3 0,-1 1-1,-4-3 1,-6-2-1,-5-3 0,-5-2 1,-8-1-1,-3-3 1,-3-3 0,-2-1-1,-2-4 1,1-3-1,4-2 0,2-6 1,5-1-1,6-4 0,6-4 1,7 0 0,4-5-1,6 0 0,4 2-2,1-1 0,6 6-4,-5-3-1,3 8-7,-6 0-9,-2 4-7,0 4-5,-7-1 3,2 3 1</inkml:trace>
  <inkml:trace contextRef="#ctx0" brushRef="#br0" timeOffset="496252.1159">18390 16570 49,'16'4'29,"-16"-4"3,20-3-8,-8 3-9,-2-3-6,3 3-3,-3-2-3,1 1 0,-1 1-5,-2-4-2,3 4-4,-11 0-8,15-8-9,-6 8-7,-9 0 2,13-10 0</inkml:trace>
  <inkml:trace contextRef="#ctx0" brushRef="#br0" timeOffset="496552.3859">18483 16452 35,'0'0'31,"0"0"1,9 14 1,-7-3-9,-2-11-9,1 27-4,-3-9-3,5 7 0,-4 0-3,3 8 0,-2-2-3,2 1-2,2-1-2,-2-5-10,5-2-23,0 0-1,1-8 0,3-7-2</inkml:trace>
  <inkml:trace contextRef="#ctx0" brushRef="#br0" timeOffset="534839.1862">5355 16026 21,'9'14'25,"-9"-14"1,0 0 0,0 0-8,0 0-3,-11 0-4,11 0-1,-15 7-2,3 1-2,-2 7 0,-8 0-1,-5 10 0,-9-1 0,-1 6-1,-5 3-1,-2 3 0,-2-2-1,2-1 0,5-4-2,5-4-1,8-4-3,5-9-3,9 2-3,2-12-5,10-2-7,9-6-11,2-6 0,9 0 3,3-9 1</inkml:trace>
  <inkml:trace contextRef="#ctx0" brushRef="#br0" timeOffset="535254.3938">5333 16063 19,'0'0'22,"0"0"3,0 0 1,0-13-11,0 13-2,0 0-2,10 2-1,-10-2 0,14 19-2,-4-7-1,7 10 0,4-2-1,11 7-1,2-4-1,6 0-1,1-2 0,3-2-1,0-4-2,-3-4-1,-3-2-3,-10-8-6,-2 3-17,-7-1-5,-10-5-1,-9 2-1</inkml:trace>
  <inkml:trace contextRef="#ctx0" brushRef="#br0" timeOffset="536088.8108">4955 16362 15,'-13'-1'14,"13"1"-1,-8 0-2,8 0 0,0 0 0,0 0 0,0 0-1,0 0-2,0 0-1,0 0-2,0 0 1,0 0-1,-5 10 1,5-10-1,2 18 1,-2-6-1,3 11 1,-2 1-1,2 9 0,-3 5 0,2 7-2,-3 0-2,1 3-1,-2-1 2,-1-2-2,-1-4 1,1-2-1,-1-9 2,1-3-2,-1-6 2,2-4-1,-1-3 0,2-2-1,1-12 1,-1 16-1,1-16 1,2 11 0,-2-11 0,5 10 1,-5-10 0,13 16 0,-2-8-1,3 3 1,6 2 0,3 6-1,3 1 0,5 3 1,3 3-2,2 1 1,1 1-1,1-1 1,-2-2-1,-1-1 1,-4-6-1,-3-3 0,-4-3 0,-4-4-2,-3 0-2,-5-5-4,-2 0-16,-1-4-10,-9 1-1,9-16-1,-7-2 1</inkml:trace>
  <inkml:trace contextRef="#ctx0" brushRef="#br0" timeOffset="536818.1752">5765 16310 18,'0'0'21,"0"0"3,7-14-5,-7 14-3,0 0-2,0 0-1,0 0 1,5 23-2,-6-2-2,4 10 0,-3 3-3,3 9-1,-2 0-1,2 9 0,0-7-3,1 0-1,0-6 0,2-1-1,1-7 0,0-3 0,1-5 0,0-6-2,-1-4 3,-7-13-1,14 16 0,-14-16 1,9 8-1,-9-8 0,0 0 0,0 0 0,0 0 0,1 15 0,-1-15 0,-16 23 0,2-6 0,-5 5 1,-5 6-1,-5 1 1,-2 1-1,-2 1 1,-3-2-1,1-2 0,2-2 0,4-6 0,4-2-1,2-4-1,4 1 0,3-7-3,7 2-3,-1-9-8,10 0-14,0 0-4,-11-15 0,11 0 1</inkml:trace>
  <inkml:trace contextRef="#ctx0" brushRef="#br0" timeOffset="537210.3713">5048 16533 46,'0'0'33,"0"0"1,0 0 0,0 0-8,14-15-11,1 3-5,-4-7-3,8-2-4,-1-5-1,3-2-1,-1 1-2,1 0-1,-2 5-3,-5 0-3,1 13-8,-5 2-12,-1 8-6,-1 10-1,-3 7 2,-1 8 0</inkml:trace>
  <inkml:trace contextRef="#ctx0" brushRef="#br0" timeOffset="537479.5058">5136 16860 42,'0'0'30,"0"18"3,0-18-3,0 0-13,10 6-4,-10-6-1,14-2-3,-5-1-3,5 2-1,0-4-3,3 0-1,0 2-3,0-4-3,4 6-6,-4-7-14,0 1-10,3 1 1,-2-3-2,2 1 3</inkml:trace>
  <inkml:trace contextRef="#ctx0" brushRef="#br0" timeOffset="537699.6158">5570 16596 60,'0'0'32,"10"10"-1,-10-10 0,3 22-14,1 1-12,-2 3-2,4 5-3,1 4-2,-1-1-5,5 2-8,-2-4-13,2-16-4,4-6 0,-3-13 0</inkml:trace>
  <inkml:trace contextRef="#ctx0" brushRef="#br0" timeOffset="538096.8143">5775 16242 18,'1'12'24,"-1"-12"2,0 0 4,0 0-8,0 0-6,17-2-2,-10-11 0,8 5 0,-1-8-4,5 4-2,-1-6-2,1 4-3,-2 0-1,-1 3-2,-1 3-2,-4-1-2,1 7-5,-12 2-10,15-8-15,-7 8 0,-8 0-1,17-4 2</inkml:trace>
  <inkml:trace contextRef="#ctx0" brushRef="#br0" timeOffset="538683.1072">6103 16090 44,'0'0'26,"4"10"3,-4-10-2,1 17-13,3 0-6,-2 2-1,3 5-1,-1 2-2,2 2 2,-2-3-2,2-3 0,-3-5-1,1-3 0,-4-14 0,0 0-1,0 0 0,0 0-1,-4-15 1,1 0-1,0-3 0,0-3-1,0-3 0,2-1 0,1 0 1,2-2-1,0 1 0,1 4 2,-1 2-1,1 4 0,0 4 0,-3 12 1,0 0-1,10 7 0,-4 6-1,1 4 0,1 3 0,2 1 0,0 1 0,1-3 0,1-3 1,-2 0 0,-10-16 0,17 16 1,-17-16 0,13 0 1,-13 0-1,6-19 0,-5 2 0,1-7-1,-1-4 1,-1-4 0,1-3-1,-2-1-1,1 2-1,-1-1-1,2 8-4,-3 0-3,6 13-7,-4-1-7,0 15-9,13-6-4,-13 6 1,19 9 1</inkml:trace>
  <inkml:trace contextRef="#ctx0" brushRef="#br0" timeOffset="539119.3253">6519 15897 19,'9'0'23,"-9"0"0,0 0 1,0 0-7,-11-2-5,11 2-2,-13 7-2,6 5 0,-2 4 0,2 10-1,-1 0 0,0 9 0,1-1-2,3 2-1,1-2-1,4-2-1,0-9 1,5-4-1,1-7 0,4-7 0,1-7 0,2-4 0,0-6 1,2-3-1,-1-6 1,1-1-2,-2-7 2,-3 1 0,-2-1 0,-3 1-1,-5 0 0,-3 2 1,-6 3-2,-3 3 1,-2 5-3,-3 4 0,-1 5-1,-2 3-2,4 6-4,-3 1-7,7 6-15,4 4-6,0 2 0,5 3-1</inkml:trace>
  <inkml:trace contextRef="#ctx0" brushRef="#br0" timeOffset="539548.5398">6607 16242 26,'-4'12'24,"4"-12"3,-3-12-5,3 12-5,1-18-1,-1 18-1,10-20 1,2 13-2,-2-6-3,7 6-4,-4-2-3,3 3-1,-3 1-1,1 4-1,-3 4-1,-11-3 0,10 16-1,-10-3 0,-2 4 1,-3 2-1,-3 3 1,-2-1-1,-1 0 1,0 1 0,-1-2 0,3-2 1,1-2 0,4-2 0,2-1 0,6-1 1,3-2 0,8-2 0,4-2 0,7-1-1,3-2-5,-3-3-30,5-13-2,2-3 1,-3-12-3</inkml:trace>
  <inkml:trace contextRef="#ctx0" brushRef="#br0" timeOffset="549387.4568">3914 15916 37,'0'0'16,"0"0"-2,0 0-5,0 0-14,4-15-5,-4 15-2,-3-18 1,3 18 1,-6-19 3,6 19 2,-5-15 4,5 15 3,0 0 2,-13-13 2,13 13 1,0 0 0,-11-7 0,11 7-2,-9-8-1,9 8 0,-11-11-1,11 11 0,-16-17-1,7 9 1,-2-4-1,-1 1 1,-2-2 1,-2-2 1,0-3-1,-1 0 0,-2-3 0,-1-2 0,0 1-1,-4 1 0,0-1-1,0 5 0,-5-1-1,1 5 0,-3 1 0,-3 3-1,-2 2 1,-2 2 0,-2 2 0,-3 2-1,-2 1 0,-2 2 1,-3 2-1,0-1 0,-5 2-1,-4-1 1,-3 1 0,-4 0-1,-4-1 1,-6 0 0,-3 3 0,-3 0-1,-1 2 1,2 3 0,0 4-1,1 2 2,3 1-1,4 2 0,3 0 0,2 0 0,6 1 0,5-1 0,3-1 0,8-1-1,5 1 0,6-3 0,5 0 0,9-1 0,3 2 0,3 1 0,4 2 0,3 2 1,3 9-1,1 5 0,0 8 0,-2 8 2,2 10-1,-1 5 2,3 5-1,2 3 0,-2 1 0,-1-1 2,3-1-1,3-5-2,0-6 2,4-3-2,-3-2 1,1-2-1,-1-1 1,3 0-2,-4-2 2,-1 0 0,0-2-1,-1 0 2,2-6-2,-2-1 2,-1-7-1,1-4 0,0-6 0,0-2 0,0-6 1,1-2 0,0-4 0,2 0 0,2 0 0,2 0 0,0 2-1,3 1 0,3 4 0,0 1 0,3-2-1,0-1 1,7-3 0,1 2 0,4-7 1,3 0 0,4-5 0,3-3 0,6 1-1,4-1 0,1-4 1,5 0-2,5-3 1,3 1-1,3-3 1,3-2-1,1-2 1,2-1 0,1 0 0,2 1 0,-1 0-1,0 1 1,-2 1-1,2 3 0,-3 2 0,-1 4 0,-1 1 0,-2 1 0,-2 0 0,-1-1 0,-2-2 1,-4 0-1,-3-2 3,-3-3-2,-1-3 0,-5-2 3,-2-2-2,-3-1 1,-3-2-2,-1-4 3,-3-2-3,0-2 3,-5-4-2,-2-3 0,-2-6 0,-4-4-1,-3-3 0,-1-5-1,-3-10 1,-4-8-1,-1-6 0,-3-10 1,-6-7 0,0-9 1,-2-10-1,-2-3 1,-1-1-1,0 2 1,-2 3-2,-2 6-1,0 10 0,-3 7-2,-2 17-5,-7 9-26,-4 5 1,0 7-1,-6-6-2</inkml:trace>
  <inkml:trace contextRef="#ctx0" brushRef="#br0" timeOffset="566910.2138">10615 14568 11,'20'-6'19,"-15"-5"1,4 4-4,-9 7-3,10-17-1,-10 17-1,4-14 0,-4 14-1,2-12 0,-2 12-2,0 0-2,0 0-2,0 0-2,0 0 0,-12 0-1,2 11 0,-6 4 1,-5 6 0,-8 2 0,-5 7 1,-7 3 1,-1 3-2,-4-2 1,1 0-1,2-4-1,4-4-2,8-4-2,3-7-4,11-3-4,3-7-11,5-10-9,9 5 0,15-28 1,5 9 0</inkml:trace>
  <inkml:trace contextRef="#ctx0" brushRef="#br0" timeOffset="567330.4238">10738 14558 24,'0'0'22,"0"0"0,0 0-3,0 0-9,0 0-1,-5 11-1,9-1 1,0 2-1,4 8 1,3 0 0,8 7 0,1 1 0,10 4-1,3-3-3,5 3-1,2-6 0,4-1-2,-2-5-1,-1-1-1,-4-6-1,-6-5-3,-4 1-7,-10-5-13,-17-4-8,11-2 0,-20-3-2,-6 2 2</inkml:trace>
  <inkml:trace contextRef="#ctx0" brushRef="#br0" timeOffset="567924.7208">10204 14840 6,'0'0'17,"0"0"3,-1 21 0,-4-7-7,0 8-2,0 9 0,-1 7 1,1 8 0,-2 8 0,4 6-2,-2 0-1,2 5-3,0-6-2,2-3-1,-2-7-1,2-5 1,-1-10-1,2-6-1,-2-9 1,2-4 1,0-15-1,1 14-1,-1-14 1,0 0-1,0 0 0,0 0 0,11 6 0,-2-4 0,5 4 0,5 4-1,5 2 0,7 6 0,5 3 0,7 3 0,4 6 0,5 1 1,-2 1-1,2-1 0,-4-3 0,-3-3 1,-5-4-1,-7-5 0,-6-3-2,-8-6-3,-3 0-8,-7-4-19,-9-3-1,10-16-1,-8-3 1</inkml:trace>
  <inkml:trace contextRef="#ctx0" brushRef="#br0" timeOffset="568420.9688">11273 15073 34,'0'0'23,"0"0"1,-10 5 0,10-5-13,-1 16-5,0 4 0,1 6 0,-1 6 0,2 9 0,0 6 0,3 9 0,0-2-2,3-2 0,0-3-2,0-3 1,2-6-1,0-2 0,-3-8-1,-2-2 1,-4-4 0,-3-1 0,-5-3-1,-5-2 1,-6-2-1,-5-1 0,-8-4 0,-3 0-1,-4-5 0,-5-4-1,-1-2-1,-1-2-1,3-1-2,-2-8-7,6 3-5,2-4-11,4-4-4,8-2 0,1-9 2</inkml:trace>
  <inkml:trace contextRef="#ctx0" brushRef="#br0" timeOffset="568759.1378">10350 15180 43,'-13'2'27,"13"-2"3,7-16 1,1 2-14,5 4-7,1-5-1,6 5 0,-2-5-1,5 6-3,1-4-1,3 3-2,0-2-4,-2-1-3,2 6-6,-6-5-9,-2 5-12,-1 9-1,-7 1-1,-1 9 2</inkml:trace>
  <inkml:trace contextRef="#ctx0" brushRef="#br0" timeOffset="569024.2702">10494 15491 52,'10'13'31,"-2"-13"2,8 1-7,3 4-9,0-4-4,5 3-6,-1 2-4,-1 0-3,1 3-4,-2-3-7,1 4-9,-1-3-11,0-9-3,3 1 3,-1-10 0</inkml:trace>
  <inkml:trace contextRef="#ctx0" brushRef="#br0" timeOffset="569226.3713">11016 15267 39,'-5'12'27,"6"13"1,-6 2-1,5 5-13,0 5-6,1 1-7,1-1-6,3-2-5,2-7-3,-1-11-10,7-4-5,-13-13 0,23-13 2</inkml:trace>
  <inkml:trace contextRef="#ctx0" brushRef="#br0" timeOffset="569587.5518">11202 14931 37,'0'0'25,"17"-14"3,-17 14-1,12-19-12,0 12-4,-2-2-1,3 3-2,2-2 1,4 3-2,1-2-2,3 3 0,-1 0-3,2-1-1,-1 2-2,-2-2-2,-2 3-4,-6-4-4,2 3-4,-5-1-5,2-3-7,2 3-5,-2-5 2,6 3 1</inkml:trace>
  <inkml:trace contextRef="#ctx0" brushRef="#br0" timeOffset="569978.7472">11760 14721 22,'-15'-16'23,"15"16"1,-21-7-2,10 5-7,-3 1-3,-2 2 0,3 7-2,-4 2-3,5 6 0,-2 3-2,4 6 0,1 3-1,4 6 1,1 0-1,5 2-2,3-4 0,3 2 0,1-6-1,4-5 0,2-3 0,1-5 0,3-8 0,-2-5 0,3-2-2,-2-6-2,3-1-2,-5-7-2,4 0-5,-6-4-1,4 0-3,-4 1-4,1-2-5,2 4-4,-7-5 2,6 11 3</inkml:trace>
  <inkml:trace contextRef="#ctx0" brushRef="#br0" timeOffset="570926.2208">11904 14732 32,'0'0'19,"0"0"0,0 0 3,0 0-3,0 0-2,0 0-3,0 0-3,0 0-3,0 0-2,0 0 0,2 14-3,-1-1-2,-1 3 1,2 5 0,-1 4 0,1 3-1,-2 0 1,1 1-1,-1-4 0,1-4 1,-2-5-1,1-4 1,0-12-1,-2 13 2,2-13-1,0 0 0,0 0 0,-4-17 0,1 6 0,1-3-1,0-4 0,0-2 0,0-2-1,0 2 1,1 1-1,0 4 1,1 4 0,0 11-1,0-16 0,0 16 0,0 0 0,11 11 0,-11-11 0,20 19 0,-7-9 0,2 3 0,3-1 0,0-2 0,0-1 0,0-2 0,-1-2 1,0-1-1,-2-4 1,-3 0 0,0-4 0,-3 2 0,-9 2 0,12-12 0,-12 12 1,4-16-1,-5 5 0,0 1 0,-2-3 0,1-2 0,-1-2 0,0 1 0,-1 1-1,-1 0 2,1 0-2,-1 2 0,0 0 0,-1 1-1,2 1-1,-4-2-2,1 1-5,-7-4-19,2-3-9,-1-2 0,-1-7 0,5-4 0</inkml:trace>
  <inkml:trace contextRef="#ctx0" brushRef="#br0" timeOffset="575248.3808">10612 16578 15,'0'0'25,"-16"6"2,4 2 1,-7-1-10,-6 1-5,-2 7-2,-8 1-2,0 8-1,-5-4-1,1 4-4,1-4 1,2 1-4,3-2-2,5-5-4,9-4-4,1-6-4,10 1-3,8-5-5,0 0-10,10-10 2,5-1 2</inkml:trace>
  <inkml:trace contextRef="#ctx0" brushRef="#br0" timeOffset="575593.5533">10582 16615 35,'0'0'25,"0"0"3,-1-10-9,1 10-9,0 0-4,0 0-2,0 0-1,14 9-1,-2 7-1,5 5 0,7 1 0,9 5 0,7 0 2,9 0-2,6-4 2,3-1-3,1-8 3,2-2-5,-5-1-5,-6-5-14,-12-4-8,-3 3-1,-17-7 1</inkml:trace>
  <inkml:trace contextRef="#ctx0" brushRef="#br0" timeOffset="576278.8958">10243 16816 2,'0'0'18,"0"0"-2,0 0-3,-5 13 2,5-13 0,-1 16 2,3 3-1,-1 1-1,4 15-2,-3 1-3,6 14-2,-4 0-2,5 8-2,-4 1-1,1 3 1,-4-5-3,2-3 2,-3-7-2,-1-3 1,0-9-1,0-5 1,0-7-2,0-5 2,0-8-1,0-10 1,0 14 0,0-14 0,0 0 0,0 0 1,0 0-1,10 5-1,-10-5 1,17 6-1,-4 1 0,2 2-3,5 4 2,2 3-2,3 1 2,2-1-2,3 3 2,2 1-2,1-1 2,-1-3 1,0 0-2,-2-3 1,-1-2-2,-3-1-1,-1-2-6,-9-4-13,2-8-15,0-4 1,0-7-2,-1-9 3</inkml:trace>
  <inkml:trace contextRef="#ctx0" brushRef="#br0" timeOffset="576813.1628">11269 16885 1,'-4'-17'23,"4"17"1,-5-15-3,5 15-3,0 0-5,-5-10-1,5 10-2,0 0 1,0 18-2,0-4-1,4 10-1,-1 4-1,3 9 1,-1 5-3,2 8-1,0 0-1,0 4 0,1-2-1,-1-3 2,-2-6-2,0-4 2,-1-6-1,-2-4 1,-2-7-2,-1-2 1,-4-7-1,0 0 0,-4-2-1,-3-1 1,-2-1 0,-5 2 0,-4 1-1,-6-1 1,-3 2 0,-3 1-1,-2-3 0,-2 0-1,1 2-1,0-7-2,5 3-2,-1-6-5,10 1-13,-1-10-12,1-5 1,4-6 0,1-7 1</inkml:trace>
  <inkml:trace contextRef="#ctx0" brushRef="#br0" timeOffset="577180.3463">10413 16999 18,'0'0'14,"-6"-12"0,6 12 3,0 0 1,0 0 2,0 0-1,14-9-4,-14 9-3,18-10-3,-5-2-3,5 3-2,2-4-2,3 0 1,2 0-3,0 0-1,0 3-6,-3-3-10,-3 1-15,1 5-1,-6-3 0,1 3 1</inkml:trace>
  <inkml:trace contextRef="#ctx0" brushRef="#br0" timeOffset="577571.5418">10570 17346 34,'9'4'34,"5"3"0,0-4 0,0-3-12,6 6-8,-4-5-8,4 6-2,-2 0-1,1 0-2,2 0 0,0 1-1,1-1-1,-3-4-3,4 2-5,-5-7-9,4-2-10,-2-3-6,-3-6 0,0-1 0</inkml:trace>
  <inkml:trace contextRef="#ctx0" brushRef="#br0" timeOffset="577828.6702">11105 17036 21,'11'-3'28,"-11"3"0,14-7 2,-14 7-15,8 23-4,-5 5-1,-5 1-3,1 13-1,-1-1-4,2 6-1,2-5-7,-2-7-5,6-6-9,2-10-10,-8-19-2,17 5 0</inkml:trace>
  <inkml:trace contextRef="#ctx0" brushRef="#br0" timeOffset="578210.8613">11172 16858 53,'0'0'30,"0"0"4,0 0-8,10-4-12,-1 6-5,-9-2-1,23-9-3,-9 1 0,6 4-1,0-6-1,3 2 0,0-1-2,-1 0 0,-1 4-1,-3 0 0,-1 0 0,-3 2-1,-2 3-2,-3-4-2,1 5-6,-10-1-15,10-8-9,-10 8 2,11-16 0</inkml:trace>
  <inkml:trace contextRef="#ctx0" brushRef="#br0" timeOffset="578663.0872">11737 16581 11,'0'0'20,"0"0"1,-10-16 0,10 16-11,-10-5-1,10 5-2,-15 1 2,4 2 1,3 6 0,-6 0 0,4 7 0,-2 2 0,1 9-2,-3-2 0,5 6-5,1 1 1,4 3-2,1 0 1,6 2-2,0-5 1,6-1-1,3-3 1,4-2-1,0-6 1,3-4-1,0-6-1,1-6-1,0-6-2,-2-10-6,1 1-13,-1-5-11,-4-6-2,1 0 0,-3-3 0</inkml:trace>
  <inkml:trace contextRef="#ctx0" brushRef="#br0" timeOffset="579076.2938">11944 16607 17,'-10'-7'25,"10"7"0,0 0-2,0 0-4,0 0-3,11 2-1,-11-2-3,13 0-1,-2 1-2,-2-3-3,4 2-1,0-2-2,0 1-1,0-1-1,-2-1-2,1 3-3,-3-5-6,3 5-5,-12 0-7,12-7-8,-12 7-3,0 0 1,11 3 1</inkml:trace>
  <inkml:trace contextRef="#ctx0" brushRef="#br0" timeOffset="579372.4418">11928 16781 12,'0'0'26,"0"0"-3,11-6-1,-11 6 0,17-8 0,-7 1-4,3 7-3,-2-6-3,3 7-4,-1-3-3,2 2-2,-3 0-2,0 0-3,0 2-1,-4-7-4,4 8-7,-12-3-11,10-6-7,-10 6-2,10-2 3</inkml:trace>
  <inkml:trace contextRef="#ctx0" brushRef="#br0" timeOffset="579687.5992">11938 16950 39,'10'13'30,"-10"-13"1,17 6-1,-6-2-13,2-7-8,2 3-4,0-4-2,2 3 0,-2-2 0,1 0-2,-2 0-4,-1-3-3,1 3-12,-2-3-12,-3-6-2,4 3 1,-4-6-1</inkml:trace>
  <inkml:trace contextRef="#ctx0" brushRef="#br0" timeOffset="580612.0613">12369 16599 11,'0'0'16,"0"0"1,0 0-2,-8 7-1,8-7 0,0 0-3,-6 16 0,4-3-1,-2 3-2,2 9-1,-3 0 0,2 6-2,-3 1 1,1 3-3,0-1 1,-1-1-2,0-6 1,1-4 0,-1-5 0,3-4-1,3-14 0,-5 14 0,5-14 0,0 0 0,-1-21-1,4 6 0,-1-5 1,2-2-2,0-6 1,1-5 1,1 0-1,1 2 1,-3 0-1,3 6 1,-2 1 0,0 7 0,-1 3 0,-4 14-2,0 0 1,13 6 0,-9 9-1,3 3-1,2 3 1,4 3-1,0-1 1,3-1-1,-1-2 1,2-4-1,-3-6 1,2-4 1,-3-6 0,-3-4 0,-1-4 0,-2-5 2,-2-7-2,0-3 2,-3-4-3,-1-2 2,-2-1-1,-1 2 0,-1 2-2,-1 1-1,0 9-2,-5-4-17,1 5-15,1 2 1,-3-4-2,2-3 1</inkml:trace>
  <inkml:trace contextRef="#ctx0" brushRef="#br0" timeOffset="620711.1008">1659 8870 4,'-4'12'9,"4"-12"-2,0 0-4,0 0 0,0 0 0,0 0 2,12 7 0,-12-7 2,18 3 0,-8-3 2,8 2-1,-2-2 0,7-2 0,0 0-1,6 1 0,2-3-2,3 2-1,3-2 0,1 2-3,8-1 1,-2-2-2,5 1 1,1-1 0,4 0 1,2-1 0,2-1-1,-1 0 3,0 0-1,4-1 0,1 1 0,-1-1-1,3-2 0,2 1 0,3 1 1,-2-1-1,2 0 0,-2 0 1,1 2-1,-2 0 0,-1 0-1,-1 1 1,-2 2-2,0-1 1,0 0 0,0 2-1,-2 0 1,-2 2-1,1 1 1,0-1-1,0 1 0,1 0 1,-1 0 0,-1-1 0,1 0 1,2 0 0,-1 1-1,-1-2 0,-1 4 0,1-1 0,1 1-1,1 0 0,1 3 0,0 0 1,3-1-1,-1 0 0,3 1 0,0-3 1,2-1-1,1-2 0,1 0 1,1 0-1,2-2 0,1 1 0,2 1 0,1 2 0,0 0 0,0 1 0,1 2 1,-2-1-1,0 0 0,0-1 0,-2-1 1,-2-2-1,-1 0 1,-2-3 0,-1 0 0,-3-1 0,-3 0 0,-3 1-1,-2 0 1,-5 1-1,-2 0 0,-4 1-1,-4 0-3,-3 1-9,-4 4-15,-11-9-1,-1 6-2,-24 0 2</inkml:trace>
  <inkml:trace contextRef="#ctx0" brushRef="#br0" timeOffset="621796.6433">3579 9069 32,'0'0'20,"0"0"-1,0 0 1,-1-12-15,1 12-4,0 0 0,0 0 1,-9 17 1,2-5 1,-2 3 0,-1 4 0,-2 3 0,0 0-1,1 0-1,-1-2-2,3-2-2,0-4-2,4-2-3,5-12-4,0 0-6,-8 12-2,8-12-4,0 0 2,-13-22 2</inkml:trace>
  <inkml:trace contextRef="#ctx0" brushRef="#br0" timeOffset="622014.7522">3411 9136 7,'-2'24'18,"2"-24"0,13 23 0,-4-14-7,8 4-5,2 1-4,3-6-15,8 9-4,-4-14-1,7 3 0</inkml:trace>
  <inkml:trace contextRef="#ctx0" brushRef="#br0" timeOffset="622639.0643">5844 9060 43,'0'0'23,"-9"30"0,-1-16 0,1 7-15,-3 3-6,-1 5-2,-3 3-1,1-1 0,-2-1 0,2-5-3,1-3-3,2-6-5,3 1-8,-4-16-2,13-1 1,-16-8 0</inkml:trace>
  <inkml:trace contextRef="#ctx0" brushRef="#br0" timeOffset="622847.1683">5672 9085 44,'0'0'21,"21"26"1,-12-11-5,3 5-23,7 9-14,-6-8 0,8 8-1,-9-10 0</inkml:trace>
  <inkml:trace contextRef="#ctx0" brushRef="#br0" timeOffset="623519.5042">3451 10654 67,'-9'13'26,"4"12"-3,-11-6 0,1 10-23,-3 1-3,2 4-3,0 0-2,-3-1-3,4-2-5,-4-10-5,9 2-2,-7-19 1,17-4 0</inkml:trace>
  <inkml:trace contextRef="#ctx0" brushRef="#br0" timeOffset="623743.6163">3257 10713 33,'26'24'23,"-13"-14"-1,11 15 1,-4-6-12,7 6-9,-1 5-13,-2-6-12,9 10 1,-7-12-1,7 7 0</inkml:trace>
  <inkml:trace contextRef="#ctx0" brushRef="#br0" timeOffset="624172.8308">5816 10780 81,'-11'7'23,"3"14"-7,-9-1-9,-1-3-26,3 10-7,-8-8-1,5 6 0,-5-11 4</inkml:trace>
  <inkml:trace contextRef="#ctx0" brushRef="#br0" timeOffset="624368.9288">5625 10786 13,'15'20'1,"2"-1"-2,2 4-3</inkml:trace>
  <inkml:trace contextRef="#ctx0" brushRef="#br0" timeOffset="624963.2258">3451 12444 62,'-15'9'18,"4"9"-5,-7-4-5,-5 1-27,8 9-6,-7-9 0,6 7-1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27:25.64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8023 66,'13'6'27,"-13"-6"-1,11-5-5,-11 5-12,14-11-4,-14 11-1,12-14-1,-12 14-1,8-17 0,-5 6 1,-3-1 1,1 0-1,-4-5 1,1 0-1,-6-5 1,0-2-1,-5-5 1,0 0-1,-6-7 0,-2-1 0,-5-7-1,-5 1 1,-6-2 0,-3 0-1,-7 1-1,-6 0 0,-4 0-1,-2 4 1,-4 2-1,0 3 0,-1 5 1,-1 1-1,-2 5 0,1 4 0,-3 5 1,-3 6-1,-5 4 2,3 5-2,-4 7 0,4 5 1,2 7-1,4 4 1,2 6-1,7 4 1,6 2-2,5 2 0,5 2 0,6-1 0,8 2 1,7-3 0,7-1 0,9-1 0,10 2 1,9-1 0,8 1 0,6 3 1,4 3-1,5 4 0,2 4 0,3 3 1,0-3-1,3 2 0,-2-2-2,0-3-1,2-5 2,-4-3-2,3-6 1,-2-4-1,0-2 1,-4-2-1,5-6 3,1-4-1,-1-4 1,3-4 0,0-5 0,3 0-1,1-5-1,-1 0 1,-3-1-1,-4-1 1,0 1-1,-1-1 0,3-1 0,-3-2 2,2-1 0,1-2-1,2-3 1,4-2-1,-1-3 1,3-3 0,-4-3-1,0-2 2,-2-2-1,0-1 1,-6-4-1,-3 2 1,-6-2-1,-6 3-3,-3 0-21,-14 1-12,-17-2-1,-14-1 0,-19-6-2</inkml:trace>
  <inkml:trace contextRef="#ctx0" brushRef="#br0" timeOffset="2613.306">1224 1659 91,'5'-13'33,"-5"13"-1,3-15 1,-3 15-27,-1 27-1,-2 13 0,-6 26-3,-6 14 1,-2 20 0,-5 7 1,2 7-2,-1-4 0,2-8-1,4-17 1,9-16 1,6-18-1,12-14 0,10-11 1,11-10 0,11-7-1,10-6 1,8-6-3,3-7 0,3-4-1,-4-3 0,-6-3-2,-8-3-2,-9 2-5,-17-10-9,-9 1-18,-10-8 0,-11-4 1,-7-4-3</inkml:trace>
  <inkml:trace contextRef="#ctx0" brushRef="#br0" timeOffset="2825.412">1179 1837 45,'-37'-28'30,"12"10"2,9-5 0,15 0-7,19 6-7,11-7-9,12 6-1,4-5-2,7 6 0,6-3-5,-2 4 0,-1 4-8,-8-2-7,-4 7-14,-8 2-5,-10 3-2,-6 4 1</inkml:trace>
  <inkml:trace contextRef="#ctx0" brushRef="#br0" timeOffset="3044.5215">1395 1841 35,'-63'52'25,"4"6"5,6-12-4,8-1-3,17-5-5,13-14-3,21-1-4,16-20-3,17 0 0,10-15 0,13 0-2,4-8-3,3-2-2,-3-1-4,-5-5-3,-5 7-8,-13-2-17,-4 2-4,-9 1 0,-4-1 0</inkml:trace>
  <inkml:trace contextRef="#ctx0" brushRef="#br0" timeOffset="3266.6325">2062 1635 89,'9'9'32,"-1"16"2,-8 14-1,-5 16-21,-1 19-8,-8 10 3,4 16-2,-5-1-1,0-2-6,3-11-1,3-16-6,11-14-11,1-21-11,7-20-4,4-16-2,2-20 2</inkml:trace>
  <inkml:trace contextRef="#ctx0" brushRef="#br0" timeOffset="3567.783">1905 1785 38,'-21'-33'30,"16"10"2,12 5 3,19 9-14,19 17-3,9 1-6,17 19-1,2 7-2,8 17-5,-6 5 0,-5 8-4,-14-3 2,-12 1 2,-14-1-2,-17-1 2,-18-4-2,-14-8-1,-17-6 1,-10-5-1,-10-6 0,-6-4-4,-3-6 0,1-15-7,12-4-12,6-14-14,13-13 0,14-9 0,17-11-1</inkml:trace>
  <inkml:trace contextRef="#ctx0" brushRef="#br0" timeOffset="4219.1085">3278 1381 98,'14'-9'32,"-14"9"1,-13 0 0,-4 14-28,-16 12-1,-6 14-1,-12 14 2,-5 13-5,-7 15 4,3 13-4,5 4 3,7 1-2,9 1 0,10-6-2,14-10 3,11-7-1,14-14 2,10-12-1,11-12 0,8-10-2,5-13 2,6-9 0,2-10-1,3-9 0,-5-9 0,-4-10 0,-8-7-1,-5-5 0,-9-4 0,-9-3 0,-10 1-1,-7 1 1,-7 3-1,-8 7 0,-6 6 2,-2 7-2,-3 6 1,-1 8 0,0 3 0,3 3 0,4 3 1,5 2-1,6-1 0,11 0 0,0 0 1,0 0 0,18 4 0,8-4 0,9-2 1,9-1-1,11-3 0,8 1 1,4-2-2,1 0 1,-3-2 0,-6 2-1,-10 2 0,-9 0-1,-9 3-2,-13-2-3,-8 11-6,-10-7-8,-15 5-9,-3-5-6,0 0-2,-4-3-1,-3 1 3</inkml:trace>
  <inkml:trace contextRef="#ctx0" brushRef="#br0" timeOffset="4404.201">3411 1911 45,'-20'-2'28,"0"-1"2,3 3-4,5 13-3,0 6-3,9 19-4,-3 7-2,8 19 0,-4 6-4,5 14-2,-2 3-2,1 4-3,1-2-4,-2-13-8,3-5-28,-3-11-5,1-16 3,3-12 0</inkml:trace>
  <inkml:trace contextRef="#ctx0" brushRef="#br0" timeOffset="7786.8915">903 7671 61,'0'0'29,"0"0"0,0 0 0,0 0-2,0 0-6,0 0-5,0 0-3,0 0-3,0 0-4,0 0-2,0 0 0,0 0-2,0 0 0,0 0 0,0 0-2,0 0 0,0 0-2,0 0-3,0 0-6,0 0-15,0 0-11,-13-35 0,13 35 0,0 0 1</inkml:trace>
  <inkml:trace contextRef="#ctx0" brushRef="#br0" timeOffset="8100.048">1068 7581 51,'0'0'34,"1"-11"1,-1 11 1,6-12-8,-2 2-7,5 6-5,-9 4-5,9-10-4,-9 10-3,0 0-2,0 0-3,0 0-3,0 0-7,0 0-20,0 0-6,0 0 0,0 0 0,8 10-2</inkml:trace>
  <inkml:trace contextRef="#ctx0" brushRef="#br0" timeOffset="8847.4215">1404 8170 23,'-11'6'26,"11"-6"2,0 0 6,0 0-5,2 10-3,-2-10-2,0 0-4,10 5-6,-10-5-3,9 6-4,-9-6-3,0 0-1,11 5-2,-11-5-1,0 0-2,0 0-1,0 0-4,0 0-4,0 0-8,0 0-7,0 0-11,0 0 1,12-4 0,-12 4 4</inkml:trace>
  <inkml:trace contextRef="#ctx0" brushRef="#br0" timeOffset="9236.616">1469 8150 26,'0'0'22,"4"-12"3,-4 12 2,0 0-5,6-16-4,-6 16-1,2-11-1,-2 11-2,0 0-2,0 0 0,6-12-2,-6 12-2,0 0 0,0 0-1,0 0-1,0 0-1,0 0-5,0 0 0,0 0 0,0 0 0,0 0 0,0 0 0,0 0 0,0 0 0,0 0 0,0 0 0,0 0 0,0 0 0,0 0-3,0 0-37,0 0 0,0 0-3,-7-13 2</inkml:trace>
  <inkml:trace contextRef="#ctx0" brushRef="#br0" timeOffset="23933.961">6725 999 16,'0'0'19,"24"-41"4,-24 41-5,0 0-2,22-38-2,-22 38-2,0 0-2,0 0-1,0 0-2,25-38-1,-25 38-2,0 0 1,0 0 2,-15 39 1,1-3-2,-7 12-2,-6 7 2,-9 14-1,-4 8 2,-7 5-2,0-3-2,-1-3-2,0-12 1,3-10 0,7-8 0,7-12-1,6-12-1,8-6-2,8-14-2,9-2-9,8-26-10,8-2-11,8-12-1,8-6 0,5-8 1</inkml:trace>
  <inkml:trace contextRef="#ctx0" brushRef="#br0" timeOffset="24445.2165">6769 663 23,'0'0'14,"-30"4"0,30-4 1,0 0-1,0 0 1,0 0-2,0 0 0,26 42-2,-26-42 0,44 54 0,-11-15-1,13 3-2,5 8-2,12 3 2,3 2-5,5-4 2,0-3-3,-1-7 1,-6-5-3,-5-7 3,-8-7-3,-10-8-2,-11-5-3,-10-6-6,-3-1-16,-8 0-6,-9-2 1,-10 3-2</inkml:trace>
  <inkml:trace contextRef="#ctx0" brushRef="#br0" timeOffset="25137.5625">6274 1507 12,'0'0'18,"0"15"5,-4-4 0,2 10-5,2 8-1,-1 8-1,5 12-1,0 5-1,5 9-5,-3 3 1,3 6-6,-1-3 0,1-1-3,-3-8 2,-1-4 2,-4-7-3,0-7 0,-3-12 0,1-4 0,0-8 0,0-6-1,1-12 1,-1 14-3,1-14 2,0 0 1,0 0 0,0 0-1,0 0 0,0 0 0,0 0 0,14 16-1,-2-5 0,7 7 0,10 2 1,10 4-1,11 1 1,11 0-1,8-1 1,4-2 0,1-3 0,-4-4 0,-5-4-1,-11-2 1,-11-1-1,-12-5-2,-9 2-2,-9-11-7,-3-2-17,-3-7-8,-4-10 1,4-8 0</inkml:trace>
  <inkml:trace contextRef="#ctx0" brushRef="#br0" timeOffset="25656.822">7685 1000 20,'0'0'24,"-46"3"-1,32 11 2,2 9-11,0 17-2,4 5 2,-1 24-3,8 8 1,1 20-5,8 3-1,3 10 3,5 3-6,1-1 2,2-2-4,-1-14 1,0-11 1,-3-14-1,-1-10 0,-6-13 0,-2-11 1,-4-11-1,-3-3 0,-5-6 0,-5-1-3,-8-4 2,-5 2 0,-10 1 0,-6 2 0,-9 1 0,-3-1 0,-3 1-1,1-4-1,1-3-3,3-8-4,9-2-11,4-12-13,6-12-2,6-12-1,4-13 1</inkml:trace>
  <inkml:trace contextRef="#ctx0" brushRef="#br0" timeOffset="25966.977">6485 1623 69,'-22'12'34,"1"-3"0,6-6 1,15-3-22,-10-13-1,23-2-2,2-12-4,13-2-2,5-7-3,6-3-1,3 2-2,0 2-1,0 10-7,-11 6-7,-2 14-17,-7 13-1,-11 11 1,-6 8 0</inkml:trace>
  <inkml:trace contextRef="#ctx0" brushRef="#br0" timeOffset="26191.089">6581 2017 54,'-6'37'34,"6"-9"0,9-10 1,13-9-17,5-17-5,12 3-1,0-11-5,5 0-2,-2-5-4,1-4-5,3 7-4,-8-6-8,0 9-6,-8-5-4,0 0-8,0 2-2,-2-3 3,-1 2 3</inkml:trace>
  <inkml:trace contextRef="#ctx0" brushRef="#br0" timeOffset="26373.18">7226 1632 56,'2'-13'30,"-2"13"-1,0 0-3,5 20-11,1 10-6,-3 4-1,4 9-4,-1 4 1,3 3-5,2 4-2,1-13-11,5-10-15,2-10-3,-1-17-1,7-10 1</inkml:trace>
  <inkml:trace contextRef="#ctx0" brushRef="#br0" timeOffset="27342.6645">7561 1161 22,'-13'-2'12,"13"2"0,-8-2 1,8 2-2,0 0-2,0 0 0,0 0-3,0 0 0,0 0 1,0 0-1,0 0 1,0 0 0,0 0 0,0 0-1,0 0 0,0 0-1,0 0-1,-9 9 0,9-9 0,0 0 0,0 0 2,0 0-1,0 0 1,0 0-1,0 0 1,0 0-1,19-23-1,-19 23 0,35-45-2,-35 45 2,59-61-5,-25 28 3,1 1-3,0 3 1,-4 5-1,-31 24 1,47-35-3,-47 35-2,0 0-4,32-31-11,-32 31-13,0 0 1,0 0-2,0 0 2</inkml:trace>
  <inkml:trace contextRef="#ctx0" brushRef="#br0" timeOffset="28597.2915">8197 589 12,'0'0'22,"0"0"4,0 0 2,0 0-11,-33 20-2,33-20 0,-5 63-3,5-23-3,-2 1-3,2 1-2,0-2-2,0-5 1,0-35-2,1 49 2,-1-49 1,0 0-2,0 0 1,0 0 1,0 0-1,0 0 1,0 0-2,3-52-1,-3 52-2,-4-63 2,4 63 1,-5-69-3,2 34 2,3 35-3,-6-65 3,6 65-2,-4-56 1,4 56 1,-1-40-1,1 40 0,0 0 2,4-35 0,-4 35 0,0 0-3,0 0 3,0 0 0,0 0-2,0 0 0,32-31 0,-32 31-2,0 0 2,0 0 0,0 0 0,29-6 0,-29 6 0,0 0 2,0 0-2,0 0 2,33-6-1,-33 6 1,0 0-2,0 0-2,0 0 2,0 0 0,0 0-1,0 0-1,0 0 2,0 0 0,0 0 0,0 0 0,0 0 0,0 0-2,31 1 2,-31-1 0,0 0 0,0 0 0,0 0 0,0 0 2,0 0-2,0 0 0,0 0 0,32 11 2,-32-11-2,0 0 0,0 0 0,0 0-2,0 0 2,0 0 0,0 0 0,30 8 0,-30-8 0,0 0 0,0 0 0,0 0 0,0 0 0,0 0 0,0 0 0,0 0-1,0 0 1,0 0-2,0 0 2,0 0 2,0 0-2,0 0 2,0 0-2,0 0-2,0 0 1,0 0 1,0 0 0,0 0 0,0 0 0,0 0-2,0 0 2,0 0 2,0 0-2,0 0 2,0 0-1,0 0-4,0 0 3,0 0 2,0 0-2,0 0 1,0 0-1,0 0 0,0 0 0,0 0 0,0 0 0,0 0 0,0 0 0,0 0-2,0 0 2,0 0 0,0 0 0,0 0 2,0 0-2,0 0 0,0 0 0,0 0 3,0 0-4,0 0-2,0 0 0,0 0-5,0 0-4,0 0-9,0 0-12,0 0 0,0 0-1,0 0 4</inkml:trace>
  <inkml:trace contextRef="#ctx0" brushRef="#br0" timeOffset="29215.6004">8233 482 9,'-39'21'21,"39"-21"-7,0 0 4,-33 56-3,33-56 3,-20 64-3,14-27-1,2-1-2,7-1-1,-3-35-2,23 59-1,-23-59 0,48 35-2,-48-35 2,62 12-3,-29-16 1,2-5-2,-3-4 1,-1-5-2,-31 18 1,43-46-2,-43 46 0,26-57 0,-26 57-1,3-66 2,-3 66-2,-20-66 1,20 66-2,-40-56 0,40 56 0,-56-34 1,24 27-1,-1 7-3,2 7 1,1 5-1,30-12-2,-43 31 1,43-31-6,0 0-4,-8 42-8,8-42-5,34 15-5,-4-12 0,6-6 3,6-2 1</inkml:trace>
  <inkml:trace contextRef="#ctx0" brushRef="#br0" timeOffset="29470.728">8630 418 61,'31'-30'32,"-31"30"-3,0 0-1,0 0-13,0 0-1,0 0-6,10 57-3,-10-57-2,3 67 0,-2-23-2,3 0-1,0-1-1,0 0 0,2-4 0,-6-39 1,10 62-2,-10-62-3,0 0-5,0 0-9,0 0-11,0 0-1,0 0 0,34-24 1</inkml:trace>
  <inkml:trace contextRef="#ctx0" brushRef="#br0" timeOffset="29720.853">8853 321 71,'0'0'34,"0"0"-3,0 0 3,0 0-26,32 47-1,-30-10-3,4 9-1,-2 1-2,0 4-2,1-2-1,0-3 0,1-5 0,-6-41 0,11 59-1,-11-59-3,0 0-10,0 0-9,0 0-4,0 0-1,0 0 2</inkml:trace>
  <inkml:trace contextRef="#ctx0" brushRef="#br0" timeOffset="29915.9505">8722 539 55,'0'0'31,"0"0"0,0 0 3,0 0-17,0 0-4,0 0-3,0 0 0,52-1-3,-21 1-3,3-1-4,1-3-3,4 1-12,-5-1-18,-2 1 1,-3-2-3,-29 5-1</inkml:trace>
  <inkml:trace contextRef="#ctx0" brushRef="#br0" timeOffset="30885.435">9344 1624 15,'0'0'22,"0"0"3,0 0 1,0 0-8,0 0 1,0 0-1,-1 10-2,1-10-3,21 4-2,-4-5-2,11 2-2,3-2-1,9-1-2,2 0-1,3 1-1,-2-1 0,-3-1-2,-4 1 1,-6 1-1,-8 1-1,-6-1-1,-4 1-3,-12 0-10,10-13-14,-10 13-4,-2-19-1,0 5 0</inkml:trace>
  <inkml:trace contextRef="#ctx0" brushRef="#br0" timeOffset="31170.5775">9609 1328 37,'0'0'27,"0"0"2,-3 24 1,2 1-14,6 10-3,-5 7 1,4 6 0,-3 7-3,3 5-7,-2-5 1,1-5-4,0-7-1,0-6-1,0-4 0,0-7-5,2-4-3,-3-12-10,-2-10-13,12 16 0,-1-19-2,4-2 2</inkml:trace>
  <inkml:trace contextRef="#ctx0" brushRef="#br0" timeOffset="31946.9655">10570 1286 41,'0'0'21,"0"0"3,0 0-3,0 0-16,0 0-2,0 0 3,-9 20 0,5 2 1,-2 8 1,3 8-1,-3 8 2,4 4-1,-5 6-1,7 1-4,-3-3 1,3-6-3,0-8 1,1-5-1,0-7 1,1-3-1,1-10 2,1-2 0,-4-13 0,17 17 0,-4-11 0,4 0 0,2-2-1,5-1 0,1-2-1,4-1 0,1-1 0,-2-1-1,-3-1 0,-2 0 0,-5-1-1,-3-1-3,-4-1-2,-9-7-8,-2 13-11,1-25-9,-5 3 0,-3-2 2,-2-8-1</inkml:trace>
  <inkml:trace contextRef="#ctx0" brushRef="#br0" timeOffset="32239.1114">10620 1237 38,'-12'-8'29,"12"8"2,-10-6 0,10 6-13,0 0-3,0 0-1,15-4-2,-4-3-5,9-2-3,2 0-3,6-4 0,2 0-1,2 1-2,0 0-6,-5-2-11,-3 6-13,-2 3 0,-9 0-1,-3 5 1</inkml:trace>
  <inkml:trace contextRef="#ctx0" brushRef="#br0" timeOffset="32459.2215">10590 1402 48,'-20'28'28,"2"-7"3,8-4-1,12 0-17,-2-17-1,24 17 0,-2-17-2,11-2-4,6-4-6,4-6-6,7 2-11,-2-2-14,-2-3 0,0 1-2,-7-3 1</inkml:trace>
  <inkml:trace contextRef="#ctx0" brushRef="#br0" timeOffset="34301.142">10612 1028 35,'0'0'23,"12"-38"0,-12 38-2,0 0-8,-12 24-1,1 9 2,-4 18-5,4 18 0,-4 21-2,7 11 1,-2 11-3,7-5-3,1-3 1,5-15-2,0-17 3,2-20-2,-1-18 2,0-14 0,-4-20 1,0 0 0,0-34-1,-1-1-1,-4-13 0,2-9 0,-1-15-3,2-10 2,1-4-2,1-5 2,2-4-2,4 5 0,4 3 0,4 4 0,3 11 3,7 5-3,3 11 0,9 12-1,3 12 1,3 15-1,1 12 1,0 17-2,-3 12-1,-3 15 1,-7 11 1,-10 11 1,-10 3-1,-8 0 2,-11 1-1,-10-4 1,-10-4-1,-8-7 1,-5-8 0,-3-5-1,0-9 1,5-4-1,4-6 2,7-9-2,9-6 1,7-5 0,13 2-2,1-17 1,13 4-1,5 1 1,10-1-1,6 5 1,7 6 0,5 8 0,5 9 0,-2 7 0,0 8 1,-2 6-2,-7 8 2,-4 0-3,-8 0 1,-10-2-1,-10-2 2,-9-4-2,-10-4 2,-12-5-1,-10-9 1,-10-4 1,-9-4 1,-5-8-1,-4-6 0,2-6 1,0-5-1,6-5 1,7-8-1,10-1 1,11-2-1,9 0 0,12 1-2,9 0-1,10 7-5,2-4-6,13 12-23,2 2 0,5 5 0,3 0 0</inkml:trace>
  <inkml:trace contextRef="#ctx0" brushRef="#br0" timeOffset="34759.371">11261 1440 34,'-9'-7'27,"-2"-1"2,11 8 1,0 0-10,-4 19-4,16 7-1,-1-1-3,6 10-3,-3 0-3,3 9-1,-3-5-2,-1-3-2,-3-5 0,-5-8-1,-5-5 1,0-18 0,-9 7 1,2-18 1,-1-8 0,0-3 1,1-9-1,3-5 1,2-10-3,7-5 1,4 2-2,6 2 1,6 1-2,2 3 1,2 8-3,0 4-3,4 10-20,-7 12-11,-2 5 1,-3 1-1,-3 2 0</inkml:trace>
  <inkml:trace contextRef="#ctx0" brushRef="#br0" timeOffset="38218.0994">11694 1505 43,'0'0'24,"10"2"1,-10-2-2,0 0-16,0 0-5,0 0-4,0 0-8,1-15-13,-1 15-1,5-12 0,-5 12 0</inkml:trace>
  <inkml:trace contextRef="#ctx0" brushRef="#br0" timeOffset="38382.1815">11863 1397 23,'0'0'19,"22"8"-3,-22-8-5,18-5-20,-2 8-7,-6-9-1,7 4-1</inkml:trace>
  <inkml:trace contextRef="#ctx0" brushRef="#br0" timeOffset="38526.2535">12170 1342 11,'17'0'18,"8"7"-4,-8-4-9,2-2-16,4-3-2,-6-7-2</inkml:trace>
  <inkml:trace contextRef="#ctx0" brushRef="#br0" timeOffset="39909.945">12703 1010 33,'0'0'25,"8"18"2,-8 12 1,2 10-16,0 8-4,-3 16-2,1-2 2,-3 6-5,1-13 0,-1-6-1,2-14-2,-1-6-2,2-29-7,0 0-9,8-16-6,-2-13-4,6-4 1,0-11 0</inkml:trace>
  <inkml:trace contextRef="#ctx0" brushRef="#br0" timeOffset="40361.1705">12861 919 41,'0'0'24,"3"-45"-1,-3 45-3,0 0-5,0 0-2,0 0-5,0 0-2,0 0-1,35 33-1,-19-14 0,-1 5-3,1 3 2,-2 6-3,-3-3 3,-4 4-5,-5-4 2,-7 4 0,-3-2 2,-5-3 0,-3-2 0,-1-5 0,0-4-1,2-2 1,3-5-1,3-2 0,9-9-1,0 0 1,7 10-1,6-4 1,4 3-1,3 6 0,2 3 0,1 5 1,0 2-1,-6 6 1,-2 1 0,-8-2 1,-7-1-1,-10-2 2,-7-4-1,-8-3-1,-5 0 0,-4-5 0,-3-3-3,2-4-2,1-7-5,10-2-11,4-8-7,9-7-5,12-5 0,7-9 0</inkml:trace>
  <inkml:trace contextRef="#ctx0" brushRef="#br0" timeOffset="40692.336">13165 1230 4,'17'5'21,"-8"0"2,5 3 1,-2 3-5,-1 9-3,3 3 0,-3 1-4,3 1-2,-3-3-2,0-4-1,-5 0 0,1-3-2,-7-15 0,3 13-1,-3-13 0,0 0 2,0 0-2,-9-16 0,8 2-1,3 0-1,1-4 0,5-2-3,3-1-4,-2-4-6,9 4-13,-2 5-10,2 3 1,0 2-2,-2-1 3</inkml:trace>
  <inkml:trace contextRef="#ctx0" brushRef="#br0" timeOffset="40918.449">13632 1277 50,'14'9'28,"-1"-2"4,6-3-2,2 3-18,3-4-2,5 3 1,-1-5-6,0-1-6,0-2-14,1 0-15,-6-5 0,1-3-3,-5-6 2</inkml:trace>
  <inkml:trace contextRef="#ctx0" brushRef="#br0" timeOffset="41789.8845">14644 924 21,'0'0'27,"2"33"0,0 0-1,-1 10-12,-2 12-8,2 0 3,-3 11-3,2-10-1,-1 3-3,0-18-2,0-8-2,-1-15-6,2-18-2,0 0-2,0 0-1,-8-34 0,7 3-2,-3-7 4,2-9 4,-3 0 7,1-4 5,-1 6 2,-1-4 5,-2 9 2,-1-2 2,4 7-1,5 35-1,-8-52-4,8 52 2,6-47-4,-6 47-1,26-35-3,-26 35-3,41-27-1,-41 27 1,54-20-3,-24 13-3,-30 7-7,57-4-6,-57 4-11,48 12-1,-48-12 0,32 23 1</inkml:trace>
  <inkml:trace contextRef="#ctx0" brushRef="#br0" timeOffset="42257.118">14733 1112 26,'3'25'22,"-1"-12"-1,13-5-2,3-2-20,0-2-6,3-1 0,-5-4-4,0-1 0,-3 1-1,-4 1 2,-9 0 5,11 7 5,-11-7 6,7 18 4,0-8 2,2 2 3,6 0 0,3-2 1,6-2-3,3 0-1,1-6-2,2-1-2,-3-7-1,-3 2-2,-7-5 0,-3 0 0,-9-4-1,-5 1 1,-9 2-2,-1 3-1,-8 3-1,0 5-1,-6 9-1,1 4 0,3 4 1,3 5 1,4-1 0,6 4 0,8-2 1,7-2 0,6-2-1,5-4 1,5-3-2,2-6-5,3 0-14,1-6-13,-3-6 1,2-8-2,-4-4 1</inkml:trace>
  <inkml:trace contextRef="#ctx0" brushRef="#br0" timeOffset="42716.3475">15490 776 20,'0'0'21,"0"0"3,0 0-1,-30 77-12,24-20-1,1 4 1,-3 8-4,3-7-2,-1-4-4,4-9 0,-2-7-3,0-14-1,3-11-5,1-17-6,0 0-10,0 0-1,0-28 1,6 2-2</inkml:trace>
  <inkml:trace contextRef="#ctx0" brushRef="#br0" timeOffset="43272.6254">15405 821 21,'-14'-45'24,"14"45"0,0 0 4,10-35-14,-10 35-2,0 0-3,35-38-3,-35 38-2,30-25-2,-30 25-1,34-21-1,-34 21 0,34-13 0,-34 13 0,30 0 0,-30 0-1,0 0 1,35 38-1,-35-38 1,10 51-1,-10-51 3,-3 64 1,-6-29-1,9-35 1,-33 62 0,33-62 0,-40 47 0,40-47 0,-36 28-2,36-28 0,0 0 0,0 0-1,0 0 1,0 0-1,0 0 2,0 0-5,0 0 3,25 29 0,-7-17-1,-1 10-1,1 2 2,-5 7-3,-1 0 4,-6 4-1,-2-3 1,-7 2-2,-4-8 3,-4-3-1,-3-7 0,-2-4-2,0-8-2,2-2-7,0-12-6,7-3-11,8-5-4,2-9 3,9-7-1</inkml:trace>
  <inkml:trace contextRef="#ctx0" brushRef="#br0" timeOffset="43535.757">15704 1000 25,'12'25'26,"3"11"-1,-7 3 5,-2 5-14,1 3-3,-5-2-5,1-10 0,-5-6-3,2-8 0,-2-9 1,2-12 1,-3 13 0,3-13 0,0 0-1,3-16 0,0-3-1,4-6-2,1-7-2,2-10-3,3 2-1,0-2-9,6 1-5,-2 10-18,-1 7 1,1 11-1,-2 10 1</inkml:trace>
  <inkml:trace contextRef="#ctx0" brushRef="#br0" timeOffset="44701.3395">15914 1366 48,'0'0'30,"0"0"2,0 0-2,0 0-18,0 0-2,0 0 1,10 3-6,-2 2-2,1-3-1,2 3-1,0-2-1,-2 2 1,-9-5-1,14 9-1,-14-9 2,0 0-1,6 14 2,-6-14-2,-6 14 1,6-14-1,-11 17 2,11-17-2,-17 20 0,6-9 1,-1-1-1,1 0 0,-1-1 0,1 0 0,1-1 0,1-2 0,9-6 0,-12 7 1,12-7-1,0 0 0,0 0 1,0 0-1,0 0 1,0 0-1,0 0 1,0 0-1,0 0 0,0 0 1,0 0-1,0 0 0,0 0 0,13 8 0,-13-8 1,14 2-1,-4-1 0,0 2 0,0-1 0,-1 0 0,1 1 0,-10-3-1,17 8 1,-17-8 0,13 9 0,-13-9-1,12 13 1,-12-13 0,9 14-1,-9-14 1,6 15 0,-6-15-1,2 15 1,-2-15 0,-4 16 0,4-16 0,-9 17 0,0-9 0,-3 5 1,0 0-2,-4-1 2,1 2-3,-2-3 3,1 1-2,3 0 0,1-4-3,12-8-4,-13 9-13,13-9-11,4-10-1,4-4 0,6-2 3</inkml:trace>
  <inkml:trace contextRef="#ctx0" brushRef="#br0" timeOffset="46215.096">10716 414 27,'0'0'28,"0"0"-1,0 0 2,0 0-14,0 0-4,30 18 1,-30-18-5,0 0-3,0 0-4,32 14 1,-32-14 0,29 7 0,-29-7-2,35 2-3,-35-2-6,35-1-10,-35 1-7,34-5-1,-34 5-1,0 0 1</inkml:trace>
  <inkml:trace contextRef="#ctx0" brushRef="#br0" timeOffset="46463.2199">10915 379 35,'0'0'24,"0"0"4,0 0-1,0 0-11,0 0-7,0 0-2,0 0 1,0 0-6,-23 40-1,23-40-3,-4 35 2,4-35-5,0 40-6,0-40-10,14 36-5,-14-36-1,0 0 3</inkml:trace>
  <inkml:trace contextRef="#ctx0" brushRef="#br0" timeOffset="46952.4645">12695 417 49,'-32'14'29,"32"-14"2,0 0-8,0 0-11,0 0-1,32-5 0,-32 5-7,41-5-15,-41 5-17,54-3-1,-24 1 0,-30 2-3</inkml:trace>
  <inkml:trace contextRef="#ctx0" brushRef="#br0" timeOffset="51116.5455">7378 1809 14,'0'0'18,"0"0"0,0 0-2,0 0-3,0 0-3,0 0-4,0 0-1,0 0-2,0 0-1,0 0-1,0 0 0,9-2 0,-9 2 0,0 0 0,13 5 0,-13-5 0,14 5-1,-5 1 1,1 0 0,0 1-1,1 1 1,1 4-1,-1 0 1,2 3-1,1 0 0,-1 7 1,3 2-1,-1 5 1,3 3-1,-2 5 1,3 3 0,-2 1 1,3 4 2,-2 0-1,3 4-1,-1-4 1,1 0 0,-1-2 0,1 0 0,-2 1-1,1 1-1,1-3 1,-2 4 0,0-1 0,0 3 0,2 1-1,0 0 0,0 1 0,1-1 0,2-2 0,2-1-1,2-4 2,1-3-2,1-1 1,3-3 0,2-6 0,3-1 0,0-4 0,2 0 0,2-2-1,1 0 1,1-3 1,2-3-1,2-2 0,-1-3 0,2-4 0,1-2 1,1-5-1,1 0 0,-2-3 1,3-2-1,-4-1-1,1 1 1,0-4 0,-1 0 0,0-1 0,-1-2 0,1-2 0,0-1-1,-1-2 1,3-1 0,-2-2 0,-1-1-1,3-1 1,1-2-1,0-1 1,1 0 0,2-2-1,-1-2 0,2 0 1,-1 1 1,-2-2-2,-2 0 2,-2-1-1,-1-2 1,-3-2 0,-1 0-1,-4-3 1,-1-3-1,-3-1 0,-1 0 0,-5-1 1,-2 3-1,-4-1 1,-4 6-1,-3 1 0,-3 1 0,-3 4 1,-1 2-2,-3 4 1,-1 3 0,-1 3-1,-2 3 0,1 1 1,-4 13-1,4-13 0,-4 13 0,0 0 0,4-10 0,-4 10 0,0 0 0,0 0 0,5-13 0,-5 13 0,0 0 0,0 0 0,0 0 0,3-11 0,-3 11 0,0 0 0,0 0 0,0 0 0,0 0 0,0 0 0,0 0 0,-11-7-1,11 7 1,-14 0-1,3 4 1,-3 4-1,-3 4 2,-1 3-1,-1 2 0,1 2-1,0-2 1,4-1 0,3-2 0,11-14 0,-13 16-1,13-16 1,0 0 0,0 0 0,14-7 0,-2-2 1,2-4-1,6-4 0,2-2 1,1-4-1,4-2 0,-2-1 0,0 4 0,-2 2 0,-4 2 0,-3 6 0,-5 1-1,-2 6 0,-9 5 1,12 11-1,-8 2 1,2 3-1,-1 4 1,4 3 0,3 3 2,1 0-2,2-3 0,2-5 0,0-8-2,5-1-12,1-12-22,-4-12 2,2-12-3,-5-17 1</inkml:trace>
  <inkml:trace contextRef="#ctx0" brushRef="#br0" timeOffset="52085.0294">16861 1966 51,'0'0'31,"-7"10"1,7-10-2,12 4-18,0-8-1,10 9-1,6-5-5,10 6-1,4-2-1,7 5-1,0-2-1,-1 3-1,0 1 0,-3-1-1,-7 1-2,-5-7-4,-3 4-10,-8-6-12,-3-8-3,-4-4-2,-7-7 2</inkml:trace>
  <inkml:trace contextRef="#ctx0" brushRef="#br0" timeOffset="52361.1674">17159 1819 51,'-13'2'30,"13"-2"2,4 12 0,11-4-22,13 8-1,0 5-1,6 10-1,-2 4-3,1 5-2,-4 6-1,-5 1 0,-8 0 0,-9 0 1,-6-3-1,-7-3-1,-4-3-1,-7-8-2,-2-1-6,-6-7-14,-2-4-9,6-4-2,2-13 0,10-7 2</inkml:trace>
  <inkml:trace contextRef="#ctx0" brushRef="#br0" timeOffset="53212.5929">19724 1376 13,'0'0'22,"0"0"-1,0 0-3,0 0 1,9 5-1,-9-5-2,0 0-2,0 0-2,0 0-2,0 0-3,-4 10-2,4-10-1,0 0-2,0 0 0,-15 14-1,3-2 2,-5 4-1,-8 5 1,-6 6 0,-9 2 0,-6 5 0,-4-1 1,-4 2-1,0-1-1,2-4-3,3-3 1,8-5-1,6-4 1,7-4-4,9-4 1,5-9-5,14-1-11,0-10-15,15-6 0,11-3 1,8-6-1</inkml:trace>
  <inkml:trace contextRef="#ctx0" brushRef="#br0" timeOffset="53881.9275">19708 1429 5,'0'0'24,"-10"-7"0,10 7 1,0 0-7,5-14-4,-5 14 0,0 0-4,9-11-1,-9 11-5,0 0 2,0 0-1,15 1-1,-15-1 0,20 18 2,-1-4 0,7 6-2,5 1 1,7 7-2,5 0 2,3 3-2,-1-2 0,0 1-1,-5 0-1,-3-3-2,-5-5 2,-5-2-2,-5-4 2,-6-3-3,-4-4 3,-3 0-3,-9-9 3,9 3 0,-9-3 0,0 0-1,0 0-1,0 0-1,0 0-3,0 0-9,0 0-20,0 0 0,-11-10-1,2 11 1</inkml:trace>
  <inkml:trace contextRef="#ctx0" brushRef="#br0" timeOffset="54662.3175">19002 1849 16,'0'0'25,"-9"3"2,9-3-5,0 0-5,0 0-1,0 0-3,0 0-3,0 0-2,0 0-3,6 20-2,-4 1 0,2 11 0,0 9 1,3 12 0,-2 8 0,1 8-1,-1 0 0,2 1 0,-1-8-2,0-6 0,0-10 0,0-7 0,-2-11-1,-2-6 0,0-7 1,0-3-1,-2-12 1,0 12-1,0-12 1,0 0 0,0 0-1,0 0 1,0 0-1,0 0 0,0 0 1,0 0-1,0 0 1,0 0-1,7 14 1,-7-14 0,18 18 0,-5-2 0,8 2 0,6 6 0,7 0 0,7 3 0,5 1 0,5 0 0,3-2 0,0-2 0,-2-3-1,-3-2 1,-6-4-1,-7-3 1,-8-4-1,-7-2 0,-7-2-2,-4-1 0,-10-3-3,0 0-12,0 0-18,-1-15 0,-1 1-1,3-5 1</inkml:trace>
  <inkml:trace contextRef="#ctx0" brushRef="#br0" timeOffset="55446.7095">20196 1759 21,'0'0'25,"0"0"-4,0 0 1,0 0-3,0 0-3,0 0-4,0 0-2,0 0-3,-4 14-1,6-2-1,3 11-1,0 12 1,3 14-1,1 10 1,4 9 3,-1 9-4,4 6 0,-2 0 0,0-1 0,0-10-2,0-6 1,-1-10-1,0-7-3,-3-12 2,-2-7-1,0-9 1,-3-4 0,-5-17-1,5 15 1,-5-15 0,0 0 0,0 0 0,0 0 0,0 0 0,0 0 0,0 0 0,0 0-1,-16 2 1,4 2-1,-6 2 0,-6 3 0,-7 1 0,-8 6 0,-6 1 0,-6 2 0,-1 2 0,-4 0 0,1 1 0,2-2 1,5 0-2,5-5 0,10-2-1,5-5-2,10-2-4,2-13-12,13-6-17,6-5 1,2-10-1,4-4 2</inkml:trace>
  <inkml:trace contextRef="#ctx0" brushRef="#br0" timeOffset="56176.074">18912 1848 13,'0'0'16,"0"0"0,0 0-1,0 0-1,0 0-1,12-13-2,-4 6 0,7 2 0,-1-5 0,9 2 0,-1-5-2,9 0 0,0-3-1,6 3 2,-5-2-4,1 2 0,-4 0-3,-1 1 1,-5 1-4,-4 0-1,-3 3-12,-5-4-19,0-4-1,1-3 0,1-5-1</inkml:trace>
  <inkml:trace contextRef="#ctx0" brushRef="#br0" timeOffset="56829.4005">19695 999 2,'0'0'19,"3"-41"1,-3 41 2,0 0-8,0 0 0,0 0-4,0 0 0,0 0-1,-7 23 0,1 0-4,3 3 3,-3 9-4,4 1 2,-4 6 0,5-3 0,-1-1-5,2-4 2,1-7 0,1-10-2,1-2-5,-3-15-3,3 11-16,-3-11-8,0 0 1,9-14-1</inkml:trace>
  <inkml:trace contextRef="#ctx0" brushRef="#br0" timeOffset="57627.7994">19584 622 3,'0'0'19,"0"0"5,0 0-4,0 0-3,0 0 1,0 0-4,0 0-2,0 0-2,0 0-2,0 0-2,0 0-2,0 0-2,0 0 0,0 0-2,0 0 0,-30 13 0,30-13 1,0 0-1,-8 44 1,8-44 0,0 0 0,10 42 1,-10-42 0,0 0 2,0 0-2,30 33 0,-30-33 0,0 0 1,31 8-2,-31-8 1,0 0-1,30-8 0,-30 8 0,0 0 0,0 0 0,37-37 0,-37 37 0,0 0-1,20-41 1,-20 41 0,0 0-1,6-45 1,-6 45 0,0 0-1,-10-38 0,10 38 1,0 0-1,0 0 0,0 0-1,-36-35 1,36 35-1,0 0 1,-33 0-1,33 0 0,0 0 0,-36 14-2,36-14-2,0 0-3,0 0-4,0 0-6,0 0-7,0 0-6,0 0 1,0 0 2</inkml:trace>
  <inkml:trace contextRef="#ctx0" brushRef="#br0" timeOffset="57974.973">19938 383 17,'0'0'25,"0"0"0,0 0 4,0 0-17,0 0 2,0 0-4,0 0-1,0 0-4,5 56 0,-5-56-1,2 57 1,-2-57-2,4 68-1,-4-68-1,7 64-1,-7-64 0,7 50 0,-7-50 0,0 0 0,9 43-2,-9-43-2,0 0-7,0 0-9,0 0-7,0 0-2,19-44 1,-19 44 0</inkml:trace>
  <inkml:trace contextRef="#ctx0" brushRef="#br0" timeOffset="58261.116">20146 305 20,'0'0'23,"0"0"2,0 0 2,0 0-12,4 46-8,-4-46 0,-4 60 0,4-60-2,-2 65-1,2-65-2,4 61-1,-4-61-1,8 49-1,-8-49 1,9 35 0,-9-35-2,0 0-4,0 0-3,0 0-7,0 0-3,0 0-7,0 0 2,0 0-1</inkml:trace>
  <inkml:trace contextRef="#ctx0" brushRef="#br0" timeOffset="58457.214">20010 584 36,'0'0'26,"-35"-9"0,35 9-4,0 0-4,0 0-3,0 0-3,42-10-4,-42 10-3,49-11-2,-49 11-1,55-10-2,-55 10-2,49-11-10,-49 11-10,36-9-7,-36 9 0,0 0 0</inkml:trace>
  <inkml:trace contextRef="#ctx0" brushRef="#br0" timeOffset="59222.5965">19169 1961 0,'-15'19'21,"-3"-13"4,7 6 1,1-5-7,10-7-3,-10 5 0,10-5-3,0 0-1,15-19-2,1 14-3,1-9-1,6 3-2,4-5-1,4 3-1,0-3 0,3 0 0,-1 1-1,0 0 0,1-1 0,-2 2-1,-3-2 0,-2 5 1,-4-1-2,-3 3-1,-2 4-5,-5-2-9,-2 5-11,-1 3-5,-10-1-1,15 8 1</inkml:trace>
  <inkml:trace contextRef="#ctx0" brushRef="#br0" timeOffset="60306.138">19320 2522 19,'-12'3'13,"12"-3"2,-10 1-2,10-1-1,0 0-1,0 0 1,0 0-1,0 0-2,0 0-1,0 0-1,0 0-2,0 0 0,0 0 0,0 0 0,0 0-1,7 13 0,-7-13 0,14 12 0,-3-3 1,0 0-2,3 4 1,2 0-2,3 3 1,4-1 0,3 4-1,2-3 0,2 1 1,2-3-2,0 0 1,-2-3-1,-2 0 0,-4-3-1,-4-1 0,-4-2 0,-4-1 0,-2 0-1,-10-4-2,9 5-5,-9-5-14,0 0-11,0 0 0,3-17-1,4 6 1</inkml:trace>
  <inkml:trace contextRef="#ctx0" brushRef="#br0" timeOffset="63420.6945">20257 1739 1,'0'0'4,"0"0"0,0 0 0,0 0 0,0 0-1,0 0-1,0 0 1,0 0-1,0 0 0,0 0-1,0 0 1,0 0-2,0 0 1,0 0 0,0 0-1,0 0 1,0 0-1,0 0 1,0 0 1,0 0-1,0 0 2,0 0-1,0 0 0,0 0 0,0 0 1,0 0-2,0 0 1,0 0 0,0 0 0,0 0 0,0 0 0,0 0 0,0 0 1,0 0 0,0 0 1,0 0-1,0 0 0,0 0 0,0 0 0,0 0-1,0 0 0,0 0 0,0 0 0,0 0 0,0 0 1,0 0 0,0 0 1,0 0 0,0 0 0,0 0 1,0 0-1,0 0 0,0 0-1,11-3 1,-11 3-1,11-5 1,-11 5-1,19-12 3,-5 1-2,3 3 2,3-6-2,2 3 3,-1-5-5,3 4 3,-3-1-3,1 3 0,-4-2 0,-1 3-1,-3-1 0,-1 2 1,-2 0-1,1 0-1,-1 0 1,0 1 0,0 0 0,0 0 0,0 1-1,-1 0 1,-10 6-1,17-9 1,-17 9-1,11-7 1,-11 7-1,0 0 1,9-7-1,-9 7 1,0 0-1,0 0 0,0 0 0,10-9 1,-10 9-1,0 0 0,0 0-1,0 0-1,0 0-3,0 0-11,0 0-17,0-12 2,0 12-3,4-21 1</inkml:trace>
  <inkml:trace contextRef="#ctx0" brushRef="#br0" timeOffset="68701.3334">20950 1163 1,'8'-11'9,"-8"11"-1,0 0-1,0 0 0,0 0-1,0 0 0,0 0-2,0 0 0,0 0 0,0 0-1,0 0 0,0 0-1,0 0 0,0 0 0,0 0 0,0 0 0,0 0 0,0 0-1,0 0 1,0 0-1,0 0 0,0 0 0,0 0-1,0 0 0,0 0 1,0 0-1,0 0 0,0 0 0,0 0 0,0 0 0,0 0 1,0 0-1,0 0 1,0 0 1,0 0 0,0 0 0,0 0 0,0 0 2,0 0-1,0 0 0,0 0 0,0 0 0,0 0-1,0 0 0,0 0 0,0 0-1,0 0 0,3 11 1,-3-11 1,5 21 1,-3-3 0,1 7 1,-1 2 0,1 5 0,-2 7 1,1 1-2,-2-1 0,1-3-1,-1-2 0,1-5-2,-1-4 1,1-6-1,-1-5-1,0-14-2,1 10-2,-1-10-1,0-10-4,0-6-2,2 0-3,-1-7-4,1-5-4,2 0-2,-4-6 0,4 4 1</inkml:trace>
  <inkml:trace contextRef="#ctx0" brushRef="#br0" timeOffset="69281.6235">20976 1114 30,'4'-13'18,"-3"1"-1,6 2-4,-7 10-2,18-19-2,-18 19-2,26-16 3,-9 10-5,0 2-1,-1 5-1,0 5 0,-2 5-1,0 5 0,-1 0 0,-2 9-5,0-2 4,-3 1 0,-2-1 1,-3-1-1,-3-1 1,-6-2-1,-3-1 1,-6-3-1,-1 1 1,-4-3 0,0-3-2,0 1 1,3-4-1,3-1 1,3-3-1,11-3 0,-13 6 0,13-6 1,0 0-1,0 0 1,11 2-1,-3-2 1,3 0-1,2 3 1,0 1-1,4 3 0,-1 3 0,0 2 2,-1 5-1,-2 1 0,0 3 0,-3 0 1,0 0-1,-5-2 0,0-1 1,-4-4-2,-5 0 1,-5-4 0,-2-1-1,-5-2 1,-2-1 1,-2-1-1,0-2-1,0-1 0,4-5-3,4-1-2,2-6-4,6-3-9,6-1-8,2-7-4,7 0 1,1-7 0</inkml:trace>
  <inkml:trace contextRef="#ctx0" brushRef="#br0" timeOffset="69732.849">21282 1252 11,'11'-1'19,"-11"1"4,10 10-7,-3 3-4,0 2 0,3 2 1,0 3-1,1 1-3,-3-1-1,2-1-4,-4-3 2,-1-4-3,-2-1 2,-3-11-2,0 14 0,0-14 0,0 0 1,-11 3 1,11-3-3,-10-10 1,3 0-1,5-4 1,-2-3-2,3 1 2,1-4-3,2 2 1,1-2 0,1 2 0,4 1-1,1 4 1,0 0-1,0 2 0,0 3 1,-9 8-1,15-11 0,-15 11-1,13-10-1,-13 10-5,14-14-10,-14 14-13,12-9-1,-3 4-2,-9 5 2</inkml:trace>
  <inkml:trace contextRef="#ctx0" brushRef="#br0" timeOffset="70943.454">20171 2545 9,'0'0'15,"0"0"0,0 0-2,0 0-2,0 0-3,0 0-1,0 0-3,0 0 0,0 0-2,-10 11 1,10-11-2,0 0 1,0 0 0,-7 11 0,7-11 0,0 0 0,-8 12 0,8-12 1,0 0-1,-11 14 0,11-14 0,-8 10 0,8-10 1,0 0 0,-10 8 0,10-8 0,0 0 0,0 0 2,0 0-1,0 0 1,0 0 0,0 0 0,0 0-1,0 0-1,0 0 1,0 0-2,0 0 2,0 0-3,0 0 1,0 0-1,0 0 1,0 0-1,0 0 0,0 0 1,10 6-1,-1-6 0,2-1 1,4 0-1,2-2 0,2 1 0,0-1-1,0-1 1,-2 2-1,-2-2 0,-3 3-1,-4-1-1,-8 2-2,10-3-3,-10 3-8,0 0-5,0 0-8,0 0-4,9-4 1,-9 4 1</inkml:trace>
  <inkml:trace contextRef="#ctx0" brushRef="#br0" timeOffset="71365.665">20234 2496 12,'0'0'14,"0"0"0,0 0-1,0 0-1,0 0-1,0 0-2,0 0 0,-5 14-1,5-14-1,1 21-1,-2-5 0,1 3 0,-1 3-1,1 1 0,-1-1-3,0-1 0,1-2-1,0-3-1,1-3-1,-1-13-2,5 14-4,-5-14-7,0 0-11,12-13-2,-10-1 1,-2 14 0</inkml:trace>
  <inkml:trace contextRef="#ctx0" brushRef="#br0" timeOffset="72403.1835">20196 2469 9,'0'0'9,"0"0"-2,-14-11-1,14 11-2,-9-1 0,9 1-2,-13 4 1,13-4 0,-15 8 1,15-8 0,-15 14 0,6-4 1,-2 0 0,2 2 1,-2 1-1,2 3 1,-1 0-1,3 3-1,0-2 0,3 3 0,1 0-1,2 0 0,2 1 0,0-2 0,2 1 1,0-1-1,1 0 0,0-4 0,2 1 0,-1-3-1,3-1 1,-8-12 0,15 18-1,-15-18 0,16 12 0,-16-12-1,17 9 1,-17-9-1,16 7 0,-6-4 0,0 0-1,1-2 1,2 1-1,1-1 1,-1-2 0,3-1-1,-2 0 1,1 0-1,-1-2 1,-2 1-1,0-2 0,-2 1 1,-2 0-1,-8 4 1,13-11 0,-13 11-1,9-13 0,-9 13 1,8-17-1,-8 17 1,5-21-1,-2 8 0,0-1 0,-1 0 1,-2-1-1,0 0 0,-2-2 0,-2 1 0,1 1 0,-2-1 1,0-1-1,-2 1 0,1 1 0,-2-2 1,1 1 1,0-1-1,-2 0 2,0 0 0,0 1 0,-1-1 0,1 4 0,-2-2 0,2 4 0,-2 1-1,2 2-1,-1 2 0,1 1-1,-1 2 0,0 2-2,1 3-4,-3-2-7,1 5-20,1 4 1,-3-2-1,2 3 1</inkml:trace>
  <inkml:trace contextRef="#ctx0" brushRef="#br0" timeOffset="77670.8159">21118 2204 23,'0'0'18,"0"0"-2,0 0 1,0 0-3,0 0-2,0 0-1,18-8-1,-6 2-2,7 2-1,2-4 0,8 3-1,3-3-1,5 1-1,0-1-2,1 1 0,0-1-1,-2 1-1,-3 1 1,-5 0-1,-4 3 0,-7-1-1,-3 4-3,-5-3-6,-9 3-9,8 2-10,-8-2 0,0 0 0,-11-16 0</inkml:trace>
  <inkml:trace contextRef="#ctx0" brushRef="#br0" timeOffset="78031.9964">21470 1891 8,'0'0'20,"-10"3"1,10-3 0,0 0-10,0 0-1,6 13 0,-6-13-2,18 13 0,-5-2-2,6 2 0,0 4 0,5 3-2,-1 2-1,2 3-1,-1 0 0,-1 2 0,-5-1 0,-1 1 0,-7-3-1,-5 3 1,-8-5 0,-5 2-1,-10-1 0,-8-2-3,-3 1-4,-9-2-5,-1-3-7,2 0-10,-3-10-2,6-3 3,-2-13-1</inkml:trace>
  <inkml:trace contextRef="#ctx0" brushRef="#br0" timeOffset="78469.215">21155 2017 15,'0'0'24,"13"-7"0,-13 7-7,0 0-1,0 0-2,-3 13-3,-5 4-2,-8 1-3,-3 8-1,-7 0-1,-5 9 1,-7-4 0,2 3 2,0-5-2,4-3-1,4-5-1,6-4-1,6-3 1,9-1-2,5-1 0,7-1-2,6-1 2,5 6 1,4-2-1,5 6 1,5-4-1,3 3 0,4-3 0,3-2-1,-1-1-2,1-7-6,4-2-13,0-2-10,-3-9-1,1-4-1,-5-9 0</inkml:trace>
  <inkml:trace contextRef="#ctx0" brushRef="#br1" timeOffset="94249.101">20515 3036 12,'0'0'17,"0"0"-6,0 0 1,0 0-1,0 0-1,0 0-1,0 0 0,-10 1-3,10-1 0,0 0 0,0 0-1,0 0-1,-10 10 0,10-10 0,-5 11-1,5-11 0,-7 18-1,4-7 0,0 1 0,0 1-1,0 0 0,2 0 0,0-2 0,1 1 1,2-2-1,0 1 1,-2-11-1,7 18 1,-7-18 1,8 15-1,-8-15-1,7 14 1,-7-14 0,9 9 1,-9-9-1,12 5-1,-12-5 1,14 0 1,-14 0-1,15-4 0,-15 4-1,14-4 0,-14 4 1,10-5-1,-10 5 0,0 0 0,10-9 1,-10 9-1,0 0 0,8-11 0,-8 11 0,6-12 0,-6 12 0,6-15 0,-6 15-1,5-17 1,-2 6 0,-3 11-1,3-19 1,-3 19-1,2-16 1,-2 16-1,-1-13 0,1 13 1,-4-11-1,4 11 0,-5-14 0,5 14 1,-5-16-2,5 16 2,-6-17-1,2 6 0,4 11 0,-7-18 0,7 18 0,-7-15 0,7 15 0,-7-13 0,7 13 1,0 0-1,0 0 1,0 0-1,-6-11 0,6 11 0,0 0 0,0 0 0,0 0 0,0 0 0,0 0 0,0 0 0,0 0-3,0 0-5,0 0-19,0 0-6,0 0 0,-5-13-1</inkml:trace>
  <inkml:trace contextRef="#ctx0" brushRef="#br1" timeOffset="97354.653">19458 1033 2,'-1'-10'11,"1"10"-2,0 0 2,0 0-5,0 0 0,0 0 0,6 10-3,-6-10 2,11 26 0,-5-12 0,1 10-2,0-4 2,-2 7-3,0-6 2,-1-2-1,-1-3 0,-2-3-1,-1-13 0,3 16 0,-3-16 1,0 0 0,1 11 2,-1-11 0,0 0 0,0 0 1,0 0 0,0 0 0,0 0-1,0 0-1,0 0-1,-3-13-1,3 13 0,-2-19-1,0 5-1,0 0 0,0-3 1,-2-2-1,2 1 0,-1 0 1,1 0-1,0 1 0,2 17 0,0 0 0,0-36-2,0 36 2,0 0-2,0 0 2,13-37 0,-13 37 1,0 0-4,0 0 4,0 0-1,23-40 0,-23 40-1,0 0 1,0 0-2,0 0 1,0 0 1,34-23 0,-34 23 0,0 0-1,0 0 1,0 0 0,35-2 0,-35 2-1,0 0 1,0 0-1,0 0 0,0 0 0,0 0 1,0 0-1,26 41 0,-26-41 1,0 0 2,0 0-3,4 27 1,-4-27 0,-1 13 2,1-13-2,-4 14 3,4-14-3,-6 12 0,6-12 0,-7 13 3,7-13-3,0 0 0,-8 12 1,8-12-1,0 0 0,0 0 0,-9 7 1,9-7-1,0 0 0,0 0 0,0 0 0,0 0 0,-9-1 0,9 1 0,0 0 0,0 0 0,0 0 0,0 0 1,0 0-1,0 0 0,0 0 0,0 0 0,0 0 1,0 0-1,-9-12 0,9 12 0,0 0 0,0 0 0,-10-9 0,10 9 0,0 0 0,-11-3 0,11 3 0,0 0 0,-11 3 0,11-3 0,-9 2 0,9-2-1,-8 4 2,8-4-1,0 0 0,-12 7-1,12-7 1,-6 10 0,6-10 0,-4 18 0,2-8-1,0 2 1,1-1 0,0 1 0,1-1-1,0-11 1,1 17 0,-1-17 0,0 0 0,2 12 0,-2-12 0,0 0 0,0 0 0,0 0 0,0 0 0,0 0 0,10 7 0,-10-7 0,0 0 0,11 8 0,-11-8 0,0 0 0,11 9 0,-11-9 0,11 6 0,-11-6 0,13 5 0,-13-5 1,13-1-1,-13 1 1,16-7-1,-7 2 1,-9 5 0,15-13 0,-15 13 0,14-14 1,-14 14-2,10-16 1,-10 16 0,8-21 0,-4 8-1,0 0 0,0-2 1,-1 2-1,0-1 1,-3 14-1,0 0 3,0 0-5,1-41 3,-1 41-3,0 0 2,0 0 0,0 0 0,0 0-2,-23-41-1,23 41 3,0 0 0,0 0 0,0 0-1,-32-29-1,32 29 1,0 0 1,0 0 0,-35-6-1,35 6 1,0 0 0,0 0-1,-35 10 1,35-10-1,0 0 3,-18 21 0,18-21 0,-9 24-3,7-9 3,2 8-3,1-6 3,4 5-4,0-4-4,5 2-11,1 1-10,1-9-2,6 1 1,-3-7 0</inkml:trace>
  <inkml:trace contextRef="#ctx0" brushRef="#br1" timeOffset="98814.3824">18766 2785 0,'0'0'19,"0"0"0,0 0 0,0 0-10,0 0 0,0 0 1,9 15-2,-7 0-1,1 4-2,-1 1 0,2 5 0,0-1 0,0-1-1,-2-3 0,1 0 1,-2-5-1,0 2 0,-3-6 2,1 2-2,1-13 1,-5 18-2,5-18 1,-5 11-1,5-11 2,0 0-2,0 0-1,0 0 1,0 0-2,-6-17 1,6 0-1,0-2 0,-1-5-2,0-3 1,0-2 0,1-2-1,-1 0 2,0 2-2,1 0 2,1 2-1,1 1 0,0 4 0,1 1 0,3 3 0,0-1 0,3 3-1,0 0 1,1 2 0,1 2 0,1 1 0,-1 1-1,0 3 1,0 3-1,-3 3 1,1 2-1,-9-1 1,14 9-1,-14-9 0,13 19 1,-9-7 0,1-1-1,0 2 1,-2 2 0,0-1 0,-1 2 0,-2 0 0,-1 0 0,-2-1 0,-2 2 0,0-2 0,-3-2 1,1 0-1,-3-3 1,0-1 0,-1-2 0,0 2 0,0-5 0,0 2 0,1-4 0,1 2 0,0-2 0,9-2-1,-12 3 0,12-3 0,0 0-2,-11-2-5,11 2-13,0 0-11,8-10 0,1-1-2,1-12 1</inkml:trace>
  <inkml:trace contextRef="#ctx0" brushRef="#br1" timeOffset="106612.2795">19640 2538 9,'0'0'14,"0"0"-2,-9-13-1,9 13 0,-9-10-2,9 10-2,0 0-1,-8-14 1,8 14-3,1-12-2,-1 12 0,9-17-1,-2 7 0,1-2 0,3 0 0,0 1 0,2-1-1,2 3 1,1-1 0,0 1-1,2 2 1,0-1-1,3 2 0,1 0 0,0 3 0,1 2 0,-2 2 1,1 3-1,-3 5 0,-1 3 0,-3 2 0,-2 5 1,-4-1-1,0 0 0,-2 0 0,-1-3 1,-1-1-1,-1-4-1,-4-10 0,4 14-3,-4-14-4,0 0-9,0 0-5,0 0 1,-2-10-1</inkml:trace>
  <inkml:trace contextRef="#ctx0" brushRef="#br1" timeOffset="107019.4829">19850 2506 3,'0'0'16,"0"0"0,0 0-7,0 0-2,11 12 0,-11-12 1,18 8-1,-8-3 0,2-2 0,-1 2-2,0-2 1,-2-1 0,2-1-1,-11-1 1,16-3 1,-16 3 0,13-6 1,-13 6-1,11-11 0,-11 11 0,10-15-2,-8 4-1,3 1 1,-2-3-2,0 0-1,0-2-1,0 1 0,-1 0-2,-1-1-3,2 3-12,1 1-14,-3-7-1,4 3-1,-2-9 0</inkml:trace>
  <inkml:trace contextRef="#ctx0" brushRef="#br1" timeOffset="108704.325">23055 1318 6,'0'0'12,"-2"-11"0,2 11 0,0 0 0,0 0-2,0 0 1,-11 5 0,11-5-1,-19 11 0,4-1-3,-6 9 2,-4 2-2,-6 6 0,-4-1-2,-8 6 0,0 2-1,-3-3-2,0-3 0,4-4-2,5-6-2,7-2-4,6-7-2,11-2-4,13-7-10,0 0-6,13-7 2,4-8-1</inkml:trace>
  <inkml:trace contextRef="#ctx0" brushRef="#br1" timeOffset="109072.509">23127 1274 5,'0'0'18,"5"14"2,3-4-7,1 4-2,5 6 1,4 1 0,7 2-2,6 1-2,0 2-1,4-3-2,0 0-2,0-2-2,-2-2 0,-3-4-3,-3-1-4,-6-5-4,-5-2-10,2 5-4,-18-12-1,10 13 2</inkml:trace>
  <inkml:trace contextRef="#ctx0" brushRef="#br1" timeOffset="109704.825">22592 1640 23,'-1'12'22,"1"-12"-2,-6 17 6,3 0-19,1 2 3,2 9-3,-2 7 4,2 12-5,-1 8 2,1 9-2,-1 3-1,4 2 2,-3 1-3,4-4-1,0-7-1,1-9-1,1-13 1,0-8-1,0-8 0,0-6-3,-6-15 3,9 13 0,-9-13 0,10-2 0,-10 2 0,19-11 0,-5 6-1,2 1 1,7 2-1,2 2 1,5 3 0,5 5 0,6 2 0,6 1 0,3 1 0,4 2 1,-2-2-2,-1-2 0,-4-2-1,-6-2-2,-6 1-4,-10-6-10,-3-4-12,-3 1-3,-7-9-1,2-1 2</inkml:trace>
  <inkml:trace contextRef="#ctx0" brushRef="#br1" timeOffset="110187.066">23502 1631 16,'0'-22'23,"0"22"2,2-17 1,-2 17-14,0 0 0,0 0-1,12 11-1,-8 11-3,3 9-4,-3 10 1,4 8-3,-3 10 3,2 2-4,-1 4 1,0-5-3,0-5 2,0-7 1,-1-6-1,1-7 0,-1-9 2,0-3-1,-5-4 2,-3 1 2,-7 0-2,-4 3 2,-8-1-1,-3 5 0,-9 1-1,-4 2-1,-3-2-3,1-2-3,5-4-5,2-9-10,6-11-14,9-3 1,4-16-3,13-7 3</inkml:trace>
  <inkml:trace contextRef="#ctx0" brushRef="#br1" timeOffset="110900.4224">23028 955 36,'0'0'23,"0"0"-4,0 0 1,0 0-1,0 0-4,0 0-5,0 0-3,6 19-6,-2 3 2,-1 7-2,2-1 2,-1 6-5,0-5 3,1 0-5,-1-7 1,0-2-3,-3-9-4,-1-11-7,3 16-10,-3-16-1,0 0 0,-8-21 2</inkml:trace>
  <inkml:trace contextRef="#ctx0" brushRef="#br1" timeOffset="111329.637">22989 561 13,'0'0'16,"-36"7"1,36-7 0,-32 26-13,32-26 0,-24 36 1,24-36 0,-15 42 1,15-42-2,-3 37 0,3-37 1,0 0 0,18 37 1,-18-37-1,0 0 0,37 6-1,-37-6 1,30-14-2,-30 14 1,0 0-1,39-42 0,-39 42 1,0 0-1,9-47-1,-9 47 0,0 0-1,0 0-1,-33-37-3,33 37-3,0 0-5,-39-5-9,39 5-6,0 0-1,0 0 2,0 0-1</inkml:trace>
  <inkml:trace contextRef="#ctx0" brushRef="#br1" timeOffset="111600.7725">23127 472 11,'0'0'23,"0"0"1,0 0 4,0 0-22,19 35 4,-19-35-5,-4 40 4,4-40-6,-1 48-1,1-48-2,4 44 0,-4-44-2,0 0-3,10 42-5,-10-42-4,0 0-9,0 0 1,0 0 0,0 0-1</inkml:trace>
  <inkml:trace contextRef="#ctx0" brushRef="#br1" timeOffset="111834.8895">23275 413 9,'0'0'21,"0"0"3,0 0-2,-5 42-11,5-42-1,-2 56-2,2-56-3,4 64-4,-4-64 0,10 60-6,-10-60-1,16 46-5,-16-46-3,0 0-8,21 38 1,-21-38-1</inkml:trace>
  <inkml:trace contextRef="#ctx0" brushRef="#br1" timeOffset="112021.983">23235 628 20,'0'0'23,"0"0"0,0 0 5,0 0-17,0 0-1,0 0-5,0 0-4,48-20-7,-48 20-7,44-13-9,-44 13-2,46-4 0,-46 4 0</inkml:trace>
  <inkml:trace contextRef="#ctx0" brushRef="#br1" timeOffset="112458.201">23545 1577 22,'0'0'26,"0"0"-2,0 0 1,0 0-4,0 0-2,0 0-5,14-6-3,0 6-1,0-6-4,6 2-2,0-6-1,3-3-4,1 1-7,-2-7-13,-4-1-12,4 1 0,-8-3-1,4 0 2</inkml:trace>
  <inkml:trace contextRef="#ctx0" brushRef="#br1" timeOffset="113135.5395">23944 1285 27,'3'17'27,"3"8"2,-6-1 0,2 2-11,-2 5-9,-1-2-1,-2-3-5,1-4 0,-1-6-2,1-5 1,2-11 1,0 0 1,-1 12 3,1-12-2,0 0 1,-2-11 0,2 11 0,-1-24-1,2 3 0,-1-3-4,0-3 1,0-3-2,2 1 2,-1 1-2,1 1 2,1 5-3,1 4 2,1 0-1,4 4 0,2 3 0,2 0 0,2 4-1,3 4 0,0 3 0,1 6 0,-1 4 0,-2 5 0,-3 4 1,-4 1-1,-4 2 0,-4 0 1,-4 2 1,-3-5-2,-2 0 2,0-4-2,1-2 2,0-1-2,7-12 2,-9 11-2,9-11 0,0 0 0,0 0 1,9 3 0,-9-3 0,13-1-1,-13 1 1,15 2 0,-15-2 0,15 7 0,-15-7 0,5 15 0,-9-4 0,-4-1 0,-4 3 1,-2-1-1,-3-2-1,1-2-1,2 0-4,1-9-2,13 1-7,-6-15-4,15-1-10,7-4-5,1-7 0,5-1 2</inkml:trace>
  <inkml:trace contextRef="#ctx0" brushRef="#br1" timeOffset="113435.6895">24249 1174 16,'0'0'27,"15"8"-1,-10 10-2,-1 2-4,1 7-2,1 2-3,2 1-4,-1-1-2,3-3-4,-3-5 0,2-5-3,-4-2 2,0-3-3,-5-11 3,0 0-1,0 0 2,0 0 0,0-11-1,0 0 0,0-8-2,2-4 2,2-8-5,1-4 1,2 0-4,1-1-2,-8 36-5,24-62-16,-19 42-10,-3 9 0,-2 11 0,-15 3 1</inkml:trace>
  <inkml:trace contextRef="#ctx0" brushRef="#br1" timeOffset="115624.7835">22723 1709 2,'-12'7'12,"12"-7"-6,0 0 1,-8-1 2,8 1 0,0 0 2,0 0 0,-9-3-1,9 3 0,0 0-1,0 0 0,11-11-1,-2 5 3,4-7-2,5 5 2,4-8-2,5 4 2,0-6-1,6 7 0,-2-4-3,5 5-2,-7 0-2,-1 3-1,-6 0 0,-2 2-2,-5 3-1,-5-3-3,-1 5-9,-9 0-16,1-11-4,-1 11 0,-2-18-2</inkml:trace>
  <inkml:trace contextRef="#ctx0" brushRef="#br1" timeOffset="118784.3625">23467 2215 13,'0'0'8,"0"0"-1,0 0 0,10-9-1,-10 9-1,0 0-2,0 0-2,0 0 1,0 0 0,0 0 0,0 0 1,0 0 1,0 0 0,0 0 0,0 0 2,0 0 0,0 0 0,0 0 0,0 0-1,0 0-1,0 0 0,0 0 0,0 0-1,0 0 0,0 0 0,0 0-1,0 0 1,0 0 1,0 0-1,0 0 0,0 0 0,0 0 1,0 0-1,0 0 1,0 0-1,-14 11 0,14-11-1,-15 11 1,5 0-1,-5-2 1,2 3 2,-3 2-3,2-2-1,-1 2 0,1-3 0,0 1-1,2 1 0,0-3-1,4 1-1,-1-4 1,1 3 1,8-10-1,-14 17 2,14-17-1,-9 10 0,9-10 0,0 0 1,0 0-1,-7 11 0,7-11 1,0 0-2,0 0-1,0 0-6,0 0-10,0 0-12,0 0-3,-5-11 2,2 1 0</inkml:trace>
  <inkml:trace contextRef="#ctx0" brushRef="#br1" timeOffset="119951.9459">22724 2231 9,'0'0'14,"0"0"-2,0 0 1,0 0-2,0 0 1,0 0-1,0 0-1,0 0-1,0 0-1,0 0-1,0 0-2,11-3 0,-3 2-2,4-4 0,2 3 0,-1-3-1,3 2-2,-1-1 1,-3 1-4,1 1-4,-3-2-5,-10 4-7,17-3-9,-17 3 2,0 0 0</inkml:trace>
  <inkml:trace contextRef="#ctx0" brushRef="#br1" timeOffset="120245.0924">22777 2130 2,'0'0'19,"1"15"1,1-3-9,2 2 1,1 1-1,0 2 1,3 1-3,-1 2-2,2-3-1,-2 0-3,3-4 0,-3 0-4,0-3-4,-7-10-4,10 18-8,-10-18-7,2 13 1,-2-13-1</inkml:trace>
  <inkml:trace contextRef="#ctx0" brushRef="#br1" timeOffset="120643.2915">22676 2180 9,'-1'13'20,"1"-13"1,-7 15-10,5-2 2,2 4 0,2 0-3,1 3-2,2 2-1,2-2-2,4 1 0,2-3-2,-1-3-1,4-5-2,-1-2-3,3-5-6,-1-7-7,-2-10-10,5 6 4,-7-12-3,6 6-1</inkml:trace>
  <inkml:trace contextRef="#ctx0" brushRef="#br1" timeOffset="120871.4055">22928 2113 11,'9'-5'21,"-9"5"2,0 0-10,0 0 0,12 13-1,-6 0-3,0 1-1,2 4-1,0 1-2,-1 4-3,-2 2-2,-3-2-6,-8-5-18,2 8-1,-12-17 0,4 5 3</inkml:trace>
  <inkml:trace contextRef="#ctx0" brushRef="#br1" timeOffset="122918.4285">22880 1697 3,'13'-1'12,"-13"1"-3,11-2 0,-11 2 0,11-1-2,-11 1 0,0 0 0,10 2-1,-10-2 1,0 0 0,8 16 1,-6-3-2,-1-2 0,-1 4 0,-1-4-2,0 5 0,-2-4-1,-2 4-2,0-5 0,-1 1 0,-2-2 0,0 2 0,-2 1 0,0-1-1,-2-1 1,1 0-2,1-1-3,-3-3-4,3-2-7,10-5-11,-15 4 2,15-4-1</inkml:trace>
  <inkml:trace contextRef="#ctx0" brushRef="#br1" timeOffset="123325.632">22756 1848 10,'0'0'11,"0"0"1,7 14 0,-7-14-2,2 11 0,-2-11-2,1 17 0,0-7-1,-2 2-1,1 0-2,0 1 0,0-3-1,0-10 0,1 18 1,-1-18-2,4 11 1,-4-11-1,10 6 1,-10-6 0,16 0 1,-7-3-1,3 1-1,0-2 0,3 0 0,-1 0 0,1 0-2,0-1 1,1 2-1,0-1-2,-5 0-8,-1-3-16,2 6-2,-10-10 1,-2 11 0</inkml:trace>
  <inkml:trace contextRef="#ctx0" brushRef="#br1" timeOffset="125522.73">23223 3170 29,'0'0'18,"0"0"1,0 0-3,-11-1-2,-1 9-4,-7 5-2,-6 5-2,-6 7 0,-8 7-1,-3 6 0,-5 2-1,1 2-2,1-2-2,3-5-4,9-6-5,6-6-4,8-12-9,19-11-6,0 0 1,0 0 0</inkml:trace>
  <inkml:trace contextRef="#ctx0" brushRef="#br1" timeOffset="125890.914">23277 3093 11,'0'0'20,"9"13"-4,-7-1-3,6 8 2,2 4 0,3 8-3,6 4-2,3 2-2,4 2-2,2 0-2,3-3-2,1-4-3,-5-6-6,2-8-9,1 1-11,-13-15 0,2 2-1,-19-7 2</inkml:trace>
  <inkml:trace contextRef="#ctx0" brushRef="#br1" timeOffset="126511.224">22852 3505 17,'6'11'24,"-1"6"0,-4 1-8,2 9-1,-1 4-1,1 8-2,0 4-4,-1 1-1,1 3-3,0-3-1,-1 0-2,2-8 1,0-7-1,-1-5 1,2-5 0,0-6-1,1-3 1,-6-10 1,13 10-1,-3-8 0,3 2 0,1-2-1,5 1 0,2 2 0,5 2 0,2 2-1,2 3 0,2 0 0,2 3 0,1-1 0,0 1 0,-1-1-2,-4-4-4,1-2-7,-4-2-10,-5-10-7,4 3-1,-8-12 0</inkml:trace>
  <inkml:trace contextRef="#ctx0" brushRef="#br1" timeOffset="126945.441">23681 3516 13,'0'0'23,"0"0"2,0 0-7,-11 23-3,4-1-2,1 8-3,-2 2 0,5 9-1,-2 0-2,6 6 0,-1-3 0,5 4-1,-3-7-1,4-2 0,-4-2-2,1-2 1,-5-6-2,-1-1 1,-5-6-1,-3-3 0,-4-5-1,-5-3 1,-5-4-1,-3-2 0,-5-5-1,-2-2-1,1-3-2,-3-7-6,6 2-9,1-9-9,6-7-7,11 0-2,2-12 2</inkml:trace>
  <inkml:trace contextRef="#ctx0" brushRef="#br1" timeOffset="127479.708">23044 3047 38,'0'0'26,"0"0"2,1-20-2,6 8-18,2-1-1,0-1-1,2 1-1,-1 1-4,-2-2-4,2 3-5,0 2-9,-5-6-10,6 9-2,-4-8 1,7 7-1</inkml:trace>
  <inkml:trace contextRef="#ctx0" brushRef="#br1" timeOffset="127990.9634">23211 2872 7,'0'0'24,"0"0"0,0 0 1,0 0-11,0 0-2,-4 11 0,5 3-3,-2 5-3,1 8 0,-3 2-1,1 5-1,-1 0 1,0 1-3,0-5-1,0-4-3,2-7-5,-1-7-5,2-12-12,0 0-6,10-6 0,-3-4 1</inkml:trace>
  <inkml:trace contextRef="#ctx0" brushRef="#br1" timeOffset="128344.14">23242 2770 6,'0'0'23,"-10"-1"2,5 14 0,-5 3-10,-1 4-3,-1 7-1,-1 2-2,3 4-2,2-4-1,4 0-2,2-7 1,7-4-2,-5-18-1,19 10 1,-5-15-1,0-3 1,-1-6 0,1-1-1,-5-5 0,-2-1 1,-4-1-2,-3 1 0,-5 0 0,-2 1-2,-2 4-4,-4-2-2,3 9-3,-2-3-5,12 12-5,-12-15-7,12 3-4,10 5 2,1-9 1</inkml:trace>
  <inkml:trace contextRef="#ctx0" brushRef="#br1" timeOffset="128516.226">23421 2692 32,'11'23'26,"-10"2"1,0 6-7,-5 4-3,-2 2-4,1 4-2,-4-8-5,2-1-5,2-8-5,0-6-6,5-18-10,4 14-10,-3-26 1,8 0-1</inkml:trace>
  <inkml:trace contextRef="#ctx0" brushRef="#br1" timeOffset="128721.3285">23567 2593 10,'0'0'26,"7"16"3,-9 3 1,5 5-11,-3 11-6,-3 2-1,3 5-2,-3-2-7,1 0-5,3-3-9,-3-3-10,-1-11-8,6 2-1,-7-13 1</inkml:trace>
  <inkml:trace contextRef="#ctx0" brushRef="#br1" timeOffset="128891.4134">23472 2843 51,'9'-4'30,"-9"4"0,19-13-1,-5 9-21,-1 0-6,0 0-9,-1 0-15,2 8-7,-14-4-2,18 12 1</inkml:trace>
  <inkml:trace contextRef="#ctx0" brushRef="#br1" timeOffset="129435.6855">23681 3508 14,'0'0'23,"-11"-4"-5,11 4-1,0 0 0,-10-12-3,10 12-1,0 0-1,0 0-3,0 0-1,12-10-1,-12 10-1,22-12-1,-8 2 0,7 0-1,0-4-2,3-2-2,2 1-3,-6-5-10,3-1-15,-3 6-4,-6-4 0,-1 6 0</inkml:trace>
  <inkml:trace contextRef="#ctx0" brushRef="#br1" timeOffset="130412.1735">24039 3279 27,'1'27'27,"-4"-6"1,7 1-4,-3 1-12,-1-2 0,3-2-4,-2-6-2,2-2-2,-3-11 0,0 0-1,0 0-1,0 0 1,0-10 0,-1-1 1,0-3 0,1 0 0,-2-5-1,3 1 1,-2-4 0,2 3 0,0-2 0,2 3-1,0-3 0,3 2-1,-1 0-1,6 3 0,2 0-1,2 4 0,-2 1 0,2 5 0,-3 3-1,0 4 1,-3 5-1,-3 4 1,-4 6-1,-4 2 1,1 3-1,-1 2 1,-3 0 0,-3 0 1,-3-1-1,-1-2 0,-1-2 0,1-4 0,3-3 0,-3-1-1,12-10 1,-12 9-1,12-9 0,0 0 1,13 4-1,-4-1 1,0 2-1,3 2 1,-2 2 0,-1 2 0,-3-1 0,0 2 0,-2-2 0,-4-10-2,2 17-2,-2-17-2,0 0-4,0 0-4,11-11-2,-3-5-1,11 2 0,-1-7 1,7 2 1,1-1 5,1 5 5,-2 2 4,-5 5 5,-2 5 3,-5 5 2,-3 7 4,-5 3-1,-1 5 1,-4 0-2,2 5 1,-3-6-3,3 5-1,-4-8-2,2 0 1,0-13-3,0 0-1,0 0 1,0 0-2,0-20 1,3 3 0,-3 17 1,9-51 0,-9 51 0,17-63-1,-17 63 0,20-60-2,-20 60-1,24-53-4,-24 53-9,27-35-6,-27 35-11,0 0-6,0 0-1,0 0 3</inkml:trace>
  <inkml:trace contextRef="#ctx0" brushRef="#br1" timeOffset="131713.8239">23162 3389 13,'0'0'23,"0"0"-5,0 0 1,0 0 0,0 0-1,0 0-3,10 3-3,-10-3-1,13-2-4,-13 2-1,16-3-2,-7 3-1,1 0-1,1 2-2,-1-1-2,0 0 2,0-2-3,3 2 0,-4-3-3,2 2-3,-11 0-4,16-7-4,-16 7-10,5-12-4,-5 12 4,0-13-1</inkml:trace>
  <inkml:trace contextRef="#ctx0" brushRef="#br1" timeOffset="131939.937">23277 3279 21,'2'21'26,"-3"-11"0,4 4-7,0 6 0,-1 4-4,0 2-3,-2-1-3,1 2-4,-1-3-5,-1-3-6,2-4-7,0-4-10,-1-13-8,0 0 3,10-7-1</inkml:trace>
  <inkml:trace contextRef="#ctx0" brushRef="#br1" timeOffset="133849.8914">23364 3962 6,'0'0'5,"0"0"0,0 0-1,0 0-1,0 0-1,0 0 0,0 0 0,0 0 0,0 0 1,0 0 0,0 0 0,0 0 1,0 0 1,0 0 1,-9 10 0,9-10 1,0 0 0,0 0 0,-4 12 2,4-12 0,0 0 0,0 0 0,5 12 1,-5-12 0,11 4 0,-11-4 0,20 4-2,-7-4 0,4 3-3,-2-3-1,3 1-2,-1-1-1,1 0-1,-2 0-1,-2-1-2,1 1-2,-4-3-7,4 2-8,-4-1-12,-2-6-2,4 5 1,-6-10 1</inkml:trace>
  <inkml:trace contextRef="#ctx0" brushRef="#br1" timeOffset="134965.449">22936 3743 3,'0'0'7,"-7"-15"1,7 15-1,0-11 0,0 11-2,4-17 0,-4 17-1,7-20 0,-2 10-1,-1-3 0,1 3-1,-1-1 0,-4 11 0,8-16-1,-8 16 1,6-12-1,-6 12 1,0 0-1,0 0 0,0 0 0,0 0-1,0 0 1,0 0 0,0 0 0,0 0 1,0 0 0,9-9 1,-9 9 2,0 0 0,0 0 1,0 0 0,0 0 0,0 0 1,0 0 1,0 0-1,0 0 0,0 0-1,0 0 1,0 16-1,1 3-2,-3 4 0,1 7-1,-1 8 0,1 3-2,0 3-2,1-3-8,6-7-12,5-4-10,-2-17-1,10-7 1,-4-20-1</inkml:trace>
  <inkml:trace contextRef="#ctx0" brushRef="#br1" timeOffset="157672.594">6879 8441 38,'0'0'24,"0"0"2,-10 4 0,10-4-10,3 14-4,3-3-1,3 9-2,1 2 0,3 8-2,3-1 0,2 3-1,0-6 0,2-1 1,0-14-1,5-14 0,3-22 0,9-21-4,6-20-4,6-24-16,6-21-15,11-13-2,-1-15 0,4 4-3</inkml:trace>
  <inkml:trace contextRef="#ctx0" brushRef="#br1" timeOffset="159131.0314">17804 8661 29,'3'-11'24,"-3"11"2,0 0-3,0 0-4,0 0-5,0 0-3,0 0-2,0 0-1,5 16-3,-4-4 0,3 6-1,-2 3 0,4 6-1,-2 2 1,3 5 0,1-6 0,0-1-1,-1-7 1,4-6 0,2-14-1,4-11-2,8-19-6,4-17-22,6-23-6,11-9 2,3-20-4</inkml:trace>
  <inkml:trace contextRef="#ctx0" brushRef="#br1" timeOffset="160203.353">22905 8618 20,'0'0'25,"-13"-1"3,13 1 1,0 0-8,0 0-3,0 0 0,0 0-3,0 0-3,0 0-3,0 0-3,0 0-2,0 0-1,-5 14-1,6-1-1,0 2-1,1 0 1,1 0-1,1 2 1,1-3 1,1-3 0,3-8 0,1-7 1,6-9-1,5-10-2,9-11-2,3-16-10,7-10-23,8-7-3,2-12 2,2 1-2</inkml:trace>
  <inkml:trace contextRef="#ctx0" brushRef="#br1" timeOffset="206339.1897">14110 5784 29,'-4'-11'19,"4"11"0,0 0 1,0 0-2,0 0-2,0 0-4,0 0-3,0 0-1,5 27-2,2-7-1,3 6 0,0 3 1,1 2-2,1-1 0,3-2 0,-3-7 1,4-6 0,0-14 1,7-10-1,5-21 0,9-13 0,7-19-2,8-13 0,6-18-2,3-7-1,3-3 0,1 5-1,-3 13-4,-8 9-6,-2 18-23,-8 20-2,-5 15 1,-2 17-2</inkml:trace>
  <inkml:trace contextRef="#ctx0" brushRef="#br1" timeOffset="224458.6239">5285 6013 15,'-9'10'16,"7"4"0,2-14 0,0 0-13,-7 15 1,7-15 0,12 17 1,-2-6 1,0 5 0,4 3 0,-2 7 1,0 4 0,1 4 0,-2-1-1,-1 0 1,-4-5-1,2-4 3,-4-9 0,6-9 1,-1-20-3,10-17-2,7-24-1,15-22-8,13-26-23,16-13-3,2-24-1,12-9-2</inkml:trace>
  <inkml:trace contextRef="#ctx0" brushRef="#br1" timeOffset="233411.3089">9280 14550 24,'0'0'22,"8"14"0,-8-14 2,0 0-15,0 0-5,-11 5-2,11-5 0,-9 3 0,9-3 1,-12 4-1,12-4 2,-15 3 1,15-3 0,-16 1 1,16-1 0,-14-4 1,14 4-2,-15-14 0,7 3-1,1-5-2,-3-4-1,0-3 0,-1-8 0,0-5 1,-2-5-2,0-5 2,-1-6-1,-5-5 0,1-4 1,-4-3 0,-4-2-1,-5-1 0,-6-2 1,-5 2-2,-2 4 1,-4 3 0,-2 3-1,-1 5 1,-2 3-1,2 4 1,-1 4 0,2 6-1,-3 1 1,1 5-1,-2 2 0,0 6 0,-2 6 0,1 7 0,2 5-1,1 7 1,1 5-1,2 8 0,3 1 1,0 8-1,3 2-1,1 1 2,2 3-2,2-2 2,3 2-1,3-1 0,4 1 0,3-2 0,3 3 1,4 2 0,3 3 0,5 7-1,0 2 1,3 6 0,1 4-1,2 2 1,3 1 0,1 2 0,1-1 0,0-3 0,3-3 0,3-2 0,3-4 0,2-4 1,4-2-1,2-4 0,4-1 1,3-3-1,5-1 1,3 0-1,3-2 0,4-2 1,5-1-1,3-2 1,5-1-1,4-5 1,5-4-1,4-5 1,6-4-1,2-5 1,1-4-1,0-2 1,-1-5-1,-4-3 1,-3-4 0,-5-6 0,-3-2 1,-5-9-1,-2-3 2,-6-9-1,-2-8 0,-7-7 0,-4-3 0,-10-6 0,-6 1-1,-11-1 0,-10 2 0,-9 7-2,-6 4-1,-7 11-3,-9 5-18,-3 8-12,0 10 1,-9 1-1,1 8 1</inkml:trace>
  <inkml:trace contextRef="#ctx0" brushRef="#br1" timeOffset="235895.0538">8284 10293 2,'16'-6'16,"-12"-4"0,-4 10-4,12-22-3,-7 9-1,-4-8-2,-3 0 0,-3-5 0,-4-2 1,-4-7-1,-5-1 1,-4-5-1,-5-2-1,-5-4 0,-3 0-1,-4 0-2,-5 0 0,-6 4-2,-5 2 0,-8 3 0,-4 5-1,-7 5 1,-6 3-1,-9 4 0,-5 6 0,-5 3 1,-1 6-1,0 8 1,-1 3-1,2 8 1,0 5 0,5 9-1,7 4 1,3 9 0,6 4-1,6 4 0,7 6 1,9 2-1,11 4 0,9 2 1,10-3-1,13 1 0,10 0 0,10 1 0,10 4 0,8 1 1,11 3 0,10 1-1,7 2 0,7-4 1,7 0-2,4-4 1,5-9 0,4-7 1,2-8 1,1-9 1,3-5 1,-1-6-1,0-5 1,1-5 0,-4-3-1,0-3 0,-1-4-1,-4-4 2,-3-7 1,-2-4 2,-2-12 0,-2-4 0,-6-8 1,-2-6-1,-6-8 0,-6-6-1,-6-3-2,-6-3-3,-8 1-4,-7-3-10,-9 2-14,1 8-1,-14-6-1,-2 10 1</inkml:trace>
  <inkml:trace contextRef="#ctx0" brushRef="#br1" timeOffset="243111.218">7544 15482 51,'-2'19'28,"2"-19"2,0 0-1,-12-19-12,6-13-5,5-10-3,-5-21-1,3-13-1,-3-21 0,2-9-1,-3-16-2,4-9-1,-1-5-3,0 3 0,0 5 0,0 10 0,1 12 0,0 12 0,-1 20 0,0 15 0,0 16-1,0 13 1,1 13-2,3 17 1,0 0-1,-11 21 0,9 2 1,1 2-1,0 7 1,1 2 0,0 2 1,2-2-1,0 0 1,0-1 0,0 5 0,-2 0-1,-1 2 1,-2 2 1,-1 1-1,-1-1 0,-1-4 0,0-7 0,1-5 1,1-10-1,4-16 1,0 0-1,-6-31 1,6-4 0,1-12 0,0-9 0,-1-11 1,1-4-1,-2-1 0,1 2 0,-2 7 0,1 9 1,-1 10-1,1 12 0,0 9 0,0 10-1,1 13 1,0 0 0,0 0-1,-9 9 0,9-9 0,-5 11 0,5-11 0,0 0 0,-4 14 0,4-14 0,12 10 1,-1-3-1,6 4 0,5 0 1,6 6 0,4 1-1,4 3 0,0-1-4,0 0-31,-3 6 0,-11-7-1,-7-1-1</inkml:trace>
  <inkml:trace contextRef="#ctx0" brushRef="#br1" timeOffset="244940.7667">8620 12734 0,'0'0'15,"0"0"-1,0 0 1,0 0-7,0 0-1,0 0 0,0 0 1,-9-6 3,9 6-1,-17 9 2,4 2 0,0 3-1,-5 2-1,0 6-2,-4 1-1,2 1-3,-1 1 0,0 0-3,3-4-1,0-3-3,6-4-3,0-5-5,12-9-6,-13 6-6,13-6-6,-3-15 1,1-3 1</inkml:trace>
  <inkml:trace contextRef="#ctx0" brushRef="#br1" timeOffset="245218.8501">8411 12721 32,'0'0'22,"0"0"1,10-6-1,-10 6-7,0 0-4,14 12-1,-5-3-3,4 5-1,2 3 0,2 5-1,2 0-6,-2 2-16,-2-4-9,5 6-2,-8-16-2,5 7 2</inkml:trace>
  <inkml:trace contextRef="#ctx0" brushRef="#br1" timeOffset="248586.8602">6314 12824 10,'2'-14'21,"-2"14"3,0 0 1,-2-11-6,2 11-2,0 0-4,0 0-1,-10-6-4,10 6-3,-10 12-1,2 2-2,-3 4-1,-2 6-1,-2 5 0,-3 5-1,-1 1 2,-1 2-1,1 2 0,1-5-2,1-1-3,2-8-4,4-5-7,5-2-10,6-18-2,0 0 1,-9-23 1</inkml:trace>
  <inkml:trace contextRef="#ctx0" brushRef="#br1" timeOffset="248857.9415">6154 12758 33,'-14'-4'24,"14"4"4,0 0-4,-11 15-6,11-15-3,-7 20-2,9-3-1,-1 1-1,9 7-3,2 1-2,7 4-1,4 0-2,7 1-1,1 2-11,2 0-23,-4-10 0,1-1 0,-7-14-2</inkml:trace>
  <inkml:trace contextRef="#ctx0" brushRef="#br1" timeOffset="249907.2562">21379 12765 86,'-4'13'30,"6"9"2,-3 2-1,1-1-23,6 9-1,-1-4 0,6 5 1,3-9 1,11-9-1,7-19-1,15-14-2,11-18-2,12-16-4,14-13-3,3-19-15,10-7-18,4-4-2,-3-4 1,1 4-1</inkml:trace>
  <inkml:trace contextRef="#ctx0" brushRef="#br1" timeOffset="252832.1334">7681 11077 12,'9'-4'13,"-9"4"-3,0 0 0,0 0-2,0 0 1,0 0 0,0 0 0,-3 10 2,3-10-1,-6 13 2,6-13 1,-11 22-1,2-6-2,0 6-2,-2 1-1,0 5 0,-2-2-3,4 1-1,0-3-4,1-3-2,2-3-6,2-8-3,4-10-3,0 0-5,0 0-5,0 0-5,4-16 3,3 4 2</inkml:trace>
  <inkml:trace contextRef="#ctx0" brushRef="#br1" timeOffset="253086.2096">7585 11096 43,'0'0'27,"0"0"3,0 0-4,0 0-9,0 0-4,0 0-1,-4 11-2,11 3-4,1 1-3,5 7-1,4 1-2,4 2-6,4-3-21,7 4-3,-3-12 0,5 2-2</inkml:trace>
  <inkml:trace contextRef="#ctx0" brushRef="#br1" timeOffset="256822.3301">12258 11009 41,'14'-6'29,"-14"6"0,0 0-1,-11 17-6,-2 1-9,-3 7-3,-4 7-5,-3 9-1,-4 4-2,-2 6 0,-1 1-4,1-2-3,4-3-5,2-7-6,4-12-11,9-5-4,-1-18 1,11-5 1</inkml:trace>
  <inkml:trace contextRef="#ctx0" brushRef="#br1" timeOffset="257039.3952">12004 11053 79,'-8'10'34,"8"-10"-1,3 20-3,3-8-17,9 8-5,1 2-2,6 6-3,6 6-7,4 2-23,7-6-6,7 2 0,-3-13-2</inkml:trace>
  <inkml:trace contextRef="#ctx0" brushRef="#br1" timeOffset="268168.733">16653 10758 68,'0'0'29,"0"0"-2,0 0-5,-11 15-9,8-1-6,2 3 1,-2 3-3,4 6 0,1-2 1,4 6 1,2-7 0,10 0 0,3-8-1,10-2 0,7-14-1,14-14-2,14-21 0,18-23-4,23-24-12,19-32-22,17-41-1,17-30 0,7-30-1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2:22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12227 6271 12,'9'-4'12,"-9"4"1,0 0-4,3-15-4,-3 15 2,3-13-1,-3 13 1,-1-20-2,0 9 2,-3-2-1,-1 0 1,-2-3-1,0-4-1,-3-1 0,-2-4-1,0-2 0,-2-4 1,-2-1 0,0-3-1,-2 0 0,-1 0-1,-2 3 1,-1-1-2,0 3 0,-4 2-1,0 4 1,-2 2-1,-1 3 0,-1 3-1,-1 2 1,1 2-1,-1 3 1,1 1-1,2 2 0,0 1-1,-2 2 1,2 0 0,-1 3 0,0 4 0,-1 1-1,0 3 1,1 2-1,1 4 1,1 1-1,2 3 1,1 2-2,3 2 2,-1 3-1,3 1 1,1 4-1,1 3 1,0 4 0,3 2-1,0 2 1,2 0-1,3-1 1,2-1 0,2 1 0,1-3 0,2 1 2,2-2-2,1 0 0,0 0 1,2-1-1,1 2 1,2-2 0,0-6-1,1 0-1,3-3 1,1-3 1,3-1 0,3-2 0,2-3 0,0 1 0,1-3 0,1-1 1,1-2-2,1 0 1,-1-5-1,-1 0 1,3-4-1,-1-1 1,1 0-1,3-4 1,-1 0-1,0-1 0,0-2 1,0-1-1,-2 0 0,0 0 0,-2-1 0,-1-1 0,-1-1 0,-1 1 1,2-4-1,1 0 0,-1-3 1,3-2-1,-1-3 0,2-4 1,0-1-1,0-2 1,-3-2-1,-1 0 3,-3-3-3,0 1 3,-4-3-2,0 2 1,-4-1-1,-1 3 1,-4-3-1,-1 3 0,-3-1 1,-2 3-3,-4 1 3,-2 1-2,-1 5-1,-4-1-5,-1 3-20,0 10-5,-10-6 0,4 9-1</inkml:trace>
  <inkml:trace contextRef="#ctx0" brushRef="#br0" timeOffset="5294.4704">12017 4550 18,'0'0'14,"0"12"-2,0-12 2,-4 14-4,4-14-1,-9 20 1,2-6-1,-2 1-1,-2 1 0,-1 5-1,-4 2 0,-1 2 0,-3 1-1,2-1-2,-2 1-1,2-1-2,1-4 0,3-3-1,3-3-2,3-4-1,8-11-2,-7 12-3,7-12-7,0 0-10,0 0-2,11-13 2,-10-5 1</inkml:trace>
  <inkml:trace contextRef="#ctx0" brushRef="#br0" timeOffset="5618.438">11793 4626 4,'0'0'21,"0"0"1,-9 3 1,9-3-6,0 0-2,0 0-1,0 0-3,6 13-1,2-1-2,4 2 0,6 5 0,3 0-1,7 7 0,4-1-2,4 2 0,2-5-2,2-2-1,-4-5-2,-1-5-3,-1-2-4,-6-5-12,-4-6-11,0 2-2,-7-9 1,1 4-1</inkml:trace>
  <inkml:trace contextRef="#ctx0" brushRef="#br0" timeOffset="6468.3531">10630 7062 19,'8'-10'20,"-8"10"2,0 0 3,11-10-8,-11 10-5,0 0-2,0 0-1,0 0-1,0 0 0,-12 17-1,6-6 0,-3 6 0,0 5-1,-5 2 0,0 8-1,-2 0 0,0 3-1,-2-1-2,2 0 0,0-6-2,2-2 1,3-5-2,2-5-1,3-4-1,6-12-2,-6 12-2,6-12-6,0 0-10,5-12-7,-5-1 0,5 3-1,-6-10 3</inkml:trace>
  <inkml:trace contextRef="#ctx0" brushRef="#br0" timeOffset="6731.3268">10429 7140 52,'-12'-4'23,"12"4"4,0 0 1,0 16-18,7-2 0,2 0 0,7 5 1,3-1-1,9 7-2,2-5-2,6 1-2,0-6-2,3-1-3,1-2-2,-3-5-8,-1-7-20,1 2 0,-9-11 0,3-1-2</inkml:trace>
  <inkml:trace contextRef="#ctx0" brushRef="#br0" timeOffset="8205.1794">9191 4430 10,'1'10'9,"4"10"2,-3-1 1,5 10 0,-3 0 0,3 7-2,-2 1 1,1 1-2,-1 1-1,-1-4-1,-1-4-1,-1-3-2,-1-4 1,-2-8 0,0-3 0,1-13 0,-6 14 1,6-14-2,-11-4 1,11 4-1,-16-16-1,7 3-1,-2-3 0,0-2-2,-1-3 0,1 1 1,3-2-1,-1 2 0,4 0-1,-1 3 1,3 1-1,2 3 0,0 0-2,1 13 0,0-19-1,0 19-4,2-13-6,-2 3-14,0 10-1,5-18 2,4 11 1</inkml:trace>
  <inkml:trace contextRef="#ctx0" brushRef="#br0" timeOffset="8852.1147">9466 4357 6,'0'0'15,"-14"13"-6,5-3 2,-6-1 2,-2 8 2,-4 3 2,-4 8-3,-3 6 0,-2 8-2,-3 4-3,-2 3-2,3 0-3,2-3-1,3-2-2,5-9 0,5-8 0,3-9 0,6-7-1,8-11-2,0 0-2,-8-18-3,8-4-2,1-5-1,0-6-1,-1-5-2,-1-3 1,-2-3-1,1 3 2,-3-1 3,0 6 3,-2 2 0,1 6 4,1 6 1,0 5 2,3 6 1,2 11 4,0 0 3,0 0 1,13 7 3,0 8-2,6 7 0,8 5 0,3 7 0,6 2-4,3 4-1,4-1-2,2-1-2,3-3-1,-3-7-1,-2-5-1,-2-7-5,-3-6-5,-4-11-17,0 2-1,-9-15-1,4 1 0</inkml:trace>
  <inkml:trace contextRef="#ctx0" brushRef="#br0" timeOffset="17844.2154">17665 3810 3,'11'-6'8,"-11"6"-1,0 0-1,0 0 2,0 0 0,0 0 0,0 0 1,0 0-1,0 0 0,0 0 1,0 0-1,0 0-5,-9 8 0,9-8-1,-13 6-1,3-1 0,-1 0 0,-6 2 0,-2 0 0,-4 1 0,-3 3 1,-3 1 0,-5 1 0,-4 3 0,-3 1 1,-1 1 0,-1 1-1,1 2 0,0-1 0,2 0-1,2-1-1,5 0 0,5-3 0,1 0 0,8-5 0,2 0 0,6-4 0,2-3-1,9-4 1,0 0 0,-9 6-1,9-6 1,0 0 0,0 0 0,13-10 0,-4 3 0,-1-3 1,3-2-1,1-2 0,2-2 0,-1 0 0,1 0 1,-1-1-1,-2 2 0,-1 2 1,-1 2-1,-9 11 1,13-18-1,-13 18 0,7-10 1,-7 10-1,0 0 0,0 0 0,0 0 1,0 0-1,0 0 0,-14 3-1,4 3 1,-3 1 0,-2 2 0,-1 4 0,-5 2 0,1 3 0,-1 3 0,-1-1 0,2 1 0,1-3 0,2 1 0,2-3 1,2-1-1,4-5 1,2 1-1,7-11 0,-11 14 1,11-14-1,0 0 0,-7 12-1,7-12 1,0 0 0,0 0 0,0 0 0,4 12 1,-4-12 0,14 6 0,-1-3 1,2 2-1,3 0 1,3-1-1,2 1 0,1 1-2,0 0-7,-1 4-16,-6-6-2,1 3 0,-18-7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4:05.3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1184 1017 15,'0'0'17,"34"-15"3,-34 15-1,13 17-5,-7 8-7,0 14 0,-4 7 1,-9 23-1,-5 7 1,-8 22-1,-1 1-3,-6 8 1,1-9-5,4-1 4,6-13-4,10-14 3,10-14 0,12-16 1,13-14 2,15-15-2,10-6 1,12-9-1,3-3-2,2-5-2,-5-1-1,-2-1 0,-12 2-2,-9 4-1,-13 1-2,-9 2-6,-21 5-10,5-17-6,-5 17-1,-22-27 0</inkml:trace>
  <inkml:trace contextRef="#ctx0" brushRef="#br0" timeOffset="345.9654">1320 1068 36,'-15'-8'20,"15"8"0,-21 0 3,21 0-18,-7 13 0,10-3 1,8 0 2,4-6 1,12-6 0,8-7-1,8-3-1,6-7 1,8 1-5,2-9 1,-1 2-5,-1-2 1,-5 4-5,-6-2 1,-8 4-7,-4 3-6,-34 18-9,37-18-3,-37 18 3,0 0 1</inkml:trace>
  <inkml:trace contextRef="#ctx0" brushRef="#br0" timeOffset="609.939">1267 1389 15,'-8'28'21,"3"-9"2,16-2 0,7 1-7,11-5-1,5-1-3,8-5-1,1-1-2,1-6-4,-2-2-2,-1-7-2,-4-4-1,-1-6-9,-7-1-3,-2-5-5,-3-1 0,-1-4-5,3 2-4,-5-6 0,5 2 2</inkml:trace>
  <inkml:trace contextRef="#ctx0" brushRef="#br0" timeOffset="1226.8772">2072 1011 13,'15'15'18,"-9"6"3,5 14 1,-7 2-4,-1 26-5,2 4-1,-5 14-4,4-7 1,-5 7 0,1-12-5,0-9 3,3-7-5,-2-18 3,2-11-3,-1-10 2,2-3 0,-4-11 1,0 0-1,5-20 0,-1 3 1,1-10-3,2-7 3,1-12-5,5-7 4,2-9-4,1 0 3,4-2-3,-2 4 0,1 6-1,-5 11-1,1 14 1,-5 17 0,-1 21-1,-4 14 0,-2 22 2,-2 9-2,1 10 2,2 1 0,2-1 0,2-8 0,3-8 2,3-12-1,1-16 1,6-12 1,0-15-1,3-7 1,0-14-1,0-10 0,-3-9-1,0-8 1,-5-11-1,-1-6-1,-6-3 0,-4-1-2,-5 4 3,-3 7-4,-2 5 2,-2 10-4,1 10 0,6 40-10,-12-50-2,12 50-2,0 0-1,0 0-4,0 0-5,32 39 2,-32-39 2,57 46 7</inkml:trace>
  <inkml:trace contextRef="#ctx0" brushRef="#br0" timeOffset="2166.7833">3295 912 9,'59'-31'13,"-11"1"3,-4-2 8,-10 3-12,-34 29 5,46-48-3,-46 48 0,3-36 0,-3 36-1,-37-16-2,3 18-4,-3 9-3,-9 12 0,-4 16-2,-5 13 1,4 15 2,0 9-5,7 2 4,6 9-5,7-2 4,10 1-2,9-13 2,9-6-2,8-12-1,8-9 1,5-4 0,7-12 1,5-8-1,4-11 0,4-5 0,-1-8 1,0-6-1,-3-7 1,-4-6-1,-7-8-1,-6-3 1,-9-7-1,-10 1 0,-11-1-1,-7 3 0,-11 3 0,-7 8 0,-5 5 0,-4 9 1,0 7-1,4 4 1,6 3-1,4 3 0,12-2 1,7 0 0,14-4 0,7 13 0,15-7 1,11-1 0,10-3 0,11-2 1,7 2-1,6-1 0,3-3 0,-2-3-1,-4 0 1,-7-2 0,-8 1-1,-9 1 1,-11 2 0,-6-3-1,-8 1 0,-6-2 0,-9 7 0,3-12-1,-3 12-1,-8-15-1,8 15-1,-15-20-2,15 20-3,-22-17-1,10 13-3,-6-2-1,2 4 0,-4-1 1,2 1 2,-2 0 1,1 1 4,1-1 3,-1-1 4,4 0 3,-1-1 2,3 3 1,2 0 1,1 8 1,0 5 2,4 10 0,-1 13 0,3 19-1,-5 16 0,1 16-4,-5 17 1,1 10-4,-3 4 1,2-3-2,-1-9-2,2-16 0,3-16 0,2-20-2,4-19 0,3-24-2,0-10-3,7-29-6,0-2-4,-3-15-12,-3-12-2,2-1-1,-6-7 2</inkml:trace>
  <inkml:trace contextRef="#ctx0" brushRef="#br0" timeOffset="3181.6818">4102 1321 73,'15'-51'27,"-5"-3"-1,-13-4-2,-5-12-19,-10-1-7,-7-8 4,-7 2-3,-11-3 6,-6 3-4,-11-1 6,-3 1 1,-11 4-3,-6 1-1,-7 4 0,-8 5-1,-7 5-1,-8 3 3,-5 8-4,-4 8 1,-4 9-1,-1 8 0,-7 8-1,0 10 1,-4 7-1,-4 10 0,-2 6-1,-2 6 0,-4 7 0,-4 5 0,4 7-1,1 7 1,2 3 0,12 6-1,3 5-1,10 7 2,6 1-2,15 6 1,2 6 0,14 2 0,7 2 0,8 8-1,8 8 4,10-1-4,8 5 4,11-5-1,12 8 2,11-2 0,12 13 0,11-8 0,12 1 1,12-9 3,9-1-3,11 1 2,5-5-1,9-4-2,6-15 0,7-8 2,12-13-5,6-4 0,12-9 0,7-8-1,9-16-1,7-7 3,11-8-1,0-7-1,2-9 2,4-5 0,0-12 0,0-8 0,3-11 1,-5-10-1,0-8 1,-1-7 0,-6-7 0,-6-4 0,-10-6 0,-7-2 0,-14-4 0,-9-1 0,-14-7 1,-12-1 2,-16-9-4,-12-1 3,-18-4-2,-13-4 2,-16 2-4,-15 4-1,-15 8-3,-21 7-13,-15 17-14,-17 12-3,-17 13 3,-16 15-5</inkml:trace>
  <inkml:trace contextRef="#ctx0" brushRef="#br1" timeOffset="17367.2631">9833 5072 1,'0'0'5,"0"0"1,-9 2-1,9-2-1,0 0 0,0 0 1,0 0-1,0 0 1,0 0 1,11-2-1,-11 2 1,14-10 0,-5 2-1,3-2 0,0-4 1,2-1 1,-2-4 0,1-4 0,0-3 0,-3-3 1,0-4-2,-2-4 1,-3-1-2,-3-6 0,-2-3-2,-3-1 0,-3 1-1,-4-2 0,-3 2-1,-2 1 1,-3 1-1,0 3 0,-3 6-1,-1 1 0,0 3 1,-3 3-1,-2 3-1,-1 4 1,-2 5-1,-1 3 0,-3 4 1,0 3-1,-3 5 0,1 3 1,-1 3-1,0 4 1,0 1-1,0 4 1,2 2 0,0 4-1,0 2 2,4 2-1,-2 3-1,4 1 1,0 1 0,2 3 0,1 1 0,-1 0 0,3 1-1,0 2 1,1 0 0,2 2 0,1 0 0,3 1 0,1 1 0,4-1 0,2 1 0,1 0 0,4 1 1,2-1-1,2 0 0,2 0 0,0 0 1,4 1-1,1 1 0,3-2 0,2 0 0,1 1 0,2 1 0,0-2 1,2 1-1,-1-1 0,1-3 1,1-3 0,0-2 0,4-3 0,2-3 1,1-4-1,6-5 2,3-4-1,3-4 0,3-6 0,3-3 0,1-7-1,1-2 0,4-6 0,-2-3-1,5-4 2,-2-3-1,-1-4 1,1-1 0,-4-6 1,-2-2-1,-5-5 1,-3-1-1,-9-4 1,-3-2-1,-7-3-2,-5 1-1,-3 2-5,-9 0-10,-7-2-16,1 8 1,-12-8-3,-2 6 2</inkml:trace>
  <inkml:trace contextRef="#ctx0" brushRef="#br1" timeOffset="30006.999">6591 6671 10,'0'0'16,"13"6"1,-13-6-4,8 16-10,-2-2 0,2 6 1,0 6 1,1 8 4,-1 6 0,0 4 2,3 0-1,0-2 2,2-2-1,1-8 0,4-6-1,1-17-2,9-11-2,5-18-1,10-14-1,9-14-9,8-13-7,7-16-9,7-7-1,1-9-4,5 7-5,-6-6 1</inkml:trace>
  <inkml:trace contextRef="#ctx0" brushRef="#br1" timeOffset="31102.8894">6303 14104 45,'0'0'26,"7"-13"0,-7 13-1,0 0-14,0 0-6,0 0-3,7-10 0,-7 10 0,0 12-1,0 4 1,-1 5 0,0 8 0,0 4 1,0 8 0,-1 1 1,3-1 1,-1-6 1,5-6 0,1-13 0,10-16 1,10-27-2,13-26-3,18-29-7,13-24-27,15-36 1,10-18-2,-1-21-2</inkml:trace>
  <inkml:trace contextRef="#ctx0" brushRef="#br1" timeOffset="35001.4995">4369 8020 8,'12'10'14,"-12"-10"-1,0 0 0,0 0-1,0 0-1,0 0-1,0 0 1,0 0-1,0 0-2,-9 10-1,9-10 0,-17 15-1,1-2 0,-3 4 0,-7 2-1,-6 6-2,-8 6 1,-8 7-1,-6 4 1,-6 6-1,-3 4-1,-2 5 0,0 4 1,0 1 0,4-5-2,5-2 1,4-6-2,7-6 0,6-9 1,5-7-1,9-10 0,5-6 0,6-9 0,5-6 0,5-8 0,4-4 0,6-7 0,2-3-1,4-5 0,1-3 1,4 2-1,0-2 1,3 2 0,-2 2 0,0 2 1,-1 6-1,-4 2 1,0 5 0,-5 2 0,-8 13 0,10-12 0,-10 12 0,0 0-1,-10 12 1,-1 1-1,-5 2 1,-1 6-1,-4 3 0,-2 7 1,-2 2-1,-2 2 0,1 1 0,3 0 0,3-1 1,4-1-1,3-2 1,6-1 0,8-2 0,6-3 2,6-2-1,6-4 2,10 0-2,5-6 1,7-4-2,6-4-5,2-5-16,-2-8-12,7-3 2,-9-10-3,0 0 0</inkml:trace>
  <inkml:trace contextRef="#ctx0" brushRef="#br1" timeOffset="36946.305">2366 13093 22,'-9'14'17,"9"-14"0,-9 19 0,2-8-10,3 5 0,-3 0-1,2 4 0,-3 1 2,1 1 0,0 2 0,3-5 0,0 1 0,-1-3-1,4-2 0,1-15 0,-1 17-1,1-17 4,0 0-1,0 0 0,3-21-1,-3-11-1,2-8-1,-3-17 0,1-11-1,-3-15-2,-1-8-2,-4-12 2,-1-2-2,-1-3 1,-3-3 0,-2 0-1,2 2-1,-3 0 0,3 4 0,-2 5-1,0 5 1,-2 5 0,0 9 0,2 5 0,-1 6 1,2 10 0,0 4 0,1 8-1,4 7 1,2 7-2,2 5 2,1 7-1,1 3-1,2 5 1,0 4-1,1 10 0,-1-17 1,1 17-1,2-18 0,-2 18 0,4-18 0,-4 18 0,6-20 0,-1 10 0,-1-1-1,0 1 1,-4 10 0,6-15 1,-6 15-1,5-17 0,-5 17 1,3-15-1,-3 15 1,4-18-2,-4 18 2,4-18-2,-4 18 2,5-19-1,-5 19 0,5-15 0,-5 15 1,-1-13 1,1 13 0,-4-10 0,4 10-1,-7-11 1,7 11-1,-11-7 1,11 7-1,-12 1-1,2 9 1,-4 9 0,-3 13 0,-5 12 1,-4 10-1,-2 9 1,-1 5-1,1-1 0,0-2 0,5-12 1,6-9-2,3-14 2,6-10-2,8-20 2,0 0 0,7-25-1,6-6 2,2-14-2,4-10 1,0-9-1,2-7 1,1-2-2,-2 3 2,-4 2 0,-2 6-1,-2 12 1,-3 10 0,-2 11-1,-2 8 1,-3 8-1,-2 13 0,0 0-1,5 23 0,-2 1 0,3 1 0,5 6 1,7-1-1,13-1 0,12-9-2,19-15-29,11-11-4,6-24 1,9-14-1</inkml:trace>
  <inkml:trace contextRef="#ctx0" brushRef="#br1" timeOffset="44643.5352">9241 5891 3,'0'0'7,"0"0"0,-9-4-1,9 4-2,-11 3 0,11-3 1,-18 9-1,8 0 1,-2 0 1,-1 5-1,-2 0 0,4 5 0,0-1-1,2 4-1,4-1-1,4 1-1,4-3 1,5-2 0,4-2 0,3-5 2,4-3-2,3-3 1,3-4-1,0-5 1,2-3-2,2-2 1,-1-7-1,-1 1 1,-3-4 0,-4-1 0,-4 1 0,-4-2 1,-6 1-1,-6 1 1,-5 1 0,-6 1 0,-6 0 0,-4 2 0,-3 2-1,-3 5 1,-2 3-1,-1 5 0,0 5-3,3 7-2,1 4-4,6 4-8,6 12-10,0-4-1,10 10 0,-3-6 1</inkml:trace>
  <inkml:trace contextRef="#ctx0" brushRef="#br1" timeOffset="45891.4104">10649 7553 23,'-9'3'18,"3"8"-1,-12-2-3,2 2-5,-4 4 1,-1 4-1,-2 5 1,-1 2-1,4 5 0,1 1-1,6 1-1,4-1-2,7-2 0,5-3 0,9-5-1,5-7 1,8-2 0,3-12-1,5-3 0,1-10 0,3-3 0,-5-10 0,0 0-1,-6-8 1,-4 0-1,-10 0 0,-5-2-1,-8 0-1,-7 4-3,-4 8 0,-9 3-4,-3 13-11,-6 9-14,-8 2-1,2 14 1,-9 4-1</inkml:trace>
  <inkml:trace contextRef="#ctx0" brushRef="#br1" timeOffset="46734.3261">8516 7516 11,'-2'-17'15,"-5"-7"-1,4 14 3,-4-3-11,7 13 2,-20-1 0,6 16 3,-5 9 1,0 8-2,0 8 1,1 5-2,3 4 0,3 0-2,6 0 0,6-8-4,8-6 0,6-7 0,7-7 1,4-12 1,5-6-1,5-10 0,5-8 0,-3-11 1,3-3 0,-6-9-1,-1-2 1,-7-5-2,-3 2 0,-13-1-1,-6 5-3,-11 10-2,-14 6-5,-11 12-17,-15 19-10,-21 6 2,-11 14 1,-17 3-1</inkml:trace>
  <inkml:trace contextRef="#ctx0" brushRef="#br1" timeOffset="49918.0076">10860 7718 15,'0'0'18,"0"0"1,0 0-4,0 0-3,0 0-2,0 0-2,0 0-3,0 0 0,0 0-1,0 0-1,0 0-1,0 0 0,0 0-1,0 0-1,0 0 1,0 0-4,0 0-5,0 0-9,0 0-5,0 0 0,3-10 1</inkml:trace>
  <inkml:trace contextRef="#ctx0" brushRef="#br1" timeOffset="50549.9445">9847 5799 7,'0'0'19,"-8"18"3,8-18 0,-7 21-12,7-4 0,2 2-1,1 2 1,1-1-1,0-4 0,0-4 0,1-2 0,-5-10-1,11 2 1,-2-13-1,8-7-1,5-10-3,9-9-7,10-17-27,16-4 0,5-25-2,17-8 0</inkml:trace>
  <inkml:trace contextRef="#ctx0" brushRef="#br1" timeOffset="52427.7567">22921 7597 32,'0'0'24,"0"0"0,0 0-3,0 0-7,0 0-3,0 0-3,0 0-1,0 0-1,0 0-1,0 0 0,0 16 0,0-5-2,2 5 2,0 3-2,2 4 1,0 3 0,3 0 0,1-2-1,4-4 0,5-8-2,5-8-1,7-10-3,6-11-6,10-14-18,9-5-5,0-14 0,10 0-3</inkml:trace>
  <inkml:trace contextRef="#ctx0" brushRef="#br1" timeOffset="53915.6079">14680 7813 46,'2'18'24,"-2"-18"0,1 11-1,-1-11-8,0 0-13,0 0 0,0 0 1,0 0 0,0 0 1,6 15 1,-6-15 0,6 14 1,-6-14 0,9 20 1,-2-9-1,1 2 0,2-1-1,3 1 0,-2-3-1,4 2-1,1-5 0,3 0-1,6-6 0,6-5-1,6-8 0,5-6-3,12-4-3,3-9-19,8-11-9,12-2 0,-2-10-1,5 1 0</inkml:trace>
  <inkml:trace contextRef="#ctx0" brushRef="#br1" timeOffset="61670.8323">12970 1165 14,'16'-12'19,"0"6"2,-16 6 0,12-9-10,-12 9 1,0 0 0,0 0 1,0 0-2,-1 12-1,-8-5-3,-2 4-2,-10 6-2,-4 5-1,-12 7 0,-12 13 0,-14 14 3,-11 12-1,-15 15 1,-7 11-3,-9 15 2,-2 4-2,-2 5 3,5-4-5,5-7 2,10-9-3,8-14 1,10-13 1,12-17-1,9-14 0,12-13 0,8-13-1,12-13 0,12-15 0,10-15 0,11-15 0,10-13 0,7-17 0,8-10 1,7-7-1,4-6 2,2 0 0,1 4-1,-2 4 2,-4 6-2,-4 17 2,-8 9-2,-8 11 2,-9 15-3,-7 7 1,-11 14 0,-1 10 0,-24 15 0,0 11 0,-6 13 1,-6 11-2,-6 14 2,-1 11-2,1 13 1,1 4-1,2 5 1,3 0-1,6-7 1,5-8 1,8-9-1,7-12 1,9-15-1,9-9 1,10-16 0,14-9 1,10-9-1,13-8 0,7-7-2,5-10-3,6-2-10,-4-11-17,1-8-1,-1-4-2,-7-8 1</inkml:trace>
  <inkml:trace contextRef="#ctx0" brushRef="#br1" timeOffset="87206.2785">13847 1104 21,'0'0'22,"9"-18"-1,-9 18-4,3-19 2,-3 19-3,0 0-4,0 0-1,-38-28-2,13 21-3,-1 7-1,-6 3-1,-1 10 0,-6 8 0,-2 11 0,-1 5-3,5 9 2,1 7 0,7 3 0,6 0 0,8-3-1,10-6 1,16-10-2,9-6 2,11-12-1,6-13-1,6-11 1,3-16-2,4-7 2,-2-11-2,-4-9 1,-4-12 0,-5-7 0,-5-7 1,-6-2-3,-6-1 4,-7 0-3,-8 0 3,-5 7-3,-5 9 2,-5 10-2,-1 9 0,13 42 1,-34-55-3,34 55 1,-34-12 0,34 12-1,-29 42 2,19 5-2,5 16 1,2 16 2,5 14-2,4 5 2,6 4-2,4-2 1,4-7-5,-1-17 0,5-7-8,-6-25-7,4-10-13,-2-11 0,-2-17-2,-1-8 5</inkml:trace>
  <inkml:trace contextRef="#ctx0" brushRef="#br1" timeOffset="87609.2381">14048 1311 26,'0'0'26,"12"-2"2,-12 2 2,16-9-13,5 5-3,2-8-1,9 0-1,-1-6-2,6-2-3,-4-5-2,0 0-1,-6-2-1,-4 0 0,-23 27 0,24-51-3,-24 51 2,-2-47-3,2 47 2,-25-36-3,25 36 2,-43-15-3,17 13 3,-1 12 2,1 8-2,1 9 2,4 6-3,5 4 4,7 3-3,6 1 3,7-2-3,6-1 0,6-5 0,2-5 1,3-4-1,-1-6-1,1-3-2,-6-8-4,3 2-6,-9-11-15,0-4-6,0-2 0,-3-4 0,0-1 1</inkml:trace>
  <inkml:trace contextRef="#ctx0" brushRef="#br1" timeOffset="89310.0681">14666 1066 27,'50'-49'24,"-50"49"-2,32-35 1,-32 35-6,0 0-1,0 0-6,0 0-1,-43-30-7,43 30 0,-42 0 0,42 0-1,-40 17 1,26-7 0,7 4 2,7 6-5,8 0 5,5 3-4,8 1 2,4 3-3,3-3 4,-3 6-5,1-3 4,-9 0 0,-5-1 1,-12 3 0,-10-1 0,-11 1 1,-9-2-1,-7-1 1,-3-6-2,-2-4-1,0-8-4,6-9-4,3-13-7,13-9-13,11-10-5,7-10-3,12-10 4</inkml:trace>
  <inkml:trace contextRef="#ctx0" brushRef="#br1" timeOffset="89504.0487">14714 740 42,'29'-45'26,"-29"45"5,0 0-9,0 0-4,30 47-6,-21-3-3,-4 17-5,2 11 2,-1 8-5,0 2-2,3 3-7,-6-13-5,2-3-8,0-11-8,-4-21-1,3-16-1</inkml:trace>
  <inkml:trace contextRef="#ctx0" brushRef="#br1" timeOffset="90497.9492">14778 1098 46,'0'0'29,"21"-54"3,-21 54-2,50-39-15,-10 29-5,0-2 0,7 1-3,-2 1-5,3-1-1,-7 4-2,-3 1 0,-7 2 0,-31 4-1,39-4 3,-39 4-3,0 0 2,7 20 2,-18-3-2,-8 4 3,-1 5-2,-2 0 3,1 1-5,1-4 4,4-2-1,6 0-1,6-6 1,4-15-1,15 13 0,-1-9 0,2-2 1,2 2-1,2-1-1,-1 1 1,-1 1-1,-3 2 0,-2 4 0,-3 3-1,0 1 1,-3 0 0,0 2 0,0-2 0,0-2 0,1-3 1,1-5-1,4-7 1,2-8-1,4-8 1,4-11-1,3-8 0,2-8 1,-1-9-1,-1-4 0,-1-4-1,-6-1 2,-4 3-3,-7 8 3,-3 7-2,-6 8 1,1 37-1,-16-41 1,16 41 0,-33 12 0,33-12 0,-37 65 0,19-22 2,2 10-3,2 3 3,5 1-2,5-6 1,4-6-1,4-9 3,1-9-3,2-6 1,-7-21-1,18 9 1,-6-16 0,1-5 0,1-4-1,3 0 0,1 2 0,3 7 0,-1 7 0,0 9 0,-1 11 0,-2 7-1,-4 5 1,-2 0 0,-4 1 0,-5-2 0,-5-5 0,-5-9-1,-3-6-1,-3-9-1,1-5-4,-1-10-3,7-8-3,-1-18-5,12-5-3,3-5-3,8-4 1,7 2-1,5-1 6,2 10 4,0 3 11,-29 39 5,54-34 10,-54 34 3,42 12 3,-31 13 2,-4 15-3,-4 5 0,-5 11-8,0-4-1,-3 3-6,1-8-2,-1-5-7,3-14-13,-1-11-6,3-17-3,0 0 2,12-28-1</inkml:trace>
  <inkml:trace contextRef="#ctx0" brushRef="#br1" timeOffset="90664.9325">15779 626 81,'-11'-51'31,"11"51"-1,0 0 2,0 0-32,0 0-8,0 0-11,0 0-10,0 0-1,0 0-1,32 6 1</inkml:trace>
  <inkml:trace contextRef="#ctx0" brushRef="#br1" timeOffset="90865.9124">15876 704 53,'0'0'28,"6"47"4,-6-47-2,-1 60-20,2-15-4,-3 11-1,1 3 2,-2 8-8,-1-5-4,2-2-8,-1-7-9,1-5-8,5-12-2,-2-17 3</inkml:trace>
  <inkml:trace contextRef="#ctx0" brushRef="#br1" timeOffset="91068.8921">16078 915 61,'0'0'32,"0"0"-4,0 0-4,23 47-19,-23-47-1,0 0-8,14 37-14,-14-37-10,0 0-1,0 0 2,0 0-1</inkml:trace>
  <inkml:trace contextRef="#ctx0" brushRef="#br1" timeOffset="91505.8484">16107 861 51,'-4'39'34,"0"10"-8,0 6-1,-1 6-6,4-3-6,-3-1-5,3-10-4,-1-6-6,1-13-1,3-13-7,-2-15-10,0 0-8,3-26-3,-2-4 0,3-6 0</inkml:trace>
  <inkml:trace contextRef="#ctx0" brushRef="#br1" timeOffset="91679.8311">16093 804 58,'-3'-52'32,"3"52"0,0 0-2,4-38-17,-4 38-11,0 0-13,0 0-12,37-38-7,-37 38-1,0 0 2,40-6-1</inkml:trace>
  <inkml:trace contextRef="#ctx0" brushRef="#br1" timeOffset="92452.7537">16255 836 40,'0'0'24,"32"29"2,-32-29 2,43 20-19,-43-20-1,40 18-2,-40-18-2,0 0-1,32 32 3,-33-17-1,-8 7-3,-2 2 3,-7 5 0,0 0 0,-3 3-4,5-7 2,0 2-2,9-4 2,6-4-1,9-6 1,10-6-2,9-5 0,6-3 0,7-4 0,6-3-1,0-5-1,2-2 0,-3-2 0,-2-2 1,-6-1-1,-3 4 1,-5 1 0,-6 3 0,-4 0 1,-7 2 0,-12 10 0,0 0-1,0 0 2,0 0-2,0 0-1,18-39 2,-18 39-3,0 0 2,0 0 0,0 0 2,0 0-4,0 0 2,-36-22 0,36 22-1,-34 8 1,11-2 2,1 6-2,-1 4-2,0 2 4,3 0-2,4 1 3,7 1-3,7-3 2,11-1-4,10-8 2,10-4-1,7-5 1,7-6-2,5-6 1,5-6 0,-1 1 0,-1-1 0,-4 4 0,-7 0 1,-7 5-3,-33 10 6,44-10-5,-32 17 3,-12-7 0,3 24 0,-7-5 0,-2 6 0,2 3 3,3 3-5,4 6 4,4-6-3,4-1 1,0-1-1,-1-5 1,-3-1-1,-7-3 1,-11-3-1,-11-8-1,-12 0-1,-11-6-2,-3-3-3,-10-10-9,7-3-17,5-3-2,11-6 1,17-4 2</inkml:trace>
  <inkml:trace contextRef="#ctx0" brushRef="#br1" timeOffset="92715.7274">17915 609 53,'0'0'29,"32"-3"1,-32 3 3,8 48-21,-7 1-7,-5 14 1,1 11 2,-5 10-4,1 2-1,-1-3-7,1-13-3,4-6-10,-2-21-7,1-14-8,4-29-2,0 0 2</inkml:trace>
  <inkml:trace contextRef="#ctx0" brushRef="#br1" timeOffset="93256.6734">18020 619 37,'21'64'32,"-19"-2"3,-1 14 0,3 5-16,3 3-7,0-1-4,5-12-1,0-11-5,5-15 0,0-9-3,1-17 2,-2-9 1,1-10-1,-3-8 0,-1-6 1,-2-6-1,-1-3 1,-3 4-1,-1-1 0,-2 2 0,-4 18 0,10-13-1,-10 13 1,13 17-1,-2-3 0,2 2 0,4 0 1,7 1-1,3-6 1,0-3-1,1-7 1,-1-4 0,0-6 0,-5-5-1,-6-6 1,-7-8-1,-7-3 1,-2 31-1,-13-62-2,13 62 2,-34-49-3,15 32 3,2 14 0,1 11 0,6 12 0,7 8 1,9 6 1,10 4-2,8 0 3,9-3-4,5-7-1,4-6-2,-3-9-4,3-9-12,-8-7-16,-9-10 1,-10-12-1,-12-5 2</inkml:trace>
  <inkml:trace contextRef="#ctx0" brushRef="#br1" timeOffset="93430.656">18187 761 58,'-62'-15'30,"12"9"0,10 7 2,40-1-12,0 0-15,-5 35-2,37-22-1,12-1-5,8-3-11,12-1-11,7-1-6,2-4-1,3-5 0</inkml:trace>
  <inkml:trace contextRef="#ctx0" brushRef="#br1" timeOffset="93812.6177">19143 824 47,'32'47'33,"-1"10"3,-2 5-1,-3 3-10,-5 1-13,3-3 2,-10-9-9,0-10 0,-6-13-5,-3-10 3,-5-10 0,0-11-1,0 0 1,0 0-1,-5-17 1,8-1-2,1-8 1,2-7-2,5-1-1,2-3-1,4 0 0,-17 37-1,40-63 0,-18 42 1,0 11-1,-1 14 1,0 11 0,-2 11 1,-2 9 0,-3 1 1,-4 1 0,-2 1-1,-2-4-1,-3-12-4,1-4-12,-1-6-18,-3-12 2,10-6-2,-1-7 2</inkml:trace>
  <inkml:trace contextRef="#ctx0" brushRef="#br1" timeOffset="94135.5855">19741 1048 40,'3'24'29,"2"9"2,-2 7 0,2 0-13,3 2-7,-4 2-5,3-11-1,-1-7-2,3-10-1,0-4 0,2-8 0,-3-3 1,2-1 0,-1-8 1,1 2 0,-10 6 0,15-10 0,-15 10-1,16-12-1,-7 11 0,1 3-1,2 2 0,1 3-2,1-4 0,1-3-2,0 4-3,-5-8-7,3-1-9,-8-9-7,-2-5-5,-3-6-1,-5-6 6,-6-8 5</inkml:trace>
  <inkml:trace contextRef="#ctx0" brushRef="#br1" timeOffset="94700.529">19928 1087 3,'-23'-35'19,"23"35"11,-41-57 0,41 57-2,0 0-7,-34-32-1,34 32-7,0 0-3,36 15-4,-36-15-4,58 13-1,-18-6 1,4-1 2,2 1-2,-1-1 2,-5-2-3,-4 0 3,-6-1-3,-8 0 2,-7 0-3,-15-3 0,3 17 0,-15-2 0,-5 6 0,-2 3 0,-3 4 0,3 4 1,0 0 0,5 0 0,6-5-1,8-5 1,7-7 0,5-4 0,2-5 0,3-4 0,0-6 0,1-3 0,-4-2 0,-1-1-1,-2 0 1,-11 10-1,12-15 0,-12 15 0,12 7 0,-3 12-1,1 11 2,4 10 0,4 8 0,4 6 0,2 11 0,0-2-2,-4-3 4,-2-6-4,-8-8 2,-9-8-2,-12-11 3,-14-7-3,-9-14 2,-6-5 1,-4-7-1,-4-6 0,-2-10-1,5-6 2,7-3-3,8-7 0,11 0-3,6-8-2,15 3-11,6-3-19,10 3-2,8 4 1,6 0-2</inkml:trace>
  <inkml:trace contextRef="#ctx0" brushRef="#br1" timeOffset="107829.2159">10706 13768 12,'0'0'22,"0"0"0,0 0 0,0 0-4,0 0-4,0 0-3,0 0-2,0 0-1,0 0-1,0 0 1,0 0-1,0 0 0,-6 13 1,3-3-1,3-10-1,-13 27 1,3-9-2,0 5 0,-3 0-2,1 4 1,-3-1-2,2 0 0,0-4-1,1-3-2,3-4-1,0-5-2,9-10-3,-9 12-4,9-12-8,0 0-9,0 0-6,13-15-1,-8 0 2,7 3 2</inkml:trace>
  <inkml:trace contextRef="#ctx0" brushRef="#br1" timeOffset="108107.1882">10628 13746 24,'0'0'27,"0"0"1,0 0 4,-5 14-7,5-14-6,9 28-2,-1-11-2,10 11-2,0-1-2,8 7-2,-2-5-3,5 4-1,-3-5-4,-2-5-4,0 1-8,-9-6-26,-3-13-1,-3-4 0,-5-11 0</inkml:trace>
  <inkml:trace contextRef="#ctx0" brushRef="#br1" timeOffset="108905.1084">8366 13631 72,'0'0'34,"-8"-7"-1,8 7-1,1 13-16,-6 1-6,-1 13-2,-6 7-3,0 12-1,-7 5-1,0 10-1,-5 2-1,0-3-2,3-2-3,-1-14-5,8-8-15,3-10-12,0-17 0,11-9 0,-6-21 1</inkml:trace>
  <inkml:trace contextRef="#ctx0" brushRef="#br1" timeOffset="109114.0875">8162 13627 70,'-9'-3'34,"8"14"2,1 3 1,3 0-16,6 15-9,2 2-5,5 7 0,3 2-3,5 1-4,5-2-8,1-4-24,4-11-6,4-8 1,-2-16-1</inkml:trace>
  <inkml:trace contextRef="#ctx0" brushRef="#br1" timeOffset="109664.0324">10120 11850 73,'-5'12'32,"5"-12"1,-15 19-6,4 0-10,-8 1-7,0 9-1,-7 2-2,-1 4-1,-4 1-5,-1 0-3,3 0-5,0-6-14,3-7-13,5-3-1,2-13 1,8-3-1</inkml:trace>
  <inkml:trace contextRef="#ctx0" brushRef="#br1" timeOffset="109883.0106">9854 11858 107,'7'20'36,"2"0"2,5 0-5,9 9-21,4-1-5,5 4-5,3 6-8,-2 1-30,1-5-1,1-3 0,-9-10-2</inkml:trace>
  <inkml:trace contextRef="#ctx0" brushRef="#br1" timeOffset="113339.6649">18573 11862 93,'24'5'32,"-4"-15"-1,8-7 2,2-12-26,0-17-6,4-11 0,-2-14-1,-1-15 2,-5-14 0,-3-14 0,-9-14 2,-3-8-1,-10-11 0,-7-3 0,-8-4 0,-8 1-1,-13-2-1,-11 3 0,-10 4-1,-15 7 0,-14 7-1,-14 5 1,-15 10 0,-11 11-2,-13 13 2,-14 12-2,-11 14 1,-10 12 0,-7 14 0,-6 14 0,-8 14 0,-6 13 0,-4 16 0,-1 16 1,-3 14-1,1 15 1,3 15 0,3 14 0,5 15 0,6 16 0,8 13 1,6 8-1,9 9 0,6 9 1,7 7-1,7 4 0,9 8-1,10 0 1,8 5-2,12 5 1,11 4 1,10 3 0,10 10 0,9 9 0,6 7-1,6 12 0,5 10 1,6 10 0,3 6 0,5 4-1,8-3 1,9-2 2,8-12 0,14-6 0,11-13 1,15-7 1,14-11-1,13-4 0,11-13 0,11-5-2,8-7 1,11-12-1,5-16 0,6-14-1,5-23 1,8-11-1,5-21 1,7-12-1,3-18 1,5-9-1,1-6 1,2-4-1,-1 1 0,-1-2 0,-1-4 1,0 1-1,0-4 1,-1-2-1,0-2 0,0-1 1,2-2-2,-2-1 2,-1 1-1,-2 0-1,-3-2 1,-4-4 0,-4-6-1,-3-12 1,-4-15 0,-1-14-1,-2-15 1,1-16 1,-1-11-2,-3-11 2,1-16-1,-2-11 1,-1-8 0,-2-14 2,-4-18-2,1-17 0,-2-25 2,-1-20 0,-6-15 1,-4-17-4,-4-14 0,-9-18 0,-7-13 0,-11-13 0,-8-5 0,-11-1 0,-8 5 0,-11 4 0,-9 8 0,-6 18 0,-9 22 0,-12 10 0,-9 26-36,-18 21-4,-20 13-1,-20 21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6:14.6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4646 8236 65,'11'5'30,"-11"-5"0,0 0 1,0 0-12,-6-15-8,6 15 1,-16-24-3,4 10-2,-8-8-1,0 1-1,-10-3-1,0-2-1,-7-3 0,-2 0-2,-3-3 0,-3 4 1,-3-1-1,2 1 0,1 1 0,2 1 0,3 4 0,5 2 0,6 5-1,5 0 0,8 5 1,4 1-1,12 9 0,-12-7 0,12 7 1,0 0-1,0 0 0,0 0 0,0 0 0,0 0 0,0 0 0,0 0 0,0 0 0,0 0 0,0 0 0,0 0 0,0 0 0,0 0-1,-15 12 1,5 4 0,-2 7-1,-2 5 1,0 2-1,0 3 1,0-1 0,2-2 0,3-7-1,4-6 2,1-6-1,4-11 1,0 0-1,0 0 2,0 0-1,0 0 0,3-18 0,1 0-1,0-3 1,1-4 0,1-2-1,2-1 0,2 1 0,2 4 0,1 6 0,4 4 0,5 5 0,5 4 0,5 3 1,4 1-1,5 2 2,3 1-2,0-3 0,-2-4 0,-2-4-4,-5-7-1,-1-3-20,-10-7-11,-10-10-1,-10-2-1,-10-2 0</inkml:trace>
  <inkml:trace contextRef="#ctx0" brushRef="#br0" timeOffset="991.9008">835 8132 34,'-37'19'18,"0"-5"3,2 6 2,0-3-2,1 3-1,2-1-2,32-19-2,-48 33-2,48-33-2,-29 21-1,29-21-1,0 0 0,0 0-2,0 0 0,54-61-1,-10 25-3,11-9-4,11-7 0,10-3 0,4 0 0,-1 4 0,-12 8 0,-10 6 0,-10 9 0,-13 9 0,-11 6 0,-12 6 0,-11 7 0,0 0 0,0 0 0,-10-4-2,-2 3-1,-5 1-1,-6-2 0,-3 1-1,-7-2 4,-4 2-1,-2-2 1,0 0 0,2 0 1,2-2 2,5 2 0,30 3 2,-46-9-2,46 9 0,0 0 0,-32-9 1,32 9 0,0 0 0,0 0-3,0 0 0,0 0 0,50-2 0,-17 4 0,7 2 0,10 1 0,4 5 0,4 1 0,1 3 0,2 3 0,-6 0 0,-7 2 0,-8 0 0,-7 0 0,-8 1 0,-8 1 0,-10 4 0,-11 2 0,-14 10 0,-21 0-26,-21 4-14,-23 0-2,-17-6-1</inkml:trace>
  <inkml:trace contextRef="#ctx0" brushRef="#br0" timeOffset="5961.4037">9795 6275 36,'5'-13'28,"-5"13"1,12-16-4,-12 16-3,0 0-3,0 0-1,-13 26-7,-1-4-1,-4 9-4,-4 5-1,-2 7-2,-3-1 1,1 1-2,2-3 0,1-4-1,4-7-2,4-7-1,6-4-2,9-18-2,-6 15-5,6-15-8,6-15-11,5-1-4,-1-7-1,4 0 3</inkml:trace>
  <inkml:trace contextRef="#ctx0" brushRef="#br0" timeOffset="6180.3819">9627 6280 48,'-13'-11'30,"13"11"4,0 0 1,0 0-10,0 24-7,12-8-3,8 12-5,0-1-2,5 9-3,3-1-3,3 0-5,4 0-8,-4-3-22,1-9-4,0-2 1,-6-9-1</inkml:trace>
  <inkml:trace contextRef="#ctx0" brushRef="#br0" timeOffset="7392.2607">8571 8542 10,'0'0'12,"7"-14"2,-8 4-5,4-1-2,-3-3 2,1 4 2,-2-4 3,1 1 1,-2-1 1,0 0 0,1 2 2,-2-2-2,3 14 0,-2-16-3,2 16-2,0 0-1,0 0-3,-5 10-1,1 12-1,-4 8-3,-1 6 0,-4 7-1,-2 6 1,-3 4-1,-2-3-1,2-4-2,-3-8-1,7-3-5,-5-13-6,8-5-9,1-7-14,0-11 2,10 1-1,-9-25 2</inkml:trace>
  <inkml:trace contextRef="#ctx0" brushRef="#br0" timeOffset="7597.2402">8393 8471 75,'0'0'34,"11"-1"-1,0 9 3,8 9-15,-5 3-8,9 11-4,-1 1-2,7 7-3,1 2-7,1-4-10,2-1-21,5-4-3,-5-15 2,3-4-1</inkml:trace>
  <inkml:trace contextRef="#ctx0" brushRef="#br0" timeOffset="8424.1575">7304 6185 58,'0'0'31,"0"0"0,0 0 0,-3 11-17,-8 6-3,-2 13-2,-7 3-3,-2 8-1,-3 5-2,-1 5 0,-3-1-1,2-4-2,2-5-3,2-7-4,4-4-7,-1-7-12,0-15-7,7-4 0,-1-13-1,6-5 3</inkml:trace>
  <inkml:trace contextRef="#ctx0" brushRef="#br0" timeOffset="8618.1381">6946 6237 72,'0'0'34,"15"23"-2,-3-5 3,2 5-22,12 10-6,5-1-1,9 8-1,8-4-3,6-2-8,3-6-27,2 1 0,-2-10 0,-1-4-1</inkml:trace>
  <inkml:trace contextRef="#ctx0" brushRef="#br0" timeOffset="17943.2055">14594 9413 23,'4'-14'24,"-7"-7"2,6 6 1,-2-2-10,3 5-2,-4 12 0,4-14-1,-4 14 0,5 12-3,5 14-2,-2 6 0,8 12-1,-1 0 1,8 8-1,1-6 0,9 0-2,1-20-1,9-21-1,3-26-3,5-29-3,7-26-5,1-32-12,7-26-19,8-23 0,9-18-1,9-2 0</inkml:trace>
  <inkml:trace contextRef="#ctx0" brushRef="#br0" timeOffset="19085.0913">22166 9554 48,'0'0'28,"0"-25"2,0 25-1,2-16-16,-2 16-2,0 0-3,0 0 3,0 0-3,6 32 0,0 9-1,-5 10-1,5 12 1,-2 2 0,6 7 0,-2-8-2,5-6 0,3-20-1,8-26-1,12-31-2,12-29-2,10-22-3,4-25-4,16-16-8,3-16-21,8-11-2,8 1 0,-2 2-1</inkml:trace>
  <inkml:trace contextRef="#ctx0" brushRef="#br0" timeOffset="31756.824">22322 2426 57,'0'0'32,"0"0"-1,0 0 0,0 0-12,-8 9-15,8 6 0,0 6 0,2 8-2,1 5 0,3 4 1,0-1 0,4 3 1,1-9 0,8-6 0,7-20-1,13-13 0,13-21 0,18-16 0,21-22-2,19-17-2,17-19-1,6-12-5,6 1-7,-8-1-17,-4 6-6,-11 11 2,-14 11-3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7:18.7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1034 4444 74,'4'-12'29,"-4"12"0,0 0-6,-4 26-12,1 10-2,-6 14-2,0 17-1,-5 10 0,3 13 1,-2 2-1,5 2 0,3-7 0,9-9-3,10-14-1,10-10-1,11-17 1,9-9 0,10-14 0,7-10-1,7-9 0,4-9-1,-1-8-1,-9-8-4,-3-2-7,-9-3-23,-12-5-3,-11 3 2,-13-5-2</inkml:trace>
  <inkml:trace contextRef="#ctx0" brushRef="#br0" timeOffset="225.0225">967 4632 104,'-31'-33'34,"42"14"2,18-4-3,11-5-25,11 5-4,10-3-2,2 4-3,2 3-2,-6 3-5,-1 9-11,-18 6-12,-7 5-2,-11 11-1,-14 4 0</inkml:trace>
  <inkml:trace contextRef="#ctx0" brushRef="#br0" timeOffset="399.0399">1098 4861 67,'-46'37'34,"8"-10"0,9-5-1,25-9-13,20-12-6,18-2-9,18-12-3,7-2-5,11-4-8,-2-5-14,11-7-8,-7 4-1,-10-5 0,-3 1 1</inkml:trace>
  <inkml:trace contextRef="#ctx0" brushRef="#br0" timeOffset="848.0848">1704 4631 46,'1'22'30,"-9"5"1,4 12 1,-2 10-8,1 4-10,7 6-3,-1 0-4,5-2-2,0-10-2,5-6 0,0-11-1,2-9 1,2-13 0,2-10-1,-1-12 1,4-10 0,-3-11-1,3-7 0,-2-7-1,0-2 0,-4 3 0,-1 7-1,-4 6 1,-3 14-2,-6 21 1,0 0 1,7 34-1,-7 5 0,2 4-1,2 5 1,2 2 1,4-5 0,2-10 1,7-8 0,4-16-1,5-11 0,3-13 1,3-13 0,0-9-1,0-9 0,-2-11 0,-6-8-2,-7-5 0,-8-1-1,-7 6-2,-10 5-3,-2 15-4,-10 3-10,-1 18-17,1 15 1,-1 9 2,9 10-1</inkml:trace>
  <inkml:trace contextRef="#ctx0" brushRef="#br0" timeOffset="1398.1398">2875 4441 65,'41'-22'31,"-9"6"-1,-17-3-1,-15 9-11,-15 10-12,-15 13-1,-10 17 1,-13 14-2,-5 16 1,-4 11-1,6 11-1,4 3 0,12 1 0,12-5-2,14-9 2,14-11-1,14-8 0,10-15 0,12-9 3,6-11-3,8-8 1,1-12 0,4-6 0,-4-10-2,-4-6 1,-7-9 0,-9-5-1,-12-3-1,-15-3 0,-9 4 0,-12 2 0,-8 7-1,-7 4 0,-3 9 0,-3 8 0,4 8 0,3 2 0,6 4 0,7 2 1,7 2 0,11-8 0,8 18 1,16-10 0,13-1 1,12 0-1,8-1 1,9-2-1,4-1 0,0-2-1,-3-2 0,-10 0-1,-10-1-2,-12-3-3,-8 2-11,-14-4-20,-13 7-1,-6-18 1,-10 5-1</inkml:trace>
  <inkml:trace contextRef="#ctx0" brushRef="#br0" timeOffset="1638.1637">2934 4786 83,'-5'22'35,"3"4"1,9 11 0,2 11-14,0 7-15,6 15-1,-3 5-1,0 4-1,-2-1-2,0-3-1,-4-11-2,0-10-2,1-9-2,-4-16-4,4-3-8,-4-12-19,-3-14 0,0 0 0,0 0 0</inkml:trace>
  <inkml:trace contextRef="#ctx0" brushRef="#br0" timeOffset="2090.209">771 5758 89,'-38'7'35,"38"-7"0,-36 11 2,36-11-25,0 0-2,56 8 1,-4-2-3,21-7-1,23 2 0,22-5-3,25 1-4,24-5 0,16 1 0,15-3 0,8 2 0,7-1 0,-3 1 0,-4-2 0,-10 1 0,-16-2 0,-16 2 0,-20 0 0,-19-1 0,-26 2 0,-19 1 0,-22 1 0,-18 0 0,-12 5-12,-14-6-29,-11-3 0,-7-2 0,3-8-1</inkml:trace>
  <inkml:trace contextRef="#ctx0" brushRef="#br0" timeOffset="36951.6948">6093 10587 8,'0'0'14,"0"0"-3,0 0 2,-2 31 0,1-5 2,4 15-1,-1 9 0,3 9 0,0 10 1,-1 4-2,1 5-2,-2-1-1,1 1-1,-2-10-2,0-1-2,-4-10-1,2-7-2,0-9-1,0-8 0,0-9-1,-1-5-2,1-7 0,0-12-2,0 0-4,0 0-3,0 0-4,-5-11-3,1 0-6,4 11-6,-13-27 2,10 13 3,-10-6 2</inkml:trace>
  <inkml:trace contextRef="#ctx0" brushRef="#br0" timeOffset="37275.7271">5957 11369 39,'0'0'25,"0"0"1,0 0-2,0 0-7,2 12-3,3 0-4,2 6-3,-2 1-1,6 6-1,-1-1 1,4 5-2,-1-4 1,3-1-2,-1-9 2,5-2 0,-3-7 0,3-6 0,-1-8-1,3-6-1,-1-9-1,1-9 0,0-4-3,-3-7-2,2-1-5,-6-5-13,0 3-14,-1 5 1,-4 4 0,0 7-1</inkml:trace>
  <inkml:trace contextRef="#ctx0" brushRef="#br0" timeOffset="38501.8498">5409 12091 3,'0'0'16,"0"0"3,-4 25 2,4-7-5,3 9 1,1 5-2,3 12 1,-1 5-1,1 4-2,0 6-2,-4-7-1,1 1-1,-4-9-2,1-5-1,-4-11-1,2-4 0,-2-11 0,3-13-2,0 0 0,0 0 0,-11-18-1,8-4 0,-1-7-1,1-5 1,-1-5-2,0-3 0,2-2 0,2 5 0,1 2 0,1 8 0,1 4 0,2 7-1,-5 18 1,15-8 0,-4 20-1,3 7 1,1 9 0,1 7 0,2 5-1,0 2 2,0 0-1,-3-3 0,-1-5 0,-4-9 1,-1-5-1,-3-7 0,-6-13 0,0 0-1,0 0 1,8-12 0,-8-10 0,0-6-1,0-7 1,2-5-1,-1-4 1,1 0 0,2 2 0,0 7-1,1 7 1,1 7 0,0 8 0,-6 13 0,16 4 0,-7 12 1,0 6-1,1 7 0,0 6 0,1 4 0,-1 1 1,-1-1-1,-3-3-1,-1-4-2,1-4-3,-5-11-5,3-3-13,0-3-11,-4-11 2,0 0-1,5-24 1</inkml:trace>
  <inkml:trace contextRef="#ctx0" brushRef="#br0" timeOffset="39485.9482">5884 12343 65,'-1'21'27,"6"10"-1,-7-4-3,2 2-15,1 2-2,0-4 0,4-4 0,-3-4 1,6-5-2,-8-14 1,16 12 0,-16-12 0,20-7 0,-12-4-1,3-3-1,-3-6-1,1-1-1,-5-5 0,0 1 0,-5-1-1,-2 3 0,-3 1 0,-4 6-1,-6 3 0,1 4-1,-1 4-1,1 2-2,3 4-3,-1-3-2,13 2-5,-10 0-5,10 0-2,9-3-4,-9 3-2,21-6 1,-9-1 4,6 4 7,-3-2 8,5 2 8,-1 3 9,0-1 6,3 9 5,-2 0 2,2 11-1,-3 2-2,-1 4-6,0 3-3,-4 0-2,0 0-3,-5-3-2,-2-4 0,-3-7-1,0-2 2,-4-12-1,0 0 1,0 0-1,5-11-1,-6-6 0,3-4 0,-1-7-3,-1-5-2,3-2-3,-2-3-3,5 8-4,-4-1-3,3 8-4,-1 6-1,-4 17 0,14-12 3,-14 12 1,15 17 5,-7-1 6,0 4 7,0 5 5,0 0 5,0 2 2,1-4 1,-1-1 2,2-2-1,-2-7-1,4 0-1,-2-11-3,3 1-2,-2-9-2,2 1-1,-5-9-1,2 1-1,-3-5-2,-1-1 1,-4-2-2,-3 1 1,-2 0-1,-2 4-1,-1 2 1,-3 3-2,-1 7 1,-3 5 0,0 7-1,1 6 1,1 3-1,1 6 1,5 2 0,2 2 1,6 1-1,4-1 1,7-2 0,5-3 0,6-5-1,3-3 1,3-3-3,-1-5 0,1-1-5,-4-7-7,-1 0-17,-4 4-5,-11-2 1,-11 0-1</inkml:trace>
  <inkml:trace contextRef="#ctx0" brushRef="#br0" timeOffset="40577.0573">5363 13418 43,'-6'16'27,"8"8"3,-3-8-1,5 0-7,3 5-10,-3-8-1,6 5-3,-2-8-1,4 1-1,-12-11-2,18 9 0,-7-11 0,0-4-1,1-5-1,2-5 0,-3-6 0,1-2 1,-1-2-1,-2-4 0,-2 0-1,-3 0 1,-4-1-1,-3 6 0,-2 1-1,-1 3 0,-3 5 0,0 4-1,-1 5 0,1 6 1,-1 6-1,0 4 0,2 6 1,1 6-1,0 5 0,1 6 1,4 3-1,3 2-1,3 0 2,4 1-1,1-5 0,5 0 0,1-6 1,1-5 0,1-3 0,-2-5-1,2-4-1,-3-6-1,2-3-4,-4-10-4,4-2-10,-2-5-9,-2-11-4,4-3 0,-4-10 2</inkml:trace>
  <inkml:trace contextRef="#ctx0" brushRef="#br0" timeOffset="40825.0821">5718 13128 41,'0'0'28,"0"0"1,0 0 1,0 0-10,2 16-5,1 3-1,-3 5-4,3 10-2,-1 6-3,4 9-3,-3 6 1,1 4-4,0-3-1,-1-5-4,2-1-5,-4-8-12,1-9-5,2-4-4,-4-12-2,3-3 3</inkml:trace>
  <inkml:trace contextRef="#ctx0" brushRef="#br0" timeOffset="41217.1212">5810 13647 61,'18'-3'30,"-10"-1"0,8 1-1,0-3-15,-2-5-5,5-1-4,-3-5-2,2-1-1,-3-2-1,0-3 0,-5 0 0,-1-1 1,-3 2 0,-3 3 0,-4 2-1,-4 3 1,-3 3-1,-2 7 0,-3 4 0,-3 4-1,0 6 0,0 3-1,2 2 1,2 3-1,2 3 1,5 2-1,1-1 1,6 1-1,3-2 1,4-1 0,1-1 0,2-4-1,2-4-2,1-7-4,5-4-6,0-7-7,2-6-5,2-2-1,1-10-4,2 3 1</inkml:trace>
  <inkml:trace contextRef="#ctx0" brushRef="#br0" timeOffset="41623.1618">6182 13417 33,'0'0'22,"0"0"2,0 0 2,-9 10-3,-5 4-4,2 8-7,-5-1-1,5 7-3,-3-4 1,4 5-2,2-5-3,7 2-1,3-5-2,4-2 1,3-3-2,5-4 1,0-5-1,5-6 0,2-6-1,2-6-1,2-7 1,-1-6-1,2-6 0,-2-7 1,-1-4 0,-3-4 1,-4-3 0,-3-1 2,-6 0 0,-3 3 1,-5 5 0,-1 9 0,-3 6 0,0 11-1,-3 11 0,0 14 0,1 11-1,2 9 0,1 9-2,2 5-1,3 6-1,-1-1-4,4 4-4,-1-8-12,2-5-12,3 1 0,-4-13 1,1-1 1</inkml:trace>
  <inkml:trace contextRef="#ctx0" brushRef="#br0" timeOffset="42434.2429">6268 13638 38,'-3'-19'28,"8"5"3,-3-6-1,6 3-7,4 5-8,-3-2-3,7 9-3,-2 0-3,1 9-1,-1 0-2,-1 7-1,0 3 0,-1 0-2,-4 2 0,-1-3 0,-3-1 0,-4-12 0,7 11 0,-7-11-1,5-10 1,-3-3-1,1-4 1,-1-4-1,2-4 1,3-2-1,0 2 2,0 4 0,-1 7-1,-6 14 0,14-6 1,-5 16 0,-1 7-1,0 8 2,1 2-1,4 3 0,0-3 0,1-2 1,0-5 0,-1-5 0,0-6 0,-1-4 0,-12-5 0,13-8-1,-12-4 1,-3-2-1,-4-5 0,-3 1-1,-2-2-1,-1 0-1,-2 4 0,0-1-2,4 8 0,0 0-2,10 9-1,0 0 1,0 0 0,0 0 0,9-9 0,0 9 2,5 3 0,0 1 4,1 3 2,1 5 0,-2 1 1,2 4 1,-3 1-1,-1 2 0,-3-3 1,2-2-1,-7-2-1,-4-13-1,11 10 0,-11-10 0,8-13 1,-5-1-1,2-5 1,2-4 0,-1-5 0,2 1 0,-1 1 0,1 4 2,-1 6-3,-7 16 2,13-10-2,-13 10 0,11 23-1,-5-5-1,1 4 1,-2 1-3,4 0-1,-2-6-2,3 1-4,-10-18-8,17 19-10,-4-12-6,-3-10 0,5 2 1</inkml:trace>
  <inkml:trace contextRef="#ctx0" brushRef="#br0" timeOffset="43601.3597">7020 13472 46,'0'0'24,"4"-20"-1,-4 20-6,-7-12-5,7 12-5,-12-5-2,12 5 0,-13 0 0,13 0 1,0 0 0,-12 2 0,12-2 0,0 0 0,0 0-2,0 0-1,-6 11-1,6-11 0,-5 13-2,5-13 1,-8 25-1,2-9 2,2 6 0,1-1 0,3 2 0,-1 0 1,4-2 0,3-4-1,3-2 1,0-5-2,4-7 1,1-4-1,1-5 0,1-7 1,0-2-2,-1-6 1,-1-1 0,-2-3-1,-1 0 1,-2 0-1,-3 5 2,-3 6-2,-3 14 0,0 0-1,0 0 1,-1 21-1,1 10 1,1 10 0,4 9-1,3 8 2,3 6 1,0 3 0,3 3 1,-3-5 0,0-2 0,-6-10 0,-3-5-1,-8-12 0,-5-7-2,-7-8 1,-4-9-3,-4-6 1,-5-9 0,1-5-2,0-9 0,4-6-2,3-7-1,8 0-3,3-9-2,14 3-4,3-10-3,14 7 0,1-7 1,11 5 2,1-4 1,7 2 5,1 0 6,-2 1 5,-3 4 6,-6 3 4,-4 7 2,-8 4 0,-6 8-1,-10 2-1,-1 14-1,-19-2-3,5 13-2,-7 4-2,4 5-1,-2 1 0,6 2 0,3-1 0,7 0-1,6-5 0,6-7-1,4-5 0,6-6 0,0-7 0,4-4 0,-2-6 0,0 0 0,-3-2 1,-4 1 0,-2 3 0,-2 2-1,-10 14 1,8-12-1,-8 12 0,-4 15 0,2 0-1,-1 5 0,2 2 0,1 3-2,2 1 0,0-6 0,5-3-2,-7-17 0,17 14-3,-8-22 0,3-5-1,-1-13-1,3-4 2,-3-13-2,3-6 4,-3-10 3,1-2 3,-3-5 4,-4 0 2,0 8 2,-5 4 0,1 14 0,-7 11-1,6 29 0,-16 6-3,8 24-1,0 13-2,3 12-1,2 7-2,1 3-3,3 4-3,0-11-7,6-3-11,1-7-9,0-13-2,1-7 0,-4-11 2</inkml:trace>
  <inkml:trace contextRef="#ctx0" brushRef="#br0" timeOffset="44307.4303">7487 13614 37,'-7'-25'28,"6"7"3,-2-4-1,6 2-6,3 2-8,1 2-3,5 8-4,-2 0-3,4 9 0,-3 3-2,1 8-1,-1 4-1,0 5-1,-3 0-2,-2 0 0,2-1-2,-3-5 0,2-3-3,-7-12 0,10 0 0,-6-10-1,4-3 2,-1-6-1,1-1 3,-1-3 1,0 4 2,0 5 2,-7 14 2,15-11 0,-15 11 1,11 9 0,-11-9 0,14 24 0,-8-13 0,2 1-2,-8-12 0,11 10-1,-11-10-1,8-10-1,-6-2 1,-1-8-1,0-2 0,0-5 0,0 1 0,-1 2 0,1 4-1,1 7 0,-2 13 0,0 0 1,8 17-2,-4 4 0,2 4 1,2 4 0,5 1 1,2-1 1,4-5 0,3-4 0,2-7 2,2-4-1,-2-5 1,2-7 0,-4-6-1,-2-4 0,-5-7-1,-5-2 1,-6-3-1,-4-2 0,-4 2 0,-5 4 0,-4 7 0,-1 7 0,0 10-1,1 8 0,4 8 0,5 5-1,6 6 1,3 0-1,7 0 1,3-2-2,2-6 0,2-8-2,3-2-6,-4-10-18,-2-10-8,3-6 1,-5-11 0</inkml:trace>
  <inkml:trace contextRef="#ctx0" brushRef="#br0" timeOffset="44826.4822">8568 12999 97,'0'0'34,"3"30"0,-4 5 1,3 11-27,3 12-4,-3 9-3,0 7-1,-1 1-1,-1-3-2,1-4-2,-1-15-3,5-7-3,-5-14-11,3-17-12,6-10 1,-1-19-1,4-7 2</inkml:trace>
  <inkml:trace contextRef="#ctx0" brushRef="#br0" timeOffset="45458.5453">8702 13154 67,'-1'47'34,"4"15"-2,-2-3 0,4-3-9,2-1-17,-2-8-3,0-8-2,1-11 1,2-4 0,0-14-1,-8-10 1,14 3 1,-14-3-1,13-23 1,-6 7-1,-1-5 1,-1 2-1,-1 4-1,0 5 0,-4 10 0,0 0-1,12 2 0,-8 10-1,1 4 0,1-1-3,3 2 0,1-8-3,5 0-1,-2-11-2,8 1-1,-3-13-1,5 2 1,-2-9 3,0 1 3,-4-2 5,-5 2 3,-2 3 2,-7 2 3,-3 15 1,-7-12 0,7 12 1,-21 17-2,10 0-2,-1-2-1,3 5-1,1-4 0,5 3-1,1-6 1,2-13-2,10 12 0,0-9 0,-2-4-1,2-1 1,-10 2 0,17-4 0,-17 4-1,12 1 0,-12-1 0,10 14 0,-6-2 0,0 2-1,0 2 0,0-1-1,0 1-2,-1-5-1,3 1-5,-6-12-6,0 0-17,14-9-6,-10-2 1,2-3 0</inkml:trace>
  <inkml:trace contextRef="#ctx0" brushRef="#br0" timeOffset="45888.5884">8507 13288 107,'0'0'36,"0"0"0,0 0-4,16-4-23,5 0-6,2 2-4,2-4-3,8 6-7,-2-1-18,5-2-7,5 5 1,-2-4-1</inkml:trace>
  <inkml:trace contextRef="#ctx0" brushRef="#br0" timeOffset="46239.6234">9211 13421 89,'7'28'31,"-5"-3"1,0 3 0,0-2-24,-2-5-5,0 1-1,-1-4 0,1 0 0,-1-6 0,1-12-1,0 0 0,0 0-1,10-6 1,-6-7-1,0-3 1,2-2 1,1-1-1,0 2 1,-1 2 1,2 4-1,-8 11 1,13-7-1,-13 7 0,10 20-1,-6-1-1,0 2-3,2 6-4,-3-3-16,0-1-14,4 1 1,-2-9-1,1-2 1</inkml:trace>
  <inkml:trace contextRef="#ctx0" brushRef="#br0" timeOffset="46670.6665">9831 13374 98,'-11'12'35,"-2"14"-1,-7 6 0,-6 6-24,1 13-7,-4 2-1,0 2-3,0 0-1,0-9-3,6-4-7,2-10-16,4-17-7,7-10 0,5-16-1</inkml:trace>
  <inkml:trace contextRef="#ctx0" brushRef="#br0" timeOffset="46880.6876">9611 13346 100,'7'15'36,"-1"5"1,6 9-2,6 8-23,0 2-8,5 6-2,1 3-2,1-1-3,4-1-5,-1-6-25,4-15-4,2-9 0,-1-17-1</inkml:trace>
  <inkml:trace contextRef="#ctx0" brushRef="#br0" timeOffset="54383.4378">5833 15267 38,'0'-11'24,"0"11"2,4-15-4,-4 15-4,3-13-3,-3 13-1,0 0-1,-6-11-2,6 11-3,-12 18-1,3 6-2,-7 5-1,-3 13-1,-6 8-1,-2 13 0,-3-1-1,1 1 0,2-2-3,0-9-3,7-3-7,1-15-11,5-16-12,14-18 0,-10-4 0,14-15 2</inkml:trace>
  <inkml:trace contextRef="#ctx0" brushRef="#br0" timeOffset="54664.4659">5653 15210 50,'-23'-2'27,"14"11"2,-4-2 0,6 5-11,4 13-6,2 4-2,10 16-2,3 7 0,11 12 0,2 3-1,10 5-1,5-4-3,4-5 0,0-7-3,-1-12-2,-1-10-3,-5-14-3,2-5-11,-6-10-14,-3-10-2,-1-4 0,-5-10 1</inkml:trace>
  <inkml:trace contextRef="#ctx0" brushRef="#br0" timeOffset="55053.5048">6144 15538 53,'-9'3'34,"0"-3"0,9 0 1,-13 7-10,13-7-8,0 0-5,8 4-4,11 0-2,0 0-2,6 2-1,1 0-2,2 1-1,0 0-2,-2-3-2,1 3-9,-7-4-23,3-9-2,1-5 2,0-7-2</inkml:trace>
  <inkml:trace contextRef="#ctx0" brushRef="#br0" timeOffset="55320.5315">6742 15301 107,'5'25'36,"1"-5"1,1-3-1,7-3-28,0-5-5,4 3-1,3-3-1,0 3 0,1-2 0,0 1-1,1 0-1,0-1-2,0 0-2,-3-8-11,2 1-20,1-4-1,0-9 0,2-1-1</inkml:trace>
  <inkml:trace contextRef="#ctx0" brushRef="#br0" timeOffset="55556.5551">7241 15260 91,'-9'44'35,"-3"3"1,-4 7 0,-4 5-19,-7 6-13,2 10-1,-2 2-3,1 5-3,2 1-4,2-14-11,9-6-20,11-13 2,9-20-2,13-18 1</inkml:trace>
  <inkml:trace contextRef="#ctx0" brushRef="#br0" timeOffset="56054.6049">8102 15402 103,'8'38'37,"-2"8"0,-5 4 0,-3 4-29,2 7-4,-2 1-2,0-2 0,-2-5-1,-1-5 0,0-10 0,2-5 0,0-13-1,2-8 2,1-14-2,0 0 1,3-15-1,1-5 1,2-3-1,2-6 0,3 1 1,4 2-2,2 6 1,4 6-1,1 7 1,2 10 0,-1 6 0,-1 6 0,-3 7 1,-4 6-1,-5 5 0,-6 2-1,-8 0 1,-5-2-1,-5-4 1,-6-6-3,-2-6-2,-4-12-2,3-5-5,-3-19-10,8-6-15,3-6 0,5-6-1,7-2 3</inkml:trace>
  <inkml:trace contextRef="#ctx0" brushRef="#br0" timeOffset="56340.6335">8318 15766 64,'24'20'34,"0"11"0,-7-2-1,-2-4-12,0 7-12,-3-9-4,3-3-2,1-8-1,1-6-1,4-7 0,1-4 0,2-6 0,-1-1 1,-3-2 0,-1 0-1,-7 0 1,-8 2 0,-4 12 0,-11-14-1,-8 13 0,-4 2-2,-4 5 0,-5-3-4,3 5-5,-1-3-17,5-3-9,6-3-1,7-8 1,9-4 0</inkml:trace>
  <inkml:trace contextRef="#ctx0" brushRef="#br0" timeOffset="56649.6644">8676 15852 118,'21'36'36,"-2"-2"0,-2-4-8,-4-11-27,1-6-2,0-6 0,-2-6 0,-3-4 1,2-1-1,0-4 3,1 1-1,-3-3 1,2 3 0,-11 7 0,16-11 0,-16 11-1,11-3 0,-11 3 0,0 0-1,10 18-2,-10-18-2,9 20-1,-9-20-3,24 10-7,-9-12-16,7-6-5,5-4 0,5-8 1</inkml:trace>
  <inkml:trace contextRef="#ctx0" brushRef="#br0" timeOffset="57044.7038">9237 15790 51,'16'-5'27,"-16"5"1,0 0-7,-7 13-5,-7 2-6,0 11-1,-6-3-1,5 8-2,-2-5 0,6 2-2,5-5 0,7-5-2,3-7 0,9-7-1,6-8 0,6-8-1,3-7 1,4-7 0,0-7-1,0-3 0,0-5 1,-1-4-2,-5 1 1,-4-1 0,-5 0 0,-6 6 0,-5 1 1,-3 7 0,-6 4 0,-3 12 1,-2 6 0,-3 16 1,-4 11 0,1 12 0,-1 10 0,4 9 0,4 6-2,5 3 0,4-2-2,6-7-3,13-3-7,1-16-12,8-8-14,7-9 1,5-13-2,5-6 2</inkml:trace>
  <inkml:trace contextRef="#ctx0" brushRef="#br0" timeOffset="57290.7285">10186 15729 94,'5'18'37,"-4"-3"-1,0 1 2,-2 7-23,0-4-12,1 2-3,-1 4 0,-1 0-1,1 6-1,-1-3-3,5 2-3,-2-10-7,7-3-18,4-5-5,2-13 2,5-6-1</inkml:trace>
  <inkml:trace contextRef="#ctx0" brushRef="#br0" timeOffset="57538.7533">10613 15622 100,'-7'15'36,"-5"7"2,-3 4-4,-4 2-26,5 7-2,1 0-2,4 6-1,0 1 0,6 6-1,3-5 0,2-4-2,2-5-1,-2-9-5,3-8-16,-5-17-18,-10-17 1,-3-11 2,-9-11-3</inkml:trace>
  <inkml:trace contextRef="#ctx0" brushRef="#br0" timeOffset="57668.7663">9997 15577 108,'-15'2'38,"15"-2"-2,14-3-6,11-4-56,12-14-11,12-5 0,5-4-2</inkml:trace>
  <inkml:trace contextRef="#ctx0" brushRef="#br0" timeOffset="59385.938">11162 15608 110,'-3'50'38,"0"-3"1,0-3-5,2-7-28,0-9-3,2-4-2,-2-8 0,1-6 0,0-10 0,0 0-1,0 0 0,9-18 0,-3 0 0,3-4 0,1-4 0,3-2-1,3 0 0,0 2 1,4 5-1,1 4 1,0 9 0,2 8 0,0 8 1,-1 11 0,-2 7 0,0 5 0,-2 5 0,-1 2 0,-1-1-1,-1-3 1,-3-4-1,1-6 1,-3-8-1,-1-7-1,-9-9 1,14-1-1,-14 1 1,7-23-1,-4 4 1,-1-4-1,2-3 1,-2 0 0,3 1-1,1 1 1,1 3 0,0 5 1,2 8-1,0 7 1,2 9 0,1 6 0,-1 6 0,1 3 0,1 3 0,0 0-1,-1-1-1,0-5 0,0-5-2,-1-7-1,2-2-4,-5-14-5,6 1-11,-5-11-7,2-1-1,0-6-1,0-2 3,-2-1 6,0 4 9,-1 1 11,-2 7 16,-1 3 9,-5 13 5,0 0 3,0 0-1,8 20-3,-9-5-5,2 7-5,-3-3-6,4 3-2,-3-5-3,4-2 0,-3-15-2,9 15-1,0-16 0,2-4 0,0-3-1,2-4 0,1-2 1,0 0 0,-1-1 0,0 3 0,-2 3 1,0 6-1,-11 3 1,15 5 0,-15-5-1,15 23 0,-6-11 0,0 2-1,3-2 0,3-4 0,3-4-1,1-7 0,3-2 0,2-9-1,2-5-1,-2-6 1,1-3-1,-3-4 1,-2-3 0,-2-4 0,-6 1 1,-2-2 0,-5 1 2,-3 1-1,-5 3 0,-2 6 2,-4 5-1,-1 9 1,-4 9 0,1 13 0,-2 10 0,2 14 0,-1 12 0,2 11 1,1 6-1,6 4-1,2-2 1,6-3-1,6-6 0,2-11-2,5-12-2,5-13 0,4-9-2,0-15-1,4-7 1,-1-12-1,1-4 0,-3-8 2,-1-3 0,-2-5 2,-4-4 1,-2-2 0,-4-1 1,-3 1 1,-3 3 0,-2 6 1,-3 6 2,0 9-1,-3 8 1,1 20 0,0 0 0,-9 9-1,4 16 0,2 10-1,1 9 0,1 8-1,1 6 0,3 2 0,2-2-1,2-6 0,1-4-2,-2-11-2,3-6-4,-5-14-4,3-3-9,-7-14-7,0 0-1,-9-14 0,-1 1 3,-7-7 6,-2 3 7,-4-4 10,-2 1 12,0 4 10,0-1 5,4 7 0,3-3-2,10 6-4,4-3-3,4 10-4,19-17-5,4 7-3,6 0-1,6 0-1,5 4 1,3 5 0,-1 2 1,1 8 1,-6 4 1,-2 12 0,-7 0 0,-4 7 0,-7-3-1,-3 3 0,-6-6-3,-1-2-1,-3-5-3,-4-19-3,5 12-10,-5-12-17,-4-19-5,1-1 2,-2-8-2</inkml:trace>
  <inkml:trace contextRef="#ctx0" brushRef="#br0" timeOffset="59928.9923">12667 15454 89,'16'-17'34,"3"15"-1,0-4-5,2 3-21,7-2-9,3 5-5,-3-4-4,5 9-5,-5 0-1,2 10-3,-4 5 3,0 11 5,-3 9 8,-2 8 7,1 13 6,-10 0 8,5 19 3,-11-1 3,2 9 1,-7-10-4,5 2-7,-6-14-4,3-7-6,-1-12-3,-2-18-5,6-12-5,-6-17-8,9-16-11,-8-9-1,1-4 0,-3-10 1,0-4 6,-5-5 7,-1 1 7,-2 3 14,-2 2 12,-1 5 6,1 4 3,2 6 0,3 5-3,4 9-2,1-1-4,9 10-3,3-3-5,9 6-2,1 0-2,4 6-1,1 1-2,-1 4 0,-4 4 0,-4 6-1,-8 1-1,-8 2 0,-9 0-2,-9-8-2,-4 0-7,-9-12-21,-1-10-6,0-9 1,0-14-1</inkml:trace>
  <inkml:trace contextRef="#ctx0" brushRef="#br0" timeOffset="60402.0396">13114 15333 120,'27'17'37,"-2"10"0,1 8-7,-1 10-27,1 2-3,-6-2-2,-3 3-1,-5-3-1,0-2 0,-4-6 0,1-4-1,-4-9 1,3-4-1,-2-7 2,2-3 0,-8-10 3,13 9 2,-3-5 2,0-3 1,5 3 1,-2-4 1,9 0 0,1-6-1,5-1-2,0-8-1,2-3-1,0-5 0,-3-4-2,-5-4 0,-7 0 0,-8 3-1,-9 5 1,-9 8 0,-7 8 0,-7 10 2,-3 11-1,-3 10 2,3 7-1,4 4 0,9 5 1,8-3-1,13-5 1,13-8-5,11-7 0,15-8-4,5-17-9,10-5-25,7-8 0,3-9-1,4-7 0</inkml:trace>
  <inkml:trace contextRef="#ctx0" brushRef="#br0" timeOffset="60979.0972">15135 15409 96,'-2'12'38,"8"0"0,4-1-1,6-7-22,11 3-10,5-3-2,7 1-1,3-1 0,2-2-3,2 0-1,-2-4-4,3 3-8,-8-4-23,-5-4-2,-4-2 1,-9-3 1</inkml:trace>
  <inkml:trace contextRef="#ctx0" brushRef="#br0" timeOffset="61175.1169">15198 15593 115,'-21'30'38,"13"-6"1,12-6-2,10-11-36,14-11-5,12 0-3,5-9-4,11 1-17,-1-2-10,2-1 0,4 3 1,-4-4 2</inkml:trace>
  <inkml:trace contextRef="#ctx0" brushRef="#br0" timeOffset="62294.2288">16313 15650 72,'-13'30'36,"6"5"-1,0 0 3,3-6-13,7 3-18,3-8-4,7-2 1,3-9-1,4-5 0,3-10-2,4-7-1,0-9 0,-3-3-1,-2-7 0,-3-2 0,-3-2 0,-5 1-1,-3 3 2,-3 5-1,-1 5 1,2 5 0,-6 13 0,15-4 1,-3 13-1,3 8 0,3 3 1,1 7 0,2 2 0,-3 3 1,-1-3-1,-3-1 0,-3-6 1,-3-4-1,-4-6 0,-4-12 0,0 0 1,0 0-1,1-24 1,0 4-1,1-7 0,3-4 0,2-5-2,6-3-2,4 4-2,1-5-10,6 7-23,2 4-1,2 7 0,3 7 0</inkml:trace>
  <inkml:trace contextRef="#ctx0" brushRef="#br0" timeOffset="62605.2599">17477 15539 100,'11'16'37,"7"-2"1,10-3-2,5-8-25,8 1-12,5-2-4,-1-5-4,3 5-10,-9-3-17,-4-2-1,-4 3 1,-14-2 0</inkml:trace>
  <inkml:trace contextRef="#ctx0" brushRef="#br0" timeOffset="62806.28">17461 15698 91,'-34'21'37,"11"-5"0,13-2 1,13-1-21,17-9-16,9-2-1,12-1-2,6-1-2,10 4-3,-2-7-11,6 5-19,-1 2 1,-6-2-1,-4 3 2</inkml:trace>
  <inkml:trace contextRef="#ctx0" brushRef="#br0" timeOffset="63009.3003">17516 15908 93,'-26'28'38,"12"-3"2,17-4-2,18-2-20,14-11-16,13-5-5,16-2-20,6-7-15,7-7 0,8-4 0,0-10-2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4:56:41.7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10900 2789 3,'0'0'18,"-17"-12"1,7 15 1,-8 0-8,-2 5-1,-3 2 0,-1 7-4,-1 3 0,2 5-1,1 2-2,2 1 0,4 1-1,4-3 1,6-3-2,4-5 2,6-3-2,5-8 2,4-1-1,4-8 0,3-5-1,3-5 1,0-1 0,-1-4-2,0-2 1,-4-1-1,0 0 0,-6-2 1,0 5 0,-5-1 0,-2 5 2,-3 1-2,-2 12 0,2-14 0,-2 14-1,0 0 0,0 0 0,0 13-1,1-1 0,1 1 0,2 3 1,0 1 0,2 0 0,3-3 0,3-1 1,2-5-1,4-2 0,2-4-2,2-4-3,3-2-7,0-4-11,-1 0-8,5 3-1,-7-2-1,0 9 1</inkml:trace>
  <inkml:trace contextRef="#ctx0" brushRef="#br0" timeOffset="706.0706">10711 4939 40,'0'0'23,"11"20"3,-10-2-1,5 13-11,-1 5-10,0 6-1,2 5 1,-2-3 0,0-1-1,-3-9 1,2-6-1,-3-8 2,2-5 0,-3-15 2,0 0-1,1-11-1,1-5 0,-1-8 0,2 0-1,1-4-1,0 3-2,2 0 0,0 6-1,2 8 1,2 7 0,2 9-1,-1 5 0,1 6 0,1 1-1,-3 1 1,0 3 1,-4 0-1,-5 0 1,-6-3 0,-7 0 0,-4-5 0,-3-3-1,-2-2-1,-2-7-2,3 3-6,0-9-13,4-1-12,16 6 1,0 0-2,0 0 2</inkml:trace>
  <inkml:trace contextRef="#ctx0" brushRef="#br0" timeOffset="2804.2803">18557 2741 26,'1'-17'17,"-1"17"-1,-5-22-3,1 11-3,-3-2-2,-2 1-2,0 0-2,-3 2-2,-2 1 1,0 4-2,-2 5 0,-2 5 1,0 7 1,-1 6 0,0 6-1,2 4 1,2 4 0,3-1 0,5 2 0,5-5 0,7-3-1,5-8 0,8-4 1,2-7 0,6-4-1,-2-6 1,2-3-1,-3-5 0,-2-2 0,-5-4 0,-5 1-1,-2-3 0,-4 1 1,-4 2 0,0 2 0,-3 3 0,2 12 0,-4-14-1,4 14 2,0 0-2,-9 23 0,7-4 0,1 3-1,2 1 1,1 4 0,2-2 0,3-3 0,3-4 1,3-4-1,6-7 0,3-5 0,4-6-2,4-5-2,3-3-3,-1-5-5,3 4-6,-6 1-9,-5 4-5,-1 9-1,-12 3 3</inkml:trace>
  <inkml:trace contextRef="#ctx0" brushRef="#br0" timeOffset="3518.3518">18533 4928 31,'-1'18'24,"4"17"2,-6 0 0,3 11-17,1 7 1,-1 2 0,0 1-2,0-7-1,1-7-2,0-9-1,0-8 0,-2-10 2,3-2-1,-2-13 0,0 0-1,-4-14 0,4-2 0,-2-10 0,3 1-1,0-5-1,1 0-2,3 1 1,3 4-1,3 8 0,0 5 0,3 11 1,1 5-2,0 5 1,2 5 0,0 3 0,-1 1-1,-1-1 1,-2 1 0,-3-3 0,-3-2 0,-6-1 1,-1-12-1,-15 15 1,0-9 0,-4-2 0,-2 2 0,-5 0 0,0 0-2,1 2-2,0-5-11,4 2-20,7 1 0,4-8 0,10 2-1</inkml:trace>
  <inkml:trace contextRef="#ctx0" brushRef="#br0" timeOffset="38896.8893">22890 13566 26,'0'0'20,"0"0"1,0 0-3,-15 7-10,0 5 0,-6 6 1,-5 12 0,-12 9 2,-7 13-1,-12 3 1,-2 8-1,-5 1 0,-2 3-4,-1-5-2,1-4-1,6-12-2,7-5-1,9-7-3,7-10-5,10-5-9,8-5-11,8-14-2,11 0-2,20-26 2</inkml:trace>
  <inkml:trace contextRef="#ctx0" brushRef="#br0" timeOffset="39460.9456">22885 13682 15,'0'0'19,"0"0"2,0 0-4,0 0-4,0 0-3,0 0-1,-4 13 1,4-13 0,8 21-1,4-4-1,8 10 0,7 4-1,10 9 0,6 2 0,10 6-1,7-3-1,4 3-1,-4-6-1,0-2 0,-5-6 0,-4-5-2,-3-3 0,-7-5-2,-8-4-5,-10-6-10,-2-4-16,-6 3-1,-15-10 0,0 0 0</inkml:trace>
  <inkml:trace contextRef="#ctx0" brushRef="#br0" timeOffset="40273.0269">22040 14436 19,'-13'-10'24,"13"10"0,-10-5-1,10 5-2,0 0-4,0 0-3,0 0-2,-1 11-2,5 6-2,-2 6-2,2 8-2,-1 10-1,1 11 0,-1 10 0,3 6 0,-2 4-1,3 2 1,-2 1-1,1 0 0,0-4-1,2-7 1,-1-8-2,1-7 1,-3-8 0,-2-9 0,0-9-1,0-7 1,-3-16 0,2 15 0,-2-15 0,0 0 1,0 0 0,0 0 0,0 0 0,0 0-1,0 0 0,14-10 0,-2 6 0,5 4-1,8 3 0,8 4-1,11 4 1,10 8-1,8 4 0,5 5 1,6 4 0,1 3 0,-1 1-1,-2 0 1,-5-5 0,-7-3 0,-6-3-1,-7-6-1,-7 0-3,-10-12-7,-2-3-17,-7-8-8,-8-9 2,-1-8-2</inkml:trace>
  <inkml:trace contextRef="#ctx0" brushRef="#br0" timeOffset="41355.1349">23435 14468 23,'2'-22'19,"-2"22"0,3-18-1,-3 18-1,4-12-3,-4 12-3,0 0-2,0 0-2,0 0-2,3-11 0,-3 11 0,0 0 0,0 0 0,0 0-1,0 0 0,0 0-1,0 0-1,0 0-1,0 0-1,0 0 0,0 0 0,0 0 0,0 0 0,0 0 0,0 0 0,0 0-1,0 0 1,0 0-1,0 0 0,0 0 1,0 0 0,0 0 0,0 0 0,0 0 0,0 0 0,0 0-1,0 0 1,0 0-1,0 0 0,4-11-1,-4 11 0,0 0 1,5-15 0,-5 15 1,0 0 0,6-13 0,-6 13 1,0 0 0,0 0 0,0 0 0,0 0 1,0 0-1,0 0 1,3 13 1,-1 11 0,-3 11 1,2 11 1,-2 10 0,5 14 0,-2 3 1,3 12-2,-3-3-1,4-1-1,-1-7 0,1-4-1,1-10 0,0-4 0,-3-9-1,1-9 1,-1-9-1,0-5 1,-2-9-1,0-2 1,-2-13 0,2 10 0,-2-10 0,0 0 1,0 0 0,0 0-1,0 0 1,0 0-1,0 0 0,3-11 0,-3 11-1,0 0 0,0 0 0,-5-11 0,5 11 0,0 0 0,-9-5 0,0 5-1,-5 5 2,-6 6-1,-9 5-1,-9 6 1,-9 6 0,-8 7 1,-7 2 0,0 2-1,1 0 0,3-7-2,10-3-1,6-10-6,16-5-21,8-12-8,18-2 1,-1-24-1</inkml:trace>
  <inkml:trace contextRef="#ctx0" brushRef="#br0" timeOffset="44612.4608">22654 14512 42,'0'0'29,"0"0"2,0 0-4,0 0-6,0 0-6,0 0-3,0 0-5,0 0-3,0 0-1,0 0-2,0 0-1,0 0 0,0 0 1,0 0-1,0 0 0,0 0 0,0 0 1,0 0-1,0 0 0,0 0 0,0 0 0,0 0-1,0 0 1,-10-2-1,10 2 1,-9 2-1,9-2 0,-17 2 0,7 0 0,-2-1 1,-1 2-1,0-2 1,1 0-1,1-1 1,-2 1 0,4 0 0,0-1 0,0 3-1,0-1 1,9-2 0,-16 8-1,6-2 1,10-6 0,-15 13 0,15-13-1,-15 15 1,15-15 0,-12 16 0,12-16 0,-9 17 0,9-17 0,-7 19 0,2-9 0,1 3 0,0 0 1,0 1-1,0 0 0,1 0 0,-1 3 0,3 1 0,-1-1 1,0 1-1,1-2 0,0 2 0,0-2 0,1 0 0,1-2 0,0-1 1,-1 0-1,2-1 1,0 0-1,-1 0 1,3 1-1,0 0 0,1 0 1,1-2-1,1 2 1,1-1-1,0 1 0,2-3 1,0 2-1,1-2 0,-1 0 0,1 0 1,1-2-1,-1 2 0,2-1 0,0 0 0,-2 0 0,2 0 0,-1 0 0,2-1 0,-1 1 0,0 0 0,1-2 1,0 0-1,-1 0 0,0-1 1,-1 0-1,-2-1 0,1 0 1,0 0-1,-2-1 0,2 1 1,1 0 0,1-1 0,1 0 0,1-1 0,-1 1 0,2-2 0,-1-1 0,1 2 0,-3-4-1,1 1 0,0-3 1,-1 1-1,1-2 0,1 1 0,-1-3 0,2 0 0,-1-1 0,2 0 0,-2 0 0,1-1 0,-1 0 0,-1 0 0,1-2 0,-1 0 0,1-2 0,-1 2 0,1-2 0,0 0 0,-2 0 0,0 0-1,-2 0 2,-2 2-1,-1-1 0,-1-2 0,-1 2 0,-1-1 0,-1 0 0,-1 1 0,0-3 0,-2 1 0,0-1 0,-1 0 0,-2-3 0,0 2 0,-2-1 1,0 0-1,-1 0 0,-1-1 0,-1 1 0,0-1 1,0 2-1,0 0 0,-2-1 0,-1 0 0,0 1 0,-3 2 0,-1-1 0,2 2 0,-2-1 1,-1 0-1,2 1 0,-1 1 0,0-1 0,0 0 0,-1 2 0,-1-1 1,-2 2-1,0-1 0,-2 1 0,0 1 0,-1 1 0,-3-1 0,1 1 0,1 0-1,-2 2 1,2 0 0,-1 2-1,1 1 1,0 0 0,0 4 0,1 0 0,-2 1 0,1 1 0,1 2 0,-2 0 1,2 1-1,0 1 0,0 1-1,4 3-1,-1-2-3,5 5-16,2 3-12,-2-5 0,7 2-1,6-15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39:07.92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16507 11779 17,'0'0'21,"4"-10"-1,-4 10-1,0 0 1,0 0-3,2-11-1,-2 11-3,0 0-4,0 0-2,0 0-3,-13 7 0,4-1 0,-4 8 1,-6 1 0,-6 11 0,-8 3 2,-7 12 0,-12 1 0,-7 10 1,-8 1-3,0 3-1,-3-4 0,4-1-2,5-7-2,9-8-1,11-6-2,10-10-4,14-5-4,3-12-8,14-3-17,6-20 1,8-3 0,10-5 1</inkml:trace>
  <inkml:trace contextRef="#ctx0" brushRef="#br0" timeOffset="489.0489">16428 11798 34,'0'0'24,"10"-8"-1,-10 8-1,0 0-3,0 0-2,0 0-3,0 0-2,0 0-1,17 8-3,-7-1-1,9 8-1,2 4-1,9 6-1,3 3 0,7 7-1,7 1-1,6 4 1,4-1-2,6-2 0,2-4 1,4-4-2,-1-5 1,-4-4-1,-4-5-1,-6-4-2,-9-3-1,-11-7-6,-5 3-12,-10-2-12,-19-2-1,0 0 0,-15-2 1</inkml:trace>
  <inkml:trace contextRef="#ctx0" brushRef="#br0" timeOffset="1234.1233">15689 12303 40,'0'0'26,"13"0"1,-13 0 0,0 0-12,0 20-3,0-3-2,5 15-1,-5 10 1,5 18-1,-4 14-2,2 18-1,-4 14-2,5 10 0,-3 3-2,2 0-1,1-4 0,0-7-2,1-14 2,3-14-1,-1-14 0,2-14 0,0-10 0,-1-10 0,-2-11 0,-1-5 1,-5-16 0,7 14 1,-7-14-1,0 0 1,0 0 0,5-10-1,-5 10 1,5-12-1,-5 12-1,12-9 1,-1 6-1,7 4 0,6 4 0,9 4 0,8 3 0,10 4 1,9 5-1,9 4 0,8 4 0,7 1 1,1 2-1,1-1 0,-2 1 0,-3-2 1,-8-2-2,-8-5-1,-7-2-3,-14-12-6,-4-3-20,-8-3-4,-10-12 0,-5-5-2</inkml:trace>
  <inkml:trace contextRef="#ctx0" brushRef="#br0" timeOffset="1895.1895">17397 12251 13,'0'0'23,"11"-11"3,-11 11 3,0 0-7,6-10-4,-6 10-1,0 0-1,-1 12-2,3 8-3,-4 7-2,5 19-2,-1 10-2,4 17 1,-1 15-2,3 12-1,-1 11-2,2 5 0,0-2-1,0-7 1,1-6-1,1-9-1,-3-14 1,2-11-1,1-15 2,-1-9-2,-2-10 1,1-7 0,-3-8 0,-1-5 1,-5-13 0,7 15 0,-7-15 0,0 0 0,-3 11 0,3-11 0,-18 14 0,4-1 1,-8 2-1,-5 7 0,-9 5 0,-7 3 1,-9 4-2,-7 2 0,-6-2-1,-4-5-2,3-2-4,-3-15-7,10-10-20,3-9-4,8-14 1,10-14-1</inkml:trace>
  <inkml:trace contextRef="#ctx0" brushRef="#br0" timeOffset="2301.2301">15971 12675 54,'-15'-9'33,"15"9"-1,-16-15 2,14 1-13,7 1-4,4-9-5,12 0-5,3-4-2,7-1-2,2-3-1,3 2-2,1 0-1,-2 2-2,-2 9-4,-7-1-8,-2 5-14,-1 12-5,-9 5 0,-1 12-1</inkml:trace>
  <inkml:trace contextRef="#ctx0" brushRef="#br0" timeOffset="2558.2558">16072 13363 73,'11'29'36,"12"-4"1,3-9 0,7-9-9,4-1-20,-1-8-3,4 2-2,-4-4-4,-3-3-2,0 6-7,-8-7-10,1 0-17,3 6 2,-2-3 0,2 2-1</inkml:trace>
  <inkml:trace contextRef="#ctx0" brushRef="#br0" timeOffset="2746.2745">16839 13301 89,'14'18'31,"-8"1"1,4 14 0,0 2-26,-2 3-6,-1-1-9,3-2-14,5 1-9,-5-11 1,8-4-2,0-20 1</inkml:trace>
  <inkml:trace contextRef="#ctx0" brushRef="#br0" timeOffset="3235.3235">16452 11411 102,'0'0'31,"0"0"2,-8 18-6,8-4-23,2 8-2,0 5-1,2 6-1,1 5-1,0 1-2,2 0-5,-1-8-7,1-7-14,3-4-2,-10-20-2,12 3 2</inkml:trace>
  <inkml:trace contextRef="#ctx0" brushRef="#br0" timeOffset="4159.4159">16303 10537 41,'1'-12'23,"-1"12"1,0 0-6,3 18-3,-3 1-1,-1 6-5,1 6-2,0 1-2,0 3 1,0 0-1,0-2 2,-1-10-2,2-4-1,-2-8-1,1-11 2,0 10 0,0-10-1,-4-10 1,2-3-1,-2-6 0,1-3-1,-1-7 0,1-6-3,1-6 1,1 0-2,4-1 2,1 0-2,5 2 1,5 3 0,3 3 0,3 7 0,1 6 0,2 6 0,2 6 0,0 7 0,-2 11 0,-1 5 0,-5 7 0,-1 7 0,-5 4-1,-5 6 2,-4 3-1,-5-2 0,-5-1 0,-6-3 1,-2-4-1,-2-4 0,0-6 1,1-5-1,2-5 1,4-3 0,2-3 0,9-5 0,0 0-1,0 0 1,9-10-1,4 7 0,4 2 0,3 1 0,5 4 0,1 4 0,-1 5-1,0 5 0,-7 4 0,-4 4 1,-6 1 0,-8 1 0,-6-2-1,-6 1 1,-7-3 1,-3-2 0,-3-6-1,-1-4-1,2-4-2,1-10-4,7-5-11,1-6-17,4-14 1,11-3 0,3-12 1</inkml:trace>
  <inkml:trace contextRef="#ctx0" brushRef="#br0" timeOffset="4459.4459">16680 10587 90,'7'27'31,"5"8"1,-6-5 0,1 0-24,3 2-1,-1-6-4,1-3 1,-4-6-1,-1-3 0,-5-14 2,7 10 0,-7-10 1,0 0-1,10-21-1,-4 7-1,1-7 1,0-3-3,3-6 0,1-3-3,2 1-2,0-2-5,5 6-13,0 1-15,1 6 0,3 6 1,1 2-1</inkml:trace>
  <inkml:trace contextRef="#ctx0" brushRef="#br0" timeOffset="5933.5932">17465 12140 6,'0'0'10,"0"0"2,0 0-2,0 0 3,0 0 0,0 0 2,0 0 2,0 0 1,0 0 0,0 0-1,10-8-1,-1-3-2,8 3-2,3-7-3,8 3-1,3-4-3,6 2-2,0-3 0,0 2-3,-3 1-2,-4-1-3,-1 6-9,-8-2-16,-7-2-4,0 5 0,-5-6 0</inkml:trace>
  <inkml:trace contextRef="#ctx0" brushRef="#br0" timeOffset="6601.6601">18147 11762 32,'0'0'24,"0"0"2,0 0-2,0 0-8,0 0-2,0 0-2,-1 19-2,-1-3-2,2 9-2,-3 1-1,3 8-1,-1-2-1,1 5 1,-1-6-1,0-3 0,1-9-1,-1-3 1,1-16-1,0 13 1,0-13 0,-5-11 0,1-3-1,1-3 0,-2-8 0,1-5-1,0-6 0,2-4-1,1 1 0,2 2 1,1 4-1,1 4 0,2 8 1,2 11-1,3 11 1,3 11-1,4 8 1,3 5 0,3 7-1,2 1 0,1 0 1,2-2 0,0-7-1,-3-4 2,-3-8-1,-2-8 0,-6-8 1,-1-8-1,-5-10 0,-3-5 0,-5-7-1,-5-4 0,-1-7-1,-3 0-1,1 4-2,-1 0-1,4 11-5,-3-3-4,8 12-7,0 5-5,2 5-9,8 9 1,-10 2 2,21 2 2</inkml:trace>
  <inkml:trace contextRef="#ctx0" brushRef="#br0" timeOffset="7272.7272">18604 11563 18,'0'0'19,"0"0"2,0 0-3,0 0-1,0 0-1,0 0-1,0 0 0,0 0-2,0 0-1,0 0-1,0 0-3,0 0-2,-5 15 0,5-1-2,-3 3 0,2 6-1,-1 4 0,4 4 1,-1 2 0,5 3-1,0-4 0,5-3 0,2-5-1,0-4 0,4-8-1,0-5 0,2-7 0,0-8 0,0-4 0,-2-7 0,-2-4-1,-1-6 1,-6-5-1,-4-2 0,-6 0 0,-6 2 0,-5 1-1,-5 4 1,-2 6-2,-3 4-1,-1 10-1,0 2-3,5 10-3,1 2-7,6 6-13,6 9-5,3-1 1,7 4 0,2-3 3</inkml:trace>
  <inkml:trace contextRef="#ctx0" brushRef="#br0" timeOffset="7661.7661">18810 11819 62,'11'8'32,"3"2"0,-14-10 1,14 5-10,-6 0-8,-8-5-5,17 1-2,-7-5-3,5 6 0,2-5-2,2 6 0,3-1-1,0 4 0,-2 1-2,0 3 1,-3 3-1,-4 1 0,-3 1 0,-4 3 0,-4 0 0,-5 1 0,-4 0 0,-3-2 0,-2 2 1,0-3-1,0-1 1,2-2 0,2-3 1,4 0 0,4-10 0,7 14-1,4-10 1,9 0 0,4-1 0,7-2-1,5-2-3,0-6-2,5 1-19,-2-6-15,-5-8 0,-2-4 0,-7-10-1</inkml:trace>
  <inkml:trace contextRef="#ctx0" brushRef="#br0" timeOffset="32544.2541">19816 11976 10,'0'0'15,"20"12"1,-20-12-3,19 6-5,-7-6 0,2 0-1,-3-4 2,2 1-3,-2-3 0,-3 0 0,-8 6-1,14-16-2,-9 5 1,-3-2-1,-1-3 0,-2-1-1,-3-4 0,-3-2 0,-3-5 0,-5-2 1,-5-4 0,-4-4 1,-5-3-1,-7-4 1,-4-4 0,-5-5-1,-4-4 1,-7-2-2,-3-2 0,-7-2 0,-2-3 0,-8 2-1,-7-1 3,-7 1-1,-7 3-1,-10-1 2,-7 0-1,-6-1 2,-4 2-1,-4-5 1,2 4-2,-2-1 1,2 2-2,1 2 0,5 2 0,-2 5-3,4 4 1,1 6-1,-1 5 1,2 5-1,0 4 1,5 4-1,2 4 1,0 4 0,1 2 0,3 3 0,1 2 0,4 3-1,1 5 1,0 4 0,4 5 0,0 5 0,5 4 0,1 7 0,3 6 0,1 5 0,4 4 0,4 3 1,5 2-2,6 3 1,1 3 0,5 0 0,4 4 0,4 3-1,2 4 1,3 5-2,-3 6 2,2 4-2,2 5 2,1 6-1,2 1 0,3 2 0,6 0 0,2-3 1,5-3-2,2-1 1,5-2 0,3 1 0,-1-1-1,2 1 2,1 0-1,1 3 1,2 3-1,1 2 0,1-2 0,2 2 0,2-2 1,2 1-2,2-4 0,2 1 1,4-1 0,2-1 0,4 0 0,2 1 0,3 0 1,-56-56-11,68 77 3,7 6-1,1-1 1,5-1 0,2-4 0,4-1-1,3-3 1,61 54 8,-65-78-1,-1-9 1,1-2 0,2-2-1,-2 1 0,2-3 0,-2-2 0,1 1 1,-2-2-1,3 1 1,0 0 0,-2-2 1,-2-2-1,1 1 1,0-1-1,0-1 1,0 1 0,-5-3 0,2-1 1,-2-3-1,1-2 1,2-4-1,0-6 0,0-4-1,1-7 1,3-6-2,0-4 1,0-3 0,2-3-1,0-2 1,1 3 0,2-2 0,2 2 0,3-3-1,-31 6 10,61-12-1,15 8-1,-4-13 2,13 7-3,-6-14 2,11 9-1,-8-13 2,47 3-14,-65-3 4,-2-2 1,-3 0-1,4 0 1,-3-2 1,3 1 0,0-3-1,-1 1 2,-3-2-1,-2-1 0,-1-3-1,-5-1 0,-2-4 0,-4-1 0,-4-3 0,-4-2 1,-2 0-1,-7-2 0,-2 3 0,-4-1 1,-3 0-1,-5-1 0,-3 0 1,-3 1-1,0 0 1,-2-1-1,1-2 0,-1 2 0,-1-2 0,1 1 0,-1-2 0,2-1 0,0-2 0,-1-1 0,2-2 0,-2 0 0,0-1 0,1-2 0,0-1 0,-1-3 0,1-1 0,-1 0 0,2-6-1,1 0 1,0-1 0,-1-1 0,-1 1-1,1-2 1,-1 1 1,-2-1-1,-2-2 2,-2-3-2,1-2 1,-2-4 0,-2-3 0,-2-2-1,-2-2 1,1 1 1,-3 2-1,0 4 0,-2 2 1,-2 1-1,1 1 0,-3 3 0,0 4-1,-3-2 1,0 2-1,-5 1-1,-3 2 1,-3 5-1,-3 5 0,-4 5-1,-5 1-1,1 7-6,-5 3-17,-4-5-4,2 4 0,-11-12-1</inkml:trace>
  <inkml:trace contextRef="#ctx0" brushRef="#br0" timeOffset="36111.6108">5761 4745 21,'0'0'13,"0"14"0,0-14 0,5 15-2,-5-15-1,7 22 0,-3-6-3,2 1-2,-1 2 0,1 1-1,-2-1-1,1 1 0,0-1 1,0-3-2,0-1 1,-1-4 0,-4-11 0,9 15 0,-1-11 1,3-6-1,5-7 0,6-10 0,9-9-1,11-15-3,10-16-7,11-20-17,11-8-1,-2-18-2,6 2 0</inkml:trace>
  <inkml:trace contextRef="#ctx0" brushRef="#br0" timeOffset="45790.5786">9309 3389 3,'0'0'3,"-11"-13"-1,11 13 0,-9-15 1,3 4 0,6 11 0,-10-22 1,5 9-1,-2-4 1,1-1-1,-4-3 1,0-1 2,-4-5 0,-4-1 0,-1-1 2,-4-2-1,-2-1 1,-3 0 0,-4 1-1,-4 3-4,-1 1 0,-3 2-2,-4 2 0,-2 4 0,-1 4-1,-4 2 0,-1 4 0,-1 2 0,-2 3 0,-1 4 0,-1 3-1,-2 3 1,1 3 0,2 4-1,-2 2 1,3 6 0,1 2 0,4 3-1,3 2 1,3 5 0,2 1-1,3 4 1,3 3-1,4 2 1,0 2 0,4 2-1,2 4 1,2-1 0,4 2-1,2 1 1,7 1 0,2-3-1,7-2 1,6-2-1,5-4 1,4-2-1,6-4 1,5-3 0,2-1 0,4-1 0,2 0 0,0 2 1,2-2-1,4 0 1,1-2-1,1-3 1,3-3-1,4-5 1,1-4-1,4-5 1,3-4-1,0-4 1,1-4-1,2-4 0,1-5 1,-1-2-1,-1-4 1,-1-4-1,-1-4 1,0-3 0,1-4 0,-3-6 0,-1-1 0,0-6 0,-1 0 1,-4-2-1,-5 0 2,-6 1-1,-5 2 2,-8 4-1,-6 1 1,-10 1-1,-6 3 0,-7-1 0,-1 3-3,-6 0-2,-3 0-7,2 2-9,4 5-9,-5-2 2,10 12-1</inkml:trace>
  <inkml:trace contextRef="#ctx0" brushRef="#br0" timeOffset="47285.728">9553 2894 3,'0'0'9,"-2"-12"1,2 12-2,0 0 1,0 0-1,0 0-1,0 0 0,0 0-2,0 0-1,0 0-1,0 0 0,0 0 0,0 0 0,0 0 0,0 0 0,0 0 0,0 0-1,0 0 1,0 0-1,0 0 0,0 0-1,0 0 0,0 0 0,0 0-1,0 0 1,0 0 0,0 0 0,0 0 0,0 0 0,0 0-1,0 0 0,0 0 0,0 0-1,-6 12 1,3-2 0,-2 3-1,0 5 1,-2 4-1,-1 1 1,0 4 0,3-1 0,-2 0-1,2-3 1,1-2-1,1-3 1,1-3 0,2-1 0,0-2 0,2 0 1,-2-12 0,8 17 0,1-10 1,1-2 0,5-3 0,1 0-1,5-2 1,-2-2 0,3 0-2,-2 0-1,-1-1-2,-2 1-3,-3 1-3,-3-3-3,-3 4-7,-8 0-4,0 0 1,3-18 1</inkml:trace>
  <inkml:trace contextRef="#ctx0" brushRef="#br0" timeOffset="47618.7613">9537 2907 14,'0'0'19,"0"0"-1,0 0-8,0 0 1,9-12-1,-9 12 0,11-9-5,-1 3-1,1 0-2,2-2 0,2 1-3,1 0-4,1-2-3,0 6-8,-6-8-5,7 9 0,-9-7 1</inkml:trace>
  <inkml:trace contextRef="#ctx0" brushRef="#br0" timeOffset="47904.7899">9572 3020 12,'-3'15'20,"3"-15"-4,0 0-2,9 6 1,1-5 0,0-2-3,3 0-4,1-1-3,3 0-3,-2 0-7,1-4-8,3 5-11,-7-11 1,5 7 0,-9-7 0</inkml:trace>
  <inkml:trace contextRef="#ctx0" brushRef="#br0" timeOffset="50636.063">9640 2944 2,'-9'-9'20,"9"9"1,-7-11-3,7 11-5,0 0 0,-10-7-3,10 7-3,-10 9-1,3 4-2,-1 7-2,0 3 0,1 7 0,-1 2 0,2 4 0,2 1-1,3-2 0,4-4 0,3-5 1,3-4 1,1-3 1,3-8 1,4-1 0,-1-10 0,3-1 0,-1-6 0,2-3 0,-3-6 1,1 0-3,-4-7 0,1 1 0,-7-4 0,2 0 0,-5-4-2,-2-1 0,-4-2 0,-2 2 0,-5-2-1,-3 3 1,-5 2-2,-1 1 2,-4 5-1,-1 4 0,-3 6-1,-1 5 0,-1 7 0,0 6 0,1 8-1,0 5-2,4 9-3,-1 4-8,10 4-9,6 3-7,5-4 0,12 2 0</inkml:trace>
  <inkml:trace contextRef="#ctx0" brushRef="#br0" timeOffset="51026.102">9966 3131 23,'0'0'16,"0"0"-3,0 0 1,0 0-2,0 0-2,0 0-2,-2 14-1,0 1-1,-1 7 0,-3 8-1,-2 8-1,-2 4 0,-4 4-1,-1 1-3,-1-3-5,0-4-5,1-12-9,7-1-7,-3-18 1,11-9 0</inkml:trace>
  <inkml:trace contextRef="#ctx0" brushRef="#br0" timeOffset="51765.176">10192 2982 16,'1'19'19,"-5"-4"2,3 10-9,-1 6 0,1 9 1,-1 4-2,1 5-2,0-1-4,-1-1 0,1-6-2,-1-6-2,1-8 0,0-9 0,-1-4 0,2-14-1,0 0 1,0 0-1,-7-14 0,4-6 1,1-4 0,0-8 0,-1-5-1,0-5 2,1-1 0,1-4-1,1-1 2,1 0-1,3 4 1,2 0 0,3 4 0,2 4-1,3 4 1,5 5-1,1 9 0,1 5-1,1 6-1,-2 9 1,1 6-1,-5 8 1,-2 5-1,-6 4 0,-3 5 1,-4-2 0,-5 1-1,-5-1 0,-8-3-4,-3 0-2,-5-5-7,-5-7-15,0 2-1,-6-12-2,3 2 2</inkml:trace>
  <inkml:trace contextRef="#ctx0" brushRef="#br0" timeOffset="53528.3523">10569 3208 57,'0'0'28,"11"1"-1,-11-1-5,0 0-14,14-4-2,-14 4-1,14-1-2,-14 1-2,11 1-3,-11-1-4,15 4-6,-15-4-10,18 6-6,-18-6-1,22 1 2</inkml:trace>
  <inkml:trace contextRef="#ctx0" brushRef="#br0" timeOffset="54106.4101">11129 3128 4,'0'0'19,"0"0"2,0 0 0,-15 0-7,-1 1 2,-2 4-4,-2 1-3,-2 2-2,1 5 0,0 0 1,4 4-2,4 1 0,4 1-2,3-2 0,7 2-1,4-5 0,6 0-1,2-6 0,6-1 1,-1-6-2,3-2 0,-1-5 0,1-6-1,-1-3 0,-3-3 0,-1-3-1,-2-5 1,-3-2 0,-1-1 0,-4-2 0,-3-3 1,-2-1-1,-3 2 1,-2-2 0,-1 3 0,-1 3 0,1 3 0,-1 5 0,3 7 1,3 14-2,-6-13 1,6 13-1,-5 17 1,3 5-1,1 6-1,0 7 0,2 6 1,1 3-1,2 2 0,4-1-2,0-8-4,5-3-3,0-11-4,4-8-9,3-6-7,-3-14-1,6-2 2,-3-11 2</inkml:trace>
  <inkml:trace contextRef="#ctx0" brushRef="#br0" timeOffset="54280.4275">11389 3057 31,'7'-20'24,"-7"20"1,0 0-4,-1 13-5,-1 3-6,0 1-5,1 3-1,0 2-1,1 1-3,1 0-6,1-4-6,0-6-9,4 1-6,-6-14 2,10 1-1</inkml:trace>
  <inkml:trace contextRef="#ctx0" brushRef="#br0" timeOffset="54573.4568">11451 3043 26,'0'0'21,"0"0"1,10 8 2,-10-8-15,4 19-2,-1-6 0,-1 0-1,1-1 0,-2-1 1,1-1-1,-2-10 0,2 12 0,-2-12 0,0 0 0,0 0 0,0 0-1,3-14-1,1 2-2,2 0-4,-1-7-3,4 5-6,-2-6-4,5 5-4,0 2-8,-3-1-5,6 7 3,-5-2 1</inkml:trace>
  <inkml:trace contextRef="#ctx0" brushRef="#br0" timeOffset="54910.4905">11797 3071 2,'23'11'16,"-7"-11"3,4 3 3,-4-4-12,0-3 3,-4 0 1,-12 4 0,13-17-1,-13 17-2,-7-19-3,-4 9-2,-1 2-3,-5 2-1,0 4-1,-2 2 0,0 6 1,-1 1 0,4 7-1,2-1 0,3 5 1,2 0-1,3 0 0,4 2-2,2-1 0,5 0-2,1-4-2,5 1-3,1-6-6,5-7-8,4 1-7,0-11 1,6 1 1</inkml:trace>
  <inkml:trace contextRef="#ctx0" brushRef="#br0" timeOffset="55910.5905">12087 3064 24,'9'-8'23,"0"11"0,-9-3 3,-10 12-10,1 2-5,-2 1-3,0 5-2,-2 1-2,3 1 1,2 1-2,4-4-2,4-1 0,4-3 0,3-3 0,5-6-1,3-3 1,4-5-1,2-6 0,2-3 1,1-6-1,3-3 0,-3-6 0,-1-1 1,1-8-1,-6-1 1,-2-4-1,-4-2 1,-2-1-1,-4 0 2,-4 3-1,-1 5 1,-3 7 1,0 7-2,-2 7 2,4 14-1,-13 4 0,6 14 0,-3 9-1,0 9-1,-1 8 1,2 5-3,1 3 0,0-4-4,6 1 0,-2-9-6,5-3-3,-1-11-5,-1-8-3,2-5-2,-1-13 4,0 0 4,-12 1 8,12-1 6,-14-16 8,6 2 6,4 1 5,-4-4 4,7 3 0,-1-3-3,5 0-4,3 0-4,5 0-2,3 3-1,2 1-2,5 4-1,-1 1-1,0 5 1,0 6-1,-1 6 0,-3 4-1,-2 3 1,-3 4 0,-1 1-1,2 1 0,-3-3 0,3-2 0,2-5 1,-1-4 0,4-3 0,-2-5 0,3-2 0,-4-8 0,2 1 0,-4-6 0,-3-2 0,-3-3-1,-1-1 1,-4 2-2,-1-1 1,-1 3-1,0 1 0,0 4-1,1 12 1,4-11-1,-4 11 1,13 7-1,-4 1 0,5 5 1,0 3-1,4 2 1,-1 0 0,-2-3 0,0-1 0,-4-3 1,-2-3-1,-9-8 1,0 0 0,0 0 1,0 0 0,-7-19 0,2 7 0,0-6 0,0-4 0,2-4-1,3-2 0,2 1-3,2-2 0,1 6-4,-2-3-5,2 9-11,-3 4-10,-5 2-1,3 11 0,-19-15 2</inkml:trace>
  <inkml:trace contextRef="#ctx0" brushRef="#br0" timeOffset="56123.6118">11812 2689 104,'-19'6'35,"9"0"-1,0-9-4,10 3-39,-6-17-22,6 1-3,1-4 0,-3-10-1</inkml:trace>
  <inkml:trace contextRef="#ctx0" brushRef="#br0" timeOffset="72579.2571">15555 4796 17,'-9'4'14,"9"-4"-2,0 0 1,0 0-3,0 0-1,0 0-2,0 0 1,0 0-3,-10 12-1,10-12-2,-8 21 0,2-6-1,-1 5 1,0 3-1,0 4 1,3 0-1,0-1 0,2-1 0,2-3 1,2-3 1,2-4 0,-4-15 1,14 16-1,-5-12 2,3-3-1,0-3 0,3-2-1,-1-3 0,3-1-1,-1-3 0,-1-1 0,0-4-1,-2 1 1,0-1 0,-2 0 1,-4-2 0,-1 3-1,-5-3 0,0 3 2,-4 0-2,-2 0 1,-3 0-1,-1 1-1,-4 0 1,4 3-1,-3 2 0,1 4-1,0 5 0,-3 5-1,0 7-3,0 0-8,0 7-19,5 9 0,-1-5-1,7 7 2</inkml:trace>
  <inkml:trace contextRef="#ctx0" brushRef="#br0" timeOffset="75337.533">20445 7537 11,'0'0'14,"0"0"-1,0 0 1,-9 5-3,9-5 1,0 0-1,-8 14-2,6-3-1,-1 7 1,1 3-1,0 7 0,0 5-1,2 4-1,-1 0-1,2 2 0,-1-2-3,1-4 0,1-5-1,-1-6 0,0-7 0,0-4 0,-1-11 0,0 0 0,0 0 0,-10-13 0,5-3 0,-1-3 0,-1-6 0,0-1 0,1-5 2,1 0-2,1 0 1,2 2 0,1 0 1,3 1-1,1 2 0,4 3-1,0 0 1,3 2-2,1 1 1,3 1-1,1 3 0,1 3 0,1 1 0,0 5-1,-2 5 1,2 3 0,-2 6 0,-1 2 0,-1 8 0,-4 1 1,-2 2 0,-4 4 0,-7-1 1,-4 0 0,-7 2-1,-6-2 2,-7-2-1,-5-2-2,-2 0-2,-1-8-2,3 1-3,2-5-11,6-8-13,14-2 0,3-12-1,18-3 1</inkml:trace>
  <inkml:trace contextRef="#ctx0" brushRef="#br0" timeOffset="90297.0288">11392 8485 23,'0'0'18,"0"0"-3,0 0-3,0 0-1,3 20 0,-6 0-1,0 9 1,2 9 0,-1 13 0,2 12-1,0 9 1,3 17-2,-1 9-1,2 8-3,-1 4 0,0 1-2,1-5 0,2-2 0,-1-10-1,0-11-1,1-14 1,1-12-1,-1-14-2,-1-11-1,1-8-2,-6-24-4,0 0-5,0 0 0,-9-23-1,1-6-3,-2-6 0,-4-4 1,1-3 3,-3 3 4,-2 1 4,3 7 3,-1 6 3,0 5 2,1 9 2,2 4 1,0 6 2,2 3 1,2 3 2,9-5-1,-14 16 1,10-4-1,4-12 0,-6 22-1,5-12-1,3 3-1,-1-1-2,2-1 0,-3-11-1,7 19 0,-7-19-1,7 12 1,-7-12-1,0 0-1,0 0 0,0 0-1,0 0 0,0 0 0,0 0 0,0 0 0,0 0-1,0 0 1,0 0 0,0 0 0,0 0 0,0 0-1,0 0 1,0 0 0,0 0 1,0 0-1,0 0 1,0 0 0,0 0 0,9 8 0,-9-8 0,11 1 0,1-1 0,2 0 0,5 0-1,3 0 1,5-1-1,4 0 0,1-2 0,-2 0-2,-2 1-2,-6-3-2,1 4-2,-10-5-5,2 7-6,-15-1-12,0 0-6,0 0 2,0 0 0,0 0 3</inkml:trace>
  <inkml:trace contextRef="#ctx0" brushRef="#br0" timeOffset="90658.0649">11381 10269 89,'1'18'33,"6"10"0,-5 3 1,2 11-21,-1 11-8,-4 14-2,0 11 0,-4 5-1,-1 3 1,-1-2-1,2-4-1,1-15-2,2-9-1,4-16-1,1-17-3,7-11-7,0-19-10,0-18-12,8-9 1,-4-12 1,7-4 1</inkml:trace>
  <inkml:trace contextRef="#ctx0" brushRef="#br0" timeOffset="91071.1062">11347 10280 99,'-31'3'33,"5"13"0,-6 8 1,2 16-27,3 15-3,1 12-2,2 12 1,4 6-1,7 7 1,9-2-1,14-5 0,14-12 0,16-11 0,15-18 0,14-14 1,10-19-1,7-17 0,4-20 0,-1-16 0,-4-13 0,-7-13-1,-12-13 0,-15-9-1,-17-3 0,-16 1-1,-17 3 0,-19 11-1,-16 11-1,-20 13-4,-16 26-10,-17 19-19,-18 20-1,-12 18 1,-15 9-1</inkml:trace>
  <inkml:trace contextRef="#ctx0" brushRef="#br0" timeOffset="92351.2341">4836 10267 114,'-2'-18'33,"2"18"2,9-14-3,1 7-30,6 3-1,6 2-1,5 3 1,4 1 0,3 5 1,-1 4 1,0 4-1,-3 0 0,-6 5 1,-9 1-1,-11 4 0,-11 1 0,-10 1-1,-9-2 0,-7-1 0,-4-3 0,0-2-1,3-4 0,5-2 0,9-1 0,13-1 0,13 0 0,13 1 1,11-2-1,11 1 1,6-1 0,6-2-1,3-4 0,-2-7-2,-1-2-1,-6-11-3,-3-2-2,-11-14-3,-1 0-2,-11-14-3,-2-2-1,-10-11 1,-7-2 2,-10-6 2,-9-2 3,-9 1 3,-10 1 5,-9 3 2,-10 6 1,-9 8 1,-8 17 1,-7 13 1,-6 19 2,-4 20 1,-9 19 1,1 26 0,-3 18 1,5 23 2,3 14-3,13 12 0,12 3-5,21 0 0,19-9-2,25-11 1,27-20-2,26-18 2,26-29 0,19-20 0,18-30 2,16-18-1,6-22 2,5-16-3,-1-15 1,-2-13-2,-13-7 0,-11-4-1,-17-2 0,-19 5 0,-19 1-1,-23 7 0,-27 10-1,-26 10-1,-31 17 0,-27 14-1,-28 26-4,-30 16-11,-25 28-19,-22 23 0,-23 13 1,-12 13-1</inkml:trace>
  <inkml:trace contextRef="#ctx0" brushRef="#br0" timeOffset="100121.0111">2260 14451 37,'22'-6'26,"-8"-2"0,0 4-3,-4 3-5,-10 1-3,-1 13-1,-16 1-1,-3 9-2,-14 2-1,-7 10-1,-14 2-1,-10 10 0,-9-3-3,-2 3-2,-2-4 0,3-1-1,0-4-1,8-7-3,10-3-1,9-10-4,15-1-1,5-11-5,19 1-11,9-7-14,16-9 1,14-4 0,9-8 3</inkml:trace>
  <inkml:trace contextRef="#ctx0" brushRef="#br0" timeOffset="100535.0524">2279 14409 32,'-20'5'25,"11"4"3,-1-8 0,10-1-9,10 15-5,2-5-1,11 11 2,4-2-1,15 12-1,8 1-2,13 8-2,4 0-2,8 1-3,3-3 0,1 1-3,-4-7 1,-6-2-3,-9-7 0,-10-4-2,-7-4-3,-13-8-6,-7 0-23,-13 0-3,-10-7 1,-14 10-1</inkml:trace>
  <inkml:trace contextRef="#ctx0" brushRef="#br0" timeOffset="101189.1179">1377 14924 53,'-3'15'27,"-2"-1"2,7 9-6,1 15-11,-1 11-2,5 18 1,-5 14 1,4 20-1,-7 7-2,5 10 0,-5-6-2,5 2-2,-4-12 0,1-8-3,0-17 1,2-13-2,0-17 1,1-11-1,-2-10 1,0-8-1,-2-18 1,5 15 0,-5-15 0,0 0 0,0 0 0,10 3-1,-10-3 1,24 5-3,0 1 1,6 4 0,8 4-1,10 8 1,11 5 0,6 5 0,6 4 0,0 2 1,1 1-1,-2 1 0,-4-3 0,-4-4 0,-5-1-3,-9-11-2,-1 4-7,-14-13-21,2-8-6,-4-6 0,-3-11-1</inkml:trace>
  <inkml:trace contextRef="#ctx0" brushRef="#br0" timeOffset="101768.1758">3132 15002 37,'7'-14'27,"-5"-4"2,3 7-4,-5 11-7,4-18-3,-4 18-2,2 14 1,3 19-2,-4 10-3,6 21 0,-3 12-2,7 20 0,-2 11-2,4 15 0,0-3-1,0 0-1,1-10-1,2-5-2,-1-10 1,1-10 0,-2-14 0,1-11-1,-2-12 1,-4-8 0,-2-10 0,-2-6 0,-5-7-1,-6-4 1,-6-3 0,-8 0-1,-8 1 1,-9 2-1,-12 3 1,-7 1-1,-12 3-1,-7 0 0,-6-1-2,-3-5-3,3 2-5,-6-13-19,8-6-10,5-10 0,10-9 0,10-15 1</inkml:trace>
  <inkml:trace contextRef="#ctx0" brushRef="#br0" timeOffset="102108.2098">1680 15493 104,'-3'-18'37,"9"2"3,7 2-9,5-11-20,12-1-4,2-5-2,7 0-1,0 0-1,4 0-2,2 2-4,-4 1-2,0 11-7,-8 3-21,0 9-6,-3 12 0,-7 10-1</inkml:trace>
  <inkml:trace contextRef="#ctx0" brushRef="#br0" timeOffset="102332.2321">1963 16108 118,'15'12'39,"11"-13"0,8-15 0,14-5-30,-5-6-8,6 0-2,1 2-2,-7 1-3,2 11-9,-6 1-22,-2 2-2,0-2 1,0-3 0</inkml:trace>
  <inkml:trace contextRef="#ctx0" brushRef="#br0" timeOffset="102550.254">2929 15491 92,'8'17'38,"-2"10"0,0 8 1,0-2-11,1 17-24,2 6-4,1 6 0,1 3-4,-3-6-3,6 0-23,-1-8-9,1-14 1,2-16 0</inkml:trace>
  <inkml:trace contextRef="#ctx0" brushRef="#br0" timeOffset="103234.3224">4254 15557 55,'-20'4'31,"7"1"1,-2 1-4,4-6-1,11 0-11,0 0-4,13 8-2,6-7-1,16 5-1,9-2-1,20 7-1,15-3-1,18 5-1,12-1-1,9 3-1,10-2-2,3 2 0,2-1 0,-2-1 0,-8-1 0,-5 0 0,-11-1 0,-9-3 0,-9 0 0,-12-6-3,-10 2-5,-16-10-3,-7 2-11,-18-6-18,-10-8 0,-12-3 2,-13-5-1</inkml:trace>
  <inkml:trace contextRef="#ctx0" brushRef="#br0" timeOffset="103505.3495">5737 15398 68,'-22'-9'37,"13"9"-1,9 0 2,24 13-10,13 5-15,7 2-6,12 8-3,6 5-2,7 9 1,1 5-2,-5 5 0,-9 0 0,-10 2 1,-12 2-1,-16 3-1,-18-4 1,-16 1-2,-16-6 1,-11-3-3,-7-5-2,-11-10-5,5-2-14,-1-16-15,5-11 1,6-10 0,6-11-1</inkml:trace>
  <inkml:trace contextRef="#ctx0" brushRef="#br0" timeOffset="104535.4524">4552 14520 53,'-4'-22'25,"7"4"1,-4-1-5,2 2-9,2 5-2,-2-2 0,-1 14 0,3-14 1,-3 14-2,0 0-1,0 0 0,1 18-2,-1 6-1,-2 9-1,1 11 0,-2 10-2,2 9 0,-1 5 0,1 3-1,0-6 0,1-5-2,2-10-2,-2-11-4,5-9-4,-4-14-14,-1-16-11,11 1 0,-1-19-1,2-8 3</inkml:trace>
  <inkml:trace contextRef="#ctx0" brushRef="#br0" timeOffset="104760.475">4770 14461 64,'6'-19'33,"-3"1"1,0 8 1,-3 10-12,0 0-12,12 18-2,-8 10-3,0 13 0,-1 9-3,1 11-2,0 7-1,-1-1-3,0 0-4,-4-13-8,3-9-21,-1-9 0,-1-16 0,0-20 0</inkml:trace>
  <inkml:trace contextRef="#ctx0" brushRef="#br0" timeOffset="104965.4954">4560 14760 96,'-16'-1'35,"16"1"1,0 0 0,13-17-23,12 7-7,3-4-4,3 0-3,5 3-5,-4-2-4,4 6-16,-3 4-10,-6 2 1,-2 4-2,-6 0 3</inkml:trace>
  <inkml:trace contextRef="#ctx0" brushRef="#br0" timeOffset="105768.5758">5075 14519 52,'0'0'25,"-9"4"-1,9-4-4,0 0-6,0 0-4,0 0-2,0 0-1,0 0-1,0 0 0,0 0 0,0 0-2,-3 13 0,3-13 1,-6 19-1,2-4 0,1 7 1,-1 4 0,3 8 1,-1 1-2,5 4 0,-1 0-1,3-1 0,1-3-1,4-2 0,2-6-1,2-6 0,2-7 0,2-5 1,2-5-1,3-5 0,0-7 1,2-4-2,-2-6 1,1-2-1,-2-5 0,-3-6 1,-3 0-1,-5-3 0,-5-2 0,-4-1 0,-5 0 0,-5 4 0,-5 3 0,-3 6 0,-3 5 0,-4 9-1,-2 10 1,-2 7 0,0 8-1,0 3-2,5 9-2,-1-1-2,8 8-5,2-10-9,9-3-15,6-2 0,-2-19 0,20 15 0</inkml:trace>
  <inkml:trace contextRef="#ctx0" brushRef="#br0" timeOffset="106296.6286">5418 14592 77,'23'7'33,"-5"1"1,-1 10 0,-4 6-17,-6 3-8,2 8-4,-5 0 0,-1 5-2,-2-3 0,-1 1 0,0-8-1,0-3-1,-1-10 1,1-4-1,0-13 0,0 0 0,0 0-1,-5-18 1,3-1 0,3-7 0,0-5 0,0-4 0,2-3-1,1 1 1,1 1 0,1 4 0,0 4 0,0 10 0,2 7 0,1 10 0,3 10 0,3 9 1,3 7-1,3 5-1,4 2 0,1 1 1,0-3-1,0-3 1,-3-7-1,-3-5 0,-2-10 1,-4-6 0,-3-11 0,-2-4 0,-4-8 1,-2-5-2,-3-5 0,-3-7 0,-2-1-3,-3 0 2,-1 5-3,0 0-2,2 10-4,-4-1-6,7 7-20,3 7-4,3 3 3,-2 11-2</inkml:trace>
  <inkml:trace contextRef="#ctx0" brushRef="#br0" timeOffset="106655.6645">6032 14513 80,'14'31'34,"-10"2"-1,-2 8 3,-2 4-22,-5-1-5,3 2-4,-3-3 0,5-1-1,0-8 2,7-5-3,3-12 1,7-7-2,2-8 0,6-6 0,0-7 1,2-4-1,0-8-1,-1-4 1,-4-3-1,-6-4 0,-4-2-1,-8-2 0,-10 1 0,-7 2-1,-9 5 0,-6 4-2,-2 8-1,-3 3-3,5 11-1,-3-1-4,13 12-6,0-2-9,18-5-9,-6 18-1,6-18 2,19 21 3</inkml:trace>
  <inkml:trace contextRef="#ctx0" brushRef="#br0" timeOffset="107010.7">6290 14709 88,'22'12'35,"1"0"-1,0-5 2,0-3-22,6 2-6,-2-5-4,1 2-1,-1 1 0,0 3 0,-3 0 0,-3 5-1,-6 0 0,-4 6 0,-6 3-1,-5 5-1,-8 2 1,-4 3 0,-6 2 0,-1 1 1,-2-2-1,4-1 1,1-4-1,7-4 0,5-4 0,8-7 0,10-6 0,8-2 0,8-8-1,3-2 0,5-2-1,-1-1-1,2 0-4,-9-3-4,0 8-17,-12 3-12,-18 1 0,6 14 0,-20 0 0</inkml:trace>
  <inkml:trace contextRef="#ctx0" brushRef="#br0" timeOffset="107708.7698">4397 16454 67,'-2'-12'35,"2"12"1,0 0 2,3-14-12,-3 14-14,12 14-2,-2 8-1,-4 5-3,0 17-1,-2 5-2,0 8-3,-3 6 0,-2-1-2,-1-4-2,-3-10-4,6-6-3,-2-27-8,9-9-21,4-15 1,4-14 2,4-10 0</inkml:trace>
  <inkml:trace contextRef="#ctx0" brushRef="#br0" timeOffset="107906.7896">4692 16436 74,'8'-21'34,"-8"21"0,9-3-2,-13 16-14,5 19-6,-8 10-3,4 11-3,-2 3-1,1 4-3,-1-3-1,1-6-4,4-3-5,-5-16-19,5-11-12,0-21 2,0 0-2,0 0 3</inkml:trace>
  <inkml:trace contextRef="#ctx0" brushRef="#br0" timeOffset="108095.8085">4446 16684 101,'0'0'37,"-1"15"1,14-16-1,9 1-23,9-14-10,5 0-2,2-1-2,0-3-5,5 8-10,-6-2-21,0 5-2,-4 1 0,-4 2 0</inkml:trace>
  <inkml:trace contextRef="#ctx0" brushRef="#br0" timeOffset="108482.8472">4918 16706 98,'1'25'35,"1"-2"3,5 1-8,1-11-17,7 5-6,-1-5-1,4 1-1,-2-3-2,-1 5-1,-2-2 0,-3 2-2,-6 0 1,-6 4-1,-6 1-1,-5 1 1,-3 2 0,-4-2 0,0 0 0,-1-3 1,2-3-1,2-3 0,5-3 0,12-10 1,-11 11 0,11-11 0,14 2 0,1-3 0,5-3 0,4 2 0,4-1 0,5 0 0,1 2 0,0 0-2,-4 1 0,-4-1-1,-2 1-3,-6-6-6,2 4-15,-7-11-15,-2-2 1,-3-9-1,4-1 2</inkml:trace>
  <inkml:trace contextRef="#ctx0" brushRef="#br0" timeOffset="108852.8842">5433 16502 77,'-5'-21'35,"-5"4"0,-4 5 2,-3 9-18,-5-1-11,3 11-2,-3 2 0,1 10-2,3 2 0,4 4 0,6 3-2,7 4 0,6-2-1,9 1 0,4-2 0,6-1-2,0-4 1,1 1-1,-3-3 1,-2-5-2,-6 0 3,-6-4-2,-7-2 1,-1-11 0,-21 14 1,1-10-1,-7-3-1,-3-1 0,-2-2-2,-4-5-2,5 3-5,-3-11-10,10 4-20,6-3 3,10-2 0,9-7 0</inkml:trace>
  <inkml:trace contextRef="#ctx0" brushRef="#br0" timeOffset="109226.9216">5698 16535 110,'7'26'34,"-11"7"3,-6-4-10,0 7-23,-4-3-2,2 4-1,2-3 2,4 0-2,7-7 2,10-8-1,6-9 1,9-6-1,5-10-1,4-5 1,2-4-1,0-6 1,-1-7 0,-3-3 0,-8-3-1,-6 0 1,-7 0-2,-10 1 2,-6 3-2,-10 6 0,-5 8-2,-5 7 1,-5 8-2,0 3-2,3 9-4,-1-7-12,6 7-18,9-3 1,12-8 0,0 0 0</inkml:trace>
  <inkml:trace contextRef="#ctx0" brushRef="#br0" timeOffset="109528.9518">6114 16606 103,'4'29'36,"-6"1"-1,-8-3-5,-2 9-22,-5-5-3,0 4-3,1-4 1,3 1 0,4-5 1,9-1 0,7-5-1,11 0 0,7-4-1,7-1 0,6-3 0,4-3-2,1-4 0,-1-5-1,-1 1-2,-7-11-3,-1 4-4,-14-18-12,-6 6-19,-5-6 1,-6-2-1,-6-2 3</inkml:trace>
  <inkml:trace contextRef="#ctx0" brushRef="#br0" timeOffset="109708.9698">6238 16696 105,'-6'29'37,"4"12"2,-1 8-7,4 15-22,-6-3-5,0 5-4,-4 2-2,-1-6-5,4-3-28,-2-10-6,3-16 1,4-18-1</inkml:trace>
  <inkml:trace contextRef="#ctx0" brushRef="#br0" timeOffset="110378.0367">8159 15044 51,'0'0'29,"-22"0"3,4 9-3,-7 6-4,-11 2-10,-6 11-4,-15 0-1,-2 9-1,-11-3-2,2 5-1,-4-4-2,3-4-1,5-5-3,6-8-1,12-4-3,6-7-2,14-3-3,7-11-4,19 7-11,10-23-14,14 3 3,12-1 0,7-5 2</inkml:trace>
  <inkml:trace contextRef="#ctx0" brushRef="#br0" timeOffset="110732.0721">8037 15049 70,'-17'10'32,"16"1"0,1-1 2,9 2-17,11 11-7,5 0-1,14 14 1,7 1-2,17 8 1,7-2-3,9 5-1,3-5-1,4-3-2,-3-7-1,0-6-2,-8-8 0,-10-6-2,-7-5-3,-12-9-2,-6 3-7,-17-12-16,-9 1-9,-14 8 2,-13-21-1,-11 10 3</inkml:trace>
  <inkml:trace contextRef="#ctx0" brushRef="#br0" timeOffset="111356.1345">7129 15336 68,'0'0'32,"-1"13"1,14-4-1,1 5-9,3 2-15,5 11-2,-1 8-1,1 12 1,-4 9 0,-1 14 0,-3 10-2,-3 11-1,-4 4-1,-2 5 0,-4 1-1,-2-3 0,-2-7-1,-2-6 0,-1-11 0,-1-4 1,1-11 0,-1-11-1,2-9 1,0-10-2,2-8 2,1-5-2,3-5 2,-1-11-2,11 4 2,0-3-2,2-2 2,6 4 0,6-2-2,5 3 1,10 2 0,7 2 0,9 3-1,9 2 1,5 1-1,3 3 1,1 3 0,2 1 0,-5 1 0,-4 2-1,-7 0 1,-9-2-1,-5-1-2,-7-4-1,-3-2-4,-11-13-3,3 4-14,-8-14-16,-2-7 1,-1-11 0,0-7 2</inkml:trace>
  <inkml:trace contextRef="#ctx0" brushRef="#br0" timeOffset="111838.1827">8953 15708 56,'14'-13'31,"-9"0"0,4 6 2,-9 7-12,0 0-12,15-2-2,-16 16 1,2 18-1,-5 5 0,3 17-2,-2 5-1,3 15-1,0 5 0,3 9-1,0-3 0,3 0-1,-1-4 0,1-4 1,1-4-2,-2-4-1,-3-8 1,-3-6-1,-5-8 1,-4 0-1,-8-5 1,-5-1-1,-10-8 1,-5-2 2,-7-4-2,-6-7 1,-3-8-1,-4-9-1,-2-8-1,-2-9-1,2-7-1,-2-9-2,7 0-1,0-13-2,13 10-7,-2-12-17,11 2-3,6-1-1,7-2 3</inkml:trace>
  <inkml:trace contextRef="#ctx0" brushRef="#br0" timeOffset="112147.2136">7607 15812 83,'-3'-14'37,"11"3"0,8-5 2,7 1-19,3-11-12,10-1-3,3-2-1,2 2-2,1 2-2,-2-3-4,1 8-3,-9-2-8,4 9-20,-8 8-4,-6 7 1,-5 11 0</inkml:trace>
  <inkml:trace contextRef="#ctx0" brushRef="#br0" timeOffset="112364.2353">7753 16321 87,'-13'45'38,"13"-8"1,10-13 1,11-20-13,9-2-25,6-3-1,4-4-1,0 2-1,0-4-4,2 8-5,-6-7-22,3 0-8,2-4 1,1-6 0</inkml:trace>
  <inkml:trace contextRef="#ctx0" brushRef="#br0" timeOffset="112575.2564">8578 16033 96,'-12'25'37,"0"9"1,2 7-2,10 10-19,-1-2-16,3 0-2,4 2-3,0-9-3,8 0-10,0-14-21,2-13 0,1-18-1,-2-15 2</inkml:trace>
  <inkml:trace contextRef="#ctx0" brushRef="#br0" timeOffset="113026.3015">7786 14529 107,'9'13'38,"2"7"0,5 7-6,-4 8-21,7 10-5,-5 7-2,2 5-2,-3 1-1,-3-1-2,-1-4-3,-5-11-3,5-8-7,-6-13-20,-3-21-5,12 2 2,-4-19-1</inkml:trace>
  <inkml:trace contextRef="#ctx0" brushRef="#br0" timeOffset="114093.4082">7675 13940 17,'-8'-11'25,"-4"-5"2,5 4-4,7 12-2,-17-14-1,17 14 0,-16 14-1,10 9-4,-5 7-4,4 11-4,-3 2-1,3 8-3,-3-2 0,3-1-2,0-8 0,2-8-1,2-10 1,0-9 1,3-13-1,0 0 0,-3-25 0,5 1 0,0-7-1,0-5 1,1-5-1,1-2 1,0 1-1,1 2 2,-1 6-1,1 5 1,-1 7 0,0 8 0,-4 14 0,12-3 0,-2 15-1,2 8 0,3 5 0,4 6-1,5 0 0,3 3 0,2-3 0,2-5 0,1-5 1,0-5-2,-1-9 2,-1-6 0,-4-7-1,-1-3 1,-6-9-1,-2-4 1,-7-5-1,-3-4 1,-3-6-2,-4-4-1,-1-1-1,-3-3-1,4 8-3,-2-5-2,8 10-2,-3-3-3,10 14-2,-4-1-2,8 10 3,-5-1 2,5 6 3,-3 3 4,0 1 4,0 7 5,-5 2 4,0 9 3,-4 5 2,3 12-1,-7 5 2,1 12-2,-3 3-2,3 9-1,-1-4-2,5 1-1,3-9-1,5-4 0,5-14-1,7-6 0,3-16-1,5-7 1,1-10-1,2-7-1,-3-7 0,-1-6 1,-5-5-1,-5-2 0,-9-3-1,-8-2 1,-11 0 0,-11 3-1,-9 3 0,-10 4-1,-4 8-2,-5 2-1,4 13-3,-1 0-4,13 15-8,6 0-12,10 4-6,13 2 0,8-3 1</inkml:trace>
  <inkml:trace contextRef="#ctx0" brushRef="#br0" timeOffset="114491.448">8598 13979 96,'15'14'36,"-6"-5"2,0-5-1,5 0-24,-5-7-5,9 3-2,3-2-1,9 2-1,3-1-1,5 4 0,2 0-1,2 3 0,-3 2 0,-3 2-2,-6 2 0,-7 1 0,-7 1 0,-7 3-2,-9 2 2,-7 2 0,-7 0 0,-7 1-1,-2 0 0,-2 2 2,0-3-1,3 0 0,5-2 0,6 1 0,8-1 1,7 1-1,9-3 2,10 1-2,10-2 0,7-3 0,6-1-3,2-9-7,6-3-29,1-6-1,-5-8 0,-1-7-2</inkml:trace>
  <inkml:trace contextRef="#ctx0" brushRef="#br0" timeOffset="117981.797">8758 12601 50,'0'0'29,"0"0"0,0 0-5,0 0-3,1 13-9,-4-2-3,-1 11-2,-4 5-2,-2 10-1,-2 1-1,0 8 1,-2 0-2,4 1 1,-1-4-1,6-3 0,4-9 0,8-4 0,5-7-1,9-6 1,5-9-1,6-5 0,3-6 0,3-6-2,1-3 0,-4-6-3,-1 2-2,-9-5-6,-2 2-15,-7 2-7,-11-5 1,-3 4-1,-10-7 2</inkml:trace>
  <inkml:trace contextRef="#ctx0" brushRef="#br0" timeOffset="118246.8235">8703 12623 86,'0'0'29,"0"0"1,9-11-2,-9 11-21,19-18-5,-6 7-1,0 1-1,1-2 1,1 0-3,1 3-1,-2-1-3,-1 3-7,-1 1-6,-1 0-3,0 8-3,-11-2-4,8 15 2,-13-3 5,4 9 6</inkml:trace>
  <inkml:trace contextRef="#ctx0" brushRef="#br0" timeOffset="118832.8821">8845 12605 0,'-12'28'11,"-3"-7"5,5 6 5,-4-13 3,6 4 0,0-8-2,8-10-6,0 13-2,0-13-2,22-6-2,-5-2-3,4 0-3,5-4-1,0 1-3,2-2 0,-3 0-2,-2 4 2,-5 2-1,-3 3 0,-4 4 1,-11 0 0,13 15 0,-11-1 0,0 3 1,-1 1-1,1 1 1,0 2-1,-1-3 0,1-3 1,0-4-1,-2-11 2,6 13-2,-6-13 2,9-7-1,-2-7 1,3-1-1,0-6 1,1 0-1,3-3 0,-2 0 0,1 5 0,-4 3-1,0 4 1,-9 12-1,8-2 0,-8 2 0,0 27 0,-1-6 1,0 5-1,1 3 0,0 1 0,2-3 0,-1-4 1,4-3-1,-1-7 1,-4-13 0,15 5 0,-6-13 2,1-8-1,3-2 0,-1-6 0,2-4 0,0-3 0,-1-3 0,-2 1-1,-2 1-1,-2 2 0,-5 1-3,0 8-1,-5-1-4,3 12-10,0 10-9,-5-13-7,5 13 1,0 0-1,15 4 2</inkml:trace>
  <inkml:trace contextRef="#ctx0" brushRef="#br0" timeOffset="119530.9519">9613 12399 43,'-8'10'26,"-9"1"2,-1 15 1,-10 4-8,-4 6-10,2 11-1,-3-1 1,5 9-1,3-3-3,8-1-1,7-9-2,10-3-1,7-13-1,10-5-2,5-9 2,4-8-2,3-9 1,0-6 1,-1-6-1,-2-3 0,-2-2 0,-6 0 0,-4 0 0,-6 2 0,-4 2-1,-3 4 0,-1 14 1,-14-16-2,1 12 1,-2 4 0,-1 4 0,-2 2 1,3 1-1,0 1 1,5 1 0,3 2 1,7-11-1,2 17 1,6-11-1,6-2 1,4-3 0,4-2 0,2-5-1,5-2 0,0-4 0,-2-2-2,-1 0-1,-3-4-2,-4 6-1,-6-7-2,-4 8-1,-7-5-3,-2 16 0,-2-19-2,2 19 1,-8-13 1,8 13 3,-14-5 1,14 5 3,-13 2 4,13-2 4,-12 14 3,2-1 1,2 9 3,-1 5 0,3 10-1,-4-1-1,6 10-2,-3-4-2,6 2-1,0-4-3,1-5-2,1-6-3,0-10-3,4 0-9,-2-8-17,-3-11-1,12-1-1,-5-12 2</inkml:trace>
  <inkml:trace contextRef="#ctx0" brushRef="#br0" timeOffset="119780.9769">9900 12862 75,'1'17'36,"-2"-7"0,1-10 3,9 20-9,-9-20-21,26 3-2,-8-3-2,3 0-1,1-1-3,-1-2-3,3 3-4,-6-7-6,1 2-22,-4 3-5,-4-2 1,-1 1 0</inkml:trace>
  <inkml:trace contextRef="#ctx0" brushRef="#br0" timeOffset="120967.0955">10458 12728 36,'0'0'28,"0"0"0,0 0 0,0 0-9,0 0-7,-4 25-3,-2-8-2,1 9-1,-2 2-2,3 7 0,-4 0 0,3 3-2,-2-6 1,4-4-1,0-6-1,1-4 1,1-7-1,1-11 0,0 0 0,0 0 0,3-22-1,0 3 1,2-3-2,0-2 1,2-4-1,0 0 0,1 2 1,1 4 0,1 4-1,-1 4 1,1 6 0,0 7-1,1 7 1,-2 7 0,1 3 0,1 6 1,-2 1-1,1 3 0,-3-1 0,1-4 1,-3-3-1,-1-3 1,-1-4-1,-3-11 1,1 10-1,-1-10 0,0 0 1,0-10-1,0 10 0,3-22 1,1 4-1,0-3 0,3-2 0,1-2 1,2 0-1,1 1 2,0 3-1,1 4 0,-2 4 0,1 6 1,-1 8-1,-1 7 0,-2 8-1,-1 2 0,-1 4 0,-1 3-2,0 1-2,-3-4-5,2-4-20,0 1-4,-3-19-1,7 12 0</inkml:trace>
  <inkml:trace contextRef="#ctx0" brushRef="#br0" timeOffset="121322.131">10895 12999 73,'0'0'35,"19"9"1,-9-9 1,4-7-17,3 8-9,-4-4-5,1 2-4,-1-1-2,-3 0-4,2 3-3,-12-1-5,21-6-11,-12 4-13,2-5 2,6 1-1,-3-5 2</inkml:trace>
  <inkml:trace contextRef="#ctx0" brushRef="#br0" timeOffset="121967.1955">11392 12903 62,'0'0'28,"0"0"0,-6-10-5,-9 7-10,-2 9-3,-7 1-2,1 9-1,-4 2 0,4 9 0,2-2 0,7 6-2,5-2-1,7-1-1,4-5-2,7-5 1,5-6-1,4-7-1,4-8 1,3-8 0,1-6-1,2-9 0,-2-4 0,0-4 0,-2-3 0,-4-4 0,-4-1 0,-5 2 0,-3 4 1,-4 2 0,-3 5 0,-3 4 0,-3 7 0,-2 7 0,-2 9 0,-1 9 0,-1 8-1,0 8 1,2 8-1,0 5 0,2 4 0,3 4-1,3-1 1,3-1-2,3-5 0,1-6-3,6-3-2,-3-12-8,9-3-10,0-8-8,2-11-1,3-3 2,-1-5 7,2-6 7,-2-1 8,-1-3 11,-3 3 15,-6 0 9,-1 8 6,-7 1-3,-4 12-2,0 0-4,0 0-4,-7 19-4,-3-2-6,3 7-2,-4 0-2,3 1-2,0 1-5,0-7-3,7 2-9,-2-8-17,3-13-3,0 0 1,0 0-2</inkml:trace>
  <inkml:trace contextRef="#ctx0" brushRef="#br0" timeOffset="122278.2266">11689 12758 88,'9'-17'35,"-9"17"1,8-15 0,-10 4-21,2 11-7,0 0-4,7-13-4,-7 13-4,0 0-3,0 0-5,0 0-9,0 0-15,0 0 2,8 13-1,-4 0 3</inkml:trace>
  <inkml:trace contextRef="#ctx0" brushRef="#br0" timeOffset="123802.379">11761 12894 56,'7'31'33,"-5"-6"-2,4 4 2,-3 0-9,0-5-11,4 2-4,-5-6-3,2 0-1,-2-5-1,0-3-1,-2-12 0,2 12 0,-2-12-1,0 0 0,3-19 0,0 3 0,3-7-2,0-2-1,5-4-3,1-7-4,5 8-6,-4-3-5,5 9-6,-4 1 1,3 9 1,-5 5 2,-2 9 5,-10-2 8,15 20 9,-10-2 9,-1 3 7,0 2 2,0 0 1,3 2 0,-2-6-2,6 1-3,-11-20-4,20 18-3,-9-19-3,1-1-1,-2-9-1,1 1 0,-4-6-1,0 1-1,-6 0 1,-2 2-1,1 13 0,-15-14 0,0 14 0,-1 6 0,-3 5 0,0 4-1,-1 3 1,4 5 0,1-2-1,5-1 1,4-2-1,5-4-1,7-2-2,2-6-1,10-3-2,1-6-1,10 2-1,-1-9 0,9 3 0,-2-7-1,5 3 3,-4-5 1,-1 2 2,-4 0 5,-6 0 1,-4 4 2,-7-2 1,-2 6 1,-12 6 0,0 0 1,0 0-2,-13 4 0,-1 7-2,3 7-1,-4 3-1,3 5-1,0 1 1,4 2-1,4-4 0,5 0 0,4-5 0,6-6-1,3-7 0,6-8 0,2-8 0,2-6 0,5-8 0,-1-7-1,-1-5 1,-2-5-1,-3-2 1,-4-1 0,-4-2 1,-3 0 0,-6 3 0,-3 4 0,-3 5 1,-1 5-1,-4 5 1,-2 8-1,-5 9 1,1 10-1,-4 10-1,1 9 0,1 6-1,-1 8 0,4 5-1,-1 0-2,7 3-1,0-6-3,5-1-1,-2-12-5,6 0-9,-4-10-8,0-16-4,1 14 0,-1-14 3,0 0 8,-6-13 9,6 13 11,-8-16 14,3 5 11,5 11 8,-5-14 1,5 14 1,1-10-7,-1 10-5,13-12-5,-3 4-5,8 3-3,-2-2-1,6 5 0,-1-1 0,4 9 0,-1 1-1,1 10 0,-3 0-1,1 7 0,-2 1-1,0 3-1,0-1 1,-4-2-1,0-7 0,-1-3 1,-2-5-1,0-7 0,-3-5 0,0-6-1,-4-6 1,0-1 0,-3-6-1,-3-2 1,-1-1-1,0-1 0,-2 4 0,0 3 0,1 4 0,1 2 0,0 12-1,0 0 1,14 0 0,-4 11 0,1 3 0,2 0 0,1 1 0,1 1 0,-4-1 0,0-2 0,-11-13 0,14 16 0,-14-16 0,0 0 1,0 0-1,4-11 0,-6-3 0,2-4 0,0-4 0,2-6 0,2-4 0,3 0 0,4-4 0,3 1 0,3 3-1,0 1-3,6 8-23,-3 4-9,-2 1-2,-2 4 2,-1 0-2</inkml:trace>
  <inkml:trace contextRef="#ctx0" brushRef="#br0" timeOffset="125038.5026">10178 16531 35,'0'0'29,"0"0"3,0 0-7,0 0-2,-1-14-11,1 14-3,0 0 0,11 2-1,-11-2-1,24 5-1,-5-3-1,10 5 0,7-3-1,12 4 0,7-1-1,10 1 0,7 0 0,6 1 0,8-2-1,7 1 0,6-1 0,4 0 0,0-1 0,4 1 0,-1-2-1,-2 2 0,-5 0 0,-5 3 0,-9-2 0,-6 0-1,-9 1 1,-9 4-1,-8-1 0,-9 0-1,-9-1 0,-8-3-2,-7 2 0,-7-4-3,-3 2-1,-10-8-3,0 0-8,-3-18-13,-3 7-7,-1-7 2,-3-3-1</inkml:trace>
  <inkml:trace contextRef="#ctx0" brushRef="#br0" timeOffset="125323.5311">11763 16377 87,'-9'10'34,"9"-10"-1,-1 12 2,18-5-28,6-2-4,10 5-1,3 3 1,7 8 1,2 5-1,2 6 2,-4 6-2,-3 6 0,-11 3 0,-9 5-2,-15 2 1,-15 3-2,-15 1 0,-15-6-5,-10 5-9,-11-11-23,-6-5-3,-3-12 2,2-9-2</inkml:trace>
  <inkml:trace contextRef="#ctx0" brushRef="#br0" timeOffset="129915.9903">10523 15379 65,'0'0'31,"1"22"0,-2-1-6,-3 7-11,3 13-5,-6 1-3,2 9 0,-2-2-1,0-1-1,0-7-1,2-6 0,-1-10 0,4-11-1,2-14-1,0 0-1,0-23 0,1-2 0,0-10 0,0-5-1,1-7 1,-3-3-1,1 0 2,-1-1 0,1 3 0,2 2 1,1 4 0,4 4-1,4 3 1,6 4 0,6 7-1,5 7 1,2 6-2,3 8 1,1 9-1,-1 9 1,-2 9-1,-3 6 0,-8 6 0,-6 3 0,-10 2 0,-6 1 0,-9-4 0,-8 0-1,-7-7 1,-4-3 0,-5-6 0,2-3 1,3-6-1,3-4 0,7-4 0,6-5 0,14 0-1,0 0 1,19-9 0,4 5 0,6 4-1,5 4 1,5 4 0,1 3 0,-1 6 1,-5 5-1,-5 1 1,-6 3 0,-10-2-1,-6 2 2,-15-5-1,-6 0 0,-12-5-1,-4-4 0,-7-4-1,-3-7-2,0-2-3,-2-14-6,12 0-15,4-6-11,8-6 1,10-4 0,10-6 1</inkml:trace>
  <inkml:trace contextRef="#ctx0" brushRef="#br0" timeOffset="130216.0203">10881 15472 72,'12'14'35,"-6"3"-1,2 4 2,3 7-21,-5-1-7,4 9-2,-3-4-1,4 3 0,-2-3-2,0-4 0,-1-7-1,1-6 1,-9-15-1,14 11-1,-14-11 1,10-18-1,-6-1 0,1-6-1,2-6 0,0-4-1,3-3-2,0-4-4,9 8-6,-5-2-20,7 4-6,2 7 2,1 2-1</inkml:trace>
  <inkml:trace contextRef="#ctx0" brushRef="#br0" timeOffset="130636.0623">11403 15552 68,'-4'15'35,"3"-2"0,1-13 1,0 0-15,0 0-13,0 0-2,9 1-2,-9-1 0,19 1-1,-9 3-1,2 5-1,0 5 0,-3 3 0,-2 4-1,-4 3 0,-4 3 1,-3 1-1,-4-4 0,-2-1 0,-1-4 1,0-3-1,1-3 0,10-13 1,-13 12 0,13-12 0,0 0 0,10-11-1,3 3 1,5 1 0,5-2 0,5 2 0,4 2 1,4 4-1,2 2-1,-2 5 1,-3 3-1,-4 0-3,-3 5-6,-8-4-28,-5-2-2,-4-4 1,-9-4-2</inkml:trace>
  <inkml:trace contextRef="#ctx0" brushRef="#br0" timeOffset="131472.1459">10629 17071 47,'3'12'35,"-2"6"2,-1 5 0,0 16-12,-6-6-12,6 15-3,-6-1-3,3 5 1,-3-4-3,1-2 0,0-9-4,0-9 1,3-9-6,2-19-4,0 0-7,-7-26-13,10-1-5,-4-10-3,3-3 1,-4-10 3,3 3 9,-5-9 11,1 7 14,-1 1 14,-1 4 10,-1 3 3,0 3 3,5 6-3,-2-2-4,11 15-7,0-9-6,11 11-4,3-4-2,9 5-2,3 0-1,2 4-2,2 4-2,-3 1-3,-1 8-3,-10-5-7,-1 12-17,-9 1-6,-9 4-1,-6 1 1</inkml:trace>
  <inkml:trace contextRef="#ctx0" brushRef="#br0" timeOffset="132645.2632">10667 17029 56,'-31'27'38,"6"-2"-1,5-5 2,11 3-15,9-23-13,7 13-3,8-14-4,7-2-1,3 0-3,1-4-2,1 4-2,-5-5-4,1 9-1,-12-2-2,4 12 1,-15-11-1,8 27 3,-10-10 2,1 7 4,-1 0 2,-1-2 4,5 3 3,-1-5 3,10 1 0,-2-10-1,11 2 1,-1-9-3,7-1-1,2-6-1,2-3-2,-2-4-1,1-1-3,-3-2 2,-3 0-1,-4 1 0,-3 1 1,-5-1 0,-3 2 0,-8 10 0,2-19 0,-2 19-1,-9-18 0,-2 11 0,-2 2 0,0 1 0,-4 2-1,1 2 1,-2 3 0,1 3 0,0 5 1,2 4-1,3 2 1,0 5-1,4 3 3,4 3-2,6 1 1,4 0-1,7 0 2,3-2-3,6-2 2,2-5-3,2-6-1,5-6-2,-2-9-3,6-4-4,-7-14-4,7 2-7,-10-16-5,6 3 1,-9-12 2,3 6 9,-10-8 4,-5 6 10,-2 4 6,-9 3 10,3 11 5,-9 1 2,7 19 0,-15-2-4,9 19-5,-5 3-4,5 10-1,-2 3-2,3 7 0,0-2-3,2 1 1,0-4-3,2-4 1,1-7-1,0-5 0,0-6-1,0-13-1,0 0 1,-2-11-1,0-6 1,0-5-2,0-4 2,0-6-1,2-4 2,2-4-2,2-1 2,5 0-1,4-1 1,4 4 0,4-1 1,4 6-1,2 5 1,0 10-1,0 6 0,-3 10 0,-3 9 0,-6 10 0,-7 8-1,-6 6 1,-8 5-1,-6 4 1,-7 2-1,-4-1 1,-3-2-1,0-7 1,1-3-1,4-6 1,3-6-1,8-5 1,10-12-2,-1 10 2,12-11-1,5 1 0,4-1-1,3 3 1,3 1 1,0 4-1,2 2 0,-3 5 1,-5 3-1,-3 4 1,-7 1-1,-7 1 1,-6-1 0,-7-1-3,-6-3 1,-5-6-1,-4-2-3,-5-13-6,8 2-20,-2-13-11,4-3 2,5-8 0</inkml:trace>
  <inkml:trace contextRef="#ctx0" brushRef="#br0" timeOffset="133269.3255">11615 17318 97,'25'23'40,"-4"-1"-1,-4 2 1,-3-9-27,-1 7-10,-3 0-3,-5 2 2,-3-5-1,-2 0 1,-1-4-1,2-3 1,-1-12 0,0 0 0,0 0-1,10-26 0,-1 5 0,1-5 0,2-5-1,4-4-2,2 1-1,-1-2-3,2 10-1,-3-2-4,2 12-6,-6-3-10,6 17-3,-9-2-1,4 10-1,-2 0 3,-1 5 5,-2 0 9,0 2 14,-1 5 16,-3-7 7,-2 7 6,-2-5 2,3 3 2,-3-16-4,3 23-1,-3-23-11,13 17-5,-1-12-3,9 2-3,2-1-1,3 0-2,1 2 0,0 3-1,-1 0 0,-3 1-1,-8 5 0,-6 0 0,-8 4 0,-4 2-1,-5 3 1,-3 0-1,-4-1 1,1 1-1,3-3 2,4 0-2,5-4 1,9 0 0,7-3-1,7-5-2,10 1-5,-1-4-27,10-6-7,3-4 2,5-3-1</inkml:trace>
  <inkml:trace contextRef="#ctx0" brushRef="#br0" timeOffset="134978.4964">12030 17423 40,'-10'10'29,"10"-10"1,0 0-6,-11 6-7,11-6-2,0 0-4,0 0-1,0 0-2,0 0-1,0 0 0,0 0 0,0 0-1,14-7-1,-4 2-1,5 4 0,3-2-1,0 2 0,1-1-1,-1 5-1,-1-1 0,-3 4 0,-3 3-1,-5 3 0,-4 4 0,-4 1 0,-5 1 1,-5 5-3,-3-2 2,-6 2-2,-2-3 2,-3-2-2,-2 0 1,-1-4-1,4-1 2,2-4 0,4 0 0,4-3 0,4-2 0,11-4 0,-10 4 0,10-4 0,13-1 1,1-1-1,4 0 1,6 2-1,5 1 1,3 1-1,0 4 1,0 1-1,-2 5 1,-4 3-1,-2 2 0,-7 0 0,-4 0 1,-5 2-1,-7-3 1,-2 2 0,-6-4 0,-6-1 0,-6-1 0,-6 2 1,-5-1 0,-4-3-1,-3-2 0,-5-1-1,-1-1 0,-1-2-2,4-3-2,0-4-7,12-2-29,2-4-2,9-6 1,10-9 0</inkml:trace>
  <inkml:trace contextRef="#ctx0" brushRef="#br0" timeOffset="135813.5799">14051 15734 39,'7'-13'28,"-7"13"3,-5-11-3,5 11-7,-24 0-4,4 13-2,-15 0-2,-3 12-2,-15 3-1,-5 8-1,-11 3-2,-3 8-2,-3-2-2,-1-2-2,4-5-1,5-5-3,10-6-2,8-12-5,16-5-6,7-13-18,16-11-4,14-7 1,14-5 0</inkml:trace>
  <inkml:trace contextRef="#ctx0" brushRef="#br0" timeOffset="136227.6213">13932 15773 64,'0'0'32,"14"10"1,-4-6 1,2 1-16,11 11-7,0 1-1,10 7-2,4 2 0,12 9-2,5 1-1,10 5-1,3-2-1,3 0-2,1-3 1,-1 1-2,-4-8 0,-6-6-1,-4-5-1,-10-7-2,-4-1-6,-14-13-15,-6 2-15,-11-6 2,-11 7-2,-16-16 1</inkml:trace>
  <inkml:trace contextRef="#ctx0" brushRef="#br0" timeOffset="136933.692">13274 16167 15,'0'0'26,"-10"2"2,10-2 3,-3 20-8,1-2-5,5 18-2,-5 5-1,5 18-2,-5 9-3,4 17-1,-4 6-2,3 13-1,-3-3-1,2 1-2,-1-6 0,2-6-2,-3-14 1,2-10-1,-1-13 0,0-15 1,0-10-2,0-8 2,0-7-2,1-13 2,-1 10-2,1-10 2,0 0-2,0 0 1,0 0-1,0 0 0,0 0 1,0 0-1,0 0 0,13-4 0,-1 7 0,5 3 0,8 3 0,5 4 1,10 6-1,6 3 0,8 4 1,7 4-3,7 3 2,4 1-2,3-2 1,2-5-1,-3-4 0,-2-5-1,-4-4-1,-7-7-1,-4 0-3,-15-12-13,-5-1-20,-7-3 2,-9-5 1,-4-7 1</inkml:trace>
  <inkml:trace contextRef="#ctx0" brushRef="#br0" timeOffset="137558.7544">14888 16258 6,'-15'-13'20,"15"13"4,0 0 3,-10-14-8,10 14-5,0 0 0,0 0 0,0 0 1,0 0-2,0 0 0,1 26-3,-3-1-2,4 15-1,-4 8 0,5 17-1,-2 8-1,3 12-1,0 4 0,5 7-2,1-3 0,1-2-1,2-6 0,0-8-1,-3-7 1,2-8 1,-4-8-2,-2-10 2,-1-7-1,-2-4 0,-2-5 0,-1-6 1,-2-4-1,-3-5 0,-4-3 0,-4-2 0,-8-3 0,-7 1 0,-8-3-1,-7 3 1,-9 0-1,-7 2-2,-5 3 2,-6-2-3,2 0 0,0-4-2,7 2-5,1-13-24,12-4-7,10-13 3,12-7-3</inkml:trace>
  <inkml:trace contextRef="#ctx0" brushRef="#br0" timeOffset="137986.7973">13671 16460 62,'-10'-12'33,"10"12"0,-13-8-5,13 8-10,-10-1-6,10 1-2,0 0 0,0 0-1,6-15-2,11 3-2,4-7-2,7-2-1,3-2-1,2-2-1,1 2-2,-3-1-3,-2 7-3,-11-1-10,-5 12-20,-13 6 0,4 11 0,-12 6 0</inkml:trace>
  <inkml:trace contextRef="#ctx0" brushRef="#br0" timeOffset="138249.8235">13517 16949 59,'6'17'37,"6"-3"0,7-7 3,12 6-18,2-14-9,13 8-2,-1-6-3,4 5-2,-1-2-3,1 3-2,-2 2-4,-4-4-5,-1 7-14,-5-6-19,-3-1 2,-1-5 0,0-5-2</inkml:trace>
  <inkml:trace contextRef="#ctx0" brushRef="#br0" timeOffset="138498.8485">14638 16714 79,'2'28'37,"-1"4"-2,3 6 1,3 10-25,-2-2-7,3 6-3,-1 1-3,-2-5-6,2-3-27,1-5 0,-3-13-1,2-12-1</inkml:trace>
  <inkml:trace contextRef="#ctx0" brushRef="#br0" timeOffset="139054.904">13944 15283 90,'0'0'35,"0"0"1,0 0 0,6 25-24,-8-4-7,2 9-2,-1 5-3,0 4-3,2 6-3,-4-5-8,5-3-21,0-2-1,0-14 1,1-8-1</inkml:trace>
  <inkml:trace contextRef="#ctx0" brushRef="#br0" timeOffset="139730.9717">13780 14673 69,'-12'16'32,"14"9"-2,-3 1 1,0 9-20,6 12-5,-4 1 0,4 7-1,-3-4-1,1 1-1,-3-13 1,1-4 0,-1-11-1,0-7 0,0-17-2,0 0 1,0 0-1,-8-13 0,5-7 1,1-4-1,-1-5-1,0-5 1,2-3-1,0 0 1,3 1 0,1 0 0,-1 4 0,3 6 1,0 5 0,2 8 0,3 8-1,2 10-1,2 6 1,2 8 0,3 3-1,2 3-1,1 0 1,0-1 0,-2-7 1,-1-3 1,-3-7-1,0-5 1,-5-9-1,-1-5 1,-4-7-1,-1-3-1,-2-7-1,-4-4 0,0 0-2,-4-4-3,5 6-4,-6-4-7,7 4-16,2 6-5,1 1 2,7 5-1</inkml:trace>
  <inkml:trace contextRef="#ctx0" brushRef="#br0" timeOffset="140077.0063">14197 14531 51,'17'19'30,"-16"-4"1,0 12 0,-6 4-6,-3 4-12,4 7-6,-3-2-2,5 5-1,-1-8 0,7-1 0,1-10 0,7-4-1,1-11 0,5-6 1,0-8-1,5-6 0,-1-7-1,0-7 0,-1-5-1,-2-3 1,-3-3-1,-4-1 0,-7-1-1,-6 1 1,-5 3-2,-7 5 0,-4 8-2,-5 4-2,0 9-1,-4 2-4,8 10-5,-2-1-12,4 5-8,9 4 1,7-14-1,3 23 3</inkml:trace>
  <inkml:trace contextRef="#ctx0" brushRef="#br0" timeOffset="140420.0406">14429 14711 77,'0'0'32,"8"8"1,-8-8-2,9 2-17,1 1-4,-1-4-3,4 4-1,0-1-1,3 2 0,0 1-2,-1 5-1,1 3-1,-3 5-1,-4 0 1,-2 3-2,-4 3 2,-4 1-2,-3 1 2,-3-3 0,-2-3-5,2-1-1,1-3 0,3-3 1,3-13-1,8 18 1,3-14-2,4-1-1,3-4 0,3 4-11,2-3-17,-1-5 1,1 2-2,-2-6 0</inkml:trace>
  <inkml:trace contextRef="#ctx0" brushRef="#br0" timeOffset="156390.6375">15037 17549 11,'0'0'22,"0"0"0,0 0 2,0 0-10,0 0-4,0 0-1,0 0 0,0 0 0,11 8 1,-11-8-1,11 0 0,-11 0 0,20 2 0,-6-2-2,7 3 0,-1-2-1,5 4-1,-1-4 0,4 3-1,-3-2-1,-1 1 0,-3-1-2,-3 2-2,-2-2 1,-5 2 0,-1-2-1,-10-2-2,13 7-4,-13-7-13,0 0-17,8-10 3,-8 10-3,13-24 1</inkml:trace>
  <inkml:trace contextRef="#ctx0" brushRef="#br0" timeOffset="157458.7443">15665 17383 48,'0'0'31,"-3"11"1,3-11 0,0 0-15,9 18-6,-5-1-3,1 13-3,-3 7 0,2 10-1,-5 3 1,2 6-2,-3 3 0,1-3-2,-3-5 0,3-9 0,-1-12 0,1-4 0,0-8-1,1-18 1,0 0-1,0 0 0,0-18 0,1-2 1,-1-3-1,1-6-1,0-3 1,0-1 0,0-5 0,3-1 2,1 1-1,0-1 2,2 2-2,1 2 2,0 4-1,1 3 2,1 4-3,1 5 0,0 3 1,3 4-2,1 2 1,2 2-1,1 2 0,0 6 0,1 5-1,0 4 1,-3 7 0,-2 6 0,-5 5-1,-5 6 0,-6 2 0,-5 1-1,-6-1 2,-2-3-2,-4-5 1,-1-5 0,0-2 0,2-9 1,2-3 0,3-3 0,3-1 0,10-4 1,-10-2-1,10 2 0,0 0 0,16-11 1,-3 8-1,4-2 0,4 2 0,5 3 0,0 5 0,0 3 0,0 3 0,-3 4 0,-4 1 0,-3 5 0,-6 5 0,-8-2 0,-6 0 0,-7-1 1,-7 2-1,-6-8 0,-5-1 1,-4-4-1,-1-6-1,-2-4 0,2-1 0,3-10-1,6-3-1,5 1-2,10-7-3,4-3-6,15-1-15,6-5-8,7-2 0,8 0 0</inkml:trace>
  <inkml:trace contextRef="#ctx0" brushRef="#br0" timeOffset="157812.7797">16158 17565 47,'0'0'30,"7"21"2,-7-3-2,-1-1-10,5 11-7,-4-1-4,5 6-3,-2-2-1,1 5 0,0-2-2,1-1 1,-2-8-1,1-7-1,-2-4 0,-2-14 0,0 0 0,0 0-1,-6-10 0,3-9 0,0-3 0,3-1 0,1-4 0,2-1 0,3 0 0,4 1 0,3 5 0,5 5-1,2 3 0,3 3-4,4 7-11,0-6-21,-3-7-3,-1-5 2,-2-11-2</inkml:trace>
  <inkml:trace contextRef="#ctx0" brushRef="#br0" timeOffset="194330.6224">17390 17366 53,'10'25'32,"-3"-5"-1,1-2-1,0-1-17,-4-4-11,3 0 0,1-3 1,2 0 1,0-8 0,5-1-1,6-9 1,10-8-1,10-12 0,12-13-6,16-8-18,12-17-12,7-15-1,9-13-1,0-15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42:53.1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3991 11508 17,'0'0'19,"6"-10"1,-6 10-4,0 0-2,0 0-1,-1-11-3,1 11-3,-9 5-2,0 1 0,-3 4-1,-6 5 0,-1 6 0,-9 7 1,-4 11 2,-10 3 0,-1 7 1,-6 1-1,-1 3 0,-4-2-2,3-2-1,-1-6-2,6-8-2,7-6-4,3-10-7,7-7-16,9-4-4,2-12 0,18 4-1</inkml:trace>
  <inkml:trace contextRef="#ctx0" brushRef="#br0" timeOffset="585.117">4016 11495 16,'-3'14'20,"3"-14"2,0 0-3,0 0 0,0 0-1,0 13-1,0-13-2,16 22-1,-5-4-1,10 5-3,3 4-2,12 5-1,4-1-2,10 5-1,4-1-1,8 2 0,1-6-2,1-2 0,-3-3 0,-5-4-1,-5-1-2,-7-6-2,-6-1-4,-12-4-7,-6-3-19,-7 4 1,-13-11 0,4 14-1</inkml:trace>
  <inkml:trace contextRef="#ctx0" brushRef="#br0" timeOffset="1629.3258">3349 12119 19,'0'0'21,"-12"-3"-1,12 3 5,0 0-10,0 0-2,0 0-1,0 13-2,0 1 0,-1 3-2,1 8-1,0 10-1,0 12 0,-1 9-1,0 9-2,-3 3 1,2 6-1,-2 3 1,0 1 0,-3-6-1,2-4 1,-1-7-2,3-8 1,0-7-2,0-5 1,1-11-2,1-7 1,0-4-1,0-6 1,1-13-1,0 16 1,0-16-1,0 0 1,0 0 0,0 11-1,0-11 1,0 0 0,0 0-1,0 0 1,0 0-1,0 0 1,0 0-1,0 0 1,0 0-1,0 0 0,0 0 0,0 0 1,0 0-1,10 4 0,-10-4 1,19 13-1,-2-1 1,4 3 0,7 3 0,7 3 0,6 2 1,4 5-1,4-1 0,2 2 0,0 0-1,1 2-1,-2-1 1,-4-1-1,-3-1 0,-3-1-1,-5-1 0,-4-3 0,-3-2-2,-6-8-4,0 2-8,-4-8-20,-4-11 1,1-3 1,-3-15-2</inkml:trace>
  <inkml:trace contextRef="#ctx0" brushRef="#br0" timeOffset="2690.538">4842 11948 21,'0'0'19,"0"0"1,0 0-4,0 0 0,0 0-3,0 0 0,-8 11-1,8-11 0,-8 17-1,4 0 0,-1 4-1,1 12-1,-3 10-2,1 9-2,0 10 1,3 11-2,-1 7 1,3 3-1,-2 3-2,3-3 1,2-5-2,1-4 1,2-10-2,0-8 1,-1-9-1,2-7 1,0-8-1,0-6 1,-2-8-1,1-2 1,-2-6 0,-3-10-1,4 12 1,-4-12 0,0 0 0,0 0-1,0 0 1,0 0-1,0 0 1,0 0 0,0 0-1,0 0 0,0 0 1,0 0-1,0 0 1,0 0-1,0 0 0,0 0 1,0 0-1,0 0 1,0 0-1,0 0 0,0 0 1,0 0-1,0 0 1,0 0-1,0 0 0,0 0 0,-8 3 1,8-3-1,-18 6 0,4 2 0,-8 6 0,-7 5 1,-9 8-1,-10 7 1,-7 6-1,-6 6-1,-6 4 1,-4 2-1,0-3 0,2-5-1,6-3-2,5-12-4,11-3-3,1-16-13,11-8-14,11-9 2,9-12 1,10-8 1</inkml:trace>
  <inkml:trace contextRef="#ctx0" brushRef="#br0" timeOffset="3215.643">3561 12312 34,'1'20'24,"-1"-20"3,0 13-1,0-13-10,0 13-2,0-13 0,1 10-1,-1-10-1,10 3-2,2-7-2,0-9 0,8-1-2,2-7-2,3-3-2,3-5-2,-3-4-4,1 3-4,-6-2-6,-2 5-16,-2 8-4,-10 2 0,-6 17 1</inkml:trace>
  <inkml:trace contextRef="#ctx0" brushRef="#br0" timeOffset="3668.7336">3634 12985 56,'0'0'31,"0"0"-1,0 0 2,0 0-8,-1 16-10,1-16-4,14 21-2,-3-6-3,7 5 0,2 2-1,7 3-2,4-1-1,5-1-1,4-2-2,1-7-3,3 0-4,-3-12-7,4-4-13,-1-4-5,-6-11 1,-1 0-1</inkml:trace>
  <inkml:trace contextRef="#ctx0" brushRef="#br0" timeOffset="4072.8144">4533 12365 27,'0'0'26,"1"-16"2,-1 16 2,0 0-7,2-12-4,-2 12-5,0 0-1,0 13-4,-2 4-1,3 11-2,-2 11-2,2 8 0,-1 7-2,0 5 0,3 5-5,-1-8-9,1-6-22,4-5 1,0-21 0,4-8-1</inkml:trace>
  <inkml:trace contextRef="#ctx0" brushRef="#br0" timeOffset="6355.2707">6112 12512 17,'0'0'12,"0"0"-2,0 0 0,0 0-2,-9 2-1,9-2 0,0 0 0,0 0 1,0 0-1,0 0 0,-9 5 0,9-5 0,0 0-2,0 0 0,0 0 0,0 0-1,0 0 1,12 7 0,-2-5 0,4 4 0,6-2 0,7 2 1,6-3 0,9 2 0,5-5-2,9 1 1,4-5-2,6 2 1,3-4-1,4 0 1,-1-3-2,4 2 0,-3-1 0,1 1 0,-3 0 0,-1 1-1,-4 0 0,-3 3-1,-3-2 0,-6 3 1,-5-2-1,-3 2 0,-6 0 0,-4 2 0,-6-3 0,-4 3 1,-5-1-1,-3 1 0,-5 0-1,-2-1 0,-11 1-2,10-2-2,-10 2-6,0 0-11,-2-13-12,2 13 1,-7-22-1,3 10 3</inkml:trace>
  <inkml:trace contextRef="#ctx0" brushRef="#br0" timeOffset="6775.3548">7435 12203 48,'-14'-1'27,"14"1"2,0 0-1,-9-2-13,9 2-4,0 0-2,0 0-1,0 0-3,0 0-1,0 0-1,15 13-1,-4-5 0,6 3-1,2 3 0,6 1 0,2 5-1,2 0 1,0 1 0,0 2-1,-3 2 0,-4 0 1,-2 2-1,-6 2 1,-2 2 0,-7 1 0,-7 1 0,-5 1 0,-8 1 1,-2 0 0,-6-2-1,-5-4 0,-1 0-4,0-7-1,3 2-6,-1-9-8,5-8-16,9 1 2,3-13-3,10 5 4</inkml:trace>
  <inkml:trace contextRef="#ctx0" brushRef="#br0" timeOffset="9830.9657">9619 11494 27,'0'0'22,"0"0"-6,0 0 1,0 0 0,0 0-5,0 0-2,-8 5-2,8-5-1,-9 7-2,9-7-1,-19 14 0,6-2-1,-7 2 0,-3 3 0,-7 4 1,-4 6 0,-9 4 1,-2 6 1,-9 1 0,-3 7-1,-5-2 0,-1 3 0,-3-2-1,3-4 0,2-5-1,4-1-1,5-8-1,6-5-1,9-3-3,4-9-5,10-3-18,9-4-7,4-9 0,10 7-2,7-28 2</inkml:trace>
  <inkml:trace contextRef="#ctx0" brushRef="#br0" timeOffset="10402.08">9618 11574 27,'0'0'25,"0"0"1,0 0 1,5-13-10,-5 13-4,0 0-2,0 0-2,0 0-2,14 16-1,-1-3-1,1 2 0,8 5-1,3 3 1,8 4-1,3-1-1,7 1 0,-1-2-1,3 0 0,-1-4-1,2-4 0,-4-3-1,0-4-1,-3-1-2,-7-7-3,0 3-8,-5-3-14,-7-6-4,-2 4-1,-18 0 0</inkml:trace>
  <inkml:trace contextRef="#ctx0" brushRef="#br0" timeOffset="11366.2728">8689 12227 14,'-2'-10'16,"0"-2"1,2 12-6,3-17-1,-3 17-2,4-20-1,-4 20 2,3-18 0,-3 18 0,3-10 1,-3 10-1,0 0 0,0 0-2,0 0 1,0 0-2,0 0-2,11 18 1,-5 2-1,0 6 1,2 10-1,0 8 2,4 14-2,-3 6 1,0 6-1,-2 6-1,0 4 0,-3 1-1,-1-1-1,-2-4 0,0-5 0,-1-5-1,-1-7 0,0-8 0,0-8 1,-1-8-1,2-7 1,-1-8-1,1-6 1,0-14-1,-1 11 1,1-11 0,0 0 0,0 0-1,0 0 1,0 0 0,0 0 0,0 0-1,0 0 0,0 0 1,0 0-1,11 0 0,-3 0 0,5 3 0,3-2 0,7 2 0,6 2 1,7 1-1,5 2 0,5 2 0,4 3 0,4 1 1,4 3-1,0-1 0,2 3 1,-3 1-1,0-1-1,-4 0 0,-3-4-1,-7 0 0,-6-4-2,-2-2-3,-7-9-6,-1-4-15,-4-6-6,-3-10-1,0-2 1,-2-14 1</inkml:trace>
  <inkml:trace contextRef="#ctx0" brushRef="#br0" timeOffset="12178.4352">10290 11986 5,'-6'-12'14,"6"12"1,0 0 1,0 0-1,1-12-1,-1 12 1,0 0-2,0 0-2,0 0-2,0 0-3,0 0-1,-1 11 1,0 3-1,0 4 0,2 10 1,-2 9 0,2 12 0,-2 8 1,3 12-1,-1 4 0,2 9-2,-1-3 1,1 4-1,-2-6-2,2-4 1,-1-10-2,1-7 0,0-10 0,-1-5-1,0-8 1,0-6-1,0-6 1,0-5 0,-1-4 0,-1-12 0,2 12 1,-2-12-1,0 0 0,0 0 0,0 0 0,0 0 0,0 0 0,0 0 0,0 0 0,0 0 0,0 0-1,0 0 1,0 0-1,-13 2 0,4 1 0,-3 3 0,-6 2 0,-5 6 0,-8 6 0,-8 7 0,-10 7 0,-6 7 1,-6 3-1,-5 5 0,-1 4 0,-1-3-3,4-2 0,3-11-6,11-4-10,6-12-19,4-18 2,13-12-1,5-19 1</inkml:trace>
  <inkml:trace contextRef="#ctx0" brushRef="#br0" timeOffset="12681.5358">9137 12234 31,'-16'4'23,"16"-4"3,-8 3 2,8-3-11,0 0-3,0 0-1,0 0 0,0 0 0,0 0-4,0 0 0,10-11-3,2-2-1,6-1-1,6-6-2,5-2 0,4-3-2,3 0 0,0 1-2,-3 0-1,-2 6-4,-7 1-8,-5 4-17,-4 10-2,-15 3 1,9 6 0</inkml:trace>
  <inkml:trace contextRef="#ctx0" brushRef="#br0" timeOffset="13118.6232">9093 12937 5,'0'0'21,"0"0"3,0 0-3,0 0 1,13-4-1,-13 4-1,13 2-3,1 2-3,0-1-2,6 4-2,1-2-4,10 5-1,3-3-1,4 3-2,1-2-1,3 1-2,1 0-1,-2-3-4,1 1-6,-6-5-10,-4-5-11,5-1 0,-7-10-1,3 1 2</inkml:trace>
  <inkml:trace contextRef="#ctx0" brushRef="#br0" timeOffset="13673.7342">10097 12113 27,'0'0'22,"0"0"2,0 0-4,0 0-5,0 0-3,0 0-2,0 0-3,0 0-1,0 0 0,0 0 1,-2 16 1,1-4 1,5 10-2,-2 5 2,5 10-3,-3 5 2,4 12-3,-2 3-1,3 2-2,-2-1 0,1-4-3,-1-3-4,-2-10-9,-1-7-22,3-5 3,-4-16-3,3-3 2</inkml:trace>
  <inkml:trace contextRef="#ctx0" brushRef="#br0" timeOffset="15405.0804">11093 12575 5,'0'0'16,"0"0"-4,0 0 1,0 0-1,0 0 0,0 0-1,0 0-1,0 0-1,0 0-2,0 0-2,0 0 0,0 0-2,0 0 0,0 0-1,0 0 0,9-6 1,-9 6-1,14 0 1,-3 1-1,1-1 1,3 2 1,3-1 0,2 1 2,3-1-1,4 3 0,1-2 2,7 2-2,1-2-1,6 3 0,3-4-1,6 1 0,5-3-1,2 1-1,4-2 1,4-2-1,2 1 1,1-1 0,2-2-1,2 3 1,-1-1 0,1 1-1,0 2 0,2-1 1,2 1-1,-1 1 0,1 0 1,0 1-1,-3-1 1,1 3 0,-4-3-1,-1 1 1,-4-1-1,-3 1 0,-6-1-1,-2 0 1,-5 1-1,-4-1 0,-5-1 0,-5 1 0,-4 0 0,-6-2 0,-2 1-1,-7-2-2,-1 2-1,-6-5-4,-1 5-6,-9 1-15,5-17-5,-5 17 0,-2-26-1,1 13 3</inkml:trace>
  <inkml:trace contextRef="#ctx0" brushRef="#br0" timeOffset="15775.1544">13232 12244 25,'0'0'23,"-12"4"1,12-4 3,0 0-9,8 11-5,3-5-1,3 2-2,5 5-1,2 1-2,6 5-1,-2 2-2,2 5 0,-2 5-2,-2 1-1,-5 3 1,-4 3-1,-6 0 1,-6 3 1,-9 0-2,-8 0 1,-9 0-4,-10-5-5,-6-2-14,-5-1-10,-7-10-1,2-2-1,0-14 0</inkml:trace>
  <inkml:trace contextRef="#ctx0" brushRef="#br0" timeOffset="17390.4774">14792 11638 17,'0'0'13,"0"0"0,0 0 1,0 0 0,0 0 0,0 0-3,0 0-2,0 0-2,0 0-1,-9 1-1,9-1 0,-17 7 1,2-1 1,-4 5 1,-12 3 0,-4 9 2,-13-1 1,-4 9-2,-13 1-1,-4 5-2,-5-2 0,-2 3-2,0-5-2,5-1-2,6-4-1,5-5-2,13-2-5,4-8-8,13-4-15,12 1-3,9-11 1,9 1-1</inkml:trace>
  <inkml:trace contextRef="#ctx0" brushRef="#br0" timeOffset="17946.5886">14802 11689 25,'0'0'23,"0"0"1,0 0-3,0 0-2,0 0-3,0 0-3,0 0-2,0 0-1,12 19 1,-12-19-3,22 25 0,-4-8-1,8 7-1,3 2 0,8 3-2,5-1 0,5 1-1,1-3-1,4-4 0,-3-3-2,0-4-1,-1-4-2,-7-8-2,-5 3-5,-11-8-10,-7-2-15,-5 4 0,-13 0 0,0 0 1</inkml:trace>
  <inkml:trace contextRef="#ctx0" brushRef="#br0" timeOffset="18939.7872">13891 12098 5,'0'0'19,"0"0"-1,0 0 3,0 0-6,0 0-2,0 0-1,0 0 0,0 15-2,0-15 0,3 26 0,-3-8 0,3 10-1,-2 4 0,2 7-2,-3 6-1,2 6-1,-2 3-1,1 3-1,-2 3 0,3-1 1,-2-1-2,1 1 0,1-7-1,1 0 1,0-8-2,0-3 1,0-6-1,0-4-1,-1-5 2,0-6-1,0-4 0,-1-3 0,-1-2 1,0-11-1,0 13 0,0-13 0,0 0 1,-2 10-1,2-10 0,0 0 0,0 0 1,0 0-1,0 0 0,0 0 1,0 0-1,0 0 0,0 0 1,0 0 0,0 0-1,0 0 1,5 11 0,-5-11-1,10 5 1,-10-5-1,18 10 1,-6-4-1,7 1 0,2 0 1,5 2-1,6-1 0,3 1 0,4 1 0,6 0 1,3 1-1,1 0 0,1 3 0,2-1 0,-1 4 0,0-2-1,-4 2 1,-2 0-1,-5-3-1,-4 0 0,-6-5-2,-1 0-3,-10-8-8,-1-3-17,-2-1-2,-7-9 0,1-1-1</inkml:trace>
  <inkml:trace contextRef="#ctx0" brushRef="#br0" timeOffset="19961.9916">15456 12094 3,'0'0'10,"-10"-11"-4,10 11 2,-8-12 0,8 12 0,0 0 2,-8-11 1,8 11-1,0 0 1,-2-13-1,2 13 0,0 0 0,0 0 0,0 0-2,0 0 0,0 0-1,0 0-1,0 0 0,0 0 0,2 12 2,-3 6-4,3 7 0,-2 6 0,3 10 1,-1 6-1,2 7 0,0 3-1,1 4-2,-1-3 1,0-2-1,0-2 0,-1-7 0,-2-6-1,-1-5 0,0-8 0,-2-5 1,0-4-1,-1-5 0,1-4 0,2-10 0,-5 13 0,5-13 1,0 0-1,0 0 0,0 0 1,-8 11-1,8-11 1,0 0 0,0 0-1,0 0 1,-12 0 0,12 0-1,0 0 1,-12 0 0,12 0-1,-11-1 1,11 1-1,-11 0 0,11 0 1,0 0-1,-11 0 0,11 0 0,0 0 0,0 0 0,0 0 0,-10 2 1,10-2-1,0 0 0,-12 9 0,4-2 0,-4 4 0,-5 3 0,-6 4 0,-7 5 0,-8 5 0,-6 4 0,-7 1 1,-6 4 0,-4 2-1,-2-1 0,0 0-2,4-7 0,8 0-6,1-13-9,10-5-19,12-4 1,7-11 1,21 2-2</inkml:trace>
  <inkml:trace contextRef="#ctx0" brushRef="#br0" timeOffset="20563.1118">14208 12307 35,'0'0'25,"0"0"3,0 0-5,0 0-5,0 0-1,0 0-1,0 0-1,1-18-3,-1 18-3,16-24-3,0 10-2,0-4-1,4-2-3,3 3-3,-1-4-3,2 7-5,-7-3-5,0 7-12,-2 10-4,-15 0-2,12 12 2</inkml:trace>
  <inkml:trace contextRef="#ctx0" brushRef="#br0" timeOffset="20902.1795">14123 12833 36,'0'0'26,"6"23"4,-6-23 0,13 9-10,-4-2-6,3-6 0,4 6-3,1-6-3,5 2-2,3-3-2,5 0-2,3-1-2,0-1-2,2 0-1,-3-7-5,2 5-9,-2-1-14,-2-8-2,4 3 0,-7-8 2</inkml:trace>
  <inkml:trace contextRef="#ctx0" brushRef="#br0" timeOffset="21263.2518">15299 12267 28,'0'0'24,"0"0"3,0 0 2,0 0-8,0 0-6,-8 13-3,8-13 0,-6 22 0,-2-5-4,3 10-2,-4 2-1,3 7-1,-1 1-4,0-3-4,4 2-8,0-3-16,1-12-4,7-3-1,-5-18 0</inkml:trace>
  <inkml:trace contextRef="#ctx0" brushRef="#br0" timeOffset="24360.8711">16554 12287 14,'0'0'18,"-13"6"2,13-6-5,0 0-2,0 0 1,12 0-1,-1 0 0,4-2 0,4 1-2,6 0-1,6-1-1,8 1 0,3-3-2,9 3-1,4-5 0,9 3-1,2-3 0,4 2-1,0-2 0,3 2-1,-2-2-1,0 1-1,-3-1-1,1 1 1,-1-1-1,-2 0 1,-1 0-1,-1 0 0,-2 0 0,-2 2 0,-5-1 0,-4 2 0,-5-1 0,-5-2-2,-6 5-1,-7-5-4,-2 6-4,-11-7-7,-2-1-15,-3 2 1,-9-5-1,-1 11 1</inkml:trace>
  <inkml:trace contextRef="#ctx0" brushRef="#br0" timeOffset="24766.9524">17877 11905 40,'-22'8'22,"22"-8"3,-12 6 0,12-6-15,0 0-2,0 0 0,1 12 2,-1-12-1,20 13-2,-4-5 1,7 3-3,3 1 0,7 2-1,1 0 0,3 2-1,0 0-1,0 1 1,-2 1-2,-4 0 1,-8 3-1,-7 3 0,-9 1 0,-10 2 0,-15 4 1,-11 2-1,-11 4 0,-9 1-2,-2-2-4,-5-6-9,3-8-20,9-2 2,6-16-1,15-6-1</inkml:trace>
  <inkml:trace contextRef="#ctx0" brushRef="#br0" timeOffset="25783.1555">20051 11662 23,'0'0'16,"-13"-3"1,13 3-2,0 0 1,0 0-4,0 0-2,0 0 0,0 0 0,0 0-1,7-11-1,-7 11-1,0 0 0,1-10 0,-1 10 0,0 0-2,0 0-1,-10-7-2,10 7 0,-20 3-1,3 4 1,-7 3 0,-6 5 1,-12 6 0,-7 7 1,-10 3 1,-7 9 1,-10 1 0,-2 6-1,-5-2 0,0 3 0,2-4-2,5 2 0,8-4-2,9-6-2,11-4-3,7-10-4,16-2-2,7-13-5,18-7-10,3-11-13,10-11 2,11-4 1,7-10 3</inkml:trace>
  <inkml:trace contextRef="#ctx0" brushRef="#br0" timeOffset="26346.2682">19945 11646 26,'0'0'18,"0"0"-1,0 0-1,0 0 0,0 0-4,0 0-1,0 0-1,0 0 0,8 17-1,0-7-1,6 6 0,5 0 2,8 9-2,5 2 0,11 7-1,3-2-1,12 5-1,1-4 0,5 1-1,1-3-2,-1-3-1,-3-7-1,-4-4-1,-4-3-3,-9-8-3,-3 1-5,-9-7-9,-9-4-14,-3 3 1,-11-6 0,-9 7 1</inkml:trace>
  <inkml:trace contextRef="#ctx0" brushRef="#br0" timeOffset="27263.4516">19084 12172 5,'-6'-11'19,"6"11"2,0 0 0,-10-6-5,10 6 0,0 0-3,-9-6-2,9 6-3,0 0-2,0 0-1,0 0-3,0 0 1,0 0-1,0 0 1,0 0 1,0 0 0,-5 14 1,5-14 2,-1 26-2,-1-8 1,1 13 0,-1 5-1,1 11 0,0 5-1,0 10 0,-1 6-1,2 4 0,0 2-2,2 0 1,0-4-1,2-1 0,1-6-1,1-4 0,0-6 0,-1-5 0,1-5 0,0-4 0,-2-5 0,-1-6 1,-1-6-1,-1-6-1,0-4 1,-1-12 0,1 13 0,-1-13 0,0 0 0,0 0-1,0 0 1,0 0 0,0 0 0,0 0 0,0 0 0,0 0 0,0 0 0,3-12 0,-3 12 0,0 0 0,14-7 0,-4 6 0,5-1 0,3 2 0,7 0 1,7 2-1,6 3 0,7 0 0,9 5 0,2 1 0,4 5 1,5 0-1,0 3 0,-1-1 0,-2 2 0,-4-1-1,-5 0-1,-5-9-4,-4 3-2,-8-11-12,-3-8-14,-5 2 0,-7-14-1,0-2 3</inkml:trace>
  <inkml:trace contextRef="#ctx0" brushRef="#br0" timeOffset="28091.6171">20639 12052 34,'-9'-8'24,"9"8"0,0 0 0,0 0-13,0 0-2,0 0 1,9 10-1,-6 1 0,5 10 1,-3 6-2,4 9-1,0 7 0,2 10-1,0 5-2,2 6 0,-1 5-2,1 0-1,-1 1 0,1 0 0,-2-4-1,-1-5 1,-3-5-1,1-2 1,-1-7 0,0-4 0,-2-8-1,-2-3 1,-1-8-1,-1-3 1,0-6 0,-1-3-1,0-12 1,0 12 0,0-12 1,0 0-1,0 0 0,0 0 0,0 0 0,0 0 1,-10-6-1,10 6-1,-9-3 1,9 3 0,-16-1-1,4 2 0,-6 4 1,-4 2-1,-9 2 0,-8 5 2,-10 5-1,-7 7 1,-12 4 0,-4 4 0,-5 0 0,-1-3-1,2-1-2,2-11-3,10-1-3,1-18-10,13-12-19,8-6-2,7-16 2,9-5-1</inkml:trace>
  <inkml:trace contextRef="#ctx0" brushRef="#br0" timeOffset="28549.7088">19355 12329 27,'0'0'24,"-17"4"3,17-4 3,-9 7-10,9-7-2,0 0-3,0 0 0,0 0-2,16-9-4,5-1-2,5-8-2,8-2-3,7-5-1,4-6-4,6 2-3,-5-2-5,4 3-14,-2 5-8,-10 1 0,-2 9-1,-12 2 2</inkml:trace>
  <inkml:trace contextRef="#ctx0" brushRef="#br0" timeOffset="28918.7826">19393 12824 48,'-8'6'28,"7"4"4,1-10-1,-6 11-11,12-1-3,-6-10-4,16 13-3,-4-8-2,6 3-2,4-2-3,5-1-2,4 2-3,0-4-3,7 1-5,-2-5-10,4-2-15,5 2 1,-3-8-1,4 5 2</inkml:trace>
  <inkml:trace contextRef="#ctx0" brushRef="#br0" timeOffset="29368.8726">20509 12316 54,'-16'7'31,"16"-7"0,-11 5 2,11-5-17,0 0-1,0 0-3,0 0-1,0 0-3,1 17-1,0-5-2,2 8-1,-1 5 0,2 10-2,-2 7 0,4 6 0,0 4-2,1 2-1,3 2-5,-2-5-12,3-8-19,6-3-1,-5-15 1,4-6 0</inkml:trace>
  <inkml:trace contextRef="#ctx0" brushRef="#br0" timeOffset="35003.9993">19957 11051 13,'3'-11'8,"-3"11"1,3-14 1,-3 14 0,2-12-1,-2 12 1,1-10 0,-1 10 3,0 0-1,0 0 0,0 0-1,0 0-2,0 0-2,0 0-1,0 0-1,-2 19-1,2 2 0,0 4-1,1 9 2,0 6-2,1 5 1,-2 2 0,2 2-1,0-3-1,-1-2-2,0-6 1,-2-4-2,0-4-2,-2-7-4,2-4-9,0-2-12,1-17-2,0 0 0,-5-10-1</inkml:trace>
  <inkml:trace contextRef="#ctx0" brushRef="#br0" timeOffset="36365.2715">19924 10466 5,'0'0'9,"0"0"0,0 0-1,-3-13-2,3 13 0,0 0 1,0 0 0,-1-13 2,1 13 0,0 0 2,0 0-1,0 0 0,0 0-1,0 0-2,0 0-1,0 0-2,0 0-1,0 0 0,0 0-1,0 0 1,-8 13-1,8-13 1,-7 19 0,2-6 0,-1 4 1,0 3 0,1 1 0,0 3 0,0 2-2,2 0 0,0 1 0,3-2-1,2 0 0,2-2 0,2-3 0,2 0 0,0-4-1,3-1 1,1-3 0,0-4 0,1-2 0,1-2 0,-2-4 0,1-2 0,0-2-1,-1-2 1,1-3-1,-1-2 0,-1-2 1,1-2-1,-2-1 0,-2-3 1,-2-2-1,0-1 0,-4-3 1,0 0-1,-3-2 0,0 0 0,-2 1 1,-3 1-1,1 0 0,-2 2 1,0 2-1,-1 3 0,-1 3 1,1 1-1,1 2 1,7 12-1,-14-13 1,14 13-1,-17-1 0,9 7 0,-2 3 0,0 2-1,1 3-1,0-1-3,2 2-6,-1-2-8,8-13-10,-4 19-2,4-19-1,0 0 2</inkml:trace>
  <inkml:trace contextRef="#ctx0" brushRef="#br0" timeOffset="36712.341">20146 10328 25,'0'0'23,"0"0"2,9-7 2,-9 7-11,0 0-2,0 0-2,0 0-1,0 0-2,5 15-3,-2 3 1,-2 3-4,2 8 0,0 6-2,1 5 2,0 4-2,1-1 0,0-2 0,-1-2-1,1-4-1,-2-6-3,1-5-6,-3-5-10,-1-19-9,2 19-2,-2-19 0,0 0 1</inkml:trace>
  <inkml:trace contextRef="#ctx0" brushRef="#br0" timeOffset="37043.4072">20330 10214 28,'0'0'25,"2"-11"1,-2 11 3,0 0-11,0 0-2,4 19-2,-5-5-2,1 10-2,2 6-3,0 10-2,0 7 0,2 8-2,-1 2-2,1 2 1,-1-3-2,1-4 0,0-5-2,-2-11-2,1-5-3,-3-11-2,2-3-7,-2-17-3,0 0-10,0 0-4,0 0 4,-1-16 0</inkml:trace>
  <inkml:trace contextRef="#ctx0" brushRef="#br0" timeOffset="37351.4688">20174 10523 56,'-15'12'32,"15"-12"-1,0 0 2,0 0-14,0 0-6,0 0-2,14 6-2,-4-10-2,6 3-3,-1-1-2,2-1-2,2 3-4,-3-3-6,1-1-17,2 4-8,-6-6 1,4 4-1,-3-11 2</inkml:trace>
  <inkml:trace contextRef="#ctx0" brushRef="#br0" timeOffset="46354.2689">20717 13076 22,'0'0'13,"0"0"-1,11-7-2,-11 7-1,0 0-2,0 0-2,0 0-1,10-8 0,-10 8-1,0 0 1,0 0 0,10-1 0,-10 1 0,0 0 1,11 3 0,-11-3 0,9 4 0,-9-4 0,0 0 1,12 8 1,-12-8-1,8 8 1,-8-8-1,13 10-1,-13-10 1,19 13-1,-7-3-1,5 1-1,1 0 1,7 2-1,1-1 0,5 2 0,1-1 0,6 2 0,1-4 0,4 1-1,-2-4 0,2 0-1,-2-2 0,0 0 0,-5-3-1,-5 1 0,-3-2-2,-6-2-2,-3 5-6,-8-7-13,-11 2-11,9-5 0,-10-6-1,1 11 1</inkml:trace>
  <inkml:trace contextRef="#ctx0" brushRef="#br0" timeOffset="47376.4733">21681 13174 16,'-7'20'22,"7"11"1,-6-2 2,2 8-9,1 0-3,0 0 0,1 2-2,-1-6-1,3-2-3,0-6 0,2-3-2,-1-11 1,1 0-2,-2-11 0,0 0-1,1-13 1,0-2-1,-3-7 0,3-2 1,-1-6-2,1-3 1,0-4-1,2 0 1,2-2-1,3 3 1,0 1-1,4 3-1,-1 2 1,4 3-1,1 4 1,1 5-1,-1 4-1,-1 4 1,1 4-1,-1 4 0,-1 6 0,-1 6 0,-3 4 0,-3 6 0,-2 4 0,-3 4 0,-4 2 0,-4 3 1,-3-3-1,-2 1 0,-3-3 0,0-5 1,-2-3-1,1-5 0,1-3 0,2-5 0,1-4 0,3-1 0,8-2 0,-11-4-1,11 4 1,0 0 0,0-14-1,0 14 1,10-9 0,-10 9-1,16-5 1,-5 5 0,1 2 0,1 4 0,2 1-1,-1 5 1,2 3 1,-2 3-2,-2 0 1,-2 3 0,-1 0 0,-5 1 0,-3-1 1,-5-1-1,-3-2 0,-4-1 1,-4 0 1,-3-2-1,-3-1 1,-3-3-1,-1 0 0,0-4-1,1-2-1,2-7 0,3 0-4,0-11-2,8 3-8,0-8-13,4-4-9,5 1 1,1-6 0,4 5 2</inkml:trace>
  <inkml:trace contextRef="#ctx0" brushRef="#br0" timeOffset="47918.5818">21922 13289 16,'9'14'23,"-9"-14"2,3 28 3,-2-8-9,0 5-2,2 5-4,-2-2 0,0 5-3,-2-6 1,3 2-4,-4-8 0,2 1-2,-1-10-1,0-1-1,1-11 1,0 0-1,0 0-1,0 0 1,0 0-1,-1-11-1,3-3 1,1-5-1,0-3-1,0-4 2,1-2-2,0 1 1,-1 1-1,3 0 1,-1 3-1,1 4 1,1 1-1,2 4 0,-2 3 1,3 0-1,1 3 0,-1 0 0,1 3 0,1 0 0,-1 3 0,0 1-1,1 1 0,0-1-1,-1 1-3,-2-7-5,5-1-20,-2-1-7,-2-8 2,2-1-2</inkml:trace>
  <inkml:trace contextRef="#ctx0" brushRef="#br0" timeOffset="70223.0417">3693 1556 9,'0'0'18,"0"0"0,0 0-1,0 0 0,0 0 1,0 0-2,14 14-1,-5-12-2,7 5-2,4-3 0,12 5-1,7-3-3,11 3-1,7-2-1,8 2-1,5-2 0,6 0-1,1-2-1,0 1 0,-3-2-1,-3 0 0,-7-1 0,-5 0-1,-7 0 0,-8-1 0,-8-1 0,-6 1 0,-9 0-2,-7-4-1,-3 5-3,-11-3-5,9-3-9,-9 3-5,0 0-7,-9-12 0,9 12 2,-14-14 1</inkml:trace>
  <inkml:trace contextRef="#ctx0" brushRef="#br0" timeOffset="70524.102">4630 1517 30,'-13'-15'22,"13"15"2,0 0-2,0 0-4,10-7-1,1 8-5,5 4-3,0 0-2,6 4-1,1 0 1,4 8-2,-3-1-1,1 6 0,-5 2-1,-1 6 0,-7 0 0,-3 4-3,-8-1 2,-7 1-1,-8-3 1,-6-2-3,-6-3 0,-6-8-4,0-2-4,-4-9-15,2-6-8,7-4 0,5-9-1,8-3 0</inkml:trace>
  <inkml:trace contextRef="#ctx0" brushRef="#br0" timeOffset="71546.3064">3871 684 16,'0'0'25,"0"0"-2,0 0 0,-5-40-8,5 40-1,0 0-3,0 0-3,0 0-3,5 55-3,-5-55-1,7 61 1,-3-25 0,-1 0 1,-3-36-1,7 64 4,-7-64 0,2 42 2,-2-42 0,0 0 1,0 0 0,0 0-3,0 0-1,0 0 0,0 0-4,-13-61 0,13 61-2,0-68-1,0 68 3,5-65-1,-5 65 1,13-56-3,-13 56 2,17-40 0,-17 40 0,0 0 0,31-29-3,-31 29 2,0 0 0,0 0 0,38 20 1,-38-20-1,0 0 0,24 53 1,-24-53-1,7 48 1,-7-48-1,-5 53 1,5-53 0,-23 49-1,23-49 1,-31 40 0,31-40-1,0 0 1,-40 34 0,40-34 0,0 0 0,0 0-1,0 0 1,0 0-1,0 0 1,0 0-1,34-11 1,-34 11-1,34-2 0,-34 2 1,37 14-1,-37-14 0,28 30 1,-17-10-1,-3 2 4,-5 2-4,-4 0 4,-5-2-3,-5-2 3,-1-2-3,-4-3 4,-1-4-4,-2-5 0,2-5-1,0-9-3,6-5-4,11 13-10,-17-44-11,17 44-3,5-59 2,4 24-1</inkml:trace>
  <inkml:trace contextRef="#ctx0" brushRef="#br0" timeOffset="72283.4537">4119 699 33,'0'0'20,"0"0"2,0 0-2,27 35-5,-27-35-3,17 50-1,-17-50-1,20 58-1,-20-58-3,18 52-1,-18-52-1,11 37 3,-11-37 1,0 0-1,0 0 2,0 0-4,0 0-1,0 0 1,0 0 2,0 0-6,0 0-1,7-43-1,-7 43-1,7-52 3,-7 52-2,15-49 0,-15 49-4,22-39 1,-22 39-3,0 0-1,39-28-3,-39 28-4,0 0-2,41-2-1,-41 2 0,0 0 2,0 0 0,37 13 4,-37-13 2,0 0 4,0 0 4,0 0 2,0 0 3,0 0 3,0 0 2,0 0 2,0 0 1,0 0 1,0 0 1,0 0-1,0 0 0,33 28-2,-33-28-2,0 0-1,43 10-2,-43-10 0,31 10-3,-31-10 0,0 0-1,34 22-1,-34-22 1,0 0 0,1 37-1,-1-37 1,0 0 0,-32 46 0,32-46 0,-29 25-1,29-25 1,0 0 0,-32 21 0,32-21 1,0 0 0,0 0-1,0 0 1,0 0 0,44 31 2,-44-31-3,43 13-3,-43-13-5,45 7-10,-45-7-14,36 12 2,-26-8-3,-10-4-1</inkml:trace>
  <inkml:trace contextRef="#ctx0" brushRef="#br0" timeOffset="74606.9184">4009 1938 11,'-4'20'19,"4"-20"3,-1 31-6,1-8-1,3 5 1,-3 4-3,2-2-3,-1 3-1,0-7-1,-1 2-1,-2-10-2,2 0-1,-3-8-1,3-10 1,-4 13 0,4-13 1,0 0-2,0 0 0,-5-23 0,5 3 0,-1-10 0,0-7 0,-1-8-1,3-4-1,-3-4 1,3 3-1,-1 1 1,1 4-1,1 3 1,2 9 2,3 5-2,0 7 2,4 7-3,1 3 2,1 7-3,2 8 3,0 6-3,0 3-4,1 4 2,-3 2-5,2 3-1,-5-3-8,2 3-5,-5-6-9,-2-3-2,-2-1-1,-3-12 2</inkml:trace>
  <inkml:trace contextRef="#ctx0" brushRef="#br0" timeOffset="74781.9534">4033 1968 25,'0'0'27,"-5"15"0,5-15-1,19 1-8,0 1-2,1-5-5,5 2-7,-1 1-11,-2-2-9,-2-3-11,-1 10-2,-10-6 2,0 9-1</inkml:trace>
  <inkml:trace contextRef="#ctx0" brushRef="#br0" timeOffset="75171.0312">4182 2087 33,'4'21'23,"-4"-21"1,16 13-5,-1-6-4,2-5-4,4 1-2,-2-5-4,2 0 1,-5-4-1,2 2 0,-8-7 0,-1 2-1,-7-5-1,-1-1 2,-6-3-2,-1 1-2,-3-1-1,-3 3 0,-1 1 0,-1 3-1,-1 6 1,1 2-1,3 9 1,0 5 0,3 6-1,2 3 2,3 3-1,4 5 1,3 0-1,3 3 2,3-7-2,2 1 1,-1-6 0,4-3-1,1-3-4,0-8-5,2-1-6,-1-6-6,2-5-5,1-3-4,-2-7 1,3-1 0</inkml:trace>
  <inkml:trace contextRef="#ctx0" brushRef="#br0" timeOffset="75886.1742">4495 1988 0,'-9'-7'13,"9"7"-1,0 0-1,-9 0 0,9 0-1,0 0 0,0 0 1,-2 14 0,1 0-2,1 1-1,0 7-1,0 3 0,0 4-1,0-2-1,1 3-1,-1-5-2,1-2 1,-1-6 0,0-1 0,0-16 2,0 18 1,0-18 0,0 0 2,0 0-2,-9-18 0,4-2-1,4-5-1,-2-11-1,2-4-1,2-3-1,2 0 0,2 0-1,2 3 1,2 5-1,1 6 0,3 7 1,0 7-1,1 4-1,1 6 1,-2 8-1,1 4 1,-4 8-1,-1 6 1,-2 7-1,-5 4 0,-3 1 1,-3 2 0,-3-2-1,-1-4 1,-2-3 0,0-5 0,1-7 0,3-4 0,6-10 0,-10 11 0,10-11-1,0 0 1,0 0 0,0 0-1,16-5 0,-6 5 1,2 1-1,-1 3 0,3 3 1,-1 2-1,-3 5 0,-1 3 1,-2 0 0,-4 2-1,-3 0 1,-3 0 3,-4 2-2,-5 0-1,-2-3 0,-3-3 1,-1-1-2,-2-3-2,4-2-2,-3-10-8,9-2-6,1-6-11,5-8-1,7 0-1,1-6 3</inkml:trace>
  <inkml:trace contextRef="#ctx0" brushRef="#br0" timeOffset="76217.2404">4641 2168 21,'16'3'23,"-16"-3"2,15 18 1,-8-6-9,0 5-4,0 4 0,-2 3-6,2 3-2,-2-2 0,0-1-1,-2-5 0,1-2 3,-2-6-1,1 2-2,-3-13 4,0 0 0,2-12-1,2 0 2,-2-6-3,4-1-2,-1-8-1,4-2-2,-1-2-1,3-1 0,2 5-2,-2 1-5,4 9 0,-2-5-7,5 14-14,0 1-7,0 2 1,0 4-2,0 0 3</inkml:trace>
  <inkml:trace contextRef="#ctx0" brushRef="#br0" timeOffset="77066.4101">4969 2372 32,'5'-21'25,"-5"21"3,5-21-7,0 9-4,-5 12-3,13-18-2,-2 12-4,-3-2-3,4 5-2,-2 3 0,0 5 2,-1 4-4,0 5-1,-4 3 0,-2 1 0,-1 3 1,-4 0-1,-1-1 0,-4-1-2,-1-6 3,-1-1-1,-1-3 1,1-1-1,0-4 1,9-4 0,-12 5 0,12-5-1,0 0 1,0 0 0,0-14-1,0 14 0,11-14 1,-11 14-1,17-12-1,-5 9 1,-3 3 0,1 2 0,0 4-1,-10-6 1,12 22 0,-9-7 0,-1 2 0,-3 0 0,-2 1 1,-1-2 1,-3 1 0,-2-2 1,-5-4 1,1 1-1,-5-5 0,1 1 1,-1-4-2,3-2-1,1-2-3,2-7-11,12 7-20,-6-19 0,10 3 0,11-1-1</inkml:trace>
  <inkml:trace contextRef="#ctx0" brushRef="#br0" timeOffset="78488.6946">2538 1164 25,'4'-13'24,"-6"0"1,2 13 2,1-16-8,-1 16-8,0 0 0,1 18-2,0 5-2,0 1-3,1 9-1,-1 6 0,2 7 0,-2 3 0,2-2-2,0-3-1,-1-9-5,0 1-10,0-7-12,-2-12-1,4-7-1,-4-10 1</inkml:trace>
  <inkml:trace contextRef="#ctx0" brushRef="#br0" timeOffset="78736.7441">2218 1084 53,'-5'37'26,"2"7"1,9 12-1,3 11-17,4 5-1,5-2-3,3-5-3,3-10-5,3 1-3,0-18-8,1-16-8,3-7-4,-5-17-1,3-5 1</inkml:trace>
  <inkml:trace contextRef="#ctx0" brushRef="#br0" timeOffset="78962.7894">2604 971 58,'53'-6'31,"-19"23"-1,5 12-2,3 12-15,-4 9-6,-3 6 1,-8 10-6,-9-1 0,-12 5-7,-17-12-3,-11-4-15,-11-5-6,-14-8 2,-3-9-3</inkml:trace>
  <inkml:trace contextRef="#ctx0" brushRef="#br0" timeOffset="80075.0117">7650 1208 37,'-8'-14'29,"8"14"1,-3-16-1,3 16-14,4-17-3,-4 17-2,16-14-2,-4 10-5,3 6-1,2 7-1,2 9 0,-3 3-1,2 6 0,-6 7-1,-1 0 1,-4 2 0,-5-4 0,-7-2 0,-3-8 1,-3 0 1,-2-7-1,-3-4 0,1-7 1,-3-5-1,4-4 0,0-6 1,5-4-1,1-4-2,4 3 2,3-2 0,3 3 0,5 2 0,4 3-1,5 5 0,5 10 0,1 4 0,3 4 0,1 3 0,-2 2-1,-1 1 1,-6 1-3,0-1-5,-10-9-9,2-1-11,-9-9-4,0 0 1,0 0-1</inkml:trace>
  <inkml:trace contextRef="#ctx0" brushRef="#br0" timeOffset="80331.063">7462 1012 49,'-24'37'30,"9"9"-1,1 9 2,6 17-24,7 3 2,1 8-3,5-10 0,4-2-3,3-15-9,7-1 0,2-23-11,3-16-11,7-8 0,-2-17-2,7-6 1</inkml:trace>
  <inkml:trace contextRef="#ctx0" brushRef="#br0" timeOffset="80527.1021">7859 971 57,'37'17'31,"3"11"1,4 14-3,2 9-17,-6 18-5,-4 3 0,-13 11-10,-14-6-10,-17-3-12,-10-4-4,-17-12 0,-6-7-3</inkml:trace>
  <inkml:trace contextRef="#ctx0" brushRef="#br0" timeOffset="89797.9559">9074 793 2,'0'0'10,"0"0"2,0 0-1,0 0-2,0 0 0,0 0 2,0 0-1,7-35 3,-7 35-2,0 0 1,0 0-1,0 0-1,0 0-1,0 0-3,0 0 0,0 0-3,0 0 0,0 0-1,0 0 0,0 0 1,0 0-1,0 0 1,0 0 0,0 0-1,0 0 1,0 0-1,0 0-1,0 0 0,0 0-1,0 0 0,0 0 0,0 0 0,7 49 1,-7-49-1,5 60 2,-2-17-1,1 5 2,-1 5-3,1-2 3,-2-1-3,0-5 2,-1-7-4,0-6-1,1-8-4,-3-10-2,1-14-11,3 13-10,-3-13-1,0 0-1,3-22 3</inkml:trace>
  <inkml:trace contextRef="#ctx0" brushRef="#br0" timeOffset="90723.141">9284 724 9,'0'0'22,"0"0"3,0 0-1,0 0-4,0 0-3,0 0-2,0 0-4,0 0-4,0 0-2,0 0-2,0 0-1,0 0-1,0 0 0,0 0-1,0 0 1,9 39-1,-9-39 1,5 63 0,-2-25 1,0 1 2,1 1-4,0-1 2,0-3-2,1-6 2,-1 1-3,0-12 1,0 0-8,-4-19 1,7 16-7,-7-16-7,0 0-7,0 0-2,7-11 2,-3 0 1</inkml:trace>
  <inkml:trace contextRef="#ctx0" brushRef="#br0" timeOffset="93136.6236">9083 755 6,'0'0'10,"0"0"-1,0 0 1,0 0-1,0 0 0,0 0 0,0 0-1,0 0 1,0 0 0,0 0-1,0 0-1,0 0-1,0 0-2,0 0 0,0 0-1,0 0 1,0 0 0,0 0 1,0 0-1,0 0 1,30 22 0,-30-22 0,33 39 0,-33-39-1,39 45-1,-39-45 1,40 47 1,-40-47-3,38 44 3,-21-22-3,-1-4 1,-3 1-2,-1-4 2,-3 0-3,-1-4 3,-2-1-3,-6-10 1,7 14-1,-7-14 1,0 0 0,0 0 1,4 11 0,-4-11 0,0 0 1,0 0-1,0 0 1,0 0-1,0 0 0,0 0 0,-3-11-1,3 11 0,-1-14 0,1 14-1,-3-17 1,3 17-1,0 0 2,0 0-2,0 0 0,0 0-1,-13-41 1,13 41-2,0 0 3,0 0-1,-9-41-1,9 41 0,0 0 4,-4-50-1,4 50 1,-4-42-1,4 42 1,-4-43-3,4 43 1,-4-41 0,4 41-3,-5-36-1,5 36-2,0 0-4,-1-42-11,1 42-14,0 0 1,0 0-2,0 0 2</inkml:trace>
  <inkml:trace contextRef="#ctx0" brushRef="#br0" timeOffset="93730.7423">9648 832 22,'0'0'24,"0"0"0,0 0-4,0 0-5,0 0-1,0 0-2,0 0-4,0 0-2,0 0 0,-32 19-2,32-19 0,0 0-2,-32 48 0,32-48 2,-15 44-3,12-23 4,2 4-4,3-5 3,1-1-1,4-5 1,0-2-1,4-6 1,-2 0-1,2-6 1,-1-6-1,-10 6 0,0 0-1,30-28-2,-30 28 2,0 0-2,22-47 1,-22 47-2,0 0 4,15-43-4,-15 43 2,0 0-1,0 0 0,0 0 0,0 0 0,0 0 0,0 0-2,0 0 1,23 18 1,-19 0 1,-1 4-1,2 1 2,-1 0-3,0-3 3,1-2-4,-3-4 0,3-1-4,-5-13-8,0 0-15,10 1-4,-10-1 0,13-22-2</inkml:trace>
  <inkml:trace contextRef="#ctx0" brushRef="#br0" timeOffset="94166.8296">9948 769 33,'0'0'26,"0"0"2,0 0-1,-10 38-9,10-38-10,-14 56 1,6-24 0,3 2-2,0 5-4,6-3 3,1-1-3,6-6 1,0-2-3,3-7 3,2-3-2,5-5 1,-3-9 1,4-3 0,-3-7 0,3-4-1,-4-6 1,-15 17-2,28-40 3,-28 40-3,17-51 0,-17 51-3,0-53 3,0 53-3,-19-51 2,19 51-3,-39-39 0,39 39 1,-55-22 0,24 17-2,1 4-1,-1 5-2,31-4-6,-52 16-14,52-16-6,-32 24-1,32-24 1,0 0 1</inkml:trace>
  <inkml:trace contextRef="#ctx0" brushRef="#br0" timeOffset="94499.8961">10209 740 49,'0'0'27,"0"0"3,0 0-6,0 0-10,0 0-2,17 44-1,-17-44-2,18 62-3,-6-21-2,-2 6-1,3 1 0,-2 1-3,0-3 2,-2 0-2,-1-10 1,0-2-3,-4-12 1,2-4-6,-6-18-8,0 0-16,12-5 0,-7-10-1,3-7 1</inkml:trace>
  <inkml:trace contextRef="#ctx0" brushRef="#br0" timeOffset="94755.9473">10508 737 69,'17'-39'28,"-17"39"3,0 0-1,0 0-23,-2 57 0,2-57-2,-7 75-1,3-30 0,0 6-2,2-1 0,2 0-3,0-9 1,1-1-3,1-12 0,4-4-6,-3-11-9,-3-13-11,10 9-1,-10-9-1,3-17 2</inkml:trace>
  <inkml:trace contextRef="#ctx0" brushRef="#br0" timeOffset="95001.9965">10384 922 64,'0'0'32,"0"0"-2,0 0 3,0 0-16,0 0-8,0 0 0,0 0-2,0 0-4,32 18-2,-32-18-1,30-5-1,-30 5-4,30-11-3,-30 11-6,35-8-18,-35 8 1,31-1-2,-31 1 2</inkml:trace>
  <inkml:trace contextRef="#ctx0" brushRef="#br0" timeOffset="96304.257">9280 1527 5,'0'0'19,"-14"1"-1,14-1-1,-11 2-1,11-2 1,-9 1-3,9-1-3,0 0-2,0 0-1,0 0-2,0 0 0,0 0-1,0 0 0,0 0 0,9 9 0,1-7 0,2-2-1,6 1-1,5-2-1,6 0 0,6-2 0,7 0-1,5-1 1,7 0-1,6-2 0,6 1 1,5-2-1,6-1 1,3 0-1,4-1 0,2-1-1,4 1 2,-1-2-1,3 2 0,-4 0 0,-3 2 1,-2 0-2,-6 1 1,-5 0 0,-6 3 0,-8-1-2,-9 1 0,-9 1-3,-8-2-1,-7 4-5,-12-4-13,-13 4-9,0 0-1,-10 8 1,-7-2 0</inkml:trace>
  <inkml:trace contextRef="#ctx0" brushRef="#br0" timeOffset="97025.4011">9650 1793 35,'0'0'25,"0"0"0,10 3-2,-10-3-13,0 0-2,-4 21 1,-3-4-1,0 5-3,-5 4 0,1 3 0,-1 2-1,1-1-1,0-5-1,3-5-1,1-5 3,7-15-2,0 0 0,0 0 0,-1-25 0,8 0-1,-1-6 1,3-2-1,1-7-1,1-2 0,-1 2 0,1 7 2,-3 2-1,-1 8 1,-2 3-2,-1 7 2,-4 13-1,9-3 1,-2 16-2,2 4-2,3 5 2,5 4-2,2 4 2,5 4-2,2 3 2,-1-2-2,-1-1 2,-2-4 0,-4-2 0,-4-5 0,-5-1 0,-6-4 1,-8-6 0,-5 0 0,-8-4 2,-8 2-1,-7-3 1,-4 3-1,-6-3 0,0 2 1,-2-3-1,4 1-1,4-1-1,7-4-1,8 2-3,3-9-2,19 5-6,-8-13-12,17-2-9,9-1-1,5-9 0,7 1 2</inkml:trace>
  <inkml:trace contextRef="#ctx0" brushRef="#br0" timeOffset="97710.5382">10335 1768 55,'0'0'28,"0"0"3,-8 7-6,8-7-11,0 0-2,0 0-1,17-8-4,-7 5-2,3 2-2,0-2-1,3 4-1,-1 4-1,0 3-1,-3 5 1,-1 6-1,-5 1 0,-2 2 1,-4 2-1,-4 2 1,-4 3 0,-4-1 1,-5 0-1,-2 0 1,-1-3-1,0-2 1,0-3 0,3-3 1,3-5-1,3-3 1,11-9 0,-11 12 0,11-12 0,0 0 1,8 11 0,4-4-1,1-2 0,4 5 0,5-2-1,1 1 0,2-2-1,0 0-1,-3 0-1,-3-4-1,-1 1-4,-5-8-7,0 1-14,-1-4-7,-2-6 1,2-2-1,0-8 2</inkml:trace>
  <inkml:trace contextRef="#ctx0" brushRef="#br0" timeOffset="98062.6086">10726 1835 57,'-3'17'30,"1"13"0,-2-1-5,-2 4-14,5 3-2,-3-4 2,6 1-4,-1-7-2,5-4-1,0-12-1,6-4 0,2-9 0,3-4-1,1-7 0,1-4 0,-1-4-1,-1-2 1,-3-3-1,-2-1 0,-8-1-1,-3 3 1,-5 2-1,-4 5 0,-7 3-1,-3 6 0,-3 5-2,-3 2-2,2 11-5,-3-6-13,6 4-9,4 1-1,5-5-1,10-2 2</inkml:trace>
  <inkml:trace contextRef="#ctx0" brushRef="#br0" timeOffset="98424.681">11002 1750 38,'-5'27'26,"2"9"3,-4-5-2,3 3-10,2 5-5,0-8 0,8 1-2,1-9-3,6-3-2,1-12 0,8-1 0,-2-12 0,3 0-1,-2-8-1,-2 0 0,-4-3-1,-2-1 0,-6 0-1,-5-1 0,-8 2 0,-6 1-2,-6 1 0,-5 0-1,-3 4-2,-6 0-3,6 6-5,-4-5-13,7 1-8,8 0-1,6-4 0,11-4 2</inkml:trace>
  <inkml:trace contextRef="#ctx0" brushRef="#br0" timeOffset="98739.7439">11208 1541 61,'0'0'28,"6"27"1,-11-10 0,-3 4-20,3 4-2,-2 0 2,4 2-2,0-8 1,6-5-4,-3-14 1,15 8-1,-3-11 1,2-2-1,0-8-1,0 0 2,-3-3-3,-3 2 0,-3-1-1,-4 0-1,-6-1 0,-5 2-3,-2 3-1,-7-2-3,2 7-6,-6-3-9,3 6-13,4 2 2,4-2-2,12 3 3</inkml:trace>
  <inkml:trace contextRef="#ctx0" brushRef="#br0" timeOffset="99311.8584">11538 1668 33,'0'0'24,"0"0"-2,0 0-1,0 0-2,-11-2-4,11 2-3,-18-3-4,8 6-1,-4-1-3,-1 4-1,-2 6 2,-1 5-3,-1 3 1,1 6 0,1-1 1,1 6-1,4-1 2,5 4-2,4-5 2,6 1-1,5-2 0,7 2 0,4-5 0,8 0-1,1-8-1,4-2-1,1-5-2,0-9-1,2 0-5,-6-15-11,-2 1-19,-1-4 2,-3-5-1,-3-4-1</inkml:trace>
  <inkml:trace contextRef="#ctx0" brushRef="#br0" timeOffset="100410.078">10864 1298 12,'0'0'20,"-10"-1"2,10 1-1,0 0-3,0 0-3,0 0 0,0 0-2,11 1-2,1-2-1,9 2-1,5-1-1,10 2-2,6-2-2,8 4 0,7-2 0,5 3-1,2-2 0,5 2 0,-1-5-1,-1 4 0,-4-6-1,-3 5 1,-8-4-1,-3 1-1,-7 0-1,-8-3-2,-5 3-4,-8-9-7,-4 3-17,-4-4-3,-13 10 1,10-25-1</inkml:trace>
  <inkml:trace contextRef="#ctx0" brushRef="#br0" timeOffset="100696.1352">11701 1101 33,'-16'4'27,"16"-4"2,-1 12 0,1-12-13,21 26-4,-7-11 1,11 5 0,0-2-5,7 3-2,-1 0-3,1 0 0,-2-3-2,-5 1 0,-6 2-1,-7 2 0,-11 3 0,-11-2-1,-8 2 0,-8-4-4,-4 5-7,-4-5-14,0-7-4,5-3-1,5-9-1,12-5 1</inkml:trace>
  <inkml:trace contextRef="#ctx0" brushRef="#br0" timeOffset="102403.4766">13316 1117 14,'0'0'16,"-10"-13"0,10 13 0,0 0 1,0 0-1,2-11-3,-2 11-2,0 0-3,0 0-1,1-12-1,-1 12-2,0 0-1,1-12-1,-1 12 0,0 0 0,0 0 0,2-10 1,-2 10 0,0 0 1,0 0-1,11-15 2,-11 15-2,0 0 2,30-13-2,-19 6 2,4 6-2,0 1-1,1 5 0,-2 5 0,-3 3 0,-2 2-2,-2 2 1,-4 5-3,-4 1 3,-5-2-1,-5-3 0,-1-1 0,-4-2 0,1-4 1,0-1-1,2-4 0,3-2 0,10-4 0,0 0 0,0 0 0,0 0 0,16-7-1,-1 4 1,2 2 0,2-1 0,-2 5 0,0 1-1,-4 5 1,-2 0 0,-5 4 0,-6 0 0,-5 1 0,-6-1 0,-4-4 0,-5-1 0,-4 0-1,-2-3 0,0 0-2,-2-3-1,6-3-3,-1-4-5,8 5-9,2-2-11,4-8 1,9 10-2,-9-25 4</inkml:trace>
  <inkml:trace contextRef="#ctx0" brushRef="#br0" timeOffset="102673.5306">13201 871 38,'0'0'29,"-41"8"2,41-8 0,-18 33-18,10-3-4,4 7 2,-2 10-2,5 2-3,-1 1-6,4 0 2,1 5-5,3-8 0,5-3-4,-1-14-4,8-6-10,3-9-10,2-9 1,5-7 0,-1-13 2</inkml:trace>
  <inkml:trace contextRef="#ctx0" brushRef="#br0" timeOffset="102892.5744">13596 852 47,'0'0'28,"42"20"4,-23 1-4,2 14-10,-4 7-8,-4 12-2,-5-2-4,-8 2-8,-9-4-5,-7 1-17,-3-3-2,-8-11-3,-2-8-1</inkml:trace>
  <inkml:trace contextRef="#ctx0" brushRef="#br0" timeOffset="104050.806">15563 754 29,'0'0'25,"28"-38"-2,-28 38 2,0 0-7,0 0-4,0 0-3,0 0-5,0 0-1,-37-32-2,37 32 0,-36-6 0,36 6-1,-47 3 1,47-3-2,-50 11 1,50-11-1,-47 20 0,47-20-1,-35 23 1,35-23-1,0 0 1,-21 38 0,21-38-1,0 0 3,23 36-2,-23-36 0,39 27-1,-39-27 1,53 30-1,-53-30 0,57 37 0,-57-37-2,46 41 1,-27-22 0,-5-1 3,-6 1-2,-4-1 1,-4-2-1,-5-1 3,-3-1-3,-5-2 3,-5 0-3,0-3 1,-4-3 0,-2-3 0,1-3-1,1-4 1,0-4-1,3-5-1,19 13-2,0 0-4,-33-54-5,33 54-9,-4-48-8,4 48-3,17-47 2,-17 47-1</inkml:trace>
  <inkml:trace contextRef="#ctx0" brushRef="#br0" timeOffset="104606.9171">15904 780 9,'30'-1'20,"-30"1"1,0 0-11,0 0 0,0 0 0,0 0-3,0 0-2,0 0-3,0 0 0,-41-26 2,41 26 0,0 0 0,-42 9 1,42-9 0,0 0 0,-36 36 0,36-36 0,-17 41 0,17-41 1,-6 50-1,6-50 0,5 51 0,3-27-2,4-4 2,3-1-2,5-8 0,1-2-4,-21-9 3,51 4 1,-51-4-1,54-9 1,-54 9-3,47-26 2,-47 26-3,34-35 3,-34 35-3,17-48 0,-17 48 0,-2-53-1,2 53 3,-20-52 0,20 52 0,-35-43-1,35 43 0,-50-26 0,50 26 0,-54-4 0,54 4-1,-51 14-2,51-14-4,-40 29-7,40-29-8,-22 47-8,22-47 0,6 49 0,-6-49 1</inkml:trace>
  <inkml:trace contextRef="#ctx0" brushRef="#br0" timeOffset="105260.0477">16053 1028 49,'31'-21'30,"-31"21"1,0 0-5,45-28-15,-45 28 1,41-10-3,-41 10-4,41-2-4,-41 2 1,37 10-1,-23-2 1,-3 5-1,-3 6-3,-4-1 3,-5 7 0,-4-5 2,-3 1-5,-2-4 3,-2 2-3,-2-5 3,0-4 0,2-4-1,2-2 1,10-4 0,-13 2-1,13-2 1,0-10-1,0 10 0,14-19 0,-3 8-1,1 1 0,4-1 0,2 3 0,1 6 0,-1 3 0,0 5 0,-3 6 0,-2 2 0,-1 4 0,-4 2 0,-2 2 0,-3 0 1,-3 1 0,-3-4 0,-5-1 1,-3-2 0,-5-5 1,-2-3 0,-5-3 1,1 1-1,-1-8 1,2 2-1,2-3-1,3-4-1,4 0-2,2-5-3,6 2-10,0-3-13,3 2-4,3 1-1,0-1 1</inkml:trace>
  <inkml:trace contextRef="#ctx0" brushRef="#br0" timeOffset="105990.1937">15428 1554 14,'-12'7'20,"12"-7"2,0 0-3,0 0-3,0 0 0,0 0 0,0 0-3,0 0 0,13 9-1,-5-13 0,8 4-4,1-4-1,7 0-1,3-3-1,7 0-1,6-1-1,8 0 0,6-3-1,6 2-1,4 0 0,4 2 0,0 1 0,-2 0-1,-2 3 0,-4 1 0,-5 2-1,-7 0-1,-4 3-1,-7-3-2,-1 4-2,-8-6-7,0 3-17,-8 0-3,-5-1-1,-5 0 2</inkml:trace>
  <inkml:trace contextRef="#ctx0" brushRef="#br0" timeOffset="106397.2752">15589 1796 52,'-5'14'30,"5"-14"1,0 0 0,1 11-20,-1-11-3,1 16 0,-3-2-2,2 7-3,-1 8 0,0 4-1,0 3-1,2 3-1,0-2-1,0-3-2,4 0-3,-2-13-10,4-11-15,3-4-1,1-15-1,7-7 2</inkml:trace>
  <inkml:trace contextRef="#ctx0" brushRef="#br0" timeOffset="106631.322">15824 1724 66,'0'34'31,"-3"0"-4,3 8-3,0 4-19,0 0 2,1 1-3,0-3-3,0-3-3,2 0-5,-3-10-6,3-5-8,0-5-8,-3-21-1,-1 15 0,1-15 2</inkml:trace>
  <inkml:trace contextRef="#ctx0" brushRef="#br0" timeOffset="106826.361">15589 1994 67,'-18'0'33,"7"6"-1,11-6-4,0 0-18,11 3-3,7-8-1,7 2-5,4-1-3,1-4-6,4 7-9,-3-6-10,-3-1-5,-1 6-2,-7-4 3</inkml:trace>
  <inkml:trace contextRef="#ctx0" brushRef="#br0" timeOffset="107277.4512">15948 2003 18,'19'22'26,"-10"-15"2,7 4 1,-3-3-8,3-6-8,1 6-1,-3-5-4,2 7-2,-6 1-3,-1 5 0,-5 3-2,-4 3 1,-3 1-2,-2 3 1,-3-2 0,-1 0 2,-2-4-2,-2-4 2,0-3-2,0-3 3,-1-4-3,2-1 3,0-5-3,1-1 0,1-3 1,10 4-2,-14-13 3,14 13-2,-8-15 2,8 15-1,-1-16 1,1 16 0,10-12-1,0 11 0,2 2 0,4 3-1,2 2 0,2 1 1,2 1-1,0 0 0,2 1-3,-2-4 1,3 1-5,-6-9-4,6 5-12,-3-7-15,-1-6 3,1-1-4,-3-8 4</inkml:trace>
  <inkml:trace contextRef="#ctx0" brushRef="#br0" timeOffset="108095.6148">16378 1770 13,'0'0'18,"0"0"-1,0 0-3,0 0-1,0 0-1,0 0-2,0 0-2,0 0-1,0 0-1,0 0-1,0 0 0,-9 2-1,9-2-1,0 0 0,0 0 0,-9 0 0,9 0 0,-8 0 1,8 0-1,-13 1-1,4 0 1,9-1-1,-18 6 0,6 2-1,0-1 1,0 4-1,0-2 0,2 2 2,1-1-2,9-10 0,-9 19 1,9-19-1,4 13 0,-4-13 0,18 10 1,-2-5-1,2 1-1,4-1 1,0 4-1,2-1 0,-1 2 0,-3 2-1,-2 3 1,-6 0 0,-4 2-1,-6 0 1,-7 0 1,-5-1-1,-4 0 1,-5-2-1,-3-2 1,-1-2 0,-1-3 0,1-2-1,2-1 0,3-4-1,4-3-1,4-5-2,10 8-6,-10-23-6,11 6-9,5-1-7,0-8 0,4 4 1</inkml:trace>
  <inkml:trace contextRef="#ctx0" brushRef="#br0" timeOffset="108592.7141">16452 1740 24,'9'23'24,"-9"-23"-1,4 16-2,-3 1-8,-1-1 0,1 5-2,-2 0-2,3 5-2,0 3-2,5 1 0,0-2-1,6 1 1,0-6-1,7-2 1,1-8-2,5-2 1,0-11-1,1-3-1,-3-6 0,-1-5-1,-5-5 0,-2 0 0,-7-5-1,-2-1 1,-5-2-1,-4-1 1,-3 0-1,-4 2-1,-2 1 1,-6 4 0,-2 4-1,-4 4 1,-2 4-1,-1 5 1,0 4-2,-1 1 0,5 6-3,0-2-2,6 6-6,1-7-4,15-4-6,-8 18-9,8-18 0,9 7 3</inkml:trace>
  <inkml:trace contextRef="#ctx0" brushRef="#br0" timeOffset="108961.788">16794 1843 4,'14'16'23,"-14"-16"1,10 25 0,-13-12-6,2 4-3,-3 1-1,0 3-3,4 3-2,0-1-1,5 2 0,0-5-1,8 3 1,-1-9-1,7 4-1,0-10 0,3-1-2,2-6-1,2-1 0,-2-3-3,0-3 0,-1 0-1,-4-4-2,0 4-2,-7-7-2,3 9-8,-9-8-13,-1-2-5,0 0-2,-4-5 3</inkml:trace>
  <inkml:trace contextRef="#ctx0" brushRef="#br0" timeOffset="109187.8332">17034 1897 72,'-5'38'32,"-3"3"0,3 1-8,4 8-16,0-3 0,4 2-2,0-3-5,1-8-4,3-2-17,2-3-10,-2-10-2,5-3 0,-2-10-1</inkml:trace>
  <inkml:trace contextRef="#ctx0" brushRef="#br0" timeOffset="109908.9774">16279 1442 20,'0'0'24,"0"0"0,0 0-1,0 0-4,0 0-1,9 4-2,5-3-4,0-5-3,10 3 0,2-6-4,8 2 1,6-3-3,7 3 1,5-2-2,6 2 0,2 1 0,3-1-1,2 3-1,0-1 1,-3 1-1,-4 1 1,-5-1-1,-7 0-1,-8 1 0,-7-2-2,-8 2-2,-9-8-5,-2 5-8,-12 4-11,6-15-4,-6 15-1,-1-16 2</inkml:trace>
  <inkml:trace contextRef="#ctx0" brushRef="#br0" timeOffset="110195.0346">17040 1189 39,'-12'3'29,"12"-3"2,0 0 1,11 16-18,10-3-1,-2-4 0,8 6-4,0-2-4,2 0-1,-2 5-1,-1 3-2,-4 6 1,-7 3-2,-5 3 1,-5 3-1,-6 0 2,-5 4-2,-4-4-1,-3-8-2,0-2-11,-2-7-19,0-7 0,6-6-1,9-6 1</inkml:trace>
  <inkml:trace contextRef="#ctx0" brushRef="#br0" timeOffset="153819.7578">21500 1296 12,'0'0'6,"4"-12"-3,-4 12-2,0 0-4,-2-13-8</inkml:trace>
  <inkml:trace contextRef="#ctx0" brushRef="#br0" timeOffset="154601.9142">21170 1189 10,'0'0'7,"-10"7"1,10-7 1,-12 20 0,5-3-1,0 2 1,-2 8-1,1 6-1,-2 9 1,3 2 0,-2 5-2,3-1-1,3 4-1,1-9-2,3 0 1,3-7-2,3-8 3,2-6-2,4-4 2,3-5-1,-2-9 2,6-1 0,-2-7 0,3-5 0,-3-7-2,3-1 3,-3-7-3,0-2 1,-3-5-1,-1 1 1,-5-7-1,-2 3 1,-5-2-4,-3 0 0,-5 1 0,-2 6 0,-5 2-1,-2 6 1,-1 2-1,-1 6 1,1 4 0,0 5 0,3 2-1,0 0-1,4 2-3,0 0-2,9 0-5,0 0-7,-6 11-6,6-11-5,12 9 1,3-7 1</inkml:trace>
  <inkml:trace contextRef="#ctx0" brushRef="#br0" timeOffset="154947.9833">21524 1056 9,'0'0'21,"9"-11"-1,-9 11 3,0 0-8,0 0-3,1 25-4,-1 0 2,-1 9-1,2 5-1,-2 9 1,3 5-3,-3 4 0,3-2-3,-2-1 1,1-8-2,0-3 0,2-4-1,-1-9-2,0-6 0,1-6-2,-1-7-4,-2-11-6,6 13-7,-6-13-8,0 0-1,8-25 1,-2 7 1</inkml:trace>
  <inkml:trace contextRef="#ctx0" brushRef="#br0" timeOffset="155233.0404">21698 984 57,'0'0'29,"0"0"-2,0 0-3,10-2-14,-12 34-6,2 10 2,-5 10-5,1 7 6,-3 11-6,2-2 3,-1 3-6,1-12 4,3-7 0,2-11-2,0-5 0,2-11-5,4-4-4,-3-10-6,-3-11-14,12 9 1,-12-9-2,7-17 2</inkml:trace>
  <inkml:trace contextRef="#ctx0" brushRef="#br0" timeOffset="155550.1038">21543 1278 22,'-16'8'26,"16"-8"0,0 0 4,-12 3-15,12-3 0,0 0-2,0 0-2,0 0-4,15 2 0,-15-2-3,17-7-2,-5 2-2,0-2 0,3 1-3,0-1-2,2 2-8,-1-1-11,-1 2-6,4 3-1,-4-2 1,4 1 0</inkml:trace>
  <inkml:trace contextRef="#ctx0" brushRef="#br0" timeOffset="156160.2258">20589 1520 20,'0'0'22,"6"13"2,-6-13 1,8 4-12,3 1-1,3-2-3,1 0-7,3-3-11,3 2-12,-1-7-3,7 4 0,-3-8-2</inkml:trace>
  <inkml:trace contextRef="#ctx0" brushRef="#br0" timeOffset="156647.3231">22214 1454 42,'-10'11'26,"10"-11"3,0 0-2,15-2-16,1 2-1,0-4-2,6-1-7,1 1-5,1-3-12,1-1-11,4 4-2,-5-4 0,3 3 0</inkml:trace>
  <inkml:trace contextRef="#ctx0" brushRef="#br0" timeOffset="157263.4463">22964 1383 0,'2'19'18,"-2"-19"2,-1 13-5,0-2-3,3 3 1,-1 0 2,3 0-3,1 0 0,2-3-1,3 1-2,-1-7-1,6 0 0,-4-7-2,5 1 0,-4-9 0,1 1-2,-4-4-1,1-2 0,-5-4-2,-2 1 2,-4-5-3,-2 7 2,-4-4-3,-3 7 2,-1-1-3,-3 5 1,1 6-2,-2 0-3,4 9-4,0-5-7,6 10-9,5-11-6,6 18 1,7-7 0</inkml:trace>
  <inkml:trace contextRef="#ctx0" brushRef="#br0" timeOffset="157490.4918">23266 1508 11,'7'30'22,"-6"-5"-2,6 8 2,-4-1-15,2 3 4,-1-2-9,0-3-2,-1-3-10,0-6-5,5 4-8,-8-25 1,4 20 1</inkml:trace>
  <inkml:trace contextRef="#ctx0" brushRef="#br0" timeOffset="158098.6134">23533 1475 6,'10'16'21,"-14"-2"0,5 9-8,-3 3 1,4 10-1,-2 0-6,1 0-1,1-3-4,0-3 0,1-6-3,-1-7 3,0-3-2,-2-14 3,0 0 0,0 0 0,2-10 2,-6-8 1,0 1 3,-5-8-3,2 1 2,-4-7-2,1 3 3,-3-6-1,4 6 0,-2-2-3,5 3 0,0-1-2,5 2 2,2 2-3,4 2 1,3 2-2,4 4 0,2 3-1,3 5-1,0 4 1,2 6-1,-2 4 1,-3 4-1,-3 4 1,-3 2-1,-6 1 1,-5 0-2,-4 1 2,-6-2-3,-1 1-2,-3-6-4,3 1-12,-1-2-11,2-7-1,13-3 0,-11-7 0</inkml:trace>
  <inkml:trace contextRef="#ctx0" brushRef="#br0" timeOffset="159658.9253">20825 2672 32,'-8'14'28,"-1"-8"2,9-6 0,-6 13-15,6-13-1,0 0-3,12 0-3,2 0-2,4-3-4,4 2-3,5 5-6,1-2-10,4 3-14,4 7 0,-4-2-1,4 3 0</inkml:trace>
  <inkml:trace contextRef="#ctx0" brushRef="#br0" timeOffset="160392.072">21344 2603 33,'-10'28'26,"5"13"2,-4-3-1,4 3-12,-1 6-10,-1-2-1,1-2 1,0-8-2,2-6 0,0-8 0,2-7 2,2-14-2,0 0 1,-6-13-1,5-3 2,-3-10-2,2-1-1,-2-9-1,2-5-1,0-2 0,3-3 0,1 2 1,3 2-1,3 3 0,2 4 0,4 5 1,2 7-1,2 5 0,0 6-1,0 5 1,0 5-1,-1 6 0,-1 3 1,-5 7-1,-2 2 0,-4 6 1,-5 2 0,-4 4 0,-3 1 0,-5-1 0,-2-3 0,-2-1 1,1-4-1,1-5 0,2-4 0,12-11-1,-12 13 1,12-13-1,0 0 1,11 3-1,0-3 0,5 1 0,1 2 1,5 2-1,1 2 1,2 2-2,-1 2 2,-4 2-1,-3 2 1,-5 0 0,-3 1 0,-7 1 0,-6-2 0,-8 0 1,-4 0-1,-4 2 2,-4-5-2,-1 1-3,-2-6-1,4 3-7,1-8-10,3-6-8,19 4-2,-15-18 1,19 5 1</inkml:trace>
  <inkml:trace contextRef="#ctx0" brushRef="#br0" timeOffset="160768.1472">21675 2679 29,'8'26'24,"-9"-5"1,7 5 2,-3 1-19,-1-3 0,0 0-2,0-6-1,-1-2-1,-1-16 0,3 16 1,-3-16 1,0 0-1,0 0 0,0 0 1,-11-18 1,8 6-2,-3-7-1,3-2-1,-2-6-1,4 1-1,1-4 1,1 2-2,5 3 0,2-2-2,3 7-1,0 1-4,6 11-6,-1-1-7,3 3-12,4 7-1,0-1 1,3 5 1</inkml:trace>
  <inkml:trace contextRef="#ctx0" brushRef="#br0" timeOffset="161227.239">22312 2787 26,'-14'2'27,"14"-2"1,-17 5 3,17-5-17,0 0-1,0 0-1,9-2-4,3 0-4,2-2-2,4 2-4,-1-4-5,7 4-10,-1 1-13,-3-6-1,3 3 0,-6-6 2</inkml:trace>
  <inkml:trace contextRef="#ctx0" brushRef="#br0" timeOffset="161904.3743">23110 2547 5,'-12'6'21,"5"14"2,-4-3-9,1 8 1,1 2 0,0 1-3,3 3-2,2-4-1,5 2 0,1-9-2,7-1 0,1-10-2,6-1 1,0-7-1,1-2-1,0-5 0,-1-2-1,-1-5-1,-2-3-1,-3-4 1,-3-4-1,-3-2-1,-3-1 0,-2 0 0,-3 0-1,0 3 0,-2 2-2,2 7-1,-3 1-6,7 14-8,-2-12-10,2 12-4,0 0 0,13-7 2</inkml:trace>
  <inkml:trace contextRef="#ctx0" brushRef="#br0" timeOffset="162138.4211">23380 2759 32,'-3'27'27,"-6"-8"0,4 8 0,-5 0-19,1 0-1,-2 4-3,-1-3-7,0 0-9,0-6-11,6 2-5,-4-14 0,11 3 1</inkml:trace>
  <inkml:trace contextRef="#ctx0" brushRef="#br0" timeOffset="162447.4829">23682 2673 22,'3'41'27,"-11"-5"1,6 10 1,-4-3-20,-1-2 0,4 1-1,0-8-2,2-2-3,1-7-2,0-5-2,3-6-4,-3-14-3,5 14-6,-5-14-9,0 0-5,8-19 0,-9-2 1</inkml:trace>
  <inkml:trace contextRef="#ctx0" brushRef="#br0" timeOffset="162748.5432">23704 2593 26,'0'0'29,"0"0"1,0 0 1,5 10-18,-5-10-3,9 2-2,-9-2-2,11 11-2,-11-11-2,12 19-1,-5-7 0,0 2-1,-2-1 1,-1 1 0,0-1 1,-3-1-1,-2-2 0,1-10-3,-10 20-8,-3-7-19,-5-8-1,-1 5-2,-7-9 1</inkml:trace>
  <inkml:trace contextRef="#ctx0" brushRef="#br0" timeOffset="164019.7974">20863 4031 53,'0'0'30,"2"18"0,-2-18-1,23-1-22,-3 2-4,-1-1-1,5 0-3,0 0-7,-2 0-8,0-6-10,2 8-4,-3-12 1,5 6 1</inkml:trace>
  <inkml:trace contextRef="#ctx0" brushRef="#br0" timeOffset="164882.97">21731 3836 18,'0'0'23,"0"0"-3,0 0-3,-9-11 0,9 11-3,-12-14-3,12 14-1,-18-13-3,6 9-1,-2-1-1,-1 4-1,-4 0-1,0 3 1,-3 3-1,-1 4-1,-1 3 1,0 2 0,-1 2-1,5 2-1,1-1 0,4-1-1,4 0 0,5-1 1,7-2-1,6-2-1,7 1 1,1-2 0,5 2 1,1 0-1,3 2 0,-1-3 0,-3 2-1,-2 0 1,-4 0 0,-4 1 0,-4-1 0,-5 2 1,-6 0-1,-7 0 1,-4 2 0,-5 0-1,-6 1 0,-2-3-2,0 0-1,-1-6-4,4 3-2,2-8-5,8-3-6,5-1-7,11 0-4,-2-12 2,7-5 2</inkml:trace>
  <inkml:trace contextRef="#ctx0" brushRef="#br0" timeOffset="165363.066">21895 3809 19,'0'0'24,"0"15"1,-10-4 2,2 10-13,-3 9-5,-4 7 1,3 8-2,-3 2-1,5 4-1,1-4-1,6 1-1,2-8-1,7-7 1,3-11-2,7-9 1,3-11-2,6-8 0,2-9 0,1-7-1,1-7 1,0-6-1,-4-6 1,-3-1-1,-5-1 1,-6-3-1,-8 2 1,-6 2-1,-6 3 1,-6 8-1,-5 5 0,-6 7-1,-2 12 0,-3 8-2,2 12-3,0 3-3,5 8-8,4 5-6,3-3-7,14 7-2,2-8 3</inkml:trace>
  <inkml:trace contextRef="#ctx0" brushRef="#br0" timeOffset="166071.2076">22160 4294 33,'0'0'29,"0"0"1,-5-10 0,5 10-16,3-11-2,-3 11-2,9-11-3,-9 11-1,13-5-2,-13 5-1,17 9-1,-17-9-1,13 25 0,-11-9 0,0 5-1,-4-1 1,-1 3-1,-4-2 1,-1-1-1,-5-1 0,2-3 0,-3 0 1,1-4-1,1-2 0,1-4 0,11-6-1,-14 5 1,14-5-1,0 0 1,0 0-1,6-14 0,-6 14 1,19-11-1,-8 6 0,1 3 0,4 1 0,-3 3 0,3 3 0,-2 2 0,0 3 0,-2 1 0,0 1 0,-1 2 0,-2 0 0,0 2 1,-2-2-2,-1 1 2,-1-1 0,-2-1 0,-2-3 0,-2 2 2,1-12-1,-11 18 0,1-9 0,-2-2 1,-4-2-1,1 1 0,-3-1-1,2 0 0,0-3-1,2-1-2,4 1-3,1-4-3,9 2-7,0 0-10,-4-12-5,4 12 0,13-25 1</inkml:trace>
  <inkml:trace contextRef="#ctx0" brushRef="#br0" timeOffset="167085.4104">22258 3777 12,'0'0'10,"0"0"1,0 0-1,0 0 0,0 0-1,0 0-1,0 0 0,0 0 0,0 0-1,0 0 0,0 0-1,0 0 0,0 0-1,0 0 1,0 0 0,0 0-2,0 0 0,0 0 0,0 0-1,0 0-1,0 0 0,0 0-1,0 0 0,0 0 0,-2 20 0,2 0 0,1 6 1,0 5-1,0 5 0,-1 4 0,1 3 0,-2-1-1,1-2 1,-2-4-1,1-2 0,-1-2-1,-1-9-2,2-2-4,-2-8-6,3-13-9,0 0-7,0 0-1,10-22 1</inkml:trace>
  <inkml:trace contextRef="#ctx0" brushRef="#br0" timeOffset="167371.4676">22407 3720 14,'0'0'24,"13"0"1,-13 0 3,-5 16-15,5 4-1,-1 8-1,0 12-4,-1 4-1,0 8-2,1 3-2,0-2-1,1-1-1,1-6-2,4-6-5,-1-10-6,0-12-10,6-2-5,-10-16 0,12 1 0</inkml:trace>
  <inkml:trace contextRef="#ctx0" brushRef="#br0" timeOffset="167613.516">22197 3990 34,'0'10'26,"0"-10"3,10 0-4,3 0-14,3-2-1,5 0-3,1-2-4,2 1-7,1-6-15,5 8-9,-7-7-1,4 7 0</inkml:trace>
  <inkml:trace contextRef="#ctx0" brushRef="#br0" timeOffset="171027.1986">23038 4130 23,'0'0'28,"-18"2"2,18-2-9,-9 0-1,9 0-4,0 0-4,9 4-4,2 0-2,1 0-4,4 1-1,3 0-2,2 0-3,3 1-3,0-3-6,2-1-9,4 3-9,-4-7 0,5 3 1</inkml:trace>
  <inkml:trace contextRef="#ctx0" brushRef="#br0" timeOffset="171817.3565">23506 4097 26,'-3'18'27,"8"11"1,-7-6 2,3 5-18,2 5-1,-2-5-1,2 1-3,-5-8-1,3 0-1,-3-9-1,2-12 0,-3 14-1,3-14 0,0 0-2,-6-12 2,5-1-3,2-4 1,1-4-1,2-5-1,2 0 0,4 1 0,1 0 1,3 2-2,1 4 2,3 6-2,0 7 2,1 4-1,-1 7 1,2 3 0,-4 4-1,0 4 1,0 4 0,-4-1 1,0 0-1,-1 0 0,-4-3 0,0-2 1,-3-3-1,-4-11 0,6 12 0,-6-12 0,0 0 1,0 0-1,0 0 0,0 0 0,-4-19 0,3 5 0,1-2 0,2-4-1,1-1 1,2-3-1,1 3 1,1 3-1,2 2 1,1 5 0,1 4 0,-1 6 0,4 4 2,0 8 0,-1 3 0,1 6 0,-2 5 1,0 4-1,-2 1 1,-2-1-1,-2-1-3,-2-4 0,1-2-3,-1-8-4,5-2-7,-9-12-10,12 1-8,-1-4-1,-3-9 2</inkml:trace>
  <inkml:trace contextRef="#ctx0" brushRef="#br0" timeOffset="199429.878">1285 15986 1,'0'0'19,"-4"-18"1,4 18 1,-2-17-7,1 6-2,1 11-1,-2-19-2,2 19 1,-1-17-2,1 17-2,7-15-1,3 9-2,0 0 0,7 2-3,2 1 1,3 3-1,5 1-1,-1 5 1,2 1-1,-1 4 0,-3 3 0,-2 2 0,-5 2 1,-3 2-1,-7 3 3,-6 1-1,-8 2 2,-6 0 0,-6-2 1,-5 1-1,-3-2 0,-2-2-1,-2-5 1,3-2-2,5-3-1,5-3 1,3-2 0,6-2 1,9-4 0,0 0 1,0 0-2,16 4 1,-3 0 0,4 0-1,0 5 0,3 1 0,-1 4 0,0 2-1,-4 4 1,-2 0 0,-4 1 0,-2 1 2,-7-1 0,-5 1 0,-8-3 0,-3 1 0,-7-6 0,-3 2-1,-4-4-1,1-2-2,-1-1-1,3-6-2,6 2-4,-2-9-8,10 0-18,13 4 0,-7-12 0,7 12 1</inkml:trace>
  <inkml:trace contextRef="#ctx0" brushRef="#br0" timeOffset="200603.1126">1797 16258 24,'0'0'26,"-9"6"1,9-6 0,12 2-10,-12-2-2,18 0-2,-6-3-2,10 4-1,-1-4-2,7 5-2,-1-4-1,5 2-2,0 0-1,1 0-2,-4 0 0,0 0 0,-4-1-2,-2 0-1,-2 1-2,-5-6-3,0 5-6,-7-5-6,-1-2-11,2 3-2,-10 5 2,14-15 1</inkml:trace>
  <inkml:trace contextRef="#ctx0" brushRef="#br0" timeOffset="201243.2406">2570 16035 47,'0'0'25,"0"0"2,14 3-6,-14-3-9,13-4-6,-1 4-1,-2-4-1,3 5 0,0-1-1,3 3 0,0-1 0,2 2-1,1 1 1,0 2-2,3 5-1,-2 2 0,0 4 1,-3 1-2,-2 5 2,-5 3-2,-4-1 1,-4 5 1,-9 2-1,-3-2 0,-8 3 1,-1-1-1,-5-2 0,1-2 2,-1-2-2,-1-2 0,5-8 1,2-1 0,4-6 0,3-1 1,11-9 0,-9 11 2,9-11-1,11 6 1,0-3 0,8 3-1,3-1 1,6 3-1,2 0-1,3 1 0,-1-1-1,-2 1 0,-3-2-1,-5-2-2,-4 0 0,-7-4-2,-2 3-2,-9-4-5,0 0-9,0 0-14,7-14 1,-7 14 0,6-24 1</inkml:trace>
  <inkml:trace contextRef="#ctx0" brushRef="#br0" timeOffset="201709.3338">3227 16277 49,'0'0'28,"0"0"1,0 0-5,13 0-10,-1 0-4,0-4-4,8 3-1,2-3-2,6 3 1,1-1-3,2 1-1,2 0-3,-2-3-6,2 2-5,-3-1-10,-2-5-6,1 4-1,-4-8 2</inkml:trace>
  <inkml:trace contextRef="#ctx0" brushRef="#br0" timeOffset="202206.4332">4109 15975 38,'0'0'22,"-9"7"1,9-7-1,0 0-13,2 16-1,-2 1-2,-3 8 1,2 11-1,-4 8 1,2 11-1,-1 7 1,2 4-2,-1 1-4,0-6-6,3-3-8,0-1-16,-2-15 0,4-2-2,-4-14 1</inkml:trace>
  <inkml:trace contextRef="#ctx0" brushRef="#br0" timeOffset="211604.3124">1393 17185 6,'0'0'13,"0"0"0,-1-14 1,1 14-1,0 0 2,0 0 1,0 0-2,0 0 0,0 0-2,-6-11-1,6 11-1,0 0-2,0 0-1,0 0-1,0 0-1,11 1-2,-11-1 0,14 3-1,-4-1 0,3 2-1,1 0 0,5 2-2,0 2 0,1 3-1,-2 3 1,-1 0-1,-3 3 1,-2 1 0,-3 3 0,-6-1 2,-8 3 1,-3-2 1,-3 0-1,-2-4 1,-2 1-1,0-4 0,-1-1 0,0-4 0,8-3-2,8-6 0,-13 7 0,13-7 0,0 0 0,0 0 1,0 0-1,15 2-2,-2 2 1,4-2-1,1 4 1,4 2-1,-1 3 1,1 0-1,-3 5 1,-4 0 1,-3 0 0,-3 4 0,-5 0 0,-5 2 0,-6 1 0,-10-2 1,-7 0 0,-6 0 0,-4-2-1,-3-1-3,-4-6-2,5-1-6,-2-10-7,15 0-7,9-5-8,8-9-2,13-6 2</inkml:trace>
  <inkml:trace contextRef="#ctx0" brushRef="#br0" timeOffset="211958.3831">1917 17457 43,'0'0'29,"0"0"3,0 0-7,0 0-9,0 0-2,20 14-2,-10-13-4,7 4-2,-1-3-3,1 0-3,3 1-4,-3-3-5,3 1-8,-1-4-15,-3-4-1,8-1-1,-4-5 2</inkml:trace>
  <inkml:trace contextRef="#ctx0" brushRef="#br0" timeOffset="212281.4478">2874 17252 51,'0'0'30,"0"0"1,-4 13-1,4-13-16,-1 26-9,-3-5-1,-1 8-2,-2 4-1,0 6-1,1 5-8,0-1-11,2-6-12,6 1-1,0-10 1,8-5-2</inkml:trace>
  <inkml:trace contextRef="#ctx0" brushRef="#br0" timeOffset="212965.5845">3463 17524 80,'-17'9'33,"7"-4"-1,10-5-3,-13 4-21,13-4-3,0 0-1,18-8-2,-7 4-1,4 2-2,4 2-3,0-6-3,6 7-4,-4-3-7,6 3-5,-1-1-9,1-5 0,4 2 1,-3-5 2</inkml:trace>
  <inkml:trace contextRef="#ctx0" brushRef="#br0" timeOffset="213477.687">4015 17326 63,'0'0'32,"-9"1"-2,9-1 0,0 0-22,10-2-3,0 3-1,2 0-2,3 3 0,3 0 0,1 2 0,2 2-1,-1 2 0,-1 2-1,-3 1 1,-2 1-1,-4 1 1,-5 1-2,-1-1 1,-7 1 0,-1 2 1,-5-3-1,-3 1 0,-3 1 0,1-1-2,-1 0 1,2 2-1,3-1 2,5 1-2,5 2 2,6-3-2,7 1 3,4 0 0,7 0 1,8-2-1,2-2-1,4-1-2,3 1-10,0 1-20,-1-8-2,2-2 0,-6-8-1</inkml:trace>
  <inkml:trace contextRef="#ctx0" brushRef="#br0" timeOffset="239373.8652">21846 11032 26,'0'0'24,"0"0"1,0 0 1,0 0-12,0 0-6,0 0-3,0 0-1,0 0 0,0 13-2,1 2 1,0 6-1,1 6 0,-1 4 0,2 6 0,0 0 1,0-1-1,1-1 1,0-5 0,1-3-1,-1-8 0,-1-4 1,-3-15 1,5 16-1,-5-16 0,0 0 0,0-11 0,1-3 0,-2-6 0,2-3-1,0-8-1,2-4 0,2-1-1,1-2 0,2 0 0,1 4 0,-1 3 0,2 4 0,0 5-1,-1 4 1,-1 5 0,-8 13-1,15-12 1,-15 12-1,16 8 0,-7 2 1,0 7-1,0 1 0,-1 3 1,0 1-1,0 4 1,-2-2 0,-2-2 0,0-4-1,-3-1 1,0-4-1,-1-3 1,0-10 0,-2 13-1,2-13 1,0 0 0,0 0 0,0 0 1,0 0-1,-9 6 1,9-6 0,0 0-1,7-17 1,-2 5 0,2-1-1,1-5 0,2-2 0,0-1 0,1-1 0,0 1 0,0 1 0,-1 3 0,0 0 0,1 3 0,-1 3 0,1 3 0,-2 2 0,2 3 0,-2 5 0,1 5 0,-2 7-1,-2 5 1,-1 7 0,-4 4 0,0 6 0,-1 1-1,-3 1 0,2-1-1,-2-6-3,5-2-3,-1-5-6,4-8-8,5-1-9,-10-15 0,24 8 1,-14-15 1</inkml:trace>
  <inkml:trace contextRef="#ctx0" brushRef="#br0" timeOffset="240089.0082">22428 11219 12,'0'0'17,"0"0"-2,0 0 1,0 0 1,0 0 1,10 8-2,-10-8-3,12 0-2,-4 1-4,-8-1-2,19 1-1,-10-1-3,1 0-3,0 1-5,-1-1-6,0-3-8,5 5-7,-5-9 0,8 8 1</inkml:trace>
  <inkml:trace contextRef="#ctx0" brushRef="#br0" timeOffset="241134.2172">22854 11021 15,'0'0'20,"0"0"-4,0 0-2,0 0-2,0 0 0,0 0-1,0 0-2,0 0-2,-4 12 0,3 1-2,1 4 0,0 4-1,3 5 0,0 3-1,0 3 1,1-2-1,1-1-1,0-6 0,-1-5 0,-1-4-1,-1-3 1,-2-11 0,0 0 0,0 0 0,0 0 0,-10-12 1,5-5-1,-1-4 0,0-6 0,0-6-1,1-3 0,1-2 0,3 1 0,1 0 0,3 4 0,2 2 1,2 3-2,4 4 2,2 6-2,0 4 1,3 3-1,-1 6 0,1 4 0,0 5-1,-4 4 0,-2 5 1,-6 4-1,-3 4 1,-6 1 0,-4 3-1,-3-3 1,-5-1 0,-1-2 0,-2-3 0,1-4 0,1-3 0,4-4 0,1-2 0,3-2 1,10-1-1,-11 0 1,11 0-1,0 0 1,0 0-1,0 0 1,18 12-1,-6-6 0,3 1-1,1 0-1,3 2-3,-2-2-7,4 0-8,1 4-12,-7-10 1,6 4-2,-8-8 2</inkml:trace>
  <inkml:trace contextRef="#ctx0" brushRef="#br0" timeOffset="241646.3196">23067 11172 25,'0'0'25,"4"14"1,-4-14-6,0 0-4,12 12-3,-12-12-1,13 2 0,-13-2-2,14-6-1,-8-4 0,4 3-3,-5-6 0,3 0-3,-3-2-1,1-1-1,-1-1-1,-1 1 0,-2 3 0,-1 0-1,-1 3 1,0 10-1,-4-17 0,4 17 0,-11-6 0,2 6 0,0 2 0,-2 0 0,0 1 0,1 3 1,-1 1 0,2 4 0,1 3 0,4 3 0,1 2 1,2 2-1,3 2 1,2 2 0,3-1 0,2 1 0,1-5 0,0-2-1,2-2 0,0-4 0,-1-2-1,-1-7-1,1 0-2,-2-9-3,2 0-5,-1-10-4,2-3-6,2-2-7,-3-12-4,6 4 3,-6-12 1</inkml:trace>
  <inkml:trace contextRef="#ctx0" brushRef="#br0" timeOffset="241886.3676">23340 10829 31,'0'0'22,"0"0"3,1 15-2,-5 0-8,2 7-4,0 8-3,-2 7 0,1 7-1,-1 4-2,1 5-2,0-1-1,1-4-2,1-1-1,1-9-2,0-6-3,1-7-5,2-8-5,4-3-9,-7-14-4,14 1 1,-8-14 0</inkml:trace>
  <inkml:trace contextRef="#ctx0" brushRef="#br0" timeOffset="242239.4382">23584 11108 18,'0'0'24,"12"-7"-1,-12 7 1,-13-6-10,3 7-6,-5 1-2,-1 4-2,-3-1-1,3 3 1,-1 0 0,6 5 0,1-3 2,8 4-1,5-4-1,7 3 0,4 1-1,4 2 1,2-1-2,1 2 0,-3-2-1,-3 2 0,-6 1-1,-7-1 0,-10-1 0,-7-2-1,-6 1-3,-4-5-3,-1 0-6,1-3-6,1-10-9,9 4-2,1-11 1,14 10 1</inkml:trace>
  <inkml:trace contextRef="#ctx0" brushRef="#br0" timeOffset="243369.6642">22949 11156 8,'6'11'17,"-6"-11"-3,0 0-2,0 0-2,2 11 1,-2-11 0,9 12 2,-9-12 0,14 23-1,-2-6-1,-4 1-2,4 4-1,-1-1-2,1 5-2,-1-5-1,1 0-3,-2 0-2,1-7-10,0-5-10,2 3-7,-13-12 0,23 1 0</inkml:trace>
  <inkml:trace contextRef="#ctx0" brushRef="#br0" timeOffset="246172.2246">23553 11232 7,'-7'-17'18,"7"17"-5,-15-22-2,6 12 0,-5-3 0,-1 2-1,-1 3 2,-3 3-3,1 5 0,-2 5-2,2 7-1,0 4 1,2 6-1,3 3-1,4 3-1,3-1 0,5-1-1,3-2 0,5-2 1,0-6-1,6-2 0,-2-6-1,4-2 2,-1-6-2,-1-2-1,1-5 0,-1-1 0,-2-5-1,0 0 1,-3 0 0,-1 0-1,-3 3 1,-4 10-1,2-14 0,-2 14 1,0 0-1,-8 14 0,4-1 0,1 1 0,1 4 2,3 1-2,0 0 1,5-4-1,2-2 1,4-7-1,4-5 1,2-5-1,5-10-1,-2-3 1,3-10-1,-1-6 2,1-5-2,-3-7 0,-2-4 1,-3-4-1,-4-1 1,-2-2-1,-3 0 2,-2 5-1,-5 2 1,0 8-1,-2 8 1,-1 7-1,-1 8 1,4 18 0,-13-6-1,5 21 0,1 11-1,0 11 1,2 12-1,0 8 1,3 9 0,4 4 0,3-1-1,5-5 1,1-2 0,4-9-2,2-10 0,-1-8-2,1-9 1,-4-7-3,2-6 0,-15-13-3,16-5 0,-16-9 1,0-3-1,-7-8 2,-1 0 0,-4-4 4,-2 1 1,1 4 5,-1 2 2,4 5 2,2 2 1,4 5 0,4 10-1,4-13-1,-4 13 0,19-4-2,-5 4-2,1 3 0,1 2-1,-1 5 0,0 3-1,-3 2 1,-4 1-1,-1 0 0,-2 1 0,-2-1 0,-1-2 0,-1-3 0,-1-11 3,13 14-2,-4-13 1,6-2 1,-1-5-1,3-2 1,0-3-1,2-2 0,-5 0-1,2 1 1,-5 2-1,-2 4 0,-9 6-1,16 6 1,-16-6-1,14 25 1,-7-10-1,-1 2 0,1 0 1,0-2-1,-1-5 1,-6-10 0,5 13 0,-5-13-1,0 0 1,0 0 0,8-13-1,-8 13 1,8-21-2,-2 10 2,2-1-2,0 0 1,-8 12 0,17-15-1,-8 11 1,1 1 0,0 3 0,1 1 0,2 2 0,-1-2 0,-1 1 1,0-1-1,-2-1 1,-9 0 0,12 2 0,-12-2 0,0 0 0,0 0 0,0 0-1,0 0 1,0 0-1,12 11 0,-12-11-1,17 14 1,-2-7 0,5 0 0,-20-7 2,48 8 0,-48-8 0,50-5 0,-50 5-1,48-27 0,-48 27 0,36-52-1,-23 17-2,-2-8 0,-4-5 1,-1-4-1,-3-1 1,-4 3-1,-1 7 2,-1 4-1,3 39 1,-6-43 0,6 43 1,0 0 0,-22 35 0,15 0 0,1 7 0,3 6 0,1 2 0,3 1 0,4-6 0,4-5-1,-9-40 0,22 57 1,-22-57-1,0 0 0,24 36 1,-24-36-1,0 0 0,0 0 0,0 0 0,0 0 1,0 0-1,0 0 0,0 0 0,0 0 1,0 0-1,0 0 0,0 0 0,0 0 0,0 0 0,0 0 0,0 0-1,0 0 1,0 0 0,0 0-1,32 14 1,-32-14 0,0 0 0,0 0-1,39 1 1,-39-1 0,0 0-1,36-7 1,-36 7 0,0 0-1,0 0 0,30 4 0,-30-4 0,0 0 1,0 50 0,0-50-1,0 63 1,1-22 0,1 2 1,2 3-1,3-2 1,0 0 0,1-5-1,-8-39 1,17 63-1,-17-63 1,13 41 1,-13-41 0,0 0 1,0 0-1,0 0 1,0 0 0,1-41-1,-4 5 1,1-11-1,2-8-2,0-8 0,3-3 0,2-1 0,2 4 0,3 7 0,3 6 0,3 9-1,-16 41 1,39-46 0,-39 46-1,41 9 0,-41-9 1,33 51-1,-33-51 1,12 70 1,-15-34-1,-8-1 0,11-35-3,-39 46 0,39-46-6,-49 9-14,49-9-14,-50-16 0,50 16-1,-38-47 1</inkml:trace>
  <inkml:trace contextRef="#ctx0" brushRef="#br0" timeOffset="259298.8494">6497 11616 11,'0'0'15,"0"0"-2,0 0-3,0 0-2,0 0-1,-11 8 1,11-8-1,-11 1 2,1 0-2,-2 3 0,-2-1 0,0 2 0,-2 2 1,-1 0-1,-2 1-1,0 1 1,0 3-1,0 1 0,0 1 0,2 1-2,1 1 1,3-2-3,3 4 1,4-4-2,5 0 1,5-2-1,7-1 0,3 0 0,7-3 0,1 2 0,4-3 0,2 3-1,1-1 1,-3-2-1,-2 1 1,-4 0-1,-4 1 0,-2 0 0,-4 0 0,-10-9 0,6 20 0,-8-9 0,-3 1 1,-4 0 0,-5 1 1,-3-1-1,-3-1 1,-5 0 1,0-2-2,-3-1 1,-1-2 0,-1-2-1,2-2 0,1-2-1,3-2 0,3-2-1,2-2-1,5 2-2,0-6-3,14 10-3,-11-15-7,10 5-9,1 10-6,7-21 0,3 12 1</inkml:trace>
  <inkml:trace contextRef="#ctx0" brushRef="#br0" timeOffset="259916.973">6781 11735 12,'0'0'20,"0"0"0,0 0-2,0 0-3,-10 12-5,2 5 0,1 4-2,-3 5-1,1 5 0,-1 3-1,4 2 1,-1-2-2,6-1 0,2-5-1,3-4 0,3-6 0,6-4 0,4-7 2,2-3-2,3-4 0,4-3 0,-1-4-2,2-1 0,0-5-1,-1-1 0,-3-4-1,0-3 0,-5-1 0,0-2 1,-6-4-1,-1 1 1,-7 0-1,-4 0 0,-5 1 1,-7 3-2,-3 3 2,-6 4-2,-2 5 1,-3 4 0,-2 5-1,0 5 1,0 4-1,3 8 0,2 1-2,3 3-1,5 3-2,2-1-4,7 1-3,4-2-5,6-3-7,7 1-5,0-11 2,11 2 1</inkml:trace>
  <inkml:trace contextRef="#ctx0" brushRef="#br0" timeOffset="260534.0964">7153 11926 27,'0'0'24,"9"0"1,-9 0 2,4-13-9,-4 13-3,8-16-4,-8 16-2,16-21-1,-1 12 0,0-3-3,3 4 0,2 1-2,1 2-1,-2 4-1,2 3 0,-4 5-1,-3 3 0,-4 2 0,-3 2 1,-4 3-1,-2-2 1,-3 0-1,-1 0 1,-4-3-1,-2 0 1,0-3-1,-1-1 0,10-8 1,-15 12-1,15-12 0,-10 4 0,10-4 1,0 0-1,0 0 1,0 0-1,8-11 0,-8 11 0,17-10 0,-6 6 0,2 1-1,0 2 0,0 4 1,0 2-1,-3 2 1,0 3-1,-3 1 1,-2 1 0,-3 0 1,-2 1 0,-4-3 0,-1 1 1,-4-2 0,-1-1 0,-5-2-1,-1-1 0,0-2-1,-2-2-2,3 1-1,-1-5-3,5 3-5,-1-2-10,1-2-11,11 4 1,-10-3-1,10 3 2</inkml:trace>
  <inkml:trace contextRef="#ctx0" brushRef="#br0" timeOffset="261330.2556">6283 13029 25,'-6'-14'24,"6"14"2,-4-12 2,4 12-11,0 0-5,0 0-1,4 22-3,-3 4-1,3 9-3,-2 7 0,2 7-2,0 6 0,0 0-2,0-4 0,0-1-3,1-11 1,-1-6-4,2-6-6,-1-6-10,-5-21-6,13 14-1,-13-14 1,17-15 0</inkml:trace>
  <inkml:trace contextRef="#ctx0" brushRef="#br0" timeOffset="261579.3054">6455 13114 42,'2'12'25,"8"15"1,-5-3 0,6 7-12,0 6-9,-2 6-2,1 4-2,-1-3-1,-2 0-2,0-6 0,-2-5-5,0-8-6,1-1-7,-6-24-6,10 17 1,-10-17 0</inkml:trace>
  <inkml:trace contextRef="#ctx0" brushRef="#br0" timeOffset="262255.4406">6428 13351 73,'0'0'32,"-15"10"-1,15-10 0,14 4-17,-1-7-10,5-2-6,3 1-5,2-5-4,4 1-3,-1-2-5,1-2-2,0 3-1,-2-3 2,0 5 3,-3-1 4,0 5 2,-5 1 5,-4 4 5,-4 5 4,-9-7 2,3 23 1,-8-9 0,-1 7 1,-2-3-2,1 7 0,-1-5 1,3 1 3,2-1 0,3-2 4,3 0-2,4-5 1,2 1 1,2-4-1,1 4-3,0-3-2,-2 0-2,-2 0-3,-1 0 0,-5 1 1,-5 1-2,-5 0 0,-4 1 1,-4-1-1,-3 1 0,-2-1 0,-1-2 0,-1-1-1,4-2 1,2-4 1,5 1 0,1-5 0,11 0 1,-10-7-1,10 7 0,5-15 0,-5 15 0,17-21-1,-6 11 0,3 1-1,1 3 1,6 3-1,-1 2 0,3 3 0,-2 3 0,1 2 0,0 0 0,-1 0-1,-1-3 0,-3 2-2,-3-6-5,1-1-14,0-1-10,-5-11-1,1 2 0,-3-7 1</inkml:trace>
  <inkml:trace contextRef="#ctx0" brushRef="#br0" timeOffset="263045.5986">7018 13118 21,'0'0'21,"0"0"1,10-7-5,-10 7-2,0 0-4,-16 1-1,7 0-2,-2 3-1,-1-3-2,2 2 1,-2-1-1,12-2 1,-17 3-2,17-3 1,-8 2-1,8-2 1,0 0-1,0 0-1,0 0 0,-4 12-1,4-12-1,-4 18-1,1-6 1,1 1-1,-1 4 0,1-1 0,2-1 0,1 0 1,1-3-1,3 0 1,4-2 0,0 1 0,4-4 0,4 1 0,-1 0 0,3 0-1,-1 0 0,0 3 0,-4-1 0,-1 3 0,-5 0 1,-4 2-1,-5 2 1,-5-1-1,-5-1 1,-5-1 0,-4-2 0,-2-2-1,-4-3 0,1-2-1,1-5 0,0-5-1,5 1-1,2-7-4,9 2-4,-1-6-8,8-4-11,8 4-1,1-9 0,10 5 2</inkml:trace>
  <inkml:trace contextRef="#ctx0" brushRef="#br0" timeOffset="263466.6827">7225 13098 14,'17'21'21,"-22"-7"1,2 14 2,-9-2-6,2 4-6,-2 0-1,1-2-2,4 0-1,0-7 0,7-1-1,5-9-1,6-3 0,3-8 0,5-1-1,0-4 0,3-1-1,-1-2-1,1 0-1,-4 0 0,-2 0-1,-4 1 1,-1 0-1,-11 7 0,9-18 0,-9 6 0,-2 1 0,-3-3 0,-3-3 0,-4 0-1,-3-1 1,-2 3-1,-2 1-1,1 4 0,-1 0-1,1 8-4,1 1-2,6 9-4,1-1-7,10-7-13,1 26 0,3-16 0,11 8 2</inkml:trace>
  <inkml:trace contextRef="#ctx0" brushRef="#br0" timeOffset="263805.7506">7632 13346 54,'3'25'25,"-12"-10"2,1 8 0,-4-4-19,-4 1-2,0 5 0,-3-3 2,4 5-2,0-7 2,5 4-3,4-5 1,6 1-1,3-4 0,7-1-1,4-4-1,5-2-1,4-2 0,1-1 0,-1-3-2,1-1 0,-1 0-3,-3-4 0,0 4-3,-7-6-4,2 6-7,-15-2-14,13-9-3,-13 9 1,6-18 1</inkml:trace>
  <inkml:trace contextRef="#ctx0" brushRef="#br0" timeOffset="264158.8212">7682 13403 44,'0'0'25,"0"0"2,-11 0 0,11 0-14,0 0-5,0 0 0,0 0 0,2 14 0,1 4 1,-2 3-2,4 10-1,-2 1 0,3 12-1,-1 0-1,3 5-2,-2-2 0,1 1 0,-2 1-2,0-3 1,-1 0-1,0-5-1,1-3-4,-3-10-9,2-6-21,2-4 1,-6-18 0,8 2-2</inkml:trace>
  <inkml:trace contextRef="#ctx0" brushRef="#br0" timeOffset="266826.3546">9614 10899 5,'0'0'9,"0"0"0,-7 13-1,3-3 2,4 7 1,-4 2 0,2 11 0,-1 1 1,1 9-3,0 3-1,1 5-2,1 1-2,1 0-2,2-2 0,1-4-2,1-7-1,1-5-1,0-4-4,-1-9-6,4 2-7,-9-20-3,11 16 0,-11-16 0</inkml:trace>
  <inkml:trace contextRef="#ctx0" brushRef="#br0" timeOffset="267534.4962">9768 10292 15,'0'0'19,"-11"-5"1,11 5 1,-25 4-9,9-1-4,-5 2 0,-1 2-2,-3 3 0,-1 3-1,3 1 0,0 3-2,3-1 0,4 0 0,3-1-1,4 1 0,4-2 1,5-2-1,5 1 1,3 0-1,5 1 0,2 0 0,3 4 0,1-1 0,1 2-2,-1 2 1,0 1-1,-3 0 0,-3 0 0,-4-2 1,-3-1 1,-5-3 1,-2-2 0,-7-4 2,-3-3-1,-7-5 0,0-2-1,-6-4 0,-1-1-1,-1-4-2,0-1 0,1-1-3,3 0-3,3 0-4,4 1-6,4-3-6,11 13-8,-1-25 0,13 14 1,0-11 2</inkml:trace>
  <inkml:trace contextRef="#ctx0" brushRef="#br0" timeOffset="268038.597">9886 10393 25,'0'0'21,"0"0"0,-5 12 1,-2 0-9,-3 4-3,-2 6-2,0 6-1,0 3-2,3 3 1,3-1 0,6 0-1,5-3-1,5-4 0,8-7-1,3-5 0,5-6 0,2-3-1,1-5 1,1-3-1,-2-5 0,1-4-1,-5-3 0,-1-6-1,-5-3 1,-3-4 0,-4-4 0,-4-3-1,-6-1 1,-3 0-1,-6 0 0,-3 4 1,-3 4 0,-5 6-1,-1 3 1,-3 9-1,-1 6 0,-1 7 0,2 6 0,0 5-1,3 6 0,2 2-2,5 5-2,2-2-4,7 2-4,4-3-4,5-6-5,10 2-8,-4-13 2,13 1 1</inkml:trace>
  <inkml:trace contextRef="#ctx0" brushRef="#br0" timeOffset="268970.7834">10298 10537 19,'0'0'22,"-3"13"2,3-13-3,0 0-2,0 0-2,-9 9-2,9-9-3,0 0-2,0 0-2,0 0 0,0 0-2,-9 4-2,9-4-1,0 0 0,0 0-1,12 8-1,-12-8-1,9 14 0,-3-2 0,-1 2 0,-1 2 0,-2 4-1,-2 1 1,-2 2 0,-3 0 0,-1 0 0,-3-2 1,0-3-2,-1-3 1,1-2 0,0-3 0,9-10 1,-11 9-1,11-9 2,0 0-1,0 0 1,0 0-1,4-13 0,-4 13 0,11-11 0,-2 5-1,1 2 0,2 1-1,-1 3 0,1 3 0,2 3 0,-1 3-1,1 5 1,-3 3 0,1 1-1,-3 2 2,-2 2-1,-3-1 0,-4 0 1,-3 0 1,-4-3-1,-2-3 0,-4 0 1,0-1-1,-4-1 0,0-1 1,-1-2-1,1-2-1,1 1 1,3-6-1,1 1-2,2-7-1,10 3-4,-6-16-8,8-2-8,7 1-6,-2-13-2,7 3 2</inkml:trace>
  <inkml:trace contextRef="#ctx0" brushRef="#br0" timeOffset="269332.8557">10479 10343 15,'11'-9'21,"-8"-7"1,6 10 1,-9 6-8,4-12-4,-4 12-1,3 14-1,-2 5-2,-2 9-1,-1 8-2,1 8 0,-1 8 1,0 4-2,0-1 0,1-2-3,-1-6 0,2-5-1,1-11 0,-2-7-1,2-8-2,-1-16-6,7 12-10,-7-23-5,9 3-2,-7-15 1,10 2 0</inkml:trace>
  <inkml:trace contextRef="#ctx0" brushRef="#br0" timeOffset="269632.9158">10676 10245 34,'0'0'22,"0"0"1,0 0 2,0 0-13,-8 24-3,3-3-2,0 8-2,-1 7 0,0 6 0,1 3-1,1 3-2,3-2-1,1-2 0,1-4-1,1-6 0,1-6 0,1-5-1,-1-7-2,-1-4-4,-2-12-7,0 0-8,8 12-5,-8-12 1,1-17 0</inkml:trace>
  <inkml:trace contextRef="#ctx0" brushRef="#br0" timeOffset="269902.9698">10515 10492 39,'-11'10'23,"11"-10"2,0 0 0,0 0-10,2 11-7,-2-11 0,11 2 1,0-4 0,6 2 1,1-4-3,4 3 0,0-3-5,-1 2-3,0 3-7,-4 2-16,-4-3-7,-1 5 0,-12-5-1,11 2 2</inkml:trace>
  <inkml:trace contextRef="#ctx0" brushRef="#br0" timeOffset="310778.1432">19719 14961 2,'-11'2'14,"-5"-7"-1,4 2-3,-2-3-1,1 4-2,0-3 1,1 2-1,0-1-1,0 3 0,2 0 1,0 2-2,0 0 0,2 2-1,8-3 1,-13 6 0,13-6 1,0 0 0,-3 16 1,3-16 0,20 10 0,1-6-1,11 1 1,10-4 0,14 0-1,13-3-2,14-2-1,15-1-1,13 1 0,12-1-1,9 0 0,9 3-1,4 0 0,2 4 0,2 3 0,-5 4-1,-5 3-2,-4 6-4,-12 2-10,-8 2-13,-7 11-1,-15-4-1,-11 6 1</inkml:trace>
  <inkml:trace contextRef="#ctx0" brushRef="#br0" timeOffset="316248.237">11277 9869 20,'0'0'13,"0"0"1,0 0-1,-9 14-5,8-1-2,-1 2-1,1 4 1,-1 3-2,0 2 0,0-1 0,1-2-2,0-2 0,1-4 0,0-5 1,0-10 1,0 14 2,0-14 1,0 0 1,0 0-2,3-13 1,-1 1-2,1-5 0,0-3-1,2-3-2,1-4-2,1-2 1,2 2 0,0 2-1,2 2 2,-1 3-2,-1 5 1,1 6-1,0 5 0,-1 9-1,0 8 1,1 6-1,0 5-1,0 5 1,1 2 0,0 0 1,0 0-1,-2-3 1,0-6-1,-2-5 1,-1-5 0,-6-12 1,7 13 0,-7-13 1,0 0-1,0 0 1,0-11-1,0 11 1,-1-24-1,2 6 1,1-4-2,2-4 0,3 0 0,1-1 0,2 1 0,1 0 0,3 7-2,-1 0 2,1 7-1,1 4-1,-1 6 1,1 3 0,0 7-1,0 4 1,-1 4 0,-1 5 0,-1 4 1,-3 1-1,-2 4 1,-2-2 1,-2-2-1,-3 1 0,0-6-3,-2-3-3,1-5-8,5 2-12,-4-15-2,7 10 1,-7-10 0</inkml:trace>
  <inkml:trace contextRef="#ctx0" brushRef="#br0" timeOffset="328811.7492">11628 11841 42,'0'0'27,"-7"-12"0,7 12-4,0 0-10,0 0-5,2 21-1,-3-4-2,1 6 1,-2 5-1,4 7 0,-2 1 1,3 5 0,-1-4-3,2-3-1,-1-7-1,1-5 0,1-8 1,-5-14-1,6 11 1,-6-11-1,0-20 1,-1 1 0,-5-4-1,1-6 0,-2-8-1,-2-2 0,0-6 0,2 0-2,0-2 2,3 1-1,4-1 1,2 1 0,5 4 0,5 4-1,5 4 1,6 4 0,6 4 0,4 6-1,3 8 0,1 8 0,-1 8 0,0 7 0,-2 6 0,-7 8 0,-5 6 0,-4 2 0,-8 2-1,-7-2 0,-5 2 0,-6-5 1,-6 1-1,-6-6 0,-3-1 0,-1-6 0,1-1 1,3-6-1,4-1 1,5-6-1,11-4 1,0 0 1,9 5 0,5-3 0,4 2 1,1 3 0,1 3 0,0 4 2,-3 4-1,-4 3 0,-9 1 0,-5 1 1,-7 0-2,-7-2 2,-8-3-3,-2-4-1,-4-2-2,-1-7-5,1-5-6,1-5-12,2-10-4,11 1-2,2-13 2</inkml:trace>
  <inkml:trace contextRef="#ctx0" brushRef="#br0" timeOffset="329112.8094">11946 11825 16,'19'25'19,"-10"-3"2,5 11-6,-4 1-4,2 2-1,-3-3-2,0-4 1,-2-3 2,-2-10-1,1-2 2,-6-14-1,0 0 1,0 0 0,9-1-3,-8-12-1,4-1-4,0-5 0,3-2-4,2-4-1,4-3-1,4 2-3,-1-2-5,5 5-7,1 2-12,-4 0-3,5 7-2,-4-3 2</inkml:trace>
  <inkml:trace contextRef="#ctx0" brushRef="#br0" timeOffset="329495.886">12370 11867 16,'2'23'19,"-6"-8"1,9 6 4,-5-7-4,10-3-8,4 1-1,3-5 1,3 2 0,0-6-1,3 4 0,-2-5-3,-1 2-3,-4-2-2,-5 1-2,-11-3 0,13 4 0,-13-4 0,0 0 0,0 0 0,-10 13 0,10-13 0,-9 8 0,9-8 0,0 0 0,-6 15-1,6-15 1,17 11 0,0-4 0,3-1 0,4 1 0,1 0-2,0-4-2,3 3-6,-6-3-8,-5-5-16,2 7 2,-11-7-2,2 3 2</inkml:trace>
  <inkml:trace contextRef="#ctx0" brushRef="#br0" timeOffset="330647.1162">11754 13132 47,'0'0'26,"0"0"2,-5 17-4,7 1-11,2 6-5,-3 7-2,3 6 0,-3 5-3,3 4 0,-3-3-1,0-5-2,-1-6 0,0-6-1,-1-10 3,0-4-2,1-12 3,0 0-2,-8-24 1,5 4 1,-4-5-1,1-4-1,-1-5 0,-1-4 0,1 1-1,2 0 1,1-1-1,3 6 1,2-1 0,5 3 0,2 2 1,6 2-1,3 4 1,4 4-1,5 2 0,2 1-2,2 3-3,-4 0-5,0 4-10,-2 5-11,-5-6-2,-1 7-1,-9-5 2</inkml:trace>
  <inkml:trace contextRef="#ctx0" brushRef="#br0" timeOffset="330793.1454">11869 13089 30,'-10'31'23,"-3"-11"0,11 5-5,1-7-18,1-7-16,11 5-2,-11-16-2,12 11-2</inkml:trace>
  <inkml:trace contextRef="#ctx0" brushRef="#br0" timeOffset="331798.3464">11895 13168 25,'0'0'21,"16"16"2,-16-16-5,19 21-6,-5-5-1,2-1-3,0 1-2,1-2-1,-1 0-1,-2-5 2,-1 1 2,-4-8-1,-9-2 0,12-5 0,-12 5 1,0-23-2,-2 8-1,-5-5-2,1-2-1,-1 1-1,-1 1-1,-1 4 0,0 4 0,0 5-1,-1 6 0,-1 8 1,1 6-1,1 8 0,0 4 1,1 6-1,2 1 1,3 3 0,4-1 1,3 0-1,3-3 0,4-7 0,1-5-2,4-5 0,0-11-5,4-3-7,-1-7-5,4-9-3,-1-3-2,0-6-1,0-2 4,-2-5 3,-1-1 8,-3 1 8,-4-3 8,0 4 6,-9-1 5,3 8 0,-6 1 1,1 9-5,-1 14-2,0 0-1,-11 7-1,6 11-3,1 7-2,0 4-1,2 4 0,-1 1 0,4-1 0,0-5-1,1-4 0,1-9 1,1-1 2,-4-14 0,3 12 0,-3-12 1,0 0-1,-3-16 0,3 16-1,-5-25-1,2 9-2,-2-5-1,1-4 0,3 1 0,0-4 0,2 1 0,3 2 0,3 1 1,4 2-1,2 3 0,1 4 1,2 4-1,-1 6 0,1 5 0,-2 3-1,0 5 1,-3 5-1,-3 3 0,-4 5 1,-3 2-1,-4 0 1,-3-1 0,-4-1 0,-1-1-1,1-4 1,0-2 0,1-2 0,9-12 0,-8 17 0,8-17 0,9 17 0,2-9 0,2 3 1,4 0-1,0 2 0,0 3 0,-1 3-1,-3 0 1,-4 1-1,-6-2 1,-6 1-2,-5-2 0,-4-3-3,-1-2-2,-6-7-4,4-1-6,-2-5-6,6-7-4,5-2-4,1-10 1,11 1 3</inkml:trace>
  <inkml:trace contextRef="#ctx0" brushRef="#br0" timeOffset="332083.4034">12457 13207 42,'17'-12'19,"5"17"-1,-8 5 1,1 12-4,-4 7-2,-3 4-4,1 3-2,-5-3 0,1 1 0,-4-11 2,2 1 0,-4-13 0,3 1-1,-2-12 1,0 0-1,1-20-1,2 5-1,-1-7-2,2-4-1,3-4-3,0-5-2,4 4-4,-3-3-3,5 10-6,-4-3-8,1 4-13,1 10 0,-3 1 1,2 10 2</inkml:trace>
  <inkml:trace contextRef="#ctx0" brushRef="#br0" timeOffset="332656.518">12781 13428 51,'0'0'28,"10"-4"2,-7-7 0,4-3-13,5 5-5,-1-6-3,4 5 0,-2 0-3,2 5-1,-2 1-1,1 4 0,-5 1-1,0 3-2,-9-4-1,11 18 0,-9-5 0,-2 0-1,-2 3 0,-2 0 0,-3 2 1,-2-2-1,-2 2 1,-2-2-1,-2-1 1,-1 1 0,-1-3-1,3-1 1,0-2 0,2-1 0,4-4 0,8-5 0,-9 9-1,9-9 1,9 0 1,1-2-1,4-1 0,4 1 0,3 0 0,2 1 0,4 4 0,0 1 0,-1 4-1,-2 4 1,-3 4 0,-5 3 0,-4 2 1,-8 3-1,-11 0 1,-8 1 0,-8-2-1,-5-2 0,-5-1-4,-7-9-11,-1-6-19,5-3 1,3-12-1,8-8-1</inkml:trace>
  <inkml:trace contextRef="#ctx0" brushRef="#br0" timeOffset="334993.9854">14686 11209 46,'0'0'21,"0"0"0,0 0-5,0 0-6,0 0-3,-2 13-1,2-2-1,2 7-1,-2 5 0,1 8 1,0 6 0,0 8-1,-1-1-1,1 4-2,0-4 1,0-3-3,0-6-1,1-6-3,0-9-1,0-8-3,-2-12-14,11 0-4,-9-18-1,5 1 1</inkml:trace>
  <inkml:trace contextRef="#ctx0" brushRef="#br0" timeOffset="335610.1086">14641 10675 26,'3'-25'22,"-3"25"1,1-21 2,-1 21-13,-1-15-2,1 15-3,-13-6 0,0 7-2,-2 5 0,-3 1-2,-1 5 0,0 1-1,1 3 1,2 0-1,5 2 1,4-2-1,5 1 0,6-2-1,4 0 1,8-2-1,5 0 3,4 0-3,2 1 0,0 0-1,0 0 0,-1 1 1,-4 2-1,-6 0 0,-5 1 0,-4-1 1,-5 0 0,-5-2 1,-3 0 0,-4-3 0,-2-1 0,-4-4 0,-1-3 1,-4-3-1,3-3-1,-2-5-1,4-2-2,2-3-2,1-4-3,6 2-4,2-5-3,8-1-11,8 4-4,-3-6 0,11 4 0</inkml:trace>
  <inkml:trace contextRef="#ctx0" brushRef="#br0" timeOffset="336024.1914">14885 10674 7,'0'0'14,"0"0"3,0 0 2,-2 19-6,-5-5 0,1 5-3,-2 2 0,5 6 0,-1-1 1,6-1-3,2 2 1,5-6-3,5-1 0,1-7 0,6-3 0,-2-8 0,6-2-1,-5-9-1,2-1-1,-2-6-1,-1-2 1,-5-2 0,-1-1-1,-6-1 1,-3 1-1,-5-1 0,-5 1-1,-4 2 1,-5 3-1,-3 3-1,-4 2-1,0 4-2,-1 4-3,4 4-3,1 1-3,5 4-4,2 0-4,11-6-5,1 16-6,-1-16 3,21 13 2,-9-13 4</inkml:trace>
  <inkml:trace contextRef="#ctx0" brushRef="#br0" timeOffset="336505.2876">15096 10739 8,'9'0'14,"5"7"0,-14-7 1,20 7-1,-10-4 0,4 2 0,1 0-1,0 1-1,2 1 3,-4 0-4,3 1-1,-4 1-3,-1 3-3,-2 2-2,-2 1 1,-3 1-1,-2 2 0,-2-2 0,-1 1 0,-3-3 0,1 0 0,3-14 0,-10 18 0,10-18-1,-7 11 0,7-11-1,0 0 0,0 0 0,0 0 0,15-1 0,-5-1 0,1 0 0,2 2 0,-1 1 0,-1 2 0,-1 4 0,-10-7 1,11 23 0,-12-7 0,-4 3 0,-3 3 1,-5-1 0,0 1-1,-5-1 1,1-2-1,-3-4-1,0-3 0,1-5-2,1-4-1,2-4-3,1-8-7,4-5-13,8-2-5,0-13 0,12 1 0,-2-12 1</inkml:trace>
  <inkml:trace contextRef="#ctx0" brushRef="#br0" timeOffset="336800.3466">15443 10535 53,'0'0'24,"-5"29"3,-2-12 0,6 6-15,-1 7-4,-1 4-3,3 5 2,-1 3-2,2 3 0,2-2-3,2-2-1,3-4-1,0-5-1,0-4-1,-1-7-4,0-6-2,-7-15-9,12 5-11,0-9 0,-6-12-2,9-3 2</inkml:trace>
  <inkml:trace contextRef="#ctx0" brushRef="#br0" timeOffset="337069.4004">15669 10510 71,'-5'20'29,"-3"-7"0,6 11-1,-1 1-20,-3 5-2,2 5-1,-3 3-3,2 1-1,0 1-1,3-3 0,2-4-1,1-5 1,2-5-4,0-6-2,1-4 0,-4-13-5,0 0-13,14-2-4,-14-13-2,6 2 3</inkml:trace>
  <inkml:trace contextRef="#ctx0" brushRef="#br0" timeOffset="337326.4518">15470 10741 58,'-6'13'22,"-5"-9"3,11-4 1,0 0-15,-4 10-3,4-10 0,10 0 0,-1-1 1,2-1-1,4-1-2,1 0-2,3-2-3,-1 2-5,-1-2-8,-2-3-18,4 5 0,-9-7 0,5 3-2</inkml:trace>
  <inkml:trace contextRef="#ctx0" brushRef="#br0" timeOffset="340329.0522">15416 12763 12,'0'0'15,"0"0"1,0 0-1,0 0-2,0 0-2,0 0-2,0 0-3,0 0 0,0 0-1,0 0-1,0 0-1,0 0 1,0 0 0,0 0-1,0 0-1,0 0 0,0 0-1,0 0 0,0 0 1,0 0 0,9 13 1,-9-13 1,12 14-1,-1-5 1,0 3 0,2 1-1,2 0 0,1 2 0,3-2-1,2 2 0,3-4 1,1 3-1,3-3-1,2-1 0,0 1 0,1-2 0,-2 2 0,-2-3 0,-3 1 0,-2-1-1,-5-1 1,-2 0-1,-3 0 1,-3-2-1,-9-5 0,13 9-1,-13-9 0,0 0-2,9 10-5,-9-10-4,0 0-9,0 0-9,0 0-1,0 0 1,-2-19 1</inkml:trace>
  <inkml:trace contextRef="#ctx0" brushRef="#br0" timeOffset="341307.2477">16196 13139 10,'0'0'18,"0"13"1,-4-3-4,4 8-4,-3 3-1,1 7 3,-1 2-2,2 5-1,-2 0-3,2 0 0,0-1-2,1-7 0,0-1-1,0-9 0,0-2 1,0-15 1,1 14 0,-1-14 1,0 0-2,-1-24-1,0 6 0,-2-4-1,2-5 0,-1-4-2,1-4 0,1-3-1,0 1 2,2 1-2,3 1 1,-1 2 0,4 3-1,3 2 1,3 4-1,-1 5 1,3 5-1,0 3 1,1 4-1,-1 2-1,0 4 1,-2 4-1,-1 2 1,-1 5-1,-2 1 0,-2 5 1,-2 0-1,-3 4 0,-4 1 1,-4 1 0,-4 1 0,-4 1-1,-3-1 2,-2-1-1,-3 0 0,1-3 0,0-4 0,4-2-1,2-3 1,5-1 0,9-9 0,-7 10 0,7-10 0,16 4 0,-2-2 1,4 0-1,4 1 0,2 1 0,1 3 0,1 3 0,-3 1 0,-2 5 0,-2 2-1,-4 2 1,-3 1-2,-4 0 2,-5-1-1,-4-1 2,-3 0-2,-6-5 2,-2-1 0,-6-1 0,0-3 0,-3-3-1,0-1-1,0-3 0,1-4-3,4 1-2,-1-6-5,7-3-14,10 10-6,-12-24-2,12 9 2,2-10 1</inkml:trace>
  <inkml:trace contextRef="#ctx0" brushRef="#br0" timeOffset="341804.3471">16573 13176 40,'18'24'25,"-13"-12"2,5 11-1,-5-4-13,1 4-6,0 1-1,-2-1-1,0 2 0,-3-4-1,1-1-1,-1-4 0,0-3 0,-2-2 1,1-11-2,-3 11 1,3-11-1,0 0 1,0 0 0,-10-15 0,7 5 0,1-7-2,0 1 1,1-6-1,2-2 0,2 0-1,2-1 1,0 0-1,4 0 1,-1 3 0,2 2-1,1 5 1,1 2-1,-1 6 0,1 2 0,0 5 0,0 2-3,2 3-1,-4-2-5,5 1-11,1 2-12,-5-10 0,5-1-1,-6-13 1</inkml:trace>
  <inkml:trace contextRef="#ctx0" brushRef="#br0" timeOffset="361089.2034">16801 11457 10,'-5'-12'12,"5"12"-1,-3-10-2,3 10-3,0 0-2,0 0-1,0 0 2,0 0 0,0 0 0,0 0 1,-5 20 1,5-20-1,-2 21 1,2-11-3,0 2-1,0-12-1,-1 20 0,1-20 0,0 14 0,0-14 0,0 0-1,-2 12 1,2-12 1,0 0-1,-2 11 2,2-11 0,-1 13 1,-1-2 0,2 5 1,-4 3 0,3 6 1,-2 3-2,2 5-1,-3-1 0,3 1-1,-2-3-1,1-3-1,1-6 0,0-4 0,0-6 1,1-11 0,0 0 1,0 0 0,0 0-1,-7-18 1,4 1-1,1-1 0,-3-6-1,0-3-1,0-1 0,1 0-1,0-1 1,-1-2-1,3 0 1,0 1-1,1 1 1,1-2-1,1 2 1,0 1 1,1 3-2,1 1 2,0 2-1,0 1 1,0 2-1,-1 5 1,1 3-1,-3 11 0,3-17 0,-3 17 0,0 0 0,2-11 0,-2 11 0,0 0-1,0 0 1,0 0 0,0 0 0,0 0-1,0 0 1,0 0-1,0 0 1,0 0 0,0 0 0,0 0-1,0 0 1,0 0 0,0 0 0,0 0-1,0 0 1,0 0 0,0 0 0,0 0 0,0 0 0,0 0 0,0 0 0,0 0 0,0 0-1,0 0 1,0 0 0,8 18 0,-1-1 0,3 2-1,4 6 2,2 5-1,5 3 1,2 3-1,3 0 0,3 1 0,-2-5 1,0-3 0,-2-1-1,1-4 2,-5-6-1,-3-1 1,-3-6 1,-2-2 0,-13-9 1,13 4-1,-13-4 1,4-15-1,-5-1 0,0-3-1,-2-7 0,2-4-1,-1-5-1,1-6 0,0-1 0,-1 0 0,1-2 0,0-1 1,0 5-2,1-1 0,0 6-1,-1 4-2,2 9-3,-2 0-6,3 12-6,-2 10-5,4-11-7,0 24-4,0-1 2,6 7 1</inkml:trace>
  <inkml:trace contextRef="#ctx0" brushRef="#br0" timeOffset="361600.3056">17324 11465 32,'0'0'23,"11"14"3,-11-14-1,0 0-6,-13 2-7,3 2-3,-1 4-2,-3 3-1,2 3-1,-3 3-1,5 5 2,2 2-2,3 0-1,3 1-1,4-3 1,3-2-1,2-4 1,2-6-1,3-3 1,2-5 0,-1-4 0,0-6 0,0 0-1,-1-6 0,0 0-1,-4-1 0,0-1 1,-4-3-1,0 4 1,-3 1 0,-1 3 0,0 1 0,0 10 0,-2-12 0,2 12-1,0 0 0,0 16-1,2 0 1,0 1-1,2 5 0,-1 2 0,2 1-1,-1 0 0,1-3-1,0-6-1,3-1-3,-8-15-4,17 9-6,-8-16-8,5-5-6,2-2-3,1-9-1,3-1 2</inkml:trace>
  <inkml:trace contextRef="#ctx0" brushRef="#br0" timeOffset="362434.4724">17636 11320 52,'0'0'28,"0"0"3,0 0-1,0 0-12,0 0-3,0 0-4,0 0-2,0 0-3,0 0-1,10-10-2,-1 11-1,2 2-1,1 4 0,2 4 0,1 4-1,-1 6 0,-2 2-1,-3 3 1,-3 1-1,-5 0 1,-2 0-1,-7-2 1,-3 0-1,-6-4 1,-2-1 1,-2-2-1,-3-2 0,0-2 0,2-4 0,0-2 0,5-2 1,2-5 0,3-1 0,4-4 0,8 4 0,-9-14 0,9 14 0,-2-19-1,2 19 1,1-18-1,-1 18 1,2-11-1,-2 11 0,0 0 0,0 0 0,0 0 0,0 0 0,0 0 0,0 0 0,0 0 0,0 0 0,0 0 0,0 0 0,0 0 0,0 0 0,0 0 0,0 0 0,0 0 0,0 0 0,0 0 0,0 0 0,0 0 0,3-12 0,-3 12 0,0 0 0,1-15 0,-1 15 0,1-18 0,-1 8 0,1-3 0,0 0 0,0 0 0,-1-3 0,1-1 1,2 0 0,-1 1-1,3-1 1,0 2 0,2-1 0,2 0-1,0 3 2,1 0-2,2 2 0,0 1 0,-2 2 0,0 1 0,-10 7-1,15-8-1,-15 8 0,11 1-3,-11-1-5,0 0-9,13 15-15,-13-15 0,17 12 0,-6-12 0</inkml:trace>
  <inkml:trace contextRef="#ctx0" brushRef="#br0" timeOffset="362713.5282">17890 11172 30,'0'0'22,"-4"12"3,1 2 2,-5-3-10,1 6-5,3 6 0,-5 4 1,7 9-1,-4 0-1,5 7-4,-1-3 0,3 2-4,-1-3 1,3-2-4,0-5-1,-2-7-2,3-1-3,-2-9-8,-2-15-18,12 16 1,-12-16-2,16-7 2</inkml:trace>
  <inkml:trace contextRef="#ctx0" brushRef="#br0" timeOffset="362991.5838">18068 11141 70,'0'0'28,"0"0"0,-3 21-4,-7 2-14,1 12-4,-3 7 0,2 10-2,-4 6 1,3 0-2,3 0-1,2-3-2,3-5 0,1-5-2,3-8-2,0-9-5,2-5-8,2-3-8,-5-20-5,7 12 0,-7-12 2</inkml:trace>
  <inkml:trace contextRef="#ctx0" brushRef="#br0" timeOffset="363248.6352">17919 11492 71,'0'0'33,"-9"3"-1,9-3 2,0 0-18,0 0-5,0 0-3,9 7-2,-9-7-1,15-3-2,-2-1-1,2-1-1,2-4-3,2 2-2,-3-5-5,3 2-12,-1 1-13,-5-4 0,-1 5 1,-6-4-2</inkml:trace>
  <inkml:trace contextRef="#ctx0" brushRef="#br0" timeOffset="365180.0214">17195 12412 1,'0'0'4,"0"0"1,0 0 0,0 0-1,0 0 0,0 0-1,0 0 0,0 0-1,0 0 0,0 0-1,0 0 1,0 0 0,0 0 0,0 0 2,0 0 0,0 0 0,0 0 0,-9 3 1,9-3 0,0 0 1,0 0-1,0 0 1,0 0 2,0 0-1,0 0 1,0 0-1,0 0 0,0 0 0,0 0 0,0 0 0,0 0 0,0 0 0,10 11 0,0-8-1,-1-2 1,5 6-2,-1 0-2,0 5 0,-1 1-2,-1 4 0,-4 1 0,-1 3-1,-4 2 1,-4 1-1,-4 0 1,-5-1 0,-5 0-1,-4-2 1,-3-2-1,0 0 1,0-2-1,-1-2 1,5-4-1,2 1 1,6-3 1,11-9 1,-9 19 0,13-7-1,-4-12 1,20 20 0,-4-13 0,4 2-2,2-3 1,2 0-2,-2-5 0,-1-1-1,-3-1-1,-2-6-1,0 1-4,-6-7-3,5 4-7,-5-8-5,4 0-5,2 0-5,-3-6 0,7 7 1</inkml:trace>
  <inkml:trace contextRef="#ctx0" brushRef="#br0" timeOffset="365640.1134">17495 12565 14,'9'-9'20,"-9"-6"2,0 15-1,4-11-2,-4 11-3,0 0-2,0 0-2,0 0 0,-4 12-2,4 1-2,-2 0 0,3 5-2,0-3 1,4 6-1,0-5 0,6 2-1,0-7-1,5 1 1,1-5-1,1 0-1,0-5 0,0 1-1,-3-5-1,-1 0 1,-2-4-1,-2-1 0,-10 7 0,11-20 0,-9 6 0,-1-2 0,-3-3-1,-1 1 0,-2-2 1,-1 0-2,-2 1 1,0 2 0,-2 3 0,2 2 0,-1 4-1,9 8 0,-17-8 0,17 8-1,-14 2-2,14-2-1,-11 13-4,11-13-3,-7 19-4,7-19-4,3 17-3,-3-17-6,16 11-4,1-8 3,-1-10 3</inkml:trace>
  <inkml:trace contextRef="#ctx0" brushRef="#br0" timeOffset="366015.1884">17837 12448 31,'0'0'22,"0"0"2,-1 15 1,-4 0-9,-3 5-3,0 2-2,0 4-1,-1-3-2,4 2 0,0-5 1,6 1-2,0-9-1,7 0-1,-8-12 0,21 11 0,-8-13 0,3 1-1,-2-3-1,2-1-1,-3-2 0,0-1-1,-3-2 0,-1 1 0,-4-3-1,-2 1 1,-3-3-1,-2-1 0,-1-1 0,-6 1-1,-2 1 0,-2 1-1,-1 4-1,-4-1-3,5 6-4,-5-1-5,7 2-11,11 3-7,-15-7-1,15 7 0,3-11 3</inkml:trace>
  <inkml:trace contextRef="#ctx0" brushRef="#br0" timeOffset="366488.283">18081 12298 39,'0'0'22,"0"0"2,-1-14 1,1 14-15,-11-5-1,2 1-1,0 4 0,-4 0 0,4 2 0,-4 1-2,2 4 0,-1 1-1,2 2-2,-1 3 0,3 1-1,2 3 0,1-1 0,1 0-1,3 0 1,0-4 0,3 0 0,-2-12 0,6 15 0,-6-15 0,0 0 0,10 10 0,-10-10 0,0 0-1,10-5 0,-10 5 0,0 0 0,9-18 0,-9 18 1,4-15-1,-4 15-1,2-15 1,-2 15-1,-1-14 0,1 14-1,-4-11-1,4 11-3,0 0-6,-9-12-9,9 12-13,2-11 0,-2 11-1,11-14 1</inkml:trace>
  <inkml:trace contextRef="#ctx0" brushRef="#br0" timeOffset="366811.3476">18169 12273 46,'15'9'26,"-15"-9"0,-2 18 0,-6-7-13,-7 4-4,-2 4-2,-3 2-2,0 5-1,-4 2 1,5 3 2,-1 0-2,8 1 1,0-2 0,8 0 0,3-6-2,6 2 0,3-7-1,7 1 0,4-4 0,4-1 0,2-2-2,2 0 1,-1-3-2,0 0 0,-2-1-3,-6-5-2,1 3-11,-6-2-19,-13-5 1,14-5 0,-12-7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51:09.4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20384 7262 1,'0'0'5,"0"0"-1,-10-2 1,10 2 0,0 0 1,0 11 0,0-11 1,0 0 0,4 12-1,-4-12 1,0 0-1,13 14-1,-13-14 0,15 7 0,-5-5-2,-1 2 2,4-2-2,1 1 0,0 0 0,2 0 0,0 1-1,3-2 0,-1 3 0,3-3-1,0 2 1,1-2-1,1 0 0,0-1 0,1 1 1,-1-2-1,1-2 0,0 1 0,-1 1 0,1-2 0,-1 1 0,1 0-1,-2-2 0,2 2 1,-1-1-1,-1-2 0,0 2 1,-1 0-1,1-1 0,-3 1 1,2 0 0,-2-1-1,-1 2 1,3 0 0,-3-1-1,1 0 1,-1 1 0,0-1 0,-2 1-1,-1-2 1,-1 2 0,-6-1 0,2 1 0,-10 1 0,10-3-1,-10 3 0,0 0-2,0 0-3,0 0-10,0 0-10,0 0-1,-9-14 1,9 14 0</inkml:trace>
  <inkml:trace contextRef="#ctx0" brushRef="#br0" timeOffset="62309.5356">12170 4908 6,'3'-18'11,"5"1"-1,-6-8 0,5 1 0,-4-7 1,-1-2-3,-2-4-1,-2-2-1,-2-4 2,-2 0-2,-4-1 1,-3-3-2,-2 1 1,-5 3-2,1 1 2,-6 0-2,0 6-1,-3 1-1,-1 5 1,-2 2-1,1 3 0,0 3 0,1 3-2,0 4 1,-1 3 0,0 5 0,-2 4-1,1 6 0,-2 4-1,-1 5 1,0 3 0,1 4-1,2 2 1,2 3 0,4 2 0,3 3-1,4 3 1,1 3-1,2 3 1,4 7 0,0 4 0,2 3-1,2 5 1,2 3 0,0 1 0,2 3 0,0 1 0,3-3 0,0-2 0,2-2 0,0-6-1,3-1 1,1-8 0,2-5 0,4-5 0,3-5 0,1-5 0,5-4 0,1-4 1,3-5 0,1-6-1,3 0 1,0-5-1,-1-2 1,1 1-1,-1-4 1,2 0-1,-3-2 1,1-4-1,-1-4 1,1-3 0,-3-5-1,-1-4 1,-2-4-1,-1-5 2,-1-6-2,1 0 0,-5-4 0,1-2 1,-3-2-1,-1-2 1,-1-1 0,-4 4-1,-2 1 0,-3 4-3,0 5-5,-2 8-11,-4 0-8,7 15-1,-7-2 1</inkml:trace>
  <inkml:trace contextRef="#ctx0" brushRef="#br0" timeOffset="66121.773">9445 4987 12,'9'-14'18,"-5"-6"-5,5-1 2,-3-10-2,3-1 2,-2-7-3,-1-5-2,-2-3-2,-3-1-1,-3-2-1,-5-1-3,-2 2 0,-2-1-2,-6 2 1,-1 0-2,-3 5 0,-2 1 0,-2 3 0,-3 4 0,0 4-1,-4 4 0,-1 6 0,-1 4 0,-1 6 0,0 6 0,-1 7 1,-1 9-1,0 4 0,-1 6 1,2 5-1,1 4 1,1 5-1,2 2 1,2 4 0,2 6-1,5 1 0,3 4 1,3 3-1,1 2 0,5 3 0,2 3 1,2 1 0,4-1 0,3 4 0,3 0 0,3 1 0,4-2 0,2-5 0,7-6 1,1-6 0,5-9 2,2-10 2,3-13 0,4-13 0,2-13 1,4-11-2,0-10-2,-1-10-3,1-7-3,-2-6-4,-3-2-8,-1 7-13,-10-5-1,0 14 2,-14-4 2</inkml:trace>
  <inkml:trace contextRef="#ctx0" brushRef="#br0" timeOffset="70267.9435">7108 5673 29,'0'0'23,"0"0"-4,0 0-1,0 0-5,0 0-3,0 0-1,-7 16-4,-1-1 0,-2 7-1,-3 6 1,-5 5-2,-2 8 1,-2 4-1,0 1 0,1 0-1,0-4-1,5-4-2,2-5-2,3-7-4,7-9-4,1-3-9,3-14-7,0 0-2,6-16 2</inkml:trace>
  <inkml:trace contextRef="#ctx0" brushRef="#br0" timeOffset="70531.8907">6903 5696 32,'-17'3'25,"17"-3"5,-11 11-1,11-11-11,-1 25-5,4-9 0,9 8 1,2-1-2,8 6-4,4-3-2,6 1-2,3-2-2,1-3-5,1 3-6,-6-6-13,-4-3-12,0 3 0,-7-11-1,-1 2 1</inkml:trace>
  <inkml:trace contextRef="#ctx0" brushRef="#br0" timeOffset="71500.697">14400 5773 13,'0'0'21,"7"-16"1,-7 16-2,5-14-7,-5 14-1,0-10-2,0 10 0,-13 7-2,2 4-1,-3 8-2,-3 4 0,-2 8 0,-3 5-1,-1 3 0,0 0-1,4-1-1,-1-4-1,5-3-2,2-7-3,2-6-3,6-5-5,5-13-6,0 0-10,0 0-2,0 0 2,0-12 2</inkml:trace>
  <inkml:trace contextRef="#ctx0" brushRef="#br0" timeOffset="71764.6442">14132 5771 29,'0'0'27,"0"0"0,0 13 2,0-13-13,12 16-2,1 1-1,2 0-1,6 6-2,2 2-4,4 3-3,0 0-3,0-2-6,3-2-10,2-2-15,-5-14-1,4-2-1,-8-15 2</inkml:trace>
  <inkml:trace contextRef="#ctx0" brushRef="#br0" timeOffset="73024.3921">7030 7588 37,'-10'24'22,"0"-14"2,2 10-6,-3 4-9,-2 4-1,-1 4 0,-3 1-1,1 0-4,-3-2-4,4-3-6,-2-7-8,6 2-8,-4-14-1,15-9 0,-19 7 0</inkml:trace>
  <inkml:trace contextRef="#ctx0" brushRef="#br0" timeOffset="73272.3425">6796 7648 55,'0'0'28,"0"0"2,15-1-5,-3 11-11,1 2-2,7 6-1,3 0-1,6 4-5,2 1-5,3-4-8,0-5-23,5 4 2,-5-13-2,6 0 0</inkml:trace>
  <inkml:trace contextRef="#ctx0" brushRef="#br0" timeOffset="74364.1242">14221 7341 57,'0'0'28,"-21"15"1,8 2-6,-4 4-10,-5 1-5,-1 6 0,-2 1-1,0 0-3,4-3-5,3-4-2,3-3-6,2-7-3,5-6-9,8-6-6,0 0-2,-4-10 1,1-8 2</inkml:trace>
  <inkml:trace contextRef="#ctx0" brushRef="#br0" timeOffset="74575.082">13981 7362 71,'0'0'32,"0"0"0,9 8-6,6 5-9,3-1-6,8 5-2,1 0-3,7 2-3,5 0-6,-1-4-6,2 0-10,-1 1-14,-6-9 1,0 1-2,-6-8 2</inkml:trace>
  <inkml:trace contextRef="#ctx0" brushRef="#br0" timeOffset="79954.0059">9543 8926 5,'18'-1'18,"-8"-9"1,3 4-4,-7-6-3,-6 12 2,9-25-1,-9 9-3,-5-1 0,-3-3-1,-3 0 0,-5-3-2,-2-1 0,-7 0-4,-2-3-2,-4 1-1,-3 1-1,-4 1 1,-5 2-2,-4 2 2,-1 4 0,-2 2-1,0 7 1,-1 3-1,1 5 1,2 6-1,1 3 1,2 6-1,3 3 1,3 7-1,3 0 1,3 6 0,4 1-1,5 3 1,6 3-2,5 1 1,7 4 0,7 2 1,8 0-1,11-2 1,11-2-1,11-5 2,9-4 0,7-5 0,7-7 0,6-7-1,4-7 1,-2-7-1,-1-5-2,-3-2-3,-2-6-6,-5-9-14,3 6-1,-11-11 0,5 6 0</inkml:trace>
  <inkml:trace contextRef="#ctx0" brushRef="#br0" timeOffset="80835.8296">12232 8875 23,'0'0'20,"0"0"-1,-4-14 1,-2-4-5,4-3-11,-1-3-2,-1-7 1,-1-4 0,-4-3-1,-3-1 1,0 1-1,-4-1-1,-2 3 1,-2 2-1,-3 3-1,0 5 1,-3 3-1,2 4 0,-3 3 0,-1 3 0,-2 4 0,1 4 0,-2 4 0,0 3 0,-1 4-1,-2 3 1,0 5-1,-1 4 1,1 5 0,-1 3 0,0 4 0,1 2 0,4 3 0,4 2 0,4 2 0,5 1 0,5 4 1,8 0 0,5-1 0,7 1 1,8 1 0,6-2 1,7-1 0,7-3 0,6-4 1,6-7 0,6-5-1,6-9 0,1-11-2,2-11-3,2-12-7,0-6-10,-9-21-7,3 1-1,-15-18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51:46.5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1849 1450 24,'-7'-18'19,"3"4"1,-11-6 3,-2 3-10,-2 6-3,-6-1-3,1 5 1,-4-2 0,3 6-2,-1 2-1,6 2-2,1 1-1,6-3-1,2 7 0,11-6 0,-4 16 1,12-1-1,5 2 1,4 4-2,7 2 2,2 5-1,6 0 1,1 1-2,1-1 1,-3-1-1,-3-1 0,-4-4 1,-6-3 1,-4-3 0,-11 3 2,-7-3-3,-11-3 2,-6 1-2,-8-4 2,-2 2-3,-6-3 2,0 1-3,0-6 1,5-2-1,6 0-3,6-7-5,7 4-10,13 1-9,-9-13-2,9 13 1,18-23-1</inkml:trace>
  <inkml:trace contextRef="#ctx0" brushRef="#br0" timeOffset="255.9488">1987 1577 71,'0'0'31,"0"0"-2,0 0 0,10 6-16,-10-6-3,4 17-3,-1-4-3,2 5-2,1 4-1,0 1-4,2 3-1,0-5-6,4 1-8,-2-4-13,1-10-1,3-2-2,-4-15 3</inkml:trace>
  <inkml:trace contextRef="#ctx0" brushRef="#br0" timeOffset="826.8345">2187 1552 45,'3'17'26,"-5"-4"0,6 10-1,-2 2-15,2 3 1,2 1-5,0-2-1,0-4-4,0-4 2,0-3-4,-6-16 3,6 16 0,-6-16 0,0 0-1,-2-22 1,1 7 4,0-5-5,2-2 3,1-4-3,1-1 2,2 3-2,2 4 2,-1 5-2,2 3 0,-8 12 0,16-3 0,-16 3 0,18 22 0,-10 0-1,3 1-1,0 3 1,0 1-2,-1-4 2,-2-3-2,0-4 3,-2-3-3,-6-13 3,0 0 0,10-2 0,-8-10 3,1-3-3,1-1 2,1-5-1,2-1 1,-1-2-1,0 6 2,-2 2-3,2 6 0,-6 10 1,9-9-1,-9 9 0,7 12-1,-5 0 0,1 2 0,0 7-1,-1-1-4,4 2-2,-4-6-6,6 2-3,-3-6-14,-5-12-2,17 4-4,-6-14 5</inkml:trace>
  <inkml:trace contextRef="#ctx0" brushRef="#br0" timeOffset="1015.7968">2587 1568 45,'0'0'26,"2"-18"0,-2 18 0,0 0-9,-1 18-6,1-2-4,-1 2-4,3 3 0,0 5-2,1 2-4,2-1-2,-2-5-7,3-4-13,4-1-4,-10-17 0,17 9-1</inkml:trace>
  <inkml:trace contextRef="#ctx0" brushRef="#br0" timeOffset="1284.743">2774 1145 57,'-6'-12'29,"6"12"0,-12 16 1,3 6-20,4 16-2,-3 10 1,5 9-2,-2 6-1,4 0-3,2 3-2,1-10-6,2 3 2,0-12-7,5-6-3,-3-13-9,0-8-8,4-6-3,-1-12 4,6-3 1</inkml:trace>
  <inkml:trace contextRef="#ctx0" brushRef="#br0" timeOffset="1902.6194">2952 1558 63,'0'0'25,"0"0"1,-18-8 0,1 15-20,-1 4-2,-3 1 0,1 4-1,0-1 1,7 0-1,3-1-1,5-1 0,5-13 2,7 17-2,2-13 2,3-1 0,0-3 0,3 2 1,-5-4 0,3 2-1,-13 0-1,15-1 0,-15 1-1,0 0 0,7 15-1,-4-3-3,-1 1 1,1 1-2,1 1 1,1-2-5,5 0-2,-10-13-6,21 1 0,-10-14 0,5 0-1,-2-8 4,2 0-1,-1-4 5,-1 0 3,-3 8 7,-1-1 1,-10 18 5,12-12 0,-12 12 1,5 23 1,-3 1-3,-1 3 3,2 3-4,-1-2 4,4 1-4,-4-8 2,4 0-4,-6-21 4,7 16-1,-7-16-1,0 0 1,9-17-2,-5 2-1,0-5 0,4-2 1,1-5-3,2-1 2,-1-1-4,2 0 2,1 2-4,-3 5 1,3 5-7,-7-2-6,3 6-20,-5 2-2,-4 0 0,-2-2 0</inkml:trace>
  <inkml:trace contextRef="#ctx0" brushRef="#br0" timeOffset="2113.5772">2537 1192 87,'-15'4'34,"7"0"0,8-4 0,0 0-17,0 0-22,-12-16-9,11 2-17,-1 2-1,-5-3 0,0 0-2</inkml:trace>
  <inkml:trace contextRef="#ctx0" brushRef="#br0" timeOffset="2287.5424">1961 1084 98,'-35'14'33,"13"-3"-5,2-6-1,20-5-39,-6 21-20,6-21 2,22 16-2,-6-13 1</inkml:trace>
  <inkml:trace contextRef="#ctx0" brushRef="#br0" timeOffset="3112.3774">4035 1365 61,'8'-20'27,"-7"2"1,0 8-2,-1 10-15,-14 13-2,2 13 0,-7 12-2,0 7-2,-2 10 0,3 3-3,1 1 2,7 0-3,6-8 2,10-8-4,11-9 3,9-6-2,7-11 2,6-4-1,3-4-1,2-4-2,-1-4-2,-6-7-4,-2 0-6,-10-9-13,-10-6-6,-4-3 4,-11-7-4</inkml:trace>
  <inkml:trace contextRef="#ctx0" brushRef="#br0" timeOffset="3286.3426">4073 1432 66,'-24'-16'28,"10"5"-1,2-4 1,11 4-19,11 2-4,7 1-5,7 4-4,6-3-5,0-2-8,0 5-8,0 10-4,-10-2 3,-5 8-1</inkml:trace>
  <inkml:trace contextRef="#ctx0" brushRef="#br0" timeOffset="3474.305">4138 1489 42,'-21'13'28,"6"0"3,2-2 0,13-11-6,-3 16-6,3-16-7,21 10-2,-6-8-2,6 2-2,-2-3-3,1 1-3,0-1-4,-6-5-3,0 7-10,-5-1-14,-9-2-2,15 0 0,-15 0-1</inkml:trace>
  <inkml:trace contextRef="#ctx0" brushRef="#br0" timeOffset="3881.2236">4777 1012 64,'0'0'24,"0"0"5,-2-15-4,-6 34-16,1 11 2,-9 11-5,-1 16 3,-9 16-4,-1 9 5,-7 14-7,2 0-2,-1-4 3,2-8-5,2-5 2,4-15-3,5-12 2,5-10-2,3-13 2,4-7 1,2-7-2,6-15-1,-6 18-1,6-18-6,0 0-16,18-19-6,-7 2-1,4-2-1,1-7 1</inkml:trace>
  <inkml:trace contextRef="#ctx0" brushRef="#br0" timeOffset="4615.0768">4712 1172 47,'-3'-20'28,"5"1"1,-1 2 1,-1 2-17,0 15-1,9-11-3,0 23 1,4 11-5,6 15 0,-1 16-2,3 13-1,0 11 0,0 6 0,0 4-1,-4-6-4,-4-5 3,-4-13-5,-2-13-2,-3-17-8,1-6-9,-1-12-10,-4-16 2,0 0 1,-11-4 1</inkml:trace>
  <inkml:trace contextRef="#ctx0" brushRef="#br0" timeOffset="4842.0314">4552 1635 53,'-34'-5'30,"3"-1"2,12 3 1,19 3-4,0 0-17,21-3-3,12-1-1,12 3-2,5-3-1,6 0-3,0-1-1,-3 1-2,-6 0-2,-11-2-4,-3 4-12,-11-3-15,-5-2 0,-3-2 1,-3-4-2</inkml:trace>
  <inkml:trace contextRef="#ctx0" brushRef="#br0" timeOffset="5291.9414">5619 1149 71,'13'-4'28,"-13"4"1,-13 2-7,-5 14-15,-10 5 0,-2 4 1,-7 8-2,0 7 0,-2 2 0,7 2-2,5 0-1,12-3-2,8-2 1,10-1-1,11-6 0,9-4 0,8-4 0,7 0-1,1 0 1,-2 0-2,-3-3 3,-5-2-3,-8 0 3,-8 0-2,-13-1 3,-11 1-2,-13-6 2,-7 2 0,-12-3 0,-3 1 0,-5-4-1,-2-2 0,6-2-2,4-4-2,10-1-2,6-6-5,14 4-11,13 2-17,-2-19 1,14 6-1,7-3 2</inkml:trace>
  <inkml:trace contextRef="#ctx0" brushRef="#br0" timeOffset="5736.8524">5997 1480 81,'-15'12'35,"9"-2"0,6-10 1,19 13-25,9-4-5,9-3 0,10 2 0,1-3-3,4-3-2,0 0-2,-4-6-2,-3 1-7,-14-9-13,-9 1-12,-5-4-1,-10-5 0,-6-1 2</inkml:trace>
  <inkml:trace contextRef="#ctx0" brushRef="#br0" timeOffset="5990.8016">6265 1248 54,'11'14'32,"6"-1"0,5 1 1,9 3-8,6 15-18,1 5 0,2 7 0,-9 3-1,-4 3-2,-9 5-1,-11 0-4,-13-5 2,-14-5-2,-8-7-2,-11-9-7,-1-1-16,-4-8-10,-3-11 3,3-5-2</inkml:trace>
  <inkml:trace contextRef="#ctx0" brushRef="#br0" timeOffset="74313.1344">16378 9457 18,'-22'10'19,"-8"-9"-1,10 5-1,-3-4 0,8 1-3,1-1-1,14-2-1,0 0-1,0 0 0,24-6-1,-1 1-2,10 4 1,0 0-3,6 2 0,-2 0-2,1 3-2,-4-1-1,-5 2-1,-6 1 0,-6-2-1,-4 1 1,-13-5 0,7 10-1,-7-10 1,-22 14 0,4-5 0,-7 0 0,-3 3 0,-2-1 0,-1 1 1,2-1-1,3-1 1,6-3 0,4 1 1,16-8-1,0 0 0,0 0-1,15 4-1,6-9-4,4-4-5,5-2-11,7 3-10,-3-7-1,6 4-1,-3-5 2</inkml:trace>
  <inkml:trace contextRef="#ctx0" brushRef="#br0" timeOffset="74577.0816">17171 9511 45,'0'0'29,"7"10"2,-7-10 0,0 0-8,13 8-10,-13-8-3,21 9-2,-3-4-7,5-5-13,5-9-19,8 7 0,0-13 1,7 2-3</inkml:trace>
  <inkml:trace contextRef="#ctx0" brushRef="#br0" timeOffset="92814.4334">12126 744 16,'0'0'19,"0"0"-2,-20 46-7,14 2 0,0 21-1,1 8 2,-2 22-2,2 2 0,0 10-3,2-11 1,-2 4-5,4-23 0,-1-15 3,1-16-2,0-18 4,3-10-1,-2-22 0,0 0-1,4-31 0,-1-1 2,-1-16-4,3-7 1,-1-12-4,3-10 2,0-7-2,2 2 0,0-4 2,1 10-4,3 6 2,0 11-2,1 9 2,-14 50-3,30-48 3,-30 48-1,36 30 1,-17 16 1,-1 13-2,1 10 2,0 12 0,1-1 1,-2 1-2,0-14 0,-4-9-1,-1-20 1,-1-11 2,1-15 0,-1-18-2,0-14 2,0-13-2,1-12 2,-2-18-2,3-12 1,0-10-1,0-2-1,0 2 1,-1 12-2,-1 6 2,-1 18-3,-11 49 2,0 0-2,34-10 4,-26 57 0,-1 20-2,-2 9 2,1 14-1,-1-2 0,2 6-3,-2-16 1,3-3-6,1-25 0,5-9-3,-2-17-6,4-14-12,5-7 1,-3-13 0,5-6 2</inkml:trace>
  <inkml:trace contextRef="#ctx0" brushRef="#br0" timeOffset="93265.3431">12957 1033 5,'-8'29'18,"-8"6"5,6 13-1,-5 6-10,3 13-3,0-1 1,4-1 0,3-8-3,2-9-1,6-13-1,3-9 0,5-12-1,3-15 0,5-9-1,-2-9 1,4-7-1,-3-8-1,2 0 0,-4-3-2,0 2 0,-6 3 0,-1 7 0,-2 3-1,-2 10 0,-5 12 1,0 0-1,5 22 2,-5 5-2,1 7 1,0 1 0,1 3 1,1-3-1,2-1 0,1-12-2,5-11-3,0-16-5,5-11-5,3-9-3,0-12-3,3-6 0,-1-13-1,4-5-2</inkml:trace>
  <inkml:trace contextRef="#ctx0" brushRef="#br0" timeOffset="93551.2859">13316 907 8,'0'0'19,"0"0"3,-4 23-4,8 33-4,4 7 1,2 23-1,5 2 0,0 12-4,7-4-1,-3 7-3,4-15-1,-7-7 1,-1-9-3,-7-14 2,0-8-2,-7-9 0,-5-9-2,-6-9 2,-6-9-1,-5-9-1,-6-9-3,-1-8-3,-3-11-5,5-6-6,0-14-6,7-11-7,9-1-1,7-9 0,13 0 4</inkml:trace>
  <inkml:trace contextRef="#ctx0" brushRef="#br0" timeOffset="94053.1856">13565 1249 11,'6'48'15,"-6"-4"1,5 2-8,-1-3 0,3-5-1,2-11 2,2-8 3,1-9 0,1-12 1,0-5 0,-1-9-2,-2-4-1,-4-10-3,-1 2-2,-6-6-2,0 2-1,-4 0-2,1 2 1,0 6-1,2 4-1,3 7 0,-1 13 0,19-8 0,-3 16 0,6 4-1,4 4 2,2 9-1,0 2 2,-1 3 0,-3-2 0,-6-2 1,-3-7-1,-5-1 3,-4-4 1,-6-14 0,0 0 0,7-12-2,-3-2 1,-1-8-2,4-4 2,0-7-3,1-7-1,3-3-1,1-1 0,-1 4-1,0 0-1,1 1-3,-12 39-5,16-65-9,-16 65-12,8-50 3,-8 50-3,-6-52 4</inkml:trace>
  <inkml:trace contextRef="#ctx0" brushRef="#br0" timeOffset="94273.1416">13513 480 64,'0'0'27,"-50"-25"-2,50 25 3,0 0-27,-30-15-1,30 15-4,0 0 1,0 0-4,0 0-2,40-9-4,-40 9-4,55 10-7,-23 3-2,13 6 5</inkml:trace>
  <inkml:trace contextRef="#ctx0" brushRef="#br0" timeOffset="96775.641">14493 1021 44,'20'37'24,"-5"6"3,3 21-3,-2 13-11,-1 21-5,2 0-4,-3 8-3,-3-12-1,0-7 2,-2-14-4,-4-19 2,2-14 1,-4-18 3,2-10 0,-5-12 1,4-17-1,-6-12 0,-1-7 1,-4-14-1,-1-8-1,-4-16-4,-3-4 2,1-4-2,-2-2 2,3-3-2,1 8 2,2 6-1,6 11 0,5 8 0,5 10-1,6 6 2,-12 38-4,37-40 4,-37 40-4,46 0 5,-20 19-2,-2 16 0,-4 9 1,-6 7-1,-6 4 3,-6 6-4,-4-10 4,-6 1-5,-1-17 2,-2-13-1,-1-15 0,3-7 0,3-13-1,5-9 1,4-9-2,4-5 2,2-1-3,4 1 2,2 8 0,4 7 0,2 10 1,2 13 0,1 15 0,1 6 0,-1 9 1,1 5-1,-2 0 1,-3 0 2,-1-8-1,-5-7 1,-1-8 1,-3-7 0,-1-9 1,-3-9-1,1-4 1,-3-10-2,1-4 0,-2-9 0,1-6-1,-1 1-1,0 6 0,-2 0 0,0 5-1,2 10 0,-3 22-1,0 0 1,13 15 0,-5 12 0,0 1-1,4 2 2,1 3 0,1-6-1,2-6 2,0-7-1,-1-7 1,-1-6 0,-2-3 1,-12 2-1,15-21 1,-13 2-1,-3-2 0,-4-7 0,5 28 0,-20-61-1,20 61 0,-28-60 2,28 60-4,-22-49 1,22 49-2,-9-39 4,9 39-4,0 0 2,38-43-2,-38 43 0,59-26 2,-22 16 0,2 0 1,0 3-3,-1 3 2,-3 0 1,-5 4-1,-30 0 0,42 7 1,-42-7-1,0 0 2,10 46-2,-18-22 2,-5 11-1,-3 4 1,0 6-1,-2 2 1,3 1-2,5-5 1,4-1-1,3-8 1,5-5 0,4-9 1,3-8-1,4-5 1,2-9 2,3-7-2,0-7 1,1-6 0,0-12 0,-1-7-1,1-8 3,-3-6-5,-3-6 2,-3-1-2,-4 0 2,-1 4-3,-4 6 3,-2 8-2,-1 8-1,2 36 2,-11-42 0,11 42-1,0 0 1,-32 25-1,32-25 0,-19 73 2,11-23-2,2 9 2,5 7-1,4 1 1,4-2-2,4-6 3,1-7-3,1-11 1,2-5-1,-2-14 0,0-9 0,0-9-2,0-9-1,-2-10 0,3-6 1,-4-10-1,2-8 1,-2-2 1,-1 1 3,-2 4-2,-7 36 4,9-56-3,-7 39 3,-2 17-3,-2 18 1,1 7 0,0 10-3,1 0 2,1 7-2,4-4 4,-1-3-4,4-4 3,-1-16 1,4-2 0,-2-11 0,2-7 0,-1-10 1,-1-7 0,-2-4-1,0-8 0,-4 2-1,1-2 0,-3 4-1,0 6-1,-2 10 0,1 14 0,0 0 0,-3 17 0,4 1 0,2 1-1,2 1 1,3-4 1,4-7 0,2-7 0,6-8 0,0-7 0,1-9-1,-21 22 0,47-53-2,-47 53 1,44-59 2,-44 59-5,32-49 5,-32 49-5,0 0 4,0 0 0,30-20 2,-30 35-2,-1 11-2,0 3 4,2 8-4,2-1 5,3 6-4,4-9 4,3 0-3,7-11 4,2-7 1,5-9-1,2-8 0,3-10 1,-1-10-1,2-9-1,-2-8 3,0-6-5,-3-7 3,0-2-3,-5-7 1,-5 3-2,-4 0 3,-5 4-3,-5 5 1,-5 7 0,1 42-1,-14-60 2,14 60 0,-29-17 0,29 17 0,-35 37-1,18 1 0,4 14-1,1 14 3,6 11-1,7 8-2,7 0 3,8-1-3,4-7 2,5-6-1,2-16 1,1-9-4,-3-21-1,1-11-4,-8-16-4,-3-7-2,-10-15-1,-2-8-1,-10-13 2,0-8 0,-10-2 5,-4-6 8,-3 9 5,-4-3 7,3 13-1,-2 3 2,27 39-4,-40-43 1,40 43-2,0 0-2,0 0-1,0 0 1,0 0-2,0 0-2,60 29 0,-16-25-7,2-6-17,7-7-3,7-8-1,-3-8-2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55:24.2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8055 11934 5,'0'0'16,"20"-2"-1,-20 2-5,16-4-3,-16 4 2,14-2-1,-14 2 0,0 0 2,9-3 0,-9 3-1,0 0 1,0 0-2,0 0-2,-10 10-1,10-10 0,-20 14-2,7-3 1,-6-1-1,-1 4 1,-5 1-1,-2 2 1,-5 1-1,-3 2 2,-3 5-3,-3 3-1,-3 0 0,-3 3-1,-4 3 2,0 2-1,-2 0 1,1 3-1,-2-3 0,3 0 2,-2 1-1,3-2 0,3-3-1,2-1 0,3-5 0,5-1-1,3-4 1,5-5-1,5-3 1,3-4-1,6-3 0,0-2 1,6-3-1,9-1 0,-13 1 1,13-1-1,0 0 0,-10-1 0,10 1 0,0 0 0,0 0 0,0 0-1,0 0 1,0 0 0,0 0-1,0 0 1,0 0 0,0 0 0,0 0 0,0 0 0,0 0 0,0 0-1,0 0 1,0 0 0,0 0 0,0 0 0,0 0 0,0 0 0,0 0 1,0 0-1,0 0 0,0 0 0,0 0 0,0 0 0,0 0 0,0 0 0,0 0 0,0 0 0,0 0 0,-7 10 0,7-10 0,0 0 0,0 0 1,0 0-1,-9 7 0,9-7 1,0 0-1,0 0 1,-11 11-1,11-11 1,0 0-1,-7 15 1,7-15-1,-4 19 0,2-9 0,0 3 1,-1 1 0,2 3-1,-1 2 1,2 4 0,0-1 0,0 3 0,0 3 0,3 4 1,0 2-1,1 4 1,2 0-1,3 3 0,0 1 0,1 1 0,0-1 0,0-1 0,-1-2-1,1-3 0,-4 2 0,0-4-1,-1-2 1,0 1-1,-3-4 1,1 0 0,0-2-1,-1-1 0,0-5 2,-1-4-1,0-1-2,-1-16-2,3 18-10,-3-18-21,5-13 0,3-8 0,1-15 0</inkml:trace>
  <inkml:trace contextRef="#ctx0" brushRef="#br0" timeOffset="2165">6992 12733 15,'0'0'17,"-8"-17"0,8 17-1,0 0-13,-13-9 0,13 9 0,-12 7 2,12-7 4,-14 26 0,8-2 1,-1 5 1,2 12 1,1 8-1,3 12-2,1 9-3,4 9 0,2 3-2,4 6-2,2-1 1,3 4-2,-2-3 0,4-1 0,-3-4 1,3-3-1,-3-6 1,0-3 0,2-6 0,0-5-1,3-8 1,1-6-1,2-7 0,1-4-1,-1-6 1,0-2 0,-2-4 1,1-2 0,-4-1 0,0-3-1,-4-2 1,-1-2-1,-2-3 0,-2-2 0,-8-8 0,12 11-1,-12-11 1,0 0-1,0 0 1,10 7 0,-10-7-1,0 0 1,0 0-1,0 0 1,0 0 0,0 0-1,0 0 0,0 0 0,0 0 0,0 0 1,0 0-2,2-11 1,-2 11 0,0 0 0,4-10-1,-4 10 1,4-12 0,-4 12-1,5-14 1,-5 14 0,5-13 0,-5 13 0,5-10 0,-5 10-1,0 0 1,13-11 0,-13 11 0,14-1 0,-1 1 0,2 1 0,7 0 0,4 2 0,5-1 0,5-1 0,8 3 0,4-1 0,5 2 1,6 1 0,1 0-1,6 1 1,4 1-1,4 0 1,3-2-1,2 1 1,-2-1-1,0-2 0,-2 1 0,-4-2 0,-6 0 1,-5-1-1,-10 2 0,-5-3 1,-5 1-1,-6 0 1,-7 2-1,-2-2 0,-7 1 0,-4-1 0,-4 0 1,-10-2-1,12 4 0,-12-4 0,0 0 0,0 0 0,0 0 0,0 0 0,0 0 0,0 0 0,0 0 0,0 0 0,0 0 0,0 0 0,0 0 0,0 0 0,0 0 0,0 0 0,0 0 0,0 0 0,0 0 0,0 0 0,0 0 0,0 0 0,0 0 0,0 0 0,0 0 0,0 0 1,0 0-1,0 0 0,0 0 0,0 0 0,0 0 1,0 0-1,9-4 0,-9 4 0,4-10 0,1-3 0,2-6 0,5-6 0,4-10 0,6-10 0,3-12 0,4-14 0,4-13 0,4-10 0,1-7 0,2-8 1,0-3-1,1-2 1,1 2 0,0 6 0,-2 6 0,0 13 1,-3 9-1,-4 11 0,-3 12 0,-8 11-1,-5 9 2,-4 10-1,-5 9 0,-3 5 1,-5 11-1,3-11 1,-3 11-2,0 0 1,0 0-1,0 0 0,0 0 0,0 0-1,0 0 0,0 0 0,0 0 1,0 0 0,0 0-1,0 0 0,0 0 1,0 0 0,0 0 0,0 0 0,0 0 0,0 0-1,0 0 1,0 0 1,0 0-1,0 0 1,0 0-1,0 0 1,-10-19-1,0 3 1,-5-5-1,-11-8 0,-12-8 0,-19-8-2,-22-9 2,-27-8-2,-26-5 1,-31-12-3,-19-5-5,-27-13-27,-15-17-1,-10-12 0,-11-25 0</inkml:trace>
  <inkml:trace contextRef="#ctx0" brushRef="#br0" timeOffset="12837">9557 12615 12,'0'0'15,"-15"6"1,15-6-7,-9 3-5,9-3 0,-16 4 0,16-4 1,-17 5 1,17-5 0,-15 6 3,15-6 0,0 0 1,0 0-2,0 0 1,0 0-1,23-1-1,-3-6-1,8 0-1,6-3-2,8-3-1,7-5-1,5-2 0,5-2 1,5-1-1,1-4 1,1 0-1,-1-3 2,0 3-1,-3 1 1,-4 5-2,-5 1 1,-6 6-1,-2 3-1,-5 4 1,-5 2-1,-5 2 0,-4 0 0,-3 2 1,-6 0-1,-3 0 1,-4-2 0,-10 3 0,12-3 0,-12 3 0,0 0 0,0 0-1,0 0 1,0 0-1,0 0 0,0 0-1,0 0 1,0 0 0,-10-5 1,10 5-1,0 0 0,0 0 0,0 0 0,0 0 0,0 0 0,-9-6 0,9 6 0,0 0 0,0 0 0,0 0-1,0 0 1,0 0 0,0 0 0,0 0 0,0 0 0,0 0 0,0 0 0,0 0 0,0 0 0,5 17 0,-3-7-1,3 4 1,1 6 0,2 5 0,2 4 0,3 4 1,4 5-1,3 3 0,6 2 0,3 3 2,3 0-2,4 2 0,3 1 0,3-1 0,1 0 0,3 0 1,0-2-1,2 2-1,2-3 1,2-2 1,0 0-1,0-3 1,-2-2-1,-1-3 1,-3-3-1,-6-3 1,-2-3 0,-5-3-1,-7-2 1,-2-1-1,-5-4 1,-3 1 0,-3-3-1,-3-3 0,-10-11 1,12 13 0,-12-13 0,0 0-2,0 0 2,0 0 0,0 0 0,0 0 0,0 0 0,0 0-2,0 0 2,0 0 1,0 0-2,0 0 1,0 0-1,0 0 1,0 0-1,0 0 0,0 0 0,0 0 0,0 0 0,0 0 0,0 0 1,0 0-1,0 0 0,0 0 1,0 0-1,0 0 0,0 0 0,0 0 0,0 0 0,0 0 0,0 0 0,0 0 0,0 0 0,0 0 0,0 0 0,0 0 0,0 0 0,2 16-2,-6-5 2,-3 4-1,-1 6 1,-5 8-1,-5 10 1,-3 7-1,-3 8 1,-5 7 0,-3 5 0,-2 10 1,-3 4-1,-2 4 0,0 1-1,0 0 1,0-1 0,0-2 0,3-3 0,2-5-1,4-7 2,2-3-1,4-8 0,2-6 0,3-9 0,4-5 0,2-8 0,2-5 0,4-7 0,1-4 0,6-12 0,-6 11 1,6-11-1,0 0 1,0 0 0,0 0 0,0 0 0,0 0 1,0 0-1,0 0 0,0 0 0,0 0 0,0 0 0,0 0-1,0 0 1,0 0-1,0 0 0,0 0 1,0 0-1,0 0 0,0 0 0,0 0 0,0 0 0,0 0 0,-5-11 0,5 11 0,0 0 0,0 0 0,0 0 0,0 0 0,-3-10 0,3 10 0,0 0 0,0 0 0,0 0 0,-7-11 0,7 11 0,0 0 0,-8-7 0,8 7-1,-12-6 1,3 4 0,-4 0 0,-3 0 0,-5 2 0,-5 0 0,-4 4-1,-4 1 1,-6 0 0,-7 5 1,-5-1-1,-4 4 0,-4 0 0,-3 1 0,-1 1 0,-2-1 1,-2 0-1,3-1 0,1 0 0,2-2 0,4-1 1,4-2-1,3-1 0,6-1 0,6-2 0,5 0 0,6-3 0,5 0 0,5 0 0,3-2 1,3 1-1,12 0 0,-12-1 1,12 1-1,0 0 0,0 0 1,0 0-1,0 0 0,0 0 1,0 0-1,0 0 0,0 0 0,0 0 0,0 0 0,0 0 0,0 0 0,0 0 0,0 0 0,0 0 0,0 0 0,0 0 0,0 0 0,0 0 0,0 0 0,0 0 0,0 0 0,0 0 0,0 0 0,0 0 0,0 0 0,0 0 0,0 0 0,0 0 0,0 0-1,0 0 0,0 0-1,0 0-2,0 0-2,0 0-4,-16-14-14,6 2-13,0-3 1,-6-9-1,-2-2 3</inkml:trace>
  <inkml:trace contextRef="#ctx0" brushRef="#br0" timeOffset="13341">8945 14228 18,'-17'-21'18,"17"21"-1,-14-16 0,14 16-16,-8-11-1,8 11 0,0 0 2,-8 2 4,8-2 2,-3 16 2,4-4 1,2 5 1,4 4-1,3 6 0,4 5-2,0 6-2,4 5-2,1 4 0,5 3 0,-1 0-2,5 2 0,0-1 0,4 1 0,0-3 1,3 1 0,-2 1-1,3 1 1,0-3-1,-2 1 0,-2-5 0,0-1-1,-3-5 1,-1-4-1,-2-9-1,-4-5 0,-5-3-1,-1-6-2,-3-2-5,-13-10-23,9-3-6,-6-13-1,-9-14-1</inkml:trace>
  <inkml:trace contextRef="#ctx0" brushRef="#br0" timeOffset="18266">8307 11743 15,'11'16'17,"-11"-16"-1,14 18-8,-14-18-4,18 14 1,-18-14 0,15 8 2,-15-8 2,0 0 0,8 6 2,-8-6 1,0 0 1,0 0-1,-4-22-2,-2-3-2,-1-9-1,-3-15-1,-1-14-2,-3-15-2,-3-14 0,-1-12-1,-3-7-1,-1-2 1,-1-2 0,-2 4 0,-1 3-1,1 6 1,0 9-1,4 8 1,1 9 0,1 5-1,4 5 0,0 8 0,4 7 1,2 5-1,1 6 0,2 5 0,1 5 1,0 8-1,2 4 0,3 18 0,-6-15 0,6 15 0,-7 12 0,4 1 0,0 2 0,0 1 0,1 3 0,1-1-1,1 1 0,1-4 0,1-2 1,0-1-1,-2-12-1,4 17 1,-4-17-1,3 11 1,-3-11-1,0 0 0,0 0-1,2 12-1,-2-12-1,0 0-1,0 0 0,0 0-1,0 0 0,0 0 1,0 0 0,0 0 0,0 0 2,0 0 1,0 0 1,0 0 1,0 0 1,0 0-1,0 0 1,0 0 0,0 0 0,0 0 0,4 10 0,-4-10 0,0 0 1,1 15 0,-1-15 1,2 15 0,0-4 1,-2-11 0,8 15 2,-8-15 0,17 9 0,-4-6 0,6-1 0,2-4 1,6-1-1,5-2-1,7-4-1,4 0 0,6-3 1,2-3-2,4 0 0,4 0 0,3-2 0,2-1 0,2-1-1,2-3 1,-1-1-2,0-4 1,0-1-1,-4-4 1,-3 3 0,-5 1 1,-3 0-1,-7 4 0,-4 2 0,-3 4 0,-4 1 0,-3 5-1,-5 1 1,-5 1-1,-4 4 1,-5 1-1,-2 2 1,-10 3-1,0 0 1,9-4-1,-9 4 0,0 0 0,0 0 0,0 0 0,0 0 0,0 0 0,0 0 0,0 0 0,0 0 0,0 0 0,0 0 0,0 0 0,0 0 0,0 0 0,0 0 0,0 0 0,0 0 0,0 0 0,3 12 0,-3-12 0,0 0 0,0 0 0,0 0 0,0 0 0,2 13 0,-2-13 0,7 16 0,-2-4 0,4 2 0,3 3 0,3 4 0,6 3 0,5 1 0,3 2 0,5 1 0,6 1 0,4 0 1,2-1-1,3 0 1,2 0-1,2 0 1,1-1-1,0 1 0,0 0 1,-2-1-1,1 1 1,-2-2-1,-1-3 0,-3-2 0,-3-1 1,0-2 0,-2-1-1,-2-2 1,-6-1 0,-2 1-1,-3-3 1,-2 2 0,-4-1-1,-2-1 0,-3-2 0,-1 1 0,1-2 1,-3 0-1,0 0 0,-2-4 0,-4 1 0,0 0 0,-9-6 0,15 8 0,-15-8 0,9 8 0,-9-8 0,0 0 1,12 10-1,-12-10 0,9 6 0,-9-6 0,0 0 0,0 0 1,9 7 0,-9-7 0,0 0-1,0 0 2,0 0-1,0 0 0,0 0 0,0 0 0,0 0-1,0 0 1,0 0 0,0 0-1,0 0 0,0 0 1,0 0-1,0 0 1,0 0-1,0 0 0,0 0 1,0 0-1,0 0 0,0 0 0,0 0 0,0 0 0,0 0 0,-6 14 0,6-14 0,-1 24 0,0 1 0,0 7-1,0 14 0,0 15 2,-1 19-2,1 18 1,-2 18-1,-1 14 0,-2 14 0,0 8 2,-1 1-1,-1-3-1,0-13 1,1-13-1,1-19-2,-1-23-17,2-22-16,3-20 0,2-40 0,-14-11-1</inkml:trace>
  <inkml:trace contextRef="#ctx0" brushRef="#br0" timeOffset="31586">8059 3607 0,'-11'-12'12,"11"12"-1,0 0 0,0 0-2,0 0-2,0 0 0,0 0-1,0 0-1,-5-10-1,5 10-2,0 0 1,0 0 0,0 0-1,0 0 2,0 0-2,0 0 0,0 0 0,0 0 0,0 0-1,-2 17-1,2-17 2,2 21-1,0-6 2,1 3-1,0 4 0,1 3 1,0 3-1,1 0 0,-2 2-1,4 3 1,-1-2-2,1 1 1,2-2 0,-1-1-1,3-1 2,-1-1-1,2-1 1,-2-4 0,-2 0 0,-1-1 0,-1 0 0,0-2 0,1 0 0,-1-4-1,-1 0-1,2-2 1,-1-3-1,-6-10 0,11 17 1,-11-17-1,9 14 0,-9-14 0,6 16 1,-4-4-1,-1 0 1,1 2 0,-1 2 0,0-2-1,1 0 2,-2-4-2,1 1 1,-1-11 0,3 10-1,-3-10 0,0 0 1,0 0-1,0 0 0,0 0 0,0 0 1,0 0-1,0 0 0,0 0 0,0 0 1,0 0-1,0 0 0,0 0 1,0 0-1,0 0 1,0 0-1,0 0 0,0 0 1,0 0-1,0 0 0,0 0 0,0 0 1,0 0-1,0 0 0,0 0 1,0 0-1,0 0 1,0 0-1,0 0 1,0 0-1,11 7 0,-11-7-1,10 5 2,-1-2-2,0 1 2,3 0-1,2 0 1,1 1 1,2-2-1,4 1 0,0 0 1,3 1-1,3-2 0,0 2 0,2-3 1,1 2-1,1-2 2,2 1-2,0-3 1,1 0 0,2-3 0,1 1-1,0-2 0,3 0 0,-2-2-1,1 0 1,0 0-1,-1 0 1,-1 1 0,-1-1 0,1 1 0,0 3 0,-2-2 0,1 2 0,-2 0 0,1 0 0,-1 2-1,0 0 0,-2-1 1,-2 1-1,0 0 0,0 1 1,-4-1-1,0 2 0,-3-2 1,1 0-1,-3 1 0,-1 0 1,-1 0-1,-1 0 0,-1 0 0,0 1 1,-1-1-1,2 0 0,-1-1 0,2 1 1,-1-1-1,1-1 0,-1 1 1,1-1-1,-4 0 0,0 1 0,-2-2 0,-1 1 0,-1 1 0,0 0 0,-3 0 1,1 0-1,0 0 0,-9 0 0,14-1 0,-14 1 0,14 0 1,-14 0-1,11 0 0,-11 0 1,0 0-1,8-1 1,-8 1-1,0 0 0,0 0 1,0 0-1,0 0 0,0 0 1,0 0-1,0 0 0,0 0 0,0 0 1,0 0-1,0 0 1,0 0-1,0 0 1,13-8-1,-13 8 1,13-14-1,-3 0 1,4-4-1,4-4 1,1-6-1,3-5 0,3-4 0,2-5 0,1 1 0,-1-3 1,2-2-1,-2 1 1,-2 2-1,-1 2 1,-2 3-1,-2 5 0,-1 1 1,-2 5 0,-3 4-1,-1 3 1,-3 1-1,0 3 1,-1 2-1,-2 1 0,-1 3 0,-6 10 0,10-16 0,-10 16-1,0 0 2,0 0-1,0 0 0,0 0 0,0 0 0,0 0 0,0 0 0,0 0 0,0 0 0,0 0 0,0 0 1,0 0-1,0 0 0,0 0 0,0 0 0,0 0 0,0 0 0,0 0 0,0 0 0,0 0 0,0 0 0,0 0 0,0 0 0,0 0 0,0 0 1,0 0-1,0 0 0,0 0 0,3-11 1,-3 11-1,0 0 0,-11-14 0,11 14 1,-17-21-1,3 7 0,-3-4-1,-5-2 2,-4-2-2,-3-2 1,-5-2 0,-5-1 0,-5 0 0,-3 3 0,-2 0-1,-2 2 1,-1 4 0,-1 0 0,1 3-1,1 2 1,2-1 0,1 0 0,0 1 0,0 0 0,1 2 0,-1-1-1,1 2 1,3 0 0,0 1 0,4 2 0,3 0 0,5 0 1,3 0-1,3-1 0,4 1-1,3-2 1,2 2 0,2 0 0,4 0 0,0 0 0,2 3 0,9 4 0,-9-8 0,9 8 0,0 0 1,0 0-1,-9-7 0,9 7 0,0 0 0,0 0 0,0 0 0,0 0 0,0 0 0,0 0 0,0 0 1,0 0-1,0 0 0,0 0 0,0 0 0,0 0 0,0 0 0,0 0 0,0 0 0,0 0 0,0 0 0,0 0 0,0 0 0,0 0 0,0 0-1,0 0 1,-11-5 0,11 5 0,-14 1 0,3 1 0,-5 3 0,-3 2-1,-6 4 1,-6 3 0,-5 3 0,-3 4 0,-6 2 0,-1 2 0,-4 2 0,1-1 0,-3-2 0,2 2 0,-1-3 0,2 0 0,0 0 0,0-2 0,3-2 0,1 1 0,3-2 0,3-2 0,5-2 0,3 0 0,2-2 1,4-3-1,3 1 0,4-2 0,1-2 0,3-1-1,2-1-2,12-4-21,-14 2-12,4-16 0,1-10-1,-5-21 1</inkml:trace>
  <inkml:trace contextRef="#ctx0" brushRef="#br0" timeOffset="35488">7938 2389 21,'0'12'7,"2"-1"-6,-2-11-1,12 23-21</inkml:trace>
  <inkml:trace contextRef="#ctx0" brushRef="#br0" timeOffset="35802">6926 3526 35,'-11'21'11,"4"5"-10,4-1 0,0-11-17,4 14-8</inkml:trace>
  <inkml:trace contextRef="#ctx0" brushRef="#br0" timeOffset="56965">20347 5170 0,'-12'-15'18,"12"15"2,-9-11-5,9 11-3,0 0-2,-10-1 1,8 13-1,0 8-1,3 11-1,0 9-1,0 10-1,-1 8 0,-1 8 1,0-2-3,-1 0-2,2-8 0,-3-6-1,1-9 0,0-8 0,2-11 1,0-7 0,0-15 2,1 13 1,-1-13 0,-1-13 1,-1-2-2,3-2 1,-1-9-2,3-2-1,0-4-2,1 1 0,2 2 0,2 4 0,1 5 0,3 6-1,2 8 1,1 9 0,3 4 0,2 4 0,-1 7 0,2 1 0,-1 2 1,-2 0-1,-3-2 1,-2 1-2,-4-1 2,-4-2-2,-4-1 2,-5-2-2,-3-3 1,-6 0-1,-4-3 1,-3-3 0,-4-3 0,-2-3 0,1-4 0,0-1 1,1-2-1,2-2 0,5 0-1,2 0-1,6 0-2,2 0-2,7 10-6,3-22-3,8 8-11,9 3-6,0-5 1,9 4 1</inkml:trace>
  <inkml:trace contextRef="#ctx0" brushRef="#br0" timeOffset="59493">20724 5602 5,'0'0'10,"0"0"-3,0 0 0,0 0-1,0 0-1,0 0 1,0 0-1,0 0 0,0 0 1,0 0-1,0 0 1,0 0-1,0 0 0,0 0 0,0 0-1,0 0-1,0 0-1,0 0 0,0 0 1,0 0-2,0 0 1,0 0 0,0 0 0,0 0-1,0 0 0,0 0 1,0 0-1,0 0 1,0 0 0,0 0 0,0 0-1,0 0 1,0 0-1,0 0 0,0 0 0,0 0 0,0 0 0,0 0-1,0 0 1,0 0 0,0 0 0,0 0 0,0 0 0,0 0 0,0 0-1,0 0 1,0 0-1,-10 7 0,10-7 0,0 0 1,-10 10-1,10-10 1,-11 15-1,11-15 1,-11 21-1,6-10 2,1 3-2,2-1 1,1-2-1,2 2 1,1 0-1,0-1 1,3-2-1,1 1 1,-6-11 0,13 16 0,-13-16-1,15 10 1,-15-10 0,17 2 0,-8-2 0,-1-4 0,1 0 1,0-2-1,-9 6 1,15-18-1,-15 18 0,13-21 1,-7 9 0,-3-3-2,0 1 2,-1 0-2,-2-2 1,0-1-1,1 1 1,-2 1-1,1 2 0,-1 3 1,1 10 0,0-16 1,0 16-4,0 0 4,0 0-2,0 0-2,0 0 2,0 0-1,-2 15 1,1-1 0,1 3-1,1 3 2,0 5-1,1 0 1,2 1-1,0-4 2,3-3-4,0-3 2,3-3 2,0-5-2,1-4 1,1-4-1,2-3 0,-1-5 0,0-1 0,0-3 1,-1-2-1,0-1 0,-2-1 0,0 0 0,-2 2 0,-2 2 0,-1 1 0,-5 11-1,5-13 0,-5 13-1,0 0 2,0 0-1,5 15 0,-3-3 1,0 2-2,1 1 3,1 1-2,0-1 2,2-1-2,0-4 2,-6-10 0,13 13 0,-13-13 0,16 1 1,-7-4-1,-9 3 0,16-17 0,-9 5 0,1-2 0,-2-4-1,0 0 1,-1 1-1,0-1 1,0 3-2,-1 2 3,-4 13-3,5-16 1,-5 16 0,0 0 0,0 0 0,8 21-1,-6-7 1,0 4-1,2 0 1,2 3 0,-2-2 1,4-3-2,-3-2 1,2-2 1,-7-12-1,14 12 1,-14-12 0,15-3 0,-15 3 1,14-16-1,-6 4 0,0-3 1,-1-2-2,-1-1 1,0-2-2,-1-1 2,0 0-1,0 3 0,-1 2 0,-2 4-1,-2 12 0,4-16-1,-4 16 2,0 0-1,5 17 0,-3-7 1,1 1-1,0 2 1,1-1 1,1 2-2,0-2 2,0 0-2,0 1 2,0 1-2,0 0 1,0-1 0,1-1 0,-1 0 0,-5-12 0,10 16 1,-10-16-1,10 7 1,-10-7 1,9 0 0,-9 0 1,9-10-1,-5-2 1,-1-2 0,0-3-2,0-7 1,-1-1-1,0-3-1,0 0 0,-1 2 0,0 4-1,-1 1 0,0 6-2,0 1-1,0 14-4,6-21-7,2 10-11,3 2-7,-1-6-1,7 1 2</inkml:trace>
  <inkml:trace contextRef="#ctx0" brushRef="#br0" timeOffset="60004">21620 5150 43,'-12'-12'26,"12"12"1,-9-2-1,9 2-18,-12 25 0,4 1-2,2 13 0,-2 6-1,4 10 0,-3 5 1,4 5 0,1-4-3,4-3-1,1-8 0,2-6-2,0-7 1,0-7 0,0-6-1,1-7 0,-1-2-1,-5-15 0,7 17-1,-7-17-2,0 0-3,0 0-2,0 0-7,0 0-5,9-15-7,-9 15-3,7-18 2,-7 18 2</inkml:trace>
  <inkml:trace contextRef="#ctx0" brushRef="#br0" timeOffset="60988">20831 5553 9,'-15'-3'8,"5"6"0,-5-2 2,4 6-1,-4-1 1,3 5-2,1 2 1,-1 5-1,2 0 0,1 3-1,4 2-2,0-2 0,5 1-2,1-3 1,4-3-1,1-2 0,4-4 2,2-4-1,0-2 1,2-4-1,1-1 0,-1-5 0,0 0-1,-2-5-1,-1 1 1,-3-4-2,0-1 1,-5-4-1,0-1 1,-3-2-2,-2-1 1,-2 0-1,-4 1-1,-2 2 0,-2 3 0,0 2 1,-3 4-2,1 5-1,0 1-3,3 3-4,3 2-4,8 0-2,0 0-7,0 0-4,5 14 0,7-15 1</inkml:trace>
  <inkml:trace contextRef="#ctx0" brushRef="#br0" timeOffset="62507">22396 5440 17,'-2'-11'19,"2"11"-9,-3-12 0,3 12 0,-14-5-1,1 5-1,-2 1-1,-4 2-1,-2 5-2,-3 2 0,1 3-1,0-1-1,1 2-1,3 0 0,3-1 0,4-1 0,12-12 0,-10 17 0,10-17 0,9 14 1,1-5-1,5 1 0,2 4 1,2 0-1,2 2 1,-1 1-2,-1 1 0,-4 1 1,-2-1-1,-3-3 0,-5-1 0,-3 0 3,-5-2-2,-6-3 2,-3-2 0,-8-5 0,-2-1 1,-5-4-1,-3-2-1,-1-4-1,0-2 1,1-2-2,3 1 1,3-2-1,3 0 0,6 1-2,3-2 0,7 3-4,4-2-1,7 1-3,3-3-2,7 1-1,4 1-5,3-5 0,4 5-3,-3-9-2</inkml:trace>
  <inkml:trace contextRef="#ctx0" brushRef="#br0" timeOffset="63048">22386 5151 0,'0'0'18,"0"0"1,7 29 1,-5-2-14,1 12 0,0 7-1,1 12-1,0 5 3,1 2-3,-1 0 0,0-5 0,-1-5 0,-1-11 0,0-5 1,-2-14 0,0-6-1,-1-7 2,1-12 0,0 0-1,0 0-1,-7-14 0,7-1 0,-1-5-2,0-6 1,2-3-2,0 0 0,1-1 0,3 5-1,1 1 0,0 5-1,3 2 1,-1 8-1,2 5 1,1 4-1,2 7 1,-2 3-1,2 6 1,0 3 0,-1 2 0,-1 2 0,0 2 0,-3-2 0,-1-2 0,-2-2-2,0-4-1,-3-5-4,-2-10 0,5 16-1,-5-16-3,0 0-4,12-4-3,-3-3-1,0-7 2,3 2 3,0-6 1</inkml:trace>
  <inkml:trace contextRef="#ctx0" brushRef="#br0" timeOffset="63853">22746 5559 29,'2'-12'12,"-2"12"-1,0 0 0,-9-7-1,-1 10-3,-4 8-1,0 4 0,-4 5-2,0 3 1,1 2 0,3 2 0,2-2 0,4 0 0,4-8 0,4-1-2,0-16 1,14 15 0,-3-13 0,3-2-1,0-3 1,2-2-1,-2-2-1,0 0 0,-1-1-2,-2 2 1,-2-1 0,-9 7 0,11-8-1,-11 8 1,0 0-1,9 4 0,-9-4 1,4 16-1,-4-16 0,7 19 0,-7-19 1,12 19 0,-12-19 0,17 9 0,-7-10 0,2-2 0,1-4 0,1-3 0,-1-1-1,1-2 0,-2-1 0,0 0 0,-1 2 0,-11 12-1,13-16 0,-13 16 0,10 2-1,-7 9 0,1 7 1,0 7-1,1 6 0,0 6 1,1 5 1,1 0 1,1 1-1,-1-5 1,-1-4 0,-2-5 1,-1-8 0,0-2 1,-3-19 0,-1 11 2,1-11-2,-9-19 0,-1-3 0,2-4-1,-3-9 0,1-7-1,-1-6-1,1-4 1,2-3-1,3 0 0,4 1 0,3 4-1,4 6 1,5 5-1,5 9 0,3 8-1,5 13 1,2 11 0,-1 13 0,-1 9 1,-2 9 0,-6 4 0,-6 6 0,-7-1 0,-7-1 0,-8-7-3,-3-6-4,-10-13-9,0-6-9,1-6-6,-3-15-1,6-3 1</inkml:trace>
  <inkml:trace contextRef="#ctx0" brushRef="#br0" timeOffset="64395">23181 5562 6,'5'23'20,"5"7"0,-8-13 1,5 1-13,-3-2 2,0-6-2,-4-10 1,10 11 1,-10-11 0,12-11-1,-5-1 1,-2-6-2,3-1-2,-2-4-3,0 1-1,-3 0-2,0 1 0,-3 3 0,-1 3-1,1 15 1,-13-15 0,3 13-1,-2 4 1,-2 3-1,-2 4 1,0 3 0,-2 4 0,1 5 1,2 3 1,2 1-1,3 2 1,2 0 0,4 1-1,4-4 1,4 1 1,4-5-1,3-3-1,1-2 0,4-2 0,-2-2 0,3-4 0,-1-2-2,-3-2-2,2-2-1,-3-5-3,4 3 1,-2-5-2,3 3-1,0-5-3,4 0-2,0-2-5,3-4-4,5 6 1,-7-8-2,9 4 3</inkml:trace>
  <inkml:trace contextRef="#ctx0" brushRef="#br0" timeOffset="64950">23600 5664 13,'0'0'16,"10"-9"-2,-10 9-2,-12-4-1,-1 4 0,-6 1 2,0 4-3,-7 0-1,0 6 0,-2 3 1,6 5-1,-3 1-2,9 3-3,0 1 0,9 1-2,3-3 1,7-1 0,3-5 1,7-2-1,2-5 2,5-5-1,1-5-1,3-4 0,0-5-1,2-4-1,1-6 0,-1-4-1,0-7 0,0-4 1,-1-6-1,-2-2 0,-2-4-1,-3 0 2,-3-1-1,-3 0 1,-5 1 1,-2 6-2,-7 2 1,-3 5 0,-4 3 0,-1 6 0,-3 5-1,-2 6 0,0 6-1,-3 8 1,1 10 0,0 10 0,2 12 0,0 7 0,4 8 0,4 7 0,4 2 1,6 1 0,4-2-1,7-5 1,3-7-1,4-4 1,2-7-1,1-6-1,-3-5-1,-2-7-2,-2 0-3,-6-9-8,-1-4-16,-10-1-3,0 0-1,0 0 2</inkml:trace>
  <inkml:trace contextRef="#ctx0" brushRef="#br0" timeOffset="81509">21951 15399 26,'4'-15'21,"-4"15"3,5-16-6,-2 6-3,-3 10-2,2-21 0,-2 21-1,-4-18-1,4 18-2,-7-12 1,7 12-4,-14-10 0,14 10-3,-18-2 0,6 4 0,-2 2-1,1 4 1,-4 0 0,1 5 0,-1 1-1,1 6 1,0 0 0,1 5-1,0 3 0,-2 7-1,2 4 0,0 6 0,0 4 0,4 4 0,0 3 0,3 2 0,3 1-1,5-1 1,5-2-1,4-5 0,3-3 0,2-3-1,3-7 1,3-4-1,2-5 1,2-7 0,0-4 0,1-5 0,-1-6 0,1-5 0,0-4 0,-3-6 0,-1-5 0,-1-4 0,-5-3 0,-1-3 0,-2-5 1,-5-2 1,-4-4-1,-2-1 1,-3 0-1,-2 1 1,-4 0-1,-2 4 1,-3 4 0,0 6-2,-2 4 1,-1 5 0,-2 6 0,0 5-1,-1 3 0,1 4 1,-2 4-1,2 4 1,-1 2-1,3 4 1,0 3-1,3-1 0,2 4 0,2 0-1,3-2 0,3-1-1,1-1 0,2-5-2,3-1 0,-1-6-3,5 1-8,-7-12-19,0 0-4,14 7 2,-14-7-2</inkml:trace>
  <inkml:trace contextRef="#ctx0" brushRef="#br0" timeOffset="82546">21711 14438 61,'-13'-2'27,"13"2"0,-20 0-4,9-4-14,0 4-1,-3 0-2,2 4 0,-7 0 2,3 10 0,-6 3 0,1 8 0,-4 5-2,2 5-1,0 3-1,1 7-1,3 1 0,4 1-2,5 0 0,5-3 0,4-1 0,6-1-1,4-3 1,8-7 0,5-5-1,6-5 1,3-8-1,3-7 0,4-7 0,0-5-1,0-7 0,-5-4-2,-1-2-2,-7-5-6,-1 4-10,-3-1-15,-9-2 2,1 3-2,-7-2 2</inkml:trace>
  <inkml:trace contextRef="#ctx0" brushRef="#br0" timeOffset="84358">22373 15274 21,'0'0'23,"0"0"1,-11-6 1,11 6-8,-13-1-5,13 1-2,-13 3-2,13-3 1,-13 9-1,13-9 1,-14 15 0,6 0 0,-4 1-3,1 8-1,-3 2-1,2 9-1,-2 5 0,1 8 0,0 2-2,5 5 1,1 0 0,4 2 0,3-3 0,3-2-1,5-3 0,2-5-1,4-2 0,3-6 0,2-7 0,2-3 0,2-8 0,3-4-1,0-7 1,0-8 0,2-7 0,-2-5 1,0-7-1,0-4 2,-2-7-2,-2-4 1,-2-7-1,-3 0 1,-1-6 0,-5-2-1,-3-3 1,-3 0-1,-5-1 2,-4 1-1,-7 1 2,-1 3-1,-6 3 1,-2 6-1,-3 6 1,-2 6-2,0 6 1,-1 9 0,-1 7-1,3 7-2,0 8 0,0 1-2,4 9-2,-1 2-2,5 10-6,-4 0-11,1 7-16,5 6 3,-1 4-1,2 4 3</inkml:trace>
  <inkml:trace contextRef="#ctx0" brushRef="#br0" timeOffset="84861">21420 16410 48,'0'0'31,"-13"4"2,13-4-7,0 0-6,9-4-3,7 5-2,2-7-4,11 6-2,2-7-2,11 3-2,6-1-2,6 2-1,7 0 0,4 2-1,5-3 0,1 2-1,2 1 0,1-2 0,0 2-1,-2-4-1,-2 4-1,-4-3-1,0 2 0,-9-3-1,-3 6-3,-11-8-2,0 8-7,-13-6-12,-5-2-6,-6 4 0,-11-8 1</inkml:trace>
  <inkml:trace contextRef="#ctx0" brushRef="#br0" timeOffset="85201">21319 16571 79,'-23'11'34,"12"-7"0,11-4 2,35 1-25,6-7-3,21 6-1,13-2-1,19 7 1,8-2-2,11 5-1,2 0-1,4 2-2,1 0-1,-3 0-2,-4-1-3,-8-8-5,-2 0-27,-6-1-2,-9-7 0,-6-2-1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1T14:58:40.3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12446 1951 22,'-24'3'19,"-9"-3"0,4 21 0,-6 5-18,1 13-1,1 17 3,-2 12 0,1 10 0,4 1 1,6 2 1,7-8 0,10-4 2,6-15 0,9-13 0,8-17 2,9-12-1,3-15 0,6-8-2,-1-15 0,2-7-2,0-9-2,-2-10-1,-3-5 1,-2-2-1,-6-2-1,-1 0 1,-7 5 0,0 7 0,-6 7 1,-2 10-1,-2 9-1,-3 13 0,-1 10 0,3 33 1,2 13-2,1 16 0,4 18 1,1 15 0,4 14 0,1 4 0,1 1 1,0-3 1,-4-13 0,-1-8 0,-7-14 2,-5-9-2,-9-15 2,-6-6-1,-10-14 0,-6-7 0,-6-12-1,0-10-1,-1-11-1,2-16-2,7-10-2,5-16-1,11-10-3,7-15-1,14-2-4,2-13 2,12 3-3,3-4 0,8 4-8,3 5-7,-1-4 3,4 13 1,-7-2 2</inkml:trace>
  <inkml:trace contextRef="#ctx0" brushRef="#br0" timeOffset="2353">12748 2044 22,'5'31'22,"9"21"-1,-5-2 3,4 5-14,4 11 0,-1-7-1,1-1-1,-5-14 1,0-3 1,-6-19 3,3-3 0,-9-19-3,0 0-1,2-28-2,-3 2-1,-4-11-1,4-5-3,-1-7-1,2-3-1,3-1 0,3 3-1,5 3 1,4 4-1,6 7 0,1 4 0,3 9 0,4 3-1,0 7 1,1 3-1,1 4 1,-3 2 0,-3 3 0,-2 1 0,-5 1 0,-3-1-1,-4 4 1,-11-4 0,4 22 0,-11-2 0,-4 6 0,-4 5 1,-2 8-1,-1 3 3,1 2-3,0-1 1,5-4 0,2-7 1,5-5-1,5-7 1,5-7 0,5-4-1,0-10 1,4-2 1,1-4-1,0-4 0,1-2 0,-3 0 0,-1 2-1,-3 1 0,-9 10-1,13-4 0,-13 4 0,10 15 1,-4-2-1,2 0 0,1-1 1,5 0 1,1-7 0,2-4-1,4-12 1,0-5 0,-1-6 0,2-4 0,-3-4-1,-1 1 0,-4 1 0,-2 4 0,-2 10-1,-1 10 0,-9 4 0,15 29 2,-5 6-2,2 9-1,0 10 2,4 7-1,0 4 1,1 0 0,-2-4 0,0-10-2,-3-9 2,-3-8 0,-2-10 2,-2-7 0,-5-17 0,0 0 0,-2-15 0,-2-11 0,-3-10 0,1-11 0,-3-13-1,0-13-1,0-10 0,1-9 0,1-1 0,2 1 0,3 5 0,4 9 0,2 12 0,4 7-1,2 18 1,5 17 0,4 14-1,4 14 1,1 16 0,0 15-1,-1 16 1,-3 13 0,-4 3-1,-8 5 3,-4-2-2,-8-4 0,-3-10 0,-6-17-1,0-12 0,0-17 0,0-12-1,1-16-3,6-14 0,-2-21-5,8-9-5,-4-20 0,7-6 0,-2-8 0,5-4-2,-1-6 2,2 5-1,-1 9 8,2 6 3,-1 18 5,1 9 0,-3 17 3,2 15 3,-7 27 4,12 19 2,-6 25 0,-2 25-1,0 17-3,-1 23 2,3 10-5,-3 5 0,5-8-4,-1-8 3,3-17-2,-2-24 4,4-12 1,-3-28 1,4-15-1,-3-23 0,2-7 0,-6-20-3,2-6-1,-1-10-2,1-1-1,1 2 0,-3 4-1,2 9 0,1 13 0,1 15 1,0 19-1,1 15 0,1 3 1,-1 7-1,1-1 1,2 0 1,-2-7-1,3-8 1,0-10 0,-1-12 0,1-5 0,-3-9 0,1-2 0,-2-3 0,-3 3-1,-2 3-1,-2 7 1,-4 12-1,0 0 1,8 19-1,-3 2 1,3 4-1,3-1 1,4-1 1,3-6 0,6-11 0,3-12 0,3-13 0,1-9-1,2-10 1,-1-12 0,-1-9 0,-1-5 1,-5-6-1,-3-5 1,-6-3-3,-4-1 3,-8-1-2,-3 7 1,-4 8-1,-3 7-1,-3 14-1,-3 19 1,-3 20 1,-3 15-1,0 27 1,-1 21 0,3 16 0,-1 14 0,4 10 1,6 1-2,9 2 2,7-5-2,8-10 1,6-15-2,6-10 2,6-16-1,3-10 1,2-10 1,0-11-1,0-9 1,-2-7-1,1-7 1,-2-9-1,-2-7 0,-1-6 1,-2-4-1,-2-3 1,-3-2 0,-2 0-1,-5 4 1,-6 5-1,-4 4 0,-8 6 0,-4 6 0,-6 4 0,-5 8 0,-2 4-1,-5 3 1,0 8-1,-1 6 1,3 6-1,2 6 1,6 8 0,7 0 1,5 3-1,9 0 0,7-2 0,7-3 1,4-7-1,5-6 1,2-8-1,3-5 0,-2-8 1,-2-7-2,-3-5 0,-5-10-1,-3-7-2,-7-10 0,-4-2-1,-10-7-2,-2-1-1,-12-9-2,-2 3-2,-11-4 1,-3 8-4,-10-1 0,-6 5-2,-7-1 1,-5 4 0,-3 5 6,-4 3 2,-3 3 7,0 6 3,1 4 6,6 7 1,3 4 4,8 6-2,8 4 1,10 3 0,13 8-3,11-1-1,12 5-1,9-3 0,10 2-2,6-5 0,7 1-2,0-7-2,2-6-2,-2-3-5,-5-10-6,-3-4-13,-2 1-3,-13-8-1,-1 2 1</inkml:trace>
  <inkml:trace contextRef="#ctx0" brushRef="#br0" timeOffset="2521">14095 1115 56,'-26'21'6,"7"-1"-5,8-6 0,11 2-32</inkml:trace>
  <inkml:trace contextRef="#ctx0" brushRef="#br0" timeOffset="3000">12327 3128 79,'-52'35'31,"18"-7"0,8-14 0,14-5-29,12-9 0,21 3 0,8-10 0,12-7 1,18-3 1,13-9-1,19-7 1,13-8-1,14-3 0,11-6-1,12-3 1,7-2-2,10 3 1,2 3-2,4 7 1,2 4-1,-2 10 0,0 7 0,-3 9 1,-2 5-1,-6 3 0,-7 3-3,-6-6-6,-10-4-27,-1-7 2,-9-17-1,-2-13-3</inkml:trace>
  <inkml:trace contextRef="#ctx0" brushRef="#br0" timeOffset="13552">12155 4739 5,'6'-10'15,"-6"10"-5,0 0-1,0 0-2,0 0-1,0 0 0,0 0-2,-10 2 0,10-2-1,0 0 1,-11 19-2,2-7 1,-3 7-1,-2 6 0,-5 5 2,-2 10-2,-6 4 1,-5 7 2,-4 7 0,-2 2 1,-4 5 0,-1 0 0,0 1-1,1-4 1,4-3-1,1-4-2,8-8-1,6-9-1,4-8 0,7-9 0,3-10-1,9-11-1,0 0-1,-7-27 0,10 2-1,0-4 0,2-6-1,-1-3 2,2-1-1,-1 2 2,1 0 0,0 5 1,-1 1 0,0 7 0,-2 3 0,0 7 0,-1 2 1,-2 12-1,0 0 1,0 0-1,0 0 1,-15 27-1,7-4 1,-1 4-1,-2 5 1,0 2-1,1 1 1,4-3 0,0-2 0,6-6 1,3-2 1,3-4 0,7-4 0,5-7 0,5-3 0,4-5 0,4-2-1,2-5-2,1-5-2,3-2-4,-1-5-6,-3-7-14,2 4-2,-6-10 0,5 1 1</inkml:trace>
  <inkml:trace contextRef="#ctx0" brushRef="#br0" timeOffset="14109">12556 4348 1,'-9'-22'16,"9"22"1,-14-7-4,4 12-3,-5 3 0,-1 8-1,-5 10 0,0 5-1,-2 8 0,1 2-1,2-2 0,3 2-2,7-3-1,4-7-1,6-5-1,5-8 1,5-5-1,7-6 1,4-2 0,2-3-1,1-1 0,-1 2-1,0 1 0,-4 6 0,-3 4-1,-8 4 1,-4 6 0,-5 2 0,-4 2 0,-4 2 0,-5-3 0,2-2-2,-6-6-3,6-4-2,-2-8-5,14-7-2,-11-8-4,10-11-3,10-3-3,-2-15-1,10 1 0</inkml:trace>
  <inkml:trace contextRef="#ctx0" brushRef="#br0" timeOffset="14568">12620 4387 11,'12'16'21,"-15"11"-1,5 20 0,-5 2-7,2 10-4,0 1-4,2-1-3,0-4-1,0-11 3,2-9 4,-1-12 0,2-11 1,-4-12-1,0 0 0,5-28 0,-5 5 0,-3-8-4,0-5-3,0-4-1,-1-5-1,-1 1 1,1-2 0,2 2 0,2 3 0,3 2 0,4 1 0,4 5 0,4 5 1,7 6-1,0 6 2,3 8-2,1 8 1,-3 6 0,-3 10-2,-4 5 2,-6 7-1,-7 2 1,-6 2-2,-5-1 0,-4-4-4,-1-2-1,-3-10-2,3-6-4,0-10-2,13 1-3,-9-26-6,9-2-6,11 0 4,-4-16 2</inkml:trace>
  <inkml:trace contextRef="#ctx0" brushRef="#br0" timeOffset="14973">12797 4022 7,'0'0'18,"0"0"1,-4-21 0,12 10-10,3-2 0,3-1 0,4 1-2,0 0 0,3 2 0,-2 4-1,1 2 0,-3 5-1,1 6-1,-6 1-1,-1 6-1,-3 2 0,-5 3-1,-6 2 1,-2 1 1,-4-1-1,-3 1 1,-2-3 0,0-1 0,2-4-1,3-1 1,9-12-1,-7 15 1,7-15-2,16 3 0,0-5-1,6-4-2,4-1-10,6 1-17,-2-10 0,7 3-2,-5-8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4:57:53.7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2349 8856 13,'-6'15'9,"6"-15"4,-6 12-2,6-12 4,0 0-2,0 0 2,0 0-3,0 0-1,0 0-2,9-18-1,2 3-1,3-3-2,3-8-2,5-3 0,4-6 0,2-4-2,5-2 0,2-2 0,0-1 0,2-1-1,0 2 0,0 2 1,0 2-1,2-1 0,1 2 1,0 0 0,2 3-1,0 0 0,1 1 1,0 2-1,0-1 0,-1 4 0,-3 1 0,-1 0 0,-2 1 0,-2 4-1,-2-3 1,0 4 0,-4-1 0,1 0 0,1 0 1,0-1-1,2-1 0,0-2 0,1 0 0,1-1 1,0-2-1,-2 1 0,0 1 0,0-2 0,-1 2 0,0 1-1,0 1 1,0-1 0,1 1 0,0 3-1,0-2 1,-2 1 0,1 2 1,-3 1-1,0 1 0,-2 0 0,-3 2 0,-2 2 0,0 1 0,-1 1 0,-1 2 0,-2 0 0,1 2 0,-3 1 0,0 2 0,-2 0 0,-1 3 0,-12 4 0,16-7-1,-16 7 1,12-5 0,-12 5 0,9-4 1,-9 4-1,0 0-1,0 0 0,0 0 0,3-11-1,-3 11 0,-18-3 0,1 3-1,-2 0 0,-7 1 1,-3 0 1,-7 3 0,-1-1 0,-1 2 0,1-1 1,2 1 0,3 1-1,5-3 1,7 2 0,5-3 0,15-2 1,-9 5 1,9-5-1,21 0 1,-2 0 1,5-1-1,5 1 1,2 0-1,3 2 0,-1 3-1,-1 1 1,-3 1 0,-3 2 0,-5 2-1,-3-1 0,-4 2 1,-4-2-1,-4 2 0,-3 0 0,-3-1-1,-2 1-5,0 0-6,-1 4-12,-4-3-3,4 8-2,-7-4 1</inkml:trace>
  <inkml:trace contextRef="#ctx0" brushRef="#br0" timeOffset="878.0878">1340 9257 48,'0'0'24,"-5"-11"1,-5 15-2,-10-1-10,-5 5-7,-4 10-3,-9 4 0,-3 8 0,-4 1 3,8 2 1,-1-1-1,11-2 0,7-4-2,13-5-1,13-6 1,12-4-1,11-3-1,2 1-1,7-3 0,-2 6 2,-1-3 0,-5 9 0,-7-1-1,-8 8 0,-11 3 0,-10 4 1,-12 2-1,-7 2 0,-8-2 0,-3-2 0,-4-4-3,6-7 1,0-8-2,34-13-2,-43-10-2,38-12-3,12-4-2,7-11-6,12-2-4,3-1-5,8-9-4,4 8 0,4-4 3,-3 13 3</inkml:trace>
  <inkml:trace contextRef="#ctx0" brushRef="#br0" timeOffset="1322.132">1355 9447 35,'0'0'23,"0"29"1,-5-5-2,5 12-5,3 9-2,3 8-2,4 6-2,1 2-3,4-1-1,-1-5-4,1-7 0,-2-9-2,-3-9 2,-2-12 0,-8-18 0,9 7 0,-8-19-1,-2-7 0,-1-6-1,-3-8 0,-2-7-1,-1-4-1,-4-5 0,-1 1 1,2 1 0,0 1 1,3 4 0,4 2-1,6 5 1,6 2 1,7 3 0,3 3 0,5 5-1,5 3 0,0 5-1,0 5 0,-2 6 1,-2 7-1,-5 6-1,-5 4 1,-5 6-1,-9 4 3,-7 2 0,-7 0-2,-3-3-1,-3 0-4,-3-8-5,2-5-14,4-6-8,1-16 0,9-4-2,4-15 2</inkml:trace>
  <inkml:trace contextRef="#ctx0" brushRef="#br0" timeOffset="1721.1719">1652 8950 60,'0'0'25,"-5"14"0,5-14 1,0 0-20,-4-17 1,4 17 0,16-20 0,-4 6 0,4 3-1,-1-2-2,3 3 0,-2 5-2,0 2-1,-2 7-1,-6 5-1,-3 5 2,-4 4-2,-4 2 2,-2 1-1,-4 2 1,-2 1-2,-3 0 2,3-3-1,-1-1 1,4-3-1,3-2 1,5-1 0,0-14 0,18 15-1,1-11-3,5-6-6,4-5-21,6 3 0,-4-10 0,5 5-2</inkml:trace>
  <inkml:trace contextRef="#ctx0" brushRef="#br0" timeOffset="17447.7446">4228 9643 11,'0'0'10,"0"0"0,0 0 1,-1 20 1,1-20 1,2 18 0,-1-7-1,2 3-2,-1-2-1,-1-1-3,-1 0 0,0-11-2,-1 14 0,1-14 1,0 0 0,0-12 1,3-5-1,2-13 1,5-9-1,-2-14 0,2-10-1,1-12-2,2-7-2,-3-6 1,2-2 0,-3 3-1,-3 8 0,-1 8 1,0 13 0,-2 10 0,-1 12 1,-2 11-1,0 11-1,0 14 1,-2-13-1,2 13 0,0 0-1,-7 14 0,3-1 1,-3 6-1,-3 3 0,-3 3 1,0 3 0,-4 1 1,1-2-2,-2-4 2,1-2-1,1-5 0,2-4 1,3-4 0,1-3 0,10-5 0,-14-6 0,12-4 0,2-7-1,3-6 1,3-3 0,2-4-2,2-2 2,0 2-1,2 1 0,-1 4 0,-1 7 1,-2 5-1,-8 13 0,11-12 0,-11 12 0,12 12 1,-4 1-1,1 4 1,4 2-1,0 2 0,3 1-1,2-1-1,-4-6-6,2-2-12,2-2-10,-4-16 0,1 3 0,-4-14 0</inkml:trace>
  <inkml:trace contextRef="#ctx0" brushRef="#br0" timeOffset="18426.8425">3797 10482 18,'5'24'22,"-6"0"0,4 13-6,-4 3 1,2 7-4,-2-2-1,-1 0-3,0-6-3,-2-7-2,1-9 2,0-6 1,3-17-1,0 0 1,0 0 0,-13-16-2,10-5 1,-2-11-2,2-7-2,0-10-1,1-3 0,2-3-1,4-1-1,4 1 1,5 3-1,6 6 1,4 8 0,4 8 0,0 9 0,1 7 0,0 7 1,-4 9 0,-3 7-1,-4 6 1,-5 3-1,-6 5 1,-4 0 0,-6 0 0,-4-1 1,-10-3-2,-2-6 1,-5-5-2,-2-8-3,0-3-4,0-10-3,4-2-8,6-3-1,5-2-4,8 6-7,2-3 2,11 10 3,-9 7 3</inkml:trace>
  <inkml:trace contextRef="#ctx0" brushRef="#br0" timeOffset="19868.9867">4084 10711 30,'-4'12'26,"4"-12"4,0 10-1,0-10-8,0 0-4,9 14-4,-9-14-5,9 7-4,-9-7-4,10 4-2,-10-4-2,14-5-3,-3 1-2,0-3-4,1-3-3,5 1-3,0-8-3,5 4-1,-4-4 3,6 4 3,-7-2 7,2 4 5,-6 4 7,-2 0 5,-2 11 5,-9-4 0,2 15 0,-7-1 0,1 7-1,-3 1 0,2 6-3,0-1 0,2 2-2,1-2 3,1-3 0,3-6 0,2-4-1,-4-14-1,13 8 0,-2-9 0,-1-9 1,0-1-3,-1-6-1,-1 0-2,-3-2 0,-3 0 0,-2 1-1,-3 3-1,0 1 0,-1 4-1,4 10 0,-1-14 0,1 14 0,14-2 0,-2 7 0,3 2 1,3 1-1,0 3 2,-1 2-1,0-1 1,-5 0 0,-3 0 1,-9-12-1,11 16 0,-11-16 1,0 0 0,0 0 0,0 0 0,2-10 0,2-4-1,1-6 0,1-4-1,3-5-1,3-2 1,0-3-1,1 1 0,1 2 1,-3 0 0,1 3 0,-2 5 0,-2 4 0,-3 4 0,0 5-1,-5 10 0,0 0 1,0 0-1,3 17 1,-5 8-1,1 7 1,1 5 0,0 5 1,1 2 0,-1-3 0,3-2 0,-1-7 0,1-8 0,-1-5 0,0-6 0,-2-13 0,1 14 0,-1-14 0,0 0 0,0 0-1,6-14 0,-6 14 0,10-21 0,0 8-1,1 0 0,2 3 1,1 0-1,2 7 1,-2 2-1,3 5 1,-5 5 0,0 2 0,-4 3 1,-1 0-2,-5 3 2,-3-1-1,-2 0-1,-4-3 1,7-13-2,-17 19 0,9-16-1,8-3 0,-16-1-5,16 1-2,-6-22-5,8 7-3,2 0-4,3-6-1,7 4-2,-4-5 2,8 7 2,-5-3 5,6 7 5,-5-2 8,1 2 6,-2 6 6,-13 5 3,18-11 1,-18 11 1,13-2-2,-13 2-1,9 7 0,-9-7-2,5 21-2,-2-6 1,0 2-2,0 3 0,0 4 0,0-3-1,1 1-1,0-3-2,2-4-5,-1-5-5,-5-10-8,20 7-7,-13-18 0,6 5 0,-6-16 1</inkml:trace>
  <inkml:trace contextRef="#ctx0" brushRef="#br0" timeOffset="20735.0733">5091 10313 39,'0'0'24,"0"15"1,3 11 1,-6 5-9,3 12-8,0 9-1,1 6-2,0 3-2,1 3-2,0-7-2,3-4-1,-1-12-1,2-10 0,-1-10-2,-2-9-4,-3-12-3,0 0 2,-2-13 0,-8-2 1,-3-1 0,-3-4 2,-3 1 3,0 0 6,2 4 2,2 3 2,2 1-1,13 11-1,-5-17 0,5 17 0,21-12-1,-2 3 1,4 2-1,4-2 0,0 2 0,-1 2-1,-2 3 1,-1 4-1,-6 4-1,-4 5-1,-4 4 0,-4 4 0,-4 3 0,0 3 0,0 2 0,0-1 0,2 0 1,1-4 1,4-2-1,2-7 0,3-3 0,4-10 1,2-5-1,0-7 1,-1-5-1,-1-1 0,-4-3-2,-4-2 0,-5 2 0,-8 3 0,-6 2 0,-2 2 0,-3 0-1,-1 3 1,0-2 0,3 0 0,4-2 0,5-3 0,5-1 0,6-7 0,3-1-1,7-2 1,3 0-1,3 2 1,1 2-1,1 4 1,-1 8-1,-5 10 2,0 9-1,-5 14 1,-3 9-1,-3 9 1,-3 9 0,-2 4-1,2-72-7,2 83-1,0-6 0,3-9 0,2-8 1,3-9-2,-1-10-1,6-6-5,-5 69 0,-3-95-11,1 70 3,-13-94 2,2 1-1</inkml:trace>
  <inkml:trace contextRef="#ctx0" brushRef="#br0" timeOffset="20908.0906">4955 10477 91,'-34'8'32,"14"1"-1,3-11-3,17 2-35,4-23-22,2-2-2,6-6-1,0-14 0</inkml:trace>
  <inkml:trace contextRef="#ctx0" brushRef="#br0" timeOffset="26792.6789">5361 10796 5,'0'0'14,"0"0"1,0 0-4,0 0-2,0 0-1,0 0-1,0 0 0,0 0-1,0 0 0,0 0-1,0 0 1,0 0 1,0 0-1,0 0-1,0 0-1,0 0 0,0 0-1,-9 5 1,9-5-1,0 0-2,0 0 1,0 0 0,0 0-1,0 0 1,-2 15-1,2-15 1,0 20 0,0-4 1,0 1-1,2 1 0,-2 2 1,2-1-1,-1-2 0,2 0 0,-1-5-1,-2-12 0,8 18 0,-8-18-1,4 10-2,-4-10-2,0 0-2,9 5-9,-9-5-12,0 0 0,0 0-1,0 0 1</inkml:trace>
  <inkml:trace contextRef="#ctx0" brushRef="#br0" timeOffset="41509.1505">6495 8429 4,'0'0'9,"0"0"-1,0 0-2,0 0 0,-4 15 1,4-15 0,-13 13 2,3-6-1,2 5 1,-3-4-1,4 2 0,-2 0-2,9-10-2,-12 18 0,12-18-2,-3 14 1,3-14 0,6 11 0,-6-11 0,15 8 0,-5-5 0,3 0-1,-1 0 0,1 1-1,-2 2-1,0 0 1,-11-6-1,11 17 1,-10-6 0,-2 1 0,-4 0 1,-2 1 0,-2-3-1,-2 2 1,0-4-1,1-1 0,1-2-2,0-3-2,9-2-1,-11-2-4,11 2-3,0 0-7,-5-19-6,5 19 1,6-18 1,2 11 2</inkml:trace>
  <inkml:trace contextRef="#ctx0" brushRef="#br0" timeOffset="41991.1985">6549 8565 22,'9'13'12,"-2"1"1,-4-2 0,4 6-2,-4 0-2,2 2-1,-2 1-4,1-3 0,-2-2-2,1-3 0,-3-13 0,2 16 0,-2-16 0,0 0 0,0 0 1,0-10-1,-2-3 0,1-1-1,-1-6 1,0-2-1,-2-3 0,1 1 0,2 2 1,-2 0 1,2 5 0,0 2 0,2 3 0,-1 12 0,10-16 0,-1 12 0,3 2-2,1 1 0,1 3-1,0 2 0,-2 3 1,-1 1-1,-2 1 1,-5 4-1,-5 0 1,-6 1 0,-3-1 0,-4 1-2,0-5-6,-4-3-12,7 3-5,-6-15-2,17 6 2</inkml:trace>
  <inkml:trace contextRef="#ctx0" brushRef="#br0" timeOffset="42621.2615">6683 8422 13,'0'0'17,"0"0"0,0 0-1,0 0-2,0 0 0,0 0-3,0 0-1,0 0-3,14-11 0,-14 11-3,16-4-1,-7 3-1,-1-1-1,1 2 0,-9 0 0,13 2-1,-13-2 1,0 0-1,0 0 1,7 12-1,-7-12 1,-6 11-1,6-11 1,-11 13-1,11-13 1,-13 14-1,13-14 1,-9 14-1,9-14 1,-5 10 1,5-10 0,0 0 1,8 12 0,-8-12 0,17 2 1,-5-1-1,1 1-1,1-2-1,0 0-3,-1 1-5,1 2-14,-4-7-6,3 4-1,-6-11 1,5 6 0</inkml:trace>
  <inkml:trace contextRef="#ctx0" brushRef="#br0" timeOffset="44247.4243">7507 8506 18,'-20'-1'13,"20"1"0,-20 1-2,10 2-3,-4 0-2,4 0-2,-3 3 0,3 0-2,2 0 0,8-6 0,-13 10 2,13-10 0,-1 11 0,1-11 0,13 10 0,-3-3-1,2 0 1,2 2-2,0-1 0,1 1-1,-3 2-1,0-2 1,-12-9-1,10 19 2,-10-19 0,-5 16 0,5-16 1,-20 14 0,9-8-1,-4-2 1,2 1-1,0-3-2,1 1-1,3-2-3,9-1-3,-15 1-6,15-1-6,0 0-5,0 0 2,0 0 0</inkml:trace>
  <inkml:trace contextRef="#ctx0" brushRef="#br0" timeOffset="44766.4762">7584 8632 10,'2'15'11,"5"6"0,-5-4-2,3 0-3,-3-3-1,1 0 1,-3-14 2,1 16 0,-1-16 3,0 0-1,0 0-1,-10-5-1,5-6-2,1-2-1,0-3-1,1-2-1,-2-3-1,1 0 1,1 0 0,0 2 0,2 1 0,0 2 1,3 0-1,2 2-1,2 3 0,2 0 0,2 2-2,2 2 1,-1 1-1,2 3-1,-2 4 1,0 1 0,-11-2-1,13 16 1,-10-5 0,-3 2 0,-3 0 0,-4-1 1,-2 0-3,-3 0-2,0-5-7,-2-5-11,5 5-3,-5-13-1,14 6 0</inkml:trace>
  <inkml:trace contextRef="#ctx0" brushRef="#br0" timeOffset="45300.5294">7767 8445 37,'0'0'20,"0"0"0,0 0-4,0 0-7,0 0-2,0 0 0,0 0-1,14-9-2,-14 9 0,14-5 0,-14 5-1,13-1 0,-13 1 0,11 0-2,-11 0-1,0 0 0,0 0-1,0 0 1,0 0 0,0 0-1,0 0 1,3 11 0,-3-11 0,-10 10 0,10-10 0,-13 16 1,13-16-1,-11 17 0,11-17 0,-9 14 1,9-14 0,-4 10 0,4-10 1,0 0 0,3 11 0,-3-11 0,0 0 1,14 10-1,-14-10-1,13 5 0,-4-4-3,0-1-3,1-1-12,5 2-9,-15-1 1,20-10-2,-13-4 1</inkml:trace>
  <inkml:trace contextRef="#ctx0" brushRef="#br0" timeOffset="49130.9126">7131 7893 19,'-2'-12'13,"2"12"-1,0 0 0,0 0-4,0 0-1,0 0-3,0 0 0,0 0-1,0 0 2,0 0-2,-6 12 1,7 2 0,-1 1-1,2 5 0,-1 0 0,1 2-1,-1-3 0,0 1 0,-2-3 0,0-2 1,-2-3 0,3-12 0,-9 16 0,9-16 0,-15 6 0,6-7-1,-1-2 0,0-3 0,-1-2-1,0-2 0,-1-1 0,1-3-1,0 1 1,2-1 0,0 0 0,2 1 0,-1 1 1,3-1-1,1 2 1,2 0 0,2 11 0,-5-17-1,5 17 1,-2-17-1,2 17 0,2-13 0,-2 13-1,0 0 1,13-12 0,-13 12-1,18-5 1,-8 5-1,2-2 0,1 3 1,1-2-1,1 3 0,0-1 1,0-2 0,2 3 0,-1-1 1,3 3 0,-1-4 1,2 5-1,-3-5 1,2 3-1,-2-2 0,-1 2 0,-3-3 0,0 0-1,-3 1-2,-10-1-7,10-7-20,-10 7-1,5-12 1,-5 12-3</inkml:trace>
  <inkml:trace contextRef="#ctx0" brushRef="#br0" timeOffset="58228.8223">8585 8290 17,'0'0'12,"0"0"0,14-2-1,-14 2 0,0 0-1,0 0-4,0 0 0,0 0-3,0 0 0,0 0-1,0 0 0,0 0 0,0 0 0,0 0 1,-13 2-1,13-2-1,0 0 1,-9 12 0,9-12-1,-5 11 1,5-11 0,3 12-1,-3-12 1,7 13 0,-7-13 0,13 14-1,-13-14 1,12 14-1,-12-14 0,7 12 0,-7-12 1,3 11-1,-3-11 2,-2 12-1,2-12 1,-10 12 0,0-7 0,1 0 0,-1 1-3,1-3-2,-1 1-5,10-4-9,-13-2-8,13 2-1,0 0 0,18-12 1</inkml:trace>
  <inkml:trace contextRef="#ctx0" brushRef="#br0" timeOffset="58725.872">8703 8339 8,'0'0'13,"6"18"-3,-6-18 0,-2 15 1,2-15 0,-2 21 0,2-21-3,-2 22 0,2-22-4,-1 19-2,1-19-1,-1 14 0,1-14 0,0 0 1,0 0 2,0 0 1,0 0-1,0 0 1,0 0 0,-6-12 0,5 1-1,1-1 0,0-1-1,1-2 0,1 1 0,1 0 0,2 2 0,0 1 0,-5 11 0,13-14 0,-4 11-1,-9 3-1,16 0 0,-16 0 0,14 9-1,-14-9 1,8 18 0,-7-8 1,-2 2-2,-2 0 1,-1-2 0,-1 1-1,5-11-1,-11 16-2,11-16-3,-10 9-3,10-9-11,-10-2-6,10 2-2,-1-13 1,1 13 1</inkml:trace>
  <inkml:trace contextRef="#ctx0" brushRef="#br0" timeOffset="59311.9306">8839 8221 16,'0'0'19,"0"0"1,8-14-4,-8 14 0,0 0-3,9-9-2,-9 9-3,9-6-3,-9 6 0,13-5-1,-13 5 0,13-2-1,-13 2-1,11-1-1,-11 1 0,0 0 0,0 0 0,0 0-1,0 0 0,7 13 0,-7-13-1,0 10 1,0-10-1,-1 14 1,1-14 0,-1 14 0,1-14 0,-2 12 0,2-12 1,-2 12-1,2-12 0,0 0 0,-2 14 0,2-14 1,0 0-1,-6 10 0,6-10 0,0 0 1,-11 9-1,11-9 0,0 0 1,-12 11-1,12-11 1,0 0 0,-9 10 0,9-10 2,0 0 0,0 0 0,8 13 0,-8-13 0,15 6 1,-6-4-2,0 2 0,1-3-2,0 1-1,-1 1-5,-9-3-10,0 0-11,14 6 0,-14-6-1,0 0 1</inkml:trace>
  <inkml:trace contextRef="#ctx0" brushRef="#br0" timeOffset="62496.249">9195 8585 5,'0'0'9,"0"0"-1,0 0 0,0 0 0,0 0-2,0 0-1,0 0 0,0 0-1,0 0 0,0 0 0,0 0 0,0 0-1,0 0 0,0 0 1,0 0 2,-8-10-2,8 10 0,0 0 0,-12-3-1,12 3-1,-11 2 0,11-2-2,-13 6 1,5-3-1,-1 3 1,-1 1-1,1 0 0,1 0 1,8-7 0,-14 15 0,14-15 0,-2 18 0,2-18 1,7 19 0,-1-8-1,3 1 1,-2 0-1,2 0 0,-2 1 0,-1-3 0,-2 1-1,-4-11 1,4 16 0,-4-16 1,-1 12 1,1-12 2,0 0 1,-10 7 0,10-7 0,-12-1 1,12 1-1,-16-5-1,16 5-1,-19-8-2,10 3-1,9 5-2,-16-10-3,16 10-6,-9-4-15,9 4-2,0 0-2,-2-17 2</inkml:trace>
  <inkml:trace contextRef="#ctx0" brushRef="#br0" timeOffset="63347.3341">9057 8400 11,'0'0'15,"0"0"1,12-5-1,-12 5-3,0 0-2,0 0 0,0 0-2,0 0-1,0 0-3,-6 13 0,-3-3-1,-2 6 2,-2 2 0,-5 3 1,-2 4-1,-1 3 1,-3 0-2,1 0 0,0-1-1,1-3-1,4-3-2,2-2-1,4-5-5,5-1-9,-3-10-10,10-3-1,0 0 1,0 0 0</inkml:trace>
  <inkml:trace contextRef="#ctx0" brushRef="#br0" timeOffset="83000.2991">6022 7279 2,'0'0'7,"0"0"-1,0 0 0,0 0 1,0 0 0,0 0 2,0 0-2,0 0 0,0 0 0,0 0-1,0 0-1,13-1-2,-13 1-1,17-4 0,-3 2-2,2 1 2,1-1-2,3 0 1,4-1-1,2 2 1,2 0-1,2-1 1,2 1-1,2 0 1,3 0-1,1 0 0,2 0 1,3-1-1,3 1 0,3 0 0,2-1 1,2-1-1,0 1 0,1 1 1,1-1 0,0-1 1,-2 1-1,-1 1 1,-1 0 0,0-1 0,0 1 0,1 0-1,-3 0 0,1 0 0,2-2-1,-3 0 0,0 2 1,-1-3-1,-2 2 0,-1-2 0,0 2 0,-2-1 0,-2 0 0,0 0 1,-3-1-1,-1 1 0,-2-1 0,-1 2 0,-4 0 1,-1-1-1,0 0 1,-4 2 0,-1-3 1,-1 2 0,-4-1 0,0 1 0,-4-1 1,-1 0-1,-4 2-1,1-1-3,-11 2-9,19 0-12,-19 0-1,6-13 1,-14-7-1</inkml:trace>
  <inkml:trace contextRef="#ctx0" brushRef="#br0" timeOffset="88554.8546">8138 4673 7,'0'0'8,"9"0"-1,-9 0-1,9 4-2,-9-4 1,14 10 0,-14-10 1,21 15 1,-6-7-2,5 4 0,3-1 0,3 3 0,1 1 0,4 1 0,1 0 0,1 0-1,1 1 0,-2-1 1,2 2-1,2-1 0,2 2 0,1-1-2,1 3 1,5-1-2,1 2 0,2 2 0,2-1 0,0 0 0,-1 2-1,3 0 1,0-1 0,-2 2 0,3-2-1,0 3 1,1-2-1,1 3 0,1-3 0,0 2 1,-2-1-1,3-1 0,-1 0 0,-3-3 0,-1 0 0,-2-3 0,0 0 1,-4-2-1,0 0 0,-4-2 0,-2-2 0,-2-1 0,-3 0 0,-3 1 0,-2-3 1,-5 1-1,-2-2 1,-5 1-2,-1-3-8,-17-7-15,19 9-2,-18-23 1,5-1-1</inkml:trace>
  <inkml:trace contextRef="#ctx0" brushRef="#br0" timeOffset="93788.3779">5989 4796 11,'0'0'16,"0"0"-2,9-9 1,-9 9-2,0 0 1,0 0 0,0 0-3,0 0-2,0 0-3,0 0-1,-13-1-1,13 1-1,-16 5-1,3-1 0,-3 2 0,-3 1 0,-2 2-1,-5 3 1,-3 3-1,-6 4 0,-5 3 0,-3 4 0,-2 1 0,-4 3 0,-2 1-1,-4 4 1,-1 3-1,0 2 1,-1-1 0,-1 2-1,2 5 0,0-1 1,0 1-1,5-3 0,2-2 0,3-2 1,4-2-1,3-4 2,0 0 0,2-1-1,0-3 1,0 0 0,-1-3 2,2-1-2,-1-1 1,2-2-1,0-5 0,4 0 0,1-3 0,3-1 0,3-2 0,3-1 0,1-2-1,4 0 1,2-1-1,3 0 1,1-1-1,1 1-1,9-7 1,-15 11-2,15-11-4,-12 13-23,12-13-3,0 0-1,-8-27-2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01:16.5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6498 10774 2,'0'0'10,"0"0"-2,0 0-2,0 0 0,6 12 1,-6-12 2,0 0-1,0 0 2,12 9 0,-12-9 2,16 7-3,-5-2 1,3-1-2,5 1 1,4 0-2,4-1 0,5 0-1,5 1-1,3-2 0,5 1-1,3-3 1,4 1-1,0-2 1,5 1-1,-1-3 1,3 1-1,0-3 0,2 3 0,-5-2 0,1 1 0,-1 0 0,-2 1-1,-5 0-1,-2 1 1,-5 0-2,-2 0 0,-5-1 0,-2-1 0,-5 0-1,-6-3-2,1 3-4,-7-7-15,-5-5-13,-2-2 0,-10-10 0,-5-4-2</inkml:trace>
  <inkml:trace contextRef="#ctx0" brushRef="#br0" timeOffset="10251.025">13224 6227 14,'0'0'9,"0"0"0,2-17 0,-2 17-3,-3-19-2,1 8-2,-2-3-1,-1-2-1,-3 0 1,-2-3-1,-2-2 0,-4 0 1,-2-2 0,-4-2 0,-5-3 1,-5 2 0,-4-5 0,-4 2 0,-6-2 1,-3 0-1,-5 1 0,-3 1 0,-3 2 1,-2-1 0,-6 1 3,-3 1-3,-3 1 2,-5-1-1,-2 3 0,-2-1-1,-4 1-1,-2 2-1,-1 2 0,-3 1 0,-1 1-2,-1 3 2,-2 0-1,-4 3 0,-1 0 0,-2 3 1,-1 2-1,2 3 0,1 0 0,1 4 0,3 2 0,3 3 0,2-1 1,4 2-1,1 3 0,3 0 0,2 2 0,2 2-1,3 0 2,2 5-1,3-2 0,2 2 0,2 1 1,3-1 0,2 1 0,3 1 0,1 0-1,6-1 1,2 2-1,6 1 1,3 0-1,4 0 0,4 1-1,5 1 2,2 0-1,3 2 0,2-1 0,1 2 0,2 3 0,2-2 0,2 2 0,3 0 0,3 0 0,1 0 0,3-1 1,2-1-1,2 3 1,2-3 0,2 2 0,0 0 0,2 0-1,1 1 1,2-2 0,0-1-1,3-3-1,1 2 2,1-3-1,2-1 1,1-1-1,1 2 1,2 1 0,1-2 0,2 2 0,-1-3 0,2 2 0,-1-2 0,0 2 0,1-4 1,0 0 0,1-2-1,2 0 1,0-1 0,1-3 0,1 1-1,3-3 3,-1-1-3,3-3 2,-1-2-2,0-1 2,1 0-2,2-1 2,0-2-1,0 1-1,2-1 1,0 1-2,2 0 3,2 1-2,1-2 1,1 1-2,1-2 1,0 1 0,2 0 0,1-1 0,0 0 0,0 1 0,0-1 0,1 2-1,-1-2 0,2 1-1,0 0 2,-2 0-2,3 0 1,-2-2-1,2 1 1,1-2 0,0 0 1,0 0-1,2 0 0,-2 0 0,3 1 0,-2-1 1,1 0-1,-2 2 0,0-2 0,1 0 1,-4-2-1,1 1 0,0-2 0,-2-1 2,1 2-2,0-2 1,0 0-1,-2 0 2,1 1-2,-1 0 1,-1 1-1,0 0 0,-2 0 1,-1 1-1,-1 0 0,-1 0 0,1 0 0,-2 0 0,1-1 0,-1 2 0,1-1 0,-1 1 0,0 0 1,-1 0-1,-2 0 0,0 1 0,1 1 0,-1 0 0,-2-1 0,-1 0 0,-1 0 0,0 1 1,-2-1-1,-1-1 0,-4 0 0,0 0 0,-2-1 0,0-1 0,-1 0-1,-1 0 1,0-2-1,0 0 1,0-2-1,-1-2 1,0 1-2,0-3 2,-1 2 0,0-1 0,-2-1 0,-1 2-1,-1-1 1,-2 3-2,-1-1 2,-1 2-2,-10 5 2,12-9-1,-12 9 1,0 0 1,10-12-1,-10 12 1,2-10 0,-2 10-1,2-14 0,-2 14 1,5-19-1,-5 19 0,7-20 0,-3 9 0,1 0 0,2 1 0,-7 10 0,15-18 0,-15 18 0,12-14 0,-12 14 0,11-8 0,-11 8 0,10-6 0,-10 6 0,11-6-1,-11 6 1,10-4 1,-10 4-1,10-6 0,-10 6 0,0 0 0,0 0 0,9-8 0,-9 8-1,0 0 1,0 0-1,-2-12-1,2 12 1,-2-11-3,2 11-3,-5-11-3,2 0-12,3 11-8,-7-22-1,6 9 2,-4-14-1</inkml:trace>
  <inkml:trace contextRef="#ctx0" brushRef="#br0" timeOffset="11079.1078">12861 5191 7,'0'0'17,"-15"-5"2,15 5-4,0 0-6,-9-3 0,9 3 2,0 0-1,0 0-1,0 0-1,-8 11-2,5 3 0,2 7-2,-1 6 1,-1 8-1,-1 4 0,1 5 0,-1 1-1,1-1-1,-1-2-1,0-4 1,0-5-1,-1-6-3,4-4-4,-4-5-6,2-7-7,5 1-8,-2-12-2,0 0 1,12-22 0</inkml:trace>
  <inkml:trace contextRef="#ctx0" brushRef="#br0" timeOffset="11515.1514">13116 5229 11,'-10'14'20,"-10"-7"0,6 9-7,-5-2-1,5 3 1,-1-1-3,5 2-1,3-1-1,4 0-2,4 1 0,3-2 0,6 0-2,0-2 0,2 1-1,-1 0 0,0-1-2,-2 0 0,-3 2 0,-4 0 1,-3-1 0,-5 4 0,-4 1 0,-4-1 0,-4 1 0,-3 0 0,0-2 0,0-6-1,3 1-1,3-5-1,2-4-3,13-4-2,-10-11-4,16 0-5,6-7-10,-1-10-4,12 4 0,-3-12 1</inkml:trace>
  <inkml:trace contextRef="#ctx0" brushRef="#br0" timeOffset="11851.185">13186 5358 28,'-2'23'20,"-6"-2"-2,4 7-1,-2-2-2,2 2-4,3-2 0,2-4-3,5-4 0,1-5-1,3-3 1,0-8-2,5-2 0,-4-9-1,2 2-1,-2-7-1,0 0-1,-3-5-1,-1 1-1,-2 1 1,-4-1-1,-1 1 0,-1 2 0,-1 2-2,-2 1-2,4 12-4,-3-14-2,3 14-2,0 0-5,12-10-5,-1 10-5,1-6-2,9 6 3</inkml:trace>
  <inkml:trace contextRef="#ctx0" brushRef="#br0" timeOffset="12342.2341">13457 5362 17,'-3'18'19,"6"11"-1,-4 3 1,5 10 0,-3 3-4,3 7-3,0 0-4,1-2-2,1-2-1,-1-5-1,0-6 0,-2-11-1,1-6 1,-2-8 0,-2-12 0,0 0 0,0 0-1,0-19 1,-2-1-2,0-6-1,0-8 1,2-9-2,1-4 0,3-3 0,3-2 0,3 2-1,2 2 1,1 3 0,4 6-1,-1 9 2,-1 4-1,-2 9 0,-2 5 0,0 8 0,-2 10 0,-1 7 0,-4 7-1,-3 4 1,-1 6 0,-4-1 0,-1 2 1,-4-3-3,-2-4 0,1-3-5,-2-10-2,3-5-10,9-6-9,-9-7-2,9 7 0,10-31 1</inkml:trace>
  <inkml:trace contextRef="#ctx0" brushRef="#br0" timeOffset="13965.3964">13763 5339 14,'7'14'19,"5"14"1,-11-2-2,2 4-6,-4-1 0,-1 1-3,-3-6 1,-3-3-1,0-5 2,-2-7-2,1-4-1,0-8 0,9 3-3,-12-21 1,11 3-4,3-7 1,4-3-3,3-1 1,5-2-2,2 2 1,4 4 0,-1 6 0,-1 3-1,0 12 1,-2 6-1,-4 9 1,-1 4 0,-2 5 0,-2 3 0,0 0 0,1 1 1,1-3-1,0-4 1,2-4-1,1-4 1,-1-4 0,-1-1 0,-1-6 0,-9 2 0,14-7 0,-14 7 0,5-11 0,-5 11 0,-2-15-1,2 15 1,-7-14-1,7 14 0,-6-16-1,6 6 0,5-1 1,3-1-1,6-3 0,4 0 0,1 0 0,1 1 0,-1 5 0,-1 3 0,-4 8 1,-3 10 0,-5 9 0,-4 9 0,-2 11 0,0 7 1,-1 7 0,1 4 0,0 2 0,2-1-1,0-5 1,0-4 0,1-9 0,0-8 0,-1-7 0,0-6 1,-2-11 0,0-10 0,0 0 0,-4-10 0,2-14 0,1-5-1,1-11 0,1-9 1,0-8-3,1-4 1,2-2-1,1 4 1,0 4-1,0 5 0,0 7 1,0 8-1,2 8 1,0 6-1,2 7 1,1 7 0,1 8-1,0 7 1,1 10-1,-2 6 1,-3 7 0,-2 4 1,-3 3-1,-4 2 1,-5-5-1,-2-4 2,-1-5-2,-2-7 1,0-5-1,3-6 0,9-8-2,-13-6 0,14-7-1,3-7-1,7-3 1,0-5-2,6-1 2,1-4 0,2 3 1,-3 4-1,1 5 2,-6 6 1,-1 5 0,-11 10 1,14 3 1,-12 7-2,0 4 1,-1 5 0,0 0 0,0 2 0,1-4 0,1 0 0,0-7 0,-3-10 1,11 8-1,-11-8 1,13-13-1,-6-2 0,1-5 1,2-5-2,1-3 0,-2-1 0,1 4-1,-2 2 1,-1 5-1,-2 5 0,-5 13 1,0 0-1,7 18 1,-7 2-1,0 5 1,2 8 0,2 7 1,2 5 2,2 1-2,1 4 1,2-1 0,1 2-1,-4-4 1,-2-3-1,-5-7 0,-6-6-1,-7-5 1,-10-8-1,-5-7 1,-3-6 0,-1-8 0,1-6 0,4-7 0,5-10 0,11-7-1,10-8 1,12-6-1,7-5 0,6-6 0,6-4 0,1-1 0,1-1 1,-1 1 0,-3 3-2,-3 4 1,-5 4 0,-4 5 1,-5 7-1,-3 6 0,-2 7 1,-4 8-1,-2 3 0,-1 16 0,-1-15 0,1 15 0,0 0-1,-7 13 1,4 8 0,1 10-1,0 6 1,1 10 0,1 5 1,3 6-1,2 1 0,3-3 0,0-6-1,5-3-2,-3-11-2,4-2-12,-1-6-17,-5-12 1,-1-1-1,-7-15 1</inkml:trace>
  <inkml:trace contextRef="#ctx0" brushRef="#br0" timeOffset="33889.3886">18383 6253 8,'0'0'10,"0"0"3,0 0-5,0 0 0,0 0-1,0 0 0,-5-12-2,5 12 0,-6-12-1,6 12-3,-11-18 1,5 8-1,-1-3 0,-3-1 0,0-1-1,-3-2 1,-2 0-1,-2-2 1,-4 0-1,-3-2 2,-2 2-2,-5-1 1,-1-1-1,-2 0 0,-3 1 1,1-1-1,-5 0 1,0 1-1,-4 0 1,-2 0-1,-2 2 0,-5 0 1,-2-1-1,-6 4 0,1 0 1,-4 1-1,-2 1 0,-3 2 1,-2-1-1,-2 0 1,-2 3-1,-4-2 1,-1 2-1,-2 0 1,-4 0-1,-2 0-1,-3 3 1,-1-1 0,-2 4 0,0-2 0,1 6 0,-1-2 0,6 3 0,2 3 0,4-1-1,4 3 1,4-2 1,1 4-1,3-2 0,2 3 0,3-1 0,3 3-1,2 0 1,4 1-1,4 2 1,6-1-2,5 3 2,5 0-1,5 3 0,1-2 1,4 3-1,1 1 1,3 2-1,2-1 0,0 2-2,4-1 2,0-1-1,2 2 1,3-2-1,2 2 0,0-3 0,3 3 0,1 0 0,1 1 2,2 0-1,2 0 1,2 1-1,1 0 2,1-1 0,2-1 0,1 0 0,1 0-1,2-1 2,1-1-2,1 3 2,3-4-2,3-1 2,-1 1-1,3-3 0,0 1 0,2-3 0,0-1-1,2 0 1,1-1 0,0 4 0,2-2-1,-1 2 2,1 0-2,-1 1 0,1-1 0,1-1 1,0 1-1,1-2 0,1-1 0,1 0 0,1-2 1,3 1-1,-1-2 2,0 2-2,-1-1 2,0-1-2,-1 1 2,0-2-1,0 0 0,-1-1 0,2-1-1,-3-1 1,0 0 0,0-2 0,0 0-1,-1 0 1,0-1-1,1 1 1,-1 0-1,1 0 1,1 0-1,-1 1 0,0 0 0,0 0 1,-1 0-1,2 0 1,2 1 0,-1-1 0,2-1 1,2-1-1,1-1 0,2-1 0,3-1-1,-1-3 1,3-1 0,3-1-1,1 0 0,1-3 1,2-1-1,0 0 0,0 0 1,0 1-1,-1 0 0,1 0 0,-1 2 0,0-1 0,-1 2 0,0 0 1,0-1-1,0 2 0,1-1 0,-2-1 0,1 1 0,-2 0 1,0-1 0,-2 0 0,0 1 0,-3-1 0,-2 1 1,-1-2-1,-1 2 0,-3-1 0,0-2 0,0 0-1,1-1 1,-2-1-2,-2 0 1,0-2 0,-1 1 0,0-3 0,0-3 1,-2-2-2,1-3 1,2-2 1,-1-3-2,2-3 2,-2-3-2,1-3 2,0-1-1,-2-1 1,-1 1 1,-4-2-1,0 1 1,-4 0 0,-2 1 0,-2 1 1,-2 4-1,-5 1 1,-3 0 0,-3 3-1,-1-1 1,-4 2-2,-1 1 1,-3 1-2,-1-1 1,-1 2-3,-1-3-5,0 2-9,3 3-13,-7-9 1,4 5-1,-7-11 1</inkml:trace>
  <inkml:trace contextRef="#ctx0" brushRef="#br0" timeOffset="94248.4239">1698 17978 23,'0'0'13,"0"0"1,0 0-1,0 0-2,0 0-3,0 0-1,0 0-1,0 0-1,0 0 1,0 0-1,0 0 0,0 0-1,0 0-1,0 0 0,0 0-1,0 0 0,0 0 0,11-3-1,-1 5 0,1 2 1,6-1-1,3 2 1,5-3-1,3 2 0,3-3 0,5 1 0,3-1-1,7-1 0,-1 0 0,8-1 0,3 0 0,7-1 1,1 2-1,3-1 1,0 2 0,4-2-1,-1-2 2,3 2-1,-1 0 0,0-3 1,-3 1 0,1-3 0,-4-4 0,1 3 0,-5-2 0,-4-1 0,-4 1 0,-4 0-1,-5-1 0,-2 2-1,-6 3 0,-5-1-1,-1 3-4,-8 3-16,-1-7-11,0-3-1,-5-7 0</inkml:trace>
  <inkml:trace contextRef="#ctx0" brushRef="#br0" timeOffset="97035.7024">4183 12135 16,'-1'18'16,"7"7"-3,-5 1-3,2 4-1,-1-2-3,1-3 0,-1-5 0,0-4 3,-1-4 0,-1-12 0,0 0 0,0 0 0,0 0-1,3-20-1,-1 3-3,1-4-2,0-2-1,3-5-1,1 4 1,0 1-1,0 5 1,2 3-2,0 5 2,1 10-1,0 10-1,-1 5 2,2 5-3,-3 4 2,4 2 0,-3 1 0,-1-1-1,-1-5 1,-1-4 1,-2-4 0,-4-13 0,5 12 1,-5-12 0,0 0 0,5-12 0,-2 0 0,1-1 0,0-3-1,2 1-1,2-2 0,-1 3-1,-7 14 0,13-15 0,-13 15 0,14 4 0,-5 4 0,0 3 0,3 5 1,3-1 0,2-1 1,3-1 0,1-4 0,3-3 1,-1-4-1,2-4 1,-2-4 0,-1-3-1,-4-4 2,0-1-1,-5-4 0,-4 0 0,-1-1-1,-5 0 0,-2 2 0,-2 2 0,1 15-1,-11-17 0,11 17-1,-17 8 1,4 6-1,1 6 1,0 5-1,1 3 0,1 1 0,6 0 1,3-1 0,4-5 0,5-1 0,4-8 1,3-4-1,3-4 1,1-7 0,2-4 0,1-7-1,2-3 0,-2-6 1,-2-1-1,0-4 0,-3-3-1,-2-1 2,-2-1 0,-5 2-1,-2 2 1,-2 2 0,-2 4 0,0 3-1,-2 5 1,0 13-1,0-11 0,0 11 0,1 15 0,0 5 0,1 5-1,2 6 0,0 4 0,1 4 1,2-1-3,2-1 0,0-7-3,3-4-3,-1-9-4,2-12-11,3-1-4,-3-17-2,4-1 3</inkml:trace>
  <inkml:trace contextRef="#ctx0" brushRef="#br0" timeOffset="97434.7423">5126 11975 25,'-7'-16'20,"7"16"1,-8 9-4,3 12-3,0 7-3,-1 8-4,3 8 0,-1 1-1,4 2-2,-1-3-2,2-4-1,1-6 0,-1-6-1,2-10 2,-3-5 2,0-13 0,2 13 1,-2-13 0,0 0-1,-1-21 1,2 9 0,0-5-3,1-1 1,-1 0-2,2 1 0,0 3 0,-3 14 0,11-15 0,-11 15-1,16 6 1,-6 2-1,2 4-1,1 1 0,1 3-1,0-1-2,1 0-5,-2-3-2,-2-2-5,-1 0-7,-10-10-5,12 0-1,-12 0 2</inkml:trace>
  <inkml:trace contextRef="#ctx0" brushRef="#br0" timeOffset="99231.9221">4982 12183 18,'-18'-4'19,"18"4"1,-10 4 1,10-4-9,21 6-5,-2-4 0,4-2-1,5 1 0,3-2-1,1 0-1,0-1-1,-2 0-1,-3 4 0,-2 1 0,-5 6-1,-2 2-1,-4 4-1,0 4 1,-4 1-1,0 1 1,-1-2 0,3 2 0,0-2 1,2-4 1,3-2 1,1-5 0,2-3 1,1-5 0,1-2 1,-2-8-1,-2 1 0,-3-5-1,-5-1 1,-5-2-3,-6 2 1,-7 0-2,-4 2 0,-5 4 0,-2 1 0,-2 2-2,3 2-2,2 3-2,4 0 1,12 1-1,0 0 1,0 0 0,22-5 0,1 2 1,4 1 3,5-2 3,1 1 0,0 0 0,-3 3 0,-3 1 0,-3 4 0,-7 3-1,-3 5 0,-7 3 1,-4 4-1,-6 4 1,-2 0 0,-4 1 0,-1-1 1,-2-2-1,-3-1 0,-1-4 0,0-4-1,-1-4-2,3-4 0,-1-3-1,2-4-3,1-3-2,1-6-3,4-1-4,3-4-3,0-3-1,3 1-1,-2-4 2,4 4 3,-2-2 4,2 6 5,-1 2 6,0 12 6,1-16 3,-1 16 1,0 0 2,0 0-1,9 3 2,-9-3-4,16 20-2,-5-6-2,0 2-1,4 3-1,1-2-2,-2 2 1,2-4-1,-2-2 0,1-6 0,-2-1 0,2-4 0,-1-3 1,-2-4 0,2-2-1,-2-2 0,-1-3 0,-2 2 0,0-2-1,-2 1 0,-7 11 0,8-16-1,-8 16 0,0 0 0,0 0 0,7 14 0,-5-2 0,0 2 0,1 2 1,2 2-1,1-2 1,0 0 0,0-2 0,1-2 0,-7-12-1,14 18 1,-14-18 0,11 9-1,-11-9 1,9 6 0,-9-6 0,0 0-1,0 0 2,0 0 0,0 0 0,0 0-1,0 0 1,0 0-1,-10 6 1,10-6-1,-11 1 0,11-1 0,-10 0 0,10 0 0,0 0 0,0 0 0,0 0 0,0 0 0,0 0-1,0 0 0,0-13 0,0 13 0,10-15 0,-3 3-1,0 0 0,6 0 1,0-2-1,-1-3 1,1 1-1,0-2 1,-2-2 0,0 3 0,-1 1 0,-5-1 0,-1 4 1,-1 3-1,-3 10 0,2-12 0,-2 12-1,0 0 1,0 0-1,-1 20 0,1-1 1,2 6 0,2 7 0,2 9 0,0 4 0,1 6 1,-1 0 0,-1 1 0,-3 0 0,-6-5 0,-5-3 2,-9-7-2,-4-4 1,-5-7 0,-5-7 0,1-7-1,1-5 1,4-8-1,5-11 0,10-8 0,9-6-1,11-9 2,10-7-2,8-9 0,9-4 0,5-5 0,5-2 0,1 0 0,0 0 0,-3-2 0,-5 3 1,-5 4-1,-8 5 1,-5 5-1,-8 5 0,-7 4 0,-6 8 0,-6 6 0,-4 6-1,-2 5 0,-4 6 1,0 8-1,-2 8 1,1 8 0,1 9 1,4 9-1,1 8 0,6 6 0,4 6 0,9 3-1,3-2-3,8 5-4,-1-6-7,6-5-15,3 4-1,-6-8-3,4 0 3</inkml:trace>
  <inkml:trace contextRef="#ctx0" brushRef="#br0" timeOffset="116588.6577">16985 10682 4,'0'0'9,"14"-12"2,-14 12-1,13-14-1,-13 14 0,12-14 0,-12 14 0,9-14 0,-9 14-1,4-12-2,-4 12 0,0 0-2,3-10 0,-3 10-1,0 0-1,0 0 1,-9 5 0,-2 0 1,-4 7 1,-3 1 0,-5 6 1,-5 2 0,-4 4 1,-6 1-2,2 2 1,-1 1-2,3-2 1,0-1-3,5-3 0,4-4-2,5-3 0,7-3-1,1-5-5,12-8-1,0 0-6,0 0-10,15-12-6,-2-5 1,11 3 0</inkml:trace>
  <inkml:trace contextRef="#ctx0" brushRef="#br0" timeOffset="117100.7089">17011 10684 1,'0'0'13,"0"0"2,0 0-3,0 0-2,3-12-2,-3 12-2,0 0-1,0 0 0,0 0 0,0 0 1,10 13-1,-2-2 0,2 0 1,5 5 1,5 1 2,6 3-2,4 1 0,4 2-1,2 1 0,0-2-3,1-1 1,-4-1-3,-2-3 1,-4-3-2,-3-1-1,-5-5-7,-2 0-8,-9-9-9,5 4-2,-13-3 0,11-11 1</inkml:trace>
  <inkml:trace contextRef="#ctx0" brushRef="#br0" timeOffset="117965.7954">16564 10929 16,'0'0'17,"0"0"0,0 0-3,0 0-6,0 0-1,1 17 0,2-3-1,0 4 2,0 10 0,2 8 0,0 10 0,0 4-1,-1 5 0,1 1 0,-2 0-1,2 0-2,-3-7 0,2-6-2,-2-8 1,1-4-2,-1-8 1,0-3-2,-2-7 3,0-13-2,1 15 0,-1-15 1,0 0-1,0 0 1,0 0-1,0 0 0,0 0 0,0 0-1,0 0 0,0 0 0,0 0 0,6 10 0,-6-10 0,12 7 0,-3-2 1,4 2-1,3 1 0,4 3 1,4-1-1,3 2 1,1 0 0,2-1 0,0 0 0,1-1 0,-3 0 0,1-3 0,-6-2 1,-3 0-2,-3-1-1,-4-3-3,-3 0-7,-10-1-19,9-12-1,-3 2-1,-5-11 2</inkml:trace>
  <inkml:trace contextRef="#ctx0" brushRef="#br0" timeOffset="118710.8699">17428 11053 10,'0'0'18,"0"0"1,0 0-3,0 0-5,0 0-3,0 0 0,0 0-3,0 0-2,0 0-1,-1 15 1,-1 0 2,0 6 0,0 9 1,1 6 1,0 3 0,2 8 0,1 1 0,2 1-3,-1-6 1,3-2-2,0-8 0,0-4-2,-1-8 1,-1-2-2,-2-9 2,-2-10 1,4 14-2,-4-14 1,0 0 0,0 0-1,0 0 1,0 0 0,0 0-1,0 0 1,0 0-1,0 0 0,0 0-1,0 0 1,-9 11 0,9-11-1,-20 11 1,4-1 0,-4 1 0,-3 4 0,-3 2 0,-2 1 0,-2 1-1,1-1 1,2-1-2,2-4-1,5 0-5,0-7-9,3-8-14,7 1-1,0-12-1,6 2 1</inkml:trace>
  <inkml:trace contextRef="#ctx0" brushRef="#br0" timeOffset="119136.9123">16727 11194 31,'0'0'24,"-2"-10"2,2 10-4,5-14-6,-2 2-3,3 0-1,3-3-3,3-1-2,1-4-3,3 1-2,2-1-2,0 2-2,2 0-3,-3 2-4,-2 1-11,1 7-8,-7-4 0,4 10 0,-13 2 1</inkml:trace>
  <inkml:trace contextRef="#ctx0" brushRef="#br0" timeOffset="119439.9426">16726 11505 24,'5'16'26,"-5"-16"1,20-1-2,-5-1-5,4-1-4,0 2-5,0-1-4,2 1-4,-2 1-1,0 0-3,-2 2-2,-2-1-4,2 0-10,3 4-9,-5-9-2,7 6 1,-7-11 0</inkml:trace>
  <inkml:trace contextRef="#ctx0" brushRef="#br0" timeOffset="119686.9674">17262 11333 16,'3'20'21,"-3"-20"2,-6 30-2,2-8-7,3 7-2,-1 0 1,1 2-2,1-2-5,2-2-7,3-2-9,-2-14-12,7 2-4,-10-13 1,17-1 0</inkml:trace>
  <inkml:trace contextRef="#ctx0" brushRef="#br0" timeOffset="120221.0209">17366 11093 4,'0'0'14,"0"0"2,0 0-4,0 0-1,0 0 3,0 0 1,0 0-1,0 0 0,0 0-1,13-2-2,-4-3-2,3-6-3,6 1-1,3-6-2,5 2 0,2-4 0,2 1 1,1-1-1,1-2 0,-3 4 0,-1-1-1,-5 2 0,-4 3-1,-4 4-2,-3-1-2,-4 7-8,-8 2-14,0 0-5,10-6 0,-10 6 1</inkml:trace>
  <inkml:trace contextRef="#ctx0" brushRef="#br0" timeOffset="120777.0765">18011 10714 4,'-1'-10'15,"1"10"-1,0 0-3,-7-11-1,7 11 0,-13-5-1,3 1-1,0 4-1,-3-2-1,1 3-1,-3 0-1,-1 3 0,-2 1 0,0 6 1,-2 3 1,1 2-2,2 4 1,1 1-1,4 1 2,3 3-1,7 1 2,3-5-2,4 0 1,5-4 1,6-1-2,1-4-1,6 0 0,-1-8-3,0-2-2,2-2-2,-3-7-3,-1 0-9,1-2-12,-8-9-2,1 3-2,-5-11 3</inkml:trace>
  <inkml:trace contextRef="#ctx0" brushRef="#br0" timeOffset="121153.1141">17874 10353 31,'0'0'20,"0"0"2,0 0-3,0 0-8,0 0-3,0 0 0,0 0-1,0 0-1,9 19-1,-6-1-2,0 3 0,-1 2-1,1 4 0,3 1 0,-2 0-1,0-4-1,-1-5 0,1-3-6,-2-6-6,4 4-12,-6-14-1,0 0 0,5-19 0</inkml:trace>
  <inkml:trace contextRef="#ctx0" brushRef="#br0" timeOffset="121424.1412">18036 10232 38,'0'0'18,"0"0"2,-3 14-3,3-14-10,-2 21-1,0-3 0,1 3 1,0 3-1,1 2-1,0 2-2,1-2-1,0-3-1,0-3-2,0-4-2,-1-3-4,0-13-9,2 13-7,-2-13-1,-3-10 1,-3-7-1</inkml:trace>
  <inkml:trace contextRef="#ctx0" brushRef="#br0" timeOffset="121898.1886">17890 9809 13,'0'0'12,"-16"-3"0,16 3-2,-13 14-1,9 5-2,1 1 1,3 7-1,0 3 1,4 0-2,1 3 0,3-1 0,3-3-1,1-6 0,3-3 0,-2-7 0,3-4-1,-1-5 1,2-4-1,-1-5 0,-1-4-1,0-5-1,-1-5 0,-3-3 0,-1-5 0,-3-1 0,-4-2 0,-4-2 0,-2 2-1,-6 2 1,-1 2-1,-3 5-1,-2 7 0,-1 6-3,-1 4-2,2 8-4,-1 9-4,1 4-8,8 16-5,-3-3-1,8 12 1</inkml:trace>
  <inkml:trace contextRef="#ctx0" brushRef="#br0" timeOffset="122513.2501">18107 10859 2,'0'0'15,"0"0"-1,-8-1-2,8 1 2,0 0-1,0 0-1,0 0-1,0 0-1,6 11-1,-6-11 0,0 0-2,9 10-1,-9-10 0,16 16 0,-6-4 0,3-1-1,2 3-1,1-4-1,2 4 0,1-3 1,-1-2-2,-2-1 0,0-2-1,-4-1 0,-2-2-2,-10-3-5,11 2-6,-11-2-15,0 0-1,5-12-2,-5 12 1</inkml:trace>
  <inkml:trace contextRef="#ctx0" brushRef="#br0" timeOffset="123258.3246">18513 10914 4,'0'0'13,"0"0"0,0 0-3,0 0-2,0 0 0,0 0-1,-11 15 0,11-15 1,-8 18 1,2-7-1,0 6-2,0 0 0,2 3 0,0 1-2,1 2 0,2 0 0,2-4 0,2 3 0,1-6 1,2-2 0,0-4-1,-6-10 1,15 14-1,-6-10 0,0-4-1,1-2 0,-2-5-1,2 1 1,-1-5-2,0 0 1,-1-6-1,-1-2-1,-1-2 1,-2-1 0,-1 0-1,-2 0 0,-1 1 0,-3 3-1,-2 3 1,-2 4-2,-2 4 1,-2 4-1,-2 6 1,0 0-2,0 3-1,-2 1-4,4 1-6,2 4-11,-1-10-2,10-2-1,0 0 0</inkml:trace>
  <inkml:trace contextRef="#ctx0" brushRef="#br0" timeOffset="123597.3585">18750 10880 6,'0'0'20,"0"0"0,0 0-2,0 0-5,0 0 1,-2 13-2,2-13-2,0 19-1,2-3-1,-1 4 0,1 7-1,0 3 0,1 5-1,-2-1-2,2 2-1,-1-2-2,0-1 0,0-5-2,-1-7-5,1-5-4,0-3-8,-2-13-10,0 0-1,0 0 2,15-19-1</inkml:trace>
  <inkml:trace contextRef="#ctx0" brushRef="#br0" timeOffset="123868.3856">18873 10909 34,'0'0'23,"0"0"1,4-10 0,-4 10-13,0 0-2,1 16-1,0 2 1,-2 0-1,3 9-1,-1 4-1,2 5 2,-2-1-2,3 0-3,-3-1-1,1-4-1,1-2-1,-2-7-2,0-1-4,-3-7-7,2-13-10,-2 20-6,2-20-1,-9 1 0</inkml:trace>
  <inkml:trace contextRef="#ctx0" brushRef="#br0" timeOffset="124101.4089">18704 11181 33,'-19'3'26,"19"-3"2,0 0-1,0 0-11,0 0-4,13-14-1,0 9-1,-1-2-2,7 0-4,1-1-1,2 1 0,1 1-2,-1-2-4,0 1-11,1 3-15,-8-10-1,3 6-1,-7-12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05:39.7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16172 3281 19,'-13'1'13,"3"5"0,-1-3 1,11-3 1,-14 5 1,14-5-2,0 0-2,0 0-1,11-1-1,3 0-2,9 1-2,0-1-2,5 0-2,1 0 0,3-1-1,-1 1-1,-2 1 0,-2-1-2,-4-2-3,2 0-7,-3 1-11,0-5-5,4 2-1,-4-8 0</inkml:trace>
  <inkml:trace contextRef="#ctx0" brushRef="#br0" timeOffset="714.0714">17610 3285 8,'-12'3'19,"-7"-6"-6,5 4 0,-3-2 0,3 2 1,-2-1 0,2 1-2,6 0-2,8-1-1,-10 1 0,10-1-2,0 0-1,11 2-1,4-1 0,4-2-1,7 2-1,3-2 0,5-1-2,1 0 1,1-1-1,-2-1-1,-5-2 0,-2 2-3,-8-3-1,0 2-6,-5-3-7,-1-4-12,2 5-2,-2-6 2,4 4 0</inkml:trace>
  <inkml:trace contextRef="#ctx0" brushRef="#br0" timeOffset="1354.1353">20417 3397 7,'-20'6'19,"20"-6"-4,-16 5-5,16-5 0,-14 7-1,14-7 2,0 0 0,-10 7-2,10-7 0,11 3-1,4-2 1,3-2-1,8 1-2,5-4-2,6 2-1,4-4-1,2 0-1,-1-1-1,-4 0-1,-2 0-6,-8 3-15,-7-9-5,-3 3-2,-12-11 1</inkml:trace>
  <inkml:trace contextRef="#ctx0" brushRef="#br0" timeOffset="22135.2133">6519 18105 39,'0'0'32,"0"0"3,0 0-9,0 0-9,0 0-6,0 0-3,0 0 0,0 0-3,0 0 0,0 0-1,0 0-1,0 0 0,36 8-1,-7-5 1,9 1-1,9-2 0,8 0 0,7 0 0,8-2-2,8 0 1,5-2-1,4 0 1,2 0-1,0-3 0,-3 0 1,-2 0 1,-5-1 0,-8-3 0,-9 1-1,-6-1 1,-13 2-1,-7-1 0,-36 8-3,48-7-4,-48 7-9,0 0-26,0 0 1,0 0-3,0 0 2</inkml:trace>
  <inkml:trace contextRef="#ctx0" brushRef="#br0" timeOffset="25045.5043">11931 18215 12,'-23'40'30,"23"-40"1,0 0 3,0 0-14,0 0-4,0 0-2,0 0 0,0 0-4,0 0-2,0 0-2,36-29-2,-36 29-1,53-9 0,-12 0-1,11 2 1,12 0-1,10-4 0,9 0-1,7 1 1,8-1-2,1 0 1,1 0-1,-1 2 0,-2 1 0,-6 2 0,-3 2 1,-10 1-2,-6 0-1,-10 4-3,-7 3-11,-12-6-24,-12-2 1,-31 4-2,36-22 2</inkml:trace>
  <inkml:trace contextRef="#ctx0" brushRef="#br0" timeOffset="40172.0168">869 10229 5,'0'0'13,"44"15"-1,-18-8-5,-1-3-3,9 1-3,-5-2 0,7 0 1,-8-3 1,5 0 0,-6-2 3,2-2-1,-2 1 1,1-1-1,-2 1 0,2 1-2,0 0-1,5 1 0,-4 1-1,5 1-1,2 1-1,1 0 1,2-1 0,3 1 0,3 1 0,6-2 0,4 0 1,0-1 3,4 0-1,4-1 0,5 0-1,3 0 1,4 1 0,1-2 0,3 2-2,2 3 0,6-1-1,1 0 1,4 2-1,1 1 1,2-1-1,2 1 0,4 1 0,4 0 0,2-2 0,3 2 0,2-1 0,2 1 1,4-1-1,3 0 0,0 0 1,4-1-1,2 0 0,3 1 1,1-2 0,5-1-1,2 0 1,3-1 1,4-1 0,1-1 0,3-1 0,4 0 0,5 0-1,3-1 1,1 0-1,5-2-1,4 1 0,2-1 0,2 0 0,2 1 0,-1-1 0,2 0 1,1 2-1,0 0 1,-2 2-1,3 1 1,-1 1-1,-1 2 1,3 0-1,-2 2 0,0 1 0,0-2 1,-2 2-1,-1 1 0,-1 0 0,-3 0 1,-4 0-1,-3 1 0,-2 1 0,-6 0 1,-2 0-1,-6 2 0,-3-1 0,-1 2 0,-3 1 1,-4-2-1,-3 3 0,-1 0 0,-3 2 0,-3-1 0,-4 1 0,-2 1-1,-5 0 1,-4 3 0,-2-1 1,-4-2-2,-3 1 1,-3-1 0,-5-2 0,-3-1 0,-2 0-1,-5-2 0,-2-2 0,-3 1 1,-5-2-1,-2-1 0,-3 1 0,-5-1 0,-3 0 1,-4 0-1,-3 1 1,-4 2-1,-1 0 0,-3 4 0,-3-1 1,1 3 0,-2 3-1,-2 2 1,-4 3 0,2 3 0,-1 2 0,-3 3 0,0 5 0,-2 4 0,1 5 1,0 6-1,0 3 1,-3 5-1,0 5 0,-1 4 2,-1 3-2,-2 3 1,0 2 0,-2 3 0,-2 2 0,0 0 1,0 2 0,-1 1-1,0 3 0,-2 3 0,-1 2 1,-2 4-1,-2 4-1,-2 2 1,-2 4 0,-4 4 0,-3 2 0,-3 1 0,-2 0-1,-2 1 1,-1 2 0,-3-2 0,1 0 0,-1-4 0,-3 0 0,1-2 0,-2 2 1,0-1-1,-2-2 1,-1 3-1,0 3-1,-2 2 1,2 4-1,-2 0 0,1 2 1,1 2-2,-2 2 1,1 1-1,1 1 2,0-2-1,2 0-1,-1 4 1,0-1-1,0-5 1,3-1 0,-2-2 1,0-1-2,-1-3 3,0 0 0,-1-11 0,1 0-1,-2-7 2,1-3 0,-2-3-1,1-1-1,-1-10-1,-1-3 0,0-5 1,-1-3-1,-1-3 0,0-5-1,0-3 6,-3-2 1,1-1-2,-1 0 2,1 0-1,-1 0 0,-2-5 0,0 3 0,-1-7-5,-1 0 0,0-2 0,-4-3-2,-3-4 1,-4-1-1,-3 0 0,-4-3 1,-6 1-1,-5-1 0,-7-1 0,-10-1 1,-8-2 0,-12 0-1,-7-2-6,-16-2-11,-10-9-17,-7-4 1,-12-11-2,-4-13 1</inkml:trace>
  <inkml:trace contextRef="#ctx0" brushRef="#br0" timeOffset="42054.2048">1732 10458 61,'0'0'25,"0"0"-1,-21-14-5,4 2-16,0 1-3,-4 0 0,-7-2 2,-5-3-1,-4-2 0,-5-2 1,-6-1-1,-3 0 0,-5-2 0,-10 2 0,1 2 0,-7 3 0,4 3 0,-3 6 0,6 4-1,-5 6 1,8 6-1,-2 5 0,7 5-2,-2 4 0,1 7 0,-2 5 0,3 4 0,0 8 1,2 5-1,4 10 1,4 7 0,5 11 0,5 7 0,3 15 0,6 7 0,4 12 1,5 5 0,2 8 1,5 5 0,3 1 0,4-1 0,3-3 0,3-1 1,3-2-1,1-1 2,2-5 1,-1 2 0,-2 2 0,-1 5 0,-3 1 0,-1 7 0,-2-1 0,-3 8-1,-2 4-2,-2 4-1,-2 4 0,1 2 0,4 0-1,7-4-1,0-4 2,0-4-1,0-5 0,0-7 1,0-12 0,0-6 0,0-7 1,0-1 0,0-5-1,0-7 2,9-1 0,10-4-1,3 2 0,3-2 1,2 2-1,2-2 1,0 1-1,0-2 0,-1 1 0,0 0 0,-2-2 0,0-4 0,-2-3-1,-2 0 1,0-5-1,-1-4 1,1-5-1,-1-1-2,0-3 0,1 3 1,-1-11-1,3-1 1,1-11-1,2 5 1,0-7-1,4-1 3,2-7 0,4-6 0,5 1-1,5-1 3,5-2 0,9 2-2,9-7 3,2 3-3,11-5 2,-3 3-1,12-4 1,-5 1-3,13-2 0,-3-2 0,7-1 0,0 0 1,4-2-1,5 1 0,1-4 0,5 2-1,-2-3 1,3 1-1,-2 0 2,1 0-1,0-1-1,0-1 1,1 0-1,1 0 2,2-1-1,1-3 0,4 1 1,4-2-2,6-2 2,6 0-1,4-1 0,4-3 0,6 1 0,4-2-1,1 1 1,3-2 0,1 1 0,0 2 0,1-2-1,1 0 1,0 2 0,-1-2 0,5-1 0,3-1-1,4-1 1,4-1-1,7-1 0,5-1 0,3-1 0,5 2 1,4-1 0,3 2 0,2-2 1,1 1-1,0-3 1,2 0 0,0-2-1,1-1 0,0-3-1,-3 1-6,0 2-6,-5 2-14,-5-7-9,1 1-2,-10-3 3</inkml:trace>
  <inkml:trace contextRef="#ctx0" brushRef="#br0" timeOffset="66927.6921">1556 7612 5,'-19'6'4,"0"-3"1,4 2 0,4-2 0,11-3 3,-12 10 0,12-10 2,0 0-1,17 16 0,-2-12-1,8 0 1,4 0-2,9-2-2,6-1-1,10-2-3,5 0 1,6-3-1,6 0 0,6-2 0,5-1-1,3 1 0,4 1 1,1 2-2,1 2 0,1 1 2,0 4 0,2 5 0,-3 1 0,1 4 0,-3 1-1,-3 2 2,-1-2-1,0 1 0,0-3 0,-2-3 1,-1-3-1,1-3 1,2-4 0,1-4 1,2 0-1,0-4 1,1-1-1,4 1 0,0 0-1,1 1 0,3 2 0,-2 2 0,1 2-1,3 2 1,1 0-1,-1 1 0,1 0 1,-4-1-1,-1-1-1,-1-1-2,-3-2-8,-7-6-12,3 5-2,-14-10 2,0 4-1</inkml:trace>
  <inkml:trace contextRef="#ctx0" brushRef="#br0" timeOffset="67994.7987">2837 5796 5,'0'0'5,"0"0"-1,0 0-1,0 0 1,0 14-1,0-14 2,6 23 0,-4-6 1,4 8 1,-4 3 0,3 10 0,-4 4-1,2 7-1,-2 4 0,0 5-1,-1 5 1,-1 5-2,0 3 1,-1 3-1,0 2 1,-1 3-1,-1 3 1,-1-2-1,0 0 0,0-3-1,-1-4 1,-1-3-2,1-3 1,-1-5-1,2-4 1,0-4-2,2-4 1,-1-4 0,2-3-1,-1-4 2,3-1 1,0-6 0,2 1 0,-1-4 0,1 2 0,-1 0 0,0 1 1,0-2-2,-1-1-1,0 0-1,-1-2 1,0-3-1,0-3 0,0-5 0,0-4-6,1-12-19,0 0 0,-12-5-2,11-9 1</inkml:trace>
  <inkml:trace contextRef="#ctx0" brushRef="#br0" timeOffset="70015.0008">2342 8341 35,'0'0'22,"12"-4"1,-12 4 3,15 6-11,-8 4-4,3 4-1,2 4 0,-2-1-2,2 3 0,-2-4-1,1-1-3,-4-4 0,3-5-1,-10-6-1,16-4-1,-16 4 1,16-18-1,-6 5 0,1 0 0,-2 0 0,2 4 0,-1 2 0,0 6 0,-2 5 0,1 4 0,-1 4 0,1 2-1,1 2-5,1-3-4,3 1-8,-1-2-15,0-9 0,3 0 0,-3-9 1</inkml:trace>
  <inkml:trace contextRef="#ctx0" brushRef="#br0" timeOffset="70392.0385">2789 8248 30,'0'0'23,"2"14"1,-2-14 2,0 0-11,11 14-3,-11-14 0,18 13-3,-8-10-1,2 2-2,0-3 1,2 1-2,-4-2-1,2 0-1,-12-1 0,16 0-1,-16 0 0,9 6-1,-9-6 0,4 17-1,-2-1 1,-2 2 0,0 4 0,0 3-1,1 1 1,-1-2-2,3-1-3,-1-4-5,4-1-10,3-3-11,-9-15 0,15 11-2,-15-11 2</inkml:trace>
  <inkml:trace contextRef="#ctx0" brushRef="#br0" timeOffset="70881.0874">3116 8464 23,'0'0'21,"-9"24"2,2-7 1,5 6-10,0 5 0,2 3-1,1 0-3,1-3-3,2-1-2,-1-6-3,0-4 1,-1-6-2,-2-11 1,0 0 0,0 0 0,0 0 0,-4-15 1,0-4-2,0-2 1,-1-7-1,1 0 1,0-1 0,3 2 0,0 1 1,3 4-1,0 3 1,6 4-1,-8 15 0,19-16-1,-7 12 0,3 6-1,-1 2 0,-1 4 0,-2 5 0,-4 2 1,-3 4-1,-4 0 0,-5 1-2,-3-5-3,1 0-5,-3-4-11,1-9-9,9-2-1,0 0 0,-2-13 1</inkml:trace>
  <inkml:trace contextRef="#ctx0" brushRef="#br0" timeOffset="71302.1295">3238 8471 30,'7'29'23,"-6"-2"2,7 10 2,-6 0-10,4-1-4,-1 1-2,0-5-3,-1-2-1,-1-9-2,0-5 0,-1-5-3,-2-11 0,0 0 1,0 0-2,0 0 1,-3-15 0,-1-4-1,0-6 1,-1-5-2,-1-6 0,0-1 1,1-1-1,2 3 0,1 2 0,2 5 0,3 6 0,2 6 1,3 4-1,3 4 0,3 3 1,1 4 0,3 4 0,1 2-1,0 5 1,-4 1 0,-2 5 0,-5 0 0,-6 3 0,-7-1-5,-6-3-14,-6-5-13,3-1 1,-6-12-2,6-4 2</inkml:trace>
  <inkml:trace contextRef="#ctx0" brushRef="#br0" timeOffset="73857.385">3522 8686 1,'-2'-14'5,"2"14"1,0 0 0,0 0 1,0 0 0,0 0-1,4-12 0,-4 12-1,0 0-2,0 0-1,0-14 0,0 14 0,2-13 1,-2 13 2,3-10 1,-3 10-1,0 0 0,0 0 0,0 0 0,9-1-1,-9 1-2,4 18-1,0-5 0,0 0 1,0 2 0,0-1 0,1-1 1,-1-3-1,-4-10 1,5 14 1,-5-14 1,0 0-1,0 0 1,0 0-1,0 0 0,0-14-1,-1 2 0,1-2-1,0-3-1,0-1-1,2-1-1,2 3 1,0 0-1,1 5 1,-5 11-1,15-14 1,-6 14-1,0 4 1,-1 6 0,0 1 1,0 6-1,0-1 0,-2 3 1,0-2-1,-1 0 1,-1-5-1,0 0 1,-4-12 1,3 14-1,-3-14 1,0 0 0,0 0 0,0 0-1,9-21 1,-5 7-1,2-3-1,1-3 0,2 0 0,1 1 0,-3 4-1,1 1 0,-8 14 0,14-9 1,-14 9 1,9 17-1,-7-2 1,1 5 0,1 1 0,1 3-2,2-3-6,2 2-17,-9-23-2,22 15-2,-10-27 1</inkml:trace>
  <inkml:trace contextRef="#ctx0" brushRef="#br0" timeOffset="240717.0693">17484 6327 13,'0'0'18,"3"-17"0,-3 17-3,5-14-1,-5 14-1,3-13-3,-3 13-2,0 0-2,0 0-1,-15-3-1,4 8 0,-1 5 0,-6 3 0,-2 8-1,-7 2 3,-1 10-2,-5 0 2,-2 8-3,-4 1 3,-1 2-3,-1 0 2,1-1-2,1-3-1,1-2-1,2-5 0,5-3 0,2-7-1,6-3 1,4-7-1,5-3 0,4-4-1,10-6-2,0 0-7,0 0-6,3-25-13,12 14-1,1-11 0,10 2 0</inkml:trace>
  <inkml:trace contextRef="#ctx0" brushRef="#br0" timeOffset="241266.1242">17430 6350 6,'0'0'16,"-10"-5"1,10 5-1,0 0-2,-9 0 0,9 0 0,0 0-1,0 0-3,4 19 1,6-6-3,4 2 1,8 7-2,6 5 1,8 6-3,7 3 0,7 5-1,5 0-1,2 1-1,0-3-1,0-1 1,-5-6-1,-4-2 0,-7-9-1,-6-4 1,-9-5-1,-5-3 0,-7-3-2,-5-5-4,-9-1-13,9-3-11,-14-8 0,5 11-2,-16-21 1</inkml:trace>
  <inkml:trace contextRef="#ctx0" brushRef="#br0" timeOffset="242131.2107">16875 6927 22,'0'0'19,"-11"-13"-3,11 13-2,0 0-2,-11-3 0,11 3-1,-8 17-2,5 0-1,0 4-1,1 10-1,-1 6 2,2 7-2,1 5 0,1 4-2,0 2 0,1 1 0,-1-2 1,1-3-1,-2-6-1,1 0 0,-3-9-1,1-2 1,-2-9-1,0-1 0,0-5 0,1-4 0,2-15-1,-3 15 0,3-15 1,0 0-1,0 0 0,0 0 0,0 0 1,0 0-1,0 0 0,0 0 1,0 0-1,5 12 0,-5-12-1,15 9 1,-3-2 0,4 3-1,7 3 0,7 1 1,5 1-1,6 2 0,5 0 0,5 2 1,3 0-1,3 0 0,-2 2 1,-1-1-1,-4 0 0,-4-1 1,-5-2-1,-7-3 1,-7-1-1,-7-5-1,-4-1 0,-6-5-3,-10-2-9,8-7-12,-11-5-8,3-2 0,-4-10-1,6 1 2</inkml:trace>
  <inkml:trace contextRef="#ctx0" brushRef="#br0" timeOffset="242853.2829">18033 7025 4,'0'0'15,"0"0"2,-3-13-4,3 13 1,0 0-2,0 0 0,-9-9-2,9 9-1,0 0 0,0 0-1,0 0-1,-9 1 0,9-1-2,-5 11 2,2 2-1,-2 6 1,4 9-1,-4 7 1,3 9-2,-1 6 0,3 8 0,1-1-1,2 6-1,1-5 1,0-2-1,1-7 0,2-4-1,-3-7 1,1-4-1,-2-5-1,0-4 1,-2-4-2,-1-4 1,0-2-1,0-2 1,0-13-1,-1 19 1,1-19 0,-3 14 0,3-14 0,-8 12 1,8-12 0,-18 17 0,3-8 0,-6 4 0,-6 2 0,-5 4 0,-7 3-1,-6 3 1,-1 1-1,-3-2 0,1 1-1,3-3-1,5-5-1,3-9-4,10-3-7,3-13-17,8-10-7,6-6 1,3-12 0,5-6 1</inkml:trace>
  <inkml:trace contextRef="#ctx0" brushRef="#br0" timeOffset="243260.3234">17078 7141 25,'0'0'27,"-17"-1"1,17 1 3,0 0-9,-11-3-2,11 3-2,1-12-5,-1 12-3,18-22-3,-3 7-2,2-5-3,5-2 1,2-3-3,1 1 2,0-2-2,-1 3-1,-1 2 0,-5 1-2,1 6-1,-8 1-4,2 8-4,-13 5-12,0 0-8,10 24 1,-14-6-2,1 9 3</inkml:trace>
  <inkml:trace contextRef="#ctx0" brushRef="#br0" timeOffset="243529.3503">17137 7527 39,'-4'16'29,"8"0"2,-2-2-3,6-3-5,8 0-1,2-6-6,6 3-4,3-5-4,4 2-3,-2-2-2,1-1-2,-1 2-1,-4-3-2,-2 2-5,-5-4-7,-1-2-16,1 0-3,-3-6 1,6 0-3</inkml:trace>
  <inkml:trace contextRef="#ctx0" brushRef="#br0" timeOffset="243784.376">17739 7267 32,'0'0'24,"-1"33"2,-6-8-2,4 5-8,1 6 0,-1 3-3,2 2-3,1-4-3,2-2-1,2-6-7,1-8-8,1-8-15,4-1-3,-10-12-1,22-3-2</inkml:trace>
  <inkml:trace contextRef="#ctx0" brushRef="#br0" timeOffset="244199.4175">17968 7000 35,'-8'-4'26,"8"4"1,0 0-3,0 0-2,0 0-3,5-11-4,11 5-1,4-4-6,9-2 0,5-2-4,5-1-3,-1 0 1,3 2-2,-4 0 0,-3 2-2,-5 4-2,-8-1-8,-3 4-10,-1 1-11,-2-6 1,3 3-1,-2-7 1</inkml:trace>
  <inkml:trace contextRef="#ctx0" brushRef="#br0" timeOffset="244544.452">18826 6634 19,'21'-4'21,"-21"4"-4,12-9 0,-12 9 1,-11-5-2,-5 7 0,-5 3-3,-4 7-3,-4 1-2,1 6 1,-2 4-1,5 6-2,0 0-1,10 5-1,5-1 0,8 0 1,5-2-3,9-2 3,2-6-2,6-2 0,1-4 0,3-6-1,1-5-3,-1-6-2,0-3-3,-3-11-9,2-4-12,-1-3-7,-3-10 0,1-1-1,-4-10 3</inkml:trace>
  <inkml:trace contextRef="#ctx0" brushRef="#br0" timeOffset="244748.4724">19002 6526 26,'0'0'26,"0"0"1,1 25 0,-2-1-9,1 9-4,2 7-2,-3 2-2,2 7-3,-1-1-3,1-1 0,0-5-2,0-5-3,-1-7-3,0-7-8,1-11-13,5-1-3,-6-11-1,15-13 0</inkml:trace>
  <inkml:trace contextRef="#ctx0" brushRef="#br0" timeOffset="244973.4949">19173 6470 42,'-3'-14'28,"3"14"1,-7 18-2,2 4-12,3 12-3,-3 5-3,3 9 0,-3 2-5,3 4-1,0 0-3,1-4-2,1-3-6,0-10-5,-1-9-13,2-1-2,-2-13-2,2 0 1</inkml:trace>
  <inkml:trace contextRef="#ctx0" brushRef="#br0" timeOffset="245200.5176">18962 6871 41,'-18'-6'29,"8"8"1,1-7 0,9 5-14,0 0-3,19-12-4,0 7-2,3-3-5,2 1-1,3 0-1,1 0-4,-2 3-8,-3 1-7,-3-3-9,0 8-2,-7-4 0,3 5 0</inkml:trace>
  <inkml:trace contextRef="#ctx0" brushRef="#br0" timeOffset="245611.5587">19232 6819 23,'5'14'22,"-5"-14"3,10 4-3,2-4-3,7 2-5,2 2-3,0-1-4,4 3-1,-4 3-1,2 3 1,-9 2-3,-2 5 1,-8-1 0,-4 3-1,-4-2-1,-2-2 0,0-2 0,-2-4-2,8-11 3,-8 14-4,8-14 2,0 0 0,8 3-1,2-3 1,1-2-1,2 2 0,3-1 1,0 4-1,2-1 0,-2 5 0,-3 1 1,-3 5 1,-4 2 0,-4 4 0,-8 1 0,-4-1 0,-4 1 1,-2-1-2,-2-4-1,0-4-3,2-3-12,3-2-16,-2-12 0,15 6-1,-19-22-1</inkml:trace>
  <inkml:trace contextRef="#ctx0" brushRef="#br0" timeOffset="246197.6173">17436 5881 23,'-7'-26'27,"5"4"2,-2-3 2,1 6-12,3 3-1,-2 6-3,2 10-4,-3 13-5,2 10-2,-1 12-2,1 9-1,0 8-1,-1 3 0,1 2 0,0-3 1,2-8-3,-1-8 0,3-8-8,-3-10-17,0-20-3,0 0-1,9-7 0</inkml:trace>
  <inkml:trace contextRef="#ctx0" brushRef="#br0" timeOffset="246649.6625">17465 5199 11,'-16'-19'20,"2"10"1,-7-3-4,2 7 0,-3 1-2,0 6-1,-1 8-3,3 4-1,2 8-2,3 4-3,6 5 0,3 2-2,6 2 0,4-4-1,4 0 0,4-6-1,2-2 0,1-8 0,2-6-1,0-4-1,-1-9-3,2-3-4,-2-9-3,1-6-6,0-8-6,-3-8-6,3-1 1,-4-10 2</inkml:trace>
  <inkml:trace contextRef="#ctx0" brushRef="#br0" timeOffset="246868.6843">17545 4981 31,'8'-15'23,"-9"-3"1,1 18-3,0 0-3,0 0-4,7 23-4,-8 3-3,2 7-3,-2 6 0,1 6 0,0 0-2,0 1-1,0-3-1,0-4 1,1-8-1,0-5-2,0-9-5,-1-17-9,0 0-11,0 0 0,10-20-2,-1-2 1</inkml:trace>
  <inkml:trace contextRef="#ctx0" brushRef="#br0" timeOffset="247095.7071">17695 4857 28,'0'0'24,"0"0"1,-1 15-3,-3 9-8,1 6-2,0 8-2,1 7-1,2 3-4,1 2-3,3 0 0,2-4-2,1-7-4,1-3-6,-1-5-7,-3-15-9,5 0-2,-9-16 2,0 0-1</inkml:trace>
  <inkml:trace contextRef="#ctx0" brushRef="#br0" timeOffset="247290.7266">17592 5194 27,'-16'-4'26,"16"4"0,-9-6 2,9 6-12,11-11-3,0 3-3,5 1-5,0-1-3,3 0-4,0 0-7,1 2-7,-1-3-9,4 5-3,-6-4 2,5 4 0</inkml:trace>
  <inkml:trace contextRef="#ctx0" brushRef="#br0" timeOffset="247763.7739">17873 5059 18,'0'0'22,"0"0"1,0 0 3,11 3-11,-11-3 0,18 2-3,-4-4-1,4 5-3,-1-3-1,2 3-2,0 1-1,-4 4 0,-3 1-2,-4 4 0,-5 2-1,-4 3 0,-4 1 1,-1-1-1,-2 0 0,1-3 0,0-3 0,1-2 0,6-10-1,0 0 1,-6 11 0,6-11-1,11-6 1,-2 1-1,4-1 1,2 2-1,4-2 0,2 3 0,3 3 0,-1 5 0,0 2 0,-3 4 0,-3 6 0,-6 3 0,-6 2 1,-5 4 0,-9-3 1,-5 0-1,-6-2 1,-1-2 0,-2-6 0,0-4-1,4-5 0,1-6-3,7-3-10,7-6-20,3-10 0,10-4-1,5-16-1</inkml:trace>
  <inkml:trace contextRef="#ctx0" brushRef="#br0" timeOffset="249796.9772">16918 8687 9,'0'0'20,"0"0"2,0 0-1,0 0-4,0 0-4,0 0-2,-6 14-2,1 0-2,-1 6-1,-1 4-1,1 4 0,0 5 0,1-2 0,3 2-1,2-4 0,4-2 0,2-8 1,4-3-2,4-9 1,4-3-1,3-8 1,2-3 0,0-7-2,1-3 2,-3-7-3,0 0 1,-5-2-1,-2-1 0,-7-1 0,-4 0-1,-5 1 0,-3 2 0,-4 3 0,-3 1 0,-3 4 0,-3 4-1,1 4 1,1 4-1,2 4-1,0 2-3,5 6-4,9-7-5,-8 16-9,12-2-7,-4-14-1,22 22 0,-9-15 2</inkml:trace>
  <inkml:trace contextRef="#ctx0" brushRef="#br0" timeOffset="250171.0146">17200 8849 32,'0'0'27,"0"0"1,0 0-4,0 0-5,9 1-2,-9-1-5,15-2-3,-6 1-5,2-2-11,1-1-9,4 5-13,-5-8 2,6 8-3,-5-10 2</inkml:trace>
  <inkml:trace contextRef="#ctx0" brushRef="#br0" timeOffset="250662.0637">17596 8630 25,'-10'13'22,"4"2"1,-8-4 0,1 9-8,-4 2-1,-1 8-1,-2 2-2,-3 0-4,3 2-3,1-4-1,4-2-5,2-6-6,4-2-9,1-13-9,8-7-2,0 0 2,0 0 0</inkml:trace>
  <inkml:trace contextRef="#ctx0" brushRef="#br0" timeOffset="250901.0876">17390 8701 44,'-12'0'25,"12"0"2,3 15 0,-3-15-9,10 22-11,-6-7-1,3 3 0,1 2-2,1-2-1,0 2-3,0-2-4,2-2-5,0-2-7,-3-8-8,6 2-3,-5-13 0,4 4-1</inkml:trace>
  <inkml:trace contextRef="#ctx0" brushRef="#br0" timeOffset="251300.1275">17592 8795 37,'10'21'23,"-10"-7"3,3 7-5,-1-2-8,3 2-2,-3-2-4,2-6-1,-1-2-3,-3-11 0,11 7 0,-11-7-1,12-7 2,-12 7-2,13-21 2,-8 11-2,1-2 2,-6 12-4,6-17 1,-6 17 0,0 0-2,10 15 2,-4 5-2,2 3 2,3 7-2,-2 5 2,3 5-2,-3-4 3,0-1 0,-5-1 0,-3-4 1,-5-4 0,-2-5 1,-4-8-1,-2-5-1,-1-5-1,-1-8-3,3-7-4,-1-9-5,5-7-9,5 1-10,-1-11-1,9 4 1,-2-9 1</inkml:trace>
  <inkml:trace contextRef="#ctx0" brushRef="#br0" timeOffset="251494.1469">17775 8572 70,'1'25'29,"-4"-2"0,5 12-2,-1 3-19,-2 5-1,2 2-6,1-1-12,2 0-12,-2-14-5,6 2-1,-4-16 1</inkml:trace>
  <inkml:trace contextRef="#ctx0" brushRef="#br0" timeOffset="252352.2327">17837 8902 48,'16'18'25,"-16"-18"2,18 9 1,-8-9-14,0-2-3,3 1 0,-3-3-1,0-3-2,-10 7-3,8-19 0,-8 7-2,1 0 0,-3 2-2,2 10 0,-3-19 0,3 19-1,0 0 0,0 0 0,-8 1 2,6 10-1,1 2 0,1 2-2,0 0 3,2 3-2,0-4 0,3-1 0,-5-13-1,13 10-1,-4-10 1,-9 0-1,17-12 0,-8 0 1,1 0-2,-1-3 2,-1-1-2,-2 4 3,0 0-2,-6 12 2,11-8 0,-11 8-1,9 18 2,-5-1-1,1 2 1,2 2 0,0 0 0,1-2 0,-1-5 0,2-4 0,-9-10 0,18 3 1,-18-3-1,16-18 1,-8 2-2,0-5 1,0-3-1,-2-2 1,0 3-2,-2 2 1,1 4 0,-2 5-1,-3 12 1,0 0 0,11 4 0,-7 10 0,2 0 1,2 4-1,1-2 2,3 2-1,1-5 0,3-2 0,0-7 1,4-2 0,-1-4-1,2-5 1,-4-5-2,0-1 2,-3-4-2,-3-3 1,-3-1-1,-5-1-1,-3 1 2,-3 3-2,-3 4 1,-3 4-1,-2 6 1,-1 8 1,-1 6 0,0 5 0,4 5 0,4 5 1,3-2 1,6 1-2,7-1 2,8-5-2,6-2 1,5-7-4,4-3-8,1-7-22,-1-12-4,1-4 2,-6-10-1</inkml:trace>
  <inkml:trace contextRef="#ctx0" brushRef="#br0" timeOffset="253446.3421">21743 6666 13,'0'0'14,"9"-9"0,-9 9 1,0 0-1,9-13 1,-9 13-3,0 0-1,0 0-2,0 0-2,0 0 1,-19 19-2,0-7 1,-3 7-1,-10 4 1,-8 7 0,-11 3 0,-4 5 1,-7-1-3,3 2-1,-1-3 0,2-2-2,8-5-2,7-5-5,12-7-6,8-6-12,8-11-9,15 0 1,6-16-3,12-1 4</inkml:trace>
  <inkml:trace contextRef="#ctx0" brushRef="#br0" timeOffset="253964.3939">21694 6757 27,'-10'-7'18,"10"7"0,0 0-1,0 0 0,0 0-2,13-4-2,-1 10-2,1 1-2,9 4-1,5 3-1,9 6-1,5 2 1,9 3-1,0-1-1,3 2-3,1-3 1,-1-2-1,-3-3-1,-6-4 0,-7-6 1,-6-2-4,-6-3-1,-6-5-4,-5 1-11,-14 1-10,0 0-5,4-11 1,-16 4-1</inkml:trace>
  <inkml:trace contextRef="#ctx0" brushRef="#br0" timeOffset="254815.479">21054 7134 6,'0'0'20,"0"0"3,-10 10-2,10-10-2,-1 20-3,1-3 1,-1 6-2,0 8-2,3 8-3,-3 5 0,2 11-3,-2 2 0,3 8-1,-3 0-1,1 4-1,-2-2-1,1-3 1,-2-6-2,2-5 0,-1-9-1,2-5 0,-1-11-1,2-7 1,-1-7 0,0-14-1,1 15 1,-1-15 0,0 0 0,0 0 0,0 0 0,0 0 0,0 0 0,0 0 0,0 0-1,0 0 1,0 0-1,12 9 0,-12-9 0,20 9 0,-2-4 0,5 5 0,7-1 0,5 3 0,7-1 0,6 2 0,5 0 0,4 0 1,-2-1-1,1-1 0,-5-1 0,-1-2 0,-8-2 0,-7-2 0,-9 1-1,-8-5-2,-4 1-5,-14-1-11,15-19-16,-9 7 1,-4-9-1,6-3 0</inkml:trace>
  <inkml:trace contextRef="#ctx0" brushRef="#br0" timeOffset="255417.5392">22320 7162 2,'0'0'20,"-1"-16"0,1 16 2,0 0-9,0 0-1,0 0-2,0 0-1,0 0 0,-5 16 0,4 10 0,-2 7-1,1 11 0,-2 10 0,1 10 0,-3 3-1,3 4-2,-1-1-2,3-2 1,-1-8-2,4-3 1,0-6-1,2-7 0,1-4-1,2-6 0,-2-5 0,-1-4 0,-1-2 0,-1-4 0,-3-1 0,0-2 0,-3-2 1,-3 1 0,-5-1 1,-5 3-1,-6-1 1,-4 0-1,-7 0 1,-4-4-2,-3-1-2,-2-6-2,3-3-3,-1-10-8,6-7-16,6-3-5,4-11 1,8-1-1</inkml:trace>
  <inkml:trace contextRef="#ctx0" brushRef="#br0" timeOffset="255794.5769">21278 7432 55,'-16'2'30,"-2"-5"0,10 2 1,8 1-17,-7-13-3,16 5-4,2-5-2,8-1-1,1-2-1,4-1-3,1 2 0,-2 0-4,2 4-3,-8 0-9,-2 4-9,-1 10-6,-14-3-1,10 15 1</inkml:trace>
  <inkml:trace contextRef="#ctx0" brushRef="#br0" timeOffset="256026.6001">21315 7877 71,'-4'37'32,"-1"-10"-1,8-2 1,2-8-18,4-5-7,6-1-2,2-4-2,5-3-3,2-3-3,2-6-8,5-2-13,5-1-7,-4-10-1,6 2 0,-2-9 1</inkml:trace>
  <inkml:trace contextRef="#ctx0" brushRef="#br0" timeOffset="256221.6196">21899 7643 64,'0'0'29,"6"18"-1,-1 4 1,-1 4-21,-1 2-4,2 7 0,0 1-3,3-1-8,2-4-12,7 1-9,-4-13-2,7-4 2,-5-15-1</inkml:trace>
  <inkml:trace contextRef="#ctx0" brushRef="#br0" timeOffset="257238.7213">21638 6215 16,'2'-23'23,"-2"23"-4,5-14-1,-5 14-1,0 0-4,3 27-2,-4 1-3,-3 10-4,-1 7-2,-1 7 0,-1 4 0,-2 2 0,0-3-2,2-7-4,-1-10-7,1-16-13,8-1-2,-1-21 0,0 0 1</inkml:trace>
  <inkml:trace contextRef="#ctx0" brushRef="#br0" timeOffset="257635.761">21639 5541 16,'-17'-12'20,"2"15"-4,-7 1 1,0 15-1,-6 4-2,3 9-2,3 4-3,1 4 0,8 1-2,7 0-2,9-4-2,7-8-1,10-7-1,4-7-1,4-11-5,5-8-7,3-4-10,-4-16-6,4-1 1,-8-16 0</inkml:trace>
  <inkml:trace contextRef="#ctx0" brushRef="#br0" timeOffset="257845.782">21840 5346 32,'-4'15'24,"8"16"0,-7-6 1,1 10-19,0 6 0,-1 1-2,-1 0-3,0-3-5,0-5-3,1-8-3,2-5-5,1-21-9,0 0 0,12-5 0</inkml:trace>
  <inkml:trace contextRef="#ctx0" brushRef="#br0" timeOffset="258086.8061">21972 5259 9,'0'0'21,"0"0"2,0 0 1,-9 19-9,4 6-3,3 6-3,-3 4-2,3 8-1,-1 3-1,4 0-2,2-3-1,0-3-2,2-8-5,0-4-6,0-8-5,3-2-10,-8-18 1,0 0-1,-9 1 0</inkml:trace>
  <inkml:trace contextRef="#ctx0" brushRef="#br0" timeOffset="258268.8243">21798 5583 27,'-10'1'24,"1"-7"2,9 6-3,13-5-10,5-1-5,6 0-2,5-3-4,2-1-1,5 1-6,-1 0-4,-1-1-6,-1 6-8,-8-7-2,2 9 0,-9-6 0</inkml:trace>
  <inkml:trace contextRef="#ctx0" brushRef="#br0" timeOffset="258756.8731">22181 5477 4,'0'0'20,"12"1"-2,-12-1-1,14-3-2,-1 0-2,2 2-1,2 1-1,1 1-3,1 3-1,-4 4-2,-1 2 0,-5 7-1,-2 1-1,-5 3 0,-1 3-1,-4-2 1,0 1-1,-1-4 0,0-2 0,0-6 0,3-1-1,1-10 0,0 0 0,16 7 0,-4-8-1,3-2 0,3-1 1,2 1-1,2 0 0,-1 2 0,-1 4-1,-2 4 2,-4 3-1,-3 4 2,-4 5 1,-7 1 2,-4 5 0,-10 1 1,-2 4 2,-10 0-1,-3 1 0,-6-2-1,0 0-1,0-5-2,6-3 0,4-6-2,7-7-1,18-8-3,0 0-3,0 0-7,19-13-12,-1 9-12,7 5 1,-2 2-1,0 14 1</inkml:trace>
  <inkml:trace contextRef="#ctx0" brushRef="#br0" timeOffset="259508.9483">22372 8118 21,'-5'13'26,"5"-13"0,0 0 1,0 0-8,0 0-6,0 0-1,0 0-3,1 18-1,-1-18-3,17 21 0,-5-4 0,8 3 0,0 1 0,7 1-1,2-2 1,5 0-3,-3-4 1,1 0-2,-5-7 0,-4-3-3,-2 1-5,-9-6-11,-3-2-15,-9 1 0,10-6 0,-10 6 0</inkml:trace>
  <inkml:trace contextRef="#ctx0" brushRef="#br0" timeOffset="259862.9837">23030 8332 36,'13'2'29,"0"4"2,-13-6 1,0 0-14,0 0-1,0 0-2,-11-4-4,-4 4-2,3 3-3,-6 3-1,3 4-1,-2 3 0,4 6 0,2 2-1,5 3-1,3 1 0,6-2 0,4-1-2,4-2 1,1-3-1,5-5 0,1-2-2,2-6-2,2-2-5,-3-12-6,5 0-13,-1-7-9,-2-8 1,2-1 0,-4-7 1</inkml:trace>
  <inkml:trace contextRef="#ctx0" brushRef="#br0" timeOffset="260071.0045">23259 8289 36,'0'0'28,"0"0"1,0 0 2,0 0-10,5 12-6,-4 5-3,-4 2-4,4 9-1,-3 1-1,4 7-1,-2 3-2,3 0-1,-1 0-1,2-4-1,1-5-1,-2-6-4,6-5-6,-3-6-19,3-14-2,5-4-1,-3-11 0</inkml:trace>
  <inkml:trace contextRef="#ctx0" brushRef="#br0" timeOffset="260321.0293">23461 8230 57,'0'0'31,"0"12"-1,0 3 2,-2 5-19,-3 0-2,4 10-3,-6 3 0,5 8-1,-3-4-3,3 3-1,0-2-2,2-4 0,1-3-4,-1-9-3,4-3-8,-3-7-12,-1-12-7,0 0 0,0 0-1,0 0 2</inkml:trace>
  <inkml:trace contextRef="#ctx0" brushRef="#br0" timeOffset="260522.0496">23304 8564 78,'0'0'34,"-16"7"0,16-7 0,0 0-20,0 0-4,20-13-3,-10 5-3,5 0-2,1-1-2,0-3-4,5 7-6,-4-4-7,2 4-11,2 5-7,-2-2 0,4 7 0,-3-4 2</inkml:trace>
  <inkml:trace contextRef="#ctx0" brushRef="#br0" timeOffset="261004.0978">23644 8557 39,'0'0'27,"12"11"4,-12-11-5,9 8-6,1-1-4,-10-7-4,22 11-3,-14-6-2,5 6-2,-3-2-3,1 4-1,-3 0-1,0 1 0,-2 0 1,-1 1-1,-2-2 0,-1 0 0,-3-2 1,-1 0-1,2-11 0,-5 15 1,5-15-1,0 0 1,-8 12 0,8-12 0,0 0 0,0 0 0,0 0 0,0 0 0,9-6-1,-9 6 0,12-4 0,-12 4 0,14 3 0,-14-3-1,18 14 1,-10-3 0,-1 6 1,0 1-1,-2 2 2,-1 1-1,-5-1 2,-1 2 0,-5-4 1,-1-2 0,-2-4-1,1-2 1,-2-4-2,0-3-2,2-5-2,-1-7-4,10 9-16,-9-22-16,4 2 2,2 0-2,-2-3 1</inkml:trace>
  <inkml:trace contextRef="#ctx0" brushRef="#br0" timeOffset="262386.236">20935 9393 30,'0'0'24,"-4"11"1,4-11 0,0 0-8,0 0-2,0 0-4,0 0-2,10 18-2,-4-4-2,0 6-1,0 5-2,1-1-1,2 4 0,-2-2 0,-1-2 0,-1-6-1,-1-3 1,-4-15 0,5 14 0,-5-14-1,0 0 1,2-12 0,-2 0 0,1-2 0,0-4 0,2-3 0,0-1-1,2-2 0,3 3 1,1 0-1,4 5 0,0 2 0,1 5-1,3 6 1,-2 6 0,1 6 0,-1 4 0,-2 8 0,-2 3 0,-3 2 0,-2 1 0,-3-1 0,-3-3 0,0-4 0,-4-3 1,3-5-1,1-11 1,0 0 0,-10 7 0,10-7-1,0-18 2,1 4-2,3-6 1,0-2 0,2 0-1,2-1 0,4 1 0,0 4 0,5 4-1,0 6 1,-1 5 0,3 6 0,-2 5 0,1 6 0,-3 3 0,-1 6 0,-4 0 0,0 3-1,-3-2 1,-1-1-3,-4-4-5,3-1-9,-2-3-10,-3-15-4,6 11 0,-6-11 0</inkml:trace>
  <inkml:trace contextRef="#ctx0" brushRef="#br0" timeOffset="262621.2595">21508 9601 49,'0'0'31,"0"0"1,0 0-1,13 5-8,-5-11-11,5 2-4,-1-2-4,2-1-3,2 3-8,-1-6-12,-3-2-11,10 5-1,-5-9-1,6 6 1</inkml:trace>
  <inkml:trace contextRef="#ctx0" brushRef="#br0" timeOffset="262876.285">22115 9406 24,'0'0'24,"0"10"3,-13-7 3,-1 5-12,-6 5-2,-2 4-2,-4 5-2,-3 1-2,1 4-4,2-3-3,4-1-3,3-2-6,4-4-6,4-10-14,11-7-4,-10-1-1,10 1 1</inkml:trace>
  <inkml:trace contextRef="#ctx0" brushRef="#br0" timeOffset="263080.3054">21852 9334 64,'0'0'31,"-2"24"-1,2-6 0,9 6-14,1 5-9,1 4-3,2 2-2,3-2-3,0-3-6,5-4-14,3-2-9,-5-14 0,3-2-1,-5-13 1</inkml:trace>
  <inkml:trace contextRef="#ctx0" brushRef="#br0" timeOffset="263817.3791">22199 9468 44,'11'22'26,"-8"-9"2,7 3-2,-2 3-12,-1 0-3,3-1-3,-3-3-1,5-1-1,-3-8-2,3-5-1,-2-4 0,1-6 0,-2-5-1,0-3-1,-1-1 0,-1-1 0,-1 1-1,-3 4 0,0 3 0,-3 11-1,0 0 1,9 11 0,-5 8 0,1 9 0,1 6 0,1 7 0,-2 4 0,0 4 0,-1-2 2,-2-2-1,-4-4 1,-1-4 0,-4-11 0,0-3 0,-2-9 0,0-9 0,0-10-1,4-11-1,0-8 0,4-10 0,2-6 0,3-5-1,2-5 1,3-3-1,3 2 1,-1 2 0,2 3 0,0 6 0,-3 4 0,-1 2 0,-2 5 1,-2 5-1,-2 5 0,-2 4 1,-2 3 0,1 12-1,-1-10 1,1 10 0,-3 13-1,4 3 1,0 6-1,4 5 1,1 6-1,2 4 1,1 1-1,2 0 0,1-3-2,1-5 0,1-2-3,-4-9-6,2-4-12,0-3-9,-4-12-1,5 0-1,-6-11 2</inkml:trace>
  <inkml:trace contextRef="#ctx0" brushRef="#br0" timeOffset="264690.4664">22640 9603 27,'0'0'25,"13"-4"3,-13 4-2,17-10-3,-7 4-5,0-3-3,2 1-3,-4-6-3,1 2-2,-4-2-2,0 0-2,-5 1-2,-1 3 0,1 10 0,-10-15 0,10 15 0,-14 2-1,5 8 1,0 7 0,0 1 0,3 5 0,0-1 0,2 1-1,3-3 1,3-2-1,-2-18-1,14 12-2,0-13-2,-1-7-2,6-2-2,-2-9 0,4 0-3,-3-5 1,2 4 1,-4 0 1,0 5 3,-3 2 3,-3 8 2,-1 6 3,-1 11 2,-1 6 2,-2 2 0,0 4 1,0 1 0,1-1-2,-1-2 0,2-2 0,-3-8-1,-4-12-1,10 11 0,-10-11-1,11-8 1,-11 8-1,14-21 0,-7 5-1,0 1 0,1 0-1,0 2 1,-8 13-1,14-13 0,-14 13 0,13 3 0,-7 8-1,0 1 0,-2 0-3,2 4-4,-2-6-7,3 2-6,-7-12-3,14 13-3,-3-9 0,-11-4 3,21 1 5,-10-3 6,-1 0 10,1 2 10,-2-6 6,2 7 6,-11-1 2,20-7 4,-9 2-3,0-3-2,3 1-2,-3-4-4,2-1-1,-4-4-4,0 0-3,-5-2-3,-2 0-1,-6-2-1,-2 4 0,-2 1-1,-4 4 1,1 4 0,-1 7 0,0 8 0,4 8 1,2 5 0,7 6 1,5 2-1,6 5 0,7-3 0,6-2-2,6-4-6,3-9-27,0-16-3,4-6 1,-3-17-1</inkml:trace>
  <inkml:trace contextRef="#ctx0" brushRef="#br0" timeOffset="278491.8464">19078 14758 6,'0'0'14,"10"-7"0,1 2-5,-3-3-2,5-2 0,0-4 0,3-4 1,-1-4 0,2-5 1,0-10-2,1-8 0,1-8-1,-1-12-2,0-9-1,-3-9 0,-1-11-1,-2-11 1,-3-10-1,-3-12 1,-1-13 0,-2-10-1,-3-7 0,-3-5 1,-2-3-1,-4-5 0,0 7 1,-7 5-1,-3 11 0,-9 1 1,-1 6-2,-5 3 0,-3 2-1,-5 5-1,-3-1 1,-3 1-1,-2 3 1,-3 6-1,-4 6 2,-5 8-1,-3 8 1,-5 5 0,-4 9-2,-4 8 2,-3 7-2,-4 8 2,0 7-2,-2 9 1,-2 7-1,0 10 0,-5 8 1,0 9 0,-1 8 0,-2 6-1,1 6 1,0 7 0,-1 3 0,2 6 0,5 4 0,0 7-1,5 5 1,1 6 0,1 4 0,4 8-1,0 5 1,5 6-2,0 3 2,4 7-1,3 1 1,3 3-1,3 0 1,2 1 0,3 2-1,1 2 1,1-1-1,-1 1 2,0 1-2,-1-3 1,3 0 0,0 0 0,3-1 0,1-1-1,2-1 1,3 3 0,1 2 0,1 5 0,2 4-1,2 3 1,2 4-1,3 5 1,2 2 0,4 0 1,3-2-2,6 1 2,3 0-1,5-2 0,1 2 1,3-1-1,4 0 0,1 2 0,1 8 0,1 3 1,1 0-1,0 7 0,1-1 0,0 4 1,4 0-1,-2 0 0,4-3 0,2 0 0,2 3 1,4-3-1,2 2 0,1-3 1,2 1-1,3-1 1,1-1-1,0-1 1,3-5-1,0-2 1,2 0-2,0-3 2,1 0-1,1-7 1,-1 0 0,3-6 0,0 1-1,0-6 1,2-2 1,3-10-1,4-2 1,2-6-1,7-1 0,0-10 4,5-2 3,4-10-2,4-2 0,2-9 0,4-1 1,1-9-1,4-5 0,3-7-3,5-6-1,4-4 0,4-2-1,3-7 0,2-5 0,0-5 0,2-8 0,0-3-1,0-7 1,-3-12 1,1-6-7,1-9 2,2-7-1,1-3 1,1-6-2,0-8 1,-4-4 1,-1-1-1,-3-7 5,-4-8-1,-4-13 0,-6-12 0,-5-12 2,-4-15-2,-3-17-1,-5-14 2,-5-19 1,-1-7-2,-5-10 1,-4-4-1,-8-1-1,-6 9-2,-9 0 0,-4 9-6,-12 6-22,-11 0-2,-7 3 1,-14-8-1</inkml:trace>
  <inkml:trace contextRef="#ctx0" brushRef="#br0" timeOffset="306116.6086">18188 13075 10,'0'0'17,"26"-14"-2,-11 2-5,5 3-1,-3-4 2,0 3 0,-5 0 0,1-1-4,-3 3 0,-10 8-2,12-13 0,-12 13-2,0 0-2,11-11-5,-11 11-4,0 0-7,15-8-9,-15 8 1,16-10 1,-9-3 0</inkml:trace>
  <inkml:trace contextRef="#ctx0" brushRef="#br0" timeOffset="306461.6431">18572 12681 9,'0'0'11,"0"0"3,1 11-6,-1-11-1,-2 28-2,1-5 2,1 5-1,-1 4 1,3 5-1,-1-2 0,1 2-3,-1-2-1,2-5-2,-1-5-3,-1-5-6,4 1-9,-5-21 0,8 12-1,-8-12 0</inkml:trace>
  <inkml:trace contextRef="#ctx0" brushRef="#br0" timeOffset="306717.6685">18700 12615 19,'-6'10'16,"8"4"0,-2-14 1,-3 28-14,2-6 0,1 8-1,-2 4 1,1 3-1,-1 0 2,1 1-3,0-3-1,0-3-6,2 1-7,-4-13-5,6 2 1,-3-22-1</inkml:trace>
  <inkml:trace contextRef="#ctx0" brushRef="#br0" timeOffset="306895.6865">18569 12979 51,'0'0'22,"22"5"-2,-11-10-10,3 0-18,6 4-7,-6-7-3,7 10-3,-10-6-1</inkml:trace>
  <inkml:trace contextRef="#ctx0" brushRef="#br0" timeOffset="307597.7566">18164 14326 17,'0'0'20,"20"13"2,-11-7-5,6 5-3,-2 1-4,3 1-1,-1 2-2,1 0-2,0-1-1,1 0-2,1-1-1,1-1-4,0-3-6,-1-10-14,5 6-1,-5-14 0,5 6 0</inkml:trace>
  <inkml:trace contextRef="#ctx0" brushRef="#br0" timeOffset="307846.7816">18679 14359 37,'0'0'24,"9"23"2,-9-23-2,1 26-13,-1-4-7,0 2 0,-1 7-2,-1 0 0,1 1 0,0-2-2,1-3-3,1-6-6,3-2-12,-4-19-4,9 7 0,-6-21 0</inkml:trace>
  <inkml:trace contextRef="#ctx0" brushRef="#br0" timeOffset="308069.8039">18810 14234 51,'1'21'26,"-6"-3"0,7 8-4,0 1-15,0 6-4,0 3-1,0 1-1,0-1-1,-1-2-2,1-2-3,-1-8-7,2 2-11,-5-16-3,5 2 1,-3-12 0</inkml:trace>
  <inkml:trace contextRef="#ctx0" brushRef="#br0" timeOffset="308229.8199">18698 14545 53,'0'0'25,"20"9"0,-6-13-8,1-6-32,9 5-9,-8-11 1,5 5-2</inkml:trace>
  <inkml:trace contextRef="#ctx0" brushRef="#br0" timeOffset="309063.9033">16095 14283 28,'-4'17'24,"-7"-11"1,4 11-1,-6-2-13,-3 2-3,-1 4-1,-2 0-2,-1-1-3,0-1-3,2-4-5,-1-2-6,6 2-11,-6-10-3,8 4 1,-9-9 0</inkml:trace>
  <inkml:trace contextRef="#ctx0" brushRef="#br0" timeOffset="309365.9335">15410 14647 46,'0'0'24,"1"18"1,-1-18-1,7 21-16,-2-4-7,2 6-1,-1 4 0,1 2 1,-2 1-1,0-4-2,-3-2-5,0-8-6,4 0-11,-6-16 0,0 0 0,8-19 0</inkml:trace>
  <inkml:trace contextRef="#ctx0" brushRef="#br0" timeOffset="309573.9543">15606 14512 26,'-1'15'23,"6"14"0,-6-6 2,2 5-13,0 4-6,1 3-2,-2-4-3,0 1-2,1-5-4,-1-6-8,4 0-11,-4-21 1,4 16-1,-4-16 1</inkml:trace>
  <inkml:trace contextRef="#ctx0" brushRef="#br0" timeOffset="309753.9723">15436 14704 86,'0'0'30,"16"1"-3,-2-12-11,8-6-33,6 2-12,-2-12 1,10 2-2,-4-12 1</inkml:trace>
  <inkml:trace contextRef="#ctx0" brushRef="#br0" timeOffset="310334.0303">15939 12685 15,'0'0'19,"4"15"-1,-4-15 1,11 6-11,-1 1-2,3 3-4,4 2 0,3 4-1,2 0-1,4 2 0,-2-4-2,1 1-1,1-1-6,-6-7-5,4 5-5,-13-17 0,4 8 1</inkml:trace>
  <inkml:trace contextRef="#ctx0" brushRef="#br0" timeOffset="310695.0664">15507 12631 32,'0'0'19,"-4"14"0,1-3-1,3 5-14,1 5-2,0 4-2,0 0 0,1 4 0,1-1 0,-1-4 0,2-3 0,-2-6-1,2-3-6,-4-12-10,14-3-2,-11-13 0,10 0 0</inkml:trace>
  <inkml:trace contextRef="#ctx0" brushRef="#br0" timeOffset="310899.0868">15655 12423 30,'0'0'20,"0"0"1,-3 27 0,3-6-14,1 7-5,1 6-1,0 5-3,1 3-1,-1 0-5,4-2-6,-6-8-6,7 2 0,-9-19-1</inkml:trace>
  <inkml:trace contextRef="#ctx0" brushRef="#br0" timeOffset="311056.1025">15563 12722 38,'0'0'22,"19"13"-2,-6-16-9,6-4-27,12 8-3,-4-12 0,10 8-2</inkml:trace>
  <inkml:trace contextRef="#ctx0" brushRef="#br0" timeOffset="319631.96">17856 18270 47,'0'0'33,"0"0"5,0 0 0,0 0-18,9-36-7,-9 36-2,16-35-3,-16 35-2,0 0-3,38-41-2,-38 41 0,33 1-1,-33-1 0,30 40-1,-30-40 1,26 72 0,-17-31-1,-3 4 1,-3-2 0,-6-3 0,3-40-1,-15 61 1,15-61-3,-27 40 3,27-40-3,-34 25 2,34-25 1,-35 7 0,35-7 0,0 0 0,-39-10 3,39 10-2,0 0 2,0 0-2,0 0 0,0 0-1,0 0 1,0 0-3,0 0-2,0 0-3,36 34-4,-36-34-12,19 37-15,-19-37-1,0 0 0,23 41-1</inkml:trace>
  <inkml:trace contextRef="#ctx0" brushRef="#br0" timeOffset="319872.9841">18153 18376 81,'34'54'37,"-25"-18"-4,-8 5-14,-3 1-17,1 6-3,-2 7-2,-1-3 1,-2-1-1,0-9-3,3-7-1,3-35-2,-7 37-14,7-37-9,0 0-1,4-51 2</inkml:trace>
  <inkml:trace contextRef="#ctx0" brushRef="#br0" timeOffset="320105.0073">18193 18358 52,'15'-52'35,"-15"52"1,0 0-1,47-43-18,-47 43-10,49-18-2,-49 18-2,58 5-2,-58-5 1,52 26-1,-52-26 0,28 49 1,-28-49-1,-3 56-1,3-56-3,-27 53-4,27-53-11,-32 37-14,32-37-4,0 0-3,-34-17 2</inkml:trace>
  <inkml:trace contextRef="#ctx0" brushRef="#br0" timeOffset="320316.0284">18565 18015 60,'0'0'40,"30"51"-1,-26-16 0,-5 5-24,4 11-9,-4 7-3,0 4 3,-1 1-6,-4-4-11,6-8-10,-2-11-14,2-40-4,0 0-1,0 0 2</inkml:trace>
  <inkml:trace contextRef="#ctx0" brushRef="#br0" timeOffset="320821.0787">18832 18082 53,'0'0'35,"0"0"0,-15 60 1,15-60-22,-42 61-4,16-22-3,6-3 0,-2-1-1,22-35-1,-25 59 0,25-59-2,6 36-1,-6-36-2,33 12-2,-33-12-2,53-7-2,-53 7-2,65-31-1,-34 11-2,4-4-1,-6-1 2,0 0 2,-29 25 2,44-46 4,-44 46 3,0 0 2,34-44 2,-34 44 2,0 0 2,0 0 1,0 0-1,-40 22-2,40-22-1,0 0 0,-35 51 0,35-51-1,-13 35-1,13-35 0,0 0-1,14 45 1,-14-45-1,0 0 0,34 35 0,-34-35-1,0 0-1,0 0 1,0 0-1,0 0-1,20 36-1,-20-36-3,0 0-23,0 0-15,-38 26-2,38-26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12:04.7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7275 5369 3,'0'0'5,"0"11"0,0-11 1,0 0 1,0 0 0,4 12 0,-4-12-1,9-4 0,-1-4-1,4 0-2,4-5 0,1-3 1,4-4-1,1-1 1,1-4 0,2 0 0,-3-1 1,-1-1 0,1 0-1,-4 0-1,1-1 0,-2-4-1,3-3-1,-5-6 1,4-4 1,-3-4 0,2-5 0,-3-6 0,0-3 1,-3-5 1,-4 2 0,0-2-1,-3-2 0,-2-2-1,0-1-1,0-3-1,1-1 0,1-1 0,-1-1-2,2-1 1,0 1 0,-1 1 0,-2 2 1,-3 2-1,-1 3 1,-3 0-1,-1 1 1,-3 0-1,1 3 0,-2 2 0,0-2 0,-1 1-1,2 2 1,-1 0 0,-2 1 0,0 1-1,-2 0 1,-2 0 0,-1 4 0,-2 3 0,-3 0 0,-2 5-1,0 1 1,-2 1-1,0 3 0,-2 2 1,0-1-2,-2-1 1,0 2 0,-1-1 0,-3 2-1,-2 2 2,-2 2-2,-1 2 2,-4 5-1,-1 2 1,0 7-1,0 2 0,0 4 0,3 2-1,-4 1 1,1 2-1,-1 3 1,0 1-1,-3 1 1,-2 3 1,-2 0-1,-2 3 1,0 4 0,0 1-1,-1 0 0,-1 5 0,1-1 0,0 3 0,4 1-1,-1 2 1,1 0 1,1 5-1,2 0 1,0 7-1,1 1 1,-1 7-1,1 1 1,0 5 0,1 1-1,1 3 1,2 1 0,2-2-1,3 2 1,2-3 0,3 0-1,1-1 1,3 1 0,1 0-1,0 2 1,3 0 0,0 2 0,2-2-1,2 3 1,3-1 0,1 0 0,2 2 0,2 1 0,2 1 1,1 2-2,1 2 2,1 2-2,0 1 1,-1 2 0,2-3-1,-1-2 1,2-2 0,-2 0 0,2 1 0,1-2 0,0-2 0,2 3 0,0 1 0,-1 2 0,1 3 0,0 1-1,-1-3 1,1 0 0,-2 1 0,0 0 1,0-5-2,0 0 1,-1-3 0,0-1 0,0 1 0,1-1 0,-1-2 0,1-1-1,2-1 0,0-2 1,2-3-1,2-2 0,1-4 1,2 0-1,0-3 0,1-2 1,0-1-1,0 0 1,1-1 0,-2-1 0,0 0-1,0 0 1,1-2-1,1 1 1,0-3-1,0-1 0,0 1 1,3-2-1,-1 2 1,2-3-1,-2 0 1,1-2 0,0 1-1,0-2 1,-1 0 0,0 1 0,0-3 0,-1 1-1,-1 0 1,0-1 0,-1 0 0,1 0 0,-1-2 0,-1-1 1,-5-11-1,13 19 0,-13-19 0,13 16 0,-13-16 1,10 16-1,-10-16 0,10 14 0,-10-14 1,7 15-1,-7-15 1,11 14 0,-11-14 0,12 14 0,-12-14 0,14 11-1,-14-11 1,14 12 0,-14-12-1,12 8 0,-12-8 0,13 8 0,-13-8 1,14 9-1,-14-9 0,18 9 0,-8-6 1,1 2-1,2 0 0,1-2 1,1 1 0,0-1-1,0 0 1,0 0 0,0-1 0,0 0 0,0 0 0,-2 0 0,0 2-1,1-2 1,0 2 0,1-2 0,-2 0 0,4 1 0,-2-1-1,4-1 1,-3-1 0,2 0-1,-1 1 0,1-1 0,0 0 0,2 1 0,-2-1 0,0 0 0,0 2 0,1-2 0,0 0 0,0 1 0,-2-1 0,1 1 0,-1-1 0,0 1 0,1 0 0,-1 0 0,0 1 1,0 0-1,-1 0 0,1 1 0,0 0 1,-1 1-1,1-1 0,-1 1 0,1-2 0,0 4 0,2-4 0,-3 3 0,2-2 0,0 2 0,0-2 0,0 1 0,1-1 0,-1 0 0,1 0 0,-1 0-1,1 0 1,-1-1-2,1 0 1,-1 0-1,1-1 1,-1 0-2,1-1 2,0 0 0,1-1 0,0 1 0,-1 1 1,1-1 0,-1 0-1,1 1 1,0 1 0,0-2 0,0 0-1,1 0 1,1-2 0,-1 0 1,1 1-2,-1-1 1,-1-1 0,1 2 0,0 0 0,-1 0 0,0 0 0,1-1 0,-2 0-1,0 1 1,1-1 0,0-2 0,-1 1 0,-1-3 0,1 1 0,-3-2-1,1 1 1,-2-3-1,1 1 1,-1-4-1,-3 0 1,3 0-1,-1-4 0,0 1 0,0-2 0,0 0-2,0-4-4,1 7-12,-5-11-2,7 6 1,-12-16-1</inkml:trace>
  <inkml:trace contextRef="#ctx0" brushRef="#br0" timeOffset="2846.2844">7931 1244 13,'6'-14'17,"-6"1"0,0 13-1,3-17 0,-3 17-2,0 0-5,2-12-2,-2 12 0,0 0-2,0 0-1,-3 19-1,2-5 0,-1 7 0,-1 11 2,-3 10 1,0 7-1,-3 5 1,2 2-2,-1 5 0,1-2-4,2-3 2,1-10-4,3-6 2,2-10-2,3-3 2,3-6-3,1-7 2,1-5-1,2-2-2,-1-5-2,1-2-2,-1-6-5,2-4-6,-2 0-8,-2-12 0,3 3 3,-8-9-2</inkml:trace>
  <inkml:trace contextRef="#ctx0" brushRef="#br0" timeOffset="3123.3123">7715 1523 7,'-10'0'22,"-2"-6"0,12 6 1,0 0-9,9 0-2,5 2-2,3-2-1,5 0-3,2-2-2,4 1-1,1-2-2,1-2-1,-3 0 0,-2 0-3,-2-2-4,-1-2-6,-3 1-4,2 1-2,-5-1 1,3 2-1</inkml:trace>
  <inkml:trace contextRef="#ctx0" brushRef="#br0" timeOffset="3523.3523">8127 1508 11,'0'22'14,"-3"-2"2,3 6-1,-1-2 0,3 6-3,1-5-3,2 1 1,3-2-4,0-4 2,1-1-3,0-7 2,2-1-3,-2-10 2,2 1-1,-2-8 0,2-4-1,-4-4 0,1-2 2,-2-4-3,0-1 2,-3-1-3,-2 3 1,-3-2-2,-1 6 2,-2 1-2,-2 4-1,-2 3 0,1 4 0,-3 3-1,1 3 0,1 2-1,-2 1-2,11-6-3,-14 13-2,14-13-1,0 0-3,1 12-5,-1-12-2,16-8-5,-1 2-1,-2-7 2</inkml:trace>
  <inkml:trace contextRef="#ctx0" brushRef="#br0" timeOffset="3801.3801">8389 1258 5,'0'0'19,"0"0"2,-6 14-8,8 9-3,1 6 1,1 9 4,0 3-3,-1 5-2,1 0-3,-1 8-2,2-6-4,-1-5 1,0-7-2,-1-5 0,1-7-3,-1-3-1,-1-6-8,-2-15-6,6 17-7,-6-17 0,12-18 3</inkml:trace>
  <inkml:trace contextRef="#ctx0" brushRef="#br0" timeOffset="4996.4996">8573 1549 2,'0'0'16,"0"0"1,-3 15-6,-2-4-1,3 5 1,-2 0 1,2 8 0,1-3-5,2 1 2,1 1-3,1-4 1,2 0-3,0-7 1,2 0-3,1-10 2,4-3-1,0-5 0,1-5 0,1-7-1,1-3 2,1-3-2,1-3 0,-6-1-1,1 3 1,-3 1-1,-2 6 1,-1 3-2,-1 5-1,-5 10 1,0 0 1,0 0-1,5 18 0,-4 0 0,1 2 1,1 7-1,0-2-2,1 3 2,1-2-3,2-3 0,1-5-3,3-4-1,-1-10-5,5-2 0,0-7-1,1-2-1,0-7 0,0 0 3,0-1 4,-3 0 1,0 5 5,-1 1 2,-3 3 4,2 1-1,0 4 3,2 4-1,-1-2-1,2 0 2,0 0 0,0-1 1,1 0 0,-3-3 0,1-1 0,-13 4 0,15-16-1,-10 3-1,0-1-2,-3-2-2,-1-1-1,-2-2-1,-1 3 0,-1 1-1,0 2 0,0 3 0,3 10 0,-10-5 0,1 11 1,-1 7-1,-1 4 1,-1 4-1,-1 2 1,1 8 0,0-4-2,4 1 2,3-3-1,4-1 1,4-4-1,3-4 2,3-3-3,2-6 3,2-1-1,2-8-1,-1-6-1,4-1-1,-2-7-1,4-4-1,-2-4 3,0 1-2,-2 0 2,0 2-1,-3 4 4,-4 2-2,-9 15 3,12-10-1,-12 10 0,2 14 0,-3-1 1,1 5 0,1 1-2,-1 3 3,2 1-1,-1-3 1,2-2-2,-2-5 2,2-2-1,-3-11 2,0 0 1,0 0-1,0 0-1,0 0-1,5-13 1,-3-2-1,4-1 1,2-6-3,1-2 1,2-2-2,2 3 2,2-1-2,-2 5 2,1 5-2,-1 2 0,-3 5 1,-1 5-1,-9 2 1,14 13-1,-10-1 1,-3 3 0,1 2 0,-1 1 0,1 4-2,-1-7-2,1 3 1,-2-18-5,3 18-5,-3-18-10,0 0-6,0 0 3,0 0-1</inkml:trace>
  <inkml:trace contextRef="#ctx0" brushRef="#br0" timeOffset="5403.5403">9567 1651 0,'26'-6'14,"8"3"-4,-3-6 1,2-1 2,-3-7-1,1-2-1,-5-5-2,-2-2 0,-3-3-2,-7 0-2,-5-1-1,-5 0-1,-4 7-1,-5-3 0,-4 11 0,-2-1-1,-4 11 0,-2 2 1,-2 10 1,-2 6 1,-1 4 0,0 11 1,-1 1-1,2 7 2,3 1-2,0 0 1,7 0-1,5 1-1,5-3-1,4-4 1,7-2-1,7-6 2,7-1-2,3-5 0,4-4-7,5-6-14,2-5-10,-5-11-1,4-1 1,-7-10-3</inkml:trace>
  <inkml:trace contextRef="#ctx0" brushRef="#br0" timeOffset="34769.4766">11021 3398 4,'0'0'7,"-13"-16"-1,13 16-1,-17-10-1,6 8 0,-2 1 0,-1 2 0,-1 2 0,0 3 1,-2 1-1,1 3 0,-4 0 0,4 3-1,-3 2-1,2 1 0,-1 3-1,2 2 0,-1 3 0,2 1 0,2 1 0,-2 3 0,4 3-1,-1-1 1,1 2-1,2 2 1,-1 0-1,1 2 1,-1 2-1,3 2 1,-1-1-1,0 4 1,-1-1-1,2-1 1,1-1-1,0-4 1,0-1 0,1 0 0,-2-1 0,1-2 2,0-1-2,-1-2 1,1-1-1,0 0 1,1 0-1,0-1-1,3-3 0,0 2 1,1-4-1,2 2 1,0-1-1,0 1 0,1-3 1,0 1-1,0 1 1,1-2-1,0 1 1,-1 2 0,0-2 0,1-1 0,1 0 0,-1 1 0,0-1 0,0 0 0,0 0 1,-1 0-1,1 3 1,-1-1-1,0 1 0,-2 0 0,0 2 0,0 0 0,-2 2-2,0 2 2,-1-1-2,2-1 2,-1 0-1,1 1 0,1-4 0,0 1 0,2-3 1,0-3-1,0-2 0,0 0 0,0-1 0,0-3 0,0 1 0,0-3 1,0 1-1,1-3 0,0 0 1,-3-11-1,9 19 1,-9-19 1,10 19 0,-10-19-1,14 18 1,-6-6 0,1 0 1,-1 2-1,3-2 0,0 2 0,1 3 0,3-3 0,1 1 0,4-5 0,2 3-1,3-3 1,2 1-1,1-1 0,2-2-1,2-1 0,2 1 0,0 0 0,0-1 0,3 0 0,1 0 0,1-1 0,2 0 1,1 0-1,0-2 0,1 1 0,0 0 0,0 1 0,1-1 0,1 0 0,-1 1 0,1 0 0,1-2 0,1 2 0,-1-2 1,3-1-1,0 0 0,-2-2 0,2 0 0,-1-1 0,0 0 0,2 0 0,-1-1 0,0 0 0,0 1 1,-2-2-1,0 2 0,2 0 0,-3-1 0,1 1 0,0 0 0,0 0 0,1 0 0,1 1 1,1-1-1,-1 2 0,0-2 0,1 0 0,1 1 0,-3-1 0,2 1 0,0 0 0,-2 0 0,3 0 0,0 1 1,1 0-1,0 0 0,1 1 0,1-1 0,2-1 0,-1 0 0,3 0 0,0-1 1,0 2-1,3-2 0,0 1 0,-1-1 0,3 0 0,-1-1 0,-1-1 0,1-1 0,2-1 0,0 1 0,0-2 1,1 1-1,-1 0 0,1-1 0,-4 3 0,0-1-1,-3-1 2,1 1-1,-3-2 0,1 0 0,-3-2 0,-1-1 0,1-1 0,1-2 1,-3 1-1,1-1 2,0 0-2,1-1 1,-2 0-1,1 0 2,-3 0-2,0-2 1,-1-2-1,-3 1 0,0-2 0,-1-2 0,-2-1 1,-2-1-1,0-1 1,-3 1 1,-4-1 1,-1-1 0,-5-2 0,-4 1 0,-6-3 0,0-1 0,-4-4-2,2-1 0,-1-2 0,1 0-1,1-2 1,-1 1-1,2 0 1,-1-2 1,-2 2-1,-3 1 0,-2 0 0,-2 1-1,-2 0 1,-1-1-1,-1-1 0,-2-1-1,1-2 1,0-3 0,-2-1 0,0-1 0,-2-2 0,-3 1 0,-2-1 1,-4 0-1,-3 0 0,-3 2 0,-5-1-1,-3 1 1,-4-2-1,-4 1 1,-4-2-1,-6 2 0,-6 0 1,-4 2 0,-8 1 0,-6 2 0,-8 3 0,-6 3-1,-3 4 2,-8 3 0,-2 1-2,-5 1 2,-4 0-1,-5 3 0,0 0 0,-4 1 0,-7 0 0,-5-1-1,-2 2 1,-2 1-1,-3 3 1,2-1 0,-3 2 1,1-1-1,1 1 0,2-2 0,0 1 0,1 0 0,1-1 0,-3 0 0,2 2 0,1-1 0,2 4 0,0 2 0,4 0 0,1 3 0,6 1 0,2 4 0,5-2 0,1 5 0,7-1 0,1-1 0,7 2 0,5 0 0,4 3 0,7-2 0,3 3 1,6-2-1,6 4 0,6 2 0,6-1 0,6 1 0,6 0-1,7-2 0,7 0-2,5-4-3,15-3-17,0 0-9,2-26-1,19-3 0,8-20 0</inkml:trace>
  <inkml:trace contextRef="#ctx0" brushRef="#br0" timeOffset="35799.5796">12966 2384 12,'0'0'21,"-25"-13"1,9 17-3,-3 6-5,-1 7-2,-1 9-1,-1 5 1,1 9-2,0 0-2,7 2-2,3-2-1,7-1-1,7-5-1,9-1 0,5-8-1,5 1 1,5-4 0,1 0-1,-1-1 0,-1 2 0,-4-2-1,-4 2 0,-6 0 0,-8 4 0,-8-2 1,-7-1-1,-6 0 1,-5-2-1,-3-5 0,-3-3-3,0-4 0,0-10-4,7-4-1,2-11-4,10-4-2,2-8-2,10-2-4,5-5 0,4-5-8,11 4 1,-3-9 1</inkml:trace>
  <inkml:trace contextRef="#ctx0" brushRef="#br0" timeOffset="36069.6066">13078 2368 11,'2'-23'20,"-2"23"3,0 0 1,4 19-10,-3 8-6,0 8-2,2 16 3,-2 6-3,3 11-1,-2 1-2,2 0-1,0-3-2,1-4 1,0-12-1,0-8 0,1-10-3,-1-10-4,1-9-8,1-3-11,-7-10 1,3-16 1,-5-4-1</inkml:trace>
  <inkml:trace contextRef="#ctx0" brushRef="#br0" timeOffset="37769.7766">13076 2828 12,'0'0'19,"0"0"1,0 0-5,0 0-3,13 0 0,1 1-2,0 1-1,4 1 0,0-1-1,1 3-1,-4-1 0,1 3-1,-5-3-2,0 2 0,-2-1-2,-9-5 0,15 9-1,-15-9 1,12-1-1,-12 1 0,15-14 0,-6 2 0,0-3 0,3-2-1,0-2 0,-1 1-1,-1 4 0,-1 3 0,0 8 1,-9 3 0,15 24-1,-7 1 1,-1 13 0,2 5 0,0 5 1,1 4 0,-1-3 2,-1-2-2,-3-6 3,-2-5-1,-4-10 0,-3-4 1,-5-9-1,-2-4-1,-3-8 0,0-5-2,-1-8 0,1-5 0,2-7-1,4-4 0,4-2 0,5-5 0,5-1 0,5-1 1,3 4-1,3 0 1,0 4-1,1 2 2,-2 3-1,-1 6 0,-4 4 0,-3 3-1,-8 11 1,13-4 0,-13 4 0,14 19 0,-6-1 0,2 2 0,-1 2 0,1 1 1,-1 1-1,-1-6 0,-3-4 1,1-3 1,-6-11-1,0 0 1,0 0-1,3-11 1,-4-5-1,2-4 0,1-5 0,1-2-2,2-1 1,0-2-2,5 5 0,0-2-2,3 8-1,-1 1-1,4 7-2,-4-2 0,6 9-3,-6-3 1,4 7 1,-4-2 1,0 6 1,-2 1 1,1 4 2,-4 1 2,-2 2 2,1 2 1,0 0 1,1 4 1,1-3 0,1 0 0,2-2 1,4-2 1,-2-2 1,3-1 0,-3-6 0,0 0 1,-4-5-1,1 1 0,-10 2-1,4-19 0,-8 6-2,-1 1-1,-4-2 0,-2 2-2,-1 2 0,-2 4 0,-1 5-1,2 6 2,-1 7-1,3 3 0,1 5 1,4 4 0,1 3 0,5 0 0,1 0 0,6 0 0,3-5 0,1-1 0,3-6 0,2-2 0,2-6 0,0-4 0,2-5-1,-1-6 0,-1-4 0,-1-3 0,0-4-1,-3-1 1,-2 1-1,-2 0 1,-2 4 0,-2 2-1,-6 13 0,7-11 1,-7 11-1,0 0 0,13 18 1,-8-5-1,2 2 1,-1 0 0,2 1 0,0 1 0,-1-4 0,0-3 1,-7-10 0,11 8-1,-11-8 1,13-11 0,-6-1 0,1-3 0,0-4-1,3-2 0,0 0 0,-2 4 0,0 1-1,-1 3 0,-8 13 0,14-12 0,-14 12 0,8 9 0,-4 4 0,0 1 1,2 3 0,2 2 0,0 1 1,2 0-1,4-4 1,3-3 0,2-4 0,2-4 0,2-6 0,-1-4 1,1-5-1,-1-4 0,-5-5 0,-1-2 0,-5-4-1,-4 0 1,-4-1-1,-4 0 0,-5 3 0,-2 1-1,-5 4 0,-1 5 1,0 8-1,-2 5 1,2 5-1,-1 7 1,4 6 0,4 3 1,3 2 0,5 3 0,5-1 1,9 1-1,4 0 0,9-4 0,4-3-1,6-8-5,7 1-14,2-7-15,-5-9 1,0-3-2,-5-13 1</inkml:trace>
  <inkml:trace contextRef="#ctx0" brushRef="#br0" timeOffset="57947.7942">17168 3521 2,'0'0'10,"-6"-14"-2,6 14-3,-6-12 0,6 12-2,0 0 0,0 0-2,-10-11 1,10 11-1,0 0-1,0 0 1,0 0 0,0 0-2,-2 17 1,2-7 0,-1 4 0,-1 5 1,0 2 0,-2 7 0,-2 5 1,0 2 0,-1 4-1,1 4 1,0 2 0,2 4-1,0 1 1,1 0-1,1 0 0,0 1 1,0-1-1,1 0 1,1-1 0,-1-1-1,0-3 0,0 0 0,1-3 0,0 1-1,1-1 1,-1-1-1,0 0 0,-1 1 0,1 0 1,0 0-1,1 0 0,-1-1 1,0-2-1,1-1 0,0-2 1,1-1-1,-1-1 0,3-2 0,-2 1 1,2-3-1,-1 1 0,0-1 0,-1-1 1,1-2-1,0-1 0,-2 0 0,0-3 0,0 1 0,-1-3 0,0 0 1,-1-1-1,1-2 0,0-2 0,0-1 1,1-3-1,1 1 0,0-2 0,1 1 0,1 1 1,0-1-1,2 3 0,-1 0 0,3 0 1,0 2 0,1-1 0,1 0 0,1-1 2,1 3-1,1-4 1,0 1-1,2-1 2,1 0-1,0 1 0,1-2-1,2 1 1,-2-5-1,3 3 0,-3-4 0,2 3-1,-4-3-1,2 0 0,-2 0 0,-1 1 0,1-1 0,-1 0 0,2 1 1,-1-2-2,3 1 2,-1-1 0,3-1 0,0-1 0,1 1 1,1-3-1,-1 2 0,2 0 1,-1-1-1,1 1 0,-2-2-1,1 2 1,3 0-1,-1-1 1,1 0-1,3-2 0,0 1 1,3-1-1,1 0 1,1-1-1,0 2 0,2-2 0,0 1 1,-1 2-1,0-1 0,0 1 1,0 0-1,-1 0 1,1 1-1,-1-1 1,1 0-1,0-1 0,1 1 0,0-2 0,0 0 1,1 1-1,0-2 0,1 1 0,0-1 0,-1 2 1,0-1-1,0 0 0,-1 1 0,0-1 0,2-1 1,0 2-1,-1-2 0,1 0 0,0 0 0,0 0 0,3 0 0,1 1 0,-1-1 0,0 1 0,1-1 0,-1 2 0,1-1 0,0 0 0,-1 1 0,1 0 0,-2-1 0,1 2 0,-2 1 0,1-2 0,-1-1 0,1 2 0,0-1 0,0 0 0,1 1 0,0-1 0,0 1 0,-1-1 0,0 0 0,0 0 0,-2-1 0,-1-1 0,-1-1 0,-1 0 0,2-1 0,-1-1 0,-2-2 0,-1 1 0,0-2 0,0-1 0,-3-2 1,0 0-1,-3-3 0,-3 1 0,0-4 1,-2-3-1,-2-1 1,0-1 0,-2-4 0,1-2 2,-2-4-2,0-2 1,-1-7-1,0 1 1,-1-6-1,-1-3 0,-1-3 0,1-5-2,-1-4 2,1-4-2,0-1 2,-2-3 0,1-3 0,0-1-1,-3-2 1,-1 2-1,-2 2 0,-3-1 0,-2 0 0,-1 0 0,-2 2 0,-2 3 0,-2 0 0,-1 1 0,-1 3 0,-2 3-1,-3 4 1,-1 0-1,-3 2 1,-3 2-2,-3 2 2,-3 1 0,-3 3 0,-4 0-1,-6 2 1,-7 5 1,-7 0-2,-8 1 2,-7 1-1,-9 2-1,-9 2 0,-10 2 0,-8 0-1,-8 1 0,-8 2 0,-9 1 0,-6 3 1,-6 0 0,-4 2 0,-1 1 0,-1 3 1,2-2-1,1 4 1,4-1-1,4 3 1,7 0-1,5 1 1,7 3 1,5-1-1,7 1 0,8 0 0,8 1 0,9-1 0,7 2 0,11 0-1,7-3-3,10 5-2,7-3-7,7-3-12,11 6-1,4-7 0,16 10 0</inkml:trace>
  <inkml:trace contextRef="#ctx0" brushRef="#br0" timeOffset="58984.8979">18443 2562 8,'0'0'16,"-8"26"-6,9 5-3,-1 10-3,2 9 2,1 5-1,0 5 2,1 1-1,0-8 0,2-4 0,-3-13 3,2-6 0,-3-13 2,1-5 0,-3-12-1,-1-12-1,-3-7-2,0-6 0,0-8-3,2-8-2,0-8-2,2-6 0,3-4 0,1 0 0,5 5 0,3 1-1,2 6 1,2 8 0,3 7-1,1 10 0,2 9 0,1 10 0,-2 10 0,0 8 0,-4 10-1,-5 9 2,-5 8-1,-9 4 1,-7 2 0,-6 0 0,-5-6 1,-4-4 0,-3-9 0,1-6 1,1-9-2,4-10-3,6-6-3,5-10-6,7-8-9,9-5-6,4-13-2,8-3 1</inkml:trace>
  <inkml:trace contextRef="#ctx0" brushRef="#br0" timeOffset="60445.0439">18779 2374 12,'-1'26'12,"4"11"0,-3 11-1,1 12 1,-3 6 0,2 3-1,-2-1-2,1-3-2,1-8-1,0-10-2,1-12 1,0-12-1,2-7 2,-3-16-1,0 0 0,13-6-1,-5-7-1,2-6 0,1-2-1,2-2 0,1 1-2,-2 4-1,-1 3 0,0 7 0,-3 7 1,-8 1-1,13 20 0,-7-2 1,0 3 0,1 3 0,1 1 1,4-4 1,3-2 0,1-7 1,4-5 0,0-9-1,2-1 1,0-8 0,-1-4-1,-2-3-1,-3-3 0,-3-3 0,-4 1-1,-5 2 0,-2 1-1,-3 4 1,-4 4-1,5 12-1,-20-7 1,8 14 0,0 5 0,1 3-1,1 2 2,4 3-1,2 1 1,6 0 0,3-3 1,5-3 0,5-3 0,2-5 0,5-4 0,-1-3 0,2-3 0,0-6 0,-2 1 0,-1-1-1,-4 1 0,-3 2 0,-4 0 0,-9 6-1,10-2 0,-10 2 0,4 11 0,-3 1-1,-1 1 2,2 1-1,-1-1 1,1 0 0,0-3 1,-2-10 0,4 13 1,-4-13-1,10-7 1,-10 7-1,14-20 1,-6 7 0,2-2-1,-2 1-1,1 1 0,-2 3-1,-7 10-1,9-10 1,-9 10 0,0 0 1,6 16-1,-4-4 0,1 2 1,2 2 0,2-2 2,0-3-2,3-1 2,1-7 0,1-4-1,2-8 0,0-3-1,1-3 1,-2-2-2,0 0 1,-3-1-1,-1 4-2,-4 4 1,-5 10-1,0 0 1,0 0-1,0 0 1,0 14 0,1-1 1,2 4 0,2 1 1,4-2 1,3 0 0,6-5 0,2-2 1,3-6 0,0-3 0,-1-4 0,-3-4 0,-3-1 0,-6-3-1,-5-1-1,-7 1 0,-5 2 0,-3 3 0,-3 1-1,-2 4-1,1 3 1,1 2 0,3 3 0,10-6 1,-7 13 0,7-13 1,15 9 0,3-7-1,4-5 1,5-1 0,6-6 0,4 0 0,3-8 1,0 1-2,-2-5 1,-3-3-1,-2-2 1,-5-4 0,-5-6-1,-9-2 1,-6-4 0,-5-1-1,-6 2 0,-4 3 0,-4 4-1,-5 5 0,-1 12 0,-1 7-1,1 12 0,-2 9 0,3 11 1,0 9 0,4 9 0,4 5 1,5 6 0,4 4 0,5 0 1,6 2-2,3 0-2,0-5-7,3-2-13,0 4-6,-4-8 0,-1 4-1</inkml:trace>
  <inkml:trace contextRef="#ctx0" brushRef="#br0" timeOffset="72018.2011">23400 2877 0,'0'0'4,"-5"13"0,6 1 1,-3-1 0,3 8-1,-4 1 2,1 6-2,-3 3 1,1 4-1,-4 2-1,1 0 0,-2 4-2,1 4 2,-1-1-2,1 4 1,-1 0-1,2 1 0,2 0 1,-2 2-1,0-1 0,0-1 0,1-1 1,0 0-1,2 0 1,-2 2-2,1-2 1,2-1 0,0-1 0,1 0-1,0-1 0,0-2 1,-1-1-1,1-2 0,-1 1 1,0-2-1,-2-1 1,0-3-1,0 0 1,0-1 0,1-1-1,1-2 1,1 0-1,1-2 0,1-4 0,0 1 0,2 0 0,-1-3 1,0 2-1,1-2 0,-2-1 0,1 1 0,0 2 0,0-1 0,0 1 0,0-2 0,2 0 0,0-1 0,2 0 0,0-1 1,1-2-1,1 0 0,0 0 1,4 1 0,-3-1-1,1-2 1,-2 1-1,2-2 2,-1 0-2,0-2 1,3-1 1,-1 0-2,2-2 1,2 0 0,2 0 0,0 3-1,3-1 1,-1 2-1,1 0 0,0 1-1,-2 2 1,1 0 0,-1 1-1,0 0 1,-1-3 0,0 2 0,1-2-1,0 0 1,1-1 0,-1-1 0,2-1 0,-2 1-1,2-1 1,-2 0 0,1 1 0,-1-1-2,0 1 2,-1-1 0,2-2 0,1 1 2,1 0-2,1-2 2,3 0 0,-3-1 0,2 0-1,1 2 1,0-3 0,-3 1-2,3-2 2,-2 1-2,2-1 1,-1 0-1,0 0 0,0-1 0,2 2-1,0-2 1,0 2 0,1-2-1,0 1 1,2-2 0,2 2-1,-30-7 4,59 10-1,-59-10 1,52 9-1,-52-9 0,51 8 0,-51-8 0,44 6 0,-44-6-2,45 2-1,-45-2 1,47 0 0,-47 0-1,47-1 1,-47 1 0,46-5-1,-46 5 0,50-8 1,-50 8-1,53-15 1,-53 15-1,57-21 1,-57 21-1,56-24 1,-56 24-1,54-26 3,-54 26-1,47-25 1,-47 25 0,47-28-1,-47 28 1,48-33 0,-48 33 0,48-36-2,-48 36-1,52-44 1,-52 44 0,49-46-1,-49 46 1,40-45 1,-40 45-1,35-43 0,-35 43 1,28-39 0,-28 39 0,18-40 1,-18 40 1,7-39 0,-7 39 0,0-40 1,0 40 0,0-38 1,0 38-1,0-40 0,0 40-2,0-40 2,0 40-2,0-47 0,0 47-1,0-51 0,0 51 0,0-52-1,0 52 1,0-55 1,0 55-1,0-55-1,0 55 1,0-56-1,0 56 0,0-61 0,0 61 0,0-63 0,0 63 0,0-65 0,0 65 0,0-67 0,0 67 0,0-68 0,0 68 0,0-68 0,0 68 0,0-69 0,0 34 0,0 0-1,0-2 2,0 2-2,0 0 1,0-1 0,0 0 0,0-1 0,0-1 0,0 1 0,0-1 0,0-2 0,0 0 0,0 2 0,0-1 0,0 1 1,0-1-1,0-1-1,0 2 1,0-2 0,0-1 0,0-1-1,0 0 1,0-2 0,0 1 0,0-2-2,0 2 2,0 0 2,0 0-4,0 0 4,0-2-2,0 0 0,0-1 0,0-4 1,0 0-1,0-2 0,0 1 0,0 0-1,0 1 2,0-2-2,0 4 1,0 4 0,0 2 0,-14-1-2,-3 4 4,-3 3-4,-3 0 4,-2 0-2,-4 5 1,-3 1-1,-1 4-1,-1-3 1,-3 5-2,-1 6 2,-2 3-1,-1 2 1,-1-2-1,2 7-1,-3 0 1,0 6 0,-1 1 0,1 0 0,0 7 0,3 2 0,-3 6-1,4 0 3,0 2 0,3 5-2,1 0-1,-6 3 1,4-1 0,-5 3-1,6 2 1,-4 1 0,6 3 0,-6-1 2,6-1 0,3 3 0,3-1-1,2 0 1,1-3 0,0 2-1,2-2 1,0 0-1,1 0 0,-2-2-1,1 0 0,1-2 0,0-3 0,1-1 0,1-1-1,-2-3 1,3-2 0,0 0 1,2-1 1,-2 2-1,0-4 1,-2 2-1,0 0 0,-2 0 1,-1 1-1,0 0 1,1-2-1,-1 1 0,2 1 1,-1-2-1,2 1 0,3 0 1,-2 1-1,2 0 1,-2 0-1,2 0 0,0-1 1,2 3-3,0-3 3,2 0-2,3 0 1,0 0-2,2 1 1,2 0 0,1 2 0,1 1 1,0 4-1,1 0 1,0 3-1,1 1 1,1 0 0,1 1 0,1 1-1,1-2-4,3 1-7,2 1-13,0-7-3,9 3 1,-4-10 0</inkml:trace>
  <inkml:trace contextRef="#ctx0" brushRef="#br0" timeOffset="73113.3106">22981 8422 21,'-22'-14'20,"6"10"3,-9-5-1,1 9-10,-2 7-2,-2 7-1,1 7 0,0 6-1,5 3-1,2 3-2,8 1 0,3-3-2,8-1 1,7-9-1,6-4 1,3-8-1,4-5 1,1-9-1,2-3 0,0-8-1,1-2 0,-4-3-2,-2-2 0,-1 1 0,-5 1 0,-1 3 1,-3 5-2,-7 13 1,0 0 0,10 1 0,-9 16 0,1 6 0,0 5-1,3 3 1,2 4 0,3-2-1,1-3 0,5-5-1,1-6-1,3-7-4,1-10-3,4-6-7,1-5-6,-3-11-3,6 2-4,-8-14 2,6 8 0</inkml:trace>
  <inkml:trace contextRef="#ctx0" brushRef="#br0" timeOffset="73488.3481">23309 8533 16,'-4'13'15,"8"8"-3,-6 1-2,4 5 1,-3-2-3,1 1-1,-1-5 0,-1-3-1,1-4 1,1-14 1,0 14 1,0-14 0,0 0-2,4-11-1,-4 11-1,9-22 1,-1 7-3,-1 1-2,1-3 1,0 5-2,0 2 1,-8 10-1,16-6 2,-16 6-2,13 17 1,-6-4-1,1 2 0,-1 1 1,1 0-1,-1-2 0,1-2 0,-8-12 0,14 13-1,-14-13-3,13 0-4,-2-5-6,0-1-5,1-6-6,7 3-3,-2-7 1,9 6 0</inkml:trace>
  <inkml:trace contextRef="#ctx0" brushRef="#br0" timeOffset="74835.4826">23704 8617 8,'0'0'17,"0"0"0,0 0-2,-6 19-4,2-8-1,1 4-1,0 2-1,1 1-1,0 1-1,2-1-2,2-3-1,3-2-2,-5-13 0,16 12-1,-3-13-2,2-5-1,0-5-1,4-6-1,-1-4-1,5-4 2,-2-4-3,2-4 1,-3-1 0,-1-2 3,-2-2-1,-3 2 4,-4 4 2,-4 0 4,-3 8 2,-4 0 3,-1 9 0,-3 3 1,5 12-1,-10-8 0,10 8-3,-10 15-3,4 3-1,-3 5-4,4 5 2,1 8 0,3 3 0,1 3-1,4-1 0,3-1 0,6-5 1,1-5-1,4-3 2,-4-9-3,4-2 0,-2-6-1,2-3 1,-3-3-3,-1-6 2,-1 1-1,-3-2 1,-1-1 0,-9 4 1,11-6 0,-11 6 0,0 0 1,0 0-1,0 0 0,0 0 0,7 13 0,-7-13-1,4 14 1,-4-14 0,5 17 0,-5-17-1,12 11-1,-2-10-1,2-2-4,0-3-2,5-3-1,1-5-2,2-1 0,0-3-1,1-3 0,-2 2 4,-3 0 5,-1 3 3,-5 4 2,-10 10 2,10-10 2,-10 10 2,-2 14 3,-2 2-1,-2 2-2,1 4-1,-1 3 1,2 1-1,-1-4 0,2-2 0,0-5 0,2-4 0,1-11 1,-6 13 1,6-13 0,-6-10-1,5-3-1,3 1-1,1-8-2,2 1-1,2-5-2,2 1 0,2 3-1,3 3 1,2 3 0,4 4-1,-20 10 3,40 0 0,-40 0 0,40 19-1,-40-19 1,40 31-1,-40-31 1,26 35-1,-26-35-3,0 0 0,28 42 0,-28-42-1,0 0 1,0 0 0,0 0-1,36 10 0,-36-10 2,0 0-1,0 0 1,35-8 0,-35 8 0,0 0 0,41 1 1,-41-1 1,34 3 0,-34-3 1,37-1 0,-37 1 0,33-6 1,-33 6 0,0 0-1,29-31 0,-29 31 0,1-35 0,-1 35-1,-16-42 1,16 42-1,-24-41-1,24 41 1,0 0-1,-41-29 1,41 29-1,0 0 0,-29 32 1,29-32-1,-4 49 1,4-49-1,11 61 1,-11-61-1,25 54 1,-25-54-1,32 38 0,-32-38-1,34 17-2,-34-17-2,32-14-3,-32 14-8,0 0-19,25-59 1,-25 59-2,-3-71 3</inkml:trace>
  <inkml:trace contextRef="#ctx0" brushRef="#br0" timeOffset="75112.5104">24293 8416 92,'-11'-2'34,"11"2"0,-8-8 0,8 8-30,-9-18-2,8 6-4,1-2-2,2 0-1,-2-4-2,9 4-4,-4-5-10,2-2-10,-1 9 0,-6-3-1,0 15 3</inkml:trace>
  <inkml:trace contextRef="#ctx0" brushRef="#br0" timeOffset="75346.5339">23380 8275 95,'-11'-2'31,"-1"-9"-5,12 11-11,0 0-40,-2-14-6,2 14-1,1-13-1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10T15:16:21.93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12859 8769 3,'9'-13'7,"6"2"1,-1-6-1,7 2 0,-1-10 1,4 3-1,-2-6 0,3 1-1,-1-8 1,1-1-2,0-6-1,1-3 0,-1-4 1,2-4-1,-1-6 2,4-3 0,1-3 0,0-1 0,-1-3 1,-3-1 0,0 2 1,-3 0 0,0 1-2,-4-2-1,-2 3-2,-1-3 1,-3 3-2,-1-5 1,-1-3-2,0-4 0,-1-1 2,-2-4-2,-1-2 1,-4-3-1,0-3 1,-3-1-1,-2 1 1,-3-3-2,-3 3-1,-3 0 2,-2 0-1,-2 0 0,-1 1 0,-3 1-1,0 2 1,-5-1 0,1 0 0,-2-2 0,-3 2 0,0 1-1,0 2 1,0 0 0,-2 3-1,0 3 1,1 5 0,-1 2 0,3 4 0,-3 0-1,-1 3 1,1 1 0,0 4-2,0 1 2,-2 3-1,0 3 1,-3 3 0,-2 5 0,-2 3 0,-1 4-1,-3 3 1,-1 2-1,-2 3 1,1 2-1,-2 0-1,-1 2 2,1 1-2,0 2 2,-2 1-1,-2 1 1,-1-1-1,-3 3 1,2 1-1,-3 2 0,0 2 1,0 4-1,-2 0 1,2 3-1,-4 5 0,1 3 0,-2 3 1,-2 5-1,2 4 0,-2 3 1,1 4-1,0 3 1,3 2 0,-1 2 0,4 1 0,0 0-1,-1 1 1,3 2 0,-2 3 0,2 5 1,0 2-1,4 4 0,1 4 0,2 4 0,4 3 0,2 2-1,4-1 1,3 3 0,2-1 0,2 7 0,2-1-1,2 4 1,1 1 0,3 2 0,1 3-1,4 0 1,0 1 0,4-2 0,0 0 0,2-3 1,1 0-1,1 3 0,0-1 0,0 1 0,1-1 0,1-1 0,0-1 0,0-2 1,1-2-1,0-2 1,1-4-1,0-1 1,-1 0-1,3-1 1,-3-1-1,2 1 0,-1-2 1,1 0-1,-1-1 2,2-2 0,0 0-1,0-3 1,-1 0-1,1 1 1,-1 0 0,1 2 0,-1 0-3,-1-1 2,1 0-1,-3-2 1,3-1-1,0 1 0,1-4 1,-1 0-1,3 0 2,-2 1-2,3 2 1,3 0-1,-2 3 2,3-3-3,-1 0 2,2-1-1,1-2 0,1-4 0,1-2-1,-1 2 1,3 0 0,-2 0-1,3 3 2,-2-1-2,1 3 1,2 1 0,1 3 2,0-3-2,2 0 0,1 0 0,1 0 1,-2 0-1,4 0-1,-1 0 1,1 0-1,-1-1 1,2 1-1,-1-3 1,1 1-1,4-6 1,-2-1 0,1-2 1,2-1-1,1-1 0,0-4 1,0 0-1,2-2 0,-3-1 0,1 0 1,0-2 0,1-2-1,-1-2 1,1-3 0,2-1 0,-1-2-1,2-2 2,0-1-2,0-2 0,-2-3 0,-1-2 0,-1 0 0,-1-2 0,-1-3 0,1 0 1,0-2-1,1-3 1,-1 1-1,0-2 0,1 1 1,-1-2-1,0 3 0,0-2 0,0 1 0,0 1 0,0-3 0,2 3 0,1-3 0,0 1 0,0 0 1,-1-1-1,1-2 1,0-1-1,3 0 1,-1-4-2,1-1 1,0-2 0,2 0-1,2-4 1,1-2-1,3 0 1,0-3 0,2-2 0,0-1 0,2-2 1,0-3-1,1 1 0,-1-2-1,0-1-4,-2-4-14,-3-7-11,7-2-1,-8-18-1,3-5 1</inkml:trace>
  <inkml:trace contextRef="#ctx0" brushRef="#br0" timeOffset="1396">13918 4517 6,'-3'-11'18,"-6"-8"0,9 19-1,-4-20-7,4 20-1,0-13 0,0 13 0,0 0 1,5 16-1,-1 6-1,-1 10-2,3 13 0,-1 7-1,1 12 1,-1 6-1,2 6-2,-1-3 0,0-2 0,-1-6-1,1-4-1,0-10 0,1-5 0,0-8-2,1-5 0,0-6-1,-1-7-1,3-6-2,0-12-3,1-4-6,3-6-9,-4-16-7,3 1 3,-6-14 0</inkml:trace>
  <inkml:trace contextRef="#ctx0" brushRef="#br0" timeOffset="1690">13726 4984 30,'-14'3'24,"14"-3"1,0 0 3,23-4-14,2-2-8,6-3 0,4 2 0,0-4 0,0 4-2,-3-3-1,-4 4-2,-5 0-1,-5 3-1,-2 0-3,-4 0-3,3-1-5,2 3-7,-1-5-6,5 6-3,-5-7 1,7 7 1</inkml:trace>
  <inkml:trace contextRef="#ctx0" brushRef="#br0" timeOffset="2058">14235 5032 29,'-2'28'16,"6"7"-1,-2-6-1,5 1-1,-1-8-2,3-2 0,2-6-1,1-10-1,2-4 0,0-9-1,2-3 0,-3-8-1,1 1-2,-4-6 1,1 2-3,-5-1-1,-2 4 2,-5 3-3,-3 1 2,-4 5-3,-2 5 0,-2 4 0,-3 5-1,0 4 0,-2 2-2,4 3-1,0-1-3,5 1 0,-1-7 0,9-5-4,0 0-4,10-22-6,3 5-5,-2-14-1,10 5 2,-6-15 2</inkml:trace>
  <inkml:trace contextRef="#ctx0" brushRef="#br0" timeOffset="2322">14433 4590 0,'0'0'18,"0"0"4,0 0-5,-1 10-2,4 11 0,-1 7 0,2 10-1,2 7-1,-1 9-4,3 5-4,-2 2-1,3 1-1,-1-6-1,0-6-1,0-8-1,-1-7 0,0-8-3,0-11-2,-7-16-6,15 9-6,-10-23-8,6 1-3,-5-16 1,8-1 1</inkml:trace>
  <inkml:trace contextRef="#ctx0" brushRef="#br0" timeOffset="2735">14643 4857 7,'1'20'19,"-3"-5"2,4 8-6,-1 3-4,3 3 1,-2-2-2,2-1-2,0-4-2,0-6 0,-1-2 0,-3-14 1,5 12 0,-5-12 0,0 0-1,10-22 0,-5 5-1,-1-4-2,2-2-2,-1-3 0,1 3-1,-2 2 0,-1 4 0,-1 3 0,-2 14 0,0 0 0,0 0 1,6 17 0,-4 4 0,0 2-1,1 3 1,0 2 1,1-1-2,0-3 0,0-5-4,3-4-1,-7-15-4,13 10-3,-13-10-3,17-15-5,-7 2-5,-1-12-2,6 6 1,-6-7 3</inkml:trace>
  <inkml:trace contextRef="#ctx0" brushRef="#br0" timeOffset="3758">14896 4971 23,'0'0'19,"18"16"-3,-18-16 0,17 11 0,-8-5 0,-9-6-2,15-2 0,-15 2-3,6-17-1,-8 3-2,0 0 0,-4-3-4,1-1-3,-2 1 0,0 4-1,1 1 0,6 12-1,-10-16 1,10 16-1,0 0 0,-10 8 0,10 6 0,2 4 1,1 4 0,1 4 0,1 2 1,2 0-1,0-3 1,3-1-1,-2-6 1,2-5-1,-1-5 0,2-6 0,1-8 1,-1-5 0,2-6-2,1-7 2,-1-4-3,0-2 1,1 0-1,-4 0 0,0 7-1,-3 2-1,0 8 2,-7 13-1,10-2 2,-7 14 0,1 6 0,-1 4 1,1 4 0,0 0 0,0-1 1,-2-1-1,0-6 1,-1-2 1,-1-16 0,1 12 0,-1-12 0,7-10 1,-3-5 0,4-3-1,-1-4-1,3-2 0,1-4-1,2 0 0,-2 4-1,-2 4-1,0 8 1,-9 12 0,13-7 1,-13 7-2,6 24 2,-5-4 0,0 4 0,0 2-1,1 1 1,-1-3-1,1-3 0,1-3 0,-3-18 0,11 16-1,-2-16 1,0-4 1,4-6 0,0-3 1,2-2-1,2-1-1,-1-2 1,2 1-1,-1-2 1,1 1 0,0-1 0,1 0 1,-3 1 0,1 0 1,-4-1 1,-1 2-1,-6-2 1,-2 3-1,-6 1 1,-3 1-2,-4 0 1,-1 3-1,-2 3 0,0 3 0,0 5-1,0 7 1,2 4-1,1 5 1,3 4-1,2 5 0,2 0 1,4 2 0,5-1 1,5-2 0,5 0 0,5-3 1,2-5-1,5-4 0,1-3 0,0-4-1,1-5-2,-3-6-6,0-7-17,-1-1-10,-7-11 1,2 3-2,-3-13 1</inkml:trace>
  <inkml:trace contextRef="#ctx0" brushRef="#br0" timeOffset="46050">23023 4803 10,'16'0'6,"-16"0"2,17 3 0,-17-3 0,10-3 1,-10 3 2,0 0-1,8-15-1,-8 15-2,2-18-1,-3 6-1,-2-2-1,-2-3 0,-1-1-2,-4-3 0,-4-4-1,-2-2 0,-4-1 0,-1-2 0,-3 0-1,-4-2 1,-2 1-1,-3-1 0,0 4 0,-2-1 0,-3 0 0,-2 1 1,-3 1-1,-2 0 1,-4 1 0,-3 2 1,-1-2-1,-3 1 1,-4 0-1,-2 1 0,-1-1 0,-2 0 0,-3 2-1,0-1 1,-3 1-1,-2 4 0,2 1 1,-2 3-1,0 3 1,0 4-1,1 3 0,1 4 0,2 5 1,0 2-1,3 2 0,1 5 0,2 1 0,1 2 0,2 5 0,3 2 1,3 1-1,4 2 0,2 5 0,2 2 0,4 2 1,2 1-1,2 2 0,2 2 1,1 3-1,1 1 1,0 2-1,1 1 0,2-2 0,3 2 0,-1 0 0,2-1 0,1 1 0,2-4 0,1 0 0,1 2 1,1-2-2,1-3 2,1-1-1,0-1 0,2-1 0,0-1 0,-1 0 0,2-3 0,-1 2 0,0-1 1,-1-1-1,1 0 0,0 0 0,-1-1 1,2 0-1,-3 1 0,1-1 0,0 0 0,-1 1 1,1 0 0,-3 0 0,2 1 1,-1 1-1,2 0 1,-2 0-1,3-1 0,0 2 0,2-1 0,0 2-1,1 0 1,1-1 0,-1-1 1,3 1-1,0-2 0,1 2 1,0-2-1,2 0 1,1-1 0,0 2 0,1-1 0,2 2 0,-2-1 1,3 3-1,-2 2 0,0 3 0,1-1-1,0 0 0,0 3-1,2-1 1,1 3-1,2-2 1,0 0-1,2 0 1,0-1 0,2 3 0,1-1 1,-1 0-2,0 1 2,0 2-2,0 1 2,0 3-2,-1 2 0,-1 1 1,0 0-1,-1 1 2,0-1-1,-1 0 1,0-1-1,0-5 1,-1-1-1,1 0 1,-2-3-1,1-2 1,-1 0-2,0 1 1,-1-3-1,0-1 1,0-2-1,0-1 1,1 0-1,-1 2 0,1-5 1,0 0-1,2-1 0,0 0 0,1-1 1,0 0-1,1-1-1,1-3 2,-1 1-1,3 0 0,-1 2 0,1-2 0,1 2 0,1-1 0,0 0 0,2-1 1,2-1-1,-1 2 0,3-5 0,1 2 0,0 0 0,3 0 1,0-1-1,2-1 0,0-2 1,1 0-1,2-3 1,0 0-2,1-5 2,-1 1-2,2-3 1,0-2 0,0-1 0,0-3 0,0-1 0,0-2 0,-1-2 0,-1 1 0,1-3 0,-2 1 1,1-1-1,1 1 0,-1-2 0,0 1 0,3 0 0,-1 0 0,0-1 0,2 0 0,-2 0 0,0 0 0,0-1 0,0 1 0,-2 0 1,0-1-1,2 2-1,-2-1 1,0 1 0,2-1 0,-2 1 0,0 0 0,3 1 0,-2-1 0,0 0 0,0-1 0,-1 0 0,0 1 0,1-1 0,0 1 0,0 0 0,1 1 0,-2-1 0,1-1 0,2 1 0,-1 0 0,0-1 0,3 0 0,0-2 0,0 1 0,1-2 0,1 1 0,1-2 0,1 2 0,2 0 0,-2-2 0,3 2 0,0 1 0,3-2 1,0 1-1,1 0 0,-1 1 0,4-1 0,1 1 0,0 1-1,1-1 1,1 1 0,3-1 0,2 0 0,0 0 0,2-2 0,-1 2 0,4-1 0,1-1 0,1 1 0,0 1 0,2-1 0,4 0 0,0 0 0,2 1 0,0-1 0,3-2 0,0 1 0,1-1 0,1-1 0,0 0 0,0-1 0,-2 0 0,0 0 1,-3 0-1,-2-1 0,-4 0 1,-3-1-1,-4 0 1,-3-1-1,-2-2 1,-7-1-1,-1 0 0,-4-4-1,-3 0 1,-5-3 0,-3-1 0,-4-3 1,-4-3-1,-3-4 0,-3-1 1,-4-4-1,-1-4 0,-3-4 1,-1-3-1,-2-2 1,-1-1-1,-1-4-1,-1-1 2,0-2-2,-1-1 2,-2-2-1,-1 0 0,-2-2 0,1-2 0,-4 2 1,-1 0-1,-2-1 1,-2-1-2,0 0 2,-2 1-2,0-1 2,0 1-2,-2-2 2,3-2-2,-1 0 2,2 0-1,-1 1-1,2-3 2,-1 1-1,3 0 0,-2 1 0,2-1 0,0-1-1,0 0-1,3-4 2,0 1-2,-1-4 1,3-2 0,1-2-1,2-4 1,1-1-1,2-1 2,0 0 0,-1-2-1,1 3 1,-1 4 0,-1 4-1,-2 6 1,-1 3 0,-1 4 0,-2 4 0,-1 1-1,0 4 2,-2 0 0,0 3-1,-1-1 1,-1 3-1,-2 2 1,0 3-1,-5 1-1,0 3-4,-9-3-9,-9 7-22,-4 8 0,-20 1-2,-12 8 2</inkml:trace>
  <inkml:trace contextRef="#ctx0" brushRef="#br0" timeOffset="89049">22372 3149 9,'0'0'21,"5"-13"1,-5 13 0,0 0-13,0 0 1,0 0-1,3 24-2,-4 2 1,-2 10-2,2 10-1,-1 9-1,1 6 0,-1 5 0,2 2-2,1-6-1,1-4 0,2-7 0,1-8-1,0-8 0,2-6-3,2-8-2,-2-8-3,3-8-8,1-7-6,-5-13-6,6 1 2,-9-16 0</inkml:trace>
  <inkml:trace contextRef="#ctx0" brushRef="#br0" timeOffset="89673">22214 3510 26,'-16'1'26,"16"-1"1,-10 3 2,10-3-11,19-13-6,-4 6-4,3 0-2,0-3-1,3 1-1,3-2-2,0 1-1,-1 1-1,-3-1 0,0 1 0,1-2-2,-1 3-1,0-2-3,1 3-2,-4-4-4,0 5-2,-2-1-3,-2 2-2,1 0 2,-2 0 2,-1 3 1,-11 2 3,18 2 4,-18-2 5,13 15 5,-7 2 2,-2 3 1,1 8 2,-2 2-1,1 5 1,0-1 0,1 3 0,-1-3-2,3-4 1,1-4 1,1-5 0,1-3 1,0-8-1,1-3-1,-1-6 1,0-1-2,-1-8-1,-9 8-1,16-23-2,-10 5 0,1-3 0,-2 0 0,-3-2-1,-1 3-1,-2 1 1,-3 4 0,4 15 0,-19-11-1,1 14 0,-2 4-1,0 6-3,0-3-5,3 3-3,2-2-3,6-5-5,9-6-8,10-12 1,10-3-1</inkml:trace>
  <inkml:trace contextRef="#ctx0" brushRef="#br0" timeOffset="89952">23000 3129 20,'-7'27'24,"-9"0"2,3 13-9,3 8-3,1 7-1,3 6-2,2 4-1,5 1-4,2-4-2,3-4-3,2-10 1,-1-8-1,2-10-1,-1-8-1,0-9-1,-8-13-4,15 1-7,-6-9-10,-3-13-6,4 1 2,-6-12-1</inkml:trace>
  <inkml:trace contextRef="#ctx0" brushRef="#br0" timeOffset="91290">23117 3550 30,'3'28'24,"-6"0"-6,3 6-1,-1-1-5,1 1-2,1-3-5,0-7 0,2-3-1,-1-9 0,-2-12 1,0 0 0,12 3 0,-7-13 0,2-4 0,-1-4-2,2-4 0,0-1-2,0 1 0,-2 3 0,0 3 0,-3 4-1,-3 12 0,0 0 2,8 10-2,-5 6 1,-1 1-1,0 1 1,2-1-1,0-1 2,0-2-4,-4-14 1,11 10-2,-11-10-1,15-11 0,-2 3-1,-2-7-1,3 3 0,0-4 0,2 2 1,-2 1 1,2 6 0,-4 2 2,1 3 0,0 2 3,-1 1 0,2 2 2,-1-3 2,4 0 2,-2-5 0,2 3 0,-3-7 2,0 5-2,-4-9 2,-1 5-4,-6-6-1,-1 3-1,-7-3 0,1 1-1,-4-1-1,0 2-1,-1 2 1,0 3-2,0 6 1,0 3 0,9-2 0,-15 23-1,9-5 1,3 6-1,2 4 2,2 1-2,3 1 2,3-2-2,4-3 2,1-3-1,4-6 1,-1-5-1,3-7 1,-1-5-1,2-5 0,-1-4 1,0-5-1,-3-5 0,1-2-1,-3-2 0,-1 3 0,-3 3 0,-2 4-1,-2 2 0,-5 12 1,0 0 0,3 12 1,-4 6-1,0 3 1,-1 3 0,1 0 1,0 1-1,1-4 1,1-4-1,0-6 1,-1-11 0,0 0 0,8 0 0,-3-12 0,2-6 1,1-4-2,2-5 1,0-2-2,3-1 1,-1 4-1,-3 3 0,0 5-1,-2 8 1,-7 10 0,11 6 0,-9 9 1,0 4-1,-1 3 1,1 1 0,1 0 0,0 0 0,1-6 0,1-1 0,-5-16 0,14 16 0,-5-13 0,2-3 1,3-1 0,0-3 1,2 0 0,-1-2 0,2 0-1,0-4 2,1-2-2,0-1 0,0-2-1,0-3 0,1-1-1,-2-2 2,-1-2-1,-4 1 0,-4-1 0,-2 0 1,-6-1 0,-5 1-1,-3 2 0,-3 2 0,-4 6 0,-1 6 1,-2 8-1,1 10 0,1 6 0,3 7 1,4 5-1,5 3 1,7 1 0,8 0 1,11-6 0,9-4-1,7-6-1,8-9 1,0-7-2,4-7-2,1-4-2,3-10-24,-10-9-7,-3-5 1,-8-11-1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F253-186A-7F4C-8544-58B1D44D1626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DF74-3DBF-EE4C-9C9E-AEA80E36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2F6-5B72-3742-A990-AB923DE2180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customXml" Target="../ink/ink24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customXml" Target="../ink/ink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customXml" Target="../ink/ink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customXml" Target="../ink/ink30.xml"/><Relationship Id="rId4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customXml" Target="../ink/ink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customXml" Target="../ink/ink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14 04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29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14 04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676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Chapter 4: Aromatic Compounds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Bitter almonds are the source of the aromatic compound benzaldehyde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31960" y="1984320"/>
              <a:ext cx="1378800" cy="122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1160" y="1974240"/>
                <a:ext cx="1398600" cy="12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1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 120 04_UN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For more than two substituents, their positions are designated by numbering the ring.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81720" y="1126440"/>
              <a:ext cx="5107320" cy="232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9480" y="1121040"/>
                <a:ext cx="5125320" cy="23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8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20 04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685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Aromatic hydrocarbons, as a class called Arenes (Ar) the aryl groups are therefore aromatic substituents.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1520" y="2451240"/>
              <a:ext cx="7455960" cy="3930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880" y="2447640"/>
                <a:ext cx="7480440" cy="39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0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21 04_UNF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8825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533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The symbol Ph is sometimes used as an abbreviation for phenyl group</a:t>
            </a:r>
          </a:p>
        </p:txBody>
      </p:sp>
      <p:pic>
        <p:nvPicPr>
          <p:cNvPr id="25603" name="Picture 2" descr="p 121 04_UNF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721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8480" y="1022760"/>
              <a:ext cx="7515360" cy="501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120" y="1019160"/>
                <a:ext cx="7534080" cy="50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21 04_UN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6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p 121 04_UN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76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Name the following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6480" y="1307880"/>
              <a:ext cx="6786000" cy="460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40" y="1293840"/>
                <a:ext cx="6801120" cy="46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2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22 04_UN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94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Electrophilic Aromatic Substitution</a:t>
            </a:r>
          </a:p>
        </p:txBody>
      </p:sp>
      <p:pic>
        <p:nvPicPr>
          <p:cNvPr id="29699" name="Picture 2" descr="p 122 04_UN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6257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22360" y="362520"/>
              <a:ext cx="2280960" cy="423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7960" y="350280"/>
                <a:ext cx="2302560" cy="42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4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22 04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855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23 04_UN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84600"/>
            <a:ext cx="65293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49760" y="542880"/>
              <a:ext cx="6056280" cy="367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536040"/>
                <a:ext cx="6081120" cy="36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23 04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400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p 123 04_UNF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3500"/>
            <a:ext cx="7239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3480" y="159840"/>
              <a:ext cx="7639560" cy="637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080" y="144360"/>
                <a:ext cx="7660440" cy="64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23 04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08320" y="226440"/>
              <a:ext cx="8428320" cy="632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20" y="218520"/>
                <a:ext cx="8460000" cy="63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23 04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19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Mechanisms of Electrophilic Substitutions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96720" y="1659600"/>
              <a:ext cx="601200" cy="29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800" y="1650960"/>
                <a:ext cx="62172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0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24 04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88"/>
            <a:ext cx="9144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p 123 Fig 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667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3920" y="3424680"/>
              <a:ext cx="7736040" cy="2829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840" y="3413880"/>
                <a:ext cx="7751520" cy="28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15 04_U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Sources of Benzene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77600" y="703800"/>
              <a:ext cx="7111800" cy="603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520" y="693720"/>
                <a:ext cx="7126560" cy="60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9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24 04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24 04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2075"/>
            <a:ext cx="701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36280" y="711000"/>
              <a:ext cx="1440" cy="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400" y="708120"/>
                <a:ext cx="720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0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24 04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p 125 04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9360" y="987120"/>
              <a:ext cx="7695360" cy="503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680" y="975240"/>
                <a:ext cx="7713720" cy="50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25 Fig 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796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05960" y="1605240"/>
              <a:ext cx="6671160" cy="481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960" y="1602720"/>
                <a:ext cx="6693480" cy="48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p 126 04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95400"/>
            <a:ext cx="8067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Nitration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03960" y="1064160"/>
              <a:ext cx="8217720" cy="538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920" y="1060200"/>
                <a:ext cx="8237880" cy="54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26 04_UNF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70840" y="2678400"/>
              <a:ext cx="7047720" cy="157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6080" y="2664720"/>
                <a:ext cx="7066800" cy="16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26 04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81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sulfonation</a:t>
            </a:r>
          </a:p>
        </p:txBody>
      </p:sp>
      <p:pic>
        <p:nvPicPr>
          <p:cNvPr id="40963" name="Picture 2" descr="p 126 04_UN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4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p 127 04_UNF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629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004280" y="65520"/>
              <a:ext cx="5081040" cy="625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9240" y="56520"/>
                <a:ext cx="5096160" cy="62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7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27 04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91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Alkylation and Acylation (Friedel-Crafts reaction)</a:t>
            </a:r>
          </a:p>
        </p:txBody>
      </p:sp>
      <p:pic>
        <p:nvPicPr>
          <p:cNvPr id="41987" name="Picture 2" descr="p 127 04_UN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0000" y="1582920"/>
              <a:ext cx="6044040" cy="333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80" y="1575720"/>
                <a:ext cx="6056280" cy="33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9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27 04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48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p 127 04_UNF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61200" y="325080"/>
              <a:ext cx="5658120" cy="33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480" y="316080"/>
                <a:ext cx="5675400" cy="33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2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28 04_UN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Ring-Activating and ring-Deactivating Substituents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2800" y="1451880"/>
              <a:ext cx="8742240" cy="470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60" y="1442880"/>
                <a:ext cx="8769960" cy="47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7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29 Fig 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9009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4120" y="334080"/>
              <a:ext cx="7779960" cy="615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880" y="325800"/>
                <a:ext cx="7798320" cy="61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6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15 04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33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Some Facts About Benzene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Reacts mainly by substitution</a:t>
            </a:r>
          </a:p>
        </p:txBody>
      </p:sp>
      <p:pic>
        <p:nvPicPr>
          <p:cNvPr id="16388" name="Picture 2" descr="p 115 04_U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376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0160" y="1108800"/>
              <a:ext cx="8517240" cy="5257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480" y="1098720"/>
                <a:ext cx="8538840" cy="52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8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29 04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Ortho</a:t>
            </a:r>
            <a:r>
              <a:rPr lang="en-US" sz="2800"/>
              <a:t>, </a:t>
            </a:r>
            <a:r>
              <a:rPr lang="en-US" sz="2800" i="1"/>
              <a:t>Para</a:t>
            </a:r>
            <a:r>
              <a:rPr lang="en-US" sz="2800"/>
              <a:t>-Directing and </a:t>
            </a:r>
            <a:r>
              <a:rPr lang="en-US" sz="2800" i="1"/>
              <a:t>Meta</a:t>
            </a:r>
            <a:r>
              <a:rPr lang="en-US" sz="2800"/>
              <a:t>-Directing Groups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120" y="1378080"/>
              <a:ext cx="5771160" cy="376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" y="1371960"/>
                <a:ext cx="5783040" cy="37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073640" y="3104280"/>
              <a:ext cx="537840" cy="217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1760" y="3091680"/>
                <a:ext cx="55440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4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30 04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5800" y="312480"/>
              <a:ext cx="8298000" cy="3324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80" y="306000"/>
                <a:ext cx="8322480" cy="33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30 04_UN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/>
              <a:t>Ortho</a:t>
            </a:r>
            <a:r>
              <a:rPr lang="en-US" sz="2400"/>
              <a:t>, </a:t>
            </a:r>
            <a:r>
              <a:rPr lang="en-US" sz="2400" i="1"/>
              <a:t>Para</a:t>
            </a:r>
            <a:r>
              <a:rPr lang="en-US" sz="2400"/>
              <a:t>-Directing Groups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3720" y="1617480"/>
              <a:ext cx="8408880" cy="343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320" y="1613880"/>
                <a:ext cx="8418240" cy="34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0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30 04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81200" y="2468880"/>
              <a:ext cx="5771520" cy="196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240" y="2462040"/>
                <a:ext cx="5781960" cy="19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31 04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"/>
            <a:ext cx="381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p 131 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752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2040" y="1147320"/>
              <a:ext cx="8529480" cy="5367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800" y="1136520"/>
                <a:ext cx="8557920" cy="53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6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32 04_UNF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480" y="109800"/>
              <a:ext cx="8627760" cy="5470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0" y="101160"/>
                <a:ext cx="8654760" cy="54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32 04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55120" y="1369440"/>
              <a:ext cx="3108600" cy="130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8640" y="1361880"/>
                <a:ext cx="3122640" cy="13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33 04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720" y="1440"/>
              <a:ext cx="8335440" cy="617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" y="-12600"/>
                <a:ext cx="8353080" cy="62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6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33 04_UNF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7280" y="624960"/>
              <a:ext cx="8311320" cy="297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80" y="619560"/>
                <a:ext cx="8332920" cy="30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0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33 04_UN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0920" y="1574640"/>
              <a:ext cx="6216480" cy="430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60" y="1562040"/>
                <a:ext cx="6236280" cy="43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8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16 04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69888"/>
            <a:ext cx="481488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 116 04_U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82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 117 04_UN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81400"/>
            <a:ext cx="439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p 117 Fig 4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828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6200" y="29718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Friedrich August Kekule’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838320" y="946800"/>
              <a:ext cx="4662360" cy="471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8240" y="938520"/>
                <a:ext cx="468072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34 04_UNF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086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Importance of Directing Effects in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2840" y="941400"/>
              <a:ext cx="6917040" cy="552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840" y="935640"/>
                <a:ext cx="6939000" cy="55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34 04_UN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4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6320" y="222840"/>
              <a:ext cx="8534880" cy="6180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" y="208800"/>
                <a:ext cx="8557920" cy="62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9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35 04_UN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477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Polycyclic Aromatic Hydrocarbons</a:t>
            </a:r>
          </a:p>
        </p:txBody>
      </p:sp>
      <p:pic>
        <p:nvPicPr>
          <p:cNvPr id="59395" name="Picture 2" descr="p 135 04_UNF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0"/>
            <a:ext cx="228123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46560" y="1476720"/>
              <a:ext cx="5198040" cy="183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920" y="1466280"/>
                <a:ext cx="5216400" cy="18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7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135 04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0960" y="155160"/>
              <a:ext cx="5691960" cy="330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20" y="146520"/>
                <a:ext cx="5706000" cy="33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9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37 04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Fused polycyclic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26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138 04_UN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357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84720" y="860040"/>
              <a:ext cx="6074640" cy="513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400" y="856440"/>
                <a:ext cx="6089040" cy="51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38 04_UN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64480" y="401400"/>
              <a:ext cx="1375560" cy="161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760" y="396000"/>
                <a:ext cx="1390680" cy="16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8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139 04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18 Fig 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32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The Orbital Model for Benzene</a:t>
            </a:r>
          </a:p>
        </p:txBody>
      </p:sp>
      <p:pic>
        <p:nvPicPr>
          <p:cNvPr id="18435" name="Picture 2" descr="p 118 04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3810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57200" y="43386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Symbols for Benzene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6040" y="1682280"/>
              <a:ext cx="3319920" cy="228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720" y="1678320"/>
                <a:ext cx="3337200" cy="22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8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18 04_UN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33600"/>
            <a:ext cx="6986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Nomenclature of Aromatic Compounds</a:t>
            </a:r>
          </a:p>
        </p:txBody>
      </p:sp>
      <p:pic>
        <p:nvPicPr>
          <p:cNvPr id="19459" name="Picture 2" descr="p 118 04_UNF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300"/>
            <a:ext cx="7543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Monosubstituted benzenes with common names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1280" y="1806840"/>
              <a:ext cx="6199560" cy="467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560" y="1792800"/>
                <a:ext cx="6214320" cy="46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4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19 04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Monosubstituted benzenes that do not have common names</a:t>
            </a:r>
          </a:p>
        </p:txBody>
      </p:sp>
    </p:spTree>
    <p:extLst>
      <p:ext uri="{BB962C8B-B14F-4D97-AF65-F5344CB8AC3E}">
        <p14:creationId xmlns:p14="http://schemas.microsoft.com/office/powerpoint/2010/main" val="41113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19 04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4488"/>
            <a:ext cx="21336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p 119 04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088"/>
            <a:ext cx="9144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When two substituents are present, we use prefixes </a:t>
            </a:r>
            <a:r>
              <a:rPr lang="en-US" sz="2400" i="1"/>
              <a:t>ortho-</a:t>
            </a:r>
            <a:r>
              <a:rPr lang="en-US" sz="2400"/>
              <a:t>, </a:t>
            </a:r>
            <a:r>
              <a:rPr lang="en-US" sz="2400" i="1"/>
              <a:t>meta-</a:t>
            </a:r>
            <a:r>
              <a:rPr lang="en-US" sz="2400"/>
              <a:t>, and </a:t>
            </a:r>
            <a:r>
              <a:rPr lang="en-US" sz="2400" i="1"/>
              <a:t>para-, </a:t>
            </a:r>
            <a:r>
              <a:rPr lang="en-US" sz="2400"/>
              <a:t>usually abbreviated as o-, m-, and p-, respectively.</a:t>
            </a:r>
            <a:endParaRPr lang="en-US" sz="24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0" y="1155240"/>
              <a:ext cx="8582400" cy="567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880" y="1151640"/>
                <a:ext cx="8608320" cy="56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0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20 04_UN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24840" y="427680"/>
              <a:ext cx="7319520" cy="277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560" y="418320"/>
                <a:ext cx="7339680" cy="27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2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176</Words>
  <Application>Microsoft Office PowerPoint</Application>
  <PresentationFormat>On-screen Show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odagomo</cp:lastModifiedBy>
  <cp:revision>4</cp:revision>
  <dcterms:created xsi:type="dcterms:W3CDTF">2013-06-09T20:55:04Z</dcterms:created>
  <dcterms:modified xsi:type="dcterms:W3CDTF">2013-06-14T15:19:18Z</dcterms:modified>
</cp:coreProperties>
</file>