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06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ink/ink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02:24.573"/>
    </inkml:context>
    <inkml:brush xml:id="br0">
      <inkml:brushProperty name="width" value="0.05292" units="cm"/>
      <inkml:brushProperty name="height" value="0.05292" units="cm"/>
      <inkml:brushProperty name="color" value="#7030A0"/>
    </inkml:brush>
  </inkml:definitions>
  <inkml:trace contextRef="#ctx0" brushRef="#br0">19510 1723 42,'0'0'18,"0"0"2,0 0 0,0 0-3,-8-13-5,8 13 1,-3-15-6,3 15 2,-3-16-4,3 16 3,-6-16-4,6 16 1,-9-9-3,9 9 0,-12-5-1,12 5-1,-16 2 1,6 2-1,-1 7 0,-2 4-2,-3 6 3,1 3-1,-3 7 1,3 3-1,3 2 2,3 2-1,3-2 1,7 2 1,5-3-1,6-4 0,5-4 0,5-1-1,3-6 1,2-4-1,0-5-1,-1-6 0,-3-2-1,-4-4-1,-1-1-1,-6-7-5,-3 3-12,-6-5-14,-3-7 0,-3-2 0,-2-5 1</inkml:trace>
  <inkml:trace contextRef="#ctx0" brushRef="#br0" timeOffset="564.0563">19348 995 26,'-2'-44'24,"2"44"3,0 0 5,0 0-16,0 0-3,0 0-4,0 0-1,0 0-2,-4 11 0,6 8-2,-2 9-4,1 3 4,-2 6-2,1 4 3,-2 1-6,1-3 2,-2-1-3,0-7 3,-1-4-1,0-5-1,-1-2 0,-1-5-2,1-1-5,-4-10-5,9-4-15,-12 6-3,12-6 0,-12-15 1</inkml:trace>
  <inkml:trace contextRef="#ctx0" brushRef="#br0" timeOffset="894.0894">19427 839 37,'0'0'22,"0"0"2,0 0-4,0 0-10,0 0-1,0 0-2,26 54 0,-26-26-1,3 3-1,-2 8-3,2-3 1,-2 4-2,2-6 1,-1 0-1,1-9-1,1 4-2,-1-9 1,1-3 0,-4-17-2,5 17-2,-5-17-10,0 0-11,4-13-3,-4-4 2,5-7 0</inkml:trace>
  <inkml:trace contextRef="#ctx0" brushRef="#br0" timeOffset="1362.1362">19260 426 37,'0'0'26,"-33"-6"4,33 6-9,0 0-10,0 0-3,-27 46-2,27-46-1,-6 49 1,6-49-3,2 57-1,-2-57-1,12 55 1,-12-55 1,27 40 0,-27-40 0,38 23 2,-38-23-2,46 7 1,-46-7-1,50-12 1,-50 12-1,45-27 1,-45 27-2,33-39 2,-33 39 0,16-46-4,-16 46 3,-2-47 0,2 47-1,-19-38-4,19 38 3,-32-25-2,32 25-1,-41-8 1,41 8-6,-43 14-1,43-14-7,-38 41-9,23-6-9,-1 9 0,3 9 1,4 9 1</inkml:trace>
  <inkml:trace contextRef="#ctx0" brushRef="#br0" timeOffset="1858.1858">19186 1989 10,'0'0'22,"0"0"2,0 0-2,9-5-4,-9 5-1,0 0-5,0 0-2,-18 12-1,9 1-1,-8-1-1,-1 10 0,-8-2-1,-1 10 0,-6-1 0,0 5-1,-3-3-1,3 3 2,-1-3-3,3 0-1,4-5 0,3-4-1,6-4-1,4-4 0,5-4-4,9-10-2,-7 11-3,7-11-9,10-23-16,7 9 0,2-7 0,8-1 1</inkml:trace>
  <inkml:trace contextRef="#ctx0" brushRef="#br0" timeOffset="2451.2451">19615 1998 19,'0'0'25,"0"0"1,0 0 3,0 0-13,0 0-1,0 0-3,0 0-5,0 0-1,0 0-1,9 5-2,-9-5-1,17 14 1,-2-2 0,3 1 0,7 5-1,2 1 1,6 4 0,3-1 0,4 3-1,1-2 0,4 3 0,-4-3 1,2 0 1,-5 0-2,-2-1-1,-5-3 1,-3-1-6,-3 0-3,-9-5-3,-1 0 37,-4-4-59,-11-9-3,10 1 2,-10-11-2</inkml:trace>
  <inkml:trace contextRef="#ctx0" brushRef="#br0" timeOffset="75911.5904">24844 5413 0,'0'0'6,"0"0"2,0 0 0,0 0 1,0 0 2,0 0 0,29-27 0,-29 27 0,0 0 2,0 0-4,0 0-2,-3-45 0,3 45-2,0 0 1,-13-44-2,13 44 0,-15-36 0,15 36 0,-23-41-1,23 41 0,-30-43-1,30 43 1,-37-46 1,37 46-1,-44-49 1,44 49-2,-56-49 2,21 25-2,-3 0 2,-6 0-4,-9 1-2,-1-1 0,-11 2 1,2 0 0,-11 1 0,5 1 0,-10 1-2,5 3 3,-1 2 0,2 1 0,-4 3 0,3 3 0,0 1 0,1 3 0,0 2 0,1 4 0,1 0 0,0 2 0,3 3 0,0 1 0,2 3 0,0 2 0,3 0 0,1 1 0,1 3 1,4 0-1,4 1 0,3 2 1,4 2-1,3 2 1,6 2-1,4 2 1,4 2-1,4 6 1,4 0-1,5 0 1,4 3-1,3 0 0,7 1 1,2 1 1,4-2-1,4 0 0,3 0 0,3 2-1,2 1 2,1-2-1,1 1-1,3-1 2,0 0-2,3-2 1,2 2 0,1-3 0,2-2-1,3 0 0,3 0 2,0-1-1,3-1 0,2-1 0,2-2 0,1-2 0,3 1 0,2-4-1,2-1 0,1-3 1,4-1 0,1-2 0,1-3 2,2-3-2,1-5 1,4-2-1,1-3 0,2-4-1,1-2 0,5-7 1,3 0-1,2-5 1,6-2-1,5-5 1,3-1 1,-1-5 2,4-5-2,-9-2 0,-2-3-1,-6-3 0,-7-1 0,-13 0 1,-4 0-3,-8 3-1,-6 3 1,-6 2-3,-4 0 1,-30 34-4,39-59-4,-39 59-15,16-54-12,-16 54 2,-16-64-2,-4 24 4</inkml:trace>
  <inkml:trace contextRef="#ctx0" brushRef="#br0" timeOffset="78516.8509">20542 2371 32,'0'0'21,"0"0"0,0 0 0,0 0-8,0 0-2,0 0-3,0 0-1,-6 18-2,3 0-1,2 8-1,-1 3 0,-1 7 0,0 4 0,1 1 0,0-2-2,0-3 0,1-5 0,-1-6 0,1-6 0,1-4 1,0-15 3,-1 13-2,1-13 1,-4-13 0,-1-3 0,2-3 0,-2-8 0,1-3-1,-1-7-2,0-3 0,1-2 1,3 0-1,1-1 0,3 3-1,1 4 0,3 3 1,1 4-1,2 6 0,3 3 0,1 5 0,2 4-1,0 5 1,2 6 0,-1 4 0,0 8 0,0 4 0,-3 4 0,-1 3 0,-4 3 0,-2 1 0,-2-1 1,-3 0-1,-2-5 0,-2-1 0,-3-3 0,-2-1 0,-1-2 1,-1-4-1,0-1 0,-1 0 1,2-5-1,-1 1 1,9-5-1,-14 5 1,14-5-1,-8 2 0,8-2 1,0 0-1,0 0 0,0 0 0,0 0 0,0 0 0,4 12 0,-4-12 1,15 21-1,-3-6 1,1 5-1,6 2 1,1 2-1,3 2 1,1-1-1,1-2 0,2-1 0,-5-4-1,-2-3-1,-2-5-1,-2 1-5,-6-9-14,-10-2-13,9-3 1,-12-8-1,-1-2 1</inkml:trace>
  <inkml:trace contextRef="#ctx0" brushRef="#br0" timeOffset="79741.9734">18140 2312 12,'0'0'20,"-2"16"0,5 1 3,-3 3-11,3 1-3,0 8 0,-1 3 0,1 4-1,-2 0-2,0 0-2,-4-3 0,1-3-1,-1-4 1,-3-3 0,0-6 0,-1-2 1,-2-8 1,0-1-1,0-10 2,0-4-2,-2-10-1,3-3-1,2-9 0,2-5-1,2-7 0,3-5-1,3-4-1,4 0 1,3-3-1,5 1 0,4 0 0,4 1 0,4 3 0,0 6 0,0 6 0,-1 4 0,0 7 0,-5 8-1,-5 6 1,-3 11-1,-4 9 0,-2 8 1,-5 9-1,0 3 0,-3 6 1,-1 3 0,-3 2 1,-1-2 2,-4-2-3,-2-2 1,0-6 0,-3-3 0,0-4 0,2-3-1,-1-4 1,1-2-3,4-7 3,8-4 0,-13 5-1,13-5 1,0 0 0,0 0 0,0 0-1,0 0 1,0 0-1,-2 11 1,2-11-1,15 17 1,-5-3-1,6 4 1,2 4-1,6 3 1,5 1-1,3 2 1,3-2-1,1-2 0,2 1-1,0-6-3,3 2-11,-2-9-19,-6-6 0,-3-6-1,-10-11-1</inkml:trace>
  <inkml:trace contextRef="#ctx0" brushRef="#br0" timeOffset="84471.446">22108 1270 48,'0'0'27,"-10"-4"4,10 4-7,1 23-7,-1 1-3,3 10-3,-2 7-4,2 6-2,-1 10 0,1 1-6,-2 4 2,1-4-3,0-5 1,-1-8-3,1-4 1,-1-9-5,2-4-3,-2-12-8,-1-16-12,10 12-1,-10-12 2,17-21 0</inkml:trace>
  <inkml:trace contextRef="#ctx0" brushRef="#br0" timeOffset="85261.5253">22384 1358 38,'-6'11'29,"-8"9"1,0 8 0,-3 5-14,-4 3-2,2 6-3,1-5-3,3 2-3,4-4-1,5-4-4,6-5 2,3-1-2,6-7 2,6 0-3,3-5 3,8-3-4,1-5 3,4-3 0,3-3 0,1-4-1,1-2 0,-1-6 1,-2-1-1,-4-2 3,-3-1-3,-5 0 3,-5 0-3,-3-1 3,-4 2-3,-4 3 2,-4 1-3,-1 12 0,-6-16 0,6 16 0,-18-3 0,7 6 0,-3 6 1,-1 4 0,0 8 0,1 1-3,3 3 4,2-1-3,6 1 2,4-1-2,5-4 3,6-2-3,5-8 3,4-3 0,2-4 0,1-7-1,3-3 0,1-8 0,0-6 1,-2-2 1,-1-5-2,-1-3 3,-3-1-3,-1-2 3,-4-2-3,-3 3 3,-4 1-2,-2 3-1,-4 2 0,-1 5 1,-2 3-2,-1 5 2,1 14-1,-4-14 0,4 14 1,-4 13-1,1 5 1,1 4-1,1 7 1,-1 4-1,1 8 1,0 4-4,1 0 3,1-3-3,0-3 2,0-4-3,2-3 2,-1-7-4,2-2-1,-3-13-5,3 2-14,-4-12-7,0 0-1,10-4 2,-11-10 0</inkml:trace>
  <inkml:trace contextRef="#ctx0" brushRef="#br0" timeOffset="86012.6004">22829 1637 52,'0'0'28,"0"0"2,5 10 0,8-6-20,1-6 0,6 4-2,1-5-3,2 1-3,3-2-1,-2 1-1,-3 1-1,-1 0 1,-5 5-1,-2 1 1,-4 8-1,-2 3-2,-3 3 3,-1 4-3,-2 1 3,0 1-1,1 0 2,2-1-2,0-5 3,3-3 1,0-3-1,1-4 1,-8-8 0,18 9 1,-18-9-1,13-2 1,-13 2-1,3-14 0,-6 3-1,-1 0 0,-4-2-1,-1-1-1,-1 1 0,2 3-1,8 10 0,-13-19-1,13 19 0,4-16 0,6 11 0,1-2 0,7 3-1,0 0 1,4 6 1,1 3-1,0 3 1,-2 6 1,0 0 0,-4 5-1,-1-3 2,-3 1-2,-2-4 2,-6-1-1,-5-12 1,6 13-1,-6-13 0,0 0 1,0 0-1,0 0 1,-2-18 0,2 7-1,1-5 1,4-5 0,0-1-1,4 0 3,0 1-2,2 2 2,0 4-2,3 4 2,-3 5-2,1 8 2,-1 9-2,-2 3-3,1 2 3,-2 3-4,0 0 2,-3-1-4,2 2-2,-5-7-6,4 2-8,-6-15-6,1 16-6,-1-16-1,0 0 2</inkml:trace>
  <inkml:trace contextRef="#ctx0" brushRef="#br0" timeOffset="86359.6351">23584 1840 40,'23'-2'28,"-1"-2"-4,0-2-2,1 0-4,-6-7-4,2 3-4,-8-5-3,0-2-2,-8-4-1,-5 3 1,-6-2-3,-4 2 1,-3 2-2,-5 3 3,-3 4-2,-2 9 3,-3 7-3,3 6-1,0 2 3,5 5-3,5 1 3,7 5-2,7-2 2,11 0-3,9-4 2,12-1 0,9-4-2,7-1-1,7-4 0,2-5-4,5 3-4,-4-9-20,-1 0-11,-6-3 1,-7-4 0</inkml:trace>
  <inkml:trace contextRef="#ctx0" brushRef="#br0" timeOffset="88632.8624">16007 8215 32,'0'0'22,"0"0"1,-7-11-2,-1 4-2,8 7-8,-14-9-2,5 7-1,0 6 0,-5 1-1,0 11-2,-1 5 2,0 8-1,-1 6-1,4 5 1,1 2 0,9 2-1,6-4 0,10-4 0,6-7-2,10-7 1,5-9-2,6-6 0,1-7-3,0-9-3,2-2-5,-6-11-9,-3-5-16,-3 1 1,-10-5 0,0-1-1</inkml:trace>
  <inkml:trace contextRef="#ctx0" brushRef="#br0" timeOffset="88994.8986">15959 7687 66,'0'0'31,"9"-12"-2,-9 12 1,0 0-18,0 0 0,4 12-4,-8 4-2,0 7-2,-1 5-2,-1 5-1,-1 3 0,0 3 0,1-4-2,1-5-2,1-3-4,-1-10-7,5-17-16,4 17-1,-4-17 0,16-18 0</inkml:trace>
  <inkml:trace contextRef="#ctx0" brushRef="#br0" timeOffset="89220.9212">16189 7581 80,'9'0'32,"-9"0"-2,2 26 1,-2-2-21,-3 0-4,3 8 0,-4 0-3,1 2-2,0-4-3,0-3-3,1-3-3,-1-8-9,3-16-13,0 0-1,0 0 0,4-21 2</inkml:trace>
  <inkml:trace contextRef="#ctx0" brushRef="#br0" timeOffset="89556.9547">16136 7246 39,'-25'-1'27,"5"16"2,-8 2 0,5 6-7,1 5-12,1 1 0,5 3 0,1-4-5,10-1-1,4-7-1,8-5-1,8-9 1,7-8-1,5-6 1,2-3 0,-1-9 1,0-1-2,-2-5 1,-6-2-2,-7-1 0,-9 3 0,-6 3-2,-11 5-2,-7 10-2,-10 3-4,-3 14-11,-6 10-13,-5 5 1,3 11-1,-2 2 3</inkml:trace>
  <inkml:trace contextRef="#ctx0" brushRef="#br0" timeOffset="89926.9917">15819 8318 66,'-11'18'33,"0"-9"-1,2 5 0,-7 5-12,-6-1-8,-1 9-1,-6 0-5,1 3-3,-3 3-4,0-3-1,4 2-6,2-9-11,4-4-14,6-3 0,-1-11 1,16-5-1</inkml:trace>
  <inkml:trace contextRef="#ctx0" brushRef="#br0" timeOffset="90670.0661">15111 8486 70,'0'0'29,"0"0"-1,-8 18 2,9-4-16,0 11-7,-2 4-1,1 9-1,-3 0-1,2 8 0,-1-4-2,-1-1 0,-1-9 0,1-2-1,-1-12 1,0-4-1,4-14 1,-8-1-1,3-13 1,1-5-1,0-7 1,0-9-1,0-9 1,2-5-2,-1-3 1,3-3 0,0-1 0,2-1-1,2 3 1,2 7 0,1 7 0,1 7 1,2 8-1,1 8 1,-1 5-1,0 9-1,3 7 1,-1 8-1,-2 6 0,-1 3-1,0 5 1,-1 4-1,-4 1 1,0 1 0,-5-3 0,-2-5 0,-3-2-1,-1-5 1,0-3 0,7-14 0,-14 14-1,14-14 2,-11 3-1,11-3 0,0 0 1,0 0-1,0 0 1,0 0-1,0 0 0,0 0 0,0 0 0,10 13 0,0 0 1,3 3-1,2 3 0,4 3 1,3 2-1,4 0 1,-1-2-1,0-3-1,2-2-1,-2-7-6,1-4-17,-1-3-10,-2-9 0,-1-2 1,-2-11-2</inkml:trace>
  <inkml:trace contextRef="#ctx0" brushRef="#br0" timeOffset="91324.1315">16401 8425 5,'0'0'19,"0"0"2,-10-7 2,10 7-3,0 0-2,0 0-1,0 0-3,0 0-2,0 0-1,9 16 0,2-2-3,1 0-1,5 7-1,3 1-1,3 6 0,1-3-1,2 2-2,-2-3 0,-2-3-3,0-3-3,-6-6-9,-1-8-20,1 0 1,-4-12-1,3-1 0</inkml:trace>
  <inkml:trace contextRef="#ctx0" brushRef="#br0" timeOffset="92286.2277">16959 8584 12,'0'0'20,"1"-16"1,-1 16-3,2-18-1,-2 18-1,0-13-1,0 13-2,-1-11-2,1 11-1,0 0-1,0 0-1,0 0-3,0 0 0,0 0-2,0 0 0,2 28 0,-1-5 0,3 10 0,-2 4 1,3 11-1,-1 2 1,1 4-1,-3-3 0,1 0-2,-1-6 1,0-3-3,-1-3 1,-2-8-2,1-4-2,-2-8-1,3-2-3,-1-17-6,-4 11-15,4-11-3,1-13 0,4 0 0</inkml:trace>
  <inkml:trace contextRef="#ctx0" brushRef="#br0" timeOffset="92602.2593">17211 8493 39,'0'0'24,"0"0"3,3 22 0,-5 0-13,-2 6-1,1 11 1,-2 5-2,2 10-2,-2 0-3,4 4-2,-2-3-1,4-1-2,-1-4-1,2-5-1,2-5-1,-1-7-3,3-6-3,-3-8-5,3-8-15,1-1-4,-7-10 0,10-12 0</inkml:trace>
  <inkml:trace contextRef="#ctx0" brushRef="#br0" timeOffset="92881.2871">16999 8844 69,'0'0'30,"0"0"0,10 0-4,3-7-13,6 4-1,2-5-4,5 3-2,-2-1-4,2 2-5,-1 1-17,0 7-11,-6-8 0,-1 7-2,-7-10 2</inkml:trace>
  <inkml:trace contextRef="#ctx0" brushRef="#br0" timeOffset="95885.5876">15458 10085 7,'0'0'17,"0"0"1,-15-14-3,15 14-1,-16-9 1,5 7-4,-4 0 0,-1 5-2,-3 3 0,0 8 0,-1 5 0,0 4-1,3 6-1,1 0-1,3 4 1,3-2-3,4 2 0,2-7-1,5-3-1,4-4-1,3-3 1,4-4 0,4-5-1,1-4 1,5-3-1,0-7 0,1-2-1,3-6 1,-2-4-1,-1-2 0,0-4 0,-4 0 0,-2-3 0,-5 0 0,-2 0 0,-4 3 0,-4 2 1,-2 2-1,-3 2 1,-1 5 0,4 14 0,-9-16 0,9 16-1,0 0 0,-9 0 0,8 13 1,2 5-2,2 6 2,2 5-1,2 5 0,1 5 0,1 5 1,0-2-1,0-4-1,0-3-2,1-3-5,-4-7-7,-1-10-17,4-1 2,-9-14-2,11-5 1</inkml:trace>
  <inkml:trace contextRef="#ctx0" brushRef="#br0" timeOffset="96154.6145">15668 9751 64,'-6'-22'30,"6"22"-2,-3-14 2,3 14-16,7 29-1,2 2-5,2 12-2,0 8-2,3 12 0,-4 6 0,3 6-2,-4-4-2,-2-5-1,-3-7-2,-2-11-2,2-5-7,-3-13-12,-1-12-8,6-5 1,-6-13-1,9-7 2</inkml:trace>
  <inkml:trace contextRef="#ctx0" brushRef="#br0" timeOffset="98028.8019">15947 9861 24,'0'0'22,"0"0"3,1 18 2,-1 4-9,1 5-2,0 9-2,3 7-3,1 4-1,1 4-2,3-3-2,3-1-3,-2-8 0,2-2-2,-1-9 0,0-6 0,-3-4 0,0-4 0,-8-14-1,11 16 1,-11-16-1,0 0 1,11-13 0,-10 1-1,-2-4 1,-2-3-1,-2-2 0,-2-1 0,-2 1 0,-2 3 0,-4 2-1,-1 4 1,0 7 0,0 2 0,0 7-1,1 5 2,2 6-1,2 3 0,3 3 0,4 1 1,5 0-1,5 0 0,3-2 1,5-4 0,4-3-1,3-5 0,3-4-1,0-6-2,0-3-1,-1-6-1,1-1-2,-4-6 0,0 1 0,-4-3 0,3 1 2,-7-1 1,1 4 3,-3 1 0,-4 1 2,-6 14 0,4-19 0,-4 19 1,0 0-1,-12-12 0,12 12 0,-17 3 0,8 3 1,0 1 0,-1 3 0,1 4 0,2 1 1,1 3 1,2 0-2,5 1 1,2 0-1,3-1 0,3-1 0,3-3-1,4-4 0,3-3-1,1-4 0,3-6-1,2-6 0,-1-4-1,3-6 0,-2-3 1,-3-3-1,-1-6 0,-4 0 0,-3-3 2,-3 0-2,-4-1 1,-3 1 1,-2 0 1,-3 4 1,-1 4 1,-2 4 0,3 6 0,-3 3 0,4 13 0,0 0 0,0 0-1,-11 21 0,10 6-1,0 5 1,2 8-1,0 4 1,2 6-1,0-5 0,2-2 0,0-7 0,1-3-1,-1-10 0,-1-5 0,0-5 1,-4-13-1,0 0 0,0 0 0,0 0 0,11-22 0,-8 4 0,0-2 0,3-3 0,-1 1 0,0 1 0,1 4 0,-1 2 0,-1 5 0,-4 10 1,0 0-1,10-1 0,-10 1 1,9 22-1,-4-7 1,1 4-1,2-1 1,0 2-1,-1-1 0,1-4 0,0-2-1,-8-13 0,12 15 0,-12-15-1,13 0 0,-13 0 0,13-15-1,-6 3 1,-1-2 1,2 0 0,-1 1 0,-2 2 2,-5 11 0,7-51 0,1-27-11,-8 78 3,0 0-1,0 0 0,8 18 1,-8-18 0,8 14 0,-7 22-1,5 48 12,-6-84-3,13 1 0,-13-1-1,15-9 1,-15 9-1,12-18 0,0 9 7,-10-10 0,7 11 1,-9-6-1,9 13 2,-9 1-1,8-40 0,-68-26-12,61 82-3,10 18 0,-7-6-1,7 12 1,-9-10-1,5 12 1,-12 31 0,64 40 11,-73-82-2,-27-12 4,5 4 0,-13-17-1,12 6-5,-11-23-5,15 4-9,3-13-9,11-3-1,26-4-5,6-9-1</inkml:trace>
  <inkml:trace contextRef="#ctx0" brushRef="#br0" timeOffset="98772.8763">17047 10171 41,'11'-7'19,"-2"9"1,-9-2-2,-19 2-9,3 5 0,-7 0 2,0 7-2,-4 0 2,0 10-1,2-3 0,7 5 0,1-2-3,8 0-2,5-3-1,7-3-2,6-5 0,5-8-2,5-3 1,4-8-1,2-7 0,2-6-1,0-5 1,0-8-1,-3-4 0,-3-4 0,-2 0 0,-6-3 2,-2 1-2,-6 3 3,-5 3-2,-2 6 2,-4 7 0,-2 6 0,-2 6 1,-1 10-1,-3 9 1,1 12 0,-2 6-1,3 9-1,1 4 2,3 6-2,2 0 1,4 0-2,5-5 1,4-3-2,4-5 2,1-5-2,5-6 1,1-6-1,3-3 0,0-5 0,1-6 1,1-4-1,1-6 1,0-3 0,0-7 0,-3-2 0,1-4 1,-4-3-1,-2-1 0,-5 0 1,-4 2-1,-4 4 1,-5 2-1,-1 4 1,-4 7-1,-2 8 0,-2 7 2,-1 9-1,2 4 0,1 7 0,3 1 1,3 4-1,4-1 1,6 0-2,8-6 1,6-4-1,7-5 0,5-7-3,7-2-6,-2-8-19,2-6-7,4-3 0,-8-8 0,0-1 0</inkml:trace>
</inkml:ink>
</file>

<file path=ppt/ink/ink1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19:03.427"/>
    </inkml:context>
    <inkml:brush xml:id="br0">
      <inkml:brushProperty name="width" value="0.05292" units="cm"/>
      <inkml:brushProperty name="height" value="0.05292" units="cm"/>
      <inkml:brushProperty name="color" value="#7030A0"/>
    </inkml:brush>
  </inkml:definitions>
  <inkml:trace contextRef="#ctx0" brushRef="#br0">16347 7890 8,'-23'-3'14,"9"7"-4,-4-7 0,7 6-2,-2-4 0,13 1 0,-17 0 0,17 0 0,-8 1 1,8-1-2,0 0-1,0 0 0,0 0-1,0 0-1,11-1-1,-1 1-2,4-2 0,1 2-1,8-1 1,4 0-1,6 0 0,5 0 1,5 1-1,6 0 1,4-1 0,8 1 0,6 0 0,5 0 0,7-2 1,6 2-1,4-1 0,5 0 0,6 0 0,3-1 0,4-1 0,1 1-1,1 1 0,3 1 1,1-3-1,1 3 0,0-2 1,1 2-1,0-2 0,1 2 0,1-4 1,-1 2-1,-2 1 0,-2-2 0,-1 2 0,-4 1 1,-4 1-1,-5 1 1,-3 0 0,-6 0 0,-5 2 0,-4-2 1,-6 3-2,-4-3-2,-7 0-7,-7-5-16,-3 6 0,-14-12-2,0 1 2</inkml:trace>
  <inkml:trace contextRef="#ctx0" brushRef="#br0" timeOffset="21439.2706">4326 15748 41,'0'0'23,"8"-14"2,-8 14-3,0-13-9,-4 0-4,4 13 0,-12-20-1,1 11 0,-5-5-1,-2 2-1,-4-1-1,-4 1-2,-6 1 0,-3 3 0,-3 0-1,-4 5 0,-3 5 0,-2 6 0,-1 2 0,1 8 0,-1 3 0,5 6 0,1 6-1,5 6 0,5 3 1,5 1-1,9 0 0,6 1 1,10 0-1,8-2 1,10-5-1,6-4-1,6-6 1,6-4-1,3-4-1,3-6-3,2-5-3,-3-9-8,3-2-17,-1-4-1,-2-7-2,2-3 1</inkml:trace>
  <inkml:trace contextRef="#ctx0" brushRef="#br0" timeOffset="21726.2993">4473 15682 58,'11'-4'31,"-11"4"-1,0 0-1,0 0-7,2 18-15,2 5-3,-1 6-1,2 12 0,0 9-1,2 11 0,0 6 0,3 3-1,-1-4-3,-1-8-2,3-2-5,-3-17-9,2-15-14,4-9 0,-1-17-1,4-9 2</inkml:trace>
  <inkml:trace contextRef="#ctx0" brushRef="#br0" timeOffset="21958.3224">4765 15692 67,'0'-13'33,"0"13"-2,0 0 1,3 27-8,-1 3-16,-2 7-5,1 14 0,-1 7-2,2 10 1,-1 8-1,0-3-3,1-1-1,-2-8-4,5-6-7,-4-13-14,0-10-5,4-10 0,-5-15-1</inkml:trace>
  <inkml:trace contextRef="#ctx0" brushRef="#br0" timeOffset="22177.3444">4653 16146 93,'-10'-5'34,"10"5"1,-6-10-5,6-2-19,0 12-4,11-20-2,-4 8-4,1 2-1,2-5-3,5 7-4,-4-6-7,6 8-17,3 1-3,-1 0-2,1 4 2</inkml:trace>
  <inkml:trace contextRef="#ctx0" brushRef="#br0" timeOffset="22771.4038">4887 16150 45,'2'11'26,"-2"-11"2,12-7-7,-2 5-6,1-4-4,6 3-2,-1 1-2,5 4-2,-3 2 1,2 5-3,-2 3 0,-2 5-1,-2 5-1,-4 3 1,-5 4-1,-2 2 1,-6-1-1,-6 2 1,-3-4 0,-1-2 0,-4-3-1,2-4 1,0-6-1,2-2 0,3-5 0,10-6 1,-10 2-1,10-2 1,5-12-1,4 3 0,0-2 0,4 0-1,0 0 0,4 2 0,2 2-1,3 3 1,0 6-1,2 3 1,-1 5-1,0 4 1,1 2-1,-4 3 1,-1 2 0,-6 2 1,-3-1-1,-6 2 1,-6-1-1,-6 2 2,-6-2-1,-4-1 0,-6-2 1,-3-3-1,-4-1 1,-1-4-1,-1-3 0,2-5-1,2-3 0,2-3-2,4-3-2,4-10-5,7 2-9,4-5-18,8-7 2,7-2-2,7-5 1</inkml:trace>
  <inkml:trace contextRef="#ctx0" brushRef="#br0" timeOffset="23471.4738">6130 15882 33,'0'0'23,"-5"-14"2,5 14 2,-13-13-11,-1 3-6,0 1-1,-4-2-1,1 3-1,-4-2 0,2 4 0,-5 1-3,1 3 0,-2 2-2,0 4 0,-1 4 0,0 5 1,-2 3-1,1 6 1,0 7-1,6 3-1,1 1 1,6 5 0,4-3 1,8 4 0,6-4 0,7-1-1,8-6 1,6-3 0,5-3-1,4-4 1,4-4-2,1-4-1,1-6-2,-1-6-2,1 0-6,-7-10-14,0 0-13,1-3 0,-3-3 0,-1 0 1</inkml:trace>
  <inkml:trace contextRef="#ctx0" brushRef="#br0" timeOffset="24169.5436">6429 15866 45,'0'0'26,"0"0"4,0 0-8,0 0-6,0 0-3,0 0-2,0 0-2,9 8-2,-9-8-1,22 1-2,-7-1-1,8 1 0,3-1 0,6 0-1,2 0 0,2 0-1,1-1 0,0 0 0,-1 0-1,-4-3-2,-3 4-3,-6-5-3,-3 5-10,-6 2-16,-14-2 1,13-5-2,-13 5 3</inkml:trace>
  <inkml:trace contextRef="#ctx0" brushRef="#br0" timeOffset="24505.5772">6385 16083 48,'0'0'29,"8"20"3,2-20-3,3-4-9,7 5-11,1-4-2,6 3-1,1-4-1,6 3-1,1-2-1,1-1-1,1 1-3,1-3-1,0 1-4,-5-5-3,2 6-13,-4-1-10,-6 0-2,-2 1 1,-7-5 2</inkml:trace>
  <inkml:trace contextRef="#ctx0" brushRef="#br0" timeOffset="25764.7031">6047 15866 28,'0'0'23,"0"0"0,0 0 3,0 0-11,0 0-3,1 14-3,0 2-1,-2 5-1,2 9-2,-2 3 1,2 6-3,0 0 0,0 2-1,0 0-2,1-4-3,0-4 1,-1-8-4,2-2-7,-1-7-10,-2-16-7,5 12 0,-5-12 0</inkml:trace>
  <inkml:trace contextRef="#ctx0" brushRef="#br0" timeOffset="26013.728">6167 15871 50,'3'-11'28,"-3"11"1,0 0-1,6 14-11,-4 3-9,-1 8-4,2 9-1,1 3 1,-1 7-2,2 2 0,2 1-4,-1 0-4,-1-6-7,1-3-10,1-7-8,-4-11 0,3-4 0</inkml:trace>
  <inkml:trace contextRef="#ctx0" brushRef="#br0" timeOffset="26253.752">6145 16086 53,'0'0'34,"0"0"-1,0 0 0,0 0-10,0 0-14,0 0-4,0 0-3,15 7 0,-3-6-3,1-1-4,5 3-4,1-4-12,3 1-12,6 0 1,-1-3-3,8 1 3</inkml:trace>
  <inkml:trace contextRef="#ctx0" brushRef="#br0" timeOffset="27396.8663">7420 15870 14,'0'0'21,"0"0"2,-3-10-3,3 10-2,-16-8-4,6 5-2,-4 0-2,2 2-1,-4-2-1,0 7-1,-1-2-1,2 6-1,-2 0 0,1 6-1,0 2 1,1 5-1,2 2 0,3 7 0,1-2-1,5 4-1,0-2 0,7 1-1,3-3 0,4 0-1,3-7 1,5-2-1,3-2 0,3-5 0,1-2-3,-1-6-2,3 0-4,-4-11-10,1-1-15,1-2-1,-1-8 0,-1 0 1</inkml:trace>
  <inkml:trace contextRef="#ctx0" brushRef="#br0" timeOffset="27660.8927">7678 15743 78,'-1'16'33,"3"0"-2,-4 0 2,0 3-24,3 10-5,-3 5-2,2 9 0,-2 4 0,1 3-1,-2-1-2,0-5-2,3-1-3,-4-11-6,6-4-13,0-11-9,-2-17-1,0 0 2,13-14 0</inkml:trace>
  <inkml:trace contextRef="#ctx0" brushRef="#br0" timeOffset="27894.9161">7805 15750 80,'0'0'34,"0"0"-1,11 7 1,-11 12-21,-1 4-8,2 9-3,-2 4-1,2 8 0,-1 4 0,0 0-1,1-1-2,-2-5-3,4-3-4,-3-10-6,5-2-12,1-7-8,-6-20-1,7 15 3</inkml:trace>
  <inkml:trace contextRef="#ctx0" brushRef="#br0" timeOffset="28111.9378">7745 16086 65,'-10'-1'36,"10"1"0,0 0 0,-9-12-20,9 12-5,9-8-5,-9 8-2,14-13-3,-6 3-4,3 3-5,-1-2-3,8 6-12,-1 0-10,2 0-3,4 6 0,0-1 2</inkml:trace>
  <inkml:trace contextRef="#ctx0" brushRef="#br0" timeOffset="28561.9828">8055 16149 12,'21'26'22,"-21"-26"2,13 17 4,-13-17-10,11 6-5,-2-2-1,-9-4-1,18-1 0,-7-2-2,3 7-2,2-1-2,2 4-3,0 5-2,-1 6 0,-1 5 0,-2 6 0,-5 3 0,-4 3 0,-6 0 0,-4 0 1,-9-3 0,-6 0-1,-3-8 1,-4-3 0,-3-3-1,-2-3 1,0-6-1,3-2 1,2-3 1,5-3 0,1-3 0,8-1 1,1-4 1,12 7 0,-7-14 0,7 14 0,11-10-1,1 9 0,5 1-1,4 3-1,4 4 0,4 5 0,2 3-1,4 6 0,4 2-2,1-3-3,6 2-5,-4-6-22,5-4-4,3-7-2,1-7 1</inkml:trace>
  <inkml:trace contextRef="#ctx0" brushRef="#br0" timeOffset="31036.2302">9005 15946 17,'13'6'19,"-13"-6"-1,0 0-3,0 0-7,12-5-3,-12 5 2,16 2-1,-2-2 2,5 0 0,8 1 1,6-2 0,13 1-1,8-4 0,13 3-2,9-6 0,14 3 0,8-4-1,12 2 1,7-4 0,10 3-2,4-4 1,7 3-2,1-2 0,4 0-1,-2 0 0,-1 2 0,-7-2 0,-5 4-1,-9 2 0,-8 0 1,-11 2-1,-9 1 0,-10 1-1,-11 1 0,-11 1-1,-12-3-1,-8 3-4,-13-5-2,-5 4-4,-21-1-11,9-12-9,-9 12-2,-22-17-1,2 8 3</inkml:trace>
  <inkml:trace contextRef="#ctx0" brushRef="#br0" timeOffset="31345.2611">11321 15583 20,'-26'-11'26,"15"8"1,0-3 1,11 6-10,19 2-4,4 0-3,11 7-2,9-2-1,10 8-1,7 1 1,7 6-1,-3-1-1,2 6-1,-8-1 0,-4 6-1,-13-1-1,-10 4-1,-15 2 0,-15 5 0,-19 0 0,-17 2-2,-18-4 2,-11-2-3,-10-3-2,-11-11-6,-1-3-17,-3-12-11,2-10 0,9-10 0,10-14 1</inkml:trace>
  <inkml:trace contextRef="#ctx0" brushRef="#br0" timeOffset="32142.3408">9798 14894 37,'0'0'28,"-9"-21"1,9 21 0,0 0-11,-5 12-5,8 15-4,-2 8 0,2 14-3,-1 11-2,1 8 0,-1 7-1,1 0-2,1-5-4,-2-12-5,4-6-12,2-16-12,-4-21-1,4-10 0,-2-19 0</inkml:trace>
  <inkml:trace contextRef="#ctx0" brushRef="#br0" timeOffset="32487.3753">9775 14789 80,'0'0'33,"8"-23"0,6 13 1,10 0-26,2 0-4,8 5-1,3 5-1,3 9 1,-1 5 0,-2 6-2,-4 5 1,-6 3-1,-7 1-1,-6 1 1,-7-1 0,-8 0 0,-8-4 0,-5 0 1,-7-4-2,-2-3 0,-4-4-1,-4-2-2,3-3-2,-2-6-4,7 1-8,-1-1-13,5-4-4,7 2-1,3-1 1</inkml:trace>
  <inkml:trace contextRef="#ctx0" brushRef="#br0" timeOffset="33037.4303">10183 15133 35,'16'-3'26,"2"8"-1,-18-5-4,12 2-6,-12-2-3,-5 13-1,0 1-1,-9 0-2,4 8 0,-4 0-3,2 5 0,1-1-2,4 2 0,3-6-1,3 2 0,4-8-1,4-3 1,4-6-1,4-5 1,3-7 0,4-4 0,3-7 0,1-6-1,1-8 0,1-5 0,0-4 0,-1-3-2,-3-4 2,-3-2-2,-3 0 2,-2 1-1,-7 1 0,-3 3 0,-5 4 1,-4 4 1,-2 6-1,-3 7 0,-2 6 0,0 5 1,0 9-1,0 10 0,-1 8-1,1 11 0,3 8 1,0 9-1,3 7 0,1 6 1,5 1-1,3-2 1,3-2-2,2-7 0,5-8-2,0-8-3,6-6-6,-3-12-11,6-7-13,3-2 0,1-11 0,2-2 1</inkml:trace>
  <inkml:trace contextRef="#ctx0" brushRef="#br0" timeOffset="33240.4506">10759 15198 62,'0'0'33,"0"0"1,0 0 1,0 0-17,0 0-8,0 0-2,18-1-2,-9-4-1,3 2-4,2-2-2,1-3-4,2 4-9,-3-3-15,-1 0-6,5 1-1,-1-3 0</inkml:trace>
  <inkml:trace contextRef="#ctx0" brushRef="#br0" timeOffset="33999.5265">11392 14973 74,'0'0'30,"-6"-13"-1,-10 2 0,-4 4-23,-2 5-3,-6 1 0,-2 11 1,-7 2 1,2 13 2,0 3-1,7 9 0,1 0-1,7 4 0,6-1-2,10-1 0,8-1-2,8-5 1,8-4-2,4-6 0,4-5-2,4-9-2,7-3-2,-3-10-4,6-2-3,-4-11-3,6 1-2,-7-10 1,6 3 1,-8-7 3,-3 6 5,-5-1 6,-7 4 7,-2 5 4,-8 1 2,-10 15 1,6-12 0,-6 12 1,-5 12-1,0 4-4,-2 0-2,3 7-1,-1-2 0,2 4 0,2-4-1,4 0 0,0-4-2,2-3 1,-5-14-1,12 15 0,-12-15 0,17-1-1,-7-7 0,1-3 0,-1-3-1,2-3 0,-1-4 0,-2-3 0,0 0 1,-3-2-1,-2 4 0,-1 2 1,-2 2 0,-1 6-1,0 12 1,-1-12-1,1 12 0,-1 19 1,0-1-1,2 7 1,1 3-1,3 3 1,1 6 0,2-2 0,2-6 0,3-4-1,-1-5 0,2-7-2,1-4-2,-3-11-3,5 0-4,-8-12-10,4 0-16,-1 1 1,-3-2-1,1 2 1</inkml:trace>
  <inkml:trace contextRef="#ctx0" brushRef="#br0" timeOffset="34615.5881">9894 16759 45,'-9'-3'33,"9"3"4,-9-1-2,9 1-14,0 0-11,0 0 0,3 21-4,-4-5-1,3 10 0,-2 5-2,1 6-1,-1 5 0,0 2-2,-1-2-1,-1-7-2,3-1-6,-3-14-7,5-4-22,-3-16 0,11 5-1,-2-17 2</inkml:trace>
  <inkml:trace contextRef="#ctx0" brushRef="#br0" timeOffset="34991.6254">10138 16747 58,'0'0'34,"6"28"0,-8-2 0,-4 4-16,6 17-10,-3-6-2,5 6 0,0-3-1,6-2-1,2-11-1,9-6 0,3-14-1,5-11-1,4-13 1,2-9-2,1-9 1,0-7-1,-4-2 0,-5-2 0,-4 0 1,-10 2 1,-6 1-2,-8 5 2,-7 6-2,-8 5 2,-5 10-2,-7 7-1,-4 8 1,-2 5-4,2 9 1,-1 1-3,8 6-4,-2-7-10,10 0-19,7-2 2,7-3-2,5-11 2</inkml:trace>
  <inkml:trace contextRef="#ctx0" brushRef="#br0" timeOffset="35368.6631">10677 16678 77,'16'14'33,"-4"7"-1,-9 2 2,-8 4-26,3 9-6,-2 1 2,2 2-2,-1-6 2,7 0 0,1-8 0,9-2 0,3-13-1,7-9-1,2-8 0,3-6 0,-2-6-1,0-6 1,-2-3-1,-7-1 0,-6 0 0,-8 2 1,-9-2-1,-7 3 1,-6 4-3,-8 4 2,-4 4-2,-2 6 1,-1 7-4,1-6-2,7 15-5,-3-11-10,10 1-17,7 1 0,11 1 0,-3-15 1</inkml:trace>
  <inkml:trace contextRef="#ctx0" brushRef="#br0" timeOffset="35684.6948">11078 16398 80,'-7'28'33,"0"5"0,-2-7 2,1-2-30,6-1-2,2-6 0,5-5 1,-5-12 0,22 3-1,-9-13 1,5-2-1,-4-8-1,1-4-1,-4-3 0,-4-1-2,-4 3-1,-7 0-1,-1 9-3,-10-3-6,4 16-16,-4 5-8,-5 5 1,3 8-2</inkml:trace>
  <inkml:trace contextRef="#ctx0" brushRef="#br0" timeOffset="36405.7668">11324 16715 12,'0'0'14,"-15"-2"2,15 2-10,0 0-4,0 0 1,0 0 0,0 0 0,0 0 1,-6-10-1,6 10 0,0 0-1,0 0-1,0 0 0,0 0 0,0 0 1,10-5 2,-10 5 2,0 0 0,0 0 0,0 0-1,0 0 0,0 0-1,0 0-1,0 0-1,0 0 0,0 0 1,0 0 0,0 0 1,0 0 0,0 0 1,0 0 0,0 0 1,0 0-1,0 0 0,0 0 0,0 0-1,0 0 2,-2 16-1,2-16 0,-8 18-2,8-18 2,-12 28-3,2-12 2,3 10-2,-2-3 1,3 5-2,2 0 2,3 4 0,2-3-1,4-1 0,2-4 0,7-1-1,0-7 0,3-3 0,1-5-2,0-6-2,2 1-3,-3-14-7,3 2-25,-1-4 1,-2-2-2,3-4 2</inkml:trace>
  <inkml:trace contextRef="#ctx0" brushRef="#br0" timeOffset="36706.7969">11667 16813 47,'12'17'34,"-1"-12"0,7-1 2,7 6-19,-3-10-4,12 9-3,-3-8-2,6 5-2,0-4-2,3 1-2,1-3-2,-1-5-4,1 1-3,-6-8-10,3 0-20,-2 0 1,-3-1-1,-1 0 1</inkml:trace>
  <inkml:trace contextRef="#ctx0" brushRef="#br0" timeOffset="37383.8649">12506 16515 72,'7'11'33,"-7"-11"0,19 4 0,-6-2-21,4-3-8,5 2-1,0 0 1,2 2 0,1 0 0,2 2-1,-1 0 0,0 2 0,-5-2-2,-2 2-1,-3 0 0,-4 2 0,-12-9 0,6 19 1,-12-8-1,-5 2 1,-5-2-1,-2 2 1,-2 0 0,-2 2 0,0-1-1,2-1-1,3-2 1,4-2-1,13-9 1,-13 16-1,13-16 1,8 13-2,2-7 2,4 1 0,4 2 0,3 3 0,1 1 0,2 2 0,-2 1 0,-2 2 0,-1-1 0,-3 1 1,-6-1-1,-4 1 1,-8-3 0,-5 1-1,-8 0 1,-6-2-1,-2-2 0,-5-1 0,-3-1-2,-2-5-2,1 2-2,0-12-7,8 2-21,2-2-2,3-4-2,7-3 2</inkml:trace>
  <inkml:trace contextRef="#ctx0" brushRef="#br0" timeOffset="38511.9776">13174 16602 44,'-7'17'28,"-6"-3"2,3 12 0,0 5-17,-4-2-4,7 6-2,-1-5 2,8 5-2,0-8 1,8-1-3,3-14 0,9-4-2,1-12 0,4-4-1,2-7-1,0-5 0,-4-8 0,-1-1 1,-8-2-1,-4 1 1,-8 0-2,-8 1 2,-6 2-2,-5 3 2,-5 8-2,-5 3 0,-2 6 0,-1 6 0,1 5-1,0 4-2,4 5-1,2-4-4,9 7-3,1-8-9,13-8-11,3 17-5,8-15 0,9-1 2</inkml:trace>
  <inkml:trace contextRef="#ctx0" brushRef="#br0" timeOffset="38828.0093">13437 16638 53,'12'20'28,"0"11"3,-8-2-1,-2 0-17,2 6-7,-1-7 3,7 4-2,-2-15 1,9-1-2,1-11 0,6-4-1,-1-10-1,5-2-1,-3-7 0,-4-2 2,-4-8-4,-6 0 2,-10-1-2,-7 2 1,-7 1-2,-8 2 0,-7 3-2,-7 0-3,0 10-1,-4-1-3,6 8-6,-3-6-14,6 3-7,8-2 0,7-4 0,10-2 3</inkml:trace>
  <inkml:trace contextRef="#ctx0" brushRef="#br0" timeOffset="39136.0401">13665 16189 92,'5'15'33,"-1"5"1,-4 3-4,-1-9-25,4 4-2,-1-5 0,1-2 1,-3-11-1,12 11 1,-12-11 0,16-1 0,-16 1-2,12-14 0,-10 2-1,-3-3 0,-2-1-1,-4-1-2,-1 2-1,-6-1-2,4 5-4,-6-2-5,7 12-14,0 3-8,9-2-1,-9 17 0,10-5 3</inkml:trace>
  <inkml:trace contextRef="#ctx0" brushRef="#br0" timeOffset="39422.0686">14126 16491 58,'26'12'30,"-2"2"0,-16-6 0,-8-8-18,-3 18-9,-11-4 0,-8 7 2,-9 6 0,1 8 0,-4-3 2,5 9-1,1-6 1,9 4-2,6-8-1,10-2-2,8-11 0,10-6-2,9-5-2,4-10-5,9 3-17,3-9-13,1-4 0,3-4-1,0-10 1</inkml:trace>
  <inkml:trace contextRef="#ctx0" brushRef="#br0" timeOffset="40750.2012">16677 15429 42,'0'0'27,"0"0"3,1-20-2,-1 20-8,-20-13-12,1 5-3,-1 7 0,-9 0 1,-1 10-1,-9 2 1,2 11 0,-2 5-1,4 8-1,1 3 0,8 8 0,4-4-1,15 3 0,8-3 0,13-2-1,9-5-1,8-5 0,7-6 0,2-7-2,7-3-2,-2-9-3,4-2-7,-4-10-16,-2-5-7,2-6 0,-3-6 0,-1-4 1</inkml:trace>
  <inkml:trace contextRef="#ctx0" brushRef="#br0" timeOffset="40985.2247">17076 15339 88,'0'0'31,"-8"15"1,4 1-2,0 9-23,-1 7-5,1 10 0,-1 8-1,0 7 1,0 3-1,2-2-1,3-2-3,-1-8-3,4-4-9,2-10-16,-1-16-2,8-10-2,-1-17 2</inkml:trace>
  <inkml:trace contextRef="#ctx0" brushRef="#br0" timeOffset="41232.2495">17271 15300 95,'-3'10'34,"-4"5"1,0 10 0,2 9-27,-1 4-6,0 11 0,-2 6-2,2 7 1,-1 1 0,3-2-3,3-1-1,-2-10-3,7-2-7,-5-13-14,3-8-8,3-9 0,-5-18-1,0 0 2</inkml:trace>
  <inkml:trace contextRef="#ctx0" brushRef="#br0" timeOffset="41423.2688">17085 15748 88,'-13'-1'35,"13"1"0,0 0 0,-1-17-25,15 7-7,3-2-4,1-3-3,8 4-10,-1 0-20,1-4 0,5 5 0,-4-3-2</inkml:trace>
  <inkml:trace contextRef="#ctx0" brushRef="#br0" timeOffset="41909.3174">17440 15764 80,'2'14'31,"-2"-14"-2,0 0-8,15-3-17,-7 1-3,3 5 1,-1 0 1,1 7 0,-3 1-1,0 6 0,-3 1 1,-2 4-2,-3 1 0,-2-1 0,-3 0-1,0-3 1,-2-2-1,2-3 1,-1-3 0,6-11-1,-4 14 1,4-14 0,11 1 0,0-2-1,5-3 1,4 2 0,4-2-1,5 3 1,1 1-1,-1 4 0,-1 2 1,-2 5-1,-6 6 1,-4 4-1,-9 2 2,-6 5-1,-9 1 1,-8 4-1,-7-2 2,-6-1-2,-4-6 1,-1-2-2,0-5-1,2-10-3,6-5-3,1-14-6,12-4-17,8-9-5,5-10-2,10-4 4</inkml:trace>
  <inkml:trace contextRef="#ctx0" brushRef="#br0" timeOffset="42188.3453">17995 15707 73,'-1'10'34,"1"-10"-2,5 13 2,5-14-24,8 2-6,4-4 0,8 2-1,6-4 0,5 1 1,3 0-2,2-2 0,0-1-3,-3-2-4,1 5-10,-7-3-19,-6-2 0,-2-1-2,-6-1 1</inkml:trace>
  <inkml:trace contextRef="#ctx0" brushRef="#br0" timeOffset="42549.3814">18979 15407 61,'0'0'27,"0"0"2,-19-2 0,-3 4-18,-1 10-4,-9-2 1,-2 13 0,-7 1 0,3 12 0,1-2 0,8 8-2,3-5-2,13 3-1,8-5-1,12-5 0,11-8-2,9-6 1,8-7-2,5-9-1,8-4-4,-2-13-4,6-2-9,-3-10-12,-1-4-5,-2-2 0,-3-5 1</inkml:trace>
  <inkml:trace contextRef="#ctx0" brushRef="#br0" timeOffset="42843.4108">18953 14735 64,'-25'-19'33,"11"11"-1,-1-2 0,15 10-12,0 0-10,-10 11-4,13 10-1,-1 6 0,2 8-2,-1 4-1,3 8 0,-1 0 0,1 0-2,-1-7-2,-2-7-2,5-3-4,-6-13-9,-2-17-19,11 9 2,-5-19-1,2-7 1</inkml:trace>
  <inkml:trace contextRef="#ctx0" brushRef="#br0" timeOffset="43090.4355">19113 14543 91,'0'0'31,"0"0"2,0 0 0,-1 20-25,-5 0-4,2 5-2,-1 7 0,0 4 0,0 2 0,3-1 0,0-3-2,3-5-3,4-6-2,1-9-7,5-10-14,5-9-7,0-14-1,3-3 0,1-14 1</inkml:trace>
  <inkml:trace contextRef="#ctx0" brushRef="#br0" timeOffset="43467.4732">19262 13912 54,'-39'-39'26,"2"18"2,-7 1 0,3 11-15,2 11-6,3 6-2,6 10 0,5 3 1,9 8-1,9 0 0,11 3-1,6-4-1,12-2-1,7-5-1,9-7 0,6-9 0,3-6-1,3-8 0,-1-7-1,-3-8 1,-2-4 0,-7-3 0,-8-3 0,-9 0 1,-10-1-1,-9 1 0,-9 3 0,-10 4 0,-8 5-1,-6 9 0,-8 7-4,0 13-7,-3 12-17,-1 4-2,7 15-1,0 4 1</inkml:trace>
  <inkml:trace contextRef="#ctx0" brushRef="#br0" timeOffset="43895.516">19337 15597 37,'-15'-9'31,"15"9"1,-11-11 1,11 11-8,14-7-9,0 3-5,11 6-2,4-3-2,11 4-2,4 0-1,8 1-2,0 1-2,2-3-2,2 3-3,-3-6-6,-3 0-21,-1 0-3,-7-5 0,-3 0 0</inkml:trace>
  <inkml:trace contextRef="#ctx0" brushRef="#br0" timeOffset="44203.5468">20396 15349 77,'-10'2'30,"-6"-3"0,-1 4-1,-4 4-20,-5 1-5,0 10 1,-7 3 0,6 8 0,0 4 0,8 5 0,2 1 0,9 2-2,7-6-1,9-3-1,9-4-1,6-9-2,10-4-3,3-10-4,11-3-10,-1-11-11,5-10-4,3-3-1,-2-11 1</inkml:trace>
  <inkml:trace contextRef="#ctx0" brushRef="#br0" timeOffset="44409.5672">20822 15314 60,'10'-7'33,"-10"7"-1,1 12 0,-7 14-8,-3 2-13,5 12-5,-4 5-1,3 11-1,0 0-2,3 0-1,4-3-3,1-8-4,7-4-5,-3-13-12,3-11-11,6-13 0,-3-13-1,5-7 2</inkml:trace>
  <inkml:trace contextRef="#ctx0" brushRef="#br0" timeOffset="44631.5896">21045 15213 94,'0'0'33,"0"0"0,-6 12 3,-3 10-26,5 14-5,-2 6-3,1 10 0,-1 7 0,3 6-1,0 0-1,2-3-4,5-1-5,-3-12-16,3-8-11,3-9 1,-2-16-1,-5-16 1</inkml:trace>
  <inkml:trace contextRef="#ctx0" brushRef="#br0" timeOffset="44813.6078">20831 15583 110,'-16'1'36,"7"1"2,9-2-2,0 0-30,14-12-7,5 7-4,-1-7-7,9 2-22,2 2-3,0-4 1,2 4-1</inkml:trace>
  <inkml:trace contextRef="#ctx0" brushRef="#br0" timeOffset="45308.6573">21197 15580 94,'5'13'34,"5"-3"0,3-5 1,6-11-23,4 8-10,2 1 0,1 1 0,-1 2-1,-2 6 1,-3 3 0,-5 2-1,-4 6 0,-5 2 0,-5 1 0,-4 1-1,-2-3 1,-3-3-1,0-3 0,0-3 0,1-5 0,7-10 0,-11 12 0,11-12-1,0 0 1,0 0-1,16 6 0,-6-5 0,6 3 1,1 0-1,5 3 1,1 3 0,1 0-1,-1 4 2,-4 3-1,-2 2 1,-8 4 0,-3 2 1,-9 1 0,-8 3 0,-12-2 1,-6 2 0,-8-3 1,-3-1-2,-3-5 0,-2-6-3,1-4-3,-2-16-17,7-6-18,6-11-1,7-16 1,8-13 0</inkml:trace>
</inkml:ink>
</file>

<file path=ppt/ink/ink1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20:17.008"/>
    </inkml:context>
    <inkml:brush xml:id="br0">
      <inkml:brushProperty name="width" value="0.05292" units="cm"/>
      <inkml:brushProperty name="height" value="0.05292" units="cm"/>
      <inkml:brushProperty name="color" value="#7030A0"/>
    </inkml:brush>
  </inkml:definitions>
  <inkml:trace contextRef="#ctx0" brushRef="#br0">6919 14945 11,'0'0'19,"0"0"2,0 0-6,0 0-2,0 0-2,0 0-2,0 0-3,0 0 0,0 0 0,0 0-1,0 0-1,-14 8 1,14-8 0,-18 12 1,5-3-1,-4 3 0,-5 4-1,-3-1 0,-5 5 1,-6 3 0,-3 4-1,-4 0-1,0 2 0,-2-1-1,1 1 0,-1-1 0,3-1-1,3-3 0,4-5-2,4-1-1,3-6-2,9-1-3,2-7-4,17-4-5,0 0-8,1-13-7,18 2 0,2-8 3</inkml:trace>
  <inkml:trace contextRef="#ctx0" brushRef="#br0" timeOffset="640.064">6995 14997 10,'0'0'18,"0"0"2,0 0-5,0 0-3,0 0 0,0 0-2,0 0 0,0 0 0,0 0 0,11 12 0,-1-5-1,2 0-1,7 6-1,2-3-1,8 5 0,4 2-3,6 1 1,4 1-2,4 1 1,0-1-1,3-1 0,-1 0 0,-1 0-1,-3-2 1,-4-4-1,-5 0-1,-5-2-1,-4-3 0,-6-3-3,-3 2-3,-8-6-9,-10 0-13,0 0-3,0 0-1,0 0 2</inkml:trace>
  <inkml:trace contextRef="#ctx0" brushRef="#br0" timeOffset="1707.1707">6236 15510 12,'0'0'20,"0"0"1,0 0 0,2-13-8,-2 13-4,0 0 0,0 0-1,0 0-1,-1-12-1,1 12-1,0 0 0,0 0-1,0 0-1,0 0 0,2 13-1,1-3-1,-2 6 1,2 6 0,-1 6-1,1 9 2,-1 8-2,1 7 2,-1 5-2,0 7 0,-1 5 0,-1 3 0,1 0 0,0 3-1,-1-2 2,1 1-2,-2-5 3,0-4 0,0-7-2,-1-4 2,-1-5-2,0-5 1,0-10-1,-1-5 0,0-5 0,1-3 0,0-6-1,1-3 1,2-12 0,0 0 0,-5 10 0,5-10 1,0 0 0,0 0-1,0 0 1,0 0 0,0 0 0,0 0 0,0 0-1,0 0 0,0 0-1,0 0-1,10 7 1,-10-7-2,17 6 2,-5 0-1,5 0 1,4 2-1,5 0 2,4 2 0,2 2 0,3 0 0,1 1-1,3 0 1,0 1-1,0-2 1,-3 1-1,0-1 0,-1-2 0,-5 1-1,-1-2 0,-4-2-1,-2 0-1,-3-4-3,0 4-2,-5-11-9,2 6-12,-1-5-6,-1-4-1,0-4 2</inkml:trace>
  <inkml:trace contextRef="#ctx0" brushRef="#br0" timeOffset="12544.2543">7794 15367 13,'0'0'17,"-8"-11"-1,8 11 2,0 0-1,-9-13-1,9 13-5,0 0 0,0 0-2,-10-12-1,10 12-1,0 0-2,0 0-1,0 0 0,0 0 0,-8-7-1,8 7 0,0 0 1,0 0-1,0 0-1,0 0 0,0 21 0,1-1 0,1 8 0,1 13 1,-1 9-1,2 14 0,0 9 0,3 6 0,-1 4-1,2 3-1,0-1 0,2 1 0,-1-4 1,0-1-1,0-5 1,-2-4 0,-1-6 1,-1-6-1,-2-6 0,-2-7 1,-1-8-2,-1-7 1,-1-9-1,0-4 1,-1-6-1,1-3 1,2-10 0,-4 11 0,4-11 0,0 0 1,0 0 0,0 0-1,-2-12 1,2 12-1,0 0 0,-3-15 0,3 15-1,0 0 1,-11-12-1,11 12-1,-13-3 1,2 7 0,-3 2-1,-4 2-1,-5 4 1,-8 3-1,-5 5 1,-7 7 0,-9 4 1,-6 5-1,-9 4 1,-5 7 1,-3 1-1,1-1 1,3-2-1,4-4-2,8-5-1,9-10-4,17-4-8,6-13-22,11-11 0,10-10-1,8-14 1</inkml:trace>
  <inkml:trace contextRef="#ctx0" brushRef="#br0" timeOffset="13198.3197">6845 14337 30,'0'0'26,"-1"-13"1,1 13 2,0 0-13,0 0-3,7 29-3,-6 0-1,2 12-2,-2 6-1,2 10-2,-2 6-1,1 2-2,0-1-2,-1-4-1,1-8-2,-2-8-3,4-7-5,-3-10-7,2-14-10,4-3-2,-7-10 2,13-14 1</inkml:trace>
  <inkml:trace contextRef="#ctx0" brushRef="#br0" timeOffset="13462.3461">7093 14310 56,'0'0'31,"9"11"-1,-9 14-1,-1 9-14,2 10-6,-4 6-3,2 6-1,-2 6-4,0-2-2,0-5-1,-1-10-2,3-8-3,-1-11-2,4-8-10,1-7-11,-3-11 0,8-23 1,-6-7 1</inkml:trace>
  <inkml:trace contextRef="#ctx0" brushRef="#br0" timeOffset="13928.3927">7043 13516 36,'-17'-1'27,"-7"0"1,3 13 2,-4 7-10,-1 8-9,4 14-2,-2 7-2,4 9 0,-1 1-2,5 1-2,4-5-2,5-3 1,4-13-1,5-6 1,4-15 0,7-10 0,3-10 0,4-10 0,3-10 0,3-8 0,0-7-1,-1-8 0,-2-5-1,-2-2 0,-5 0 1,-4 0-1,-8 5 1,-5 7 0,-7 6-1,-4 10 0,-5 8 1,-5 9-1,-2 10-1,-1 8 0,0 10-4,-1 4-3,9 15-9,0 7-12,4 7-4,6 10-1,2 5 1</inkml:trace>
  <inkml:trace contextRef="#ctx0" brushRef="#br0" timeOffset="14807.4806">6963 17017 31,'0'0'29,"0"0"-3,0 0-1,0 0-5,0 0-5,0 0-3,0 0-3,0 0-1,0 0-3,-2 19 0,0-2-2,2 8 0,-2 7-1,0 5-1,0 7-1,-1 2 2,0 2-1,1-2 0,0-7-3,0-3 0,3-3-4,-4-10-7,6 0-12,1-9-11,-4-14 1,0 0 0</inkml:trace>
  <inkml:trace contextRef="#ctx0" brushRef="#br0" timeOffset="15086.5085">7114 17130 43,'8'13'31,"-6"1"2,1 8 0,-1 9-20,-5 0-4,2 11 2,-5-1-5,4 4 0,-5-3-4,2-1 0,1-4-4,-2-4-3,6 1-9,-4-10-16,2-4-4,2-2-4,-4-5 4</inkml:trace>
  <inkml:trace contextRef="#ctx0" brushRef="#br0" timeOffset="15536.5535">6939 17799 34,'-1'21'29,"-3"-10"2,5 2 0,0 2-21,-3 5-4,4 5 0,-2-25-1,3 64 7,-3-64-1,11 63 0,-11-63-2,25 61 1,-25-61-6,38 38 6,-38-38-1,46 7-6,-46-7 0,50-18-1,-29-1 1,0-1-7,-5-3 6,-3-3-6,-5-3 1,-7 4-1,-3-2 0,-6 3 0,-6-1-1,-4 2 6,-5 7-2,-1 3 0,-2 6-2,-2 3-2,6 15-9,-3-1-25,6 2 1,5-1-2,3-9 2</inkml:trace>
  <inkml:trace contextRef="#ctx0" brushRef="#br0" timeOffset="16672.6671">6557 15687 18,'-11'-13'18,"11"13"-2,0 0-2,0 0-2,-8-2 0,8 2-1,0 0-1,0 0-1,-10 1 1,10-1-2,0 0-1,0 0-1,0 0 0,0 0-1,-6 21 0,5-6 1,1 9-2,-1 4 0,1 10-1,-1 4 0,1 6-2,-2 2 0,2 0-1,-2-3 0,2-3-1,-2-3 1,2-5-1,-2-6 2,2-5-1,0-2-1,-1-7-1,1 0-2,0-16-2,1 20-6,-1-20-7,0 0-13,9 2-1,-9-2 1,17-18 2</inkml:trace>
  <inkml:trace contextRef="#ctx0" brushRef="#br0" timeOffset="17455.7454">7548 15715 6,'0'0'19,"0"0"1,-5-14-2,5 14-2,0 0-1,0 0-2,0 0-1,0 0-1,0 0 0,0 0-2,0 0-1,0 0-2,0 0 0,0 0-2,0 0-1,-3 12 1,5 5 0,-2 8 0,2 7 0,-2 7-1,1 10 1,-1 4-2,2 5 0,-1 1-1,1 3 0,-2 0-1,0-2-1,-1-3 1,0-6 0,-1-5 0,1-7 0,1-6-3,-1-11-4,3-7-21,-2-15-7,0 0 0,10-15-2</inkml:trace>
  <inkml:trace contextRef="#ctx0" brushRef="#br0" timeOffset="37482.7478">9056 16083 22,'-12'9'21,"-9"-3"-2,3 7-3,-2 0-5,-1 3-3,1 4-1,0 4 0,1 3 0,3 2-1,3-1-2,4 0 0,5-1-2,2-2 0,6-2 1,-1-5-1,7-3 1,1-7-1,3 0 1,0-8 0,4-2 0,-1-6-1,1-4 0,-1-4-1,0-3 0,-2-3-1,1 0 1,-4-3-1,0 3 1,-2 0-1,-1 3 0,-4 2 1,0 5-1,-2 1 1,-3 11 0,2-10-1,-2 10 0,0 0 1,1 10-1,-2 7 1,2 6 1,0 10-2,0 6 1,1 9 0,1 7 0,0 7 0,0 1-2,2-2 1,0-3-1,3-5 1,3-6-1,1-6 1,2-5 0,2-11 0,2-5 1,0-6 0,0-7-1,2-5-2,-2-8-1,3-2-1,-1-9-1,3-1-4,-3-11-1,5 4-5,-5-8-6,0-5-9,0 7 2,-8-7 0</inkml:trace>
  <inkml:trace contextRef="#ctx0" brushRef="#br0" timeOffset="38068.8065">9423 16201 13,'0'0'24,"0"0"0,0 0-5,2-11-4,-2 11-1,0 0-3,0 0-2,0 0-2,-4 15-2,6-1-2,0 2 0,1 3-1,2 2 0,1 2 0,2 0-1,1-3 1,0-5 0,1-2 0,0-6-1,2-4 2,-2-5-1,2-3 0,-1-5 1,0 0-1,-2-5-1,0-1 0,-2-3-1,0 1 0,-3-1 0,-2 3 0,0 0 0,0 4 1,-2 12-1,1-18 1,-1 18-1,0 0 1,0 0-1,0 0 1,3 13-1,0 0 0,2 4 0,1 3 0,1 2 0,1 3 0,1-1-1,1-4 0,1 0-2,-3-7-1,4 2-5,-3-12-3,4 3-9,1-3-8,-2-12-3,3 2 1,-3-9 2</inkml:trace>
  <inkml:trace contextRef="#ctx0" brushRef="#br0" timeOffset="38902.8899">9828 16183 28,'0'0'19,"0"0"-2,0 0-1,0 0-3,0 0-2,0 0-3,0 0-1,0 0-2,0 0-1,0 0-2,-5 11 0,5-11 0,2 20-1,0-8 1,-1 4-1,3 0 0,0 0 0,1 1 1,0 0-1,1-2 0,0 0-1,0 1 2,0-5-1,1 2 0,-7-13 1,17 18 0,-17-18 0,16 10-1,-16-10 1,16 1-1,-16-1 0,12-4 0,-12 4-1,12-11-1,-12 11 1,12-14-1,-12 14 1,12-20-1,-5 9 1,-1-1-1,1 0 1,-2 2 0,0-2 0,-2 2-1,-3 10 1,5-17 0,-5 17-1,4-10 1,-4 10 0,0 0 0,0 0 1,0 0-1,0 0 0,0 0 1,0 0-1,0 0 0,0 0 0,0 0 0,0 0 0,0 0 0,0 0 0,0 0 0,0 0 0,0 0 0,0 0 0,0 0 0,0 0 0,0 0-1,0 0 1,0 0 0,0 0 0,0 0 0,0 0 0,0 0 0,0 0 0,0 0 0,0 0 0,0 0 0,0 0 1,0 0-1,0 0 0,0 0 0,0 0-1,0 0 1,0 0 0,0 0-2,0 0 0,0 0-2,0 0-3,0 0-6,-4-13-16,4 13 0,0 0-1,0-11 2</inkml:trace>
  <inkml:trace contextRef="#ctx0" brushRef="#br0" timeOffset="39182.9179">9828 15961 73,'-8'-3'32,"8"3"-2,-7-12-2,7 12-25,-5-17-12,5 17-8,-1-14-12,1 14-2,1-14 0,-1 14 2</inkml:trace>
  <inkml:trace contextRef="#ctx0" brushRef="#br0" timeOffset="39798.9795">10098 16205 29,'0'0'23,"0"0"-1,2 14-4,-2-3-7,0 4-4,2 4 0,-2 3 0,3 5-1,-1-3 0,1 2-2,-1-5 0,0-1 0,0-9-1,0 2 1,-2-13-1,0 0 1,0 0-1,0 0 0,0 0 1,0 0-1,1-13-2,-1 3 0,0-5 0,1-2-1,0-1 0,2-2-1,0 0 1,2 1 0,0 1 0,1 3 0,0 3 0,0 1 0,-6 11 0,16-10 0,-16 10 0,16 5 0,-6 2 0,-1 3 0,2 5 0,-2 2 0,2 5-1,-4-1-1,2 3-1,-6-6-6,5 4-6,-2-7-9,-4-4-7,6 0-2,-8-11 2</inkml:trace>
  <inkml:trace contextRef="#ctx0" brushRef="#br0" timeOffset="40166.0162">10447 16253 25,'-2'31'25,"-5"-10"-2,4 4-1,-3 2-7,0-1-5,2 2-1,0-7-2,4 0-1,0-11-1,6 1-1,-6-11 0,15 4 0,-4-7 0,3-3 0,-2-4 1,4-2-2,-2-2-1,-1-2 0,-2-2 0,-2 1 0,-4 0 0,-4 2-1,-3-1 0,-2 2 0,-4 1-2,-3 2 0,0 3-2,-4 0-1,4 5-3,-2-3-7,13 6-10,-14-1-7,14 1-3,0 0 3</inkml:trace>
  <inkml:trace contextRef="#ctx0" brushRef="#br0" timeOffset="40617.061">10700 16229 35,'11'17'26,"-8"-5"2,-1 9-5,0 1-11,-2 1-4,1 4 1,-3-5-3,3 4 0,-2-7-2,2-1 0,-2-7-1,3-1-1,-2-10 2,0 0-2,0 0 0,0 0 0,0 0 0,0 0 0,0 0 0,0 0-1,5-11-1,-3-2 1,2-2-1,1-4-1,2-1 1,0-1-1,3 1 1,1 3 0,1 1 0,-1 5 0,1 5 1,-1 5-1,0 7 0,-2 4 1,-1 7-1,-2 3 0,0 3-1,-2 1-2,0 2-2,-3-4-7,2 0-12,0-2-9,-4-9 0,4-1 0</inkml:trace>
  <inkml:trace contextRef="#ctx0" brushRef="#br0" timeOffset="41100.1095">10935 16425 11,'12'6'22,"-12"-6"-1,14 0 1,-14 0-7,16-11-10,-4 3 0,0-1 1,-2-2 2,0-4-1,0 1 1,-2-5-1,-2 6-1,-3-5 0,-1 4-1,-4-4-2,-1 7-1,-2-2-1,5 13 1,-17-18-1,17 18-1,-17-10 1,17 10 0,-14-4-1,14 4 1,-9-1 0,9 1-1,0 0 1,-7 12 2,7-12-2,-5 20 1,4-6-1,0 3 1,-1 4 0,3 2 0,1 2 0,3 1 0,2-3 0,4 0 0,1-1 0,4-2 0,3-6-1,1-1 0,2-2-2,1-6-1,2 1-3,-5-9-7,4 0-20,-2 0-2,-3-8-2,-1 1 2</inkml:trace>
  <inkml:trace contextRef="#ctx0" brushRef="#br0" timeOffset="81839.1831">4044 11443 0,'12'-31'1,"1"0"0,1-4 1,-1 0 0,1 0-1,-3 1 1,0-3-1,1 3 1,-2-1 0,-1 2 0,-1 0 1,1 3 0,-3-4 1,1 0 1,-1-3-1,4-1 1,-3-4-2,2-3 2,-4-3-2,3 0 2,-3-2 0,1 4 0,-4-2 1,-1 1 0,-3-1 2,-2 0-1,-2-2-1,-1-2 1,0-3-2,-4-4 0,-1-3-1,-2-3 0,-2-5-1,-1-1 1,-2-1-2,-1 0 0,-2 0 0,-2 0 0,-1-1-1,-1 2 0,1 1-1,1 1 1,1-1-1,0 1 0,1 4 0,1 2 2,3 1 1,-3 2-3,1 4 2,-2 1-1,0 3 1,-1 2-1,-2 0 0,1 1-1,1 1 0,0 2 1,2 1-1,0 0 1,1 4-1,2 2 1,-1 1-1,2 3 2,-3 4-2,0 1 1,-1 1 0,1 4 0,-1 1 0,-2 1-1,3 3 0,-3 0 0,4 3 0,-1-1 0,1 3 0,0 1 0,1 0-1,0 3 1,-1-1 0,2 3 0,-3-1 0,0 2 1,0 0-1,1 2 0,-2 0 0,1 3 1,1 0-2,0 2 2,-1 1-2,1 1 1,-1 2 0,-2 0 0,1 3-1,0 1 1,-2 0-1,1 2 1,-2 2 0,0-1-1,0 3 1,-1 0 0,0 1 0,0 0-1,-1 0 2,-3 2-1,2 0 0,0 3 1,0 0-1,0 1 0,0 3 0,1 1 1,1 0-2,0 3 1,-1 0-1,1-1 1,0 0 0,1 1-1,0-1 1,1 1 0,1-2 0,2 3-1,1 0 1,0 4 0,1 1 0,0 2-1,0 2 1,1 4 0,-3 1 0,2 1 0,-2 4 0,1-2 1,0 1-1,1 1 1,-1-2-1,1-1 1,3 1-2,0-3 2,0-1-1,1 0 0,0-1 0,0 1-1,0 0 1,-1 0 1,0 2-1,-1-3 0,0 1 0,2-3 0,-2 0 1,4-2-1,-2 0 1,2-2-2,3 0 1,-2 1 0,3 0 0,-1 2 0,2 2 0,-1-1-1,1 2 1,0-1 0,1-1 0,0 0 0,1 1 0,0-3-1,-1-1 1,1 0 0,0 0 0,-1 2 0,1 2 0,-1-1 0,0 1 0,0 3-1,0 0 2,0 2-2,0 0 1,0-1 0,0 0 0,1 1-1,-2 1 1,2-3-1,1 1 1,2 1-1,0 1 0,1 0 1,2 3-1,0 1 1,2 0 1,0-1-1,1-3 0,-1-3 0,0-2 0,1-1 0,-1-1-1,0-5 2,1 0-2,0-2 1,-1 4-1,0 1 2,0 2-2,0-1 1,0-1 0,0 0 0,-1-1 1,-1 2-1,2-5 0,-1 0 0,1-3 0,0-1 0,1-2 0,0-1 0,2 1 0,2-3 0,-1 2 1,4-3 0,-2 0 0,5-1-1,-1 0 0,2-1 1,2 1-1,-1-2 1,2-1-1,-3 0 0,3-1-1,-4 0 1,4-1 1,-4 0-1,1 0 0,-1-1 0,-1-1 0,-1-1 0,1-1 1,-3 0-1,1-1 0,0-1 0,-2-1 0,3 1 0,-2-1 0,2 1-1,-1-2 0,1 1 1,1-1-1,0-2 0,1 1 0,-3-2 1,4 2 0,-2-3 0,0 2 0,1-2 0,0 2 0,2-1 1,0 0-1,1 0 0,2-3 0,0 3 1,1-2-1,1 2 0,1-3 0,0 4 0,0-1 1,-1 1-1,2-1 1,-2 1-1,2 0 1,-2 0-1,0 0 1,2-3-1,-2 2 0,2-2 0,0 1 0,-1-2-1,1-1 1,0 1 0,-1-2-1,1 0 2,0 0-2,-1 1 1,2-1 1,-1 0-1,0 0 0,1 0 0,0-1 1,-1-1 0,2 0-1,-1-1 1,0-1 0,0-2 1,1-1-1,-2-1 0,2-1 0,-1-3 1,2 2-1,0-2 0,-1-1-1,1 0 0,0 0 1,2-1-1,0 3 0,0-2 0,0 0 0,1-2 0,1 0 0,0-1 1,0 1-1,0-1 0,-1 0 0,1-1 0,-2 1 0,1 1 0,-2 1 1,0 1-2,1-2 1,-2 2 0,-1 0 0,-1 0 0,0-1 1,-1 1-1,0-1 0,-3 2-1,-2 0 1,0-2-1,-2 1 2,-1 0-2,0 0 0,-3-2 0,1-1 1,-2-3 0,-1-3 0,2-5 0,0-4 0,1-6 0,1-7 0,1-3 0,-1-4-1,3 0 1,-2-3-2,2 0 1,-3-1-1,2 3-5,-2-2-14,-5-11-7,4 2 0,-11-13-1,2 2 1</inkml:trace>
  <inkml:trace contextRef="#ctx0" brushRef="#br0" timeOffset="103302.3292">11386 11884 2,'0'0'3,"0"0"0,0 0 0,0 0 1,0 0-1,0 0 0,0 0 1,0 0 0,0 0 0,0 0 1,0 0-1,0 0 1,7 11 0,-7-11 0,0 0-1,11-5 0,-11 5-1,0 0 0,13-9 1,-13 9 0,8-11 0,-8 11 1,9-15-1,-5 4 0,2 0 0,-1-3 0,2-1-1,-1-3 0,0-2-1,-1-1 0,1-2 0,-1-1 0,1-1 1,0-3-1,0-3 0,-1-1 0,1-1 0,0-1-1,-1 0 1,0 1 0,0 0 0,-1 1 0,-1 2-1,-2 1 1,1 0-1,-1-1 2,0 0-2,0-3 0,-2 0 0,1-2 1,-1-2-1,1 2 0,-1 0 0,0-3 0,0 0-1,0 3 1,1-1 0,0 0 0,0 0 0,0-2 0,0 0 0,1 1-1,0-1 1,1 0-1,0 2 0,0-1 0,-1 2 1,0 3-1,-1 0 0,0 4 0,-2 1 0,2-1 1,-2 1-1,2-1 0,0 0 0,0-2 0,2-1 0,-1-1 0,1 0 1,0 2 0,0 1 0,-1-1-1,0 0 1,0 2 0,0-2 1,0-1-1,0-2-1,0-2 1,0-1-1,-1-3 1,0 1-1,0 0 1,-1-3 0,-1 1 1,0-4-2,1 1 0,-1-1 0,0-1 1,0-1-1,0-1 1,-2-1-2,1 2 1,0-1 1,-2 0 0,-1 0-1,-1 2 1,0-2 0,-1-1 0,1-1-1,-2 3 2,-1-1-2,0 0 2,0 1-2,-2-2 1,-1 1 0,0 0-1,-2 2 1,-1 0-1,-2 2 1,0 1-1,-1 3 1,0-1-1,-1 3 0,-1 3 1,-1 2 0,0 3 0,0 0 0,-3 1 0,-1 1-1,0 4 1,-1 0-1,-3 1 0,1 2 1,-1 2-1,0 0 0,0 3 0,-1 3 0,-1 1 0,-1 1 1,1 2-1,0 2 0,0 1 0,0 2 0,-2 1 0,-2 2 0,0 2 0,-1 3 0,-2 2 0,-1 1 0,-1 3 0,1 0 0,-1 2-1,1 1 1,1 1 0,1 0 0,2 3 0,-1-1 0,-1 2 0,1 2 0,0 2 0,0 0 0,-1 1-1,1-1 1,0 2 0,2-2-1,2 2 1,2-3 0,0 3 0,2-1-1,3 2 1,1 1 0,2 1 0,3 1 0,0 1 0,3-1-1,1 0 1,2 0 0,2 0 0,-1-1 0,2-1 0,0 1 0,0 0 0,0 1 0,0 2-2,-1 1 2,0 2-1,1 0 0,-1-1 0,0 2 0,2-1 0,-2-1 1,2-2 0,0 1 0,2-1 0,-1 2 0,0 0 0,0 0 0,1 0 0,0 1 0,-1 1 0,0 0 1,2 0 0,-1 0 0,0 1-1,1-1 1,0 2-1,1-2 1,-1 2-1,0 2 0,1 0 0,0 0-1,0 0 2,2 2-2,-1 1 2,1 2-1,1-1 0,0 0 0,0-1 0,1 1 0,0-1 0,0-2 1,1 1-1,-1-2 0,1 1 1,-1 2-1,1 1 1,0 0-2,0 1 2,1 2-1,-1 1 0,0 0 0,1-1 0,-1 0 0,1 2 0,-1 1 0,1 1 0,-1 0 0,-1 2 0,0-2 0,0 0 0,-1 0 0,1-3 1,-1-2-1,2-1 0,-1-4 0,1 0 0,1 0 0,0-1 0,0-2-1,0 0 1,1-2 0,0-1-1,0 0 1,1-3-1,0 0 1,1-2 0,0 1 0,1-1 0,1 0 0,-1 1 0,2 0 0,0 0 0,1 1 0,1-1 0,-1-1 0,2 0 1,0-1-1,1-1 1,1 1-1,0-1 1,2 1-1,0 1-1,0 1 2,0 1-2,0-1 1,1 2-2,0-2 2,1 2-1,-1-3 1,0-2 0,2 1 0,0-2 0,0 2 0,0 0 0,1 2 0,0 0 0,0 2 0,1 0 0,0 1 0,1 0 0,1 1 0,-1 0 0,1-2-1,-1 0 0,1-2 1,-1 0-1,-1 0 1,0-1-1,1-2 1,-1-3 0,2 3 0,0-3 0,-1 1 0,0 0-1,2-1 1,0-1 0,0 2 0,0-3 0,-1 0 0,0 0 0,2-1 0,-1-1 0,-1-1 0,0-2 0,0 0 0,-1-3 0,2 0 0,-2-1 0,2-2 0,1 0 0,-2-2 0,2-1 0,-1-1 0,1-1 0,0-1 0,0-2 0,0 0 0,0-2 0,1 0 0,1-2 0,0 0 0,1-3 0,1 1 0,0-1 0,0-2 0,-1 2 0,1-3 0,-1 0 0,-2 0-1,1-3 1,-1 1 0,0-3 0,-1 2 0,0-3 0,-2 1 0,2-2 0,-2 0 0,0-1 0,-2 1 0,0-2 0,-2 1 0,0 1 0,-2-3 0,-1 2 0,0 0 0,-3 0 0,1 0 0,-2-1 0,-2 0 0,1 0 0,-1-1 0,2-1 0,-2-1 0,1-1 0,-1-2 0,2-1 0,3-3 0,-1-4 0,3-1 0,-1-1 1,2-1-1,2-2 1,-2 2-1,2-1 1,-1 4-1,-2 2 0,0 3 1,-2 0-1,0 0 0,-1 3-1,1-2 2,-1 0-1,2 0 1,-1-1-1,1 0 1,0 1 0,-2 1-1,2-1 1,-2 1-1,-1 1 1,0 0-1,1-2 0,-2 1 0,-1 0 2,1-2-2,0 2 1,-1-2-1,-1-1 0,1-1 0,-2-3-1,0-1-2,-3-9-6,1-9-18,0-4-5,-7-16 0,1-1-1</inkml:trace>
</inkml:ink>
</file>

<file path=ppt/ink/ink1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36:05.872"/>
    </inkml:context>
    <inkml:brush xml:id="br0">
      <inkml:brushProperty name="width" value="0.05292" units="cm"/>
      <inkml:brushProperty name="height" value="0.05292" units="cm"/>
      <inkml:brushProperty name="color" value="#7030A0"/>
    </inkml:brush>
  </inkml:definitions>
  <inkml:trace contextRef="#ctx0" brushRef="#br0">4461 3602 2,'9'3'16,"-9"-3"0,-2 29-3,-1-7 0,3 8-1,-4 5-1,1 7 0,-2 0-5,0 0-1,-1-4-3,1-2 0,-1-6-1,0-4 1,1-5 0,0-7 3,3-4 1,2-10 2,0 0 0,0 0 0,0 0 0,-7-14 0,8-2-1,-1-8-2,2-4-2,2-9-3,1-3 1,2-7-1,2-2 0,2-3-1,3 0 1,2 1-1,1 0 1,3 6-1,-1 3 0,0 7 1,2 4 0,-3 9-1,-1 5 1,-2 6-1,-1 5 0,-1 9 0,-3 6 0,0 9 0,-2 4 0,-1 7 1,-2 4-2,-3 5 2,-2 3 2,-3 0-2,-4-3 0,-4-3 1,-3-3-1,-1-4 1,-5-4-1,2-6 0,-1-3 0,1-4 0,1-2 0,1-3 0,3-3 1,4-2 0,9-1 0,-13-1 0,13 1 0,0 0 0,-9-4-1,9 4 1,0 0-1,0 0-1,12 5 1,-12-5 0,20 23 0,-4-6 0,3 3 0,5 2 0,1 4 1,-1-2 0,1 1-1,-2-3 1,-2-2-1,-3-3-1,-5-4-2,0-1-6,-13-12-7,19 6-11,-8-5-3,-1-8 0,4 1 0</inkml:trace>
  <inkml:trace contextRef="#ctx0" brushRef="#br0" timeOffset="280.0279">4795 3806 23,'0'0'24,"0"0"2,13-1 2,1 0-11,-1-1-1,9 2-3,-1-1-1,7 2-4,0-1-1,0 2-2,-2-1-2,-2 3-2,-2-2 0,-5 2-2,0 0-3,-6-2-4,1 1-10,-1 1-8,-1-7-4,4 4 0,-2-6 0</inkml:trace>
  <inkml:trace contextRef="#ctx0" brushRef="#br0" timeOffset="700.07">5794 3672 22,'10'-2'17,"-15"-9"2,5 11-5,-18-11-5,0 7 1,-3 2-2,-6 1-1,-2 2 1,-3 2 0,2 6 0,0 2-2,5 4 0,2-1-1,5 6-2,5-1 1,8 4 0,3 1 0,9 0 0,4 0 0,7-1 0,0-2-1,3-1 0,2-3 0,-1-2-2,0-3 0,-2-4-1,-2-2-1,-3-6-2,2 1-2,-4-8-6,3 0-4,-1-4-9,1-8-6,3 3-1,-2-11 3</inkml:trace>
  <inkml:trace contextRef="#ctx0" brushRef="#br0" timeOffset="971.0971">6001 3571 15,'7'-14'18,"-7"14"0,0 0 0,0 0-5,-1 16-1,0 2-1,0 5-2,-2 5 0,1 5 0,-1 5-1,1 3-2,0 0-3,0-1-1,-1-4-1,2-4-1,-1 0 0,1-6 0,1-3-4,-1-6-5,2-5-8,3 0-9,-4-12-1,0 0 1,12-20 0</inkml:trace>
  <inkml:trace contextRef="#ctx0" brushRef="#br0" timeOffset="1249.1246">6178 3494 4,'0'0'17,"7"-18"2,-7 18 4,4 15-7,-4 8 1,-4 8-3,-3 6-3,-1 9-1,-3 4-1,2 6-2,-3 0-4,1-2-1,2-7-1,1-5-1,2-5-1,2-8-3,4-4-5,0-8-5,0-17-11,7 18-2,-7-18 1,9-5 0</inkml:trace>
  <inkml:trace contextRef="#ctx0" brushRef="#br0" timeOffset="1491.1489">6010 3818 48,'0'0'27,"-10"-1"0,10 1 0,0 0-16,13-9-4,-2 4-2,4-1-3,2 0-1,5 2-2,-1 0-4,4 2-5,1 2-6,-5-3-11,5 8 0,-8-5 1,2 8 0</inkml:trace>
  <inkml:trace contextRef="#ctx0" brushRef="#br0" timeOffset="1955.1955">6288 3914 16,'0'0'19,"22"9"-3,-11-4-2,3 4-1,-2 2-2,-2 3-4,-3 2-2,-3 3-2,-4 4 0,-2 0 1,-4 3-1,-5 0 1,-4-1-1,0-2 1,-3-2 0,-1-5 0,0-2 0,1-3 0,1-4 0,3-3 1,3 0 0,1-4 0,10 0 1,-10-1 0,10 1-1,0 0-1,3-11-1,-3 11 0,13-13-2,-3 7 0,3 1-1,0 1 0,2 4 0,0 1-1,1 4 1,-1 3 0,0 0 0,-1 2-1,-1 0 1,0-1-1,-1-2-2,2 2-4,-2-6-9,2-3-10,2 1-4,-3-7-1,4 3 1</inkml:trace>
  <inkml:trace contextRef="#ctx0" brushRef="#br0" timeOffset="2264.2261">6516 3804 42,'-7'-15'28,"7"15"1,0 0-1,0 0-11,0 0-5,0 0-2,0 0-2,0 0-3,18 9-1,-4-4-1,3 3 0,2-2-1,1 2 0,1-1-1,-3-2-2,0 0-3,-4-4-6,0-1-14,-1-1-6,-2-6-2,4 0 0,-2-7 1</inkml:trace>
  <inkml:trace contextRef="#ctx0" brushRef="#br0" timeOffset="2896.2895">7054 3682 18,'0'0'19,"-10"5"1,1-7 1,9 2-10,-11 2-4,2 2 1,-1 3 0,-5 3 1,1 6-2,-1 5 0,1 4-1,1 4 0,4 5-2,2-1 1,7 1 0,5-1-1,7-3 1,3-6-1,6-3 0,3-7 0,3-2 0,1-7-1,3-3 0,0-7-1,-2-3-1,-3-6 1,-1-3-1,-3-5 1,-2-6-2,-4-5 1,-5-2-1,-4-2 0,-3-4 1,-4 0-1,-4 1-1,-4 5 0,-6 5 1,-5 5-2,-3 7 2,-4 5-1,-3 8 0,-1 9 0,-1 3 1,-1 7 0,4 2-1,3 4 1,3 1-3,8 3-2,2-4-5,12 1-10,7 0-12,5-9 1,11-3-1,1-9 1</inkml:trace>
  <inkml:trace contextRef="#ctx0" brushRef="#br0" timeOffset="3177.3177">7509 3516 28,'10'12'22,"-13"-2"3,-2 10-1,0 8-14,-5 6 0,1 9 0,-3 7 0,3 5-2,-3 1-3,5 0-3,1-5 0,3-5-2,0-5 0,2-10-3,2-5-4,-1-9-5,0-17-11,8 17-3,-8-17-2,11-10 1</inkml:trace>
  <inkml:trace contextRef="#ctx0" brushRef="#br0" timeOffset="3429.3429">7699 3487 32,'1'15'24,"-2"12"1,-7 2 0,1 11-17,-1 9-1,-2 7 1,1 2-2,0 2-3,2-4-2,1-5-1,1-8-3,3-7-5,1-7-6,0-11-8,5-1-4,-4-17 1,0 0 0</inkml:trace>
  <inkml:trace contextRef="#ctx0" brushRef="#br0" timeOffset="3649.3649">7450 3810 30,'-13'-4'22,"13"4"2,0 0 1,0 0-12,5 15-7,6-10-1,5 4 1,0-1-2,4 1-2,1-1-13,4 3-13,-3-10-2,7 4 1,-6-14 0</inkml:trace>
  <inkml:trace contextRef="#ctx0" brushRef="#br0" timeOffset="4716.4716">8650 3715 2,'-21'5'16,"21"-5"0,-9 2-2,9-2-3,0 0 0,17 7 1,-2-4 0,8-1-1,9 2-1,11-1 0,11 1-2,11-3-1,10 2-1,11-3 0,11 3-2,7-3 1,9 1-1,4-2 1,7 1-1,4-2-1,6 2 0,2-2 0,4 1 0,0 0 0,1 1-1,-2 0 0,-1 0-1,-7 1 1,-4 0-1,-9 0-1,-10 2 1,-9-1 0,-8-1-1,-14-1 0,-11 1 1,-12-1-1,-11 0 0,-10 0-1,-9-2-1,-7 2-6,-17 0-7,0 0-8,0-13-4,-14 4-5,-1-1-1,-7-6 2</inkml:trace>
  <inkml:trace contextRef="#ctx0" brushRef="#br0" timeOffset="5009.5009">11235 3484 15,'-12'-4'20,"25"9"2,4-2-2,10 4-6,8 5-2,8 4 1,5 5-2,3 6-2,1 5-3,-4 5-1,-3 3-1,-7 1-1,-7 2-1,-13-1 1,-10-1-1,-14-7 0,-12-3 0,-13-7 0,-8-4-3,-8-4-2,-7-6-8,-5-7-11,4 2-6,-6-10-2,6 2 1</inkml:trace>
  <inkml:trace contextRef="#ctx0" brushRef="#br0" timeOffset="5461.5461">9648 2887 25,'5'25'23,"-3"2"0,4 14 2,-2 5-16,-1 8 0,-1 6-2,-2 0-3,0-3-3,-2-9 0,0-6-1,0-10-2,0-7-5,2-25-13,0 15-5,-3-28 2,6 0 0</inkml:trace>
  <inkml:trace contextRef="#ctx0" brushRef="#br0" timeOffset="5776.5773">9666 2848 2,'12'-9'22,"9"11"1,-2-2 1,8 9-8,-1 6-2,1 7-2,-2 6-3,-5 1-5,-2 5-2,-6 1 0,-4 0 1,-6-3 0,-5 1 1,-8-6 0,-2-3 0,-8-4 0,-1-2 1,-3-5-2,-1-3-1,1-4-1,2-2-3,4-4-2,3-7-6,5-4-12,9-1-6,-1-10-1,12 2 2</inkml:trace>
  <inkml:trace contextRef="#ctx0" brushRef="#br0" timeOffset="6152.6152">10278 2879 18,'0'0'20,"-16"17"1,-4-12-7,-3 3 2,-6 0-1,-1 6-2,-1 4-3,-1 0-1,3 7-2,1-1 1,3 5-3,4 1 0,5 2-1,5-3 1,6 2-2,4-3 0,5 0 0,4-4 0,7 0-1,2-6 0,3 0-1,0-5 0,4-4 0,1-3-3,-2-5-3,6 0-6,-5-7-9,2-5-9,3-1-2,-2-8-1,2 2 2</inkml:trace>
  <inkml:trace contextRef="#ctx0" brushRef="#br0" timeOffset="6468.6468">10537 2935 10,'0'0'20,"-12"-3"1,-4 4 1,0 9-6,-4 4-1,-4 3 0,-1 5-1,-2 2-3,3 6-2,1-2-1,6 4-1,4-4 0,6 1-2,4-3 0,8 0 0,2-3-1,6-2 0,5-3-1,5-1-1,3-3-1,5-5-1,5 1-5,-2-8-9,4-1-19,1 0 0,-1-7 0,3-1-1</inkml:trace>
  <inkml:trace contextRef="#ctx0" brushRef="#br0" timeOffset="9285.9285">9604 4068 3,'8'-16'18,"-8"16"0,2-17-3,-2 17-5,0-20 0,0 20-1,-9-16-1,9 16-2,-17-12-1,6 10-1,-2 1 1,-3 6 0,-1 4 0,-4 5 0,2 5 0,0 0-1,2 4 1,1 0 0,6 1 0,1-2 0,9-1 0,3-5 0,8 0 1,1-3-1,9 1 0,0-3-1,5-1-1,0-2-1,-1-2-1,0 0-3,-2-6-6,0 0-14,-1 0-9,-5-8 0,2 2-2,-2-7 2</inkml:trace>
  <inkml:trace contextRef="#ctx0" brushRef="#br0" timeOffset="9879.9877">9878 3987 10,'-2'-11'18,"2"11"0,0 0-1,0 0-3,-2-12-1,2 12-3,0 0-3,0 0-3,0 0-1,-2 15-2,2-15 0,-2 17-1,0-6 0,0 3 1,0 1 0,0 3 2,-1 2 1,-2 1 0,0 4 0,-3-1-1,1 3 1,0-3 0,0 1-1,0-3-2,0-3 0,2-4-1,0-4-2,5-11-5,-4 16-3,4-16-10,0 0-7,5-11 2,5 5-2</inkml:trace>
  <inkml:trace contextRef="#ctx0" brushRef="#br0" timeOffset="10144.0143">10012 3940 13,'7'23'18,"-7"-23"0,-7 29-8,3-7-1,0 5 0,-3 1 0,-1 4-4,0-3-2,1-1 0,2-2-2,0-4 0,-1-4-5,3-4-5,3 2-9,0-16-1,0 14-2,0-14 1</inkml:trace>
  <inkml:trace contextRef="#ctx0" brushRef="#br0" timeOffset="10349.0348">9876 4192 24,'-12'4'25,"12"-4"0,0 0 1,0 0-12,0 0-5,11-4-2,0 0-2,1 0-8,3-1-9,2-3-9,4 5-5,-4-4 1,5 9-1</inkml:trace>
  <inkml:trace contextRef="#ctx0" brushRef="#br0" timeOffset="10798.0797">10095 4222 14,'0'0'18,"0"0"-4,11 7-2,-11-7-1,12 5-2,-12-5 1,13 9-3,-13-9-2,9 20-1,-7-6-1,-4 1-2,-1 3 1,-3-1-1,-3 3 1,-1-3 0,-2 1 1,-2-4 0,1-2 0,0-3 0,1-1 1,3-2 0,9-6 1,-13 6 0,13-6 0,0 0 0,0 0 1,0 0-1,0 0 1,0 0-2,0 0 0,0 0-2,0 0 0,0 0-1,12 3-1,-12-3 0,11 5 0,-11-5 0,13 8 0,-13-8-3,14 10-1,-6-7-9,-8-3-8,16-2-9,-2-1-1,-2-8 1,8 1 1</inkml:trace>
  <inkml:trace contextRef="#ctx0" brushRef="#br0" timeOffset="11150.1149">10407 4036 9,'-8'-16'20,"8"16"1,-13-6 1,4 7-8,-2 3-1,-1 5 0,-1 5-2,-2 3-2,0 6-2,0-1 0,3 5 0,2-1-1,4 1-1,2-6 1,6 0-1,1-5-1,7-2-1,-10-14 0,20 19 0,-9-15 0,2-1-1,0-5-2,1-1-1,3-2-3,-2-5-5,5-1-7,0 0-10,-2-7-5,4 2-1,-3-5 1</inkml:trace>
  <inkml:trace contextRef="#ctx0" brushRef="#br0" timeOffset="11414.1413">10730 3877 25,'0'0'23,"0"0"1,0 0 2,-9 21-14,5-2-2,-4 7 2,1 9 0,-4 2-3,3 7-2,-3-4-2,3 1 1,-1-3-3,3-3-1,1-4-6,-2-9-9,4-5-14,4 3-2,-1-20-1,2 14 1</inkml:trace>
  <inkml:trace contextRef="#ctx0" brushRef="#br0" timeOffset="12106.2105">10785 4241 54,'-3'13'25,"3"-13"3,9-4-2,4 2-20,0-2-1,4 2 0,1 0 0,2 3-1,1 1-2,-1 5 1,-3 4-1,-4 4-1,-2 2-1,-4 3 0,-3 1 1,-4 1-1,-3-1 0,-4 0 1,-3-4-1,-1-3 2,-3-3-1,-1-1 0,1-4 0,-1-2 1,2-3 0,2-2 0,0-2 1,11 3 0,-11-13-1,11 13 1,-2-15-1,2 15 0,8-16-1,-8 16 0,15-8 0,-3 7-1,1 3 0,3 2 0,2 2 0,2 0-1,3 1-4,-3-4-9,1-2-19,5 2 2,-2-12-2,7 0 1</inkml:trace>
  <inkml:trace contextRef="#ctx0" brushRef="#br0" timeOffset="14231.423">11749 4203 0,'-6'18'15,"-4"-10"2,6 8-7,-4 1-2,3 3 0,-3-2 0,3 1-2,0-3 0,4-3 2,1-2-2,0-11 1,11 2-1,-2-7 0,2-4 1,1-5-1,2-1-1,-1-4-1,2 0-2,-2 1 1,0 1-1,-2 3 1,-3 4-2,-8 10 1,15-11 0,-15 11-2,13 2 1,-13-2 0,9 10-1,-9-10 0,10 13 0,-10-13 0,8 10 0,-8-10 1,0 0-1,0 0 0,0 0 1,0 0 0,0 0 1,0 0 1,0 0 0,10 0 0,-10 0 0,11-18 0,-2 4-2,1-3-2,1-4-6,2 0-9,1 3-12,-4-7-1,5 6-2,-3-4 2</inkml:trace>
  <inkml:trace contextRef="#ctx0" brushRef="#br0" timeOffset="14667.4665">12663 3920 7,'-23'-6'21,"2"12"2,-9-3 1,2 11-8,-3 4-2,1 5 0,-1 6-2,3 3-3,5 3-2,3 0-2,8-1 0,6-3-3,9-2 1,7-3-2,5-4 2,5-5-2,3-6 0,3-1-3,1-8-5,2-6-9,1 2-12,-5-14 0,2 3-2,-2-10 2</inkml:trace>
  <inkml:trace contextRef="#ctx0" brushRef="#br0" timeOffset="15389.5388">12963 3930 18,'0'0'16,"0"0"1,0 0-3,0 0-1,0 0-1,0 0-3,-12-4-2,12 4-1,-15 1-1,5 0 0,-2 5 1,-4 0 0,1 5-1,-3 4 0,0 5 0,-1 1-1,3 4 0,0-2-2,5 3 1,3-3-1,5-1 0,4-3 0,4-3 1,2-4-1,2 0 0,1-4 0,2-1-1,-2-2 0,1-3-2,1 0-4,-2-4-7,2-2-9,5 3-9,-5-7 0,8 2 0,-5-7 0</inkml:trace>
  <inkml:trace contextRef="#ctx0" brushRef="#br0" timeOffset="15847.5846">13138 3914 8,'0'0'18,"0"0"2,0 0 1,0 0-8,-12 20-2,6-2-1,-2 7 0,-1 4-3,-1 5 0,-2 2-3,2 3 0,-1-1-2,1 0 0,2-3-1,1-4-4,2-4-5,3-4-5,-1-9-11,8 1-1,-5-15 1,12 5-1</inkml:trace>
  <inkml:trace contextRef="#ctx0" brushRef="#br0" timeOffset="16148.6147">13175 4219 21,'0'0'24,"-10"26"-1,-1-8-3,3 4-6,0 0-1,0-1-2,2 1-3,1-5-1,4 0-2,3-4 0,3-1 0,-5-12 0,18 15-1,-8-10 1,3-2-3,1-2 0,-1-2-1,1-1-2,-2-3-2,3 2-4,-4-4-3,1 1-5,-1 0-5,-11 6-8,19-14-1,-14 3 2,6 7 1</inkml:trace>
  <inkml:trace contextRef="#ctx0" brushRef="#br0" timeOffset="16372.6371">13334 4265 9,'-5'-11'21,"5"11"0,0 0 1,-11 4-4,11-4-1,-16 25-4,7-3-2,-2 2-3,-2 8-1,-3 3-1,3 2-2,-1 1-1,3 0-3,1-2-3,-1-3-10,4-8-13,7 1-1,-3-12-2,10-1 2</inkml:trace>
  <inkml:trace contextRef="#ctx0" brushRef="#br0" timeOffset="19687.9686">14530 3242 0,'0'0'17,"0"0"0,0 0-6,0 0-2,0 0-1,0 0-1,-1 15-3,-2 7 0,-2 8-1,-1 8-1,-1 4 2,0 5 0,-2 4 0,1-1 2,0-6-1,0-4 0,2-10-1,0-5 1,1-8 1,2-2 1,3-15 0,0 0-1,0 0-1,0 0 1,-8-22-1,10 1-1,-1-6-1,2-4-1,0-8-1,2-3-1,2-4 1,0 1-1,2-1 1,3 0-1,1 1 1,2 3-1,3 2 1,3 5-1,2 4 0,5 8 0,-1 4 0,1 7 0,0 5 0,-1 5-1,-2 8 1,-5 6-1,-1 7 1,-7 4-1,-1 6 1,-5 3 0,-3 2-1,-3-1 1,-6 1 0,-3-2 1,-4-4-1,-4-3 0,-3-4 0,-3-3 0,-2-3 0,-2-3 1,-2-4-1,0-1 0,2-4 0,2 1 1,2-3-1,4 0 0,2-1 1,6 0-1,11 0 0,-12 0 1,12 0-1,0 0 1,0 0-1,9 11 1,3-4-1,2 2 1,6 3-1,4 3 1,3 1 0,2 2-1,3 1 0,0-1 1,1-1-1,-2-1 1,-2-1-3,-2-4-2,3-1-7,-2-8-8,-2-6-11,2 1-1,-4-8 0,3 1 0</inkml:trace>
  <inkml:trace contextRef="#ctx0" brushRef="#br0" timeOffset="19973.9972">15046 3455 10,'0'0'20,"-17"2"2,17-2 0,0 0-8,0 0-1,-1 11 0,1-11-1,20 8-2,-2-4-2,5 1-1,1 0-1,5 1-2,-3-1-2,1-1-1,-3 0-2,-2-3-2,-5 3-6,-3-4-10,-4-4-9,4 4-2,-3-8 2,6 1-1</inkml:trace>
  <inkml:trace contextRef="#ctx0" brushRef="#br0" timeOffset="20470.0468">16146 3377 12,'-18'-8'14,"7"3"-6,-4-3 1,-1 2 0,-4-1 0,-2 2-1,-2 1-1,0 1 0,-2 2 1,0 4-1,1 2 0,-2 5 0,2 5 0,0 4-1,4 4-1,2 3 0,5 2-1,4-2 0,6 5 1,5-5-1,9-1 0,4-1-1,9-5 2,6-1-2,5-2 1,4-3-2,1-4-1,0-2-1,0-5-3,-2-1-6,-6-4-10,-2-5-10,0 0-2,-5-6 2,1 1-2</inkml:trace>
  <inkml:trace contextRef="#ctx0" brushRef="#br0" timeOffset="21741.1738">15876 2886 4,'0'0'17,"13"-12"-2,-13 12-4,0 0 1,8-9-2,-8 9-3,0 0-1,0 0 0,0 0-2,6 21-1,-7-6 0,-1 6 0,2 4 0,-1 3 1,0 2-1,0-1 0,0-2-1,0-3 1,1-3-2,-1-6 0,0-2-1,1-13 0,-1 15 0,1-15-3,0 0-4,0 0-5,0 0-10,7-15-1,3 7 0,-5-11-1</inkml:trace>
  <inkml:trace contextRef="#ctx0" brushRef="#br0" timeOffset="22034.2032">16055 2818 15,'0'0'17,"0"0"2,0 0-8,-1 10 0,1-10-3,-7 24 0,4-7-3,-2 5 0,2 3-1,0 2-1,1 0-1,0-2 0,1-1-2,0-5 0,1-1 0,0-6 0,0-2-1,0-10-1,0 0-6,0 0-10,0 0-3,0 0-1,5-16 1</inkml:trace>
  <inkml:trace contextRef="#ctx0" brushRef="#br0" timeOffset="22635.2633">15990 2343 2,'0'0'15,"-20"15"-3,12-6-4,-5 4 1,2 2 0,-3 5-1,1 3-1,-1 5-1,3 2 0,-1 0-1,3 2-1,1-1 0,4-1-1,2-2 0,2-3-1,2-3 2,2-4-1,3-3 1,2-6 0,3-2-1,1-6 0,4-2 0,2-4 0,1-4-1,1-5-1,1-2 0,-2-5-1,-2-1 1,-1-4-1,-2-1 1,-5-2-1,-1 1 0,-5-1 0,-1 2 0,-5-1 1,-2 0-1,-5 3 0,-1 1 0,-4 0 0,-2 3 0,-1 4 0,-2 2 0,2 3 0,-1 5-1,2 2 1,1 5 0,3 7-2,1 0-2,4 9-6,1 3-7,1 1-9,9 11 2,-2-3-1,9 9 0</inkml:trace>
  <inkml:trace contextRef="#ctx0" brushRef="#br0" timeOffset="23214.3211">16347 3464 12,'0'0'15,"0"0"1,0 0 1,0 0-1,0 0-1,0 0-3,10 6-1,-10-6-2,18 3-1,-5-2-2,2 1-2,1 0-1,-1 1-2,1-1 0,-2-1-1,-5 0 1,0 1-2,-9-2-1,12 1-6,-12-1-8,11 1-9,-11-1-3,15-8 2,-15 8 0</inkml:trace>
  <inkml:trace contextRef="#ctx0" brushRef="#br0" timeOffset="23560.3558">16728 3312 12,'0'0'22,"0"0"1,0 0-1,0 0-9,0 0-4,0 0-1,0 0-4,0 0-1,-5 21-1,3-4 1,-1 4 0,1 4-1,-1 3 1,2 0 0,-1 1 0,0-3-2,0-3 0,0-2 0,0-4-1,0-1 1,-1-5-1,1 1-2,2-12-1,-1 10-9,1-10-10,0 0-4,9-8 0,-5-6 1</inkml:trace>
  <inkml:trace contextRef="#ctx0" brushRef="#br0" timeOffset="23868.3866">16933 3193 11,'0'0'19,"0"0"2,0 0 1,6 17-12,-8 3 1,-2 6-2,-1 5 0,1 6-2,-2 4 0,1 4-3,-1-5-1,2 1-1,0-3-1,3-6 0,-1-2-1,2-5 2,0-4-3,0-4-2,0-5-5,1-1-7,-1-11-9,0 0-4,0 0 4,4-14-3</inkml:trace>
  <inkml:trace contextRef="#ctx0" brushRef="#br0" timeOffset="24147.4145">16703 3475 15,'0'0'22,"0"0"1,0 0 0,6 10-11,3-8-1,4-1 1,2 0-2,3 0-2,0-1-3,1 0-1,0 0-2,0 0-1,-2 0-1,-1-1-5,-1 2-7,1 3-15,-3-7 0,6 4 0,-5-6 0</inkml:trace>
  <inkml:trace contextRef="#ctx0" brushRef="#br0" timeOffset="31307.1304">5653 5221 7,'0'0'12,"0"-15"-1,0 15 1,-1-13-1,1 13 0,-1-10 0,1 10 0,0 0-2,0 0 0,-2-12-2,2 12-1,0 0-1,0 0-1,0 0-1,0 0-1,0 0 0,0 0-2,-2 13 1,-1 3-1,0 8 0,-2 6 1,0 7-1,-1 8 2,0 4-1,0 0 1,-1 0 0,1 0 0,1-3-1,1-6 2,-1-3-2,2-6 1,0-3-2,0-5 2,0-3-2,1-5 0,-1-3 0,3-12 0,-4 16 0,4-16-2,0 0-4,0 0-8,0 0-11,0 0-3,10-16 2,-6-6 0</inkml:trace>
  <inkml:trace contextRef="#ctx0" brushRef="#br0" timeOffset="31780.1777">5835 5032 15,'-2'18'18,"-7"-6"-1,4 11-7,-2-2-2,3 4 1,-1-2 0,3-2-2,3-5-1,3-6 0,-4-10 0,18 0 0,-6-8-1,2-7 2,1-1 0,-2-8-1,2 3-1,-4-4 0,-5 2 0,-2 1 0,-4 4-1,-6 1 0,0 3-3,-3 4-2,-4 0-3,2 7-4,1 2-8,-2 0-12,12 1 0,-12 14-2,12 1 2</inkml:trace>
  <inkml:trace contextRef="#ctx0" brushRef="#br0" timeOffset="32818.2815">4609 6461 3,'0'0'19,"-19"-16"2,19 16 1,-21-9-7,9 9-1,-3 2-2,-1 3-1,0 7-2,-2 4-2,3 8-1,0 1-1,4 5 0,1-1-2,6 1 1,2-4-2,4-2 0,3-5 0,4-5-1,5-7 1,1-3 0,2-7-1,1-5 1,2-5-1,-1-3 0,0-3 0,-2-2 0,-1 0-1,-3 0 1,-3 5 0,-1 3 0,-4 2 0,-5 11-1,7-10 1,-7 10 0,1 16-1,-2 2 0,0 2 0,0 4 0,0 3 0,2 2 0,1-1-3,0-3-2,2-5-7,1-5-8,-5-15-9,16 8-1,-9-19 1,6 0 0</inkml:trace>
  <inkml:trace contextRef="#ctx0" brushRef="#br0" timeOffset="33097.3094">4860 6140 50,'0'0'26,"0"0"3,-3 14-4,-1 6-13,-1 9-3,0 9-2,-3 8 0,2 9 0,-2 3-3,2 3-1,0-2-1,2-1-2,1-7-1,1-8-3,4-4-4,-1-10-5,3-9-9,6-4-7,-10-16-2,18 0 2,-7-16 1</inkml:trace>
  <inkml:trace contextRef="#ctx0" brushRef="#br0" timeOffset="33382.3379">5057 6377 35,'0'0'23,"0"0"2,-6 17-4,-4 0-8,-1 6-3,-1 5-1,0 5-1,1 2-1,0 0-3,5 0-1,4-4-2,2 0 1,3-8-2,5-4 1,3-5-1,3-7-2,4-4-3,1-7-5,4-7-5,3-2-7,-3-10-6,8 4 1,-9-10 0</inkml:trace>
  <inkml:trace contextRef="#ctx0" brushRef="#br0" timeOffset="33706.3703">5285 6522 34,'-12'11'21,"5"13"-2,-4-5-2,3 6-2,-1-2-4,4-2-3,3-1-2,4-5-1,4-3-1,4-7-1,3-4 0,2-3 1,1-3 0,-1-3 0,0-3 0,-3-1 0,0 1 0,-5-2-1,-3 2 0,-5-1 0,-2 1-2,3 11 0,-18-15 0,7 9-1,-4 4-1,1 3-1,-1 1-3,3 3-7,2-2-9,0-4-9,10 1 0,0 0 1,7-17 0</inkml:trace>
  <inkml:trace contextRef="#ctx0" brushRef="#br0" timeOffset="34134.4131">5454 6203 56,'-3'34'27,"-8"1"3,3 10-7,-2 8-13,-1 3-2,4 2-1,-1-3-2,3-4-1,2-6-2,2-9-1,4-8-1,1-8 1,1-7-1,-5-13 1,14 7-1,-14-7 1,17-17-1,-7 1 0,1-4 1,1-4-1,1-2 0,-2-1 0,3 4 0,-2 1 0,-1 6 0,0 6 0,-1 6 1,-1 10-1,-1 6 1,0 7 0,-2 3-1,0 2 1,1 1-1,0-2-2,0-1-2,0-6-8,2-7-9,6-2-8,-4-13-2,7 0 1,-2-12 1</inkml:trace>
  <inkml:trace contextRef="#ctx0" brushRef="#br0" timeOffset="34450.4447">5790 6555 29,'-6'30'22,"-6"-12"1,8 3-2,-1-3-7,5-4-2,0-14-1,9 9 0,1-9-3,0-6 1,2 2 1,-3-7-2,3 3-1,-5-5-1,-2 3-2,-4-3 0,-3 2-1,-3 1-1,5 10-1,-20-15-1,6 11-1,-2 3-2,-3 1-2,5 5-4,-4-2-7,7 1-9,11-4-7,-13 2-1,13-2 2,11-19 1</inkml:trace>
  <inkml:trace contextRef="#ctx0" brushRef="#br0" timeOffset="34682.4678">5990 6192 53,'-1'17'29,"1"15"1,-7 3 0,0 14-19,0 10-3,-2 4 1,1 3-4,-1-3-3,4-4-7,2-4-4,2-6-13,2-12-7,6 2-2,-1-16 2,6 3 0</inkml:trace>
  <inkml:trace contextRef="#ctx0" brushRef="#br0" timeOffset="51404.1398">4823 12883 7,'0'0'15,"0"0"-1,0 0-1,0 0-2,0 0 0,-6 26-1,2-5 0,1 12-2,-1 4-1,-2 11 0,0 3-2,-2 4-1,1-4-2,-2-2 0,1-4 1,0-9 0,0-7 0,1-8 1,2-6 1,5-15 1,-7 14 1,7-14-1,0 0-1,-11-24 2,10 4-3,-1-8 0,2-7-2,0-7-1,1-6 0,3-3-1,3-3 0,1-1-1,3 0 1,4 3-1,0 5 1,5 4-1,0 7 1,1 5 0,2 7 0,-2 5 0,2 9-1,-5 6 1,1 5 0,-4 10 0,-2 5 0,-3 6-1,-4 5 1,-3 4 0,-3 2 0,-3 1 0,-3 0 1,-5-1-1,-1-4 1,-2-3-1,-3-3 1,0-2-1,0-2 0,-1-4 1,2-3-1,1-3 1,2-4-1,4-1 1,0-1 0,9-3-1,-9 1 1,9-1-1,0 0 0,0 0 0,0 0 0,0 0 0,13 16-1,-4-4 1,3 4-1,0 3 1,6 5 0,0 3 1,4 1-1,-1 0 0,0-1 0,0-1 0,-1-3-1,-2-1-1,-2-7-3,-1 3-4,-3-6-8,-2-5-13,4 3-1,-5-15 2,3 5 1</inkml:trace>
  <inkml:trace contextRef="#ctx0" brushRef="#br0" timeOffset="51757.1752">5282 13340 4,'-10'3'15,"10"-3"2,-11 8 2,11-8-4,0 0 0,0 0-1,0 0 1,13 6-2,3-5 0,1-3-2,7 2-2,2-3-2,4 1-1,0-1-3,0 2-1,-4 0-2,-3-2-2,-2 4-4,-5 1-7,-2-1-8,0 6-7,-14-7-1,19 7 0,-19-7 2</inkml:trace>
  <inkml:trace contextRef="#ctx0" brushRef="#br0" timeOffset="52148.2143">6054 13267 25,'0'0'17,"-11"1"-1,-7-4 2,0 6-11,-5 1-1,-2 1 0,-1 3 2,-2 2 0,4 4 1,2 1 0,2 3 0,6 2-2,6 2-2,4 0 1,6 4-2,6-4 0,4 3-1,5-6 1,2 2-2,2-7 0,-1 2 0,1-6-2,-3-3-2,-2 0-3,-2-6-5,-1-2-10,1-1-9,-6-9-2,4 2 2,-4-12 1</inkml:trace>
  <inkml:trace contextRef="#ctx0" brushRef="#br0" timeOffset="52720.2712">5973 12664 20,'0'0'20,"0"0"1,0 0-1,0 0-6,0 0-4,2 13 1,-3-2-3,0 7 0,0 2-2,0 5-1,-1 1-1,1 2-1,-1-2-1,1-2-1,0-2 0,-1-3-2,0-4-3,1-4-5,1-11-8,0 15-8,0-15-2,0 0 1,0-13 0</inkml:trace>
  <inkml:trace contextRef="#ctx0" brushRef="#br0" timeOffset="53284.3278">5848 12333 21,'0'0'17,"0"0"1,-12-7-3,12 7-5,0 0-1,-11 16-3,6-6-1,0 4-1,0 1 0,2 2 0,2-1 0,2-1 0,2-1 0,-3-14 1,14 14 0,-3-15-1,2-2 1,2-6-1,1-2 1,0-6-2,0 0-1,-2-2-1,0-1 0,-7 2 1,1 0 0,-5 1 0,-2 3 0,-3 1 1,-2 2-1,4 11 0,-17-13-1,3 10 0,0 3 0,-1 2-1,0 2-1,2 2-1,-2-1-3,5 2-7,10-7-6,-11 9-10,11-9-1,0 0 1,17 2 0</inkml:trace>
  <inkml:trace contextRef="#ctx0" brushRef="#br0" timeOffset="53547.3542">6148 12111 55,'0'0'23,"0"0"2,5 21-7,-8-7-9,0 4-3,-2 7-1,-1 4 0,0 4-1,0 3-1,0 0-1,1-2-2,0-3-1,2-3-2,1-7-6,2-5-4,3-4-11,-3-12-3,12-3 1,-6-13 0</inkml:trace>
  <inkml:trace contextRef="#ctx0" brushRef="#br0" timeOffset="53789.3784">6315 12132 45,'11'1'23,"-11"-1"0,-6 21-4,1-4-9,0 4-3,-2 6-2,0 3 2,1 3-4,-1-1-1,2-2-1,0-1-5,1-3-4,0-7-9,6 0-7,-2-19-2,-1 14 1,1-14 0</inkml:trace>
  <inkml:trace contextRef="#ctx0" brushRef="#br0" timeOffset="54015.401">6166 12329 51,'-9'10'25,"9"-10"2,0 0-1,0 0-14,0 0-4,16 3-3,-5-5-1,0 1-3,4-1-4,0 1-8,3 4-14,-3-7-1,5 6-2,-6-8 1</inkml:trace>
  <inkml:trace contextRef="#ctx0" brushRef="#br0" timeOffset="54646.4641">6174 13289 15,'0'0'19,"9"-9"1,-9 9 1,0 0-4,3 12-7,-6 1 0,-2 8-2,0 6-1,-3 3-1,-1 6-1,1 1 0,-2 3-2,1-4-1,1-3-3,4-5-3,-1-7-4,2-7-9,6-1-8,-3-13-2,9-7 1,-3-12 0</inkml:trace>
  <inkml:trace contextRef="#ctx0" brushRef="#br0" timeOffset="54879.4874">6312 13242 31,'0'0'23,"5"24"1,-10-10 2,2 7-13,-1 7-4,-1 6-1,0 5-2,-1-1-1,0 3-3,0-3-2,0-4-6,2-1-3,0-5-8,-2-14-9,6 2-1,0-16 1,0 0 1</inkml:trace>
  <inkml:trace contextRef="#ctx0" brushRef="#br0" timeOffset="55082.5077">6149 13529 44,'0'0'25,"5"10"2,-5-10-2,9-9-15,2 4-5,3 1-2,0-2-2,4-1-6,0 2-17,-2-11-2,7 5-1,-6-9 0</inkml:trace>
  <inkml:trace contextRef="#ctx0" brushRef="#br0" timeOffset="55367.5362">6471 13455 23,'-5'22'23,"5"-22"1,0 0 5,0 0-12,0 0-3,14 9-1,-14-9-1,21-3-4,-8 1-1,6-2-2,1 0-3,4-2-2,1 2-4,1-4-6,1 0-7,3 2-11,-6-5-1,4 5-1,-5-9 1</inkml:trace>
  <inkml:trace contextRef="#ctx0" brushRef="#br0" timeOffset="56111.6106">6975 13317 32,'-1'27'24,"-4"-14"3,4 11-3,-2 1-9,-2 4-2,0 5-2,-2-1-3,2 1-2,0-6-3,1-3-1,1-7 0,1-3 2,2-15-2,0 0-1,0 0 1,-5-16 0,6-3-1,2-4 0,2-6-1,0-5 1,5-4-1,3-1 0,1-2 0,3-4 0,2 1 0,2 1 0,2 3 0,3 4-1,-2 3 0,-1 7 1,2 5-1,-3 8 0,-2 7 1,-2 7-1,-4 7 1,-3 7 0,-5 5-1,-2 6 1,-5 3 1,-4 3-1,-4-1 0,-3 1 0,-6-3 1,-2-1-1,-3-5 0,-1-2 0,-1-4 0,0-3 1,2-5-1,1-3 1,2-4 0,3-2 0,2-3 1,4 0 1,3-3 0,8 6 0,-7-11 0,7 11-1,7-13 0,1 8-1,3-1 1,3 3-2,2-2 0,4 4 1,0 0-1,3 2 0,0 3 1,-1-1-1,2 3 1,-3 1-1,-2 1 0,-1 0-1,0 3-1,-3-5-4,2 3-4,-4-6-15,-2-6-7,5-1 0,-1-11-1,4 0 1</inkml:trace>
  <inkml:trace contextRef="#ctx0" brushRef="#br0" timeOffset="56368.6363">7580 12640 58,'0'0'25,"0"0"3,-1 14-2,-2 3-14,-3 6-7,-1 8-1,-1 1-3,-1 7-2,1 3-4,-1 0-10,-3-8-12,8 3-2,-3-20 1,7 0 1</inkml:trace>
  <inkml:trace contextRef="#ctx0" brushRef="#br0" timeOffset="59809.9804">9075 13406 6,'-14'0'12,"14"0"-1,-11 0 0,11 0-1,0 0-1,0 0 1,-9 1-2,9-1 1,0 0-2,8 2 0,1-1 1,6-1-1,6 1 0,5-1 0,11 0 1,9-2-1,9 0-1,9-2-1,6 1 1,5-2-2,6 2 2,4 0-2,4 0-1,0 2 0,0 1 0,0-1-1,0 2 0,-4-2-1,-1 1 1,-3-1-2,-7 0 1,-5-2-1,-5 2 1,-11-1-1,-6 0 0,-8-1-1,-11 1-1,-7 1-2,-7-2 0,-5 3-3,-9 0-5,0 0-2,-1-11-1,1 11-1,-14-14 1,4 4 0,0-1 0,-3-3 4,0 1 3,0-1 4,0 0 3,2 0 2,-1 0 4,2 2 2,0-1 3,10 13 3,-11-18 1,11 18 1,-7-12-1,7 12-1,0 0-3,3-12-1,-3 12-3,13-4-1,0 4-3,2 1-1,2 3 0,4 2 0,2 7 0,1 2 1,3 6 0,-5 1-1,-2 6 1,-4 2 0,-3 5 0,-8 1 0,-6 1-2,-7-1 1,-6 2-1,-6-2-1,-7-2-2,-3-2-3,-8-7-5,1-3-12,3-2-8,-7-11-2,7-2 1,-2-14 1</inkml:trace>
  <inkml:trace contextRef="#ctx0" brushRef="#br0" timeOffset="60614.0608">9934 12525 11,'0'0'19,"0"0"0,-14-8-1,14 8-6,-13-8-1,3 5-2,-3 1-1,-3 3-1,-1 6-2,-5 4 0,2 8 0,-4 5 0,0 7 0,1 4-1,3 5 0,2 2-1,5 1 0,7-3-1,4-3 1,7-6-2,7-6 1,6-7 1,4-5-1,3-12 0,5-7 2,-1-6-2,2-8 0,-3-4 0,-1-4 0,-2-4-1,-5 1 1,-4-1-1,-5 1 0,-7 0 0,-4 5 0,-5 1-1,-4 4 0,-5 4-1,-3 1 0,0 7-1,-2 2-2,4 5-2,-2 1-6,6 3-6,2 3-5,9-5-6,0 0-2,0 0 3,0 0 1</inkml:trace>
  <inkml:trace contextRef="#ctx0" brushRef="#br0" timeOffset="61081.1075">10074 12409 32,'9'0'21,"-9"0"2,0 0-2,0 0-9,13 12-4,-13-12 0,17 15-2,-5-4 0,3-2 0,2 0-1,2-2-1,-1 0 0,-1-2-1,0 0 0,-4-3 0,-1-2 0,-12 0 1,14 1-2,-14-1-1,0 0 0,0 0 0,0 0-1,0 0 0,0 0 0,-4 15-1,1-1 1,3 6-1,1 6 1,1 4 0,1 6 1,0 4-1,1 3 0,-2-2 0,0 1 0,-2-4 0,-2-1 1,-7-4 0,-2-2-1,-6-6 1,-3-3 0,-5-4-2,-3-5-3,-4-1-5,-3-7-7,-1-10-14,0 4 1,-3-13-3,4 1 3</inkml:trace>
  <inkml:trace contextRef="#ctx0" brushRef="#br0" timeOffset="61667.1661">9692 12346 32,'16'3'25,"-16"-3"0,13-6 0,-13 6-9,-17-6-10,3 4-1,-5 0-2,-7 1-1,-5 2-2,-5 1 1,-2 1-1,-3 2 1,1 1-1,-1 1 1,3 0-1,3 1 1,4 1-1,5 1 0,3 0 0,8 1 0,2 1 0,5 2 0,4 5 0,2 4 1,1 5-1,2 6 0,0 2 0,-1 6 2,1 4-1,-1 3 0,-1-3 1,2-2 1,-1-3 0,3-2 1,1-4 1,5-2-2,2-7 2,6-3-1,6-3-1,5-5-1,5-3-1,4-7-3,5-3-3,-1-6-16,-2-6-9,4 1-1,-11-14-1,4 3 2</inkml:trace>
  <inkml:trace contextRef="#ctx0" brushRef="#br0" timeOffset="67388.7381">9078 13766 10,'-1'-11'11,"1"11"-3,0 0-2,0 0-2,0 0 2,-2 15 0,-1-1 1,1 9 0,-2 1 0,1 8 0,-1 1 1,-1 7-2,0-4-1,0 1-2,1-5-2,-1-3 0,0-4-5,0-8-6,4 2-8,1-19-3,-2 11 0,2-11-1</inkml:trace>
  <inkml:trace contextRef="#ctx0" brushRef="#br0" timeOffset="67817.7811">9077 13767 14,'0'0'20,"-9"0"1,9 0 0,0 0-8,8-11-5,-8 11-1,16-15 0,-4 8-1,3 0 0,3 1 0,0 2-2,1 3 0,-2 1-2,0 3-1,-5 3-1,-4 4 1,-3 3-1,-5 2 1,-5 2 0,-5 3 0,-5-3-1,-2 3 1,-4-1-2,-1-4-1,0 0-1,1-3-4,3-4-3,6-1-8,0-10-8,12 3 0,-3-10 0,12 4 2</inkml:trace>
  <inkml:trace contextRef="#ctx0" brushRef="#br0" timeOffset="68163.8157">9375 13714 19,'0'0'18,"0"0"0,0 0-6,0 0-4,-14 4 0,0 1 1,-1 2-1,-3 1-1,-1 5 1,-1 1 0,2 4 0,-1 1-2,4 2-1,2-1-2,3 1 0,3-3-2,3 1 1,4-5-1,4-1-1,2-3 0,3-3-1,3-1-1,-1-3-4,4-3-5,1-2-6,-1-7-7,7 4-4,-5-9 1,6 5 1</inkml:trace>
  <inkml:trace contextRef="#ctx0" brushRef="#br0" timeOffset="68464.8458">9528 13707 22,'0'0'19,"0"0"-3,-11 0-3,1 5 0,-2 4 0,-1 7-3,-1 2 0,-1 7 0,0 0 0,4 5 0,1-4-1,7 4-2,0-7-2,6-1 1,2-6-3,7-3 0,0-6-1,5-3-2,-1-3-1,1-6-4,1 1-6,-2-3-11,-4-5-9,2 4-1,-6-7 1,3 5 1</inkml:trace>
  <inkml:trace contextRef="#ctx0" brushRef="#br0" timeOffset="69764.9758">9750 13829 8,'0'0'8,"-6"-20"-2,6 20 1,-12-21 0,6 10 0,-4-1-1,1 2 0,-3-3-1,1 2-1,-3-2-1,-1 0-2,1 1 0,-4 1-1,-1 0 1,-2 1-1,-3 1 2,-2 2 0,-4 2 0,-1 1 1,-2 3 1,-1 1 2,-1 2 0,-1 4 0,0 1 0,-2 4 0,0 3 0,0 1 0,-1 4-1,0 2 0,0 1-1,1 1-1,4 2 0,2-2-1,3 3 0,3-3-1,4-1 0,3 0-1,6-1 1,3 0 0,3-1 0,4 2-1,3 1 1,2-2-1,2 2 1,2-2-1,3 1 0,0-1 1,0 0-1,4-3 1,1 0 0,1-1 0,3-1 0,1 0 0,1-2 1,3-1-1,1-1 0,2-1 0,3-1-1,-1-2 1,0-2-1,1-1 2,0-3-2,2-1 0,0-1 1,0-2-1,0-2 0,1-2 0,0-1 0,0-2 0,1 0 0,-1-3-1,1 0 1,-3-1-2,-1 1 1,1-1 0,0 0 0,-3 1 0,0 1 0,-3-1 1,-1 1 0,-1 0 0,-3-2 0,-1-1 0,-3-1 0,1-4 0,-3-2 1,0-2-1,-1-4 1,-2-2-1,0 1 1,-4-3-1,-1 1 1,-2 2-1,-4 2 0,-2 3 0,-2 2 0,-2 3-1,-1 3-1,0 5-1,-2 0-4,10 10-7,-16-4-12,6-1-3,10 5-1,-13 1 2</inkml:trace>
  <inkml:trace contextRef="#ctx0" brushRef="#br0" timeOffset="70728.0721">10237 14025 10,'0'0'16,"0"0"0,0 0-5,0 0-2,-15 12-1,7-4-2,-2 5 1,-1 2 0,2 2 0,-3 3-1,0 0 0,1 1-3,0-2-1,0-1-3,1-1-6,4-3-7,-4-9-10,10-5 1,0 0-1</inkml:trace>
  <inkml:trace contextRef="#ctx0" brushRef="#br0" timeOffset="70954.0947">10135 13830 35,'3'-12'25,"-6"-10"0,9 8-2,-7-7-13,4 1-16,2 5-11,-4-5-9,8 12 2,-7-6-1</inkml:trace>
  <inkml:trace contextRef="#ctx0" brushRef="#br0" timeOffset="71608.1601">10681 13955 7,'0'0'20,"0"0"1,-4-11-3,4 11-5,0 0 1,-2 18-3,0-4-2,1 6-2,0 5-1,-1 3 1,1 5 0,-2-1 0,2 1-2,-3-5-1,2 2 0,-5-8 1,2-2 0,-4-4-2,-1-2-1,-3-5 0,1-2 0,-2-3-2,0-5-1,0-3-2,-1-5-5,6-2-4,-3-4-8,2-7-11,7 2-1,-2-7 2,5 3 1</inkml:trace>
  <inkml:trace contextRef="#ctx0" brushRef="#br0" timeOffset="71842.1835">10520 13928 32,'-6'-14'26,"6"14"1,9-18 0,-1 7-14,5-1-5,4 0-1,0 2-2,3 1-4,-2 0-6,2 2-8,1 6-9,-6-2-7,3 10 1,-7-6 1</inkml:trace>
  <inkml:trace contextRef="#ctx0" brushRef="#br0" timeOffset="72231.2224">10763 14144 11,'14'13'20,"-14"-13"1,12 7-6,-12-7-2,11 8 0,-11-8-1,0 0-1,8 12-1,-8-12-1,0 0 0,0 0-2,0 0-1,0 0-1,0 0-1,3-18 2,-3 18-2,0-17 0,0 17-1,-4-20-1,4 20-1,-8-14 0,8 14-1,-9-7 0,9 7 0,-14 0-2,14 0-1,-11 6-3,11-6-7,-9 7-8,9-7-10,0 0-2,13 8 3,-13-8-1</inkml:trace>
  <inkml:trace contextRef="#ctx0" brushRef="#br0" timeOffset="72638.2631">10983 14027 30,'0'0'23,"8"21"2,-11-10 1,3 5-13,1 2-5,-2-1-1,1 3 0,-2-6-2,3 2 1,-2-5-2,1-11 0,0 14-1,0-14-1,0 0 0,0 0-1,0 0 0,0 0 0,6-13-1,-3 2 0,2-1 0,0-5-1,3-1 0,1-1 1,2 1-1,0 1 1,0 4 0,1 3 0,-2 4 1,1 6 0,-1 6 0,-2 4 1,-2 3-1,1 2-1,-2 1 0,1 0-3,0-1-2,-3-2-6,-3-13-8,10 18-8,-10-18-4,10 5 2,-10-5 0</inkml:trace>
  <inkml:trace contextRef="#ctx0" brushRef="#br0" timeOffset="73044.3037">11244 14123 12,'0'0'19,"14"-5"2,-14 5-5,17-13-2,-7 4-1,1-1-3,0-2 0,-1-1 0,0 1-2,-3-2-2,-1 2-2,-2-2-2,-1 2 0,-4 1-2,1 11 1,-6-16-1,6 16-1,-12-8 1,12 8 0,-16 1 1,6 5 0,-1 1 0,0 5 1,-1 2 0,2 2 0,3 1 1,1 4-1,2-3 1,4 2 0,2-4 1,4 2-2,0-8 1,3 3 0,1-5-1,1-2-1,1 0-3,-2-5-4,3 0-13,-1 1-11,-12-2-2,20-8 1,-13-3-1</inkml:trace>
  <inkml:trace contextRef="#ctx0" brushRef="#br0" timeOffset="74096.4089">11628 14054 14,'0'0'20,"0"0"3,-13 2-1,13-2-6,-19 4-4,5-2-1,0 4-1,-2 2-1,3 3-2,-1-4-1,4 2-2,1-2-1,9-7 0,-6 15-1,6-15-1,7 14 1,-7-14 0,17 13 1,-6-6-1,-3 0 0,2 0-1,-10-7 0,14 13-1,-14-13 1,2 15 0,-2-15-2,-12 16-1,3-7-2,-2-4-7,-1 0-9,2 1-10,-2-8-2,12 2 2,-14-13 0</inkml:trace>
  <inkml:trace contextRef="#ctx0" brushRef="#br0" timeOffset="74377.4367">11568 13768 40,'4'-10'26,"-4"10"1,0 0-7,0 0-8,-3 16-5,-2-2-2,0 2-4,0 4-6,0 2-7,-2-3-11,8 8-4,-4-12 2,8 5-1</inkml:trace>
  <inkml:trace contextRef="#ctx0" brushRef="#br0" timeOffset="74759.4752">11870 14125 13,'0'0'19,"1"25"3,-6-14 1,1 7-9,1-2-4,-2 2 1,2-3 0,-2-2-1,2-2-1,3-11-1,-4 12 0,4-12-2,0 0 1,-1-17-3,4 5-1,2-4-1,-1-3-3,4-2-4,-2-5-7,4 3-8,2 3-6,-2-2-5,3 8 0,-5-2 2</inkml:trace>
  <inkml:trace contextRef="#ctx0" brushRef="#br0" timeOffset="75202.5195">12037 14157 19,'15'6'26,"-5"-9"1,5 3-1,-4-2-5,0-3-3,0 3-5,-11 2-3,15-13-3,-15 13-1,10-17-2,-10 17-1,6-18 0,-6 18-1,2-16 0,-2 16 0,-3-13 1,3 13-1,0 0-1,-11-5 0,11 5-1,-14 8 1,14-8-1,-16 17 0,7-6-1,-1 0 1,2 4 0,1-1 0,1 1 0,2 0 0,2-1 0,1 0-1,2-2 0,2 1-2,-3-13-2,13 15-3,-13-15-4,21 4-6,-6-7-3,3-1-2,4-3-1,1-5-1,4 1 4,-2-4 1,5 4 8</inkml:trace>
  <inkml:trace contextRef="#ctx0" brushRef="#br0" timeOffset="75548.5541">12298 14157 2,'23'-8'9,"-9"-4"6,0 6 1,-14 6 1,9-10-1,-9 10 0,-9-6-2,-1 6-4,-1 2-2,0 2-1,-3 0 1,2 6-1,0-2 1,3 3-1,0 0-2,4 1 1,5-12-2,-2 19-1,2-19-1,5 16 0,-5-16-1,15 5 1,-6-6-1,1 0 1,0-2-1,0-2 1,-1-1-1,-1 1 0,-8 5 0,12-7-1,-12 7 1,0 0-1,0 0 0,0 0 0,9 5-1,-9-5 0,3 12-3,-3-12-2,5 11-7,-5-11-8,8 3-10,2-1 0,-10-2-2,20-10 2</inkml:trace>
  <inkml:trace contextRef="#ctx0" brushRef="#br0" timeOffset="75916.5909">12556 14117 33,'0'0'22,"0"0"1,-13-3 2,3 6-10,-4 4-6,-1 0-1,-1 4-1,-2-2 1,5 5-1,1-5 0,5 3 0,7-12-3,-5 15-1,5-15-1,10 7-1,0-6 1,2-1-1,-2 0 0,4 0 0,0 1-1,1 3 1,1 2-1,-1 2-1,1 4 1,-1 3 0,-1 3 0,-2 4 0,-4-1 1,-3 0 0,-4-3 0,-5-1-1,-2-3-3,-6-6-2,1-1-10,-1-6-11,0-10-6,5-2-1,0-6 2</inkml:trace>
  <inkml:trace contextRef="#ctx0" brushRef="#br0" timeOffset="76630.6623">12711 14196 39,'0'0'24,"20"7"1,-11-10-1,1-1-13,1 1-5,1-4 1,0 0-1,-5-4 1,-7 11 0,12-19 0,-12 19 0,3-21-3,-4 9-1,1 12-1,-8-18-1,8 18 0,-10-7-1,1 7 1,9 0 1,-18 13-1,9 0 0,-1 1 0,1 4 0,0-1 0,3 1 0,2-2 0,2-1-1,3-1 0,-1-14-1,6 18-2,-6-18-2,16 5-3,-7-9-7,4-1-4,1-4-3,2-3-1,1-1-2,1-3 3,2 2 4,-2-1 7,0 2 8,0 2 9,-6 2 6,3 6 4,-15 3 1,16 1 3,-16-1-2,4 16-2,-4-3-4,-3 0-2,2 2-4,-2-2 0,2-2-2,1-11-1,-3 17-1,3-17-1,0 0 0,0 0-1,0 0-1,11-7 0,-11 7 1,13-17-1,-5 7 0,2-1 0,2 1 0,-2 2 1,0 1 0,-1 2 0,0 4 1,-9 1 0,13 6-1,-13-6 1,6 14-1,-6-14-2,4 17-3,-4-17-5,4 17-7,-4-17-11,0 0-1,0 0 1,16-3 0</inkml:trace>
  <inkml:trace contextRef="#ctx0" brushRef="#br0" timeOffset="76902.6895">13177 13905 23,'-2'-18'24,"2"18"2,0 0 3,-13 18-11,7 3-4,-1 5-3,2 10-1,-3 0-2,4 5-1,-1-3-3,5-1-3,2-3-3,1-7-5,3-5-2,0-7-8,-6-15-13,17 13 0,-17-13 0,19-8 1</inkml:trace>
  <inkml:trace contextRef="#ctx0" brushRef="#br0" timeOffset="77104.7097">13100 14020 55,'-11'6'32,"11"-6"-1,0 0 1,16 4-12,-5-3-10,-1-1-6,3-1-5,1-2-15,4 2-15,-6-8 0,4 1-1,-4-10 1</inkml:trace>
  <inkml:trace contextRef="#ctx0" brushRef="#br0" timeOffset="80239.0231">14244 13303 32,'-3'37'18,"-4"-3"-1,3 5 1,-3-3-2,2-2-3,1-2-2,-1-8-2,2-2-1,-1-9-1,4-13-1,-4 13-1,4-13 0,-5-12 0,4-2-2,0-7 0,1-4-2,2-8 0,1-3 0,1-6-1,4-5 1,2-3 0,3-1 0,3-3-1,2 3 1,3 0 0,0 5-1,2 4 1,2 8 0,-3 5 0,0 6 1,-2 8-1,-3 6 0,0 7-1,-4 5 1,-2 5-1,-3 7 0,-2 5 0,-4 7 0,-3 3 0,-5 4 0,-4 4 0,-4-1 0,-4 0 0,-4-2 0,-2-3-1,-1-4 1,0-4 0,0-4-1,2-5 1,3-4-1,4-3 1,4-3-1,2-3 1,10-2 0,-10 2 1,10-2-1,0 0 1,0 0-1,0 0 0,11 3 1,-2-1-1,2 4 1,4 3-1,1 4 2,5 6-1,2 3-1,0 3 1,2 0-1,0 3 0,-1-2-2,2 1-2,-4-5-4,3-3-7,-4-4-12,-2-9-5,3-1 0,-8-10 1</inkml:trace>
  <inkml:trace contextRef="#ctx0" brushRef="#br0" timeOffset="80667.0659">14772 13381 22,'0'0'17,"0"0"1,0 0-2,0 0 1,0 0-3,0 0-1,12 1-2,-2-1-2,2 0-1,5 1 0,3-1-2,3 2-1,2-1-1,2 2 1,-1-1-3,2 2 0,-1-2-2,-2 0 0,-3 2-2,-3-3-3,-2 2-6,-3-3-5,-2-3-9,0 5-4,-12-2-2,14-6 2</inkml:trace>
  <inkml:trace contextRef="#ctx0" brushRef="#br0" timeOffset="81073.1065">15634 13281 14,'10'6'18,"-10"-6"0,0 0 1,-11-8-10,-2 7-1,-3 0 0,-4 2-1,-2 1 1,-4 3 0,2 5 2,-1 1 0,2 4 0,-1 2-1,5 3-3,1 0 2,8 6-3,1-4 0,8 5-1,3-4-1,6 2-1,6-5 0,5-1-1,0-3 0,2-5-2,3-3-1,-1-6-3,1-4-7,-2-6-9,-2-8-10,3 1-1,-7-12 0,6 2 2</inkml:trace>
  <inkml:trace contextRef="#ctx0" brushRef="#br0" timeOffset="81457.1449">15503 12757 8,'0'0'19,"0"0"2,-4-10-2,4 10-5,0 0 1,1 15-2,-1-2-1,-1 5-1,0 7-2,-2 3-1,1 5-2,-1-1 0,1 3-3,-2-6-1,2 1-2,0-7-2,0-5-4,1-3-8,1-1-10,0-14-5,0 0 0,0 0 0</inkml:trace>
  <inkml:trace contextRef="#ctx0" brushRef="#br0" timeOffset="81728.172">15675 12708 16,'0'0'21,"0"0"1,9 17 0,-12-3-6,0 5-5,0 7 0,-2 2-1,1 4-2,-2-1-2,3-1-3,-2-4-4,1-4-4,3-7-7,1-2-9,0-13-6,0 0 0,0 0 1</inkml:trace>
  <inkml:trace contextRef="#ctx0" brushRef="#br0" timeOffset="82411.2401">15549 12338 24,'0'0'13,"0"0"0,-9-2 1,9 2-3,0 0-1,-9 4-2,9-4-2,-6 13-1,3-2-1,-1 3 0,2 3 1,0 2-1,1 4 0,2 2 0,1 1-1,2-2 0,1-2-1,3-2-1,-1-4 1,4-2 0,1-8 0,2-2 0,2-8-1,0-3 1,3-3 0,0-5-1,1-5 0,-3-2 0,0-2-1,-3 0 1,-2-3-1,-1 2 1,-6-1-1,-1 2 1,-3 1 0,-2 2-1,-2 0 2,-1 3-1,-2 2 0,-3 4 1,0 1 0,-1 1 0,-2 2 1,1 3-1,-1 1-1,1 1 1,-1 2-1,3 1 0,-1 0 0,1 3-1,0 1 0,9-4 0,-14 15-2,5-3-2,2 4-8,-1 5-11,-2-1-6,6 8-1,-4-4 0,8 5 1</inkml:trace>
  <inkml:trace contextRef="#ctx0" brushRef="#br0" timeOffset="83095.3087">15804 13420 10,'0'0'19,"0"0"1,0 0-4,0 0-1,14 0 1,-14 0-2,18-4-2,-5 2-1,3-1-2,5 2-2,0-4-2,4 3-1,3-3-2,1 3 1,-1-2-2,0 1 1,-2-1-1,-3 2-1,-2 0 0,-5-2-2,-4 4-3,-3-2-4,-9 2-7,11 0-7,-11 0-7,0 0 2,-3-12 0</inkml:trace>
  <inkml:trace contextRef="#ctx0" brushRef="#br0" timeOffset="83495.3487">16421 13151 6,'0'0'18,"2"24"2,-9-9-1,4 7-5,-3 3 2,-1 4-3,0 1-1,0 1-2,0-1-2,0-2-1,2-1-3,-1-5-1,3-3-3,0-5 1,0-1-2,3-13 2,-3 11-1,3-11 1,0 0 0,0 0 0,0 0 0,0 0 0,0 0 0,0 0-3,0 0-1,-3-10-6,3 10-9,-2-23-9,2 23-1,2-26 1,3 14 0</inkml:trace>
  <inkml:trace contextRef="#ctx0" brushRef="#br0" timeOffset="83805.3797">16388 13158 1,'6'-12'5,"-6"12"-1,0 0-1,6-13-1,-6 13-4,0 0-3</inkml:trace>
  <inkml:trace contextRef="#ctx0" brushRef="#br0" timeOffset="84668.4659">16414 13116 3,'0'0'15,"0"0"1,0 0-1,0 0 0,0 0-3,0 0 1,12-2-2,-12 2-2,9-5-1,-9 5-2,18-7-1,-6 2 0,1 0 0,3 2-1,-1-1-1,2 2 0,-1 1-1,0 1-1,-2 1-1,0 4 0,-2 0 0,-3 4 0,0 1 0,-2 2-1,-1 1 1,-3-1-1,0 4 1,-3-4 0,-2 2 0,-2 0 0,-1 0 0,-3-1 0,-1 0 1,-1 1-1,-2-2 0,-1-1 1,-1-1-1,0-1 0,0-1 0,0-1 0,0-1 0,2-1 1,0-1-1,1-1 0,11-3 0,-15 3 0,15-3 0,-10 1 1,10-1-1,0 0 0,0 0 0,0 0 0,-9 0 1,9 0-1,0 0 0,0 0 1,0 0-1,0 0 1,0 0 0,0 0 0,0 0 0,0 0 1,0 0-1,0 0 1,0 0 0,0 0 0,0 0 1,0 0-1,0 0-1,0 0 0,0 0 0,0 0 0,0 0 0,0 0-1,10 3 0,-10-3 1,13 7-1,-5-1 1,4 3-1,2 2 1,1 3 0,4 3-1,0 3 1,3 1 0,-3 0 0,3 1-2,-3-1 2,0 0-3,-1-5 0,-3-3-3,-3 0-6,-2-5-7,-10-8-12,15 4-1,-15-4 0,10-12 1</inkml:trace>
  <inkml:trace contextRef="#ctx0" brushRef="#br0" timeOffset="84984.4973">17057 12696 43,'0'0'24,"-9"10"3,2 4-1,-7 1-7,0 4-14,-1 6-1,-4 5 0,1 3 0,-4 2-1,5 0-2,1 2-4,2-7-7,0-8-14,8 2-4,-4-14 0,10-10 0</inkml:trace>
  <inkml:trace contextRef="#ctx0" brushRef="#br0" timeOffset="108435.8424">9386 16258 8,'0'0'20,"0"0"-1,0 0-4,0 0-3,0 0-1,0 0-3,0 0 0,10-1-2,-1 1 0,2-3-1,6 5 0,0-6 1,7 5-1,2-4 1,5 3 0,3-3-1,4 3 0,2-2 0,4 2-2,3-2 1,6 2-1,0-1 0,6-1-1,-2 0 0,3 2 0,2-2 0,0 2-1,-1-3 0,2 2 0,1 0 0,1 0 0,0-1-1,2 0 1,0 1-1,1 0 1,1 1-1,0-1 1,1 1 0,0 0-1,-1-1 1,1 1 0,-3 0 0,-2 0 0,-2-1 0,-3 1 0,-2-2 1,-3 1-1,-3 0 0,-2 1 0,-5-1 0,-2 0-1,-6 0 1,-3 1-1,-7-2 0,-3 1 0,-5 2-2,-6-4-4,-1 5-11,-3-3-18,-9 1 1,4-15-2,-9 0 1</inkml:trace>
  <inkml:trace contextRef="#ctx0" brushRef="#br0" timeOffset="112178.2167">3771 16211 8,'0'0'14,"0"0"1,9-16-6,-9 16-3,5-11-1,-5 11 0,0 0 1,0 0 0,0 0-1,0 0 2,0 0-2,0 0-2,0 0 0,10 8-2,-7 4-1,1 7 0,2 3 1,2 7-1,1 5 1,1 3-1,1 3 0,1 0 1,0 1-1,1-4 1,0-1-1,1-1 1,1-4-1,0-3-1,0-3 2,4-1-2,-1-3 2,3-3-2,-1-1 0,2-5 1,2 1-1,0-3 2,1-3-2,3-2 1,-1-1-1,1-2 1,2-2 1,2-2-1,3-2 1,3 0 0,3-2 0,1-2 0,5-5 0,-1 5 0,4-6 1,0 6-2,3-4 0,-2 5 1,1-2 0,1 3 1,2 3-1,0 0 0,4 3 0,-1-4 0,1 3 0,4 1 0,0-2-1,2 1 0,0 0 1,3-2-1,2-1 1,0-3 0,2 2 0,1-4 1,0 3 0,2-4-1,1 6 1,0-6 0,-1 6 0,0 0-1,-1 2 1,-3 0 0,-1 0-1,-1 0 0,-2 2 1,0-1-1,-2 0 0,-1 0-1,-1-1 1,-1 1 0,-1 0-1,-3 1 2,-3 2-1,-3-2 1,-3 3-1,0-1 1,-2 2 0,-5-1-1,0 2 0,-3-1 0,-2 1 0,0 1-1,-1 0 0,-3-2 0,0 2 1,0-1-1,0 0 0,1-1 0,0 0 0,2-2 1,-2 0-1,1 1 0,0-3 1,1 0-1,-1-1 1,-2-2-1,0 0 1,-1-2 0,-1-1 1,-1-2 0,-1 1-1,0-3 0,0 0-1,-1 0 1,0-1-1,1 1 1,0-1-1,-1 1 0,0 0 0,-1 1 0,-1 0 1,1 1-1,-3-1 1,-3 1-1,0-1 1,-3 1 0,0 1-1,-4 0 1,-1 1-1,-4-1 1,0 0 0,-9 7-1,13-15 1,-13 15 0,11-20 0,-6 9 0,1-3 0,-2-1-1,1 1 1,-2 0-1,1 0 1,-1-1-1,0 1 0,-1 0 0,1 0 0,0 1 0,0 0 0,0 2 1,-3 11-2,4-19 2,-4 19-1,3-11 0,-3 11 0,0 0 0,0 0 0,0 0-1,0 0 1,0 0 0,0 0 0,0 0 0,0 0-1,0 0 1,0 0 0,0 0 0,0 0 0,0 0 0,0 0 0,0 0 0,0 0 0,0 0 0,0 0 0,0 0 0,0 0 0,0 0 0,0 0 0,0 0 0,0 0 0,0 0 0,0 0 1,0 0-1,0 0 0,0 0 0,0 0 0,0 0 1,0 0-1,0 0 1,0 0-1,0 0 1,0-12-1,0 12 1,1-16-1,0 6 1,-1-2-1,0-2 0,0 1 0,0 0 0,0 3 0,0 10 0,-1-16 0,1 16 0,-1-12 0,1 12 0,0 0-1,0 0 0,0 0-2,0 0-3,-4-13-9,4 13-19,0 0 2,-4-15-3,4 15 2</inkml:trace>
  <inkml:trace contextRef="#ctx0" brushRef="#br0" timeOffset="113276.3265">6723 17159 9,'0'0'18,"11"33"2,-6-9-10,2 9-2,0 10 3,0-1 0,1 8 1,-3-4-1,1 1 2,-3-10-3,3-1-3,-5-14-1,3-2-4,-4-8 2,0-12-2,0 0 3,0 0-1,0 0 0,-4-28 4,0 2-4,1-5 1,-1-7-3,2-6 0,0-5-2,3-1-2,3-1 2,3 4-2,3 2 2,4 4-2,2 5 2,1 5 1,3 7-1,0 6 0,3 6 1,1 6-1,-2 8 0,1 7 0,1 5 0,-3 3 0,0 4 0,-3 2-1,-4 2 1,-5 0 0,-2-3-1,-4-2 1,-4-3 0,-3-2 0,-4-1 0,-3-3 0,-2-3 0,-1-1 0,-3-2 0,-1-3 0,0-1 0,0-2 0,1 0 0,1-2 1,0 0-1,2-2 0,4 1 1,1 0-1,9 4 1,-12-6 0,12 6 0,0 0 0,0 0 0,0 0 0,0 0 0,0 0-1,0 0 0,12 12 0,0-2 1,5 4-1,4 3 0,4 5 3,5 0-3,5 5 3,2-1-3,4 0 3,0-1-3,-1-2 2,-1 0-4,-5-7-6,1-3-27,-5-6-1,-9-11 0,-4-7-1</inkml:trace>
  <inkml:trace contextRef="#ctx0" brushRef="#br0" timeOffset="128394.8382">19103 17480 23,'0'0'20,"-10"-16"0,10 16-1,-16-18-1,6 6-4,-2 5-2,-3-1-1,1 4-3,-5-2-1,2 5-2,-4-1-2,1 7 1,-3 1 0,2 6 0,-3 4-1,2 5 0,1 4-1,1 6-3,3 2 3,4 2-3,7-3 2,4-1-3,5-6 2,9-2-2,5-6 3,5-6-1,5-8 1,3-2 0,4-3-1,1-5 1,0-4-1,0-3 1,0-5 0,-2-4 2,-3 0-3,-2-3 4,-6 2-4,-1-1 3,-6 3-2,-2 4 3,-5 2-3,-1 4 0,-7 12 0,4-14 0,-4 14 0,0 0 0,0 0 0,-1 24-3,1-2 2,0 9-2,0 1 2,1 6-2,0 0 2,1-1-3,1 1 1,-1-7-2,3-4-3,-5-9-5,6 0-12,-3-6-10,-3-12-2,10-3 2,-6-10 0</inkml:trace>
  <inkml:trace contextRef="#ctx0" brushRef="#br0" timeOffset="128650.8638">19378 17164 73,'0'0'33,"7"21"-1,-3 2-6,-1 6-17,6 16-3,-1 4-4,3 11 0,-4 4-1,2 4-1,0-4-2,-2-2-4,2-6-7,-3-9-15,-1-12-6,5-9 0,-3-12 1</inkml:trace>
  <inkml:trace contextRef="#ctx0" brushRef="#br0" timeOffset="131320.1307">19899 17508 67,'0'0'31,"0"0"-3,-11-12 1,-3 4-24,-1 6-3,-4 1 0,-3 4 0,-2 4 0,-1 11-2,1 3 3,2 7-3,3 0 3,2 2-4,4 0 2,8-2-3,4-2 3,5-5 0,5-6-1,6-4 1,1-3 0,4-6-1,1-4 1,2-3-1,1-5 0,-1-7 0,1-4 0,-3-7 2,0-4-2,-1-4 2,-4-3-2,-2-3 2,-4-3-2,-2 0 1,-5 2-1,-1 0-1,-4 2 1,-1 1-1,-3 5 2,-2 4-1,0 5 1,-1 6 1,-1 6 0,-1 11 0,-1 7 1,2 13-1,-1 8 0,1 10 1,1 6-2,4 12 3,1 3-4,6 3 1,3 2-1,4-6-1,6-4 1,3-5-1,4-7 1,3-9-2,3-11 2,3-6 0,1-7 0,4-6 0,-1-5 0,1-5-1,-1-5 1,-1-4 0,-4-4 0,-3-2 3,-4-3-3,-3 0 3,-7-1-3,-5 3 3,-3 3-3,-6 2 3,-3 5-3,-4 4-1,-2 4 1,-3 4 0,-3 4 0,1 5 0,-2 4 1,2 7-1,1 2 0,3 7-2,2 4 1,4 0-1,3 0 2,5 0-3,4-1 3,2-4-2,6-3 2,3-5 0,2-7 0,2-3-1,5-3 1,0-7-2,3-3 0,-1-7 0,1-7 1,-1-7 1,0-2-1,-3-6 1,-2-4-1,-2-3 2,-5-3-2,-2 1 2,-4 0-2,-3 1-1,-4 3 1,-3 4-1,-3 4 2,-3 6-1,-2 6 2,-1 7 0,-2 8 0,0 8 1,-1 7 0,0 8 0,-1 9-1,2 9 3,2 7-3,1 9 2,1 7-2,3 4-1,3-2 0,2 1 0,1-9 0,3-3-1,0-8 1,1-9-2,1-11 2,0-6 0,1-8 0,1-5 0,-1-5 0,1-5 0,0-6 0,-1-3-1,1-4 1,-1-3 0,1-3 0,-4 1 0,2 3 0,-1 3 2,0 6-1,-7 14-1,13-7 0,-13 7 1,16 23-1,-7-3 0,0 2 1,1-1-3,1 3 2,1-4 1,0-5-1,2-6 0,0-2-1,1-6 0,1-2 1,-3-5-1,1-5 0,-1-2 0,0-2 1,-2-2-1,-2 2 1,-3 2 0,-1 2 0,-5 11 1,0 0-1,0 0 1,0 0-1,0 0 1,6 10-1,-6-10 1,2 12-1,-2-12 0,0 0 0,11 4 0,-11-4 0,12-14-1,-5 2 1,-1-5 2,1 0-2,-2-3 2,0-1-2,-1 3 3,0 3-3,-1 5 3,-3 10-2,0 0-4,14 15 3,-8 5-2,1 7 2,0 6-2,3 6 2,0 3-2,-1 3 2,-1 0 0,0 0 1,-1-4 5,-4-2-1,-3-39 2,0 64-2,0-64 1,-13 42-1,13-42 1,0 0-1,-40 12-5,23-19 0,-2-4-5,2-6-1,-1-3-1,3-1 1,1-4-3,6 0-2,0-2-2,11 5-1,0-8-1,12 11-1,-1-6-5,11 5-1,1 0-3,8 2 2,3-1 3,2 3 3,2-2 9,-1 4 5,-1-2 9,-2 3 3,-5-2 8,-4 5 0,-8-1 2,-3 0-1,-9 1-3,-8 10-1,-3-15-2,-11 6-2,1 9-2,-8-4 0,2 7-3,-8 3 3,5 8-4,-4 0 2,4 6-4,1 0 1,5 2-2,5 0 1,5-1 0,5-3-1,10-4 1,4-5-2,7-1 1,5-8-1,4-3 1,5-3-1,2-8 0,1-6 0,0-5 2,-1-5-2,-3-5 2,-3-1-2,-5-3 2,-7-4-2,-4 4 3,-7 0-2,-5 2-2,-6 4 3,-3 3-2,-5 5 2,-1 6-1,-3 5 2,-2 9-2,-1 6 1,1 9 1,-2 10-2,3 8 2,-1 9-1,3 10-2,2 6 1,2 2-2,5-2 1,2-4-3,4-3 1,3-8-3,6-5 0,1-12 1,5-6 0,3-7-1,5-2 1,2-5 1,3-2 1,0-5 0,3-2 1,1-1 1,3-3 1,0-1 0,-2-1 1,2-3-1,-3-5 2,0-2 1,-5-3-2,-4 1 3,-6-5-3,-5 1 2,-7-2-2,-5 4 1,-8 3-2,-4 5 0,-5 1 0,-5 6 0,-4 7 0,-2 8 0,0 6 0,1 10 1,2 7-1,4 7-2,5 6 2,8 1-3,7-2 3,9-1-2,9-2 0,8-8-1,11-8 0,5-7-2,13-9-3,0-5-10,11-4-23,6-10 3,3-5-1,5-5 1</inkml:trace>
</inkml:ink>
</file>

<file path=ppt/ink/ink1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38:37.199"/>
    </inkml:context>
    <inkml:brush xml:id="br0">
      <inkml:brushProperty name="width" value="0.05292" units="cm"/>
      <inkml:brushProperty name="height" value="0.05292" units="cm"/>
      <inkml:brushProperty name="color" value="#7030A0"/>
    </inkml:brush>
  </inkml:definitions>
  <inkml:trace contextRef="#ctx0" brushRef="#br0">8152 8659 12,'-11'-6'8,"11"6"1,-13-2 0,13 2 0,-12-1-1,12 1-1,-11 1 0,11-1-2,0 0 2,-9 3 1,9-3-1,0 0 1,15 8 0,-1-4 1,7-1 0,6 3 0,8-2-2,7 2-1,5-2-2,5 3 0,5-1-1,3 0-1,-2 0-1,0 1 0,0-3 0,-6 1 1,-1-1-1,-5-1-1,-6-2 1,-4-1 0,-6 1-1,-7-1 0,-5 0 0,-5-1 0,-4 1-1,-9 0-1,0 0-2,0 0-3,0 0-5,0 0-5,-9-1-8,9 1-3,-18 1 2,8 4 1</inkml:trace>
  <inkml:trace contextRef="#ctx0" brushRef="#br0" timeOffset="1202.1199">8100 8678 10,'0'0'9,"0"0"0,0 0 0,0 0-1,0 0-3,0 0 0,0 0 1,0 0 0,0 0 1,-1 17-1,0-3 3,-3 5-1,2 6-1,-3 7-1,2 5 0,-3 8-1,0 6-1,-1 5-1,-1 6-1,1 3-1,-2 1 0,1 0 1,-2 3-1,0-2 0,1-4 0,0-5 1,0-3 0,0-4 0,2-4 0,-1-4 0,0-6-1,2-4 1,-1-4-1,2-4-1,-2-7 1,2-1-1,1-7 1,4-10-1,-7 14 1,7-14 1,0 0 1,0 0 0,0 0 1,0 0 1,0 0-1,0 0-1,0 0 1,0 0-2,0 0 0,0 0 0,0 0-1,0 0 0,0 0 0,0 0-1,0 0 1,0 0-1,0 0 0,0 0 1,9 3-1,-9-3 0,19 7 0,-3 0 0,6 2 0,8 3 0,5 2 0,4 4 1,10 1-1,4 4 0,6 1 1,3 3-1,3-3 1,2 2 0,1 1 0,-1-2 0,-3 0 0,-1-3 0,-5-4 0,-5-3 0,-7-2-1,-6-3 0,-7-4 0,-6-3 0,-8-1-1,-5-4-3,-4 1-5,-10 1-10,5-23-8,-4 10-5,-5-9-1,4-1 2</inkml:trace>
  <inkml:trace contextRef="#ctx0" brushRef="#br0" timeOffset="2187.2187">9003 8715 11,'0'0'11,"0"0"0,0 0-1,0 0-1,0 0 0,0 0 0,0 0 0,0 0 0,10 5 0,-10-5-1,12 19 0,-1-3 0,3 6-1,5 6-1,6 3-1,5 5-1,5 5-1,6 5-1,4 3 1,3 2-2,2 1 1,2-1 2,-4-1-1,0 0 0,-2-4 0,-5-3 1,-4-6-1,-2-2 0,-6-9-1,-5-3 0,-5-6 0,-3-4-1,-6-5 0,-10-8-2,11 8-1,-11-8-3,0 0-4,0 0-4,0 0-5,-2-11-7,2 11-5,-8-4 2,-2 1 2</inkml:trace>
  <inkml:trace contextRef="#ctx0" brushRef="#br0" timeOffset="2977.2977">9071 10224 1,'0'0'11,"0"0"0,-8 11 0,8-11 0,0 0-1,0 0 0,0 0 1,0 0 2,0 0 0,0 0 0,0 0-1,0 0-1,9-5-1,1-7-2,6-5-2,6-3-1,6-7-1,6-4-2,6-7-1,6-4 1,4-2-1,2-3 0,1-2 1,0 0-2,-1 0 1,-2 2 0,-7 3-1,-2 4 0,-5 5 0,-5 5 1,-5 4-1,-5 7 1,-6 3 0,-4 6 0,-11 10-1,13-12 1,-13 12-1,0 0 1,0 0-1,0 0 0,0 0 0,0 0-1,0 0 0,0 0 0,0 0 0,0 0-1,0 0-1,0 0-3,0 0-7,0 0-7,0 0-9,0 0 1,0 0-1,10 4 2</inkml:trace>
  <inkml:trace contextRef="#ctx0" brushRef="#br0" timeOffset="3534.3534">9895 9527 12,'0'0'11,"0"0"2,0 0 1,3 12 2,-3-12-1,10 1 2,-1-2-3,6 0 0,3 1-3,5-1-1,8 1-2,1-3-1,6 5-1,0-2 0,3 2-2,1-1-1,2 3-2,-1-2 1,0 1-2,-3 1 1,0-2 0,-5 1-1,-5-2 0,-3 1 1,-7-2-2,-5 1 0,-5-3-3,-10 2-1,0 0-5,0 0-2,0 0-5,2-19-7,-2 19-6,3-14 2,-3 14 2</inkml:trace>
  <inkml:trace contextRef="#ctx0" brushRef="#br0" timeOffset="3932.3932">10835 9455 16,'13'-4'18,"2"7"-1,-15-3-5,9-10-4,-9 10 0,-5-11 1,-4 3-3,-1 2-2,-4-1 0,-1 2-1,-3 2 2,2 4-1,-2 2 0,1 5 0,3 5 1,0 4 1,6 2 0,1 6 1,5 2-1,3 1 0,6 1 0,1-3 1,6 1-3,3-8-1,4 1 0,0-6-1,4-4-2,0-6-1,0-4-2,2-3-5,-2-7-7,-1-6-7,2 2-7,-6-12-1,2 5 1,-7-10 1</inkml:trace>
  <inkml:trace contextRef="#ctx0" brushRef="#br0" timeOffset="4391.4388">10798 8739 15,'0'0'20,"0"0"1,0 0 0,-8-11-6,8 11-4,0 0-1,-4 17-1,1-2-2,-2 5-2,2 8-1,-2 1 0,1 6 0,0 1-1,1-1-1,1-2 0,2-2-2,0-6 1,-1-4 0,2-3-2,-2-5-1,2-3-3,-1-10-5,0 0-10,0 0-6,0 0-1,18-15 1</inkml:trace>
  <inkml:trace contextRef="#ctx0" brushRef="#br0" timeOffset="4716.4716">10947 8595 32,'14'0'22,"-14"0"1,4 20 1,-6-2-11,0 8-3,-1 7-3,-4 4-1,1 7-3,-3-2 0,3 3-1,-2-6-1,2-2-1,0-7 0,3-6 0,1-6 0,1-5 0,1-13-1,0 13-4,0-13-7,0 0-7,8-17-7,2 7 1,-5-12 1</inkml:trace>
  <inkml:trace contextRef="#ctx0" brushRef="#br0" timeOffset="5331.5331">10960 8082 5,'-17'-7'12,"17"7"-1,-16-1-4,16 1 0,-19 8 1,9 2 0,-2 0 1,1 6-1,0 2 0,3 6 1,0 2-1,2 3-1,1 2-2,3-1 0,3 0-1,2 0 0,3-4 0,2-2 0,2-4 0,3-4 0,3-3 0,2-4-1,3-3 0,2-4 0,1-4-1,1-5-1,-1-4 0,-1-3 0,0-3-1,-4-5 1,0-4-1,-6-3 0,-2-3 0,-4 1 1,-4-2 0,-6 0-1,-4 3 1,-5 1-1,-5 4 0,-6 6 1,-2 3-1,-2 6-1,-1 5 1,-2 8 0,2 4 0,2 4-1,3 7-2,4 6-4,5 3-4,3 6-7,9 10-7,1-2-2,11 13 1,-2-7 1</inkml:trace>
  <inkml:trace contextRef="#ctx0" brushRef="#br0" timeOffset="6038.6038">11052 9573 7,'-12'-5'10,"12"5"1,0 0 0,0 0 0,0 0 1,0 0-1,0 0-1,0 0 1,0 0-2,0 0 1,0 0-1,0 0 0,9 5-1,1-5 0,6 3-1,2-3-1,7 3 0,3-2-1,2 2 0,-1-1-2,1 0 0,-4-2-1,-3 1-1,-5 0 0,-6-1-1,-3 0 0,-9 0 0,9-1-1,-9 1-2,0 0-1,0 0-3,0 0-5,0 0-2,0 0-2,13-14-2,-13 14-2,16-12-2,-10 1 1,8 4 0,-8-7 2</inkml:trace>
  <inkml:trace contextRef="#ctx0" brushRef="#br0" timeOffset="6339.6339">11411 9430 11,'0'0'15,"0"0"-1,0 0 0,0 0-1,8 17-1,-7-7 1,3 8-2,-1 2-2,1 3-1,-1 3-1,0 2-2,1 0-1,-1 0-2,-1-1 0,0-4-1,-1-3 0,0-2-1,1-4-2,-1-1 0,-1-13-3,4 13-5,-4-13-8,0 0-7,18-2 1,-11-12 0</inkml:trace>
  <inkml:trace contextRef="#ctx0" brushRef="#br0" timeOffset="6677.6677">11739 9349 14,'0'0'18,"0"0"1,0 0 2,0 0-7,-3 18-4,0 2 0,0 7 0,-1 7 0,1 6-1,-1 2-2,4 2-2,-1 0 0,1 1-3,1-4-1,1-2 0,1-5 0,0-5-1,1-2 0,-1-5 0,1-3-2,-2-5-3,2-2-3,-4-12-8,0 0-10,0 0-1,0 0 1,6-14 1</inkml:trace>
  <inkml:trace contextRef="#ctx0" brushRef="#br0" timeOffset="7022.7022">11492 9604 23,'-12'3'17,"12"-3"2,0 0-4,0 0-3,0 0-1,0 0 2,14 6-1,-4-6 0,3 2-1,2-2-2,5 1-2,0 0-2,1 2-1,-2-2-1,2 0-2,-3 0-2,-1 0-2,-2 0-6,-1 1-10,-14-2-9,22 0 0,-22 0-1,22-5 1</inkml:trace>
  <inkml:trace contextRef="#ctx0" brushRef="#br0" timeOffset="9215.9215">4746 9540 8,'0'0'10,"-11"0"-1,11 0 2,-9 1 1,9-1 1,0 0 0,0 0 1,0 0-4,0 0-1,0 0-1,13 2-3,-1-4-1,5 2-1,7 0 0,6 0-1,6 0 1,11 0-1,6 0 1,9 0 0,6 0-1,12 0 0,7-1 1,8 1 0,5-1 0,6 0-1,6 1 0,3-2 0,6 2 0,-4-2 0,2 2 0,-7 0-1,2 0 1,-11 0-1,-5 2 1,-12-1-1,-7-1 0,-9 2 0,-8 0-1,-11 1 0,-9-2 0,-8 1 0,-8 1-1,-5-2-2,-8-1-2,-3 0-5,-10 0-4,0 0-6,1-12-5,-11-1-5,10 13 3,-21-26 1</inkml:trace>
  <inkml:trace contextRef="#ctx0" brushRef="#br0" timeOffset="9682.9682">6569 9109 36,'0'0'19,"0"0"1,7 12 0,-7-12-16,17 14-3,-4-1 0,3 1 0,4 5 0,4 2 1,4 2 0,3 3 2,4 1-1,2 2 1,1 1 0,4 0 0,1 3 0,-2 0-1,-3-3-1,-2 2 0,-4-1 1,-5 0-1,-5-1 0,-8 1 0,-5 1 2,-9-2-1,-4 4 1,-9-2-1,-2 0 0,-7 1 0,-3 1 1,-6-1-3,-3-3-4,-1-2-1,-5-4-5,2 1-5,1-1-9,-4-8-4,7 2-2,-3-8 2</inkml:trace>
  <inkml:trace contextRef="#ctx0" brushRef="#br0" timeOffset="23990.3988">15422 5638 11,'-18'-15'10,"18"15"0,-19-12 1,19 12-1,-20-6-1,11 6 0,-1 0-1,0 1-1,0 3-2,2 1 0,8-5-2,-14 11 1,14-11-1,-10 17 0,10-17 0,-4 16 1,5-6-1,-1-10 2,7 17-1,-7-17 0,19 14 0,-4-8 0,5-1-2,5 0 1,6-1-2,6-2 1,6-1 0,5-1 0,8-1 0,4-1 0,9 1 1,4-3-1,5 0 0,5 1 0,4-1-1,4 0 0,2 0 0,2 0-1,0 0 0,-2 1 0,-1 0 0,-5 1 0,-1 1 1,-6 0-1,-7 1 0,-5 1 0,-8-1 0,-9 1 2,-6-1-2,-8 0 0,-8 0 0,-6 0 0,-7 0 0,-5 0 0,-11 0-2,13-1 0,-13 1-1,0 0-2,0 0-4,0 0-1,-4-15-4,4 15-5,-5-14-7,-1-2 0,4 6 0,-5-10 4</inkml:trace>
  <inkml:trace contextRef="#ctx0" brushRef="#br0" timeOffset="24433.4431">17085 5302 7,'0'0'11,"-13"-4"-2,13 4 0,0 0 0,0 0 2,-2 15-2,8-4-2,3 1-1,5 4 1,2 3 0,4 3 0,3 2-2,2 1-1,4 2 0,1-2 0,0 3-1,-1 0 1,0 0-1,-4-1-1,-1 0-1,-6 1 1,-3 1 1,-8 1 1,-5 1-1,-7 1 1,-8 3 0,-6-2 1,-5 4 0,-5-2-1,-1-2-1,-2-1 1,1-3-1,3-5-2,4-5 0,7-2-3,3-7-3,5 0-3,9-10-5,0 0-13,0 0-3,0 0-1,0 0 1</inkml:trace>
  <inkml:trace contextRef="#ctx0" brushRef="#br0" timeOffset="30270.0267">6301 4167 13,'-15'-10'13,"15"10"0,-20-11-2,10 9-2,-5-3-1,1 5-3,-2 1-1,1 4 0,-1 3-1,-1 4 1,1 3-1,1 4 0,2 2 0,4 2 0,1 0-1,4 0 0,4-2 0,4-4 1,4-1 1,1-4 0,4-1-1,2-6 2,1-1-2,0-3 1,0-2 0,-1-4-1,0-3-1,-3-1-1,2-4 1,-5-2-1,-1-2-1,-1 1 1,-1 0-1,-2 1 0,-2 3 0,1 1 1,-3 11-2,1-11 1,-1 11 0,0 0 0,1 11-1,0 3 2,1 4-2,1 3 1,3 1 0,1 3 0,2-1 0,1-2-1,1-1 0,4-4-1,-3-5-2,4-2-3,0-4-1,-1-6-6,2 0-4,-4-11-7,7 4 1,-10-12 1</inkml:trace>
  <inkml:trace contextRef="#ctx0" brushRef="#br0" timeOffset="30578.0575">6536 3948 12,'-10'-21'21,"10"21"0,-7-19-8,7 19-1,0 0-1,0 0-2,0 0-1,-2 28-2,4 0-2,0 5 0,0 8 0,1 4-1,0 5 0,1 1-1,1-2-1,1-4 0,-1-4-1,3-5-1,0-6-4,1-2-3,-1-3-4,1-9-6,3 2-7,-12-18 1,19 16-1</inkml:trace>
  <inkml:trace contextRef="#ctx0" brushRef="#br0" timeOffset="32542.2539">6872 4298 12,'-11'2'8,"-7"-3"0,5 7 1,-6 1-1,4 3-2,-1 3 0,3 1-1,2 3-1,3-2 0,3 2-1,3-2 1,4-3 0,4 0 3,3-5-1,1-2 0,3-3 0,2-3 0,2-5 0,0-4-2,0-2-1,0-5-1,-2-3 0,0-4-2,-3-2 1,0-1-1,-3 1 1,-2-2-1,-2 0 0,-3 0 0,-2 2 0,-2 3 1,-1 1 0,-3 4 0,0 1 0,-1 6-1,7 11 1,-14-12 0,14 12 0,-13 12-1,5 4 1,2 6-1,0 6 1,2 6 0,1 5 0,3-1 0,2 3 0,3-4 0,5 1-1,3-4 1,2-5-1,5-5 0,2-3 1,2-4-1,1-6 1,0-2-1,-1-6 1,0-5 0,-3-3-1,-3-4 1,-3-4 0,-2-2-1,-3-3 0,-4-3 0,-1 0 1,-2 0-1,-3-1 0,-1 2 0,-2 3 1,-1 3-2,0 2 1,4 12 0,-12-8-1,12 8 2,-12 13-2,5-2 1,2 6-1,-1-1 2,3 5-1,1 0 1,3 0-2,3-1 2,2-1-1,3-2 0,2-3 1,2-2-1,0-3 1,3-3-1,-1-4 0,1-2 0,0-4-1,0-5 0,1-1-2,0-5 0,1-2 1,-1-2-2,1-6 2,2-1-1,-3-2 1,0-1 0,0-2 2,-3 0-1,-1 1 2,-2 0 0,-2 4 1,-3 0 0,0 5 0,-3 4 2,0 1-1,-2 4 0,-1 12 0,2-17-1,-2 17 0,0 0-1,0 0 0,0 0-1,0 0 1,0 0-1,2 25 1,0-3-1,-1 6 0,2 7 1,-1 6 0,3 2 0,-1 4 0,1-3 0,1-2-1,0-2 0,0-6 1,-1-5-1,1-7 0,-2-6 1,1-3 0,-5-13 1,6 14 0,-6-14 0,0 0-1,5-11 1,-3 0-1,0-3 0,1-2 0,1-2 0,1 1-1,-1 0 0,1 6 0,-2 0-1,-3 11 1,0 0-1,12 1 0,-8 10 1,1 2-1,3 3 0,0 2 1,3-1 0,-1 1 0,3-4 1,0-4-1,-1-2 1,2-4-1,-1-5 1,0-3-1,1-4 0,-4-1 0,2-4 0,-1-1 0,-2-3 0,-2 1 0,0 1 0,-2 2 0,-1 3 0,-4 10-1,4-14 0,-4 14 0,0 0 1,0 0-1,0 0 0,0 0 0,0 0 1,0 0 0,0 0 0,0 0 1,0 0 0,11-3 0,-11 3 0,0 0 0,10-8-1,-10 8 0,0 0-1,11-2 1,-11 2-1,12 14 1,-7 3-1,2 4 0,0 8 1,0 5 0,-2 7 0,-2 2 0,-2 0 0,-4 1 1,-3-6-1,-2-2 1,-6-5 0,-3-7-1,-4-5 1,-2-6 0,-2-5 0,-1-3-1,0-5 0,2-5-1,4-2-1,4-6-3,5-1-3,3-6-2,9 0-3,3-4-4,8-3-4,6 0-5,1-4-1,10 5 2,-1-8 2</inkml:trace>
  <inkml:trace contextRef="#ctx0" brushRef="#br0" timeOffset="33272.3269">8097 4350 13,'-19'2'17,"4"8"-1,-5-1-6,1 8 2,0-1-2,3 4 1,3 0-4,6 1-1,3-2 1,3-4 0,5-2 0,-4-13-1,18 11 0,-4-13 0,2-4 0,2-8-3,1-2 0,1-5-2,0-2 1,0-3-2,-2-4 1,-3 0-1,-2 0 0,-4-2 1,-2 1-1,-4 0 0,-3 5 0,-2 0 1,-2 7 0,-1 4 0,5 15 0,-14-10 0,14 10 1,-14 21-1,8 1 0,1 6 2,2 6-2,2 3 1,4 3-1,3-1 1,5 0-2,2-5 2,5-3-1,3-7-1,3-5 1,1-5 0,2-5 0,1-7 0,-1-3 0,-1-7-1,-3-3 1,-2-4 0,-4-4-1,-4-3 1,-5-4 0,-5-2-2,-3 0 1,-4 1 0,-4 3 0,-2 3-1,-4 3 1,0 9-1,-1 8 1,1 10 0,0 9 1,2 6 0,3 5-1,4 6 1,5 4 0,5 2 0,4 0-1,7-6 0,2-5-3,7-1-5,0-8-14,0-10-9,7-2 0,0-15-2,4-3 2</inkml:trace>
  <inkml:trace contextRef="#ctx0" brushRef="#br0" timeOffset="34296.4292">21473 4035 24,'3'-11'22,"-3"11"1,5-11 2,-5 11-18,0 0 1,0 0-1,11 21 0,-10-1 2,0 11 0,-2 7-1,2 10 0,-4 3-1,3 6-1,-3 0-2,2 2-1,-1-5-2,1-7 0,2-7-1,1-7-2,1-8 0,0-8-3,4-6-6,-7-11-6,19-8-9,-3-1-5,-2-13 0,7-2 1</inkml:trace>
  <inkml:trace contextRef="#ctx0" brushRef="#br0" timeOffset="35182.5179">21787 4103 3,'-15'-8'20,"6"16"1,-11-5 3,2 11-11,-2 6-1,-3 5-2,1 4 0,-1 0-1,3 2 0,3-3-3,6 0 0,5-4-1,6-2 1,6-5-2,7-2 0,8-4-1,6 0 2,3-3-3,6-2 0,3-3 0,4 0-2,1-3 1,0-1-1,-3-3-1,-2-1 1,-3 0 0,-4-4 0,-5 1 0,-6 0 0,-5-2 0,-6-1 1,-5 1-1,-4-2 0,-4 0 0,-3-1 0,6 13-1,-18-21 1,5 13 0,0 0 0,-3 5-1,0 3 1,0 3 0,0 5 1,2 4-1,1 4 0,1 3 1,5 5-1,2 2 1,4 0-1,5 3 0,3-1 0,4 0 0,7-3 0,2-2 0,5-4 0,5-5 1,0-5-1,3-7 0,3-4 0,-1-9 1,0-3-1,-1-8 0,-2-2 0,0-7 0,-3-2 0,-2-4-1,-5-2 0,-2-3 1,-3 0-1,-3 0 1,-6 0-1,-2 2 1,-3 1-1,-4 4 1,-2 6 0,-2 6 0,-1 3-1,0 6 1,6 14 0,-13-5-1,5 17 1,0 10 0,2 8 0,0 10 0,0 7 1,-1 5 0,3 4 0,3 0-1,2-2 0,3-3 0,2-4 0,3-6-1,-1-7 0,5-1-3,-3-10-2,3-1-1,-5-9-3,4-3-6,-3-6-4,-9-4-6,16-5-4,-13-10 3,6 3 1</inkml:trace>
  <inkml:trace contextRef="#ctx0" brushRef="#br0" timeOffset="36220.6214">22361 4362 4,'-17'-9'19,"17"9"1,-18 0-3,18 0-1,0 0-2,9 10-2,6-4-2,5-2 0,8 0-1,5 0-1,5-2-2,1-3-1,2 0-2,-3-4 0,-1 2-2,-7-2 0,-4 0 0,-7 1-1,-5 1 0,-4 1-1,-10 2 1,0 0-1,0 0 0,-1 19 0,-7-9 1,1 3-1,-2 2 1,0 1 0,2 0 1,1-2-1,4-1 1,3-3-1,-1-10 1,12 15 0,-2-12 0,2-2 0,1-4 0,2 0 1,-1-3-1,-1-2 1,-2 0-1,-2-2 2,-9 10-2,10-21-1,-9 11 0,-3-2 0,-5 2 0,-1-2-1,-3 1-1,-3 3 1,-1 1 0,0 4 0,0 0 1,2 5-1,1 1 0,3 3 1,9-6-1,-7 14 1,7-14-1,8 14 1,3-9-1,6-1 1,2-1 0,4-3 1,2-2-1,2-1 0,-1-2 0,1-1 0,-1-1-1,-3 2 1,-3-1-1,-3 1 0,-3 0 0,-3 3-1,-11 2 1,13 1 0,-13-1 0,3 14 0,-4-2 1,0 3-1,0 0 1,1 4 1,-1 0-1,1-2 0,1-2 1,1-3 0,-1-1 0,-1-11 1,3 10 0,-3-10 0,0 0 0,0 0 0,10-9 0,-10 9 0,10-17 0,-3 6-1,2-3-1,1-1 0,2-2 0,1 2 1,1 1-1,0 1 0,0 4 0,-2 2 0,0 4 0,-2 8 0,-10-5 0,10 22 0,-7-7 0,-1 5-1,-1 0-2,1 4-1,-1-3 0,3 1-2,0-6 0,3 2 0,-7-18-2,15 19-2,-6-15-1,0-3-4,2-2-3,-11 1-1,15-12 1,-10 2-1,-5 10 3</inkml:trace>
  <inkml:trace contextRef="#ctx0" brushRef="#br0" timeOffset="36612.6608">23243 4543 1,'0'0'10,"5"-12"2,-5 12 1,0 0 2,15-7-1,-15 7-1,15-10 2,-3 4-2,-1-3-1,2 2 0,0-6-2,1 4 0,-5-4-3,3 1-2,-5-3-1,0 3 0,-3-2-2,-2 1 0,-3-2 0,-2 2-1,-3 0-1,-3 3 0,-1-1-1,-2 3 1,-3 1-2,1 4 2,-2 3-1,1 2 1,0 5 0,1 4 0,2 1 1,1 6 0,4 2 0,2 4 1,4 2-1,4 2 1,3 1-1,6 0 1,3-2-1,5-1 1,3-3-1,2-5-3,3-1-4,-2-7-10,4-8-15,2 1-1,-5-7-2,5 0 0</inkml:trace>
  <inkml:trace contextRef="#ctx0" brushRef="#br0" timeOffset="91348.1339">1556 8654 2,'0'0'9,"0"0"1,0 0 0,-10-4 0,10 4 1,0 0 1,0 0-1,0 0 1,0 0-2,0 0 0,0 0-2,0 0 0,0 0-1,0 0-1,0 0-1,9 4-3,-9-4 1,22 5-1,-8-2 1,8 2-2,2-1 2,7 0-1,4 1 1,5 0 1,3-3 0,4 3 1,2-4-2,3 1-1,-3-1 1,1 0-1,-4-1-1,-2 2 0,-2-4 0,-1 1-1,-5 0 1,-2 0 0,-1-1 0,-3-1 0,-1 0-1,-4 0 1,-4 1-1,-3-1 0,-3 1-1,-4-1-4,0 3-7,-11 0-15,0 0-2,0 0 0,0 0-2</inkml:trace>
  <inkml:trace contextRef="#ctx0" brushRef="#br0" timeOffset="92250.2241">1500 8669 3,'-7'-11'14,"7"11"2,0 0 1,0 0-5,0 0 0,0 0-1,0 0-1,0 0-3,0 0-3,0 0-1,0 0 0,0 0-1,-10 14 1,7-3-1,-1 5 1,-3 3 1,-1 7 1,-3 4 0,2 5 0,-3 4 1,0 3 0,0 0 0,1 4 0,-2-2 1,5 0-1,-3-3 0,4 1 0,-1-5 0,3 1 0,0-5-2,1-2 1,-1-5-2,1 1 0,-1-6 0,2-2-1,-3-3 0,2-1 0,0-2-1,0-2 0,0 0-1,4-11-1,-6 16-1,6-16-1,-5 11-3,5-11-7,0 0-14,0 0-9,0 0 3,0 0-2,11-4 2</inkml:trace>
  <inkml:trace contextRef="#ctx0" brushRef="#br0" timeOffset="95077.5067">1458 8697 13,'0'0'16,"0"0"1,0 0-2,0 0-2,-5-12 0,5 12-3,0 0-1,0 0-3,-6-12 0,6 12-1,0 0 0,0 0-1,0 0-1,0 0 0,0 0-1,0 0-2,0 0 0,0 0-1,-8 3 0,8-3-1,-6 24 1,1-8 1,0 5 0,-2 6 1,0 6 0,-2 3 1,0 5 1,-1 3 0,1 7 0,-2 4 0,0 5 0,-1 0 0,1 2 0,-2-1-1,2-4 0,1-2 1,-1-4 0,2-6-1,2-7 0,2-5 1,2-5-1,2-3 0,1-4 0,0-6 0,2-4 0,-1 0-1,-1-11 0,3 13 0,-3-13 0,0 0 0,0 0 0,0 0 0,3 10-1,-3-10 1,0 0 0,0 0 0,0 0 0,0 0 0,0 0 0,0 0 1,0 0-1,0 0 1,0 0-1,0 0 1,0 0 0,0 0-1,0 0 1,0 0-1,0 0 1,0 0-1,0 0 0,0 0 0,0 0-1,0 0 1,0 0-1,10 4 1,-10-4-1,0 0 1,16 6-1,-6-3 1,3 2 0,1 1 0,3 2 1,2 0-1,1 4 0,3 0 1,0 5-1,3 1-2,2 5 1,3 2-1,0 3 0,2 3 0,0 0 0,2 2 0,2 0 0,-2-2 1,0-1 1,1-2-1,-2-1 0,-2 1 0,-1-2 0,-3 0 1,-1-3-1,-4 0 0,-3-2 0,-2-1 0,-4-2 1,1-4-1,-3-1 0,-2-2-1,-1-1 0,-1 0 0,-8-10 1,13 16-1,-13-16 0,8 13 1,-8-13 0,0 0 0,0 0 0,8 11 0,-8-11 1,0 0-1,0 0 1,0 0-1,0 0 0,0 0 1,0 0-1,0 0 1,0 0 0,0 0 0,0 0 0,0 0 1,0 0-1,11-8 1,-11 8-1,17-19 1,-2 5-1,4-6 0,7-7 0,5-5 1,6-5-2,6-3 1,2-6 0,4-1 0,3-2-1,1 1 0,-1 3 0,-1 2 0,-2 3-1,-4 5 1,-3 3 0,-5 7 0,-6 5 0,-5 4 0,-7 3-1,-3 6-2,-16 7-3,14-7-8,-14 7-22,0 0-1,-4-15 1,0 2-2</inkml:trace>
  <inkml:trace contextRef="#ctx0" brushRef="#br0" timeOffset="96054.6045">2503 8620 10,'-10'-5'19,"10"5"2,0 0-3,0 0 0,0 0-2,-9-4-2,9 4-3,0 0-2,0 0-3,0 0-2,0 0-2,0 0 1,0 0 0,0 0 0,1 16 0,-1-16 0,6 24 0,-1-8 1,2 6 0,1 3-2,2 3 0,2 3 0,2 4 0,3 0-1,2 4 0,-2-3 1,4 3-1,-3-1 0,1 1-1,0-3 1,0 0 0,-2-1 0,-1-2 1,-1-3-1,1 0 0,-1-3-1,0-1 1,0-4 0,0 0 0,0-3-1,-2-2 1,0-1-1,-2-2 1,0-3-1,-1 0 0,-10-11 0,14 17 1,-14-17-1,12 12 0,-12-12 0,9 9 1,-9-9-1,0 0 0,0 0 0,0 0 0,9 11 0,-9-11 1,0 0-1,0 0 0,0 0 0,0 0 0,0 0-3,0 0-3,0 0-15,9 3-12,-9-3 2,0 0-3,10-16 2</inkml:trace>
  <inkml:trace contextRef="#ctx0" brushRef="#br0" timeOffset="97009.7">2843 9711 21,'0'0'20,"0"0"1,0 0-4,0 0-1,0 0-1,0 0-2,9-16-3,-9 16-1,14-15-1,-3 6-1,-1-3 0,4 2-1,-2-4 0,4 2-1,-3-2 0,2 4 0,-1-3-1,1 0-1,-2-1-1,0 1 0,-3 0-2,1 1 0,-2 2 0,-1 1 0,-8 9-1,9-13 1,-9 13-1,0 0 0,0 0-1,0 0-2,9-7-4,-9 7-12,0 0-11,0 0-1,0 0 0,0 0 1</inkml:trace>
  <inkml:trace contextRef="#ctx0" brushRef="#br0" timeOffset="97521.7512">2997 9489 20,'0'0'21,"-5"10"2,5-10 0,0 0-7,0 0-1,0 0-2,0 0-2,10-4-2,-10 4-1,15-5-3,-6 4 1,2-3-2,3 3 1,2-2-2,2 1 1,0-1-2,3 2 1,-1-3-1,1 2 0,0 0 0,-1-1-1,-2 1 0,-1 0 0,-2-1-1,-4 1 1,0 1-1,-11 1 0,14-3 0,-14 3-3,0 0-3,0 0-15,0 0-11,0 0 0,8-17-1,-8 17 1</inkml:trace>
  <inkml:trace contextRef="#ctx0" brushRef="#br0" timeOffset="98438.8426">3628 9352 18,'0'0'18,"0"0"-3,-10-16-1,10 16-2,-9-8 0,9 8-2,-11-8-3,11 8-1,-13-7-1,13 7-1,-18-4-1,8 4 1,0 1-1,-1 2-1,-1 1 1,0 1-1,-1 3 0,0 0 1,1 4 0,0 0 1,1 2 0,0 0 0,3 3 1,-1-3 0,5 4 0,0-3 0,4 1-1,0-1 0,7 2 0,1-2-1,3 0 0,0-2 0,4 0-1,-2-4-1,1 0 0,1-3-2,-4-3-1,1 0-5,-2-5-9,-2-4-16,4 2 1,-3-10-1,4 3 0</inkml:trace>
  <inkml:trace contextRef="#ctx0" brushRef="#br0" timeOffset="98791.8782">3687 9239 39,'0'0'20,"0"0"2,0 0-4,-5 19-9,6-4-1,-1 2 0,1 7 1,0 1-2,2 5 0,-3 2-1,4-1-2,-3-1-1,2-1-1,1-3 0,0-3-1,0-3-2,-2-4-4,4-5-9,-4 3-11,-2-14-2,0 0 0,0 0 0</inkml:trace>
  <inkml:trace contextRef="#ctx0" brushRef="#br0" timeOffset="99136.9124">3801 9217 56,'0'0'25,"0"0"2,0 0-6,0 0-13,0 0-2,0 10 0,0-10-1,0 24-1,1-7-1,0 4 0,0 6-1,1 1 0,0 2 1,0 0-1,1-2-1,-2-3 0,3-3 1,-4-1-1,2-3 0,-1-2-2,0-4-1,1-1-8,-2-11-2,0 0-11,4 16-5,-4-16-1,0 0 1,-1-13 1</inkml:trace>
  <inkml:trace contextRef="#ctx0" brushRef="#br0" timeOffset="99408.9399">3721 9468 75,'0'0'32,"0"0"-3,0 0-2,0 0-16,0 0-6,0 0-1,8-12-2,-8 12-1,12-9-2,-2 5-2,0-2-2,1 3-5,1-2-6,1-1-6,2 8-7,-5-7-1,4 7 1,-5-4 2</inkml:trace>
  <inkml:trace contextRef="#ctx0" brushRef="#br0" timeOffset="100040.003">3955 9540 21,'0'0'19,"11"10"2,-11-10 0,11 0-4,-11 0-7,9 5-1,-9-5-1,13 12-1,-13-12-1,14 16-2,-10-5 0,5-1-2,-2 3 0,-2 1-1,0 1 0,-3 2-1,-1 0 1,-4 2 0,-2 0 0,-4 0 0,-3 1 0,-3 0 1,-3-1 1,-2-2 0,0 1 1,-2-4 0,1 1-1,0-4 1,5-2-1,-1-2 0,5-2 0,3-2-1,9-3 2,-13 1-1,13-1 0,0 0 0,-2-11 0,2 11-1,4-17 0,-4 17-1,9-20-1,-9 20 0,12-18 0,-3 11 0,0 1 0,3 2-1,-1 3 1,3 3 0,0 2-1,0 2 1,4 1 0,-3 2 0,0 1-1,0 1-1,-1 0-1,0-1-3,-4-4-3,2 1-13,-1 1-10,-11-8 1,15-6-1,-11-8 2</inkml:trace>
  <inkml:trace contextRef="#ctx0" brushRef="#br0" timeOffset="100551.0541">4123 9274 33,'0'0'20,"-12"6"3,12-6 2,-4 19-10,2-8-6,1 7-2,0-1 1,2 5 0,-1 1-2,4-1-1,0-2 0,3-2-2,0-4 1,4-2-2,0-6 1,1-2 0,0-4 0,2-2 0,-3-4-1,1 0 2,-3-4-2,0-2 2,-3-2-1,1 0-1,-4-3 1,-1-1-1,-3-2-1,-2 2 0,-2-1 0,-2 2-1,0 1 0,-4 4-1,-2 2 1,0 6-2,-2 4-1,0 1-2,1 7-4,-2-1-7,5 0-11,4 5-4,7-12-2,-7 10 2,7-10 1</inkml:trace>
  <inkml:trace contextRef="#ctx0" brushRef="#br0" timeOffset="100875.0864">4361 9133 25,'14'10'22,"-14"-10"2,12 19 1,-12-5-7,3 6-5,-1 6-3,-1 4-1,1 5-1,0 0-2,0 2-2,0 2 0,2-3 1,-2-2-2,2-4-2,0-3 0,0-5-2,0-2-4,-2-6-7,-2-14-13,8 13-2,-8-13-2,8-12 1</inkml:trace>
  <inkml:trace contextRef="#ctx0" brushRef="#br0" timeOffset="101176.1164">4563 9063 43,'0'0'25,"0"0"2,0 0-1,2 22-6,-4-2-11,-3 7-2,3 8 0,-4 3 1,4 8-3,-1-2-1,4 3-1,-2-4-1,0-2 1,3-6-2,-2-4-1,2-3-2,-2-5-2,4-2-7,-4-4-12,0-17-6,1 20-1,-1-20 0,0 0 1</inkml:trace>
  <inkml:trace contextRef="#ctx0" brushRef="#br0" timeOffset="101417.1407">4413 9386 67,'-11'5'31,"11"-5"-2,0 0 0,0 0-17,0 0-5,13-6-3,-4 2-1,1 1-2,0-1-3,6 1-5,-1-3-7,0-3-13,7 5-2,-3-7-1,7 5 1</inkml:trace>
  <inkml:trace contextRef="#ctx0" brushRef="#br0" timeOffset="108235.8225">5725 8623 36,'-12'-13'21,"12"13"0,0 0 1,0 0-8,-4 17-6,5 1-3,0 6 0,1 6-1,2 6 0,-1 6 0,3 4 0,-2-1 0,2-3-2,-1-6 2,0-4-1,-3-8 0,0-3 0,-1-10 4,-1-11-1,-1 11 2,1-11 0,0 0-1,-3-11 0,-3-5-1,1-1 1,-3-9-3,2-4-1,-2-7-3,1-4 1,2-4-1,2-3 1,2-1-2,4 3 0,3 1 0,2 3 0,3 5 1,2 3-2,3 6 1,0 7 0,2 7-1,-1 4 1,3 7-1,-1 7 1,0 6-1,-1 7 2,-2 5-1,-3 3 0,-1 5 1,-4-1 0,-5 0 0,-3-1 0,-5-2 1,-4-4-1,-3-5 1,0-1-1,-2-5 1,1-1 0,0-3-1,2-4 0,0-1 0,11-2-1,-14-1-1,14 1-1,-9-7-2,9 7-5,-6-11-10,6 11-13,0-11 2,0 11-2,13-12 3</inkml:trace>
  <inkml:trace contextRef="#ctx0" brushRef="#br0" timeOffset="108694.8684">6151 8675 44,'12'-6'23,"5"8"3,-17-2-1,12-14-13,-12 14-4,5-13 1,-5 13-1,-5-13 0,5 13-3,-8-15 0,8 15-2,-14-13 0,14 13 0,-18-7-2,7 8 0,-2 1-1,1 5 1,-1 2-1,-1 3 0,2 5 1,0 3 0,1-1 0,3 5 0,0-1 0,2 0 0,2 0 1,3-2 1,0-2 0,5-2 1,0-2-1,4-3 1,-8-12-1,17 18 1,-8-11-2,2-1 0,0-3-2,-1-3-1,3 1-3,-5-4-3,4 5-8,-1-6-11,-2-2-7,6 3 0,-2-8 0,5 5 1</inkml:trace>
  <inkml:trace contextRef="#ctx0" brushRef="#br0" timeOffset="109100.909">6563 8591 63,'5'-11'25,"-5"11"0,-11-5-1,1 4-18,-1 3-3,-4 0 0,-1 7 1,-5 0 0,1 5 0,-1 2-1,3 5 1,-1 1 1,4 4-1,1-1 0,6 0 0,3-3 0,3 2 1,2-7 0,5 2 0,-1-4 0,7 1 1,0-5-2,3 1-1,-1-4 0,2 1-2,-3-3 0,2 0-2,0-3-2,-2-6-6,3-3-23,-1 5-2,0-10 1,2 0-2</inkml:trace>
  <inkml:trace contextRef="#ctx0" brushRef="#br0" timeOffset="115799.5788">12485 5074 7,'-1'-14'9,"1"14"0,-2-21 1,2 21 0,-1-23-1,4 11 0,-4-2 1,2 1-1,0 0 2,0 3-1,-1 10-2,1-15 0,-1 15-2,0 0-1,0 0-1,1-11-2,-1 11-1,0 0 1,2 14-1,-1 0 0,1 7 0,0 8 1,0 12 0,-1 13 1,0 11-1,-2 9 1,1 11-1,-2 4 0,1 4 1,-1-1-1,0-1 0,-1-6 1,1-6 0,-2-9-1,2-7 0,-1-8-1,0-8 0,0-8 0,0-5 0,2-9-1,-2-6 1,2-5-1,1-14-1,-4 16 0,4-16-3,0 0-12,0 0-13,-6-21 0,8 3-2,-5-11 1</inkml:trace>
  <inkml:trace contextRef="#ctx0" brushRef="#br0" timeOffset="116497.6486">12450 4880 13,'0'0'17,"0"0"0,0 0-4,0 0-1,0 0-2,0 0 1,0 0-3,0 0 0,13 11-1,-3-5 0,3 1 0,7 2-1,6 2 1,6 0 0,9 2-1,9 2 0,9-1-1,8 0 0,5-1-1,7 2-1,3-4 0,6 4-1,-3-3 0,2 0-1,-2 1 2,-1 0-1,-2-2 0,-3-1 0,-5-2 0,-5 1 0,-7-5 0,-5 0-1,-6-2 0,-8-1-1,-9-1-2,-8-1-1,-6 2-2,-9-5-9,-1-1-16,-10 5-2,0 0-1,-6-11 0</inkml:trace>
  <inkml:trace contextRef="#ctx0" brushRef="#br0" timeOffset="117813.7802">12487 6176 6,'0'0'10,"0"0"-1,0 0-1,0 0-2,0 0-2,0 0 0,0 0 0,0 0 0,0 0 1,0 0 0,0 0 0,0 0 0,0 0-1,0 0 2,0 0-1,0 0 0,0 0 0,0 0 1,0 0-1,0 0 1,0 0-1,0 0-1,0 0 2,0 0-1,3 15 0,3-4 0,2 3 2,4 3-2,5 8 1,4 4 2,7 6-3,3 5 0,5 5-1,3-2 1,5 6-2,0-2 1,4 0-1,-4-5 0,1-2 1,-3-8-2,-1-1 1,-5-7-2,-1-1 1,-3-3-1,-3-1 0,-4-2-1,-1 0 2,-4-2-2,-3 0 3,-3-2-3,-2-3 2,-3 0-2,-9-10 2,9 11-2,-9-11 0,0 0-1,0 0 1,0 0 0,0 0 0,0 0 0,0 0 1,0 0-1,0 0 0,0 0 1,0 0 0,9 4 0,-9-4 0,14-13 1,-2 0-3,6-4 2,4-7-2,6-6 1,9-8-1,5-8 1,6-5-2,6-2 3,4-2-1,2 0 0,0 3 2,-1 3-3,-4 5 3,-4 6-3,-5 8 1,-7 5-1,-6 7 1,-6 2-1,-6 6-1,-5 2 1,-6 3-3,-1 4 0,-9 1-3,0 0-6,0 0-22,0 0 0,6-16 0,-6 4-1</inkml:trace>
  <inkml:trace contextRef="#ctx0" brushRef="#br0" timeOffset="118550.8539">14004 5187 10,'0'0'22,"0"0"0,0 0-1,0 0-4,0 0-3,0 0-3,0 0-4,0 0-2,0 0-2,0 0 0,-4 20-1,6 2 0,0 9 1,3 10 0,2 6 1,3 13 1,1 2 0,2 7-1,-1-2 0,2 2 1,0-3-1,1-2-1,-4-5 0,2-4-1,-2-5 0,-2-3 0,0-5-1,-1-6 0,-2-6 0,0-6-1,-3-5 0,0-4 1,0-5-1,-3-10 1,3 12-2,-3-12 0,0 0-2,0 0-3,0 0-16,0 0-9,3-14-1,-3 14 0,1-19 1</inkml:trace>
  <inkml:trace contextRef="#ctx0" brushRef="#br0" timeOffset="119250.9239">14094 6209 15,'0'0'17,"0"0"-5,0 0 0,0 0 0,0 0-3,0 0 0,0 0-1,0 0 0,0 0 0,0 0 0,0 0-1,0 0 1,0 0 0,0 0-1,13 8 0,-13-8 0,16 2-1,-2 1 0,-1-3-1,6 1 0,0 0-2,5 1 1,0-2-2,2 3 0,1-1 0,1 0 0,0 1-1,-1 0 0,-2-1 0,-1 1-1,-3-1 1,-2 0-1,-3 1 0,-3-1 0,-3-1 0,-10-1 0,12 3-1,-12-3-1,0 0-1,0 0 0,9 4-4,-9-4-7,0 0-18,0 0-1,0 0 1,15-9 1</inkml:trace>
  <inkml:trace contextRef="#ctx0" brushRef="#br0" timeOffset="119843.9831">14797 6199 9,'0'0'19,"-19"2"0,19-2 0,-18 8-9,9 2 2,0 4 2,-1 5-2,4 3-2,0 3 0,4 4-1,1 1 1,5 3-3,3-2 0,5 0-1,1-3-2,5-3 1,0-5 0,4-1-1,-2-7 0,2-3-1,-4-9 0,0-2 0,-4-8-1,0-1 0,-4-7-1,-3-1 0,-2-4 0,-2-3 1,-3-2-2,-3-1 1,-1-1-2,-2 1 3,-3 2-3,0 1 0,-1 5 0,-1 4-1,-2 4 0,-1 2-2,3 5 0,-4 2-3,5 5-3,-4-2-6,4 7-5,10-6-7,-16 10-3,16-10-1,0 0 3</inkml:trace>
  <inkml:trace contextRef="#ctx0" brushRef="#br0" timeOffset="120168.0156">15093 6129 9,'13'6'22,"-13"-6"1,8 10 1,-8-10-5,-3 24-5,3-4 1,-3 6-2,3 6-2,-1 4-2,2 9-2,-2 0 0,2 4-2,0-3-2,1-1-3,-2 0 1,1-7-2,0-3 0,0-7-3,3-3-5,-3-9-6,-1-16-15,6 14 0,-6-14-1,10-16 2</inkml:trace>
  <inkml:trace contextRef="#ctx0" brushRef="#br0" timeOffset="120431.0419">15286 6204 39,'0'0'26,"-2"18"4,1 1-1,-3 6-16,-1 3-3,3 7-1,-1 4-1,4 4-1,0-2-3,3-1-4,2 1 0,-1-6-3,2-1-2,-1-7-4,1-4-8,0 0-9,-5-13-3,4 3-1,-6-13 2</inkml:trace>
  <inkml:trace contextRef="#ctx0" brushRef="#br0" timeOffset="120666.0654">15165 6446 63,'0'0'32,"1"10"-1,-1-10 0,11 1-18,1 4-3,-1-4-3,4 2-4,1-2-4,-1-5-7,1-3-23,4 1 1,-4-10-2,6 0 1</inkml:trace>
  <inkml:trace contextRef="#ctx0" brushRef="#br0" timeOffset="124008.3996">15961 4840 19,'0'0'15,"0"0"-2,0 0-1,0 0-1,-11-14-2,11 14 0,0 0-2,-2-13 0,2 13-1,0 0-1,-9-14-1,9 14-1,-10-11-1,10 11 0,-15-8 0,4 5-1,1 0 0,-3 2 0,0 1 0,-2 2 1,0 3 0,-2 2 1,-1 4-1,0 3 2,-2 3-1,0 3 0,2 4 0,2 6 0,2 2-1,3 1 0,5 0 0,6-1 1,6 0-1,5-3 2,6 0-1,2-7-1,3-2 0,4-3 0,0-5-1,-1 0-1,-1-5-2,0-1-2,-5-7-6,2-3-7,-5 0-7,-2-10-7,2 2 1,-4-10 0</inkml:trace>
  <inkml:trace contextRef="#ctx0" brushRef="#br0" timeOffset="124369.4357">16086 4946 17,'0'0'23,"14"27"2,-8-12 1,3 6-11,0 0 0,0 0-6,-1 1-2,-4-4-3,1-2 0,-2-4-2,-2-2-1,-1-10 2,0 11 0,0-11 0,0 0 1,0 0 0,0 0 1,-3-13-1,3 13 0,2-21-1,0 7-1,0-3-1,3-1 1,1 0-2,1-1 0,1 3-1,0-1-1,4 4-4,-4 0-5,3 2-9,2 7-11,-5-7 1,4 8-2,-4-8 3</inkml:trace>
  <inkml:trace contextRef="#ctx0" brushRef="#br0" timeOffset="124827.4815">16404 4807 12,'0'0'22,"2"14"1,-2-14 1,-11 22-6,6-3-7,-2 5 0,2 4 0,0 1-1,4 4-3,1-4-1,5 2-1,2-6 0,2-1 0,1-7-1,3-2-1,-1-5 0,3-3 0,-1-5 0,1-2-1,-1-6 0,-1-2 0,0-4 0,-1-2-1,-1-4 1,-2-6-1,-1-1 0,-2-2 0,-3-2-1,-3-2 1,-3 2-2,-3 0 1,-2 3 0,-2 4-1,-4 5 1,0 3-1,-1 3 0,0 4-1,2 6-2,-3-1-3,6 7-4,-1 0-10,11-5-10,-11 19-1,11-19 0,3 22 2</inkml:trace>
  <inkml:trace contextRef="#ctx0" brushRef="#br0" timeOffset="125504.5492">16676 5030 14,'0'0'22,"0"0"1,0 0 3,-9 7-10,9-7 0,0 0-2,0 0-3,12 4-3,-12-4 0,20 9-1,-8-4-2,1 6-1,0-1-1,-2 6-1,-2 0-1,-3 3 0,-4 1-1,-3 1 1,-5 0 0,-1-2 1,-4-1-1,-1-2 1,-2-4 0,2 0 0,-1-5 0,3-2 0,2-2 0,8-3 0,-10 1 0,10-1-1,0 0 0,0-15 0,0 15 0,8-21 0,-2 9 0,1-1-2,2 4 1,1 0 0,0 3 0,0 2-1,-1 5 1,0 4 0,0 3-1,-4 3 1,1 2 0,-3 1 0,-2 2 0,-1 3 0,-3-2 0,-2 2 1,-3-3-1,-2 0 1,-5 0-1,1-2 1,-2-3 0,0-1 1,-1-3-1,1-1 0,2-4-1,1 0 1,3-3-2,1-2-1,9 3-3,-12-17-10,8 3-20,7 0 1,-1-6 0,7-1-1</inkml:trace>
  <inkml:trace contextRef="#ctx0" brushRef="#br0" timeOffset="129369.9357">16249 6114 22,'0'0'16,"-5"-11"0,5 11-2,0 0-2,0 0 0,-10 3-2,10-3-2,-11 20-1,5-5-1,2 1 0,-2 4-1,3 0 2,1-1-3,3-3 1,1-2-2,3-3 1,-5-11-1,14 9 2,-14-9-2,19-4 1,-11-4-2,2-1-1,-2-4-1,-1-1-1,-2-3 1,-1-2-1,0 0 0,-3 1 0,2 2 0,-1 1 1,2 4-2,2 0 2,-6 11 0,17-8-1,-3 11 1,0 2-1,3 4 1,1 2 0,0 2 0,-1 1-1,-3-1 1,-2-2 0,-3 0 0,-9-11 0,9 13 0,-9-13 1,0 0-1,0 0 2,0 0 1,-8 3 0,8-3-1,-1-16 1,1 2-1,4-4 0,1-3-1,3-6-2,2-1-3,1-3-2,2 4-6,-2 0-8,1 1-10,3 11-1,-6 0 1,5 12 1</inkml:trace>
  <inkml:trace contextRef="#ctx0" brushRef="#br0" timeOffset="129815.9803">15942 6739 51,'0'0'25,"0"0"3,0 0-7,-5 16-10,5-4-1,2 6-1,-2 5-3,3 7 1,-3 1 0,3 7-2,-1-2-2,0 0 0,-1-4-2,1-4-1,-1-6-2,-2-8-7,1-14-11,5 14-10,-5-14 0,3-20-1,-4-1 1</inkml:trace>
  <inkml:trace contextRef="#ctx0" brushRef="#br0" timeOffset="130161.0148">15931 6653 31,'0'0'26,"5"-21"2,5 19 0,0-1-10,2-1-5,5 5-2,-1-1-3,4 7-1,-2 0-3,2 5-2,-4 1 0,-1 2-1,-5 1-1,-3 2 1,-3-2-1,-2-1 1,-3 1 0,-3-4 0,-3 0 0,-3-3 0,-2 0-1,-1-2-1,0-3 0,-3-3-1,4 1-2,0-5-2,12 3-5,-15-7-4,15 7-6,0 0-9,-3-17 0,12 14 2,-9 3 2</inkml:trace>
  <inkml:trace contextRef="#ctx0" brushRef="#br0" timeOffset="130537.0524">16416 6729 11,'32'5'20,"-12"-10"1,3 9 2,-11-5-9,-12 1-3,9 0 0,-9 0-1,-16 6 1,-1-2-2,-1 4-1,-6 1-1,0 3 0,-3 1 1,2 6-3,0-2 0,4 3-1,2 1-1,6 3 2,3-2-1,6 0 0,3-2-1,5 0 0,3-3 0,5 0 0,2-7-1,1-1-2,0-2-2,1-3 0,2-2-3,-3-6-5,3 0-12,2-1-12,-5-7 0,4 2 1,-2-10 1</inkml:trace>
  <inkml:trace contextRef="#ctx0" brushRef="#br0" timeOffset="130846.0833">16775 6704 14,'-18'4'21,"5"13"3,-8-4-6,3 5 1,-3 1 0,3 1-5,2 2-1,4 0-2,8 3 0,2-4-1,10 1-1,3-6-2,9 2 0,3-4-1,7-2 0,1-5-3,1-2-3,2-1-3,-1-8-6,1-3-23,-1 2-2,-6-10 1,1 0-3</inkml:trace>
</inkml:ink>
</file>

<file path=ppt/ink/ink1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41:23.175"/>
    </inkml:context>
    <inkml:brush xml:id="br0">
      <inkml:brushProperty name="width" value="0.05292" units="cm"/>
      <inkml:brushProperty name="height" value="0.05292" units="cm"/>
      <inkml:brushProperty name="color" value="#7030A0"/>
    </inkml:brush>
  </inkml:definitions>
  <inkml:trace contextRef="#ctx0" brushRef="#br0">2945 3117 7,'0'0'12,"0"0"2,0 0 1,-10 2-2,10-2 1,0 0 0,0 0-2,14-2 0,-3-1-2,8 2-1,3-2 0,10 1-3,6-1 1,10 3-2,6-1-1,8 2-1,5-1-1,3 1 1,1 1-2,-3 1-1,-5-1 0,-7 0 1,-10 1-1,-9-2-1,-10 0 0,-9-1-5,-6 2-2,-12-2-4,0 0-8,0 0-8,0 0-1,-4 12 2,-4-12 0</inkml:trace>
  <inkml:trace contextRef="#ctx0" brushRef="#br0" timeOffset="836.0836">2892 3155 9,'0'0'10,"0"0"0,0 0-2,0 0 0,0 0-2,0 0 0,-5 12 0,5-12 1,-4 24 1,-2 0 1,0 6 0,-5 10 0,-2 6-1,-1 8 0,-5 3-2,0 4 1,-4-3-2,2-2-1,-1-5 0,0-5 0,2-6-2,1-4 1,3-7 0,1-4-2,3-4 1,4-5-1,1-2-1,7-14-3,-2 17-6,2-17-8,11-2-11,4-1 0,1-11 0,8 2 1</inkml:trace>
  <inkml:trace contextRef="#ctx0" brushRef="#br0" timeOffset="1436.1433">3738 3233 7,'5'-15'18,"-5"15"1,0 0-4,5-13-2,-5 13 1,0 0-2,0 0-3,0 0-1,0 0 0,10 12 0,-3 8 0,1 8-2,6 10-1,0 6 0,7 8 0,2 4-1,6 5 0,3-5 0,3 0-3,2-7 1,-1-5-1,1-6 0,-3-6-1,-5-6 0,-7-6-4,-2-3-5,-9-5-6,-11-12-13,8 16-1,-8-16 0,-12 3 0</inkml:trace>
  <inkml:trace contextRef="#ctx0" brushRef="#br0" timeOffset="2084.2081">2535 4092 3,'0'-15'10,"0"15"0,-2-14 1,2 14 0,-2-10 0,2 10 1,0 0 0,0 0 1,-3-12-2,3 12-1,0 0-2,0 0-1,0 0-2,0 0 0,17 20-1,-5-7-1,7 7 1,0 2 1,8 7 0,1 1 0,4 7 1,0-2-2,4 1-1,-4-4 1,0 0-2,-1-5 0,-2-3 0,-2-5-2,-4-4 1,-4-3-1,-2-4 0,-3-2-2,-5-6-4,1 0-7,-10 0-8,14-12-9,-3 5 0,-2-7-1,6 1 2</inkml:trace>
  <inkml:trace contextRef="#ctx0" brushRef="#br0" timeOffset="2549.2549">4120 4014 3,'0'0'20,"0"0"0,10-7 0,-10 7-7,0 0-1,-10 7-1,10-7-1,-15 26-1,0-5-2,0 9 1,-8 5 0,0 7 0,-5 0 0,2 5-2,-2-5-1,4-1-1,2-7-2,4-4-1,4-7 0,5-5-1,3-3-2,6-15-2,-4 17-6,4-17-7,0 0-11,0 0 0,0 0-2,-5-14 2</inkml:trace>
  <inkml:trace contextRef="#ctx0" brushRef="#br0" timeOffset="3001.3001">3082 4479 16,'0'0'22,"0"0"2,0 0-3,12 5 0,-2-7-2,6 0-4,6 2-2,2-3-3,9 3-1,2-3-3,7 3-1,2 0-2,2 0-2,-4 0 1,1 0-1,-4 0-1,-2-2-2,-4 0-1,-5-4-4,-1 1-4,-6-4-4,0-3-12,-2 1-3,-5-7 0,-2 3 2</inkml:trace>
  <inkml:trace contextRef="#ctx0" brushRef="#br0" timeOffset="3444.3444">3010 3519 16,'3'-12'18,"-3"12"-5,0 0 0,0 0-1,2 12 1,-3 11-2,-5 6-3,-1 5-2,-3 8-1,0 3 1,-2 3-3,1-3 0,-1-2-3,3-10-1,1-6-3,3-7-7,6-5-9,-1-15-4,12-3 1,-3-15 0</inkml:trace>
  <inkml:trace contextRef="#ctx0" brushRef="#br0" timeOffset="3724.3724">3384 3340 24,'19'14'21,"-9"-3"1,5 13 1,-5 2-15,-1 6-2,-1 4 0,1 4-1,-2 2-1,1-2-3,1-3-4,2-4-3,2-5-6,-2-9-9,7 4 0,-7-15-2,8 3 1</inkml:trace>
  <inkml:trace contextRef="#ctx0" brushRef="#br0" timeOffset="4159.4159">3414 4157 0,'-13'10'18,"13"-10"2,-10 6 2,10-6-6,0 0 1,0 0 0,0 0-1,0 0-3,0 0-1,0 0-3,12 5-2,-3-5 0,6 1-4,1-1 0,1 1-2,2 0 1,0-1-2,-1 0-2,-2-2-4,2 1-7,-4-2-9,-2-4-7,3 4-2,-3-6 2,4 2 0</inkml:trace>
  <inkml:trace contextRef="#ctx0" brushRef="#br0" timeOffset="5383.5382">4985 3787 0,'0'0'9,"0"0"-1,0 0 0,0 0 1,0 0-1,0 0 1,0 0 1,0 0 0,0 0 1,0 0 0,0 0-1,0 0 0,0 0-2,0 0 0,15 3-1,-3-3 0,6 2-2,3-2-1,8 2 0,0-1-1,3 1-1,-1 0-1,-2 1 0,-2-1-3,-4-1-3,-3 3-3,-5-3-3,-2 0-7,-2 2-9,-11-3-2,10-5 3,-10 5 0</inkml:trace>
  <inkml:trace contextRef="#ctx0" brushRef="#br0" timeOffset="5640.564">5204 3684 7,'0'0'17,"0"0"0,-11 0 4,11 0-9,-2 19-1,2-4 0,-2 6-2,-1 3 0,0 8-2,-1-1-1,1 3-2,1-2-2,0-3-4,3-3-8,4 0-11,-1-14-3,7 1 0,0-12-1</inkml:trace>
  <inkml:trace contextRef="#ctx0" brushRef="#br0" timeOffset="6887.6887">6184 3475 25,'-2'23'12,"4"15"-1,-4-1 1,2 7-3,0-2-2,0 2-3,-1-6 1,1-4-2,0-6 1,-1-8 1,1-6 2,0-14 1,0 14 2,0-14 0,0 0-1,-6-16-1,4 4 0,-2-8-1,2-1-1,-3-9-4,2-4-1,1-4 0,1-1-1,3-2 0,0-2 0,3-2 0,3 1-1,3 3 1,1 3 0,5 1-1,0 6 1,6 3-1,0 7 1,1 6-1,0 5 1,0 10-2,-3 7 2,-2 9-1,-4 5 1,-5 8-1,-4 3 0,-4 3 1,-3 2 0,-5-4-1,-2 0 2,-3-5-1,-2-3 0,-3-7 1,-2-1-1,1-4 1,-3-3 0,1-3-1,0-2 2,1-2-1,2-2-1,3-2 1,1 0 1,3-1-1,9 2 0,-10-5 1,10 5-1,0 0 0,0 0-1,0 0 1,9-3-1,1 5 0,3 4 1,5 2-1,2 4 1,4 0 0,1 4-1,2-1 0,0 0 0,-1 1 1,-1 1-1,-3-3-1,-1-4-3,0 2-3,-2-5-6,-1-1-9,4-1-8,-7-6-1,6 0 2,-7-8 0</inkml:trace>
  <inkml:trace contextRef="#ctx0" brushRef="#br0" timeOffset="7536.7536">6583 3596 37,'0'0'20,"0"0"0,0 0 0,0 0-4,10 6-2,3-7-3,3 2-2,3-2-3,3 2-1,1-1-2,0 1 0,-3-1-2,-1 2 0,-6-1-5,-4-1-5,-9 0-6,15 3-13,-15-3 0,10-3-1,-10 3 1</inkml:trace>
  <inkml:trace contextRef="#ctx0" brushRef="#br0" timeOffset="7940.794">7244 3535 12,'9'-5'17,"-9"5"0,0 0 0,-4-12-13,-8 8 0,-2-1 0,-5 0 2,-1 2 0,-3 0 1,1 3 1,0 4 0,0 2 1,4 3-2,-1 2 0,5 4 0,1 5-1,6 3 0,3-1-2,5 4 1,4-2-1,5 2 1,3-4-2,5-1 0,3-7-1,2-2-2,1-4 1,0-6-3,2-2-3,-5-6-5,2-3-9,-1-1-10,-6-11 0,2 2-2,-8-9 1</inkml:trace>
  <inkml:trace contextRef="#ctx0" brushRef="#br0" timeOffset="8325.8325">7040 2960 32,'0'0'21,"0"0"0,0 0 2,2 17-16,-1-5-3,-1 7 1,1 6-1,-3 3 1,1 4-1,0 2 0,0 2-2,0-4 0,0-2-1,2-4 0,-1-5-1,2-4-3,-1-5-7,-1-12-12,0 0-3,0 0 0,16-1 0</inkml:trace>
  <inkml:trace contextRef="#ctx0" brushRef="#br0" timeOffset="8611.8608">7198 2928 18,'4'15'22,"-8"-1"1,8 9 1,-3 0-15,-1 5 0,-1 3-1,0-1-3,-1 0-2,1-3-2,1-5-1,-1-4 1,2-4-2,-1-3-1,0-11-5,0 0-10,0 0-6,9-6 0,-9 6 0</inkml:trace>
  <inkml:trace contextRef="#ctx0" brushRef="#br0" timeOffset="9091.909">7119 2549 0,'-11'-8'16,"-5"-5"2,7 12 1,-2-2-10,1 7 1,-1 4 0,2 7-1,-3 4-1,3 7-2,1 4-2,3 2 0,2 1-1,3-2 0,4-1 0,3-4 0,5-4 0,3-7 1,3-3-1,2-6 1,1-4-1,2-5-1,1-4 0,-2-4 0,0-3-1,-3-4 0,-2-3 0,-5-4 1,-4-2-1,-5-2-1,-6 0 1,-5 0-1,-4 3 1,-2 2-2,-4 4-1,2 7-3,-3 2-4,3 10-4,2 6-6,1 1-8,10 12 0,-1-1 1,9 12 1</inkml:trace>
  <inkml:trace contextRef="#ctx0" brushRef="#br0" timeOffset="9617.9617">7437 3690 11,'0'0'19,"-3"10"1,3-10 1,0 0-10,9-4 0,2 4 0,3 0-1,-1 0-2,6 1-1,-1-1-1,4 0-1,-2 0-1,2 1-1,-3-1-1,-2 1-1,-1-1-2,-2 0-3,-2 1-4,-2 2-8,-10-3-9,18-2-2,-18 2 1,14-3-1</inkml:trace>
  <inkml:trace contextRef="#ctx0" brushRef="#br0" timeOffset="10076.0075">8082 3477 4,'-8'-9'11,"8"9"1,0 0 0,-11 6-2,11-6 0,-13 8 0,13-8-1,-14 18 0,4-6-2,-1 5 0,-1 3-1,-3 3-2,1 3 1,-1-1-2,0 1-1,0-3-1,1 1 0,1-3 0,1-3 0,3-4-2,0-3-1,9-11-4,-11 16-1,11-16-5,-4 11-9,4-11-3,0 0 1,0-12 0</inkml:trace>
  <inkml:trace contextRef="#ctx0" brushRef="#br0" timeOffset="10431.043">7822 3498 14,'0'0'20,"0"0"2,0 0-8,0 0 1,0 0-3,0 0-2,0 0-3,8 20 0,-2-7-1,6 5 0,0 3-2,6 4 2,1 1-1,4 2-1,-1-2-1,2-3-2,-1-1-5,-3-1-11,-1-9-13,2 2-1,-6-10 1,3 3 0</inkml:trace>
  <inkml:trace contextRef="#ctx0" brushRef="#br0" timeOffset="12736.2735">7904 3579 22,'-9'-8'14,"9"8"0,-6-13 0,6 13 0,0-18 0,0 18-4,9-21-1,-2 9-2,4-1 0,2 0-2,3 1 0,2 0-1,1 4 0,3 1-1,-1 3 0,-1 1-1,-1 3-1,-3 3-1,-2 0 0,-2 2 0,-3 1 0,-9-6-1,8 10 1,-8-10 0,0 0 0,5 11 0,-5-11 1,0 0-1,0 0 1,0 0 0,0 0 1,0 0-1,-9-3 0,9 3 0,-13-6 0,3 3-1,-2-2 1,0 2-1,-2-1 0,0 2 0,-1 0 0,-2 2 0,2 2 0,0 1 0,0 4 0,0 4 0,0 4 1,0 3-1,1 3 1,0 4 0,2 3 0,3 0 1,2 2 1,3-4 0,4 2-1,2-2 1,5-1 0,3-6 0,5 1-1,1-3 1,6-2-1,2-3-1,3-3 1,0-4-1,2-2 0,-4-2 0,-3 0 0,-3-3-1,-5 1 1,-5 0 0,-9 1 0,9-3-1,-9 3 1,0 0-1,0 0 0,0 0 0,0 0 0,-9-2 0,9 2 1,-10-2-1,10 2 0,-16-6 0,3 0 1,-2-1-1,-2-1 1,-2-3-1,-3-2 0,0-2 0,-1-1 2,1-2-2,3-4 1,1 0-1,3-1 0,3-1 0,4 1 1,5 0-1,4 1-1,4 1 1,5 2-1,5 1 0,3 3 1,4 1-1,3 4 1,1 0 0,0 4-1,-2 4 1,-1 1 0,-5 1-1,-1 2 1,-6 3-1,-2 0 1,-9-5-1,0 0 1,8 11-1,-8-11 1,0 0 0,0 0 0,-12 11 0,4-10 0,-4-1 0,-1 0 0,-3-1 1,-3 1-1,0 0 0,-4 2-1,0 0 1,0 4 0,-1 1 0,1 3 0,1 1-1,1 3 1,4 2 0,2-1 0,4 5 0,7 1 1,4-2-1,5 2 1,6 0 0,6-1 0,2 0 0,6-1 0,3-5 0,3-1-1,1-2 0,0-1 1,-1-2-1,-2-2 0,-2-2 0,-4-1-1,-3-1 0,-2-3-2,-2 0-2,-3-5-4,4 1-8,-5-5-11,2-4-4,3-2-1,-1-6 1</inkml:trace>
  <inkml:trace contextRef="#ctx0" brushRef="#br0" timeOffset="13043.3042">8413 3343 24,'-18'-6'22,"18"6"1,-18 8-3,18-8-7,-13 25 0,7-5 0,4 7-1,-2 3-3,4 7-1,-1 3-1,4 4 0,1-3-3,2 0-1,0-5-1,1-2-1,1-4 0,1-3-2,0-3-5,-2-7-8,1-4-16,3 1 0,-11-14-2,17 12 2</inkml:trace>
  <inkml:trace contextRef="#ctx0" brushRef="#br0" timeOffset="14675.4674">9296 3554 6,'0'0'14,"0"0"-5,0 0 0,0 0 2,0 0 1,0 0 1,0 0 0,0 0 0,0 0 0,0 0 0,0 0-2,0 0-1,0 0-2,15 6 0,-2-5-3,7 3 1,8-3-3,9 3 0,11-2-1,9 1-1,10 0 0,12-1 0,8-1 0,7 0 0,4-1 0,6 0 1,2 0-1,2 2 0,-2-1 0,-2 0-1,-7-1 1,-3 2-1,-6-1 0,-7 2 0,-8-2 0,-9-1 0,-9 0-2,-10-1-1,-7 1-2,-11-4-7,-7 2-7,-8-2-9,-12 4-3,2-14-1,-12 3 2</inkml:trace>
  <inkml:trace contextRef="#ctx0" brushRef="#br0" timeOffset="14985.4984">10765 3398 9,'-16'1'20,"-2"-6"2,18 5 0,0 0-5,0 0-3,25 17-1,-1-8-2,6 6-1,2 3-3,4 6 0,0 1-3,-1 4-1,-8 1 0,-4 4-1,-8-1 0,-7 0-1,-8-3 0,-6-2 1,-7-2-2,-6-4-2,-2-5-1,-5-4-2,0-4-7,-3-5-6,-2-8-5,1 0-6,-8-11 0,3 1 3</inkml:trace>
  <inkml:trace contextRef="#ctx0" brushRef="#br0" timeOffset="15639.5638">9744 2747 13,'9'-11'20,"-9"11"1,5 21 1,-4 2-11,-1 10-2,-2 8-1,1 5-2,-3 0-1,1 1-2,-1-5 0,0-6-1,0-8 1,2-6 0,-1-9 2,3-13 2,-2 11-1,2-11 0,1-13 0,2-1-1,-1-6-1,4-6 1,-1-6-4,3-7 0,0-2-1,2-2 1,0-1-2,1 0 1,1 4 0,0 5 0,-1 5 1,1 7-1,1 10 0,-1 10 0,2 10 0,-1 9 1,-1 10-1,0 6 0,0 6 0,-2 5 0,-1 1 0,-2 0-1,-3-4 0,0-5-2,-1-2-3,-2-8-5,0-4-5,-1-5-14,0-16 0,-9 10 1,9-10 1</inkml:trace>
  <inkml:trace contextRef="#ctx0" brushRef="#br0" timeOffset="15873.5872">9772 2998 28,'0'0'27,"-14"-3"3,14 3-2,0 0-10,16-2-5,-3 2 1,2-6-4,4 4-3,0-4-4,3 2-1,-2-3-1,-1 2 0,-1-2-2,-3-2-3,-2 4-6,-1-6-4,1 2-9,3-1-7,-3-2-1,4 1 2</inkml:trace>
  <inkml:trace contextRef="#ctx0" brushRef="#br0" timeOffset="16148.6147">10159 2687 23,'0'0'19,"0"0"1,0 0 4,-9 4-13,8 11 0,1 3-1,0 10 0,-1 3-1,2 8 0,0 4-1,1 4-3,0-3-2,1-1-2,-1-5 0,1-3-1,-2-4 1,1-5-2,-1-6 0,-1-6-5,2 0-8,0-2-12,-2-12-2,0 0 0,10-6-1</inkml:trace>
  <inkml:trace contextRef="#ctx0" brushRef="#br0" timeOffset="16631.663">10490 2883 1,'-2'-11'13,"2"11"1,-11-15-4,11 15-2,-16-8 1,4 6 1,-1 2 1,-1 2 1,-2 4-1,0 5 0,-2 3-1,2 4-1,-1 5-1,4 6-2,0-1 0,5 3 0,3-2-1,6 3 0,3-5 2,7 0-3,1-8 1,5-1-1,2-5-1,4-1-1,-2-5 0,2-4-1,-2-3-2,-1-3-2,2-2-3,-6-7-5,6 0-9,-4-2-10,0-5-1,3-4-2,-2-7 3</inkml:trace>
  <inkml:trace contextRef="#ctx0" brushRef="#br0" timeOffset="16902.6901">10694 2716 26,'-10'3'21,"8"7"2,2-10 3,-10 26-12,7-1-6,-1 6 2,3 8 0,-2 4-1,2 4-2,0-1-2,2-1-1,0-4-2,2-2-2,1-7-1,0-6-3,2-4-2,-1-8-4,3-2-10,4-1-7,-3-10-2,4 0 1,-3-9 2</inkml:trace>
  <inkml:trace contextRef="#ctx0" brushRef="#br0" timeOffset="17511.751">10837 3141 22,'0'0'25,"0"0"-1,0 0 2,0 0-10,0 0-3,0 0-1,14-13 0,-2 7-4,1-3-1,6 3 0,-1-3-1,3 4-2,-2 1-1,-2 1-1,-1 2-1,-2 5 0,-6 0-1,-8-4-1,8 15 1,-8-15-1,-3 21 1,-1-9 0,-1 0 0,-2-2 0,-2-2 0,-1 1 0,1-5 1,-2 1-1,1-3 1,10-2 0,-14 4 0,14-4 0,-10 0 0,10 0-1,0 0 1,0 0 0,0 0-1,0 0 0,0 0 0,10 2-1,-10-2 1,10 8-1,-10-8 0,12 17 1,-6-6-1,-1 1 1,-2 2-1,0-1 1,-1-1-1,-2-1 1,-2 0 0,2-11 0,-8 15 1,8-15-1,-17 12 1,6-8-1,1 1 1,-1-3 0,1 2-2,10-4-1,-12 4-4,12-4-13,-10-8-12,10 8 0,2-13-1,-2 13 1</inkml:trace>
  <inkml:trace contextRef="#ctx0" brushRef="#br0" timeOffset="19631.963">12204 2926 14,'0'0'12,"0"0"3,0 0 1,0 0 0,0 0 2,0 0 0,0 0-3,9 4-2,1-4-4,9 1 0,4-1-3,12 2-1,7-2 0,10 4-2,5-3-1,5 3 0,3-2-1,2 1-1,-4 0 1,-4-1-1,-5-1 0,-7-1 0,-7 0-2,-7-1 0,-6 1-3,-9-3-6,-3 1-7,-6 2-11,-9 0-1,0 0 1,-9-11 0</inkml:trace>
  <inkml:trace contextRef="#ctx0" brushRef="#br0" timeOffset="20166.0164">12166 3001 22,'3'-12'13,"-3"12"-1,0 0 1,0 0-2,0 0-1,0 0-2,0 0-2,0 0-1,2 12 1,-7 1-1,-2 9 0,-1 5 1,-4 13-1,-3 7 1,-4 11 0,-1 1-1,-1 3-1,-2 0-1,2-1 0,-1-5-1,2-6 1,2-8-2,4-7 0,1-7 0,4-6-1,1-3 0,2-6-5,6-13-3,-2 14-11,2-14-9,15-6 0,-1-9 0,11-1 0</inkml:trace>
  <inkml:trace contextRef="#ctx0" brushRef="#br0" timeOffset="20774.0772">13017 2979 12,'0'0'10,"0"0"0,0 0 0,0 0-1,0 0 0,0 0-2,0 0-1,-2 10 1,2-10 2,0 12-1,2 2-1,1 2 0,4 10 0,2 3 1,4 11-1,6 3 0,5 6-3,3 0 0,4 1-1,1-2 0,2-2-1,-2-5-1,-3-6 0,-4-6-1,-4-6-1,-5-4-2,-5-5-5,-4-1-6,-4 0-13,-3-13-1,-9 14 1,-5-12 0</inkml:trace>
  <inkml:trace contextRef="#ctx0" brushRef="#br0" timeOffset="21512.1508">11935 3914 8,'-5'-13'15,"5"13"1,0 0 0,-5-12 0,5 12 0,0 0-1,0 0 0,0 0-2,0 0-1,0 0-1,0 0-3,0 0-3,0 0 0,0 0-2,16 13 0,-3-1-2,4 5 1,6 4 0,6 6 0,4 0-1,5 5 1,2-3 0,2 0-1,-1-1 0,-2-3 0,-2-4-1,-3-5 0,-3-1 0,-4-6-3,-5 0-2,-5-7-6,0-1-9,-1 0-12,-5-8 1,5 1-2,-4-8 3</inkml:trace>
  <inkml:trace contextRef="#ctx0" brushRef="#br0" timeOffset="21969.1967">13384 3694 24,'0'0'19,"0"0"-2,0 0-3,-11-4 1,11 4-3,-14 20-3,0-2 0,-2 8 0,-4 5 0,-4 10-1,-5 6-1,1 2-2,0 0-1,1 0-1,1-5-1,4-4 0,3-5-4,4-7-2,3-4-5,3-8-4,0-4-11,4-1-5,-5-8 0,10-3 0</inkml:trace>
  <inkml:trace contextRef="#ctx0" brushRef="#br0" timeOffset="22301.2298">12526 4237 18,'-19'11'23,"19"-11"2,0 0 2,0 0-14,20 6 1,-2-9 0,10 2 0,6-4-3,8 2-3,3-4-1,4 1-2,0-2-3,0-1-1,-3-1-3,-6-1-2,-6 1-6,-9-5-7,-5-4-11,-2 4-2,-11-6-1,-2 1 1</inkml:trace>
  <inkml:trace contextRef="#ctx0" brushRef="#br0" timeOffset="22776.2774">12253 3235 23,'0'0'21,"0"0"1,0 0 1,-2 23-14,-2-1 0,-3 7-2,-3 6-1,-2 5-2,0 4 0,-2-1-1,1 0 0,1-6-2,2-4-1,3-7-4,4-3-4,3-9-8,7 1-9,-7-15 1,22 2-1,-9-15 0</inkml:trace>
  <inkml:trace contextRef="#ctx0" brushRef="#br0" timeOffset="23039.3037">12677 3212 33,'12'6'23,"6"13"-1,-10 0 2,-1 7-17,0 9-4,-1 3 1,-1 4-2,-1-1-1,2-1-1,-1-3-5,4-3-5,-2-9-9,6 4-4,-6-11 0,6 3 1</inkml:trace>
  <inkml:trace contextRef="#ctx0" brushRef="#br0" timeOffset="23429.3427">12703 3975 35,'0'0'24,"4"15"2,-4-15-4,13 0-12,2 1 0,2-1-1,3 0-3,2-2-4,3-2-1,1-1-5,0 0-5,1-6-13,4 5-5,-8-8 1,5 4 0</inkml:trace>
  <inkml:trace contextRef="#ctx0" brushRef="#br0" timeOffset="23903.3901">13381 3734 11,'0'0'23,"0"0"1,0 0-3,0 0-2,0 0-1,10-2-3,-1 1-4,4-3-2,5 1-2,3-2-2,6 1 0,1-1-2,3 1 1,0-2-3,-1-1-1,-1 4-4,-4-5-6,-1 3-9,-1-1-10,-6-3 0,1 3-3,-4-5 4</inkml:trace>
  <inkml:trace contextRef="#ctx0" brushRef="#br0" timeOffset="25136.5134">14139 3553 12,'0'0'16,"0"0"-2,0 0-1,0 0-2,0 0-2,0 0-3,-9-8 1,9 8-4,-15-3 1,7 1-1,-4 2 1,-2 0 0,1 2 0,-4 2 0,1 2 0,-1 3 0,2 4 0,0 2 0,4 4 2,2 1-1,6 2 0,2-2 1,5 3-1,4-4 1,5 1-1,3-6 0,5 0-2,0-4-1,4-2-2,1-2-2,-1-6-2,4 1-5,-2-5-2,1-2-9,-1 1-9,-4-8-2,1 4 3,-9-11 1</inkml:trace>
  <inkml:trace contextRef="#ctx0" brushRef="#br0" timeOffset="25613.5611">13950 3122 15,'0'0'23,"-1"-16"2,1 16-5,0 0-4,3-10-1,-3 10-3,0 0-2,4 19-4,-4-3-2,2 1-3,-2 4 1,1 3-1,0-1-1,0-2 0,-1-2 0,0-3 0,1-3-1,-1-13-2,1 15-3,-1-15-8,0 0-12,0 0-1,0 0 1,10-14-1</inkml:trace>
  <inkml:trace contextRef="#ctx0" brushRef="#br0" timeOffset="25880.5878">14063 3063 20,'10'2'18,"-10"-2"3,8 10-1,-8-10-13,8 19-1,-6-5 0,-1 3-2,1 0 0,-1 2-1,1 0-1,1-3 0,1-1-2,0-4 0,-1-1-3,-3-10-6,0 0-13,10 8 0,-10-8 0,2-14 0</inkml:trace>
  <inkml:trace contextRef="#ctx0" brushRef="#br0" timeOffset="26519.6517">13925 2712 7,'-9'-3'18,"-6"-7"2,6 9-8,-3-1 2,1 7 0,-1 3-2,-1 3-3,1 5-1,2 0-2,1 4-3,1 0-1,5 1 0,2-3 0,3-2 1,4-2-1,3-2 1,1-3 1,5-2-1,1-2 0,0-1-1,2-2 0,1-2-1,0-3 0,0-1 0,-2-3 1,0 0-1,0-4-1,-4-2 1,0 0 0,-3-2 0,-3 0-1,-2 0 1,-2 1-1,-3-1 0,-4 1 0,1 1 0,-4 0 0,1 0 0,-3 1 0,1 0 0,-2 0 0,1-1 0,-2 3 0,-1-2 0,-1 3 0,-1-1 0,-1 2 0,-2 2 1,-2 2-1,1 2 0,-1 4 0,1 1 0,2 2 0,1 2-2,4 4-2,1 0-4,6 4-6,3 3-8,4-3-5,8 6-2,3-3 2</inkml:trace>
  <inkml:trace contextRef="#ctx0" brushRef="#br0" timeOffset="27152.715">14476 3693 28,'0'0'18,"0"0"-1,0 0-1,0 0 0,0 0-3,0 0-1,0 0-2,0 0 0,15-3-3,-4 4 0,3-1-1,7 1-2,1-2-1,6 1 1,0-1-2,2 0-1,0-3 0,-2-1-2,-3 2-1,-3-4-5,-2 3-6,-5 0-13,-4-4-3,3 3-2,-14 5 2</inkml:trace>
  <inkml:trace contextRef="#ctx0" brushRef="#br0" timeOffset="27978.7976">14970 3579 11,'0'0'17,"4"15"1,-2-4-9,2 5 1,0 3 0,2 2 0,-1 1-3,1 0-2,2 1 0,-1-4-1,-1 0-2,0-5 1,-2-4-1,-4-10 1,5 13 1,-5-13 2,0 0 0,0 0-1,0 0 1,-4-20-1,2 8 1,-3-5-3,1-3 1,-1-4-4,0-2 1,0-2 0,2-1-1,2-3 0,3 2 0,3-2 0,3 3-1,3 3 1,2 2-1,7 3 1,0 5 0,3 3 0,1 3-1,0 6 1,1 3 0,-2 3-1,-3 4 0,-3 2 1,-4 4-1,-4 2 0,-4 3 0,-5 1 0,-4 1 1,-4 0 0,-2 0 0,-4-3 0,-3 1 0,-1-6 1,-2 0-1,-2-3 1,0-2-1,0-3 1,2 0-1,1-2 1,2 0-1,1-1 1,5 0 0,1-1 0,10 1 1,-10-1 0,10 1 1,0 0 1,0 0-2,0 0 1,0 0-1,13 7 0,-4-3-1,1 4 0,4 4 1,6 1-1,2 3 1,2 2-1,3 3 0,4 1 0,1 0 0,2-1 0,1 0-2,-1 0 2,0-3-3,2 0-2,-4-4-3,1 2-14,-2-4-10,-6-7-1,-1-3 0,-8-9-1</inkml:trace>
  <inkml:trace contextRef="#ctx0" brushRef="#br0" timeOffset="29907.9905">16404 3567 12,'-9'0'22,"9"0"0,0 0-1,-8 0 0,8 0-3,0 0 0,0 0-5,0 0-4,0 0-2,13-3-2,1 3-1,3-3-1,6 1-2,3-1 0,3 0-1,0 0 0,1-1-1,-3 1-2,-4-2-4,-2 4-2,-8-4-7,-3-1-14,-10 6 0,9-8 0,-9 8 2</inkml:trace>
  <inkml:trace contextRef="#ctx0" brushRef="#br0" timeOffset="30156.0153">16585 3438 23,'-12'0'23,"12"0"1,0 0 3,0 0-10,-5 18-5,3-6-1,2 7-3,-2-1-1,1 7-1,-1 1-2,2-2 0,0 2-3,2-3 0,1-2-2,1-2-2,2-2-7,1 1-13,2-11-5,5 2-2,-2-10 1</inkml:trace>
  <inkml:trace contextRef="#ctx0" brushRef="#br0" timeOffset="32886.2883">17274 3432 5,'5'-18'12,"-5"18"1,4-14 1,-4 14 1,2-11-1,-2 11 1,0 0-2,3-11-1,-3 11-4,0 0-1,0 0-1,2 11-2,-1 4-1,-1 3-1,1 7 0,-1 2-1,1 4 0,0 2 0,0-1 2,0-2-3,-1-3 2,1-3-2,-1-4 0,1-1-2,-2-4-2,4-3-6,-3-12-5,-1 14-7,1-14-6,0 0 2,10-2 0</inkml:trace>
  <inkml:trace contextRef="#ctx0" brushRef="#br0" timeOffset="33193.319">17407 3357 11,'0'0'18,"0"0"0,0 0 2,0 0-10,2 14-1,-1 1-1,0 4-2,2 5 0,-1 4 0,1 5 0,0 1-2,1 1 0,0-1-2,0-1 0,2-5-1,-1-3-1,1-3-2,0-3-4,-1-5-4,1-1-8,-6-13-7,0 0 0,0 0 1</inkml:trace>
  <inkml:trace contextRef="#ctx0" brushRef="#br0" timeOffset="33460.3457">17287 3620 28,'-11'-3'25,"11"3"1,0 0 1,0 0-15,0 0 0,10-2-4,4 2-1,-1-2-3,3 1 0,0-2-2,0 1-1,0 0 0,-2-1-3,-3 2-5,-1-1-6,-1-3-11,2 5-5,-1-6 1,5 3 0</inkml:trace>
  <inkml:trace contextRef="#ctx0" brushRef="#br0" timeOffset="33857.3854">17746 3485 20,'0'0'22,"0"0"0,0 0 1,0 0-9,-13 6-7,13-6 0,-17-1-2,7 1 0,-4 1-1,-1 4 1,0 1 0,0 3-1,1 3 0,-1 3-1,1 1 0,3 2 0,1-1 0,5 2 2,3-1-1,4-2 2,5-3-2,7 0 1,3-4-2,5-1 1,1-4-2,1-1-1,1-2-1,-2-3-3,-1 1-3,-4-6-7,2 0-11,0 0-9,-5-6 1,3 2 0,-3-6 1</inkml:trace>
  <inkml:trace contextRef="#ctx0" brushRef="#br0" timeOffset="34157.4154">17967 3355 16,'-2'-13'24,"2"13"1,0 0 0,-3-11-12,3 11 1,0 0-3,-4 20-2,0-2-2,3 5-1,-2 5-1,4 5 0,-2 2-1,4 2 0,1-1-1,2 1 0,2-6-4,0-3-2,3-1-10,-2-1-14,-1-9-2,4-1-2,-12-16 2</inkml:trace>
  <inkml:trace contextRef="#ctx0" brushRef="#br0" timeOffset="35316.5312">18314 3878 22,'0'0'23,"0"0"1,8-5 2,-8 5-15,0 0-1,8 18-2,-8-4-3,-3 1-1,-2 1-2,-2 4-2,-4-1-3,-1 0-5,0 0-7,-4-8-11,6 4 1,-1-11-1,11-4 1</inkml:trace>
  <inkml:trace contextRef="#ctx0" brushRef="#br0" timeOffset="36682.6676">18827 3369 12,'0'0'15,"0"0"-6,0 0 1,-3 13-1,1-3 0,-1 5-1,1 5 0,-1 3 1,-1 5-1,1 3-2,0 0-1,2 1 0,-2-3-3,2-1 0,-2-5 0,0-2 0,0-3 0,0-3 0,3-15 0,-5 19-1,5-19 1,0 0-2,0 0 0,0 0-2,0 0 0,-9-11-1,7-3 0,-1-4-3,1-2 2,-2-6-2,2-1 3,0-3 0,0 0 1,1-2 0,1 3 2,2-2 2,1 3 0,2 3 2,0 3 0,3 3 1,0 4 0,6 4 1,0 5 0,4 8-1,0 3-1,2 8 0,2 6-1,0 7-1,-3 3-1,-1 3-1,-4 2 0,-1 1 0,-3-2 0,-2-4-1,-6-1-2,0-4-1,-1-5-4,-2-1-5,-2-6-7,4 0-7,-1-12 2,-11 10 0</inkml:trace>
  <inkml:trace contextRef="#ctx0" brushRef="#br0" timeOffset="36931.6928">18822 3571 24,'-11'2'21,"11"-2"2,0 0-2,0 0-9,0 0-1,12 11-2,0-9-1,2-2-1,3 1-2,4-3-3,0-1-4,2 1-3,2-4-5,0-1-5,0 4-10,-2-9-2,3 5 1,-6-8 1</inkml:trace>
  <inkml:trace contextRef="#ctx0" brushRef="#br0" timeOffset="37210.7204">19186 3347 18,'0'0'20,"-7"10"2,7-10 1,-9 19-11,8 1-2,-1 3-1,2 5-1,1 3 0,2 5-1,0-3-3,2-1 1,2-2-4,0-3 1,1-5-2,-2-2-4,-1-4-5,1 0-8,-6-16-9,10 18-2,-10-18 2,13 3-1</inkml:trace>
  <inkml:trace contextRef="#ctx0" brushRef="#br0" timeOffset="37683.7677">19503 3512 8,'-2'-12'16,"2"12"-5,0-20-1,0 20 1,-5-18-2,5 18-1,-13-13 1,13 13 0,-17-6-2,6 8-1,-1 1 1,-3 5-1,1 5 1,-4 2 0,4 6 0,-2 2-1,3 3-1,3 1 0,3 2 1,2-3-2,5-1 2,3-4-2,5-2-1,1-3 1,5-2-1,1-6-1,4-1-2,3-4 1,1-3-3,3-2-3,-1-9-3,2 3-10,-1-3-12,-2-10-2,3 0 1,-8-9 0</inkml:trace>
  <inkml:trace contextRef="#ctx0" brushRef="#br0" timeOffset="37948.7942">19667 3314 30,'0'0'23,"0"0"2,-6 15 1,8-2-16,-1 4-1,3 7-1,-1 3-1,3 4 0,-1 3-2,3 1-2,-1 0-1,1-2 0,-1-1-2,1-4-3,2-1-5,-2-5-9,0-5-10,3 1-2,-2-12 1,6 2-1</inkml:trace>
  <inkml:trace contextRef="#ctx0" brushRef="#br0" timeOffset="38608.8605">19899 3725 27,'0'0'23,"0"0"0,10-8 3,1 3-14,0 3-3,1-2-2,4 2 0,-1-1-2,2 5 0,-3-1-1,0 5-2,-3 1 0,-2 3-1,-2 3 0,-3 2-1,-3 1 0,-2 1 0,-2 0 0,-1 0 1,-3-3-1,2-3 1,5-11 0,-12 18 0,12-18 0,-9 8 0,9-8 1,0 0 0,0 0-1,0 0 1,0 0-1,0 0 1,15-9-2,-15 9 0,16-3-2,-6 3 2,-1 4-1,0 2 1,0 2 0,-9-8-1,13 22 1,-9-9 1,-4-1-1,-5 2 0,-5-2 1,-3 0 1,-7-1-1,-3-2-1,-3-2-1,-3-2-3,2 2-3,-2-7-6,5-4-10,7 3-7,-2-10-1,19 11 2</inkml:trace>
  <inkml:trace contextRef="#ctx0" brushRef="#br0" timeOffset="39585.9582">20156 3566 4,'14'-7'16,"-7"-10"1,3 3-1,-7-9-10,-1 1-4,-2-6 2,-3 0-2,-3-2 0,-3-1 1,-3-1-1,-5-1 1,-4 2 0,-5-2 0,-5 1 0,-6 2-1,-5 0 0,-6 0-1,-5 4 1,-4 2-1,-1 3 0,-3 5 0,-1 1 0,-1 4 0,1 3 0,-2 5 0,3 1 0,1 4 1,0 0 0,0 4 0,4 3 1,-1-1 0,2 6 0,0-1 0,1 5 0,1-1 0,-1 5-1,1 0 0,3 2 0,2 1-1,4 2 1,3 3-1,6-1 1,3 5-1,5 2 1,4 1-1,3 4 1,4 0-1,2 2 1,2 1-2,3 2 3,1-2-2,5-1 0,2-1 1,4 0-1,5 0 1,4-1-1,3-3 1,6-1-1,5-2 0,6 0 0,4-2 0,7-2 0,2-3 0,4-2 0,4-4-1,3-2 1,2-5-1,3-1 1,3-4-1,2-3 0,2-4 2,3-1-2,1 0 0,-1-4 0,-2 0 0,-1-3 0,-2-2 1,-4-2-1,-1-4 0,-2-1 0,0-3 0,-2-4 0,1-4 1,-3-1-1,-5-2 0,-2-3 1,-4-3-1,-4-2 0,-5-4 0,-5-3 1,-5 1-1,-4-4 0,-5 1-1,-5-1 1,-4 1-1,-5 1 1,-5-1 0,-5 4-2,-4 2 2,-3 2-2,-3 7-1,-3 1-3,0 8-5,0 3-8,-2 4-10,5 12-1,-3 0 0,6 9 2</inkml:trace>
  <inkml:trace contextRef="#ctx0" brushRef="#br0" timeOffset="40542.0538">19182 4598 14,'-6'-11'20,"-9"-7"1,3 8 3,-6 1-9,-1-1-3,0 6 0,-6 2 0,1 6 0,-4 5-1,2 7-2,-2-1-1,6 7-3,1 0-1,3 4-2,6 0 0,6-1-1,6-1-1,5-2 0,4 0 0,6-3-1,5-2-2,5-3-1,5-1-4,1-6 0,6-1-2,-1-5-3,4 0-1,-2-3-2,0-1-1,-3-1-2,-3-2 2,-2 4 2,-8-4 2,0 4 2,-8-4 5,0 2 5,-14 4 4,11-9 4,-11 9 3,0 0 1,-2-10 3,2 10 0,-16-6 1,5 5 0,-1 2-2,-3 2-2,0 1-1,1 3-1,0-1-2,5 2-2,9-8-1,-10 15 0,10-15-1,6 10 0,2-6 2,5-2-2,0-2 0,2-1 0,1-4-1,0 0 0,0-4 0,-1 1-1,-3-1 0,0 1-1,-3 1 1,-9 7-1,12-10 0,-12 10 0,0 0 0,0 0-1,5 16 1,-5-16 0,1 18-1,0-7 1,2-1-2,-3-10-1,12 17-4,-12-17-5,19 4-5,-6-5-6,-1-7-8,5 1 0,-3-8 1</inkml:trace>
  <inkml:trace contextRef="#ctx0" brushRef="#br0" timeOffset="40789.0785">19587 4566 30,'-2'-12'27,"-4"-5"-1,6 17 2,0 0-10,0 0-4,0 0-4,-5 24-4,7-2-2,-1 3 0,1 7 0,0 2-2,1 1-1,2-1-1,-1-4-2,3-1-4,-3-4-2,3-4-6,-2-4-4,-5-17-10,12 19-2,-12-19 1,0 0 2</inkml:trace>
  <inkml:trace contextRef="#ctx0" brushRef="#br0" timeOffset="41016.1012">19479 4711 51,'0'0'29,"-10"-7"0,10 7 0,14-1-16,-4-4-5,5 2-2,2-2-3,2 0 0,1 1-2,-1-1-3,1 2-2,-2-3-3,1 3-5,-1 1-7,-2-3-10,5 9-1,-4-5 1,5 5 2</inkml:trace>
  <inkml:trace contextRef="#ctx0" brushRef="#br0" timeOffset="41407.1403">19817 4711 14,'-23'4'21,"7"7"1,-8-6 0,5 4-10,1 1-2,3-1-2,3 2-1,2-3 0,10-8-1,-1 14 0,10-8 0,2-4 1,5-1-1,1-1-1,1-1 0,1-3-3,-2 2 0,-2-3 1,-1 3-2,-6-1 0,-8 3 0,12-4-1,-12 4 1,0 0-1,0 0 0,7 11 0,-7-11 0,2 12-1,-2-12 0,5 17-1,-5-17-4,8 11-3,-8-11-7,14 0-8,-2 0-6,-12 0 0,20-15 2</inkml:trace>
  <inkml:trace contextRef="#ctx0" brushRef="#br0" timeOffset="41677.167">19925 4597 37,'-6'-24'27,"6"24"2,-4-14-2,4 14-11,0 0-5,0 0-4,3 17-4,-2-3-1,0 4 0,0 6-1,1 1 0,0 2-1,1 1 1,0-1-1,1-4-2,0 0-3,-1-7-2,2-2-5,-2-3-4,-3-11-11,0 0-2,9 4 1,-9-4 2</inkml:trace>
  <inkml:trace contextRef="#ctx0" brushRef="#br0" timeOffset="42113.2109">19992 4772 28,'9'14'22,"-9"-14"-3,3 22-1,-1-10-2,5 1-5,0-2-1,2-4-2,1 1-1,0-5-2,2-1 1,-2-4-1,2-1-1,-3-4 0,2 2-1,-11 5-1,17-20 1,-10 9-2,1 1-1,-8 10 1,9-17-1,-9 17 0,0 0 0,9-9 0,-9 9 0,5 12 1,-1-1-1,1 5 1,2 3 0,4 5 1,0 3 0,2-1-1,-1 2 1,0 0-1,-1 0 0,-3-2 0,-2-3-1,-4-3 1,-2-3-2,-4-3 1,4-14-1,-15 17-3,3-17-2,1 0-8,-1-6-6,-2-6-12,5 0 1,0-9 0,6 0 2</inkml:trace>
  <inkml:trace contextRef="#ctx0" brushRef="#br0" timeOffset="42443.2436">20421 4642 37,'0'0'25,"-3"11"1,-7-9 0,-1 5-19,2 1 0,1 0 0,1 3-1,7-11 0,-8 22-2,9-11 0,4 1-1,0 1 0,3 1 1,-3-1-1,3 2 0,-4-2-2,-1 1 1,-4-2-1,-2 0 0,-4-2-1,-1-2-3,-2 0-3,-4-4-5,3-4-12,11 0-7,-18-8-1,18 8 0</inkml:trace>
  <inkml:trace contextRef="#ctx0" brushRef="#br0" timeOffset="42722.2715">20448 4396 54,'11'16'27,"-10"-2"1,4 11 0,-3 4-22,-1 4 0,1 4-1,-1 3-1,1 1-1,0-3-1,2-1-1,1-5 0,1-5-2,0-4-2,-1-5-4,2-3-5,-3-5-11,-4-10-5,0 0-2,0 0 1</inkml:trace>
  <inkml:trace contextRef="#ctx0" brushRef="#br0" timeOffset="42958.2951">20450 4620 34,'0'0'28,"0"0"2,0 0-1,0 0-11,0 0-5,15-7-3,-2 4-2,5-2-3,3 0-2,2-1 0,1 1-1,-1-2-3,-2 2-4,-2-3-13,-4-3-13,2 5 0,-7-8-2,0 3 1</inkml:trace>
  <inkml:trace contextRef="#ctx0" brushRef="#br0" timeOffset="52476.2469">3520 9554 34,'0'0'23,"0"0"0,-5-15-1,5 15-5,0 0-4,0 0-1,-1 11-2,6-1-2,-2 9-2,4 1 0,-1 5-1,3 1-1,-1 4 1,4-5-1,-1-3 1,-1-8-1,3-6 0,1-11 0,4-10 0,2-12-1,6-6 0,0-10-3,3-5-3,4-1-3,-2-8-7,2 1-22,2 5 1,-6-1 1,1 4-3</inkml:trace>
  <inkml:trace contextRef="#ctx0" brushRef="#br0" timeOffset="60320.0313">6246 4401 5,'10'0'6,"-10"0"0,9-2-2,-9 2 0,15-2-1,-4 1 0,1 1 1,4-1-1,3 1 1,4-3-1,2 2 0,3-1 0,5 0-1,3-2 0,6 2-1,2-2 1,4 2-1,3-2 1,4 2-1,2 1 1,6 0-1,2 1 0,3 1 0,3 1-1,0 1 1,1 1-1,2 0 1,-1-1-1,-3 1 0,-1-1 1,0 0 1,-4-1 0,-1-1 0,-2 0 0,-3 2 0,-1-3 0,0 1 2,-1 0-3,-4-1 0,2 0 0,-1-1 0,-2-2 0,0 1 0,0 0-1,-5-2 1,-3 2-2,-3 0-3,-4 2-10,-11-5-6,3 8 1,-12-10-1</inkml:trace>
  <inkml:trace contextRef="#ctx0" brushRef="#br0" timeOffset="65240.5232">9747 5557 7,'2'30'7,"-2"-1"0,1 5-1,-1-2 0,2 6 1,-2-2-1,4 0-2,-3 1-1,0 2 0,1-2 0,-1 2-2,0-2 1,0-1-2,-1 2 1,-1-1-1,0-2 1,-2 2-1,0 2 2,-1-1-1,0 1-1,-1-1 1,-1 0-1,2 0 1,-2-1-1,2-2 1,0-2-2,-1 1 1,-1 1 0,-2 0 1,1 1-1,-1 0 0,-2 1 0,0-1 0,0 0 0,0-1 2,1-1-1,1-4 1,1 0-1,1-2 0,1-2 0,0-1 0,1 1 0,0-3-1,1 0-1,-1 2 1,1-2 0,-1 1 0,1-1 0,2 1 0,-2-1 0,2 0 0,0 0 0,1 1 0,0-1 0,0 2 0,1-2 1,-1-1-1,1 1 0,0-2 0,-1 0 1,1-2-1,0 1 1,-1 0 0,1-3 3,1 1-1,0-1 2,0 1-1,0-2 0,0-1 0,0-1 1,0-2-3,0 1 1,-2-13-2,4 20 1,-4-20-1,3 17 1,-3-17 0,2 15-1,-2-15 1,2 11 0,-2-11-1,0 0 0,1 10 0,-1-10 0,0 0 0,0 0-1,0 0 1,0 0 0,0 0-1,0 0 1,0 0-1,0 0 1,0 0-1,0 0 0,0 0 0,0 0-1,0 11-2,0-11-4,0 0-8,0 0-8,0 0-2,0 0 2,-9-6-1</inkml:trace>
  <inkml:trace contextRef="#ctx0" brushRef="#br0" timeOffset="69608.9601">15760 5560 10,'2'20'5,"3"6"0,-1 5 0,2 7-1,-1 7 0,-1 10-1,0 4 0,0 6 0,-2 4-1,0 6 2,-1 1-1,1 1 0,-1-1 0,2-2 0,0-2-1,1-3 1,0-3-1,1-4 0,-2-1 0,0-1 0,-1 1 1,-1-3-1,-1 2 0,-1-2-1,-1 2 1,0-2 0,0-1 0,0-3-1,1-4 1,0-1 0,0-2 0,1-4 0,-1-3 1,0-2-1,1-1 1,-1-4-2,1-1 1,0-3-2,0-1 2,1-4-2,0-2 1,1-2-1,0-4 1,0-1 0,1-2-1,1-1 1,-4-12 0,12 18-1,-12-18 1,15 12-1,-15-12 1,17 10-1,-7-6 0,1-2 0,1 2 0,0-2 0,2 0 0,2 2 0,0-2-1,4 2 1,1-2-1,3 3 1,0-2-1,3 1 0,0-1 0,4 2 0,1 0 1,-1-1-1,2 1 1,1-2-1,1 2 0,3-1 0,1-1-1,0 1 0,0-1 1,1 1-1,1 0 1,0 0 0,1 2 0,0-1 1,0 1-1,0 0 0,0-1-1,1 1 0,3-2 0,1 2-1,1-1 0,0 1 1,0-3 0,3 3 1,2 1 0,-3-1 1,2 1 0,0 0 1,2 1-1,-1 0 0,3 2 1,-1-1 1,1 0-1,1 2 1,1-2 1,0 0-1,-1 1-1,1-3-1,1 1-2,-2-5-9,5 7-7,-9-11 0,5 5 0,-9-12-1</inkml:trace>
  <inkml:trace contextRef="#ctx0" brushRef="#br0" timeOffset="71016.1009">15603 5114 5,'-8'-23'7,"5"1"1,-2-2 1,6 2 1,-1 0-1,6 2 1,0-1-2,4 3 0,3 0-3,5 1 1,2 3-3,4 0-1,5 1-1,4 1 0,5 0 1,5 0 0,9 2 0,4-1 0,7 2 0,9 1 0,7 2 0,9 1 0,5 3-1,7 2 0,6 1 0,5 3 0,7-1 0,3 3-1,2 1 0,3-1 0,4 1 1,1 0-2,4 2 2,0 0-2,2 1 1,-1 0 0,0 2 0,0 3-1,1-1 2,-3 1-2,-1 2 1,-2-2 0,-6 1 0,-4-2 0,-6 0 0,-5-1-1,-9 0 0,-5-2 1,-6 1-2,-7 0 1,-6-1-2,-9 2 0,-5-1 1,-9-1 0,-8-1 0,-5-1-1,-9 0 2,-6-1 0,-5 0 1,-4 0 0,-2 1 0,-2 4 0,-2 2 0,-2 5 1,1 6-1,-2 5 2,0 8 0,1 5 0,1 8 1,1 6 0,0 10 0,1 6 0,1 12 0,-1 7 0,0 6 0,0 10 0,-3 6 0,-1 8-1,-1 3 0,-2 2 1,0-2 0,0-3-1,-1-2 0,2-7-1,-2-7 0,0-9 1,-1-8-1,-2-7 1,0-6-1,-3-8 0,-1-5 1,-3-6-2,0-4 2,-2-3-1,2-3 0,-3-7 0,0-5 1,-3-2-1,0-5 1,-7-2 1,-3 0 0,-8-6 0,-8 1 1,-16-3-2,-16 2 0,-16-2-2,-18-1 0,-16 4-4,-11-1-6,-7 3-15,-2 6-4,-3-4 0,11 4 0</inkml:trace>
  <inkml:trace contextRef="#ctx0" brushRef="#br0" timeOffset="74650.4641">9826 5862 8,'7'-13'8,"-7"13"0,0 0-1,3-13 1,-5 3 2,1-3 1,-1-6 0,1-4-1,-1-7 1,2-5-3,-1-5 0,1-3-2,0-5-1,0-1-3,1-2-1,0-2 1,1-1-2,1 1 2,1-2 0,2-2 0,1-1 0,0-2 0,0 4-1,1 0 1,-1 5-2,-1 5 1,-3 3-1,-2 5 0,-4 7 0,-2 6 0,-4 2-1,-2 4 1,-5 3 0,-4 2-1,-6 2 1,-6 4-1,-7 2 0,-7 4 0,-11 1 0,-9 2 0,-12 0 0,-8 4 0,-9-2 0,-9 3 1,-8 0 0,-7 2 0,-6 1-1,-4 3 1,-5 1 1,-5-2-1,-3 5 0,-3-4 0,-3 2 0,-1-3 1,-1-3-1,1-2 0,2-1 0,1-2 1,2 0-1,6-1 0,3 0 0,6 2 0,4 2 0,7 2 0,5 0 0,6 1 0,7 3 1,8-2-1,7 2 0,8-1 0,6-1 0,6 2 0,7-3 1,6 2-1,7-3 0,6 0 0,3-1 0,7 1 0,3 0 0,6-2-1,5 1 0,3-2 0,3 2-1,9-7 1,-10 13-1,10-13 0,-3 17 0,3-3 1,0 4 1,-1 6-1,1 7 1,-1 11-1,-1 9 1,1 14 1,-1 11-1,-1 16 2,-1 16-2,-1 17 1,-1 10 0,0 12 1,-2 6-2,4 5 2,-2 2 0,-2-3 0,1-4 0,1-9 1,2-8-1,3-12 0,2-10 0,1-9 0,0-11 0,5-14-2,2-9 1,0-9-1,1-8 1,0-7-1,0-3 1,0-3-1,-1-5 0,-1-3 0,-1-4 0,-1-4 0,-1-4 0,-1-5 0,-1-3 1,-3-13-1,5 10 0,-5-10 0,0 0 0,0 0 0,9 6 1,-9-6-1,12 4 0,-4-1 1,4 1 0,5-1-1,2 2 1,5-1 0,5 1 1,4 0-1,6-1 0,7 1 0,6 0 0,5-2-1,8 2 1,10-2-1,7 1 1,8-1-1,9 1 0,10-1 1,7 2-1,13 0 0,9-2 1,10 1 0,7-3 0,15-1 0,8-2 0,8-1 1,9 0-1,4-1-2,3 1-1,4 0 0,3 0-1,3 2-3,-3-2-5,2 0-8,0 3-9,-9-12 2,1 6 0,-12-15 1</inkml:trace>
  <inkml:trace contextRef="#ctx0" brushRef="#br0" timeOffset="88178.817">10466 14674 41,'-11'5'29,"11"-5"-1,0 0-1,0 0-8,0 0-2,-10 0-3,10 0-2,0 0-4,8-12-2,-8 12-2,17-19-1,-1 8-1,5-1-1,6 1-1,4 1 1,4 2-1,2 3 0,2 4 0,2 4 0,-2 5 0,-3 4 0,-1 3-1,-5 5 1,-3 1 0,-6 1 0,-4 3 0,-7-1-1,-7 0 1,-4-1 0,-7-1 0,-4-1-1,-4-1 2,-5-1-1,-2-4 0,-3 0 1,-1-2 0,0-3 0,0 0-1,0-2 1,1-2-1,4 0 0,4-2 1,4 0-2,3 1 1,11-5-2,-9 15-1,8-5-4,7 10-8,-2 3-16,-1 3-3,2 8 0,-3-1-1</inkml:trace>
  <inkml:trace contextRef="#ctx0" brushRef="#br0" timeOffset="88352.8344">10542 15505 88,'3'13'36,"-3"-13"0,16 6 2,0-10-26,-6-5-9,1-5-8,4-1-27,-6-1-4,-5-3 0,0-2-1</inkml:trace>
  <inkml:trace contextRef="#ctx0" brushRef="#br0" timeOffset="161422.1406">12654 14479 22,'-8'1'11,"-4"-6"1,3 7 1,-3-7 1,2 4 0,-2-2-1,1 2 0,3 0-1,-3-1-1,11 2 0,-13-1-1,13 1-1,0 0 0,0 0-1,0 0-1,12 2-1,4-2 0,10 1-1,8-2 0,11 2 0,10-1-1,10 0-1,7 0 1,9 0-1,2-1 0,3 2-1,-2-1 0,-2 1 0,-6-1-1,-4 3 0,-8-2 0,-10 1 0,-9-1 0,-9 0-1,-9 1 1,-9-1-1,-5 0-1,-13-1 0,13 1-2,-13-1-3,0 0-2,0 0-6,0 0-14,-12-3-10,3 3 1,-1 2 0,-6-3 3</inkml:trace>
  <inkml:trace contextRef="#ctx0" brushRef="#br0" timeOffset="162250.2233">12464 14561 4,'0'-12'19,"0"12"3,0 0-2,0 0-2,0 0-1,0 0-1,0 0-2,0 0-2,0 0-2,0 0-2,0 0-2,0 0-1,0 0-1,0 0-2,0 0 0,0 0 0,0 0-1,0 0 0,0 0 1,-6 10-1,2 2 2,-3 2 0,0 8 1,-4 6 0,-1 11 1,-6 3 0,1 10-1,-6 3 1,2 5-1,-4 2 0,1 2-1,-3-3-1,2-2 1,1-4-1,2-4 1,1-3-2,0-2 1,3-7-1,1 0 1,3-6-2,2-2 1,0-4-1,3-3 0,2-5 0,2-4 0,2-3-1,3-12-1,-3 14-3,3-14-3,0 0-22,13-9-9,0-5 0,4-6 1,8-7 0</inkml:trace>
  <inkml:trace contextRef="#ctx0" brushRef="#br0" timeOffset="163190.3174">13692 14573 37,'3'-10'26,"-3"10"-1,0 0-1,4-11-4,-4 11-2,0 0-4,0 0 0,0 0-4,0 0-2,0 0-1,0 0-2,0 0 0,0 0-1,0 0-1,6 20 1,2-3-1,3 6 1,6 7 0,7 10-1,5 4 1,8 8-1,3 3 0,7 3-1,1 2 1,3-1-1,0-4-2,-1-3 0,0-3 0,-3-5 0,-3-7 0,-5-5 0,-4-8 0,-5-5 0,-6-5 0,-7-5 0,-4-3 0,-13-6 0,9 7-4,-9-7-5,-15 5-5,-5-5-16,-3 4-11,-5 0 3,-6 0-2,-5 3 4</inkml:trace>
  <inkml:trace contextRef="#ctx0" brushRef="#br0" timeOffset="163950.3933">12097 15731 25,'0'0'25,"-12"-12"2,12 12 0,-7-11-4,7 11-5,0 0-2,-6-12 0,6 12-4,0 0-2,0 0-1,0 0-2,0 0-1,0 0-1,14 12-1,-4-3 0,7 9-1,4 4 0,6 7 0,5 6-1,6 8 0,1 3 0,4 5-1,2 0 0,0-2-1,1-3 1,2 0-1,-2-4 1,1-4-1,-1-3 0,-1-3 2,-5-3-2,-1-3 0,-6-5 0,-4-4 0,-5-4 0,-7-4 0,-3-2-3,-5-4 1,-9-3-3,9-5-4,-9 5-14,11-14-16,-4-1-2,4-7 2,3-6-1</inkml:trace>
  <inkml:trace contextRef="#ctx0" brushRef="#br0" timeOffset="164595.4579">14406 15413 31,'0'0'26,"0"0"2,0 0-1,0 0-4,0 0-7,0 0-4,0 0-1,-8 14-2,-2-1-1,-2 10 0,-6 6-2,-4 15 2,-7 8-1,-1 12 0,-8 4-1,2 8-1,-3-1-1,2 1-1,1-4-1,4-7-2,2-9 1,4-7-1,5-8 0,5-11-2,4-6 0,1-9-2,7-2-3,4-13-3,0 0-19,0 0-11,0 0 1,-10-16-1,5 6 3</inkml:trace>
  <inkml:trace contextRef="#ctx0" brushRef="#br0" timeOffset="165115.5099">13083 16525 26,'-15'-1'27,"15"1"1,-9-1 1,9 1-6,0 0-5,0 0-2,0 0-2,0 0-3,0 0-2,1-11-2,9 10 0,2-6-2,10 2 0,4-3-1,10 1-1,6 0 1,7 4-2,5-1 1,3 2-2,0 2 0,-1 0-1,-1 2 0,-7-1-1,-2 1-1,-7-5-3,-5 3-3,-12-13-11,-2 4-19,-8-6-2,-8-6 1,-6-5 0</inkml:trace>
  <inkml:trace contextRef="#ctx0" brushRef="#br0" timeOffset="165905.5889">12718 14924 10,'-1'-12'10,"1"12"-1,1-12-1,-1 12 0,0 0 0,1-10 0,-1 10-3,0 0 0,0 0-1,0 0 0,0 0 0,0 0 3,0 0-1,0 0 0,0 0 1,0 0 0,0 0 1,0 0-1,0 0 0,0 0-1,0 0 0,0 0 0,0 0 1,0 0 0,0 0 0,0 0-1,0 0 0,0 0 0,0 0-1,0 0-1,0 0 1,0 0-2,0 0 0,0 0-1,-9-3 0,9 3-1,-3 13 0,-2 2 1,-4 5-1,-2 10 1,-3 5 0,-3 8 0,-3 2 1,-2 4-1,-1 0 0,2-3 0,1-5-2,3-6 0,4-8-2,2-9-2,6-3-2,5-15-5,0 0-18,8-7-10,4-9 3,7-6-1,3-10 2</inkml:trace>
  <inkml:trace contextRef="#ctx0" brushRef="#br0" timeOffset="166303.6287">13307 14752 56,'0'0'30,"0"0"2,0 0 0,0 0-14,4 16-3,4-5-3,11 11-1,0 3-3,10 8-1,1 4-2,5 5-2,1-1-3,1-2-2,2 4-5,-7-9-12,0 1-18,-2-3 0,-3-4 1,-1 0-1</inkml:trace>
  <inkml:trace contextRef="#ctx0" brushRef="#br0" timeOffset="166866.685">13078 16068 20,'0'0'29,"-14"3"2,14-3 2,0 0-8,0 0-6,0 0-1,0 0-3,15 11-3,-2-11-3,10 4-2,4-1-2,7 1-1,5-1-1,3-1-2,3 0-2,0-4-4,5 3-19,-4-7-14,0-5 1,0-5 0,-1-5-2</inkml:trace>
  <inkml:trace contextRef="#ctx0" brushRef="#br0" timeOffset="167867.7851">14447 15344 46,'-10'2'25,"10"-2"2,0 0-2,-10 0-3,10 0-5,0 0-1,0 0-4,0 0-1,0 0-3,0 0-1,11-3-1,-1-2-1,6 3-2,2-4 0,9 2 0,5-1-1,7 1 1,4-1-1,6 3 0,1-1 0,5 1-1,-1 1 0,0 1 0,-4 0 0,-2 0-1,-6 0 1,-4 3-1,-8-3 0,-6 2 0,-6-2 0,-5 1-1,-3 1 0,-10-2-3,0 0-3,0 0-17,6-10-14,-6 10-2,10-20 2,-2 4-2</inkml:trace>
  <inkml:trace contextRef="#ctx0" brushRef="#br0" timeOffset="169898.9882">15753 15155 31,'0'0'19,"0"0"2,0 0 0,0 0 0,0 0-4,0 0-3,-8 0-2,8 0-2,0 0-1,0 0-2,0 0-1,0 0-2,0 0 0,0 0-1,-11-10-1,11 10 0,-14-12 0,5 5 0,-4-2-1,-1 2 0,-2-1 0,-1 2 0,-1 2 0,0 3 0,0-2-1,-2 4 1,0 2-1,0 1 1,0 3 0,1 4 0,-1 1-1,3 4 1,0 1 0,2 4-1,0 2 1,4 1 0,2 1 0,6 2 1,1-1-1,5 1 0,3-1 0,7 0 1,5-3-1,4-1 1,3-4-1,3-1 0,2-5 0,0-2 0,-2-3-1,-1-4-1,-2 0 0,-4-5-4,-1 2-2,-7-8-20,1-2-11,-2-5 0,-1-7 1,0-3 0</inkml:trace>
  <inkml:trace contextRef="#ctx0" brushRef="#br0" timeOffset="170604.0587">15428 14411 52,'0'0'29,"0"0"3,0 0-5,0 0-7,0 0-4,0 0-3,0 0-4,0 0-2,0 0-3,0 0-1,-7 12-1,8 2-1,0 5 1,0 5-1,1 4 0,1 6 1,-1 1 0,1 2 0,1 0-1,0-1 0,-1-2 0,0-4-1,-1-2 0,0-4 0,-1-3-1,-1-4-1,2-3-2,-2-14-4,1 15-3,-1-15-12,0 0-14,0 0 2,-4-21-1,8 6 4</inkml:trace>
  <inkml:trace contextRef="#ctx0" brushRef="#br0" timeOffset="170981.0963">15589 14376 38,'0'0'29,"8"-14"1,-8 14 0,0 0-9,0 0-7,6 18-1,-7-5-5,4 10 0,-3 3-3,2 7 0,-2 4 0,2 3-1,-1 0-1,1 2-1,-1-4 0,1-2-2,-1-7 2,1-3-3,0-5 1,-1-5-3,1-3 0,-2-13-3,1 15-2,-1-15-9,-3-13-18,3 13 2,-2-26-1,3 8 2</inkml:trace>
  <inkml:trace contextRef="#ctx0" brushRef="#br0" timeOffset="171726.1709">15419 13779 29,'-13'-18'24,"13"18"-3,-18-21-1,18 21-3,-15-13-2,15 13-3,-12-6-3,12 6-1,-9 3-2,9-3-1,-10 16 0,4-3-1,2 7 0,-2 2 0,3 6 0,1-1-1,2 4 0,1-3-1,4 1 0,1-4-1,3-2 1,2-4 0,2-3 0,2-5 0,2-1 1,2-5-1,3-3 0,0-3 0,1-2 0,-2-4-1,2-3 0,-3-2 0,0-2-1,-4-4 1,-1-2 0,-3-2-1,0-1 1,-3-3-1,0-1 0,-3-1 0,-1-1 0,-2 1 1,-2 0-1,-2 1 0,-2 1 0,-3 2 1,0 3-1,-4 0 1,-1 3-1,-1 4 1,-1 3-1,-2 1 1,0 6-1,-2 1 1,0 4-1,-2 5-1,1 4 1,0 4-1,1 2-2,2 10-2,-1-2-5,9 11-12,3 4-13,0 0 0,6 5-1,3-4 2</inkml:trace>
  <inkml:trace contextRef="#ctx0" brushRef="#br0" timeOffset="172530.2513">15932 15323 39,'0'0'27,"5"12"2,-5-12-6,0 0-5,13 5-1,-13-5-3,18 6 0,-6-5-4,7 5-1,-2-5-2,8 5-2,1-3 0,6 1-1,0-1-2,5 1 1,0-1-1,1 1 0,-1 0-2,-1-1 1,-3 0-1,-3 1 1,-7 1-1,-4-2-1,-5 1 1,-5-4-2,-9 0-1,10 2-1,-10-2-1,0 0-2,0 0-3,0 0-4,0 0-16,16-9-4,-16 9 1,17-13-1</inkml:trace>
  <inkml:trace contextRef="#ctx0" brushRef="#br0" timeOffset="173011.2994">16978 15245 21,'-3'-11'21,"3"11"2,-7-13-5,7 13-4,-13-13-2,4 6-1,9 7-1,-18-9-2,10 6-1,-3-1 0,2 3-2,-2 0-1,1 3 1,-2 2 0,1 4-1,-1 1 1,2 5 0,-3 2 0,4 7 0,-1-2 0,5 7 0,0-1-2,5 2 1,1-4-1,7 3 1,2-4-2,6-1 1,2-3 0,3-3-1,5-1 0,2-2 0,1-2-1,1-3 0,-1-2-1,0-4-1,0-2-2,-4-4-2,0-1-4,-6-9-7,1 1-18,-2-4-4,-2-2 1,0-4 0</inkml:trace>
  <inkml:trace contextRef="#ctx0" brushRef="#br0" timeOffset="173364.3344">17477 15017 60,'-10'5'29,"10"-5"0,0 0 1,-5 16-19,5-16-3,0 28 0,0-8 0,3 13 0,-3-1-1,4 11-1,-3 1-2,3 5-1,-1-3-2,0 1 0,0-4-1,0-2 1,0-5-2,-1-3 0,1-5-1,-1-8-1,1 0-3,-3-20-4,4 21-9,-4-21-16,0 0 0,11-6 0,-7-10 2</inkml:trace>
  <inkml:trace contextRef="#ctx0" brushRef="#br0" timeOffset="173673.3656">17654 15000 45,'0'0'28,"0"0"2,-2 11 0,3 3-7,1 10-13,-4 2-2,5 14 0,-3 2 0,4 12-1,-2 1-2,5 2-1,-2-1-2,2-2 0,0-7-3,0-5 0,0-4-3,-3-10-1,2-4-2,-4-11-7,-2-13-18,7 13-2,-7-13-1,1-12 2</inkml:trace>
  <inkml:trace contextRef="#ctx0" brushRef="#br0" timeOffset="173943.3926">17499 15421 43,'-12'-4'29,"12"4"6,-12-2-2,12 2-8,0 0-10,5-15-3,4 13-2,-9 2-2,18-14-3,-5 5 0,2 4-3,0-2-2,0-2-2,2 5-4,-4-7-5,4 5-17,-2 1-9,-3-2 2,-1 1-2</inkml:trace>
  <inkml:trace contextRef="#ctx0" brushRef="#br0" timeOffset="174576.4559">17793 15366 62,'0'0'32,"14"6"-2,-5-6 3,2-4-19,9 8-5,-3-4-2,7 9 2,-3-1-3,4 8-2,0-2 1,-1 3-3,-5 1 0,0 3-1,-5-3 0,-2 1-1,-4 0 1,-6-2 0,-4 1-1,-3-2 1,-4-2 0,-2 0-1,-3-2 1,-1-1-1,0-2 0,0-2 0,3-2 0,0 0 1,3-1-1,9-4 0,-12 3 1,12-3-1,0 0 1,0 0-1,0 0 1,15 0-1,-5 1 0,1 0 0,5 4 0,1 1 0,2 2 0,1 3 0,2 1 0,-2 4 0,2 2 1,-3 1-1,-3 1 0,-4 0 0,-4-2 0,-4 2 1,-7-1-1,-6-3 1,-6-2-1,-7-1 0,-2-2 1,-2-3-1,-1-4 0,0 0-1,5-4 0,2-4-2,7 0-3,1-13-7,9 0-20,4-5-5,7-5 1,8-5-1</inkml:trace>
  <inkml:trace contextRef="#ctx0" brushRef="#br0" timeOffset="175109.5092">19187 15222 70,'0'0'33,"0"0"2,12 11-5,2-4-10,0-7-5,11 7-3,0-6-3,6 4-2,0-3-3,3 2-1,0-3-1,-1 0-2,-3 0-1,-4-3-2,0 2-3,-7-7-3,2 7-12,-6-6-17,-15 6 1,14-16 1,-16 3 0</inkml:trace>
  <inkml:trace contextRef="#ctx0" brushRef="#br0" timeOffset="175373.5356">19342 15035 79,'-8'15'33,"10"-4"0,-2 9-1,0-2-20,6 11-2,-4 2-1,4 10-1,-3 1-3,3 4-2,-1-1-3,0-5-2,2-3-5,-2-12-5,4-3-17,1-7-8,0-10 1,3-5 0</inkml:trace>
  <inkml:trace contextRef="#ctx0" brushRef="#br0" timeOffset="175690.5673">19943 14997 69,'10'1'33,"-10"-1"0,8 2 2,-8-2-10,3 18-17,3 3-2,-3 5 0,3 11 0,-1 4-2,2 7 1,-2 3-3,4 1 0,-2-4-2,1-8-1,2-5-3,-5-10-2,5-3-4,-6-11-13,-4-11-14,15 3 1,-9-13-1,1-6 2</inkml:trace>
  <inkml:trace contextRef="#ctx0" brushRef="#br0" timeOffset="175967.595">20189 14892 103,'0'0'33,"12"16"3,-10 0-2,-1 5-26,4 10-4,1 8-1,1 7 1,-2 5-1,2 3 0,-1 0-1,1 0 0,0-7-3,-1-9-2,2-4-2,-5-12-4,4-2-9,-6-7-19,-1-13 0,0 0 1,0 0 0</inkml:trace>
  <inkml:trace contextRef="#ctx0" brushRef="#br0" timeOffset="176252.6233">20040 15259 78,'-9'3'35,"9"-3"-1,0 0 3,0 0-22,11 4-4,-1-7-1,5 6-2,1-4-1,3 2-3,0-1-1,1 0 0,-2 0-2,-2 0-2,0 0-1,-1-4-3,1 4-3,-3-8-6,5 5-14,2-3-11,0-4 3,4 0-2,3-3 3</inkml:trace>
  <inkml:trace contextRef="#ctx0" brushRef="#br0" timeOffset="176666.6649">20831 15092 68,'0'0'31,"12"2"-2,-12-2 1,-13-6-9,1 4-17,-4-3-3,-4 4 1,-5-4 1,0 5 1,-6 2 0,1 2 0,-3 2 1,5 5-2,-1 0 0,4 7 0,2 2 0,6 2 0,5 1 0,6 3 1,4-2-1,6 3 0,2-3 0,7-1 0,1-2 0,6 0-1,2-2-1,3-3 0,1-1 0,3-2-1,1-3 0,2-1-1,0-2-1,-1-5-3,3 0-2,-6-9-7,4-2-20,-3 0-4,-2-5 1,0-3-1</inkml:trace>
  <inkml:trace contextRef="#ctx0" brushRef="#br0" timeOffset="176982.6965">21187 14848 76,'2'17'32,"-6"4"0,1 10 4,2 10-21,-6 5-5,6 14-1,-5 0-1,5 8 1,-1-5-3,5 0-1,2-6-5,1-8-1,6-8-7,-3-13-12,1-6-17,5-9-1,-1-9 1,2-7-2</inkml:trace>
  <inkml:trace contextRef="#ctx0" brushRef="#br0" timeOffset="181568.155">6835 16542 15,'1'10'13,"-1"-10"1,0 12 1,0-12-1,0 0 1,-2 10-3,2-10-1,0 0-1,0 0-2,0 0 0,0 0 0,0 0 0,0 0-1,0 0-1,3-14-2,0 3 1,-1-8-2,2-3-1,1-9-1,1-5 0,1-4-1,-1-2 1,1-3-1,1 1 1,-1-2 0,-1 4-1,-1 5 1,-2 2 0,0 3 1,0 4 0,-2 5 0,0 2 0,-1 2-1,0 3 1,-1 1-1,1 3 0,-1 0-1,1 12 0,-1-17 0,1 17 0,-1-13 0,1 13 0,0 0 0,-2-11 0,2 11-1,0 0 1,0 0-1,0 0 0,0 0 0,0 0 0,0 0-1,0 0 2,-10 11-1,10-11 0,-13 15 1,4-3 0,-1 3 0,-4-1-1,1 2 0,0 2 0,-1-3 0,2-2 0,3-2 0,9-11 0,-13 13 1,13-13 0,0 0 0,0 0 1,8-17 0,-1 5 0,1-2 0,2-2 0,0-1 0,1 0 0,-1-1 0,0 4 1,-2 2-2,0 0 1,-8 12-1,12-18 1,-12 18-1,9-11 1,-9 11-1,0 0 0,0 0 1,0 0-1,9-7 0,-9 7 0,0 0 0,8 11 1,-8-11 0,12 14 0,-2-5 0,1 0 1,1-1-1,2 1 1,-2 0-1,2-2 0,-2-2-1,-1-1-1,-2 2-6,-9-6-26,10-3 0,-10 3-1,5-26-1</inkml:trace>
</inkml:ink>
</file>

<file path=ppt/ink/ink1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45:34.698"/>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8186 8707 31,'-1'-22'22,"1"22"2,0-20-2,0 20-5,2-17-3,-2 17-3,5-11-1,-5 11-1,0 0-2,0 0-2,0 0-1,11 7-1,-6 13-1,-1 9-1,2 14-1,-1 15 1,2 22-1,-2 19 1,1 15 1,-3 14-1,1 12 1,0 8 0,2 4 1,-2-1 0,4-5 1,1-12-1,2-4 0,-2-13-1,3-11 1,-3-15-1,0-9-1,-2-16 0,0-10-1,-2-9 0,-3-12 0,2-8-1,-5-11-2,3-2-2,-2-14-4,0 0-5,-9 3-8,2-16-5,2 0-6,-7-9 0,3 4 3</inkml:trace>
  <inkml:trace contextRef="#ctx0" brushRef="#br0" timeOffset="378.0378">7991 10508 47,'0'0'27,"0"0"2,1 20 0,5-3-12,4 5-6,5 10 1,2 4-2,5 8 0,1 3-3,5 3-1,-3-5-1,5-2 0,-4-8-2,4-6 0,-1-10-1,1-8 1,0-13-1,3-11 0,0-9 0,1-9 0,-2-10-1,0-7-1,-2-7 0,-4-3-1,-2 0 0,-4 5-2,-4 7-3,-6 1-9,-5 7-21,2 10 0,-8 3 0,2 6 0</inkml:trace>
  <inkml:trace contextRef="#ctx0" brushRef="#br0" timeOffset="4059.4059">3823 12674 62,'0'0'30,"0"0"-1,-4-21-1,-6 15-5,-10 1-18,-5 0-2,-2 4-1,-5 4 0,-2 9 2,-3 3 1,2 11 0,1 5 0,6 10 2,3 1-2,9 8 1,7-1-2,11 2 0,7-4-1,8 0 1,7-7-2,6-5 1,4-5-3,1-6-1,0-3-3,-2-9-3,4 0-9,-6-6-19,1-11-2,2-3 0,-2-9 1</inkml:trace>
  <inkml:trace contextRef="#ctx0" brushRef="#br0" timeOffset="4314.4312">4159 12700 82,'0'0'32,"12"7"-1,-9 6 3,4 7-16,2 15-10,-4 9-3,4 13 0,-4 10 0,2 6 0,-4 2-4,-1-4-1,0-5-3,-4-13-5,5-6-14,1-13-13,-1-21 1,7-11-1,-1-18 0</inkml:trace>
  <inkml:trace contextRef="#ctx0" brushRef="#br0" timeOffset="4546.4546">4414 12714 100,'2'-12'33,"-2"24"1,-4 8 0,-1 9-26,5 12-2,-2 9-3,1 11 2,-1 6-3,2 2 0,2-1-4,0-6-1,3-4-6,-3-11-13,2-13-13,4-8 1,-3-16 0,5-6-1</inkml:trace>
  <inkml:trace contextRef="#ctx0" brushRef="#br0" timeOffset="4762.4762">4271 13055 114,'-12'-2'36,"0"-4"1,12 6-2,3-15-27,3 3-5,6 0-2,5 0-3,0-2-2,8 5-5,-4-3-13,1 7-14,5 6 1,-5-1 1,2 6-2</inkml:trace>
  <inkml:trace contextRef="#ctx0" brushRef="#br0" timeOffset="5457.5457">4583 13190 80,'10'7'31,"-10"-7"-1,13-2 1,-3 2-20,-10 0-6,19 0-1,-8 2 1,0 6-1,1 3-1,1 5 0,-2 2-1,0 5 1,-3 0-1,-1 3 0,-4-1 0,-2-1-1,-4-2 0,-2 1-1,-1-6 1,-2-1-1,0-4 1,8-12-2,-13 16 2,13-16-1,-11 9 1,11-9 0,0 0 0,0 0 0,0 0-1,0 0 1,0 0-1,-1-11 0,1 11-1,0 0 1,14-6-1,-14 6 0,15 7 0,-6 0 0,1 4 1,1 4-1,-2 4 1,0 2 0,-2 0 0,-2 1 1,-3 0-1,-2 0 1,-4-1 0,-2 0-1,-4-3 1,-1-2 0,-2-3 0,-1 1-1,-1-5 1,0-2 0,0-1-1,4-2 1,0-3-2,2-1 0,9 0-3,-10-5-4,10 5-10,0 0-18,-1-13 0,1 13 1,6-20-1</inkml:trace>
  <inkml:trace contextRef="#ctx0" brushRef="#br0" timeOffset="6487.6487">5531 12737 47,'0'0'24,"-17"-11"2,9 7 2,-5-3-15,-4-1-4,3 2 0,-6-1-1,4 5 1,-5-2-1,3 7-2,-2 0-1,1 8-1,0 6 0,1 12-1,1 6 1,3 13 0,3 6-1,8 9 1,2 0-1,8 4 1,6-7-3,4-4 1,5-8-1,2-8-1,3-9-2,0-10-1,2-4-5,-5-13-7,-1-4-20,4-3 0,-5-10 1,1-1-2</inkml:trace>
  <inkml:trace contextRef="#ctx0" brushRef="#br0" timeOffset="6878.6878">5798 12830 44,'0'0'26,"-5"-13"3,5 13 0,-6-11-10,6 11-7,-6-10 0,6 10 0,-4 13-2,-2 1-1,6 14-2,-3 4-2,3 13-1,-2 2 0,2 8-2,-1-2-1,1-3-1,1-2-2,-1-10-3,3-1-5,-4-15-13,1-8-12,0-14 1,9-1-1,0-12 2</inkml:trace>
  <inkml:trace contextRef="#ctx0" brushRef="#br0" timeOffset="7103.7103">5917 12762 89,'-2'-16'32,"2"16"0,0 0 1,-4 15-22,4 10-5,-2 6-2,3 10-1,-1 5 0,2 10-1,-1 3-3,2-2-2,1-2-3,-1-10-8,2-6-19,1-5 0,-2-15-1,1-5 0</inkml:trace>
  <inkml:trace contextRef="#ctx0" brushRef="#br0" timeOffset="7301.7301">5839 13042 107,'0'0'35,"-10"-1"-1,10 1-1,-1-13-28,1 13-5,13-12-7,-5 1-8,6-1-19,3 4 0,1-2 1,4 6-1</inkml:trace>
  <inkml:trace contextRef="#ctx0" brushRef="#br0" timeOffset="7756.7756">6123 13083 73,'2'10'29,"6"3"-1,-8-13 0,11 4-19,-2-1-6,0 1-1,3 2 0,-2 1-1,0 4 2,0 4-1,-2 5 1,-4 2 0,-3 4 0,-6 0-1,-2 3 1,-6-5-1,0 2 1,-7-5-1,3-1 1,-4-5 0,5-2 0,-1-6-1,4-1 1,1-5 0,12-1 0,-13-7 0,13 7-1,-3-17 1,3 17-1,8-23 0,0 12 0,2 0 0,2 2-1,4 2-1,0 3 1,1 2-1,0 3 1,0 1-1,0 2 0,-2 1-1,-1-2-2,0 2-3,-3-8-4,4 1-17,-2-5-10,0-8 2,0-4-1,-1-12 0</inkml:trace>
  <inkml:trace contextRef="#ctx0" brushRef="#br0" timeOffset="8044.8044">6375 12574 63,'-2'-16'29,"-3"-2"0,5 18 1,0 0-9,10 19-10,7 11-2,2 9-2,7 17 1,1 6-2,5 15 1,-2 3-3,-2 6 1,-7-1-3,-8-3-1,-8-5-2,-8-7-1,-7-8-2,-9-11-5,-3-7-17,-9-10-11,-6-12 1,-1-7-1,-6-13 1</inkml:trace>
  <inkml:trace contextRef="#ctx0" brushRef="#br0" timeOffset="8509.8506">5204 12471 47,'-17'-11'27,"-7"-3"2,3 10 0,-2 5-10,-3 6-5,3 13-3,-3 9-3,3 14 0,-1 11-2,3 15 0,1 10-2,6 10 1,5 3-3,6 5 1,7-3-2,6-3-1,12-6-3,7-9-3,11-7-10,8-11-19,5-16 0,10-7 0,4-16 0</inkml:trace>
  <inkml:trace contextRef="#ctx0" brushRef="#br0" timeOffset="9140.914">6812 13337 19,'0'0'23,"0"0"2,0 0 0,0 0-4,0 0-3,0 0-2,0 0-3,0 0-2,0 0-3,5-10-1,-5 10-1,0 0 0,12-15-1,-2 10 0,2-1 0,4 1 0,0 0-2,4 2 1,1 1-2,0 2 0,0 1-2,-3 0 0,-1 3-1,-6-4-4,2 4-7,-13-4-20,0 0-4,10-3 0,-10 3 0</inkml:trace>
  <inkml:trace contextRef="#ctx0" brushRef="#br0" timeOffset="9555.9552">6811 13356 72,'-10'32'30,"-3"-8"-1,7 2 1,-2-5-11,4-4-14,6 2-2,0-4 1,4 1 0,-6-16 0,18 20 1,-6-13-2,4-1 0,0-1-1,3-2 0,0 1 0,2 0-1,-1 3-1,-1 3 1,-1 1 0,-2 5-1,-5 2 1,-2 5 0,-5 0 0,-5 1 0,-5 0 0,-5-1 1,-5-2-1,-4-1 0,-4-5-1,-3-4-1,-1-2-3,-5-7-1,5 1-7,-4-10-15,5-5-10,6-4 1,1-8 0,9-3 2</inkml:trace>
  <inkml:trace contextRef="#ctx0" brushRef="#br0" timeOffset="10115.0114">7288 12882 46,'0'0'28,"0"0"4,-12 7-1,12-7-12,0 0-4,0 0-2,19 6-3,-9-6 0,10 3-3,0-1-1,9 1 0,3-2-2,4 2-1,0-3-1,1 0 0,-3 0-1,-1-2-1,-1 1 0,-6-1-3,-3 1-4,-7-6-7,1 0-22,-2 2 0,-3-4-1,2 1 0</inkml:trace>
  <inkml:trace contextRef="#ctx0" brushRef="#br0" timeOffset="10507.0505">8419 12622 56,'23'0'24,"-16"-12"1,-7 12-5,-5-10-11,-11 5-2,-6 5 1,-7-1-1,-3 5 0,-8 0 3,1 8-2,-4-1 0,0 10-1,-2-1-1,4 10 0,1 1-2,6 6 0,6 1 0,8 2 0,6-1-1,12 1 0,9-5 0,9-2 0,8-7 0,6-4-1,4-5-1,2-7-2,4-4-1,-2-9-4,4 0-4,-8-10-14,2-1-14,1-2 1,-1-3 0,0 1 0</inkml:trace>
  <inkml:trace contextRef="#ctx0" brushRef="#br0" timeOffset="10953.0952">8804 12663 48,'-10'5'27,"-3"-6"4,13 1-6,0 0-6,0 0-2,24 7-1,-4-8-4,11 6-2,1-5-2,8 2-2,1-2-2,3 2-2,-3-2 0,0-1-2,-3 1-2,-7-2-3,-1 3-3,-9-6-9,-3 2-18,-3 4-1,-15-1 2,10-2-2</inkml:trace>
  <inkml:trace contextRef="#ctx0" brushRef="#br0" timeOffset="11233.1232">8842 12910 60,'-5'16'34,"3"-5"0,10-1 2,10 0-16,1-8-5,11 6-3,1-7-3,8 4-2,1-5-2,2 2-2,-1-3-2,-3-1-1,-3 1-3,-5-4-4,0 4-8,-8-1-20,-3-4-2,-1 0 0,-1-3-1</inkml:trace>
  <inkml:trace contextRef="#ctx0" brushRef="#br0" timeOffset="12323.2322">9943 12694 21,'0'0'20,"-9"-8"3,9 8-4,-14-7-4,3 3-3,0 1-2,-4-1 0,0 3-1,-2-2-3,0 3 1,-2-3-2,1 5 0,-1-2 0,0 2 0,-1 0-1,2 4-1,-2 1 0,2 4 1,-2 0-1,3 6 1,-2 4-1,4 6 1,-1-1-1,3 6-1,1-2 1,3 4-1,1-1 0,5-2 0,2-3 0,5-1 0,2-2 0,5-3-1,2-5 1,4-1 0,2-4-1,3-2 1,0-4-1,2-3 0,-1-3-1,1-2 1,-2-3 0,0-1-1,-4-3 1,0 0-1,-4-3 1,0-2-1,-3 0 0,-1-1 0,-2-2 1,-1 1-1,-1 0 0,0-3 0,-1 1 0,-1 1 0,-1-1 0,0 1 0,-2 1 1,0 2-1,-2-2 0,0 5 1,-1 0-1,2 11 1,-5-15-1,5 15 1,-7-10-1,7 10 1,0 0-1,0 0 0,-9-9 0,9 9 0,0 0 0,0 0 0,0 0 0,0 0 1,0 0-1,0 0 0,0 0 0,0 0 0,0 0 0,0 0 0,0 0 0,0 0 0,0 0 0,0 0 0,0 0 0,0 0 0,0 0 0,0 0-1,0 0 1,0 0 0,0 0 0,0 0-1,0 0-2,0 0 0,0 0-4,0 0-8,0 0-22,0 0 0,0 0 1,13-11-1</inkml:trace>
  <inkml:trace contextRef="#ctx0" brushRef="#br0" timeOffset="13970.3968">9873 12903 2,'-17'6'21,"-7"-11"2,8 8 3,-4-7-5,3-2-3,3 2 1,0-7 0,6-1-2,0-5-1,8 1-3,1-8-4,8 4-1,3-5-2,6 1-2,4 0-1,7 5 0,0 2-1,5 5-1,0 4 0,1 7 0,-2 2 1,-3 5-1,-3 2-1,-4 2 1,-5 0-1,-4-1 1,-4-2-2,-10-7 1,0 0 0,0 0-1,0 0 2,0 0-2,-13-2 1,0-6 0,-4-2 0,-4 0 0,-5-2 0,-5 1 0,-4 2 1,-3 3 0,-4 4 0,-1 4 0,0 8 0,0 6 0,5 7 0,6 10 1,6 4-1,8 8-1,9 0 1,13 4 0,10 0 0,9-1-1,10-5 1,8-3 0,6-7 0,5-5 0,3-7 1,-3-4-2,-3-6 0,-4-5 0,-8-3 0,-9-1 0,-7-2 0,-7-1 0,-14 1 0,0 0 0,0 0 0,-14-4 0,-2 1 0,-5 1 0,-3-3 0,-5-2 0,-4-1 0,-1-2 0,-2-4 0,1-3 0,0-5 0,2-4 0,3-4 0,4-4 0,3-6 0,6-3 0,5-2 0,7-1 0,5 2 0,6 2 0,6 5 0,5 4 0,7 8 0,4 7 0,5 7 0,2 8 0,2 6 0,1 5 0,-3 4 0,-3 2 0,-4 2 0,-4 0 0,-8-2 0,-4-3 0,-12-11 0,12 14 0,-12-14 0,0 0 0,0 0 0,0 0 0,-17-4 0,5-3 0,-5-2 0,-4 0 0,-6 0 0,-4-2 0,-4 4 0,-3 2 0,-2 5 0,-2 5 0,2 7 0,2 10 0,3 5 0,7 8 0,6 3 0,9 7 0,9 0 0,11 2 0,9-3 0,9-3 0,9-5 0,7-4 0,5-9 0,3-5 0,2-9 0,-2-8 0,-2-2-2,-4-13-7,1 1-17,-8-7-13,-4-3-2,-2-1 2,-5-4 0</inkml:trace>
  <inkml:trace contextRef="#ctx0" brushRef="#br0" timeOffset="14428.4427">10357 12946 12,'0'0'25,"-16"1"2,16-1 4,0 0-9,0 0-1,0 0-3,0 0 0,9 3-4,-9-3-4,23 0-1,-5-3-2,7 6-1,2-4-1,5 4-1,2-2-1,1 2-1,-1-2-1,-2 1 0,-4 0-3,-5-3-2,-2 4-5,-10-8-9,2-1-17,-2 3-2,-11 3 0,14-14 0</inkml:trace>
  <inkml:trace contextRef="#ctx0" brushRef="#br0" timeOffset="14685.4684">10842 12768 90,'0'0'32,"0"0"3,0 0 0,-1 20-22,2 6-7,-3 5 0,4 12 0,-1 4-1,2 10-1,-1 1 0,2-2-3,0-3-1,0-8-2,2-4-4,-4-15-6,4-9-22,-6-17-4,12 4 1,-3-16-1</inkml:trace>
  <inkml:trace contextRef="#ctx0" brushRef="#br0" timeOffset="14917.4916">11066 12707 99,'0'0'34,"0"0"0,0 0 2,8 32-27,-10-2-4,3 13-2,-2 8 0,1 11 0,0 6-1,0 1-2,3-1-4,-3-11-4,6 0-12,-2-10-17,-2-15 1,2-8 0,-4-24 0</inkml:trace>
  <inkml:trace contextRef="#ctx0" brushRef="#br0" timeOffset="15122.5121">10931 12988 108,'-2'-11'36,"2"11"1,20-2-2,-1-2-28,5 0-5,5 2-4,-1-6-14,2-2-19,3 1-1,-1-10 0,1-3-1</inkml:trace>
  <inkml:trace contextRef="#ctx0" brushRef="#br1" timeOffset="24144.4142">8176 11849 38,'0'0'26,"4"-12"2,-4 12-1,0 0-7,0 0-9,1 11-3,-1-11-1,-2 28 1,-1-7-3,3 9 0,-2 2 0,2 7 0,-2 1-1,1 2-1,0-4 0,1-2-2,-1-5 0,1-5-2,-1-4-1,0-8-6,1-14-12,3 16-12,-3-16 1,-3-10-2,1-8 1</inkml:trace>
  <inkml:trace contextRef="#ctx0" brushRef="#br1" timeOffset="25046.5044">8021 11323 25,'0'0'24,"-4"-16"1,4 16 1,0 0-7,0 0-6,-10-7-2,10 7-1,0 0-3,-14 4-1,14-4 0,-11 17-1,7 0-1,-1 3 0,4 4-1,-2 2 0,3 3-1,1-2 0,2 1 0,2-4 0,2-1-2,0-6 2,3-2 0,0-3 1,2-2-1,3-4 0,0 0 1,1-5-1,1-2 0,-1-2 0,0-3 0,0-2-1,-1-3 0,-4-2 0,0-2 0,-2 0-1,-3-5 1,-1-1 0,-1 0 0,-1-2 0,-2 0 0,-2 0-1,-1 1 2,-1 0-2,-1 4 1,0 2-1,-1 1 1,-2 2-1,0 2 0,-2 3 0,1 2 0,-2 3 0,-1 2 0,-2 2 0,1 2 0,-2 4 0,1 2-1,0 1 0,-1 1-2,5 4-2,-4-5-4,7 5-9,0-2-14,6-13-3,-1 15 0,1-15 0</inkml:trace>
  <inkml:trace contextRef="#ctx0" brushRef="#br1" timeOffset="25430.5428">8341 11218 45,'11'-3'28,"-11"3"3,0 0-1,0 0-7,6-11-10,-6 11-3,0 0-1,1 15-2,-1-4-1,3 9-1,-1 4-1,2 5-1,0 5 0,1 4-1,-1-2-1,2 1 0,-3-6-1,0-1 0,0-4 0,-2-5-3,1-5-1,-3-5-4,4-1-6,-3-10-14,0 0-6,0 0 1,4-14-2,3 2 3</inkml:trace>
  <inkml:trace contextRef="#ctx0" brushRef="#br1" timeOffset="25724.5722">8575 11088 68,'0'0'29,"7"17"1,-10-4 0,-3 7-19,4 9-3,-2 3-1,2 9 1,-2 0-3,3 4 0,-2-2-1,3-1-2,-1-5 0,2-4-2,1-5 0,-1-5-3,2-2-1,-2-10-5,2 1-9,-3-12-11,1 12-3,-1-12-1,0 0 1</inkml:trace>
  <inkml:trace contextRef="#ctx0" brushRef="#br1" timeOffset="25979.5977">8409 11451 68,'-13'9'30,"13"-9"2,0 0 0,0 0-12,0 0-8,14-1-3,0 1 0,-2-4-3,5 1 0,0-1-3,2 0 0,-1-1-4,-3 1-2,5 3-13,-1-2-18,-3-5-2,1 1 0,-1-7 0</inkml:trace>
  <inkml:trace contextRef="#ctx0" brushRef="#br1" timeOffset="26995.6991">9847 11912 44,'0'0'27,"0"0"1,0 0-4,0 0-6,0 0-5,0 0-1,0 0-2,0 15-1,-1-4-2,2 9-1,-2-1-1,3 9 0,-2 3-1,3 3-1,-3 0 0,3-2-2,-2-1 0,1-3-1,0-5 1,-1-3-2,0-5-1,-1-5-2,0-10-4,0 12-16,0-12-11,0 0 1,-2-24-1,6 6 1</inkml:trace>
  <inkml:trace contextRef="#ctx0" brushRef="#br1" timeOffset="27603.7601">9811 11265 56,'0'0'30,"0"0"1,0 0 0,0 0-14,0-12-4,0 12-3,0 0-3,0 0-1,0 0-2,-2 18-1,0-3-1,1 6 0,-2 7 0,3 6-2,-2 4 2,2 4-1,-1-1 0,1-1-1,1-1 1,-1-4-2,0-5 2,0-5-1,-1-3-1,0-7-2,2 0-3,-1-15-5,0 0-16,0 0-7,0 0 0,5-10-1,-4-10 2</inkml:trace>
  <inkml:trace contextRef="#ctx0" brushRef="#br1" timeOffset="27949.7947">10012 11197 80,'0'0'31,"0"0"0,0 0 1,1 14-21,0 5-5,-2 4-1,2 9 1,-2 7-2,3 7 0,-3 2 0,4 5 0,-3-5-1,3 1-2,-2-6 0,2-3-1,-2-5 1,1-6-2,0-5-1,-1-5-2,2-3-4,-3-16-4,1 16-12,-1-16-11,0 0 1,2-11-1,-6-5 2</inkml:trace>
  <inkml:trace contextRef="#ctx0" brushRef="#br1" timeOffset="28242.824">9807 11589 67,'-10'8'32,"10"-8"1,0 0 1,0 0-17,0 0-4,0 0-2,0 0-1,16-11-2,0 8-2,2-4-2,4 2-1,2-2-1,1 1-2,2 1-2,-4-4-10,-3 2-24,1-1-2,-7-8 1,0-2 0</inkml:trace>
  <inkml:trace contextRef="#ctx0" brushRef="#br1" timeOffset="33182.3179">8226 14812 51,'8'19'28,"-8"-19"2,12 10-8,-1-3-7,0-4-3,4 4-2,-4-4-1,4 1-2,-4-3-1,1 2-2,-1-6 0,2 0-1,-4-5 0,1-2-1,1-5 0,0-3-1,-3-3 0,1-3-1,-3 1 0,-3-2 0,-2 1 0,-3 1 0,-3 3-1,-3 0 0,-1 5 1,-4-1-1,0 6 0,-1 1 0,-2 4 1,0 3-1,0 5 0,-1 4 1,2 5 0,0 4 1,2 6 0,2 9 0,2 3 0,4 6 0,4 2 1,5 4 0,5-1 0,6 0-1,1-3 1,6-8-1,2-5 0,1-7-1,2-3-2,1-9-1,0-3-4,-4-9-4,4 0-10,-2-5-11,-4-7-3,3-2 0,-3-6 3</inkml:trace>
  <inkml:trace contextRef="#ctx0" brushRef="#br1" timeOffset="33607.3604">8665 14805 55,'-3'-19'28,"3"19"3,0 0-6,-9 7-8,10 9-3,-4 1-5,5 8-1,-3 0-2,3 7 0,-2-1-1,3 0-1,-2-5-2,1 0-1,-1-9 0,0 0 1,-1-7-2,0-10 1,0 0 0,0 0-1,7-15 1,-2-1-1,1-4 1,1-5-2,0-2 1,2-1 0,1 3 1,-1 4 0,-2 2 0,0 5 0,-1 3 0,-6 11 0,11-5 1,-11 5-1,9 12 0,-3 0-1,-1 3 1,1 3-1,0 3 0,-1-1-2,0 2-1,-2-6-3,5 3-5,-8-19-10,7 14-16,2-13 1,-9-1-1,18-15 3</inkml:trace>
  <inkml:trace contextRef="#ctx0" brushRef="#br1" timeOffset="33961.3958">8962 14843 66,'-4'13'32,"5"7"-1,-2-4 1,0 2-18,8 3-6,-3-5 0,6 2-1,-2-7-2,4-1 0,-2-7-1,3-2-1,-2-7 0,0-3-1,-3-5-1,0-2 0,-2-3 0,-1-1 0,-2-1-1,-2 1 1,-3 2-1,-1-1 0,-3 1 0,-1 3 0,0 4 0,-1 1 0,8 10-3,-17-8 0,17 8-4,-14 6-4,14-6-16,-6 17-9,6-17 1,-7 19-2,7-19 3</inkml:trace>
  <inkml:trace contextRef="#ctx0" brushRef="#br1" timeOffset="34374.437">9474 14465 55,'-3'-12'28,"-10"-3"1,13 15-1,-15-14-17,5 7-4,10 7-2,-18 5 0,11 6 1,0 7-1,6 9 0,-1 4-1,4 10 0,0 5 1,5 5-1,-3 0 0,6 5 0,-1-3 0,1 2 0,-1-6 0,3 2-1,-4-4-1,2-4 0,0-4 0,-1-6 0,-3-7-1,-1-6-1,0-3-3,-5-17-7,0 0-26,10-17-2,-8-8 1,2-8-1</inkml:trace>
  <inkml:trace contextRef="#ctx0" brushRef="#br1" timeOffset="36148.6145">12756 12837 23,'-16'2'23,"16"-2"3,-10 0 2,10 0-9,0 0-3,0 0-1,0 0-3,-11 5 0,11-5-3,0 0 0,0 0-3,0 0 0,13 4-2,-3-5 0,5 2-1,5-2 0,9 1-1,7-2 1,10 2-1,5-5 0,10 2 1,5-3-2,6 0 2,3-2-3,2 0 2,-2-1-2,-2 2 1,-3 2-1,-4 0 0,-6 1 0,-7 1 0,-7 2 0,-8 0 1,-8 1-1,-7 0 0,-7 0 0,-6 0-1,-10 0-1,0 0-1,0 0-1,0 0-2,0 0-5,0 0-9,-11-4-17,11 4 2,-12-7 1,12 7-1</inkml:trace>
  <inkml:trace contextRef="#ctx0" brushRef="#br1" timeOffset="36944.6938">13655 12510 27,'0'0'23,"0"0"2,0 0 1,0 0-7,0 0-8,0 0-2,0 0-2,0 0 1,0 0-1,7 16 1,3-2-2,1-1-1,7 7 1,0-2-1,6 6 0,1-3-2,2 2-1,1-3-1,-1 1 1,-2-5-1,-1 0 0,-3-5-1,-4-1 0,-5-3 0,-3-3-1,-9-4 1,0 0 1,5 13-1,-5-13 0,-20 16 1,3 0 0,-6 0 0,-4 5 0,-4-1 0,-2 2 0,0 0-1,1-3-3,4-1-4,1-7-9,7-4-18,5-1 1,2-7-1,13 1-1</inkml:trace>
  <inkml:trace contextRef="#ctx0" brushRef="#br1" timeOffset="37757.7751">12936 12561 37,'0'0'26,"0"0"2,0 0-5,0 0-5,0 0-5,0 0-3,0 0-3,-12 11-1,1-4 0,-1 5-2,-2 4 1,-3 5 0,-4 2-1,0 5 2,-3 2-1,3 3-1,0-3-1,5 2 0,1-6 0,7 0-1,5-3 1,8-1-2,5-5 1,7 0-1,2-1 1,6-1 0,4-1-1,3-1-1,1 0-2,-1-7-3,2 2-2,-6-8-6,3-1-17,-3-2-6,-6-7 0,-2-2 1</inkml:trace>
  <inkml:trace contextRef="#ctx0" brushRef="#br1" timeOffset="38343.834">12453 11634 55,'10'-13'33,"-10"13"1,0 0 0,0 0-9,0 0-13,0 0-4,10 2-2,-10 13-1,2 10-2,-2 9-1,1 9 0,-1 7 0,2 4 1,0 4 0,1-4 0,1-3-1,2-8 1,1-6-1,2-6-1,2-8 0,0-4-1,0-5 0,1-4-2,2-3 0,-2-8-3,3 0 0,-2-9-2,5 1-6,-6-7-10,-1-4-13,2 1 1,-7-5 0,-1 3 2</inkml:trace>
  <inkml:trace contextRef="#ctx0" brushRef="#br1" timeOffset="38598.8595">12394 11907 79,'-19'7'33,"3"-4"1,7 0 2,9-3-22,0 0-5,0 0-1,11-3 0,3 2-2,3-4-2,4 1-2,2 0-2,5-1 0,0 0-3,0 0-3,4 3-5,-5-3-16,1 0-9,2 1 0,-2-1-1,3 1 2</inkml:trace>
  <inkml:trace contextRef="#ctx0" brushRef="#br1" timeOffset="39538.9535">13007 11913 43,'-11'7'25,"-4"-9"4,4 5-1,-4-1-13,-5-1-4,2 5 1,-4-2 0,3 9-2,-1-2-3,4 4-1,1 0-1,5 2-1,2-1 0,6 1 0,3-3-2,4 0 1,3-3 0,3-1 0,2-3-1,2-2 1,-1-3-1,3-2-1,-1-2-1,2-3 0,-3-3 0,1 0-1,-2-4 1,0 0-1,-2 0 1,-2 0-1,-3 0 1,-1 2 1,-6 10-1,8-15 0,-8 15 0,0 0 0,0 0 0,0 0 0,4 12 0,-3 0 0,1 1 1,0 1 0,1 1 0,0 2 0,1-5 0,0 0-1,-4-12-3,10 15 0,-10-15-4,13 4-1,-3-4-3,-10 0-5,22-14-2,-11 2-6,5-1 2,-2-3 1,1 1 3,-1-3 2,-1 3 9,-3 1 6,-1 3 6,-9 11 6,9-12 4,-9 12 1,0 0 1,-3 15-1,-1-4-3,4 6-1,-2-1-2,5 4-1,-2-4-2,7 2-1,-1-4-2,4-1 0,1-6-2,1-1 1,1-6-1,1-2 0,2-2 0,-1-3-2,-1-6 1,2 0 0,-4-1-1,1-1 0,-2-2 0,-3 2 0,-2 1 1,-1 3 1,-6 11-1,6-16 0,-6 16 0,0 0 0,0 0 0,0 0 0,2 12-1,-1 0 0,2 2 0,0 3 1,1 2 0,3 1 0,3 0-2,2-3-2,4 0-2,-1-7-4,5-2-16,3-4-12,-1-10 2,3-2-3,1-13 5</inkml:trace>
  <inkml:trace contextRef="#ctx0" brushRef="#br1" timeOffset="39838.9835">13805 11655 55,'-7'-16'30,"-7"-3"0,3 11 1,-5 3-13,3 0-4,4 9-4,-2 2-2,5 12 0,-1 4-2,5 10-1,1 6-2,3 6 0,2 5-1,1 3 0,2-3 0,1-2 0,1-6-1,-1-3 0,-2-7-2,1-7-3,-1-2-2,-3-9-4,4-2-9,-7-11-14,0 0-2,0 0 0,5-15 1</inkml:trace>
  <inkml:trace contextRef="#ctx0" brushRef="#br1" timeOffset="40336.0332">13655 11961 59,'-16'-7'34,"6"7"-1,0-2 1,10 2-6,0 0-14,0 0-6,11-1-2,1-1-2,4 1-2,5-1-2,2-2-2,4 1-2,0-3-2,3 3 0,-5-4-1,3 3-1,-6-3 0,2 6 2,-8-4-1,2 5 3,-6 1 1,-2 5 2,-10-6 3,10 22 2,-8-3 2,-4 0-1,2 4 0,-2-2 1,3 4 0,0-7 0,5 1-1,1-6 0,4-3-1,2-5 0,4-3-1,0-6 0,2-1-1,0-4 0,-2-3-2,-2-1 1,-2-1-1,-4-1 1,-4 0-1,-5-2 1,-3 1-1,-5 2 0,-5 0-2,-2 4 0,-4-1-3,0 6-1,-3 0-5,4 6-11,1 2-13,0-2 1,8 3-2,-2-6 4</inkml:trace>
  <inkml:trace contextRef="#ctx0" brushRef="#br1" timeOffset="41020.1015">14131 11885 63,'23'15'29,"-9"-6"-1,2 6 1,-7 0-14,0 0-7,1 5-2,-5-3 0,2 4 0,-3-3-1,1 1 1,-2-5-2,1 0 0,-4-14-1,5 15 0,-5-15-1,0 0 1,0 0-1,0 0-1,0 0 1,8-9-2,-8 9 1,9-20-1,-1 8 0,2-2-2,-2 2 2,3 1 0,1 1 0,0 4 0,1 4 0,1 4 0,-1 4 1,0 5-1,0 2 0,-1 1 2,-1 0-2,-1 0 1,-3-1 0,-2-3 0,-5-10-1,7 15 2,-7-15-1,0 0 0,0 0 0,0 0-1,0 0 1,0 0-1,8-15 0,-8 15 0,7-21 0,-2 8-1,0-2 1,1-1 0,2-1 0,0 1 0,1 1 0,-1 3 1,-8 12-1,15-14 1,-15 14-1,14 5 0,-14-5 1,11 22-1,-6-7 1,1 1-1,-1 1 0,0-1 1,1-1-3,-4-3-1,5 1-4,-7-13-4,7 14-7,-7-14-9,0 0-9,13 2 1,-13-2 0,12-4 2</inkml:trace>
  <inkml:trace contextRef="#ctx0" brushRef="#br1" timeOffset="41719.1712">14653 12080 46,'15'-2'28,"-15"2"4,14-1-5,-4 1-3,-1-4-5,4 4-4,-4-6-5,5 2-2,-4-6-1,2 1-3,-3-4 0,1 1-2,-4-2-1,-2 0-1,-2 0 1,-1 2-1,-4 1 0,3 11 0,-13-15 0,3 13 1,-3 3-1,0 5 0,-1 3 0,1 4 1,0 3-1,2 3 1,3 1 0,5-2 0,1 1 0,4-1 1,2-4-1,3-3 0,3-3-1,2-3 0,1-4-1,1-3-2,2-3 0,1-4-2,3-2 1,-1-3 0,-2 0 1,-1-1-1,0 0 3,-5 1 0,0 2 1,-11 12 1,11-16-1,-11 16 1,0 0 0,0 0 0,0 0 0,1 12-1,-2-1 1,1 2-1,0 2 1,2 3 1,-1-3-1,1 0 0,1-2 0,1-1 1,-4-12-1,5 14 1,-5-14 0,0 0 0,0 0 0,0 0 0,0 0 0,0 0-1,12-15 1,-7 3-2,1-2 1,3-4-2,1 0 1,1-1-1,-1-1 1,2 1-1,-1 4 0,-1-1-2,1 5-3,-3 1-1,3 5-5,-11 5-7,15-11-10,-5 9-6,-1-2 0,2 4 1,-2-4 4</inkml:trace>
  <inkml:trace contextRef="#ctx0" brushRef="#br1" timeOffset="41892.1888">15146 11924 48,'0'0'29,"6"17"2,-7-4-3,0 3-6,2 5-3,-6-2-5,6 4-3,-3-3-5,3 3 0,-1-7-5,1-2-1,1 0-7,-2-14-14,0 0-13,0 0-1,0 0 2,9-14-2</inkml:trace>
  <inkml:trace contextRef="#ctx0" brushRef="#br1" timeOffset="42088.2083">15104 11816 96,'-11'-16'33,"11"16"-1,0-13 2,0 13-28,10-15-6,-1 9-4,-9 6-5,21-13-9,-10 11-8,-1-3-6,5 9-1,-5-5 2,4 7 1</inkml:trace>
  <inkml:trace contextRef="#ctx0" brushRef="#br1" timeOffset="42623.2616">15309 11881 71,'0'0'32,"11"18"0,-11-18-4,0 0-11,11 11-4,-11-11-3,13-1-2,-13 1-2,20 0-1,-10-2-2,3 6-1,-2-2-1,2 5 0,-2 1-1,-2 4 0,-1 1 0,-3 2 0,-2 3 0,-3-1 0,-4 1 0,-3-1 1,-2-2-1,-3-2 1,-2-1-1,1-2 2,2-3-2,1-2 2,10-5-2,-11 7 2,11-7-1,0 0 0,0 0-1,0 0 1,10-1-1,-1 2 0,4 3 0,1-1-1,5 8 1,0 0-2,2 4 1,-1 2 0,-1 1 1,-2 1-1,-3 0 2,-4-1-2,-5-2 2,-6-4 0,-6-1 0,-6-3 0,-8-2 0,-3-4 0,-4-2-2,-2-3-1,1-1-2,0-5-3,9 2-7,0-5-17,8-3-6,9-2 1,3-7-1</inkml:trace>
  <inkml:trace contextRef="#ctx0" brushRef="#br1" timeOffset="43096.3092">15504 12018 95,'18'10'33,"-18"-10"1,15 1-3,-2 1-19,-4-4-4,5 2-2,-1-5-1,1 0-1,-2 0-2,2-2 0,-2-2-1,-3 2 0,-9 7-1,15-16 1,-15 16-1,7-16 0,-7 16 0,-1-14 0,1 14-1,-7-13 1,7 13-1,-13-8 0,5 7 0,-3 2 0,0 1 1,0 3-1,1 2 1,0 2 0,2 3 1,2 1-1,4 1 1,1 0 1,3 0-1,1 1 1,4-1 1,3 0-1,1-4 0,5 2 1,2-3-1,1-2 0,1-2-1,-1-1-1,0-2-2,-2-4-3,2 3-7,-10-6-17,2 0-8,0 1-1,-11 4 1,17-18-1</inkml:trace>
  <inkml:trace contextRef="#ctx0" brushRef="#br1" timeOffset="43480.3476">16046 11912 85,'0'0'29,"0"0"1,-10-6 2,-2 5-24,3 6-3,-5-2 0,4 7 1,-4-3 0,6 5-1,3-1 0,4 4 0,3-2-3,5 2 0,4-2 0,3 0-1,0-2-1,0 2 1,-2-1-1,-1-1 1,-3-1-1,-8-10 2,3 19-1,-3-19 1,-14 15-1,2-9 0,-4 0-1,-3-4-1,-2 1-4,-3-5-5,2 2-18,-1 0-8,-3-2 0,1 2 0,-3-4 0</inkml:trace>
  <inkml:trace contextRef="#ctx0" brushRef="#br1" timeOffset="44331.4327">12880 13308 70,'6'-13'35,"4"6"-2,-10 7 2,9-13-18,1 22-5,-5 3-4,2 14 0,-6 5-4,2 11-1,-3 3 0,2 10-1,-1 2 0,2 0 0,2-3-1,3-4-1,1-5 0,1-7 1,2-5-1,2-9-1,2-6-1,0-9-1,1-4-1,-1-9-2,3 0-2,-4-10-6,4-4-20,-3-2-2,-4-5 2,-4 0-1</inkml:trace>
  <inkml:trace contextRef="#ctx0" brushRef="#br1" timeOffset="44765.4761">12910 13578 73,'-18'4'33,"1"-2"0,17-2 2,0 0-17,0 0-11,27-16-3,-3 6-1,6 1-1,3-3-1,3 3 0,1 0-1,-1 5 0,-4 3 1,-2 4-1,-5 4 1,-2 5 0,-5 2 0,0 4 0,-4 2 1,3 1 0,-3-1 1,4 0 0,-1-5-1,4-3 1,-1-6-1,2-4 0,-3-4-1,0-5 1,-5-4 0,0-2-1,-5-3 0,-4-2 0,-6 0 0,-4 0-1,-5 1 0,-4 2 0,-4 3-2,-5 1 0,1 7-2,-4-1-3,5 10-4,-1-5-10,7 3-15,7 2 0,8-5-1,0 0 2</inkml:trace>
  <inkml:trace contextRef="#ctx0" brushRef="#br1" timeOffset="45383.5378">14405 13410 59,'-28'-8'32,"-6"-4"0,4 6 1,2 7-13,-2 3-6,8 11-3,-2 4-2,8 11-1,2 4-2,6 10-2,2 3 0,5 6-1,2 0-1,4 1 0,0-5-1,0-1 0,2-6-2,-3-5 0,0-4-3,-3-11-3,1 0-5,-7-11-13,5-11-13,-11 5 1,2-13 0,0-2 2</inkml:trace>
  <inkml:trace contextRef="#ctx0" brushRef="#br1" timeOffset="46067.6063">14044 13703 55,'10'-10'28,"-1"-6"2,9 8 1,-1 0-10,4-5-12,5 6-2,-1-1-1,3 5 0,-4 1 0,4 5-1,-4 1-1,0 6 0,-1 0-1,-2 4-1,-1 0 1,2 1-1,-3-1 0,0 0 0,-1-3 0,-1-2-1,-3-2 1,1-2-1,-4-5 1,-2-2-1,-9 2 0,13-12 0,-13 12 0,4-23-1,-6 7 1,-3 0-1,-3-3 0,-2 1 0,-4 2 0,-1 1-1,1 2 1,-2 3-1,5 4 1,1 1 0,10 5-1,-11-2 0,11 2 1,0 0-1,19 14 1,-5-5-1,5 4 1,1 2 0,5 4 0,3 1 0,-2 0 0,-1-2 0,-3 1 1,-3-4-1,-4-2 0,-3-1 1,-12-12-1,8 10 1,-8-10 0,0 0 0,-11 1 0,11-1 0,-9-7 0,9 7 0,-7-16 0,6 4 0,1-3 0,3-1-1,2-1 0,0-2 0,4 1 0,2 0-1,2 3 0,-2 0-3,5 5-1,-3-3-5,8 5-15,-1-2-13,-1-1 1,1 0 1,-1-4-1</inkml:trace>
  <inkml:trace contextRef="#ctx0" brushRef="#br1" timeOffset="46976.6969">14766 13586 82,'0'10'33,"0"-10"1,6 16 0,-6-16-22,5 25-5,-3-7-2,3 5 0,-3-1-1,1 3-1,-1-3-1,0-2 0,-1-5 0,-1-3-1,0-12 0,1 10 0,-1-10 1,0 0-2,0 0 1,7-18 0,-2 5 0,1-4-2,2 0 1,1-3 0,2 3-1,1-1 0,1 3 1,1 4-1,1 4 0,0 5 1,0 4 0,-1 4-1,1 5 1,-2 0 0,-1 2 0,-2 1 1,-2-1-1,-3-1 0,-5-12 0,7 17 0,-7-17 0,0 0 1,0 0 0,0 0 0,0 0 0,0 0 0,11-9 0,-6-2 0,2-1-1,0-5 1,3 0-1,2 0 0,-1 2-1,1 1 1,1 5 0,-2 2-1,-1 4 1,1 6-1,-1 4 1,-2 1-1,1 5-1,-1-1-2,3 4-4,-5-6-15,4-1-13,3-2 0,-1-9 0,6-1 0</inkml:trace>
  <inkml:trace contextRef="#ctx0" brushRef="#br1" timeOffset="47370.7365">15520 12924 83,'-3'13'34,"-2"1"-1,6 13 2,-1 10-24,1 6-5,5 13-1,-4 7 0,4 7-1,-3-1-1,1 0-2,0-6-2,-1-11-3,3-5-4,-5-14-10,2-11-17,3-4 0,-6-18-1,12 1 3</inkml:trace>
  <inkml:trace contextRef="#ctx0" brushRef="#br1" timeOffset="47984.7977">15693 13123 70,'0'0'33,"-3"12"0,2 15 1,-5 14-17,0 0-7,6 9-3,-5 2 0,6 2-1,-4-7-1,8-3-2,-1-10 0,2-5-1,0-9-1,1-6 0,-7-14 0,14 6-1,-14-6 1,12-13-1,-6 2 1,0-1-1,0-1 0,-1 1 0,-5 12-1,7-15 1,-7 15 0,0 0-1,12 5 1,-12-5 0,14 19 0,-4-8 0,5 2 0,2 0 1,4-1-1,1-4 1,1-4 0,0 0-1,-3-5 1,0-3 0,-5-3-1,-3-2 1,-5-4-1,-5-1 0,-3-1 0,-4-1 0,-5 0 0,-2 1 0,-3 4-1,-1 2 1,1 5 0,1 5 0,3 5 0,3 4 1,6 4-1,6 3 1,5 1-1,4 1 0,6-2 1,3-1-1,3-5 0,1-3 0,0-4-2,-3-5-1,0-3-4,-8-9-6,1-2-21,-8 0-4,-6-5 1,-4-3-1</inkml:trace>
  <inkml:trace contextRef="#ctx0" brushRef="#br1" timeOffset="48204.82">15568 13284 86,'-23'7'33,"11"-6"1,12-1 1,16-1-24,8-8-6,12 2 0,3-4-1,7 0-1,1 1-4,-5-3-5,-2 7-16,-6 3-13,-16 0 1,-8 8-1,-10-5 0</inkml:trace>
  <inkml:trace contextRef="#ctx0" brushRef="#br1" timeOffset="48796.8792">13280 14680 82,'9'-11'36,"-3"1"-1,-6 10 1,4-13-17,-13 6-11,9 7-4,-23-2-1,7 5 0,-4 2-1,2 3-1,-2 1 1,6 3 0,3 0 0,5 2-1,7-2 0,8 4 1,3-1-2,7 1 0,3 0 1,4 3-2,0-1 1,-1 0 0,-3 1 0,-5-2-1,-2-1 1,-8-1 0,-5-2 0,-7-2 0,-7-2 0,-5-2 0,-4-5 0,-4-3-2,-2-2 0,-2-5-4,5 1-4,-3-8-19,6-1-9,8-3 1,4-4-1,10-2 3</inkml:trace>
  <inkml:trace contextRef="#ctx0" brushRef="#br1" timeOffset="49066.9062">13629 14445 93,'17'6'34,"-8"3"0,-3 8 1,-7 9-21,-2 0-9,1 8-1,-1 3-1,1 8 1,0 0-1,4 1-1,2-3-1,4-3-2,3-4-2,-1-8-4,6-1-4,-5-12-17,1-6-9,3-4 1,-3-9-1,-2-3 2</inkml:trace>
  <inkml:trace contextRef="#ctx0" brushRef="#br1" timeOffset="49668.9664">13629 14737 74,'-16'-5'36,"6"5"0,10 0 2,-11-3-14,11 3-15,10-3-2,2 2-2,4-3-1,6 0-2,4-1-1,5 0-2,3-1 0,0 0-2,2 1-2,-1-2 0,1 5-2,-5-4 0,4 5 0,-4-3 0,1 4 2,-5-1 0,0 1 3,-7 1 1,-3 1 1,-7-1 1,-10-1 1,0 0 1,-15 4 1,-2 1 0,-5-1 0,-2 3 0,-5-2 1,1 6-1,-1-2 0,5 5-1,3 0 0,6 0-2,4 0 1,7 0-1,5-2 0,8-2 0,3-3 0,6-2-1,0-5 0,4-1 1,-1-7 0,1-2 0,-2-1-1,0-3 2,-4 1-2,-1 0 2,-4 1-1,-2 3 1,-9 9-2,13-9 1,-13 9-1,0 0 1,0 0-1,7 18 0,-5-7 0,-2-11-2,10 21 0,-10-21-4,15 19-2,-15-19-15,13-7-15,-2-4 1,0-8 0,0-2 1</inkml:trace>
  <inkml:trace contextRef="#ctx0" brushRef="#br1" timeOffset="50128.0123">14301 14425 89,'3'-15'34,"-3"15"1,-6 13 1,-2 3-23,5 9-6,-3 3-1,4 9 0,-3 2-1,4 3-1,0 1-1,4-2-2,0-6 1,2-4-2,-1-7 1,1-6-2,-2-5 1,-3-13-1,7 11 1,-7-11 0,0 0 0,13-16 0,-6 5 0,1-2 1,5-1-1,2 1 0,1 0 0,2 4 0,0 3 0,1 5 0,-1 3 0,-2 9 0,-4 2 0,-3 2 0,-4 1 0,-4 4 0,-6-1 1,-6 0-1,-4 0 1,-6-5-2,-2-2 0,0-5-1,0-1-1,0-9-3,7 1-3,0-11-5,13 0-14,3-5-10,4-6 1,6 2 2,3-5 1</inkml:trace>
  <inkml:trace contextRef="#ctx0" brushRef="#br1" timeOffset="50488.0483">14623 14459 67,'0'-10'32,"-3"-1"1,3 11-1,0 0-15,0 0-8,4 18-1,-4 4-1,2 8-2,-2 4-2,3 4 1,-1 2-2,1 0-2,1-2-3,-2-8-6,3-4-16,1-3-11,-3-11 1,-3-12-2,7 11 2</inkml:trace>
  <inkml:trace contextRef="#ctx0" brushRef="#br1" timeOffset="50857.0852">14710 14791 69,'22'18'33,"-10"-14"-1,3-2 1,0-3-15,0-10-11,4 2 0,-4-6-3,0 1 1,-3-4-2,-2 1 0,-4-1-2,-3 3 1,-5 0-2,-3 1 1,-4 2-2,-3 2 1,-2 4 1,0 3-1,-1 4 1,2 5 1,0 4 0,4 5 0,1 3 1,6 6-1,2 1 1,6 2-1,3-3 0,5 1-1,2-6 0,4-1-2,2-3-1,0-10-5,6 2-5,-6-11-16,4 0-10,2-6 2,-1-5-3,3-2 4</inkml:trace>
  <inkml:trace contextRef="#ctx0" brushRef="#br1" timeOffset="51136.113">15452 14417 63,'0'0'32,"3"-10"0,-3 10 1,-4 16-13,-3-3-9,6 11-3,-6 3 0,6 8-1,-4 4-2,3 5 0,0 3-2,1-2-3,1-4-2,-1-8-5,5-2-10,-5-6-20,2-14 1,-1-11 0,0 0-2</inkml:trace>
  <inkml:trace contextRef="#ctx0" brushRef="#br1" timeOffset="51399.1392">15568 14543 89,'0'0'33,"-14"9"2,-1 9 1,0 4-24,-6-2-5,6 6-1,-2-2 0,7 3 0,4-1-2,9-2-1,5-4-1,9-2-1,4-6 0,4-3-4,3-4-1,-2-8-3,7 2-7,-6-11-13,1 2-12,-1-3 3,-4-2-2,-1 2 3</inkml:trace>
  <inkml:trace contextRef="#ctx0" brushRef="#br1" timeOffset="51812.1807">15774 14701 68,'-2'16'33,"2"-16"0,13 12-1,-2-8-12,4-6-11,7 2-2,1-6-2,2 0-1,-2-3-2,1 1 1,-4-3-1,-3 1 1,-4-3-2,-6 0-1,-5-1 1,-5 0 0,-3 1-1,-4 2 1,-2 1-1,-3 2 1,0 2-1,0 4 1,1 3 1,2 4-1,0 3 1,3 5-1,2 1 1,5 5-1,2 0 1,3 5-1,4 1 1,4 2-2,2-1 1,2-3-1,3-2 1,1-2-2,4-5 0,-3-5-2,2-4-2,-1-10-4,4 1-12,-4-8-17,0-7 1,-2-2 0,-2-7 0</inkml:trace>
  <inkml:trace contextRef="#ctx0" brushRef="#br1" timeOffset="52075.2069">16195 14298 73,'0'0'33,"-6"-11"0,6 11 2,-5 26-15,1-6-12,4 13-2,-2 3 0,2 9-1,-1 4 0,2 6-2,-1-3 1,3-1-3,-1-4 0,1-6-4,2-4 0,-2-10-5,4 0-3,-5-12-16,-2-15-11,10 13 1,-10-13 1,11-19 2</inkml:trace>
  <inkml:trace contextRef="#ctx0" brushRef="#br1" timeOffset="52340.2332">16114 14558 91,'-12'3'34,"12"-3"1,-10 7 3,10-7-27,13 4-4,-2-4 0,8 4-1,1-3-1,4 1-2,2-2 0,-2 0-2,-3-1-2,-2-1-2,-2 1-3,-5-5-5,0 6-14,-12 0-13,10-3 1,-10 3-2,0 0 3</inkml:trace>
  <inkml:trace contextRef="#ctx0" brushRef="#br1" timeOffset="53076.3071">14616 15545 74,'-26'-18'34,"-4"4"0,0 5-4,1 12-16,-6 4-4,6 14-1,-1 5-1,5 14-1,3 4-2,9 9 0,3 4-2,10 7-1,6-1-1,8 0 0,4-6-1,4-2 0,3-8 0,-3-5-2,0-8 0,-4-10-1,-3-3-1,-8-10-2,-7-11-4,0 0-6,0 0-13,-17-1-8,0-11 0,-3-2 1,-4-7 1</inkml:trace>
  <inkml:trace contextRef="#ctx0" brushRef="#br1" timeOffset="53278.3273">14171 15931 58,'0'0'35,"0"0"1,13-12-1,6 11-6,3-7-18,12 5-4,2-3-3,5 0-2,2 0-2,1 0-2,3 3-3,-4-7-7,3 6-18,-2-3-6,-5-2 0,0 4 0</inkml:trace>
  <inkml:trace contextRef="#ctx0" brushRef="#br1" timeOffset="53858.3853">14783 15925 75,'-12'21'34,"0"-3"0,7-3 1,10-2-22,-5-13-6,20 8-2,-5-10 1,6-1-1,-1-4-1,3-1-2,-3-4 0,-2 1 0,-3-2-2,-4-1 1,-7-1-1,-4 0 0,-4-1-1,-6 1 0,-3 1 0,-3 0 0,-2 2 0,1 2 0,1 2-1,3 1-1,2 3-1,11 4 1,-11-7 0,11 7-1,0 0 0,14-6-1,-2 9 1,1-3 1,6 4 0,0 0 0,4 4 0,1 1 2,-1 3 0,0 2 2,-1 0 1,-2 4 2,-5-3 1,-1 1 1,-6-3-1,1 0 1,-9-13 0,6 15-1,-6-15-1,0 0 0,0 0 0,0 0-1,0 0-1,1-12 0,0 0 0,4-4-1,-1-3-1,4-4-1,2 0-2,1-2-3,5 4-2,-3-4-5,5 10-11,-3 3-14,0 1 2,-2 6-1,-2 1 3</inkml:trace>
  <inkml:trace contextRef="#ctx0" brushRef="#br1" timeOffset="54391.4386">15207 15812 50,'-1'20'30,"-2"-4"3,4 4 0,-2 1-8,2-6-15,4 4-2,-3-4-1,2 1-1,-2-4-2,2-1-1,-4-11-1,3 12 0,-3-12 0,0 0-1,0 0 0,0 0 1,0 0-1,0 0 0,7-14 0,-7 14-1,10-12 1,-10 12-1,17-13 0,-6 10 0,2 2 0,0 5 0,1 0 0,0 6 0,0-1 1,0 3-2,-2-1 1,-1 0 0,-2-3 0,-9-8-1,11 11 1,-11-11 0,0 0 0,10-7 1,-10 7-1,9-20 1,-1 5-2,2-3 2,3-2-1,3-2 0,0 2 0,2 3 0,-1 1 0,0 6 0,-3 4 1,0 6-1,-2 6 1,-2 4-1,0 3 1,-1 0-2,0 1-3,-9-14-6,14 14-25,-4-11-3,-10-3 2,20-21-2</inkml:trace>
  <inkml:trace contextRef="#ctx0" brushRef="#br1" timeOffset="54985.498">16472 14652 62,'0'0'32,"0"0"1,0 0-1,2 20-14,-2-20-7,-2 25-3,0-7-1,5 5-1,-3-1-1,7 0-2,-2-3 2,4-1-3,0-7 1,3-1-1,0-10 0,0-3-1,0-3 1,0-4-1,-3-3 1,1-1 0,-5-2-1,-2-1 0,-6 1-1,-6 0 1,-4 1-2,-6 1 1,-4 3-5,-5-3-3,4 7-19,-2-2-11,3-2 1,6 1-1,4-5 0</inkml:trace>
  <inkml:trace contextRef="#ctx0" brushRef="#br0" timeOffset="62316.2309">17620 12409 33,'0'0'25,"0"0"0,0 0-1,0 0-5,0 0-1,0 0-1,0 0-3,0 0-4,0 0-3,-10-10-2,1 3-1,-2 2-2,-4-1 0,-3 3-1,-3-1 1,-1 7 0,-4 1 0,0 7 0,-2 3 0,0 9 1,-1 5 0,3 8 1,1 3-1,6 4 0,3 0 0,7 2 0,5-2-2,11-1 1,7-7 0,7-5-1,5-5 0,4-7-1,3-6 1,1-6-3,0-6 0,-3-11-3,-1-1-2,-7-9-5,2 3-12,-6-3-13,-4-3 1,0 0 0,-5-4 1</inkml:trace>
  <inkml:trace contextRef="#ctx0" brushRef="#br0" timeOffset="62632.2626">17853 12365 63,'0'0'30,"0"0"0,6-13-2,-6 13-15,0 0-1,1 23-3,-4-5-1,5 10-2,-3 5 0,4 8-1,-3 3-1,4 3 1,0-3-3,1-2-1,1-2-1,0-9-2,0-3-2,-1-11-4,4-2-8,-9-15-18,12 1 0,-2-10 0,-3-14 0</inkml:trace>
  <inkml:trace contextRef="#ctx0" brushRef="#br0" timeOffset="62887.2881">18080 12279 67,'0'0'32,"3"-14"-1,-3 14 1,-2 15-13,-2-2-8,6 11-2,-2 3-2,3 10-2,-1 5 0,3 7-1,-1 2-2,2-1 0,0-2-4,-2-5-1,4-1-4,-6-12-4,4-3-13,-3-4-11,-3-12 0,0-11 0,0 0 2</inkml:trace>
  <inkml:trace contextRef="#ctx0" brushRef="#br0" timeOffset="63114.3108">17976 12622 81,'0'0'34,"-11"-18"1,11 18 0,6-10-19,-2-2-6,6 6-3,0-4-1,4 0-3,2 2-2,1-1-3,5 3-3,-4-2-3,5 8-8,-6 1-15,0 0-4,0 6 0,-4-2 0</inkml:trace>
  <inkml:trace contextRef="#ctx0" brushRef="#br0" timeOffset="63692.3686">18200 12657 57,'0'0'28,"0"0"1,12 3 0,-12-3-11,15-11-7,1 6-3,-3-3 0,7 4-2,-4 1-1,4 4-2,-4 4 0,1 4-1,-4 4-2,-2 4 1,-3 4-2,-4 3 1,-5 3-1,-2 1 1,-5-2 0,-2 0 0,-4-3 0,-2-3 1,-2-2-1,-1-3 0,2-7 1,0-1 0,4-3 0,2-2 0,11-2 0,-10-7 0,10 7-1,10-14 0,2 7 0,2 0 0,4 1-1,1 3 0,4 3 1,1 4-1,-3 4 0,0 5 1,-3 5-1,-2 2 1,-3 3 0,-3 1 0,-6 2 0,-5-1 2,-5-1-1,-5 0 2,-4-5-1,-4 0 0,-4-4 1,-1-2-1,-5-2 0,1-2 0,2-4-1,2-3-1,2-2-1,4-6-3,5-1-2,2-9-5,10-3-19,6-1-5,2-8 0,8 1-1</inkml:trace>
  <inkml:trace contextRef="#ctx0" brushRef="#br0" timeOffset="64232.4226">18655 12537 35,'-12'0'28,"12"0"3,0 0 1,0 0-10,0 0-2,0 0-2,15 3-3,-6-8-4,9 4-2,0-5-3,6 3-1,0-4-1,4 2-1,-4-2-2,2 1 1,-3 2-2,-3-2 0,-3 2-2,-2-1-1,-2 2-3,-13 3-3,18-6-7,-18 6-13,12-9-8,-3 7 1,-9 2 1,21-13 2</inkml:trace>
  <inkml:trace contextRef="#ctx0" brushRef="#br0" timeOffset="64594.4588">19468 12386 28,'29'6'24,"-11"-11"1,-1 6 1,-17-1-9,3-10-6,-3 10 0,-16-14 0,1 8-3,-4-3-1,-2 5 0,-2-1 0,2 7 0,-4-1-2,5 8 1,-2 4-1,4 6 0,1 4 0,5 6-1,4 3 0,8 4 1,5-2-2,8 1 1,5-5-2,7-1 1,6-7-2,5-5 1,1-4-2,0-9-2,2 0-3,-4-9-6,4-3-20,-3 0-7,-6-7 1,0-2-1</inkml:trace>
  <inkml:trace contextRef="#ctx0" brushRef="#br0" timeOffset="66173.6167">19740 12272 34,'-5'-11'25,"5"11"3,0 0-6,0 0-3,0 0-2,-3-12-3,3 12-2,0 0-3,0 0-1,1 18-1,2-3-2,-2 4-1,1 6-1,0 3-1,1 8 1,-1 0-2,1 1 1,0-2-2,0-2 0,1-4-1,-1-6-2,0-2-2,-1-8-3,4-2-7,-6-11-11,0 0-7,15-9 0,-8-8 0,7 1 2</inkml:trace>
  <inkml:trace contextRef="#ctx0" brushRef="#br0" timeOffset="66428.6421">19895 12239 58,'0'0'31,"-2"-18"-1,2 18 1,0 0-13,0 0-5,0 18-3,-1-2-3,4 9-2,-2 4-1,2 6 0,0 6-1,2 3 0,0-1-3,0-2-1,2-1-2,-4-9-3,4 2-5,-5-12-10,1-7-13,2-2 0,-5-12 0,0 0 1</inkml:trace>
  <inkml:trace contextRef="#ctx0" brushRef="#br0" timeOffset="66662.6656">19794 12463 56,'0'0'33,"-14"0"-1,14 0 1,0 0-9,0 0-12,14-12-4,-4 5-2,5 2-3,2-2-4,0-2-3,4 7-3,-4-1-7,3 4-10,-2 6-8,-3-3-1,1 10 0,-6-3 2</inkml:trace>
  <inkml:trace contextRef="#ctx0" brushRef="#br0" timeOffset="67097.7091">20048 12625 37,'12'18'25,"-12"-18"4,13 7-1,-3-5-9,0 0-6,3 7-2,-3-2-2,1 5-4,-3 4-1,-1 5-1,-3 3-2,-2 4 0,-5 1 0,-3 2-1,-3-3 1,-6 0 0,-2-5 0,-4-2 0,-2-6 0,0-2 0,-2-5 1,3-1 0,0-6 0,5-1 0,1-4 0,6-2 1,10 6 0,-11-19 0,11 6 0,5 2-1,3-2 0,3 4 1,5 0-1,2 5-1,4 0 1,1 7-1,1 0 0,0 4-1,-2 1 0,-1 2-2,-3-1-2,-3-3-2,-2 3-7,-13-9-16,13 0-8,-13 0 2,11-19-1</inkml:trace>
  <inkml:trace contextRef="#ctx0" brushRef="#br0" timeOffset="67422.7414">20226 12171 63,'9'-17'32,"1"20"1,2 2 0,10 4-10,5 11-12,1 7-2,7 13-2,-2 6-1,2 13-2,-4 4-2,-2 6-1,-5 4 0,-8 2-1,-7-3-2,-7-4 0,-6-4-2,-9-11-1,-3-4-6,-12-12-12,-4-13-12,-1-2 1,-5-14-1,1-5 2</inkml:trace>
  <inkml:trace contextRef="#ctx0" brushRef="#br0" timeOffset="68052.8046">19197 12032 25,'0'0'24,"-12"-9"2,12 9 2,-10 1-7,10-1-4,-16 11-3,3-1-3,4 8 1,-6 5-3,4 9-1,-3 4-2,3 8 0,-1 5-1,6 7 0,1 1-1,5 4-1,3-3 0,4 0-1,6-5-1,4-4 0,6-4-4,0-9-1,9 0-5,-2-14-8,6-7-18,4 1 0,-1-14-1,6-2 1</inkml:trace>
  <inkml:trace contextRef="#ctx0" brushRef="#br0" timeOffset="68631.8624">20708 12702 0,'0'0'20,"0"0"4,0 0 2,0 0-3,0 0-2,0 0-1,0 0-2,0 0-2,0 0 0,0 0-4,0 0-2,9 7-2,-9-7-1,18-4-1,-8 0-1,6 2-2,1-2-1,0 2 0,1 0-1,-3 0-2,0 2 0,-6-2-3,3 3-3,-12-1-6,13-2-11,-13 2-13,0 0 0,0 0 0,0 0 2</inkml:trace>
  <inkml:trace contextRef="#ctx0" brushRef="#br0" timeOffset="68978.8971">20745 12705 52,'-7'14'27,"-6"-8"2,7 4-1,6-10-16,-10 18-3,9-8 0,1-10 1,1 21-4,-1-21 0,12 23 0,-3-12-1,5 3 0,1-1 0,5 3-2,-2-2 0,2 5 0,0-2-1,-3 2 0,-2 1-1,-4-2 1,-5 1-2,-5-1 1,-5-4 0,-6-3-1,-4 1-1,-3-6-2,-2 1-3,-4-9-4,3 2-12,0-5-14,-1-8 1,5-1-2,2-9 3</inkml:trace>
  <inkml:trace contextRef="#ctx0" brushRef="#br0" timeOffset="69414.9405">20885 12338 44,'0'0'31,"0"0"3,0 0 0,0 0-9,0 0-7,15 1-3,-3-5-3,7 2-3,2-3-2,6 0-2,-1-2-2,3 1 0,0-1-2,-3 1-1,-2-1-1,-3 0-2,-2 3-4,-4-5-4,1 5-14,0-2-13,-6-2 1,3 1 0,-2-4 1</inkml:trace>
  <inkml:trace contextRef="#ctx0" brushRef="#br0" timeOffset="69941.9932">21804 12226 46,'0'0'26,"0"0"3,6-13-5,-6 13-10,-4-13-3,4 13-2,-8-15-3,2 5 0,6 10-2,-13-19-1,13 19 0,-17-15-1,6 9-1,-1-1 1,-2 4 0,-2-1 0,1 4 1,-4 0 0,1 5 1,-2 1 0,4 5-1,-4 0 1,2 5-1,0 0 0,4 5 0,1 0 0,6 4-1,4-2 1,4 2 0,6-2 0,6 2 0,3-2-1,4-1 1,4-2-1,4-4-1,1-3 0,-1-3 0,0-5-1,-1-3-2,0-4-1,-5-6-3,1 4-7,-6-8-21,-1-1-5,0-2 1,-2-3-1</inkml:trace>
  <inkml:trace contextRef="#ctx0" brushRef="#br0" timeOffset="71354.1347">22135 12276 4,'0'0'22,"0"0"2,0 0-2,0 0-1,0 0-1,0 0-3,0 0 0,0 0-3,0 0 0,0 0-2,0 0-2,17 10-2,-1-12 0,9 6-1,2-4-2,8 3 0,2-3-2,3 3-1,-1-2 0,-2 0-1,-7 0-1,-6-2 0,-4 1-2,-8-1-1,-1 2-4,-11-1-3,10-2-14,-10 2-14,0 0 0,0 0 0,5-11 2</inkml:trace>
  <inkml:trace contextRef="#ctx0" brushRef="#br0" timeOffset="71851.1844">22988 12206 18,'0'0'23,"-24"-4"2,24 4 1,-18-3-11,7 2-4,1 1 1,-1 0-2,1 2-1,-2 1-1,4 6 0,-5-3 1,5 9-2,-3-2 0,5 4-1,-2 1-1,5 5 0,0-1 1,5 4-1,2-3 0,6 1 0,1-5-1,7-1 0,1-4 0,6-1-1,2-5-1,2-3-1,-1-4 0,1-1-1,0-1 0,-3-3-1,-1 2-2,-5-6-3,0 6-5,-6-4-22,-1-2-7,1-1 2,-4-2-2</inkml:trace>
  <inkml:trace contextRef="#ctx0" brushRef="#br0" timeOffset="73536.3529">23250 12126 13,'0'0'23,"-6"-11"-3,6 11 0,0 0-2,0 0-1,0 0-1,0 0-2,0 0-3,0 0-2,0 0 1,0 0-4,0 0 0,0 0-2,-2 14 0,2 0-1,3 6 0,-2 3 0,2 9-1,0 3 1,1 6 0,0 0-1,1-1 0,-1 0 0,1-2 0,-1-6-2,0-3 1,0-5-1,-2-8-3,1-1-1,-3-15-3,5 14-7,-5-14-20,0 0-1,4-13-2,-3-2 2</inkml:trace>
  <inkml:trace contextRef="#ctx0" brushRef="#br0" timeOffset="74025.4017">23428 12098 19,'0'0'22,"0"0"1,0 0-1,0 0-6,0 0-1,0 0-2,0 0-2,0 0 0,0 0-2,0 0 0,0 0-2,0 0-1,0 0-2,0 0 1,0 0-1,8 16 1,-4 4-2,0 3 1,3 9-1,-2 3 0,3 8 0,1 1-1,1 3 0,-2-4-2,1-1 1,-1-4 0,0-6-1,-1-4 0,-2-6-1,0-3-2,-3-7 0,-2-12-3,4 11-3,-4-11-5,0 0-12,0 0-8,0 0-1,-8-17 0,8 17 3</inkml:trace>
  <inkml:trace contextRef="#ctx0" brushRef="#br0" timeOffset="74467.4457">23242 12381 48,'0'0'29,"0"0"2,0 0-8,0 0-9,0 0-1,0 0 1,0 0-3,11 6-2,-11-6-1,17 0-1,-6-3-1,6 3-1,-2-3 0,4 2-1,-2-1-1,1 1 0,-2-2-1,-2 2 0,-4 1-1,-1 0-1,-9 0 0,9-1 0,-9 1 0,0 0-3,0 0-1,0 0-3,0 0-7,0 0-20,0 0-4,0 0 0,0 0 0</inkml:trace>
  <inkml:trace contextRef="#ctx0" brushRef="#br1" timeOffset="93007.2997">22823 11717 18,'-3'-13'18,"3"13"0,0 0-1,0 0 0,0 0-2,0 0-1,0 0-3,2-10-1,-2 10-1,0 0-2,2 15-1,-2-5-2,2 6 0,-1 0-1,2 4-1,0 1 0,0 1-1,0-2 0,0 0 0,0-4-1,-1-3-1,0 0-4,-2-13-5,2 15-9,1-5-11,-3-10-2,0 0 2,0 0-1</inkml:trace>
  <inkml:trace contextRef="#ctx0" brushRef="#br1" timeOffset="93497.3487">22978 12933 25,'0'0'26,"-2"28"2,-1-15 3,4 7-16,3 7-2,0 2-2,2 7-1,-2 1-3,3 1-1,-2-2-3,1-2-4,-2-5-6,-1-7-11,-4-11-12,1-11-2,0 0 0,3-12 1</inkml:trace>
  <inkml:trace contextRef="#ctx0" brushRef="#br1" timeOffset="94233.4224">22661 11012 5,'0'0'19,"-2"-13"-1,2 13-1,0 0-1,1-11 0,-1 11-2,0 0-2,0 0-1,0 0-2,0 0 0,0 16-2,3 3 0,-2 4-1,3 8 0,-2 3-1,2 7 0,0 0-2,1 0-1,0-4-1,-1-3 0,0-4 1,-1-5-2,0-5-1,-2-6-3,1 1-6,-2-15-12,0 0-9,0 0-2,0 0-2,0-16 3</inkml:trace>
  <inkml:trace contextRef="#ctx0" brushRef="#br1" timeOffset="94511.4501">22808 10929 48,'0'0'29,"0"0"1,0 0 0,5 15-16,0 4-4,-2 6-3,4 7-1,0 4-2,1 8 0,0 0-1,2 0-2,-1-2 0,-2-5-2,1-7-3,-6-6-4,3-3-8,-4-4-9,-1-17-6,-7 18-2,7-18 2</inkml:trace>
  <inkml:trace contextRef="#ctx0" brushRef="#br1" timeOffset="94737.4727">22670 11291 47,'0'0'30,"0"0"3,0 0-2,19 0-15,-2-3-7,0-3-3,3 0-2,1 0-5,-2-1-6,1 5-6,-4 2-11,-4-1-7,5 9-1,-9-5 1</inkml:trace>
  <inkml:trace contextRef="#ctx0" brushRef="#br1" timeOffset="95420.5411">23061 13599 23,'0'0'27,"-3"14"3,3-14-4,-2 21-7,3-4-1,0 3-3,3 9 0,-4 2-4,3 8-4,-2 1-2,2 3-1,-2-1-3,0-1 0,0 0-1,-1-6-3,1-3-3,-2-11-8,2-5-16,2-2-4,-3-14-1,0 0 1</inkml:trace>
  <inkml:trace contextRef="#ctx0" brushRef="#br1" timeOffset="95684.5674">23223 13578 63,'-3'16'34,"5"11"-1,-5 0 0,2 6-21,5 9-4,-2 1-3,5 3-1,-1-1-2,1-2-2,2-3-3,-1-10-3,5 0-7,-7-10-16,-2-8-4,3-2-2,-7-10 2</inkml:trace>
  <inkml:trace contextRef="#ctx0" brushRef="#br1" timeOffset="95909.59">23102 13927 66,'0'0'33,"-6"11"0,6-11 0,18 4-20,-5-12-8,6 1-2,2-4-1,2-3-4,4 3-9,-4 0-22,-2-9 0,2 6-1,-9-7 2</inkml:trace>
  <inkml:trace contextRef="#ctx0" brushRef="#br1" timeOffset="97135.7123">21486 11584 15,'0'0'19,"0"0"-3,0 0-1,0 0 0,0 0 1,0 0-3,0 0-1,0 0-2,0 0-1,0 0-2,0 0-1,0 0-1,0 0-1,7 12-1,-6-1 0,4 7 0,-1 3-1,2 5 0,0 2 0,1 1-1,0 0 0,-1 0 0,0-3-1,0-2 0,0-4 0,-3-3-2,2-1-3,-4-6-4,-1-10-3,2 16-6,-2-16-6,0 0-7,0 0 2,0 0 1</inkml:trace>
  <inkml:trace contextRef="#ctx0" brushRef="#br1" timeOffset="97466.7457">21652 11576 9,'0'0'20,"0"0"2,0 0-1,9-2-3,-9 2-4,7 18-1,-4-1-1,1 4-1,2 3-2,0 4-2,3 2-2,-2 0-2,0-3-1,-1-1-1,1-3 0,-3-2-1,1-5-1,-2-3-2,-3-13-3,2 17-4,-2-17-8,0 0-10,0 0-2,-9-7 2,9 7 0</inkml:trace>
  <inkml:trace contextRef="#ctx0" brushRef="#br1" timeOffset="98608.8599">21410 10913 3,'-12'-1'16,"12"1"2,-11 1-5,11-1-1,-10 2-2,10-2 1,-11 6 0,11-6 0,-12 13-1,12-13 0,-9 19-1,3-5-1,3 3-1,-1 3-1,2 3-1,0 1-1,2 4 0,0-2 0,3 3-1,1-4 0,2 1 0,2-3 0,1-1-1,1-1 1,3-2-1,0-1 0,3-2 0,-1-3 0,3 0-1,-3-4 0,3-1 0,0-3 0,-1-1 0,-1-2-1,-1-4 1,-1 0 0,-1-3 0,0-2 0,-1-1 0,-2-2 0,-1-2-1,0-3 1,-1 0-1,-2-2 1,0 0-1,-1-2 0,-2 1 0,0-1 0,0-1 0,-2 0 1,-1 0-1,-1 0 0,-1 2 0,-1-1 0,0 0 0,-2 2 0,1 1 0,-1 0 1,0 4-1,-1 0 0,6 12 0,-13-19 1,13 19-1,-13-13 1,13 13-1,-14-8 1,14 8-1,-15-4 1,15 4-1,-13-3 1,13 3-1,-13-2 0,13 2 0,-12-1 1,12 1-1,-9 0 0,9 0 0,-11 2-1,11-2 1,-11 5 0,11-5 0,-10 6-1,10-6 1,-10 7 0,10-7 0,-10 8 0,10-8-1,-10 9 0,10-9-1,-10 9-1,10-9-1,-10 10-4,10-10-5,-12 6-15,12-6-6,-8 5 1,8-5-1</inkml:trace>
  <inkml:trace contextRef="#ctx0" brushRef="#br1" timeOffset="105491.5481">19097 10700 34,'0'0'24,"4"21"-1,-4-21 0,2 12-7,-2-12-1,0 0-1,0 0-2,7-14-3,-4-7-2,0-15-1,3-10-1,-1-14-1,3-16-2,-2-14-1,2-13 0,-1-9 0,-1-6 0,-2-7 0,-1-1 0,-3-4 0,0 1 0,-2 3 0,-1 2 1,-1 6-2,-1 9 0,1 5 0,-2 9 0,0 11-1,1 12 1,-2 12-1,2 13 0,-1 10 2,1 8-1,1 10 0,0 7 0,4 12 0,-3-11 0,3 11 0,0 0-1,0 0 1,0 0-1,0 0 0,0 0 0,-10 1 0,10-1 1,-11 13-1,1-1 0,-2 5 1,-7 7 0,-3 6-1,-6 6 2,-6 9-1,-4 4 0,-5 4 1,-1 3 0,-2-2 0,3-1 0,1-7 1,3-5-1,6-9 1,8-8-1,5-8 1,7-9-1,13-7 0,-8-21 1,16-4-1,5-11 0,6-8-1,4-7 0,5-7-1,4-5 1,3 1-1,1 1 1,-1 3-1,1 6 0,0 6 1,-3 7-1,-2 10 1,-5 9 0,-3 11 0,-2 12 0,-3 14 0,0 11 1,-4 9 0,3 7 0,1 4-1,5 1 2,6-2-2,3-6 1,6-9-4,1-13-5,2-13-25,4-6 0,-5-18 0,3-6-1</inkml:trace>
  <inkml:trace contextRef="#ctx0" brushRef="#br0" timeOffset="159656.9639">21769 7125 14,'0'0'20,"0"0"2,0 0-3,0 0-4,0 0-5,0 0-1,10 2-1,-8 11-1,1 7-1,0 3-2,0 5 0,1 2-1,0 1 1,0-3 0,1-2 0,2-11 0,5-10 0,6-16-1,10-11 0,11-19 0,9-13 0,9-13-3,7-14-2,7-9-4,1-9-3,4-1-10,0 6-10,-12 1-3,1 11 2,-9 1 0</inkml:trace>
</inkml:ink>
</file>

<file path=ppt/ink/ink1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48:43.186"/>
    </inkml:context>
    <inkml:brush xml:id="br0">
      <inkml:brushProperty name="width" value="0.05292" units="cm"/>
      <inkml:brushProperty name="height" value="0.05292" units="cm"/>
      <inkml:brushProperty name="color" value="#7030A0"/>
    </inkml:brush>
  </inkml:definitions>
  <inkml:trace contextRef="#ctx0" brushRef="#br0">11452 5741 8,'0'0'20,"0"0"-2,2-14 0,-2 14-1,0 0 2,5-12-5,-5 12 0,1-12-4,-1 12 0,0-14-3,0 14-1,-7-15-3,7 15-1,-13-16-1,5 9 0,-4 0-1,-4-3 0,1 6 0,-4 1 2,-2 3-1,-1 4 0,-4 3 2,1 5-2,-1 4 3,1 8-2,-1 5 2,5 6 0,2 2 0,7 5-1,4 1 0,8 3 0,7-6-1,6 0 0,7-6-1,3-6 0,5-6-2,1-4 0,0-7-3,-4-6-3,2 0-9,-4-5-17,-2-11-1,1 1 0,-5-11 1</inkml:trace>
  <inkml:trace contextRef="#ctx0" brushRef="#br0" timeOffset="278.0278">11699 5527 64,'13'32'33,"-9"-9"-1,3 12 1,0 7-20,-3 5-4,4 12-1,-5 1-2,-1 5-3,-1-3-2,-2-1-1,-1-5-3,-2-8-1,3-5-4,-3-14-6,3-8-14,3-6-5,-2-15 0,0 0 1</inkml:trace>
  <inkml:trace contextRef="#ctx0" brushRef="#br0" timeOffset="557.0557">11979 5489 54,'0'0'31,"0"0"1,4 19 0,-8 8-16,2 14-4,-3 7-2,2 14-2,-4 6-1,2 5-4,-1-1-2,1-4-2,1-6-1,1-8-2,4-9-3,-1-11-3,4-8-12,1-6-10,-5-20-1,12 9 0,-12-9 2</inkml:trace>
  <inkml:trace contextRef="#ctx0" brushRef="#br0" timeOffset="819.0819">11842 5926 67,'-20'13'33,"0"-8"0,8 2 0,12-7-20,-10 1-5,10-1 0,12-5-1,0 2-3,3-5-2,1-1-2,4 1-2,-1-3-3,4 2-5,-3-3-10,-1-1-15,3 5 2,-6-4-2,3 6 3</inkml:trace>
  <inkml:trace contextRef="#ctx0" brushRef="#br0" timeOffset="1452.1452">12202 5960 45,'9'19'26,"-9"-19"2,13 21 0,-13-21-16,17 16-4,0-7 0,-2-3-1,4 4 1,-1-2-3,2 5-1,-2 1-1,-1 3-1,-2 3-1,-4 2 0,-5 4 0,-3 3 1,-6 0 0,-2 3-1,-8-3 1,-2 0-2,-3-2 2,-3-2-1,2-7 1,1-1-3,1-5 1,4-3 1,5-4 0,8-5 0,0 0 0,0 0 0,5-16 0,5 4 1,3-2-2,0 0 2,6-1-3,1 1 2,5 5-2,1 3 3,1 6-2,2 6-1,2 8 2,-1 6-2,-1 7 3,-3 5-2,-5 4 2,-4 4-3,-6 1 2,-6 1 1,-8-2-1,-8-3 0,-9-4 0,-9-3 0,-6-5 0,-6-4 1,-4-6-2,-4-5 0,0-3 0,0-6-3,6-1-1,4-8-3,12 1-6,3-9-11,9-6-12,14-4 2,8-9 0,13-2 2</inkml:trace>
  <inkml:trace contextRef="#ctx0" brushRef="#br0" timeOffset="2911.2911">12672 5897 1,'0'0'21,"-9"1"1,9-1-3,0 0-1,0 0 1,0 0-1,0 0-4,0 0-3,0 0-2,0 0-1,0 0-2,0 0 0,0 0-2,0 0-1,0 0 0,0 0 1,0 0-1,0 0 0,0 0-1,0 0 1,0 0-1,0 0 0,0 0 0,0 0-1,0 0 0,0 0 0,0 0 0,0 0-1,11 1 1,-11-1 0,19-4 0,-1 1 0,2 1 0,6 0 0,5-1 0,7 1 1,5 1 0,5 1-1,2-1 1,3 1-1,2 0 1,0 0-1,-2-1 1,-2-1-1,-4 1 0,-4-1-1,-7 0 1,-4-1-1,-8 1-1,-6 0 0,-4 0-2,-14 2-2,14-3-3,-14 3-7,0-13-18,0 13-2,0-13-1,0 13 1</inkml:trace>
  <inkml:trace contextRef="#ctx0" brushRef="#br0" timeOffset="3865.3865">14041 5759 27,'13'-5'19,"-13"5"-1,0 0-1,0 0 0,4-11-3,-4 11-3,0 0-2,0 0-2,-5-15-1,5 15 0,-10-12-2,10 12 1,-16-13-2,5 7 1,-4-1-1,-1 3 0,-5-1-1,-1 4-1,-2 0 1,1 4-1,-4 2 2,1 5-1,-2 4 1,2 9 0,1 2 2,5 8-2,3 3 1,7 5 0,6 0-1,9 1 0,8-4 0,9-3-1,5-5-1,6-6 0,3-5-1,0-6-1,-1-5-1,-4-6-3,3-2-1,-8-8-7,1 0-13,-4-5-8,-6-8-1,1 0 1,-7-11 1</inkml:trace>
  <inkml:trace contextRef="#ctx0" brushRef="#br0" timeOffset="4557.4556">13755 4852 24,'10'-4'22,"-10"4"1,0 0-1,0 0-3,0 0-3,10-3-1,-10 3-3,2 19 0,-4-3-1,7 11-4,-4 2 0,3 10-2,0 2 1,2 7-3,1-2 0,1 1-1,1-5-1,-3-1 0,2-4-1,0-4-1,-1-3-3,-3-8-1,3-2-3,-7-7-6,0-13-14,11 15-5,-11-15-2,10-13 3,-7-6 1</inkml:trace>
  <inkml:trace contextRef="#ctx0" brushRef="#br0" timeOffset="4888.4886">14053 4820 49,'0'0'27,"0"0"1,3 13 0,-3-13-17,10 28-4,-8-5 1,3 7 0,-2 3-1,5 5-2,-3 1-1,4 2-2,-3-3 0,-1-1-1,0-5-1,-1-5 0,-1-4-1,-2-4-1,1-4-2,-2-15-3,-1 15-8,1-15-8,0 0-8,-5-17 0,1-3 1</inkml:trace>
  <inkml:trace contextRef="#ctx0" brushRef="#br0" timeOffset="5655.5655">13934 4207 37,'-20'-23'16,"10"13"1,-4-1 1,0 4-3,-1 0-2,1 2-3,0 3-2,-1 0 0,2 4-1,-1 1-2,3 4 0,-2 2-1,4 4 0,1 2 1,0 4-2,3 3 0,2 3-1,3-1 0,4 2 0,1-2 0,4 0-1,1-2 0,4-2 0,1-5 0,3-2 0,0-4 0,1-3 0,1-3 1,1-3-1,-2-2 0,1-3 1,-2-4-1,0 0 0,-2-4 1,-1 0 0,-4-3-2,0-2 2,-2 0-2,-2-1 1,-2-1-1,-3 0 1,-1 0-1,-2 2 0,-2-1 1,-1 3-1,-5 1 1,0-1 0,-4 2 1,-1 2-1,-4-1 0,-1 1 0,-1 1-1,-3 3 1,1 0-1,0 1 1,2 2-1,1 1 0,0 3 0,3-2-1,2 6-1,1-1-2,4 6 0,-1 0-3,6 10-3,-1-1-7,9 14-11,4 6-5,1 5 0,9 13 2,1 6 1</inkml:trace>
  <inkml:trace contextRef="#ctx0" brushRef="#br0" timeOffset="6481.6481">14441 5953 32,'0'0'23,"0"0"-4,0 0 0,0 0-2,0 0-3,0 0-3,0 0-1,0 0 0,0 0-2,0 0 0,0 0-1,14 1-1,-2 0 0,1-2 0,7 2-1,3-2 0,6 4-2,2-3 0,5 2 0,3-2-1,5 2 0,2-2-1,2 1 1,1-1-1,-1 0 0,-2-2 0,-2 1 0,-3 0 0,-4 0-1,-5-1 0,-6 0-1,-3 2 0,-7-2-3,-2 3-1,-14-1-6,16-1-12,-16 1-13,0 0 0,0 0 0,7-12 2</inkml:trace>
  <inkml:trace contextRef="#ctx0" brushRef="#br0" timeOffset="7024.7024">15865 5863 12,'0'0'20,"-7"-16"2,7 16-7,-11-12-1,2 5 1,-1 0-2,-1 0-1,-1 1-2,-2-2-2,2 5 0,-3-3-1,0 2-1,-3 1-1,2 4 1,-1-1-1,1 7 0,-2 0-1,2 6 1,-1 2-1,3 6 0,0 4 0,2 5 0,1 3 0,4 2-1,3-2-1,4 4 1,3-5-1,5 1 0,5-6 0,3-1 0,5-8-1,2 0 1,3-5-1,-1-4 0,0-2 0,-2-4-1,0-1-2,-4-4 0,0 1-4,-7-7-2,4 3-9,-5-4-14,0-5-5,2 0 0,-1-7 0</inkml:trace>
  <inkml:trace contextRef="#ctx0" brushRef="#br0" timeOffset="7362.7362">16170 5726 33,'0'0'27,"0"0"3,0 0-1,6-11-13,-6 11-2,0 0 0,-8 20-1,7 3-5,-4 5 0,3 14-2,-4 4 0,4 10-1,-3 0-1,3 3 0,0-1-2,2-5 1,-1-6-3,1-9 0,1-4-3,-1-8-1,5-2-5,-5-10-8,0-14-17,15 10-2,-15-10 2,22-18 0</inkml:trace>
  <inkml:trace contextRef="#ctx0" brushRef="#br0" timeOffset="7669.7669">16485 5648 52,'0'0'30,"0"0"3,-7 16-1,5 5-9,-7 5-13,6 14 0,-6 7 0,4 10-3,-3 4-2,4 3-2,0-1 0,3-1-1,1-6-2,1-7 1,2-7-2,0-7-3,4-2-2,-5-10-7,5-1-10,-1-5-13,-6-17 2,10 10-2,-10-10 2</inkml:trace>
  <inkml:trace contextRef="#ctx0" brushRef="#br0" timeOffset="7949.7949">16357 6128 65,'-13'-1'30,"-3"-4"1,7 4 1,9 1-20,-17-6-4,17 6 1,-9-3-2,9 3 0,0 0-3,9-12 0,-9 12-2,19-14-2,-4 6-1,2-1-2,3 1-1,-1-4-2,4 7-6,-6-2-12,2-1-10,0 8 1,-3-2 0,3 6 1</inkml:trace>
  <inkml:trace contextRef="#ctx0" brushRef="#br0" timeOffset="8558.8555">16876 6181 36,'0'0'26,"14"10"2,-14-10 0,0 0-14,0 0-2,0 0 0,0 0-2,8 4-1,-8-4-1,12 0-2,-2 2-1,-1-1-1,7 3-1,0 0 0,3 6-1,0 1 0,0 6 0,-1 3 0,-1 3-1,-2 4 0,-5 1 0,-3 2 0,-6 1-1,-3-2 1,-6-1-2,-4-3 1,-4-2 0,-4-6 0,-2-2 1,-1-3-1,1-5 1,-1-2-1,3-4 1,2-2 0,4-3 1,1-2-1,4-1 1,9 7 0,-12-20-1,9 9 1,4-1-1,1-1 0,3 0 0,3 2 0,5 1 0,2 2-1,5 2 0,3 5 1,4 1-1,2 5 0,3 2 1,0 2-1,0 1 0,-2 0 0,-3-1-1,-2 2-2,-6-6-1,0 0-2,-9-8-4,3 3-12,-13 0-15,14-16 1,-9 4 0,-2-8 2</inkml:trace>
  <inkml:trace contextRef="#ctx0" brushRef="#br0" timeOffset="9002.9002">17783 5826 25,'1'-16'21,"-1"16"1,-5-23 2,-1 12-8,-6 4-8,-3 1 1,-3 5 1,-3 3 1,0 9-1,-2 4 0,1 9 0,-1 2-2,6 8-1,-2 1-1,8 7 0,4-4-1,5 3-1,4-6 0,5 1 0,4-4-2,5-3 1,1-2-2,5-3 1,0-3-1,3-4 0,3-3-2,0-5 0,4-3-4,-3-10-2,5 0-8,-6-9-13,0-6-9,3-2 1,-5-9 0,2 0 1</inkml:trace>
  <inkml:trace contextRef="#ctx0" brushRef="#br0" timeOffset="9332.9332">18310 5623 81,'11'4'31,"-11"-4"2,7 18 0,-1 3-27,-6 2 0,4 14 1,-5 1 0,3 10-1,-3 3-1,4 6-2,-2-2 0,3-1-1,-1-5-1,1-6-1,0-5-2,0-10-2,1-3-1,-2-10-1,3-1-8,-6-14-12,0 0-9,15-8 0,-8-9 0,5-2 3</inkml:trace>
  <inkml:trace contextRef="#ctx0" brushRef="#br0" timeOffset="9609.9607">18579 5624 59,'7'-12'30,"-7"2"0,0 10 1,5 14-19,-8 2 1,4 14-3,-4 5-2,3 13-2,-1 6 0,3 8-1,0-3-2,4 1-1,0-5-1,0-5-1,2-7-1,-1-7-2,2-4-3,-5-13-2,3 0-10,-4-7-14,-3-12-3,0 0 0,0 0 2</inkml:trace>
  <inkml:trace contextRef="#ctx0" brushRef="#br0" timeOffset="9859.9857">18415 6021 64,'-13'3'34,"0"-3"-1,13 0 1,-9 7-20,9-7-4,0 0 0,10-6-4,5 4-2,2-3-3,3-2-1,5 3-3,1-7-1,4 7-4,-5-7-8,0 3-13,0 4-5,-8-1-1,1 5 3</inkml:trace>
  <inkml:trace contextRef="#ctx0" brushRef="#br0" timeOffset="10468.0467">18789 6167 22,'0'0'26,"0"0"2,0 0-5,-1 11-2,1-11-2,13 9-3,-13-9-5,20 10 0,-8-3-4,6 5-1,-3 1-1,4 5 1,-2 2-1,3 6-2,-6 1 0,0 4-1,-5 2 0,-6 3-1,-3-1 0,-5-2-1,-8-1 0,-4-1 1,-4-6-1,-4-1 0,-3-4 0,-1-6 1,-1-4-1,2-2 1,2-3-1,1-3 1,4-3 1,4-2-1,3-6 0,4-1 1,4-4-1,4-1 1,3-3-1,5 1 0,4 0 0,3 5-1,4 2 1,3 4-1,3 8 1,1 3-1,2 5 0,2 3 0,0 2 0,1-1-1,0 0-1,-2-5-2,3 2-2,-5-11-4,4 1-9,-6-6-19,0-11 2,-1-2-1,-3-9 2</inkml:trace>
  <inkml:trace contextRef="#ctx0" brushRef="#br0" timeOffset="10920.0919">19100 5975 14,'0'0'22,"0"0"3,0 0-7,0 0 1,0 0 0,0 0-1,1 11-2,-1-11-3,11 3 0,-11-3-3,25 6-2,-10-5-2,8 4-1,0-4-1,5 3-1,0-3-1,1 0-2,0-1 0,-4-2-3,0 0-2,-5-5-5,-1 4-12,-2-3-14,-7-4 2,2 1-2,-4-6 3</inkml:trace>
  <inkml:trace contextRef="#ctx0" brushRef="#br0" timeOffset="11461.146">20101 5769 31,'-19'-10'20,"5"7"-3,-4-4 0,2 3-3,-1 1-2,-1-1-2,3 3-1,-5 0 0,2 2-1,-4 0 1,-1 4-1,-3 0 1,1 4-3,-5 0 1,3 10-1,-2 1 0,3 7-1,-1 2-1,7 6 0,3 2 0,4 3 0,5-3-1,8 2-1,5-6 0,9-2-1,6-5 0,7-5 0,7-6-1,3-5-2,5-4-1,-1-7-2,6-1-3,-6-11-3,5 2-9,-8-6-12,-4-6-3,1-1-1,-6-8 3</inkml:trace>
  <inkml:trace contextRef="#ctx0" brushRef="#br0" timeOffset="11711.171">20287 5742 35,'0'0'28,"0"0"2,0 0 1,-4 22-12,2-1-6,3 11 1,-2 4-4,3 9-2,-1 3-4,3 5 0,-1-4-2,1-1-2,1-8-2,-2-6-2,1-3-6,-4-12-13,0-19-10,5 17 0,-5-17-1,4-12 2</inkml:trace>
  <inkml:trace contextRef="#ctx0" brushRef="#br0" timeOffset="11980.1978">20489 5675 62,'0'0'31,"8"0"0,-4 14 1,-1 10-23,-4 7 2,4 12-2,-5 5-1,3 8-2,-2 3-2,2 1-1,0-1-2,0-8-2,3-3-2,-1-11-1,2-4-4,-4-13-8,4-5-13,-5-15-4,0 0-1,10 6 1</inkml:trace>
  <inkml:trace contextRef="#ctx0" brushRef="#br0" timeOffset="12243.2242">20355 6031 56,'0'0'33,"-16"5"0,16-5 0,0 0-18,0 0-2,10 7-2,-2-8-4,6 3-1,2-2-3,5 0-1,2-1-3,3-2-1,0 1-4,-4-6-2,4 5-10,-3-3-12,-5-4-4,1 5-2,-6-6 3</inkml:trace>
  <inkml:trace contextRef="#ctx0" brushRef="#br0" timeOffset="12546.2545">20803 6117 35,'0'0'30,"14"19"3,-14-19-1,21 7-8,-7 0-11,-1-5 1,7 2-4,-3-4-4,4 3-2,-1-3-1,0 1-1,0-2-2,-4-1-2,1 1-3,-6-3-5,-1 1-13,-1 1-11,-9 2 0,0 0-2,5-16 3</inkml:trace>
  <inkml:trace contextRef="#ctx0" brushRef="#br0" timeOffset="13198.3197">20751 6232 24,'0'0'27,"-7"20"1,7-20 3,0 0-10,-5 17-9,5-17 1,-4 24 1,-1-13-3,5 6-4,-4-3 0,3 3-4,-2-3 1,2 2-3,0-5 0,2 0-1,-1-11 1,4 14 0,-4-14 0,9 8 0,-9-8 0,16 0-1,-5-1 1,2-2-1,1 0 0,2-1 1,1 0-1,1 0 0,1 1 0,0 0 0,0 2-1,0 1 1,-3 3 0,0 1 0,-1 3 0,-3 3-1,-1 1 1,-3 4 0,-4 3 0,-1 1 0,-3 0-1,-2 2 2,-2 2-1,-3-2 0,-2-2 1,-3 0 0,-3-4 1,-2-1 0,-1-2 1,-2 0 1,-2-5-1,1 1 1,-1-5-1,3 2 0,1-5-1,2 0 0,0-2-1,4-2-1,3 0-2,0-6-1,9 10-5,-10-23-16,8 4-15,7-2 2,3-8-1,6-4-1</inkml:trace>
  <inkml:trace contextRef="#ctx0" brushRef="#br0" timeOffset="19268.9267">22272 4732 13,'2'25'23,"-3"-12"1,5 6-4,-3 1-3,1 2-4,0 2-2,0-1-3,1-2-2,-1-2-1,-1-4-1,-1-2 0,0-13-1,1 15 1,-1-15 0,0 0 1,0 0 1,0 0-1,0 0-1,-1-14 0,1 14 0,0-25-1,1 11-1,-2-7-1,2 0 0,0-1-1,1-1 1,0 0-1,1 0 0,1 3 1,1 2-1,1 4 0,3 2 0,2 6 0,2 6 1,0 5-1,4 5 0,-1 4 0,2 6 0,-1 1 0,0 4 1,-2-2-1,-1 1 0,-2-3 0,-4-3 0,-1-4 0,-1-1 0,-6-13 0,5 15 1,-5-15 0,0 0 0,0 0 1,0 0-1,0 0 1,0 0-1,1-10 0,0-1 0,-1-4-1,2-2 0,2-4 0,1-2-1,1 1 1,2 0 0,1 1 0,2 2-1,-1 4 1,1 3 0,-1 4 0,0 4 0,0 4 0,1 3 0,-1 5 0,-2 5 0,0 3 0,0 3 0,-2 3-1,0 2 1,-2 1-2,-3-2-1,2 2-1,-3-5-1,3 1-3,-4-8-2,5 2-4,-4-15-2,5 14-2,-5-14-1,10-2 1,-10 2-1,11-12 5,-11 12 3,14-15 6,-14 15 4,12-13 5,-12 13 4,0 0 2,9-12 2,-9 12 1,0 0 0,0 0-1,11-3-1,-11 3-1,17-4-1,-9-1-1,6 1-2,-1-3 0,1 1-2,-2-3-1,2 1 2,-5-3-3,1 1 0,-2-1 0,-8 11-1,10-20 1,-10 20 0,3-19 0,-3 19 0,-2-19-1,-1 8 1,3 11-1,-14-18 0,14 18 0,-17-17 0,8 11-1,-3 3 0,-1 2 0,1 3-1,-1 4 0,1 2 1,1 4-1,1 2 1,2 3-1,4 3 2,3 0 0,4 2 0,5 0 1,2 1 0,2-2-1,3 0 1,1-5 0,2 0-1,0-4 0,2-3 0,-1-3-3,-2-5-1,4-2-2,-5-6-3,6 0-6,-6-7-10,1-2-9,2-1-2,-4-6 3,3 3 0</inkml:trace>
  <inkml:trace contextRef="#ctx0" brushRef="#br0" timeOffset="19532.9531">23109 4543 44,'0'0'26,"0"0"3,0 0-9,-8 18-7,6-1-4,2 11-2,-3 4 0,2 8-2,-2 4-1,1 2-1,0 0-2,-1-3-1,3-3-2,-2-5-1,3-7-3,-2-7-5,3-6-6,3-3-13,-5-12 0,12-9 0,-7-8 2</inkml:trace>
  <inkml:trace contextRef="#ctx0" brushRef="#br0" timeOffset="20006.0004">23216 4583 24,'0'0'26,"1"-18"1,-1 18 3,-2 12-13,1 2-3,3 9-4,-1 4-4,2 7-1,0 3-1,2 4 0,0-1-1,1 0-2,0-4-1,0-7 1,1-3-1,-2-8 1,0-3-1,-5-15 0,6 18 1,-6-18 1,0 0 0,0 0-1,8-5 1,-8 5 0,9-22 1,0 8-1,-1-6 1,2-1-2,1-1 0,2 3 1,-3 2-1,1 3 1,-1 6-1,-1 4-1,-1 7 1,1 4 0,0 4-1,-1 3 1,1 4-1,-1-2-1,2 3-1,-2-4-1,0 1-1,-4-5-3,4 2-4,-8-13-7,0 0-9,0 0-6,0 0 0,0 0 2</inkml:trace>
  <inkml:trace contextRef="#ctx0" brushRef="#br0" timeOffset="20976.0974">23188 4823 39,'-26'7'29,"-2"-4"1,10 4-1,3-2-16,6 0-2,9-5-2,0 0-3,16 11-1,3-13-1,8 1-2,4-1 2,7-2-1,0 0-1,1-1-1,-1-1-1,-2 2 1,-2-1 0,-4 1 0,-5 1-2,-4 2 1,-3 0 0,-4 2 0,-2 1-1,-2 3 2,-10-5-1,14 18 0,-8-6 0,0 2 1,2 1-1,2-1 1,-1 0-1,2-2 1,1-3 0,1-3 0,-2-4 0,4-2 0,-2-3-1,1-3 1,-1-3-1,-1-2 1,1-2-1,0 1 0,-2-1-1,-1 2 1,-1 2 0,-9 9-1,13-11 1,-13 11-1,12 9 1,-4 3 0,2 11 0,-1 5 0,6 9 2,2 6 0,0 6 0,0 4-1,-3-1 2,-1 2-2,-5-7 2,-3-3-1,-8-9-2,-6-5 0,-5-8-1,-3-4 2,-4-9-1,0-3 1,-1-7-1,0-4 1,4-6 0,3-7 1,2-6-1,7-6-1,2-5 1,5-2-1,4-4 0,2-2 0,4-1-1,2 1 2,1 0-2,1 3 1,0-1-1,-1 2 1,2-2 1,-2 2 0,-2-3 1,-1 3-1,-4-1 1,0 1-1,-7 0-1,-1 4 0,-4 3-1,-1 2-1,-3 6 0,0 3 0,0 5 1,0 4-1,9 12 1,-12-6 0,12 6 1,-11 26-1,7-2 0,1 7 1,2 7-1,1 3 1,2 4 0,2 1 0,3-3 0,5-4 1,1-3-1,1-5-1,3 1-3,-2-10-3,4 5-14,1-3-15,-5-4 2,-2 1-3,-4-7 2</inkml:trace>
  <inkml:trace contextRef="#ctx0" brushRef="#br0" timeOffset="21668.1666">22558 5491 57,'-18'-4'33,"18"4"-1,0 0 2,-12 6-22,15 14-1,-5 3-2,3 12-3,-4 5-1,1 10-2,-2 4 0,0 4-3,-1-2-1,-1-9-2,2-1-4,-2-16-5,7-2-10,0-11-9,-1-17-3,10 4-1,-3-19 3</inkml:trace>
  <inkml:trace contextRef="#ctx0" brushRef="#br0" timeOffset="22351.2349">22705 5588 43,'0'0'29,"0"0"3,-5 13 1,-8 5-11,-2 0-11,4 9-4,-4-3 0,5 8-2,1-4 1,7 0-2,6-6-2,7-2 1,8-5-2,6-6 0,3-3 0,2-7-2,3-3-2,-3-6-2,2-2-3,-8-6-4,2 1-8,-9-3-4,-1 2-2,-6 1-1,-3 0 0,-3 6 5,-6 0 3,2 11 9,-9-7 10,9 7 8,-12 4 7,12-4 4,-11 13 3,11-13 1,0 15-1,0-15-4,15 14-3,1-8-3,2-5-3,3 2-1,-2-6-3,3 1-1,-4-4-1,-1 2 0,-5-5 0,-2 2 0,-10 7 0,8-16 0,-8 16-1,-4-18 1,4 18-2,-10-15 1,10 15-1,-12-10 1,12 10-2,-16 0 0,16 0 2,-13 17-2,9-3 1,0 6-1,2 2 1,3 4-1,4 1 2,3 1-2,3-1 1,5-3-1,1-3-1,2-3 0,2-4-2,-1-10-1,4 0-2,-4-12-4,6 0-5,-6-12-10,3-4-4,1-1-5,-6-9 0,2 1 2</inkml:trace>
  <inkml:trace contextRef="#ctx0" brushRef="#br0" timeOffset="22578.2576">23338 5456 38,'-8'-15'28,"8"15"4,-10-5-2,10 5-12,-7 25-4,2-4-6,5 12 2,-3 5-4,4 7-1,-2 3-2,4 3 0,1 2-1,-1-4-3,2-5-2,-4-11-6,4-1-4,-3-11-6,2-9-7,-4-12-8,0 0 1,0 0 2</inkml:trace>
  <inkml:trace contextRef="#ctx0" brushRef="#br0" timeOffset="23074.3072">23254 5708 59,'-16'-19'32,"16"19"1,0 0-10,0 0-7,0 0-5,12-2-3,6 3-4,0-3-1,5-1 0,1 0-3,3-2 1,0 2-3,0-1 2,-4 2-2,-4 1 0,0 4 1,-3 4-1,-4 6 1,-1 2 1,-3 5 1,-3 4-1,0-1 2,1 3-1,-2-2 1,3-2 1,0-3 0,3-4 0,3-6-1,4-3 1,-1-6-1,2-2 0,-2-6 0,1-3 0,-5-3-1,-1-1 0,-4-4 1,-3 2-1,-4-1 0,-3 2 0,-5 1-1,-3 3 1,-5 4-1,-4 5 0,-2 5 0,-3 4-1,1 3-1,1 2-2,6 3-2,0-5-4,12 5-5,5-14-12,0 0-9,15 8 0,2-16 1,7 4 3</inkml:trace>
  <inkml:trace contextRef="#ctx0" brushRef="#br0" timeOffset="23442.344">23757 5748 22,'15'31'29,"-13"-12"1,2 8 2,-1 1-11,-1-3-5,4 2-6,-3-6-3,3 0-1,-2-8-3,1-1 0,-5-12 0,0 0 0,0 0-1,11 2 1,-11-2 0,6-15 0,-2 1 0,2 0-1,2-4-1,3 0 2,2 0-1,2 4 1,-1 0 0,2 5 0,-2 3 0,1 7-1,-1 5 1,-3 6-1,-2 2-2,0 1 1,-3 4-3,-1-3-1,2 4-4,-3-9-6,5 3-14,-2-3-11,-7-11 1,13 6-1,-4-12 2</inkml:trace>
  <inkml:trace contextRef="#ctx0" brushRef="#br0" timeOffset="23885.3883">24159 5897 25,'12'12'29,"-12"-12"3,10 4 0,-10-4-11,0 0-5,12 4-1,-12-4-5,12-14-1,-9 2-3,7-1 0,-3-2-2,3 0 0,-4-5-1,1 3 0,-2-3-1,-1 1 0,-3-1 1,-2 3-1,-2 1-1,-1 0 1,-2 5-2,-2 2 1,-2 5 0,-2 6 0,3 4 0,-1 6-1,-1 3 2,1 5-2,4 1 1,2 3 0,1 1-1,6-1 2,1 0-2,5-3 2,6-3-2,2-3 1,6-2 0,4-3-1,5-6-1,1-1 1,1-2-3,0-7-5,2 0-27,-5 0-3,-31 6-1,51-15 0</inkml:trace>
  <inkml:trace contextRef="#ctx0" brushRef="#br0" timeOffset="25930.5928">14133 9039 40,'0'-17'25,"-5"-5"2,6 8-4,-3-1-4,1 1-6,1 14-1,0-16-3,0 16 0,0 0-4,0 0-2,0 0 0,-2 16-2,1 6 0,1 13 1,-1 11 0,1 15 0,0 16 1,1 15 1,-1 15 0,1 13-1,0 6 0,1 7-1,-2 4 1,2 3 1,-1-3-2,4-1 1,1-10-3,2-6 2,1-8-1,1-7 0,1-8-1,-1-6 1,0-8-2,-2-5 1,-1-4 0,-3-7 1,0-4-1,-1-7-1,-1-8 1,-1-8-1,-1-8 0,0-10-3,0-5 0,0-17-4,0 0-15,0 0-12,-11-38 1,7-1 0,-5-19-1</inkml:trace>
  <inkml:trace contextRef="#ctx0" brushRef="#br0" timeOffset="26762.676">14059 9028 24,'12'-13'22,"-10"-6"3,5 6-3,-3 1-3,-4 12-1,8-16-3,-8 16-2,0 0-1,1-11-4,-1 11-3,0 0 0,-6 16-1,-2 0-1,0 11 0,-4 6-1,-1 9 1,-2 3 0,-1 7 1,-1-2-1,4-2-1,0-7-1,4-6 1,1-10-1,3-6 0,1-7 0,4-12 1,0 0-1,0 0 0,8-18 1,1-3-1,1-8 0,3-2-1,3-8 1,2-4-1,0-2 0,-1 1 0,0 2 0,-2 4 0,-1 4 1,-2 3 0,-3 6 1,0 5-1,-2 7 0,1 6 1,2 8-1,5 10 0,1 6 0,6 8 0,1 6-1,5 5 0,2 4 0,3 0 1,-3-1-3,-4-5-1,-1 0-3,-6-13-7,0-3-22,-4-4-2,-5-10 1,0-4-1</inkml:trace>
  <inkml:trace contextRef="#ctx0" brushRef="#br0" timeOffset="28164.8162">14082 12434 54,'0'0'32,"0"0"1,-6 10 0,6-10-6,0 0-12,8-14-7,-8 14-1,16-17-2,-6 6-2,5 1 0,-1-1-2,-1 4 0,1 3 0,-1 1-1,-2 7 0,-1 2-1,-10-6 1,13 22 0,-10-7-1,-3 4 1,0 2 0,-5 1 1,-3 2-1,-2 0 1,-1-2-1,0-1-1,0 2-3,-1-4-3,5 3-12,1 0-15,-1-1-1,4 5 2,-2-1-3</inkml:trace>
  <inkml:trace contextRef="#ctx0" brushRef="#br0" timeOffset="28308.8306">14121 13216 110,'8'17'33,"-8"-17"-5,16-19-28,-5 3-30,-6-16-2,4-4-3</inkml:trace>
  <inkml:trace contextRef="#ctx0" brushRef="#br0" timeOffset="32719.2716">14701 9621 2,'0'0'8,"0"0"-1,-1-11-2,1 11 0,0 0-2,0 0-4,-1-11-2,1 11-5,0 0-1</inkml:trace>
  <inkml:trace contextRef="#ctx0" brushRef="#br0" timeOffset="33167.3164">14698 9585 3,'0'0'14,"0"0"1,0 0-2,0 0 2,0 0-1,0 0 1,0 0-1,0 0 0,0 0-1,0 0-1,0 0-1,0 0-2,0 0 0,0 0-2,0 0-2,0 0-1,0 0 0,4-11-1,-4 11-1,0 0 0,1 11 1,-1 0-1,2 9 0,0 6-1,1 10 1,-1 4-1,1 9 0,-2 1 0,1 0 0,0-1-1,-2-3 1,0-8-2,-1-4 1,1-7-2,-1-6-1,1-6-2,0-15-2,0 16-6,0-16-11,0 0-7,5-14-1,-1-4 1,7-1 2</inkml:trace>
  <inkml:trace contextRef="#ctx0" brushRef="#br0" timeOffset="33484.3481">14887 9518 51,'0'-13'26,"0"13"2,0 0 0,0 0-13,-1 19-1,1 1-2,2 9-3,0 4-2,2 10-1,-1 1 0,2 7-1,0-3-2,-1 0-1,1-3-1,-2-5-1,0-3-1,-1-7 0,0-1-3,-3-8-2,3-1-6,-4-6-9,2-14-11,-4 17 0,4-17 1,0 0 0</inkml:trace>
  <inkml:trace contextRef="#ctx0" brushRef="#br0" timeOffset="33703.37">14741 9944 71,'-17'0'32,"17"0"0,0 0-1,-3-12-13,3 12-9,13-15-3,-2 7-4,2-2-5,3-2-6,2 0-14,6 8-8,-5-6 0,4 10-1,-3-3 1</inkml:trace>
  <inkml:trace contextRef="#ctx0" brushRef="#br0" timeOffset="34206.4203">15057 9995 37,'1'25'25,"-1"-25"2,0 10 0,0-10-6,0 0-10,12-2-1,-12 2 0,19-6 0,-6 3-4,2 4-1,0 1-2,0 5-1,-3 1 0,-1 4-1,-4 3-1,-3 2-1,-5 5 0,-5-1 0,-4 2 0,-5-2-1,-1 1 2,-4-1-1,-1-2 1,-1-1 0,-1-7 0,4 0 2,0-4 0,4 0 0,0-6 1,4 0 1,3-6 0,8 5 0,-8-14 1,8 14-1,6-23 0,3 11-1,3 0 0,4 1 0,1 2-1,5 4 0,-1 3 0,2 4-1,1 4 0,-2 2 0,-1 1-1,-1 2-1,-1 2-3,-2-5-1,1 4-5,-6-9-16,1-4-10,1-1 2,0-10-1,1-4-1</inkml:trace>
  <inkml:trace contextRef="#ctx0" brushRef="#br0" timeOffset="34589.4586">15412 9585 61,'-17'-18'28,"17"18"0,-21 14 2,10 4-17,4 10-1,-2 2-2,5 7 0,1-2-2,7 4-2,4-8-1,5-2-1,3-9 0,6-6-1,3-9-1,3-6 1,1-7-1,1-5 0,-3-8-1,0-3 1,-5-2-1,-5-4 0,-6 0 0,-6-5-1,-9 0-1,-7 2 1,-5 5-1,-8 3-1,-5 6-1,-6 4-2,0 15-7,-6 7-17,1 5-6,2 5 1,0-1-1</inkml:trace>
  <inkml:trace contextRef="#ctx0" brushRef="#br0" timeOffset="35393.539">13141 9662 53,'0'0'28,"0"0"2,0 0-1,0 0-8,0 0-10,-1 15-3,2 9-2,-3 4-2,3 10 0,-2 4-1,3 4-1,-1 2 0,1-2-2,0-4-1,0-8-2,3-4-4,-3-9-9,2-11-16,5 1 1,-9-11-1,16-6 2</inkml:trace>
  <inkml:trace contextRef="#ctx0" brushRef="#br0" timeOffset="35643.564">13360 9697 75,'5'31'32,"-5"-6"-1,3 11 2,-1 3-21,-2 4-4,1 2-2,-2 1-3,1-3-2,-2-1-2,1-8-2,0-3-5,-2-6-7,2-9-12,2-1-4,-1-15 1,0 0-2,-8-7 3</inkml:trace>
  <inkml:trace contextRef="#ctx0" brushRef="#br0" timeOffset="35882.5879">13179 10008 81,'0'0'32,"-13"5"1,13-5 1,0 0-20,15 0-5,-2 0-2,2-4-1,5 2-2,2-3-1,3 2-1,0-1-3,0-3-3,0 4-2,-4-6-7,3 0-13,-2 2-9,-4-5 1,2 1 0,-4-6 1</inkml:trace>
  <inkml:trace contextRef="#ctx0" brushRef="#br0" timeOffset="36116.6112">13547 9819 79,'-5'12'32,"5"-12"1,0 0-3,15 3-17,-15-3-3,20 1-2,-8-2-2,3 1-1,0-2-3,1 0-3,0 0-2,-1-3-3,2 3-5,-4-5-11,0-2-12,3 3 1,-4-8-1,3 4 2</inkml:trace>
  <inkml:trace contextRef="#ctx0" brushRef="#br0" timeOffset="36371.6368">13653 9655 60,'-10'9'31,"5"7"1,-1-2-1,5 6-6,1 6-16,-2 2-2,3 9-1,-3 0-2,3 4-1,0 0-4,0-2-1,2-2-5,-3-3-11,2-7-14,3 4 0,-5-7-2,4-1 3</inkml:trace>
  <inkml:trace contextRef="#ctx0" brushRef="#br0" timeOffset="46125.6121">14800 10769 24,'0'0'16,"-6"-14"3,6 14 2,-4-13 1,4 13-2,0 0-2,-3-14-4,3 14-3,0 0-1,0 0-3,4 12-3,0 6-1,0 10-2,1 9 1,-2 11-1,1 9 0,-2 11 0,-2 3 0,-2 0-1,-2-2 1,0-7-2,-1-10-1,1-5-3,-1-15-5,3-11-12,3-6-9,-1-15 1,0 0-2,2-27 3</inkml:trace>
  <inkml:trace contextRef="#ctx0" brushRef="#br0" timeOffset="46410.6406">15006 10713 61,'0'0'29,"0"0"-1,8 17 2,-4 2-17,0 12-3,-2 5-3,3 10-1,-2 6-2,2 5-1,-4 4-2,2-3-1,-2-3 0,1-7-2,1-4-3,-3-9-6,0-9-12,4-1-7,-4-25 0,-1 17-1,1-17 1</inkml:trace>
  <inkml:trace contextRef="#ctx0" brushRef="#br0" timeOffset="46637.663">14877 11139 87,'-11'5'32,"11"-5"0,0 0 2,6-13-25,7 5-4,1-3-2,7 0-2,0 0-4,3-3-8,3 3-15,2 5-5,-6-2-1,3 8-1,-8-4 1</inkml:trace>
  <inkml:trace contextRef="#ctx0" brushRef="#br0" timeOffset="47818.7812">15259 11166 19,'0'0'18,"0"0"-1,0 0-1,0 0 0,0 0-2,0 0-2,0 0-2,0 0-1,0 0-1,0 0-1,0 0-1,0 0 0,0 0-1,0 0-1,0 0 1,0 0-2,0 0 0,0 0-1,0 0 0,0 0-1,0 0 1,0 0-1,0 0 0,10-7-1,-10 7 1,0 0 0,0 0-1,9-6 1,-9 6-1,0 0 0,0 0 1,0 0-1,0 0 0,0 0 1,0 0-1,0 0 1,0 0 0,0 0-1,0 0 1,0 0 0,0 0 0,0 0 0,0 0 0,0 0 0,-11 10 0,11-10 0,-14 17 0,5-2 0,-2 3 0,-2 2 1,1 3-1,1 0 1,0 3 0,4-3 0,3 1-1,2-4 1,3-3-1,2-3 1,3-3-1,-6-11 0,17 10 0,-8-10 1,1-3-1,0-4 0,1-4 0,-1-2 0,-1-2-1,0-2 1,0-3-1,-1-1 0,-1-1 0,-1 1 0,0 2 0,-2 3 0,-1 2 0,0 3 0,-3 11-1,0 0 1,0 0-1,3 15 1,-3 5 0,2 6-1,0 4 1,0 6 0,3 5-1,1 0 1,0 1-1,0-2 1,-2-3-2,-1-2 3,-2-3-2,-3-6 2,-4-1-1,-5-4 1,-3-4 0,-4-3 0,0-2 0,-2-5-1,1-3-1,1-6 0,0-6-3,7-3-3,-1-12-10,7-6-18,7 0 0,2-12 1,6-2-1</inkml:trace>
  <inkml:trace contextRef="#ctx0" brushRef="#br0" timeOffset="49066.9062">15262 10646 25,'0'0'20,"-9"-7"-1,9 7-1,0 0 1,0 0-3,0 0 0,0 0-2,0 0-1,0 0 0,0 0-3,-2-12-2,2 12-1,0 0-2,9-11 0,-9 11-2,13-11 0,-4 5-1,3 1-1,1 1 0,2 4 0,0 2-1,1 4 0,-1 4 0,0 4 0,-1 4 0,-2 3 0,-1 1 0,-4 1 0,-5 1-1,-1-2 2,-3-4-2,-5 1 1,-5-5 0,-2-1 0,-1-4 0,-1 0 0,0-5 0,0 0 0,1-3 1,3-1 0,1-4 0,11 4 0,-14-5 1,14 5 1,0 0-1,-8-12 1,8 12-1,0 0 0,9-11 1,0 10-1,3 0-1,5 0 0,3 1-2,1 0 1,3 1 0,-1 0-1,0 0-1,-2-1-1,-1 3-3,-5-7-3,1 5-6,-6-5-12,0-3-8,1 1 0,-4-6 1,3 2 1</inkml:trace>
  <inkml:trace contextRef="#ctx0" brushRef="#br0" timeOffset="49367.9363">15520 10592 70,'0'0'31,"0"0"0,0 0 1,1 12-12,-1-12-8,11 0-2,-11 0-1,16-2-2,-6 1-2,3 1-1,-3-1-2,3 1 0,-1-1-2,-2-1-1,2 0-2,-3-2-1,0 4-3,-9 0-5,18-10-7,-18 10-10,10-12-5,-10 12 1,7-16 0,-7 16 2</inkml:trace>
  <inkml:trace contextRef="#ctx0" brushRef="#br0" timeOffset="49645.9641">15611 10467 46,'0'0'26,"-10"6"2,10-6 2,4 14-12,-4-4-2,4 8-1,-2-1-2,4 8-2,-2 1-3,3 2-2,-2-2-2,2 1-1,-2-5-2,0-2-3,1-2-2,-3-8-5,-3-10-17,12 19-9,-12-19 2,0 0-2,11-4 2</inkml:trace>
  <inkml:trace contextRef="#ctx0" brushRef="#br0" timeOffset="128057.8045">12558 14732 11,'10'6'8,"-10"-6"1,0 0 1,0 0-2,0 0 0,0 0-1,10-9 0,-10 9 0,0 0 0,10-8 0,-10 8 0,0 0 1,11-9-1,-11 9 1,0 0 0,0 0 0,9-14-1,-9 14-1,0 0-1,0-12 0,0 12-2,-5-12 0,5 12-1,-9-13-1,9 13 0,-14-10 1,14 10-1,-16-10 0,6 8 0,-1 1 0,0 2 0,-1 1 0,-3 3 0,1 3 0,-4 3 1,2 1 1,-2 6-1,2 4 0,-1 3 1,3 4-1,0 1 0,4 3 0,3 2-1,5 0 0,2-1 1,3-2-1,5-1 1,6-2 0,2-3-1,4-2 1,2-3 0,4-1-1,-1-5 1,1-2-1,-2-3 0,-1-3-1,-3-1-1,-2-6-2,0 0-6,-6-6-17,0-4-9,1-1 1,-3-6-2,3-1 2</inkml:trace>
  <inkml:trace contextRef="#ctx0" brushRef="#br0" timeOffset="129112.91">11859 14917 39,'0'0'27,"0"0"3,0 0-5,0 0-7,12 5-4,1-1-2,-1-5-1,6 3-5,3-2-1,6 4-2,-1-3-1,1 1-2,1-1-1,-1 1-3,-2 1-5,-5-4-12,-6-1-10,0 2-1,-14 0-1,9-12 2</inkml:trace>
  <inkml:trace contextRef="#ctx0" brushRef="#br0" timeOffset="129598.9586">11210 14771 41,'0'0'26,"0"0"3,0 0-1,0 0-12,0 0-6,0 0-1,0 0-3,0 0 0,3 10-2,0 3-1,0 7-1,1 3-1,1 6 0,0 4 1,1 1-1,-2-2 0,0-3 0,-1-1-2,-1-6-1,1-2-5,-3-10-7,0-10-5,4 14-9,-4-14-5,0 0 2,9-13 1</inkml:trace>
  <inkml:trace contextRef="#ctx0" brushRef="#br0" timeOffset="129876.9864">11378 14729 34,'8'-12'26,"-6"-4"3,-2 16-2,8-17-10,-8 17-6,0 0-2,0 0-2,8 19 0,-7 0-1,2 6-3,0 7 0,2 5 0,-1 3-1,2 2 0,0-5-2,-1-2-1,1-2-2,0-8-2,2-2-5,-4-10-4,-4-13-12,12 11-5,-12-11 0,0 0 1</inkml:trace>
  <inkml:trace contextRef="#ctx0" brushRef="#br0" timeOffset="130104.0091">11277 14904 56,'0'0'31,"-13"8"-1,13-8 1,0 0-18,10 5-4,1-4-3,1-4-2,5 3-1,2 0-5,3-4-7,5-2-18,5 2-4,2-5-1,6 2 2</inkml:trace>
  <inkml:trace contextRef="#ctx0" brushRef="#br0" timeOffset="130637.0624">12951 14837 6,'0'0'19,"0"0"1,0 0-4,0 0-1,0 0 3,0 0-2,0 0-1,0 0-1,0 0-1,0 0-2,14 5 0,-1-2-3,2-3-2,6 3-1,2-3-1,4 1-1,0-1-1,2 0-1,0-1 0,0 0-1,-1 1-2,-3-4-2,0 3-3,-5-4-4,0 5-10,-6-1-9,-4-2-3,-1 3 1,-9 0 0</inkml:trace>
  <inkml:trace contextRef="#ctx0" brushRef="#br0" timeOffset="131020.1007">12990 14970 26,'-6'11'23,"6"-11"3,0 0-2,0 0-5,0 0-2,8 15-1,-8-15-2,16 7-1,-5-7-3,7 5-2,-4-4-3,4 1-2,-1-1-1,2-1-1,-1 0-1,1-1-1,0 0-2,-2-4-2,3 5-7,-5-4-9,0-2-12,2 5-1,-6-5 1,1 4 1</inkml:trace>
  <inkml:trace contextRef="#ctx0" brushRef="#br0" timeOffset="131412.1399">12962 15179 13,'0'0'22,"-5"14"3,5-14 4,0 0-10,9 5-3,-9-5-1,14 3 0,-14-3-3,21 3-1,-11-3-5,5 2-1,-2-2-3,0 0-1,2 0-3,-1-3-2,5 1-6,-3-5-11,5-3-10,4 3 0,-1-8-1,7 2 0</inkml:trace>
  <inkml:trace contextRef="#ctx0" brushRef="#br0" timeOffset="132036.2023">13890 14859 13,'-9'-3'20,"9"3"1,0 0 2,-13-11-7,13 11-5,-9-7-1,9 7 0,-14-5-2,4 1-1,0 3-1,-1 0-1,-3 2-1,-1 0-1,-2 3 1,-2-1-1,1 4 0,-3 0 2,-1 4-2,-1-1 0,3 4 0,-3 0-1,4 4 1,-1-1-1,1 4 1,3 0-1,4 1 0,3 1 0,4-1 0,4 0 0,5 0 0,4-3 0,4 1 0,3-4 0,4-1 0,1-3-1,2-2 0,1-4 0,-1-1-2,2-3-1,-2-5-2,0 1-4,-4-7-5,6 3-12,-4-3-8,0-5-1,3 1 0,-4-4 2</inkml:trace>
  <inkml:trace contextRef="#ctx0" brushRef="#br0" timeOffset="132517.2504">14087 14965 31,'0'0'23,"1"10"2,-1-10-5,0 0-5,11 4-1,-11-4-2,19 3-1,-5-3-1,6 4 0,5-6-3,7 5-1,4-4-2,6 2 0,1-5-2,4 2 0,2-2-3,-3-1-4,1 1-11,-3-2-17,-8-5 1,1 1-1,-8-7 1</inkml:trace>
  <inkml:trace contextRef="#ctx0" brushRef="#br0" timeOffset="133547.3531">15286 14848 12,'0'0'21,"0"0"2,0 0 0,0 0-6,0 0-3,0 0-1,-9-6-2,9 6-1,-12-6-1,3 1-1,9 5-1,-19-7-1,6 6-1,-3-2-2,0 3 1,-1-1-2,0 2 1,-2 1-1,1 3 1,0 2-1,3 2 0,-1 3-1,4 2 1,0 2-1,3 3 1,5 1-1,4 2 0,2-1 1,6 1-1,4 0 1,4-3 0,5-2 0,3 0-1,2-3 1,3-1-1,1-4 0,0-1-1,1-2 0,-1-1-1,0-2-1,-3-5-3,1 3-2,-5-7-4,4 4-8,-4-6-9,-3-2-6,4 0-1,-4-7 2,4 5 2</inkml:trace>
  <inkml:trace contextRef="#ctx0" brushRef="#br0" timeOffset="133863.3847">15879 14676 56,'15'-10'29,"-15"10"1,0 0-1,0 0-8,0 0-11,11 13-6,-9 4 0,1 9 0,-3 4 1,3 10-2,-1 4 2,1 6-2,-2-1 0,1 3-2,-1-7-1,0-4-1,1-5-2,-2-9-3,3-5-4,-4-10-9,1-12-13,8 5-1,-5-18 0,4-1 1</inkml:trace>
  <inkml:trace contextRef="#ctx0" brushRef="#br0" timeOffset="134141.4128">16076 14672 78,'10'-3'32,"-4"14"-2,-4 0 2,-1 10-21,4 11-7,-2 4 1,2 11-2,-1 3 0,3 7 0,-3 0-1,3 3 0,-2-8 0,1-4-2,0-7-1,-2-8-2,2-7-3,-4-11-3,3-4-11,-5-11-10,0 0-3,0 0-2,0-24 4</inkml:trace>
  <inkml:trace contextRef="#ctx0" brushRef="#br0" timeOffset="134383.437">15954 14979 63,'0'0'32,"-12"5"-1,12-5 1,0 0-17,15-3-6,-2 2-3,3-4-1,4 3-2,3-2-1,2 1-3,3 4-5,-3-5-6,4 4-12,-1 3-8,-5-4-1,2 3 0,-5-2 0</inkml:trace>
  <inkml:trace contextRef="#ctx0" brushRef="#br0" timeOffset="134945.4932">16343 15131 26,'0'0'26,"0"0"1,0 0 2,10-12-10,-10 12-4,14-5-4,-14 5-2,19 1-1,-9 1-3,4 7-1,0-1-2,1 6 0,-2 1 0,2 6 0,-3 0-1,0 3 1,-4 0-1,-2 2 0,-3-2-1,-3-1 1,-3 0-1,-5-2 1,-5-4-1,-4-1 0,-1-3 1,-3-1-1,-3-4 1,3-1 0,-1-6 0,5 0 0,1-2 1,5-1-1,1-4 2,10 6-1,-11-15 1,11 15-1,-1-16 1,1 16-2,7-17 1,-7 17-1,18-11 1,-6 9-1,3 4-2,1 0 2,5 5-2,-1 0 1,1 1-2,-2-1 0,0 2-2,-2-6-2,2 3-6,-8-9-11,2-4-11,0 0-1,0-4 2,3-3-1</inkml:trace>
  <inkml:trace contextRef="#ctx0" brushRef="#br0" timeOffset="135465.5452">17170 14891 15,'0'0'19,"2"-12"2,-2 12-7,-10-14 2,1 7-1,-3 0 0,-3 3-2,-4-2-1,-3 2-2,-5 0-2,-1 2-1,-4 1-1,-1 5-1,-1-1 0,2 5 0,-1 3 0,5 4-1,3 0 0,4 5-1,5 0-1,6 3 0,6 2 0,7 1 0,8-1 0,5 3-1,7-1 1,5 0-1,4-5 0,4-2 1,-1-6-2,1-4 1,0-4-2,-2-6-1,-1-3-3,-5-10-3,1 4-8,-5-7-13,-2-2-6,1-2 1,-5-7-1</inkml:trace>
  <inkml:trace contextRef="#ctx0" brushRef="#br0" timeOffset="135759.5746">17391 14742 75,'0'0'30,"1"18"0,-1-18-2,-2 15-17,3 3-7,0 5 0,0 9-1,0 5 1,2 8-1,-1-1 0,1 1 1,1-1-3,-1-5-1,1-4-3,-2-11-3,4-3-7,-4-9-11,-2-12-8,0 0-1,6-10-1,-1-3 3</inkml:trace>
  <inkml:trace contextRef="#ctx0" brushRef="#br0" timeOffset="136016.6003">17549 14751 64,'0'0'30,"12"-1"-1,-12 1-1,3 23-17,1 2-5,-3 1 1,2 11-2,-2 2 1,3 5-2,-2-4-1,2 2-1,-2-3-2,1-8-3,2 0-6,-4-13-12,0-6-10,-1-12-2,0 0 0,0 0 1</inkml:trace>
  <inkml:trace contextRef="#ctx0" brushRef="#br0" timeOffset="136262.6249">17386 14966 94,'0'0'35,"-13"11"-1,13-11-1,12 0-25,-3-2-4,5 2-1,3-2-1,2-1-2,3 3-4,1-4-3,3 5-5,-4-5-7,6 3-9,-1 4-5,-3-3-2,2 5 2,-4 0 3</inkml:trace>
  <inkml:trace contextRef="#ctx0" brushRef="#br0" timeOffset="136728.6715">17760 15057 32,'10'23'22,"-10"-23"-2,2 14 0,-2-14-3,0 0-3,6 11-1,-6-11-2,9 5-1,-9-5-1,17 14 0,-8-3-3,3 8-1,-1-1-2,1 7-1,-1 0-1,-2 5 1,-3-2-2,-3 1 1,-3-2-1,-3 0 1,-5-5-1,-2-2 0,-3-4 0,-1-2 1,0-4 0,0 0 0,0-7 0,4 1 1,1-4 0,9 0 1,-10-1 0,10 1-1,0 0 1,2-13 0,-2 13-1,11-12-1,-11 12 1,18-12-2,-6 9 1,3 3-1,2 1 0,3 3 0,0 1 0,0 2 0,3 2-1,-2-1 0,1 0-2,-2-3 0,-1 0-3,-4-6-5,5 2-12,-6-5-14,-1-8 1,-1-2 0,-2-7 3</inkml:trace>
  <inkml:trace contextRef="#ctx0" brushRef="#br0" timeOffset="137157.7144">18496 14851 40,'0'0'25,"-3"-16"0,3 16 0,-19-13-9,6 4-10,-3 1-1,-5-2 0,-2 4 0,-3 1 1,0 5 1,-4 0 1,1 7-2,-4 0-1,3 7 0,-2 1 0,5 9-1,0 1-1,8 7 0,4 1 0,9 3 0,6 2-1,8-1 1,7-1-1,9-2 0,5-5 0,6-4 0,6-7-2,3-6-2,2-4-3,-1-15-8,3-4-22,3-8-1,-2-9 1,5-5-1</inkml:trace>
  <inkml:trace contextRef="#ctx0" brushRef="#br0" timeOffset="147999.7985">20902 6346 22,'7'18'21,"-18"-14"0,3 8 2,-11-2-11,-1 4-11,2 4-2,-2 5 2,-1-4 0,4 2 0,3-2 0,5-4 3,6-3 0,3-12 0,16 3 0,0-11 0,4-5 1,4-5-1,1-4-1,0-5-2,-2 1 1,-4-1-1,-7 3 0,-4 3-1,-9 3 2,-9 9-2,-9 6 2,-9 8-1,-5 7 0,-6 7 2,-4 11-2,-3 4 2,6 5-1,1 0 0,11-2-1,7-3 2,9-6 0,11-10-1,14-11 0,9-12 2,9-10-2,7-11 0,3-4 0,1-9-1,-1 0 1,-6-3-2,-7 1 1,-7 3-1,-8 7 0,-10 5-1,-6 10 1,-9 9-1,-6 8 1,-7 11 0,-2 6-4,0 14-5,1 4-8,2 6-13,11 8-1,1-4 0,11 5-1</inkml:trace>
  <inkml:trace contextRef="#ctx0" brushRef="#br0" timeOffset="150593.0578">20632 6250 20,'0'0'18,"0"0"-2,0 0 1,0 0 1,0 0-2,0 0-3,0 0 0,0 0-3,0 0-1,0 0-1,0 0-2,0 0 1,0 0-2,0 0-1,0 0 0,11-2 0,4 4-1,3-2 0,7 1-1,4-1 0,2 1-1,2 0 1,1 0-1,-2 2-1,-4-1 1,-3 0-1,-7 1 0,-5-2 1,-1 1-1,-12-2 0,10 1 1,-10-1-1,0 0 0,0 0 1,-8 6 0,8-6 0,-17 9 1,3-2-2,-1 3 2,-5 1-1,-4 3 0,-4 0 1,-1 6-1,-4 1 1,-1 4-2,-1 2 3,-1 2-2,0-2 0,5 0 0,4-5 0,5-2 0,4-5 0,5-4-1,13-11 1,-11 10-1,11-10 1,9 0-1,4-4 1,5 0-1,2-1 0,5 0 1,3 3-2,4 1 1,0 2 0,0 5-1,-3 4 1,-2 5 0,-4 5-1,-4 2 1,-3 4 0,-3 0 0,-6 2 0,-4 0 0,-5 0 1,-4 0-1,-4 0 1,-4 1 2,-4-2-1,-5 1 1,-2-2-1,-1-2 0,0-2 0,2-1 0,1-7 0,5-1-2,3-3 1,4-3-1,11-7 0,-11 5 0,11-5 0,0 0-2,0 0 0,0 0-3,4-12-3,-4 1-6,7 1-22,-7 10-3,14-20 1,-5 9 1</inkml:trace>
  <inkml:trace contextRef="#ctx0" brushRef="#br0" timeOffset="153077.3062">18891 14735 23,'-9'2'22,"9"-2"0,0 0-1,0 0-5,0 13-2,0-13 0,1 25-2,-1-7-1,4 9-3,-3 1 2,2 8-4,-1-1-2,2 6-1,-1-1-1,0-2-1,0-2 0,-1-3-1,0-3-1,-2-6-3,2-1-4,-3-9-8,1-14-12,4 19-3,-4-19-1,0 0 2</inkml:trace>
  <inkml:trace contextRef="#ctx0" brushRef="#br0" timeOffset="153393.3378">19138 14771 57,'0'0'25,"9"4"4,-9-4-1,-8 21-14,9 3-5,-2 1 0,2 13-1,-2 0-1,3 11 0,-2-2-1,4 1-2,-2-3-2,2-3-2,0-5-3,-1-8-3,3-4-4,-5-8-8,3-7-8,-4-10-7,2 11 0,-2-11 1</inkml:trace>
  <inkml:trace contextRef="#ctx0" brushRef="#br0" timeOffset="153677.3662">18909 15084 36,'-10'7'25,"-1"-7"4,11 0 1,0 0-13,0 0-5,0 0-2,0 0-1,10-6 0,1 1-3,5-1-2,0 0-1,4-1-2,1 2 0,0-1-1,1 3-4,-3-4-6,0 2-17,-1 5-4,-4-6 0,1 6-2</inkml:trace>
  <inkml:trace contextRef="#ctx0" brushRef="#br0" timeOffset="154468.4453">19437 15200 49,'5'14'27,"-5"-14"3,0 0-1,0 0-10,9 5-10,-9-5-1,10-5-1,0 5 0,-1-3-1,4 4-1,-1-2-1,2 2-1,0 0-1,2 4-1,0 1 0,1 2 0,-1 2-1,0 3 1,0 2-1,-1 3 0,-1 1 0,-2-1 0,-5 3-1,-2 0 1,-3-1 0,-4 0 0,-3-1-1,-2-3 1,-2-1 1,-1-1-1,0-3 0,1-3 1,9-8 0,-15 10 0,15-10 0,0 0 1,-10 4-1,10-4 0,0 0 1,0 0-2,9-13 1,-9 13-1,16-11 0,-4 7 0,6 0 0,2 3 0,5 3-1,2 3 1,2 4 0,0 3 0,0 3 0,0 4 0,-4 3-1,-5 2 1,-3 2 0,-5 2 0,-5-1 0,-3 1 0,-7-2 1,-4 0 0,-5-2-1,-7 1 2,-4-4-1,-4-2 1,-6 1 0,-2-2 1,-3-3-1,0-2 1,0-4-1,3-2 0,0-3-1,4-3 0,2-2 0,5-2-2,2-1-1,-1-4-2,6 3-15,-1-7-19,0-4 0,0-4 0,0-9-1</inkml:trace>
</inkml:ink>
</file>

<file path=ppt/ink/ink1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52:42.797"/>
    </inkml:context>
    <inkml:brush xml:id="br0">
      <inkml:brushProperty name="width" value="0.05292" units="cm"/>
      <inkml:brushProperty name="height" value="0.05292" units="cm"/>
      <inkml:brushProperty name="color" value="#7030A0"/>
    </inkml:brush>
  </inkml:definitions>
  <inkml:trace contextRef="#ctx0" brushRef="#br0">18767 6097 36,'-17'0'22,"17"0"0,-10 3-3,10-3-15,0 0 0,-5 19-1,3-2 2,-2 9 1,1 7 2,-2 3 1,3 5-1,-1-3 1,4 1-2,0-11 3,10-5-3,6-19-1,10-14-1,10-16-3,10-13-1,8-12-3,4-14-1,6-7-3,-1-10-5,2 1-13,-1 5-9,-8-4 1,4 12 1,-10-5 1</inkml:trace>
  <inkml:trace contextRef="#ctx0" brushRef="#br0" timeOffset="12523.2522">3607 15658 64,'-4'-11'30,"4"11"-2,8-12-2,2 6-18,-10 6-4,18-6-1,-7 9-1,0 8-1,1 4 0,-1 5 0,-2 3 1,0 4 1,-1 1-1,0 1 1,-1-4 0,1-2 1,-3-4 0,4-3 0,-1-4 0,4-4-1,0-6 0,6-5 0,5-11-2,9-10-3,15-9-9,9-16-23,14-20 2,18-14-2,11-22-2</inkml:trace>
  <inkml:trace contextRef="#ctx0" brushRef="#br0" timeOffset="19873.9872">2657 14292 10,'0'0'13,"0"0"-1,0 0 0,-2-13-1,2 13-1,0 0 0,0 0 0,-2-11 0,2 11-1,0 0-1,0 0 0,0 0-1,0 0-1,0 0-1,-9 9-1,2 1-1,-1 6 0,-1 1 0,-2 2-1,-1 3 0,-1 0 0,1 2-1,0-3-1,2-2-3,1-2-4,0-4-4,9-13-8,-9 22-9,9-22-1,0 0 1,0 0 1</inkml:trace>
  <inkml:trace contextRef="#ctx0" brushRef="#br0" timeOffset="21324.1321">2504 14210 16,'2'14'21,"-2"-14"0,0 0 1,0 0-7,0 12-6,0-12-1,7 18 0,-1-6-1,3 5 0,5 2-1,2 0 0,5 1-3,0-1-1,2-3-3,1-1-2,-2-4-3,1-3-5,-2-1-8,-6-7-7,4 4-3,-6-10 3,2 5 0</inkml:trace>
  <inkml:trace contextRef="#ctx0" brushRef="#br0" timeOffset="21672.167">2519 14379 20,'0'0'23,"0"0"3,0 0 2,4 11-9,-4-11-7,13 3-1,-4-5-2,3 4 0,3-2-3,4-3-3,1 1-7,-1-4-13,-2-4-11,4 0-1,-4-8-2,4 2 1</inkml:trace>
</inkml:ink>
</file>

<file path=ppt/ink/ink1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55:01.029"/>
    </inkml:context>
    <inkml:brush xml:id="br0">
      <inkml:brushProperty name="width" value="0.05292" units="cm"/>
      <inkml:brushProperty name="height" value="0.05292" units="cm"/>
      <inkml:brushProperty name="color" value="#7030A0"/>
    </inkml:brush>
  </inkml:definitions>
  <inkml:trace contextRef="#ctx0" brushRef="#br0">11288 2793 7,'0'0'14,"1"-10"0,-1 10-1,1-12-2,-1 12-3,0-12 0,0 12 0,-2-15 1,2 15-4,-3-16 0,3 16 0,-7-16-1,7 16 1,-10-17-1,10 17-1,-15-16 0,4 8 0,-2 1-1,-1-1-1,-5 2 0,-2 0 0,-5 2 0,-3 2 0,-4 3 0,-6 3 0,-3 4 1,-6 5-1,-5 4 1,-4 3 1,-3 6-1,-3 1 0,-2 4-1,-2 3 1,1 2 0,1 2-1,2 1 0,0 2 1,5 2-1,0 3 0,2 3 0,1 4 1,0 4-1,3 0 0,2 1 0,1 2 0,1 0 1,2 1 0,2 0-1,2-2 0,4 1 0,-1 0 0,-1 2-1,0 3 2,3 0-2,-1-1 1,2-1 0,1 0 0,2-2 1,2-5-1,3-1 0,2-4 0,3-3 0,2-2 0,4-2-1,0-6 0,2 0 0,2-3 0,2-4 0,0-3 0,1-3 0,1-5 0,3-3 0,1-4 0,2-3 0,3-10 0,-5 12 0,5-12-1,0 0 1,0 0-1,0 0 1,0 0-1,-3-13 0,1 2 0,-1-5 0,0-2 1,-2-6-1,0-1 0,-1-2 0,-2-1 1,0 1-1,0 0 1,1 3-1,-1 2 1,0 1 0,0 2 1,1 1-2,2 3 2,0 1-1,0 2 0,2 2 1,3 10 0,-4-14-1,4 14 1,0 0-1,-2-11 1,2 11-1,0 0 0,0 0 0,0 0 0,10 18 0,-5-5 0,1 4 0,1 5 1,2 4-1,-1 3 0,1 3 0,-2 3 0,1-1 0,0 1 0,-1-3 1,-1-1-1,-1-3 0,0-4 0,-1-1 0,0-6 1,-1-1-1,0-4 1,-3-12-1,4 16 1,-4-16-1,0 0 1,12 11 1,-12-11 0,17-4 0,-5-3 0,3-1 0,4-5 0,3-1 0,0-2 0,3-2-1,2 1 0,-1-1 0,0 3 0,0 1 0,-1 3-2,-4 0-1,2 5-7,-6 4-24,-1-6-1,0 1 1,-6-12-2</inkml:trace>
  <inkml:trace contextRef="#ctx0" brushRef="#br0" timeOffset="3728.3728">11502 2584 21,'11'4'11,"-11"-4"1,0 0 3,12 8-1,-3-3 2,-1-2-3,3 0-1,4 0-1,-1-4-2,4 1-1,-1-6-2,4-1-2,-3-5 0,3 1-1,-4-6 0,0 1 0,-4-5-1,1 3 1,-4-3 0,-3 3-1,-2-1 0,-2 2-1,-3-1 1,-1 4-1,-3 0 1,1 0-1,-4 4 0,0-1 0,7 11 0,-16-9-1,8 8 0,-2 2-1,1 2 1,-1 7-1,1 0 0,0 5 1,1 4-1,2 1 1,1 5 0,2 2 0,3 2 0,1 3 1,2 0-1,3-1 0,1-1 0,2 0 0,1-5 1,3-1 0,0-6-1,0-3 1,1-4 0,2-4 1,-3-5-2,2-4 1,-2-3-2,0-5 0,1-2-3,-4-8-3,5 0-8,-3-6-9,0-7-7,4-1-1,-4-8 2,4 1 0</inkml:trace>
  <inkml:trace contextRef="#ctx0" brushRef="#br0" timeOffset="4043.4043">11903 1820 40,'0'0'25,"-17"1"2,17-1 0,-7 16-16,5-1-1,5 12-1,-2 8-1,6 12-1,-3 7-1,4 6 0,1 7-4,2 1-1,-1-3-1,0-4 1,0-8-2,-2-5 0,2-5-2,-5-6-5,3-5-1,-4-9-7,1-5-9,1-1-5,-6-17 0,8 8 1</inkml:trace>
  <inkml:trace contextRef="#ctx0" brushRef="#br0" timeOffset="4600.46">12083 2457 14,'0'0'20,"10"8"3,-10-8 2,0 0-6,0 0-8,10-2 1,-10 2 0,11-4-2,-1 1-1,-10 3-2,17-15-2,-10 3 0,4 0-2,-3-3-1,1-2 0,-2-1-1,1 0 1,-1 0 0,-1 2-1,-3-1 1,0 3-1,-4 0 1,1 14 0,-4-18-1,4 18 0,-11-14 0,11 14 0,-14-8 0,14 8-1,-17-3-1,8 6 1,0 1-1,-1 4 1,1 6 0,0 4-1,2 1 1,0 3 0,1 1 0,3 0 0,1 2 0,2-2 0,2-3 1,2-1-1,2-3 0,1-1 1,0-2-1,1-2 1,2-4-1,1-2 0,2-1-2,1-5-1,2-2-3,1-6-3,5 0-7,-1-8-8,1-4-8,3 0 0,-2-10 3,4 3 0</inkml:trace>
  <inkml:trace contextRef="#ctx0" brushRef="#br0" timeOffset="4908.4906">12460 2200 14,'-6'15'22,"-8"-4"1,6 8-4,-4 2-3,2 2-1,1 2-3,2-1-3,3 3-2,1-4-2,4 3-1,1-7 0,5-2-1,2-2 0,3-1-1,1-3 0,1-3 0,1-5-1,2 0 0,1-4-1,0-4-1,0-4-2,-1-7-2,3 0-3,-4-11-4,6-2-4,-4-5-6,-2-7-4,1 2-1,-5-9 3</inkml:trace>
  <inkml:trace contextRef="#ctx0" brushRef="#br0" timeOffset="5148.5148">12700 1960 41,'-3'-18'24,"-6"2"-1,9 16-5,-16-12-2,6 14-5,3 9-2,-2 8-2,5 10-2,-2 5 0,4 9-1,0 4-1,4 6 2,0 2-3,4 0-1,0-7-1,2-5 0,0-4-2,0-5-2,0-4-5,-3-10-5,1-4-5,0-2-6,-6-14-5,0 0 1,0 0 2</inkml:trace>
  <inkml:trace contextRef="#ctx0" brushRef="#br0" timeOffset="5787.5786">12653 2385 30,'-12'-17'28,"12"17"3,-9-9-2,9 9-7,-2-10-7,2-1-2,0 11-3,12-16-4,-3 5-1,3-2-2,2 3-1,0-1-1,4 8 1,-2 3-1,1 3 1,-3 8-1,0 4-1,-1 0 0,-2 3 0,0-1 1,-1 0-1,-3-3 0,-2-3-2,-5-11 2,7 11 1,-7-11 0,0 0-1,0 0 1,0 0 0,-1-17-1,0 2 0,0-3 1,0-5-1,1-2 0,0-1 0,1 2 0,0 1 0,1 5 0,-1 5 0,-1 13-1,5-11 1,-5 11 0,0 0-1,14 17 1,-7-6 0,1 1 0,3 2 0,0-1 0,0 0 0,1 0 1,-2-5-2,1-2 2,-2-2 1,-9-4-1,15 4 0,-15-4 1,9-3-1,-9 3 1,4-12 1,-6 1-1,0-1-2,-1-3 2,-2 0-2,-1-3 1,-1 2-2,0 2 1,0 1-2,7 13-1,-11-17-3,11 17-4,-9-7-9,9 7-10,0 0-5,0 0 0,15-7 0</inkml:trace>
  <inkml:trace contextRef="#ctx0" brushRef="#br0" timeOffset="6427.6427">13128 2045 36,'-15'-16'17,"15"16"1,-8-11 1,8 11-3,0 0-4,0 0-2,0 0-2,-6 24 0,11 6-2,0 3-1,4 12 1,1 3-2,3 10 2,0-3-2,2 1-1,-2-7-2,-1-7 0,-2-7 0,-3-8-1,-1-7 1,-3-5 1,-3-15 0,2 14 0,-2-14 1,0 0-1,-12-21 1,6 6-1,-4-7 0,1-5 0,-3-7-2,0-6 1,0-2-1,3-1 1,1 1-1,1 3 0,3 1 0,2 4 0,4 9 1,1 4-2,1 5 2,-4 16-2,13-15 1,-13 15 0,18 6 0,-7 5 0,2 4 0,1 3 0,-1 3 0,-1 3 0,-1-1 0,-3-1 1,-4 2-2,-4-3-1,-2 0-1,-5-6-3,3 1-1,-7-11-5,11-5-8,-12 7-10,4-20-2,5-3 0,-1-13 3</inkml:trace>
  <inkml:trace contextRef="#ctx0" brushRef="#br0" timeOffset="7465.7465">13306 1632 40,'9'29'27,"-11"-6"0,4 9 2,-1 5-17,1 5-1,3 7-2,-2 1-2,4 3-4,-1-6-1,1-3 1,0-4-3,0-5 1,-2-7 0,1-5-1,-2-5 1,1-6-1,-5-12 1,7 16-1,-7-16 0,9-2 0,-9 2-1,12-18 0,-5 3 0,0-9 0,1 0-2,-1-7 2,0 2 0,0 0 1,-2 3 0,0 4 0,-2 5 1,0 6-1,-3 11 1,0 0-1,0 0 1,0 0 1,5 21-2,-2-6 0,0 4 1,1 2 0,1-1 0,0-1 0,0-4-1,1-2 2,-6-13-1,14 12 0,-14-12 0,16-2 0,-7-6 1,1-4-1,1-6 0,0-6 0,-2-6 0,1-4-1,-2-6 0,-1-4 0,-3-4 0,0 1 2,-3 2-2,-2 3 1,-2 3-1,0 6 2,-3 5-2,0 8 2,-2 7-1,8 13-1,-15-7 0,6 15 1,2 7 0,-1 12 0,3 7-1,3 6-1,0 4 1,4 4-1,1 2 2,5 0-3,0-2 2,3-7-1,-1-5 1,1-4 0,1-7 1,0-3-1,1-8 1,0-3-1,-1-8 1,1-4-1,-1-5 1,-1-4-1,0-6 0,-1-5 0,-1-6 0,-2-2-1,0-1 1,-1 1 0,-2 1 0,-1 5 0,-1 4 0,-2 7 0,0 12 0,0-10-1,0 10 1,0 13-1,0 3 0,2 5 1,0 5-1,2 3 0,0 4 1,1-2 1,1 0-1,-1-6 0,2-3-2,-4-6-1,5-2-3,-8-14-4,13 9-10,-13-9-12,15-9 1,-5-3-2,-2-10 3</inkml:trace>
  <inkml:trace contextRef="#ctx0" brushRef="#br0" timeOffset="9179.9178">13832 1775 2,'0'0'15,"0"0"0,0 0 0,0 0-12,0 0 0,0 0 1,-3-10-1,3 10 0,0 0 1,0 0 0,0 0 0,0 0 1,0 0 0,0 0 0,0 0 0,0 0 0,0 0-1,0 0-1,0 0 1,0 0-1,0 0 1,0 0 0,0 0-1,0 0 1,0 0 0,0 0 1,0 0-1,0 0 1,0 0-2,0 0 1,0 0-1,9-8 0,-9 8 0,11-8-1,-2 4 0,-1 4 2,4 5-2,1-4-1,1 7 1,-1-4-1,0 4 0,0-4-1,-2 5 1,-11-9-1,13 5 1,-13-5 0,0 0 0,0 0 0,9 4 0,-9-4 1,0 0-1,0 0 1,0 0-1,0 0-1,-11-9 1,11 9-1,-11-3 0,11 3-1,-18 3 1,6 4 0,-3 3 0,0 3 0,1 2 0,1 3 0,4-1 0,4 3 1,5-1-1,6-4 1,7-2 1,4-4-1,2-1 0,1-3 1,0-4-1,-3-2-1,-1-3 0,-2 0-3,-6-4 0,-8 8-3,11-17-6,-11 17-14,10-17-6,-10 3 0,1 2-1,-3-7 2</inkml:trace>
  <inkml:trace contextRef="#ctx0" brushRef="#br0" timeOffset="9412.9412">13746 1530 78,'0'0'30,"0"0"-2,-6-15 0,9 3-28,-1 1-5,-1-4-9,-1-1-13,0 16-2,3-18 0,-3 18 0</inkml:trace>
  <inkml:trace contextRef="#ctx0" brushRef="#br0" timeOffset="10046.0045">13432 1754 26,'0'0'28,"0"0"0,0 0 2,0-11-11,0 11-5,0 0-4,-1-18-5,1 18-2,0-13-12,0 13-9,0-17-10,0 17 0,7-18-1,-7 18 2</inkml:trace>
  <inkml:trace contextRef="#ctx0" brushRef="#br0" timeOffset="24118.8842">14828 1565 21,'0'0'22,"-13"3"1,13-3-4,-10 4-5,10-4 1,-15 7-1,6-3-2,9-4-2,-14 8-2,14-8-1,-10 6-1,10-6-2,0 0 0,0 0-1,0 0 0,18 1 0,-4-8 0,6 1-1,1-3 1,6-2-2,-2 0 1,1-1-2,-2 0 1,-3 2-2,-4 2 0,-3-2-2,-1 6-2,-13 4-3,14-12-6,-14 12-7,7-18-10,-7 18-3,4-17 3,-4 17 1</inkml:trace>
  <inkml:trace contextRef="#ctx0" brushRef="#br0" timeOffset="24434.8842">14925 1299 15,'0'0'23,"-19"-7"1,19 7 2,0 0-12,0 0-1,0 0-2,0 0-2,20 0-2,-6 4-2,5 4 0,2-1-1,4 3-1,3 7 1,0 1-2,-1 3 1,-1 3 0,-2-1 0,-4 2-2,-3 3 0,-6 0 0,-7-2 0,-8 1-1,-5 1-2,-7-2-2,-1 4-7,-5-9-8,0-4-11,4-2 0,1-9 0,17-6 1</inkml:trace>
  <inkml:trace contextRef="#ctx0" brushRef="#br0" timeOffset="25164.8842">15594 1231 7,'0'0'18,"0"0"4,0 0-9,0 0 0,0 0 2,7 12 0,-7-12-1,12 0-2,-12 0-2,18-7-2,-18 7-1,18-17-1,-8 6-2,0-2-1,-2-1 1,-1-2-2,-1 0 0,-1-3-1,-1 3 0,-2-3 0,-4 0 0,2 19 0,0 0 2,-9-36-5,9 36 2,0 0 0,0 0 1,0 0-1,-31-20 1,31 20-1,-15 10-3,8 0 5,0 10-2,1 1-1,0 6 1,1 1 0,2 6-2,1-2 2,3-3 1,3-4-1,1 0 1,2-6-1,2 1 1,1-3-1,2-3 0,1-2 1,-1 0-2,2-4 1,0-2-2,-1-8-2,3-2-5,-3-5-5,4-3-6,0-2-11,-2-6 0,4-1 0,-3-7 2</inkml:trace>
  <inkml:trace contextRef="#ctx0" brushRef="#br0" timeOffset="25637.8842">15953 928 23,'0'0'22,"0"0"2,-37 35-3,27-7-11,1 0 3,0 7-4,3-3 0,0 3-5,4-9 1,2 1-4,4-9 2,1-4 0,-5-14-1,16 8 1,-5-12-1,0-5 0,1-4 0,1-5-1,0-6 1,-1-4-1,-12 28 0,22-53 3,-22 53-1,15-45-1,-15 45-1,0 0 2,14-35-2,-14 35 1,0 0-2,0 0-1,0 0 2,5 18 0,-4-5 1,2 4-2,-1 1 2,0 1-2,3 1 2,-1-3-3,2-3 0,1-4-2,-7-10-5,17-7-7,-17 7-5,0 0-6,38-48-7,-38 48 5,32-53-3</inkml:trace>
  <inkml:trace contextRef="#ctx0" brushRef="#br0" timeOffset="25968.8842">16245 802 8,'0'0'20,"0"0"1,0 0 4,-31 10-11,31-10-1,0 0 1,0 0-4,11 40-1,-11-40-2,0 0-2,36 16 0,-36-16-2,0 0 0,33 12-2,-33-12 3,0 0-3,0 0 1,13 40 0,-13-40 2,0 0 0,-17 47-1,10-32-5,7-15 1,0 0-3,0 0-1,0 0-5,-30 22-9,30-22-11,0 0-2,16-35 4,-16 35-2</inkml:trace>
  <inkml:trace contextRef="#ctx0" brushRef="#br0" timeOffset="26186.8842">16387 732 16,'0'0'24,"0"0"1,0 0 4,16 45-14,-16-45-2,4 51-2,-4-51-2,5 52-3,-5-52-4,7 42-2,-7-42-3,0 0-3,0 0-9,27 35-11,-27-35-4,0 0 2,0 0 2</inkml:trace>
  <inkml:trace contextRef="#ctx0" brushRef="#br0" timeOffset="26472.8842">16510 495 38,'0'0'26,"0"0"3,0 0 0,0 0-20,0 0 0,9 63 0,4-25-1,-4 2-2,4 3-4,-2-3-1,-1-1-2,1-4 0,-11-35-3,20 52-5,-20-52-1,0 0-7,27 42-12,-27-42 0,0 0 1,0 0 0</inkml:trace>
  <inkml:trace contextRef="#ctx0" brushRef="#br0" timeOffset="26825.8842">16717 735 16,'0'0'20,"0"0"0,0 0-7,0 0-1,31 34 0,-31-34-5,0 0 0,0 0-2,35 14-1,-35-14 0,0 0-1,30-20 1,-30 20 0,0 0 0,0 0 0,27-37 1,-27 37-2,0 0 2,0 0-1,0 0 0,0 0-1,21 65-1,-14-26-1,2 8 4,3 7-4,1 3 2,3 0-4,-1-7 3,1-3-4,-2-14-1,0-2-9,-5-15-8,-9-16-11,9 11-1,-9-11 2,-6-27-2</inkml:trace>
  <inkml:trace contextRef="#ctx0" brushRef="#br0" timeOffset="27045.8842">16441 568 66,'-46'-22'31,"11"4"2,6 4 0,29 14-28,-36-18 0,36 18-2,0 0-2,0 0-5,0 0-7,0 0-10,0 0-9,0 0-1,6 44 1,-6-44-1</inkml:trace>
  <inkml:trace contextRef="#ctx0" brushRef="#br0" timeOffset="27667.8842">15692 2298 14,'-20'-10'19,"10"16"5,-7-6 0,1 10-9,1 10-1,-1 3 0,0 9-2,1 1-3,3 3 0,2-5-4,4 2-1,4-9-1,4-4 1,4-9-2,5-6-1,3-10 1,0-7-1,3-7 1,0-3-1,1-6 0,-2-6-1,0-1 1,-3 0-1,-1 4 0,-3 5 0,-2 4 0,-2 5 0,-2 6 0,-3 11 3,7 13-3,-4 6 1,1 3-1,2 3 0,2 3 0,1 2 1,2-2-2,2-6-2,1-6 0,0-9-3,2-2-8,-2-10-6,1-8-11,-1 0 0,-2-12 0,1-2 1</inkml:trace>
  <inkml:trace contextRef="#ctx0" brushRef="#br0" timeOffset="27908.8842">15833 1917 34,'-14'-18'25,"14"18"4,-5 17 0,7 2-16,3 13-4,0 4-2,4 11 0,0 2 0,4 6-1,0 1-4,2-3 0,0-7-2,0-6-4,2-7-3,-3-9-6,3-10-14,1-4-3,-4-16-1,3-4 2</inkml:trace>
  <inkml:trace contextRef="#ctx0" brushRef="#br0" timeOffset="28186.8842">15964 1823 39,'-20'-11'26,"20"11"2,-11 16 1,6 1-19,6 14-2,-1 6 0,7 10-1,0 2-2,5 5 0,1-1-2,5 0 1,0-3-3,2-7 0,0-5-2,-2-8-2,0-4-4,-3-9-3,0-2-5,-3-5-11,-12-10-5,16-3 2,-15-11 1</inkml:trace>
  <inkml:trace contextRef="#ctx0" brushRef="#br0" timeOffset="28442.8842">15885 2171 36,'-23'-3'28,"9"5"0,0-4 1,3-2-18,11 4 0,0 0-2,0 0-3,14-14-1,1 8-3,1-3 0,5-2-1,0 1 1,2-3-5,3 4-3,-4-5-6,2 4-8,1 2-10,-5-3 0,4 2 0,-3-3 1</inkml:trace>
  <inkml:trace contextRef="#ctx0" brushRef="#br0" timeOffset="28901.8842">16230 2010 3,'-15'12'21,"7"10"2,-8-8 0,2 5-10,2 4 1,0-4-3,3 2-1,2-5-2,4 0-2,2-5-1,6-1-1,-5-10 0,18 4-1,-5-8-1,2-2 0,4-4 0,0-2-1,0-2 0,-1-1 0,-2-1 0,-2-1-1,-2 2 2,-1 2 0,-5 1 0,-6 12 1,7-18 1,-7 18-1,0 0 0,0 0-1,0 0 0,0 0 0,5 12-2,-3-1 1,-1 2-1,3 0 0,0 2-1,1-1 0,3-2-1,-8-12-3,18 13-6,-7-18-7,2-2-10,5-3-3,-2-8-1,4 1 1</inkml:trace>
  <inkml:trace contextRef="#ctx0" brushRef="#br0" timeOffset="29427.8842">16558 1864 24,'0'0'25,"-16"6"3,16-6-1,-11 17-14,11-17 0,-11 24-2,8-9-3,4 1-2,1 1-2,4 0 0,3-3-2,1-1 0,2-2 1,2-4-1,-2-5-1,4-4 0,-3-7-1,2-2-1,-1-6 1,0-2-2,1-5 1,-2-3-2,0-2 1,0-4 0,-4-2 0,-2 0 2,-3-1 0,-4 0 1,-3 1 0,-1 5 2,-3 1-1,1 10 4,-2 2-4,8 17 1,-14-11 0,14 11 0,-9 15-1,7 1 0,0 8-1,4 3-2,0 4 2,4 3-2,2 1 1,3-1-1,0-3 1,2-2-1,2-4 1,-1-5-1,1-3-1,-2-5-2,0 1-4,-4-10-8,4-1-11,-2-4-5,-11 2 0,16-16 0</inkml:trace>
  <inkml:trace contextRef="#ctx0" brushRef="#br0" timeOffset="30066.8842">16948 1561 25,'0'0'24,"0"0"2,-14 3 1,14-3-10,-12 25-6,0-10 1,1 7-3,-4 0-1,3 4-4,-1-5 0,4-1-3,0-4 2,4-3-4,5-13 2,-7 17-2,7-17 1,0 0 1,0 0 0,0 0 0,0 0 0,0 0 0,10 10 1,-10-10 0,14 6 0,-4-3 0,1-2 0,3 2-1,0-2 1,2 0-1,-1 0 0,1-2-1,-2 1 1,-1-1-2,0 0 0,-4-3-2,1 4-3,-10 0-7,17-12-8,-8 8-12,1-8 0,3 2 3,-2-6-2</inkml:trace>
  <inkml:trace contextRef="#ctx0" brushRef="#br0" timeOffset="30555.8842">17188 1646 34,'-10'5'24,"10"-5"4,0 0-7,0 0-7,0 0-1,12-7-1,-12 7-2,13-14-1,-4 7-1,-5-6-3,4 1-2,-4-1 0,0 1-1,-3 0 0,0 0-1,-3 1 1,2 11-1,-7-17 0,7 17 0,-12-11 0,12 11-1,-13-2 1,13 2-1,-16 9 1,16-9-1,-12 20 0,6-8 0,1 2 1,2 0-1,1 0 0,3 0 1,1-1-1,2-1 1,1-2-1,-5-10 1,11 18-1,-11-18 0,15 11 0,-6-8-1,1-1-1,0-4-2,4 0-2,-3-7-2,8 3-8,-2-8-5,2-1-10,1-2-1,-2-5 1,1 1 2</inkml:trace>
  <inkml:trace contextRef="#ctx0" brushRef="#br0" timeOffset="31044.8842">17432 1334 1,'0'0'22,"-12"-7"4,12 7 0,-18 24-6,7-1-3,1 1-1,-3 7-4,6-1-2,-1 2-3,5-1-2,2-6-1,4-6 0,1-3-2,4-6-1,2-5 1,2-4-1,0-4 1,2-5-1,0-3 0,-1-3 0,-1-5-1,-1-2 0,0-5-1,-3-4 1,-2 0-1,-2-2 1,-4-2-1,-1 1 2,-3-2-1,-2 2 1,-2 1 1,-1 8 0,0-1 1,1 5 0,0 4-1,8 16 1,-11-15-2,11 15 1,0 0-1,-7 24-1,8-3 0,2 3 0,1 5 0,3 5 0,3 3-1,1-1 1,3-2 1,1-6-2,2-2 0,-1-6-5,4-3-10,-3-7-17,0-10 1,2-6-3,-3-9 0</inkml:trace>
  <inkml:trace contextRef="#ctx0" brushRef="#br0" timeOffset="31653.8842">17947 703 19,'0'0'27,"-26"44"1,26-44 2,-27 77-15,19-21-6,4 5 4,0 4-5,8-2 1,-1-2-5,5-9 2,1-8-3,1-9 0,-2-13-2,-1-6 1,-7-16-1,10 15 1,-10-15 1,0 0-1,0 0 0,10-16 0,-7-1 0,2-8 0,0-2-1,1-4 0,2-2 0,0 4-1,1 2 0,1 7 0,1 8 0,1 12 0,0 7 0,1 6 0,0 6 0,-2 2 0,0 2 0,-4 3 0,-3-2 0,-5 1 1,-5-4-1,-3-3 1,-4-3-1,-3-1 0,-2-4 0,0-4-2,1-4-1,0-4-1,6-3-4,1-6-5,8-3-3,0-7-6,8 0-7,3 0-4,2-3 3,6 1 1</inkml:trace>
  <inkml:trace contextRef="#ctx0" brushRef="#br0" timeOffset="32126.8842">18168 1034 29,'0'0'27,"14"24"-1,-6-8-4,0 5-6,1-4-2,-3 4-5,5-5 0,-5-5-3,4 0-1,-10-11-2,17 1 1,-8-8-1,2-4-1,-2-5 1,3-3-2,-12 19 0,21-39-2,-21 39 2,14-45-2,-14 45 2,0 0-2,11-45 3,-11 45-3,0 0 1,0 0 1,0 0 0,9 10 2,-5 14-3,3 3 2,3 8-2,4 7 3,1-2-2,3 2 2,-1 2-2,0-6 1,-4-2-1,-1-2 0,-6-5 2,-5-3-1,-6 0 0,-5-4-1,-2-3 1,-4-5-2,-1-2 1,-1-5-4,-1-1-3,-2-8-3,4 5-10,-7-1-12,-1 1-3,-2 2 0,-6 1 1</inkml:trace>
  <inkml:trace contextRef="#ctx0" brushRef="#br0" timeOffset="33111.8842">16140 3204 2,'-19'-7'13,"19"7"-2,-14-13 0,14 13 1,-10-14 1,10 14 2,-6-13-1,6 13 1,0 0-2,-7-14 0,7 14-2,0 0-1,0 0-1,4 16-1,2 2-2,0 5-1,2 7-1,-1 5-1,4 5 1,-3-1-1,1 1-1,-2-6 0,-1-4-1,-2-7 0,-1-4 0,-1-7 0,-2-12-1,2 13 1,-2-13 0,0 0-1,0 0 1,-4-14-1,1 1 0,-1-5 1,-1-5-1,-2-4 0,1-4 0,-1-3 0,0 0 0,2 0 0,1 4 0,2 4 1,1 5-1,1 6 0,3 4 0,-3 11-1,13-1 1,-1 9 0,1 3-1,7 3 1,1 1 0,4 1 0,2 0 1,-1-2-1,-1-3 0,0-3 0,-1-3 0,-4-4 1,-2-3-1,-2-4 1,-2-4-1,-3-6 1,-3-3-1,-2-5 1,-4-4-1,-4-5 0,-3 0 1,-1-5-2,-4 2 2,-2 3-2,0 4 1,1 6-1,0 4 1,1 6-1,10 13-1,-14-5 0,14 5-1,-8 11-3,8-11-3,-1 21-6,3-10-6,4-1-8,4 3-4,-1-5 0,5 2 3</inkml:trace>
  <inkml:trace contextRef="#ctx0" brushRef="#br0" timeOffset="33638.8842">16539 2971 5,'0'0'22,"10"14"2,-10-14 1,8 14-8,0 0-3,1 0 2,5 6-3,0-3-3,3 5-3,1-3 0,0 0-4,0-3 0,0-2-1,0-4 1,-2-3-2,1-4 1,0-4-1,-1-6 0,-1-3 0,-1-4 0,0-2 1,-3-4-2,-1-3 1,-5-3-2,-2 0 2,-3 0-2,-2 1 2,-3 2-1,-2 3 0,1 4 1,-1 4-1,7 12 1,-12-13 0,12 13 0,0 0 0,-8 14-1,11-2 1,0 3-1,4 4 1,-1 0 0,3 2-1,1 0 1,3-2-1,-2-3 1,1-3-2,2-2-1,-2-8-4,5 1-5,-4-8-9,5-5-11,2 0 0,-1-10-2,3 1 3</inkml:trace>
  <inkml:trace contextRef="#ctx0" brushRef="#br0" timeOffset="34541.8842">17135 2790 33,'-22'18'26,"8"10"2,-5-4-1,4 3-14,6 2-3,2-5-2,7 2-1,3-7-2,6-2-1,2-6-2,7-4 1,0-6-2,5-8 0,0-4 1,0-6-4,1-3 1,-1-6-1,0-3 0,-5-6-2,1 0 2,-7-5-2,-1 1 2,-6-6-1,-3 3 2,-5 0 0,-3 3 2,-2 5 1,-3 3 1,1 12 1,-3 2 1,4 10 0,0 6 1,3 12-1,1 3-1,4 8 0,2 5-1,3 4 0,3 4-1,1 1 0,3 1-1,2-4 0,1-2-1,2-4 0,1-5-2,0-6-1,1-2-3,-1-9-3,2 1-4,-2-10-3,1 1-2,-4-8-1,1 2-1,-4-4 1,0 2 4,-3 1 4,-8 10 5,10-14 4,-10 14 6,0 0 5,9-6 2,-9 6 3,0 0 2,13 1 0,-13-1-1,17-6-1,-8-4-2,6 3-2,-6-8-1,5 1-2,-5-7-2,2 2-2,-5-3 1,1 2-2,-5-1 0,0 4 0,-4 0 0,1 4-1,-4 3 1,5 10-1,-13-8 1,3 11-1,0 4 0,0 7 0,2 4 0,0 4 0,2 4 0,2 0 0,4 1 0,3-2-1,3-2 0,3-3 0,0-5 0,3-4 0,2-6-1,2-5-1,3-2-1,-1-10-1,5 2-3,-4-13-3,5 3-6,-4-11-4,1 2-7,-1 0-5,-6-5 0,2 9 2</inkml:trace>
  <inkml:trace contextRef="#ctx0" brushRef="#br0" timeOffset="34983.8842">17830 2466 21,'-13'4'24,"13"-4"0,0 0-2,0 0-2,0 0-4,0 0-1,0 0-4,0 0-3,-4 13-1,4-13 0,-2 18-3,1-4-1,2 4 0,-1 0-1,3 3 0,-1-3 0,3 0 0,0-5 0,3-3-1,-8-10 1,18 6-1,-10-11 1,1-1-1,-1-4 0,-1-2 1,-3-3-1,-1 0 0,-4-3 0,-3 2-1,-2 1 1,-3 2-1,-1 2 0,-1 4 0,-2 3 0,-1 3-1,4 3-1,0-1-1,10-1-1,-14 6-3,14-6-3,0 0-7,0 0-8,12-5-7,-4-6-2,3 1 3,-3-5 1</inkml:trace>
  <inkml:trace contextRef="#ctx0" brushRef="#br0" timeOffset="35525.8842">17873 2325 4,'13'3'21,"-13"-3"0,11 15 4,-3 0-6,2 2-3,3 9-1,1 1-1,6 9-3,-2 0-1,5 9-3,1-4 0,1 2-2,-3-5-2,0-3-1,-4-7-1,-2-4 0,-5-8 0,-2-6 0,-9-10 1,0 0-1,0 0 1,0 0 0,-5-12-1,-3-2 1,-5-6-1,-1-5-1,-3-4 1,-1-5-1,0-2 1,-1-1-1,2-2 1,2 4 0,3 2 0,2 4 0,3 5 1,3 2-1,4 2 0,2 5 1,4 2-1,-6 13 1,16-17-2,-6 17 1,2 4-1,1 5 0,0 8-1,-1 0-1,-1 5 2,-3 2-3,-1 0 3,-3-3-2,-3-1 1,-3-5-2,-1 0-1,3-15-2,-8 14-4,8-14-5,-10-9-5,5-3-7,0-8-7,4-2 3,-4-12 2</inkml:trace>
  <inkml:trace contextRef="#ctx0" brushRef="#br0" timeOffset="36382.8842">18023 2026 20,'0'0'24,"0"0"3,8 20-4,-2 8-7,2 1-1,4 15 1,0-2-3,5 13-3,0-9-3,3 2-1,-2-7-3,3-4 0,-4-6-1,1-6-3,-3-7 2,-1-5 0,-2-6 0,-1-5 0,-2-6-1,1-3 1,-3-5 0,0-4 0,-3-5-1,2-5 1,-3-1-1,0 0 0,-1 2 0,-1 4 0,-1 3 1,0 5-2,0 13 1,0-12 0,0 12 0,0 0 2,5 13-2,-5-13 2,5 15-2,-5-15 0,8 14 0,-8-14 1,0 0-1,12 4 1,-12-4-1,9-8-1,-3-3 1,-6 11 0,9-21 0,-5 9 0,0 2 0,-4 10-2,6-16 2,-6 16 0,0 0 0,0 0 0,0 0 1,0 0-1,11 12 0,-11-12 2,10 19-1,-4-8 1,4-3-1,1-4 1,1-2-1,1-5-1,1-3-1,0-4-1,0-4 1,0-5-2,-2-3 2,0-5-2,-3-3 2,-3-9 0,-2-2 1,-3-2 0,-3-2 0,-3 2 0,-1 3 0,-3 5 0,-1 6 1,1 10 0,0 7-1,9 12 0,-16 4 1,10 10-1,2 8 0,2 5 0,3 7 0,2 2 0,2 2 0,3 0 1,3-2-2,0-5 1,3-3-1,-1-7-1,0-3-2,-1-9-3,2 1-4,-4-12-7,5 2-4,-4-5-8,1-6-2,1 2 1,-3-5 2</inkml:trace>
  <inkml:trace contextRef="#ctx0" brushRef="#br0" timeOffset="36728.8842">18709 2117 9,'0'0'24,"13"-3"1,-13 3-2,15-11-2,-15 11-2,14-17-4,-5 8-2,-4-10-4,2 4-1,-3-7-3,0 3-1,-2-3-2,-2 4 1,-1-2-1,-1 8-1,-2-1 1,4 13-1,-11-11 0,11 11 0,-14 13-1,9 3 1,1 7-1,2 2 1,3 6 0,3 1 0,3 0-1,5-2 1,1-5 0,2-4 0,1-6-1,0-6 0,-1-3-3,-2-7-1,-2 2-8,-11-1-15,11-23-6,-9 7-1,-6-7 1</inkml:trace>
  <inkml:trace contextRef="#ctx0" brushRef="#br0" timeOffset="36956.8842">18389 1967 77,'-13'9'34,"4"-4"0,9-5 0,0 0-28,0 0-2,-7-16-4,7 16-10,1-20-22,0 2-1,5 1-1,0-4 0</inkml:trace>
  <inkml:trace contextRef="#ctx0" brushRef="#br0" timeOffset="51934.8842">3621 7110 4,'0'0'14,"2"19"1,-2-19-1,0 15-2,0-15 0,1 10 2,-1-10 0,0 0 0,0 0 0,0 0-2,0 0-1,2-22-1,0 5 0,-1-11-2,2-4-2,-1-10-2,1-2-1,-2-7-1,1 0 0,-2-3-1,1 0 0,-2-1 1,-1 3-3,0 3 2,0 5 0,-1 5-1,1 7 1,-1 7 1,1 8-1,-1 5 0,3 12-1,-10-3 1,1 10-1,-1 4-1,-2 6 1,-3 4-1,-2 2 0,-3 5 1,1 1 0,-1 1-1,1 0 1,-1-4 0,3-3 0,0-3 0,5-5 1,1-4-1,11-11 1,-13 10-1,13-10 1,0 0-1,5-22 1,4 5-1,2-1 0,2-5 0,3-1 0,2-2 0,2 2-1,0 3 1,0 3 0,-2 4 0,0 5 0,-3 3-1,0 6 1,-2 3 0,1 3 0,-1 4 0,-1 0-1,0-1 1,-1 2 0,0-1-4,-1-5-3,3 1-10,-4-1-16,-9-5 2,18 0-2,-18 0 1</inkml:trace>
  <inkml:trace contextRef="#ctx0" brushRef="#br0" timeOffset="52378.8842">3396 7397 58,'0'0'27,"0"0"-2,-10-2 1,-2 5-17,2 5-2,-4 2-1,2 1-3,-1 3 0,3 2-1,2-2-1,4 2 2,5 0-1,5-1 0,2 2 1,5 1 0,0 1 0,1 2 1,-1 0-1,-3 1 0,-3-1 0,-4 2-1,-4-5 0,-5 0-1,-2-2-3,-4-4-3,0-1-5,-2-5-12,1-6-9,13 0 0,-17-11-1,15 0 1</inkml:trace>
  <inkml:trace contextRef="#ctx0" brushRef="#br0" timeOffset="52590.8842">3445 7612 57,'3'22'25,"6"8"1,-9-5 0,1 5-18,1 1-3,1-1-4,-2-1-4,0-6-5,1 0-9,-3-12-8,9 2 0,-8-13 0,11 0 0</inkml:trace>
  <inkml:trace contextRef="#ctx0" brushRef="#br0" timeOffset="52882.8842">3486 7598 60,'0'-18'29,"0"18"1,13-16-1,-2 7-13,0 5-6,1-3-3,1 6-2,-2 0-1,2 4-3,-4 3 0,-9-6 0,12 21-1,-9-7 1,-5 1 0,-3 3-1,-1-1-2,-6 0-2,1-1-4,-2-3-6,1-1-8,3-2-7,9-10-2,0 0 1,0 0 2</inkml:trace>
  <inkml:trace contextRef="#ctx0" brushRef="#br0" timeOffset="53250.8842">3667 7515 51,'0'0'24,"13"-5"1,-13 5-1,5-10-13,-5 10-4,16-11-1,-5 7 0,0-2-1,1 1-1,1-1 0,0 5 0,-4 0-2,1 2-1,-1 3 0,-9-4 0,14 10-1,-14-10 0,10 20 1,-6-8 0,-2 0 0,-1 2 0,-2-1 1,1 0 0,-1-2 0,0-1 0,1-10-1,1 13 1,-1-13-1,0 0 0,16 5-4,-7-10-8,6-3-18,3 5-1,1-8 1,6 0-2</inkml:trace>
  <inkml:trace contextRef="#ctx0" brushRef="#br0" timeOffset="55378.8842">5233 7244 11,'0'0'16,"-4"22"2,4-22-2,-4 13-1,4-13 1,0 0-2,0 0-1,0 0-3,1-19 0,1 0-1,1-6-2,0-5-4,0-3-1,0-3-1,1 0 0,-2 1-1,-1 3 1,0 5-1,-2 3 1,1 4-1,-2 4 1,2 5-2,0 11 0,-3-13 0,3 13-1,0 0 1,0 0-1,-8 14 1,8-14-1,-6 20 1,4-8 0,-1-1 1,0 1-2,3-12 3,-7 18-2,7-18 0,-6 13 0,6-13 1,-9 9-1,9-9 1,-14 10 1,4-4-1,-1 2 1,-3 3-1,-2 2 1,-1 2 0,-1 1 0,0 2-1,1-2 1,2 0-1,1-3 1,4-2-1,10-11 1,-9 8 0,9-8 0,11-15 0,3 1 0,0-5 0,5-1 0,0-4 1,3 0 0,-2 1-1,-1 4 1,-3 4 0,-5 5 0,0 3-1,-2 5 0,-9 2 0,16 12-1,-7 0 0,1 1 0,2 1 0,1 0-1,2 0-2,1-5-5,1-3-12,6 1-7,-7-11-1,6 4-1,-7-9 2</inkml:trace>
  <inkml:trace contextRef="#ctx0" brushRef="#br0" timeOffset="55761.8842">5604 7223 37,'-4'12'20,"-11"-10"1,5 9 3,-4-2-17,0 1-1,1 2-1,-1-1 1,4-1 0,10-10-1,-9 18-2,9-18 0,11 13-1,1-9 0,4 3 0,1-1 1,2 5-2,-2-2 1,0 5-1,-6 1 0,-3 3 1,-7 0-2,-6 1-1,-1-2-3,-5 0-14,-3-8-7,14-9-3,-17 7 2,17-7 0</inkml:trace>
  <inkml:trace contextRef="#ctx0" brushRef="#br0" timeOffset="56190.8842">5785 7295 46,'6'30'24,"-7"-6"1,3 5-1,-4-2-15,1-2-3,-1-4-1,-1-5-2,1-3-2,2-13 0,-5 14-1,5-14-1,0 0 1,-6-11 0,3 1 0,0-2 0,-1-4 1,1-3 0,-1-3 0,0-2 1,2-1 0,2-1 1,2 3 1,1 0 0,3 4-1,-1 4 1,4 4 1,-9 11-1,18-7-2,-18 7 0,16 8 0,-10 3-1,1 1 0,-3 0 0,-1 4-1,-2 0-3,-2-4-4,0 1-9,1-2-12,0-11-1,0 0-1,0 0 0</inkml:trace>
  <inkml:trace contextRef="#ctx0" brushRef="#br0" timeOffset="56521.8842">5833 7014 61,'9'-9'28,"4"7"1,-3-7 1,2 2-18,7 3-4,-4-2 1,4 3-2,-4 0-2,0 4-3,-4 1-1,-3 4-1,-8-6 0,10 20-1,-9-5 2,-3 3-2,-1 1 2,-1 2-1,-1 0 1,1-2-1,-1-1 0,1-3 0,3-3 0,1-12 0,11 13-4,0-12-25,6-15-1,11-3 1,2-14-4</inkml:trace>
  <inkml:trace contextRef="#ctx0" brushRef="#br0" timeOffset="61017.8842">4065 4241 30,'0'0'22,"7"17"1,-11-2-4,2 8-7,-3 3-4,-3 8 0,1 5-1,-6 3-2,1 0-3,-3-2-1,-2-4-3,0-2-3,-1-8-5,0-5-9,4 0-6,-2-14 1,16-7 0</inkml:trace>
  <inkml:trace contextRef="#ctx0" brushRef="#br0" timeOffset="61304.8842">4128 4310 50,'0'0'23,"0"0"0,-2 25-2,-7 0-16,-4 4-2,-1 5 0,0 3 0,0 3-1,1-5-1,3-2 0,5-4-1,3-6 0,6-3-3,2-4-1,2-4-4,5-4-5,0-8-9,6 4-3,-3-13 2,6 4 0</inkml:trace>
  <inkml:trace contextRef="#ctx0" brushRef="#br0" timeOffset="61621.8842">3770 4303 47,'-12'4'27,"12"-4"0,0 0 1,18-6-19,11 1-3,4-7-1,10 1-2,3-3-7,4 0-8,-1-4-14,4 7-3,-8-5 3,0 5-2</inkml:trace>
  <inkml:trace contextRef="#ctx0" brushRef="#br0" timeOffset="62702.8842">3998 4957 17,'3'-10'16,"6"6"-1,-9 4-4,13 0-2,-13 0 0,8 19-3,-4-3 0,-2 4-3,-1 4 0,-1 2 1,-3 1-1,-2 0 0,0-2 0,-3-3-1,-1-3 1,-4-3 1,-1-6-1,0-1 0,-1-6-1,0-5 1,0-3-1,-1-4 0,5-3 1,0-4-1,2 1 1,1-4-1,3 0 1,0 1 0,3 1-1,1 0 1,1 0 0,4 3-1,1 0 1,5 4-1,2-1 0,4 2 0,5 0 1,4 0-2,6 5 0,1-1-2,2 0-7,-1 0-18,5 6-2,-5-7-1,3 2 0</inkml:trace>
</inkml:ink>
</file>

<file path=ppt/ink/ink1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57:45.885"/>
    </inkml:context>
    <inkml:brush xml:id="br0">
      <inkml:brushProperty name="width" value="0.05292" units="cm"/>
      <inkml:brushProperty name="height" value="0.05292" units="cm"/>
      <inkml:brushProperty name="color" value="#7030A0"/>
    </inkml:brush>
  </inkml:definitions>
  <inkml:trace contextRef="#ctx0" brushRef="#br0">6560 1536 2,'0'0'17,"-2"-17"0,2 17 1,-4-16-3,4 16 1,0 0-4,-7-14-1,7 14-1,0 0-3,0 0-1,0 0-1,0 0-1,-5 13 0,5 5-1,-3 6-2,1 8 2,-2 10-2,1 6-1,-2 4 1,2 1-2,-1 0 2,2-2-1,1-2 1,0-5-1,1-8 2,1-3 0,-1-4 0,1-3 0,-2-6-1,1-2 1,-1-5-1,1-2 0,0-11 0,-1 10 2,1-10 1,0 0-1,0 0 0,-1-13 1,0-2-1,1-4 1,-1-6-2,0-4 0,0-6-1,1-4-1,-1-1 1,1 1-1,-1-6 1,1 2 1,-1 1-1,1 2 1,0 0-1,0 1 1,1 2-1,-1 0 1,2 6-3,0 1 1,-1 3-1,0 3 1,1 3-1,-1 5 1,0 2-1,0 4 1,-1 10 0,1-12-1,-1 12 0,0 0 0,0 0 0,7 15 0,3 6 1,1 6-1,5 8 2,4 5-1,3 10 1,2 4-3,4 2 4,-1-3-5,0-1 3,-3-6-2,-1-1 2,-2-4-2,-3-8 2,-2-3 1,-4-7-1,-2-3 0,-3-6 1,-2-3 0,-6-11 0,7 11 2,-7-11-1,0 0 1,2-12 0,0-2 0,-1-8 0,1-4 0,1-7-1,0-6-1,1-10 0,0-4 1,0 0-1,0-1 2,-1-3-4,1 0 3,-2-2-3,1 4 3,0 8-3,0 3 1,0 6-1,0 5 0,0 9 0,-1 5-1,1 9-2,-3-1-2,0 11 0,0 0-3,10 4-2,-10-4-6,12 23-7,-3-3-5,4 3-3,3 6 0,1-2 3</inkml:trace>
  <inkml:trace contextRef="#ctx0" brushRef="#br0" timeOffset="752">7125 1623 6,'4'-16'21,"-4"16"2,0 0 0,0 0-8,0 0-1,0 0 0,0 0-2,0 0-3,0 0-4,0 0 0,0 0-1,0 0-1,-1 14 0,1 2 0,1 0-3,0 7 2,1 5-2,0 4 3,1 0-4,0 3 3,1-2-2,0-5 1,1 2 0,0-7 1,2-5-1,-1-1 1,2-4-1,-8-13 1,13 15 0,-13-15 0,13 6 0,-13-6 0,13-5 0,-13 5 1,14-20-1,-8 3-1,3-3 1,-1-7 0,2-1-2,-1-7 1,0 0 2,-1-1-2,-2 2 1,1 2-1,-2 5 1,-2 4-1,-2 3 1,0 10-2,-1 10-1,-2-13-1,2 13 1,-2 13-1,0 1 1,3 9-1,-1 4-1,2 6 2,2 2-2,2 2 3,2 0-2,3 1 2,3-5-2,2-2 2,1-4 0,0-3 0,1-4-1,-1-1 0,-2-10-3,3 2-4,-7-16-8,5-1-7,0-7-9,0-9 0,2-2 1,0-11 1</inkml:trace>
  <inkml:trace contextRef="#ctx0" brushRef="#br0" timeOffset="1352">7542 1247 1,'-6'-12'16,"6"12"-4,0 0 1,0 0 0,0 0 2,0 0-2,0 0 2,0 0-4,0 0 0,0 0-1,0 0-3,11 5 0,-1-3-1,-1-1-1,6 0-1,2 0 0,4 1-1,3-2 2,0 0-3,0 0 0,1 0-1,-5-3 0,-1 2 0,-5-1-1,-2-1-2,-2 0-2,-10 3-6,12-14-7,-12 14-11,10-15-1,-10 15-3,16-22 3</inkml:trace>
  <inkml:trace contextRef="#ctx0" brushRef="#br0" timeOffset="2542">7908 1019 8,'0'0'14,"0"0"-5,0 0 4,0 0-1,-25-43 0,25 43-1,0 0-2,-29-32-1,29 32 1,0 0-3,-41-29 0,41 29-2,-31-17-1,31 17-1,-34-16 2,34 16 0,-34-12-2,34 12 1,-33-9 0,33 9 0,-32-5 0,32 5-1,-31-3-1,31 3 1,0 0-1,-39 0-1,39 0 1,0 0-1,-34 10 0,34-10 0,0 0 0,0 0 0,-34 22 0,34-22 0,0 0 0,0 0 0,-24 37 0,24-37 2,0 0 0,-13 41 0,9-26 1,1 2-1,0 1-2,1 1 2,0 3-2,2-1 0,0 2-3,0-3 3,0 6-2,1-3 2,1 1 0,0-3 0,0-2 0,2 1 1,-1-5-1,3 3 0,2-3 1,0-1 0,1 0-1,0 0 1,1 1-1,2-2 1,-3 5-1,3-4 2,-2 0-2,2 0 1,-2-3 1,2 0-2,1-1 3,-1-1-3,2-1 2,-1-1-1,2-1 0,-1-2 0,-1 1-1,1-2 1,0 1-1,0-2 0,-1-1 1,-1 1-1,2-1 0,-1-2 0,0-2 1,1 0-1,-1-1 0,0-2 0,1-1-1,-1-1 1,-1-1-1,1 0 2,-2-3-2,0 0 1,0-1-1,-1 1 2,-1-4-1,1 1 1,-1 0 0,-1 0-1,1 0 1,-1-2 0,-1 0 0,1 1-1,-3-3 1,0 1 0,-1-3 0,-2-1-1,-2-1 1,-2-2-1,-2 2 0,-1-2 0,-2 2 0,7 23 0,-16-37-1,16 37-3,0 0 0,-23-38-6,23 38-6,0 0-15,0 0 1,0 0-2,0 0 3</inkml:trace>
  <inkml:trace contextRef="#ctx0" brushRef="#br0" timeOffset="7968">8195 1005 10,'0'0'11,"0"0"-1,-5-38 5,5 38-4,0 0-2,0 0-2,0 0 2,5-37-2,-5 37-1,0 0 1,0 0-3,0 0 0,17-41-1,-17 41 1,0 0-2,0 0 2,24-36-1,-24 36 0,0 0 0,0 0-1,38-35 0,-38 35 0,0 0-1,38-18 0,-38 18 0,0 0 0,40-13-1,-40 13 1,0 0-1,40-4 1,-40 4-1,0 0 0,39 3 1,-39-3-1,0 0 0,41 4 0,-41-4 0,0 0 1,39 8-1,-39-8 0,0 0 0,36 14 0,-36-14 0,0 0 0,35 20 0,-35-20 0,0 0 0,38 24 0,-38-24 0,0 0 0,40 26 1,-40-26-1,0 0 0,38 30 2,-38-30 0,0 0-2,37 37 2,-37-37 0,23 27 0,-11-10-2,1-3 2,-2 5-4,1-1 2,1 3 0,-1-3 1,1 4-3,0-2 2,-3 1 0,2 0 0,-1 0 0,0-2 1,-1 0-1,1-1 0,2-3 1,-2 3-1,2-3 0,1 2 1,0 0-1,0-1 1,-1 2-1,1-1 0,-1 7 2,-1-7-2,0 4 2,0-1-2,0 0 2,0-1-2,1-2 2,0 1-2,0-2 0,0 0 2,1 1-2,-1-2 1,-1 0-1,0 0 0,-1 0 1,-2-1-1,2 4 0,-1-1-2,0 2 2,-1-1-3,0 0 3,0 0-1,0 0 1,-1 1-2,1-4 2,-1 0 0,0 2 0,0-2 1,1 0-1,-1 0 1,1 2-1,0-2 1,0 2 0,0 1-1,1-1 2,-2 2-1,1-1-1,-1-1 1,1 2-1,-1-1 0,1-2 1,0 1-1,0-2 0,0 2 0,1-3 1,0 0-1,0 0 0,-1-2 0,1 0 0,0 1 0,-1-1 1,0 1-1,1-2 0,0 1 0,-1 2 0,2-2 1,0 2-1,0 1 0,-1-1 0,2 1 0,-1-1 0,-1 1 0,3-2 1,0 2-1,-1-2 1,2 1 0,-1 0-1,-1 0 1,2 1 0,-1 0 0,0 2-1,1-1 1,-2 1-1,3 1 1,-1 0 0,0-1-1,0 2 1,1-2 0,0 1-1,0-1 1,1 0 0,1-1 0,-4-2-1,2 1 1,-2-1-1,2 0 1,-1-1-1,-1 1 1,0-2-1,0 0 0,0 1 0,2 0 0,-3 0 1,2-1-1,-1-1 0,-1 0 0,2 1 1,-1-1-1,-1 0 0,1 0 0,0 5 1,1-2-1,1 0 1,1 1-1,0-1 1,1 1-1,0 0 1,1 0 0,0-3 0,0 1-1,1 0 1,-1-2 0,2 2-1,1-1 1,0-1 0,0 0 0,0-1 0,2 0 0,-1-1 0,0-1 0,0 2 0,-1-2-1,1-1 1,-1 1-1,-1-1 1,1 1-1,-1-1 1,0 0-1,1 0 0,0-1 1,-1 0-1,0 1 0,0-1 1,0 0-1,0-1 0,0 1 0,-1 1 0,0 1 1,2-1-1,0-1 0,2 2 0,-1 1 1,1-1-1,0-1 0,1 1 0,-2-1 0,0 1 0,-3-1 1,-1 0-1,1 0 0,-2 0 0,-1 0 0,0 0 0,-1 0 0,0-1 0,-2 1 0,3-1 0,-1 0 0,-1-2 0,0 1 0,-2 0 1,2-2-1,-1 1 0,-1-1 0,-2 1 0,1-1 0,-1 1 0,1-1 0,1 1 0,-1-2 0,-1 1 0,2 1 0,0-1 0,-1 0 0,2 0 0,0 1 0,-1-1 0,2 1 1,1-1-1,0 1 0,0-2 0,-2 2 0,1-2 0,-2 2 0,1-2 0,-2 0 0,-2 1 0,-9-3 0,15 3 0,-15-3 0,10 2 0,-10-2 0,0 0 0,0 0 0,0 0 0,0 0 0,0 0 1,0 0-1,0 0 0,0 0 0,0 0 0,0 0 0,0 0 0,0 0 0,0 0 0,0 0-1,0 0 1,0 0 0,0 0 1,0 0-1,0 0 0,0 0 0,0 0 0,0 0 0,0 0 0,0 0 0,0 0 0,0 0 0,0 0-1,0 0 1,0 0 0,6-11-1,-6 11 1,-2-14-1,2 14 1,-2-21-1,0 8 0,0-2 1,-2 1-1,0-3 1,0 2-1,-1 0 1,0 0-1,1 1 1,-1 0 0,0 2 0,5 12 0,-10-19 0,10 19 0,-8-15 0,8 15 0,-5-11 0,5 11 0,0 0 0,-3-13 0,3 13 0,0 0 0,0 0 0,0 0 1,0 0-1,0 0 0,0 0 0,0 0 0,0 0 0,0 0-1,0 0 1,0 0 0,0 0 0,0 0 0,0 0 0,0 0 0,0 0 0,0 0 0,0 0-1,0 0 1,0 0 0,0 0-1,0 0 1,10 10 0,-10-10 0,14 21 0,-4-6 0,0 1 0,3 0 1,1 3-1,-1-1 0,1 0 0,-2-2 0,1-2 0,-2-1 0,-1-3 0,-3 1 0,-7-11 0,13 15 0,-13-15 0,8 12 0,-8-12 0,0 0 0,4 14 0,-4-14 0,0 0-1,-1 15 1,1-15 0,-4 12 0,4-12 0,-9 13 1,9-13-1,-12 14 0,12-14 0,-15 12 0,6-5 0,0-1 0,0 1 0,-2-1 1,0 2-1,0 0 0,2-1 0,-2 0 1,2-1-1,9-6 1,-15 11-1,15-11 0,-11 7 1,11-7-1,0 0 0,-11 3 0,11-3 0,0 0 0,0 0 1,0 0-1,0 0 0,0 0 0,0 0 1,0 0-2,0 0 2,-7 11-2,7-11 1,0 0 0,0 0 0,0 0 0,-9 11 0,9-11 0,0 0 0,0 0 0,0 0 0,0 0 0,-9 10 0,9-10 0,0 0 0,0 0 0,0 0 0,0 0 0,-9 9 0,9-9 0,0 0 0,-8 9 1,8-9-1,0 0 0,-12 13 0,12-13 0,-9 8 0,9-8 0,-9 10 0,9-10 0,-8 8 0,8-8 0,-9 8 0,9-8 0,0 0 0,-11 11 0,11-11 0,0 0 0,-9 10 0,9-10 1,0 0-1,0 0 0,-8 12 0,8-12 0,0 0 0,0 0 0,0 0 0,0 0 0,0 0-1,-9 7-3,9-7-4,0 0-24,0 0-5,1-11 3,-3 0-3</inkml:trace>
  <inkml:trace contextRef="#ctx0" brushRef="#br0" timeOffset="14762">13643 3263 0,'-10'10'6,"10"-10"1,0 0-1,0 0-1,-8 12 1,8-12-1,0 0 0,0 0 1,0 0-1,-9 7 0,9-7 1,0 0 1,0 0 0,-8 2 2,8-2-2,0 0 1,0 0 0,-8-13-1,8 13-1,-5-14-1,5 14-1,-6-21 0,3 10 0,-1-3 0,2 1-1,-2-2 0,2 1-1,1-3 1,0 2-1,1-4 0,1 3 0,0-3 0,2 1-1,1-3 0,2 1 1,0 0-2,2 0 2,0 0-2,1 0 0,2 1 1,1 0 1,0 0-2,3 1 0,0-1 1,2-1-1,0 1 0,2 1 0,0-1 0,2 1 0,-1 2 1,2 0-1,-2 1 0,1 2 0,-1 0 0,0 2 0,0 0 1,-2 3-1,1-1 0,-2 1 0,1 2 0,-2 1 0,3 0 0,-2 1 0,1 2 0,-1 0-1,0 2 1,0 2 0,1 0 0,0 2 0,0 1-1,-2 0 1,3 1 0,-1 2 0,1 1 0,-1 1 0,1 2 0,-3 1-1,2 3 1,-1-1 0,0 4 0,-1-1 0,-2 2 0,0-1 0,-1-2 0,0 1 0,-2-2 0,-1 1 0,0-3 0,-1-1 0,-1-1 0,-1-1 0,-1-1 0,-6-10 0,11 18 0,-11-18 1,8 12-1,-8-12 0,0 0 0,6 11 0,-6-11 0,0 0 0,0 0 0,0 0 1,0 0-1,0 0 1,0 0-1,0 0 1,0 0-2,0 0 1,0 0-1,-10-9 0,10 9-2,-17-7 2,7 2-1,-5 1 1,-2-1 0,0 0 0,-2 1 0,-2-1 0,2 1 0,-1 0 0,1 1 0,0 0 1,3 1-1,0-1 1,4 1 0,1 0 0,2-1 0,9 3 1,-11-3-1,11 3 1,0 0 0,0 0-1,0 0 1,0 0 0,0 0 1,0 0-1,0 0 0,0 0 1,0 0-1,0 0 2,-5-11-2,5 11 0,0 0 1,0 0-2,0 0 1,12-1 0,-12 1-1,13 2 1,-4 2-1,1 1 1,3 0-1,1 2 1,2 2-1,2 1 1,0 3 0,2-1-1,-1 0 1,1 1 0,-1-1 0,0 0 0,-1-3 0,-2 0 0,-1-4 0,-3 2 0,-1-5 1,-2 1-1,-9-3 1,14 1-1,-14-1 1,0 0 0,9-6 0,-9 6-1,0 0 1,7-16-1,-5 5 0,-1-2 0,1-1 0,0-1 0,-1-4 0,0 1 0,-1-2-1,-1 1 1,0 2 0,0-1-1,-1 2 1,0 2-1,0 1 0,0 1 0,2 12 0,-4-17 0,4 17 0,-3-11 0,3 11 0,0 0-2,0 0-2,-1-13-3,1 13-20,0 0-8,0 0 0,0 0 0</inkml:trace>
  <inkml:trace contextRef="#ctx0" brushRef="#br0" timeOffset="25436">14271 6281 3,'10'5'12,"-10"-5"-1,0 0 0,0 0 0,0 0-1,0 0 1,0 0-2,0 0 2,0 0-3,0 0 1,1-11-2,-1 11 0,0 0-1,2-13-1,-2 13 0,0-11-2,0 11 1,-4-14-2,4 14 1,-8-18-1,8 18 1,-15-17-1,7 6 0,-2 3 0,-2-2 0,1 1 0,-2 0 0,1 1 0,-1 0-1,-1 1 2,0 0-2,1 1 0,-2 0 0,-1 1 0,-1 1-1,0-1 0,0 3 1,0-1-1,1 2 0,-2 0 1,2 1-1,1 1 0,1 3 0,-2-1 0,2 1 0,-2 0 0,0 3 1,0 0-1,-1 2 0,2 0 0,-1 3 0,0-1 0,-1 2 0,0 0 0,0 2 0,2 0 1,-3 2-1,2-1 2,1 1-1,1 2 1,2 0-1,2-1-1,1 3 1,1 1 0,3-3 0,0 2-3,2 2 3,0-4-2,2 4 1,1-2 1,2-2-1,1 1 1,2 0 0,0-1 0,3-2 0,1 2-1,3-3 1,0 2 0,3-1 0,1-1 0,2-1 0,1 0 0,2-2 0,2 0 0,1-3 0,3 1 0,0-4 0,2 1 0,2-2 0,1-2 0,0-1-1,-1-1 1,-1-2 0,-1-1-1,-2 0 1,-1-2-1,-3 1 1,-2-2-1,-1 2 0,-4 0 0,0-1 0,-4 2 1,-2 0-1,-10 1 0,15-1 0,-15 1 0,0 0 0,9 0-1,-9 0-1,0 0-2,0 0-6,0 0-16,0 0-7,12 0 0,-12 0-1,15-8 1</inkml:trace>
  <inkml:trace contextRef="#ctx0" brushRef="#br0" timeOffset="28776">13923 5778 12,'-7'18'18,"-3"-16"-4,10-2-1,-19 13 0,5 0 3,-3-2-4,-1 6-3,-1 1-1,-2 1-1,1 2-2,0-1-2,3-2-1,2-2-1,3-4 0,2-1-2,10-11-2,-10 7-6,10-7-6,-2-13-10,2 13 0,9-26 1,2 12-1</inkml:trace>
  <inkml:trace contextRef="#ctx0" brushRef="#br0" timeOffset="29091">13765 5513 30,'0'12'20,"-9"-8"1,4 13 1,-7-1-18,-5 4-3,-1 2 1,-4 1-1,0 2 0,0-3 0,2-1 0,3-6 0,4-3-2,2-3 2,11-9-4,-12 7-3,12-7-7,-4-10-6,4 10-1,6-19-1,2 10 1</inkml:trace>
  <inkml:trace contextRef="#ctx0" brushRef="#br0" timeOffset="29339">13721 5394 15,'-8'5'18,"-8"-2"0,2 12 1,-4-1-15,-4 4-3,-4 1 0,2-1 0,0 0-2,2-4-2,5-3-4,3-7 0,14-4-1,0 0-2,0-11-3,6-5-1</inkml:trace>
  <inkml:trace contextRef="#ctx0" brushRef="#br0" timeOffset="29528">13611 5305 25,'-24'-7'18,"0"11"-3,-8-3-5,0 5-5,-4-3-3,1 2-2,0-3-1,3 3-1,7-2-2,3-1-4,6 3-6,-2-6-2,9 12 0</inkml:trace>
  <inkml:trace contextRef="#ctx0" brushRef="#br0" timeOffset="31414">13656 6895 1,'-9'13'12,"0"-12"3,9-1-7,-20 16 0,6-2 2,-7 4-1,-1 4 3,-6 3-1,-3 7-1,-5 3-1,-4 5 0,-3 1-3,-1 1 0,-2-1-1,2-2 0,-1-1 1,2-5-2,2-2 0,3-4 0,4-1-1,1-4 0,3-2 0,3-4-1,1 0-1,4-2 1,4-1 1,1-2-1,3-3-1,5 0 0,9-8 1,-14 14-2,14-14 2,-2 16-1,5-5 1,2 0-1,4 5 1,2-1-1,4 2 0,3-1 1,6-1-1,0-1 0,4-4 0,2-2 0,0-3 0,1-5 1,-1-1-1,-1-6 0,-1-4 0,-2-3 1,-2-3-2,-1-3 1,0-4-1,-3-5 0,0-1-1,-2-1 1,0-4-1,-2-2 1,1-1-2,-2-3 2,1 3-1,-1-2 1,0 1 0,0 3 0,1 1-1,1 5 1,-2 4 0,0 6 0,-2 3 0,-1 5 0,-2 3-1,-10 9 1,13-10-1,-13 10 0,0 0 0,0 0 0,0 0 0,9 4 1,-9-4 0,0 0 0,0 0 1,0 0 0,0 0 0,0 0 0,0 0 0,0 0 0,0 0-1,0 0 1,0 0 0,0 0-1,0 0 1,0 0-1,-14-8-1,5 10 1,-5 5 0,-4 6-1,-7 4 1,-7 9 0,-7 6 0,-5 4 0,-5 3 1,1 3-1,1-1 0,2-3 0,6-6 1,7-6-1,10-5 0,6-8 1,16-13 0,-9 10 0,9-10 0,22-16 0,-2 1 0,6-6 0,5-4-1,6-3 0,2 2 0,-1-1 0,-3 4 0,-5 6-1,-5 5 0,-7 9 1,-7 9-1,-9 8 0,-9 5 0,-6 8 1,-5 3 0,-5 3 0,-4 2 0,-1-1 0,0-3 2,3-5-2,2-2 1,6-7-1,3-3 2,4-4-1,10-10 0,0 0 0,0 0-1,14-21 0,0 3 0,3-3 0,3-2-1,4-4 0,0 2 0,1 4 0,-4 2 1,-5 3-1,-1 6 0,-5 6 1,-10 4-1,4 13 1,-11 1 0,-3 5-1,-4 2 1,1 1 0,-1 0 0,2 2-1,0-9-3,6 1-10,5-5-18,1-11 1,15-6 0,-1-12-1</inkml:trace>
  <inkml:trace contextRef="#ctx0" brushRef="#br0" timeOffset="32707">12843 6335 4,'0'0'16,"-10"6"-1,10-6 1,0 0-8,0 0-2,0 0 2,0 0 0,0 0 1,0 0-1,0 0 0,0 0 0,0 0-1,9 9-2,-9-9-1,13 5-1,-2-1-1,5 1 0,3 1 0,5 0 0,4 1-2,4 0 2,4 0-2,5 1 1,2-1 1,0 0 0,4 0 0,-2 0 0,0-1 0,-3 0 0,-2-1 0,-5 0-1,-4-1 0,-4-1 0,-6-1-1,-3 0 0,-7-2-2,-2 1-2,-9-1-6,0 0-9,0 0-9,0 0 0,0 0 0,-18-18 1</inkml:trace>
  <inkml:trace contextRef="#ctx0" brushRef="#br0" timeOffset="33670">12017 6183 8,'0'0'17,"10"4"0,-10-4 0,0 14-10,-1 3-3,-3 8 2,-1 5-1,-1 7 3,-1 5-1,0 2 0,-1 1-1,0-4 1,0-5-3,3-6 1,1-5-1,0-8 0,3-4 3,1-13 0,0 0 0,0 0-1,0 0 0,1-20 0,3 2-2,-2-7 0,2-3-3,0-6 0,2-2 0,-1-3-2,1-1 1,0 0-1,0 2 1,0 1-1,0 4 1,1 2-1,-1 6-1,0 5 3,-1 5-1,-5 15 0,7-13-1,-7 13 1,13 14 0,-4 7 0,0 4 1,3 6 0,3 4-1,0 2 1,1 2 0,0-4 0,0-3 0,-2-6 0,-1-4-2,-1-3 2,-1-4 0,-4-3 0,-7-12 0,11 14 1,-11-14 1,0 0 0,9 3 0,-9-3 0,4-14 0,-2-1 0,2-1 1,-2-9-3,4-5 2,-1-5-4,1-4 1,-1-3-1,0-3 1,-1-1-1,-1 0-1,0 0 2,-1 5-2,-1 5 1,-1 6 0,1 6-1,-2 4-2,2 10 0,-1 10-2,0 0-1,3 12-4,1 6-8,-1 6-7,-1 0-5,6 9 0,-4-4 2</inkml:trace>
  <inkml:trace contextRef="#ctx0" brushRef="#br0" timeOffset="34272">12384 6317 6,'0'0'18,"11"12"2,-11-12-1,0 0-4,0 0 0,3 17-3,-2-5-3,-1 5 0,1 1-3,-1 3 1,2 1-3,-1 2 1,2-1-2,1-2 2,2-2-1,-1-8 0,2 2 0,-7-13 1,14 14-1,-14-14 0,18 1-2,-18-1 1,18-12-1,-8 2 1,3-3-1,-3-2 0,1-3 0,0-5-1,-1 1 2,-1-1-3,0-2 2,-2 1-3,0 1 3,-4 1-2,1 4 2,-2 5-2,0 1 1,-2 12 0,1-14-1,-1 14 0,0 0 0,0 0-1,-5 20 1,4-7 1,1 6-3,0 2 3,0 4-2,2 5 2,1-1-2,3 1 2,1-1-2,1-2 2,0-2-1,3-4 1,1-3 0,-1-4-1,2-3 0,3-4-2,-2-6-3,5 0-7,-1-3-20,1-9-1,4 1 0,-2-10-1</inkml:trace>
  <inkml:trace contextRef="#ctx0" brushRef="#br0" timeOffset="38960">14610 6604 7,'0'0'15,"-1"11"0,1-11-6,0 0-3,0 0 1,0 0 2,0 0 0,0 0 2,0 0-1,0 0 0,0 0-2,0 0-1,0 0-1,10 0-1,-1 0-1,2 0-1,4 0-1,4 0 0,6 0 0,5 1-1,2-1 1,6 0-1,4 1 0,2-1 1,2 1-1,1 1 1,1-1-1,-3 0 1,-1 0-1,-5 0 0,-3-1 0,-4 0 0,-5 0 0,-7-1-1,-3 0 0,-6 1-2,-11 0-3,14-1-4,-14 1-8,0 0-10,0 0-2,0 0 1,10 4 0</inkml:trace>
  <inkml:trace contextRef="#ctx0" brushRef="#br0" timeOffset="39870">15796 6547 2,'3'-11'13,"-8"0"1,5 11 1,0 0-11,-10-12 1,10 12 0,-13-5 1,13 5 1,-15-3 0,7 3 1,8 0-1,-17 4-1,8-2-1,0 0-1,9-2 0,-18 9 0,7-2 0,3 1-1,-4 2-1,3 4 0,-3 3 0,4 5-1,-2 1 1,2 4 1,1 1-1,3 2 0,1 0 0,2 1 1,2 1-1,2-3 2,1 0-2,3-1 2,3-2-1,1-2 0,3-2 0,4-1 0,-1-3 1,5-3-2,-1-2 1,3-4-2,2-2 0,1-2 1,0-4-1,1-2 0,-1-3 0,0 0 0,-1-4 0,-1-2 0,-1-1 0,-3-2 0,-2-1 0,-1-3 0,-2 0-1,-3-3 0,-2-1 0,0 0-1,-4-1 1,0-2-1,-2 0 2,-1 1-2,-3-1 2,-1 0-1,-3-1 1,-2 1 0,-3-2-1,-2 1 1,-3 0-1,-1 0 0,-3 2 0,0 1 0,-1 1 0,-2 3 0,-1 3 0,0 1 0,-1 5 0,0 2-1,1 3 1,-1 3 0,1 5 0,0 1-1,2 4 1,1 1 0,3 4 0,0-1-1,3 2-2,-1-2-1,7 2-5,0-3-6,5 1-9,6 1-7,-5-14 0,16 17 1,-5-16 1</inkml:trace>
  <inkml:trace contextRef="#ctx0" brushRef="#br0" timeOffset="41640">15781 6253 4,'0'0'11,"0"0"-3,0 0-2,0 0 1,0 0 2,0 0 1,0 0-1,0 0 2,0 0 0,0 0-2,0 0-1,0 0-1,0 0-3,0 0-1,0 0-1,0 0 0,0 0-1,0 0 0,0 0 1,0 0-1,0 0 1,0 0-1,0 0 2,0 0-1,0 0 1,0 0 0,0 0 0,0 0 1,0 0-1,0 0 0,0 0 1,0 0-1,0 0 1,0 0-1,0 0 1,0 0-1,0 0 0,0 0 0,0 0-1,0 0 0,0 0 0,0 0-2,0 0 1,0 0 1,0 0-1,0 0-1,0 0 1,0 0 0,0 0-1,0 0 2,0 0-2,0 0-1,0 0-2,0 0-1,0 0-8,0 0-10,0 0-9,8 7-1,-8-7 0,17 2 0</inkml:trace>
  <inkml:trace contextRef="#ctx0" brushRef="#br0" timeOffset="42119">15973 6370 41,'0'0'28,"0"0"4,0 0-4,0 0-12,0 0-2,0 0-1,0 0-5,-9 8-2,9-8-2,0 0-2,0 0 0,2-10-2,-2 10 2,5-13-3,-5 13 1,6-17-5,-4 7-1,-2 10-6,8-14-8,-8 14-9,15-10-2,-6 7 0,7 6 1</inkml:trace>
  <inkml:trace contextRef="#ctx0" brushRef="#br0" timeOffset="43081">16227 7060 49,'4'10'26,"-4"-10"2,0 0-1,0 0-13,0 0-7,0 0-2,0 0 0,0 0-2,-11-13-1,11 13 0,0-11 0,0 11-1,3-13-2,-3 13-5,6-15-4,-6 15-6,6-19-10,4 13-3,-7-6 1,8 7 1</inkml:trace>
  <inkml:trace contextRef="#ctx0" brushRef="#br0" timeOffset="43390">16306 6734 50,'0'0'27,"0"0"1,0-10-1,0 10-18,0 0-4,-2-11-1,2 11-2,0 0-1,0 0-1,-8-13-3,8 13-2,-3-10-2,3 10-6,0 0-12,-4-11-2,4 11 0,-8 6 2</inkml:trace>
  <inkml:trace contextRef="#ctx0" brushRef="#br0" timeOffset="43901">15639 7363 45,'-3'15'24,"3"-15"2,0 0-5,0 0-11,0 0-2,0 0-1,0 0-2,0 0-2,0 0-1,0 0-1,0 0-1,0 0 1,0 0-1,9-3-2,-9 3-3,13-5-5,-4 1-8,5 4-7,-4-7-2,8 7 2,-6-9 0</inkml:trace>
  <inkml:trace contextRef="#ctx0" brushRef="#br0" timeOffset="44171">15947 7390 51,'0'0'27,"10"12"0,-10-12-2,0 0-7,0 0-20,9 1-1,-9-1-2,0 0-1,7-15-4,-2 4-7,7 2-9,-4-12 2,8 5 2,-2-15 1</inkml:trace>
  <inkml:trace contextRef="#ctx0" brushRef="#br0" timeOffset="44712">16421 6392 21,'0'0'22,"0"0"-1,0 0-3,0 0-4,0 0 0,0 0-2,0 0-2,15 7-1,-5-6 0,5 3-2,1-3-1,6 1-1,2-1-1,3 1-1,0-2 0,1-2-1,-3 0-1,-2 0 0,-1-2-2,-5-2-3,1 2-12,-4 1-13,-14 3-1,22-14 0,-18 4-1</inkml:trace>
  <inkml:trace contextRef="#ctx0" brushRef="#br0" timeOffset="51362">12418 4268 10,'0'0'12,"3"-11"-1,-3 11-2,0 0-1,0 0-2,-11-5-1,11 5 0,-11 2-2,11-2 0,-13 2 0,13-2 0,-13 8 0,13-8-1,-15 12 2,6-4-2,9-8 1,-16 20-2,9-10 0,7-10 0,-12 19-1,12-19 1,-8 17-1,8-17 1,-3 13 0,3-13 1,3 12-1,-3-12 1,0 0 1,12 15-1,-12-15 0,13 9 0,-13-9-1,18 12 0,-8-7-1,0 2 0,0 0 0,2 0 0,-3 0 0,1 1-1,-10-8 1,15 16-1,-15-16 1,9 17 0,-9-17 0,3 17 0,-3-17 1,-5 18 1,5-18 0,-15 18 0,5-8-1,-2-1 1,-1 3 0,-2-3-1,2 3 0,0-3 0,2 2-1,2-3-1,9-8-2,-14 13-3,14-13-2,0 0-3,0 0-5,0 0-4,10-4-4,-2-8 2</inkml:trace>
  <inkml:trace contextRef="#ctx0" brushRef="#br0" timeOffset="52112">12561 4410 13,'0'0'9,"1"27"0,-1-11 0,3 9 0,-2-1-1,3 5-1,-1-1-1,0 5-1,-1-1 0,1-2 0,0-2-1,-1-2-2,-1-4 0,0-4-1,0-2 0,0-6 0,-1-10 0,1 13 2,-1-13-1,0 0 0,0 0 0,0 0 0,5-16-1,-4 5 0,1-4-1,0-3-1,-1-1-1,1-5-1,-1 0 1,0-2-1,-1-1 0,0-1 0,-1 1 0,-1 1 1,0 0 1,0 3 0,0 0 1,0 2 1,2 4 0,0 0 0,2 3 1,1 0 0,2 2 0,2 1 0,2 1 0,2 1 1,2 1-1,1 2 0,2 2-1,0 3 1,1 3-1,-3 1-1,0 4 1,-2 2-1,-4 2 0,-2 1 0,-2 2 1,-3 0-1,-2-1 1,-3 0 0,-2-2 0,-2 1 0,-3-3-1,-2 0-2,0-2 0,-1-3-2,1 0-2,1-4-4,2-1-6,-2-8-7,12 9 2,-5-20 0</inkml:trace>
  <inkml:trace contextRef="#ctx0" brushRef="#br0" timeOffset="53113">12805 4139 24,'0'0'12,"0"0"1,0 0 1,0 0-1,0 0 0,0 0-2,0 0-1,0 0-2,0 0-1,0 0-2,0 0-1,11 1-2,-11-1 0,11-3-2,-11 3 1,17-5-1,-7 4 0,0 0 1,0 1-1,0 0 0,-1 2 0,-9-2 0,14 7-1,-14-7 1,10 12 0,-10-12 0,5 17 0,-5-17 0,-2 20 0,-2-8 1,-2-2-1,-1 1 1,-1-1 0,-3 1-1,0-2 1,-1-1 0,1-1 0,0-2 0,2 0-1,1-2 2,8-3-2,-13 5 1,13-5 0,0 0 0,0 0 0,-9 1-1,9-1 1,0 0 0,0 0-1,0 0 1,0 0-1,0 0 1,0 0-1,0 0 0,0 0 0,0 0-1,11-9 1,-11 9 0,11-5-1,-11 5 1,16-2 0,-6 1 0,2-1 0,0 2 0,1 0 0,0 0 0,4 0 0,-2 0 0,0 2 0,2-2 0,-3 1 0,1-1-2,-3 3-2,0-3-6,-2-2-12,3 4-5,-13-2-1,18-3 1</inkml:trace>
  <inkml:trace contextRef="#ctx0" brushRef="#br0" timeOffset="64772">14116 7897 12,'0'0'9,"0"0"0,-7 15 1,7-15 0,0 0 0,0 0 2,0 0 2,0 0-1,0 0-2,0 0 0,0-14-1,1 3-3,0-4-1,1-1-2,-1-6-1,0-4 0,-1-1 0,0-1-1,-1-3 1,-2-1-2,1 2 1,-2-2-1,-1 2 0,-2 3 0,1 2 2,-2 3-2,2 4 1,0 4 0,-2 1 0,8 13 0,-16-13-1,16 13 0,-16 1-1,5 6 1,-1 2-2,1 4 1,-1 4 0,-1 0 1,1 3-1,1-1 1,1-3-1,3-1 1,1-4-1,2-1 2,4-10-2,0 0 1,0 0 0,0 0 0,0 0 0,12-9 0,-5-3 0,4-3-1,1-4 1,0-2-2,2-2 1,0 0-1,0-1 1,1 4-1,-3 3 1,1 2-1,-2 4 1,-2 4-1,1 5 0,-1 4 0,-9-2 1,14 19 0,-6-7-1,2 3 1,3 0 0,-1 0 0,3-1-1,0-2-2,1 1-3,-2-8-6,1 0-9,3 2-9,-7-6 0,5 5 1,-6-7 2</inkml:trace>
  <inkml:trace contextRef="#ctx0" brushRef="#br0" timeOffset="65341">14404 7998 23,'4'18'20,"-14"-17"1,5 11 1,-9-4-8,-1 2-5,-1 4 0,-4 1 1,1 3-1,-1-3-3,6 0-1,0-2-1,4-2 0,10-11 1,-11 14 0,11-14 0,0 0-1,11 2 0,-2-3-1,1-2 1,5 2-1,-1 0-2,2 0-1,0 2 1,0 1-2,-1 2 1,0 2 0,-2 1-1,-3 2 1,-1 0 0,-9-9-2,9 24 2,-8-14-1,-3 2 1,-2 1 0,-2-3-1,6-10 0,-13 18-1,13-18 0,-11 7-1,11-7-3,0 0-4,-11-9-2,11 9-7,5-17-7,-4 2-1,9 7 1,-4-12 1</inkml:trace>
  <inkml:trace contextRef="#ctx0" brushRef="#br0" timeOffset="65868">14525 8122 25,'0'0'18,"4"21"1,-6-8-2,4 11-3,-1 1-3,1 3-1,0 0-2,0 2-1,0-1-1,2-1 0,0-2-1,0-7-1,0-5-1,-1-3 0,-3-11 0,5 13 1,-5-13 0,0 0 0,4-10-1,-5-1 0,1 0-1,-2-6 0,1-5-1,-2-5-1,0-2 0,0-2 0,0-3 1,1-1-1,1-2 0,1 4 0,1 1 1,3 4-1,0 2 0,3 4 1,1 2-1,3 5 0,2 4 0,0 2 1,1 6-2,1 3 1,-1 6 0,0 4 0,-2 4 0,-4 4 0,-3 2 0,-2 2-1,-4 0 2,-4-1-2,-4-2 0,-2-3-2,-5-3-2,2-3-5,-4-4-2,3-5-5,2 0-7,-1-11-3,14 10-2,-9-28 4</inkml:trace>
  <inkml:trace contextRef="#ctx0" brushRef="#br0" timeOffset="66493">14701 7748 30,'0'0'19,"0"0"1,0 0 2,0 0-8,12-12-6,-12 12 0,15-14 0,-4 7 0,1-2-1,2 2-1,-1 2 1,-2 1-3,0 1-1,-1 3-1,-10 0-1,10 8-1,-10-8 0,2 16 0,-4-4 0,-1-1 1,-2 2-1,-2 0 2,-1 0-2,1-3 0,-1 1 0,8-11 0,-13 13 1,13-13-1,0 0 0,-10 9 1,10-9 0,0 0-1,0 0 1,0 0-1,10-5 0,-10 5 0,12-2 0,-12 2 0,13 2 0,-13-2-1,16 10 1,-16-10 0,13 16-1,-13-16 1,11 19 0,-8-8 0,-3-11 0,1 20 0,-1-20 0,-11 18 1,3-10-1,-3-1 1,-2 1-1,0-3 0,-1-1-1,1 0-1,2 0-5,1-3-7,-2-6-13,12 5 0,-10-8-1,10 8 1</inkml:trace>
  <inkml:trace contextRef="#ctx0" brushRef="#br0" timeOffset="91948">24112 738 5,'-14'-40'8,"14"40"-1,-29-41 0,29 41-1,-35-36 0,35 36-2,-43-27-1,43 27-1,-55-14-1,23 15 1,-4 4-1,-5 7-1,-5 4 0,-5 9 1,-4 4 0,0 13 3,-3 6 3,-3 13-1,0 18-3,3 4 2,0 15-1,6-2 1,1 15-3,3-11 0,5 10-4,6-16-1,5-3 4,2-14-4,6-2 4,4-14-5,2-4 4,5-10-2,2-7 2,2-8 1,1-7 0,2-4-1,2-7 1,0-3 1,4-11-2,0 0-3,0 0 1,-9-22 0,7-2-1,1-5-1,0-5 1,0-3-2,-1-5 2,1 3 0,-2 1 1,1 2 0,-1 4 1,0 2 0,0 1 0,0 3 4,1 1-2,0 6 4,0 1-2,0 8 4,2-2-4,0 12 3,0 0-2,0 0 1,-3 24-1,3 3-3,0 7 1,1 3-4,2 8 4,0 0-2,0 3 2,1-7-3,0-5 3,2-7 0,-1-3 0,0-6 1,-1-5 0,0-3 1,-4-12 1,8 10 0,-8-10-1,15-13 1,-3-2-1,3-3 0,4-10-1,4-2-1,2-6 0,3 1-2,-1-2 1,0 3-1,-3 2 0,-3 4 0,-3 7 0,-3 4 0,-5 5-1,-2 2 0,-8 10-3,0 0-4,10-11-9,-10 11-11,0 0 0,14-3 3,-9-9-4</inkml:trace>
</inkml:ink>
</file>

<file path=ppt/ink/ink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05:28.501"/>
    </inkml:context>
    <inkml:brush xml:id="br0">
      <inkml:brushProperty name="width" value="0.05292" units="cm"/>
      <inkml:brushProperty name="height" value="0.05292" units="cm"/>
      <inkml:brushProperty name="color" value="#7030A0"/>
    </inkml:brush>
  </inkml:definitions>
  <inkml:trace contextRef="#ctx0" brushRef="#br0">9130 5790 7,'-12'-59'14,"-8"-8"0,2 1-10,-2-1-1,0 0 0,-3-3 1,1 1 0,-3 1 1,-1 3 2,-1 0 0,-1 2 0,-2 3 0,-1 3-1,-3 3-1,-1 3-1,-1 1-1,-3 1-1,0 2 0,-3 1-1,-1 2 0,-3 2-1,0 4 1,-4 0-1,0 4 1,0 3 0,-3 2 0,0 1-1,0 4 0,0 2 0,-1 3 0,-1 3 0,-2 2 0,-1 2-1,1 5 1,-1 4 0,1 3 0,-1 2-1,3 3 1,4 3 0,2 0 1,3 4-1,0-3 1,5 4-1,-1-1 1,1 1-1,0 1 0,0 0 1,-1 3-2,2 1 1,1 5-1,-2 1 1,3 2-1,2 5 0,0 0 1,1 4 0,3 0-1,-1 1 1,2 3 0,1-2-1,1 2 1,1 3-1,1 1 1,1 1-1,3 5 0,1 4 0,2 4 1,3 4-1,2 2 1,3 1-1,4 0 0,1 1 1,3 0-1,1 0 1,2 0-1,1 2 2,0 2-2,1 2 1,0 3 0,1 1 0,2 2 0,1 1 0,1-3 0,2-1 0,1-2 1,2-3-1,0-2 1,-1-1-1,2-2 1,0-4-1,0-3 0,1-1 1,-1-2 1,2-5 1,2-1-2,-1-6 2,1-3-2,0 0 2,2-4-2,-1-2 2,1-3-4,0 0 2,0 1 0,0-2-1,1-1 1,0-1 0,2 0 1,1-3-1,1 1 1,3-2-2,1-1 1,1 0 0,0 2-1,3-3 0,1 0 1,-1-1-1,0 1 1,1-2 1,1 2 0,1 0-1,1-1 2,0 1-2,1-1 1,2-1-1,2 0 1,0-3-2,1-1 1,1-1 0,1-1 0,3-1 0,2-3 0,-2 0 0,1-1 0,0 1 0,-2-4 0,1 1 0,1 0-1,-2-1 1,0-2 0,2-2 0,2-2 0,0-3 0,3-2 0,-2-6 0,1-3 0,3-4 0,2-3-1,-3-5 1,3-4-1,0-6 2,0-2-4,2-6 2,0-2-1,-1-4 1,-3 0-1,0-1 2,-3-2-2,-2-2 2,-1-1 0,-4-4-2,-1-1 1,-2-2-1,0-6 0,-4-1 1,-3-1-1,-2 1 0,-4-1-1,-3 1 3,-5-1 0,-5 2 0,-6 1 0,-3 1 0,-5-4-1,-5 2 0,-5-1-1,-4 2-1,-8 0-4,-4 5-6,-3 6-16,-12-4-1,-1 12-1,-13-6 1</inkml:trace>
  <inkml:trace contextRef="#ctx0" brushRef="#br0" timeOffset="3898">3839 4948 3,'-3'12'5,"2"9"-1,-1 4 1,1 13 1,-2 5 0,1 11-1,-1 2 0,0 3-1,1-2 0,1-2 1,-1-7-1,1-9 2,0-9 0,1-9 2,0-8 1,0-13-1,0 0 0,-10-2-1,5-12 1,-2-7-2,1-9 0,0-6-3,1-9 0,2-7-1,1-5 0,3-4-1,2-2 0,3-1 0,1 1-1,3 1 1,1 6-1,4 5 1,1 4-1,5 6 1,0 10-2,2 6 1,0 5 0,2 10 0,1 6 0,0 9-1,-1 8 1,-2 4 0,0 7-1,-3 4 1,-3 3 0,-5 1 0,-4-2 0,-4 1 0,-7-5 1,-2-1-1,-5-3 1,-4-4-1,-4-2 0,1-3 0,-2-2 1,2-2-1,0-2-1,1-3 1,2 0 0,5-2 0,9-2 0,-14 2 0,14-2 0,0 0 0,-9 2 0,9-2 0,0 0 0,0 0-1,12 10 1,-12-10 0,16 16 0,-2-4 1,3 5-1,3 4 1,2 2-1,3 5 1,-1 0-1,1 5 1,2-2-1,0 1-1,0-3-4,1 0-6,1 0-11,-3-9-5,6 5 1,-8-14 0</inkml:trace>
  <inkml:trace contextRef="#ctx0" brushRef="#br0" timeOffset="16974">5592 15413 13,'0'0'22,"11"8"0,-11-8 0,0 0-6,0 0-4,-10-8-2,10 8-2,-10-7-1,10 7-1,-15-10 0,6 6-1,-3-1 0,0 0 0,-4 2-2,1 1 0,-4 2 0,1 1 1,-4 1-1,0 7 0,-3 2 0,0 5 0,0 3 0,2 5 0,-1 2-1,5 3 1,3 4-1,8 2 1,4-2-1,8 1 0,7-1-1,8-1 0,4-3 0,3-3 0,3-6 0,-1-4-1,-2-4 0,-2-4-1,-4-6-1,-5-4-2,1-2-5,-6-9-9,1-5-17,1 0 2,-2-7-2,1-5 2</inkml:trace>
  <inkml:trace contextRef="#ctx0" brushRef="#br0" timeOffset="17448">5337 14730 21,'0'0'23,"6"-14"-4,-6 14 0,0 0 1,0 0-5,0 0-2,0 0-3,5 16-3,-4 1-2,3 5-2,-1 5 0,1 5-1,-2 4 0,2 4-1,-1-1 0,-1-2-2,0-3 1,-2-5-1,2-2-4,-2-7-4,1-4-9,3-2-10,-4-14-1,0 0 1,0 0 1</inkml:trace>
  <inkml:trace contextRef="#ctx0" brushRef="#br0" timeOffset="17771">5505 14633 39,'0'0'24,"0"0"1,0 0 0,0 0-13,4 23-7,-5-3-2,1 6-1,-1 2 0,1 5-1,0 2 0,0 0 0,1-3 0,0-1-2,1-8 1,-1-5 0,0-4-1,-1-14-2,4 12-6,-4-12-8,2-11-8,-2 11-1,6-28 0,1 9 2</inkml:trace>
  <inkml:trace contextRef="#ctx0" brushRef="#br0" timeOffset="18296">5313 14159 8,'-14'2'19,"-4"-4"2,7 9 0,-2-1-10,1 7-1,1 3-3,1 7 0,1 5-1,2 5-1,4 1 0,3 2-2,4 2 1,3-3-1,4-4 0,3-5 1,3-6 1,1-6-1,4-5 0,-3-8 0,3-4 0,-2-7-1,0-4 0,-2-3-1,-2-5-1,-4-3 2,-2-2-2,-5-1 1,-4 0-1,-3 0 1,-5 0-1,-4 0 1,-5 4-1,-4-1 0,-2 4 0,-3 4-1,1 3 0,1 4-1,-2 4-1,5 9-2,0 1-4,7 10-5,1 5-6,3 4-11,9 14-1,2-1 2,11 9 1</inkml:trace>
  <inkml:trace contextRef="#ctx0" brushRef="#br0" timeOffset="18763">5910 15538 39,'1'12'29,"-1"-12"1,2 11 1,-2-11-8,0 0-11,15 19-2,-15-19-2,20 22-3,-7-8-1,2 5-1,1-3-1,1 1 0,0 3-2,-1-1 0,-1-2-2,-2-4-1,1 1-5,-5-8-13,0 0-11,4-1 0,-5-9-2,4 2 2</inkml:trace>
  <inkml:trace contextRef="#ctx0" brushRef="#br0" timeOffset="19042">6341 15576 55,'0'0'27,"10"19"1,-13-9-1,-1 9-16,2 9-5,-2 7-2,-1 11 0,0 4-1,-1 3 0,-1 4-1,2-4-2,1-3-3,-1-9-5,5-7-9,2-7-14,-1-17 0,-1-10 1,15-14 2</inkml:trace>
  <inkml:trace contextRef="#ctx0" brushRef="#br0" timeOffset="19261">6503 15570 55,'0'0'27,"9"14"2,-11 3 0,0 10-19,1 11-4,-1 5-2,-1 7-1,0 4-1,0 1-3,0-4-3,0-3-5,2-7-13,2-2-7,-5-15-2,4-3 1</inkml:trace>
  <inkml:trace contextRef="#ctx0" brushRef="#br0" timeOffset="19450">6387 15971 67,'12'-5'30,"4"5"-1,1-8 0,3 0-21,3-2-8,1 0-10,-3 1-15,-7-5-3,-1 4-2,-11-5 1</inkml:trace>
  <inkml:trace contextRef="#ctx0" brushRef="#br0" timeOffset="19938">5019 15814 78,'0'0'32,"-8"13"-1,8-13 0,-20 27-19,2-7-9,-4 9 0,-7 5-1,-2 8-1,-3 2 1,2 2-2,1-1-1,0-6-5,8-2-6,0-11-12,4-9-9,8-6 1,0-13-2,11 2 3</inkml:trace>
  <inkml:trace contextRef="#ctx0" brushRef="#br0" timeOffset="20245">4135 15840 79,'-7'15'34,"9"6"-2,2-1 1,2 2-15,5 11-16,-1 7-2,0 10 0,-2 7 0,-2 6 0,-3 1 0,-1 2-1,0-5 0,-2-9-3,2-4-11,0-11-18,0-17 1,-2-20-2,14-1 2</inkml:trace>
  <inkml:trace contextRef="#ctx0" brushRef="#br0" timeOffset="20500">4490 15741 76,'3'11'32,"1"15"-1,-4 6-3,-4 6-18,4 12-5,-2 4-1,0 6-3,-1 0 0,1 1 0,1-2-2,1-8-5,4-6-9,-1-6-15,-1-16-2,3-10 0,-5-13 0</inkml:trace>
  <inkml:trace contextRef="#ctx0" brushRef="#br0" timeOffset="20705">4215 16156 88,'-6'18'34,"12"-3"1,3-12-2,7-10-21,6-2-13,5 0-9,1-6-15,4-6-9,8 1 1,1-7-1,8-1 1</inkml:trace>
  <inkml:trace contextRef="#ctx0" brushRef="#br0" timeOffset="21773">7056 15010 40,'-5'-20'25,"0"0"2,-13-13 0,-3-6-12,-5-2-5,-7-8-3,-6 0 0,-8-7 0,-6 0 0,-9-4-2,-4 2-1,-9 0-2,-8 1 0,-11-1-1,-6 7 0,-10 3 0,-8 5-1,-8 6 0,-7 6 1,-4 8-1,-4 5 0,-4 8 1,-4 5-1,-2 4 0,-5 7 1,2 4-1,-3 6-1,-1 3 1,3 8 1,3 7-1,4 7 0,4 13 0,7 6 0,5 12 0,8 9 1,8 11 0,6 8-1,7 9-1,4 7 1,7 3 0,7 5 0,4 4 0,7 4-1,6 5 0,6-1 1,8 1 0,8 4-1,10-1 1,8 0-1,11-1 0,10-5-1,11-3 1,10-5 1,13-7-1,13-8 0,11-8 1,12-7 1,13-10-1,10-4-1,11-10 1,13-3-1,8-8 1,8-5-1,10-4 1,10-4-2,8-6 2,9-8-1,10-8 1,5-10 0,7-8 0,8-10 0,3-15 1,3-11-1,-1-17 1,0-15 1,-5-12-1,-1-13 1,-8-19-2,-5-15 1,-8-17 0,-8-10 3,-11-10-3,-9-10 1,-16-6 1,-12-8 1,-16 1-1,-16 1 1,-19 7-1,-20 2-1,-22 9 0,-21 7-1,-19 12 0,-20 11-2,-20 17 0,-20 16-1,-14 18-3,-17 17-4,-4 22-19,-7 19-6,-6 15-1,3 18 1</inkml:trace>
  <inkml:trace contextRef="#ctx0" brushRef="#br0" timeOffset="23475">7800 15203 32,'-1'-11'25,"1"11"3,0-15 0,0 15-12,2-16-4,-2 16-1,0-12-2,0 12 0,0 0-3,-10-5-1,10 5-1,-17 17-2,5-5-1,1 5 0,-1 3 0,-1-1 0,4 3 0,2-4 0,3 1 0,3-5 0,5-1 0,3-3 0,2-2 0,4-2 0,3 1 0,0-1-1,2 0 0,0 2-1,-1 1 1,-3 1-1,-2 0 1,-4 3-1,-3 1 1,-6 1 0,-4 2 1,-4-2-1,-4 1 1,-1-2-1,-4 0 0,1-1-2,-2-5-1,4 0-5,-1-8-7,4-2-14,12 2-4,-14-18-1,14 6 2</inkml:trace>
  <inkml:trace contextRef="#ctx0" brushRef="#br0" timeOffset="23941">7935 15276 31,'-8'-15'23,"8"15"0,0 0-2,0 0-10,0 0-1,0 0-3,0 0 0,0 0-1,9 2-1,-9-2 0,7 19 0,-3-8-1,3 4 1,0 0 0,1 1 0,-2-1-1,2 1-1,-3-4-2,1 0 1,-6-12-1,9 19 0,-9-19-1,5 13 0,-5-13 0,2 10 1,-2-10-2,0 0 1,0 0-2,0 0-3,2 12-7,-2-12-8,0 0-11,0 0-2,-1-12 2,1 12 0</inkml:trace>
  <inkml:trace contextRef="#ctx0" brushRef="#br0" timeOffset="25085">8108 15235 39,'2'14'23,"-2"-14"2,3 18-2,-3-18-14,7 21-6,-3-7-1,1 1 0,0 3 2,0-4-2,-1-2 2,-4-12-2,6 19 1,-6-19 0,0 0 1,0 0-1,0 0-1,0 0 0,0 0 0,3-16 1,-3 4-1,0-1-1,1-3 0,0 1-1,2 1 0,0 1 1,0 1-2,-3 12 1,7-14 0,-7 14 0,11-1 0,-11 1 0,12 11 1,-12-11-1,16 16 0,-16-16 1,15 17-1,-15-17 1,14 13-1,-14-13 1,10 6 1,-10-6-1,0 0 0,10-8 0,-10 8 0,7-19 0,-2 8-1,0-3 1,0 0 0,0-1 0,0 4 0,-5 11 0,7-15 1,-7 15-1,10-2 0,-10 2 0,11 16-1,-5-6 1,0 2-1,2 1 0,0-2-1,2 0-1,-10-11-3,19 8-6,-19-8-6,21-14-4,-10 0-1,2-5-2,1-4 1,-2-4 4,1 1 3,-2 0 8,-2 5 9,-1 2 5,-3 6 3,-5 13 4,0 0 1,9 14 1,-8 5 1,2 11-4,0 5 0,4 7-2,3 4-1,3 2-2,2 3-3,3-2-1,1-1-1,1-6 0,-1-4 0,-3-6 0,-1-6 1,-6-8 0,1-5 1,-10-13 0,0 0-1,1-17 0,-8-2-1,-2-6-1,-4-4 0,-2-6-1,-3-3 0,-1-4 1,0-3-1,1-1 2,0-2-1,4-3 1,2 6 0,3 3 0,4 5 0,2 5 0,3 6 0,1 9 0,-1 17-1,9-8 0,-9 8 0,16 24-1,-8 0 0,1 2 0,-2 6 0,1 1-1,-1-3 0,-2-1-2,-3-8-3,2-2-6,-4-19-14,0 0-6,0 0-1,1-31 0,1 5 1</inkml:trace>
  <inkml:trace contextRef="#ctx0" brushRef="#br0" timeOffset="25317">8580 14624 44,'0'0'28,"0"0"4,17 16-2,-9 13-9,2 7-11,5 10-3,-1 4-1,2 8-1,-1 2-4,-1-3-2,1-3-2,-2-9-3,2-1-5,-2-12-4,3-7-5,1-10-6,-1-13-2,4-2 0,-5-13 4</inkml:trace>
  <inkml:trace contextRef="#ctx0" brushRef="#br0" timeOffset="25618">8908 15109 14,'0'0'16,"19"-3"1,-19 3 0,20 2-2,-9-3 0,0-1-1,0-1-1,-11 3 0,17-16-1,-13 0 0,0 2-2,-7-9 0,0 5-4,-6-4-1,1 3-1,-4 1-1,0 8 0,-2 4-1,3 8 0,-2 8-1,5 7 0,1 4-1,4 6 1,3 2-1,4 2-1,3-1 0,3-6-1,5-3-3,0-12-8,7-7-13,4-7-7,-1-13-1,8-7 0,0-12 2</inkml:trace>
  <inkml:trace contextRef="#ctx0" brushRef="#br0" timeOffset="25889">9332 14716 29,'5'-28'24,"-2"14"2,-3 14-1,-18 6-4,3 14-3,-4 5-4,3 8-4,-1 2-1,6 5-2,3-2-2,8-1-1,6-4-2,6-4 0,2-3 0,4-4 1,-4-5-1,1-5-1,-4-2 1,-11-10-2,7 10 1,-7-10-2,-16 3-2,0-7-4,3 4-12,-3-1-15,-2-8 0,3-3-1,1-9 1</inkml:trace>
  <inkml:trace contextRef="#ctx0" brushRef="#br0" timeOffset="26137">9489 14299 85,'20'41'32,"-3"5"0,0 12 1,-3 7-29,0 6-3,-1 5 0,-2-1 0,-2-5-1,0-7-1,-1-10-3,4-9-3,-3-14-9,2-12-11,3-8-4,-14-10-2,19-17 3</inkml:trace>
  <inkml:trace contextRef="#ctx0" brushRef="#br0" timeOffset="26349">9589 14717 46,'-15'-8'30,"15"8"2,-13-4-1,13 4-11,11-3-7,0-2-5,7-1-4,1-2-2,4-2-2,0-1-1,-2-2-2,0 3-4,-7-3-10,-4-2-13,-10 15-1,1-21-1,-1 21 2</inkml:trace>
  <inkml:trace contextRef="#ctx0" brushRef="#br0" timeOffset="26582">7997 14586 109,'-34'-2'34,"12"0"-1,8-11-5,10 1-44,4 12-18,12-17-1,-1 12-2,3 6 2</inkml:trace>
  <inkml:trace contextRef="#ctx0" brushRef="#br0" timeOffset="27393">8543 16460 60,'-22'-3'32,"2"8"0,-6 2 1,-1 5-23,6 10-2,-2 1-2,6 5-1,2-1 0,8 6-1,5-5-1,8-4-1,6-6-1,4-12 0,5-9 0,3-6-1,3-8 0,-1-13 0,-1-5 0,-2-7 0,-2-3 0,-2 2 0,-5 4 0,-2 4 0,-5 7 0,-2 7 0,-5 21-1,0 0 1,1 13 0,-2 13 1,2 4-1,2 5 0,2 1 1,3 0-1,3-5 1,3-8-1,2-8 0,1-7 0,4-8 0,-1-9-1,1-10 0,-1-9 0,-2-9 1,-3-9-2,-3-5 2,-6-6-1,-4-1 0,-4-3 0,-7 1 2,-4 7 1,-3 5-1,-2 9 2,0 9-2,2 7 2,1 9-1,4 11 1,2 11-2,6 12-1,6 7 0,6 8 0,3 8 0,6 9-1,4 5 1,4 2-1,3-1 0,2-5 0,2-1-2,-1-8 0,2-4-3,-3-15-4,5-1-13,-2-9-12,-3-9 0,1-5-1,-5-10 3</inkml:trace>
  <inkml:trace contextRef="#ctx0" brushRef="#br0" timeOffset="29664">9231 16316 31,'-13'-22'30,"2"12"2,-6-1-1,2 6-11,1 11-6,0 1-4,5 11-2,1 0-2,7 8-2,2-1-1,8 3 0,2-3-1,5 0 0,2-8-1,2-4 0,1-8 0,2-6 0,-2-9 0,0-8-1,-3-8 0,-1-7 0,-5-6 0,-2-7 0,-6-3 0,-6-6 0,-5-1 0,-6 2 2,-5 4-1,-2 6 1,-5 4 0,-1 9 0,-1 6 0,1 11 0,2 10-1,4 7 0,2 10 0,4 9-1,6 8 0,5 8-1,9 4 1,3 4-1,8 2 0,4 0 0,7-5 0,5-4 1,5-6 0,3-7 0,0-8 0,4-8 0,1-6 0,-1-10-1,-3-6 1,-2-7 0,-5-6-1,-5-5 1,-3-3 0,-10-2 0,-4-1 0,-6 0 1,-6 3 0,-4 3 0,-6 4 0,-2 5 1,-5 7-2,-1 5 2,1 10-2,-2 7 0,3 8-1,2 5 0,4 6 1,4 2-1,6 4 0,6 0 0,4-1 2,5-4-2,8-3 2,2-5-1,4-6 0,2-6 0,2-6 0,2-6 0,1-9 0,1-6 0,-2-7-1,-2-6 1,-2-9 0,-4-6 0,-3-4 0,-7-6 0,-5-3 0,-8 0 0,-7 1 0,-5 1 1,-5 9-1,-3 5 0,-4 8 0,0 11 0,0 8 1,2 10-1,1 13 1,5 10-1,2 12 1,6 10-1,5 8 1,6 7 0,5 6-1,6 2 0,5-4 0,3-1-1,3-9 1,-1-5-1,0-9 0,-3-8 0,-1-8 1,-3-9 0,-5-6-1,-2-8 1,-3-5 0,-4-7-1,-2-6 1,-3-3 2,0 0-2,-2 3 1,0 1-1,-1 5 2,0 6-1,0 12 0,0 0-2,12 19 0,-4-4 0,2 4 0,2-2 1,1 2-1,2-4 0,1-6 1,-1-4 0,3-5 0,-3-5 0,1-6 1,-3-6 0,0-3 0,-2-2 0,-3-2 0,-2 2 0,-2 1 0,-2 3-1,-2 5 1,0 13-2,0-10 1,0 10 0,0 0 0,0 0 0,9 15 0,-9-15 0,14 10 0,-6-7 1,2-3-1,1-3 0,1 0 1,0-4-1,0 0 0,-2 0 0,3 1 0,1 5 0,0 4 0,4 8 0,1 9-1,3 7 1,2 5-2,2 9 2,0 5-1,0 5 0,-1 7 0,-5-2 1,-4-2 0,-8-5 0,-7-3 1,-9-7-1,-7-7 0,-8-10-1,-8-14-1,-3-7 0,-3-10-2,3-6 0,-1-13-2,10-3 0,2-9-3,13 0 0,5-7-4,15 3 1,5-6-3,13 2-1,4 0-2,8 1-2,7 2 1,0-4 2,3 2 2,-2-2 6,-3 2 7,-3 5 6,-5 1 8,-8 5 6,-9 1 2,-7 7 2,-11 5 0,-8 5-2,-7 11-4,-11 3-4,-4 14-2,-7 3-4,2 13 0,-2 3-1,5 8-1,2 2-1,9 0 0,5-2-1,10-4 0,7-5 0,9-5 0,5-10-1,6-5 1,5-9-1,3-8 0,3-6-1,2-9 0,-1-7 0,-3-10-1,-2-5 0,-5-8 0,-5-3 1,-7-4-1,-11 0 2,-8 1-1,-8 1 1,-8 8 0,-6 8 0,-3 9 1,-3 12-1,-1 10 1,2 13 0,5 13-1,5 13 0,7 11-1,9 7 1,7 8-1,8 3 0,8 2 0,5 0 0,7-3 0,4-5-1,3-5 1,-1-7 0,1-6 0,1-8 0,0-4 0,-2-6 0,-1-3 0,0-5 0,-3-3-1,2-2 1,0-3 0,-1-4 1,1-2-1,-1-5 0,-1-3 0,0-5 1,-4-6-1,-5-6 0,-4-5 0,-6-6 0,-7-1 0,-6-2 1,-5 3-1,-6 2 0,-5 6 0,-3 9 0,-3 8 0,-2 14 1,1 14 0,2 10 0,4 13 0,8 9 0,9 9 1,10 5-1,11 1 0,13-1-2,8-10-3,15-3-14,7-16-20,2-14-1,3-19 0,0-20 0</inkml:trace>
  <inkml:trace contextRef="#ctx0" brushRef="#br0" timeOffset="116332">17124 8116 27,'9'21'18,"-9"-21"1,13 9-1,-3-9-12,3-2-2,2-4 2,3-7 1,2-6 2,5-9 0,3-7 0,0-11 1,3-6 0,-2-14-1,4-6 0,-2-16-1,1-6-2,-4-17-1,1-6 0,-5-10-2,1-4-2,-6-7 0,-3 1-1,-5-1-1,-4 2 2,-7 9-2,-6 5-1,-5 5 2,-7 8 0,-6 9 0,-3 11 1,-7 10-1,-4 10 0,-3 11 1,-1 7-1,-1 14 0,-1 10 1,0 10-1,-2 7-1,-2 12 1,1 8 0,-1 10 0,-1 7-1,1 9 1,-2 11 0,1 10 0,4 9-1,0 9 1,0 10-1,2 18 1,1 14 0,-1 16 1,4 13 0,3 9 0,3 5 1,5 1-1,6-3 2,9-10-2,6-9 1,11-14-1,6-10 1,11-12-1,7-9 1,6-8 0,6-8-1,3-7 0,3-10-1,3-15 0,2-15-4,2-11-1,-1-17-3,5-10-3,0-14-15,3-19-8,7-10 1,-5-19-1,5-2 4</inkml:trace>
  <inkml:trace contextRef="#ctx0" brushRef="#br0" timeOffset="127395">16184 16133 29,'13'8'25,"-13"-8"0,17-6 2,-7-3-13,5-2-11,3-4-1,5-3-1,2-2 2,2-4-1,6-1 1,3-6-1,3 0 2,4-6-2,2-2 1,0-4 0,2-4 0,-1-4-1,0-2 0,-6-3 1,0-2-2,-5-2 2,-4 2-1,-5-2 0,-5 3 0,-9-1 1,-5 2-2,-10 2 1,-6 3 0,-11 1-1,-8 3 0,-10 3 0,-7 5-1,-10 3 1,-8 2-1,-7 2 1,-9 8-1,-6 3 0,-5 3 1,-7 7-1,-5 4 1,-4 9-1,-2 7 0,-5 7-1,-1 6 1,-1 6 0,3 7-1,2 6 1,3 7-1,4 4 1,5 5 0,7 6-1,5 5 2,7 4-2,8 7 1,7 5-1,8 5 1,6 7-1,10 7 0,8 5 1,12 5-2,9 2 2,10-3-1,12-6 1,12-9 0,12-6 0,12-11 1,11-15 0,14-14-1,11-16 1,7-16 1,11-13 0,9-10-1,5-18 1,5-10-2,1-15 2,2-9 1,-2-10-2,-1 1 0,-6-6 1,-8-3-1,-7 1-2,-10-5-7,-9 2-25,-8 6 1,-15-1-2,-9 3 0</inkml:trace>
  <inkml:trace contextRef="#ctx0" brushRef="#br0" timeOffset="134726">13929 11877 7,'-5'-13'10,"5"13"0,-4-10 1,4 10-2,0 0 1,-7-13-1,7 13 1,0 0 0,0 0-1,0 0 0,0 0-1,0 0 0,0 0 0,0 0 0,0 0 0,0 0-2,0 0 0,0 0-1,17-14 0,-5 12 1,3-5-2,3 3 0,5-2 0,4 4 0,1-3 0,3 3-1,-1 0 1,3 0-1,0 2-1,0 0 0,-6 0 1,-1 2-1,-4-2 0,-1 2-1,-5-2 1,-4 1-1,-3-1 0,-9 0-1,11 1 0,-11-1-1,0 0-3,0 0-4,0 0-10,9-3-17,-9 3 0,9-19 0,-2 2 1</inkml:trace>
  <inkml:trace contextRef="#ctx0" brushRef="#br0" timeOffset="136202">19777 17124 6,'0'0'13,"0"0"0,-8-13-1,8 13-4,0 0-2,0 0-2,-10-5 0,10 5 0,-10-1 1,10 1 1,-10 3 1,10-3-1,-14 2 1,14-2-1,-13 2 1,13-2 0,-10 3 0,10-3-1,0 0 0,-12-2 0,12 2 1,0 0-1,0 0-1,0 0 2,0 0-2,0 0 0,0 0-1,0 0 0,18 7-1,-7-9 1,6 2-1,4-2-1,6 2 1,5-4-1,3 4 0,1-2 1,2 1-1,1-2 0,1 3 0,-4-2 0,-2 2 0,-5-1-1,-4 1 1,-6-1-1,-4 1 0,-5 0 0,-10 0-1,9 0 0,-9 0 0,0 0-3,0 0-2,0 0-9,0 0-25,0 0 2,5-15-1,-2-6-1</inkml:trace>
  <inkml:trace contextRef="#ctx0" brushRef="#br0" timeOffset="154745">6469 13294 20,'0'0'9,"-14"1"2,14-1 0,-11 0-1,11 0 1,0 0-1,0 0 0,0 0-2,0 0 0,0 0 0,0 0 0,22 4-1,-7-5 0,10 2-1,3-1-1,8 1 0,4-2-1,4 2 0,2-1 0,0 1 0,-1-1-2,-4 1 1,-2-1-2,-3 1 1,-6-1-2,-5-1-3,-4 0-8,-1 0-15,-8-11-4,4 3-1,-8-17 1</inkml:trace>
  <inkml:trace contextRef="#ctx0" brushRef="#br0" timeOffset="155762">6458 9674 2,'0'0'18,"0"0"0,0 0 2,0 0-5,0 0-2,13 3-1,-1-4 0,9-1-1,5 2-1,10-1 0,6 0-2,6 0-2,6 1-1,2-1-2,3 1-1,-4-3-1,-1 1 0,-6-1-4,-4-3-8,-5-6-16,4 5-1,-12-14-1,4 0 0</inkml:trace>
  <inkml:trace contextRef="#ctx0" brushRef="#br0" timeOffset="159036">893 11434 13,'-31'18'20,"31"-18"1,0 0-1,0 0-2,0 0-1,0 0-3,0 0-2,0 0 0,0 0-2,0 0 0,31 7 0,-12-4-5,9-3-1,-2 1-1,7 0-1,-4-1-1,6 0-1,-3-1-1,1-3-2,-5 1 2,-2-2-5,-6-1-4,1-2-13,0 6-7,-4-10-1,2 7 1,-4-8 0</inkml:trace>
  <inkml:trace contextRef="#ctx0" brushRef="#br0" timeOffset="159940">1836 11292 1,'-3'-16'13,"3"16"0,-11-16-5,11 16-3,-17-14-1,6 9-1,-3-1 2,-1 5 0,-1-1 2,-3 3 1,1 1 0,-2 3 1,-1 2-1,-1 2 0,-4 4 0,-1 2-1,1 3-1,0 0-1,1 4-1,3 3 1,3 3-3,2-2 2,8 2-4,5-3 1,5 2-1,9-5 0,1-1 0,8-5 0,5-6 0,2-4 1,3-4 0,2-5 0,1-4 1,-2-5 0,1-3-1,-3-5 2,-4-1-1,-1-3-1,-3-1 1,-4 0-1,-4 0 1,-2-1-2,-3 3 1,-3 2-1,-2 2 1,-1 4 1,-1 2-2,0 13 0,-1-15 0,1 15 1,0 0-1,-4 14 0,2 0 0,2 5 0,0 3 0,2 6 1,1 3-1,4 0 1,3 0-2,3-2 2,2-1-2,2-3 2,1-3-2,1-4 0,0-4 0,0-3-4,-2-4-2,3-3-9,0-1-10,-5-10-3,5 3-1,-6-12 2</inkml:trace>
  <inkml:trace contextRef="#ctx0" brushRef="#br0" timeOffset="160314">2251 10675 33,'-6'-29'22,"8"15"1,-9-5 0,7 19-11,0 0-4,-13 5-2,8 17-1,-2 10 1,2 14 0,-2 8-1,4 11 2,0 6-2,4 9 1,1-1-2,3 0-1,3-5-1,3-5-1,1-9 1,3-5-3,0-8 1,2-8-4,1-7-4,-3-7-3,1-7-8,-1 0-8,-15-18-3,21 17 1,-21-17 1</inkml:trace>
  <inkml:trace contextRef="#ctx0" brushRef="#br0" timeOffset="160865">686 12050 66,'0'0'28,"0"0"-1,0 0-5,0 0-13,1 35-2,-1-35 0,47 9 2,-11-9 0,12 4-3,17-5 0,6 1-1,18-5 1,4 1-2,14-4-2,1-1-2,11-2-1,-4 0 1,-2-2-2,-4-4-4,-4 3-4,-6-5-13,-6-5-10,0 4-1,-12-8 0,-2 2 0</inkml:trace>
</inkml:ink>
</file>

<file path=ppt/ink/ink2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00:34.905"/>
    </inkml:context>
    <inkml:brush xml:id="br0">
      <inkml:brushProperty name="width" value="0.05292" units="cm"/>
      <inkml:brushProperty name="height" value="0.05292" units="cm"/>
      <inkml:brushProperty name="color" value="#7030A0"/>
    </inkml:brush>
  </inkml:definitions>
  <inkml:trace contextRef="#ctx0" brushRef="#br0">6397 11058 6,'0'0'11,"0"0"-2,0 0-1,0 0 0,-9-11-1,9 11-1,0 0-1,0 0 0,-9-5-1,9 5 0,0 0 0,0 0 0,-9-1 1,9 1 0,0 0-1,0 0 0,0 0 0,0 0-1,0 0 0,0 0-1,0 0 0,0 0-1,0 0 0,0 0 0,7 12 0,-7-12 0,12 9 1,-3-3-1,-1-1 1,3 1 0,2-2 0,-1 0-1,3 0 0,-2 0 0,3-1 0,0 1-1,2 1 0,2-1 1,0 3-1,4-1 0,1 2 0,2 1 0,2-1 0,1 1 0,3 0 1,0 1-1,2-2 0,-1 0 0,0-2 0,2 0 1,0 0-1,0-3 0,-1 1 0,0-1 0,1-1 0,-1 0 0,2 0 0,-3-1 0,0 0 0,1 0 0,0-1 0,-2 0 0,1 0 0,1 0 0,-3-1 0,2 0 0,1 0 0,-1 0 0,0 1 0,2-1 1,0 1-1,-1 0 0,3 0 0,0 0 1,-1 0-1,2-2 1,-1 2 0,0-1 0,-1 0 0,1-1 0,0-1 0,-1 2-1,0-1 1,1-2 0,1 2-1,1 0 1,0-1 0,1 0 0,0 1 0,1-1 0,-2 0 1,3 0-1,0 2 0,-2-1 0,0 1 0,0-2 0,-2 3 0,1-3 0,1 2 1,0-4-1,-1 3 0,1-4 0,1 1 1,-2-1-1,0 2 0,1 0-1,0 0 1,-3 2 1,1-2-2,-2 3 1,0-3-1,1 2 1,1-1-1,-3-1 0,1 0 1,1-1-1,0 1 0,-1-1 1,0 0-1,0 1 0,0-1 0,1 2 0,-1-2 0,0 0 1,0 2-1,1-1 0,0 1 0,0-2 0,1 2 1,0-1-1,1-1 0,0 1 0,-1 0 0,3-2 0,-1 2 0,0-1 0,1 0 1,-1 0-1,1 1 0,0-1 0,3 2 1,-1 1-1,1-1 0,1 1 0,1 1 1,1 1-1,-1 0 1,0 1-1,1 0 1,-2 1 0,-1 0-1,0 1-1,-2-2-2,-1 2-7,-3-2-13,-3-7-7,4 4 1,-5-14-2</inkml:trace>
  <inkml:trace contextRef="#ctx0" brushRef="#br0" timeOffset="1090">13147 11177 39,'16'8'20,"-16"-8"0,16-6 1,-16 6-17,15-9-3,-4 5 0,-1-2 2,-1 3 0,0-2 1,1 3 0,0-2 0,3 3 1,2-1-1,0 1 0,2-2-1,3 3 1,3-2-2,2 1 1,4-1-1,3 2 1,2-2-2,3 2 1,3 0-1,3 2 0,3-1 0,3 0 1,0 0 0,2 0 0,2 0 0,2 1 2,2-4-2,1 2 0,1 0-1,3-1 1,0-1-1,1 1 1,2-2 0,1 2 0,-2 1 1,0 0-1,-2-1 1,1 2-1,-2-1 0,-1 1 0,-1-1-1,-2 2-1,-2-2 1,1-2-1,-3 1 0,-2-1-1,-1 0-1,-1-4-4,3 2-5,-2-2-14,1-7-7,7 4 1,-1-12-2,11 2 2</inkml:trace>
  <inkml:trace contextRef="#ctx0" brushRef="#br0" timeOffset="12127">7678 15142 22,'0'0'22,"0"0"1,-4-11 3,4 11-12,-5-16-2,1 3-2,4 13 0,-13-22-2,13 22-1,-21-21-1,7 11-1,-3 0 0,-2 2-2,-6 3 0,-1 3 0,-3 3-1,-2 7 1,-3 3-1,-2 8 0,-3 5-1,1 8 1,0 3 0,3 3-1,4 3 0,5 0 1,7 0-1,9 1 1,9-4 0,11-2-1,6-2 1,11-2-1,3-4 1,6-1-1,3-5 0,2-6-1,0-4-1,0-7-3,1-1-4,-4-10-9,2-2-15,1-2-2,0-5-1,1-2 2</inkml:trace>
  <inkml:trace contextRef="#ctx0" brushRef="#br0" timeOffset="12524">8019 15267 29,'-11'-1'24,"11"1"1,0 0-2,0 0-7,0 0-2,0 0-1,0 0-1,0 0-3,0 0 0,10 3-3,3-2-1,1-1-1,7 2-1,3-2-1,6 1 0,4-2-1,4 2 0,-2-1 0,0-1 0,1 2-3,-5-2-1,1 2-5,-10-4-5,-2 3-9,-5 3-8,-7-4-2,-9 1-1,0 0 2</inkml:trace>
  <inkml:trace contextRef="#ctx0" brushRef="#br0" timeOffset="12814">8026 15494 39,'-14'6'30,"14"-6"2,0 0-6,0 0-6,13 5-3,0-11-1,8 5-5,0-4-4,5 4-3,0-2-1,2 0-2,-1 2 0,0 1-2,0 1-1,-3-2-3,4 3-5,-5-4-7,5 2-12,2 0-4,0-5-2,3 2 3</inkml:trace>
  <inkml:trace contextRef="#ctx0" brushRef="#br0" timeOffset="13226">8871 15353 26,'0'0'23,"15"-8"0,-15 8 2,-9-7-9,-1 8-4,-2 2-4,-1 5-1,-3 2-1,1 8 1,-2 0 1,8 8-1,-1 0 1,7 5-3,2-3 0,9 4-1,7-5-1,6 0 0,5-5-1,8-4 0,2-5 0,6-5 0,1-6-1,2-6 0,-5-6 1,0-4-1,-6-5 1,-4-1-1,-9-3 1,-6-2-1,-11-1 0,-6-2 0,-10 0 1,-9-1-2,-6 2 0,-8 1-2,-4 3-2,-9-1-6,0 10-11,-5 3-15,-4 3 1,-2 5-1,-5-1 2</inkml:trace>
  <inkml:trace contextRef="#ctx0" brushRef="#br0" timeOffset="14257">7330 15847 8,'11'-6'20,"-11"6"1,0 0-3,0 0-2,0 0-1,0 0-2,0 0-1,-10 19 0,3-3-3,-1 11-2,-6 5 0,1 12 0,-8 3 1,2 10-3,-6 3-1,1 4-2,-1-4 0,2-3-1,-2-6-2,3-9-2,4-5-6,0-10-11,1-11-12,6-1 0,-3-10-2,5 0 2</inkml:trace>
  <inkml:trace contextRef="#ctx0" brushRef="#br0" timeOffset="14663">6341 16627 35,'0'0'29,"0"0"1,0 0 0,-5 16-9,5-2-8,3 11-4,-4 0-1,4 13-3,-3 2 0,2 11-1,-3 0-1,1 4-2,-2-8 1,1-3-2,0-4-1,-1-10-2,2-3-5,-3-14-10,3-13-15,0 0-1,0 0-2,15-25 2</inkml:trace>
  <inkml:trace contextRef="#ctx0" brushRef="#br0" timeOffset="14904">6542 16475 45,'8'-13'30,"-5"1"2,-3 12-1,10 13-9,-9 2-10,3 13-6,-1 9-1,1 9-4,-1 7 2,1 6-2,-1 1-1,0-2-3,3 2-4,-4-12-9,4-6-10,0-7-7,-3-12-2,2-9 3</inkml:trace>
  <inkml:trace contextRef="#ctx0" brushRef="#br0" timeOffset="15148">6383 16781 70,'0'0'34,"-8"10"0,8-10 0,11-4-21,4 1-7,0-3-4,4 1 0,2-2-7,-2-12-10,2-2-19,4-4 2,-2-6-3,1-6 1</inkml:trace>
  <inkml:trace contextRef="#ctx0" brushRef="#br0" timeOffset="15583">6631 14687 64,'18'8'31,"10"11"-2,-1-3 0,6 7-19,3 8-5,-2 2-1,1 5-4,-2 1-4,-5-1-8,-6-7-16,0 2-2,-8-15 0,0-6 1</inkml:trace>
  <inkml:trace contextRef="#ctx0" brushRef="#br0" timeOffset="16100">5799 14021 41,'-15'3'26,"-8"-6"4,2 9-2,-4 1-10,0 5-4,2 9-4,-2 3-1,5 9-3,1 2-1,5 7-1,6 2-1,4 3-2,4-4 1,6-2-1,6-3 0,3-6 0,3-5 0,3-7-2,2-8-2,2-11-5,4-7-17,6-7-8,-2-11 1,3-7-2,-1-11 1</inkml:trace>
  <inkml:trace contextRef="#ctx0" brushRef="#br0" timeOffset="16348">6191 13814 69,'8'-11'31,"-8"11"0,0 15 1,-3 0-16,3 11-8,-3 4-4,2 10 1,-2 4-2,3 8-1,0-1-1,1 1-2,2-5 0,1-6-3,3-2-4,-1-14-6,4-6-14,1-7-4,-1-13-1,4-5 2</inkml:trace>
  <inkml:trace contextRef="#ctx0" brushRef="#br0" timeOffset="16602">6452 13690 54,'0'0'28,"0"0"2,3 22 0,-8 1-10,2 5-11,2 13-4,-2 8-1,0 10-1,2 1 0,1 5-1,0-2-2,1-6-3,2-2-3,-1-11-9,2-10-9,4-7-6,-6-13-2,-2-14 1</inkml:trace>
  <inkml:trace contextRef="#ctx0" brushRef="#br0" timeOffset="16829">6269 14112 70,'-15'4'35,"0"-4"-2,15 0 2,0 0-19,-7-12-7,7 12-3,16-17-3,-4 6-2,3 2-4,1-4-3,5 6-5,-1-2-9,5 3-6,2 2-8,-1-3 0,4 4 2</inkml:trace>
  <inkml:trace contextRef="#ctx0" brushRef="#br0" timeOffset="17348">6716 13972 25,'0'0'25,"0"0"3,0 0 1,9-2-7,-9 2-6,0 0-5,0 0-2,8-13-1,-8 13-4,19-9-2,-8 6 0,4 1-1,3 3 0,0 4-1,0 2 0,-1 5 0,-2 1 0,-3 3 0,-1 1 0,-4 2 0,-3 1 0,-4-3 0,-2 0 0,-2-3 0,-2-3 0,6-11 0,-12 17 0,12-17 1,-8 7 0,8-7 0,0 0 0,0 0 0,1-11-1,-1 11 0,15-11 0,-4 7 0,1 1-1,5 1 1,0 6-1,2 2 0,-3 5 1,0 2 0,-3 6 1,-4-2 0,-3 3 1,-8 1 0,-4 0 0,-7-2 0,-3-2 1,-3-3-2,-1-3 1,0-4-3,1-5-2,2-2-12,6-5-18,0-11 0,6 0-1,2-10 0</inkml:trace>
  <inkml:trace contextRef="#ctx0" brushRef="#br0" timeOffset="23869">6853 17794 21,'0'0'31,"-12"15"0,12-15 0,0 0-12,-10 4-5,10-4-2,0 0-3,19 2-1,-7-4-3,5-1-1,3 0-1,3-2 0,1-2-2,2-2 0,-2-4-1,-2-1 0,-2-4 1,-2-1-1,-3-4 0,-4 0 0,-2-1 0,-5 1 3,-3 1-3,-4 1 3,-3 5-3,-1 3 3,-4 4-3,-1 3 3,-2 6-3,-2 6-3,-1 7 3,1 6-2,-2 6 2,3 3-2,2 5 2,4 0-2,4 2 3,6-1 0,6-3-1,5-4 1,5-5-1,3-2 0,2-5-1,1-4 0,0-1-2,-1-7-3,2 1-13,-2-11-18,-1-7 0,0-6 0,-2-7 0</inkml:trace>
  <inkml:trace contextRef="#ctx0" brushRef="#br0" timeOffset="24102">7347 17339 42,'0'0'32,"0"0"0,0 0 1,-9 17-10,6 1-11,4 13-5,-3 9-2,2 13-2,-3 5 1,0 6-3,-1-1-1,0-1-6,3-1-3,-5-13-13,5-15-13,2-12-1,-1-21-1,11 3 2</inkml:trace>
  <inkml:trace contextRef="#ctx0" brushRef="#br0" timeOffset="24569">7515 17363 38,'0'0'32,"0"0"2,5 26 0,-10 5-11,-1 2-9,4 15-9,-5 1 2,4 8-3,-3 0 0,3-3-4,-1-4 2,3-9-4,0-9 2,0-9 0,1-7 0,0-16 0,0 0-1,0 0 1,5-14 0,-2-2 0,0-3 0,0-3-1,3-2 1,0 3 0,-1 3 0,1 3 0,-1 4 1,-5 11-1,15-2 1,-7 8-1,0 4 1,2 4 0,2 0 0,1 4 0,3-2-1,0-2 1,1 0-1,0-1 1,1-6-2,-3-1 0,0-2-1,-4-4-2,1 1-3,-12-1-7,13-6-13,-13 6-9,2-18-2,-4 7 3</inkml:trace>
  <inkml:trace contextRef="#ctx0" brushRef="#br0" timeOffset="25245">7379 17675 37,'-21'6'33,"7"-2"3,3-1-2,11-3-17,0 0-6,10-7-3,6 6-3,1-2-2,6 0-1,5 3-2,5-3-1,3 5-2,1-5-1,5 2-1,-1-2-1,5 3 1,-1-4 0,1 2 0,-3-3 2,-1 0 1,-4 2 1,-5-1 2,-5 1 0,-9-2 2,-4 5 0,-15 0 0,9-2 0,-9 2 1,-11 3 0,-3 2 0,1 3 0,-5 2-1,-1 1-1,-1 3 1,1 3 0,1 1-1,3 2 1,3-1-2,2-1 1,4 1-1,5-2 0,4-2 0,3-2 0,3-6 0,3-2 0,2-3 0,3-2-1,-1-5 1,1-1-1,-2-4 1,-1-2-1,-1 0 0,-2 1 0,-1-1 1,-3 1-1,-7 11 0,10-17 0,-10 17 0,0 0 0,0 0 0,0 0 0,9 1 0,-9-1 1,3 19-2,-1-5 2,0 0-2,1 0 1,0 0-3,-1-3-1,3 1-4,-5-12-10,0 0-18,9 4-1,-9-4-2,13-21 3</inkml:trace>
  <inkml:trace contextRef="#ctx0" brushRef="#br0" timeOffset="25636">8145 17681 46,'0'0'32,"3"20"4,-3-2-13,-5-5-7,6 12-4,-6-3-3,4 2-2,-2-4-2,2 1-2,-1-4 0,2-6-1,0-11-1,1 13 1,-1-13-1,0 0 0,0 0 0,9-19 0,-3 7 0,1-2-1,3-4 0,1 1 0,2-2 0,1 0-1,1 3 1,-3 4 0,0 5 0,0 1 0,-3 7 0,0 4 1,-9-5-1,12 20 0,-8-5 0,-1 1-2,1 2-1,-2-2-2,5 7-8,-6-7-11,6-4-13,2-5-1,1-2 1,6-7 1</inkml:trace>
  <inkml:trace contextRef="#ctx0" brushRef="#br0" timeOffset="26320">8568 17711 40,'0'0'31,"-3"-10"3,-7 13-7,-5-1-11,2 9-4,-6 1-4,3 6 0,-3-1-1,5 4-2,2 0-1,5-3-1,3-1 0,5-6-1,-1-11-1,17 11 0,-3-11-1,1-4 1,4-3 0,0 0-1,1-3 1,-1 1-1,1 0 0,-4 2 0,-2 2 0,-4 1 0,-1 1 0,-9 3 1,11 3-1,-11-3 0,2 14 0,-2-14 1,4 19-1,-4-19 0,10 21 0,-1-13 0,4-2 0,4-4 0,5-5-1,5-6 0,4-2 0,4-4 0,3-6 0,2 0 0,0-6 0,-2-4 0,-3 1 0,-5-4 4,-4 0-3,-5-1 3,-8 1-3,-4-1 4,-6 3-3,-4 4 3,-5 4-3,-3 6 0,-1 1 0,-2 6 0,-1 5 0,0 7 0,-2 8 0,0 11 0,1 8 1,0 13-4,2 5 4,2 5-4,4 5 4,6 3-4,5-1 3,8-6-3,5-4 2,5-13-1,7 0 0,2-9-1,3-5-2,-2-7 2,7 2-23,-7-12-16,-2-8 1,-6-3 0,-7-7 1</inkml:trace>
  <inkml:trace contextRef="#ctx0" brushRef="#br0" timeOffset="27095">6942 18352 52,'0'0'38,"0"0"-1,0 0 2,31 14-22,-31-14-6,41-11-2,-11 8-2,-1-1-1,9 1-2,3 1 1,8-2-2,6 2 1,8-3-2,7 0 0,10 1 0,5-4 0,8-1-1,2 1 1,5 0 0,3-1-1,1-1 1,-1 1-5,-2-4-2,-4 4 6,-4-2 1,-4 2-7,-4-1 6,-7 0-1,-6 4 1,-7 1 5,-7 3 1,-10 0-12,-6 3 5,-8-1 7,-34 0-7,45 8 0,-45-8-7,0 0 7,0 0-1,29 6 5,-29-6-7,0 0-2,0 0-7,0 0-23,0 0-4,0 0-5,0 0-2</inkml:trace>
  <inkml:trace contextRef="#ctx0" brushRef="#br0" timeOffset="31521">10256 15346 19,'0'-11'19,"0"11"1,0 0 0,0 0-1,0 0-1,0 0-3,0 0-2,0 0-1,0 0-3,0 0-1,0 23-2,0-6-2,0 10-1,0 5 0,1 7-1,-2 6 0,1-1 0,-2 1-2,1-1 1,-3-4-1,1-8-1,0-4-2,-1-9-3,4-4-4,0-15-8,0 0-15,0 0 0,9-16 0,1-3 1</inkml:trace>
  <inkml:trace contextRef="#ctx0" brushRef="#br0" timeOffset="31769">10426 15288 45,'0'0'30,"9"22"2,-10 1 0,-2 7-14,3 13-5,-4 3-4,2 9-1,-4 1-3,3 4-2,-3-6-1,2-4-2,2-7-3,-1-10-4,5-7-8,-2-8-13,0-18-6,0 0 0,0 0 1</inkml:trace>
  <inkml:trace contextRef="#ctx0" brushRef="#br0" timeOffset="31987">10328 15597 74,'-17'3'34,"17"-3"-1,0 0-6,0 0-12,0 0-8,13-10-1,1 6-3,3-3-1,1-2-4,6 4-5,-5-4-13,3 0-15,4 3 1,-4-4-1,4 1 1</inkml:trace>
  <inkml:trace contextRef="#ctx0" brushRef="#br0" timeOffset="32490">10863 15596 12,'0'12'20,"0"-12"-1,0 0 0,0 0 1,0 0-2,0 0-2,0 0-1,-6 11-2,6-11-3,9 0-1,0-1-2,7 1-1,2-2 0,10 2-1,6-5-1,8 4-1,4-2 0,5 0-1,3 1 0,2 0-1,0 0 0,-3 2 0,-2-1 0,-4 1-2,-5 0 1,-6-1-2,-5 3-3,-9-5-3,-1 4-8,-8-4-15,-4-3-4,-9 6 0,9-17 1</inkml:trace>
  <inkml:trace contextRef="#ctx0" brushRef="#br0" timeOffset="32896">11818 15358 45,'0'0'26,"10"16"2,-12-1-6,-4 3-8,2 11-2,-5-2-1,4 9-1,-2-2 0,6 2-3,1-4 0,7-2-3,5-7 0,6-5-2,5-9 0,4-5 0,2-8-1,4-5 1,2-7-1,2-4 0,-4-4-1,-2-1 1,-2-2 0,-6 0-1,-7 1 1,-3-1 0,-10 2-1,-9 0 1,-6 4-1,-8 1 0,-2 3 0,-5 1-2,2 4-2,-3 0-5,9 8-10,1-1-17,6-3 2,12 8-2,-3-19 2</inkml:trace>
  <inkml:trace contextRef="#ctx0" brushRef="#br0" timeOffset="33295">12451 15236 16,'-9'6'21,"9"-6"5,-10 9 4,10-9-13,0 0-2,0 0 1,0 0-1,5-19 0,9 8-4,0-9-4,6-2-2,5-6-2,7-2-1,1-6 0,6 0 0,1-2 0,0 4-1,-1 2 1,-3 2-1,-5 6 0,-5 4 0,-6 6-1,-6 4 0,-5 4-1,-9 6-2,0 0-5,7-12-12,-7 12-15,2-13 2,1-1-3,5-1 2</inkml:trace>
  <inkml:trace contextRef="#ctx0" brushRef="#br0" timeOffset="33567">13175 14316 89,'0'0'32,"0"0"0,0 0 1,0 0-27,3 11-3,-3 10-1,3 10 0,-2 8 0,3 8 0,-1 4 1,2 3-1,0 1-2,0-7-2,1-5-3,-3-13-5,3-8-18,2-9-6,-8-13 0,16-7-1</inkml:trace>
  <inkml:trace contextRef="#ctx0" brushRef="#br0" timeOffset="33837">13508 14096 93,'11'1'34,"-11"11"-1,1 9 3,3 5-29,-3 3-5,1 12-2,-2 4 1,1 9 0,-1 2 0,2 0-2,1-2-2,-1-9-3,4-2-7,-3-11-11,1-10-8,1-7-2,-5-15 0,0 0 2</inkml:trace>
  <inkml:trace contextRef="#ctx0" brushRef="#br0" timeOffset="34048">13381 14478 73,'-14'-6'33,"14"6"0,0 0 1,0-20-19,14 11-8,0-4-3,4 0-3,2-1-1,1 1-3,1 4-5,-5-3-10,-3 5-16,1 6 2,-15 1-2,13 6 2</inkml:trace>
  <inkml:trace contextRef="#ctx0" brushRef="#br0" timeOffset="35311">11936 15986 78,'0'0'34,"11"8"-2,-11-8 2,0 0-21,13-9-13,-13 9-8,9-8-14,-9 8-10,8-12-1,-4 1 0,5 3 0</inkml:trace>
  <inkml:trace contextRef="#ctx0" brushRef="#br0" timeOffset="35468">12203 15880 67,'9'6'35,"-1"-1"-4,-8-5-2,0 0-16,6-13-35,-9-1-9,3 2-1,-5-12-2</inkml:trace>
  <inkml:trace contextRef="#ctx0" brushRef="#br0" timeOffset="35792">11572 15152 76,'18'-5'32,"-9"-6"-4,6 6-5,-3-4-30,-1-6-22,5 3-2,-5-3-1,3 7 1</inkml:trace>
  <inkml:trace contextRef="#ctx0" brushRef="#br0" timeOffset="35919">11861 15004 76,'13'-4'27,"5"4"-17,-6-4-10,-6-9-21,7 4-9,-7-9-1</inkml:trace>
  <inkml:trace contextRef="#ctx0" brushRef="#br0" timeOffset="36919">12200 16565 54,'-15'0'31,"6"2"0,-6 1-7,-2-5-9,1 12-3,-5-4-1,1 9-2,-1 0-2,4 11-2,1 2-1,5 7-2,4 4-1,6 7 0,4 1-1,6 4 0,4 1 1,2-1-1,3-4 0,-1-1 1,-1-8-1,-4-2 1,-4-6-1,-5-6 1,-8-5-1,-6-4 0,-5-3 0,-4-5 1,-1-2-1,-1-4 1,0-4-1,5-4 0,2-3 1,5-5-1,6-4 1,5-2-1,3-3-1,6-6-1,6 2-1,-1-3-2,9 5-4,-6-7-7,6 7-18,-1 1-2,-2 1 0,1 3 1</inkml:trace>
  <inkml:trace contextRef="#ctx0" brushRef="#br0" timeOffset="37146">12392 16854 90,'11'4'37,"3"-3"-1,2-7-4,6 5-23,-2-5-6,2-3-8,1-4-30,-2 0 0,0-6-1,0-2-1</inkml:trace>
  <inkml:trace contextRef="#ctx0" brushRef="#br0" timeOffset="38799">9303 14401 14,'0'0'18,"-4"-19"-1,4 19-3,-8-21-2,8 21 0,-19-20-2,6 10 2,-1 3-2,-4 1-1,0 5-1,-4 1-3,3 3 0,1 3-1,2 5 0,2 1-2,7 6 0,6 3-1,7 5 0,8 3 0,6 2 0,5 2 0,5 1 0,1-2 0,1-1 0,-3-4-1,-4-4 1,-5-4-1,-7-4 1,-7-3-1,-6-12 0,-12 14 2,-4-11-2,-5-1 0,-2-2 0,-3-1 0,1-1 0,3-3 1,2 2 1,6-3-1,4-1 0,10 7 0,-4-18 0,10 8-1,5-2-3,6 1-5,1-3-8,3-4-14,8 5-1,-4-6-1,7 3 2</inkml:trace>
  <inkml:trace contextRef="#ctx0" brushRef="#br0" timeOffset="39341">9520 14482 27,'0'0'27,"0"0"1,0 0-4,0 0-5,0 0-2,0 0-4,13 7-3,-13-7-2,21-7-5,-3 3-6,2-2-11,5-5-16,9 7-1,-2-10-1,5 4 0</inkml:trace>
  <inkml:trace contextRef="#ctx0" brushRef="#br0" timeOffset="40281">7535 14552 24,'-9'-18'24,"9"18"1,-19-25 1,5 16-10,-1 4-3,-5 1-3,0 6-1,-4-1-2,4 6-1,-2-2 0,5 4 0,1-2-3,7 2 0,5 2-2,8-1 0,6 2 0,8 1 0,5 1 0,4 3 0,3 0 0,3-1 0,-3-2-1,-3-1 0,-6-2 1,-5-2 0,-6-1 0,-10-8 0,2 11 0,-2-11 1,-19 4-1,7-1 1,1-3-1,-2-2 1,2 0-2,2-1 1,9 3-1,-11-10 0,11 10-1,-2-13 0,2 13-2,12-16-2,-2 10-3,1-5-6,5 2-10,2 1-8,0-3-1,3 1 1,-2-6 2</inkml:trace>
  <inkml:trace contextRef="#ctx0" brushRef="#br0" timeOffset="40537">7809 14442 64,'0'0'28,"14"3"-1,3-10-7,3 0-14,1-1-4,1 1-2,2 0 0,-3-1-4,0 3-5,-4 0-10,-4-4-7,4 3-1,-7-9 0</inkml:trace>
  <inkml:trace contextRef="#ctx0" brushRef="#br0" timeOffset="40747">7973 14254 53,'-5'14'27,"-5"-5"3,7 7-1,0 4-18,0 1-5,2 7-4,1 7-6,0 6-16,-1-5-6,8 5-4,-3-11 1</inkml:trace>
  <inkml:trace contextRef="#ctx0" brushRef="#br0" timeOffset="42659">10445 14667 23,'-11'-18'23,"1"9"1,-7-1-3,1 3-5,-4 4-2,-1 3-2,0 5-2,-1 2-3,5 7-1,1 1-2,4 6-2,7 4-1,6 4 0,5 1-1,7 3 0,3-1 1,5 1-1,-1-3 1,2 0-1,-4-7 0,-3-3 1,-5-4-1,-3-2 1,-7-3-1,0-11-1,-14 10 1,0-7 0,-4-3 0,-3-2 0,-2 0 0,-1-3 0,4-2 3,2 0-1,3-3 0,5-2-1,7-3 1,5-1-1,7-4 0,4 0-2,3-2-1,3-2-3,3 3-8,0 2-9,-3-5-9,5 7-1,-6-5 2</inkml:trace>
  <inkml:trace contextRef="#ctx0" brushRef="#br0" timeOffset="42990">10525 14649 57,'0'0'32,"11"10"1,0-9 0,6 0-16,-3-4-8,7 3-2,-3-4-3,5 3-2,-4 0-3,1-3-2,-2 3-4,-4-4-6,1 1-12,0 0-7,-5-5-2,1 2 2,-5-8 1</inkml:trace>
  <inkml:trace contextRef="#ctx0" brushRef="#br0" timeOffset="43194">10658 14519 48,'-6'15'29,"-2"-4"2,6 9-1,-2 1-14,3 3-9,4 8-1,-2 3-2,1 4-10,1 2-16,3 3-8,-5-5-1,5 1 0</inkml:trace>
  <inkml:trace contextRef="#ctx0" brushRef="#br0" timeOffset="44096">9412 15471 48,'0'0'27,"0"0"3,0 0-8,0 0-9,6 21-4,-5-8-3,0 6-1,0 0-2,-1 3-1,0 1-3,-1-3-3,4 2-5,-3-7-8,0-15-13,5 19 0,-5-19 0,0 0 1</inkml:trace>
  <inkml:trace contextRef="#ctx0" brushRef="#br0" timeOffset="44312">9515 15462 42,'2'23'28,"-3"-11"0,4 5 0,-5 0-13,2-2-9,2 4-3,-2-1-2,0-3-4,1 2-8,1 0-15,-2-17-3,3 12 1,-3-12 0</inkml:trace>
  <inkml:trace contextRef="#ctx0" brushRef="#br0" timeOffset="44533">9612 15519 63,'2'20'29,"-4"-6"-2,4 2-7,0 1-13,-1 1-5,0-1-4,1 0-7,-1-1-8,-1-16-11,4 19 0,-4-19 0,0 0 1</inkml:trace>
  <inkml:trace contextRef="#ctx0" brushRef="#br0" timeOffset="44741">9710 15540 47,'1'23'28,"-7"-9"0,6 10 0,0-7-19,-1-2-4,2 1-5,0-2-6,-1-4-7,0-10-11,10 15-4,-10-15 1,12-7-1</inkml:trace>
  <inkml:trace contextRef="#ctx0" brushRef="#br0" timeOffset="44939">9866 15506 55,'-4'16'28,"3"9"2,-5-7-2,2 3-20,2 0-6,0-3-7,1-1-6,1-7-12,4 3-6,-4-13 1,0 0 0</inkml:trace>
  <inkml:trace contextRef="#ctx0" brushRef="#br0" timeOffset="45086">9982 15510 48,'5'21'26,"-6"-6"-3,4 4-20,-1 4-22,-7-10-5,6 1-1</inkml:trace>
  <inkml:trace contextRef="#ctx0" brushRef="#br0" timeOffset="67449">19212 15305 16,'0'0'24,"14"-1"2,-14 1 0,0 0-6,0 0-3,0 0-3,0 0-3,-3-11-2,3 11-2,-13-9-3,1 5-2,-4-2 0,-2 2-1,-7 3-1,-3 4 0,-5 1 1,-2 7-1,-3 3 1,-1 9 0,-2 6 1,0 9 0,2 2-1,7 7 2,7 2-2,11 4 1,9-1 0,13-2 0,15-5-1,12-4 1,10-8-2,6-6 0,8-6-3,-2-9-5,5-5-14,-2-7-11,-10-11-1,-1-3 0,-10-10 0</inkml:trace>
  <inkml:trace contextRef="#ctx0" brushRef="#br0" timeOffset="68079">18344 14841 17,'-10'-4'23,"10"4"2,0 0 1,-10-2-9,10 2-4,0 0-1,0 0-2,0 0 1,0 0-2,0 0-1,0 0-1,0 0-2,1 13 0,-1-13-2,11 23 0,-4-4-1,3 3 0,2 5 0,4 2-1,-2 0 1,4 2-1,-2-5-1,1-3-1,-1-2-3,-4-7-4,1 0-8,-4-4-14,-9-10-4,9 11 0,-9-11 1</inkml:trace>
  <inkml:trace contextRef="#ctx0" brushRef="#br0" timeOffset="68600">18874 16034 43,'-10'9'28,"-2"10"4,-12 2-3,-6 9-15,-3 12-6,-7 6-1,1 7-5,-3 2-4,3-2-6,5 0-14,8-3-9,3-13-1,8-4 1</inkml:trace>
  <inkml:trace contextRef="#ctx0" brushRef="#br0" timeOffset="68989">17784 16595 53,'-21'5'32,"-5"2"0,2 13 1,2 11-21,-4 3-2,4 13-3,1 2 0,7 8-1,2-3-1,8-2-3,5-7-1,6-9-2,6-6-3,3-14-2,8-3-6,-2-17-11,6-7-11,1-4-1,0-10 0,5-3 2</inkml:trace>
  <inkml:trace contextRef="#ctx0" brushRef="#br0" timeOffset="69210">18021 16711 31,'11'18'32,"-13"2"0,2 8 2,0 7-12,-3-2-8,6 10-4,-5-3-3,4 2-3,-1-4-3,1-4-3,1-1-4,0-13-5,6 0-8,0-9-14,1-13-2,4-7 2,0-12 0</inkml:trace>
  <inkml:trace contextRef="#ctx0" brushRef="#br0" timeOffset="69426">18273 16711 62,'-2'16'33,"2"11"1,-4 2-1,-1-1-17,6 13-11,-3-1-1,2 3-3,0-2 0,1-2-2,2 1-3,-3-11-8,5 0-16,2-5-5,-4-10-2,2-4 1</inkml:trace>
  <inkml:trace contextRef="#ctx0" brushRef="#br0" timeOffset="69631">18182 17015 50,'-10'5'32,"10"-5"1,0 0-3,12-9-12,3-5-20,5 1-4,1-7-2,5 4-5,-2-6-7,4 1-12,2 8 2,-7-4 2</inkml:trace>
  <inkml:trace contextRef="#ctx0" brushRef="#br0" timeOffset="70050">18554 17029 27,'-11'19'25,"7"3"2,4-22 3,0 0-15,8 13-5,6-16 0,8 5 1,1-7-1,7 10 0,-2-5-3,3 8-2,-5 1-2,-2 5-1,-9 5-1,-5 3-1,-8 2 0,-6 1 1,-6 1-1,-1 1 1,-3-4-1,-1-1 2,4-4-2,2-3 2,5-3-2,5-1 2,-1-11-2,16 21 2,-5-8-2,4 4 1,-4 0 0,-1 5 1,-6 2-1,-5 0-3,-8 2 2,-7-3-3,-8-1-3,-10-6-23,-3-11-6,-3-8-1,-6-12-1</inkml:trace>
  <inkml:trace contextRef="#ctx0" brushRef="#br0" timeOffset="70690">17377 14067 33,'-10'-20'23,"-9"-6"2,2 5 1,-7 3-15,-6 2 1,-3 9 0,-7 4 0,-2 12 1,-9 5 0,6 16-3,-3 5-2,6 11-1,4 3-2,11 7-1,7-1-2,10 1-1,11-6 0,10-6 0,12-7-1,8-9-1,9-11 0,3-11-3,7-7-3,-1-15-8,7-8-15,0-7-5,-5-10 0,1-3 0</inkml:trace>
  <inkml:trace contextRef="#ctx0" brushRef="#br0" timeOffset="70952">17697 13640 60,'0'0'32,"-10"16"0,5 7 0,2 10-16,5 13-8,-3 5-2,1 13 0,-2 3-3,2 2-2,0-4-2,0-6 0,1-7-2,0-11-2,4-9-1,-2-14-7,7-10-7,1-9-11,-1-17 0,7-5 0,-3-17 3</inkml:trace>
  <inkml:trace contextRef="#ctx0" brushRef="#br0" timeOffset="71186">17901 13688 63,'-2'-12'33,"2"25"0,-5 5 0,3 10-15,4 14-8,-2 3-4,4 12 0,-4 1-2,0 5-3,2-4-2,1-7-2,1-4-3,-1-12-2,2-4-6,-3-12-9,-2-20-10,10 10 1,-10-10-1,4-20 4</inkml:trace>
  <inkml:trace contextRef="#ctx0" brushRef="#br0" timeOffset="71366">17796 14088 38,'-18'-7'28,"8"10"4,-1-4-3,11 1-8,0 0-6,11-10-5,4 4-6,2-3-7,1-2-7,6-3-6,3 1-5,-1-3-5,5 3-6,-3-5 3,5 8 0</inkml:trace>
  <inkml:trace contextRef="#ctx0" brushRef="#br0" timeOffset="71794">18199 13998 6,'3'21'16,"-8"-10"3,8 5-1,-3-16-1,7 17-1,1-12 0,3-5-1,4 1 2,-3-7-3,6 4-1,-6-4-3,3 3-2,-15 3-4,18-3 1,-18 3-4,6 13-1,-7-1 0,-2 3-1,-3 0 1,-1 3 0,0-2 0,1-1-2,1-3 2,3-2 0,2-10-1,8 13 1,2-9-1,3-3 1,4 1 0,2 1 1,-1-1-1,1 1 1,-5 3 0,-1 2 0,-5 4 0,-6 1 0,-9 3-2,-5 1 0,-4 4-4,-5-4-5,0 4-12,0 0-10,-2-4 0,9-2-1,3-8 1</inkml:trace>
  <inkml:trace contextRef="#ctx0" brushRef="#br0" timeOffset="73674">19543 15524 44,'0'0'30,"0"0"3,11-2-2,2-3-10,2 2-7,3-4-6,5 3-2,1-2-3,3 2-1,1 1-1,0 0-1,-1 2 0,-1 0-2,0 2-4,-4-3-4,0 3-11,-2 3-9,-4-6-2,0 5-1,-16-3 2</inkml:trace>
  <inkml:trace contextRef="#ctx0" brushRef="#br0" timeOffset="73930">19603 15737 62,'-7'19'32,"7"-19"0,-2 15-1,11-14-13,8-7-11,8 5-1,4-7-2,5 2-2,1-2-1,0 0-2,2 2-4,-4-2-5,1 3-10,-5 1-11,-2-3-1,3 1-1,-4-4 2</inkml:trace>
  <inkml:trace contextRef="#ctx0" brushRef="#br0" timeOffset="75066">20508 15470 8,'0'0'20,"2"-16"1,-2 16 1,0 0-5,-9-11-5,9 11-2,-12-3 0,3 6-2,-3 2 1,0 8-1,-5 2-1,1 7 0,-3 4-1,3 7 1,-3 3-2,6 3 0,1 0-1,7 2 0,4-5-1,8-1 0,4-5-1,8-3 0,6-6-1,5-4 1,8-6 0,4-4-1,1-7 0,3-5 1,-1-8-1,1-4 0,-4-6 1,-3-5-1,-9-4 0,-5-4-1,-9-4 1,-9-1 0,-10-1-1,-10 2 1,-8 0-1,-11 2 0,-4 7 0,-7 5-2,-5 11-3,-4 5-8,-1 7-22,2 10 1,3 1-1,7 4-1</inkml:trace>
  <inkml:trace contextRef="#ctx0" brushRef="#br0" timeOffset="80792">22591 15658 15,'-9'-6'20,"9"6"2,-15-6 0,15 6-5,-17-6-7,3 5 0,1 4 0,-4 1 0,2 7-1,-4 2-1,3 8-1,-3 3-1,4 9 1,0 1-3,5 5 0,2 0-1,5 2 0,3-2-1,7 0 0,4-5 0,5-3 0,3-6 0,4-3 0,2-6 0,2-3 0,-1-8 0,0-3 0,-1-5 0,-3-4-1,-2-5 0,-3-2 1,-2-4-1,-3 0 1,-2-3-1,-1-3 0,-2-1-1,-2-1 1,0-2-1,-1 0 0,-2-1 0,-2 0-1,-1 1 1,-3 2-1,-2 4 0,0 1 1,-3 3-2,-3 3 0,1 6-1,-3-1 0,1 7-1,-1-4-2,3 7-3,-4-5-6,6 6-13,-1 2-4,-2-6 0,12 3 1</inkml:trace>
  <inkml:trace contextRef="#ctx0" brushRef="#br0" timeOffset="81770">21608 15465 56,'0'0'31,"0"0"-1,0 0-3,0 0-11,2 11-4,-5 2-4,3 9-3,-3 5-2,0 8-1,1 4-1,-1 6 1,0 1-1,1 0 0,1-6-2,1-7 0,2-3-3,-1-11-3,3-1-4,-4-18-9,0 0-11,16 0 0,-7-18-1,4-1 2</inkml:trace>
  <inkml:trace contextRef="#ctx0" brushRef="#br0" timeOffset="82003">21813 15490 44,'0'0'29,"0"0"1,8 10 1,-12 8-11,1 4-9,2 8-2,-3 3-3,2 9-1,-1 2-3,2 2 0,0-1-3,1-4-1,3-3-4,-2-9-6,3-2-7,0-6-11,-4-21-1,3 15 0,-3-15 1</inkml:trace>
  <inkml:trace contextRef="#ctx0" brushRef="#br0" timeOffset="82200">21717 15804 60,'-16'2'32,"16"-2"-1,0 0-1,0 0-11,9 2-11,3-5-5,4-2-4,3 2-7,3-5-7,4 1-7,4 3-7,-1-3-3,5 5 2,-3-4 0</inkml:trace>
  <inkml:trace contextRef="#ctx0" brushRef="#br0" timeOffset="82499">22038 15793 50,'-2'20'26,"2"-20"2,12 15-5,1-8-11,1 0-7,3 1-6,1-2-10,4 2-13,-4-9-3,9 5 1,-4-12 0</inkml:trace>
  <inkml:trace contextRef="#ctx0" brushRef="#br0" timeOffset="82830">23220 15409 57,'0'0'28,"0"0"-2,-16 19-5,-7 3-11,-8 6-6,-7 8-1,-6 4-3,-3 6-2,-2-1-9,1 1-12,1-14-3,11 0-2,3-18 1</inkml:trace>
  <inkml:trace contextRef="#ctx0" brushRef="#br0" timeOffset="83153">23270 14912 68,'8'-2'31,"-8"2"0,3 31-1,0 0-18,-2 5-8,1 8-1,0 7-2,1 4-1,3 5-3,-3-9-6,7-2-5,-3-7-6,2-13-10,6-6-1,-3-20 1,8-5 1</inkml:trace>
  <inkml:trace contextRef="#ctx0" brushRef="#br0" timeOffset="83386">23670 14823 58,'-5'31'32,"-10"2"-1,6 8-3,0 10-16,-2 2-3,2 6-4,0 0-5,2-4-4,6 0-4,-1-12-4,4-4-10,2-6-8,-4-16-1,6-4 1,-6-13 2</inkml:trace>
  <inkml:trace contextRef="#ctx0" brushRef="#br0" timeOffset="83567">23437 15173 79,'0'0'32,"0"0"-2,17-15-4,0 8-19,3-1-6,-2-4-6,4 8-10,-3 0-9,-7 0-6,-2 9-1,-10-5 1</inkml:trace>
  <inkml:trace contextRef="#ctx0" brushRef="#br0" timeOffset="84635">21106 15503 43,'13'9'27,"-13"-9"-1,0 0 0,1 15-11,-4-4-7,3 1-3,-3 5-4,2 2 0,-2 0-1,2 1-1,3-2-3,-2-3-5,3-3-7,2-1-10,-5-11-1,9 0 1,-5-11 0</inkml:trace>
  <inkml:trace contextRef="#ctx0" brushRef="#br0" timeOffset="84874">21278 15486 44,'0'14'27,"4"7"2,-6-4-2,4 1-10,-2 6-8,-2 0-4,2 1-2,-2-3-2,1-2-2,0-2-3,1-4-4,0-14-6,6 18-13,-6-18-2,12-11 2,-6-5-1</inkml:trace>
  <inkml:trace contextRef="#ctx0" brushRef="#br0" timeOffset="85056">21411 15535 35,'1'22'22,"-9"-5"1,7 6 0,-6-5-16,4 0-8,0-1-5,1-6-6,5 3-11,-3-14 1,0 0 0,0 0 0</inkml:trace>
  <inkml:trace contextRef="#ctx0" brushRef="#br0" timeOffset="85794">20458 15342 76,'0'0'25,"0"0"-6,10-19-5,-5 6-27,6 1-9,-4-3-6,5 8 0,-5-6 2</inkml:trace>
  <inkml:trace contextRef="#ctx0" brushRef="#br0" timeOffset="85979">20705 15163 50,'9'21'25,"-9"-21"1,6 10-6,-6-10-21,0 0-18,0 0-5,-5-12 1,5 12-2</inkml:trace>
  <inkml:trace contextRef="#ctx0" brushRef="#br0" timeOffset="86305">20680 16073 77,'0'0'29,"18"-3"-4,-18 3-12,7-11-27,1 11-11,-8 0-5,10-8 2,-10 8-1</inkml:trace>
  <inkml:trace contextRef="#ctx0" brushRef="#br0" timeOffset="86431">20906 16041 47,'0'0'17,"19"3"-14,-19-3-8,0 0-10,11-3-4</inkml:trace>
  <inkml:trace contextRef="#ctx0" brushRef="#br0" timeOffset="87236">20655 16564 65,'0'0'30,"-8"-17"0,-1 12 0,-4 0-19,-3-1-6,1 6-1,-3 2-1,2 9 1,0 2-1,5 8 1,5 4-1,4 6-1,4-1 0,5 4-2,5 0 1,3 0-1,-1-4 1,1 0-1,-3-6 1,-6-1 0,-4-3-1,-6-1 0,-6-3 0,-5-3 0,-1-4 0,-3-2 0,0-3-1,2-7 1,2-4 0,2-6 0,3-3 0,3-5 0,4-1 0,2 0 0,3 0 0,3 2 0,3 1 1,2 4 1,1 1-2,3-3 2,1 7-2,-1-6-2,6 5-10,-2-2-22,0-2 1,2 1-2,0-2 0</inkml:trace>
  <inkml:trace contextRef="#ctx0" brushRef="#br0" timeOffset="87598">20889 16677 74,'0'0'35,"16"13"-1,-5-13 1,5-8-18,4 2-18,2-2-11,0-1-18,1-5-2,2 4-2,-2-5 0</inkml:trace>
  <inkml:trace contextRef="#ctx0" brushRef="#br0" timeOffset="89070">21853 14798 37,'-18'-20'24,"1"10"3,-9-2-2,1 7-10,1 6-4,1 4-4,3 6-1,2 5-1,6 2 0,4 2-1,8 5 1,7-2-2,4 4-1,4-3 0,1 2 1,1-3-1,0-2-1,-3-1 0,-2-2 0,-8-3 0,-6-1 0,-5-2-1,-7-2 0,-2-1 1,-2 0-1,1-2 0,-1-2 1,4-1 0,4-4 0,10 0 1,-5-14-1,12 0 1,5-1-1,4-5 0,2-1-1,0-2-2,1 0-2,3 6-1,-7-1-4,1 7-8,-6 3-9,-3-3-4,-7 11-2,9-13 3</inkml:trace>
  <inkml:trace contextRef="#ctx0" brushRef="#br0" timeOffset="89358">21958 14826 66,'0'0'32,"19"10"0,-10-8-2,0 0-12,4 2-9,-1-1-4,-2-1-4,2 1-5,-3-4-5,3-1-12,0 0-9,-1-10-1,3 1-1,-4-8 2</inkml:trace>
  <inkml:trace contextRef="#ctx0" brushRef="#br0" timeOffset="89537">22125 14663 36,'-11'21'27,"-5"0"1,5 9 0,-4 1-9,4 4-7,0 4-5,2 3-7,0-2-9,5-2-11,5 3-7,-3-10-1,9 3 0,0-11 0</inkml:trace>
  <inkml:trace contextRef="#ctx0" brushRef="#br0" timeOffset="90356">22775 16516 68,'-6'-25'30,"6"25"-2,-23-16-7,4 9-14,1 6-1,-3 4-3,3 7 1,-1 2 2,6 8-1,4 0-1,5 6 1,3-2-2,5 7 1,3-3-1,2 1-2,0-3 1,0 0-2,-4-1 1,-2-1-1,-6-1 0,-5-4-2,-6 0 1,-6-4-1,-3 2-2,-3-8-2,2 2-3,-4-11-3,6 0-4,1-12-1,8 0 0,2-9 2,11 1 2,0-9 4,7 2 6,4 0 7,3-1 7,4 6 4,2-1 1,3 7 0,-1-4-1,5 12-2,-4-4-4,2 4-7,-2 3-7,-5-1-14,-3 0-12,1 5-2,-7-3 0,2 2 1</inkml:trace>
  <inkml:trace contextRef="#ctx0" brushRef="#br0" timeOffset="90629">22896 16626 87,'23'-6'32,"3"3"-2,-7-6-1,1 6-30,-4-6-14,1 5-15,-2 4-4,-15 0 0,18 1 2</inkml:trace>
  <inkml:trace contextRef="#ctx0" brushRef="#br0" timeOffset="104452">4381 3422 5,'0'0'6,"-7"-15"3,7 15 1,-15-9 1,3 4 0,-5-1 0,-3 3 0,-3 1 0,-2 3-2,-5 3-2,-1 6-2,-4 5 1,-3 5-1,-1 7 0,-1 6-1,3 7 1,1 0-2,4 3 0,7-3 0,9 1 0,9-3 1,11-3-2,11-7 1,10-3-2,5-3 0,5-5-2,4-1-3,1-7-6,0-6-9,3 1-8,-7-12-1,2 1 0,-7-11 2</inkml:trace>
  <inkml:trace contextRef="#ctx0" brushRef="#br0" timeOffset="104812">4521 3629 5,'-13'8'20,"13"-8"1,-10 6-2,10-6-7,0 0 0,0 0 0,9 5 1,5-5-3,8 1-4,3-1-2,4-1-2,2 1-1,2-1-1,2-1-3,-4 1-6,-5-3-7,-2 6-10,-8-7 2,1 8-2,-8-9 1</inkml:trace>
  <inkml:trace contextRef="#ctx0" brushRef="#br0" timeOffset="105076">4507 3917 10,'-10'25'21,"-1"-12"2,11 1 0,0-14-9,15 13-5,-1-8 1,4-2-1,3-2-2,1-3-3,1-2-3,2-1-2,-2-2-3,-1 0-5,0-2-6,0-4-8,4 5-2,-4-7 1,7 6 0</inkml:trace>
  <inkml:trace contextRef="#ctx0" brushRef="#br0" timeOffset="105482">5134 3696 20,'0'0'19,"-15"22"3,-2-11 0,-1 9-13,-2 5-2,1 7 1,1 2-1,2 1 2,4-1-2,5 0 0,9-2-1,6-8 0,8-2 0,7-9 0,6-2 0,3-8-1,4-3-1,0-8-1,1-4-1,-2-4-1,-2-4 1,-6-3-1,-2-2 0,-7-3 1,-4-1-2,-8 0 1,-6-1-1,-8 0-1,-7 2 0,-4 5-4,-9 0-1,-1 10-9,-7 6-5,-5 6-6,1 10-4,-8 4-1,1 9 2</inkml:trace>
  <inkml:trace contextRef="#ctx0" brushRef="#br0" timeOffset="105888">4045 4238 27,'5'11'20,"-12"-1"2,-2 15 1,-10 4-17,-5 7-1,-5 9 0,-5 5-1,-2 4-2,-3-3-7,3 1-9,0-10-8,13 4 1,-1-16-1,13 2 0</inkml:trace>
  <inkml:trace contextRef="#ctx0" brushRef="#br0" timeOffset="106287">3171 4957 42,'0'0'23,"0"0"5,12 7-2,-7 4-15,-4 1-2,5 9-1,-5 4-2,5 9 0,-6 2 0,4 8-1,-5 0-3,1 0 0,0-1-2,0-5-1,1-4-2,0-9-4,3-4-5,1-7-11,-5-14-6,15-4-1,-6-16 1</inkml:trace>
  <inkml:trace contextRef="#ctx0" brushRef="#br0" timeOffset="106543">3457 4877 44,'10'8'26,"-1"18"2,-7-1-1,4 8-13,0 10-8,0 5-1,2 6-1,-1-2-2,0-1-1,-1-5-3,2-7-2,0-5-3,-2-10-3,-2-9-10,4-3-7,-8-12-1,3-12 2,-9-9 1</inkml:trace>
  <inkml:trace contextRef="#ctx0" brushRef="#br0" timeOffset="106768">3284 5095 74,'-16'15'29,"17"-3"0,2-1-4,7-4-22,7 0-1,5-4 0,6-3-3,5-6-3,1-7-1,6-5-3,-2-9-4,3-9-6,1-1-11,-4-12 1,3 2 2,-9-15 3</inkml:trace>
  <inkml:trace contextRef="#ctx0" brushRef="#br0" timeOffset="107459">3914 3553 12,'-10'-16'17,"10"16"1,-14-26 3,3 9-13,0-3 2,-5-4-1,-1 0 1,-5-8 0,-4 0 1,-5-7-2,-2 0-1,-7-7-1,-4 2-2,-5-5-1,-4 0-1,-6-2-1,-3 1 0,-3 1-1,-4 0 2,-4 0-3,-4 1 1,-4 4 0,1 0-1,-4 2 1,2 2 0,1 4 0,0 3-1,3 1 2,4 4-1,5 3 1,4 3-1,6-1 0,3 2 1,6 0 0,5 0 1,5 3-2,7 0 0,5 2-1,3-2-1,6 3 0,3 1-3,7 4-2,-1-4-7,7 3-7,-1-2-8,-1-4-3,2 3 0,-5-5 2</inkml:trace>
  <inkml:trace contextRef="#ctx0" brushRef="#br0" timeOffset="108399">886 1974 64,'0'0'30,"-47"64"-4,30-9 0,5 7-20,3 21-11,1 15 5,-1 9-1,-3 4 3,3-11-2,-2-5 3,3-15 0,-1-8 0,2-19 1,-2-12 0,9-41 1,-22 39 0,22-39-1,-33-1-1,33 1-2,-42-44 0,18 8-2,-1-12 1,-1-10-1,1-9 0,3-6 0,3-6-1,2-4 2,6-3-3,6 0 3,7-3-2,8 5 2,9 0-2,6 3 3,12 8-1,5 2 1,9 7 2,8 1 0,10 10-1,11 3-2,2 7 2,10 3-2,-4 5 4,5 5-5,-5 6 3,-1 9-5,-14 8 4,-9 8-1,-10 8 0,-11 7-1,-10 6 0,-11 7-1,-11 4 2,-12 7-1,-14 1 0,-11 3 2,-10-1-3,-10 1 3,-9-2-3,-7 2 2,-3-3-2,-6-4 2,2-6 1,-2 0 0,5-4 0,2-4 1,11-4-1,1-5 1,12-6-1,7-4 2,33-4-3,-38 6 1,38-6 0,0 0 0,0 0 1,0 0-1,0 0 0,32 25 0,-1-3 0,11 8-2,9 9 2,10 8-2,5 7 2,9 5-2,0 3 2,7 1-3,-3-3 1,-2-4 0,-5-2 1,3-5 0,-4-2-1,-3-4 0,-4-3 0,-4-1-1,-4-1-2,0 3-3,-7-4-11,-6-1-13,-2 5-1,-11-8-1,-3-1 1</inkml:trace>
  <inkml:trace contextRef="#ctx0" brushRef="#br0" timeOffset="110083">3056 2504 69,'23'-3'26,"-12"-13"0,9-5-2,-1-13-28,7-7 0,1-13 3,3-14 4,-1-6 2,-6-12 1,4-4 0,-7-10 0,-1 4 5,-8-8-6,-3 8 2,-11 1-5,-7 0 2,-12-1-3,-9 5 2,-10-2-3,-9 3-3,-12 3 4,-8 4-3,-8 4 3,-6 11-3,-7 7 5,-3 8-4,-6 11 2,-3 10-2,-2 7 3,-3 10-1,-5 9 0,-3 8-2,0 7-1,0 7 1,-3 7-1,-3 10 3,-5 7-4,-2 6 2,5 8 0,7 7 0,1 10 1,8 0-1,4 3-1,11 4-1,8 11 4,12-3-5,8 7 1,5-2 1,6 13 2,9 6-3,9 21 6,9 1-1,9 8-1,10 7 2,9 6-1,9 1 1,8-2-2,11-4 3,5-7-3,8-4 1,8-9 0,4-9-2,3-7 2,7-3-2,2-12 2,7-6-4,11-12 1,4-8 0,13-10 0,3-12 2,16-14-2,5-15 0,16-20 0,3-17 2,8-20 0,3-15 0,6-22-1,2-16-1,3-20 3,-3-13-1,-5-15-1,-4-16 1,-10-13 0,-11-14-1,-15-12 1,-17-4 0,-23-1 0,-19 3 2,-25 2-4,-26 8 2,-30 6-6,-32 18 0,-26 19-12,-30 28-15,-34 20 0,-30 25-3,-34 23 3</inkml:trace>
  <inkml:trace contextRef="#ctx0" brushRef="#br0" timeOffset="128537">17378 12143 9,'0'0'6,"0"0"2,-8-11-3,8 11 3,-9-9 3,9 9 0,-9-5 1,9 5 1,-10-4 0,10 4-1,-11-1-1,11 1-2,-11-1-4,11 1-1,-12 0 0,12 0-1,-10 1 0,10-1 0,0 0 1,-10 0 0,10 0 1,0 0-1,0 0 1,0 0-1,0 0 0,0 0-1,0 0-1,14 2 0,-14-2 0,15 1-1,-4 1 0,3-4-1,1 4 1,4-4-1,2 2 1,3 0-1,4 0 0,2 0 1,3 0-1,4 0 0,3 0 1,2 2-1,1-2 0,2 0 0,1 1 1,1 0-1,-2-1 0,1 1 0,0 0 1,0 0-1,-1 1 1,0-1-1,-1 1 1,0-1-1,-3 2 1,1-2-1,-1 0 1,-3 1-1,-1 1 0,-2-2 0,-2 1 1,1 2-1,0-1-1,-1 1 1,1-2 0,1 1 0,0 1-1,1-1 1,1 0-1,0-2 1,-1 1 1,1-1-1,0 2 0,-1-2 0,1 2 1,1-1-1,-1 1 0,3-1 1,0 2-1,-1-2 0,1 2 0,0-3 0,2 1 0,-1-1 1,1 2-1,1-2 0,0 1 0,0-1 0,1 1 0,1-1 0,2 0 0,0 0 0,2 0 0,0 0 0,1 1 0,2 0 0,1-1 0,0 1 0,-1 0 0,3 0-1,-1 0 1,2 1 0,1-1 0,-2-1 0,1 1 1,2 0-2,0 0 1,0-1 0,-1 1 0,2 0 0,-2-1 0,2 1 0,3 0 0,-4 1 0,1-1 0,2 2 0,-2-1 0,-1 1 0,3-1 0,-2 1 0,0-1 0,2 1 0,-1-1 0,-1 2 0,2-1 1,-1 2-1,-1-1 0,2 1 0,-1 0 0,0-1 1,2 1-1,0-1 0,-1 0 0,2-2 1,0 2-1,-1-3 1,1 2-1,-1-3 1,1 1 0,0-1-1,0 2 1,0-2 0,1 1 0,-1-2 0,0 2 0,-2 0 0,1-1 0,1 0 0,-2 0 0,-2-1-1,1 0 2,-3-1-1,-1 1 0,-1-2 0,-2 0 0,1 0 0,-1 0 0,1-1 0,-2 2-1,0-1 0,-1 0 0,-2 0-1,3 0 3,-6 0 0,-1 1-1,-3-2 1,-2 2-1,-6 0 1,-3 0-1,-4 0 1,-6 1-3,-6-2 1,-4 2 0,-11 0-2,12-2-1,-12 2-6,0 0-22,0 0-7,-21-16 1,3 1-2</inkml:trace>
</inkml:ink>
</file>

<file path=ppt/ink/ink2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03:33.884"/>
    </inkml:context>
    <inkml:brush xml:id="br0">
      <inkml:brushProperty name="width" value="0.05292" units="cm"/>
      <inkml:brushProperty name="height" value="0.05292" units="cm"/>
      <inkml:brushProperty name="color" value="#7030A0"/>
    </inkml:brush>
  </inkml:definitions>
  <inkml:trace contextRef="#ctx0" brushRef="#br0">17085 8439 16,'12'-10'19,"-12"10"-1,10-9 0,-10 9 1,12-10-1,-12 10-2,14-9 0,-14 9-2,13-7-2,-13 7 0,11-6-1,-11 6-3,9-5 0,-9 5-2,0 0-2,0 0 0,0 0 0,0 0-2,0 0-1,-12 0 0,-1 4 0,-5 3 0,-7 5 0,-7 4 0,-8 4 1,-9 8 0,-6 4 1,-5 5 0,-5 1 0,-2 2 0,-1-2-1,1 1 1,1-4 0,6 0-3,4-6 0,4-3 0,8-4 0,5-3 0,7-3 0,4-3 0,7-4 0,4-4 0,7 0 0,10-5-9,0 0-9,5-17-19,10 0-2,8-4 1,6-6-1</inkml:trace>
  <inkml:trace contextRef="#ctx0" brushRef="#br0" timeOffset="632">17231 8452 29,'0'0'24,"-3"-10"2,3 10 0,0 0-5,-1-11-2,1 11-1,0 0-2,0 0-3,0 0-3,0 0-2,0 0-1,0 0-2,0 0-1,11 17 0,-1-3-1,7 8 1,6 3-1,9 9 1,5 4-1,10 4 1,7 1 0,4 1-4,3-2 0,1-1 0,-3-6 0,-3-3 0,-5-6 0,-6-2 0,-10-7 0,-9-3 0,-7-5 0,-5-5 0,-5 1 0,-9-5-3,0 0-6,-12-1-4,12 1-13,-23-1-13,2-3 1,-3 2 2,-8-4 0</inkml:trace>
  <inkml:trace contextRef="#ctx0" brushRef="#br0" timeOffset="1609">16089 8955 21,'0'0'23,"0"0"2,0 0 0,0 0-5,0 0-1,0 0-3,0 0-3,0 0-1,0 0-3,8 14 0,-6-2-2,4 9-1,-3 7 0,5 11 0,-3 7-1,3 14 0,-4 5 0,1 11-1,-4 5 0,-1 6-1,-2 0 0,1 2 0,-3-3 0,0-4 0,-1-4-3,1-8 0,0-10 0,0-8 0,1-9 0,1-9 0,0-9 0,1-4 0,0-7 0,1-14 0,-1 16 0,1-16 0,0 0 0,0 0 0,0 0 0,0 0 0,0 0 0,0 0 0,0 0 0,0 0 0,0 0 0,0 0 0,0 0 0,10 9 0,-1-7 0,3 1 0,6 2 0,7 4 0,7 1 0,10 4 0,8 5 0,8 3 0,9 2 0,5 4 0,3 2 0,3 0 0,1 0 0,-2 2 0,-5-4 0,-5-1 0,-7-3 0,-6-2 0,-9-1 0,-8-4 0,-8-3 0,-8-5 0,-5-2 0,-8-5 0,-8-2 0,0 0 0,11-14-18,-12-3-22,2-9 0,2-8 0,1-8 1</inkml:trace>
  <inkml:trace contextRef="#ctx0" brushRef="#br0" timeOffset="2376">17912 9088 21,'9'-16'20,"-9"16"3,7-14 1,-7 14-6,6-12 0,-6 12-1,0 0-2,3-11-1,-3 11-3,0 0-1,0 0-2,0 0 0,2 15-1,-4 2-1,3 13 0,-1 8-1,2 15 0,-2 9 0,4 13 0,-2 8-2,2 8 1,0 0-2,2 3-2,-2-7 0,1-3 0,0-8 0,-1-5 0,-1-9 0,-1-9 0,-2-10 0,0-6 0,-3-7 0,0-5 0,-1-5 0,-1-5 0,0-3 0,5-12 0,-14 16 0,5-10 0,-4-1 0,-2-3 0,-5 2 0,-3-1 0,-5 3 0,-6 3 0,-5 4 0,-6 3 0,-3 5 0,-4 5 0,-2 2 0,0 4 0,1-2 0,2 0 0,5-2 0,7-3 0,7-5 0,5-6 0,8-3 0,0-12 0,19 1-17,-13-21-23,11-6-1,4-9 1,2-12 0</inkml:trace>
  <inkml:trace contextRef="#ctx0" brushRef="#br0" timeOffset="2849">16582 9304 72,'0'0'34,"-12"3"2,12-3 0,0 0-15,0 0-4,0 0-3,8-25-3,9 12-3,2-10-2,10-1-6,3-6 0,3 1 0,-1-2 0,1 3 0,-3 2 0,-5 4 0,-5 4 0,-8 3 0,-3 7 0,-11 8-3,12-6-10,-12 6-16,-4 22-10,1 3 0,-3 7 0,-1 10 1</inkml:trace>
  <inkml:trace contextRef="#ctx0" brushRef="#br0" timeOffset="3181">16606 9962 76,'0'18'35,"0"-7"0,0-11 2,9 14-12,-9-14-13,19 2-1,-7-4-2,8 4-2,1-1-2,7 5-2,4 0-3,2 4 0,3 4 0,1 2 0,2 1 0,-2 2 0,-1 1 0,-3-3 0,0 1-8,-6-13-17,-3-1-13,1-5-2,-4-7 2,-2-5-1</inkml:trace>
  <inkml:trace contextRef="#ctx0" brushRef="#br0" timeOffset="3446">17356 9644 79,'14'7'35,"4"11"1,-5 6 1,0 2-15,3 16-8,-2 1-3,3 8-3,-6 0-3,3 1-1,-3-3-3,-1-5-3,2-4-1,-4-12-3,2-2-7,-2-13-24,1-12-1,3-6 1,-2-14-1</inkml:trace>
  <inkml:trace contextRef="#ctx0" brushRef="#br0" timeOffset="3978">17764 9113 9,'11'-22'12,"-2"15"0,-9 7 0,12-13 2,-12 13 1,0 0 3,10-12-2,-10 12-1,0 0-2,0 0-4,0 0-2,0 0 0,0 0-2,0 0 2,10-7-1,-10 7 0,0 0 2,3-11 0,-3 11 0,10-16 0,3 7-1,2-7 0,9-1 1,5-7-3,12 2 1,4-5-3,6 2 1,4 0-4,-2 2 0,-2 4 0,-5 1 0,-5 4 0,-9 4 0,-7 3 0,-9-2 0,-3 5-4,-13 4-4,13-14-7,-13 2-10,8 0-13,1 0 1,4-6 0,5-1 0</inkml:trace>
  <inkml:trace contextRef="#ctx0" brushRef="#br0" timeOffset="4338">18939 8417 57,'20'-8'26,"-4"7"2,-16 1 0,-3-14-14,-6 14-2,-8-4 1,-2 6-3,-7-2-2,2 4 1,-7 1-1,5 8 0,-1 0-1,6 6-1,0 0-1,7 7-1,4 1 0,7 3-1,5-1 0,7 3-1,5-4-2,6 0 0,1-3 0,5-1 0,-1-6 0,0-4 0,2-4 0,-1-8 0,-2-2 0,-3-9-5,4-3-6,-9-12-11,4-7-16,-1-3-1,-4-9 1,-1-2 1</inkml:trace>
  <inkml:trace contextRef="#ctx0" brushRef="#br0" timeOffset="4692">18891 7787 76,'-13'-9'33,"13"9"0,0 0 2,-9-7-20,9 7-3,0 10-1,4 5-4,-2 3-1,3 9-2,-2 2 0,3 7-1,-4 4-1,1 2 1,-1-3-3,-2-2 1,-1-5-1,-1-4 0,0-3-2,0-8-2,1 0-3,1-17-4,-2 12-14,2-12-12,0 0 1,8-15 0,-3-6 1</inkml:trace>
  <inkml:trace contextRef="#ctx0" brushRef="#br0" timeOffset="4994">19099 7587 75,'0'0'32,"-16"12"1,9 1 2,-1 7-19,-3 0-7,6 8-1,-5 3 0,4 8-2,-1 1-2,3 4-1,0-2-2,2-2 0,1-4 0,1-6-1,2-6-1,-1-6-1,2-4-3,-3-14-3,0 0-13,14 1-14,-8-15 0,4-6 0,0-10 0</inkml:trace>
  <inkml:trace contextRef="#ctx0" brushRef="#br0" timeOffset="5444">18997 7176 51,'-23'-5'28,"6"10"2,-5-2 0,8 3-15,2 12-3,-2 4-1,7 10-2,-2 1-3,7 5-1,1-2-1,6 3 0,2-6-1,3-2 1,5-8-1,3-3 0,2-8 1,3-4-1,-1-7 1,3-3-1,-2-7 0,1-2-1,-6-6 0,-1-4 0,-6-5 0,-4-3-1,-6-3 0,-4 1 0,-7-1-1,-2 4 0,-5 4-1,-1 4-1,-1 7 0,-2 7-3,5 13-2,-1 4-4,9 13-14,1 8-12,0 7 1,7 13-1,0 4 3</inkml:trace>
  <inkml:trace contextRef="#ctx0" brushRef="#br0" timeOffset="5956">19201 8574 58,'-15'-5'29,"15"5"1,0 0-3,-11-4-9,11 4-2,0 0-4,0 0-1,0 0-1,6 16-1,0-6 0,9 9-1,2 0-1,9 6 0,3 1-3,6 2-4,1-2 0,5-1 0,0-3 0,-3-3 0,-3-4 0,-5-3 0,-8-4 0,-5-3 0,-3-2 0,-14-3 0,11-6 0,-11 6-4,0-16-8,-3 1-8,6 2-12,2-2-7,-1-4 1,3 3 1,1-5 4</inkml:trace>
  <inkml:trace contextRef="#ctx0" brushRef="#br0" timeOffset="6234">19775 8596 87,'18'-5'33,"-18"5"1,0 0-3,11 11-14,-11-11-4,3 29-1,-4-8-2,5 10-1,-3 3-3,5 9-3,-3 2-3,4 4 0,-2 1 0,2 0 0,-1-3 0,0 0 0,-2-5 0,-1-9 0,1-1 0,-4-12-6,5-2-8,-5-18-18,0 0-8,6-16 1,0-8 2,3-8 0</inkml:trace>
  <inkml:trace contextRef="#ctx0" brushRef="#br0" timeOffset="6497">20071 8543 96,'0'0'35,"9"8"0,-9 15 0,-5 1-22,5 12-3,-3 5-2,1 12-1,-1 4-3,2 6-2,-2-1 0,2 0-1,1-4 0,0-3-2,2-4-1,-1-10-3,1-3-4,-2-15-3,3 0-12,-1-10-14,-2-13 2,0 0 0,-1-14 0</inkml:trace>
  <inkml:trace contextRef="#ctx0" brushRef="#br0" timeOffset="6738">19893 8958 82,'0'0'37,"-11"8"0,11-8 3,9 9-14,0-11-14,10 7-1,0-7-4,5 5-4,2-2-3,1 0 0,-1 0 0,-3-3-2,0 4-21,-5-4-15,-6-6-2,0-2 2,-3-7-2</inkml:trace>
  <inkml:trace contextRef="#ctx0" brushRef="#br0" timeOffset="7930">17526 12468 70,'0'0'32,"14"4"1,-14-4 2,0 0-17,12-5-7,-12 5-2,0 0-2,0 0-1,0 0-2,-12-7-1,4 8 0,-7 2 0,-4 4 0,-6 4 0,-6 5 0,-9 4 1,-6 6 0,-8 2 0,-4 7-4,-7 1 0,1 2 0,0 1 0,4-1 0,3-3 0,9-2 0,8-6 0,10-6 0,7-4 0,8-6 0,4-4 0,11-7 0,0 0 0,0 0 0,0 0-6,15-20-12,4 7-21,5-1 0,7-2-1,5-2 2</inkml:trace>
  <inkml:trace contextRef="#ctx0" brushRef="#br0" timeOffset="8456">17574 12498 57,'0'0'30,"-8"-7"0,8 7-3,0 0-8,0 0-2,0 0-3,0 0-2,9 15-2,-9-15-1,23 28-2,-5-9 0,9 9-1,7 1-1,12 7 0,8 3-5,9 2 0,9-3 0,7 1 0,1-4 0,5-3 0,-3-4 0,-3-2 0,-6-8 0,-8-4 0,-11-5 0,-11-3 0,-10-3 0,-11-7 0,-7 1 0,-18-8-20,-6 1-20,-11 1-1,-10 0 1,-6 0 0</inkml:trace>
  <inkml:trace contextRef="#ctx0" brushRef="#br0" timeOffset="9441">16794 13014 36,'-9'-7'26,"9"7"2,0 0-2,-10-9-8,10 9-3,0 0-2,0 0-1,0 0-1,0 0-2,-8 21 0,11 2-2,-1 5 0,4 15 0,-4 7-1,3 15 0,-4 6-2,2 9-1,-3 3 0,2 5-1,-2-1 0,0 1-2,-1-6 2,0-3-1,-1-7-1,2-4 2,0-7-2,0-8 0,0-6 0,0-7 0,0-8 0,2-5 0,0-7 0,-1-5 0,2-4 0,-3-11 0,0 0 0,1 12 0,-1-12 0,0 0 0,0 0 0,0 0 0,0 0 0,0 0 0,0 0 0,0 0 0,0 0 0,0 0 0,11-3 0,-11 3 0,15 5 0,-1 1 0,6 1 0,6 3 0,9 4 0,7 5 0,7 4 0,6 4 0,4 3 0,4 1 0,1 3 0,1-3 0,-4 1 0,-3-4 0,-3-5 0,-6-2 0,-6-5 0,-6-2 0,-8-4 0,-6-3 0,-8-3 0,-5-2 0,-10-2 0,0 0-5,9-19-29,-8 3-7,2-9 0,3-8 0,4-9 0</inkml:trace>
  <inkml:trace contextRef="#ctx0" brushRef="#br0" timeOffset="10253">18697 12971 43,'0'0'29,"0"0"2,0 0-3,3-12-6,-3 12-4,0 0-3,2 18-2,-5-1-3,4 17-2,-3 9 0,2 16-2,-3 9 0,3 16-3,0 9 1,2 5-1,-1 0 0,3-1-1,-1-7 1,3-3-3,1-12 0,0-6 0,1-12 0,0-8 0,-2-11 0,1-6 0,-1-10 0,-2-6 0,0-5 0,-4-11 0,5 12 0,-5-12 0,0 0 0,0 0 0,0 0 0,0 0 0,0 0 0,0 0 0,0 0 0,0 0 0,-15 7 0,4 0 0,-7 5 0,-6 6 0,-9 7 0,-7 5 0,-10 7 0,-6 4 0,-7 5 0,-5 0 0,-1 0 0,0-3 0,2-6 0,4-4 0,7-5 0,5-7 0,8-7 0,8-8 0,9-6 0,4-13-4,15-2-21,2-14-16,4-9 0,6-7 1,0-10 0</inkml:trace>
  <inkml:trace contextRef="#ctx0" brushRef="#br0" timeOffset="10735">17205 13160 78,'-11'6'35,"11"-6"0,-14 13-3,14-13-14,0 0-5,0-17-2,10 7-1,0-9-3,6-2-1,3-7-3,6-3 0,3-3-1,3 0 0,-1-1-2,0 1 0,-2 4 0,-2 0-2,-2 9-2,-10 0-4,2 14-7,-16 7-19,10 0-5,-10 16 1,-6 7-1</inkml:trace>
  <inkml:trace contextRef="#ctx0" brushRef="#br0" timeOffset="11103">17145 14104 93,'5'12'36,"-5"-12"-1,15 9-1,1-3-20,2-5-3,8 7-2,2-2-2,6 5-2,1 0-2,3 3-1,1 3-1,-1-1-1,0 0-2,-6-2-1,2 2-5,-6-11-8,2-1-22,-2-3-1,-1-7 0,0-4 0</inkml:trace>
  <inkml:trace contextRef="#ctx0" brushRef="#br0" timeOffset="11419">18448 13410 103,'0'0'34,"0"0"3,8 17-5,-7 8-22,-4 5-2,4 17-1,-4 5-1,4 11-2,-1 5 0,3 3-2,0-7-1,0-6-2,4-7-6,-4-17-13,3-12-17,1-10-2,-7-12 0,17-13 0</inkml:trace>
  <inkml:trace contextRef="#ctx0" brushRef="#br0" timeOffset="11900">18708 12995 30,'0'0'24,"0"0"0,0 0 2,0 0-4,0 0-4,0 0-2,0 0 1,0 0-3,-11-11 0,11 11-2,0 0-2,14-14-1,-2-2-2,7 0-1,5-7-2,8-3-2,6-4-2,5 1 0,0-1 0,1 4 0,-3 1 0,-3 4 0,-6 6 0,-6 3 0,-7 4 0,-6 0 0,-5 4 0,-7-7-7,-1 11-32,1-20 0,-3 3-2,4-4 1</inkml:trace>
  <inkml:trace contextRef="#ctx0" brushRef="#br0" timeOffset="12652">19564 12338 34,'0'0'25,"3"-13"2,-3 13 0,0 0-10,-3-13-3,3 13-2,-8-12-2,8 12 0,-12-13-2,12 13 0,-19-13-1,8 11-1,-5-4 0,3 6-1,-6-1 0,1 4 0,-5 3-1,4 7 1,-2 2-1,2 9 0,1 3 0,3 8-1,4 4 0,7 4-1,6 1-2,8 0 0,6-4 0,5-3 0,7-7 0,4-7 0,2-7 0,2-8 0,0-7 0,-2-8 0,2-3-4,-6-12-11,0-3-23,-5-3-2,-3-5 1,-3-3-1</inkml:trace>
  <inkml:trace contextRef="#ctx0" brushRef="#br0" timeOffset="13028">19771 12167 90,'0'0'35,"0"0"-1,0 0 3,4 18-21,-4-18-6,5 29-2,-2-6-1,2 10-2,0 4-1,1 7 0,0 2-2,0 1 1,-2 0-3,-1-3 0,-1-4 0,-1-6 0,0-6 0,-2-9-2,1-4-1,0-15-2,2 13-2,-2-13-4,5-14-4,-3-5-10,6-6-8,2-3-3,-3-9 1,6-3 1</inkml:trace>
  <inkml:trace contextRef="#ctx0" brushRef="#br0" timeOffset="13275">19947 12202 63,'10'-21'33,"-7"1"1,1 5-5,-4 15-4,6-17-7,-6 17-3,1 18-5,1 2-2,-3 2-3,2 9-2,0 4 0,1 8-1,0 2 0,2-1-2,-1-1 0,1-3 0,-1-1-2,-1-9-1,1-1-5,-4-14-4,5 2-12,-4-17-14,0 0 1,0 0 0,0 0 0</inkml:trace>
  <inkml:trace contextRef="#ctx0" brushRef="#br0" timeOffset="13488">19838 12388 76,'-14'2'37,"6"1"-1,8-3 2,0 0-9,0 0-18,11-12-4,5 8-1,-2-6-3,5 2-2,1 0-3,0-3-4,3 7-8,-5 1-21,0 0-3,2 4 1,-2-1-1</inkml:trace>
  <inkml:trace contextRef="#ctx0" brushRef="#br0" timeOffset="13961">20134 12533 92,'0'18'34,"4"0"1,-3-6 1,-1-12-24,11 22-3,-11-22-2,13 25-2,-8-9-1,1 5-1,-3 1-1,0 3-1,-4 3 0,-3 1 0,-3-2-1,-3 1 1,-4-3-1,0-1 1,-6-1-1,0-3 1,-2-4-1,2-2 0,1-3 1,0-4 0,3-4-1,1-4 2,4-4-1,11 5 0,-12-22 0,9 7 2,4-1-3,3-1 0,0-1 0,5 1 0,3 3 0,4 10 0,3 1 0,2 7 0,3 3 0,0 3 0,1 4 0,1 0 0,-2 2 0,-3-7 0,-2 1 0,-5-6 0,1 1-8,-6-12-8,2-2-22,-1-1-2,-3-9 1,2-2 0</inkml:trace>
  <inkml:trace contextRef="#ctx0" brushRef="#br0" timeOffset="14314">20201 12325 69,'0'0'33,"0"0"0,0 0-4,0 0-7,0 0-6,0 0-2,0 0-3,12 11-2,3-3-1,1-5-2,5 4-1,0-2-5,4-1 0,-3-3 0,0-1 0,-2 0 0,-4-4 0,-2 3 0,-5-6-9,2 4-16,-2-4-13,-9 7-2,14-20 1,-5 6-1</inkml:trace>
  <inkml:trace contextRef="#ctx0" brushRef="#br0" timeOffset="14967">20665 12175 16,'1'-11'26,"-1"11"2,-5-13 3,5 13-8,0 0-2,-9-10-2,9 10-3,0 0-4,0 0-4,0 0-1,-12 15-2,9 1-1,-2 2 0,0 5 0,0 4 0,2 5 0,0 1 0,5 1-1,0-2 0,5-1 0,1-3-1,5-1 0,1-6 0,2-2 0,2-7 0,2-3-2,2-3 0,-1-5 0,1-5 0,-1-3 0,-2-1 0,0-5 0,-4-3 0,0-3 0,-2-4 0,-4-1 0,-2-3 0,-1-3 0,-3 0 0,-4 1 0,-2 0 0,-3 1 0,-2 3 0,-3 3 0,-4 3 0,-1 3 0,-3 3 0,0 4 0,-2 4 0,-1 3 0,-1 3 0,3 3 0,2 1 0,1 4 0,2 0 0,4-1 0,2 1 0,9-9 0,-10 17-2,10-17-7,0 14-6,0-14-18,0 0-7,18 6 2,-7-11-1,4-1 4</inkml:trace>
  <inkml:trace contextRef="#ctx0" brushRef="#br0" timeOffset="15306">21079 12056 71,'0'0'35,"0"0"-2,0 0 3,9 5-12,-9-5-13,2 16-1,3 1-1,-4 3-2,4 9-1,-2 5-1,5 9-1,-1 5-2,1 3 0,-1 2-2,0-3 0,-1-2 0,0-4 0,-2-5 0,-1-9 0,-1-5 0,-1-10-4,1-2 0,-2-13-4,0 0-8,0 0-17,9-20-7,-1 0 2,0-9 0</inkml:trace>
  <inkml:trace contextRef="#ctx0" brushRef="#br0" timeOffset="15614">21365 12076 93,'0'0'35,"12"-6"0,-12 6 1,0 0-22,-3 11-6,-1 3-2,3 10 0,-2 3-2,3 8 0,-2 4-1,2 9 1,0-1-2,2 2-1,-1-4 0,0 0 0,0-6-1,-1-4-1,0-4-1,-2-8-1,1-2-2,-3-8-2,4-1-5,0-12-11,-11-2-15,11 2 0,-10-15 2,4 2-1</inkml:trace>
  <inkml:trace contextRef="#ctx0" brushRef="#br0" timeOffset="15887">21107 12385 58,'0'0'33,"0"0"1,0 0 0,0 0-9,17 6-10,1-4-2,0-4-3,7 3-1,-1-3-3,6 3-1,-5-4-2,0 1-2,-1 1-1,-5-3-2,-2 3-4,-9-6-9,-8 7-23,11-10-1,-11 10 1,2-20 0</inkml:trace>
  <inkml:trace contextRef="#ctx0" brushRef="#br0" timeOffset="17429">18193 15859 66,'0'0'33,"0"0"-2,9-9-4,-9 9-9,0 0-6,0 0-3,0 0-2,0 0-1,0 0-2,0 0 0,0 0-1,-15 10-1,3-2 1,-5 5 0,-6 2 1,-5 6-1,-6 2 0,-5 9 0,-2 1 1,-3 3-3,-1-2 1,2 1-1,1-2 0,0 0-1,2-4 0,3-3-1,1-3 2,4-2-1,2-1 0,3-2 0,5-3 0,3-2 0,5-2-1,3-2 1,11-9-2,-11 11-1,11-11-1,0 0-4,0 0-5,10-8-22,4-5-6,3-4 2,7-4-1</inkml:trace>
  <inkml:trace contextRef="#ctx0" brushRef="#br0" timeOffset="18068">18174 15859 41,'9'1'28,"-9"-1"2,0 0-8,0 0-3,0 0-5,12 1-1,-12-1-2,9 7-1,-9-7-1,21 18-1,-4-6 0,10 9-1,4 3-1,12 7-1,4 2 0,12 5-2,2 0 0,6 3-1,2-4 0,0 0 0,-1-4-1,-1-5 0,-6-5 0,-7-3 0,-6-5 0,-6-4 1,-7-4-2,-7-2 0,-8-3-2,-7-2 1,-4-1-2,-9 1-2,0 0-5,-21-15-7,4 11-23,-6-1-2,-6 2 2,-4-2 0</inkml:trace>
  <inkml:trace contextRef="#ctx0" brushRef="#br0" timeOffset="18918">17406 16410 71,'2'21'35,"0"-9"1,-1 0-3,3 14-17,-6-4-5,6 18-1,-5 3-2,4 14-3,-2 7 1,2 12-2,0 2-1,1 5-1,1-2 0,0-3-1,0-6 0,0-6 2,-1-10-2,1-10 2,-2-7-3,0-8 2,-1-5 0,0-7-2,-1-5 0,-1-14 0,1 15 0,-1-15 0,0 0 0,0 0 0,0 0 0,0 0 0,0 0 0,0 0 0,0 0 0,0 0 0,0 0 0,0 0 0,9 5 0,0-4 0,3 0 0,6 5 0,6 2 0,6 4 0,9 3 0,6 5 0,8 2 0,4 4 0,4-1 0,3 1-2,1-2 2,0 0 2,-3-4-2,-4-2 0,-6-1 0,-7-7 0,-6-2 0,-9-2-2,-7-2 1,-7-2-2,-6-2-1,-10 0-4,8-11-5,-14 1-19,7-1-11,-1-8 2,3-6 0</inkml:trace>
  <inkml:trace contextRef="#ctx0" brushRef="#br0" timeOffset="19767">19189 16418 55,'0'0'30,"0"0"-2,0 0-2,0 0-11,0 0-3,0 0 0,6 22-2,-6-10-1,6 13 0,-5 3-1,6 16-1,-6 3-2,4 14-1,-2 4-1,2 8-1,-2 2 0,1 2-1,0-5 1,1-4-1,0-7 1,2-2 0,-1-9-1,1-8 2,0-6-2,0-4 1,-2-5-1,0-5 1,-2-6-2,-1-4 0,-2-12 0,4 14 0,-4-14 0,0 0 0,0 0 0,0 0 0,0 0 0,0 0 0,0 0 0,0 0 0,0 0 0,-15-4 0,6 3 0,-4 0 0,-4 2 0,-7 4 0,-4 2 0,-6 2 0,-7 6 0,-5 4 0,-7 6 0,-4 4 0,-6 0 0,-1 1 0,-1 3 0,1-3 0,3-3 0,6-5 0,4-2 0,7-7-2,9-4 0,6-5-3,10-5-3,3-9-9,10-5-25,5-9 1,6-10 0,4-6 1</inkml:trace>
  <inkml:trace contextRef="#ctx0" brushRef="#br0" timeOffset="20293">17764 16676 58,'0'0'34,"-10"9"1,10-9-3,0 0-8,0 0-11,0 0-3,12-15-1,2 8-3,2-8 0,9 0-2,6-8 0,5-1-3,2-3 0,3-1 0,2 1-2,-2 0 0,-2 4-1,-7 1-2,-4 8-3,-9-4-7,-1 9-23,-7 9-2,-11 0 0,4 15 0</inkml:trace>
  <inkml:trace contextRef="#ctx0" brushRef="#br0" timeOffset="20775">17924 17286 69,'0'0'38,"1"12"-1,-1-12-3,9 2-18,7 5-4,-2-4-3,9 6 0,1-3-3,7 3-1,-1-2-2,3 1 0,0 2-3,-3-5-1,-1 2-5,-8-8-4,6 2-24,-9-5-7,2-2 1,0-7-2</inkml:trace>
  <inkml:trace contextRef="#ctx0" brushRef="#br0" timeOffset="21100">18909 16775 70,'0'0'35,"0"0"1,4 12-4,-4-12-14,1 30-8,-1-7-1,6 14-2,-3-1-1,3 6-1,-1 1-2,4-2-2,1-5-3,-3-9-3,4-2-9,-6-13-24,-5-12-2,15-2 1,-8-12-1</inkml:trace>
  <inkml:trace contextRef="#ctx0" brushRef="#br0" timeOffset="21580">19267 16394 55,'0'0'32,"-10"9"1,10-9-6,0 0-10,0 0-3,0 0-1,-9 1-3,9-1-1,0 0-2,12-1-1,-12 1-1,22-13-2,-5 2 0,5 1 0,5-4-1,7-1 0,1-3 0,2 1-1,0-1 0,-3 1 0,-3 0-1,-4 0-2,-4 2-1,-8-3-4,-2 6-8,-8-3-22,0-1-3,-2-4 1,1-2-1</inkml:trace>
  <inkml:trace contextRef="#ctx0" brushRef="#br0" timeOffset="21978">20037 15877 45,'0'0'25,"0"0"5,-13-11 0,0 5-15,3 5-3,-7-2 2,3 10-1,-5-1 1,4 11-2,-3-1-3,4 8-1,0 1-2,5 8-2,2-1-1,6 2-1,4-1 0,6-2-2,2-3 2,4-2-2,1-7 1,2-6-2,0-6 0,1-6-1,0-4-2,-1-8-3,3 1-7,-6-8-17,3-5-8,0-1 1,0-3 0,1-2 2</inkml:trace>
  <inkml:trace contextRef="#ctx0" brushRef="#br0" timeOffset="22226">20219 15815 67,'0'0'35,"0"0"1,0 0 1,0 0-9,0 0-16,5 18-3,1 2-2,-3 1-1,4 8-2,-1 6-1,2 4-2,0 0 0,1 0-2,0-4-1,-1-5-2,2-3-2,-5-11-6,5-2-18,-10-14-9,13 3 1,-13-3-1,15-31 1</inkml:trace>
  <inkml:trace contextRef="#ctx0" brushRef="#br0" timeOffset="22498">20417 15754 109,'0'0'37,"-11"-6"1,11 6-3,0 0-26,4 17-2,1 3-1,-2 3-1,2 8-2,0 4 0,2 6 0,-1 1-3,2 0-2,-3-5 1,0-3-2,0-5-2,-3-9-4,4 2-4,-6-22-22,-2 15-5,2-15 2,0 0-2</inkml:trace>
  <inkml:trace contextRef="#ctx0" brushRef="#br0" timeOffset="22746">20303 15978 98,'0'0'36,"-10"10"3,10-10-2,0 0-25,0 0-5,15-1 0,-15 1-2,19-8-1,-6 3-2,2-2-2,2 0-2,-1-2-3,4 3-4,-5-7-12,1 4-17,2 0-1,-2-2 1,0 2-1</inkml:trace>
  <inkml:trace contextRef="#ctx0" brushRef="#br0" timeOffset="23317">20578 15902 70,'0'0'34,"11"13"1,-2-12 2,1-6-15,9 8-10,-4-7-2,8 6-2,-3-3-2,4 4-1,0-1-1,-1 5-2,0 0 0,-2 3-1,-3 3-1,-3 1 0,-2 1 0,-5 4 0,-3 0 0,-3 1-2,-4-2 2,-4 0-1,-1-3 1,-2 0-1,-2-4 1,1-3-1,0-2 1,10-6 0,-12 7 1,12-7-1,0 0 0,0 0 0,0 0 1,0 0-1,15-6 0,-6 3 0,3 1 0,2 0 0,1 3 0,2 2 0,0 4 0,1 4 1,-1 3-1,-1 3 0,-2 6 0,-3 1 1,-4 1-1,-4 3 1,-7-3 0,-6 2 0,-4-3-1,-4-5 1,-2-1 0,-2-5 0,1-3-1,1-5 0,1-5-1,2-7-2,1 1-5,-3-14-14,1 4-18,-1-3 0,-4-2 0,-4 0-1</inkml:trace>
  <inkml:trace contextRef="#ctx0" brushRef="#br0" timeOffset="24189">17412 17535 44,'11'3'30,"-11"-3"2,0 0-4,0 0-7,5-14-4,-5 14-3,0 0-3,0 0-2,0 0-1,0 0-1,0 0-2,0 0-1,0 0-1,0 0 0,0 0 0,-10 16-2,-2-5 2,-3 4-2,-6 4 1,-3 2-1,-7 4 2,-1-1-2,-3 1 0,0-1 2,0-3-3,2-2 0,5-4 0,4-5 0,5-1 0,4-4 0,3 1 0,12-6-2,-10 3-1,10-3-3,0 0-4,0 0-19,-3-16-14,3 16 2,-10-19-2,0 8 3</inkml:trace>
  <inkml:trace contextRef="#ctx0" brushRef="#br0" timeOffset="24895">16117 17852 17,'0'0'21,"0"0"2,6-14 1,-6 14-3,0 0 0,2-11-2,-2 11-2,0 0-2,-7-12-4,7 12-2,0 0-2,0 0-1,-15 7-2,15-7 1,-18 19-1,6 1 1,-3 4-1,15-24 0,-28 58-1,16-23 1,1 6 3,6 0-3,3 0-4,7-6 0,-5-35 0,28 60 0,-28-60 0,47 40 0,-18-31 0,3-8 0,0-8 0,-2-6 0,1-5 0,-31 18 0,55-44-5,-55 44-26,42-51-14,-23 19-1,-1-1 1,-1 0 2</inkml:trace>
  <inkml:trace contextRef="#ctx0" brushRef="#br0" timeOffset="25159">16503 17682 90,'9'13'37,"-9"-13"2,6 24-5,-8-10-23,4 13-3,0 2-1,2 6-2,-1 3-1,3 0-1,-3 2-1,3-5 2,1 0-2,-7-35-2,13 45-4,-13-45-3,0 0-12,0 0-21,24 27-1,-17-37-2,3-12 0</inkml:trace>
  <inkml:trace contextRef="#ctx0" brushRef="#br0" timeOffset="25394">16684 17669 82,'1'-16'39,"-1"16"-1,-1-15-2,1 15-22,5 21-5,0 0-2,-2 5-2,4 6-2,1 6 0,1 3-1,0-1-1,3-5-1,-12-35-3,19 61 3,-19-61-5,13 49-8,-13-49-26,0 0-2,7 28 1,-7-28 0</inkml:trace>
  <inkml:trace contextRef="#ctx0" brushRef="#br0" timeOffset="25634">16568 17901 82,'-11'7'38,"11"-7"0,0 0-3,0 0-19,0 0-9,23-3-2,-6-4-1,3-1-1,4-2-2,-2 3-2,2-2-3,-4 0-4,5 6-6,-9 0-14,2 1-12,-2 0 1,-3 5 0,0-2 2</inkml:trace>
  <inkml:trace contextRef="#ctx0" brushRef="#br0" timeOffset="26189">16862 17934 65,'10'9'36,"-10"-9"-1,15-3-4,-2-1-14,-13 4-5,23-9-2,-13 6-2,7 0-2,-4 3-1,4 4-1,-3 2-2,-1 3 1,1 0-2,-3 3 0,-11-12-1,0 0 6,18 48-5,-18-48 4,0 0-5,-9 46 7,9-46-7,0 0 0,-34 39 0,34-39 0,0 0 0,-40 21 0,40-21 0,0 0 0,0 0 0,0 0 0,0 0 0,0 0 0,0 0 0,0 0 0,0 0 0,0 0 0,45 1 0,-45-1 0,38 12 0,-38-12 0,32 26 0,-32-26 0,22 35 0,-22-35-5,10 42 2,-10-42-1,-8 46 5,8-46 0,-24 47 1,24-47-1,-39 44 0,39-44 0,-43 36 0,43-36-1,-37 27-1,37-27 6,0 0-9,-32 5-24,32-5-14,7-43-1,5 4 1,1-12-1</inkml:trace>
  <inkml:trace contextRef="#ctx0" brushRef="#br0" timeOffset="84794">21964 16861 58,'-7'-16'31,"3"2"-2,-1 1-3,-3-3-9,8 16-3,-7-18-3,7 18-2,0 0-2,0 0-1,0 0-2,-2 26 1,2 1-3,3 11 1,-2 11-1,0 11 0,-1 9-1,1 7 1,-1 0-1,0-1 1,0-6-3,1-7 1,1-9-2,1-11-1,2-10-2,-1-12-3,3-3-3,-7-17-6,13 1-6,-8-15-5,5-1-1,-3-11-2,4-2 4,1-5 2</inkml:trace>
  <inkml:trace contextRef="#ctx0" brushRef="#br0" timeOffset="85132">22104 17230 31,'10'-14'20,"2"12"2,-3 7 1,-1 7-3,3 13-1,-5-2-3,6 11-2,-2-7-2,8 7-2,-3-11-2,8-1 0,-3-10-3,5-6 0,0-10-2,1-5-1,-5-9 0,-1-4-2,-6-3 1,-3-5-1,-6-1 0,-5 1 0,-5 0 1,-6 6-2,-2 4 2,-6 6-1,-1 6 0,-3 6-1,-1 7 0,2 6 0,1 5-2,3 1-1,5 4-2,3-9-4,11 8-9,1-8-13,9-5-3,5-5-1,3-6 1</inkml:trace>
  <inkml:trace contextRef="#ctx0" brushRef="#br0" timeOffset="86147">22512 17140 52,'5'20'31,"-4"2"3,4 4 0,3 4-15,-4-7-8,7 6-2,-1-11-2,3 3-1,1-11-1,2-2-1,-2-8-2,1-5 0,-2-4-1,1-6-1,-2-3 0,-3-2 0,0 1 0,-2 1 0,-1 1 0,-1 4 1,-2 2-1,-3 11 0,0 0 1,8 4 0,-8-4-1,8 22 1,-2-9 0,3 1 0,2-3 1,3-2 0,1-6 0,2-6-1,0-8 0,-2-5 0,1-6-1,-3-8 0,-2-2-2,-3-6 0,-1 2 0,-4-1-2,-1 6-1,-2 0-1,2 12-1,-5-1-2,3 20-1,0-10 0,2 20 0,-2-10 2,2 26 1,0-8 3,2 4 3,3 3 3,0-4 3,4 5 1,0-10 2,8 7 2,-3-13-2,7 5 1,-4-10-3,4 1 0,-4-8-1,0-1-1,-6-6-2,-1-2 0,-7-2-1,-2-3-1,-5 0 1,0-1-1,-5 3 0,0 4 0,-3 4 1,-1 6 0,0 5 0,0 8 0,0 3 0,3 5 0,1 2-1,4-1 1,4-2-1,3-2-1,7-6-2,1-9 0,7-3-1,-2-10-2,5-3 0,-5-8-1,3 0 1,-3-10 0,0 4 1,-5-3 1,-1 4 1,-3 3 2,-3 4 2,-2 5 1,-3 14 0,0 0 2,0 0 1,3 24 0,-3-4 0,3 8 0,1-2-1,3 8 1,1-5-2,2 2 1,0-7-2,2 3 1,-5-3 0,-1-2-1,-3-4 0,-3 0 0,-5-3-1,-5-1 0,-3-1-1,-3-5 0,-3-2-1,-1-6-3,1-2-3,-4-12-5,11 0-18,0-10-9,2-7 1,6-9-1</inkml:trace>
  <inkml:trace contextRef="#ctx0" brushRef="#br0" timeOffset="86373">23253 16607 70,'16'-5'35,"-16"5"0,10 33 1,-3 2-21,-4 5-7,7 14-1,-2 5-2,2 9-1,1-1-2,1 1-3,2-5-5,-2-13-17,1-5-13,1-14-2,0-11 0,-1-12 1</inkml:trace>
  <inkml:trace contextRef="#ctx0" brushRef="#br0" timeOffset="86576">23350 16878 99,'0'0'37,"0"0"2,0 0-2,16-5-30,2 2-2,0-4-4,0-2-5,5 6-9,-6-5-24,0 0-2,-1 2 2,-4-3-3</inkml:trace>
  <inkml:trace contextRef="#ctx0" brushRef="#br0" timeOffset="87373">23827 16859 59,'-3'12'36,"-2"4"-1,4 14 1,0 11-15,0-1-13,8 11-1,-4-1-2,5 5 0,-3-6-1,1-4-1,-2-11-2,1-9 0,-1-8 0,-1-7-1,-3-10 0,0 0 0,8-17 1,1 1 1,-1-5 0,4-2 0,2-3-1,3 1 1,5 3 0,0 3 0,2 6 0,-1 6-1,-1 6-1,-2 7 0,-2 5 1,-3 6 0,-9 3-1,-5 2 1,-8 1 0,-9 2 0,-6-3 0,-6-4-1,-5-2-2,-3-7 0,1-3-2,1-7-1,6-2-4,2-12-4,11 6-14,4-9-14,7 1 3,7-3-1,6-2 2</inkml:trace>
  <inkml:trace contextRef="#ctx0" brushRef="#br0" timeOffset="87854">24177 17143 86,'15'35'35,"-4"7"2,-3 6 1,3 8-29,-5-3-5,3 11 0,-4-4-1,0-2 0,-1-6-1,0-6-1,1-11-2,-3-7 2,1-10-2,-3-18 0,0 0 0,-3-18-1,-1-5 1,-1-7-1,-3-9 2,0-7 0,-2-6 1,0-1 1,1-7 1,3 3 0,-1 0 0,6 1 1,5 1-1,5 4 0,5 2-1,7 7-1,6 5 1,3 8 0,3 7 1,-2 9 0,0 9-1,-31 4 0,54 25 0,-54-25-2,35 56 0,-35-56 0,11 72 0,-13-33 0,-7 1 0,-4-10-7,-5 6-9,-8-8-27,-10-5 0,-3-3 2,0-6-2</inkml:trace>
  <inkml:trace contextRef="#ctx0" brushRef="#br0" timeOffset="88041">23949 17496 105,'13'10'40,"4"-7"-1,0-7-2,2-10-28,-5-6-26,-2 0-22,-4-5-2,-11-4 1,-7-1 0</inkml:trace>
  <inkml:trace contextRef="#ctx0" brushRef="#br0" timeOffset="96166">22398 11991 18,'-5'-22'19,"5"22"0,-3-15-2,3 15 1,0 0-1,0 0-1,-2 27 0,2 2-4,1 12-2,-2 8-2,2 13 0,-3 6-2,2 6-2,-1 0-1,2-3-1,-2-7-1,3-8 1,-1-10-1,2-11 0,-1-10 1,1-7 0,-3-18-1,0 0 1,11-2-1,-4-16 0,0-10 1,5-5-1,0-5-1,2-5 0,3 0 1,0 3-2,1 5 1,-2 7 0,0 10 0,-1 9 0,0 11 0,1 10 0,-3 6 0,0 5 0,0 6 0,-2 4 1,0-1-2,-2 1 2,-2-3-2,-2-4 0,0-3-2,-4-7-2,3-1-4,-4-15-6,0 0-10,0 0-8,0 0-1,7-12 1,-6-9 1</inkml:trace>
  <inkml:trace contextRef="#ctx0" brushRef="#br0" timeOffset="96406">22813 12340 25,'10'0'26,"-10"0"3,10 9 2,-6 2-12,0 7-3,1 6-3,-2 6-1,2 5-3,-1 0-4,1 2-2,-1-2-2,-1-5 0,1-2-4,-2-9-4,2-3-8,-3-4-11,-1-12-5,0 0-2,-3-18 2</inkml:trace>
  <inkml:trace contextRef="#ctx0" brushRef="#br0" timeOffset="96617">22767 12207 61,'2'-14'31,"-5"-5"-3,10 7 2,-1-1-20,0 0-5,3 4-5,0 1-4,2 3-6,-1 6-8,4 10-6,-5-2-6,5 11 1,-5-3 0</inkml:trace>
  <inkml:trace contextRef="#ctx0" brushRef="#br0" timeOffset="97136">23028 12435 24,'0'0'25,"9"-9"2,-9 9 2,-3-17-11,3 17-4,0 0-2,-14 6-2,2 9-1,1 10 0,-1 3-4,1 5-1,0-1-1,4 1 0,4-5 0,3-4-2,3-8 0,6-8 0,3-9-1,2-8 1,0-5-1,2-5 0,0-4 0,0-1 0,-2 1 0,-1 3 0,-2 7 0,-3 8 0,-8 5 0,16 24 0,-10 2 1,0 8 0,-1 8-1,-1 8 1,0 1 0,-1 1 0,-2-4 1,-3-1-1,-4-6 0,0-4 0,-5-9 1,-1-6-1,0-7-1,0-6 1,-1-8-1,1-8-1,2-5 0,0-10-1,6-4-3,-2-12-3,8-2-7,-2-11-8,7-7-8,5-2-2,0-9-2,6 3 3</inkml:trace>
  <inkml:trace contextRef="#ctx0" brushRef="#br0" timeOffset="97534">23203 12033 36,'4'-14'29,"-4"14"0,-8-4-4,2 19-2,0 11-5,1 15-3,-3 3-5,4 12-1,1 1-3,3 5-1,2-4-3,2-3 0,2-10-1,3-10-1,0-9 1,0-8-1,-1-9 0,-8-9 0,16-11 0,-8-5 0,-2-6 0,1-2 0,0-3 0,0 4 0,-2 0 0,0 8 1,-5 15 0,8-3-1,-4 14 1,0 9 0,0 5 0,0 4-1,3 2 1,0 0-1,0-2-2,-1-8-3,3 1-6,-5-11-4,-4-11-8,13 9-6,-13-9-5,10-15-1,-7-4 3</inkml:trace>
  <inkml:trace contextRef="#ctx0" brushRef="#br0" timeOffset="98097">23407 12479 45,'11'-4'29,"-11"4"0,17-14-5,-4 8-4,-2-3-4,6 0-2,-3-5-5,2 2-3,-2-6-1,-1 4-1,-4-5-1,0 5 0,-6 0 0,-1 4-1,-2 10 0,-12-8 0,1 10 0,1 8-1,-5 6 0,1 5 0,1 3 0,3 4-1,2 0 1,3-1-1,6-4 0,6-6-1,7-8-1,1-8-1,11-7-1,-2-10-1,7-4 0,-2-7 0,3-1 1,-3-3 0,-3 2 0,-5 3 2,-5 4 2,-4 5 0,-6 7 2,-6 10 1,0 0 0,2 13 1,-7 1 0,4 6 1,-1 1-1,4 4 0,2 0-1,7 1 0,2-1-1,4 2 1,0-4-2,-1 1 1,-3-3 0,-3 0 0,-6-1-1,-8-4 0,-5-2-1,-7-4-1,-1 0 0,-3-7-2,4 0-1,-4-12-4,12 0-5,-4-17-11,11-7-14,10-8 1,-1-12-1,10-3 3</inkml:trace>
  <inkml:trace contextRef="#ctx0" brushRef="#br0" timeOffset="98315">23991 11891 46,'15'-27'34,"0"19"1,-15 8 1,9 23-9,-4 16-6,-10 6-9,6 17-2,-5 6-3,5 14-2,-2-1-3,2 2 0,3-4-3,2-11-2,6-6-3,-2-16-4,7-4-9,-4-15-19,-2-19 1,-1-8-1,-5-15 2</inkml:trace>
  <inkml:trace contextRef="#ctx0" brushRef="#br0" timeOffset="98505">23961 12227 77,'-11'-8'37,"11"8"0,-9-2 1,9 2-17,16-4-8,2-2-7,11 3-2,3-4-3,4-4-4,10 0-28,-7-2-7,-4-7 0,-4-1-1</inkml:trace>
  <inkml:trace contextRef="#ctx0" brushRef="#br0" timeOffset="121034">22125 8093 58,'6'25'25,"-8"0"1,4 13-3,-4 4-17,0 10-1,0 5 0,-2 1 0,0 0 0,-1-7-1,2-8-1,-2-8 0,3-8 2,0-13-2,2-14-1,0 0-1,-2-12 1,3-11 0,1-6-1,0-10 1,3-4-1,1-9 0,1-1 0,2-1 0,1 5 1,1 6 0,1 9 0,-2 6-1,3 10 2,0 8-1,3 11 0,0 9-1,0 10 0,1 6 1,-1 6-1,1 5 0,-1 3 0,-5 1 0,-1-1-1,-2-4 0,-2-7 1,-3-7-1,0-6-1,-1-4 1,-2-12 0,0 0 0,6-16 0,-2-8 1,1-5-1,3-9 1,0-3 0,3-3 0,1 3 0,-1 3 0,0 10 0,-1 8 1,2 11-1,-2 14 1,2 11-1,0 10 0,-2 8 0,2 8-1,0 6 0,-1 5-2,-2-1-2,3-2-1,-6-11-6,3 0-13,-1-10-11,-1-14 0,3-9-1,-10-6 2</inkml:trace>
  <inkml:trace contextRef="#ctx0" brushRef="#br0" timeOffset="121284">22783 8107 73,'14'34'34,"-11"-6"-1,2 9 2,-4 8-23,0 2-4,6 5-2,-5-2-2,2-2-3,1-6-3,0-9-4,2-2-5,-4-14-9,-3-17-11,12 11-1,-12-11-2,9-18 2</inkml:trace>
  <inkml:trace contextRef="#ctx0" brushRef="#br0" timeOffset="121509">22802 8005 66,'-7'-16'33,"-4"-5"0,5 9-1,-2-2-6,-1 1-23,9 13-1,-5-17-4,5 17-4,0 0-5,15-5-11,-5 9-9,8 10-1,-3 2-1,7 9 3</inkml:trace>
  <inkml:trace contextRef="#ctx0" brushRef="#br0" timeOffset="122018">23187 8223 49,'0'0'27,"-7"14"2,-10-7 0,-4 5-17,2 9-3,-5 4-1,4 5 0,-1 2-3,5 3-1,2-4 0,8-2-2,2-5 1,8-5 1,-4-19-1,19 14 0,-6-18 1,5-7-1,0-9 1,2-3-1,0-10-1,-2-3 0,0-8-1,-2 0 1,-3-6-1,-2 3 0,-5-2 0,-2 3 1,-3 4 0,-1 8 0,-3 6 0,1 8 1,-1 5-1,3 15 0,0 0 0,-12 20 0,6 10-1,0 10-1,0 9 1,2 8-2,1 9 1,2 5 0,3-2-1,2-7-2,5-3-2,-2-13-2,6-3-7,-5-17-7,6-9-11,0-11-6,-2-12 2,6-6 0</inkml:trace>
  <inkml:trace contextRef="#ctx0" brushRef="#br0" timeOffset="123019">23459 8211 49,'0'0'30,"8"-21"2,-8 21-1,0 0-12,-13 14-3,6 5-5,-6 1-3,2 8-3,0 0-1,2 5-1,1-4 1,5 2-2,2-10 0,5-4 0,-4-17 0,19 12-1,-7-18 1,5-6 0,-2-8 0,3-5 0,-1-9-1,2-2 1,-4-6-2,0-3 1,-4-1-1,-2-2 1,-6 0-1,0 6 1,-6 2 0,-1 4 0,-3 7 1,0 5-1,-2 8 1,9 16 0,-16-10-1,16 10 0,-17 30 0,7 2 0,4 10-1,1 10-1,1 9 1,3 6 0,4 6 0,2-4-1,4-9 1,5-6-2,3-6 0,0-11 0,3-8-2,1-13 1,0-9-1,1-13 1,1-7-1,-3-12 1,1-10 2,-3-11-1,0-10 0,-3-6 2,-1-7-1,-2-3 1,-3 2 0,-1 3 1,-3 6 0,-2 12 1,-2 8 0,0 13 1,-2 9-1,1 19 0,0 0 0,-11 21 0,4 12-1,-1 12 0,-2 11 0,1 7-1,1 7 0,4 3 0,4-4 0,5-6 0,6-7 0,5-8-1,7-13 1,5-8 1,2-8 0,3-11 0,-1-8 0,2-8 0,-2-9 0,1-7 1,-7-5-2,-2-9 0,-4-6-1,-5-1 2,-3-2-2,-5 1 2,-5 5-1,-5 5 1,-5 7-1,-3 7 1,-3 10 0,-3 10 0,-1 10 0,-3 8 0,3 10 0,1 6-1,6 5 1,3 4-1,6 0 1,8-2-1,6-2 0,10-6-1,5-9 1,5-7-1,5-8-1,1-8 0,4-5-2,-4-12-3,2-2-6,-8-13-20,-12-5-7,-8-1 1,-12-4 0</inkml:trace>
</inkml:ink>
</file>

<file path=ppt/ink/ink2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06:07.803"/>
    </inkml:context>
    <inkml:brush xml:id="br0">
      <inkml:brushProperty name="width" value="0.05292" units="cm"/>
      <inkml:brushProperty name="height" value="0.05292" units="cm"/>
      <inkml:brushProperty name="color" value="#7030A0"/>
    </inkml:brush>
  </inkml:definitions>
  <inkml:trace contextRef="#ctx0" brushRef="#br0">6543 7476 11,'-7'-10'18,"7"10"1,-11-1-3,11 1-3,-18 0 2,8 3-4,-3 1 0,0 3-4,-1 0 0,1 1-3,2 2 0,0 2 0,3 0-1,0 2-1,4-1 2,2-1-2,2 1 1,3-1-2,0 0 2,-3-12-2,16 17 0,-6-9 1,2 2-1,0-2 1,1 1-1,-3 1 0,2 0 2,-3 1-2,-1-1 0,-4 1 1,-4-11-1,3 19 0,-4-8 1,1-11 0,-14 21 0,2-11 0,-1 2-1,-4 0 1,-1-2-2,1 2-1,0-3-1,4 1-1,1-6-1,12-4-1,-13 7-3,13-7-1,0 0-6,10-11-3,5 4-4,-4-10-5,10 8 2,-6-10 1</inkml:trace>
  <inkml:trace contextRef="#ctx0" brushRef="#br0" timeOffset="594">6648 7682 4,'11'13'17,"-11"-13"1,6 23-2,-5-8-2,4 9-1,-3-1 1,2 5-3,-2-1-3,1 2-2,1-3-2,-1-1 0,-1-3-2,0-4 0,0-4 0,-2-14-1,4 18 1,-4-18 0,0 0-1,0 0 0,0 0-1,0 0 0,-2-19 0,0 6 0,-1-1-1,0-4 1,-3 0-1,1-3 1,-2 0-1,1-1 1,-1-1 1,1 2 0,1 2 0,0-1 2,2 3 0,2 1 1,2 4-1,1 0 1,3 1 0,2 1-1,2 3 1,2-2-2,2 4-1,2 0 0,1 3 0,-1 0 0,1 5 0,-4 0 0,0 3-1,-2 2 0,-10-8 0,11 20 1,-11-9-1,-3 0 0,-4 1-1,-2 0 0,-3-4-2,1 0-3,-3-3-2,2-2-4,1-4-3,2-4-3,9 5-1,-6-20-5,6 20-1,9-29 3,3 15 2</inkml:trace>
  <inkml:trace contextRef="#ctx0" brushRef="#br0" timeOffset="1082">6796 7471 12,'0'0'20,"0"0"1,-7-12 1,7 12-7,0 0-1,5-11-3,-5 11 0,0 0-1,14-15-3,-14 15 0,20-9-1,-9 5-2,3 2 0,-1 2-2,0 0-1,1 2 0,-1 3-1,-2 1 0,-1 1 0,-10-7 0,14 17 0,-14-17 0,7 19 2,-7-8-2,0-11 0,-5 18 0,5-18 1,-10 17-1,10-17 0,-11 14 0,11-14 1,-9 11-1,9-11 0,0 0 1,-5 13 0,5-13-1,0 0 2,2 12-1,-2-12 0,0 0 0,10 9 1,-10-9-1,12 4 0,-4-3-1,1-1-2,4-1-8,1 2-18,-1-12 0,8 7-2,-4-13 1</inkml:trace>
  <inkml:trace contextRef="#ctx0" brushRef="#br0" timeOffset="2465">12819 7476 13,'-11'-12'16,"11"12"-4,-14-12 0,14 12-1,-17-9-1,8 7-1,-2-1 0,0 3-1,-1 1-2,0 3-1,0 0 0,-1 3 0,1 3-1,1 0 0,0 2 0,2 1-1,2-1 0,2 2-2,3-2 2,2 0-2,3-1 2,1 1-2,4-1 2,1-2-2,3 1 1,-1-1-1,1 0 0,1-1-1,-2 0 1,1 2-1,-2-2 0,-2 1 0,-8-9 0,11 18 1,-11-18-1,5 16 0,-5-16 1,-2 15 0,2-15 1,-12 13-1,12-13 1,-18 12 0,6-6-1,1-1 2,-2 0-2,0-1-1,3-2 0,1 0-1,9-2-2,-12 3 0,12-3-5,0 0-8,0 0-7,2-16-4,9 12 0,-3-9 0</inkml:trace>
  <inkml:trace contextRef="#ctx0" brushRef="#br0" timeOffset="3097">12888 7618 1,'3'18'13,"-3"-18"0,0 17-5,0-17 0,3 23 1,-3-10 0,4 3-1,-2-2-2,3 4 0,-1-5-1,1 2 0,-2-5-1,1 1-1,-4-11-1,4 14-1,-4-14 3,0 0 1,0 0 0,0 0 0,0 0 1,0 0-1,-6-18 1,2 5-1,0 1-1,-1-5-2,1 0-1,0-3 1,1 1-1,0-1 1,2-1-1,1 3 0,2-1 0,1 0 0,2 3-1,3 2 1,1 1-1,3 3 1,-2 1-2,3 2 1,1 4 0,-2 2 0,2 2-1,-3 4 1,1 0 1,-2 4-2,-1-2 1,-2 4 0,-2 0 1,-2 0-1,-3 2 1,0-13-1,-8 21 0,0-11 0,-5 0 0,-3-2-1,-2-1-1,0 0-1,-2-2-2,3-1-3,-1-2-5,2-6-7,16 4-6,-16-9 1,16 9 1,0-23 2</inkml:trace>
  <inkml:trace contextRef="#ctx0" brushRef="#br0" timeOffset="3834">13019 7318 2,'0'0'13,"7"-16"1,-7 16-5,10-15-1,-2 11 2,-8 4-2,16-13 0,-7 8-2,2 2 1,0-1-2,2 2-2,-3 2-1,1 0 0,-1 0-1,-10 0 0,14 9-1,-14-9 1,7 14-1,-7-14 0,0 18 1,-3-8 0,3-10 0,-10 18 1,10-18 0,-15 14 0,15-14 0,-17 9 0,17-9-1,-15 5 1,15-5-1,-11 2 1,11-2-1,0 0 1,0 0 0,0 0 1,0 0-2,0 0 1,0 0 0,0 0-1,0 0-1,13-5 0,-13 5 0,13 0 0,-13 0 0,15 3-1,-15-3 1,15 7-1,-15-7 1,12 11-1,-12-11 1,9 16 0,-9-16-1,3 16 1,-3-16 1,-2 16 0,2-16 1,-8 14 1,8-14-1,-12 13 1,12-13 0,-16 9 0,16-9-1,-16 6-1,16-6 0,-14 1-2,14-1-2,-11-3-8,11 3-15,0 0 1,1-11-1,-3-4 0</inkml:trace>
  <inkml:trace contextRef="#ctx0" brushRef="#br0" timeOffset="35372">19156 14460 6,'0'0'5,"0"0"0,0 0 0,0 0 0,0 0 0,0 0-1,0 0 0,0 0 0,0 0 0,0 0 0,0 0 1,0 0 0,0 0 0,0 0 1,0 0 0,0 0 2,0 0-2,0 0 0,0 0 0,0 0-2,0 0 0,11 3 0,-11-3-1,13-3 0,-2 3-1,3-1 1,2 1-1,5-1 1,3 1-1,4-1 1,2 0-1,4 1 1,5-3-1,4 2 0,3 0 0,2 0 0,4 0 0,3 2-1,3-1 0,0 1-1,1 1 1,-2 2-1,0-1 0,0 2 1,-3 0-1,-2-1 0,-3 2 0,-2-1 1,-2 1-1,-5-1 0,-3 0 0,-5 0 0,-4-1 0,-5 1-1,-6-1 1,-5-1 0,-3-1-1,-9-2 1,0 0-1,0 0 0,0 0 0,-17 7 1,1-7-1,-2 2 1,-7-2-1,-3 0 1,-5-2 0,-2 1 0,-3 0 0,-4-1 0,-1-1 0,-4 1 0,-2 1 0,-2-3 0,0 2 0,-3 0 0,-2-1 0,3 1 0,-1 0 0,0-1 0,1 1 1,4 0-1,1-1 0,5 2 1,3-1-1,3 0 0,4 0 0,6 1 1,6 0-1,3 0 1,5 0 1,5 2 0,8-1 0,0 0 0,8-2 0,9 3 0,4-2 0,8 1 1,7 0-2,10 0-1,9 0 0,6 2 1,7-1-1,5 3 0,5 0 1,4 1-2,1 3-4,0-1-10,-3-1-14,4 3 0,-12-10-1,1 0 1</inkml:trace>
</inkml:ink>
</file>

<file path=ppt/ink/ink2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07:15.987"/>
    </inkml:context>
    <inkml:brush xml:id="br0">
      <inkml:brushProperty name="width" value="0.05292" units="cm"/>
      <inkml:brushProperty name="height" value="0.05292" units="cm"/>
      <inkml:brushProperty name="color" value="#7030A0"/>
    </inkml:brush>
  </inkml:definitions>
  <inkml:trace contextRef="#ctx0" brushRef="#br0">3003 9779 18,'0'0'10,"-1"18"1,1-18 1,0 0-2,0 0 0,-2 14-2,2-14 1,0 0-3,1 13 0,-1-13 0,2 10-1,-2-10-1,2 13 0,-2-13 0,3 15 0,-3-15-2,4 17 1,-4-17-1,5 20-1,-1-10 1,0 2-1,1-1 0,1 2 1,0 0-1,2 0 1,-2 0-1,2 0 0,1-2 1,1 2-1,2-1 0,0 1 0,2-2-1,0 1 1,1 0 0,1 0-1,2-1 1,-1 1 0,1 0-1,0 0 0,2 1 0,-2 1 1,3-2-1,-1 2 1,3-3-1,1 2 1,-1-2 0,0 0 0,3-1 0,-1-1 0,0-1-1,2 0 1,-3-1 0,1 0 0,0-1-1,0 0 1,0-1-1,-2-1 1,2 0-1,-2 1 0,0-3 0,1 0 0,-1 1 1,0-2-1,1 0 0,1-1 0,-1-1 2,3-2-2,1 1 1,0-1-1,1-1 0,0-1 1,1 0 0,0-1 0,-1-1 0,-2 1 0,1-2 0,0 0 1,-3-1-1,-1 1 0,-1-1 0,-1-3 0,-3 3 0,1-3 0,-5-1 1,1-1-1,0 0 0,-3 0 0,0-2 1,0 3-1,-2-3 0,2 1-1,-1 1 1,-1-2-1,2 1 1,-1-1-1,0 1 0,0 0 0,1-2 0,1 1 0,0 0 0,-1-2 1,1 1-1,1-1 0,-2 1 1,3-1-1,-3 1 0,1-1 1,-1-1 0,-2 3-1,1-2 1,0 1 0,-3-1 0,1 2-1,-1-1 1,1 0 0,-2 2-1,0 0 1,0 1 0,0 0-1,0 0 1,-1 2 0,0 1 0,-2-1-1,1 1 1,-1 0 0,-2-1 0,2 2-2,-3-1 2,-2 11-1,6-19-1,-6 19 1,5-16 0,-5 16-1,4-12 1,-4 12 0,0 0 0,3-11 1,-3 11-1,0 0 0,0 0 1,0 0-1,0 0 0,0 0 1,2-11-1,-2 11 0,0 0 1,0 0-1,0 0 0,0 0 1,0 0-1,0 0 0,0 0 0,0 0 0,0 0 0,0 0 0,0 0 0,-12-3-1,12 3 1,-17 4 0,4 1 0,-4 1 0,-3 4 1,-2 2 0,-4 1-1,-1 0 1,0 1 0,0 0 0,1 0-1,2-3 0,4-1 0,3-3 0,3-1 0,6-2 0,8-4 0,-10 5 0,10-5 1,0 0-1,9-4 1,-9 4-1,17-9 1,-4 2-1,2 0 1,3-5-1,0 1 0,2-2-1,-1 1 0,1-1 1,-2 0-1,1 2 0,-3-1 0,0 3 0,-2 2 0,-1 0 1,-2 1 0,-2 0 0,0 3 0,-9 3 0,12-4 0,-12 4 0,9-2 0,-9 2-1,0 0 1,9-1 0,-9 1-1,0 0 1,0 0 0,10 1-1,-10-1 1,0 0-1,0 0 1,11 3 0,-11-3 0,0 0-1,11 7 1,-11-7 0,10 7-1,-10-7 1,12 10 0,-12-10 0,12 11 0,-12-11 0,13 18 0,-7-8 1,1 2-1,1 0 1,-1 1-1,1-1 1,1 1-1,-1-1 1,-2-2-1,2 1 0,-8-11 0,12 16 0,-12-16 0,9 13 0,-9-13 0,0 0 0,7 13 0,-7-13 0,0 0-1,0 0-2,6 13-5,-6-13-18,0 0-6,0 0 0,0 0-2,7-14 2</inkml:trace>
  <inkml:trace contextRef="#ctx0" brushRef="#br0" timeOffset="32172">2855 7779 8,'-15'-8'8,"15"8"-1,-16-5-1,7 4-1,-1 1-1,2 1-1,-1 1 0,0 4 0,-1 1-1,2 4 1,0-1 0,3 4 0,-1 2-1,4 3-1,2 0 1,3 1 0,1 1 0,5 1 1,0 0 0,4 1 1,1 0-1,2 0 0,0-1 1,-1 0-1,0-1-1,-2-2 0,-4-2-1,-3-1 1,-4-1 0,-3-1 1,-6-1-1,0-1 1,-5-1-1,-1-1 0,-1-1 0,1-1 0,0-2-1,3-3 0,10-3 1,-14 5-1,14-5 1,0 0-1,-9-7-2,9 7-1,-2-17-3,1 5-3,2 1-5,-4-5-6,3 16-3,2-28 0,-2 28 1</inkml:trace>
  <inkml:trace contextRef="#ctx0" brushRef="#br0" timeOffset="32429">2667 8076 21,'0'0'16,"15"-3"1,1 3-2,0-4-10,5 0-4,2 0-5,-1-4-5,5 6-5,-5-10-2,5 6 0</inkml:trace>
  <inkml:trace contextRef="#ctx0" brushRef="#br0" timeOffset="33564">2920 8157 8,'-13'9'9,"13"-9"-1,-10 4-1,10-4-2,-15 3 0,15-3-2,-16 4 1,16-4 0,-17 1-1,17-1 1,-15 0 1,15 0 1,-15-2 1,15 2 0,-13-5 0,13 5-1,-12-9 1,12 9 0,-12-12-1,12 12 0,-9-14 0,9 14-2,-8-18 1,8 18-1,-2-17 0,2 17-1,1-19 0,1 9-1,-2 10 0,9-19 0,-9 19-1,14-17-1,-14 17-1,13-14-2,-13 14-5,15-13-7,-4 10-9,-11 3-3,23-11 0,-10-1 1</inkml:trace>
  <inkml:trace contextRef="#ctx0" brushRef="#br0" timeOffset="34128">3042 7982 11,'0'0'9,"0"0"0,0 0 0,0 0 0,0 0 0,12 2-2,-12-2 0,12-1 0,-12 1-1,20-2 0,-7-1 0,3 2-1,0-1-1,1 1 0,-1-2 0,1 1-1,-2 0-1,-3 1-1,1-1-2,-5 1-2,-8 1-7,11-7-11,-2 8-1,-9-1 1,8-11 0</inkml:trace>
  <inkml:trace contextRef="#ctx0" brushRef="#br0" timeOffset="36958">1265 7887 6,'-14'-3'6,"14"3"0,-17-1-2,6-1 0,-1 6 0,-3-2-1,1 4 1,-3-2 0,0 4 0,-1-1 0,3 3 1,0 0-1,3 3-1,3-1 0,4 2-1,5 3 1,4-1-1,6 2-1,4-1 1,5 1 0,1 0 1,3 1-1,4 0 0,-4 0 0,3 4 0,-5-4-1,-2 2 0,-5-1 0,-1-1 0,-7 0-1,-5-3 1,-6 0 0,-4-4 0,-2 1 0,-5-4-1,1-1 1,-3-1 0,3-2 0,-1-3 0,6 0 1,2-4 1,8 2-1,-14-7 1,14 7 0,-4-15-1,5 2 1,4 2-1,2-4-1,1-1-1,1 0 1,4 0-1,-2 0 0,2 1-3,-1 4-1,0-2-3,-2 5-2,0-5-6,3 9-5,-6-6-1,8 7 1,-8-8 2</inkml:trace>
  <inkml:trace contextRef="#ctx0" brushRef="#br0" timeOffset="37287">1367 8075 7,'0'0'14,"0"0"1,10 4-5,0-7-1,3 3-1,-1-1 0,4 2-1,0-2 0,4 0-4,-3 0 0,4-1-2,-5 0 0,2-1-1,-1-1-2,0 0-1,-1-1-4,-7-2-1,5 4-8,-14 3-1,15-13-2,-15 13 1</inkml:trace>
  <inkml:trace contextRef="#ctx0" brushRef="#br0" timeOffset="37665">1476 7933 7,'-1'13'12,"1"-13"-4,0 17 1,-1-6 0,4 5 1,-3-2-1,3 6-1,0 0-2,1 2 1,0 0-3,3 1-3,-2 1 0,4-1-2,-4-1 1,5-1-2,-3 0-1,3-2-7,4 3-6,-7-9-1,10 5-1,-17-18 1</inkml:trace>
  <inkml:trace contextRef="#ctx0" brushRef="#br0" timeOffset="63898">9432 10488 18,'0'0'13,"0"0"2,0 0 0,0 0-1,0 0 0,5-12-3,-2 2-1,-2-7-2,3-2 0,0-6-2,2-5 0,0-5 0,-1-8 0,1-4-1,1-7 0,0-5-3,-2-4 1,0-2-1,-3-2 1,-1 3-1,-2 0 0,0 6 0,-3 4 0,0 8 0,0 4 0,-1 6-1,1 5-1,0 5 0,1 7 0,0 1 0,0 5 0,3 13 0,-5-14-1,5 14 1,0 0 0,0 0 0,-10 3 1,10-3 0,-10 24 0,2-4-1,-4 5 0,-1 4 1,-1 3-1,-4 6 0,2 4 0,-2 0-1,-1 0 1,0-1 0,2-1-1,0-3 1,3-3 0,1-8 0,3-5-1,2-5 1,8-16 0,-5 10 0,5-10 0,9-22 0,2 0 0,3-9 0,3-6 0,2-7 0,3-5 0,-1-3 0,2 0 0,-2 2 0,0 2-1,-3 5 1,1 5 0,-4 5-1,-1 9 1,-3 5 0,-2 6 0,-9 13 0,13-12 0,-13 12 1,9 3-1,-9-3 1,15 19-1,-4-5 1,3 1 0,4 2 0,1 3 1,3 2-2,2-2 2,0-1-2,-2-4 1,0-2-3,0-1-5,-4-3-18,-2-10-6,2 1 1,-9-14-3,4 3 1</inkml:trace>
  <inkml:trace contextRef="#ctx0" brushRef="#br0" timeOffset="81318">15414 9995 7,'0'0'10,"-6"12"-2,6-12-2,0 0 1,12 7 1,-3-2 2,3-4 0,5 2 1,1-1 0,6 1-3,3-2-1,6 2-2,5-2-2,3 0 0,6 0-1,6 0-1,6-1 0,6 1 0,5 1 0,4-1 0,4 1 0,6 0-1,3 1 0,2 0 0,0 2 0,2 0 0,0-1 0,0 2 1,-3-1-1,-3 1 0,-2-1 0,-8 1 1,-3 0-1,-5 0 0,-6-1 1,-10-1-1,-5 1 1,-10-2-1,-7 1 1,-7-2-1,-6 1 1,-16-3-1,0 0 0,0 0 1,-15-2-1,-8-1 0,-5-1 0,-8 1 0,-9-2 1,-6-1-1,-10-1 0,-5 2 0,-6-1 0,-5-1 1,-6 1-1,-6-1 0,-3 1 0,-4 1 1,-3 0 0,0 1 0,-1 1 0,-2 1 0,4 1 0,1 1 0,7 1 0,4 1 1,9 0-1,7-1 2,11 3-1,10-3 0,10 1 0,10 0 0,10 0 1,8-1 0,11-1 0,10 6 1,11-3 0,10-1-2,12 3 1,10-1 0,14-1-1,12 1-1,7-2-1,11 0 1,7 1-1,3-1 1,2-1-1,2 0 0,-4 2 0,-4-2-1,-4 0-3,-7 1-10,-4 2-15,-15-10-1,-2 1-1,-17-12 1</inkml:trace>
  <inkml:trace contextRef="#ctx0" brushRef="#br0" timeOffset="120442">21672 11076 46,'0'0'30,"0"0"1,18 5-1,0-12-9,7-5-17,12 3 0,10-2 1,15 2-1,12-6 1,17 2 0,19-4-1,21 1 1,19-3 0,18 1-2,15-2 0,20 3 0,13 0 1,17 3-2,6 2 2,-3 1-2,-15 2-2,-10-1-1,-20 7-11,-18-3-23,-30-8-5,-29-1 3,-32-12-4</inkml:trace>
</inkml:ink>
</file>

<file path=ppt/ink/ink2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10:03.349"/>
    </inkml:context>
    <inkml:brush xml:id="br0">
      <inkml:brushProperty name="width" value="0.05292" units="cm"/>
      <inkml:brushProperty name="height" value="0.05292" units="cm"/>
      <inkml:brushProperty name="color" value="#7030A0"/>
    </inkml:brush>
  </inkml:definitions>
  <inkml:trace contextRef="#ctx0" brushRef="#br0">6234 5734 42,'0'0'30,"10"-5"2,-10 5 0,7-10-10,-7 10-8,0 0-4,9-6-3,-9 6-2,0 0-3,0 0-1,0 0-2,0 0-1,0 0-3,8 6-3,-8-6-7,11 8-8,0 0-8,-2-3-2,7 3 3,-2-6 0</inkml:trace>
  <inkml:trace contextRef="#ctx0" brushRef="#br0" timeOffset="263">6506 5749 44,'0'0'29,"0"0"3,-11-1-2,11 1-11,0 0-5,-5-14-3,5 14-4,0 0-2,0 0-2,-4-11-3,4 11-2,0 0-5,0 0-6,0 0-15,0 0-3,9 4-2,-9-4 2</inkml:trace>
  <inkml:trace contextRef="#ctx0" brushRef="#br0" timeOffset="866">6338 6760 6,'0'0'22,"-11"6"4,11-6 1,0 0-4,-11 4-3,11-4 0,0 0-3,0 0-2,0 0-4,0 0-3,0 0-2,0 0-2,0 0-1,0 0-1,0 0-2,0 0 1,0 0-2,0 0-1,0 0-3,0 0-4,8 13-6,-8-13-8,11 1-9,0 3-2,-1-5 1,4 3 2</inkml:trace>
  <inkml:trace contextRef="#ctx0" brushRef="#br0" timeOffset="1052">6533 6799 55,'0'0'33,"10"10"0,-10-10 0,0 0-8,0 0-14,0 0-6,0 0-6,0 0-13,9 2-19,-9-2 1,0 0-2,10-19 1</inkml:trace>
  <inkml:trace contextRef="#ctx0" brushRef="#br0" timeOffset="14329">7079 16608 18,'0'0'15,"0"0"-1,0 0-2,0 0-2,0 0-2,-2 13-2,0-3 0,0 7-2,0 4 0,0 3 0,-1 4 0,1 1 0,0 1-1,0-6 0,2 3-1,-2-7 2,2-3 0,-1-5 0,2-1 1,-1-11 1,0 0 0,0 0-1,0 0 0,0-12-1,1 0 0,-2-6 0,2-2 1,-1-10-4,1-2 1,0-2-1,2-1 1,1-1-1,1-2 2,1 1-3,1 1 1,3 4-1,1 1 0,0 3 0,2 0 0,1 2 0,-1 3 0,2 4 0,0 3 0,-2 3-1,2 4 1,-2 3-1,-1 7 1,-1 5-1,-2 4 0,0 5 0,-2 2 0,0 4 1,-4 1-1,-2 1 1,-2 1 0,-3-2-1,-2 0 1,-2-1 0,-2-2 0,-3-3 0,-1-1 0,1-2 0,-1-2 0,1-3 0,1-4 0,1 0 1,1-2-1,10-2 1,-13-1-1,13 1 1,-9-3 0,9 3 0,0 0 0,0 0 0,-7-11-1,7 11 1,0 0-1,0 0 0,0 0 0,0 0 0,0 0 0,0 0-1,0 0 1,13 14-1,-5-3 1,3 5 0,3 3 0,0 2 0,3 1-2,1 0 2,2-1-2,-2 0 2,1-2-1,-4-7 1,-1-1-1,0-2 2,-4-3-1,-10-6-1,13 7-1,-13-7-4,0 0-3,0 0-13,11 3-10,-11-3-2,0 0 3,0 0-1</inkml:trace>
  <inkml:trace contextRef="#ctx0" brushRef="#br0" timeOffset="15111">7609 16877 5,'0'0'10,"0"0"1,3 14 0,-3-14 0,4 15 2,0-5-1,3 4 2,2 1-2,1 2-2,3 3-1,2-3-1,3 4-1,1-5-1,2 5-1,1-4 0,1 1-1,-2-2-1,2-1 0,-5-4-1,0 2 0,-4-4 0,-1-1 0,-4-4-1,-9-4 2,9 7-2,-9-7-1,0 0-1,0 0-2,0 0-1,0 0-4,0 0-9,0 0-9,0 0-7,9 6 1,-9-6 1</inkml:trace>
  <inkml:trace contextRef="#ctx0" brushRef="#br0" timeOffset="15677">8429 17307 7,'11'4'22,"-11"-4"1,0 0 0,6-12-11,-6 12-6,-7-12-1,7 12 0,-12-11-1,3 5 0,0 1 0,0 1 0,-1 1 0,-2 1-2,1 2 0,1 1-1,-1 1 0,0 2 0,2 1-1,-2 2 1,1 1 1,0 2-1,2 2 1,-2 2 0,2 3 1,-1 0 0,4 3 1,-1-3-1,3 4 2,1-2-1,5 2 1,-1-5 0,6 2-1,-1-3 0,5 1-1,0-3 0,3 1 0,0-3-1,0-2-1,1-3 0,-1 0-2,-1-2-1,-2-1-3,0 0-3,-12-3-17,14-7-9,-4 1-1,-10 6 2,19-18 0</inkml:trace>
  <inkml:trace contextRef="#ctx0" brushRef="#br0" timeOffset="16575">8707 17357 13,'0'0'17,"0"0"-1,0 0-1,0 0-2,0 0 0,0 0-2,0 0 0,0 0-2,0 0 0,0 0-1,10 5 0,-10-5-1,15 5-1,-5-4-1,5 4 0,-1-4-1,4 2 0,-2-2-2,3 2 1,-4-2-2,1 0 0,-3-1 0,-1 1-1,-2-1 1,-1 0-2,-9 0 1,10 0 0,-10 0-1,0 0 0,10 1-1,-10-1-2,0 0-6,0 0-12,0 0-10,0 0-1,0 0 0,0 0 1</inkml:trace>
  <inkml:trace contextRef="#ctx0" brushRef="#br0" timeOffset="16981">8729 17485 11,'-2'10'25,"2"-10"2,0 0-5,0 0-5,9-1-1,0 3 0,0-4-3,4 3-3,1-3-1,3 3-2,0-3-3,2 3-1,-2-1 0,-1 0-2,-1 0 0,0 2-1,-4 1 1,-1-2-2,-10-1-1,12 2-1,-12-2-5,0 0-9,11 2-11,-11-2-6,0 0 0,10-7 1</inkml:trace>
  <inkml:trace contextRef="#ctx0" brushRef="#br0" timeOffset="17650">9178 17378 16,'0'0'15,"0"0"-1,-8 11-1,8-11 0,0 0-2,-14 15-1,14-15-1,-12 16-2,6-4 1,6-12-2,-11 21 1,6-10-1,4 3-1,0-3 0,4 2 0,1-1-1,2 1 0,1 0-1,3-1 1,-2-1 1,4 1-2,0-4 0,0 1-1,-1-4 1,3-1-1,-3-2-1,2-4 0,-2 0 0,0-3 0,1 0-1,0-5 1,-2 0-1,1-1 0,-1-2 1,-1 2-1,-3-2 1,1-1-1,-3 1 1,-2 3 0,-1-2 0,-2 1 0,-2 0 0,3 11-1,-11-20 1,11 20-2,-18-15 1,4 8-3,0 3-1,-6-1-6,3 8-11,-7 0-13,-3 1-1,0 4 0,-4 0 1</inkml:trace>
  <inkml:trace contextRef="#ctx0" brushRef="#br0" timeOffset="18223">8186 17751 22,'0'0'22,"0"0"-1,-11 6 0,11-6-5,-10 8-1,10-8-3,-16 18-2,7-3-2,-6 0-2,2 2-1,-4 1-2,2 3 0,-1 0-2,1-1 0,2 1-4,-1-4-4,14-17-8,-18 40-11,8-27-8,10-13 0,-15 11 2</inkml:trace>
  <inkml:trace contextRef="#ctx0" brushRef="#br0" timeOffset="18809">7153 18267 52,'0'0'38,"0"0"-1,0 0 2,0 0-19,30 13-7,-30-13-4,7 35-2,-7-35-7,4 61 5,-4-21-3,2 2-1,-3 3-1,1-5-2,1-1 0,-1-39-2,4 58 3,-4-58-9,8 40-8,-8-40-18,0 0-2,0 0 0,0 0 0</inkml:trace>
  <inkml:trace contextRef="#ctx0" brushRef="#br0" timeOffset="19066">7453 18164 59,'0'0'38,"0"0"1,0 0 0,0 0-22,0 0-6,0 0-4,6 58-2,-6-58-1,-2 72 0,3-32-2,0 4-2,-1-2-2,4-4-4,-4-2-8,0-36-14,13 48-14,-13-48 2,0 0-2,0 0 3</inkml:trace>
  <inkml:trace contextRef="#ctx0" brushRef="#br0" timeOffset="19357">7317 18346 51,'0'0'37,"0"0"1,0 0-4,0 0-12,0 0-10,0 0-2,0 0-1,0 0-1,0 0-2,0 0-1,0 0-1,35 15-1,-35-15-2,31-1-2,-31 1-4,35-2-9,-35 2-27,46-20-4,-46 20 3,50-39-2</inkml:trace>
  <inkml:trace contextRef="#ctx0" brushRef="#br0" timeOffset="20564">9999 17481 15,'0'0'10,"0"0"3,0 0-1,0 0 1,0 0 0,0 0 1,0 0-2,0 0-1,0 0-1,0 0-1,0 0-2,11 5 0,-2-7-2,8 3 0,0-4 0,9 3-1,1-2 2,7 1-2,-2-3 0,5 4-1,-4-3 1,1 2-2,-5-2 0,-3 2-1,-4-1 1,-5 2-2,-4 0 1,-3 0-1,-10 0-1,10-1 0,-10 1-1,0 0 0,0 0-1,0 0-2,0 0-1,0 0-8,0 0-9,0 0-10,0 0 0,0 0 0</inkml:trace>
  <inkml:trace contextRef="#ctx0" brushRef="#br0" timeOffset="21042">10214 17336 38,'-9'7'21,"9"-7"-1,-6 14 2,6-14-6,-4 26-2,-1-10-2,6 10-2,-4 0-2,4 7-2,-2-2 0,2 3-7,0 0 3,1-4-6,1-3-2,-2-6-8,4-5-12,3-4-9,-8-12 0,16-2 4</inkml:trace>
  <inkml:trace contextRef="#ctx0" brushRef="#br0" timeOffset="21373">10630 17240 28,'0'0'28,"0"0"3,0 0 0,-3 16-16,3 3-4,-6-2-2,5 12 0,-4 0-1,3 11-1,-1-4-3,2 5 1,-1-3-3,2-3-3,0-3 0,1-5-4,2-2-3,-5-9-13,2-16-14,5 12-2,-5-12 4,10-19 2</inkml:trace>
  <inkml:trace contextRef="#ctx0" brushRef="#br0" timeOffset="21648">10808 17231 47,'0'0'30,"0"0"2,-9 20 0,1-7-21,7 12-2,-6-1-3,5 10 4,-5 1-5,5 6 1,-2-4-3,2 2-4,3-5 0,-1-5-5,5-2 1,-5-10-7,6-4-19,-6-13-4,0 0 1,12-8 3</inkml:trace>
  <inkml:trace contextRef="#ctx0" brushRef="#br0" timeOffset="21939">10658 17405 41,'-12'12'32,"12"-12"2,0 0-1,0 0-16,0 0-4,9-1-4,3 3 0,-1-4-2,5 3-2,0-3 0,3 2-2,-1-3 0,0 2-3,0 0 0,-3-3-3,1 3-1,-4-3-4,2 4-11,-5-6-18,0 0 1,-1-2-1,0-3 2</inkml:trace>
  <inkml:trace contextRef="#ctx0" brushRef="#br0" timeOffset="22290">10961 17193 48,'10'-4'31,"-10"4"1,17 2-10,-17-2-7,22-3-4,-11-1 0,5 7-3,-2-5-2,3 2-2,-3 0-2,1 0-1,-1 1-2,-5-3-2,3 4-4,-12-2-7,13-9-18,-13 9-2,10-10-1,-10 10 2</inkml:trace>
  <inkml:trace contextRef="#ctx0" brushRef="#br0" timeOffset="22518">11091 17067 27,'-9'13'30,"-1"-5"2,5 6 0,-1 3-11,1-5-10,6 10-3,-4-5-1,5 6-2,-1-2-7,-1-5-10,2-2-20,3 1 0,-5-15-2,10 10 1</inkml:trace>
  <inkml:trace contextRef="#ctx0" brushRef="#br0" timeOffset="25901">12280 17340 15,'0'0'17,"0"0"-1,-10 0 0,10 0-1,-10-4 0,10 4-5,-9-1 0,9 1-2,0 0 1,-10 0-2,10 0 1,0 0-3,0 0 2,0 0-3,0 0 2,0 0-2,16-2 1,-1 3-2,3-3 1,8 2-1,4-3-1,8 2 1,5-2-2,3-1 0,4 2 1,2-2-2,2 1 1,-1 1-1,-3-2 1,-3 2-1,-4-1 0,-5 1 0,-3 1-1,-8 0 0,-6 1-2,-7-1-1,-3 3-5,-11-2-8,0 0-12,0 0-5,0 0 0,-16-5 1</inkml:trace>
  <inkml:trace contextRef="#ctx0" brushRef="#br0" timeOffset="26284">12763 17156 40,'0'0'27,"0"0"2,10-11-3,-10 11-15,18-2-4,-8 3-1,4 6 0,-2-1-1,5 4-2,-1 2-1,3 3 0,0 1 0,3 3-1,-2 0-1,0 1 1,-4-1-1,-2 4 3,-5-2-3,-7 1 2,-8 0-1,-5 0 2,-5 0-1,-3 0 0,-3-1-1,-3-1-2,2-1-3,0-5-7,6 1-9,3-7-12,1-5 0,13-3-1,0 0 2</inkml:trace>
  <inkml:trace contextRef="#ctx0" brushRef="#br0" timeOffset="27269">14894 16938 32,'13'10'27,"-13"-10"1,9 0 1,-9 0-16,0 0-5,0 0-2,0 0-1,0 0 0,2-12-1,-2 12-1,0 0 0,0 0-2,0 0 1,-11-3-2,11 3 0,-13 0 1,4 2-1,-3 3 1,-3 2 1,-1 2-1,-3 4 1,-1 4-1,0 3 1,1 2 0,1 2 0,4 1 0,2-1 1,7 2-1,3-3 1,6 1-1,6-4 1,7 1-1,3-5 0,6 0 0,5-6-2,3-2-1,3-1-1,-2-6-4,3 2-3,-4-10-9,4 3-10,-2-2-7,-2-2 0,-1-1 1</inkml:trace>
  <inkml:trace contextRef="#ctx0" brushRef="#br0" timeOffset="27667">15307 17063 6,'-13'-7'22,"13"7"3,0 0-4,-9-1-1,9 1-4,0 0-2,0 0-1,0 0-1,0 0-1,0 0 0,10 8-4,-10-8 0,25 5-2,-10-4-1,7 4-1,1-4-1,3 1 0,0-1-2,1 1-2,0 0 0,-5-3-3,2 3-1,-6-7-4,4 9-9,-10-6-6,1 0-9,-3 4 0,-10-2 2</inkml:trace>
  <inkml:trace contextRef="#ctx0" brushRef="#br0" timeOffset="27990">15325 17180 5,'-20'5'24,"9"4"3,-1-7 3,12-2-10,0 0-3,0 0-2,0 13-1,0-13-2,21 6 0,-6-6-4,6 5-2,0-4-2,5 2-1,-1-1-2,0-1 0,1 0-2,-3-1-1,0 2-2,-5-3-3,1 5-6,-6-8-13,-2 4-9,1-1 0,-2-3 2,2 2 1</inkml:trace>
  <inkml:trace contextRef="#ctx0" brushRef="#br0" timeOffset="28518">16038 17146 11,'0'0'21,"0"0"0,-9-6-6,9 6-1,-18 3-1,8 4-1,-4 0 0,1 8 0,-3-3-1,4 9-1,-3-5-2,6 6-1,1-3 0,6 3-2,4-7-1,6 3 0,4-7-2,7 1 2,4-5-2,3-1 1,3-6-2,0-1 1,-1-4-2,2-3 0,-5-2 0,-2-1 0,-6-3 0,-2 0 0,-7-1 0,-5-3-1,-6 2 0,-6-3 0,-4 3-2,-6-4-2,-2 7-4,-10-7-9,-1 7-16,-3 6 1,-7 3-2,0 2 2</inkml:trace>
  <inkml:trace contextRef="#ctx0" brushRef="#br0" timeOffset="29765">16396 17113 5,'0'0'23,"0"0"2,-1-11-2,1 11-3,0 0-4,0 0-2,0 0-4,0 0-1,0 0-1,0 20-2,1-2-2,-1 3-1,0 7 1,0 3-2,1 5 2,0-2-2,-1 2 1,0-6-3,0-2 1,1-4-3,-2-7-2,2 1-6,-1-18-11,-5 11-10,5-11-2,0 0 1,5-15 1</inkml:trace>
  <inkml:trace contextRef="#ctx0" brushRef="#br0" timeOffset="30030">16530 17089 26,'0'0'28,"0"0"1,5 10 1,-5 4-9,-2 0-10,4 11-2,-4 0-2,4 7-1,-3 1 0,2 4-2,-1-4-2,0 0-2,1-4-3,-2-6-7,4-2-10,-1-5-11,-2-16-2,2 14 0,-2-14 2</inkml:trace>
  <inkml:trace contextRef="#ctx0" brushRef="#br0" timeOffset="30262">16398 17286 42,'-12'10'31,"12"-10"1,0 0 0,0 0-15,19 4-7,-7-7-1,5 4-4,0-2-2,2-2-3,1 3-4,-4-5-11,0-2-17,-2 1-1,-4-4-1,-2-1 1</inkml:trace>
  <inkml:trace contextRef="#ctx0" brushRef="#br0" timeOffset="30841">15958 16877 32,'0'0'28,"0"0"3,-9 1-7,9-1-7,0 0-2,0 0-2,12 1-1,-3 2-4,-9-3-2,23 2-1,-10-2-2,3 1 0,0 0-2,1 0 0,-2 0-2,-4-2-2,1 2-1,-12-1-4,14-1-9,-14 1-10,0 0-8,10-14 1,-10 14 1</inkml:trace>
  <inkml:trace contextRef="#ctx0" brushRef="#br0" timeOffset="31104">16032 16805 18,'0'0'26,"-7"15"3,7-15 1,0 0-10,-3 22-6,1-12-3,4 8-1,-3-1-3,4 4 0,-2-1-3,2 0-2,0-2-1,0-4-3,0 3-3,-3-17-7,0 0-17,10 13-2,-10-13-3,0 0 3</inkml:trace>
  <inkml:trace contextRef="#ctx0" brushRef="#br0" timeOffset="31457">15892 16769 12,'0'0'23,"-13"6"2,13-6 3,-7 13-14,7-13-2,-10 21 0,4-7 1,4 6-4,-2-2 0,5 6-3,-1-2-2,4-1 0,0-1-3,3-6-2,2 0-3,0-8-2,5 1-11,0-5-14,-3-9-1,4 0 1,-2-9 0</inkml:trace>
  <inkml:trace contextRef="#ctx0" brushRef="#br0" timeOffset="31690">16099 16768 35,'7'10'30,"-7"-10"2,9 17 2,-2-3-13,-1-3-8,6 9-3,-5-2-3,3 5-2,-2-1-2,-2-1-3,0 3-3,-7-10-8,0 0-21,-4 0-1,-7-8-3,-1-2 3</inkml:trace>
  <inkml:trace contextRef="#ctx0" brushRef="#br0" timeOffset="32300">14411 16701 63,'0'0'33,"-9"7"1,9-7-7,13 9-10,-13-9-7,17 15-5,-8-6 1,5 9-4,-1 1 0,2 4-4,1-4-1,-3-1-4,4 3-7,-5-5-20,1-5-1,2-6 0,-6-8 1</inkml:trace>
  <inkml:trace contextRef="#ctx0" brushRef="#br0" timeOffset="33255">13620 16171 38,'0'0'26,"5"24"3,-5-11-2,6 3-11,0 9-9,-2 3-2,2 5-1,-2 0 0,2 2 1,-2-7-2,0-1 1,-1-7 0,0-4-2,-3-16 0,2 12-1,-2-12 0,0 0 0,-4-22-1,1 3 1,-1-4-1,-1-5 0,0-5 0,0-3 0,0-2 0,1-1 0,1-1 0,1 1 1,2 1 0,3 1 1,3 2 0,2 2 1,4 3-2,4 3 3,1 1-2,3 7 0,-2 4 0,2 2-1,0 5 0,-2 3 0,-1 7-1,-2 2 1,-2 6-1,-1 5 0,-3 4 0,-3 4 0,-1 4 0,-3 1-2,-4-1 2,-3-2-2,-3-1 2,-2-2-1,-4-5 1,-1-4-1,-2-5 1,0-2 0,-1-4 0,2-2 0,-1-2 0,3-1 0,1-3 1,2 1-1,2-1 1,9 6 0,-9-9 0,9 9 1,0 0-1,0 0 0,0 0 0,15-6 0,-2 11-1,2 2 1,5 3-1,3 3 1,4 5-1,2-1 1,0 3-1,1 1 0,0 0-2,-2-2-1,4 2-4,-6-8-8,3 3-21,-1 5 1,-1-1-2,3 2 2</inkml:trace>
  <inkml:trace contextRef="#ctx0" brushRef="#br0" timeOffset="33858">14657 17436 38,'0'0'29,"-13"5"4,5-2-7,-1 5-7,-8-2-4,4 8-1,-7-2-3,3 6-4,-4 0-2,4 2-5,-2 1 1,2-2-6,2 5-1,-2-7-14,3 2-14,0-3-3,-3-2 1,2 0 2</inkml:trace>
  <inkml:trace contextRef="#ctx0" brushRef="#br0" timeOffset="34239">13681 17773 57,'0'0'35,"9"14"-2,-9-14 1,6 14-20,-9-3-7,4 7-1,-4 4-2,2 9 1,1-31-2,-6 65 4,3-30-2,0 2-1,0-2-2,-1 2-3,4-37-7,-7 57-18,7-57-11,0 0-4,0 0 0</inkml:trace>
  <inkml:trace contextRef="#ctx0" brushRef="#br0" timeOffset="34509">13872 17785 44,'16'-5'32,"-16"5"1,0 0 0,10 18-13,-10-18-12,4 26-2,-2-2-2,2 3 0,-4-27-1,8 71 6,-4-32-3,1 2-2,0-1-3,-3 0-4,6-5-15,-8-35-18,7 45 0,-7-45-5,0 0 2</inkml:trace>
  <inkml:trace contextRef="#ctx0" brushRef="#br0" timeOffset="34760">13695 17964 61,'0'0'35,"0"0"0,13 3 0,5-9-21,-1-1-8,5 3-2,1-1-1,3-1-2,1 5-3,-3-2-8,2 1-26,-1 0 0,-4-4-1,0-1 0</inkml:trace>
  <inkml:trace contextRef="#ctx0" brushRef="#br0" timeOffset="44735">14018 14507 25,'4'22'21,"-4"-22"-1,3 26-4,-2-8-2,2 5-2,0 1-1,-2 0-1,2 0-2,-3-3-1,2-1-2,-3-4 0,2-3-2,-1-13 1,0 14-1,0-14 0,0 0 0,-3-13-1,2 3 0,0-7 0,1-1 0,-1-4-1,2-3-1,2-2 0,0-2 0,4 0 1,2 1-1,1-1 1,1 2 0,3 2 0,2 4 0,-1 4 0,2 5 0,-2 4-1,1 4 0,-2 7 0,1 4 0,-1 7 0,-2 2 0,-2 4-1,-3 3 1,-2 1-1,-4 0 1,-5 1-1,-3-3 0,-6-2 0,-1-3 0,-4-3 0,-1-2 0,-2-4 0,-1-2 0,2-3 0,0 0 1,4-3-1,1 0 1,3-1 1,3-1-1,9 2 1,-10-1 1,10 1-1,0 0 2,0 0-1,15 14 1,-4-6 0,5 5 1,0 1-1,6 5 0,1 1 0,2 2-2,0-1 1,0 0-2,-1-1 0,-1-2-1,0-1-1,-4-4-1,0-3-2,-7-5-5,4-3-16,-2-1-7,-6-8 0,3 0-1</inkml:trace>
  <inkml:trace contextRef="#ctx0" brushRef="#br0" timeOffset="45043">14525 14276 25,'0'0'26,"-14"-7"0,14 7 3,-6 10-9,6-10-8,-7 23-2,1-8-4,0 8 0,-3 2-2,1 4-1,1 0-4,-3 1-4,3-1-9,2 2-14,-3-11-1,7 1-1,-3-11 1</inkml:trace>
  <inkml:trace contextRef="#ctx0" brushRef="#br0" timeOffset="45727">14728 14524 21,'0'0'22,"-11"5"-2,3-1 0,0 6-3,-2 5-2,-1 2-1,2 6-1,-3 0-2,4 7-2,1-1 0,4 3-4,1-4 0,5 0-3,2-5 1,5-2-2,3-6 1,2-1-1,1-10 1,2-1 0,1-6 0,-1-5 0,1-5-1,-2-2 1,-1-2-1,-1-4 0,-4-1-1,-2-2 1,-3 0-1,-3 2 1,-4-1-2,-4 2 1,-3 3 0,-2 1-1,0 4 0,-3 4 1,-1 4-1,0 5 0,0 4-1,1 2-2,3 5-4,-3-1-8,5 0-12,4 4-4,4-14-1,-5 18 1</inkml:trace>
  <inkml:trace contextRef="#ctx0" brushRef="#br0" timeOffset="46022">15054 14477 69,'13'4'31,"-13"-4"-1,12 4 0,-12-4-18,6 20-5,-4-2-2,-3 4 0,2 9 0,-3 1-1,3 9-1,-3 1 0,2 2-2,0-5-1,0-1-3,1-5-2,-2-7-5,4-4-12,-1-7-11,-2-15-1,0 0 1,11-14 1</inkml:trace>
  <inkml:trace contextRef="#ctx0" brushRef="#br0" timeOffset="46255">15221 14510 69,'0'0'31,"0"0"0,5 16-1,-8 0-16,2 8-7,-2 3-3,3 7 0,-1 4 0,1 1-4,1 0 0,0-5-4,2-2-5,-2-7-11,2-9-12,1-1 0,-4-15-1,0 0 2</inkml:trace>
  <inkml:trace contextRef="#ctx0" brushRef="#br0" timeOffset="46458">15099 14680 73,'0'0'33,"-10"7"2,10-7-1,0 0-17,16 8-9,-3-6-3,0-2-2,1-1-5,5-2-21,-2-1-11,-4-10 1,2-3-3,-9-13 2</inkml:trace>
  <inkml:trace contextRef="#ctx0" brushRef="#br0" timeOffset="53087">14602 15108 32,'0'0'28,"0"0"3,0 0-1,0 0-11,12-7-4,-12 7-5,0 0-2,0 0-5,11-6-2,-11 6-3,0 0-3,0 0-6,0 0-7,0 0-11,11 0-2,-11 0 2,11-4 0</inkml:trace>
  <inkml:trace contextRef="#ctx0" brushRef="#br0" timeOffset="53280">14728 15094 27,'10'7'28,"-10"-7"0,11 4 2,-11-4-10,11-3-5,-11 3-6,9-2-6,-9 2-7,0 0-14,0 0-10,9-7-1,-9 7 0,2-14 0</inkml:trace>
  <inkml:trace contextRef="#ctx0" brushRef="#br0" timeOffset="53800">14670 14499 46,'0'0'24,"0"0"-1,-3-11-3,3 11-15,0 0-10,0-15-5,0 15-10,-2-10-4,2 10 1,4-13 1</inkml:trace>
  <inkml:trace contextRef="#ctx0" brushRef="#br0" timeOffset="53995">14779 14402 46,'15'8'27,"-15"-8"1,15 0-2,-15 0-15,14-6-11,-14 6-17,0 0-9,12-7-1,-12 7 1</inkml:trace>
  <inkml:trace contextRef="#ctx0" brushRef="#br0" timeOffset="57092">14794 15253 28,'0'0'16,"11"-1"-1,-11 1 0,0 0-2,11-1-3,-11 1-3,9 2-1,-9-2-2,15 5-1,-15-5-1,18 7 0,-8-2 0,3 1 0,0 2 0,2 2-1,1-1 0,0 3 0,2 2-1,-1 1 0,1 1-1,1 2 1,-2-1 0,0 3 0,0-1-1,-2 2 1,-1-1 0,-1 2 1,-1-1-1,0 1 0,-2 1 1,-2 0-1,0 1 0,-1 1 0,-2-2 1,-1 0-1,-3 1 1,-1-2-1,-2 0 1,0-1-1,-4-2 1,1-1 0,-3-1-1,2 0 2,-4-3-2,0 1 2,-2-3-1,1 2 0,-2-2 0,-2 1 0,0-2 0,-3 1 0,-1 0 0,-2-1-1,-1 0 0,-1 0 1,-1 2-1,-1 0-2,0 1 2,0 1-2,-3 3 2,1-1-1,-1 3 1,-1 1-2,-1 1 3,-2 2-1,-1 0 0,-1 2 0,0 2 0,-3 1 0,0 4 0,-3 1 1,1 1-1,-2 1 0,1 1 1,-1 2 0,2-2-1,1 2 1,3-2 0,3 0 1,4-2-2,3-2 0,2-3 0,5-2 0,3-2 0,2-2-1,5-2 1,2-3-2,1 2 3,3 0-1,2 2 1,1-2-1,2 2 1,0 0 1,3-1-1,0 1 1,1-2 0,2 1 0,0-2 0,1 1 0,-1-4-1,3 2 1,-2-3-2,1 1 1,1-5 0,1 0 0,0-3 0,3 0 1,0-5-1,3 1 0,1-4 0,2 0-1,-2-3 1,1 0-1,1-1 1,-2 1-1,-1 0 0,-1-1 0,-1 0 0,-2 0 1,1 1-1,-1 0 0,-1-1 1,-1 1-1,-1 0 0,0-2 1,-2 3-1,-1-1 0,-9 2 0,14-4-1,-14 4 1,10-3-1,-10 3-1,0 0-1,10-6-2,-10 6-1,0 0-3,2-16-2,-2 16-2,-1-16-3,1 16-1,-7-20 0,2 10 3,-3-3 1,-2 1 4,0 2 3,-4 1 6,0 2 3,1 1 4,-3 1 2,3 3 2,-1 2 1,2-1 2,4 3-2,-1-2 0,9 0-2,-11 2-1,11-2-1,0 0-2,0 0 0,0 0-2,5 11 0,-5-11 0,10 7 1,-10-7-1,17 10 0,-7-5-1,4 2 0,-2-1 0,3 2 0,-1-2-2,2 1 1,-2-1 0,-1 1-1,-1 0 0,0 0-1,-3-1 1,-9-6-1,15 18 1,-10-6 0,-2 0-1,-2 2 1,-2-2 0,-2 5 1,-3-3-1,0 1 0,-1-2-1,0-2 0,1 1-2,6-12-2,-11 21-9,11-21-21,-12 15-1,12-15-1,0 0 1</inkml:trace>
  <inkml:trace contextRef="#ctx0" brushRef="#br0" timeOffset="58365">15515 16731 7,'-22'-5'16,"22"5"-3,-18 0-2,18 0-1,-14 0 0,14 0-1,-12 1 1,12-1-3,-11 2-1,11-2 0,0 0-1,-11 4 0,11-4 0,0 0 0,0 0 1,0 0 0,-7 10 0,7-10 0,0 0 0,0 0 0,0 0-1,0 0 0,0-16-2,1 4-1,1 0-1,1-4 0,1-1-1,4-3 0,2 3 0,3-7 0,1 4 0,2-1 0,2 0 0,1 0 0,1 0 0,0 1 0,1 3 0,-2 1 0,2 2 0,-1 4 1,1 3-1,-2 6 0,0 5 0,-3 5 0,1 6 0,-3 4 1,0 3-1,-3 1 1,-1 3-1,-1-1 1,-2-2-1,0-3 1,-1-3-1,-2-4 0,-1-2 0,-3-11-1,5 11-1,-5-11-3,0 0-8,0 0-11,0 0-8,-2-13-1,2 13 2</inkml:trace>
  <inkml:trace contextRef="#ctx0" brushRef="#br0" timeOffset="58770">15658 16679 25,'0'0'26,"0"0"2,-9 5 2,9-5-13,0 0-4,0 0-2,9-8-1,-9 8 0,13-4-4,-5 2-1,4 4-1,-1-2-1,2 3-1,0-2-1,1 0-1,-1 0 1,0-1 0,0-1 0,0-3-1,1-1 1,-1-4 0,2-2 0,0-3 0,0-4-1,1 0 0,-1-3 1,0 0-1,0 1 0,-3 1 0,-3 3 0,0 2-1,-3 3-3,-4-3-7,1 2-23,-3 12 1,4-19-2,0 5 1</inkml:trace>
  <inkml:trace contextRef="#ctx0" brushRef="#br0" timeOffset="60342">17638 17188 17,'-27'-3'15,"7"4"-2,-2-2-2,5 0-1,1 1-1,5-2 1,2 2-1,9 0 0,-12 0 0,12 0-1,0 0 0,0 0-2,0 0 0,15 0-1,-1 3 0,1-6 0,8 6 1,6-6 0,8 6 1,3-6-2,10 5 1,5-5-1,7 3-1,3-2-1,5 1-1,0-3 0,-1 3-1,-3-2-1,-3-1 1,-7 2-1,-6-1 0,-10 1 0,-7 1-1,-8 0-1,-8-2-2,-3 5-3,-14-2-7,0 0-11,0 0-6,-13-13-5,1 8 1,-6-4 2</inkml:trace>
  <inkml:trace contextRef="#ctx0" brushRef="#br0" timeOffset="60679">18140 16943 14,'-20'-17'25,"10"8"1,0-5 2,7 4-10,3 10-6,8-13-2,5 15-1,4-2-1,7 9-2,2 1 0,7 8-2,0 4 0,3 7-1,1 1-1,0 5-1,-5 0 0,-2 1 0,-7-1 0,-4-1 1,-7-4-1,-7-1 0,-11-2 0,-9 2 2,-7-2-2,-7 2 2,-5-1-3,-2-1 1,1-1-4,0-5-7,9 1-18,6-7-6,7-7 0,13-8 0</inkml:trace>
  <inkml:trace contextRef="#ctx0" brushRef="#br0" timeOffset="65281">19676 16305 8,'-4'-26'21,"4"26"-1,-6-16-2,6 16-2,-3-11-1,3 11-3,0 0-3,0 0-2,-4 21 0,4 0-2,1 7 0,-1 4-1,2 6 1,-3 2 1,3 1 0,-3-8 0,3 0-1,-3-11-1,2-2-1,-2-9 0,1-11 0,0 13-1,0-13 0,0 0 0,0-12-1,-1-1 1,1-4-1,-1-7 0,1-5 0,0-6-1,0-5 0,1-2 0,2-2 0,0 1 1,3 0-1,-1 1 0,4 3 0,3 3 1,-1 4 0,4 5 0,0 4 1,-1 3-1,3 3 1,-2 4-2,1 4 2,-2 4-2,-2 4 1,1 3-1,-1 4-1,0 8 0,-2 3-1,-1 4 2,-3 4-2,-1 1 2,-2 2-2,-3 0 2,-2 0-1,-4-4 1,-2 0 1,-5-2-1,-2-1 0,1-4 0,-3 0 0,0-5 1,0-1-1,2-3 0,2-2 1,2-4-1,11-2 0,-15 1 1,15-1-1,0 0 1,-10-3 0,10 3-1,0 0 1,0 0 0,0 0 0,0 0-1,0 0 0,0 0 1,0 0-1,0 0 0,0 0 0,0 0 0,12 8 0,-4 1 0,3 3 0,5 3 0,1 3 0,4 3 0,2 0 0,-1 0 0,1-1 0,-3-2 0,1 1 1,-5-4-1,-2-2 0,-4-2-1,-1-2 0,-9-9-2,10 10-3,-10-10-6,0 0-14,0 0-9,0 0 0,0 0-1,11-3 1</inkml:trace>
  <inkml:trace contextRef="#ctx0" brushRef="#br0" timeOffset="66100">20373 16635 25,'0'0'19,"0"0"-1,0 0 0,0 0-1,0 0-2,0 0-3,0 0 0,0 0-3,0 0-1,0 0-2,0 0-1,0 0-2,0 0 1,0 0-1,0 0 0,10 16 0,-2-2 0,1-1 1,5 6-3,-1-3 3,5 4-3,0-1 1,4 2-2,1-5 1,3 1-1,0-1 1,0 0 0,-1-1-1,0-1 1,-4-2-1,0 0 1,-4-3-1,-3-2 0,-2 0 0,-3-2 0,-9-5 0,12 4-1,-12-4-1,0 0-1,0 0-4,0 0-5,0 0-10,0 0-8,0 0-4,0 0 0,0 0 1</inkml:trace>
  <inkml:trace contextRef="#ctx0" brushRef="#br0" timeOffset="66642">21186 16929 30,'14'1'26,"-14"-1"-3,10-4-2,-10 4-6,0 0-1,0 0-4,-4-11-1,4 11-3,-12-5-3,3 3-1,-3-1 1,1 1-1,-4 1 1,1 2 1,-1 1-1,0 2 0,-1 0-1,3 5 2,0-1-2,1 5 1,0 2-1,4 4 1,-2 0-1,4 3 0,1 0 1,4 2-1,2 0 0,5 1 0,2-1 0,3-1 0,4 1 0,4-1-1,4-3 0,3-2 1,2-2-1,1-4 0,3-2-1,-2-4 1,-1-2-1,-3-4 0,-2 0-1,-5-2-1,-2 2-3,-7-5-2,2 6-12,-12-1-18,0 0 1,0 0-1,-4-11 2</inkml:trace>
  <inkml:trace contextRef="#ctx0" brushRef="#br0" timeOffset="67455">21012 17329 15,'0'0'22,"0"0"-2,0 0-2,0 0-2,0 0-3,0 0-2,0 0-3,0 0 0,0 0-1,-10 4 0,10-4-1,-14 9 1,3 2 1,-5-4-1,1 8 1,-7-2-2,1 5 2,-5-1-3,2 5 0,-3-2-1,3 4-1,0 0-1,2-1-3,3-3 2,3-1-3,4-3 1,2-6-3,4 3 0,6-13-6,-7 13-4,7-13-17,0 0-6,-9-5 3,9 5 0</inkml:trace>
  <inkml:trace contextRef="#ctx0" brushRef="#br0" timeOffset="68733">20051 17650 13,'0'0'25,"4"20"2,-5-7 2,1-1-10,3 9-8,-2-4 0,4 9 0,-4-4-2,4 6-1,-3-4-1,5-1-2,-4-3-2,2-5-1,-3 0-1,0-4 0,-2-11 0,2 11 0,-2-11 0,0 0 0,-3-11 0,2-1 0,-2-4-1,1-4 1,0-4-1,-2-1-1,2-3 1,1-3 0,0-3 0,2 3 3,0-2-2,2 2 2,1 3-3,4 0 4,-1 2-3,2 4 3,2 4-3,2 2-1,-1 2 0,3 2 1,0 2-1,-1 4 0,0 2 0,-2 3 0,1 4 0,-3 4 0,-2 4 1,-3 3-1,-2 4 0,-4 2-3,-2 2 3,-3 2-3,-4 0 3,-2-1-3,0-2 3,-2-3-3,0-4 2,0-2 1,1-5 0,0-2 0,3-3 0,0-3 0,1-2 0,9 3 0,-13-8 0,13 8 0,0 0 0,-8-13 1,8 13-1,0 0 0,0 0 0,6-13 0,-6 13 0,0 0 0,13-6 1,-13 6-1,16 2 0,-5 2 0,0-1 0,2 6 0,2-1 1,2 1-1,2 2 0,2 0 0,-2 1 0,3 0 0,-2-1 0,-1-1 0,-1-1 0,-3-2 0,-2-1-1,-4-2-2,0 2-2,-9-6-4,11 6-14,-11-6-11,0 0-1,2-12-1,-3 2 2</inkml:trace>
  <inkml:trace contextRef="#ctx0" brushRef="#br0" timeOffset="70838">20404 17509 1,'0'0'9,"0"0"-1,0 0 1,0 0-2,0 0 2,9 8-1,-9-8 1,0 0-1,0 0 1,0 0 0,0 0 0,0 0 0,0 0 0,0 0-1,0 0 0,-1 11-1,1-11-1,0 0 0,-3 13-1,3-13 0,-2 13-1,2-13-2,-3 17 1,1-6 1,2 1-4,-1 2 2,2 3-3,-2-3 3,3 2-3,0-2 3,2 2-3,-1-2 2,3 0 1,-1-3-1,2 1 1,-7-12-1,14 17 1,-14-17-1,15 16 0,-15-16 1,14 11-1,-14-11 0,15 3 0,-15-3 0,16-2-1,-7-1 1,0-1-1,-1-2 0,1-1 0,-9 7 0,16-14 0,-16 14 1,13-14-1,-13 14 0,10-13 0,-10 13 0,8-10 1,-8 10-1,5-14 0,-5 14 0,3-15 0,-4 4 0,0-3 0,-2 0 1,0-1 2,-1 0-3,-1 1 3,-1-1-2,1 2 2,-1 0-3,-1 1 3,7 12-2,-15-17-1,15 17 1,-15-14 0,15 14 0,-16-8 0,7 5 0,9 3 0,-14-2 0,14 2-1,-15 2 1,15-2-1,-11 4 0,11-4 1,-11 8-1,11-8 0,-10 12-1,10-12 0,-10 16-1,10-16-3,-8 22-9,2-11-22,6-11 1,-6 10-2,6-10 1</inkml:trace>
  <inkml:trace contextRef="#ctx0" brushRef="#br0" timeOffset="71974">20229 17147 51,'9'-6'31,"-9"6"2,0 0-9,0 0-8,0 0-5,0 0-2,0 0-4,-1 18-2,1-18-2,-3 21-3,3-6-3,-4-3-9,2 1-17,2 1-1,0-14-2,-1 20 2</inkml:trace>
  <inkml:trace contextRef="#ctx0" brushRef="#br0" timeOffset="73229">20562 17903 8,'0'0'12,"11"-3"1,-11 3-2,0 0 1,0 0 0,0 0 0,6-11 1,-6 11-2,0 0 0,0 0-1,0 0 0,0 0-1,0 0 0,0 0-1,13 8-2,-13-8 1,8 20-3,-6-9-1,3 1-1,-1 2-2,1 0-1,-5-14-4,0 0 1,16 37-19,-16-37-10,7 11-2,-7-11 1,0 0 1</inkml:trace>
  <inkml:trace contextRef="#ctx0" brushRef="#br0" timeOffset="73659">20526 18285 27,'0'0'32,"0"0"5,0 0 0,0 0-14,10 35-3,-10-35-4,0 0-2,0 0-3,14 44-3,-14-44-3,8 45-2,-8-45-2,5 52-2,-5-52-5,3 46-3,-3-46-8,0 40-14,0-40-10,0 0 1,0 0-2</inkml:trace>
  <inkml:trace contextRef="#ctx0" brushRef="#br0" timeOffset="73954">20717 18218 68,'0'0'40,"0"0"-1,6 49 2,-6-49-23,6 37-8,-6-37-3,8 51-2,-8-51-2,8 59 0,-8-59-4,8 52 0,-8-52-4,6 39-6,-6-39-13,0 0-17,0 0 1,0 0-2,0 0 4</inkml:trace>
  <inkml:trace contextRef="#ctx0" brushRef="#br0" timeOffset="74200">20624 18361 55,'0'0'39,"0"0"1,0 0 2,0 0-16,0 0-13,0 0-4,0 0-1,0 0-3,33 21-3,-33-21-6,0 0-10,36-4-27,-36 4-1,0 0 1,42-37-2</inkml:trace>
  <inkml:trace contextRef="#ctx0" brushRef="#br0" timeOffset="76546">21259 17500 19,'0'0'24,"0"0"3,2 15-5,2-4-2,-1 0-3,4 9-3,-3 1-1,4 7-5,-2-3 1,3 4-6,-2-4 0,-1 2-5,1-3 1,-2-3-2,0-3-5,-4-2-5,3-1-12,-1-1-7,-5-4-2,2 2 2</inkml:trace>
  <inkml:trace contextRef="#ctx0" brushRef="#br0" timeOffset="77103">21387 18088 63,'-14'41'36,"14"-41"1,0 0-8,-7 47-12,7-47-4,7 39-3,-7-39-2,11 52-3,-11-52-2,12 52-3,-12-52-3,12 47-7,-12-47-10,0 0-16,8 38-4,-8-38 1,0 0 0</inkml:trace>
  <inkml:trace contextRef="#ctx0" brushRef="#br0" timeOffset="77410">21539 18046 35,'0'0'34,"0"0"4,0 0 0,23 39-15,-23-39-1,0 0-9,4 51-2,-4-51-2,7 57-3,-7-57-2,8 68 0,-8-68-3,9 63-1,-9-63-2,9 47-2,-9-47-6,6 36-9,-6-36-16,0 0-6,0 0 0,0 0 1</inkml:trace>
  <inkml:trace contextRef="#ctx0" brushRef="#br0" timeOffset="77749">21403 18288 47,'0'0'31,"0"0"4,0 0-8,0 0-11,0 0-1,0 0-2,0 0 0,0 0-2,34-11-3,-34 11-2,34-8-3,-34 8-3,37-3-5,-37 3-11,32 2-24,-32-2 0,0 0-1,36-18 1</inkml:trace>
  <inkml:trace contextRef="#ctx0" brushRef="#br0" timeOffset="78907">21392 17005 5,'0'0'22,"0"0"3,0 0-1,0 0-6,0 0-3,0 0-2,0 0-1,0 0-2,15 7-1,-15-7-1,20-1-2,-7-3 1,5 4-3,0-4 0,1 2-1,1-2 0,-1 1-2,-1-1 0,-3 1 0,-2 1-1,-3 0 0,-1 1-1,-9 1 0,11-2-3,-11 2-1,9-1-7,-9 1-6,0 0-13,16-11-2,-16 11 0,16-11 2</inkml:trace>
  <inkml:trace contextRef="#ctx0" brushRef="#br0" timeOffset="79561">21943 16776 17,'0'0'22,"0"0"-4,0 0-3,0 0 2,0 0-3,1 11 0,-3 1-2,-2 1-1,1 8-2,-1 2-1,3 6 0,0 1-1,5 4-3,1-1 1,7 2-1,0-6-1,8 1 1,-1-7-1,6-2 0,-2-8 0,2-1-1,0-9-1,-1-1 0,-2-6-1,-1-3 0,-2-3 1,-1-3-1,-3-2 1,-1-5-1,-3-1 1,-1-3-1,-3-1 0,-1-1 1,-5-1-1,-1 0-1,-2 2 2,-2 0-2,-2 4 1,-3 1-1,1 3 1,-4 3 0,0 2-1,-2 3 1,-3 2 0,0 4-1,-2 3 2,-1 5-1,-1 3 0,1 3 0,0 2 0,2 1-2,3 0 0,2-3-3,6 3-2,7-14-3,-6 14-12,6-14-12,9 3-1,4-6 1,0-7 1</inkml:trace>
  <inkml:trace contextRef="#ctx0" brushRef="#br0" timeOffset="79923">22462 16665 13,'0'0'24,"0"0"3,0 0 2,0 0-9,0 0-5,0 0 0,0 0-4,11 18-1,-9-4-1,4 8-3,-3 4 0,5 9-1,-5 3-1,4 9-1,-3-3 0,0 3-1,-3-2 0,1 1 0,-1-5-3,-1-6-1,2-5-2,-4-12-5,5 0-9,-3-18-18,0 0 1,0 0-1,8-14 2</inkml:trace>
  <inkml:trace contextRef="#ctx0" brushRef="#br0" timeOffset="80214">22677 16673 56,'0'0'31,"0"0"0,0 0 0,0 0-19,9 10-3,-5 6-3,-2 0-1,2 10-2,-2 2 0,2 7-1,-1 3 1,-1 2-3,0-2 1,0-3-1,1-4-2,-3-6-4,3-1-5,-5-11-13,2-13-10,-3 16 0,3-16 0,0 0 2</inkml:trace>
  <inkml:trace contextRef="#ctx0" brushRef="#br0" timeOffset="80487">22539 16909 41,'0'0'30,"0"0"2,13 4 0,-13-4-15,19-5-5,-8-1 0,7 9-3,-5-7-3,4 4-1,-5-1-3,2 0-3,-1 2-5,-13-1-18,13-9-11,-13 9 1,10-19-3,-5 4 3</inkml:trace>
  <inkml:trace contextRef="#ctx0" brushRef="#br0" timeOffset="83609">20800 17828 8,'0'0'20,"0"0"-2,0 0-2,0 0-1,10-5 0,-10 5-1,0 0-2,8-10-1,-8 10-1,11-5-2,-1 4 0,-10 1-3,19-4 0,-8 2 0,4 2-2,-2-1-2,2 1 0,-2 1 0,-2-1-2,0 1-1,-11-1-3,16 6-3,-16-6-6,0 0-10,12 7-8,-12-7-2,0 0 3</inkml:trace>
  <inkml:trace contextRef="#ctx0" brushRef="#br0" timeOffset="83964">20894 17734 1,'0'0'22,"7"12"2,-7-12-8,0 0 0,0 0 0,0 0-2,11 15-2,-11-15-1,5 14-2,-5-14-3,6 21-1,-5-8-2,2-1-1,0 2-1,-1 0-1,1 0-3,-3-1-1,3 1-8,-4-4-8,1-10-11,0 11 0,0-11 1</inkml:trace>
  <inkml:trace contextRef="#ctx0" brushRef="#br0" timeOffset="84369">20807 17717 1,'0'0'23,"-12"5"1,12-5-2,0 0-7,-13 7-2,13-7-1,-9 16 0,7-3-1,-4 2-2,5 5-1,-3-1-2,5 3-1,-1-1-1,4 0-1,1-3 0,3 0-2,1-4-2,2-4-4,4 1-5,-5-5-13,0-9-9,6-2-1,-5-8 1</inkml:trace>
  <inkml:trace contextRef="#ctx0" brushRef="#br0" timeOffset="84671">21025 17688 17,'17'-3'26,"-17"3"0,16 5-5,-8 2-5,-8-7-3,16 21-3,-11-8-2,1 4-2,-3 0-3,0 0-1,-1 2-2,-2-1-4,0 3-7,-2-2-18,-5-8-2,3 1 2,-7-9-1</inkml:trace>
  <inkml:trace contextRef="#ctx0" brushRef="#br0" timeOffset="91774">20339 18305 11,'0'0'24,"0"0"-7,0 0 1,0 0 0,0 0-4,0 0-1,0 0-3,0 0-2,0 0-4,0 0-1,0 0-2,-15 39 0,15-39-1,-1 39 0,1-39 1,-5 53 0,5-53 1,-8 55-7,8-55 5,-18 48 1,18-48 0,0 0-4,-37 43 5,37-43 0,-32 5 2,32-5 7,-34-12-5,34 12 1,-32-28-2,32 28 5,-27-41-5,27 41-2,-21-48-2,21 48 0,-13-50 0,13 50 0,-4-53 0,4 53 0,5-53 1,-5 53-1,15-57-1,-15 57 1,21-53 0,-21 53-1,21-45 0,-21 45 0,0 0-1,25-44 1,-25 44 0,0 0-1,0 0-1,0 0-4,0 0-3,0 0-12,0 0-5,0 0-8,0 0-2,0 0 0</inkml:trace>
  <inkml:trace contextRef="#ctx0" brushRef="#br0" timeOffset="92098">19993 18094 22,'0'0'29,"0"0"1,0 0 2,0 0-11,0 0-9,0 0-3,0 0-2,0 0 1,0 0-2,0 0-1,0 0-1,0 0 0,45-11 0,-45 11-1,41 2-2,-41-2 1,41 4-2,-41-4 1,37 11-1,-37-11 0,0 0 0,34 22 1,-34-22-1,0 0 1,0 0-1,24 37-1,-24-37-6,0 0-14,9 41-16,-9-41 2,0 0-3,0 0 3</inkml:trace>
  <inkml:trace contextRef="#ctx0" brushRef="#br0" timeOffset="93738">21953 16066 27,'1'17'23,"-1"-17"0,0 0 2,0 0-9,-10-17-8,12-2-2,1-8-2,0-4 0,1-7 0,-1-2 0,3-5-1,-1 1 0,1 1-1,0 0 1,-1 2-1,-1 4 0,-1 4 0,1 8 0,-1 2 0,0 8 1,-2 3 0,-1 12-1,0 0 0,0 0 0,0 0 0,0 0-1,0 0 0,-11 7-1,11-7 0,0 0-1,-10 13 1,10-13-1,0 0 0,-9 6 1,9-6-1,0 0 1,-10-3-1,10 3 1,-9-5 0,9 5 0,-15-3 0,5 3 0,1 2 0,-4 3 0,-1 3 0,1 1 1,-1 3-1,0 1 1,4-1-1,0 0 0,10-12 0,-11 18 1,11-18 0,0 0 0,11-5-1,1-7 1,2-4-1,4-3 1,0-4 0,3-1-1,2-2 0,-1 0-1,0 4 2,-1 2-1,-2 5 1,1 4 0,0 7 1,-1 5-1,-2 6 1,0 6-1,-1 1 0,-1 5 0,1 0-3,-4-4-5,5 0-13,0-3-10,-5-12-2,3-2 0,-6-13 0</inkml:trace>
  <inkml:trace contextRef="#ctx0" brushRef="#br0" timeOffset="95098">21944 14384 16,'-1'21'19,"1"-21"3,-1 31-1,-1-13-6,3 5-2,-1 1-1,-1 2-2,0 1 0,-2-5-1,0 2-2,0-7-2,0-1-1,0-5-2,3-11 0,-3 14 1,3-14-1,0 0 0,0 0 0,-3-12 0,4 1-1,-1-4 1,2-2-1,-1-4-1,3-5 0,1 0 1,3-1-2,1 1 2,1-2-1,4 1 0,2 0 0,1 2 1,2 4-1,0 2 0,1 1 0,-1 4 0,-1 3-1,-2 4 1,-2 4 0,-4 3-1,-1 5 1,-9-5 0,13 17 0,-9-3 0,-2 1 1,-2 2-1,-2 3 1,-2-1-1,-2 1 1,-3 0-1,-1-4 1,0 0-1,-1-2 1,-1-4-1,3-2 0,0-3 1,9-5-1,-14 5 1,14-5-1,0 0 1,-10-2 0,10 2-1,0 0 1,0 0-1,0 0 0,0 0 0,0 0 0,0 0-1,0 0 1,0 0-1,0 0 1,11 11-1,-11-11 1,18 20 0,-7-7 0,2 1 0,1 1 0,-1 0 0,1-1 0,0 0 0,-2-1 1,1-3-2,-2 0-1,0-2-3,-11-8-9,16 5-14,-5-2-3,-11-3 0,18-3 0</inkml:trace>
  <inkml:trace contextRef="#ctx0" brushRef="#br0" timeOffset="95630">22559 14704 14,'0'0'18,"0"0"-2,0 0-2,0 0-1,0 0 1,0 0-2,0 0-1,13 8 1,-13-8-1,18 12-1,-8-4 1,9 6-2,-2-2 0,9 3-3,0 0-1,5 3-1,-1-2-1,2 2-1,-1-4-1,-2 0 0,-3-2-1,-4-1-2,-3 1-3,-6-7-5,0 4-10,-4-1-10,-9-8-2,12 3 0,-12-3 0</inkml:trace>
  <inkml:trace contextRef="#ctx0" brushRef="#br0" timeOffset="96136">23515 14836 19,'0'0'20,"-19"-8"0,19 8-1,-14 0-6,2 0-3,2 2 0,-3 2 0,1 4 0,-3 0 0,5 6 0,-5-1-2,4 6 0,0-1-1,5 5-2,-1-1 0,5 2-1,3-2-1,6 1 0,1-2 0,5 0-1,3-5 0,2-1 0,5-2-2,0-5 0,6 0-3,-2-7-3,4 3-6,-7-9-10,0-2-12,1 3 1,-9-3-2,-1 3 3</inkml:trace>
  <inkml:trace contextRef="#ctx0" brushRef="#br0" timeOffset="96625">23310 15291 36,'0'0'27,"8"-1"2,-8 1-7,0 0-8,-9 10-2,-1-2-2,2 7-1,-6 2-3,0 8 0,-5-2-3,2 5 0,-3-1-3,2-1-4,3-1-10,1 0-13,-3-10-4,6 0 0,-6-7 0</inkml:trace>
  <inkml:trace contextRef="#ctx0" brushRef="#br0" timeOffset="97391">22683 15647 36,'-2'12'23,"2"-12"3,-8 22 0,5-7-12,-1 4-6,3 6 0,-2-1 0,2 6 0,-2-5-1,3 2-1,-3-5-2,2-2-2,-1-7-1,0-3-1,2-10 0,0 0-1,-10-1 1,10 1 0,-9-23 0,3 4-1,0-3 1,0-6 0,0-4 2,1-2-1,2-1 1,2-1 0,2 1 0,1 4 0,2-1 0,4 8 0,1 0 0,3 7 0,0 3-2,2 3 1,-1 3 0,2 2-1,-1 3 0,-2 3 0,1 1-1,-2 2 1,-1 3 0,-10-6 0,15 19 0,-11-7 0,-4 2-1,-1 0 1,-2 1 0,-3 0 0,-4 0-1,3-1 1,-4-3-1,2-2 1,9-9 1,-13 12-1,13-12 0,-9 4 1,9-4 0,0 0-1,0 0 0,0 0 0,0 0 1,0 0-1,10 7 0,-10-7 0,16 11 0,-6-5 0,2 2 1,2 1 0,-1-2-1,-1 3-1,0-2-1,-3-4-5,1 5-7,-10-9-14,11 5-4,-11-5-1,0 0 0</inkml:trace>
  <inkml:trace contextRef="#ctx0" brushRef="#br0" timeOffset="97640">22920 15300 78,'-1'10'29,"4"11"-2,-4-1-7,2 2-17,0 4-4,1 3-5,-1 0-10,-2-3-11,7 5-1,-6-11 0,7 5 1</inkml:trace>
  <inkml:trace contextRef="#ctx0" brushRef="#br0" timeOffset="99302">22976 15575 20,'0'0'15,"0"0"0,0 0 0,0 0-3,0 0 1,0 11-3,0-11 0,-4 23-1,0-7 0,3 8-1,-3 0-1,3 4 0,0 0 0,3 1-2,0-3-1,4 0 1,0-5-3,2-4 1,-1-5-1,3-1 1,-10-11-1,20 10 1,-11-11 0,3-3 0,-2-4-1,2-1 1,-1-5-1,2-2-1,-3-3 0,0-1 0,-2-4 0,-1 2 0,-2-1 0,-2 2 0,-3-1 0,-2 3 0,-2 3 0,-1 2 0,-1 2 0,6 12 0,-16-15 0,8 10-2,-1 4-2,-1-2-2,10 3-8,-16 2-16,16-2-6,-10-5 1,10 5-1</inkml:trace>
  <inkml:trace contextRef="#ctx0" brushRef="#br0" timeOffset="100114">23584 15503 34,'0'0'27,"0"0"3,0 0 0,0 0-10,9-5-7,-9 5-3,0 0-1,0 0-3,0 0 0,6 21-3,-1-5 0,-4 5-2,2 4-1,0 4-3,-2 1-6,5 4-12,-1 1-11,-5-8 0,5 2-2,-7-9 2</inkml:trace>
  <inkml:trace contextRef="#ctx0" brushRef="#br0" timeOffset="100348">23677 16044 38,'0'28'28,"6"11"1,-7-5-1,7 2-11,-2 1-13,1-1-6,0-6-7,0-7-16,5 0-4,-10-23 0,15 13 1</inkml:trace>
  <inkml:trace contextRef="#ctx0" brushRef="#br0" timeOffset="100580">23927 15935 55,'-1'28'32,"-4"-10"-2,5 10 1,-1 4-17,-1-3-6,4 5-1,-2-2-5,4-2-4,-1 0-10,-2-4-11,-3-11-8,4 0-1,-2-15 0</inkml:trace>
  <inkml:trace contextRef="#ctx0" brushRef="#br0" timeOffset="100775">23787 16159 53,'0'0'32,"0"0"1,0 0-1,0 0-16,16-13-8,0 2-4,4-5-5,3 1-10,-1-4-12,1-4-8,2 2-1,-6-6 0</inkml:trace>
  <inkml:trace contextRef="#ctx0" brushRef="#br0" timeOffset="101309">23659 14994 16,'-11'4'26,"11"-4"3,0 0 0,0 0-8,0 0-3,0 0-1,0 0-1,0 0-4,0 0-3,10-3-2,-10 3-3,16-9 0,-2 3-2,1-1-2,2-3-2,4 0-2,-2-3-3,5 3-7,-6-5-10,4-1-10,2 3 0,-4-4-1,2 3 3</inkml:trace>
  <inkml:trace contextRef="#ctx0" brushRef="#br0" timeOffset="101715">24019 14750 47,'0'0'29,"0"14"2,-1 0-7,-3-1-9,5 10-3,-3-3 0,6 8-3,1-4-3,4 3-2,5-6-2,7-4-1,4-7 0,3-5 0,4-6-1,3-5 0,-2-6 1,1-2-1,-5-2 0,-1-2 0,-6 1 0,-5-1 1,-7 1 0,-4 0 0,-8-1 1,-5 1 0,-6 2-1,-6 1 1,-4 2-1,-2 1 0,-2 4 0,-1 3 0,3 3-1,1 1-2,6 5-1,1-4-3,17-1-5,-14 7-8,14-7-7,0 0-9,14-1-1,0-4 3</inkml:trace>
  <inkml:trace contextRef="#ctx0" brushRef="#br0" timeOffset="101933">24400 14584 48,'24'-11'30,"-24"11"1,0 0-2,0 0-10,0 0-5,5 44-4,-5-44-1,3 56-4,-3-56 2,11 71-4,-5-33-4,-6-38-7,19 68-6,-19-68-15,17 48-5,-17-48 0,0 0-1</inkml:trace>
  <inkml:trace contextRef="#ctx0" brushRef="#br0" timeOffset="102213">24642 14453 59,'0'0'33,"0"0"0,0 0-2,14 42-14,-14-42-10,-1 56-1,1-56-1,1 73-1,0-34-2,1 0-2,0-4-1,-2-35-6,5 59-5,-5-59-13,3 38-9,-3-38 1,0 0-2,0 0 3</inkml:trace>
  <inkml:trace contextRef="#ctx0" brushRef="#br0" timeOffset="102408">24569 14763 71,'0'0'31,"0"0"-1,0 0-3,0 0-20,0 0-5,39-23-4,-39 23-5,39-19-18,-39 19-6,35-18-1,-35 18 0</inkml:trace>
  <inkml:trace contextRef="#ctx0" brushRef="#br0" timeOffset="108616">9569 12722 50,'0'0'23,"0"0"1,12 10-3,-7 4-12,0 8-3,3 7 0,-1 2 2,2 7-1,-2-4 2,4 1 0,-3-9-1,4-5-1,4-22-1,7-15-1,10-23-1,13-14-2,12-21-1,10-16-10,11-14-19,8-4-5,-1-9 1,7 7-2</inkml:trace>
  <inkml:trace contextRef="#ctx0" brushRef="#br0" timeOffset="119208">20240 14068 10,'-13'5'15,"13"-5"3,0 0-5,0 0-3,0 0-3,0 0-1,12-3 0,-3 2 0,4-1-2,3 1 0,2 0 0,5-2-1,5 2 0,3-2-2,3-1 1,5-1-1,4 3 0,0-3-1,4 3 2,1-3-1,-1 3 2,1 2-1,-1 0 0,-3 1 0,-2 0 1,-3 1-1,-4-1 0,-6 0 1,-2 0-1,-9-1 1,-3 1 0,-15-1 0,12 0 0,-12 0 0,0 0-1,-18-2 1,2 2-1,-4-2 0,-4 0-1,-6-1 1,-3 2 0,-4-2 1,0 1-2,-2-1 1,-2 0-1,-1 0 0,0 0 0,0 0-1,1-1 1,0 1 0,1-1 1,0 1-1,4-1 2,1 0-1,3 3 1,2-3 0,5 3-1,4-1 1,6 2 0,3-2-1,12 2 0,-13 0 0,13 0 0,0 0-1,15 6 0,1-3 0,5 0 0,9 1-1,5 0 1,5 0-1,9-2 0,5 0 0,1 1 0,5-3 0,2 2 0,0-1 0,1 0 0,-3-1 0,-3 2 0,-6-2 0,-6 1 0,-8-1-1,-8 0 1,-8 0 0,-7 0-1,-14 0 1,0 0 0,0 0 0,-19-5 0,-5 3 0,-10-2 0,-8 2 1,-9 0-1,-9-1 1,-6 2 0,-6 0 0,-3 1 0,-2 0 0,0 2 1,2-1-1,4 3 1,5-3 0,11 3-1,8-3 1,10 1-1,11 0 0,9 1 0,17-3 0,0 0-1,29 0 1,5 0-1,11 0 0,11-1 0,10-1 0,10 1 1,8-1-1,6 1 0,-1 0 0,1-1 0,-4 0 0,-5 1 0,-9 0 0,-8 0-1,-13 1 1,-12-2 0,-11 1 0,-10 0 0,-18 1 0,0 0 1,-14-2-1,-14 1 0,-8-1 0,-13 1 1,-10 0 0,-11 1-1,-7 0 1,-6 2 0,-2 0 0,-1 0 0,1-1-1,3 3 1,8-2 0,7 0 0,11 1-1,10-2 1,11 0 0,11 0-1,9 0 1,15-1 0,0 0-1,30 4 0,2-2 1,8 0-1,11 0 0,9 0 0,9-1 0,4-1 0,3 1 0,1 0 0,-2-1 0,-2-1 0,-5 1 0,-6 0 0,-7 0 0,-7 0 0,-10 0 1,-8 0-1,-10-1 1,-5 1-1,-15 0 1,10 0-1,-10 0 1,0 0 0,-14 1-1,14-1 0,-16 1 1,16-1-1,-15 0-1,15 0 1,-10 2-2,10-2-2,0 0-7,0 0-28,-4-13 0,3-2 0,-2-15-1</inkml:trace>
  <inkml:trace contextRef="#ctx0" brushRef="#br0" timeOffset="122312">16569 14070 5,'0'0'17,"-14"4"2,14-4-3,0 0-3,0 0-2,0 0 1,17-5-1,-2 2-2,4-3-1,6 1-1,6-3-2,8 2 0,5-3-1,8 2 0,5-2 0,7 0 0,3 1 0,4 2 0,2-1 0,3 2 0,1-3-1,0 3-1,-1-1 1,-1 1-1,-4 0 0,-2 2 0,-6-1 0,-3 2 1,-10 0-1,-5 1 1,-11-1 0,-7 4 0,-8-4 0,-5 4-1,-14-2 0,0 0-1,-14-2 0,-8 2 0,-7 0-1,-8 2 0,-8-1 1,-10 1-1,-6 2 0,-5 0 0,-3 2 0,-3 0 0,-4 1 0,-3 1 1,-3 2-1,0-2 0,1 0 1,-2 1 0,1-2 0,3 1 0,1-1 0,5 2 1,6-4-1,6 1 1,6 1-1,10-2 0,9-2 0,10 0 1,7-1-1,9-1 1,10-1-1,13-1 0,9-2-1,11 0 2,9 0-2,11-1 1,11 0-1,9-2-1,7-1 2,6 0-2,2 1 1,3-1 0,0 1 0,0 0 0,-1 0 0,-2 1 0,-5-1 0,-6 0 0,-6-1 1,-8 0-1,-8 0 1,-9 2-1,-11-1 0,-9 3 1,-9-1 0,-6 2 0,-11 2-1,0 0 1,-22 0-1,-1 1 1,-7 1-1,-8 2 0,-7 1 0,-8 0 1,-4 2-2,-5-2 0,1 2-1,-4-6-6,2-2-29,-4-3-1,-4-16 0,0-12-1</inkml:trace>
  <inkml:trace contextRef="#ctx0" brushRef="#br0" timeOffset="126376">18545 6894 29,'0'0'16,"0"0"0,0 0 0,0 0-1,0 0-3,0 0-3,0 0 0,0 0-2,0 0 0,0 0-1,0 0 0,0 0-1,-1 10-1,1-10 0,0 0-1,0 0 1,0 0 0,14 3-1,-4-2 0,4-1 0,5 1 0,3-2-1,6 1 1,4-5-1,6 4-2,1-4 1,4 2-1,2-3 0,1 1-1,3 0 2,0 0-3,-1 0 3,0 1-1,1-2 0,-3 1 0,-2 2 0,-3-1 0,-5 1 0,-5 0 0,-7 1 0,-3 1 0,-9 1 0,-3 0 0,-9 0-1,0 0 1,0 0 0,0 0 0,-21 2 0,2-2-1,-4 2 1,-7 1 0,-7 0 0,-5 1 0,-4 0 1,-5 2-1,-3 0 0,-1 0 0,-4 2 1,-1-1 0,0 1 0,-2 0 1,2 1-1,2-1 1,0-1-1,5 2 2,3-3-2,8 1 0,4-2 0,8-1 0,7 0 0,7-2-1,6 0 0,10-2 1,0 0 0,0 0 0,21 10 0,2-9 0,5 0 1,8 0 0,7-1-1,9-2 1,7-4-1,8 0 0,3-2-1,4-2 1,2-2 0,1-1-2,2 0 1,-3 2 0,-4-1 0,-5 1-1,-8 2 2,-4 2-2,-8 1 1,-5 0-1,-8 3-3,-9-6-14,-7-4-19,-1-2 1,-8-13 0,-1-3-1</inkml:trace>
  <inkml:trace contextRef="#ctx0" brushRef="#br0" timeOffset="129611">17097 5228 7,'0'-15'6,"2"-1"1,-3-6 0,1 1 1,-4-6-1,1-1 0,-3-5-1,-2-2-1,-2-4 0,-2 1-1,-4-3-1,-3-1 0,-2-2 0,-5-2-1,-3 2-1,-2-2 1,-6 1 0,-4-2-1,-4 2 0,-2 0-1,-6 3 1,-3 0-2,-6 1 1,-1 2-2,-3 2-1,-3 4 1,-1 0 0,-2 4 0,1 1-1,-1 3 2,2 4-1,1 4 2,1 1 0,2 4 0,0 1 0,4 4 0,0 4 1,3 1-1,-2 5 1,4 3 0,1 4-1,5 3 1,1 4-1,5 3 0,3 5 0,3 3 1,6 3 0,3 2-1,3 2 0,6 2 0,3 1 0,6 1 0,3 2 0,5 1 0,3 0-1,3 4 0,4 2 1,2 1 0,2 1 0,3 1-1,1 1 2,3-1-1,4-1 0,1 0 0,1-2 0,2 2 0,1 1 1,1-1-1,2 0 1,3 1-1,0 0 1,4-1 0,2-2 0,1-3 0,3 0 2,-1-5 0,1-1 0,0-4-1,-1-1-1,-3-2 1,-1 2-1,0 0 0,0-1-1,-2 2 0,2 0-1,-2 0 2,-1 0-1,1 0 1,1-1-1,-2-3 1,0 1 0,0-3-1,-1 0 0,0 2 1,1-2 0,-2 0 0,1 0 1,-1 0-1,-1 0-1,2-1 1,0 2 0,-1-3 0,1-1-2,1 4 3,-2-2-3,1 0 1,0 0 0,-3 0 0,0 1 1,0-1-1,0-1 0,-1-2 1,0 2-1,-1-2 0,1 0 1,2-1-1,0-1 0,0 2 1,-1-2 1,0 0-2,-1 1 2,0-1-1,0-2 0,-3 0 0,-1 0 1,-3-6-1,0 2 0,-2-7 2,0-3-1,-3-5 1,1-4 1,0-8 0,1-10 0,0-8-1,2-7-1,-2-11-1,2-9 0,1-10-1,-2-7-1,-1-8 0,-1-3 1,-2-4 0,-4-6 0,-2-1 0,-3-3 1,-7-1-2,-5-5 1,-7-1-3,-10-3-4,-9-3-11,-6 6-8,-17-5-2,-3 13 2,-15-2-1</inkml:trace>
  <inkml:trace contextRef="#ctx0" brushRef="#br0" timeOffset="132869">20836 6953 12,'0'0'21,"0"0"0,2 21 2,2 3-11,4 13 0,-1 12-3,2 10 1,2 9-4,-2 7 1,0 5-1,2-5-2,0-1 1,-2-10-2,3-8 2,-3-10-2,1-10 1,-2-12 0,0-5 1,-4-7 1,-4-12 0,0 0-1,10-5-1,-8-12 1,2-6-2,-1-6 1,5-6-2,1-7-2,1-3-1,1 1 1,1 5-1,0 5 1,0 6 0,1 7 0,0 12 0,2 9 0,1 9 0,-3 11 0,1 5 1,0 7-1,-2 3 0,1 3-3,-3-3-1,-1 1-4,-3-8-5,4-5-10,-1-4-10,-9-19 0,18 11-1,-18-11 3</inkml:trace>
  <inkml:trace contextRef="#ctx0" brushRef="#br0" timeOffset="133628">21496 7382 8,'-19'-8'20,"6"18"3,-10-5 0,1 8-10,-2 3-2,3 5 1,3 1 0,3 0-4,6 4 1,3-5-2,7 1 0,5-7-2,7 1 1,3-11 1,5 2-3,1-8 0,3-3 0,-1-3-2,1-2 1,-4-3-1,0 1-1,-6-2 1,0 2-1,-5-1 2,-2 5-2,-8 7 1,8-12-1,-8 12 1,0 0-1,0 0 0,0 0 0,0 0-1,0 0 0,0 0 0,0 0 0,0 0 0,0 0-1,0 0 1,0 0 0,0 0 0,0 0-1,0 0 1,0 0 0,0 0 0,0 0-1,0 0 1,0 0 0,0 0 0,0 0 0,0 0-1,0 0 1,0 0 0,0 0 0,0 0 0,0 0 0,0 0 0,0 0 0,0 0 0,0 0 0,0 0 0,0 0 0,0 0 0,0 0 0,0 0-1,0 0 1,0 0 0,0 0 0,0 0 0,0 0-1,0 0 1,0 0 0,0 0 0,0 0-1,0 0 0,0 0 0,0 0-1,0 0-2,0 0-2,0 0-5,9-3-6,-9 3-6,0 0-9,0 0 0,0 0 1,0 0 1</inkml:trace>
  <inkml:trace contextRef="#ctx0" brushRef="#br0" timeOffset="133931">21499 7399 15,'-8'3'23,"8"-3"1,0 10 3,1 2-12,-2 3-3,-2 5-3,-1 6-1,-1 0-3,-1 5-1,0-3-5,0-3-3,2-4-8,3-1-4,1-20-11,4 12 2,-4-12-1,18-10 0</inkml:trace>
  <inkml:trace contextRef="#ctx0" brushRef="#br0" timeOffset="134779">21734 7353 25,'3'23'24,"-7"-4"2,6 11-7,-3 0-1,1 3-4,0-1-2,-1-6-5,1-1-1,0-6-2,0-4 1,0-15-1,-1 10 0,1-10 0,0-11-1,1-1 0,0-3 0,0-5-1,2-3-2,-1-4 0,1-1 0,2 1 0,1 5-1,-2 2 2,1 5-2,-5 15 1,12-13 1,-12 13-1,12 10 0,-6 1 0,2 3 1,0 1-1,-1 3 0,1-1 0,-2-3 1,1 0-1,-7-14 1,8 18 0,-8-18 0,0 0 0,0 0 1,9-2-1,-9 2-1,9-22 1,-2 8-1,0-4 1,2-3-1,3 0 0,-1 1 0,-1 2 0,-1 4 0,-9 14 0,16-14 0,-16 14 1,13 11-1,-10 2 0,0 3 0,1 1 0,0 3 0,2-1-2,-3-2 0,4 1-2,-4-8-2,4 2-3,-7-12-5,15 2-6,-5-5-7,-3-9-5,6 3 2,-5-13 2</inkml:trace>
  <inkml:trace contextRef="#ctx0" brushRef="#br0" timeOffset="135006">22121 7228 21,'0'0'24,"0"0"3,-1 15-5,1 0-3,2 5-3,1 6-3,-1 1-2,4 4-2,-3-3-4,4 0 0,0-5-4,-1-2-2,2-2-4,-4-8-1,-4-11-8,10 14-14,-10-14-1,8-13-2,-9-6 1</inkml:trace>
  <inkml:trace contextRef="#ctx0" brushRef="#br0" timeOffset="135184">22122 7070 39,'-12'-21'29,"12"21"1,-12-18-2,12 18-9,0 0-13,0 0-5,13-11-6,-2 10-9,3 3-9,-1-5-7,9 9 2,-3-6 0</inkml:trace>
  <inkml:trace contextRef="#ctx0" brushRef="#br0" timeOffset="137058">22645 7244 16,'-27'1'27,"3"13"1,-10-1 3,2 6-11,-2 8-3,3 1-4,5 3-2,2-3-2,7 3-3,5-7-2,9-2 0,5-7-2,7-5 1,6-8-1,4-3 0,2-6 0,1-2-1,2-8-1,-1 1 0,-2-5 0,-1 2 0,-5 2 0,-3 3 1,-2 3-1,-10 11 1,12-15-1,-12 15 0,0 0 0,2 11 0,-2-11-1,-2 17 1,3-6-1,-1-11-2,8 19 0,-8-19-4,22 4-5,-6-13-5,8-1-2,1-7-2,3-4 0,2-5 0,-1-1 2,0-2 4,-4-3 5,-3 3 7,-5 4 6,-8 1 5,-1 9 2,-9 2 3,1 13 2,-15 4 3,-1 11 0,-3 7-3,-3 4-2,2 6-2,0-2-2,6 2-3,2-5 0,7-1-2,8-10 0,9-2 0,4-9-1,9-3 1,1-8-1,5-3 0,1-7-1,2-4-1,-3-2 0,-1-4 0,-4-2-1,-5-2 1,-5-1-1,-6 3 0,-4 3 1,-7 4-1,-4 3 0,-3 8 1,-6 8-1,-2 11 1,-1 7 0,-1 6 0,3 4-1,2 3 1,4 1 0,7 1 0,5-6-1,10-2 0,7-9 1,5-5-1,6-7 1,3-6-1,2-8 0,2-7 0,1-8 0,-2-5 1,-3-7-1,-4-5 0,-4-8 0,-4-1-1,-7-4 1,-5-3 0,-7 0-1,-5 3 0,-5 5 0,-6 6 0,-2 11 0,-3 12 0,0 12 1,-2 15 0,2 15-1,1 12 1,3 15 0,4 8 1,3 11 0,2 6 0,5 1 0,2-1-1,5-4-1,2-5 0,3-9-1,-2-8 0,2-10-1,-3-11 1,-1-6 0,-2-8 0,-6-10 0,0 0 2,0 0-1,-10-19 1,1 1 1,-1-3 0,-2-6 0,3-4 1,0-4 0,4-2 0,4 0 0,5 0 0,3 1-1,7 1 1,6 2-1,4 3 0,5 1-1,4 4 0,1 3 0,0 2 0,0 3-1,-4 6-1,-4 1 1,-4 8 0,-6 6 0,-6 6 1,-9 6 1,-6 5-1,-6 6 1,-4 5 0,-5 2 0,-1 2 0,-1-1 0,3-5-1,2-3 0,6-4 1,3-5-1,6-5 1,2-13 0,11 7-1,1-13 1,3-5 0,2-4-1,3-2 1,-1-3-1,-1 0 0,-3 3 0,-2 1 0,-4 6 0,-9 10-1,9 1 1,-9-1 0,0 23 0,-1-5-1,2 3 1,2 1 0,3-2 1,4-3-1,4-3 0,4-5 0,4-9 1,3-6-1,2-8 0,1-6-1,2-6 1,1-6-1,1-10 2,-2-6-1,-2-6 0,-4-4 1,-3-7-1,-6-1 1,-8-2 0,-8 3-1,-12 6-1,-5 7 0,-6 10 0,-6 12 1,-2 14 0,-1 18 0,0 13 1,7 14 0,7 12 0,5 10 1,8 9-2,12 7 1,10 3 0,10 0-1,12-1 2,7-4 0,8-6-1,3-5-2,4-3-4,-5-12-18,1-4-15,-3-4 1,-8-10-3,-3-1 1</inkml:trace>
  <inkml:trace contextRef="#ctx0" brushRef="#br0" timeOffset="138699">8666 9488 14,'0'0'18,"20"3"0,-20-3 0,19-3-9,-8 1-6,2 2-1,2 0 2,1 0 0,1-1-1,4 0 1,3 0 0,5-1 0,5-2 1,5 1-2,6-1 1,5-1 0,7 1-1,5-1 1,5 2 0,5-2 0,3 3 0,4-1 1,3 3 0,0-1 1,4 2 0,-2 0-1,3 3 1,-3 1-1,2 2 0,-5 1 0,-1 2-1,-5 3 1,-1 5-1,-6-3 0,-1 2 0,-7-3 0,-3 3-2,-1-4 1,-4-2-2,-4-4 1,0-3 0,-4-4-1,0-3 0,-2-4 0,2-5 0,-3-5-1,0-1 0,-1-3-1,-1-1 2,-3 1-2,-2 3 1,-1 0-2,-2 7 2,0 2 0,-3 4 0,0 3 0,-1 4-1,3 2-3,-3-3-14,0 2-17,5-1 1,-7-8-1,3 0-1</inkml:trace>
</inkml:ink>
</file>

<file path=ppt/ink/ink2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12:40.750"/>
    </inkml:context>
    <inkml:brush xml:id="br0">
      <inkml:brushProperty name="width" value="0.05292" units="cm"/>
      <inkml:brushProperty name="height" value="0.05292" units="cm"/>
      <inkml:brushProperty name="color" value="#7030A0"/>
    </inkml:brush>
  </inkml:definitions>
  <inkml:trace contextRef="#ctx0" brushRef="#br0">3929 8082 11,'-14'1'15,"14"-1"1,-9 0-2,9 0-1,0 0-2,0 0 1,0 0-1,0 0-1,0 0-2,0 0 0,12-3-2,1 1-1,3-2 0,6-1-1,3 1 0,3-2-1,3 1 0,1-1 0,-1 2-1,-2-1-1,-2 2-1,-2-1 0,-3 2-1,-3 1-2,-1-2-2,-3 3-2,-1-1-6,-2 0-5,0 3-6,-12-2-2,18 0 2,-18 0 0</inkml:trace>
  <inkml:trace contextRef="#ctx0" brushRef="#br0" timeOffset="308.0308">4033 8197 13,'-18'8'15,"11"5"4,-2-11 2,9-2-7,0 0 1,12 10-2,0-8 1,6-5 0,4 2-1,4-5-4,5 4-2,0-4-2,1 4-1,-4-3-3,-1 2-1,-3 1-6,-4 0-8,-3-3-12,1 5-2,-7-8 0,4 4 0</inkml:trace>
  <inkml:trace contextRef="#ctx0" brushRef="#br0" timeOffset="24240.4238">18535 8599 11,'-9'0'16,"9"0"2,0 0 1,0 0-8,0 0 0,0 0 0,0 0 0,19 0 0,-4-2-1,3 0-2,4-2-2,2 1-1,0 0-2,3-1-1,-1 0-1,-2-1 0,-1 0-3,0-2-2,-3 1-4,-2-4-7,0 3-6,-7-7-6,5 9 2,-11-11-1</inkml:trace>
  <inkml:trace contextRef="#ctx0" brushRef="#br0" timeOffset="24505.4503">18458 8615 38,'-6'14'21,"13"5"1,-7-19 1,25 14-19,0-5 0,4-4-2,3 0-4,1-4-2,-1 0-5,-3-9-12,5 6 0,-10-12-1,6 2 1</inkml:trace>
  <inkml:trace contextRef="#ctx0" brushRef="#br0" timeOffset="25408.5406">21000 10227 15,'-37'5'20,"11"6"1,-3-9 1,11 1-8,2-1-2,4-1-1,12-1 0,0 0 0,0 0 0,15-3-1,11-1-1,8-2 0,14 2-3,14-3-3,16-3-1,15 3-1,13-2 0,16 0-1,12-1 0,12 1 0,8 0 0,6 0 0,2 3 0,0-1 0,0 3 0,-7-1 1,-6 2-2,-9-1 1,-9-2-3,-5 3-11,-8 2-18,-12-9-1,-5 3-1,-11-11 3</inkml:trace>
</inkml:ink>
</file>

<file path=ppt/ink/ink2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13:27.596"/>
    </inkml:context>
    <inkml:brush xml:id="br0">
      <inkml:brushProperty name="width" value="0.05292" units="cm"/>
      <inkml:brushProperty name="height" value="0.05292" units="cm"/>
      <inkml:brushProperty name="color" value="#7030A0"/>
    </inkml:brush>
  </inkml:definitions>
  <inkml:trace contextRef="#ctx0" brushRef="#br0">1982 3470 7,'0'0'18,"-17"12"-5,17-12-1,-13 8 0,13-8 2,-8 5 1,8-5 0,0 0-5,0 0-2,0 0 0,0 0-1,14-11 0,-1 4-2,5 1-1,7-2-1,8 0-1,6-1 0,9 2-1,8-3 1,8 1-1,7 1 0,7 0-1,0-2 3,6 2-2,1 0 1,0 1-1,-3 0 1,-3 2-1,-4 1 1,-4 0 0,-5 0-1,-5 0-1,-6 1 1,-7-1-1,-6-2 0,-5 0-1,-6 1-3,-7-6-4,-2 2-11,-4-1-11,-4-5 0,1 0-1,-6-5 0</inkml:trace>
  <inkml:trace contextRef="#ctx0" brushRef="#br0" timeOffset="6054.6054">8148 6931 26,'0'0'12,"0"0"0,0 0 1,-13 0-3,13 0-2,0 0 0,-10 1-1,10-1 0,0 0-1,-9 2-1,9-2 0,0 0-1,0 0 1,0 0-1,0 0 0,0 0-1,0 0 1,11 4-1,1-3 0,3 4 1,6-4-1,5 4-1,6-4 0,4 4-1,4-4 1,2 0-1,2-1 0,0-2-1,1-1 1,-1-1 0,-4-1-3,-2 0 3,-7 1-2,-4-2 2,-5 2-2,-5 1 2,-6 1-2,-11 2 1,8-4 0,-8 4 0,-12-2 0,-2 2-1,-3-1 0,-5 1 1,-4 0-1,-4 1 0,-5 0 1,-4 0 0,-2 0-1,-2 2 1,0-2 2,-3 2-2,0 1 2,1 0-2,1 1 1,1 2-1,2 0 2,3 0-3,2 0 0,4 1 0,5-2 1,3-1-1,7 0 1,4-3 0,13-2 1,0 0 0,0 0 1,9 7 1,9-6-2,7-1 1,3 1 0,7-1-1,4-1 0,4 0 0,0 0 0,3-3 0,-1 2-1,-1-2 1,-1 0 0,-3 0 1,-3-1-1,-4 2 1,-5-1-2,-5 1 2,-6 1-1,-6-1 1,-11 3-2,13-1 1,-13 1-1,0 0 1,0 0-1,0 0 0,-10-2 1,10 2-1,-14-1 0,5 1 0,-2 0-1,-3 0 1,0 0-1,-2 1 0,-1 0 1,-4 0-1,0 1 0,-2 1-1,-1-1 1,0 0 0,-1 3 0,0-1 0,0 0 1,4 1-2,0 1 2,4-1-1,2-2 1,4 1 0,11-4 0,-9 7 1,9-7 1,13 5 0,4-3 1,7 1-1,6-2 2,9 2-1,5-2-1,5 0 0,1-2-1,1 1 0,-5-3 0,-2 2 0,-6-1-1,-5 0 0,-5-1 1,-6 1-1,-7 0 0,-3-1 0,-12 3-2,12-3-1,-12 3-1,0 0-2,0 0-1,0 0-2,0 0-1,-12-6-1,12 6-3,-14 2-2,3-2-5,0 6-4,-8-6 0,4 7 1,-8-6 1</inkml:trace>
  <inkml:trace contextRef="#ctx0" brushRef="#br0" timeOffset="6227.6227">8345 7119 7,'-16'5'13,"16"-5"-3,0 0-2,0 0-1,0 0-4,0 0-7,13 6-7,-13-6-2,22-8 0</inkml:trace>
  <inkml:trace contextRef="#ctx0" brushRef="#br0" timeOffset="9844.9844">16227 5062 9,'2'-23'6,"3"1"0,-5-4-1,-1-1 0,-2-3-2,-3 1 0,-2-4 0,-2-1-1,-3-2-1,-4 1 0,-4-3 0,-2 0-1,-5 0 1,-5-1-1,-4 1 0,-4 2-1,-3 2 1,-2 1 0,-2 4 0,-3 1 0,-2 1 0,1 5 0,-4 0 1,0 2-1,-2 2-1,-1 2 1,2 3-1,2 3 1,-1 4-1,4 0 1,3 5-1,3 3 1,4 3 1,3 3-2,1 2 2,0 3-1,4 2 0,2 3 0,0 3 0,2 2 0,2 4 0,1 3-1,1 4 0,4 4 1,1 3-1,2 3 1,5 3-1,2 3 1,5 1-1,3 3 0,4 2 0,2 1-1,4 1 1,3 1-1,1-1 1,3 1-1,3-2 0,1-2 1,3-3-1,1-1 1,3-2 0,3-4 0,2-2 0,2-2 1,2-3 0,1-3-1,2-2 1,2-4 0,2-2 0,1-1 0,1-4 0,1-3 1,3-4-2,4-2 2,0-5-1,2-3 1,-1-5-1,5-4 1,-1-4 0,1-5 2,-2-4 0,2-4 0,-2-8 2,1-3-2,-2-4 0,-2-5 1,-4-6-1,-2-2 0,-4-6-1,-7-2 0,-5-1 0,-6-1 1,-5 0 0,-8 0-2,-6 3 0,-9 3-3,-5 5 0,-9 2-3,-4 8-2,-10 2-6,2 10-5,-10-1 2</inkml:trace>
  <inkml:trace contextRef="#ctx0" brushRef="#br0" timeOffset="11259.1258">18489 6932 5,'17'-16'12,"-3"-7"-6,4-2-2,-1-5-3,0 0 3,-2-7 0,2 1 3,-6-7 0,3 0 0,-4-7 0,-1-1-1,-3-3 0,-1-2-3,-5-2-1,-3 0-1,-3 0 2,-5-3-3,-4-1 1,-5 1 0,-4 1-2,-3 1 2,-4 2 0,-2 5 0,-2 3 0,-2 4-1,-2 6 1,-1 1-1,-3 8 0,-1 3 1,-2 4-2,-2 4 1,-2 3-1,-1 5 1,-1 6 0,-1 5 0,0 4-1,2 5 1,-1 2 1,2 5-1,-2 2 0,1 3 0,3 1-1,1 2 1,2 3 0,3 4-1,0 2 0,3 6 0,4 1 0,4 5 1,1 2-2,3 2 2,3 0 0,3 1 0,4-2 2,4 0 0,4-2-2,3-1 2,2-1-2,3 2 2,3-2-1,3 2 1,2 0-3,1 0 2,3-1 0,3 0 0,1-2 0,5-1 1,2-2-1,0-2 1,4-2 2,0-2-2,3 0 2,2-4-1,3-1-1,2 0 0,2-5 1,5-3-1,4-2 0,1-3 0,5-3 0,-1-3 0,3-3 0,-3-1 0,1-1 0,-1-3-1,-3-2 0,1-1 0,-3-1-1,1-3 0,-2-2 1,-1-1-1,-4 0 0,1-3 0,-4 1 0,-5-1-2,-4 2-2,-4-3-11,0 8-10,-11-10-1,2 5 1,-12-11-1</inkml:trace>
  <inkml:trace contextRef="#ctx0" brushRef="#br0" timeOffset="18561.856">15670 9547 6,'-39'5'18,"11"8"0,-1-9 3,18 2-4,11-6-2,1 18 0,23-10 0,21-2-1,22 2-1,24-5-1,23 3-2,23-5-5,18-2-4,16 0-3,9-5-3,8 0-7,1-3-10,-4-6-6,5 2-3,-10-10 2,6 2 1</inkml:trace>
</inkml:ink>
</file>

<file path=ppt/ink/ink2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6:13:52.251"/>
    </inkml:context>
    <inkml:brush xml:id="br0">
      <inkml:brushProperty name="width" value="0.05292" units="cm"/>
      <inkml:brushProperty name="height" value="0.05292" units="cm"/>
      <inkml:brushProperty name="color" value="#7030A0"/>
    </inkml:brush>
  </inkml:definitions>
  <inkml:trace contextRef="#ctx0" brushRef="#br0">1258 15793 38,'-34'1'23,"-2"-10"1,8 4-7,5 2-8,6-2-2,2 4-1,2-1-2,13 2 0,-11-3 0,11 3-1,0 0 0,0 0 0,11 0-1,4 0 0,3 0-1,7-1 0,10 0 0,7-1 1,11-2-3,6 2 2,7-4-1,5 1 0,12-3 0,8 1 1,6 0-2,7-2 1,9-3 1,7-1 0,9-1-1,10-1 2,5-1-1,7 0 1,4-3 1,11 1 0,2 0 1,8 2 0,5-1 0,8 1-1,4-2 0,11 4 0,5-1 0,6 1-1,8-1 0,5 1 0,4-1-1,7 2 1,2-2-1,6-1 1,2 0 0,7-1 0,2-1 0,5-2 0,2 0 0,6-2-1,4-2 1,4-1-1,2-2-1,2 0 1,2 1-1,3-1 0,2-1 0,3 0 0,32 1 0,-26 0 0,6 1 0,-1 1 1,5 0-1,0 2 0,3 2 1,1 2-1,-28 2 1,29-1-1,-2 2 0,3 1 1,33 1 0,-28 2-1,2 1 1,1 2 0,2 2 0,32 1 0,-29 3-1,1 2 0,-34-1 0,31 2 0,31 2 0,-31 1 1,0 1-1,-35 0 1,29 6 0,-4 0-1,-1 1 0,-3 1 0,-35 1 1,24 0-1,-5 1 1,-2 0-2,-8-2 1,-3 1 0,-8-1 1,-5 1-2,-9 0 1,-10 0 0,-9 1 0,-7 1 0,-15-1 0,-4 0 0,-14 0-1,-6 0 2,-8 0 0,-1-1 0,-15-1 1,-15-1-1,-15-1 1,-21-2 0,-17-1 0,-20-2-3,-21-1-1,-23-3-3,-40-1-8,47 7-23,-47-7-4,0 0 1,0 0 0</inkml:trace>
  <inkml:trace contextRef="#ctx0" brushRef="#br0" timeOffset="505.0505">24895 14178 70,'0'0'31,"0"0"-1,26-42-6,-26 42-22,0 0-1,0 0 0,0 0 2,0 0 1,-32 53 2,12-16 0,-6 15 1,-8 9 0,-8 15 1,-8 7 0,-7 8-1,-13 3-4,-10 2 0,-5-3-1,-1-4-1,1-8 0,4-7-1,8-11-1,4-7-2,17-8 1,11-10-2,13-8-2,3-13-1,14-1-7,-1-16-15,15-11-6,10-8 1,4-17 0,7-6 1</inkml:trace>
  <inkml:trace contextRef="#ctx0" brushRef="#br0" timeOffset="857.0857">24222 14062 91,'5'14'35,"9"5"0,12 7 2,-4 12-30,12 17-4,4 14 1,5 11-1,0 10 1,4 6-1,-5 2 0,-2 1 0,0-5-2,1-6 0,1-9 0,-1-6 0,-1-10-1,-2-8 0,-4-10-1,-2-8-1,-32-37-3,50 45-2,-50-45-9,31 14-21,-31-14 0,0 0 1,-9-60-2</inkml:trace>
  <inkml:trace contextRef="#ctx0" brushRef="#br0" timeOffset="1144.1141">24156 14823 59,'-58'-4'35,"14"2"2,23 0 0,21 2-12,37 2-12,14 2 0,19 6-3,10-1-3,10 3-2,6-1-2,2 2-1,-8-3 0,-10 0-1,-17-3-3,-9-3 0,-12-3 0,-6-2-1,-6 0-2,-30 1-2,42-14-10,-42 14-21,0 0-2,30-54 1,-30 54 1</inkml:trace>
  <inkml:trace contextRef="#ctx0" brushRef="#br0" timeOffset="1535.1532">24777 14112 87,'0'0'34,"-7"55"0,5-15 2,5 11-32,-4 17-2,-4 16 1,-1 15 1,-2 18 1,-2 6 1,-1 4-1,0-2 1,0-3 0,5-7-1,3-6 0,4-9-2,2-11 0,1-11-1,1-10-1,2-13 0,-1-9-1,-1-10-3,-5-36-2,8 38-16,-8-38-19,0 0-1,3-61 1,-4 14-2</inkml:trace>
  <inkml:trace contextRef="#ctx0" brushRef="#br0" timeOffset="24774.4772">5081 4856 20,'0'0'13,"0"0"-1,-10-19 0,10 19-1,-7-22-3,4 8-2,1-5 2,0-1-1,3-3-1,1-3 0,3-2-2,0-1 0,4-1-1,1-3-1,4 1 0,2-2-1,5 1 1,2-1-1,3 0 0,5 2 0,5-1 0,2 0-1,3 3 0,5 1 0,5 1 0,1 3-1,5 2 0,-1 2 1,1 3-1,3 4 1,0 4 0,0 2 0,0 3 0,-1 5-1,0 3 1,2 6 0,-1 4 0,-3 2-1,0 3 1,-2 7 0,-1 3 0,-4 3 0,-1 3 0,-4 4 0,-2 2 0,-3 5 0,0 0 0,-3 3 0,-3 0-1,-1 1 1,-1 1 0,-4-1 0,-4-1 0,-3-3 0,-1-5 0,-4-3 0,-2-5 1,-2-5-3,-3-5-3,-1-7-5,0-2-5,-8-13-9,9 6 0,-11-16 0</inkml:trace>
  <inkml:trace contextRef="#ctx0" brushRef="#br0" timeOffset="25173.5171">6624 4780 17,'0'0'17,"0"0"1,0 0-1,11 11-13,-2-7-2,2 3-1,3 1 1,2 1 1,2 1 1,2-1 0,2 1 0,0-2 1,0-2 1,-1-3-1,0-2 0,-1-3 0,-3-4 0,2-1 1,-4-3 0,-1-2-2,-3-3 1,1 0 0,-6-2-1,1 1-1,-4 0-1,-2-3-3,0 4-2,-3-3-6,0-3-18,4 7-1,-3-8-2,10 7 2</inkml:trace>
  <inkml:trace contextRef="#ctx0" brushRef="#br0" timeOffset="28859.8857">10662 6848 11,'-13'2'13,"13"-2"1,-15 4 1,15-4 0,0 0-1,0 0 0,0 0-1,0 0-3,17 7-2,1-7 0,8 1-1,5-1-1,11 2-1,7-4 0,5 4-1,7-4-1,4 4 0,4-4 0,2 2-2,-1-1 1,-1-1-1,-3 0 0,-1-1 0,-3 1 0,-6-2 0,-6 1 0,-6-2 0,-6 2-1,-6-2 1,-8 2-2,-8-2 0,-6 0 0,-10 5 0,0 0-1,-19-14 1,-2 12-1,-10-2 0,-6 4 1,-8 0-1,-6 4 1,-8 2 1,-4 1-1,-6 1 1,-1 5-1,-5-2 3,1 2-2,-3 2 3,1-1-2,5 0 2,3 0-1,6-1 0,5-2 1,9-2-3,6-2 3,10-2-2,8-2 1,6 1 0,9-4 0,9 0 0,8-1 0,10-1 0,7-1 0,8 1 0,10-2-2,8 1 1,7-2-2,7 1 2,3 2-2,4-1 3,0 0-3,3 1 2,-1 1 0,-2 0 0,-5-1 0,-2 1 0,-7 0 0,-7 1-1,-7-1 0,-9 1 1,-9-1-1,-7 1 0,-11 0 0,-8 0 0,-10 1 0,-10 1 0,-8 2 2,-7 0-3,-11 5 2,-7-1-3,-7 1 4,-7 3-4,-3 1 3,-1-2-2,0 2 0,2 0 1,4-1 0,5-2 0,6 0 0,11-2 0,8-2 1,9-1-1,11-2 1,15-3 0,0 0 0,27 0 0,8-4 0,12 1 1,11-2-1,12-1 1,12 0-1,5 1 1,5-2-1,1 2 0,-2-2 0,-6 1-1,-7 1-2,-10-3-5,-9 1-24,-14 0-4,-19-7-1,-10-2 1</inkml:trace>
  <inkml:trace contextRef="#ctx0" brushRef="#br0" timeOffset="78819.8812">22349 5533 7,'0'0'9,"0"0"-1,0 0-1,0 0-1,0 0-2,0 0-1,0 0-3,0 0-1,0 0-4,0 0-6,0 0-4</inkml:trace>
  <inkml:trace contextRef="#ctx0" brushRef="#br0" timeOffset="81172.1164">16567 1900 14,'-3'30'9,"-1"-7"0,1 13 0,-4 1-1,1 9-1,-2-1 0,1 6-2,-1-5 0,0-5 0,1-6-1,1-7 0,3-3-1,-1-7 0,1-2 1,3-16 1,-4 15 2,4-15-1,0 0 0,-6-15 0,6 2-1,-2-7 0,2-5-1,0-4-2,1-7-2,1-4 0,1-4 0,1-2-1,2 0 1,-1-3 0,3 2 0,2-1 0,2 1 0,0 5 0,5 3 0,3 0 0,3 3 1,3 2-1,2 5 2,2 2-2,0 9 1,1 1-1,-3 9 2,-2 8-3,-4 8 1,-3 11-1,-4 5-2,-8 7 3,-4 4-3,-5 6 3,-7 1-3,-8 5 3,-4-1-2,-8-2 2,-3-3 0,-3 0 0,-3-5 0,0-3 0,1-5 0,2-6 0,2-6 0,4-5 0,3-4 1,5-7-1,3-2 1,3-5 0,6-2 0,2-1-1,5-1 1,3 1 0,-1 10 0,17-15-1,0 11 1,5 4 0,4 4-1,3 4 0,2 4 1,1 4-1,0 3 0,-2-1 0,-1 2 0,-2-1 0,-5-3-1,-1-1-3,-3-4-4,0-4-8,-1 1-11,-4-11 0,2 1 0,-5-12 1</inkml:trace>
  <inkml:trace contextRef="#ctx0" brushRef="#br0" timeOffset="81443.1434">16878 1986 1,'0'16'20,"0"-16"1,17 16 0,-4-10-8,7 1-6,5 4 1,1-4-2,2 3-2,-1-4-2,1 0 0,-3-4-1,-1-1-1,-5-1 0,-2-2-3,-1-2-6,-1 4-10,-5-11-2,4 6-2,-7-11 1</inkml:trace>
  <inkml:trace contextRef="#ctx0" brushRef="#br0" timeOffset="81953.1945">17534 1730 5,'0'0'15,"-15"12"1,-2 2-11,-2 8 1,-3 9 1,-6 9 1,-1 9 0,-1 7 1,4 2-1,2 1-2,7-3 0,5-3 2,9-6-3,9-7 1,7-12-1,8-7 0,5-7 1,7-6-2,3-8-1,5-3-3,0-8 1,0-3 0,0-7-1,-3-3 0,-4-9 0,-4-2 1,-7-4-1,-5-4 0,-7-4 0,-8 2 0,-7 1-1,-7 3 1,-6 3-1,-4 8 0,-5 4 0,-3 9 0,-2 5-2,0 4-1,4 6-4,0 0-4,5 4-4,5 1-5,1-2-2,16-1-2,-9 3 1</inkml:trace>
  <inkml:trace contextRef="#ctx0" brushRef="#br0" timeOffset="82338.2327">18296 1564 26,'3'13'19,"1"12"1,-9-7-3,-1 16-13,-3 7-3,-1 14 3,-5 5-1,-1 12 1,-2 1-1,-1-2 2,2 1 1,1-5-4,1-6 1,3-11-1,3-9-1,2-13 1,1-6-1,3-7-1,3-15-5,0 0-1,0 0-3,-1-14-7,7-1-8,0-14 0,7 1 0</inkml:trace>
  <inkml:trace contextRef="#ctx0" brushRef="#br0" timeOffset="82608.26">18506 1654 13,'11'1'17,"-11"-1"-3,11 17-3,-8 7-3,-1 11 0,-3 9-4,0 16 3,-1 4-2,-2 6-1,0 0-4,-2-4 2,2-7 1,0-4-3,2-11-1,0-12-3,2-10-5,-2-8-7,5 0-4,-3-14 0,0 0-3</inkml:trace>
  <inkml:trace contextRef="#ctx0" brushRef="#br0" timeOffset="82834.2824">18325 2199 15,'0'0'20,"16"8"0,0-14 0,9 5-15,5-1 0,3 0-3,2-2-3,-1-2-2,-2-1-2,-5-4-8,1 5-6,-14-12 0,2 5-1</inkml:trace>
  <inkml:trace contextRef="#ctx0" brushRef="#br0" timeOffset="83428.3419">17476 1327 22,'0'0'17,"0"0"0,0 0-2,-3-10-10,3 10-12,0 0-1,0 0-4,-7-11-6,7 11 1,6-16 3</inkml:trace>
  <inkml:trace contextRef="#ctx0" brushRef="#br0" timeOffset="83683.3674">17570 1320 19,'14'8'19,"-3"-6"1,6 0-1,-5-3-17,4 0-5,-1 1 0,-2 0-2,-3 0-3,-10 0-5,19 1-6,-19-1 1</inkml:trace>
  <inkml:trace contextRef="#ctx0" brushRef="#br0" timeOffset="84143.4132">17407 2877 25,'7'13'23,"-7"-13"0,13 1 1,-13-1-15,13-3-6,-13 3-1,14-6-1,-14 6-1,9-5-2,-9 5-2,0 0-2,10-5-5,-10 5-8,15-4-2,-15 4-1,21-6 0</inkml:trace>
  <inkml:trace contextRef="#ctx0" brushRef="#br0" timeOffset="84308.4299">17750 2737 25,'11'4'16,"-11"-4"-7,0 0-6,-9 4-19,-1-9-2,10 5-1</inkml:trace>
  <inkml:trace contextRef="#ctx0" brushRef="#br0" timeOffset="86045.6037">17664 2881 13,'0'0'17,"12"-12"-4,-12 12-3,8-9-1,-8 9-3,0 0-2,0 0-2,0 0-2,6-12-3,-6 12-4,0 0-9,0 0-2,5-10 0</inkml:trace>
  <inkml:trace contextRef="#ctx0" brushRef="#br0" timeOffset="87082.7074">17667 3240 11,'7'13'6,"1"4"0,-1-2 0,1 3-2,-1-1-1,-1 1-1,-2-1-1,-1-1 1,-1-3 0,-3 0 0,-3-2 0,-1 0 1,-6-1-1,-3 0 0,-3-2 0,-4-1 0,-3-1-2,-3-2 1,-4 0-1,-1-2 1,-2-1-1,-2 2 0,-2-1 0,-3 2 0,0 0 0,0 3 0,-1 2 0,1 0 1,1 4-2,3 0 1,0 3 0,2 3 1,2 2 0,2 3-1,3 5 1,1 3 0,1 4-1,1 5 2,2 4-1,3 4 0,0 4-1,4 2 1,-1 0 0,3 2 1,2-4 0,2 0 0,3-3 1,1-4-1,3-4 3,2-4-3,2-3 1,0-1-1,1-3 1,2-5-2,-2-2-1,2-1 1,-2-4-1,1-3 0,-2-4 0,-1-12-1,4 15-1,-4-15-3,0 0-4,0 0-1,0 0-3,-8-20-4,8 20-3,-7-30 1</inkml:trace>
  <inkml:trace contextRef="#ctx0" brushRef="#br0" timeOffset="87406.7398">16657 4292 8,'0'0'11,"0"0"-3,0 0-1,-6 11-2,10 1-1,-1 4 1,3 2-1,0 3 1,2 1 0,0 1 0,3-2-1,-1-3 1,1-1 0,1-6 2,3-1-1,-1-7 0,3-3-1,2-4 0,2-8-1,1-3-2,3-6-2,3-5-2,0-6-3,1 0-10,-2-10-9,8 4 1,-5-12-1,7 2 1</inkml:trace>
  <inkml:trace contextRef="#ctx0" brushRef="#br0" timeOffset="96048.6039">20975 13353 21,'0'0'17,"6"-18"1,-6 18-7,5-21-7,-3 2-2,0-4 3,1-6 2,-2-5 1,-1-6 0,-1-5 0,-1-7-1,-1-4 0,-4-6-1,-2 2-2,-4-4 0,-1-3-1,-4 2 0,-4 0 0,-5 4 0,-5 3-1,-4 6 0,-4 3-1,-6 4-1,-3 9 0,-4 6 0,-4 4 0,-3 5 0,-2 6 1,-3 5-1,0 4 0,-3 3 0,-2 3 1,-2 5-1,2 4 1,-3 5 0,1 5 1,1 7 0,0 4 1,3 7 0,4 7 1,4 7-2,4 5 1,6 8-1,5 5 1,5 4-1,9 2 0,6 5 0,6 3 0,8 0 1,9 2-1,7-2 1,10-2-2,8-2 1,8-2-1,9-6 1,11-5-1,10-6 1,10-4-2,8-12 2,10-5 1,6-12-1,11-9 0,7-15 0,7-10-1,2-13 1,5-11-1,-1-11-1,-4-11 0,-5-10-1,-10-9 1,-12-6-3,-17-10 0,-13-1-6,-21-5-22,-19-6-6,-20 4 3,-29-2-2</inkml:trace>
  <inkml:trace contextRef="#ctx0" brushRef="#br0" timeOffset="101151.1141">12741 10265 0,'12'-12'14,"1"5"0,-6-10-1,-5 3-9,-1-2-1,-3-1 2,-5-3 0,-1 3 2,-3-4-1,-2 0 2,-6 0-1,0-1-1,-6-1-2,-2 2-1,-4-2-2,-4 1 0,-4-3-1,-5 1 1,-2-1-1,-2 2 0,-1 1 0,-2 0 0,-1 2-1,-2 1 0,1 3 1,-1 2-1,-1 3 0,-2 2 0,1 3 0,-1 3 0,4 0 1,0 3 0,3 1 0,4 3 0,4-1 0,3 3 0,5 1 1,2 1-1,5 4 0,2 1 0,1 6 0,4 0 0,2 7 0,3 2 1,2 6-1,5 2 0,2 4 0,4 4 0,5 2 1,0-1-1,6 4 0,2 0 0,4 3 1,2 0-1,3 2 1,4 2 0,0 0-1,3 1 0,1 0 1,2 1-2,0-5 0,1 1 1,0-1-1,0-6 1,1-1 0,3-4-1,2-4 1,-1-1 0,3-1 1,-2-4-1,1-2 0,-1 0 0,-2-1 0,-1 0 1,-3 1-1,2-2 0,-1 0 0,1-2 0,-2 1 0,-1 0-1,-1 1 0,0-2 1,-1 0-1,-1-2 0,-3 2 0,-2-1 1,2 1-1,-3-1 1,0-1 0,-1 3 1,0 0-1,-1 0 0,-1 1 0,1 0 1,-2-1 0,2-1 1,-3 1 0,1-2-1,-1 0 1,0-1 0,-2-1 0,1-1 0,0 3-1,-1-2 1,3 2 1,-1 1-1,1 3 0,1-1 0,1 2 0,-2 0-1,4 1 1,-1-2-1,2 1-1,0-2 2,2 0-1,0-1 0,2-1 1,0 1-1,2-2 1,-2 2 0,3-2-1,0-1 1,2-1 0,3-2 0,2-1 0,2-1-1,1-3 1,3-2 0,3-1 0,-1-2 0,2 0 0,0-3 0,2 3 0,1-3-1,4 1 1,-2 0-1,2 0 0,-1-1 1,1 0-1,0-2 0,0-2-1,-3-2 1,0-3-1,0-4 1,2-5-1,3-4 0,2-4 0,0-5 1,1-4-2,0-3 1,0-3 0,-2-1 1,-1-2-1,-3-1 0,1-1 1,-2 0 0,0 1-1,-1-1 1,-1-2 0,0-2 0,-3 1 2,-3-3-1,-5 1 0,-5-4 1,-3-2-1,-4-5 1,-5 1 0,-6-4-1,-4-4-1,-5-2 0,-4-4-1,-6-2 0,-6-1 2,-7-2-2,-7-3 1,-4 1-1,-6 0 0,-7-1 0,-6 3 0,-8 0 1,-6 3-1,-4 2 1,-9 3-1,-7 0 0,-9 2 0,-11 0 1,-8 1 0,-14 2-1,-13-2-1,-13 0 0,-15 1-1,-12 5-4,-17 2-18,-10 3-9,-9 8 0,-16-6-1,-4 4 0</inkml:trace>
  <inkml:trace contextRef="#ctx0" brushRef="#br0" timeOffset="127928.7916">3240 16431 17,'-13'1'20,"13"-1"-1,-10 1 1,10-1-13,0 0-2,-13 16-2,7 2 3,0 5 0,-4 13 1,-2 13 0,-1 13 0,-4 13 0,-1 12-1,-1 6-1,1 2-2,-3-1 0,3-2-1,1-13 0,2-4 2,3-15-1,4-10 2,1-14-1,6-3 3,1-11-2,8-3-3,2-8 3,8-4-1,6-8 0,9-2-2,5-7 1,8-3-2,8-3 0,3-4 2,4-2-3,-2 1-1,-4 1 0,-4 1 0,-4 5-2,-10-1-2,-4 6-3,-14-3-7,0 5-8,-8-2-11,-6-4 0,-2 0 0,-9-5 2</inkml:trace>
  <inkml:trace contextRef="#ctx0" brushRef="#br0" timeOffset="128296.8284">3033 16319 73,'0'0'33,"0"0"-1,0 0 0,14-5-23,-1-1-5,9 0-1,4-2-2,6 0 1,3-4 0,4 2-1,0-3 0,1 1 0,-3-2 0,-3 3 0,-5-1 0,-3 0-2,-4 4-1,-7-1-3,-1 5-6,-14 4-10,10-9-10,-10 9-1,0 0-2,-11 20 3</inkml:trace>
  <inkml:trace contextRef="#ctx0" brushRef="#br0" timeOffset="128575.8563">3035 16852 44,'-4'19'29,"14"-4"3,6-13-2,13-10-10,7 2-12,6-8-1,10 1-4,1-5 0,4 0-1,-3-2-1,-1-3-1,-3 5-1,-4-3-1,-1 4-3,-5-3-4,-1 5-8,-2 1-14,-6-4 0,3 9 1,-4-10 0</inkml:trace>
  <inkml:trace contextRef="#ctx0" brushRef="#br0" timeOffset="128868.8856">4304 16526 74,'-2'61'32,"0"11"-1,-5 3-1,-5 10-23,2 10-4,-2-1-1,-1 0-1,-2-12 0,0-10 0,1-10-2,3-16-2,4-11-8,-1-14-9,8-21-12,-10 5 0,7-24 0,5-7-1</inkml:trace>
  <inkml:trace contextRef="#ctx0" brushRef="#br0" timeOffset="129304.9292">4257 16490 86,'8'21'32,"6"5"-2,1 3 2,2 7-30,6 9-3,3 5 2,5 6-1,2 1 2,2 1-1,1-5 3,4-5-1,-1-11 1,1-2 2,-3-12-1,1-3 0,-5-13-1,-2-4-1,-6-13-1,-2-6 0,-3-10-1,-3-6-2,-1-6 1,-4-6 1,-2-7-1,-3-7 1,-1 1-3,-3-1 1,1 5-3,-3-3 0,3 10-7,-6-5-16,4 9-10,4 5 1,2 2-1,4 2 2</inkml:trace>
  <inkml:trace contextRef="#ctx0" brushRef="#br0" timeOffset="129545.9533">5218 16415 86,'10'67'33,"-2"0"-1,-1-1 2,5 2-29,-8 4-3,1 2-3,0-7-1,-1-9-3,2-11-1,-3-12-4,8-2-3,-4-20-5,8-7-12,1-11-2,-3-15 1,5-3 2</inkml:trace>
  <inkml:trace contextRef="#ctx0" brushRef="#br0" timeOffset="129921.9909">5238 16289 71,'0'0'34,"-11"4"-2,21 3 1,10 7-20,11 1-9,13 11-2,11 3-2,12 7 1,8 8-1,4 9 0,0 2-1,-4 0 0,-6-2 1,-9 1-2,-12 0 2,-12 2-1,-17 1 1,-14-2 0,-18-4 2,-15 1 0,-17-7 0,-13-3 0,-13-7-1,-7-6 0,-6-9 0,3-7-2,4-5-3,4-10-3,14 0-5,5-15-11,16-3-7,12-8-4,13-11 0,16-5 2</inkml:trace>
  <inkml:trace contextRef="#ctx0" brushRef="#br0" timeOffset="130238.0225">6485 16462 93,'28'15'35,"5"-10"-1,6-5 2,10-5-33,6-1-2,11-1-1,3-1 0,2-1 0,1 0-2,-2-5 0,1 3-2,-7-6-3,-2 7-5,-12-7-8,-4 4-11,-9 4-2,-12-4-1,-6 6 2</inkml:trace>
  <inkml:trace contextRef="#ctx0" brushRef="#br0" timeOffset="130448.0434">6645 16724 72,'5'42'35,"16"-7"-1,20-11 1,13-4-15,13-15-22,10-8-6,16 0-19,-1-10-7,-4-6-1,-4-5 0</inkml:trace>
  <inkml:trace contextRef="#ctx0" brushRef="#br0" timeOffset="131117.1104">1166 16871 42,'-14'4'26,"5"6"4,9-10-7,-11 1-9,11-1-2,0 0 0,19 3 1,-8-10-1,13 7-2,4-7-2,11 4-2,10-4-3,11 1-1,4-2 0,7 1-1,9 0-1,0-1 0,-3-1-1,-3 2-1,-7-1 0,-5 0-1,-8 2-2,-10-3-4,-7 8-11,-12-3-15,-7 1-2,-7 2 1,-11 1 1</inkml:trace>
  <inkml:trace contextRef="#ctx0" brushRef="#br0" timeOffset="131434.1421">1255 17312 55,'1'23'31,"4"-11"0,14-2 1,4-7-17,14-9-12,9 0 1,5-2-2,7 0 0,-2-4-1,3 2-1,-1-1-2,-1-1-5,-2 7-7,-5-1-16,-7-5 0,2 4-1,-10-8 0</inkml:trace>
  <inkml:trace contextRef="#ctx0" brushRef="#br0" timeOffset="140670.0656">11232 15682 0,'0'0'4,"5"-14"-3,-5 14 0,0 0-1,5-10 0,-5 10 0,0 0 2,1-11 1,-1 11 2,0 0 3,0 0 2,1-15 2,-1 15 1,0 0 2,0 0 1,2-10-3,-2 10-1,0 0-1,0 0-3,0 0-1,0 0-1,0 0-1,-15 15-1,6 1 0,-3 8-1,-4 8 1,-5 9 0,-4 14-1,-5 4-1,-1 10 0,-3 3-1,0 1 0,-1 2-1,2-3 0,2-5 0,1-8 0,3-6 0,3-8 0,4-7 0,2-8 0,5-10 0,1-6-2,4-4-1,8-10-2,0 0-3,-12 4-5,12-4-6,0-25-7,-1 1-7,2-5 2,-5-15 2</inkml:trace>
  <inkml:trace contextRef="#ctx0" brushRef="#br0" timeOffset="141023.1009">10685 15770 31,'0'0'27,"7"-15"0,-7 15-4,17-4-9,-4 10-3,8 8-2,3 5-2,7 9-2,5 6-1,7 9-2,5 2 1,3 4-2,0-2 2,1-1-2,-1-7 2,-2-1-2,-3-9 1,-4-5 0,-8-5-1,-5-5-2,-6-2-1,-9-8-5,-3 6-4,-11-10-8,-9 8-11,-3 0-3,-12-3 1,-2 3 1</inkml:trace>
  <inkml:trace contextRef="#ctx0" brushRef="#br0" timeOffset="141294.128">10675 16302 75,'23'-13'34,"14"-1"-1,5-3-3,8-5-22,14 2-6,8-2 0,3 3-3,2 3-2,-5-2-3,-1 4-4,-7-9-7,-6-2-14,-3 3-2,-11-7 2,-3 1 1</inkml:trace>
</inkml:ink>
</file>

<file path=ppt/ink/ink2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27:25.957"/>
    </inkml:context>
    <inkml:brush xml:id="br0">
      <inkml:brushProperty name="width" value="0.05292" units="cm"/>
      <inkml:brushProperty name="height" value="0.05292" units="cm"/>
      <inkml:brushProperty name="color" value="#7030A0"/>
    </inkml:brush>
  </inkml:definitions>
  <inkml:trace contextRef="#ctx0" brushRef="#br0">1514 12008 9,'0'0'2,"-13"-11"-6,2 3-1</inkml:trace>
  <inkml:trace contextRef="#ctx0" brushRef="#br0" timeOffset="564.0563">1307 11923 3,'0'0'15,"-9"9"-4,9-9 1,-8 10 0,8-10 0,-8 13 0,8-13 0,-10 12-1,10-12 0,-8 12-1,8-12-1,0 0-1,-5 10 1,5-10-1,0 0-1,10-3 2,4-2-2,4-8 0,7 0 0,5-7-1,11-2-2,5-7-1,6-1-1,4-6 0,4 2-1,1-3 0,2 1-1,0 0 0,-5 1 1,0 1-1,-1 0 0,-4 2-1,-4 0 1,-4 2-1,-5 1 2,-3 3-3,-5 3 2,-6 4-2,-7 3 0,-2 6-2,-8-1-3,0 7-6,-9 4-15,0 0-5,0-10 0,0 10 0,-8-14 2</inkml:trace>
  <inkml:trace contextRef="#ctx0" brushRef="#br0" timeOffset="1113.1111">2272 10426 19,'0'0'23,"0"0"1,6-10 3,-6 10-9,0 0-4,0 0-4,0 0-2,0 0-1,0 11-2,0 11-1,-1 12-2,1 11 1,-1 12-2,0 11 1,0 5-1,0 5 1,0 1-2,0-4 0,0-5 0,0-8 0,0-9 0,2-10 1,0-8-4,-2-8-1,3-7-4,-2-7-3,0-13-9,0 0-9,0 0 0,10-21 1,-9-10 1</inkml:trace>
  <inkml:trace contextRef="#ctx0" brushRef="#br0" timeOffset="1429.1427">2502 10438 46,'1'-11'24,"3"22"3,-7 0-2,2 9-12,1 7-4,-1 8-2,0 11 0,-1 10-2,0 7-2,-1 1-2,0 0 0,0-2-2,1-5 2,1-7-2,0-8 0,2-10-1,-1-10-4,2-6-6,0-3-13,-2-13-3,0 0 0,-2-31 0</inkml:trace>
  <inkml:trace contextRef="#ctx0" brushRef="#br0" timeOffset="2452.2452">2117 9714 6,'0'0'8,"-8"-14"3,8 14-1,0 0 2,0 0-2,-10-13 2,10 13-2,0 0 0,0 0-4,0 0 0,0 0 0,0 0 0,0 0-1,0 0 0,0 0-1,0 0 0,0 0-2,0 0-1,0 0 0,0 0-1,0 0 0,0 0 0,0 0 1,0 0-1,0 0 1,0 0-1,0 0 1,0 0-1,0 0 1,0 0-1,0 0 0,0 0 1,0 0-1,0 0 0,0 0 1,0 0 1,0 0-1,0 0 1,0 0 0,0 0 0,0 0 0,0 0 0,0 0 0,0 0-1,0 0 0,0 0 1,0 0-1,0 0-1,0 0 1,0 0-1,0 0 0,0 0 0,0 0 1,-5 11-1,5 3 1,-2 4 0,1 6 0,3 6 0,0 6 0,5 5 1,0-1-1,6 2 0,-1-2 1,6-4-1,1-5 1,3-3 1,1-8 0,3-4 1,1-6 0,3-6-1,-2-5 1,0-6-1,-1-7-1,-1-4 0,-2-10-1,-3-6-1,-3-6 1,-4-7-2,-3-2 1,-5-3-1,-4-2 0,-4-2 0,-6 1 0,-6 5-1,-4 2 1,-6 6-1,-6 5 1,-3 5 0,-4 9 1,-1 9-1,-4 8 1,0 8 1,1 11 1,1 8-1,4 7 0,4 7-2,5 9-2,3 3-4,9 12-7,5 6-14,6 2-3,11 5-1,4-4 0</inkml:trace>
  <inkml:trace contextRef="#ctx0" brushRef="#br0" timeOffset="3067.3067">2402 11188 8,'-9'-19'19,"9"19"0,-9-26 1,9 26-9,-9-15-1,9 15-2,-8-1 0,8 1 1,-5 17-1,5-4 0,5 7 1,1 0 0,9 8 0,4 0-1,9 5 0,5 2-2,8 4-2,3-2 2,7 3-3,1-4 1,3 2-1,-3-5 0,-2 1-1,-5-8 0,-5-2 0,-6-4-2,-6-5 0,-7-1-3,-7-7 0,-2 2-3,-12-9-4,9 3-8,-9-3-9,0 0-5,1-13 0,-2 2 1</inkml:trace>
  <inkml:trace contextRef="#ctx0" brushRef="#br0" timeOffset="3603.3603">3224 11525 8,'0'0'16,"0"0"1,0 0 0,0 0-8,0 0-4,0 0-1,0 0 0,0 0 2,0 0 0,0 0 0,0 0 1,0 0 0,0 0 0,0 0-1,0 0 0,0 0-1,-2 10 0,2-10 0,0 0 0,0 0 0,0 0-1,0 0 0,0 0-1,0 0 2,2 14-2,-1-2 0,2 8 0,-2 4 0,3 11 1,-2 6-1,1 7 0,-1 2-1,0 5 0,-1-3 0,0-1-1,-1-5 0,1-5 1,-1-4-2,0-8-2,1-4 0,-2-8-5,3-2-5,-2-15-14,0 0-6,0 0-1,0 0 0,14-22 2</inkml:trace>
  <inkml:trace contextRef="#ctx0" brushRef="#br0" timeOffset="3895.3895">3427 11397 42,'0'0'28,"15"5"2,-14 12-2,3 15-11,0 15-5,-4 11-3,3 13-2,-5 6-1,1 7-4,-2 0 0,1-2-2,0-6-1,1-8-2,1-10-3,0-10-8,1-11-7,4-6-8,-3-19-2,7-3 3,-9-9 0</inkml:trace>
  <inkml:trace contextRef="#ctx0" brushRef="#br0" timeOffset="4165.4165">3209 11953 57,'-5'15'30,"5"-15"0,5 15 0,4-9-16,6-6-5,7 1-2,2-2-3,2-2-3,2-1-2,-4-3-5,-1-1-7,-1 1-13,-10-7-3,1 3-2,-9-7 1</inkml:trace>
  <inkml:trace contextRef="#ctx0" brushRef="#br0" timeOffset="5383.5382">683 11785 45,'0'0'24,"0"0"0,0 0-1,0 0-6,0 0-3,-15 47-3,19-10-2,-1 14-1,0 4-1,-1 9-2,-1-1 0,-1 2-2,-1-11 1,0-2 0,1-11 0,-2-6-1,2-35 2,-1 42-1,1-42 0,0 0-1,0 0 0,0 0-1,0 0 0,0 0 0,-4-65 0,2 27 0,0-9-3,1-5 2,0-7-2,1-4 1,2-3-1,0-3 1,2-1 0,1 2-1,3 0 1,1 2 0,1 3 0,4 6 1,2 3-1,1 6 1,1 7 0,-18 41 0,35-62-1,-35 62 1,30-30-1,-30 30 0,0 0 0,33 18-1,-33-18 1,13 58-2,-7-18 2,-2 5-2,-2 3 2,-3 1-1,-3-1 0,-3-3 0,-2-6 0,9-39 1,-24 60 0,24-60-1,-30 38 1,30-38-1,-34 23 1,34-23-1,-32 12 1,32-12-1,0 0 1,-38 2 1,38-2-1,0 0 1,0 0-1,0 0 1,0 0-1,0 0 1,0 0-1,0 0 0,0 0 1,13 48-1,-13-48 1,35 42 0,-35-42-1,50 56 2,-19-27 0,-1 1-3,5-4 1,0-2 0,-1-1-1,-2-3-1,-3-1-1,-4-8-4,-1 2-7,-9-3-17,3-8-5,-3-3 0,-2-9 0</inkml:trace>
  <inkml:trace contextRef="#ctx0" brushRef="#br0" timeOffset="7057.7057">4327 11082 16,'-10'2'16,"-6"-5"2,16 3-1,-17-1 2,17 1-2,-11 1-1,11-1-1,0 0-3,0 0 0,0 0-3,0 0 1,18 3-3,-7-1-1,9 2 0,0-1-2,7 2-1,2 0 0,4 1-1,3-3 0,2 3-1,-1-2 0,0-1-1,-2 0 0,-2-3 0,-2 0-1,-4-3-1,-2 1-1,-4-3-2,-2 1-3,-7-5-6,1 1-8,-5 1-7,-6-6-3,-2 13 0,1-24 3</inkml:trace>
  <inkml:trace contextRef="#ctx0" brushRef="#br0" timeOffset="7321.7321">4636 10816 53,'0'12'26,"-6"-2"4,8 14-1,-4 5-11,1 10-8,0 10-2,-3 9-1,0 6-3,-1 0-1,0-1-3,2-2-2,-2-9-5,8-9-7,0-6-10,2-20-6,9-5 0,-1-18 1,7-3 1</inkml:trace>
  <inkml:trace contextRef="#ctx0" brushRef="#br0" timeOffset="9308.9308">5488 10797 11,'0'0'16,"0"0"-1,0 0-2,0 0 0,0 0-1,0 0 1,0 0 0,-7 12-2,7-12 1,4 26-2,0-4-1,-1 4 0,2 5-2,-1 4-1,1 5-3,-1-2 0,-1 2 0,-1-4 0,0-3 0,-2-4 0,0-3 0,-2-8-1,1-2 1,1-16-1,-6 12 0,6-12-1,-10-11 1,4-6-1,3-5 0,-2-7 1,3-6-1,0-5-1,3-4 1,2-4 0,3-2-1,2 0 1,2 2-1,4 1 1,4 3-1,2 2 1,5 6 0,5 4-1,1 6 0,1 7 0,1 5 0,-2 7 0,-1 7 0,-1 9 0,-4 6 0,-5 8-1,-5 5 1,-4 5-1,-6 1 1,-6 2 0,-4-3-1,-7-2 1,-4-3-1,-4-3 1,-4-6-2,-2-4 1,-2-4-1,1-5 1,-1-1-1,1-5 1,2-5 0,3 1 0,1-5 1,5 4 0,3-4 0,3 2 1,10 7 0,-11-12 0,11 12 1,0 0-1,0 0 1,8-4-1,2 12 1,2 2-1,3 6 0,6 6 0,3 5-1,1 7 0,4 3 0,-2 3 0,2 2 1,2 1-1,-1-1 0,-3-2-1,0-4 1,-3-7-1,-2-4-1,-1-6-2,-6-8-4,-1-6-12,-2-4-14,-6-14 2,1-2-2,-4-13 2</inkml:trace>
  <inkml:trace contextRef="#ctx0" brushRef="#br0" timeOffset="9776.9774">6269 9993 25,'0'0'21,"0"0"1,0 0 1,0 0-8,0 0-4,0 0-1,0 0-1,-9 13 0,5-3-1,-3 3 0,1 6-2,-2 2 1,-1 6-2,0-2-3,0 2-2,1-1-3,-1-1-5,3-3-9,3 3-10,-5-7-2,9 3 0,-4-6 0</inkml:trace>
  <inkml:trace contextRef="#ctx0" brushRef="#br0" timeOffset="10391.039">6092 11017 11,'-10'2'15,"10"-2"3,-8 13-3,8-13-1,0 0 2,0 0 0,15 10 0,-1-11 0,5 1-1,5-1-3,7 1-1,0-3-5,6 3-2,1-3-1,1 3-2,-3 0 0,-3 0-1,-3 1-1,-5-2-2,-3 4-2,-6-6-6,-3 2-10,-2 2-10,-11-1 1,10-8-1,-10-2 2</inkml:trace>
  <inkml:trace contextRef="#ctx0" brushRef="#br0" timeOffset="11024.1023">6877 10816 50,'14'-1'23,"-14"1"1,0 0-2,-9 19-13,0-2-3,-2 8-1,-4 7 0,0 10 0,-4 6 0,3 5 0,2-1 1,5 1 1,3-5-2,8-5-1,3-8 1,7-7-1,2-10 1,6-2-1,-1-9 0,4-3-2,-2-6 0,1-2-1,1-4 0,-3-2-1,0-3 1,-2-5-1,-1-3 0,-2-2 0,-3-5 1,-1-5-2,-6-3 1,-2-2 0,-3-3 0,-3-4-1,-1 3 1,-3 0-1,-2 4 1,-4 4 0,0 5 0,-2 3 1,-1 6-1,-3 7 0,0 5 0,-3 5 0,1 4 0,0 4 0,2 4 0,0 4 0,3 4-1,0 3 0,5 4-1,1-2-2,6 1 0,1-2-3,8 0-3,1-7-7,6-5-7,6 1-6,1-14-1,8 2 2,-3-11 0</inkml:trace>
  <inkml:trace contextRef="#ctx0" brushRef="#br0" timeOffset="11369.1368">7304 10523 74,'0'0'27,"-8"11"0,9 5-5,-3 4-18,2 9-2,-1 8 1,0 13 0,0 12 0,1 5 0,3 8 1,-2-1-2,4 2 1,-2-5-1,2-4-2,-1-12 1,1-10-2,-1-9-1,-1-10-2,0-6-3,-3-10-3,0-10-10,0 0-9,0 0 0,13-18 0,-12-9 3</inkml:trace>
  <inkml:trace contextRef="#ctx0" brushRef="#br0" timeOffset="11708.1707">7647 10473 70,'0'0'29,"0"0"-2,0 0 0,-3 22-20,-1 4-4,-2 11-1,-1 12 1,-2 13 0,2 11 0,-3 7-1,4 5 0,1-4 0,2-4-1,2-10 0,3-7-1,2-16-1,1-10 0,3-8-2,-2-11-2,-6-15-7,14 14-9,-14-14-8,12-8-1,-10-6 1,4 3 1</inkml:trace>
  <inkml:trace contextRef="#ctx0" brushRef="#br0" timeOffset="11980.1978">7282 11056 45,'-16'6'27,"1"-8"3,15 2-1,0 0-7,0 0-13,18-8-1,1 4-2,4 4-1,4 0-1,5 3-1,5 1-2,1 0-3,1 3-5,-1-3-17,-5-5-7,6 2 1,-9-11-2,5 1 1</inkml:trace>
  <inkml:trace contextRef="#ctx0" brushRef="#br0" timeOffset="21453.1451">5090 10655 26,'-12'5'16,"12"-5"-1,-9 3 1,9-3 0,-10 4-4,10-4-1,0 0-3,-11 2-1,11-2 0,0 0-1,0 0 1,-9 0 0,9 0 0,0 0 0,0 0 0,0 0-1,0 0-2,0 0 0,9-5-1,-9 5-1,11-6 0,-11 6 0,19-7 0,-8 4-1,4 1 1,0-1-1,2 1 0,1 2-1,-1 0 0,0 2 1,-1 3-1,-1 3-1,-2 3 1,-1 3 0,-3 3-1,-2 3 1,-5 3-1,-2 6 0,-5 2 1,-5 2-1,-6 0 0,-5 2 1,-4 2 0,-5-1-1,-5 0 1,0-3 0,-2-4 0,2 0 0,1-3 0,5-3 1,3-5-1,5-3 1,4-5 0,5 0 0,12-10 1,-12 3 0,12-3 0,2-10 0,-2 10-1,12-16 1,-3 7-2,2 0 1,0 2-1,1 2 0,2 4 1,-2 2-1,2 3 0,1 4 0,-1 5 0,2 2-1,0 2 1,2 2 0,0 0 1,2-1-1,-3 0 0,1-5 0,-2-3 0,0-2 0,-4-3-1,-1-2-3,-11-3-5,13-5-16,-13 5-9,4-19 1,-3 5-1,-6-11 1</inkml:trace>
  <inkml:trace contextRef="#ctx0" brushRef="#br0" timeOffset="24885.4883">8680 10685 65,'0'0'26,"0"0"1,2 21-3,-4 3-16,-2 16-4,-1 21 1,-4 17 0,-1 18 3,-5 13-1,1 9-1,-3-1 0,1 4-1,0-10-1,2-9-1,-1-14 0,7-10-1,-1-14-1,4-8 1,1-9-2,1-10-1,2-5-3,0-12-4,3-2-5,-2-18-9,-2 12-11,2-12 1,0 0-2,0 0 3</inkml:trace>
  <inkml:trace contextRef="#ctx0" brushRef="#br0" timeOffset="25298.5294">8224 12080 53,'-11'0'27,"11"0"2,0 0 0,-4 14-12,4-14-6,17 22-2,-2-2-3,-1 1 1,5 5-3,0 0 0,2 3-1,-1-4 1,3 0-1,-4-9 2,5-3-1,0-8-1,1-5 1,1-10-1,6-4-1,-2-7 0,2-4-1,1-4-1,0-3 1,-1-2-1,-1 2 0,-1-1-1,-4 2 0,-4 5-1,-4 1 0,-5 5-3,-7 0-5,-1 8-16,-5 12-10,-14-13 1,2 12-1,-9-3 2</inkml:trace>
  <inkml:trace contextRef="#ctx0" brushRef="#br0" timeOffset="27713.7711">7095 13572 20,'0'0'18,"-17"-14"-1,17 14 0,-13-11-7,13 11 0,0 0-2,-12-3 0,12 3 1,-4 19-1,2 0 0,1 7-1,1 8-1,-2 7 0,2 4-1,-1 2-1,2 2-1,-1-3 0,2-3 1,-2-6 0,0-5-1,0-7 1,1-5-2,-2-5 1,1-4-2,0-11 0,0 0 0,-14-5-1,6-6 1,0-8-1,-1-4 0,-1-8 0,-1-3 1,2-5-1,2-7 0,2-3 0,3-2 0,2-2 0,6-2 0,1 3 1,6 2 0,4 4-1,3 6 1,3 8 0,5 4 0,1 6 0,2 9 0,1 7 0,-1 8-1,0 10 0,-2 7-1,-2 6 1,-6 7-1,-3 5 0,-7 3-1,-3 2 1,-6 0 0,-5-5 0,-6 1 0,-2-7 1,-5-3-1,0-3 0,-5-7 0,2-3 0,-2-5-1,2-3 1,1-7-1,3-1 1,1-3 0,4-2 0,2-2 1,8 8 0,-7-17 1,8 6 0,-1 11 0,8-19 0,-8 19 1,15-12-1,-4 8 1,1 4-1,1 6 0,3 2 0,1 5 0,4 4-1,1 6 1,2 1-1,3 4 1,-2 0-1,1 1 1,-1-1-2,0-3 1,-2-1-2,-3-5-1,-2 0-4,-6-9-9,-1-5-12,2 0-4,-13-5-1,14-10 2</inkml:trace>
  <inkml:trace contextRef="#ctx0" brushRef="#br0" timeOffset="28171.8169">7863 13888 13,'-12'1'21,"12"-1"-3,-9 13 2,9-13 1,2 12 0,-2-12-3,17 9-2,-6-9-3,9 4-1,-2-5-4,7 2-2,0-5-1,4 3-2,0-2-1,1-1-1,0-1 0,-2 1-2,0-1 0,-4-2-3,1 4-1,-7-6-4,4 5-8,-5-1-9,-3-4-7,3 5 0,-3-7 2</inkml:trace>
  <inkml:trace contextRef="#ctx0" brushRef="#br0" timeOffset="28743.8741">9101 13777 41,'14'7'22,"-14"-7"2,13 0-2,-13 0-18,0 0-4,0 0 0,0 0 2,-9-11 0,1 7 1,8 4 1,-20-6 1,9 3 0,0-1 0,-2 2 0,0 0 0,-2 1-2,-2-1 1,1 5-1,-2 0 0,2 5-1,-4 3 0,2 4 0,-2 3 0,3 5 0,-1 1-1,3 4 1,1-1 0,4 4 1,3-3 0,4 2-1,4-4 1,7-2 0,1-3 0,9 0 0,1-4-1,7-2-1,2-5 0,2-2 0,1-2-3,0-2 0,3-1-3,-4-5-3,1 2-9,-5-2-13,-5-8-3,2 2-1,-8-9 2</inkml:trace>
  <inkml:trace contextRef="#ctx0" brushRef="#br0" timeOffset="29803.9801">9075 13015 5,'0'0'20,"5"-12"1,-5 12-4,0 0-1,0 0 0,0 0-2,0 0-2,0 0-1,0 0-2,1 13 0,-3-2 0,3 9-2,-2 2 1,1 8-2,-2 2 0,2 4-1,-1-1-1,1 0-2,-1-5-1,1-3 0,1-6-3,-1-7-3,2-1-3,-2-13-13,0 0-11,0 0-1,0-20 0,3 4 2</inkml:trace>
  <inkml:trace contextRef="#ctx0" brushRef="#br0" timeOffset="30624.0621">9132 12393 16,'0'-16'21,"0"16"1,0 0 0,0 0-9,0 0-4,0 0-1,0 0 0,0 0-1,-11 4-2,11-4 1,-10 23-1,2-7 1,3 5 0,-1 2-1,3 3-1,-1 0 0,2 2 0,2-3-1,1 0-1,2-3 0,2-1 0,4-4-1,1-1 1,1-4-1,5-1 1,-1-4 0,3-1-1,0-5 1,3-1-1,-4-3 0,4-5 0,-2-1 0,0-1-1,-1-4 1,-1-3-1,-1-3 0,-1-1 0,-3-3 0,-1-1 0,-3-3 0,-2 0 0,-4-1-1,-3 1 1,-4-1 0,-4 3 0,-3 2 0,-2 0-1,-4 5 1,-1 1 0,-2 3 0,-2 4 0,-1 3 0,0 2 0,-1 4 0,1 3 0,2 4 0,0 2-1,6 3-2,-1 0-1,6 3-4,3-3-3,8 2-7,3-2-8,-3-10-5,22 7 0,-7-14 3</inkml:trace>
  <inkml:trace contextRef="#ctx0" brushRef="#br0" timeOffset="31736.1733">9639 12116 17,'0'0'19,"-2"11"-4,2 2 2,-3 1-2,2 6 2,-2 3-4,2 7 0,-1 4-3,1 0-2,0 4-3,1-3-1,0-2-1,1-1 0,0-5-1,0-5 1,0-6-1,0-4 0,-1-12 2,0 0-2,0 0-1,0-13 0,-2-3 0,0-7 0,-1-2-1,1-7 0,-1-1 0,1-2 0,1-1 0,1-2 0,1 2 1,2-1 0,2 5 0,2 0-1,3 4 1,2 5-1,4 4 2,1 5-1,1 4-1,0 1 1,1 6 0,-2 2 0,1 3 0,-4 4-1,-3 2 0,-3 3 0,-2 1 0,-3 4 0,-3-1 0,-4 2 0,-2-1-1,-4-1 1,-1-1 0,-4-3 0,-1-2-2,-2 0 2,1-4-1,1-2 1,1-1 0,3 1 0,1-4 1,2 2-1,9-1 2,-8 2-1,8-2 1,0 0 1,0 0-1,0 0 1,0 0-1,0 0 1,6 13-1,-6-13 0,17 13-1,-6-3 0,3 4 1,3 3-1,1 1 0,1 2-1,1 0 1,-2 1-1,-1-4 0,-1 1-1,-4-5 0,-1-3-1,-11-10-1,15 12-3,-15-12-5,0 0-14,13-10-8,-11-3-1,4 0 1,-2-8 1</inkml:trace>
  <inkml:trace contextRef="#ctx0" brushRef="#br0" timeOffset="32074.2071">10144 11619 46,'0'0'26,"0"19"1,0-19 0,-6 24-14,2-2-7,-3 5 1,2 6-1,-2 3 0,2 5 1,-1-1-3,3 1 0,0-3-2,3-4-1,1-3-2,0-6-2,2-4-8,-1-3-9,-2-18-9,5 18 0,-5-18-2,0 0 2</inkml:trace>
  <inkml:trace contextRef="#ctx0" brushRef="#br0" timeOffset="33076.3073">9421 13867 13,'0'0'11,"0"0"1,-10 3 2,10-3 0,0 0 2,0 0 0,0 0-1,0 0-2,0 0-1,0 0-2,0 0-1,12 10-1,1-5-1,0-4-1,8 4-2,1-4 0,4 2-1,1-2 0,4 1-1,-3-4 0,0 2-1,-3-1-1,-2-1 0,-5 0 0,-2-1-2,-3 2-1,-3-2-2,-10 3-3,11-5-7,-11 5-8,0 0-9,0 0-1,11-8 2,-11 8 2</inkml:trace>
  <inkml:trace contextRef="#ctx0" brushRef="#br0" timeOffset="33744.3741">10179 13732 55,'6'10'28,"-6"-10"1,0 0-1,-10 6-15,10-6-11,-15 8-2,4 2 1,-2 3 0,-3 2 0,1 7 1,0 0 1,3 5 0,1-3 1,4 3-1,3-3-1,4-1 0,4-4 0,5-2 0,1-2-1,4-2 1,1-1 0,1-2-2,1-1 1,-1-4 0,2 1-1,-2-2 0,2-2 0,-1-2 0,-1-3 0,-2-1 1,0-3-1,-1-1 0,-3-5 0,0 0 1,-5-4-2,-1-1 2,-2-2-1,-2-2-1,-2-1 1,-2-3 0,-1 2 0,-3-1 0,2 2 0,-4 1 0,-1 3 0,-1 3 0,0 3 0,-1 3 0,0 6 0,0 0 0,-1 5 1,2 4-1,0 1 0,1 4 0,2 2 0,0 3-1,3 0 0,0 1-2,4 1-2,-1-4-4,6 2-6,-1-3-5,-2-12-9,15 15-4,-15-15 3,23 3 1</inkml:trace>
  <inkml:trace contextRef="#ctx0" brushRef="#br0" timeOffset="34617.4612">10450 13776 21,'0'0'21,"0"0"0,0 0 2,0 0-12,10 6-5,-9 7 2,0 7 0,-2 3 1,3 6-1,-2 4-1,3 3 1,-2 0-3,1 2-2,-1-6-1,-1-1-1,0-6 0,0-2-1,-2-7 1,0-2-1,2-14 1,-5 14 1,5-14 1,0 0 0,0 0 0,-7-13 0,6 0 0,2-4-1,-1-5 0,1-4 0,0-6-1,0-1 0,1-4-1,0-1 1,0-2-1,2 0 1,0 1-1,3 1 1,1 2 0,2 4 0,1 1 0,4 5 0,2 4 1,0 5-1,2 3 0,-1 6 0,1 2 0,-1 5-1,-1 2 1,-1 5-1,-2 2 0,-1 3 0,-2 3 0,-1 4 0,-3 1-1,-3 2 1,-2 0 0,-4-1-1,-2-1 1,-5-1 0,-2-2 0,-3-3 0,-2-1-1,-3-4 1,0-1-1,0-1 1,-1-2-1,2-1 1,2-2 0,3 0-1,3-1 2,10 0-1,-12 0 0,12 0 1,0 0-1,0 0 1,9-3-1,0 5 1,3 1 0,4 3-1,4 1 1,2 5 0,2 1 0,2 2 0,-1 1 0,0 1 0,-1 0-1,-1-1 1,-3-2-1,-3 1-1,-2-4 1,-4-3-2,-2-1-1,-9-7-2,13 7-3,-13-7-11,5-12-15,-5 12 0,5-24 0,0 8 1</inkml:trace>
  <inkml:trace contextRef="#ctx0" brushRef="#br0" timeOffset="34962.4957">11092 13125 63,'0'0'29,"-1"17"-1,1-17 0,-8 18-16,3 1-9,-3 3 0,0 8 3,-3 3-2,1 6 1,0 2 0,3 3-2,1-5 0,3 1-3,2-3-2,0-5-4,3-2-3,-2-4-12,-1-10-10,4 5-1,-7-8-1,5 5 2</inkml:trace>
  <inkml:trace contextRef="#ctx0" brushRef="#br0" timeOffset="35864.5861">9120 14418 22,'0'0'21,"3"-10"-2,-3 10-2,0 0 0,0 0-3,0 0-2,0 0-1,0 0-1,0 0-1,0 0 0,0 0 0,-4 21-2,2-10-1,3 8 0,-1-1-2,1 4-1,0 0-1,1 0-1,1-1 0,0-2-1,2-3-2,-2-2-1,3-2-3,-6-12-3,7 13-8,-7-13-7,0 0-7,0 0-3,0 0 3,3 14 1</inkml:trace>
  <inkml:trace contextRef="#ctx0" brushRef="#br0" timeOffset="36452.6449">8936 14724 42,'0'0'27,"0"0"2,0 0-6,0 0-7,1 12-4,-1-12-2,3 13-2,-3-13 1,4 23-4,-3-9 1,2 7-2,-2 1 0,3 3-1,-3-1-2,1-1-1,0 1-2,-1-4-1,2 1-2,-2-6-2,3 1-7,-4-16-7,3 14-12,-3-14 1,10 0 0,0-2 3</inkml:trace>
  <inkml:trace contextRef="#ctx0" brushRef="#br0" timeOffset="36796.6792">9244 14724 33,'0'0'27,"0"0"1,8 15 1,-12-3-9,-1 0-8,2 6-3,-4 1-1,2 7 0,-2-2-3,2 4-1,-1-2-2,3-2 0,1 0-2,1-4-1,2-4-2,0-6-1,3 1-1,-4-11-4,0 0-5,10 3-5,-10-3-8,0 0-4,6-21 2,-6 21 1</inkml:trace>
  <inkml:trace contextRef="#ctx0" brushRef="#br0" timeOffset="37097.7092">9031 14861 36,'-4'14'28,"4"-14"1,0 0 1,12 9-12,-12-9-5,18 6-2,-8-5-1,4 4-3,0-4-1,5 3-1,-4-2-2,4 1 0,-3-2-3,0-1-2,0 1-4,-4-4-7,0-2-21,-1 4 1,-11 1-2,17-12 2</inkml:trace>
  <inkml:trace contextRef="#ctx0" brushRef="#br0" timeOffset="41181.1176">6054 14886 19,'-3'-10'19,"3"10"0,-9-14-2,9 14 1,-13-17-3,13 17-3,-17-14-3,9 10-2,-3-1-1,0 4 0,-1 1 0,0 7 0,-2 1-1,2 8 2,-3 3-2,3 4 0,4 3-2,0 2 0,4-1-1,4 0 0,4-5-2,4-1 0,3-7 1,4-2-1,-1-9 0,3 0 0,0-6 0,-1-4 1,1-3-1,-2-4 0,1-1 0,-3-4 0,-1 1 0,-2 0 1,-1 0-1,-3 3 1,-2 2 0,-4 13 1,5-16 0,-5 16 0,0 0 0,0 0 0,0 0 0,0 23-1,0-8 0,0 6 0,2-1-1,-1 2-1,2 1-1,-1-5-1,3 2-3,-4-8-2,6 1-4,-7-13-11,8 3-10,1-3 1,-9 0-1,22-15 2</inkml:trace>
  <inkml:trace contextRef="#ctx0" brushRef="#br0" timeOffset="42010.2005">6352 14844 42,'0'0'26,"0"0"2,-11-2 0,2 5-15,2 8-2,-5-1-1,3 8-2,-2 2 0,3 6-1,1-1-3,5 4 1,2-3-2,5 0 0,3-5-1,3-3 0,4-5-1,3-5 0,4-6 0,2-4-1,0-1 0,2-5-1,0-5 0,-1-2 1,1-3-1,-4 0 0,-4-1 1,-3-1-1,-3 0 1,-4 3-1,-5-1 1,-4 4 0,-1 1-1,2 13 1,-14-16 0,5 11 1,-1 5-1,2 4 1,-2 4 0,3 5 0,0 2 0,3 4 0,3 2 0,1 1 0,2-1 0,3-1 0,3-2 0,3-1 0,0-4 0,3-3-1,2-4-1,-1-3 0,5-3-2,-3-4-1,5-1-1,-5-8-2,5 0-2,-4-5-3,4-1 0,-5-5-1,2 1 0,-5-3 0,1-1 2,-5-1 2,-1 1 2,-3-1 5,-2 1 3,-3 2 3,-3 2 4,0 2 1,-3 2 0,0 8 2,0-2-2,5 13 0,-11-11-1,11 11 0,-8 11 0,6 5-2,0 2 0,2 9-1,0 2-1,3 6-1,0 2-1,1 4-1,0-2-2,0-2 0,2-1-3,-3-7-1,2 2-4,-3-12-11,0-7-12,2 1 0,-4-13-1,0 0 3</inkml:trace>
  <inkml:trace contextRef="#ctx0" brushRef="#br0" timeOffset="43022.3018">6746 14914 41,'0'0'25,"12"5"2,-4-6-5,6 0-9,3 1-4,1-4-2,3 2-1,0-3-2,1 0-1,2 1 0,0 0-2,-1 0 0,0 0-2,-1 2-1,-2-2-1,1 4-1,-4-2-1,1 3-3,-5-2 0,2 2-1,-4-2-1,0 2 1,-11-1 0,16 1 1,-16-1 1,9 0 3,-9 0 2,0 0 2,0 0 1,0 0 2,0 0 1,-14 0 3,14 0-2,-17 1 2,7 2 0,-3-1 1,1 2 0,-2 0-1,0 4 1,0 2 0,-1 4-1,2 1-1,1 4 0,1 1 0,4 1-2,2-3-1,6 3 0,2-6-1,6-2 0,1-6-1,5 1 0,3-9 1,3-1-1,1-2-1,-1-5 1,2-1-1,-1-2 0,-2-1 1,-1-3-1,-5 2 0,-1 0 1,-4 1 0,-9 13 0,9-18 0,-9 18 0,0 0 1,0 0-1,0 0 0,-11 14 0,7-2 0,0 2 0,1 2-1,2 1 1,2-3-1,3-3 0,2 0 0,3-2 0,1-5 0,4-2 0,2-3-1,5-6-1,0 1 1,3-6-1,1-3 0,0-6 0,0 1 1,0-5 0,-2-2 0,-3-1 0,-3-3 1,-4 0 0,-3-3 0,-4 1 1,-5 0-1,-2-1 0,-6 2 1,1 3 0,-5 5 0,2 5 0,-3 5 1,0 6-1,0 8 1,2 8 0,-1 6 0,2 7 0,1 9 0,3 6-1,3 6 0,2 4 0,5 4 0,4-1-2,6 1-2,0-5-4,9 0-8,0-4-19,1-7 0,3-4 0,0-10-2</inkml:trace>
</inkml:ink>
</file>

<file path=ppt/ink/ink2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28:51.294"/>
    </inkml:context>
    <inkml:brush xml:id="br0">
      <inkml:brushProperty name="width" value="0.05292" units="cm"/>
      <inkml:brushProperty name="height" value="0.05292" units="cm"/>
      <inkml:brushProperty name="color" value="#7030A0"/>
    </inkml:brush>
  </inkml:definitions>
  <inkml:trace contextRef="#ctx0" brushRef="#br0">2191 6380 2,'0'0'10,"0"0"1,0 0-1,0 0-2,0 0 0,8-3 0,-8 3 0,0 0 0,0 0 0,0 0 1,0 0-2,6-12 1,-6 12 0,0 0-2,0 0 1,-2-14-3,2 14 0,0 0-1,-6-13 1,6 13-2,-7-10 0,7 10 0,-9-11-1,9 11 0,-13-8 0,13 8 0,-14-5 0,5 5-1,-3 0 1,2 3-1,-4 1 1,0 0 1,1 2-1,0 0 0,-1 2-1,3 0 1,1 4-2,-1 1 3,4-1-3,2 5 1,1 0-1,2 3 2,2 1 0,2 0 0,3 0 0,3-1 0,6 0 0,1-3 0,2-2-1,2-1 1,1-2-1,0-4-1,1-2-2,-2-1-2,-2-6-5,0-3-9,2 3-8,-6-11-2,6 5 1,-7-9 1</inkml:trace>
  <inkml:trace contextRef="#ctx0" brushRef="#br0" timeOffset="1076.2152">2376 6361 7,'-3'-11'9,"3"11"-1,0 0-1,-4-12 1,4 12-3,0 0 1,0 0 1,0 0-2,-1 17 3,0-4-3,3 6 2,-1 5-1,1 5 0,-2 2-2,2 3 0,-1 0-2,0 0 0,0-4-1,-1-2-1,0-4-1,0-2 0,0-5-3,0-3-2,1-1-4,-1-13-4,0 20-6,0-20 0,0 0 0</inkml:trace>
  <inkml:trace contextRef="#ctx0" brushRef="#br0" timeOffset="1466.293">2593 6345 9,'5'25'16,"-9"-5"-6,3 12 2,-6 1 0,4 11 0,-5 0-2,1 5-1,0-4-3,2 0-2,1-7-1,3-4-2,0-5 0,0-8-1,0-5-2,1-4-3,0-12-5,0 0-11,0 12 1,0-12 0,-2-13 0</inkml:trace>
  <inkml:trace contextRef="#ctx0" brushRef="#br0" timeOffset="1790.358">2334 6625 5,'0'0'18,"-1"18"2,1-18 2,0 0-8,8-7-1,1 6-1,2-3 0,1 0-1,3 0-3,0-2-2,-1 4-2,0-4-2,-1 1-3,0 1-5,-2 0-5,-1-2-7,4 6-7,-5-8-2,6 6 2,-4-9 0</inkml:trace>
  <inkml:trace contextRef="#ctx0" brushRef="#br0" timeOffset="2474.4948">2971 6503 8,'0'0'9,"-13"-14"0,13 14 0,-11-4 1,11 4 0,-13 0 0,13 0 0,-16 7-2,7 0 0,-1 2-2,-2 2-1,0 6 0,-1 0-1,0 4 1,0 1-1,2 2 0,0 0 0,2 1 0,3-2-1,3-2 0,1-1 0,3-1 0,2-3 0,2-1 0,3-2-1,3-3 1,2 0 0,1-3-1,2-3 0,1 0-1,1-4 0,1-1 0,0-4 0,0-1-1,-1-3 1,-1-2-1,-2-3 0,-1-1 1,-2-2-1,-1-3 0,-4 0 0,-2-2-1,-2 1 1,-2-1 0,-3 2-1,-2-1 1,-1 2 0,-4-1-1,-2 4 1,-1 1-1,-1 2 0,-1 1-1,1 3-3,-3 2-3,2 6-5,0 3-5,-2 0-9,5 12-1,-6-4 1,6 11 2</inkml:trace>
  <inkml:trace contextRef="#ctx0" brushRef="#br0" timeOffset="3458.6916">2046 7019 7,'0'0'13,"2"-12"-2,-2 12 3,0-14-2,0 14-1,0-13 0,0 13 0,-2-10-1,2 10-2,0 0 0,0 0-2,0 0 0,0 0-2,0 0-1,0 0 1,0 0-1,-6 11-1,5 6 1,1 4-1,-1 7 0,2 6 1,-2 5-2,2 6 1,1 4-2,-1 2 1,2 3-1,-1-2 1,2 3-1,-3 0 1,3-1-1,-3-3 1,1-3-1,-2-1 1,1-4-1,0 0 0,-1-4 1,0-3-1,1-2 0,-1-2 1,0-4-1,0-2 0,-1-3 0,0-3 0,-1-5 0,0-2-1,2-2-2,0-11-3,-1 13-2,1-13-3,0 0-6,0 0-10,0 0 0,0 0 2,-5-20 2</inkml:trace>
  <inkml:trace contextRef="#ctx0" brushRef="#br0" timeOffset="4939.9876">2076 7913 9,'0'0'19,"-6"16"-1,6-16-2,-6 19-2,1-7-1,0 4-2,1 3-1,-2 1 0,2 4-3,-2 1 0,3 4-1,-3 2 1,4 4-2,-1-1 1,2 3-2,0-1 1,1 2-1,-1 1 0,2 1-1,-1-1 0,2 1-1,-2 0 0,1 4 0,0-1 0,0 1 0,-1-1 0,1 2 0,-2-1 0,1 2-1,-2-4 1,2 1-1,-2-1 1,2-1-2,-1 1 2,1 0-2,0-1 1,2-2 1,-1 2-1,1 1 0,-1 0 0,1 0 1,-1-2 0,1 1-1,-1 0 0,-1-1 1,0-1-1,0 1 1,-1-1-1,1 2 1,-2-1-2,0 1 2,0-3-2,1 0 1,0 0 0,0 0-1,0-1 1,1-2-1,0-2 1,1 0 0,-1 0-1,0 3 0,0-1 0,0 0 0,-1-1 0,0 2 0,0 1 0,1 0 0,-1 0 0,0-2 1,-2 0 0,0 0-1,0-1 0,0 0 1,1-2-1,-1-2 0,0-3 1,1 0-1,-1-2 0,1-3 0,0-1 0,0-2 0,-1-1 0,1-1 0,-1-2 0,0-1 0,0-1 0,0-1-1,1-2 1,2-10-1,-5 18-3,5-18 0,-2 14-6,2-14-12,0 0-14,-7-11 1,7-4 0,4-4-1</inkml:trace>
  <inkml:trace contextRef="#ctx0" brushRef="#br0" timeOffset="6701.34">2087 11201 29,'0'0'18,"-2"-21"0,1 11-5,-7-2 1,0 2-3,-1-1-2,-2 2 1,0 2-2,-5 1 1,2 3-2,-4 3 1,1 5-1,-3 2-2,1 8 1,-3 3-1,2 8 0,1 0-2,2 7 0,3-3 0,7 2-1,4-3 0,6-1-1,5-3-1,5-8-2,5 1 0,0-10-5,4-1-4,0-6-13,-4-7-7,8 0-1,-6-11-1,6 3 3</inkml:trace>
  <inkml:trace contextRef="#ctx0" brushRef="#br0" timeOffset="6964.3926">2260 11089 22,'0'0'22,"6"31"1,-7-8 1,3 7-12,-1 6-2,1 5-3,0 4-2,0 2-2,-1-1-4,2-5-3,1-3-3,1-8-5,3-2-5,-6-14-8,10 1 0,-12-15 3</inkml:trace>
  <inkml:trace contextRef="#ctx0" brushRef="#br0" timeOffset="7220.4436">2446 11047 22,'2'11'25,"-7"-1"2,5 16 2,-6 3-8,2 7-8,0 7-2,-1 5-3,2 2-4,1-1-1,3-2-5,1-2-1,1-9-5,3-5-6,3-2-10,-6-16-5,7 4 2,-10-17-1</inkml:trace>
  <inkml:trace contextRef="#ctx0" brushRef="#br0" timeOffset="7445.4886">2306 11356 72,'-18'12'29,"18"-12"-1,0 0-5,0 0-18,13-2-4,-1-4-3,2-3-5,3-3-7,3 1-8,-5-6-5,9 8-2,-10-8 3</inkml:trace>
  <inkml:trace contextRef="#ctx0" brushRef="#br0" timeOffset="7882.5762">2543 11466 19,'9'22'20,"-6"-9"-1,10 0-2,-5-2 0,2-3-4,-10-8-1,15 15-2,-15-15-3,11 16-1,-11-16-2,-1 19 0,-2-9-2,-4 2 1,-1 1-1,-3-1 1,0-1-1,-5 0 0,3-1 0,-2 0 1,2-3 1,-1-2-2,3-1 2,0-4-1,11 0 1,-17-4 1,17 4-1,-7-11 0,7 11-1,3-15 0,-3 15-1,12-16 1,-2 11-2,1 0 0,3 1-1,1 3 0,0 0-1,0 3-2,-3-3-4,6 4-9,-4-3-13,0-5-4,2 1-1,-2-5 0</inkml:trace>
  <inkml:trace contextRef="#ctx0" brushRef="#br0" timeOffset="9843.9684">1434 9790 31,'0'0'22,"-12"-13"2,12 13 1,0 0-8,-4-10-2,4 10-3,0 0 0,13-5-2,-4 1-1,5 6-2,9-6-3,6 4 0,6-3-1,9 3-1,8-3 0,7 3-1,7-2 0,2 1 0,1 0-1,0-1 0,2 1-1,0 0-1,-2 1-1,-5-1-2,1 3-4,-6-4-8,-4 0-10,2 2-4,-12-6 0,-1 2 1</inkml:trace>
  <inkml:trace contextRef="#ctx0" brushRef="#br0" timeOffset="10710.1416">1331 8762 19,'-9'0'11,"9"0"2,0 0 1,-9 1-1,9-1-1,0 0-1,0 0-1,0 0-2,0 0 0,0 0-2,17 1 1,-2 0-1,8 4 0,8-3-2,9 4 0,8-1 0,9 2 0,10-3-1,5 2-2,4-1-1,2-3-2,0 0-3,-1-3-5,1-3-8,0 4-9,-11-11-1,4 6 1,-10-10 0</inkml:trace>
  <inkml:trace contextRef="#ctx0" brushRef="#br0" timeOffset="11446.2888">1413 8081 36,'-10'-1'18,"10"1"1,0 0 2,0 0-11,0 0-6,15 14 0,3-7 1,10 0 0,12 1 2,14 0 1,13 2 0,14-3-2,10 0-1,5-3-2,6 1-1,-1-4-1,0-3-3,-3-1-5,-6-2-3,-6-5-7,-2 4-10,-10-10 0,1 4 0,-14-7 2</inkml:trace>
  <inkml:trace contextRef="#ctx0" brushRef="#br0" timeOffset="11958.3912">1267 7503 74,'-17'-7'25,"17"7"-1,-13 4-4,22-4-17,10 4-1,13 1 0,7 1-1,15 2 0,9 1 0,15 0 1,9-2-2,7-2-1,3 0-1,5-1-1,3-2-3,1-2-6,2 6-10,-8-9-4,5 9 1,-10-10 0</inkml:trace>
  <inkml:trace contextRef="#ctx0" brushRef="#br0" timeOffset="13394.6784">2547 11642 19,'0'0'21,"0"0"0,-12 4 0,12-4-5,0 0-3,0 0-1,0 0-1,0 0-2,0 0 0,14 9-1,-6-5-1,3 0 0,5 3-2,-2-1-1,6 5-1,-2-1-1,2 4 0,-3 0-1,1 4 0,-6-2 0,-1 1-1,-3-1 1,-4 0-1,-6-1 1,-4 1 0,-6-4-1,-5 0 2,-7 0-1,-2-2 0,-4 0-1,-2-3 0,-1 0 0,0-4-1,1 1-1,5-2-1,6 0-2,0-3-8,6-4-17,15 5-2,-15-8 0,15 8 0</inkml:trace>
  <inkml:trace contextRef="#ctx0" brushRef="#br0" timeOffset="20622.1236">2500 11628 2,'0'0'18,"0"0"3,0 0 2,0 0-7,0 0 1,0 0-3,0 0 1,0 0-1,0 0-2,0 0-2,0 0-1,15 0-2,-7-4-1,6 1 0,1-1-3,5 3 0,-1-2 0,5 3-1,-2 1-1,2 3-1,0 2 1,-2 2-2,-3 4 2,-3 2-1,-4 3 0,-4 4 0,-6 0-1,-6 1 1,-8 2-1,-6-2 1,-5-2 0,-3-2 0,-3-1 0,-2-4 0,-1-3 0,2-1 0,3-4 1,3-1-1,2-3 1,3-2 0,2-2 1,4-1-1,2-3 1,11 7-1,-8-17 1,8 17 0,13-15 0,1 9-1,5 0 1,4 3-1,5 2 0,3 3-1,-1 3 0,1-1 0,-2 6-2,-3-4 0,0 3-3,-8-4-2,-1 2-5,-8-9-10,-9 2-12,16-11 0,-14-4 0,3 1 2</inkml:trace>
  <inkml:trace contextRef="#ctx0" brushRef="#br0" timeOffset="21051.2094">2723 11108 49,'0'0'27,"2"33"2,-2-8 0,4 11-17,1 6-3,3 5-1,3 1-3,0-4 1,3-3-2,2-9 1,3-7-1,0-11 1,2-4-1,-2-13 1,1-5 0,-5-8-2,0-3 2,-6-5-3,-5-3 0,-5-5-2,-5 0 2,-7-1-3,-2 3 2,-6 2-1,-2 2-1,0 6 1,-3 5-1,4 4-1,1 3-2,5 7-3,0-2-4,16 3-6,-11-4-6,11 4-2,8-10-3,4-3-3,8 3 2,-1-10 1</inkml:trace>
  <inkml:trace contextRef="#ctx0" brushRef="#br0" timeOffset="21252.2496">3001 10990 28,'14'-4'24,"5"17"2,-9 4-1,0 13-5,-2 11-3,-3 8-4,0 7-2,-2 5-2,0 3-5,-1-4-1,-1-3-5,1-10-2,-1-9-5,1-9-3,2-10-8,-4-19-10,12 1 1,-8-20 1,11 0 2</inkml:trace>
  <inkml:trace contextRef="#ctx0" brushRef="#br0" timeOffset="21480.2952">3302 11032 59,'0'20'32,"3"19"-1,-5 7 1,-1 7-13,3 8-6,-5 0-6,0 0-7,-1-6-3,0-7-5,3-8-7,-1-8-9,0-15-7,5-1-3,-1-16 3,0 0 3</inkml:trace>
  <inkml:trace contextRef="#ctx0" brushRef="#br0" timeOffset="21660.3311">3067 11333 81,'0'0'32,"9"25"-1,4-16-1,8-1-25,5 1-22,-1-10-10,7-1-4,-4-14-1,3-3 1</inkml:trace>
  <inkml:trace contextRef="#ctx0" brushRef="#br0" timeOffset="23512.7016">2787 9674 31,'0'0'22,"-3"-10"0,3 10 2,0 0-10,-10 13-3,4-3-3,-2 7-1,-2 5-1,-2 5 0,2 4-1,-1 3 0,3 2-2,2-2 0,4-2 0,2-7 0,5-3 0,4-8 1,3-4 0,2-8-1,4-4 1,2-9-1,1-3 0,0-6-1,0-2-1,-1-2-1,-2-3 0,-3-1 1,-3 0-1,-7 1 1,-1 2-1,-6 3 0,-3 4 0,-3 0 0,-4 6 0,-3 7 0,-2 5 0,-3 5-1,-1 5-1,2 6-2,-2 2-2,6 3-5,-2-3-5,7 1-7,5 1-6,3-9-3,8 1 3,-6-12 1</inkml:trace>
  <inkml:trace contextRef="#ctx0" brushRef="#br0" timeOffset="23806.7604">3079 9608 50,'0'0'25,"0"0"3,6 19-1,-6-1-12,0 8-4,-3 7-1,2 6-1,-4 6-3,1 5-2,-2 0-1,1-2-2,1-4-1,-1-5-1,3-7-1,1-6-2,1-5-3,-1-9-7,1-12-10,0 0-6,0 0 1,12-8 0</inkml:trace>
  <inkml:trace contextRef="#ctx0" brushRef="#br0" timeOffset="24082.8154">3280 9533 51,'0'0'26,"7"15"2,-5 9-2,-7 10-12,1 8-3,-5 10-2,1 5-2,-3 4-3,-2 0-2,1-4-2,1-3-2,1-8-1,3-6-5,1-11 0,5-6-4,-1-9-3,2-14-6,3 11-7,-3-11 2,2-14 1,-4-6 3</inkml:trace>
  <inkml:trace contextRef="#ctx0" brushRef="#br0" timeOffset="24264.852">3105 9938 51,'0'0'28,"0"0"1,0 0 0,17 13-7,-2-8-14,1-2-5,1-2-11,2-2-10,3 2-10,-7-11 0,5 4-1,-9-11 1</inkml:trace>
  <inkml:trace contextRef="#ctx0" brushRef="#br0" timeOffset="25920.183">2177 8850 10,'0'0'11,"0"0"1,-11-2-1,11 2-1,0 0 1,0 0-2,0 0-2,0 0 1,0 0-1,0 0-1,0 0 0,0 0-1,0 0 0,0 0-1,0 0 0,0 0-1,15-7 0,-15 7-1,19-7 1,-3 2 0,3 1 0,6-2 0,3 0 1,4-1-1,3 0 1,1 0-1,2 1-1,-1 0 0,-2 2 0,-2 0-2,-5 1 1,-3 0-1,-2 2-1,-6 0 0,-3 0-2,-3 1-4,-11 0-9,10-4-10,-10 4-2,0 0 0,0 0 1</inkml:trace>
  <inkml:trace contextRef="#ctx0" brushRef="#br0" timeOffset="27198.4386">1080 8723 14,'0'0'21,"-12"-2"0,12 2-3,-11-3-3,11 3-2,-10 3-4,10-3-1,-17 15-2,17-15 1,-24 35-1,24-35 0,-24 48-1,24-48-1,-14 56 2,13-30-4,4-5 2,3-3-3,6-7 3,2-2-2,8-8 0,-1-2 1,6-6-1,-2-1 4,1-5-4,-4 0 2,-2-3-2,-4 1 1,-7-3-2,-5 3 1,-5 0-2,-6 3 0,-4 0-1,-5 3-1,-5 2-2,-4 1-4,25 6-4,-54-1-10,25 0-6,29 1-2,-48 2 0,48-2 1</inkml:trace>
  <inkml:trace contextRef="#ctx0" brushRef="#br0" timeOffset="27499.4988">655 8721 43,'0'0'28,"-11"46"1,11-46 0,5 45-11,0-10-7,2 6-2,-2 7-3,-1 2-2,-1 2-2,-2 2-1,-1-6-2,-1-4-2,2-9-2,-1-35-5,0 52-6,0-52-13,0 0 0,0 0 0,0 0 2</inkml:trace>
  <inkml:trace contextRef="#ctx0" brushRef="#br0" timeOffset="27740.547">918 8664 53,'0'0'29,"0"0"0,9 59-1,-16-20-8,3 8-9,2 5-3,-2 2-8,-2 0-4,-1-6-4,1-2-3,2-8-8,4-38-5,2 52-5,-2-52 2,0 0 2</inkml:trace>
  <inkml:trace contextRef="#ctx0" brushRef="#br0" timeOffset="27981.5952">670 8948 81,'0'0'31,"-32"20"2,32-20 1,0 0-22,0 0-4,0 0-2,45 25-3,-45-25-3,50-5-4,-50 5-8,60-21-12,-26 1-7,3 0-4,3-9 1,1 1 2</inkml:trace>
  <inkml:trace contextRef="#ctx0" brushRef="#br0" timeOffset="28710.741">2898 8292 42,'0'0'20,"4"-12"0,-4 12-4,0 0-10,-10 10 2,1 2-2,-3 3 1,0 5 1,-2 2-1,4 4 1,1-1-2,5 2 1,2-4-1,7-3 0,3-6-2,6-4 0,4-9 0,4-5 0,1-7 0,3-3-1,-3-7-1,1-3 0,-2-3-2,-3-1 1,-5-1 0,-4-2-1,-5-1-1,-3 1 2,-4 1-2,-3 5 2,-4 3-2,-4 3 1,-2 7-1,-2 8 2,-1 5-2,-1 6 1,4 7-2,-4 0-2,7 6-3,-1-3-3,8 3-3,4-5-5,6-2-4,5-1-4,1-12-4,13 2 4,-6-12 2</inkml:trace>
  <inkml:trace contextRef="#ctx0" brushRef="#br0" timeOffset="28974.7938">3229 8006 47,'4'-10'24,"-4"10"4,-1 12 0,-2 3-14,3 8-3,-3 7-2,1 9-3,-3 2 3,1 5-4,-1-1-3,0-1-1,3-3-1,0-6-2,1-5-2,1-9-2,3-3-8,-3-18-8,0 0-7,20 5-1,-14-22 2,7 2 1</inkml:trace>
  <inkml:trace contextRef="#ctx0" brushRef="#br0" timeOffset="29207.8404">3382 8013 35,'2'-10'25,"0"24"1,-9 2 1,5 13-9,-5 10-8,-3 4-2,1 7-1,-2 2-4,2-1-4,1-2-3,0-5-5,2-7-5,3-7-3,0-9-3,3-5-3,0-16-2,0 0 2,-10-8 2</inkml:trace>
  <inkml:trace contextRef="#ctx0" brushRef="#br0" timeOffset="29396.8782">3226 8332 35,'-9'-9'26,"9"9"2,0 0-2,12 9-5,-3-3-9,6 1-4,1-1-5,4 0-4,-2-5-5,2-2-7,-2-2-7,-6-11-6,3 4-1,-10-15 1,3 4 1</inkml:trace>
  <inkml:trace contextRef="#ctx0" brushRef="#br0" timeOffset="30368.0724">2772 7425 36,'-3'15'25,"6"6"2,-7-3-1,3 5-11,0 5-2,0 0-5,1 4-1,0-4-2,3 2 1,1-4-1,3-3-2,1-5 1,2-4 0,-1-4-1,2-3 1,1-3-2,-1-3 1,0-5-1,2 0-1,-3-6 1,1 0-1,-2-3-1,-1-2 1,-3-2-1,-3-1 0,-2-6 0,-6 2 0,-5 0 0,-4 0 0,-4 3 0,-4 3 0,-4 3-1,-2 6 1,-2 7 0,-1 3-1,2 7-1,2-2-4,5 6-4,2-4-3,8 2-4,4-4-2,9-8-4,10 8-2,3-15-4,10 4 3,-2-11 5</inkml:trace>
  <inkml:trace contextRef="#ctx0" brushRef="#br0" timeOffset="30605.1196">2976 7402 13,'18'3'19,"-9"-2"2,2 13 3,-7 0-4,0 10-4,-2 4-2,-1 3-2,1 5-2,-3 1-2,1-1-2,-2-2-2,3-4-1,1-5-3,-1-7-2,2-4 0,-3-14-4,0 0-11,14 11-7,-10-22-3,5 4-1,-3-10 2</inkml:trace>
  <inkml:trace contextRef="#ctx0" brushRef="#br0" timeOffset="30863.1714">3140 7383 24,'0'0'21,"-2"-13"2,2 13 3,-2 24-7,-2 0-4,2 8-3,-2 4-2,2 7 1,-1 1-4,1 2-1,-1-2-4,2-4-2,2-5-2,0-6-2,3-3-5,-2-8-3,5-6-8,3-1-8,-10-11-1,17-3 2,-14-11 1</inkml:trace>
  <inkml:trace contextRef="#ctx0" brushRef="#br0" timeOffset="31081.215">3017 7649 58,'0'0'29,"-8"8"-1,8-8 1,0 0-16,10 10-3,0-9-3,1-2-3,3-3-5,5-2-8,-1 1-10,0-8-10,6 5 1,-5-11-2,2 5 0</inkml:trace>
  <inkml:trace contextRef="#ctx0" brushRef="#br0" timeOffset="52880.574">3601 9941 6,'8'-11'7,"3"4"0,-4-5 1,2 2 1,-5-5 1,2 3-1,-4-7 2,0 3 0,-3-5 0,0-1-2,-4-3-2,0 0 0,-4-5-2,0-2 1,-4-3-1,-5-5-2,-2-1-1,-5-3 0,-4-2 0,-4 0-1,0-1-1,-4-1 1,-2 4-1,2 2 1,-1 2 0,-1 4 0,1 4 0,0 3 0,-1 6 0,2 4 0,-4 6-1,-1 3 1,1 5-1,0 5 0,-2 5 0,0 5-1,1 5 1,1 5 0,1 4 0,0 5 0,4 3 0,1 6 0,-1 2 1,2 0-1,1 4 0,1 3 1,2 2 0,3-2-1,0 1 0,4-1 1,3-1-1,2 0 1,4 2-1,2-3 0,3 0 0,4 0 0,3 0 0,3-1 0,1-1 0,4 0 0,5-2 0,2 0-1,1-3 2,3-1-2,2-3 1,1-4 0,2-1 0,-1-4 0,2-3 1,-1-1-1,2-3 0,3 1 0,1 0 0,1-1 0,2-1 0,2-3 0,3 0 0,4-5 0,1-2 0,1-4 1,3-5 0,-1-2 0,3-6 0,1 0 0,-1-5 0,-1-3 1,1-3-1,-3-3 0,0-4 1,-1-6 0,0-6 0,-3-7 2,-2-3-1,-4-7 0,-2-5-1,-7-6 1,-4 0-2,-7-4 0,-5 1-2,-9 3-3,-8 2-8,-7 2-14,-7 10-4,-14-4-1,-4 5 0</inkml:trace>
  <inkml:trace contextRef="#ctx0" brushRef="#br0" timeOffset="59035.8048">3516 9313 3,'17'11'13,"-4"-5"-2,6 5 1,-2-8-1,4 4 0,-2-6 0,5 2-1,-2-7 1,2-1-3,1-4 0,-1-4-2,2-4 0,0-4-1,-1-4 0,0-3-1,1-5-1,-2-3-1,2-2 0,1-5-1,0-3 1,0-3-1,0-2 0,-1-4-1,1-4 1,-2-1-1,-3-3 1,0-4 0,-3 1-2,-2-2 2,-2-3-1,-1-3 0,-1 1 0,-3-2-1,-1-2 1,-1-2 0,-4-1 0,0 1-1,-3-1 1,-6 1 0,-1 1-1,-4 1 1,-2 1-1,-4 0 1,-3 0 0,-3 1 0,-4 2-1,-2 2 0,-4-2 1,-2 3-1,-3 3-1,-1 0 1,0 4-1,-2 2 1,-2 1 0,-1 2 1,0 6-1,0 3 1,-1 3 2,-1 4-3,-1 4 3,0 3-3,1 4 1,1 6-2,0 1 2,1 6-2,1 3 1,0 2 1,1 6-2,1 3 2,2 4 0,1 3 0,1 1 0,1 6 1,3 0 0,2 3-1,1 1 2,2 1-1,2 1 0,1 1 0,2-2-1,3-2 1,2-1-2,2-2 2,2-3-2,4-1 1,9-6-1,-12 7 2,12-7 0,0 0 0,0 0-1,0 0 0,-1-12 2,1 12-3,9-20 2,-3 7-4,4-3 3,2-3-4,1-2 2,2 3 0,0-3-2,1 1 2,0 1 0,-1-1 1,1 3-1,-1-1 2,-1 3 0,0 0 1,-3 1-1,-1 4 1,-1 0-1,-9 10 1,11-11 0,-11 11 0,0 0 0,0 0-1,0 0 1,0 0-1,-15-2-1,5 6 1,-1 1 0,-4 0 0,-3 5-1,-1 0 1,-2 3 0,-3 2 0,2 2 0,-2 0 0,0 2 0,2-1 0,2 0 1,3 1-1,3-3 2,3 1-1,2 0 1,1-1 0,4-1-1,1-1 1,1 2-2,3-2 2,0 0-1,3-2 1,3 1-1,3 0 2,4 1-1,5 1 0,4 3 0,6 3-1,5 3-2,5 7-8,3 7-17,-5-6 0,5 6-1,-10-12 0</inkml:trace>
  <inkml:trace contextRef="#ctx0" brushRef="#br0" timeOffset="77480.4928">8693 9218 7,'-8'-2'11,"8"2"-1,-11 1 1,11-1 0,-10 2-1,10-2 1,0 0-2,-11 4-1,11-4-1,0 0-1,-11 2 0,11-2-2,0 0 0,0 0-1,0 0 1,-9 5 1,9-5 0,0 0 0,9 4-1,-9-4 1,17 4 0,-4-2-1,3 2 0,8-1-1,5 2-1,5-3 0,6 3 0,5-2 1,1 2-1,2-1-1,1 0 0,-2 0 0,-1 0 0,-4 0-1,-5-1 0,-5 1 0,-5-1 1,-4 0-1,-4-1-1,-5 0 0,-5-2-1,-9 0 0,12 0-3,-12 0-2,0 0-2,0 0-6,0 0-5,-2-11-7,2 11-1,0 0 1,-10-10 2</inkml:trace>
  <inkml:trace contextRef="#ctx0" brushRef="#br0" timeOffset="77983.5934">8582 9344 25,'-13'-1'13,"13"1"1,-17 2-1,17-2 0,-8 3 0,8-3-2,0 0-2,0 0 0,0 0 0,17 5-1,2-2 0,4-4-1,7 2-1,7-4 0,6 3 0,3-2-3,3 0 0,-2-1-1,-2 1-1,-4 1 0,-3 0-1,-6 1-1,-5-3-4,-2 2-8,-4 4-17,-6-10 1,3 4-2,-6-11 1</inkml:trace>
  <inkml:trace contextRef="#ctx0" brushRef="#br0" timeOffset="80693.1354">9997 6986 2,'0'0'17,"0"0"-3,0 0-1,0 0-1,0 0-2,0 0 0,-11-3-2,2 1 0,0 2-4,-2 0 0,-1 2 0,-1 1-1,1 1 1,0 2-1,2-1 0,1 2-2,9-7 1,-14 14-2,14-14 1,-5 16-1,5-16 1,3 14-1,-3-14 1,9 11 0,-9-11 1,14 10 0,-14-10 0,16 3 1,-6-3 0,-1-2 1,-9 2-1,16-11 0,-16 11 0,17-17-1,-11 6-1,0 1 1,-6 10-1,8-18 0,-8 18-1,7-11 0,-7 11-1,0 0 0,0 0-1,2 10 1,-2 1 0,2 1-1,1 5 1,1 0 0,3 2 1,1-3 0,4-1 0,0-4 1,0-3-1,3-3-1,-2-5 1,1-5-1,-1-4-1,-2-4 1,1-3-1,-1-4-1,-2-2 0,1-5 0,-2-1-1,0-3 2,-3 0 0,-1-2-1,-2 0 2,-1 1 0,-2-1 1,-2 4 0,0 1 2,-4 3-2,0 4 2,-1 4 0,0 4 0,8 13-1,-14-14 0,14 14 0,-14 7 0,8 6 1,1 4-1,0 6 0,1 2 0,2 6 1,1 0-1,2 3 2,4-3-1,2 0-1,0-4 0,3-3-2,0-3-1,-1-2-3,2-6-4,-2-3-5,0-3-3,0 3-7,-9-10-1,15 4 2,-15-4 0</inkml:trace>
  <inkml:trace contextRef="#ctx0" brushRef="#br0" timeOffset="82460.4887">10465 6957 15,'0'0'16,"-9"-1"0,9 1 0,-20 3-13,6 0-1,-3 0 1,-2 3 2,0 2-2,3 3 3,1 0-3,5 3 1,1-1-1,5 1 0,3-2 0,4 0 1,-3-12 0,15 12 1,-4-9-1,3-4 2,0-3-2,3-4 0,-1-4-1,2-3-2,-3-4 1,1-2-3,-1-3 2,-3-3-3,-1-1 1,-1-1-1,-3 0 1,-4-1 0,1 1-1,-4 4 3,-1 4-2,0 3 2,-2 3 1,3 15-1,-7-14 0,7 14 1,-12 7-1,6 3 0,-1 7-1,0 3 0,1 3 1,0 5-1,3 2 3,2 1-2,3-2 1,4-1 0,1-4-1,1-2 1,3-3 0,1-4 0,0-3-1,1-4 0,1-1 1,-2-3-1,1-3 2,0-2-1,-2-2 0,-1-1 0,0-2 1,-10 6-1,13-18 1,-8 8-1,-1-1 0,-2 1-1,-2 10 0,0-18 0,0 18-1,0 0 0,-6-10-1,6 10 1,-11 7-2,11-7 1,-12 17-2,6-6 2,0 2 0,2 0 0,2-2 0,2 1 1,2-2 0,-2-10 0,10 16 1,-10-16-1,18 8 1,-6-8-1,2-3 1,-1-2-1,2-4 0,1-2 1,-2-3 0,0-4-3,-2-3 3,-1-3-2,-2-1-1,1 1 1,-5-2-1,1 0 0,-2 2-1,-3 2 3,-1 3-2,-1 4 2,0 3-1,1 12 1,-8-13 0,8 13-1,-11 8 1,6 5 0,-1 5 0,1 4 0,0 4 2,2 2 0,1 1-1,3 0 1,1-1 0,2-3 0,1-3-1,1-5 1,-1-3-3,1-2 1,-6-12 1,7 14 0,-7-14 0,0 0 1,0 0-1,10 3 1,-10-3 0,5-10-1,-5 10 1,8-15-1,-8 15-1,9-19 1,-9 19-1,8-15-1,-8 15 1,0 0-1,0 0 0,10-5 0,-10 5 1,6 13-1,-6-13 1,8 18 0,-8-18 0,15 17 1,-6-10 0,0-1 0,1-3 0,1-1 0,1-2 0,-2-3 0,0 0 0,0-3 0,-10 6 0,15-9 0,-15 9 0,9-10-1,-9 10 0,0 0-1,0 0 0,0 0 0,0 0 0,0 0 0,9 11 1,-9-11 0,7 13 0,-7-13 1,13 11 0,-13-11 0,18 6 0,-9-6 0,1-1 0,0-3 0,0 0 0,-1-3-1,-1 0 1,-8 7-1,14-17 0,-14 17 0,10-15-1,-10 15 0,0 0-1,12-6 0,-12 6 1,9 17-1,-3-3 1,0 6-1,2 3 2,-1 5-1,0 1 1,-2 3 0,-1-2 1,-3-1-1,-4-2 1,-5-5 0,-3-3 0,-5-4 0,-5-4-1,-4-6 0,0-3-2,0-5 0,-1-5-3,7-1-3,1-9-4,9-2-4,5-3-6,6-9-7,11 4 0,2-8 2,10 7 1</inkml:trace>
  <inkml:trace contextRef="#ctx0" brushRef="#br0" timeOffset="83190.6348">11356 6896 1,'-1'24'17,"-15"-14"2,2 10 0,-9-4-7,0 4-3,-2 0-1,1 0 2,3-3-1,5 1-1,5-3-1,3-2 1,8-13 0,0 16 0,0-16-1,17 5-1,-2-7-1,1-4-1,5-1-1,2-5 0,2-1-3,1-3 1,-2-3 0,-1-1-2,-1-3 2,-3-3-2,-3-1 0,-5-1 0,-5-1-2,-3 1 1,-3 0 0,-3 1 2,-2 6-2,-3 4 2,-2 4 0,-1 6 0,-2 6 1,0 7-1,-1 5 1,1 8-1,-1 3 2,4 6 0,1 1 1,6 3-1,6 1 0,3-3 0,6-2-1,5-5 1,4-2-2,3-4 1,3-4-1,1-5 0,1-4 1,1-2-1,0-6 1,1-3-1,-2-3 0,-2-4 0,-2-3 1,-3-4-2,-5-3 1,-3-2-2,-6-1 0,-4 1-1,-6 2 1,-3 4-1,-6 4-1,-2 6 3,-4 9-1,-2 9 1,0 8 3,1 5 0,3 5-1,5 6 2,5 1-1,7 3 0,9 0-1,8-2 0,9-5-5,7 1-6,4-4-11,1-10-8,8 1 0,-5-16 0</inkml:trace>
  <inkml:trace contextRef="#ctx0" brushRef="#br0" timeOffset="102343.4644">8535 8326 26,'0'0'23,"0"0"1,0 0 1,-1-13-4,1 13-2,0 0-3,0 0-3,0 0-2,0 0-4,0 0-3,0 0-2,0 0-1,0 0-1,0 0-2,0 0-1,0 0-3,0 0-7,0 0-7,1-11-10,-1 11 1,0 0-2,17-4 2</inkml:trace>
  <inkml:trace contextRef="#ctx0" brushRef="#br0" timeOffset="102675.531">8963 8315 54,'0'0'31,"0"0"0,0 0-1,0 0-6,0 0-15,0 0-5,0 0-2,0 0-3,0 0-3,0 0-2,-12 4-4,12-4-6,0 0-5,-17 6-6,17 5-1,-9-6 1,8 11 1</inkml:trace>
  <inkml:trace contextRef="#ctx0" brushRef="#br0" timeOffset="103371.6702">8487 9099 40,'0'0'27,"0"0"1,3 12-2,-3-12-12,0 0-5,0 0-1,0 0-3,0 0-2,0 0 0,9-5-2,-9 5-1,9-9-2,-9 9-3,13-10-6,-13 10-8,21-6-9,-21 6-1,22-5 2,-11-4 0</inkml:trace>
  <inkml:trace contextRef="#ctx0" brushRef="#br0" timeOffset="103589.7136">8816 9094 71,'0'0'30,"11"11"-3,-11-11-2,0 0-22,0 0-8,0 0-5,0 0-4,0 0-9,0 0-5,3-15 2,-3 15 1</inkml:trace>
  <inkml:trace contextRef="#ctx0" brushRef="#br0" timeOffset="106947.3852">8871 8250 11,'0'0'12,"-7"-13"-2,7 13 1,0 0-1,0 0 1,0 0-1,0 0 3,-2-10-4,2 10 0,0 0-1,-1-13-2,1 13 1,1-10-2,-1 10 0,4-13-1,-4 13 1,10-17-1,-10 17 0,16-15-1,-7 6-1,3 0 0,2 0 0,-1 0-1,2 1 0,0 0 0,1 0-1,0 2 1,-1 0-1,1 1 1,0 1-1,4 0 0,-2 1 0,4-1 0,-1-1 0,1 1 0,2-1 0,-2-2 2,2 0-2,-4-1 0,0-3 0,-2 1 1,-2-3-1,0-1 1,-1 0 0,-2-2-1,-1-1 1,0 1-1,-2-2 1,0 1-1,0 2 1,-4 0 0,2-1 0,-3 4 1,2 1-1,-7 11 1,7-17 0,-7 17-1,4-11 1,-4 11-1,0 0 0,0 0-1,0 0 1,0 0-1,0 0 0,4-10 1,-4 10-1,0 0 0,0 0 1,0 0-1,0 0 0,0 0 0,0 0 0,0 0-1,0 0 1,0 0 0,0 0-1,0 0 1,-9 4-1,9-4 1,-13 6 0,13-6-1,-18 11 1,6-6 0,-1 2-1,2 0 1,0-2 0,2 0 0,9-5 0,-11 6 1,11-6-1,0 0 1,0 0-1,0 0 1,0 0-1,-2-11 0,2 11 1,3-13-1,-3 13 0,4-16 0,-4 16 0,5-15 0,-5 15 0,3-12-1,-3 12 1,0 0-1,0 0 1,7-10-1,-7 10 0,0 0 1,9-2-1,-9 2 0,9 2 1,-9-2 0,15 2 0,-15-2-1,17 5 1,-8-2 0,2 2 0,1-1 0,-1 1 0,0 1 0,0-1 0,-1 0 0,-1-1 0,-9-4 0,14 7 0,-14-7 0,10 5 1,-10-5-1,0 0 0,0 0 1,8 3-1,-8-3 0,0 0 0,0 0 0,0 0 0,0 0 0,0 0 0,0 0-1,0 0-1,0 0-4,8 12-10,-8-12-12,0 0-1,0 0-1,2 10 1</inkml:trace>
  <inkml:trace contextRef="#ctx0" brushRef="#br0" timeOffset="112186.4327">20097 7363 11,'0'0'19,"0"0"1,2-11-1,-2 11-7,0 0-1,-1-11 0,1 11-2,0 0 1,-15-8-2,15 8 0,-17 0-1,3 1 1,0 5-1,-3 2 0,0 6 0,-3 2-1,1 7-2,-3 2 0,3 7 0,3-1-2,2 3 0,6-1-1,4-1 1,7-1-2,5-4 1,9-5-1,3-5-1,7-3 0,1-4-1,1-4 0,-2-8-4,0 0-3,-3-6-7,-4-5-8,1 1-6,-9-7-1,3 3 1,-6-8 1</inkml:trace>
  <inkml:trace contextRef="#ctx0" brushRef="#br0" timeOffset="112704.5364">20258 7487 23,'0'26'22,"-3"-12"1,7 8 2,-6-2-9,4 2-6,1-1-1,1-1-4,-1 0-1,3-5-1,-1-2 1,-1-3-2,-4-10 1,15 11-1,-6-11-1,0-3 0,3-3 0,0-3-1,0-1 0,2-3-1,-1 0-1,0-1 1,0-3 0,-1 3 1,-2 0-1,-1 3 2,0-1-1,-9 12 2,12-16 0,-12 16 1,0 0 0,0 0 1,8 0 1,-8 0 1,-2 23-1,-1-4 0,1 8 0,-1 5-2,0 13 1,0 1-1,1 7-1,0 2-1,2 1 0,0-1-1,2-4-1,1-4-1,-1-8 0,3-2-1,-4-9-3,3-4-3,-3-6-11,-1-18-8,6 19-3,-6-19 0,9-7 2</inkml:trace>
  <inkml:trace contextRef="#ctx0" brushRef="#br0" timeOffset="113569.7094">20782 7625 18,'0'0'21,"-5"-19"1,5 19 4,-18-6-12,3 7 1,0 4-2,-4 3 0,2 6-2,-2 4-2,4 3 1,0 4-5,5 3 1,2 3-3,5 0 0,3 0-2,5-3 1,4-5-1,4-1 1,2-7-1,4-3 0,2-7 0,1-4-1,3-5 1,1-4-1,1-7 0,0-4-1,1-4 1,-1-5 0,0-5 0,-2-3-1,-3-5 1,0-3 0,-5-3 0,-1 2-1,-4 0 1,-5 4 0,-2 5 1,-1 6 0,-3 7 0,-1 6 0,0 17 0,-4-10 1,4 10-1,-7 22 1,3 2-1,1 8 0,-1 6 0,1 9 0,1 3 0,4 5 0,2 0-1,2-2 1,5-7-1,2-3 0,3-3 0,2-5-1,2-6 0,1-6-1,0-6-2,0-6 0,2-3-2,-2-11-2,3 0 0,-4-10-3,5-2 1,-4-5 0,1 1 0,-2-4 1,-2 3 1,-3-1 1,-3 4 2,-3 0 1,-4 6 2,-5 11 2,2-18 1,-2 18 1,0 0 2,-14-7 1,14 7 2,-14 11 0,14-11 1,-15 23 0,7-7 0,2 4-1,-1 1-2,3 4 0,-1-3-3,2 0-2,1-2-2,1-5-4,3-2-2,-2-13-2,7 10-9,-7-10-7,12-8-3,-1 0 2,-6-12 1</inkml:trace>
  <inkml:trace contextRef="#ctx0" brushRef="#br0" timeOffset="113787.753">21374 7578 61,'0'-16'28,"-6"-5"-3,8 5-2,-1 4-15,-1 12-3,3-17-4,-3 17-1,0 0-2,9-10-1,-9 10-2,11 7-5,-1 0-7,-10-7-8,25 22-1,-14-12 0,11 10 3</inkml:trace>
  <inkml:trace contextRef="#ctx0" brushRef="#br0" timeOffset="114118.8192">21725 7701 0,'12'7'14,"0"5"2,-12-12 3,1 11-5,-9-9 0,-4 1 1,-4-2-1,-1-1 2,-3 1 0,-1-1-1,1 6-2,-4-2-1,7 9-4,-1 4-1,5 4-2,2 0-1,4 4-1,5 2-2,6 2 1,6-2-1,5-1 0,7-4-1,4-3 0,3-2-1,2-4-1,3-2-3,-1-8-2,4 1-6,-3-9-10,-2-7-10,3 1 0,-3-10 1,3 3 1</inkml:trace>
  <inkml:trace contextRef="#ctx0" brushRef="#br0" timeOffset="115931.1816">20343 8692 40,'0'0'26,"-19"-26"2,19 26-1,-5-13-11,5 13-3,0 0-3,4 15-2,0 7 0,-1 8-3,1 9-1,-1 3 0,0 10-1,0-2 0,-1 2-2,0-4 1,2-3 0,-2-10-1,3-7 0,0-6 0,1-7 0,-6-15 0,14 13 0,-14-13-1,15-12 0,-5-1 1,1-2-2,0-4 1,1 2 0,1 1 0,-3 2 0,1 4 1,-1 7-1,-1 4 1,-1 5-1,1 4 0,1 3 1,-1 2-1,3 0 0,5 1 1,0-4-1,4-1 0,1-5 0,1-4 0,2-4 0,-1-5 1,0-4-1,-3-4 0,-4-2 0,-2-6-1,-4 0 1,-3-1-1,-4-1 1,-4 2 0,-2 1 0,-6 5 0,0 4 0,-3 8 1,-3 5-1,1 7 1,-1 5-1,1 6 1,3 5-1,3 2 0,3 0 0,4 3 0,4-2 0,4-1 0,3-4-1,5-3 1,1-5-1,2-5 1,0-4-1,3-7-1,-2-4 1,3-4-1,-3-6 0,1-1 0,-1-4 0,-1-2 0,-3 1 1,0 0 0,-4 3 0,-2 3 1,-3 3 0,-7 14 0,8-9 0,-8 9 1,0 19 0,-1-3 0,0 5 0,1 2 0,1 2-1,0 2 1,2-5-1,1-3 1,0-3-1,1-6 0,-5-10 1,7 16 0,-7-16 0,0 0-1,6-11 1,-6 11-1,4-22 0,-2 7 0,3-5 0,1-2 0,1 2-1,1 0 1,0 5 0,0 1 0,1 6 0,0 3 0,0 5 0,0 5 1,-9-5-1,18 18 0,-9-6 0,-1 2-1,0 0 1,-1 0 0,0-1 0,-3-3 0,-4-10 0,6 16 0,-6-16 0,0 0 0,0 0 0,0 0-1,10-13 1,-5 1 0,1-4-1,1-3 1,1-2 0,2 0 0,1 0 0,0 4 0,-2 1 1,0 5 0,0 4-1,0 6 1,-9 1 0,13 12-1,-7 2 1,-2 4-1,0 2 1,0 2-2,-1 0 0,-1 1-1,0-5 0,3 1-3,-3-9-1,5 2-3,-7-12-6,10 1-7,-10-1-7,13-15-3,-2 5 3,-4-11 1</inkml:trace>
  <inkml:trace contextRef="#ctx0" brushRef="#br0" timeOffset="116149.2252">21436 8910 40,'-1'15'25,"2"7"1,-5-5-2,3 6-8,2 3-6,0-2-4,0-2-3,3 0-2,0-3-3,3-3-1,-2-5-2,-5-11-6,15 13-8,-15-13-6,13-10-1,-12-6 1,8 4 2</inkml:trace>
  <inkml:trace contextRef="#ctx0" brushRef="#br0" timeOffset="116390.2734">21380 8766 70,'0'0'31,"-5"-20"-1,5 20-1,7-18-17,-2 1-7,4 2-3,0 0-4,-1-2-1,3 5-3,-1-1 0,2 7-5,-1 4-7,-2-2-10,6 13-1,-5-4 2,6 11 1</inkml:trace>
  <inkml:trace contextRef="#ctx0" brushRef="#br0" timeOffset="116984.3921">21782 8992 13,'0'-13'17,"-6"-6"1,6 7-2,-5-2-4,5 14 0,-6-15-2,6 15 1,-14-1-1,5 6 0,-5 4-2,-4 5 0,-2 6 0,-4 2-1,-2 4-1,1 1-1,4-1-1,0 1-2,6-2 0,4-7 0,6 1 1,4-7-1,1-12 1,17 14 0,-3-14 0,4-4-1,2-3 0,4-3 0,1-5-2,-1-1 1,1-1-1,-4 1 0,-2 2 1,-3 1 0,-2 3 0,-14 10 1,14-5-1,-14 5 1,7 12 0,-7 0 0,1 2-1,0 4 0,1-1-1,0-1 0,2 1-1,1-3-1,-5-14-1,15 16-3,-6-17-3,5 1-5,-3-9-7,5-3-5,2-1-6,-2-7-1,5 3 3,-4-10 2</inkml:trace>
  <inkml:trace contextRef="#ctx0" brushRef="#br0" timeOffset="117736.5424">22067 8918 29,'-19'5'24,"13"10"3,-8-3 1,5 5-8,0 4-5,0 0-4,4 4-3,2-3 0,5 1-2,3-3-2,7-1 0,2-5-1,2-2 1,3-6 0,3 0-1,-3-6 0,4-1 0,-3-6-1,-1-1-1,-2-4 0,-2-1-1,-3-2 0,-2-1 0,-3-1 0,-4 2 0,-5 0 0,-1 3 0,-4 2 0,7 10 0,-19-11 0,5 13 1,1 2-1,0 3 0,2 4 0,2 3 0,3 2 0,3 3 0,4-1 0,3 2 0,3-1 0,4-2 1,4-1-1,1-4 1,3-3-1,1-2 0,2-6-1,3-5 1,3-3-1,1-8 0,1-2 0,0-8-1,1-3 1,-4-6 1,-1-7-1,-3-2 0,-4-5 1,-4 0 0,-7-1-1,-3 0 1,-4 5 0,-4 3 1,-2 9 0,-1 6 1,-3 7-1,-2 11 1,0 9 0,1 12-1,-2 8 0,2 8 0,2 7 1,-3 9-2,1 3 1,3 3-1,2-1-1,4-1 0,1-1 0,1-5-2,4-5 0,0-7-2,5-3-1,-4-8-1,2-3-3,-8-17-3,8 13-5,-8-13-7,0 0-6,-2-18 1,-6-3 2</inkml:trace>
  <inkml:trace contextRef="#ctx0" brushRef="#br0" timeOffset="118533.702">22389 8978 42,'-7'-14'23,"7"14"2,2-12-5,7 10-6,3-1-4,4 1-2,9 2-1,2-4 1,9 6-1,-1-5 1,4 3-1,-3-2-1,0 2-1,-3-2-1,-3 0-1,-6 0-2,-5 1-1,-5 0 1,-5 0 0,-9 1-1,9 0 0,-9 0 0,-13 7 0,0-2 0,-6 4 0,-2 1 0,-3 4 0,-4 1 0,2 2 1,2 0-1,2 1 0,6-2 0,3 0 0,6-2 1,6-2-1,1-12 1,13 17 0,-2-12 1,4 0-1,1-4 0,1-1 1,0-2-1,-1 0-1,-1 0 1,-3 0-1,-3 1 0,-9 1 1,14 2-1,-14-2 0,7 15 1,-5-4-1,0-1 1,2 3-1,2 0 1,4 0-1,1-2 1,3-2-1,3-5 1,3-3-1,3-1 1,3-2-1,-1-5 0,4-5-1,0-3 1,0-2 0,1-6-1,-2-2 1,0-6-1,-4-5 1,-3-6-1,-2-3 0,-6-4 0,-5-2 1,-5 0 0,-4 2 0,-7 4 1,-4 5 0,-6 10 1,-1 11-1,-5 11 1,0 14 1,-1 12-2,2 13 1,2 11 0,3 10-1,4 4 0,6 6 0,5 0-1,7-3 0,6-1-1,3-7-2,6-4-1,-1-10-4,7 0-11,-3-7-16,-2-12-1,0-1 0,-4-15 0</inkml:trace>
  <inkml:trace contextRef="#ctx0" brushRef="#br0" timeOffset="154386.8712">10089 16847 16,'0'0'17,"0"0"-9,0 0-4,0 0 0,0 0 2,10-5 0,-10 5 2,0 0-1,0 0 3,0 0-3,10-10-1,-10 10-1,15-3-1,-2 0-2,4 0-1,7-1 0,3 0 0,7-1 0,7-1 0,7 0-1,8 0 1,7 1 2,8-1-1,6 0 1,9 1-1,8 2 2,7-2-2,6 4 2,5-1-1,6 2 0,3-2 0,6 5-2,-2-3 2,5 3-2,-4 0 3,1 0-3,-3 1 2,-2 1-2,-7 0 1,0 1 0,-5 0 0,-5 1-1,-7 0 0,-2 0 0,-8 0-1,-4 0 2,-9 0-2,-8-1 0,-9 0 0,-8-3-2,-10 2 0,-10-5-5,-6 1-16,-6-1-8,-10-8-1,1 0 1</inkml:trace>
  <inkml:trace contextRef="#ctx0" brushRef="#br0" timeOffset="162259.4454">15162 16535 32,'0'0'27,"15"1"2,4-1-2,4-4-15,7-3-3,11 5 0,7-6-2,10 5 1,9-4-1,9 6 2,7-4-3,8 5 0,0-2-2,1 4 0,0 0-2,-3 1 0,-4-1-1,-5 1-1,-7-2 0,-8-2-2,-5 0-2,-9-8-2,-5 2-6,-10-11-7,-3-2-9,-8-3-7,-10-7 1,-4 0 1</inkml:trace>
  <inkml:trace contextRef="#ctx0" brushRef="#br0" timeOffset="162581.5098">16381 16049 15,'-26'-4'22,"11"10"1,-1-2-5,16-4 0,-8 23-3,13-10-2,8 7-2,8-2-1,9 10-2,6 2-2,7 4-1,3 1-3,1 3 0,0 2 1,-4 2-1,-5 0-1,-8 1 1,-10-1-1,-9 1 1,-13 2 0,-12 1-1,-16-1 0,-11-1-1,-12 0 0,-8-3-5,-2 2-15,-5-3-13,-6-11 0,6-3 0,3-13-1</inkml:trace>
  <inkml:trace contextRef="#ctx0" brushRef="#br0" timeOffset="164299.8532">8561 16489 42,'29'5'27,"-6"-11"0,1 6-1,-5-6-18,-1 0-6,-2-1-1,-4 0 0,-12 7 2,11-13 0,-11 13 0,-3-16 0,-6 8 0,-5-2 1,-8 5-1,-9-4 0,-9 5 0,-12-1 0,-13 5 0,-10 0 2,-8 6-1,-11-3 0,0 6 0,-6-1-1,3 2 0,2 1-1,8 0 0,7-1-1,10 0-1,11-3-1,10-1 1,12-2-2,9-6-1,12-1-2,9-10-2,13 0-3,5-10 0,12 1-2,4-10-1,9 2 1,3-5 2,8 3 1,-1 0 3,1-1 2,0 5 2,-3 1 2,-4 4 2,-6 2 1,-5 2 1,-8 5 1,-4 2 0,-7 3 0,-10 9 0,0-12-1,-10 10 0,-8 1-1,-3 1-1,-6 2-1,-7 1 0,-4 2 1,-3 7 0,-1 0 0,0 5 2,1 2 0,5 7 0,1-1 2,9 13 0,3 0 1,10 9-2,4 2 0,14 6-1,7 0 0,11 8-2,13 0-2,11-5-5,15 2-10,6-6-21,8-9 0,4-4-1,-1-11 1</inkml:trace>
</inkml:ink>
</file>

<file path=ppt/ink/ink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08:39.502"/>
    </inkml:context>
    <inkml:brush xml:id="br0">
      <inkml:brushProperty name="width" value="0.05292" units="cm"/>
      <inkml:brushProperty name="height" value="0.05292" units="cm"/>
      <inkml:brushProperty name="color" value="#7030A0"/>
    </inkml:brush>
  </inkml:definitions>
  <inkml:trace contextRef="#ctx0" brushRef="#br0">14487 10148 5,'0'0'13,"0"0"0,0 0-2,-11-8-6,11 8-1,0 0 2,0 0 0,0 0 2,0 0 2,0 0 1,0 0 0,0 0-1,0 0-2,0 0-1,16-91-8,-7 91 0,5 1-1,2-1-1,3 1 0,3 1 0,3 0 0,3-1-1,0 82 8,5-81 0,1-3-1,5 1 0,4-5 0,3 2 0,3-4 0,3 1 0,4-3-1,4 1 0,3-2 0,3 1 0,3 0 0,2-1 0,3 0 0,3 2 0,-1-3-1,2 3 1,-3-1-1,1 0 1,-5 2-1,-2 0-1,-4 2-1,-7-2-3,-2 1-6,0-26-18,-10-10 2,-7-8-2,-5-15 1</inkml:trace>
  <inkml:trace contextRef="#ctx0" brushRef="#br0" timeOffset="2083">19286 10032 31,'0'0'20,"3"14"-1,-3-14 2,9 9-15,1-2-3,2 1 1,6 1 2,2 0 2,7 0 1,4-3 1,9 1-1,6-5 1,12 2-1,5-7-1,8 2-3,5-5-1,7 2-1,0-3 0,5 0 0,-2-3-1,1 3 1,-3-2-1,-1 1 0,-4-2-1,-1 2 1,-5 0-1,-4 1-1,-5 0 1,-5 1-1,-5 2 0,-7-1 0,-5 3 0,-7-2-3,-3 3-5,-8-3-14,-7-3-11,1 2 0,-10-11-1,0 2 1</inkml:trace>
</inkml:ink>
</file>

<file path=ppt/ink/ink3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32:10.138"/>
    </inkml:context>
    <inkml:brush xml:id="br0">
      <inkml:brushProperty name="width" value="0.05292" units="cm"/>
      <inkml:brushProperty name="height" value="0.05292" units="cm"/>
      <inkml:brushProperty name="color" value="#7030A0"/>
    </inkml:brush>
  </inkml:definitions>
  <inkml:trace contextRef="#ctx0" brushRef="#br0">6453 14352 6,'9'0'8,"-9"0"2,0 0 1,0 0 0,0 0 0,0 0 1,0 0-1,0 0 2,0 0-1,0 0-1,0 0 0,0 0-2,0 0 0,0 0-2,0 0 0,0 0-1,-11-7-1,11 7-1,-12-7-1,12 7 0,-15-7 0,15 7-1,-19-6 1,11 5-1,-3 0-1,1 1 1,1 0-1,-1 2-1,0 0 1,0 2 0,2 0-1,-1 2 0,0 1 1,0 3-1,2 0 0,-1 3 0,0 0 1,1 2-1,1 1 0,1 2 1,-1 0-1,3 1 0,0 0 0,3-1 1,1 2-1,3-1 1,2 0-1,2-2 1,4 1 0,3-2 0,2-2 0,4 1 1,3-3-1,2 0 0,-1-4 0,2 0 0,-4-2 0,-2-2-2,-2-1 1,-5-2-3,-2 0-1,-12-1-3,14-3-8,-14 3-14,5-11-6,-5 11 0,4-14 2</inkml:trace>
  <inkml:trace contextRef="#ctx0" brushRef="#br0" timeOffset="496.0992">6623 14512 18,'0'0'23,"0"0"2,-11 8 3,11-8-12,0 0-2,9 2-1,2 2 0,-1-4-2,7 5-1,1-2-2,6 4-1,1-3-2,4 3-1,-1 0-1,1 0-2,0 0 0,0 0 0,0-1-2,-3 0 1,-2-1-2,-2-2-2,-1 1-4,-5-4-3,1 2-10,-4-1-9,-13-1-2,13-4-2,-13 4 3</inkml:trace>
  <inkml:trace contextRef="#ctx0" brushRef="#br0" timeOffset="865.173">6785 14666 26,'0'0'27,"-6"13"1,6-13 3,0 0-12,2 10-2,-2-10-2,9 13-2,-9-13-2,10 14-3,-10-14-1,15 14-1,-15-14-2,17 17-2,-7-8 0,2 0-2,-1-2 1,0 0-2,0 0 0,0-2-1,0-2-3,-2-4-1,5 4-6,-14-3-7,20-7-11,-6 4-4,-2-4-1,4 1 3</inkml:trace>
  <inkml:trace contextRef="#ctx0" brushRef="#br0" timeOffset="1325.265">7367 14667 33,'0'0'24,"5"10"1,-5-10-1,-14 20-12,5-1-3,-3 1 0,2 5-1,-3 2-1,5 2 0,1-1 0,7 4-1,2-9-1,8 2-1,3-6 0,6-4-1,3-4 0,3-2-1,3-7 0,3-1-1,-2-6 1,1 0-1,-3-6 1,-2 1-1,-4-3 1,-3-1-1,-7-3 1,-4 1 0,-5-3-1,-4-1 1,-4-2-1,-4 0 0,-3 0-1,-2 1 0,-3 1 0,0 3-1,-2 3-1,1 1-2,1 8-3,-4-3-6,3 7-13,1 1-8,-6-1 0,2 3-1,-4-4 2</inkml:trace>
  <inkml:trace contextRef="#ctx0" brushRef="#br0" timeOffset="2331.4662">6407 14174 22,'0'0'24,"0"0"2,0 0 2,0 0-10,0 0-3,0 0-1,0-10-1,4-2-1,6-2-2,-3-6-3,4-2-1,0-5-2,4 0-1,-2-4-1,2-1 0,-1-2-1,-2 2 1,1-2-1,-2 5-1,-2 1 0,-1 1 0,-1 6-2,-2 0-1,1 6-4,-5-2-5,3 5-15,-4 12-7,10-24 0,-3 14 0,-2-7 1</inkml:trace>
  <inkml:trace contextRef="#ctx0" brushRef="#br0" timeOffset="2700.54">6873 13081 45,'-1'-19'29,"1"19"2,2-20-1,-2 20-13,0 0-4,0 0-1,4 19-4,-4 2-2,2 10-1,-2 5-2,2 8 1,-2 2-1,0 2-1,-1 0-2,0-4-2,-1-5-1,0-8-1,2-3-1,-3-10-5,4-3-2,-1-15-9,0 0-11,0 0 0,0 0 0,10-10 2</inkml:trace>
  <inkml:trace contextRef="#ctx0" brushRef="#br0" timeOffset="2985.597">7043 12886 24,'2'-23'25,"-2"23"1,5-21 1,-5 21-11,0 0-2,-4 14-3,1 10-3,-2 5-3,0 12-1,-2 7-1,1 11 1,0 1-1,2 2-1,2 1-4,0-6-3,1-5-2,0-7-4,1-13-12,4-1-6,-5-15-2,4-2 2</inkml:trace>
  <inkml:trace contextRef="#ctx0" brushRef="#br0" timeOffset="3241.6481">6804 13321 55,'0'0'32,"-9"6"0,9-6-1,8 1-15,-8-1-5,19-7-4,-8 0-3,2 1-4,2 0-2,-2-1-3,1 3-4,-4-1-11,-10 5-10,16 0-1,-16 0 1,7 12 0</inkml:trace>
  <inkml:trace contextRef="#ctx0" brushRef="#br0" timeOffset="4754.9506">6139 14612 15,'0'0'19,"0"0"2,0 0-5,9-1-2,-9 1-1,0 0-2,0 0 0,0 0-1,0 0 0,0 0-1,0 0-1,0 0-2,0 0-2,0 0 1,-14 9-2,3-3 0,-1 3-1,-6 2 2,-1 5-1,-8 3 1,2 7-1,-7-1 1,1 6-1,-3-1 1,2 3-1,0-3 0,4 0-1,0-3 0,4-1 0,4-4-1,2-1 1,3-5-1,4 0 0,1-5 0,10-11 0,-13 17 0,13-17-1,0 0 1,-7 10-1,7-10 0,0 0 0,0 0 0,0 0 0,0 0 0,-4 12 0,4-12 0,0 0 0,-5 10 0,5-10 0,0 0 0,0 0 1,0 0-1,0 0 0,-10 5 0,10-5 0,0 0 0,0 0 0,0 0 0,0 0 1,0 0-1,0 0 0,0 0 0,0 0 0,0 0 0,0 0 0,0 0 0,0 0 0,-9 7 0,9-7 1,0 0-1,0 0 0,0 0 0,0 0 0,-8 9 0,8-9 0,0 0 0,0 0 0,-10 7 0,10-7 0,0 0 0,0 0 1,0 0-1,0 0 0,0 0 0,0 0 0,0 0 0,0 0 0,0 0 0,0 0 0,0 0 0,0 0 0,0 0 0,0 0 0,0 0 0,-9 7 0,9-7 0,0 0 0,0 0 0,0 0 0,-11 13 0,11-13 0,-10 11 0,10-11 0,-13 11 0,13-11 0,-16 13 0,6-6 0,1 1 0,0-1 0,9-7 0,-14 13 1,14-13-1,-11 11 0,11-11 0,0 0 0,-9 8 0,9-8 0,0 0 0,0 0-1,0 0-1,0 0 0,0 0-4,0 0-6,0 0-14,0-14-11,0 14 1,-3-19 0,0 5 1</inkml:trace>
  <inkml:trace contextRef="#ctx0" brushRef="#br0" timeOffset="6017.2032">5110 15017 22,'-10'-8'23,"10"8"-1,-12-5 1,12 5-7,-17-4-3,2 2 0,2 5-2,-6-1-1,3 9 0,-5-2 0,4 10-2,-6 2-1,7 8 0,-1-1-2,6 6-1,2-4 0,4 3-1,4-4-1,5-1 0,3-7-1,3-4 0,3-4-1,1-2-1,1-4-1,0-6-3,3 0-2,-3-8-4,5 2-8,-3-5-12,0-4-2,4 0-2,-4-6 3</inkml:trace>
  <inkml:trace contextRef="#ctx0" brushRef="#br0" timeOffset="6467.2932">5261 14917 12,'0'0'17,"0"0"-1,0 0-2,0 0-7,0 0-1,0 0-1,0 0 3,0 0-1,0 0 1,0 0 2,0 0 0,0 0 1,-2 13 0,2-13-2,3 19-1,-2 0 0,-2 1-1,3 9-1,-3 3-2,2 5 0,-2 0-1,2 3 0,-2-3-1,0-2-1,1-4-1,-1-6 0,0-2-2,-1-8-1,2-1-5,0-14-4,-3 13-10,3-13-9,0 0 0,0 0-2,1-17 3</inkml:trace>
  <inkml:trace contextRef="#ctx0" brushRef="#br0" timeOffset="6784.3566">5327 14900 21,'0'0'22,"0"0"1,0 0 2,0 0-9,4 11-3,-7-1-1,2 10-1,-4 1-1,4 8-1,-3 4 0,3 4-3,-3-2-1,4 2-3,0-5-2,1-4-2,2-2-3,-2-10-4,3 0-7,-2-6-8,-2-10-7,0 0 0,0 0 1</inkml:trace>
  <inkml:trace contextRef="#ctx0" brushRef="#br0" timeOffset="7370.4736">5258 15180 51,'1'11'27,"-1"-11"2,0 0-4,9 0-13,-9 0-4,16-1-2,-6 0-3,1-1-2,2 1-3,0-2-5,1-1-9,2 4-13,-6-9-1,7 5 1,-8-7 1</inkml:trace>
  <inkml:trace contextRef="#ctx0" brushRef="#br0" timeOffset="7949.5896">5457 14983 41,'0'0'30,"0"0"1,0 0-2,0 0-9,0 0-6,-5 12-2,4 0-3,-3 0-2,1 11-2,-2 3-1,1 7-1,-2 3-1,0 3 0,1-1-3,0-4-2,3-1-2,-2-10-3,5-2-3,-4-7-9,5-3-8,-2-11-4,2 10 0,-2-10 1</inkml:trace>
  <inkml:trace contextRef="#ctx0" brushRef="#br0" timeOffset="8212.6422">5302 15248 31,'0'0'26,"0"0"0,0 0 2,0 0-11,0 0-6,10 4-4,0-4-4,1 1-5,1-2-4,3 1-7,2 1-14,-3-8-1,5 3 1,-7-9 0</inkml:trace>
  <inkml:trace contextRef="#ctx0" brushRef="#br0" timeOffset="11962.392">4984 15540 38,'-1'19'28,"-2"-9"1,2 10-3,-1 5-10,-4 4-5,1 8-1,-5 3-3,2 3-2,-1 1-7,-2-2-3,3-1-9,-1-3-11,0-8-5,5 0-1,-4-6 1</inkml:trace>
  <inkml:trace contextRef="#ctx0" brushRef="#br0" timeOffset="12451.4898">4778 16650 58,'-7'26'29,"4"8"-1,-3-3-5,1 2-14,5 3-3,3-6-1,3 0-3,2-5 1,6-1 1,-1-9 0,6-4-1,0-9 0,2-7 0,-3-9-1,1-6 0,-3-6 0,-1 0 1,-3-5-2,-3-3 1,-3 2-2,-4 0 2,-3 3-1,-2 3 0,-4 3 0,-2 2-1,-2 3 0,-2 7 0,1 4-1,-2 2 0,2 5-2,0-1-3,3 6-6,-3-3-12,12-2-8,-11 9-1,11-9 0,0 0 1</inkml:trace>
  <inkml:trace contextRef="#ctx0" brushRef="#br0" timeOffset="12752.55">5194 16432 77,'14'18'35,"-12"-7"-1,-1 4 2,-5 6-23,-2-2-8,1 8-1,-2 7-2,-1 3-2,0 4 0,0 1-1,1 0 0,2-3-2,1 0 0,0-9-5,7-2-4,-6-15-10,3-13-12,9 11 0,-9-11-1,15-18 2</inkml:trace>
  <inkml:trace contextRef="#ctx0" brushRef="#br0" timeOffset="13000.5996">5328 16491 58,'0'0'33,"2"12"-1,-5 2-3,-3 1-16,4 11-2,-4 2-3,5 8-5,-2 0-1,3 2-3,0-2-1,0-4-3,5 3-2,-4-11-8,6-2-7,-4-4-9,-3-18-3,3 15 3,-3-15 0</inkml:trace>
  <inkml:trace contextRef="#ctx0" brushRef="#br0" timeOffset="13205.6406">5241 16719 53,'0'0'36,"0"0"-3,0 0 2,0 0-10,11 14-14,-11-14-7,16-8-5,-6 4-5,-2-10-13,2-2-14,0 0-1,-2-7-1,2 1 1</inkml:trace>
  <inkml:trace contextRef="#ctx0" brushRef="#br0" timeOffset="14188.8372">4111 14530 12,'0'0'11,"0"0"1,-1-10-1,1 10-2,0 0 1,0 0-2,0 0-1,0 0 0,0 0-2,0 0 0,0 0 0,0 0-1,0 0 1,0 0 1,0 0 1,0 0 0,0 0 0,0 0 1,0 0-1,0 0-1,0 0 0,0 0 0,0 0-3,0 0 0,0 0 0,0 0-1,0 0 0,0 0 0,0 0-1,0 0 0,-6 10 1,6-10-1,0 0 1,0 0-1,11 12 1,-11-12-1,15 19 1,-2-8-1,3 6 1,6 0-2,4 3 1,4 1 0,5 1 0,3 3-1,2 0 0,2 2 0,2 0 0,-2 0 1,1 1-2,0-2 1,-2-1-1,-3-3 1,-2-2-1,-1-1 0,-3-4-1,-3-1-2,-6-6-3,1 3-10,-6-4-16,-4-7 1,1 1-2,-15-1 2</inkml:trace>
  <inkml:trace contextRef="#ctx0" brushRef="#br0" timeOffset="15987.1968">3727 14283 34,'1'-19'24,"-1"19"-3,0 0 1,-15-10-5,6 8-5,-3 1-2,-1 5-1,-4 0 0,2 8-1,-6 3 0,3 10-2,-2 1-1,5 5 0,-1 2-1,6 4-1,2-4 1,7 1-1,3-9 0,8-4 0,3-6 0,5-3-2,1-7-1,2-5-2,0-1-3,-3-9-3,4 3-6,-8-4-13,-1-3-8,0 2 0,-6-3 1,1 4 1</inkml:trace>
  <inkml:trace contextRef="#ctx0" brushRef="#br0" timeOffset="17220.4434">3499 14611 13,'0'0'23,"-7"16"3,-3-13 2,2 5-8,-5 3-3,-5 2-3,0 6-2,-6 3-2,2 7-2,-3 0-3,3 4-3,0 0-4,4-2-3,2 1-6,3-7-6,2-6-9,4 0-5,-4-10 0,6 2 2</inkml:trace>
  <inkml:trace contextRef="#ctx0" brushRef="#br0" timeOffset="17694.5382">2574 15258 51,'-6'11'26,"8"10"2,-4-4 0,2 8-21,3 8-2,-1 1-1,2 4-1,1-2 1,1-1 1,1-7 1,6-2 0,0-13 0,4-4 0,0-11 0,3-3-1,-2-10-1,2-4-1,-3-4-1,1-5-1,-4-1-1,-4-1 1,-2 0-1,-4 2-1,-4 3 1,-5 1-1,-2 5-1,-4 5 1,-3 5-1,-3 4 0,2 6-2,-4-1-4,6 8-6,-1 0-13,3-1-5,11-7-2,-8 12 2</inkml:trace>
  <inkml:trace contextRef="#ctx0" brushRef="#br0" timeOffset="18002.5998">2950 15122 52,'12'13'29,"-12"-13"3,7 29-2,-4-3-15,-3 1-5,2 9-2,-3 2-4,2 6-1,-1-2-2,0-3-1,0-1-1,1-8-3,1-2-4,-1-9-10,-1-19-13,8 9 1,-4-21-2,7-4 2</inkml:trace>
  <inkml:trace contextRef="#ctx0" brushRef="#br0" timeOffset="18235.6464">3112 15071 43,'-5'27'31,"4"12"0,-4 2 0,1 3-9,3 8-12,-3-3-3,2 0-5,0-4-4,0-6-3,3-4-4,-2-9-4,3-9-9,1-2-8,-3-15 0,0 0 2,0 0 0</inkml:trace>
  <inkml:trace contextRef="#ctx0" brushRef="#br0" timeOffset="18415.6824">3034 15408 60,'0'0'29,"7"11"1,3-20-2,2 0-17,3-3-8,2-3-11,0 1-17,-2-11-4,4 4-1,-5-11 0</inkml:trace>
  <inkml:trace contextRef="#ctx0" brushRef="#br0" timeOffset="18964.7922">3850 14094 45,'0'0'27,"5"21"2,-5-21-2,-2 23-12,3-1-6,0 3-3,1 3-1,-2 1-2,1 2-1,0 0-2,0-4 0,1-3-3,-2-5-1,2-4-4,-2-15-5,2 13-10,-2-13-6,0 0-1,12-11 2</inkml:trace>
  <inkml:trace contextRef="#ctx0" brushRef="#br0" timeOffset="19212.8418">4014 14009 51,'0'0'31,"13"28"0,-12-6-2,1 8-14,1 9-6,-3 3-2,1 5-5,-1 1-3,0-4-5,1 0-1,-1-9-3,3-2-7,2-5-12,-4-14-1,4-3 1,-5-11 2</inkml:trace>
  <inkml:trace contextRef="#ctx0" brushRef="#br0" timeOffset="19385.8764">3911 14305 47,'0'0'28,"9"7"1,3-3-3,-2-9-18,0-7-27,6 5-5,-7-12-3,6 3 0</inkml:trace>
  <inkml:trace contextRef="#ctx0" brushRef="#br0" timeOffset="20544.108">3520 14119 15,'-8'11'20,"8"-11"-3,0 0-2,-5 10 1,5-10-2,0 0-2,0 0-2,0 0 0,0 0-1,0 0-1,0 0 0,0 0 0,0 0 0,0 0-2,0 0 0,0 0-1,3-19-2,1 2 0,5-4 0,3-8-2,4-9 1,6-10-2,8-12 1,6-9-1,7-7 1,5-6 0,5-4 0,3-4-1,2 1 1,-1-1 0,-3 6 0,-4 3 0,-4 6 0,-4 5-1,-5 5-1,-6 7 0,-6 7 0,-4 8 1,-6 7-1,-2 8 0,-4 4-2,-4 7-2,-4 0-7,-1 0-19,3 7-1,-3-8 1,6 3-2</inkml:trace>
  <inkml:trace contextRef="#ctx0" brushRef="#br0" timeOffset="21935.3862">4506 12434 15,'0'0'17,"0"0"-1,8-18-2,-8 18-3,8-12 1,-8 12-2,7-12 1,-7 12-1,4-13 1,-4 13-1,1-13-1,-1 13 1,-4-14-2,4 14 0,-8-15-3,8 15-1,-11-13-1,11 13-1,-16-10-2,16 10 1,-18-4-1,8 5 1,0 5-1,-2 6 1,2 5 0,-2 5 0,1 8 1,1 6-1,2 4 0,3 3 0,4 0 1,4-1 0,6-4 0,5-4 0,7-4 0,3-11-1,4-5 1,3-5-2,-1-7-1,2-4-4,-5-9-6,-3-3-14,-2-1-8,-11-9 1,-2 2-2,-10-8 2</inkml:trace>
  <inkml:trace contextRef="#ctx0" brushRef="#br0" timeOffset="22552.5094">4217 12333 42,'0'0'24,"0"0"0,0 0-1,-11 9-8,0-6-3,-3 2-3,-5 1-2,-5-1-3,-3 5 0,-4-1-2,0 1 0,0 0-2,1-1-3,3 2-4,2-4-6,2-4-6,6 3-8,-3-8-1,9 3 0,-8-10 1</inkml:trace>
  <inkml:trace contextRef="#ctx0" brushRef="#br0" timeOffset="22980.5952">3285 12097 12,'-2'-18'14,"2"18"-1,0 0-3,0 0 3,0 0 0,0 0 3,10 15 0,-7 4-1,0 7-1,-2 3 0,4 7-4,-3 4-2,2 3-2,-3-1-2,1 1-3,0-4-1,0-4 1,0-4-1,-1-4-1,1-4-3,-2-6-3,2-1-6,0-4-8,-2-12-8,0 0-2,0 0 2,15-14 1</inkml:trace>
  <inkml:trace contextRef="#ctx0" brushRef="#br0" timeOffset="23289.657">3612 12024 28,'9'-1'24,"-9"1"3,-1 27 3,-7-4-10,2 5-8,1 8-4,-2 6 1,1 6-4,-1 0 0,1 2-2,0-2-2,3-5-1,1-1-1,1-8 0,2-6-3,-1-8-1,2-4-2,-2-16-5,2 11-7,-2-11-7,-1-13-2,2 3 1,-8-11 2</inkml:trace>
  <inkml:trace contextRef="#ctx0" brushRef="#br0" timeOffset="23552.7094">3360 12343 42,'0'0'26,"-18"6"2,18-6 1,0 0-12,0 0-5,7 12-2,4-10-1,5 0-2,4-3-1,4 1-3,2-1-1,3-3-4,-1 1-2,-4-6-5,-1 4-8,-4-2-7,-8-4-7,1 4 0,-8-5 1,-4 12 2</inkml:trace>
  <inkml:trace contextRef="#ctx0" brushRef="#br0" timeOffset="24063.8118">3684 12218 8,'0'0'18,"0"0"0,0 0 2,0 0-4,-3 14-3,-2 0-1,-1 3-2,0 7 0,1 3 0,1 1 0,3 3-2,1-3-2,3 0 0,5-4 0,2-3-2,1-7 0,4-4 0,0-6 0,2-6 0,1-3-2,-1-6 0,-1-4 0,0-5-1,-2-2 0,-3-3-1,-2 0 1,-5-3-1,-4 0 0,-3 1 0,-3 2 0,-3 0 0,-2 4 0,-2 2-1,-1 4 1,-3 2-1,6 6-2,-4 0-2,4 7-5,0 3-8,2-1-10,9-2-3,-5 12-1,14-5 1</inkml:trace>
  <inkml:trace contextRef="#ctx0" brushRef="#br0" timeOffset="24777.9546">4477 11879 32,'0'0'24,"0"0"0,-1 12-3,1-12-4,-9 23-4,4-4-3,-2 3-3,0 5-2,0 1-2,1 1 0,0 2-2,2-7-2,1-2-1,0-5-2,4-4-4,-1-13-14,0 0-5,0 0-2,4-21 3</inkml:trace>
  <inkml:trace contextRef="#ctx0" brushRef="#br0" timeOffset="25207.0404">4378 11211 35,'6'-16'24,"-6"16"-1,0 0-2,0 0-7,0 0-1,1 17-2,-4 4-1,-2 3-1,1 8-1,1 4-1,-1 9-2,-2-3-1,2 2-2,0-5 0,1-2-3,0-6 2,0-4-2,0-7 0,1-6-1,1-4-2,1-10-3,0 0-5,0 0-11,0 0-7,11-23-1,-5-4 1,8 0 3</inkml:trace>
  <inkml:trace contextRef="#ctx0" brushRef="#br0" timeOffset="25470.093">4549 11102 35,'0'0'21,"3"10"3,-3 3-6,-3 4-4,2 6-4,-1 6-3,-1 5-1,3 7-1,-1 1-1,1 2-3,1-3 0,1-1-1,1-6-1,-1-5-1,2-6-2,-2-5-4,1-7-5,1 0-8,-4-11-5,0 0 2,0 0-1</inkml:trace>
  <inkml:trace contextRef="#ctx0" brushRef="#br0" timeOffset="25659.1308">4370 11521 33,'0'0'25,"-4"11"0,4-11 1,12 8-13,-1-7-7,1-1-11,0-6-14,11 5-4,-6-11-2,9 3 1</inkml:trace>
  <inkml:trace contextRef="#ctx0" brushRef="#br0" timeOffset="27155.43">4870 12591 17,'0'0'20,"0"0"2,0 0-2,-3-10-2,3 10-3,0 0-2,0 0-1,0 0-2,0 0-2,0 0-1,0 0-1,0 0 0,10 12-2,-1-5-1,2 1-1,5 2 1,5 2-2,6 3 2,4-1-2,4 1 1,4 0-2,3 0 2,0-1-2,-1 1 1,1 0-1,-4-1 0,-2 1 0,-3 0 0,-5-1 0,-4 0 0,-4-1 0,-2 0-1,-5-4 1,-1 1 0,-3-3-1,-9-7-1,14 10-2,-14-10-6,0 0-12,15 4-9,-15-4 0,6-13-1,-6-5 1</inkml:trace>
  <inkml:trace contextRef="#ctx0" brushRef="#br0" timeOffset="28290.657">5704 12854 30,'9'6'20,"-9"-6"1,0 0-5,-4-11-4,4 11-2,0 0-1,0 0-1,0 0 0,0-11-1,0 11 0,0 0 0,0 0-1,-5-13-1,5 13 0,-7-12-1,7 12 0,-9-13-2,9 13-1,-13-12 0,13 12 0,-16-9-1,16 9 0,-17-1 0,7 4 0,0 4 0,-1 2 1,-1 3-1,-2 4 0,0 3 1,-1 3 0,2 2 0,0 3 0,0 0 0,5 0 1,2 0-1,4-2 1,4-1 0,5-2 0,2-3 1,6-4-1,2-4 0,5-2 0,0-6 0,2-1-1,-1-4 0,-2-1-1,-2-3-1,-4-2-2,-2 1-1,-6-5-4,-7 12-4,9-19-10,-9 6-10,0 13 0,1-18-1,-1 18 2</inkml:trace>
  <inkml:trace contextRef="#ctx0" brushRef="#br0" timeOffset="32378.4744">5928 12956 14,'0'0'18,"0"0"0,13 1 0,-13-1 0,20-8-3,-6 3-2,4-3-3,2 1-2,4-3-1,-1 1-3,-1 1 0,1-1-3,-3 0-4,-3-1-4,-1 1-9,1 6-10,-10-11-2,6 7 2,-7-9 0</inkml:trace>
  <inkml:trace contextRef="#ctx0" brushRef="#br0" timeOffset="33008.6003">6363 12673 15,'-4'21'19,"4"-21"2,-12 31-2,2-14-4,4 8-5,-4 0-1,2 2-2,1 0-1,2-3 0,2 1-1,2-9 1,5 1 0,-4-17 1,13 16-1,-3-16-1,3-1 0,1-7 0,2-2-2,1-5 0,2-4-2,-1-3-1,0-1 1,-2-2-1,1 0 0,-4-1 0,0 0 0,-4 3 1,-3 3-1,-2 1 1,-2 3-1,-2 3 1,-4 3-1,4 10 0,-14-13 0,3 12 0,-4 1-1,0 4 0,-3 0-2,3 2-3,-2-2-5,4 0-8,3 3-11,0-9 0,10 2 1,-3-13 1</inkml:trace>
  <inkml:trace contextRef="#ctx0" brushRef="#br0" timeOffset="33662.731">6712 12382 26,'0'0'24,"-4"15"1,4-15 2,-8 30-11,4-4-4,-1 5-3,0 5-2,-2 2-3,1 0-1,0-2-3,1-2 0,1-8-2,0-5-2,3-6-7,0-3-8,1-12-8,0 0 0,0-13 2,7 2-2</inkml:trace>
  <inkml:trace contextRef="#ctx0" brushRef="#br0" timeOffset="33925.7838">6834 12258 50,'8'22'29,"-9"-5"1,3 12-3,-7 3-10,0 5-6,1 4-4,-3 2-4,0-1-3,1-2-2,0-6-2,3-4-3,0-6-2,2-8-7,1-3-7,0-13-5,0 0-1,0 0 3</inkml:trace>
  <inkml:trace contextRef="#ctx0" brushRef="#br0" timeOffset="34128.8244">6706 12538 77,'0'0'30,"13"-7"-1,-5-1-5,6-5-16,3-1-4,0-4-8,-1 0-4,0-2-6,-1 1-8,-8-4-6,3 9-2,-8-6 2,3 9 1</inkml:trace>
  <inkml:trace contextRef="#ctx0" brushRef="#br0" timeOffset="34910.9808">5744 12604 15,'0'0'15,"-5"11"0,5-11-1,0 0-1,-7 14 1,7-14 0,0 0 0,0 0 0,0 0 0,0 0-1,0 0-2,-3-13-1,5-7-3,3-2-2,0-10-1,2-5-3,0-6 0,0-3 0,2-2-1,0 1 0,0 1 0,-1 4 1,-1 6-1,-1 6 0,0 5-2,-3 5-2,2 7-5,-3 3-9,-2 10-13,7-12 1,-7 12-2,12-8 0</inkml:trace>
  <inkml:trace contextRef="#ctx0" brushRef="#br0" timeOffset="35738.1462">6017 11567 30,'0'0'20,"0"0"0,4-12-5,-4 12-4,0 0-2,0 0 0,-7-11-2,7 11 0,-8-4 0,8 4 0,-15-5 0,5 4-1,-1 2-1,-4-1-1,0 4-1,-1-1 0,-2 5 0,0 2 0,0 4-1,1 3 0,1 4-1,2 6 1,3 3 0,2 1-1,4 1 1,4 0 0,3-1 1,3-1-1,5-5 1,4-6-1,4-4 0,4-6 0,3-4-1,1-6 0,2-6-2,3-4-1,-1-5-3,0 0-6,-5-5-12,-4-3-9,3 5-1,-8-8 0,2 7 1</inkml:trace>
  <inkml:trace contextRef="#ctx0" brushRef="#br0" timeOffset="37108.4202">6261 11318 19,'5'-19'21,"-5"19"2,3-13 0,-3 13-8,0 0-3,0 0-1,0 0-1,2 11-1,-1 5-1,-1 5-2,0 8-1,-3 2 0,2 7 1,-2 2-3,0 1-1,1-3-1,-1 0-1,0-6 1,1-4-1,0-2 0,0-5-2,1-2-2,-1-8-4,1 1-5,1-12-6,0 0-9,0 0-3,-2-12 2,9 1 1</inkml:trace>
  <inkml:trace contextRef="#ctx0" brushRef="#br0" timeOffset="37415.4816">6430 11167 29,'11'6'25,"-11"-6"1,10 26 2,-11-3-10,1 10-5,-3 9-3,-2 3-2,1 7-2,-4-2-2,1 1-1,1-4-1,3-4-1,1-7 0,1-8-2,3-4 0,0-8-5,2-4-1,-4-12-4,0 0-7,10 8-7,-10-8-4,-1-13 0,-5-1 2</inkml:trace>
  <inkml:trace contextRef="#ctx0" brushRef="#br0" timeOffset="37611.5208">6316 11597 49,'0'0'26,"-10"-5"2,10 5-7,0 0-6,15-16-6,-4 8-3,5-4-4,2-1-2,2-2-5,3-2-5,1-1-9,3 4-5,-7-5-4,7 9 2,-11-5-1</inkml:trace>
  <inkml:trace contextRef="#ctx0" brushRef="#br0" timeOffset="38055.6095">6591 11547 20,'0'0'19,"5"22"1,-5-22-1,17 10-3,-6-7-2,2-3-1,1-1 0,-3-2-1,1 2-3,-12 1-2,15 0-2,-15 0 0,-1 12-3,-4-2-2,-4 4 1,-4 4-1,-1 3 0,-5 3 1,-1 2-1,-3 0 0,3-2 0,-1 1 1,2-5-1,4-3 0,3-3 1,3-6 0,9-8 2,0 0 0,0 0 0,0 0 0,16 0 0,-6-6 0,6 4 0,0-3-1,3 3-1,-2 1 0,1 1-1,-1 1 0,-1-1-3,1 1-1,-4-5-4,4 0-7,-5-2-11,-2-8-6,6 1-1,-6-8 1,6 0 2</inkml:trace>
  <inkml:trace contextRef="#ctx0" brushRef="#br0" timeOffset="38327.664">6706 11408 59,'0'0'32,"5"-13"-2,9 11 1,-2-4-15,6-2-5,4 1-4,-1 0-3,2 0-1,-1-2-1,2 2-2,-3 0-1,-2 0-2,3 2-6,-5-2-13,-1-5-8,4 4-2,-5-10 0,3 4 1</inkml:trace>
  <inkml:trace contextRef="#ctx0" brushRef="#br0" timeOffset="38784.7553">7178 11066 57,'-7'36'28,"-9"-4"-1,8 8-4,-2 0-15,2 0-1,6-1-2,3-4 1,8-3 0,4-11 2,7-5-2,2-10 1,7-4 0,-2-7-1,4-2-1,-3-9-2,1-1-1,-4-5-1,-3-3-1,-4-3 0,-5 0 0,-4-3 0,-5-1 0,-5 2 1,-4 1-2,-5 2 1,-4 5 0,-4 4-1,-4 6 0,-1 7 1,-2 6-2,1 7-1,-2 4-3,4 5-4,0-1-6,6 2-10,8 1-7,0-10 0,11 2 1,-3-11 2</inkml:trace>
  <inkml:trace contextRef="#ctx0" brushRef="#br0" timeOffset="39071.8128">7593 10881 46,'0'0'27,"17"27"2,-14-8 0,3 5-14,-1 11-4,-2 3-4,-1 6-3,-2-1 0,-1 2-2,0-4-2,0-4 1,0-7-2,0-8-1,2-4-4,-1-18-4,2 12-9,-2-12-10,9-11-1,0-2 2,-4-12 0</inkml:trace>
  <inkml:trace contextRef="#ctx0" brushRef="#br0" timeOffset="39319.8624">7862 10772 63,'-5'22'29,"5"14"-2,-7 4-5,3 6-12,1 10-2,-1 2-5,1 0-1,1-3-2,0-5-1,2-7-1,-1-7-2,2-8-2,-2-8-5,1-20-12,1 18-4,-1-18-1,-8-8 2</inkml:trace>
  <inkml:trace contextRef="#ctx0" brushRef="#br0" timeOffset="39507.9">7633 11148 53,'0'0'27,"27"2"1,-6-8-1,5 4-17,3-4-8,4 0-11,1 5-16,-7-12-1,7 6-1,-13-12 0</inkml:trace>
  <inkml:trace contextRef="#ctx0" brushRef="#br0" timeOffset="42144.4272">6403 14646 26,'-10'1'22,"10"-1"0,0 0-3,0 0-8,-10-9-4,10 9-6,-6-11-13,-2 0-9,8 11-1,-12-19 0,12 19-2</inkml:trace>
  <inkml:trace contextRef="#ctx0" brushRef="#br0" timeOffset="45529.104">10719 11697 29,'0'0'23,"-6"-13"2,6 13 0,0 0-13,-8-10-4,8 10-1,0 0-1,0 0 0,-10-1 0,10 1 0,-2 10 0,3 1 0,-2 0 1,2 8-2,-2 3 0,2 9-1,0 3-1,3 8-1,0 4 0,2 8 0,2 8-1,1 8-1,3 8 1,1 11-1,3 8 0,2 8 1,-1 9-1,2 7 0,-2 8-1,2 5 2,-1 6-1,2 4 0,-4 5 0,0 1 0,0 3-1,0 2 1,-3 1 0,1 1-1,-2-3 2,-2-1-1,-2 0 1,0 2-1,-3-2 1,1 0 0,-2-2-1,1 2 1,-1 0-1,1-3 0,-2-5 0,1-1-1,-1-6 2,2-9-1,-3-5 0,2-10-2,-1-12 2,-1-10-1,4-12-1,-2-20-4,4-5-7,-4-14-22,2-20-1,0-9 1,-6-12-1</inkml:trace>
  <inkml:trace contextRef="#ctx0" brushRef="#br0" timeOffset="53131.6242">6415 7817 2,'0'0'15,"0"0"2,0 0-1,0 0-2,0 0 0,0 0 2,0 0-2,0 0-1,0 0-1,0 0-2,0 0 0,-12 1-2,12-1-1,0 0 0,-1 20-2,0-8 0,1 5-2,-2 4 0,0 5 0,-1 1-1,0 1-1,0-2-1,-1-3-1,1-1-4,-1-8-4,2-3-10,2-11-11,0 0 0,0 0-1,-7-11 1</inkml:trace>
  <inkml:trace contextRef="#ctx0" brushRef="#br0" timeOffset="54409.8798">4620 7354 36,'0'0'22,"0"0"2,14-1 2,-3-3-13,1-2-1,4 3-1,0-1 0,2 3-2,-1 0 0,0 3-4,-1 3 0,-3 3-2,0 2-2,-3 2 0,-5 1-1,-2 2 1,-3 1-1,-2 0 1,-3 0 0,-5 1-1,-5-2 1,0-1 0,-4 0-1,0-3 1,-1-1-1,1-2 0,0-3 1,3-1-1,3-1 1,4-2 0,9-1-1,-12 0 1,12 0 0,0 0 0,0 0-1,12-4 1,-2 3-1,3 2 1,1-1-1,3 1 0,0 3 0,2-2 0,-2 3-1,2-4-2,-3 3-4,2-6-3,-3 4-9,-1-2-10,-14 0-1,16-11-3,-16 1 4</inkml:trace>
  <inkml:trace contextRef="#ctx0" brushRef="#br0" timeOffset="55261.05">2612 7652 25,'0'0'20,"-21"1"1,21-1 4,-9 2-13,9-2-1,0 0-1,0 0 1,0 0 0,0 0-2,0 0-1,13-1 0,-1 1-3,0 0-2,3 1-1,1 1 0,0 3-1,1 0 0,-2 3 0,-2 1-1,-3 2 1,-3 3-1,-4 0 1,-3 1 0,-3 1 0,-4 1-1,-3-2 1,-2 0 0,-2-1 0,1-2-1,0-3 1,4-1-1,0-3 1,9-5-2,-9 6 2,9-6-2,0 0 1,10 4 0,-1-1-1,-1-2 1,4 5-1,0-2 1,1 3 0,-1 4 0,-2 2 0,-1 2 0,-5 3 0,-3 2 0,-3 0 0,-2 1-1,-7-2-2,-1-2-2,-5-3-1,0-2-6,-1-6-5,0-6-12,7 2-1,0-11 1,11 9 1</inkml:trace>
  <inkml:trace contextRef="#ctx0" brushRef="#br0" timeOffset="56072.2122">3871 6132 14,'-8'18'18,"8"-18"2,-10 14-8,10-14 0,-11 20 1,5-8-2,-1 3-2,1-1 1,-2 1-2,1 2 0,-1-3-2,4 1 0,-2-4-2,3 1 1,3-12-1,-4 15 0,4-15 0,3 11 1,-3-11 0,9 10-2,-9-10 0,18 12-1,-5-7 1,3-1-2,3-1 1,0-1-2,3-3 1,-1 0 2,-2-3-3,1-2 0,-2 1-4,-2-7 1,1 4-5,-6-6-2,4 1-7,-4-2-7,0-5-6,3 6-2,-7-7 4,3 7 0</inkml:trace>
  <inkml:trace contextRef="#ctx0" brushRef="#br0" timeOffset="56335.2648">4024 6122 30,'0'0'23,"-11"17"1,11-17 2,-11 23-15,6-4-1,-1 3-1,1 5 0,-1 0-3,2 2-1,0-1-2,1 1-1,1-2 0,0 0-4,3-2-3,1-1-5,2-1-4,3 3-9,-1-8-4,8 3 0,-2-9 1</inkml:trace>
  <inkml:trace contextRef="#ctx0" brushRef="#br0" timeOffset="57192.4362">5737 6056 12,'0'0'16,"2"14"-1,-2-14 1,0 0-12,0 0 0,0 0 2,0 0 1,0 0 3,0 0-1,0 0 0,0 0 1,9 6-2,-9-6 0,0 0-2,10 4-1,-10-4 0,9 4 1,-9-4-1,14 2 0,-14-2 0,17 1-1,-8-1-1,0 0 0,-9 0-1,16 0-1,-16 0 0,9-1-1,-9 1-2,0 0-3,13-7-2,-13 7-5,7-11-1,-7 11-5,2-17-4,-2 17-5,-1-17 0,1 17 1,-7-11 4</inkml:trace>
  <inkml:trace contextRef="#ctx0" brushRef="#br0" timeOffset="57623.5224">5751 6147 32,'-21'19'22,"9"10"0,-6-5-1,4 2-6,-1-2-1,1-3-3,5 0-2,-3-5-1,6-2-1,6-14 0,-10 13 0,10-13-1,0 0 0,0 0-1,0 0 0,0 0-2,13-10 0,-13 10-2,17-12 0,-6 7-1,1 0 0,2 1-1,-1 3 0,1 2 1,-2 3-1,-1 3 1,-1 3-2,-2 5 2,-2 0-1,-3 3 1,-1 1-1,-2 1 0,-1 0 1,-2 0 0,-1-2 1,-4 1-1,-2-2 0,-4-1 0,-2-2-1,-3 0-2,-2-4-3,3 1-3,-5-6-8,5-6-14,5 2 0,3-10-1,9-1 2</inkml:trace>
  <inkml:trace contextRef="#ctx0" brushRef="#br0" timeOffset="58569.7116">6567 4212 15,'-10'4'18,"4"11"-1,-5 1-8,-1 6 1,-3 3 0,2 6 1,-3 0-2,5 5-2,0-1-1,4 1-1,4-4-2,3-3 1,3-3 0,4-5 1,5-3 0,-1-8 0,6-1 0,-2-6 0,3-2 0,-1-3-1,2-4-2,-1-2 0,-1-3 0,-2-2 1,0 0-2,-4 1 1,-3 0 0,-2-1-1,-6 13 1,4-19-1,-4 19 0,-9-10 0,9 10-1,-19 0 0,5 5 0,-3 3-1,-2 1-2,2 6-4,-3-1-8,4 0-9,4 7-6,0-4 0,5 7 0</inkml:trace>
  <inkml:trace contextRef="#ctx0" brushRef="#br0" timeOffset="60636.1248">6512 15265 45,'0'0'26,"0"0"-3,-1 11-2,1-11-3,0 19-4,-3-7-2,3 10-1,-3 0-2,2 7 0,-2-1-3,1 5 0,-1-4-3,1-2-2,1-3-2,-2-6-4,3-1-9,-4-5-17,4-12-3,0 0 0,-12 4-1</inkml:trace>
  <inkml:trace contextRef="#ctx0" brushRef="#br0" timeOffset="61717.341">4343 15406 21,'0'0'24,"-3"-12"1,3 12 3,0 0-9,12-13-3,-12 13-5,14-11-1,-4 5-1,0-1 0,5 1-1,-1 1-2,3 2-1,-2-2-1,3 6-1,-4 3-2,2 0 1,-4 7-2,-2 3 0,-4 2 0,-3 5-1,-2 1 1,-3 1-1,-3-1 0,-4 1 0,-2-2 0,-4-2 0,1-4 0,-2-2 0,1-4 0,1-2 1,2-2 0,4-4 0,8-1 1,-11-5-1,11 5 1,0-10 0,0 10 0,11-13-1,-2 7 1,5 1-1,2 3 0,2 2 0,3 2 0,0 2-1,1 3-1,-1 0-1,0 2-3,-5-3-3,1 5-8,-4-3-12,-5-7-3,2 1 0,-10-2 2</inkml:trace>
  <inkml:trace contextRef="#ctx0" brushRef="#br0" timeOffset="62666.5308">2899 14032 29,'0'0'21,"-5"-11"1,5 11 1,-1-10-13,1 10-2,2-13-1,-2 13-1,5-13 1,-5 13 1,14-14 0,-3 6-1,3 3 0,0-1-2,2 4 0,-1 0-2,3 3-1,-3 2-1,-1 6 0,-2 2 0,-3 3-1,-3 4 1,-1 2-2,-4 0 1,-2 2 0,-3-1 0,-2-1 0,-1-3 0,-1-2-1,1-3 1,7-12 0,-11 14 1,11-14-1,0 0 1,0 0-1,0 0 1,0 0-1,10 0 1,-1-2-1,0-1 1,1 3-1,0 1 1,1 4-1,-3 2 1,0 5-1,-2 2 1,-2 4-1,-3 2 1,-1 1-1,-4 1 1,-2-2-1,-3 0-1,-1-6-3,-1-1-7,-3-5-18,0-12-3,4-3 0,-1-16 0</inkml:trace>
  <inkml:trace contextRef="#ctx0" brushRef="#br0" timeOffset="63446.6868">4393 12930 45,'0'0'27,"5"14"1,-5-14 0,0 0-10,0 0-8,0 0-3,2 15-2,-5-2 0,-1 4-1,-2 3-1,1 5 0,-1 2-1,1 2 1,1-1 0,1-1-1,1-6 0,4-3 0,0-2 0,2-4 0,-4-12 0,12 16 0,-3-14 0,4 0-1,0-2 0,5-1 0,0-2-1,1-2 0,1-1 0,-1-4-3,1 1-3,-5-5-5,0-1-12,-1 2-9,-5-9 0,3 4-1,-6-8 2</inkml:trace>
  <inkml:trace contextRef="#ctx0" brushRef="#br0" timeOffset="63718.7412">4566 12973 51,'-11'11'26,"6"6"3,-3-2-5,0 6-9,2 7-3,0 5-3,1 9-1,0 4-4,2 6-1,1 3-3,0 0-2,3-1-2,1-5-6,3-7-7,2-3-12,0-18-1,11-3-2,-4-21 4</inkml:trace>
  <inkml:trace contextRef="#ctx0" brushRef="#br0" timeOffset="64184.8344">5410 13287 36,'17'8'26,"-17"-8"3,16 5-3,-6-5-8,1 1-5,1 0-4,0-1-2,1 1-3,-2-1-1,0 2-1,-2-2-3,-9 0-3,13-3-7,-13 3-15,0 0-2,6-13-1,-10-2 1</inkml:trace>
  <inkml:trace contextRef="#ctx0" brushRef="#br0" timeOffset="64627.923">5414 13323 42,'-9'19'26,"4"4"2,-3-10 0,4 1-12,0-1-7,-1 0-1,3 0-2,-2-3 1,4 3-3,0-13 0,2 19-1,-2-19 0,8 13 1,-8-13-1,13 8-1,-13-8 0,15 2-1,-6-2 0,0 0 0,1 0-1,-2 1 0,1 3 0,0 0 0,0 5 0,-2 1 0,0 4 0,-1 2 0,-2 3 0,-1 2 1,-2 1-1,-1-1 0,-3 0 0,-1-2 0,-1-1-1,-4-8-4,2 2-8,-4-8-12,-3-7-7,5-3-1,-2-11 0,5-4 0</inkml:trace>
  <inkml:trace contextRef="#ctx0" brushRef="#br0" timeOffset="65876.1726">5600 11118 8,'0'0'19,"4"-24"0,-3 13-5,-6-2-1,5 13-1,-10-16-2,10 16-2,-18-9 0,6 10-1,-2 4 0,-5 5 0,1 9 1,-4 3-1,2 8 0,-2 4-1,2 7 0,1 0-1,4 2-2,5 0 0,4-1-2,6-3 0,5-3 0,5-7 0,5-3 0,4-6 0,5-5-1,0-8 2,1-4-1,0-4 0,-2-2 1,-4-4-1,-3-1 0,-5-2 0,-5 0 0,-6 10 0,-5-13-1,-7 11 0,-6 2 0,-2 5 0,-4 4-2,-1 3-3,-1 5-6,2 1-15,8 6-5,-1-4 1,11 4-2</inkml:trace>
  <inkml:trace contextRef="#ctx0" brushRef="#br0" timeOffset="70238.0447">6233 13226 61,'0'0'28,"14"19"-4,-14-19-2,23 5-22,-7-2-11,-1-2-4,4 2-2,-5-7-3,3 2-2,-8-12-1,6 7 2</inkml:trace>
  <inkml:trace contextRef="#ctx0" brushRef="#br0" timeOffset="70439.085">6392 13167 77,'3'10'28,"10"4"-8,-4-10-17,0-18-22,5 5-11,-5-15 1</inkml:trace>
  <inkml:trace contextRef="#ctx0" brushRef="#br0" timeOffset="70845.1661">6121 12420 63,'15'16'25,"-6"-11"-7,4 0-9,-1 0-24,-12-5-11,23-12-1,-15-2 0</inkml:trace>
  <inkml:trace contextRef="#ctx0" brushRef="#br0" timeOffset="71018.2007">6308 12276 56,'18'15'1,"-4"-10"0,5-10-1,4-2-19</inkml:trace>
  <inkml:trace contextRef="#ctx0" brushRef="#br0" timeOffset="79571.9111">11939 12637 34,'-15'16'23,"7"9"0,-8-14 2,10 2-14,-3 0-6,9-13-1,-12 19 2,12-19 2,0 0 0,0 0 1,2-12 0,6-11 1,9-6-1,3-15-1,13-8-4,8-15 0,12-6 0,10-11-1,9-7-2,9-11 1,9-4-1,9-5-1,5-6 1,6-4-1,2-5 0,5-2 0,2-4 1,2 0-1,-2 1 1,-1 0 0,-2 2 1,-3 3-1,-4 3 0,-7 6 0,-7 5 0,-8 5-1,-8 8 1,-9 6-1,-10 12 0,-11 6 1,-9 10-1,-10 9 1,-7 5 0,-6 9 0,-5 7 0,-3 6-1,-4 7 1,-3 2-2,-1 5 1,-1 3-1,0 12 1,-4-14-1,4 14 1,0 0-1,0 0 0,0 0 1,-9-6-1,9 6 1,-10 9-1,1 0 1,-7 4-2,-5 3 2,-9 4-1,-8 3 1,-8 4 0,-8 2 0,-7 4-1,-3-1 1,-3-2 0,2-1 0,5-3 0,7-3 0,9-4 0,11-5 0,8-5 1,11-4-1,14-5 1,0 0 0,25-14 0,4 1 0,9-5-1,7-3 1,9-3 0,8-3-1,3-1 0,2 0 0,0 0 0,-3 1 1,-1 4-1,-7 2 0,-6 3 0,-8 6 0,-6 2 0,-7 11 0,-7 11 0,-4 11 0,-5 16 0,-4 16 0,-3 11 0,-2 15 0,-3 6-2,1 4-4,-5-3-9,2-6-20,3-5 1,0-17 0,6-6-2</inkml:trace>
</inkml:ink>
</file>

<file path=ppt/ink/ink3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34:37.683"/>
    </inkml:context>
    <inkml:brush xml:id="br0">
      <inkml:brushProperty name="width" value="0.05292" units="cm"/>
      <inkml:brushProperty name="height" value="0.05292" units="cm"/>
      <inkml:brushProperty name="color" value="#7030A0"/>
    </inkml:brush>
  </inkml:definitions>
  <inkml:trace contextRef="#ctx0" brushRef="#br0">8338 5632 6,'5'-10'5,"1"-1"1,-3-3 1,4 0 0,-3-2 0,4-2 0,-3-2 0,2 2-1,-4-7 0,1 3-1,-3-5-1,-1 2-1,-3-4 0,-2 0-2,0-1 0,-2-3 0,2 1 0,-1-2 1,1-1-1,-2 0 1,2-3-1,-2 2 1,-1 0-1,-2 1 1,-3 2-1,-1 2-1,-3 0 1,0 3-1,-2 4 0,0-1 0,-2 3-1,1 2 1,-3-1 1,-2 3-1,-1-1 0,-2 1 0,-3 1 0,-4 2 0,-1 3 0,-2 0 0,-3 4 0,0 1 0,-2 5 0,-1-2 0,0 6 0,-2-2 0,-2 1 0,0 1 0,-1-1 0,-4 4 0,-1-2 0,-3 4 0,-1 0 0,-1 3 0,0 1-1,0 2 1,3 2 0,1 2-1,3 1 1,2 0-1,2 2 1,3-1-1,0-1 0,2 1 0,0 0 1,2 2-2,2 1 2,0-1 0,2 3-1,0 1 1,3 0 0,1 3-1,0 0 0,1-1-1,1-1 2,2 1-1,1-3 0,1 1 1,1-2-1,2-1 1,1 1 0,0-2 0,3 1-1,-1 0 1,2 1 0,1 1 0,1 0 0,-1 1 0,2 0 0,-1 0 0,3 1 0,0-3 0,2 1 0,-1 2 1,2-1 0,1-2-1,0 1-1,3 1 2,-3 1-2,3 2 2,0 0-2,2 1 1,-1 0-2,4 3 2,1 0 0,1 3 0,2-1-1,1 1 1,3 0 0,-2-1 0,1 0-1,-2 2 1,2-1 1,-3 0-1,1 1 2,-3 2-2,0-1 0,-1 1 0,1 2 1,-1 0-1,-2 3-1,0 0 1,-1 2 0,2-2 0,-4 1 0,0-1 0,-1 1 0,-1-2 0,0-3 2,1-1-1,-1-2 0,-1-2 2,2-2-3,0 0 2,0 1-2,0-3 1,0 0-1,0 2 0,1-3-1,0 1 1,-1-2 0,2 0 0,-1 0 0,2-2 0,1 0 0,1-2 0,2 2 1,1-2-1,1 3 0,2-2 0,2-1 1,1 2-1,3 0 1,-1-1-1,4 1 2,2-2-2,0 2 1,3-1 0,-1 0 1,3-1-2,-1 0 1,2 0 0,2-1 0,0 3-1,1-3 1,5 0-1,1 2 0,3-3 0,0 0 0,4-1 0,0 0 0,1-1 0,1 0 0,2 0 0,-1-2 0,4-1 0,1 0 0,3-2 0,1-1 0,3 0 0,0-3 1,1-1-1,-2 1 0,3-1 0,-2 1 1,-3-1-1,-1 1 0,-1 2 0,0-3 0,2 2 0,-3-2-1,3 1 1,-3-3 0,2 1 0,-1-3 1,1 0-1,-2-2 1,-1 0-1,-1-1 1,0-2-1,0 0 0,0 0 0,-1-1 0,-1-1 0,-3 0 1,0-2-1,-1-1 0,-3-4 1,0-2 0,-1-4 1,2-2-2,-4-4 2,2-2-1,-1-4-1,1-2 1,-2 0 0,-2-3-1,-2 0 0,-3 1 2,-3-3 1,-2-3 0,-5-2 1,-1-4 0,-4-5 0,-1-3-1,-2-7 1,-1-4-3,0-3 0,-2 1-2,-1 1 2,-1-1-3,-2 2 3,0 3-2,0 2 3,-2 1 0,-3 0-2,1-1 1,-1-4-1,0 1 1,0-7-1,0-2 0,2-7-1,1-2 0,0-3 2,1-2-1,1-4 0,0-2 0,-1-1 0,-1 0 0,0-1 0,2-2-2,-1-1-5,5 8-20,-6-14 1,9 8-1,-7-10 0</inkml:trace>
  <inkml:trace contextRef="#ctx0" brushRef="#br0" timeOffset="1177.2354">21450 7410 27,'0'0'22,"0"0"-1,-6 13 3,6-13-10,0 0-8,0 0 1,0 0 0,13-19 1,-1 4 2,9 0 0,5-7-1,12 1-1,9-6-2,16 1 0,7-1-1,10 3-2,6-1-2,3 3-1,-1 3-3,-5 1-2,-7 6-4,-14-1-7,-12 6-9,-13 8-7,-18 0-1,-9 12 2</inkml:trace>
  <inkml:trace contextRef="#ctx0" brushRef="#br0" timeOffset="1373.2746">21459 7583 93,'26'1'32,"35"0"-2,20-9 0,23 2-33,12-3-9,10-3-16,5 6-3,-9-7-2,-1 4 1</inkml:trace>
  <inkml:trace contextRef="#ctx0" brushRef="#br0" timeOffset="5087.0172">6809 13685 24,'9'-4'25,"-8"-9"1,-1 13 1,8-19-7,-6 6-5,-2 13-2,1-23-1,-2 11-2,-6-2-3,1 2-2,-7-3-2,0 4-1,-5-3 0,-2 3 0,-5 2 0,-1 3 0,-3 4 0,-2 3 0,-3 6-1,-1 8 1,-4 7 0,-1 12-1,0 10 1,2 10 0,1 4-1,6 8 2,4 0 0,12 3-1,8-6 2,15-2-1,13-10 1,14-5-2,13-10 2,15-6-2,10-10-1,6-8 0,6-10-2,-1-9-3,0-3-7,-8-10-21,-2-5-7,-5-4 1,-11-5-1</inkml:trace>
  <inkml:trace contextRef="#ctx0" brushRef="#br0" timeOffset="6771.354">6225 14296 45,'0'0'30,"0"0"3,-18 17-1,-1-6-9,-4 9-3,-14 1-5,-5 14-1,-15 0-3,-4 11-2,-15 3-2,-6 10-2,-5 0-1,-4 4-2,0-2-1,1-3-3,6-3-1,2-10-5,16-1-8,6-13-23,16-12 0,14-11 0,18-12 0</inkml:trace>
  <inkml:trace contextRef="#ctx0" brushRef="#br0" timeOffset="7170.4336">7183 14405 99,'14'48'37,"16"7"1,11 6-4,10-3-22,18 5-7,10-1-3,7-5-3,6-3-5,-5-16-12,2-4-20,-4-8 1,-10-12 0,-4-7 0</inkml:trace>
  <inkml:trace contextRef="#ctx0" brushRef="#br0" timeOffset="7907.5812">6932 13336 73,'-7'13'31,"-2"-9"-1,9-4-2,0 0-13,11-7-8,7-6-2,6-11-1,10-5 1,6-11-1,8-4-1,5-8 0,4-2-1,-1-2 0,-1 0-1,-1 2 1,-7 9-1,-6 4-1,-7 9 1,-8 7 0,-5 6-1,-8 6 0,-3 6-1,-10 7-4,0 0-7,5-14-22,-5 14-1,-4-16 2,4 3-3</inkml:trace>
  <inkml:trace contextRef="#ctx0" brushRef="#br0" timeOffset="8359.6716">7825 12015 89,'-15'2'30,"15"-2"0,-15 12 1,2-1-27,-2 7-2,2 9-1,-2 6-1,0 5 2,5 5-1,2 2 2,10-1-1,7-4 2,8-5-2,8-13 2,9-9 0,3-13 0,6-8-1,3-12 0,1-6-1,-4-10 1,-3-2 0,-6-4-1,-7 0 1,-11-1-1,-7 1 0,-16-1-1,-9 2 1,-14 5-3,-9 2-3,-9 11-6,-14 1-15,-6 8-12,-2 9 0,-5 3 1,1 7-2</inkml:trace>
  <inkml:trace contextRef="#ctx0" brushRef="#br0" timeOffset="9020.8038">6114 13247 69,'0'0'33,"0"0"1,0 0 0,2-11-12,-5-2-11,-8-9-3,0 0-2,-6-11-1,-2-1 1,-6-6-2,-3 1 1,-5-6 0,-2-1-2,-2-5 0,1 2-1,-3-1-1,2 1 0,0 2-1,3 4 0,2 4 0,2 5-1,4 6-2,1 3-2,7 11-6,-2 0-19,6 4-9,3 2 2,1 1-1,10 7 0</inkml:trace>
  <inkml:trace contextRef="#ctx0" brushRef="#br0" timeOffset="9682.9362">5210 11670 6,'-18'-11'13,"-5"-7"1,6 5-5,-1 2 1,3 3 3,0 1 2,1 2 2,3 4 0,0 3-1,1 5-2,0 5-3,0 8-1,-2 5-2,2 10-2,1 6-2,2 6 0,2 2 0,4 1-1,4-3 0,5-4 1,2-8 0,7-7-1,4-11 1,6-6-1,1-12-1,4-9 1,1-8-1,2-10-1,3-8-2,-1-4 1,-5-7 1,-3-1-1,-6-2 2,-6 2-2,-7 2 1,-9 2 0,-10 6 0,-7 3-1,-7 7 1,-6 5-2,-5 5 0,-5 4-3,1 8-5,-2 2-11,4 2-16,6 4 1,3-6 0,9 1 1</inkml:trace>
  <inkml:trace contextRef="#ctx0" brushRef="#br0" timeOffset="11021.2038">5456 11170 26,'0'0'22,"-5"17"2,5-17 1,0 0-10,-7-14-4,5 3-1,1-5-1,-2-5 1,2-4-2,-3-7-2,3-5 1,-1-5-1,2-3-1,-1-6-1,2-1-1,1-6 0,2 0-1,0-3 0,2 4-1,-1 0 1,2 3 0,-2 4 0,0 6 0,-2 5 1,0 8-1,-1 5 0,-2 7 0,0 5-1,0 14 0,2-16-1,-2 16 0,0 0 0,0 0 0,0 0 0,0 0 0,0 0 0,0 0 0,0 0-1,9-2 1,0 4 0,6 0 0,5 2 0,9 0 0,9 1 0,9 1 1,12-1-1,10-1 1,13 1 0,11 0-1,10-3 1,6 0-1,6 1 1,5-3-1,-3 0 1,-1-2 0,-10 0 1,-6 1-1,-11-3 2,-7 3-1,-10-3 0,-8 1 0,-8 1-1,-8-2 1,-7 2-2,-7 0 1,-7-1-1,-6 2 0,-6-1 0,-5 2 1,-10 0-1,0 0 0,9-2 1,-9 2-1,0 0 0,0 0 1,0 0-1,0 0 0,10-6 0,-10 6 0,17-5 0,-6 3 0,3-1 0,2 1 0,1 0 0,0 1 1,-1-2-1,0 2 0,-3 0 0,-2-1 0,-1 0 0,-10 2 1,12-2-1,-12 2 0,0 0 0,10-3 0,-10 3 0,0 0 1,0 0-1,0 0 0,0 0 0,0 0 0,0 0 0,0 0 0,0 0-1,0 0 1,6 12 0,-4 0 0,1 8-1,1 8 1,0 10 0,1 13 1,2 13-1,1 7 1,2 13-1,1 6 0,5 8 1,1-1-1,2 0 0,0-7 1,-1-6-2,-2-10 0,-1-7-5,-8-13-14,-2-10-18,-2-10 0,-8-17 0,5-17-1</inkml:trace>
  <inkml:trace contextRef="#ctx0" brushRef="#br0" timeOffset="13301.6598">4083 14948 68,'5'21'30,"-3"-8"1,5 10-3,0 14-15,-4 8-6,3 16-1,-4 10 0,2 11 0,-5-1-1,2 5 1,-5-12-1,2-6 0,-2-18-1,3-9 0,-2-18-1,3-23-1,0 0-1,-5-23 0,4-12-1,0-13-1,0-9 1,1-11-1,2-11 1,2-6-1,3-3 1,3-1 0,1-2 0,5 4 0,4 2-1,5 3 1,5 10 0,3 7-1,4 12 1,2 7 0,2 12 0,-1 10-1,-1 12 2,-3 12-1,-3 12 0,-5 10 1,-5 9 0,-7 9-1,-6 8 1,-7 5-2,-8 3 1,-9 1 0,-9-1 0,-5-5 0,-6-2 0,-4-7-1,-2-7 1,-1-7 1,-1-8-1,5-7 0,1-8 1,4-5 0,4-5 0,5-2 0,3-4 0,8 1 0,4-2 1,8 12-1,4-17 0,7 16 0,8 4 0,7 10-1,8 9 1,10 10-1,10 8 1,8 8 0,8 6-1,6 6 0,3 1-1,2-2-2,5 3-5,-5-9-18,4-5-13,3-2 1,-1-11 0,6-8-1</inkml:trace>
  <inkml:trace contextRef="#ctx0" brushRef="#br0" timeOffset="14279.8554">8406 15409 88,'1'78'34,"6"4"-1,-2-2 3,-4-9-26,9-1-5,-2-14-1,3-9 0,-5-16 1,0-9-1,-6-22-1,0 0 0,1-21-1,-4-11-1,-2-12 0,-1-11-1,0-10 0,1-10 0,2-4 0,1-4 0,4-2 0,1 6 0,7 3 1,4 4-1,2 11 0,5 7 0,4 10 0,3 12 0,2 12 0,2 9 0,0 8 0,-1 9 0,-2 8 0,-3 5 0,-5 6 0,-5 5 0,-7 2 0,-5 2 0,-7-1-1,-6-2 2,-5-4-2,-5-2 2,-3-5-1,-4-6 0,1-6 0,-1-2 1,-1-4-1,1-2 0,3-1 1,2-2-1,3 1 0,5 1 1,3 0 0,10 1-1,0 0 1,0 10 0,10 1 0,8 4-1,3 5 0,7 5 1,5 7-1,6 5 0,3 3 0,5 3 0,2 0-1,-3-2 1,2-5-2,-3-6 0,-2-6-5,-9-12-9,-4-9-23,-1-10 0,-6-13 0,0-11 0</inkml:trace>
  <inkml:trace contextRef="#ctx0" brushRef="#br0" timeOffset="14519.9034">9295 14165 81,'4'28'38,"-5"9"-2,-2 15 1,-4 8-14,-4 9-25,-3 7-23,2 5-12,1-1 1,-4-10-1,4-8 1</inkml:trace>
  <inkml:trace contextRef="#ctx0" brushRef="#br0" timeOffset="29513.9016">16869 10167 64,'-31'6'28,"11"6"-1,-5-9 0,10 1-15,1 0-6,2-1-2,12-3 3,0 0 0,4 11 1,10-12 0,11 2-1,8-4 0,13 2-2,8-5 0,14-1 0,5-4-3,6 1 0,7-3-1,2 0 0,3-1-1,-1-1 1,-1 0-3,-3 1 0,-3 0-1,-4-4-3,0 5-2,-8-7-7,-3 5-10,-6 2-11,-10-3 2,-5 7 0,-13-5 2</inkml:trace>
  <inkml:trace contextRef="#ctx0" brushRef="#br0" timeOffset="29798.9586">17158 10361 109,'1'11'36,"22"1"1,14-7-1,20-4-27,17 1-6,10-2-3,9 0-1,5-1-2,0-4-4,2 4-12,0-5-17,-9-6 0,-3-2 2,-7-10-1</inkml:trace>
</inkml:ink>
</file>

<file path=ppt/ink/ink3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35:48.220"/>
    </inkml:context>
    <inkml:brush xml:id="br0">
      <inkml:brushProperty name="width" value="0.05292" units="cm"/>
      <inkml:brushProperty name="height" value="0.05292" units="cm"/>
      <inkml:brushProperty name="color" value="#7030A0"/>
    </inkml:brush>
  </inkml:definitions>
  <inkml:trace contextRef="#ctx0" brushRef="#br0">6722 15191 25,'0'0'23,"14"-9"0,-14 9 0,14-16-7,-14 16-2,12-11-2,-12 11 1,9-8-2,-9 8 0,0 0-3,0 0-2,0 0-2,0 0-1,0 0-1,0 0 0,-13 11-1,1 3 2,-9 5 0,-4 8 0,-12 3 1,-7 12 1,-9 4-1,-5 9 1,-10 5-1,-4 6 0,-3 0 0,1 2-1,-2 0-1,3-4 0,2-6-1,4-2 0,5-10-1,6-7-1,6-8 1,7-8-1,7-5 0,6-7-2,9-4 1,5-9-4,16 2-3,-12-16-8,21 0-21,3-3 1,9-5 1,5-4-1</inkml:trace>
  <inkml:trace contextRef="#ctx0" brushRef="#br0" timeOffset="744.9254">6741 15129 44,'0'0'29,"0"0"2,0 0 1,-9 2-11,9-2-4,0 0-5,0 0 0,0 0-3,16 18-1,-6-9-1,7 6-1,4 4-1,12 7-1,5 4-1,5 5 0,6 1-2,5 6 1,6 0-1,3 3 1,1-3-2,-1 0 1,-1-5 0,-2-1-1,-4-4 1,-4-5-1,-7-6 0,-6-5 0,-8-3-1,-6-5 0,-6-1-2,-7-7-2,-1 4-3,-11-4-5,0 0-17,0 0-9,-17-5 1,2 3-1,-8-1 3</inkml:trace>
  <inkml:trace contextRef="#ctx0" brushRef="#br0" timeOffset="1736.8263">5686 16115 21,'-7'-15'26,"7"15"2,-5-14 2,5 14-8,-4-13-6,4 13-1,0 0-2,-7-12-3,7 12-1,0 0-2,0 14-1,-1 1-1,3 10-2,-2 16 0,0 14 0,-2 12-1,1 14 2,-3 7-2,3 7-1,-3 0 1,1 2-1,-2-8 0,3-5 0,0-11 0,2-8-2,0-9 2,2-7 0,1-8-1,1-10 1,0-8 0,0-4-1,1-6 1,-5-13-1,7 16 1,-7-16 0,0 0 0,0 0-1,0 0 1,0 0 0,0 0 0,9 10 0,-9-10 0,0 0-1,10-3 1,-10 3 0,16 0-1,-4 0 1,3 3-1,4 1 0,4 3 0,6 3 1,6 2-1,6 5 1,8 4-1,5 3 1,9 7-1,3 1-1,6 2 1,1 5-2,1-3 2,0-1-3,-3-2 3,-5-2-4,-6-5 4,-6-8-1,-8 0 0,-8-6-1,-7-2-2,-9-5-4,-4 2-12,-9-13-21,-9 6 0,5-23-1,-5-3 3</inkml:trace>
  <inkml:trace contextRef="#ctx0" brushRef="#br0" timeOffset="2751.7246">7668 15597 41,'-9'14'27,"9"-14"4,-7 18-4,7-18-7,-2 25-3,-3-6-1,7 15-1,-5 2-3,6 17-2,-4 5-3,4 14-2,-1 5-1,0 13-2,1 0-1,1 2 0,1-4-1,0-1 1,0-8-2,1-7 1,0-8-1,0-10 0,1-9 1,1-5-1,-1-7 1,1-5-2,-2-7 3,0-4 0,-1-4-1,0-1 1,-5-12-1,5 12 1,-5-12-1,0 0 1,0 0-1,0 0 0,0 0 1,0 0-1,0 0 0,0 0 1,0 0-1,0 0 0,-4 12 0,4-12 0,-12 23 0,1-8 0,-3 7 0,-5 4 1,-4 5-1,-8 6 1,-5 4 0,-7 5 0,-8 3 0,-6 3 3,-6 4-3,-2 5 0,-3 1 0,2-2-1,0-6 1,6 0-1,7-5-1,5-10-2,10-11 1,6-13-2,9-12-2,6-12-6,15-9-21,1-18-7,9-13-1,3-10 1</inkml:trace>
  <inkml:trace contextRef="#ctx0" brushRef="#br0" timeOffset="3278.6721">6020 16110 38,'-15'5'22,"5"2"0,0 0 3,0 4-2,-1-5-2,4 5-2,-4-7-4,11-4-3,-8 8-1,8-8-3,9-10-1,7-2-1,5-10-1,8-4 0,3-5-1,4-3-1,1-4-2,-1 2 1,-3 1-1,-4 3-1,-6 5-3,-8 2-2,-1 9-3,-8-4-6,4 11-21,-10 9-5,0 0 2,7 16-1</inkml:trace>
  <inkml:trace contextRef="#ctx0" brushRef="#br0" timeOffset="3706.6293">6062 16859 47,'0'0'30,"0"0"5,-2 16-9,2-16-7,10 12-2,-1-7-2,9 11-2,2-5-2,10 10-3,2-5-2,9 6-2,3-1-2,4 1 0,1-1-2,-2-1 0,-2-2 0,-2-6-2,-3-1-3,-6-10-3,0 4-10,-7-11-22,-1-8 1,-1-9-1,-2-4 1</inkml:trace>
  <inkml:trace contextRef="#ctx0" brushRef="#br0" timeOffset="4030.5969">7289 15942 63,'0'0'33,"7"24"0,-7-4 0,3 6-13,0 18-10,-6 12-2,4 17-2,-5 6-1,4 6 0,-2 1-3,3-3-2,-1-6-3,1-18-7,8-17-21,0-17-8,1-20 2,3-13-2</inkml:trace>
  <inkml:trace contextRef="#ctx0" brushRef="#br0" timeOffset="4472.5527">7618 15626 74,'-2'17'35,"2"-17"0,0 11-2,0-11-15,10 5-4,6-4-3,2-10-3,13-2-1,7-7-2,10-2-1,4-6-1,6-2-2,2-1 0,0 0-1,-3 1 0,-4 1-1,-6 5-1,-7 0-2,-4 6-3,-13 0-4,2 9-12,-8 0-17,-7 1 3,-10 6-2,11-8 1</inkml:trace>
  <inkml:trace contextRef="#ctx0" brushRef="#br0" timeOffset="4826.5172">8719 15059 71,'16'-2'32,"-16"2"-1,11-10 0,-11 10-19,-14-1-6,2 6-2,-10 3 0,0 12 0,-6 4 1,1 13 1,-1 1-1,7 8 0,0-2 0,10 6-1,4-4-1,9-2 0,8-8-1,9-3 0,4-9-1,7-3 1,3-8-1,2-5-1,2-6-2,-1-9-2,0-3-4,-7-11-7,4-3-20,-5-2-4,-4-5 2,-1-3-2</inkml:trace>
  <inkml:trace contextRef="#ctx0" brushRef="#br0" timeOffset="5188.4811">8575 14332 81,'-8'-13'35,"8"13"0,0 0 1,10 12-22,-4 3-7,3 13-1,-3 9-2,1 11 0,-2 5 0,0 8-1,-3 1-1,2-1-1,-4-8 0,0-9-3,2-8-1,-5-11-4,6-4-7,-3-21-13,0 0-11,0 0 1,10-32 0,0 5 2</inkml:trace>
  <inkml:trace contextRef="#ctx0" brushRef="#br0" timeOffset="5430.4569">8832 14241 55,'0'0'33,"0"0"1,0 0 1,4 32-8,-4 5-14,-5 1-5,3 12-1,-2 4-2,1 2-1,-1-1-1,3-6-2,0-8-3,-1-10-1,5-3-6,-6-16-12,3-12-15,0 0 0,7-21-1,0-3 1</inkml:trace>
  <inkml:trace contextRef="#ctx0" brushRef="#br0" timeOffset="5864.4135">8691 13488 66,'-26'13'31,"7"15"0,-1 1-1,5 6-17,6 12-6,5 2-4,6 7 1,2-4 0,7 1 0,2-9 0,8-4 0,2-13 0,7-10 0,-1-11 0,5-9-1,-2-13 0,0-7-1,-1-9 1,-4-6-2,-6-5 1,-4-3-1,-9-2 1,-8 3-1,-6 2-1,-8 4 1,-6 6-2,-6 7 1,-2 7-1,-1 5-2,1 9-2,0 5-2,6 13-6,1 7-16,7 9-8,7 13 1,3 7-1,8 14 3</inkml:trace>
  <inkml:trace contextRef="#ctx0" brushRef="#br0" timeOffset="6382.3617">9107 15338 67,'6'14'36,"2"-5"-1,2 1 4,1-1-19,11 11-6,-2-4-2,8 11-4,0-1-2,6 6-2,0 2-1,0 0-2,0 0 0,-1-5 0,-3-3-1,-1-5 0,-6-5-1,-5-4 0,-4-5-2,-4-6-3,-1 0-3,-9-1-5,0 0-11,4-16-15,-4 16 2,-2-19-1,1 6 3</inkml:trace>
  <inkml:trace contextRef="#ctx0" brushRef="#br0" timeOffset="6639.336">9680 15487 73,'14'14'37,"-3"6"-2,-1 9 2,-3 10-13,-5 1-15,4 10-4,-4 4-2,-2 6-1,-1 1 0,0-3-1,-1-7-1,0-7-3,3-8-3,-3-15-5,6-6-13,-4-15-15,9-11 2,-2-9 0,2-11 2</inkml:trace>
  <inkml:trace contextRef="#ctx0" brushRef="#br0" timeOffset="6872.3127">9966 15385 82,'4'14'36,"-2"17"-1,-3 12 3,-3 6-23,3 16-7,-4 1-3,1 9-1,-2 0-2,0-3-1,0-5-3,2-14-3,4-3-5,-4-19-10,3-7-20,2-11 2,-1-13-1,3-10 3</inkml:trace>
  <inkml:trace contextRef="#ctx0" brushRef="#br0" timeOffset="7092.2907">9750 15762 77,'-11'11'38,"5"2"0,8 0 2,9 3-18,3-10-13,12 2-3,3-3-2,5-1-1,3-3-4,-1-7-5,6 2-23,-3-5-10,-4-6 1,-1-5-1,-2-7-1</inkml:trace>
  <inkml:trace contextRef="#ctx0" brushRef="#br0" timeOffset="9808.0191">11119 16296 39,'-13'3'31,"13"-3"2,0 0 0,0 0-14,0 0-4,18 1-3,5 4-1,1-9-1,13 6-2,4-4-2,7 4-1,5-3-1,4 4-1,3-2 0,-1 1-2,-1-1 0,-4 2 0,-6-2-1,-5 0 0,-7 1-1,-8-3-3,-4 3-2,-12-6-4,0 5-12,-12-1-16,0 0 0,-9-14-1,-2 3 2</inkml:trace>
  <inkml:trace contextRef="#ctx0" brushRef="#br0" timeOffset="10071.9927">11460 15949 79,'0'0'35,"-5"28"-1,8-5 0,-1 5-21,5 15-6,-5 10-2,2 12-1,-4 5 0,0 5-1,-2-6-2,0-6-2,2-4-5,-2-16-15,4-12-16,5-14 0,4-14-1,6-10 1</inkml:trace>
  <inkml:trace contextRef="#ctx0" brushRef="#br0" timeOffset="11056.8942">12732 15878 34,'0'0'25,"0"0"3,-12-9-5,3 6-5,-7-4-3,3 5-1,-12-5-1,5 9-2,-9-5-1,2 9-2,-5-2-1,3 7-2,-4 3-1,3 7-1,1 7 0,1 6-2,3 4 1,4 2-1,5 2 1,7 2-1,7-5 1,8 0-1,8-9 0,8-3 1,6-7-1,6-5 0,2-6 0,3-3 0,2-6-1,-1-2-1,0-3-1,-3-3-1,2 2-2,-7-7-5,2 9-9,-7-6-19,0 1 0,-2-3 1,-3-3-1</inkml:trace>
  <inkml:trace contextRef="#ctx0" brushRef="#br0" timeOffset="11424.8572">13160 15743 65,'0'0'33,"-3"13"-1,3-13 1,0 22-12,-1-9-13,5 13-1,-3 4-1,5 16-1,-2 5 1,4 11-1,-3 3-1,4 5-1,-2-2-1,1-4-3,0-8 1,-3-9-2,1-9-2,-3-11-2,3-4-4,-6-23-15,0 0-13,0 0 1,7-29 0,-1-1 1</inkml:trace>
  <inkml:trace contextRef="#ctx0" brushRef="#br0" timeOffset="11703.8295">13398 15710 77,'0'0'35,"0"0"0,6 23 1,-3 1-19,-1 5-10,3 13-1,-4 8-2,2 11-1,-3 6 1,0 6-3,-2 1 1,0-3-3,0-6 0,0-11-2,3-8-1,-3-15-4,6-4-4,-4-27-20,0 0-4,0 0-1,2-29 1</inkml:trace>
  <inkml:trace contextRef="#ctx0" brushRef="#br0" timeOffset="11944.8054">13248 16136 72,'-13'9'36,"3"-4"-1,10-5 3,0 0-22,0 0-7,19 0-2,-6-5-2,5 0-1,-1-2-1,3 1-2,-1-1-2,1-2-4,1 4-6,-5-3-20,2 0-7,3 2 1,-1 0-2</inkml:trace>
  <inkml:trace contextRef="#ctx0" brushRef="#br0" timeOffset="12582.7416">13657 16232 87,'-1'15'35,"3"-4"1,-2-11 1,10 2-28,3 1-4,-2-3-1,3 3 0,-2 1 0,1 6-1,-3 3-1,-1 6-1,-5 3 0,-2 1-1,-3 3 0,-2-2 0,-2 2 0,-3-4 0,0-2 0,-1-6 0,1-2 0,-1-4 0,9-8 0,-14 9 0,14-9 1,0 0-1,-10 4 1,10-4-1,0 0 1,0 0 0,0 0-1,10-12 1,-10 12-1,16-7 0,-5 5 0,2 0 1,3 5-2,2 3 1,3 2 0,0 4 0,2 3 0,-1 1 0,-1 4 0,0 0 0,-4 0 0,-3 4 0,-5-6-1,-5 4 1,-4-2 0,-6-1-1,-4-2 1,-5-1-1,-3-3 1,-4-4-1,0 3 2,-1-6-1,-2-4 0,1-1 0,2-1 1,0-2-1,3-2 0,1-1-1,3-2-1,-1-7 0,6 1-6,-3-8-6,7 1-25,0-3 2,4-3 0,2-3-1</inkml:trace>
  <inkml:trace contextRef="#ctx0" brushRef="#br0" timeOffset="13176.6822">14109 15925 59,'0'0'32,"0"0"-1,0 0 1,0 0-15,0 0-7,-20 4-3,9 11-1,-4 4 0,0 10-2,-1 0 1,3 7-2,0 0 1,6 4-3,3-5 1,6 0-1,3-9 0,8-5 1,5-5-1,3-5 0,5-7 0,3-3 0,5-5 0,1-4 0,2-5-1,-1-4 0,-2-1 1,-2-4-1,-5-3 0,-4-2 0,-6-1 0,-7-1 2,-8 0-2,-5 1 1,-6 1 0,-7 4 0,-2 3 0,-5 3 0,-1 8 0,-1 3-1,-1 6 0,0 5 1,1 3-1,1 4 0,3 5 0,3 1-1,2-1 0,3 0-2,5-2-1,8-15-5,-5 18-4,5-18-21,0 0-4,19-22 1,-4 4-1</inkml:trace>
  <inkml:trace contextRef="#ctx0" brushRef="#br0" timeOffset="13514.6484">14619 15612 85,'-6'12'34,"6"-12"-1,0 0 3,1 14-27,-1-3-4,3 10 0,-1 3 0,2 12 0,0 5-1,1 9-1,0 6 0,1 3-2,-2-2 0,0-3-2,-1-7 1,-1-3-2,0-8-1,-2-9-3,2-5-2,-2-22-6,-1 14-18,1-14-4,-2-13-1,3-2 0</inkml:trace>
  <inkml:trace contextRef="#ctx0" brushRef="#br0" timeOffset="13823.6175">14803 15444 74,'4'-10'36,"-4"10"-1,2 11 1,-2 9-13,0 5-17,2 13-2,-2 10-2,0 12 1,-3 7 0,2 8-1,-1 0 0,0-2-2,1-7 0,1-9-2,1-12 1,0-11-4,4-7 1,-2-14-5,-3-13-6,11 7-14,-11-7-8,11-23 2,-6 0-1</inkml:trace>
  <inkml:trace contextRef="#ctx0" brushRef="#br0" timeOffset="14101.5897">14679 15875 79,'0'0'35,"-14"13"1,14-13-4,0 0-16,0 0-5,17 15-2,-8-13-1,5 4-3,0-3-1,4 1-1,0-3-2,2 1-2,1-1-6,-4-6-20,2-1-12,0-3 1,-1-9-1,4-3 0</inkml:trace>
  <inkml:trace contextRef="#ctx0" brushRef="#br0" timeOffset="15234.4764">15714 15904 70,'0'0'32,"-9"8"0,9-8-5,0 0-11,0 0-5,0 0-1,0 0-1,11 0 0,-11 0-2,26-4-1,-5 0-1,12 3-1,10-2-1,11-1 0,9-1-1,9 2-1,7-2 1,8 0-1,4 0 0,2-2-1,0-2 1,-2 2-1,-4-1 0,-3-1 0,-7 1 0,-8 0 0,-10-2 0,-8 3 0,-11-1 0,-8 2-1,-9 2 0,-7-1-1,-6 3-2,-10 2-2,9-9-4,-14-2-5,5 11-11,-3-14-13,-1 0 1,0-3-1,-3-2 3</inkml:trace>
  <inkml:trace contextRef="#ctx0" brushRef="#br0" timeOffset="15535.4463">16975 15538 49,'-12'-4'32,"-2"1"2,14 3 0,0 0-8,-7 10-11,21 4-5,2-2-3,11 8-1,3 2-2,6 8-1,2 3 0,3 5-2,0 1-1,-2 2 1,-6 0-1,-6-1 0,-9-1 0,-9 0 0,-12-3 1,-11-4-2,-13 0 1,-10-5-1,-9-3 1,-5-3-3,-5-3 0,-1-11-6,5 0-7,1-8-21,5-11 0,5-6 0,5-8 1</inkml:trace>
  <inkml:trace contextRef="#ctx0" brushRef="#br0" timeOffset="16129.3867">16144 14870 51,'0'0'30,"10"-7"4,-10 7-1,0 0-14,0 0-4,0 0-3,9 12-2,-9 5-2,3 12-1,-2 5-3,1 11-1,-2 5-1,0 3 0,0 1-2,-1-3 1,0-6-1,0-8 0,1-6-2,0-12-2,3-2-5,-3-17-12,0 0-16,0 0 1,11-25 0,-1 3-1</inkml:trace>
  <inkml:trace contextRef="#ctx0" brushRef="#br0" timeOffset="16393.3605">16380 14763 69,'0'21'36,"-1"4"-2,1 10 2,-2 7-11,-1-2-15,5 14-4,-2-2-2,1 3-1,-1-2-1,1-3 0,1-7-3,-1-7-1,2-4-3,-3-14-3,5-1-5,-5-17-17,0 0-6,0 0 0,-4-13 1</inkml:trace>
  <inkml:trace contextRef="#ctx0" brushRef="#br0" timeOffset="16655.3343">16151 15110 92,'0'0'35,"-5"17"2,5-17-4,14 2-20,6 2-2,-1-8-3,7 4-1,-1-6-2,4 4-2,-1-4-2,0 1 0,-2 0-2,-3-4-2,0 5-5,-6-10-6,4 0-23,-5 0-2,-1-5 1,0 0-1</inkml:trace>
  <inkml:trace contextRef="#ctx0" brushRef="#br0" timeOffset="16958.304">16607 14865 90,'0'0'35,"0"0"2,10 10-7,-10-10-16,21 0-3,-11-2-2,7 6-3,-4-4-1,3 2-2,-1-1-1,-2 1-1,0-2-1,-1 0-2,-1 0-1,-2-5-3,3 4-5,-12 1-13,11-19-15,-4 9 2,-2-7-2,0 0 4</inkml:trace>
  <inkml:trace contextRef="#ctx0" brushRef="#br0" timeOffset="17220.2778">16712 14688 101,'-4'21'35,"-1"-1"1,2-2-3,3 8-26,-2 1-1,3 8-2,-1 1 0,4 5-1,-1-1 0,2-4-3,1-1-2,0-8-4,7 0-8,-5-8-23,1-12-1,2-5 1,0-12-1</inkml:trace>
  <inkml:trace contextRef="#ctx0" brushRef="#br0" timeOffset="23158.6839">19556 14953 45,'0'0'30,"16"-8"3,-16 8 1,14-10-8,-5 12-7,-9-2-5,9-4-4,-9 4-3,0 0-1,0 0-2,0 0-1,0 0-2,0 0 1,-6 19 0,-5-3 0,-6 4 0,-4 9 1,-8 6-1,-7 9 2,-9 3-1,-5 2 0,-4 0-3,-2-1 0,1-1 0,3-8 0,3-6 0,6-6 0,6-6 0,8-7 0,7-2 0,6-9 0,5-3 0,11 0-2,-2-17-4,9-3-2,12 3-5,-1-8-15,8-2-11,9-1 1,5-1 2,5 1-2</inkml:trace>
  <inkml:trace contextRef="#ctx0" brushRef="#br0" timeOffset="23654.6341">19609 14981 44,'-11'-12'28,"11"12"4,0 0-2,0 0-7,0 0-3,0 0-4,0 0-3,0 0-1,12 20-3,1-7-1,10 8-2,5 2-2,9 8 0,9 2-1,9 7 0,4-1-3,5-2 0,0-1 0,1-3 0,-2-5 0,-5-5 0,-3-4 0,-8-6 0,-6-5 0,-9-3 0,-5-2 0,-9-4 0,-6 0-5,-12 1-8,-2-18-25,-11 9-3,-5-2 3,-7 1-2</inkml:trace>
  <inkml:trace contextRef="#ctx0" brushRef="#br0" timeOffset="24398.5598">18996 15484 69,'-8'6'33,"6"4"2,-1 7-5,0 1-12,5 14-5,-4 8-2,4 16-2,-2 8-2,3 13-1,-3 7-2,2 10-3,-2 4 1,1 6-1,-1-4 0,-2-7-2,-2-2 1,2-8-1,-3-11 2,1-9-1,0-13 1,0-6-1,0-12 1,1-2-1,0-14 1,0-2 0,3-14 0,-2 15-1,2-15 1,0 0 0,0 0-1,0 0 1,0 0-1,0 0 1,15 6-1,-2-3 1,6 1-1,6 4 1,8 3-1,7 4 0,7 5 1,6 3-1,5 4 0,6 3 1,1 2-1,2 0 1,-1 0-1,-1-3 0,-3-2 2,-2-5-4,-5-2 1,-7-6 0,-4-2-2,-9-9-4,-4-1-6,-12-7-27,-4-7-1,-5-8 1,-5-6-1</inkml:trace>
  <inkml:trace contextRef="#ctx0" brushRef="#br0" timeOffset="25263.4734">20495 15507 61,'0'0'33,"0"0"0,0 0 1,0 0-12,0 0-9,0 0-2,0 0-3,0 0-2,4 19-1,-1 5 0,-3 9-1,3 15-1,-1 10 0,2 17 0,-2 9-1,2 10 0,1 2-1,1 4 0,0-3 0,2-6-1,0-11 1,1-8-1,-1-7 0,2-12 0,-1-9 0,-1-9-1,-2-9 1,-1-5-1,0-4 1,-1-4-1,-4-13 1,0 0 1,0 0-1,0 0 1,0 0 0,0 0-1,0 0 1,0 0 1,0 0-2,0 0 0,4-11 0,-4 11 0,0 0 0,0 0 0,0 0 0,-15 9 0,5 2 0,-6 3 0,-4 6 0,-7 4 0,-8 7 0,-8 7 0,-7 4 0,-2 3 0,-4-3 0,-1-3 0,2-3 0,4-10 0,6-7-5,6-19-6,14-7-27,2-15-4,9-11 0,7-10 1</inkml:trace>
  <inkml:trace contextRef="#ctx0" brushRef="#br0" timeOffset="25842.4155">19356 15847 68,'-11'8'33,"11"-8"1,-12 11 3,12-11-21,0 0-3,2-13-2,11 5-1,-1-11-2,9-2-2,2-9-2,5-3-1,1-3-2,3-2 0,-1 2-1,-2 1 0,-2 4-2,-4 3 0,-2 8-4,-8 1-4,1 11-13,-5 3-15,-9 5 0,1 14 1,-8 5-1</inkml:trace>
  <inkml:trace contextRef="#ctx0" brushRef="#br0" timeOffset="26233.3764">19397 16556 80,'0'0'36,"-6"15"0,6-15-4,0 0-16,9 13-4,-9-13-3,21 7-1,-8-5-1,10 4-1,0-3-2,5 3-1,3-1-2,2-2 1,1 1-2,2-3-1,0 0-1,-4-4-3,1 4-7,-11-9-21,2-1-8,-2-2 1,-5-6 0</inkml:trace>
  <inkml:trace contextRef="#ctx0" brushRef="#br0" timeOffset="26543.3454">20211 15916 116,'-2'27'35,"-4"3"2,0 2-5,1 11-28,1 5-1,3 8-2,0 2 0,1 0-2,3-3-3,-1-13-7,6-9-25,-1-12-2,-7-21 1,15-8-1</inkml:trace>
  <inkml:trace contextRef="#ctx0" brushRef="#br0" timeOffset="27164.2833">20447 15384 32,'0'0'24,"0"0"2,0 0 2,0 0-9,0 0-1,0 0-1,0 0 0,0 0-2,0 0-2,0 0-2,10-11-1,4 4-2,4-8-2,11-1-1,4-9 1,9-1-6,2-4 0,5-3 0,0 1 0,0 1 0,-2 2 0,-5 3 0,-6 4 0,-6 4 0,-6 5 0,-6 3 0,-3 3 0,-15 7 0,14-7-6,-14 7-6,0 0-10,0 0-17,4-14-1,-4 14 2,6-18-1</inkml:trace>
  <inkml:trace contextRef="#ctx0" brushRef="#br0" timeOffset="27594.2403">21502 14808 47,'-8'-10'26,"8"10"3,-17-19 1,5 7-15,4 4-2,-5-2 0,2 7-2,-4-4-1,1 10 0,-4-1-3,0 8 0,-4 1-1,0 8-1,-2 2 0,4 8-1,0 3 0,5 6-1,5-2 0,7 3 0,4-2-1,9-1 0,3-4-2,9-4 0,4-7 0,2-4 0,3-8 0,2-2 0,-1-5 0,-1-7 0,1 0-6,-10-11-14,-1 3-19,-1-4-2,-5-4 2,-2-2-1</inkml:trace>
  <inkml:trace contextRef="#ctx0" brushRef="#br0" timeOffset="29074.0923">21626 14949 32,'12'7'26,"-12"-7"2,13 6 1,-13-6-7,14 5-6,-4 2-2,-10-7 0,21 13-3,-11-7 0,8 6-2,-3-2-1,8 5-1,-1-3-1,7 3-2,0-1 0,1 1-2,-1-1 0,-1 0 0,-2-2-1,-4-2-1,-5-1 0,-4-2-1,-2-1-2,-11-6-2,12 5-6,-12-5-21,0 0-7,4-14 1,-1 3 0</inkml:trace>
  <inkml:trace contextRef="#ctx0" brushRef="#br0" timeOffset="29737.026">22321 15105 26,'0'0'23,"0"0"3,0 0-3,0 0-4,0 0-1,0 0-1,0 0-1,0 0-2,0 0-2,0 0-2,0 0-2,0 0-2,0 0 0,-3 12-2,5 0 0,-1 4-1,2 7 0,-1 5 0,2 7-1,-1 7 0,1 3-1,0 2 0,0 0 0,0-3-1,-1-4 0,-1-4-2,0-7 0,1-6-3,-5-9-3,5-1-11,-3-13-19,0 0-1,0 0 1,-3-23 0</inkml:trace>
  <inkml:trace contextRef="#ctx0" brushRef="#br0" timeOffset="30058.9938">22542 15073 77,'0'0'35,"13"-1"0,-13 1 1,6 17-20,0 10-4,-6 2-2,4 13-2,-6 6-3,3 10 0,-2 1-3,0 3 1,0-4-3,-1-2 0,2-5-2,0-9-1,3-7-1,-4-10-3,5-1-4,-4-24-5,2 14-19,-2-14-2,0 0 0,4-23 1</inkml:trace>
  <inkml:trace contextRef="#ctx0" brushRef="#br0" timeOffset="30353.9643">22389 15470 63,'-8'2'34,"8"-2"1,0 0 0,0 0-14,8-4-6,-8 4-3,22-3-2,-8 1-4,7 2-1,1-1-1,3 0-2,1-3-2,-3-4-4,0 4-9,-6-6-26,-4-6 1,-6-2 0,-6-4-1</inkml:trace>
  <inkml:trace contextRef="#ctx0" brushRef="#br0" timeOffset="31690.8306">21586 14640 23,'-6'12'22,"6"-12"3,0 0-3,0 0-2,0 0-3,0 0 0,0 0-2,0 0 0,9-3-4,0 2-1,-9 1-1,19-14-2,-5 3-1,4-1-1,2-6-1,2 0-1,1-5 0,3 0-1,-1-1 0,2-1 0,-4-1-1,1 2 0,-2 1 0,-2 0-1,-3 5 1,-2 1-1,-4 3 1,-1 3-1,-10 11 0,13-15 0,-13 15 0,0 0 0,0 0-1,0 0-1,0 0-1,5-11-4,-5 11-9,0 0-21,0 0-1,5-11 1,-4 0-1</inkml:trace>
  <inkml:trace contextRef="#ctx0" brushRef="#br0" timeOffset="32729.7267">22179 14024 5,'-5'-18'22,"5"18"2,0 0-2,0 0-2,-1-10-1,1 10-2,0 0-3,0 0-3,0 0-3,0 0-2,0 0 0,-10-10-1,10 10-1,-9 0 1,9 0-1,-12 5 0,12-5 1,-14 9-2,14-9 1,-15 17-1,8-6 0,0 2 0,1 2-1,-1 1 0,4 0 0,-1 1 0,3 2 0,0 0 0,3 2 0,0 0 0,3 1 0,1-1-1,2 2 1,1-1-1,3 0 0,1-3-1,1-1 1,1-4-1,3-1 1,0-3 0,-1-3-1,0-2 1,0-3-1,1-2 1,-1-3-1,1-2 1,-2-1-1,0-2 0,-1-2 0,1-1 1,0-1-1,-3 0 0,-1-1 0,0-1 0,-3 0 0,-1 0 0,-1 0 0,-2-2 1,-1 1-1,-2 0 0,0 0 0,-3-1 1,-1 0-1,-2-1-1,-2-1 1,-2 2 0,-1 0 0,0-1-1,-3 3 1,-1 0 0,2 3 0,-2-1 0,0 3 0,2 1 0,-2 1 0,1 1 1,1 0-2,-2 2 1,-2 1 0,1 3 0,-1 0 0,0 2 0,0 1 0,1 1 0,1 1 0,1 1 0,3 1 0,9-7 0,-12 13-1,12-13-1,-9 11-1,9-11-3,0 0-4,1 15-17,-1-15-12,13-1 1,-1-2 0,5-7 1</inkml:trace>
  <inkml:trace contextRef="#ctx0" brushRef="#br0" timeOffset="33218.6778">22673 13989 55,'19'14'33,"-19"-14"0,10 2 1,-10-2-15,0 0-6,8 1-2,-8-1 0,0 0-3,0 0-3,0 0-1,0 0-1,-9-3-1,9 3-1,-12 0 0,12 0 0,-18 4 0,9 2 0,-3 2 0,0 5 1,1 4 0,-1 0 0,1 4 0,3 2-1,2 2 1,2-1-1,4 2 0,4-4 0,4 0-1,2-1 1,5-3 0,2-2-1,4-3 0,0-3 2,4-5-2,0-1 0,-3-4 0,0-2 0,-4-3-2,0-1 0,-6-4-4,3 1-5,-11-7-11,2 0-17,2-1-1,-2-4 1,2-1 0</inkml:trace>
  <inkml:trace contextRef="#ctx0" brushRef="#br0" timeOffset="33512.6484">23011 13879 70,'0'0'35,"0"0"0,0 0 1,0 0-19,9 7-6,-9 7-3,5 9 0,-3 4-1,2 11-2,-1 0 0,3 6-2,-1 1 0,0-2-2,-1-3 0,1-5-1,-2-5-1,0-8-1,1-2-3,-4-9-3,4-1-5,-4-10-19,0 0-7,0-14 1,2-3-1</inkml:trace>
  <inkml:trace contextRef="#ctx0" brushRef="#br0" timeOffset="33834.6162">23179 13798 63,'0'0'34,"0"0"1,5 18 0,-3 2-18,-4 1-6,6 13-1,-5 3 0,5 11-2,-4 1-2,3 5-1,-1-4-1,1 0-2,0-6 0,0-3-1,-1-10-1,1-6 0,0-5-2,-1-6-1,1-3-2,-3-11-4,0 0-4,-3-11-12,1-3-14,0-1 2,-3-5-1,0 0 2</inkml:trace>
  <inkml:trace contextRef="#ctx0" brushRef="#br0" timeOffset="34105.5891">23015 14200 54,'-11'12'35,"11"-12"0,0 0 1,0 0-8,0 0-13,0 0-3,13 1-1,-13-1-4,15-4-1,-4 2-3,2 1 0,-1 0-2,2-3-1,0 3-1,-2-5-4,3 4-3,-6-9-10,2 3-21,0 0 0,0 0 0,-2 0 0</inkml:trace>
  <inkml:trace contextRef="#ctx0" brushRef="#br0" timeOffset="34803.5193">23253 14201 41,'15'6'32,"-15"-6"3,10 1 1,-10-1-12,0 0-5,12 0-6,-12 0-2,0 0-3,10-3-2,-1 4-1,-9-1-2,19-3 0,-7 3 0,3 0-1,1 2-1,2 1 1,-1 1-2,0 3 1,1 2-1,0 3 0,-2 2 0,-1 3 0,-5 1 0,-3 2 0,-3-1 0,-6 1 0,-4 0 1,-3-4-1,-2 0 1,-2-2-1,0-4 1,1-2-1,0-2 0,2-1 1,10-5-1,-14 3 0,14-3 0,0 0 0,0 0 0,0 0 0,0 0 0,0 0 0,12-8 0,-12 8 0,18-3-1,-6 5 1,1 1 0,2 3-1,0 2 1,3 5-1,-1 1 1,1 3 0,-2 0 0,0-1-1,-4 1 1,-4-3 0,-5-1 0,-6-3 1,-5-1-1,-6-2 1,-3 0 0,-4-2 0,-1 0 0,-1-2-1,3 0 1,1-2-1,3-1 0,0-2-1,6-1-4,-3-6-4,13 9-22,-16-17-8,2 6-1,0-1 1,-2-2-1</inkml:trace>
  <inkml:trace contextRef="#ctx0" brushRef="#br0" timeOffset="35953.4043">21273 14577 24,'0'0'24,"0"0"2,0 0 1,0 0-6,-9-5-3,9 5-3,0 0 0,0 0-3,-11-13-2,11 13-1,-8-10-1,8 10-2,-8-18-1,3 8-1,-2-4 0,0 0-1,-2-4-1,1 2 1,-3-5-1,-4 0 1,-1-2 0,-3 1-1,-2-2 1,0 2-1,-3-1 0,0 0 0,0 2-2,3 2 0,1 1 0,2 2 0,3 1 0,2 3 0,3 0 0,3 2 0,7 10 0,-9-18 0,9 18 0,-2-15 0,2 15 0,0-17 0,0 17 0,1-20-9,4 8-25,-2 2-6,0-3 0,0-1 0</inkml:trace>
  <inkml:trace contextRef="#ctx0" brushRef="#br0" timeOffset="37059.2935">20672 13783 18,'0'0'22,"0"0"2,0 0-2,5-14-4,-5 14-2,-1-13-2,1 13-1,-3-16-2,0 4-1,3 12-1,-7-18-3,7 18 0,-11-19 0,11 19-1,-13-16-1,5 11-1,-3-1 0,0 5 0,-1 1-1,-1 2 0,-1 3-1,1 4 1,-1 4 0,3 2 0,2 4-1,1 3 0,1 3 0,3 2 0,2-1-1,5 1 1,2-2 0,4 0-1,2-2 1,6-5-1,2-1 1,4-6-1,1-1 1,2-3-1,2-5 1,-1-2-1,1-3 1,-2-3-1,1-5 0,-4 1 0,-1-4 0,0-4 0,-4-1 0,0 0 0,-5-4 0,-3 1 0,-2-1 0,-2-4 0,-3 0 0,-4 0 0,-3-1 1,-2 0-1,-3 0 0,-2 3 1,-5 0-1,-2 4 1,-1 4 0,-2 4 0,-4 3 0,0 8 0,-1 4 0,-1 8 0,-1 4-1,2 4 1,2 5-1,0 2-1,5 5 0,1-5-3,7 4-3,-2-8-4,9 4-18,1-5-9,-1-5 1,2-2-1,2-13 3</inkml:trace>
  <inkml:trace contextRef="#ctx0" brushRef="#br0" timeOffset="37751.2243">19923 13545 63,'0'0'29,"-19"-9"0,9 4-3,-1 2-12,-6-2-2,4 7-2,-9-2 0,4 8 0,-8 3-2,5 8-1,-4 3-1,3 8-1,1 3-1,2 5-1,4 3 0,6 1-1,6-1 0,5-2-1,6-6 0,5-2 1,5-7-2,4-4 1,4-8 0,2-4-1,1-6 0,0-5-1,1-3-1,-3-7-2,1 1-4,-8-10-5,4 4-14,-7-5-12,-3-1 2,-3-2-1,-4-4 2</inkml:trace>
  <inkml:trace contextRef="#ctx0" brushRef="#br0" timeOffset="38075.1919">20108 13432 43,'0'0'28,"0"0"3,5 20 0,-7-4-5,1 3-11,3 11-4,-2 0 0,3 11-2,-1-2-3,2 4-1,-2-2-2,2-3-2,-2-4 0,1-5-2,-1-5-2,-2-9-3,3 0-4,-3-15-10,0 0-15,0 0 0,7-17 0,0 0 1</inkml:trace>
  <inkml:trace contextRef="#ctx0" brushRef="#br0" timeOffset="38353.1642">20281 13379 75,'0'0'32,"0"0"1,8 13-5,-4 8-13,-4 1-4,6 12-1,-6 0 0,8 9-4,-3-1-1,3 4-3,1-5 0,0-3-1,-1-3-2,-1-7-2,1-1-4,-5-9-3,4-2-12,-5-3-15,-2-13 2,0 0-2,0 0 3</inkml:trace>
  <inkml:trace contextRef="#ctx0" brushRef="#br0" timeOffset="38572.1423">20194 13707 92,'-13'5'35,"13"-5"1,0 0 1,6-14-24,6 11-6,-2-8 0,5 4-3,1-1-2,1-1-3,2 4-6,-5-6-7,4 4-20,-2 4-3,-1-1 0,0 4 0</inkml:trace>
  <inkml:trace contextRef="#ctx0" brushRef="#br0" timeOffset="39241.0755">20390 13949 56,'-2'10'31,"2"-10"1,0 0 0,0 0-13,0 0-5,10 12-1,-10-12-2,13 6-2,-13-6-2,16 9-1,-16-9-3,19 12 0,-19-12-1,17 20 1,-9-6-2,-2 2 0,-2 2-1,-2 2 1,-2-1 0,-3 1-1,-2-1 0,-2 0 0,-2-5 0,-1-3 1,-1 0-1,1-4 0,1-1 0,9-6 1,-14 4-1,14-4 0,0 0 1,0 0-1,0 0 0,0 0 0,9-13 0,-9 13 0,16-7 0,-6 5 0,1 2-1,-2 2 1,1 3 0,-1 3 0,-2 3 0,-1 3 0,-3 1-1,0 1 1,-2 2 1,-2-1-1,-2 0 1,-4-1 0,-3-1 0,-3-1 0,-2-1 1,-2-1 0,-2-4-2,0-1 0,3-2 0,-1-4 0,5-2 0,-2-9-9,14 10-23,-10-24-7,10 3-1,6-5 2,4-5-2</inkml:trace>
  <inkml:trace contextRef="#ctx0" brushRef="#br0" timeOffset="41210.8785">22857 16375 50,'-11'-10'31,"11"10"3,0 0-4,-8-13-8,8 13-5,11-2-3,3 4-2,3-6-3,10 3-2,2-4-1,10 1-2,2-1-2,3-1 0,0-1-1,1 1-1,-3-1 0,-3 1 0,-5 0 1,-4-1-2,-6 3-1,-5-6-1,-3 7-3,-8-9-5,-8 12-9,4-13-19,-4 13 0,-15-18 0,2 6 1</inkml:trace>
  <inkml:trace contextRef="#ctx0" brushRef="#br0" timeOffset="41468.8527">23159 16059 74,'0'0'37,"-6"13"-1,5-2 2,5 10-17,-6-4-10,6 16-3,-3 3-2,4 14-1,-2 1-1,0 3-1,1 0-2,-1-5-2,2-5-3,-3-12-4,5-4-9,-6-13-23,-1-15 0,0 0 1,13-2-1</inkml:trace>
  <inkml:trace contextRef="#ctx0" brushRef="#br0" timeOffset="41850.8145">23778 15855 89,'0'0'38,"-4"18"1,2 2 1,-6 5-25,9 17-7,-5 6-2,3 13-2,-2 3 0,2 6-3,2-2 0,2-6-3,2-9-1,-1-12-3,4-5-5,-7-21-14,-1-15-16,14 6 2,-7-17-2,1-10 2</inkml:trace>
  <inkml:trace contextRef="#ctx0" brushRef="#br0" timeOffset="42137.7858">24022 15926 72,'0'0'38,"0"0"0,-7 12 2,2 4-11,-1 2-17,7 13-4,-3 4-1,3 14-2,0 6-1,1 7-2,-1 0-2,2 0 0,-2-8 0,1-9 0,0-5-4,-2-16-3,4-2-6,-4-22-12,0 0-17,-11-2 2,7-8 1,-2-7 0</inkml:trace>
  <inkml:trace contextRef="#ctx0" brushRef="#br0" timeOffset="42363.763">23755 16247 87,'-13'9'38,"13"-9"2,-6 12 0,6-12-22,21-3-12,-1-2-2,8 2-1,3-3-2,2-5-4,6 7-5,-7-10-16,2 4-15,-2 1 1,-4 2-1,-6 2-1</inkml:trace>
  <inkml:trace contextRef="#ctx0" brushRef="#br0" timeOffset="42775.7218">24124 16315 81,'4'20'38,"4"1"0,8-2 2,2-9-21,14 6-9,0-7-3,4 3-3,-1-3-1,-2 0-2,-5-1 0,-7 1-1,-9 3 0,-12 1 1,-8 3-1,-5 1 1,-10 1-1,-4 2 1,-3-1 0,-1-2 1,-2 2-1,4 2 1,2-2-1,6 1 2,5-4-3,9 0 0,5-1 0,5 2 0,9-3 0,8-4 0,6-2 0,7-1 0,5-1 0,0-2 0,1-2 0,-1-5 0,-2-3 0,-5-8 0,-31 14 0,48-36-7,-48 36-26,33-48-9,-33 48-1,23-62 2,-14 25-1</inkml:trace>
  <inkml:trace contextRef="#ctx0" brushRef="#br0" timeOffset="43203.6792">24604 15850 92,'0'0'39,"0"0"2,-35 31-1,35-31-17,-22 49-16,13-13-1,3 8-2,4 2-1,3 3-3,7-4 0,4 0 0,5-10 0,-17-35 0,49 45 0,-17-35 0,3-10 0,2-8 0,-1-9 0,-2-6 0,-3-9 0,-1-5 0,-3-5 0,-9-4 0,-8-3 0,-6-3 0,-10 1 0,-6 3 0,-6 7 0,-10 6 0,-8 9 0,-6 12 0,-3 15 0,-4 9 0,0 12 0,2-1-23,4 9-19,4 0-2,2 0 1,10-7-2</inkml:trace>
  <inkml:trace contextRef="#ctx0" brushRef="#br0" timeOffset="47707.2288">20966 17761 51,'0'0'36,"-18"-6"0,4 3 0,3 4-15,-10-3-8,5 6-2,-11 5-3,3 8-1,-4 5-2,2 3-1,1 6-2,2 1 0,23-32-1,-34 64 6,34-64-2,-11 49 1,11-49-2,0 0-4,32 32 0,-10-37 0,1-7 0,2 3 0,1-11 0,-1 1-6,-3-3 1,-1 4 0,-4-1 0,-3 4 6,-5 5 0,0 1 0,-9 9 0,0 0 1,9 7-1,-8 6 0,-3 4-1,2-17 1,-4 52 3,4-52 0,-3 58 0,3-58-4,-2 51-5,2-51-10,-2 38-25,2-38-1,0 0-4,22-13-1</inkml:trace>
  <inkml:trace contextRef="#ctx0" brushRef="#br0" timeOffset="48429.1566">21231 17738 53,'0'0'35,"-17"3"1,4 8 0,-1-3-11,2 12-14,-2-2-4,7 6-2,1 4-1,7 1-1,4-1-1,8-1-1,-13-27 0,44 40 6,-13-22-7,2-9 1,3-6-1,3-6 1,0-7-1,1-4 0,-4-2 0,-3-3-6,-3-2 6,-7-3 0,-5-1 0,-7 4-1,-7 4 1,-7 0 1,-7 3-1,-5 5 1,-8 2 0,-1 9 0,-5 7 1,0 3-1,0 8 1,2 6-1,4 4 1,23-30-1,-26 69 4,26-69 2,4 69-7,-4-69 1,34 55 3,-34-55-4,57 28 4,-24-26-4,4-8 0,1-8 0,2-7-4,-3-6-1,1-8-6,-6-1 6,0-5-5,-6-1 0,-2-1 3,-9-1-1,-2-4 9,-5 0 2,-6 0 1,-1 5 1,-4 2 0,0 7 1,-3 4-1,1 11 2,-3 9-3,8 10 0,-12 22-1,8 7-2,-1 12 0,2 8-1,1 9 1,2 4-2,2 4 1,1-4 2,3-5 1,-2-8-3,5-5-3,-9-44-6,15 57-26,-15-57-6,0 0 2,9-2-7</inkml:trace>
  <inkml:trace contextRef="#ctx0" brushRef="#br0" timeOffset="48640.1353">21704 17722 57,'0'0'39,"-1"-12"-2,1 12 2,20-1-15,-6-3-12,11 4-5,0-1-3,4 0-2,3 1-3,1-2-3,4 3-4,-5-4-11,4 5-20,-2-2 1,-1 1-1,-2-1 2</inkml:trace>
  <inkml:trace contextRef="#ctx0" brushRef="#br0" timeOffset="49046.0948">22189 17765 53,'-22'3'33,"-4"1"3,0 3-5,-7-5-12,8 8-5,-6-1-3,8 6-1,2 0-4,8 4-1,5 1-2,10-2-1,8-1-1,8-4 0,5-3-1,5-1 1,4-5-1,2-4 1,2-5-1,-4-1 0,-1-1 1,-6 2 0,-5-2 0,-3-3 1,-7 6 0,-10 4-1,10-5 1,-10 5-1,-1 13 1,-1-2-1,-2 6 0,4-17-1,-3 43 5,3-43-1,2 43 0,-2-43-4,12 35 0,-12-35-9,0 0-27,35 6-4,-19-25-6,1-3 0</inkml:trace>
  <inkml:trace contextRef="#ctx0" brushRef="#br0" timeOffset="49278.0715">22459 17432 102,'-12'-6'38,"-1"11"2,1 9-1,11 16-29,-2 9-4,4 12-4,0 12 1,4 13-1,2 9 4,5 2-1,2 1-3,1-9-2,6-5-29,-3-14-11,2-16-2,-20-44 0,40 27-6</inkml:trace>
</inkml:ink>
</file>

<file path=ppt/ink/ink3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37:11.937"/>
    </inkml:context>
    <inkml:brush xml:id="br0">
      <inkml:brushProperty name="width" value="0.05292" units="cm"/>
      <inkml:brushProperty name="height" value="0.05292" units="cm"/>
      <inkml:brushProperty name="color" value="#7030A0"/>
    </inkml:brush>
  </inkml:definitions>
  <inkml:trace contextRef="#ctx0" brushRef="#br0">6697 8357 55,'-18'-11'26,"4"9"3,-6-2-2,-1 3-13,3 7-1,-4 2-2,5 10-1,-4 4-2,7 7-1,-2 4-2,7 4 0,1-1-2,6 0-1,4-3 0,6-5 1,2-9-1,5-4 1,1-12-1,4-3 1,-2-9 0,2-4 0,-4-5 0,0-3-1,-3-5 0,-2 0 0,-4-2 0,-1 4 0,-3 1 0,-1 6 0,-1 2 0,-1 4-2,0 11 0,-2-10 0,2 10 0,0 11 0,2 6 0,2 4 0,0 7 0,1 2 0,3 5 0,0 1 0,2 1-2,-3-7-2,4-3-3,-5-10-2,6 2-4,-12-19-7,16 8-12,-3-9-4,-3-10 1,4 1 0,-1-11 4</inkml:trace>
  <inkml:trace contextRef="#ctx0" brushRef="#br0" timeOffset="1045.8952">6990 8479 59,'0'0'28,"9"-6"-1,-9 6-3,0 0-9,0 0-4,0 0-2,0 0-1,-3 15-2,2-2-1,-1-1-1,4 4 0,-1-1-1,2 3 0,1-3 0,4 0 0,2-3-1,5-3 1,-1-4 0,5-3 0,-1-4 0,4-3 0,-1-5 0,2-1 0,-1-3-1,-2-1 0,-2-4 0,-2 2 0,-2-2-1,-3 3 0,-5 0 1,-2 0-1,-4 2-1,0 3 1,0 11 0,-4-15-1,4 15 1,0 0-1,-10-6 0,10 6 0,-12 10 0,12-10 0,-16 22 0,7-5 0,0-1 0,2 5 0,2 1 1,3 0-1,4 1 0,4-2 0,3-1 0,4-2 1,3 0-1,3-4 0,2-5 0,2-2 0,1-6 0,-1-4 0,1-5 0,0-6 0,-2-5-1,-1-4 0,-4-5 1,0-5-2,-2-2 2,-4-3-1,1 1 0,-6 0 1,-1 1 0,-3 1 0,-2 4 1,0 6-2,-4 6 3,2 4-2,-2 4 1,4 11-1,0 0 1,-3 18 1,2 3-2,1 7 2,1 7-2,2 7 0,1 6 0,1 2 0,3 1 0,-1-3 0,2-2 0,-2-9 0,2-4-4,-3-10 0,2-4-2,-8-19-2,9 11-3,-9-11-4,8-13-2,-9-3-1,3 0-2,-5-9-1,0 1 1,-3-2 0,-2-1 2,-4 5 8,-3 0 5,0 3 7,-1 5 4,0 2 6,3 7 7,1 0 2,3 0 1,9 5-1,-9-6-2,9 6-3,0 0-4,15-8-1,-7 1-4,7 3-2,0-3-1,1 1-2,2 1-1,-2 0-1,2 3-3,-5-4-5,3 7-9,-4-1-13,-1-1-6,4 2 1,-4-3-1,7 4 2</inkml:trace>
  <inkml:trace contextRef="#ctx0" brushRef="#br0" timeOffset="1805.8194">8094 8416 55,'-14'2'26,"1"9"2,-13-6 1,-2 2-8,-6 5-13,-5 0 3,3 6-1,-4-1 1,5 6-2,2-4-1,8 4-2,4-5-1,9 1 0,5-6-3,9 1 0,-2-14 0,21 11-1,-7-11 1,5-2-1,0-4 0,1-1 0,-1-5 0,-2-2 0,-4 2 0,0-3 0,-3 1 1,-3 2-1,-2 1 0,-5 11 2,5-15-3,-5 15 0,0 0 0,0 0 0,0 0 0,0 0 0,11 21 0,-6-7 0,1 1 0,3 3 0,2-1 0,2-3 0,0-1 0,2-5 0,2-4 0,1-5 0,-1-8 0,2-3-2,-3-5 1,1-5 0,-3-3 0,0-3 0,-3-2 1,-3-1-1,-4-3 1,-1 0 0,-4-5 0,-1 3 0,-2 1 1,-2 4 0,-2 3-1,1 5 1,-1 6 0,1 6 2,7 11-3,-15 9 0,7 8 0,1 10 0,2 7 0,2 7 0,2 7 0,4 4 0,1 3 0,3-4 0,5-3 0,2-5 0,2-5 0,0-11-2,5-1-11,-1-9-24,5-10-2,4-7 1,2-8 0</inkml:trace>
  <inkml:trace contextRef="#ctx0" brushRef="#br0" timeOffset="4819.518">12795 8276 36,'0'0'24,"-5"-17"1,5 17-4,-8-20-2,1 8-2,7 12-3,-19-19 0,11 12-3,-6-3-2,2 6 0,-4-2-3,1 6-1,-2 0-1,2 7-1,-1 3 0,2 6 0,1 3-1,6 3 0,3 3 0,5 0-1,5 0 1,5-2-1,4-5 0,2-4 0,3-5 0,1-6 0,1-5 1,-1-5-1,-2-5 0,-1-4 0,-2-4 1,-1-2-1,-4-1 0,-3 1 2,-2 0-2,-2 6 2,-2 2-1,-1 4-2,-1 10 0,0 0 0,0 0 0,1 10 0,1 9 0,1 5 0,2 6 0,2 3 0,0 5 0,2-1 0,1-1 0,0-8-2,-1-3-2,-1-9-1,3-2-3,-11-14-2,16-2-4,-11-15-2,6 0-2,-6-13-2,5-1 2,-1-11 1,0-4 4,-1-2 4,-3-5 6,-1 1 6,-2-2 5,0 4 4,-4 4 3,1 11 2,-3 6 1,3 9-2,-4 6-2,5 14-2,-5 14-1,5 13-3,-2 2-2,4 10-2,-1 6 0,2 8-2,0 0 0,3 1-2,-1-2-2,0-8-3,3 0-3,-4-12-8,4-4-17,-1-6-5,-2-9 1,-5-13 0</inkml:trace>
  <inkml:trace contextRef="#ctx0" brushRef="#br0" timeOffset="6511.3488">13382 8199 63,'9'-7'32,"0"8"-3,-9-1 2,0 0-8,-9 2-14,-4 3 1,0 9-2,-2-1-1,2 4-2,0-1 1,6 4-2,1-5 0,6 1 0,3-4-2,7-4 1,1-6-1,5-3 0,0-4 0,3-6 0,-1-7-1,2-2 1,-1-5-1,0-3 2,-2-5-3,0-2 0,-4-5 0,-5 2 0,-3-2 0,-4 0 0,-4 3 0,-2 2 0,-5 5 0,0 5 0,-2 6 0,2 9 0,1 8 0,-1 7 0,2 11 0,2 7 0,2 8 0,3 7 0,2 4 0,4 2 0,3 2 0,2-1 0,5-3 0,2-6 0,1-5 0,1-7 0,0-5 0,3-5 0,0-6 0,2-7 0,-1-6 0,0-5 0,1-3 0,0-4 0,-4-4 0,-1-3 0,-4 1 0,-4-1 0,-2 4 0,-4 1 0,-5 3 0,-4 2 0,4 14 0,-19-14 0,6 13 0,-1 3 0,-2 1 0,1 6 0,2 1 0,3 3 0,5 3 0,5 1 0,4 0 0,6 1 0,5-3 0,3 2 0,5-6 0,2-2 0,3-5 0,1-3 0,0-6 0,1-3 0,-1-4 0,-1-6 0,-1-3 0,-2-5 0,-3-3 0,-5-4 0,-2-3 0,-4-1 0,-4-1 0,-6 1 0,-5 4 0,-1 5 0,-2 6 0,-1 6 0,8 16 0,-15-6 0,6 19 0,4 10 0,1 8 0,1 9 0,2 5 0,2 5 0,2 0 0,4 1 0,3-3 0,0-7 0,2-6 0,-1-6 0,-2-8 0,-1-4 0,-1-6 0,-7-11 0,0 0 0,0 0 0,7-18 0,-8-1 0,1-4 0,0-4 0,0-1 0,1 1 0,0 2 0,1 5 0,1 8 0,-3 12 0,11-4 0,-2 13 0,1 5 0,2 5 0,3 3 0,4 2 0,1-1 0,1-2 0,2-3 0,-1-4 0,1-5 0,-1-7 0,-3-4 0,0-7 0,-4-5 0,-2-3 0,-2-3 0,-3-1 0,-2 0 0,-2 1 0,-2 4 0,-2 6 0,0 10 0,0-11 0,0 11 0,1 11 0,1 0 0,3 6 0,4-1 0,2 1 0,4 1 0,2-4 0,4-5 0,0-4 0,1-6 0,0-6 0,-1-4 0,-4-4 0,-1-1 0,-4-4 0,-2-1 0,-2 3 0,-2 3 0,-4 2 0,-1 3 0,-1 10 0,0 0 0,4 12 0,-3 9 0,3 8 0,0 8 0,3 10 0,1 7 0,0 4 0,1 3 0,-1-2 0,-2-4 0,-3-4 0,-5-6 0,-4-9 0,-7-9 0,-5-10 0,-6-7 0,-3-10 0,-4-7 0,-2-10 0,-1-7 0,-2-7 0,6-2 0,1-7-2,7 2-6,3-5-2,12 9-4,0-3-6,14 9-10,7 2-7,4 3 2,9 4 1,3-3 3</inkml:trace>
  <inkml:trace contextRef="#ctx0" brushRef="#br0" timeOffset="7256.2742">15039 8148 72,'0'0'27,"-2"-11"1,-6 9-2,-10 5-13,-6 0 0,-1 9-3,-7 0 1,2 11-2,-1-2-1,7 5-2,1-4-1,8 3-1,5-6-1,7-2 0,7-5-1,7-8 0,3-4-1,3-4 1,3-9-1,3-3 0,0-7 0,1-2 0,-2-7-1,-3-3 1,0-6-1,-5-3 1,-3-2-1,-4 1 1,-3 2 0,-4 4-1,-1 5 2,-3 9-2,-2 8 0,6 17 0,-14 4 0,6 14 0,-1 10 0,2 7 0,1 8 0,3 3 0,3 2 0,5 2 0,6-3 0,4-5 0,4-6 0,4-5 0,7-8 0,1-6 0,3-6 0,1-8 0,2-8 0,1-7 0,0-6 0,-2-4 0,-5-6 0,-2-5 0,-6-3 0,-4-2 0,-9 0 0,-4 1 0,-8 3 0,-5 5 0,-7 6 0,-4 10 0,-4 9 0,-1 13 0,-2 8 0,1 10 0,3 6 0,4 4 0,6 6 0,8 1 0,6 0 0,9-3 0,8-4 0,6-6 0,7-3 0,5-7 0,8-7 0,-1-11-5,11-4-34,5-9 0,8-8-2,10-7 2</inkml:trace>
  <inkml:trace contextRef="#ctx0" brushRef="#br0" timeOffset="8451.1548">18684 8127 59,'0'0'31,"-23"-5"2,5 0-1,-4 3-12,-10-5-2,-2 7-2,-11-4-3,0 11-1,-8-1-4,3 9-1,0 1-1,4 7-6,5-1 0,11 4 0,7-3 0,11 1 0,10-6 0,11-4 0,7-6 0,9-5 0,3-7 0,3-4 0,2-7 0,1-3 0,-2-4 0,-4 0 0,-2-1 0,-6 2 0,-4 2 0,-6 5 0,-1 2 0,-9 12 0,0 0 0,0 0 0,1 15 0,-2 4 0,2 3 0,3 3 0,3 0 0,3 0 0,6-3 0,5-4 0,5-7 0,2-6 0,4-6 0,2-5 0,2-9 0,-1-4 0,-2-5 0,-2-6 0,-4-5 0,-5-5 0,-6-6 0,-6-3 0,-6-3 0,-6-3 0,-7 0 0,-2 2 0,-5 5 0,-1 9 0,0 6 0,1 10 0,0 11 0,2 13 0,6 12 0,4 14 0,4 10 0,4 10 0,4 8 0,4 8 0,4 2 0,1 3 0,3-5 0,-1-5 0,1-4 0,-3-10 0,2-4 0,-5-12 0,7-1-19,-4-13-20,1-11-1,0-7 1,1-11 0</inkml:trace>
  <inkml:trace contextRef="#ctx0" brushRef="#br0" timeOffset="9865.0134">19370 8010 79,'-21'7'36,"-5"6"1,-7-3 1,-2 3-7,4 6-22,-4-3-1,6 6 0,2-1-2,8 5-3,8 0-3,9-2 0,8-2 0,9-1 0,5-5 0,8-5 0,4-5 0,3-7 0,5-6-2,-1-7-2,4 0-2,-4-7 1,3 1-1,-5-3 1,-3 3 1,-7 1 1,-4 6 0,-8 4 2,-15 9 1,10-2 2,-10 2 1,-14 21 2,0-5 0,2 4-1,0 0 1,6 1-1,1-4 1,7 1-2,3-8 0,5-2-3,5-6 0,1-2 0,0-5 0,-1-2 0,-2-5 0,-2-1 0,-3-3 0,-3 0 0,-6-4 0,-4-1 0,-3 1 0,-3 0 0,-2 4 0,-3 2 0,0 3 0,2 5 0,-2 5 0,4 4 0,2 2 0,10-5 0,-8 17 0,11-7 0,6 0 0,5-2 0,10-2 0,8-4 0,6-2 0,7-4 0,4-4 0,3-3 0,0-6 0,0 0 0,-5-4 0,-5-3 0,-7-1 0,-7-1 0,-8-3 0,-8 1 0,-7 0 0,-7 1 0,-7 5 0,-4 5 0,-3 7 0,-2 6 0,-2 10 0,-1 9 0,1 9 0,3 7 0,3 5 0,2 5 0,5 3 0,3-2 0,4 0 0,5-4 0,2-4 0,4-5 0,1-6 0,1-5 0,1-5 0,-1-5 0,0-7 0,-1-3 0,-1-6 0,2-2 0,-3 0 0,0-1 0,-2 1 0,-8 10 0,14-15 0,-14 15 0,9 1 0,-9-1 0,5 21 0,-3-6 0,1 0 0,1 3 0,3-2 0,0-2 0,3-5 0,1-7 0,6-2 0,-3-10-10,10 2-2,-6-13-2,8 3-2,-5-10 0,2 5 0,-6-5 2,0 6 5,-5 1 4,-5 6 5,-7 15 5,0 0 4,0 0 5,-12 16 1,6 10 0,-4-6-1,7 8-3,0-7 0,7 2-4,4-7-1,8-2-1,2-8-5,6-3 0,0-6 0,0-1 0,-2-3 0,-2-2 0,-6-4 0,-5 1 0,-7-5 0,-6 1 0,-5-2 0,-6 1 0,-4 1 0,-2-1 0,-1 6 0,-1 0 0,2 5 0,4 2 0,4 2 0,2 1 0,11 1 0,0 0-6,0 0-4,19-7-5,3 5-3,-1-7-6,9-1-7,4 0-5,0-5 0,5 1 3,-4-7 4</inkml:trace>
  <inkml:trace contextRef="#ctx0" brushRef="#br0" timeOffset="10089.9908">20682 7781 61,'-9'-29'35,"-7"-3"-1,0 9 1,-2 7-9,-3 2-8,5 16-4,-4 6-3,5 20-3,-2 8-2,7 15 1,2 5-7,5 8 0,6 2 0,5 3 0,6-5 0,6-8 0,6-2-9,0-11-29,4-10-2,2-8 1,-3-10 0</inkml:trace>
  <inkml:trace contextRef="#ctx0" brushRef="#br0" timeOffset="21476.8521">4370 13163 29,'0'0'24,"9"-11"3,-9 11 3,0 0-10,5-15-3,-5 15-1,0 0 0,0 0-5,0 0-1,-12-3-3,2 6-1,-2 7-1,-7 1-1,-4 6 1,-7 3-1,-6 9 1,-10 4 0,-4 8-1,-10 2 0,-1 6-1,-6-1 0,1 3-3,-2-2 0,2-1 0,1-3 0,6-5 0,5-5 0,4-4 0,8-6 0,6-7-3,10-2-2,4-10-2,12 1-4,10-7-7,7-16-16,12 2-5,10-9 2,9-1 1</inkml:trace>
  <inkml:trace contextRef="#ctx0" brushRef="#br0" timeOffset="22106.7891">4373 13151 22,'-10'-10'15,"10"10"1,0 0 0,-9-13 0,9 13-3,-4-11 0,4 11 0,-4-12-1,4 12 0,0 0-2,0 0 0,0 0-1,0 0-1,0 0-2,0 0 0,0 0-3,0 0 0,0 0-1,0 0 0,0 0 0,10 15 0,4 0 0,8 9 1,7 3 1,11 6 0,8 6 0,10 5 0,6 0-1,6 1-1,0-4 0,0 0-1,-4-4 0,-3-2-2,-8-5 1,-6-5 0,-8-4 0,-7-5-1,-8-2-1,-6-4-2,-4 0-5,-16-10-14,0 0-14,0 0 0,0 0 0,-19 3-1</inkml:trace>
  <inkml:trace contextRef="#ctx0" brushRef="#br0" timeOffset="23115.6882">3392 13858 26,'10'1'26,"-10"-1"2,0 0 2,0 0-11,0 0-2,0 0-3,0 0-1,0 0-4,0 0-3,2 23-1,-1-3-1,3 12 0,-1 6-2,2 15 0,0 11 1,1 11-1,-2 6 0,1 6 0,-4-1 0,1 1-1,-1-5 1,-1-3-1,-1-9 0,-1-6 0,-1-7 0,1-4 0,-2-8 0,0-5-2,-1-7 2,1-5 0,0-7 0,1-4 0,3-17 0,-4 16 0,4-16-1,0 0 1,0 0 0,0 0 0,0 0 0,0 0 0,0 0 0,0 0-1,0 0 1,0 0-1,0 0 0,0 0 0,0 0 0,0 0 0,8 7 0,-8-7 0,22 6 0,-3 0 0,9 3 0,7 3 0,11 2 0,8 2 1,7 3-1,7 1 0,6 1 0,2 0 0,0 0 1,1 0-1,-6 0 0,-1-1 0,-6 0 0,-6-2-1,-6 0-1,-7-5-1,-4 1-3,-11-10-4,2 1-20,-8-7-7,-4-6 0,-1-6 0</inkml:trace>
  <inkml:trace contextRef="#ctx0" brushRef="#br0" timeOffset="23911.6086">5236 13772 50,'0'0'29,"0"0"1,0 0 1,0 0-9,0 0-10,0 0-5,-2 19 0,5 5 0,-3 6-1,2 14 1,-2 11-2,2 15-1,-2 9 0,2 9 0,-2 2-1,2 1 0,-3-4 0,2-7-1,-1-5 0,2-7-1,-2-12 1,2-9-1,-1-8 0,0-9 0,1-8-1,-1-3 0,-1-19 1,3 16 0,-3-16 0,0 0 0,0 0 0,0 0 0,0 0-1,-14 4 1,4-2-1,-3 5 1,-7 4-1,-5 4 0,-8 7 0,-7 9 1,-8 9-1,-6 7 2,-7 6-2,-6 3 0,-3 1 0,-1 0 0,2-3 0,3-10 0,6-8-3,6-14-3,13-9-3,4-17-10,19-14-18,7-12-3,12-18 2,9-9-1</inkml:trace>
  <inkml:trace contextRef="#ctx0" brushRef="#br0" timeOffset="24647.535">3735 14032 35,'0'0'24,"-9"16"0,9-16 0,-9 5-2,9-5-2,0 0-2,0 0-1,0 0-5,0 0-2,10-19-3,5 4 0,6-8-3,7-7-2,6-6 0,6-3-1,2-5 1,3-1-2,0 2 1,-1 2-1,-4 6 0,-5 4 0,-5 7-1,-8 3-1,-3 9-3,-10-1-6,1 6-25,-10 7 0,3 11 0,-6 2-1</inkml:trace>
  <inkml:trace contextRef="#ctx0" brushRef="#br0" timeOffset="25392.4605">3825 14893 39,'-9'14'30,"9"-14"2,0 0 1,0 0-11,0 0-5,0 0-5,0 0-2,0 0-2,15 10-2,1-6-1,4-1 0,11 1-1,7 0-1,7 1 0,6-2 0,3 2-2,3-1 0,-1 1-1,-1 0 0,-6-4-2,-2 1-1,-8-5-4,0 3-12,-8-6-18,-4-6 1,-2 1-1,-5-7 0</inkml:trace>
  <inkml:trace contextRef="#ctx0" brushRef="#br0" timeOffset="25769.4228">4866 14215 48,'0'-13'30,"0"13"3,0 0 0,0 0-10,11 7-8,-8 11-4,5 12-2,-4 9-2,3 12-1,-3 6-2,1 5 0,0 0-2,-1-4-1,0-3-2,0-13-3,3-7-8,-1-15-17,2-12-7,6-8 0,1-11-1</inkml:trace>
  <inkml:trace contextRef="#ctx0" brushRef="#br0" timeOffset="26647.335">5300 13767 6,'0'0'6,"0"0"0,0 0-1,0 0-1,0 0 1,0 0 0,0 0 0,-9-9 1,9 9-1,0 0 1,0 0 0,0 0 1,0 0 0,0 0 2,-10 4-1,10-4 2,0 0 0,0 0 0,0 0 0,0 0 0,0 0 0,0 0 0,0 0-1,0 0-2,0 0 0,0 0-2,0 0 0,0 0 0,0 0 0,20-2-2,-4-6 1,9-3 0,6-5 0,11-4-1,8-4 1,10-5-2,5-2 0,6-3 0,5-3-1,2-1 2,1 0-2,0 1 0,-5 2 0,-2 3 0,-6 3 0,-8 4 1,-8 7-2,-11 4 0,-7 4 0,-10 3-1,-8 4 0,-14 3-2,11-1-3,-11 1-7,0 0-23,0 0-2,0 0 1,0 0-1</inkml:trace>
  <inkml:trace contextRef="#ctx0" brushRef="#br0" timeOffset="27580.2417">6422 13264 16,'0'0'20,"0"0"0,-6-14 1,6 14-2,0 0-1,0 0-2,0 0-1,0 0-3,0 0-1,0 0-1,0 0-3,0 0-2,0 0 0,0 0-1,0 0-1,5 11 0,3 2 0,1 1 0,6 6 1,3 1 0,7 7-1,6 0 1,6 5-3,5-4 2,5 1-2,2-2 1,3 2-2,-1-5 1,1-3-1,-5-2 1,-4-2 0,-5-3 0,-7-2-1,-5-4 1,-7-2-1,-6-2-1,-5-3 0,-8-2-2,0 0-1,9 3-3,-9-3-8,0 0-21,0 0-2,1-11 2,-1 11-1</inkml:trace>
  <inkml:trace contextRef="#ctx0" brushRef="#br0" timeOffset="28776.1221">7162 13714 6,'0'0'19,"0"0"1,0 0-1,0 0-1,0 0 1,0 0-2,0 0-3,0 0 0,0 0-3,0 0-1,13-11-1,-1 5-2,1-6-1,9-1 0,2-7-1,9 1 1,4-7-1,9-1 0,0-4-1,7 0 1,-1 0-2,2 3 0,-4 2 0,-2 4-1,-7 4-2,-7 4 2,-7 5-2,-6 3-1,-7 3-1,-14 3-1,10 0-4,-10 0-7,-12 6-14,1 3-10,-9 0 2,-1 8-1,-6-3 1</inkml:trace>
  <inkml:trace contextRef="#ctx0" brushRef="#br0" timeOffset="29355.0642">7132 13780 10,'0'0'23,"0"0"2,0 0-3,0 0-1,0 0-3,0 0-2,0 0-2,0 0-3,0 0-3,0 0 0,0 0-1,-2 17-1,1-2-1,2 8-1,-3 5 1,3 8 0,-4 7 0,2 11-2,-4 4 1,2 10-2,-3 4 1,0 6 0,-2 1-1,2 1 0,-1-3 0,2-1 0,0-7 0,2-7-1,0-10 0,2-9-1,0-8 1,0-7-2,1-7-1,0-21-2,1 13-5,-1-13-17,-2-21-13,5 0 2,1-7-1,3-4 0</inkml:trace>
  <inkml:trace contextRef="#ctx0" brushRef="#br0" timeOffset="30219.9777">7749 13353 19,'0'0'24,"12"-5"3,-12 5 1,0 0-7,10 3-1,-10-3-2,15 21-1,-6-5-4,10 9-3,-1 1-3,11 9-1,2-2-2,9 5-1,5-2 0,9 2-2,2-6 1,7-1 0,0-6-1,1-2 1,-2-4-1,-2-3 0,-7-4 0,-3 0-1,-8-4 1,-6-1 0,-8 0-1,-5-2 1,-6-2-1,-5 1 0,-3-2 0,-9-2 1,0 0-1,0 0 0,0 0 1,0 0-1,5 12 1,-5-12-1,-2 22 1,1-3 0,-1 9 0,1 11 1,0 11-1,0 10 1,0 11-1,2 10 1,-1 4-1,1 5 1,2-2-1,1-3 0,0-6 1,2-9-2,-1-8 0,2-11 0,-1-9 0,0-8 0,-1-7-2,-2-10-2,0-5-2,-3-12-3,0 0-13,0 0-17,-16 7-1,3-10 2,-6-3-1</inkml:trace>
  <inkml:trace contextRef="#ctx0" brushRef="#br0" timeOffset="30865.9131">7100 15007 3,'-6'-24'22,"6"24"3,-3-24 1,4 12-5,-1 12-3,-1-19 0,1 19-3,1-10-1,-1 10-2,0 0-2,9-3-2,-9 3-1,13 6-2,-2 0 0,9 7-1,3 2 0,10 7 0,5 1 0,9 6-1,4 1 0,6 3 0,0-2-1,3 1 0,0-2 0,-2-3-1,-2-1-1,-2-3 1,-6-3-1,-4-1 0,-3-3-1,-7-3 1,-4-3-1,-7-2-1,-5-1-1,-6-4-1,-1-1-2,-11-2-5,13-8-10,-13 8-18,12-14 3,-3 5-1,2-4 2</inkml:trace>
  <inkml:trace contextRef="#ctx0" brushRef="#br0" timeOffset="31302.8694">8726 14984 26,'1'-22'26,"-1"22"1,3-23 1,-2 9-9,-1 14-3,-1-20-2,1 20 1,0 0-3,-14 1-1,-2 7-2,-2 11-1,-10 4-1,-3 10 0,-11 6-2,-5 10 1,-9 2-2,-2 4 0,-3-3-3,2-4 0,3-6-2,2-9-2,10-9-3,4-17-5,14-7-18,5-11-11,7-10 3,7-7-2,4-12 3</inkml:trace>
  <inkml:trace contextRef="#ctx0" brushRef="#br0" timeOffset="31917.8079">7372 13956 50,'0'0'29,"-14"7"4,14-7-1,0 0-11,0 0-8,23-13-4,-4 0-1,9 0-2,2-6 0,7 0-2,2-4-1,4 0-2,0 0-1,0 0-1,-2 2-2,-7-4-5,1 10-11,-6 3-17,-6 0 2,-4 6-2,-9 3 1</inkml:trace>
  <inkml:trace contextRef="#ctx0" brushRef="#br0" timeOffset="32437.7559">7458 14735 36,'-8'12'26,"8"-12"2,0 0 3,-1 14-12,1-14-5,10 3-2,-10-3 1,22 6-1,-6-6-2,7 7-3,3-5-1,7 6-2,2-2-2,4 6-1,3-3 0,1 1-2,1 2 0,-3-4-3,2 4-4,-7-9-9,0 0-20,2-1 2,-5-7-2,1 1 3</inkml:trace>
  <inkml:trace contextRef="#ctx0" brushRef="#br0" timeOffset="32850.7146">8422 14081 1,'0'0'20,"8"-25"3,-8 25-2,7-17-1,-7 17 1,0 0 0,5 10-2,-2 13-1,-4 2-2,4 17-4,-5 7-3,4 14-2,-3 4-3,1 4-2,0-2-2,0-6-4,4-4-18,0-8-13,-2-16 0,3-8-1,-2-13 1</inkml:trace>
  <inkml:trace contextRef="#ctx0" brushRef="#br0" timeOffset="33782.6212">6221 12531 35,'0'-14'27,"0"14"4,0 0-4,1-12-6,-1 12-2,0 0-2,0 0-5,0 0-3,1 14-3,-1 4-2,1 7-1,0 7-1,-1 6 0,2 7-2,-1 5 2,-2 0-2,0-1 1,0-3-1,0-4 0,-2-5-1,-1-4-1,2-4-3,-3-10-4,5 0-11,-2-2-13,2-17 0,0 0-2,0 0 2</inkml:trace>
  <inkml:trace contextRef="#ctx0" brushRef="#br0" timeOffset="34130.5866">6403 12546 31,'0'0'24,"0"0"1,8 2 3,-12 12-7,1 5-7,2 10-1,-3 6-4,2 11 2,-4 3-3,3 8-1,-2-1-2,2 2-1,0-5-1,2-3-1,0-8-1,1-6-1,1-5-1,-1-9-1,2-4-4,-2-18-3,2 12-13,-2-12-10,3-14 0,0-1-1,-3-13 2</inkml:trace>
  <inkml:trace contextRef="#ctx0" brushRef="#br0" timeOffset="34746.5248">6216 11858 61,'0'0'29,"-19"-7"0,19 7-4,-9 0-12,9 0-3,-9 20-1,4-1-2,5 8-2,0 2 0,4 5-1,2 0 0,3 1 0,4-3-1,3-5-1,1-7 1,5-6-1,-2-8 0,3-5 1,-1-6 0,0-4-1,-2-7 0,1-2 0,-7-5-1,-1-2 1,-7-2-1,-4-2-1,-7-1 1,-3 0-1,-6 0 1,-3 2-1,-3 4 0,0 6 0,1 3-1,-2 6 0,3 8-2,-2 3 0,5 12-2,-3 2-3,8 14-10,-3 3-14,2 8-3,4 9 2,-2 1-2</inkml:trace>
  <inkml:trace contextRef="#ctx0" brushRef="#br0" timeOffset="35401.4595">6165 12895 12,'0'0'19,"0"0"2,0 0-2,0 0-3,0 0-1,4-12 0,-4 12-1,0 0-2,0 0 0,0 0-3,0 0-1,0 0-2,0 0-1,0 0 0,0 0-2,9 13 1,-7-1-1,2 6 1,-1 1-1,1 7 0,0 1 0,1 2 0,-3 2-1,2 1 0,-2-2-1,0 1 1,-1-3-2,-1-4 2,0-2-2,0-3 1,-1-5 0,0-2 0,1-12 0,-1 11 0,1-11 0,0 0-1,0 0 1,0 0-2,0 0-3,0 0-16,-3-11-15,6 0-1,0-11 1,4-5-2</inkml:trace>
  <inkml:trace contextRef="#ctx0" brushRef="#br0" timeOffset="37289.2705">10038 14297 22,'0'0'25,"-10"1"2,10-1-1,0 0-7,0 0-4,0 0-2,0 0-2,0 0-2,-9-1-1,9 1-2,0 0-2,0 0 0,0 0-1,0 0 0,0 0-1,10-4 0,-10 4 0,17-3 0,-4 0-1,4 0 0,3-1 1,3 2-1,7-3 1,4 2-1,4-2 1,4 1-1,7-1 1,5 0-1,5-2 1,3 3-1,1-3 1,4 0-1,0-2 0,0 2 0,-3 0 0,-3 2 0,-6-1 0,-5 1-1,-6 2 0,-8 0 0,-7 2 0,-7 1-1,-5 0 0,-7-1-2,-10 1-3,0 0-3,10-2-11,-10 2-14,-9-11-3,9 11 0,-11-20 2</inkml:trace>
  <inkml:trace contextRef="#ctx0" brushRef="#br0" timeOffset="37823.2172">10520 13878 35,'10'3'28,"-10"-3"2,0 0 0,0 0-10,1 11-5,1 0-2,-2 3-3,5 12-1,-2 4-1,3 16-1,-1 7 0,2 12-2,0 3-1,2 6-1,-4-1-1,2-1-2,-2-9 1,0-7-2,1-10-1,-3-14-3,4-5-5,-7-12-17,0-15-11,9 7 2,-9-7-1,16-21 1</inkml:trace>
  <inkml:trace contextRef="#ctx0" brushRef="#br0" timeOffset="39913.0083">12197 14142 37,'-10'10'26,"9"6"5,-4-3-6,5-13-6,-2 22-2,2-22-1,0 16-2,0-16-3,0 0-2,0 0-2,17-10-1,-5-8-2,5-8 0,4-9-2,4-7 1,3-8-2,4-6 0,0-5 0,1-2 0,-2-2-1,-1 2 1,-3 1-1,0 2 0,-3 4 1,-4 5 0,-2 8-1,-3 6 1,-2 8-1,-3 6 2,-3 7-1,-3 5 1,-4 11-2,0 0 1,0 0 0,0 0-1,0 0 1,0 0-1,0 0 0,0 0 0,0 0 0,0 0 0,0 0 0,0 0-1,0 0 1,0 0 0,0 0-1,0 0 1,0 0 0,0 0 0,0 0 0,0 0-1,0 0 1,0 0 0,0 0 0,0 0 0,0 0 0,12 0 0,-3 2 0,4 3 1,8-1-1,8 1 1,10 0 0,11-1 0,13-2 1,10-2-1,9-1 0,9-3 0,7 1 1,3-1-2,3 0 0,0-1 0,-4 0 0,-3 2 0,-8-1 0,-6 2 0,-11-2 0,-9 2 0,-11 1 0,-11 0 0,-10-1 0,-8 2 0,-9-1 0,-6 1 0,-8 0 0,0 0 0,0 0 0,0 0 0,0 0 0,0 0 0,0 0 0,0 0 0,0 0 0,0 0 0,0 0 0,0 0 0,0 0 0,0 0 0,0 0 0,0 0 0,0 0 0,0 0 0,0 0 0,0 0 0,9 7 0,-9-7 0,8 23 0,0-4 0,3 9 0,5 6 0,1 8 0,6 5 0,1 3 0,1 1 0,2-1 0,-3-4 0,-2-4 0,-2-6 0,-2-4 0,-6-8 0,-2-1-8,-8-11-10,-1 5-21,-3-2-2,-3 1 2,-1 3 0</inkml:trace>
  <inkml:trace contextRef="#ctx0" brushRef="#br0" timeOffset="40476.9519">14655 14345 34,'0'0'28,"-8"-21"1,8 21 1,-15-13-6,2 7-9,3 10-3,-6 1-2,2 13-1,-4 1-1,4 9-1,1 0-2,7 5 0,2 0-2,7 0 0,6-3 0,7-4 0,5-5-1,4-5 0,3-7 0,4-3 0,2-8-1,1-4 0,-3-7 1,-1-4-2,-3-4 1,-3-4-1,-6-3 1,-5-2-2,-5-3 2,-9 1-1,-6-2 0,-5 2-1,-4 3 1,-4 4 0,-1 7 0,-2 4 0,-1 8 0,0 7 0,1 6-1,2 4 0,1 4-2,2-3-3,5 5-12,1-4-19,11-13-1,0 0 1,0 0-1</inkml:trace>
  <inkml:trace contextRef="#ctx0" brushRef="#br0" timeOffset="40777.9216">15121 13970 112,'-8'18'36,"-4"-1"2,1 6-2,1 3-30,3 2-4,4 7-1,-3 6 0,2 8 0,0 2 1,4 4-1,1-3 0,2-5 0,1-5-2,1-9-2,1-6-1,-1-13-3,5-2-8,-10-12-20,14-11-2,-4-5 0,1-10 0</inkml:trace>
  <inkml:trace contextRef="#ctx0" brushRef="#br0" timeOffset="41034.8961">15273 13963 93,'1'10'34,"-7"7"1,2 10-2,2 8-19,-4 3-9,4 9 0,-1 3-1,3 5-1,-1-2-1,3-1-1,2-5-2,0-6-1,2-6-3,-4-14-6,5-3-13,-3-7-13,-4-11 1,0 0-1,-3-13 3</inkml:trace>
  <inkml:trace contextRef="#ctx0" brushRef="#br0" timeOffset="41250.8745">15100 14355 87,'-12'6'34,"12"-6"0,0 0 0,18-19-21,1 10-7,0-3-2,5 2 0,-3-2-1,2 3-3,-3 2-4,-3-3-6,-3 5-22,-3 3-4,-11 2 1,0 0-1</inkml:trace>
  <inkml:trace contextRef="#ctx0" brushRef="#br0" timeOffset="42319.7674">12068 14505 19,'-17'-10'20,"7"8"3,-3-6-6,1 2-2,1 1-2,-1 1 1,2 2 0,-3-1 0,5 6-2,-5-1 0,3 6-2,-5-4-1,1 10-2,-2 0 0,2 9-2,-3-1 0,4 7-1,-2 1 0,5 4 0,3 0-2,4 0 0,4-5 0,4-2 0,5-5-1,7-6 0,4-5 1,6-8-2,2-6 1,5-6 0,2-7-1,1-3 1,-3-6 0,-2-1-1,-4-3 0,-5 0 0,-6-2 0,-7 2 0,-8 3 0,-6 0 0,-8 4-1,-5 4 1,-7 4-1,-2 6 1,-3 6-1,-2 3-1,0 7-1,-3 0-1,5 9-4,-3-6-11,3 4-19,4 1 1,0-5 0,4 0-1</inkml:trace>
  <inkml:trace contextRef="#ctx0" brushRef="#br0" timeOffset="42657.7336">11250 14442 64,'0'0'35,"-2"14"0,6-3 1,3 0-15,4 14-11,-3 6-4,2 10-1,-4 2-1,1 7-1,-3-1-1,0 1 0,-1-5-2,-1-5-1,1-5-3,-3-10-3,6-4-7,-6-21-17,0 0-5,14-1 1,-6-19-2</inkml:trace>
  <inkml:trace contextRef="#ctx0" brushRef="#br0" timeOffset="42890.7105">11494 14415 75,'2'15'37,"-1"8"-1,-4 6 2,1 4-15,3 11-13,-2 1-5,2 5-2,-1-4-1,1-3-2,2-4-2,-1-8-5,4-3-7,-5-12-15,2-5-9,-3-11 2,0 0-2,0 0 3</inkml:trace>
  <inkml:trace contextRef="#ctx0" brushRef="#br0" timeOffset="43116.6879">11344 14738 94,'-16'4'35,"6"1"1,-1-2 0,2-4-21,9 1-9,0 0-2,21 4-1,-7-6 0,7 0-1,2-3-2,5-2-2,7 0-6,-2-7-20,4-5-10,5-1 0,2-6 0,6-5 0</inkml:trace>
  <inkml:trace contextRef="#ctx0" brushRef="#br0" timeOffset="43973.6022">16217 13674 56,'-20'5'31,"6"6"1,0-8 1,3-1-15,11-2-6,0 0-1,-2 10-3,2-10-1,21 2-1,-2-3-1,9 2-1,6-2-1,12 0 0,7-5-2,8 2 1,6-5-1,6 1 0,5-2 0,5-2 0,5-1 0,-1 1-1,2 0 1,-1 1-1,-1-1 1,-4 3 0,-6 2 0,-5 1 0,-10 2 0,-6 2 0,-7 0 0,-9 3 0,-8 0 0,-7 1-1,-7 0 0,-6-1 1,-12-1-2,12 1 0,-12-1-1,0 0 0,0 0 0,0 0-1,0 0-1,0 0-2,0 0-1,-2-15-5,2 15-7,-2-15-10,-2 2-6,0 1 0,-3-6 0,0 3 3</inkml:trace>
  <inkml:trace contextRef="#ctx0" brushRef="#br0" timeOffset="44303.5692">17522 13350 29,'-21'-15'27,"10"9"4,-3-3-3,5 3-4,9 6-4,0 0-3,0 0-3,0 0-5,19 3-2,-1 4-3,5 5-2,5 0 0,5 5 1,3 3-2,1 5 0,-1 0 0,-1 3-1,-5 2 1,-3 1-2,-8 2 2,-7 2-1,-10-1 1,-8 1 0,-14-1 1,-9-1 0,-11 0-1,-7-3 1,-5-4-2,-3-5 0,2-5-4,-3-11-6,11-5-20,4-7-7,8-12 0,8-5 0</inkml:trace>
  <inkml:trace contextRef="#ctx0" brushRef="#br0" timeOffset="44710.5285">16819 12460 101,'-5'14'33,"6"4"0,-1 3-3,1 11-22,4 9-3,-2 11-2,1 10 0,-2 7 0,1 6 0,-3-4-2,1-2-1,0-6-2,-2-11-3,3-5-4,-4-18-8,3-11-18,-1-18 0,0 0 1,0 0-2</inkml:trace>
  <inkml:trace contextRef="#ctx0" brushRef="#br0" timeOffset="44995.5">16978 12471 77,'20'19'32,"-12"1"0,4 12 0,3 6-18,-7 6-7,3 9-1,-3 0-3,-1 7 0,-4-4-2,0-1 1,-1-5-1,0-6-2,0-7-1,0-11-3,2-3-4,-5-13-11,1-10-14,0 0 1,0-22-1,1 4 1</inkml:trace>
  <inkml:trace contextRef="#ctx0" brushRef="#br0" timeOffset="45244.475">16885 12813 88,'-9'4'33,"9"-4"3,0 0 0,0 0-22,21 4-5,-3-9-3,5 3 1,1-3-3,2 0 0,0-2-3,1 0-1,2 0-5,-7-6-5,3 1-15,-1 0-12,-5-8 1,1 1-1,-3-6 1</inkml:trace>
  <inkml:trace contextRef="#ctx0" brushRef="#br0" timeOffset="45538.4456">17286 12385 77,'18'17'35,"-4"-12"0,4 0 2,1 2-16,4-8-11,6 5-4,-2-3-1,1 3-1,-4-2-1,-1 2-2,0-2-1,-5-3-1,-1 2-4,-8-9-6,1-3-24,-10 11-2,8-23 2,-7 8-2</inkml:trace>
  <inkml:trace contextRef="#ctx0" brushRef="#br0" timeOffset="45771.4223">17439 12181 96,'-10'26'35,"6"12"1,-3 3-1,2 3-22,4 10-7,-2 2 0,4 3-2,-1-3-4,1-7-4,6-7-24,2-6-8,-2-17 1,6-7-1,-1-14-1</inkml:trace>
  <inkml:trace contextRef="#ctx0" brushRef="#br0" timeOffset="53428.6566">20448 17033 50,'0'0'30,"0"0"3,0 0-5,2-11-11,-2 11-3,0 0-5,0 0-2,2 17-1,-2 1-1,-3 3-1,1 11-1,-2 5 0,1 11 0,-3 4-1,1 7 1,-1 2-1,1 2-2,0-2 0,1-4-2,0-7 1,2-7-3,2-7 0,-2-9-7,7-4-9,-3-12-17,-2-11 0,13-2 1,-5-14 0</inkml:trace>
  <inkml:trace contextRef="#ctx0" brushRef="#br0" timeOffset="53766.6228">20753 17095 71,'10'-13'34,"-10"13"-1,0 0 2,0 0-23,0 0-5,0 0-2,-3 23 0,-1 3-1,-2 7-1,1 10 1,-3 7-1,2 10 1,-2 1-2,1 2-2,1-1 0,1-7-1,1-5 0,1-8-3,2-10 1,1-10-5,4-6-2,-4-16-12,0 0-16,9-14 2,-5-5 1,2-6 2</inkml:trace>
  <inkml:trace contextRef="#ctx0" brushRef="#br0" timeOffset="54068.5926">20474 17425 91,'-13'9'36,"3"-2"0,10-7 0,0 0-22,-9 2-7,9-2-2,0 0-1,16-12-1,-6 6 0,6-1-1,2 0-1,4-2-1,1-1-1,0 1-2,2 1 0,-2-3-3,2 7-2,-5-4-8,5 5-17,-3 2-5,1 2 2,1 2-1</inkml:trace>
  <inkml:trace contextRef="#ctx0" brushRef="#br0" timeOffset="54684.531">21020 17624 47,'0'0'32,"0"0"2,0 0 2,-4-17-14,4 17-8,12-17-5,-3 13 1,-9 4-4,21 0-4,-11 6 1,4 5-3,-1 3 1,-1 5-3,0 5 2,-2 3-2,-5 3 1,-2 4 1,-5 2 0,-2-1 0,-4 0-1,-5-1 1,-2 1-1,15-35 6,-40 51-1,40-51 0,-50 34 0,50-34 1,-53 20-1,26-18 1,3-5-5,3-1-5,1-6 1,4-4-1,3-3 2,5 2-1,1-5 1,7 2 0,2-1 5,5 0 0,4 4 0,4 4 0,4 2-1,2 2 0,2 10 0,1 1-1,0 7 1,1 3-1,-2 5 0,-1 2-1,-22-21 0,43 45 6,-43-45-2,40 39 1,-40-39-3,39 28-1,-39-28-4,37 16-8,-15-17-22,-2-7-9,-1-9 1,3-3-1</inkml:trace>
  <inkml:trace contextRef="#ctx0" brushRef="#br0" timeOffset="55270.4724">21684 17182 41,'-3'-11'29,"-6"-2"3,9 13-1,-15-11-12,2 5-7,5 8-2,-7-2-4,2 9 0,-3 3-1,-1 10 0,-2 6-1,0 10 1,-2 4-2,1 7 1,2 2-2,3 1-1,5 0 0,5-5-1,5-6 1,5-7-2,5-6 1,5-9-2,2-3 2,3-7 0,0-3 1,1-6-1,-1-6 1,1-3-1,0-7 1,-1-3 2,0-7-3,-2-3 2,-2-5-1,-1-1 1,-4-3-2,-2-2 1,-5 3-1,-2-1-1,-3 1 1,-3 2 0,-5 1 0,-2 2-1,-2 5 1,-4 2 0,0 7 0,-4 2 0,-1 8 1,-1 7-1,-1 7 0,2 7-1,1 5 0,1 5 0,5 5-3,0-2-5,12 7-22,2-1-6,8-2 0,6-2 0</inkml:trace>
  <inkml:trace contextRef="#ctx0" brushRef="#br0" timeOffset="57180.2813">19350 17287 70,'-5'13'36,"1"-1"-1,4-12 2,12 21-19,-4-20-11,11 5-2,1-4-1,7 1 0,2-3-2,1 1 1,-1-1-2,0-3 0,-1 2-1,-5-2-2,-2-1 0,-5 0-3,-2 1-1,-5-6-2,3 8-4,-8-11-8,-4 12-10,12-14-6,-12 14 1,3-17 1</inkml:trace>
  <inkml:trace contextRef="#ctx0" brushRef="#br0" timeOffset="57430.2564">19551 17124 53,'0'0'35,"-6"13"-1,5 1 1,2 10-12,-4-1-11,5 13-4,-4 6-2,2 10 0,-2 3-3,2 3-3,0 3-1,0-7-4,5-3-7,-2-8-26,5-15 0,3-12-2,2-16 4</inkml:trace>
  <inkml:trace contextRef="#ctx0" brushRef="#br0" timeOffset="112956.7032">20262 12935 15,'0'0'22,"0"0"2,0 0-4,0 0 0,0 0-4,0 0 0,0 0-2,0 0-3,0 0-1,0 0-1,0 0-3,0 0-2,0 0 0,0 0-1,0 0 0,0 0-1,-9 3-1,9-3 1,-17 12-1,1-1 1,-3 7 0,-7 2 0,-5 7 0,-5 4 1,-2 5 0,-4 3-1,-3 3 1,-2-2-1,0-1 0,1-3-1,2 1 1,2-7-1,3-1 0,4-4-1,4-3 0,4-5 1,5-1-2,4-5 1,4-1-1,5-3-1,9-7-2,-10 3-1,10-3-3,0 0-9,0 0-16,14-16-1,-1 3 0,3-8-1</inkml:trace>
  <inkml:trace contextRef="#ctx0" brushRef="#br0" timeOffset="113610.6378">20282 12891 13,'-13'-5'18,"13"5"1,0 0-5,-9-7 2,9 7-1,0 0 0,0 0-1,-10-10 0,10 10-1,0 0-1,0 0-1,0 0-4,0 0-1,0 0-1,11 17 0,-11-17-1,21 22-1,-3-8-1,4 6 1,6 2-1,4 3 0,4 2-1,5 5 0,4-1 0,2 2 0,3-1 1,2 0-1,1-1 1,1-2-1,-1-2 0,-4-5 0,-4-5 0,-4 0 0,-7-6-1,-7-1 1,-6-3-1,-7-4 0,-4 1-1,-10-4-2,0 0-2,0 0-7,0 0-18,1-12-6,-1 12 1,-12-12-2</inkml:trace>
  <inkml:trace contextRef="#ctx0" brushRef="#br0" timeOffset="114671.5317">19566 13654 16,'0'0'25,"-12"-7"1,12 7 3,0 0-7,0 0-2,0 0-3,-4-12 0,4 12-5,0 0-2,0 0-4,0 0-2,1 16-1,0 0 0,1 6-1,1 8 0,0 10 1,1 8-1,-1 11 2,2 4-2,0 4 0,-1-1 0,1 4 0,-1-3-1,2-3 0,-1-3-1,0-5 0,2-4 1,0-3-1,-1-4 0,1-5 1,-1-6-1,0-2 1,-1-6-1,0-7 0,-2-2 1,0-6-1,-3-11 1,4 14-1,-4-14 1,0 0-1,0 0 1,0 0 0,0 0-1,0 0 1,0 0 0,0 0 0,0 0 0,0 0 0,0 0 0,0 0 0,0 0-1,0 0 1,0 0 0,0 0-1,0 0 1,11 4-1,0-4 1,3 0-1,3 1 0,8 3 0,5 0 0,4 3 0,6 5 0,1 3 0,4 0 0,2 4 0,2 0 0,-2 0 0,-1 0 0,-1-1 0,-4-4 0,-5-3 0,-4 1-1,-7-4 0,-4-1 0,-5-3-2,-4 0-1,-12-4-2,10 0-11,-10 0-21,0-20 0,2 3 1,-1-10-1</inkml:trace>
  <inkml:trace contextRef="#ctx0" brushRef="#br0" timeOffset="115513.4474">21020 13414 40,'0'0'29,"0"0"1,0 0 0,0 0-10,0 0-6,0 0-4,0 0-3,0 0-2,0 0-1,2 11 1,0 8-2,-1 6 2,2 15-2,-1 8 1,3 15 0,-1 10 0,2 13-1,1-1-2,1 3 1,-1 0-1,3-2 1,2-5-1,0-6 1,-2-9-2,3-7 1,-3-8 0,-1-6-1,-1-8 1,-1-8-1,-4-7 0,0-6 1,-3-16-1,3 17 0,-3-17 1,0 0 0,0 0 0,0 0 0,0 0 0,0 0 0,0 0 0,-13 0 0,4 1-1,-3 1 1,-5 4-1,-3 1 0,-9 5 1,-4 4-1,-6 6 1,-2 4 0,-5 3 0,-1 3 0,0 0 0,-1 2-1,2-1 0,4-3 0,4-4-1,5-4-1,7-4-2,2-10-2,10-2-9,0-11-22,8-11-2,6-9 3,3-12-2</inkml:trace>
  <inkml:trace contextRef="#ctx0" brushRef="#br0" timeOffset="116107.3881">20025 13790 20,'-11'0'19,"11"0"-1,-10 0 0,10 0-1,-10 1-4,10-1 0,-9 0-1,9 0 0,-9 2-1,9-2 0,0 0 1,-11 0-2,11 0-1,0 0-1,0 0-1,0 0-1,0 0-2,5-23 0,3 7-1,3-5 0,3-3-2,2-4 0,2-2-1,1-1 0,0 2 0,0-1 0,-2 4 0,-2 0-1,-3 4 0,-2 4-2,-2 1 0,1 10-7,-9 7-8,12-8-14,-6 19-3,-4 6 0,1 8-1</inkml:trace>
  <inkml:trace contextRef="#ctx0" brushRef="#br0" timeOffset="116475.3513">20042 14411 73,'14'6'34,"-4"-8"-1,2 1 0,3 1-16,-6-4-6,7 5-3,-2-1-2,3 3-1,2-3-1,4 2-1,0 0-1,3 3 0,-2 0-1,1-1-1,0 1 0,-2 0-2,1 3-2,-3-5-4,3 5-9,-4-4-13,4-6-6,0-2 0,0-5 0</inkml:trace>
  <inkml:trace contextRef="#ctx0" brushRef="#br0" timeOffset="116859.3129">20836 13927 54,'0'0'33,"0"0"-1,0 0 1,0 0-12,0 0-6,0 0-5,0 0-2,0 0-3,2 27 0,-5-3-2,3 8 0,-2 3 0,3 8 0,-1 0-1,3 3-1,0-4 0,3-6-1,0-5-2,0-8-1,4-4-3,-10-19-7,19 7-19,-7-10-4,-1-9 1,2-3-1</inkml:trace>
  <inkml:trace contextRef="#ctx0" brushRef="#br0" timeOffset="118347.1641">21070 13579 9,'0'0'14,"0"0"1,0 0-4,0 0-3,-9-1-2,9 1-1,0 0 2,0 0 3,0 0-1,0 0 1,0 0 0,0 0 0,0 0-2,0 0 1,0 0-2,0 0 0,0 0-1,0 0 0,0 0 0,0 0-1,0 0-1,0 0-1,0 0 0,0 0 0,0 0 1,0 0 0,0 0 0,0 0 0,-4-11 0,4 11 0,3-13-1,0 1 0,1-5-1,2-6-1,4-3 1,3-4-2,3-3 2,3-3-3,3-4 2,2-1-1,4 3 1,-1 1-1,2 0 0,-2 1 1,0 4-1,-1 4 0,-4 4 0,-2 4 0,-3 2 0,-1 4 0,-3 1 0,-1 3 0,-3 2 0,-1 1 0,-8 7 0,15-11 0,-15 11 0,10-9 0,-10 9 0,0 0 0,9-8 0,-9 8 0,0 0 0,0 0 0,0 0 0,0 0 0,0 0 0,0 0 0,0 0 0,0 0 0,0 0 0,0 0 0,0 0 0,0 0 0,0 0 0,0 0 0,0 0 0,0 0 0,0 0 0,0 0 0,0 0 0,0 0 1,0 0-1,0 0 0,0 0 1,0 0-1,0 0 1,0 0-1,0 0 1,0 0-1,0 0 1,0 0-1,0 0 1,0 0-1,0 0 1,0 0-1,0 0 1,0 0-1,0 0 1,0 0-1,0 0 0,0 0 0,0 0 0,0 0 1,0 0-1,0 0 0,0 0-1,0 0 1,0 0 0,0 0 0,0 0 0,16 17-1,-5-6 1,4 6 0,4 1 1,4 3-1,6 5 0,4-1 0,1 0 0,2 1 1,-1-2-1,1 0 0,0-3 0,-4-4 0,-5 0 0,-5-6 0,-2-1 0,-6-5 0,-3 0 0,-11-5 0,11 6 0,-11-6 0,0 0 0,0 0 0,0 0 0,0 0 0,0 0 0,0 0-1,0 0 1,0 0 0,0 0 0,0 0 0,0 0 0,0 0 0,0 0 0,0 0 0,0 0 0,0 0-1,0 0-1,0 0-3,0 0-9,0 0-22,0 0-2,0 0 1,4-14-1</inkml:trace>
  <inkml:trace contextRef="#ctx0" brushRef="#br0" timeOffset="119115.0873">21491 12979 17,'0'0'20,"0"10"3,0-10-1,0 0-4,0 0-2,0 0 0,0 0-1,0 0 0,0 0-2,6-11-2,-6 11-2,17-22-3,-2 5-1,0-8-2,6-5-1,3-3 1,5-5-1,1-3-1,1-1 1,0-2 0,0 0-1,-2 3 0,-2 2 0,-4 4-1,-3 5 0,-5 5 0,-2 6 0,-4 5 0,-9 14 0,9-14-1,-9 14-2,0 0-4,-1-13-15,1 13-13,0-15 0,1-1 0,3 1-1</inkml:trace>
  <inkml:trace contextRef="#ctx0" brushRef="#br0" timeOffset="120092.9895">22124 11841 25,'0'0'23,"0"0"1,0 0 0,0 0-9,5 10-7,-5-10-2,0 0-1,-11 17 0,5-7 0,1 8 0,-2 2 0,3 8 2,0 1-1,3 6 1,2 2-3,4 3 0,1-4 0,6 0 0,1-7 0,4-2-1,2-7 1,4-4 0,0-9-1,4-4 0,-2-7 0,1-4 0,-1-7-1,-1-5-1,-6-3 1,-1-4-1,-5-5 1,-4 0-2,-5-5 2,-4 0-2,-7 0 0,-3-1 0,-7 5 0,-3 0 0,-5 3 0,-5 4-1,-2 5 0,-1 6-1,0 8-2,-2 3-3,5 10-8,-4 3-11,4 8-8,5 7 0,-2 3-1,6 7 3</inkml:trace>
  <inkml:trace contextRef="#ctx0" brushRef="#br0" timeOffset="120858.9127">21398 12940 41,'0'0'26,"0"0"4,0 0-4,0 0-9,-6 11-2,6-11-3,0 0 0,0 0-3,0 0-1,-11-12 0,11 12-2,-19-18-1,8 1 0,-9-7-2,-2-4 1,-6-6-1,-5-5 0,-3-5-2,-3-3 0,-2-2 0,-3 3 0,1 0-1,2 2 0,5 4 0,5 5 0,5 6-1,3 3 0,7 5-2,2 1-1,8 5-4,0-5-8,6 3-18,3 3-3,0-5 2,8 0-1</inkml:trace>
  <inkml:trace contextRef="#ctx0" brushRef="#br0" timeOffset="121625.8362">20563 11809 53,'-11'-4'23,"11"4"2,0 0-5,-11-1-11,11 1-3,0 0-1,-9 10-1,6 1 1,1 5 0,0 4 1,2 3-1,1 2 1,3 3-2,0-2 0,4 1 0,4-6-1,2-2 1,1-5-1,3-2 1,-3-7 0,4 1 0,-3-7-1,2 0-1,-5-5 1,1-3-2,-2-3 1,-2-3-1,-1-5 0,-1-2 0,-2-5 0,-3-1-1,-2-3 1,-2-3-1,-4-1 1,-3 1-1,-4 1 0,-4 5 0,-6 4 0,-1 3 0,-4 5 1,-1 7-1,2 4-1,-1 3 0,4 7-3,0-2-4,11 7-9,0-3-11,12-7-6,0 0 0,9 0-1,12-7 2</inkml:trace>
  <inkml:trace contextRef="#ctx0" brushRef="#br0" timeOffset="122993.6994">20574 11255 15,'5'17'16,"-5"-17"2,5 14-3,-5-14-3,0 0 4,8 12-1,-8-12 0,0 0 0,3-13 0,0 0-2,-1-8-1,3-2-4,-2-8-3,4-7-3,-1-5-1,2-5 0,-4-4 2,2-1-1,-1-2 0,0-1 0,-1 1-1,0 2 0,0 2 0,-1 6 0,-1 3 0,0 5-1,0 2 1,1 4 0,-2 5 0,2 5-1,-1 4 1,0 3-1,1 2 1,-3 12-1,3-14 1,-3 14-1,0 0 1,0 0-1,6-13 1,-6 13-1,10-4 0,-10 4 0,19-7 0,-5 4 0,5 2 0,4 0 0,6 1 0,4 2 0,6 2 0,4 2 0,7 1 0,4 1 0,3 1 0,3 2 1,1 0-1,0 1 0,-1 1 0,-1-1 0,-7-3 0,-3 2 0,-5-3 0,-7 0 0,-3-3 0,-5-1 0,-5-1 0,-5-2 0,-2 0 0,-3 0 0,-4-1 0,-1-1 0,-9 1 0,13-1 0,-13 1 0,10-3 0,-10 3 0,14-2 0,-4 1 0,0 1 0,2 1 0,1-1 0,0 2 0,1 1 0,0 0 0,-1 0 0,1 1 0,-1 0 0,-1 2 0,-1-1-1,0 0 1,-3 1 0,-8-6 0,14 8 0,-14-8 0,0 0 0,9 8 0,-9-8 1,0 0-1,0 0 0,2 15 1,-2-4 0,-1 4 0,3 6 0,-2 7 0,1 8 1,2 10-2,1 7 1,2 6-1,3 5 1,1 1-1,1 2 1,3-2-2,0-3 2,-2-7-1,2-6 1,-3-7 0,-3-9-2,0-3-2,-5-12-7,2-7-20,-5-11-6,0 11 1,0-11-3</inkml:trace>
  <inkml:trace contextRef="#ctx0" brushRef="#br0" timeOffset="124287.57">21927 13244 8,'0'0'10,"0"-12"1,0 12 0,0 0 0,0 0 0,0 0-1,0 0 0,0 0 1,0 0-2,0 0 0,0 0-1,0 0 0,0 0-2,0 0 0,0 0-2,0 0 0,0 0-1,0 0 0,0 0-1,0 0 0,0 0 1,4 11 0,-4-11 0,6 10 1,-6-10 0,13 15 0,-5-5 1,7 4-1,0-3 0,4 5 0,1-2 0,3 2-1,-1-2 0,4 2 0,-3-3 0,1 2-1,0-1 1,-1 0-2,-2-3 2,-1-1-2,-4-3 1,-2 0-2,-3-1 1,-3-2-1,-8-4 0,0 0 0,10 2-2,-10-2-1,0 0-5,0 0-14,1-14-14,-1 14 1,15-20-2,0 9 3</inkml:trace>
  <inkml:trace contextRef="#ctx0" brushRef="#br0" timeOffset="125235.4752">22770 13191 11,'12'-9'18,"-8"-1"0,6 8 0,-10 2-12,12-10-2,-12 10-2,8-5 0,-8 5 0,0 0 2,0 0 1,0 0 0,0 0 2,0 0 0,0 0 1,0 0 1,0 0 0,0 0-1,0 0 0,1 12 0,-1-12-2,-8 15 1,-1-2-3,-7 0 0,-2 5-1,-7 1 0,-4 4 0,-5 1-1,-2 0 0,-3 1 0,2-1 0,0 1 0,4-2-1,2-2 0,4 0-1,4-3 1,1-1-1,4-3 1,3 0-2,3-4 1,1-2 1,2-1-1,9-7 0,-12 10 0,12-10 0,0 0 0,0 0 0,-8 8 0,8-8 0,0 0 0,0 0 0,0 0 0,0 0 1,0 0-1,0 0 1,0 0 0,0 0 0,0 0 1,0 0-1,0 0 1,0 0-1,0 0 1,0 0-1,0 0 1,0 0-1,0 0 0,0 0 0,0 0 1,0 0-1,0 0 0,0 0 1,0 0-1,0 0 0,0 0 0,0 0 0,0 0 0,0 0-1,0 17 1,3-6-1,1 8 1,2 6-1,3 11 1,3 11 0,2 9 0,4 9 1,1 5-2,2 6 2,-1 3-2,1 2 1,-2-4-1,0-6 1,-3-6-2,-3-9 0,-3-8-2,-5-12-1,3-6-5,-9-18-6,1-12-19,10 2-4,-4-18 2,2-5-2</inkml:trace>
  <inkml:trace contextRef="#ctx0" brushRef="#br0" timeOffset="126128.3859">22804 13151 24,'0'0'18,"-6"-12"0,6 12-2,0 0 1,0 0-3,0 0-1,3-11-2,-3 11-1,0 0-2,0 0-1,0 0-1,0 0 0,0 0 0,0 0-1,0 0-1,0 0 0,10 9-1,-10-9 1,10 18-1,1-1 0,2 2 0,6 7 0,5 2 0,7 5-1,6-1 0,5 6 0,5-3 1,4 1-2,2-3 2,2-3-2,-5-3 1,1-4-1,-7-3 1,-4-6-2,-5-5 1,-3-2 0,-8-3 0,-5-2-1,-5-2 0,-3-1 1,-11 1-1,11-1 0,-11 1 1,0 0-1,0 0 0,0 0 0,0 0 0,0 0-1,0 0 1,0 0 0,0 0 0,0 0-1,0 0 1,0 0 0,0 0-1,0 0 1,8 21 0,-5-2 0,2 7 0,1 12 0,4 10 1,3 10 0,2 9 0,4 7 1,2 3-1,5 5 0,1-3 0,1-3 0,-1-4 0,-1-7-1,-4-9-1,-2-9 0,-5-9-2,-4-11-1,-1-5-3,-10-22-6,11 18-15,-11-18-11,0 0 1,2-13 0,-2 13 2</inkml:trace>
  <inkml:trace contextRef="#ctx0" brushRef="#br0" timeOffset="126783.3204">22516 14695 20,'-9'-7'23,"9"7"1,0 0-1,0 0-5,0 0 0,0 0-3,0 0 1,0 0-3,0 0-1,0 0-3,0 0 0,16 6-1,-2 1-2,6-1 0,8 8-1,9 0 0,8 5-1,3 1 0,6 5-2,1-1-1,0 4 1,-2-1-2,-3-4 0,-6-2 0,-7-3-1,-3-3 0,-6-4-1,-4-4-1,-4-6-2,-2-1-4,-6-8-10,3-2-16,1 1-3,1-4 2,4 1-1</inkml:trace>
  <inkml:trace contextRef="#ctx0" brushRef="#br0" timeOffset="127159.2827">23818 14709 39,'0'0'30,"0"0"2,0 0-1,-6-13-9,6 13-10,-9-10-2,0 3-3,9 7 0,-22-5-1,7 8 0,-8 1-1,-5 8-1,-9 5 0,-4 9 0,-7 2-1,-1 7-1,-3 0 0,1 1-2,3-1-1,4-3 0,8-6-4,3-9-3,8-3-10,1-13-11,7-7-7,3-6 1,0-9 0,4-4 1</inkml:trace>
  <inkml:trace contextRef="#ctx0" brushRef="#br0" timeOffset="127603.2384">22659 13931 23,'0'0'16,"-8"12"3,8-12 3,0 0 2,0 0-2,0 0-2,0 0-2,0 0-2,18-9-4,-3-6-3,9-1-3,3-5-3,5 0-1,1-3-2,2-1 0,1 3-2,-3-1-3,-1 5-3,-8-1-8,1 7-10,-4 5-8,-5 1 0,-2 13-1,-14-7 2</inkml:trace>
  <inkml:trace contextRef="#ctx0" brushRef="#br0" timeOffset="127994.1993">22843 14380 49,'0'0'28,"1"10"4,-1-10-3,0 0-11,2 11-1,-2-11-5,7 14-1,-7-14-1,17 20-2,-4-10-2,6 4-1,2-2-2,5 1-1,-1-1-2,1 0 0,3-1-1,-1-4-2,0-2-3,-4-6-3,5 1-12,-4-7-14,0-6-2,2-1-1,-3-8 3</inkml:trace>
  <inkml:trace contextRef="#ctx0" brushRef="#br0" timeOffset="128310.1677">23355 13991 89,'0'0'33,"0"0"1,0 0-3,0 0-21,0 0-3,7 29-2,-10-1 0,2 10-1,-3 4 0,2 9 0,-1 4-1,3-3-3,0-1-1,0-11-5,5-2-17,4-10-14,0-13 1,4-8-1,2-12-1</inkml:trace>
</inkml:ink>
</file>

<file path=ppt/ink/ink3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40:27.378"/>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10835 6508 8,'-9'0'12,"9"0"-2,-14-3 2,14 3-1,-17-1-1,17 1 0,-18-1-1,9 0 0,9 1-2,-13-1 1,13 1-2,-9-3 1,9 3 0,0 0-1,0 0 1,0 0-1,0 0-1,0 0 0,0 0 0,0 0-1,0 0-1,0 0 0,0 0 0,0 0-2,12 1 0,-12-1 0,19 0 0,-6 0 0,2 0-1,2 0 1,3-1 0,1 0-1,4 0 1,2 0 0,2 0-1,3-2 1,2 2 0,1 0-1,3-1 1,0 0 0,1 0-1,1-1 1,0 0 0,-1 0 0,0-1 0,-1-2 1,-1 3-1,-2-2 0,0 2 1,-4-2-1,-1 3 0,-3-1 0,-2 1 0,-2 1 0,-4 1 0,-4-1-1,-2 1 1,-13 0 0,12 1-1,-12-1 1,0 0-1,0 0 0,0 0 0,0 0 0,0 0 0,0 0-1,0 0-2,0 0-3,0 0-10,0 0-18,0 0 1,-4-14-1,4 14 1</inkml:trace>
  <inkml:trace contextRef="#ctx0" brushRef="#br0" timeOffset="669.933">10702 5486 27,'0'0'29,"-10"-1"3,10 1-1,0 0-9,-5-13-2,5 13-4,1-14-5,-1 14-4,4-16-2,-4 16-3,4-15 0,-4 15-2,5-11 1,-5 11-3,0 0-1,0 0-4,0 0-8,12 0-11,-12 0-7,11 11 0,0-3-1,0-5 3</inkml:trace>
  <inkml:trace contextRef="#ctx0" brushRef="#br0" timeOffset="930.9069">10959 5457 68,'14'6'33,"-5"-6"0,2 0 0,-2 1-18,-9-1-6,10-1-2,-10 1-1,0 0-3,0 0-1,0 0-2,0 0-2,0 0-2,0 0-4,-3-11-15,3 11-11,0 0 1,0 0-2,-2 16 2</inkml:trace>
  <inkml:trace contextRef="#ctx0" brushRef="#br0" timeOffset="2127.7871">10680 6643 4,'0'0'22,"0"0"2,-4-18 2,4 18-5,0 0-1,-4-12-2,4 12-2,0 0-2,0 0-1,-6-13-3,6 13-2,0 0-2,0 0-1,0 0-1,0 0-2,0 0 0,0 0-1,0 0-1,0 0 0,0 0 0,10 3-2,-10-3-3,8 4-4,2 0-13,0 5-12,-1-7-1,4 5 0,-2-5 1</inkml:trace>
  <inkml:trace contextRef="#ctx0" brushRef="#br0" timeOffset="2356.7643">10916 6685 82,'0'0'36,"9"13"0,-9-13 0,0 0-19,9 1-10,-9-1-2,0 0-3,0-10-3,0-2-4,4 1-10,0-2-21,-1-9 1,5-1 0,-2-7-2</inkml:trace>
  <inkml:trace contextRef="#ctx0" brushRef="#br0" timeOffset="4668.5331">10934 4989 13,'4'20'17,"-4"-20"1,0 0-1,11 4-10,-11-4-4,14-8 1,-14 8 2,15-21-1,-6 3 1,-1-5-1,0-3 0,-3-6 0,-1-5 0,-2-3-2,-4-6 0,-2-1-1,-2-5 0,-3 0 0,-5-3 0,0-2 0,-6-2 0,0 2-1,-7-2 0,-4 0 0,-7-1 0,-3-1-1,-9 1 1,-5 2-2,-7 3 2,-4 1-1,-5 5 0,-2 4 0,-4 4 0,-1 5 1,-2 1-1,-3 3 0,-1 3-1,-4 2 2,-4 2-2,-5 0 1,-5 3 0,-5 2-1,-3 3 1,-4 3-1,-2 2 1,-1 1 0,-1 5 0,2 2 0,2 3 0,-1 3 0,2 1 0,1 3 0,1 4 0,0 1 0,1 3 0,2 2 1,1 1-1,3 3 0,-1 2 0,3 3 1,1 1 0,2 1-1,2 2 0,2 3 0,2 2 0,2 1 0,7-1 0,2 1-1,5 3 1,6 2 0,5 1 0,6 0 0,4-1 0,6 4 0,4-1 0,3 1 1,4-2-1,3-1 0,5 0 0,4-3 0,4 2 0,3-1-1,5-1 1,3 1-1,5 0 1,2 0 0,1 1 0,3-2 0,2-2 0,1 0 0,3-3 0,1-2 0,3-3 0,-1-2 0,3 2 0,1 0 0,-1-1 0,-1 1 0,1 0 0,-1 0 0,-2 1 0,1 2 0,0-2 0,0 3 0,-1-1 0,1 1 0,0 1-1,0 0 1,-2-1 0,0-2 1,-2-2-1,-1-2 0,-1-5 0,-1-1 0,-2-6 0,0-2 0,0-12 0,-3 16-1,3-16-2,0 0-1,0 0 0,0 0-3,0 0-4,0 0-3,0 0-3,-3-17 0,0 3 0,3 3-2,-5-9 2</inkml:trace>
  <inkml:trace contextRef="#ctx0" brushRef="#br0" timeOffset="4956.5042">6169 5140 7,'0'0'11,"0"0"-1,-9-11-1,9 11-2,0 0-3,-10-7-1,10 7-2,0 0 0,0 0-2,0 0 1,0 0 0,-7 11 0,7-11 0,-3 10 0,3-10 0,-3 12-1,3-12-1,-2 10-2,2-10-6,0 0-3,0 0 0</inkml:trace>
  <inkml:trace contextRef="#ctx0" brushRef="#br0" timeOffset="5457.4542">6055 5212 24,'-9'5'15,"9"-5"0,0 0-1,0 0-3,8 9 0,-8-9-2,11 17 0,-3-1-2,1 3 0,4 4-1,1 2 0,-1 2-1,3 1 0,-1-1-1,0-1 0,-1-8-1,-1 1 0,-4-7 1,1-3 0,-10-9 2,13 9-1,-13-9-1,10-2 0,-10 2-1,11-10 0,-11 10-1,13-14-1,-13 14 0,16-17-1,-7 7 0,0-1 1,0-2-1,1-3 0,1-2 0,0-1 0,0-4 1,1-1-1,-2-3 0,0-1 0,0 1 0,-2 3 0,-1 2 0,-1 1-2,2 8-5,-3 1-13,-5 12-12,15-3 1,-15 3-2,0 0 1</inkml:trace>
  <inkml:trace contextRef="#ctx0" brushRef="#br0" timeOffset="10554.9444">9364 6634 12,'-5'-11'15,"5"11"1,0 0-1,0 0-1,0 0 0,0 0-3,-9-10-1,9 10-1,0 0-1,-11-4-1,11 4-1,0 0 0,0 0 1,-10-2-1,10 2 0,0 0-1,0 0 0,0 0-2,0 0 0,0 0-1,12-3-1,-1 1 0,3 2 0,6-3-1,4 0 1,2 0 1,5 0-1,-1-1 0,0 3 0,-1-3 0,-2 1 0,-3 1 0,-2 0 0,-2 2-1,-4-2 0,-2 3-1,-5-3-2,1 2-2,-10 0-3,10-5-6,-10 5-7,0 0-10,8-11-1,-8 1 2,0 10 1</inkml:trace>
  <inkml:trace contextRef="#ctx0" brushRef="#br0" timeOffset="10900.9098">9464 6692 10,'-4'15'21,"4"-15"2,0 0-5,0 0 0,15 8-1,-6-6-1,2-1-3,2 0-2,1-2-2,3 2-3,-2-2-2,2 1 0,-3 0-2,0 0-1,-1 0 0,-3 0-1,0 1-6,-10-1-6,14-1-11,-5 4-6,-9-3-1,9-6 0</inkml:trace>
  <inkml:trace contextRef="#ctx0" brushRef="#br0" timeOffset="12382.7616">6215 6614 12,'0'0'19,"-15"-24"-1,5 17-2,-7-3-4,-1 4-2,-3 0-2,-1 5-1,0 2-1,1 5-1,1 3-2,2 4 0,4 7 0,3 2 0,5 6-1,4 4 0,5 2-1,6 4-1,2 4 2,6-1 0,-1-1-2,1-1 2,-3 0-1,-4-2 1,-5-3 0,-8-3 0,-4-5-1,-5-2 0,-4-4 1,-1-5 0,0-5 1,0-4 0,4-4 1,1-5 0,12 3 1,-15-16 1,11 3-2,-1-4 0,3 1 0,0-3-2,2 3 0,1 0-2,1 1 0,1 2 0,-3 13 0,10-17-1,-10 17-2,12-9-2,-12 9-6,15-3-10,-5 5-7,-10-2-2,21-1 0,-12-5 0</inkml:trace>
  <inkml:trace contextRef="#ctx0" brushRef="#br0" timeOffset="12684.7314">6190 6890 22,'0'0'26,"0"11"1,0-11 4,0 0-8,0 0-8,16-12-2,-5 9-2,-1-4-1,6 1-5,0-2-2,1 3-3,0-2 1,-3 4-2,0-1 0,-3 2-1,1 2-3,-3-3-6,1 2-8,1 4-11,-11-3 0,19-7-2,-12-5 3</inkml:trace>
  <inkml:trace contextRef="#ctx0" brushRef="#br0" timeOffset="13420.6577">6285 6781 26,'0'0'22,"0"0"1,0 0-4,0 0-4,0 0-2,0 0-3,0 0-2,0 0-2,0 0-1,-3 10-1,4 4-1,1 6 2,0 1-1,1 5 0,-1-1 1,0 3-2,0-4 0,-1-1-1,0-6 1,0-2-3,-1-4 1,0-11-1,0 16 1,0-16 0,0 0 0,-1 10-1,1-10 0,0 0-2,0 0-1,0 0-2,0 0-4,0 0-3,0 0-6,0 0-11,0 0-1,0 0 2,4-16 2</inkml:trace>
  <inkml:trace contextRef="#ctx0" brushRef="#br0" timeOffset="14367.5631">7836 6956 61,'12'9'29,"-12"-9"-1,-9 5 0,-7-5-14,-6 1-10,-1 1-4,-5 2 1,0 2-1,-3 0 1,3 3-1,4 1 2,3 1 0,5 2-1,4 1 0,4 0 0,6 2 0,3 3 0,4-1 0,5 3-1,2 3 1,1 3 0,1 1 0,-1 2 0,-4 1 0,-2-1 0,-4-1 1,-6-2-1,-4-2 0,-5-4 0,-4-3 0,-2-5 0,-2-3 1,1-5-1,0-4 1,3-4 0,3-4-1,3-6 1,5-4-1,3-2 0,4-2 0,2-2-1,3 1 0,1 4-1,1 0 1,-1 6-1,1 3-2,-9 9-4,15-5-7,-15 5-10,16 7-7,-16-7 0,17 6 0,-17-6 0</inkml:trace>
  <inkml:trace contextRef="#ctx0" brushRef="#br0" timeOffset="14626.5372">7841 7186 67,'0'0'31,"13"13"1,-13-13 0,0 0-15,16 4-7,-16-4-2,18 4-3,-8-4-3,0 0 0,2 0-3,-1-1-4,2 1-9,0 1-15,-1-8-3,3 2 1,-3-10-3</inkml:trace>
  <inkml:trace contextRef="#ctx0" brushRef="#br0" timeOffset="19969.5721">11408 7139 70,'-4'-26'29,"3"10"0,-9-3-6,0 2-13,-1 5-4,-2 3-1,-3 8-2,-2 4 0,-1 8-1,-1 7 0,2 6 0,1 4-1,4 4 0,2 2 1,6 2-1,5 1 1,7-2 0,3-4-1,5 0 1,-1-3-1,1-3 1,-2-3-1,-3-1 0,-5-2 0,-5 0 0,-7-2 0,-6 1 1,-3-3-1,-4 0 1,-4-2-1,1-1 1,0-5-1,3-3 1,3-5 0,4-5 0,4-3 1,4-2-1,4-3 0,5-1-1,1-1 1,5 0-2,0-2 1,3 5-2,0-1 0,-1 1-1,1 3-1,-3-2-4,2 4-6,-4-2-9,1-2-13,4 4 0,-4-5 1,6 4 1</inkml:trace>
  <inkml:trace contextRef="#ctx0" brushRef="#br0" timeOffset="20324.6076">11487 7299 85,'0'0'32,"0"0"1,0 0 2,13-4-23,-1 3-5,2-5-2,3 3-2,2-3-2,0 1-4,5 2-12,-3 1-18,-4-7 0,1 7-1,-5-8 0</inkml:trace>
  <inkml:trace contextRef="#ctx0" brushRef="#br0" timeOffset="21773.7525">9452 7215 22,'-16'-12'24,"16"12"2,-25-2 2,12 4-9,-5 5-2,1 4-3,1 7-3,1 2-2,4 7-3,2 1-1,6 5 0,3-2-1,6 3-1,4-2-1,3-3-2,1-1 2,-1-2 0,-2-3-1,-3-1 0,-8-1 0,-7 0 1,-7-2-2,-6-2 3,-3-3-3,-1-1 1,-2-3 1,4-3 0,1-6 0,7-2 0,3-4 1,11 5 0,-8-21-1,10 7 0,1-1-1,3-4-1,1 3 0,2-3-3,1 4-1,-1-4-4,5 7-7,-4-2-11,1-1-8,5 6-1,-4-6 1,7 4 2</inkml:trace>
  <inkml:trace contextRef="#ctx0" brushRef="#br0" timeOffset="21993.7745">9576 7371 67,'9'0'30,"7"5"0,-4-7 0,2-2-16,3 4-6,-2-3-3,2 0-3,-3 1-3,-1-1-4,0 0-8,-3 2-14,-10 1-2,18-12-2,-14 1 1</inkml:trace>
  <inkml:trace contextRef="#ctx0" brushRef="#br0" timeOffset="22211.7963">9733 7228 67,'-14'17'31,"4"10"0,-4-2 0,2 7-16,4 8-5,-4 3-2,3 5-3,1-2-4,1-3-9,4-6-20,6 2-1,-3-15-3,9-3 1</inkml:trace>
  <inkml:trace contextRef="#ctx0" brushRef="#br0" timeOffset="28708.4459">9470 5438 14,'0'0'15,"0"0"0,0 0 0,0 0-1,1-11 0,-1 11-1,0 0-2,0-17-2,0 17-2,-4-20-1,2 8-1,-2-4-2,0 0 0,-2-3-1,1 0-1,-2-2 0,1-3 0,-2 0 0,-2-1-1,0 0 1,0-2-1,-2 0 1,0 1 0,-2-1 0,0 0 1,-2 2-1,0 0 0,-2 1 0,0 2 0,-2-1 0,-4 2-1,-2 2 1,-1 2-2,-2 2 2,-2 1-1,-1 1 0,-1 3 0,-2 0 0,2 3 0,0 0 0,-1 3 0,-1 0 1,1 1-2,0 2 1,1-1 0,0 4 1,-1 1-1,1 1 0,1 1 0,1 4-1,2 0 1,1 3 0,0 0 0,2 2 0,1 2 0,1 2 0,1-1 1,-1 2-1,0 2 0,1 2 0,-1 0 0,0 1 0,1 3 0,0 1-1,1 3 0,-1 1 1,4 2 0,-1 1 0,4 0-1,0 0 1,0-2 0,3 0 0,1-4 0,-1-2 0,1-4 0,3-1 0,-1-3 0,1-2 0,2 0 0,0-3 0,2-1 0,-1-2 0,1 1 0,5-12 0,-9 17 0,9-17 0,-6 13 0,6-13 0,0 0 1,0 0-1,0 0 1,0 0 0,-8 5-1,8-5 1,-5-15-2,2 4 1,-1-4-1,-1-1 0,0-4-1,1-1 1,-1-2 0,2 0 0,0 0 0,1 2 0,-1 1 1,1 3 0,1 3-1,-1 2 2,2 12-1,-1-13 0,1 13 0,0 0-1,0 0 1,0 0-1,-3 15 1,2-2-1,-1 5 0,1 3 1,-2 2-1,1 4 1,0-1 0,0-1-1,0-1 1,1-3 0,1-2 0,0-1 0,2-4 1,1 0 0,-3-14 1,11 19-1,-1-11 2,1-2-1,4-2 1,5 0-2,3-2 1,2-1-1,2 0 0,1 1-3,1-4-13,-4-3-12,5 3-2,-10-10 0,1 5-1</inkml:trace>
  <inkml:trace contextRef="#ctx0" brushRef="#br0" timeOffset="58338.4086">6156 12246 34,'9'-5'23,"-9"5"2,0 0-2,0 0-5,-10-1-5,10 1-2,-11 2-1,11-2-1,-19 9 0,8-1-1,-8 0 0,1 7 1,-9 1-2,-2 8 1,-9 0-1,-2 11 0,-9 3 0,-5 6-1,-6 0 0,-4 5-1,-5-1-3,0-1-2,-2 0 0,1-5 0,0-6 0,3-3 0,5-8 0,3-5 0,6-4 0,8-4 0,8-4-4,5-8-4,14 0-4,5-11-6,13 11-14,19-21-6,5 3 2,11 3 0</inkml:trace>
  <inkml:trace contextRef="#ctx0" brushRef="#br0" timeOffset="58895.4643">6221 12238 26,'0'0'22,"0"0"1,0 0-1,-2-12-5,2 12 0,0 0-2,0 0-1,0 0-2,0 0-1,0 0-3,0 0 1,9 13-2,1 0 0,10 7-1,4 5 0,13 10 0,7 7-1,12 7 0,6 4-2,6 1 0,1-1-2,0-1 1,-4-7-2,-4-2 1,-6-6-2,-8-8 0,-6-5-2,-10-6-1,-5-2-3,-9-9-7,-2-1-21,-15-6-4,0 0 3,-11 2-1</inkml:trace>
  <inkml:trace contextRef="#ctx0" brushRef="#br0" timeOffset="59639.5387">4961 12922 18,'0'0'20,"-11"-14"0,11 14 3,0 0-3,-2-13-1,2 13-1,0 0-1,0 0-2,0 0-3,0 0-2,0 0-3,0 0-2,0 0-1,0 19-1,3 5-1,3 12 0,1 15 0,3 12 0,0 17-1,5 13 0,-1 11 0,2 7-1,-1 2 2,-1-2-1,0-6 1,-1-4-2,-2-14 3,1-6-1,-4-12 0,1-9 0,-2-7-1,0-6 0,-2-10 0,-1-2 0,-1-7-1,-2-6-1,1-3-1,-3-9-3,4 1-6,-3-11-21,0 0-6,10-14 1,3-7-1</inkml:trace>
  <inkml:trace contextRef="#ctx0" brushRef="#br0" timeOffset="60453.62">7034 12879 51,'0'0'30,"0"0"2,0 0-2,0 0-9,0 0-4,-7 16-5,9 7-2,-4 9-2,4 21 0,-4 15-3,1 20 1,-3 14-1,2 18-2,-1 3 0,3 0-1,-1-4-1,2-9-1,0-14 0,4-11-1,0-18 1,1-12-1,0-12-1,-2-11-1,0-8-3,-2-11-2,2 0-11,-4-13-19,0 0 0,0 0 2,-16-20-2</inkml:trace>
  <inkml:trace contextRef="#ctx0" brushRef="#br0" timeOffset="61113.6861">5187 14480 32,'0'0'21,"-11"5"2,11-5 1,0 0-11,0 0-2,0 0 0,0 0 1,0 0 0,9-1 0,5 6-2,4 0-2,10 8 0,7 1-2,12 9 1,7 4-1,12 7-1,3 5 0,7 4-1,0-1-1,1 1 0,-6-2 1,-2-3-3,-9-4 1,-6-4-2,-7-5 1,-10-4-1,-6-3-2,-9-7 0,-4 0-3,-8-9-3,1 4-13,-11-6-17,0 0 0,11-18 1,-8 4 0</inkml:trace>
  <inkml:trace contextRef="#ctx0" brushRef="#br0" timeOffset="61549.7295">7010 14376 39,'-7'11'28,"-6"-9"3,1 4-1,-2 2-10,-10 0-3,2 10 0,-13-1-3,2 12-2,-15 1-3,-1 12 0,-11 3-2,-2 8-2,-8-1 0,-1 4-2,-2-1 0,0-1-2,3-6 0,6-6-3,6-10 0,7-8-2,11-8-4,7-17-5,16-6-15,13-13-11,12-10 1,14-10-1,13-9 3</inkml:trace>
  <inkml:trace contextRef="#ctx0" brushRef="#br0" timeOffset="62181.7928">6979 12982 25,'9'-5'24,"-9"5"1,8-11 1,-8 11-2,0 0-4,0 0-1,0 0-3,11-6-3,-11 6-3,19-17-2,0-2-1,14-4 0,6-11 0,15-2-1,7-9-1,9 0-1,3-4-1,3 1-1,-3 1 0,-5 9 0,-6 3-2,-6 4 0,-8 6 0,-10 6 0,-7 5 0,-8 4 0,-6 5-4,-6 0 1,-11 5-4,0 0-6,10-2-12,-10 2-13,0 0 0,11-11 2,-4-1-1</inkml:trace>
  <inkml:trace contextRef="#ctx0" brushRef="#br0" timeOffset="62594.8342">7924 11780 44,'-7'-13'29,"7"13"2,0-12 0,0 12-11,3-12-3,-3 12-4,0 0-3,0 0-1,9 33-3,-6-2-1,3 15 0,-1 8-3,1 13 0,0 4 0,0 6-1,-1-4 0,-2-8-1,-1-8-2,-1-11-2,1-10-5,-3-14-10,1-22-16,8 12 1,-4-25-1,5-6 0</inkml:trace>
  <inkml:trace contextRef="#ctx0" brushRef="#br0" timeOffset="62851.8599">8208 11773 66,'9'-33'34,"0"15"-2,-5 5 2,-4 13-13,8 14-7,-9 12-5,2 15-2,-4 8-2,0 10-1,-2 6-2,1 5 0,0-4-1,-1-5-2,2-10-1,-1-13-4,5-7-4,-3-15-14,2-16-12,0 0 1,10-26-1,-3-2 3</inkml:trace>
  <inkml:trace contextRef="#ctx0" brushRef="#br0" timeOffset="63270.9018">8174 11139 65,'-4'-23'32,"-3"3"-1,7 20 0,0 0-11,-11 27-7,11 8-5,-2 7-3,3 12-2,1 4-1,4 4 0,2-4 0,6-4-2,2-11 2,6-9-1,2-13 1,5-13-1,3-12 1,2-13 0,0-10 1,-1-6-1,-1-12 0,-5-5 0,-7-7 0,-4-3-1,-11-3 1,-6 6-1,-11 3 0,-7 8 0,-9 8-1,-7 14 0,-7 11 0,-4 15 0,-1 15-2,-3 12-2,8 19-4,-1 5-7,11 16-20,8 13-3,8 4 2,11 8-1</inkml:trace>
  <inkml:trace contextRef="#ctx0" brushRef="#br0" timeOffset="63737.9485">8097 12291 61,'-15'7'32,"15"-7"1,0 0 0,-8 0-12,8 0-7,8 5-4,3 3-2,2 2-1,8 7-2,4 6-1,10 10 0,5 5-1,7 7-1,3 4 0,2 1-1,3-1 0,-2-2 0,-2-4-1,-4-7 1,-5-6-2,-6-7 1,-7-6-3,-5-6 0,-6-1-4,-9-13-10,-9 3-20,14-19 1,-11 3-1,0-2 1</inkml:trace>
  <inkml:trace contextRef="#ctx0" brushRef="#br0" timeOffset="64008.9756">8980 12534 75,'0'0'34,"6"17"0,-7-5 2,0 9-8,1 11-19,-3 8-4,2 13 0,-4 9-1,2 11-1,-3 4-1,2 2-2,1-5 0,1-9-4,3-8-5,-3-16-14,3-14-14,7-14 1,-8-13 0,20-27-1</inkml:trace>
  <inkml:trace contextRef="#ctx0" brushRef="#br0" timeOffset="64264.0011">9207 12500 103,'7'23'35,"-6"13"2,-3 10-7,-3 7-18,6 16-5,-4 6-2,2 6-1,-3 1-1,2-3-2,1-4-1,1-11-2,1-7-2,-1-15-2,5-4-8,-5-18-11,0-20-12,4 10 0,-5-20 1,2-6 1</inkml:trace>
  <inkml:trace contextRef="#ctx0" brushRef="#br0" timeOffset="64461.0208">9034 12971 104,'-6'14'37,"6"-14"0,13 14-1,2-8-26,4-4-6,3 0-3,1-2-4,-1-6-17,0-2-15,4-1-2,-1-10 0,1-4 0</inkml:trace>
  <inkml:trace contextRef="#ctx0" brushRef="#br0" timeOffset="65530.1275">10350 13598 53,'0'0'34,"-11"7"0,11-7 1,0 0-12,0 0-8,24 7-3,-3-10-4,14 6-1,6-2-2,9 2-1,7 0-2,4 1 0,0 1-1,1 1 0,-7 1-1,-5-4-2,-7 2-2,-9-6-3,-2 3-16,-9-7-15,-10-5 1,-5-3 0,-7-7-1</inkml:trace>
  <inkml:trace contextRef="#ctx0" brushRef="#br0" timeOffset="65776.1523">10763 13306 78,'0'0'34,"-12"13"2,14 4 0,1 11-18,5 5-8,5 15-3,-4 8 0,2 14-2,-3 4-2,-1 6-3,-3-3-1,-2-7-3,1-2-5,-8-16-12,7-11-17,3-11 1,1-16 0,6-9-1</inkml:trace>
  <inkml:trace contextRef="#ctx0" brushRef="#br0" timeOffset="66198.1945">11815 12819 83,'0'0'36,"0"0"-1,8 21 1,0 9-21,-1 5-6,5 21-3,-8 10 0,3 18-1,-6 6-3,-1 4-1,0-1-1,-4-7-1,-1-7-2,-2-18-3,7-11-4,-4-21-15,4-16-13,0-13 3,13-18-2,-2-10 2</inkml:trace>
  <inkml:trace contextRef="#ctx0" brushRef="#br0" timeOffset="66454.2201">12100 12837 105,'9'4'36,"-6"22"1,1 10-4,-8 6-24,8 18-2,-6 7-2,2 16 1,-3 5-4,1 4 0,-2 0-2,1-7-2,0-3-1,0-14-3,4-9-6,-4-17-15,2-14-11,2-12 1,-1-16 0,-1-12 1</inkml:trace>
  <inkml:trace contextRef="#ctx0" brushRef="#br0" timeOffset="66644.2391">11953 13423 101,'0'0'37,"-10"-7"0,10 7-2,11-6-21,-2-4-8,4 1-4,3-1-4,0-6-6,8 2-20,-1 3-9,0-2 1,2 3 0,-3 0-2</inkml:trace>
  <inkml:trace contextRef="#ctx0" brushRef="#br0" timeOffset="67056.2803">12349 13568 104,'14'26'34,"-1"-11"-1,3-5-7,0-5-20,-3-2-2,-1 0-1,-12-3 0,11 12 0,-15 1-1,-3 6 0,-4 2-1,-4 7 0,-3 3 0,-3 5 0,-3 0 0,2 2 0,-1-4 1,3-2-1,2-3 1,6-2 0,2-4 0,6-2 1,3-5-1,4-2-1,4-4 1,3 0-1,2-4 1,4-2-2,1-5 0,3-2 1,1-6-2,2 0 0,3-4-1,-3-3-2,2-2-3,-2-7-6,4 0-20,-1-2-7,0-4 3,1-3-1</inkml:trace>
  <inkml:trace contextRef="#ctx0" brushRef="#br0" timeOffset="67567.3314">12997 13113 82,'0'0'32,"-14"33"0,-1-3-1,-5 8-20,4 11-3,-3 2 0,5 7-2,1-2 0,8 2-2,4-11 0,10-2-1,5-13 0,10-6-2,3-11 1,7-6 0,3-12 0,4-4-1,2-9 1,0-4-1,-2-6 0,-2-5 0,-4-4-1,-4-3 2,-5-4-1,-9-1 0,-6-3-1,-7-2 1,-9-1-1,-6 2 1,-5 4-1,-7 2 1,-3 7-1,-2 5 1,-4 7 0,-1 8-1,0 5 1,0 9-1,-2 6 2,2 6-2,3 4 0,2 5 0,3 5-3,1 1 0,9 6-5,-2-8-9,11 4-21,6-1-1,10-5 1,8-2-1</inkml:trace>
  <inkml:trace contextRef="#ctx0" brushRef="#br0" timeOffset="68364.4111">14426 13342 69,'13'6'32,"10"-5"-2,3-3-2,9-4-10,13 5-5,5-5-4,15 3-1,6-2-2,12 1-1,6-3-1,9 1-1,5-2 0,4 1-1,2-1-1,-3 0 0,-2 0 0,-3-1 0,-8 0 0,-7 1 0,-13 0 0,-12 1-1,-13 1 1,-13 0 0,-11 0 1,-14-3-1,-13-4 0,-12-1 0,-16-3 0,-9-4 0,-13-4-1,-8-4 0,-11 0 1,-7 1-1,-5 1 0,-1-1 0,2 4 0,5 1-2,6 4-1,6 0-2,14 8-5,1-2-10,16 9-19,9 8 2,7 6-1,9 8 1</inkml:trace>
  <inkml:trace contextRef="#ctx0" brushRef="#br0" timeOffset="68800.4547">14732 13811 65,'9'-3'33,"1"-4"1,9 2-2,6 4-13,6-3-5,11 11-3,5-2-2,10 8-2,5 0-2,9 5 0,3 2-2,6 0-1,-1 0 0,0-3-1,-2-3-1,-5-3 0,-6-2-2,-9-5-2,-7 0-3,-14-9-5,-5-2-20,-13-2-6,-12-5 1,-10 0 0</inkml:trace>
  <inkml:trace contextRef="#ctx0" brushRef="#br0" timeOffset="69064.4811">14783 13732 87,'-13'17'36,"12"3"2,15 5 1,11 9-19,10-2-10,12 14-1,1 0-3,6 7-1,-3-4-2,1-1-1,-2-6-6,-5-8-2,3-3-15,-3-14-18,-1-10-2,4-10 2,3-10-1</inkml:trace>
  <inkml:trace contextRef="#ctx0" brushRef="#br0" timeOffset="70471.6218">18112 12840 26,'11'-12'28,"-6"-5"4,3 4 0,-4-1-6,-3-1-4,-1 15-4,3-21-4,-3 21-4,-15-9-3,-1 11-2,-10 4-1,-7 10 0,-10 6-1,-6 10 0,-11 6 1,-2 9-1,-6 3 0,0 4 0,0-2-1,5-4 0,6-5-1,4-6-1,10-8-1,8-9-2,9-5-2,8-16-3,18 1-10,-5-18-19,14-6-2,11-7 1,7-7 0</inkml:trace>
  <inkml:trace contextRef="#ctx0" brushRef="#br0" timeOffset="70915.6661">18165 12629 66,'-6'10'33,"-4"-3"0,7 7 1,1 6-11,4-5-11,12 12-2,2 1-1,10 11-1,3 0-2,11 10-1,6 0 0,5 6-1,6 1-1,4-1 1,1-2-4,1-4 0,-1-6 0,-3-5 0,-4-6 0,-3-8 0,-8-5 0,-8-6 0,-10-5 0,-7-3 0,-4-3-6,-15-2-10,2-16-22,-11 9-2,-7-2 2,-5-1-2</inkml:trace>
  <inkml:trace contextRef="#ctx0" brushRef="#br0" timeOffset="71540.7287">17384 13275 81,'4'20'34,"-1"0"0,5 15 2,1 13-22,-3 10-6,2 23-1,-5 10-1,-1 15 0,-3 6-1,0 7-2,-3-2 0,2-1 0,-1-12-2,2-12 1,1-13-1,3-11-1,-1-15 0,0-9 1,1-14-1,-1-8 1,-2-8 0,0-14 0,1 13 0,-1-13-1,0 0 1,0 0 0,0 0 0,0 0 0,0 0-1,16 5 2,-2-1-2,5 7 0,6 4 0,8 5 0,8 4 0,6 8 0,5 6 0,4 6-2,2 4 2,2 1 0,-1 1 0,-3 1 2,-1-4-4,-5-6 1,-4-5-3,-9-10-2,-2-5-9,-10-14-24,-4-13-1,-4-11 1,-4-11 0</inkml:trace>
  <inkml:trace contextRef="#ctx0" brushRef="#br0" timeOffset="72149.7896">19074 13517 45,'1'-13'31,"-1"13"3,0 0-1,4-13-6,-4 13-11,-1 16-4,4 10-3,-3 12-1,4 17-1,-2 12-2,3 17 2,0 13-3,2 13 0,0 1-1,2 1 0,0-8-1,1-7 0,1-11-1,1-11-1,1-9 2,-1-12-2,0-12 0,-1-10 0,-4-8 0,-1-5 0,-2-6 0,-4-13 0,-5 14 0,-4-11 0,-3-1 0,-6 3 0,-3 1 0,-6 3 0,-9 5 0,-8 5 0,-9 7 0,-8 8 0,-12 6 0,-6 7 0,-6 2 0,-2 2 0,1-2 0,2-4 0,8-8 0,6-10 0,16-11-2,5-18-16,16-8-22,14-14-2,15-12 1,18-11 0</inkml:trace>
  <inkml:trace contextRef="#ctx0" brushRef="#br0" timeOffset="72915.8661">19067 13382 32,'-17'10'28,"17"-10"2,-10 6 2,10-6-8,0 0-3,0 0-2,0 0-3,14-14-4,0 4-2,6-13-3,7-4-1,8-9-2,10-6-1,7-8-1,7-2 0,2-1-1,1 1-1,-2 4 1,-2 4-1,-6 6 1,-7 5-1,-8 9 0,-8 5 0,-7 5 0,-7 4-1,-3 3-1,-12 7-2,12-6-4,-12 6-19,-3-13-11,3 13 0,5-27 1,3 5-1</inkml:trace>
  <inkml:trace contextRef="#ctx0" brushRef="#br0" timeOffset="75428.1174">19829 12705 8,'0'0'14,"0"0"1,0 0-1,0 0 1,0 0 0,0 0 0,0 0-1,0 0 0,-5 10-2,5-10-1,0 0-1,0 0-2,0 0 0,0 0-2,-2 13-1,2-13 1,0 0-2,0 0 0,0 0 0,0 0 0,0 0-1,0 0 0,0 0 0,0 0-1,0 0 0,0 0 0,0 0 0,0 0 0,0 0-1,0 0 1,0 0 0,2 11 0,-2-11-1,0 0 1,0 0 1,11 12-1,-11-12 0,14 14 0,-5-4 0,4 1 0,2 5-1,3 1 1,4 3-1,6 2 0,6 4 1,4 2-2,4 2 0,5 0 0,4 3 0,1 1 0,4 1 0,-3 0 0,1-1 0,-4-4 0,2 1 0,-5-5 0,-2-1 0,-3-4 0,-4-4 0,-5-3 0,-5-2 0,-5-4 0,-7-1 0,-4-2 0,-3-3 0,-9-2 0,0 0 0,0 0-2,0 0-1,0 0-2,0 0-6,4-13-27,-4 13-2,2-25 2,2 6-2</inkml:trace>
  <inkml:trace contextRef="#ctx0" brushRef="#br0" timeOffset="76886.2631">21162 13246 34,'0'0'26,"0"0"3,0 0-5,0 0-4,3-10-2,-3 10-3,0 0-2,-2 10-3,2-10-4,-9 25 0,0-4-3,3 8 1,-1 6 0,1 7-1,0 2 1,4 3-1,4-4 1,8-1-2,1-7 2,5-4-3,1-10 0,5-5 1,-1-8-1,2-4 0,-3-8 0,0-5 0,-1-6 0,-2-5-1,-2-5 1,-2-5-1,-3-6 0,-3-3 0,-3-2-1,-3 1 2,-4-1-2,-4 1 1,-1 4 0,-4 7 0,-2 3 1,0 7-1,-3 6 0,1 6 0,-1 7 1,1 4-1,0 6 0,0 3-1,4 4 0,-1-1-1,4 3-1,1-5-2,5 3-4,3-17-12,-4 17-16,4-17 0,14 0 1,0-8-1</inkml:trace>
  <inkml:trace contextRef="#ctx0" brushRef="#br0" timeOffset="77255.3001">21665 12932 72,'-10'6'32,"10"-6"1,-9 20-4,5-10-15,5 13-4,-4 2 0,5 14-1,-4 4-2,4 10-2,-1 1 0,3 9-2,-2-2 0,2 0-2,-2-5 1,1-5-3,-2-6 2,1-6-3,-1-5 0,-2-11-3,2-1-3,-1-22-5,-1 17-12,1-17-11,0 0 0,7-21 0,-5-4 1</inkml:trace>
  <inkml:trace contextRef="#ctx0" brushRef="#br0" timeOffset="77541.3287">21922 12959 65,'0'0'33,"0"14"1,-4 8-1,-5 5-15,5 15-7,-7 6-1,5 15-1,-5 5-1,4 6-3,-1 0-1,5 0-2,0-7 0,3-8-2,2-8-1,0-9-2,2-12-1,-3-9-3,4-2-8,-5-19-17,0 0-5,0 0 1,-7-17 0</inkml:trace>
  <inkml:trace contextRef="#ctx0" brushRef="#br0" timeOffset="77797.3543">21679 13409 83,'-12'7'35,"12"-7"-1,9 0 1,-2-11-22,11 5-7,-2-3-2,4 0-1,-1-1-2,2-1-3,-2 1-1,-2-4-4,2 5-12,-2-1-16,-5-5 1,4 5-1,-7-9 1</inkml:trace>
  <inkml:trace contextRef="#ctx0" brushRef="#br0" timeOffset="79240.4984">19877 12677 10,'0'0'8,"0"0"-2,0 0 0,0 0-3,0 0-2,0 0 1,0 0 1,0 0 0,0 0 1,0 0 0,0 0 1,0 0 0,0 0 1,0 0 0,0 0-1,0 0 0,0 0 2,0 0-2,0 0 1,0 0 0,0 0 0,0 0 1,0 0 0,0 0 0,-7 10 0,7-10 1,0 0-1,0 0 0,0 0-1,0 0 2,0 0-2,0 0-1,0 11 0,0-11 0,0 0-1,0 0 0,0 0 0,0 0 0,0 0 1,0 0-1,2-11 0,-1-2 0,1-5-2,-2-9 1,1-7-1,-2-10-1,0-8-1,-2-6 1,-1-6-1,-2-4 1,-1-1 0,0-2 0,-1 1 0,-1 1 0,0 6 0,1 5 1,-1 7-1,2 7 0,2 8 0,0 5 0,3 9 0,0 7-1,2 2 1,0 13-1,0-13 0,0 13 0,0 0-1,0 0-1,0 0-1,0 0-2,0 0-5,0 0-14,2 12-14,-2-12 0,4 13 1,-4-13 0</inkml:trace>
  <inkml:trace contextRef="#ctx0" brushRef="#br0" timeOffset="80443.6189">19647 10956 26,'0'0'23,"-8"-1"2,8 1-1,-13 2-5,13-2-4,-15 15-3,7 1-2,-2 2 0,2 8 0,-1-2-3,3 7-2,1 0-1,3 2 0,0-3-1,5 2-1,-1-6 0,3-2 0,0-3 0,2 0-1,0-6 0,0-1 0,-7-14 0,13 18-1,-13-18 1,13 10 0,-13-10-1,10 5 1,-10-5 0,0 0 1,12-2-1,-12 2 0,10-7 0,-10 7 0,13-10 0,-13 10 0,15-10 0,-15 10 0,13-8-1,-13 8 1,9-4-1,-9 4 0,0 0 1,0 0-1,0 0 0,0 0 0,0 0 0,0 0-1,0 0 1,0 0 0,9 4 0,-9-4 0,0 0 0,9 4 0,-9-4 0,10 3 1,-10-3-1,14-3 1,-14 3-1,16-7 1,-6 0-1,1-2 0,1-3 1,2-2-1,-2-3 1,0-3-1,0-1 0,-3-2 1,-2-3-1,-3-1 0,-4-3 1,-3 0-1,-5 0 1,-3 2-1,-3-2 1,-3 1-1,-5 3 1,-1 4-1,-3 3 1,-1 5 0,0 4 0,1 4-1,0 7 1,0 6 0,2 5-1,2 4 1,2 5-1,4 2 0,2 4 0,4 3 0,4 0-2,3-1 1,7-1-3,2-7-2,8 2-8,-1-9-16,5-8-7,6-6 1,3-13-1</inkml:trace>
  <inkml:trace contextRef="#ctx0" brushRef="#br0" timeOffset="80797.6543">20002 10695 75,'-12'0'33,"12"0"0,-13 3 1,13-3-17,0 0-7,0 0-3,2 23-2,2-3-2,4 11-1,-3 5-1,4 7 1,0 7-2,-1 3 1,1-2-1,-5-1 0,2-4 0,-3-6 0,0-7-1,-2-6-1,0-5-3,-2-9-2,3 0-5,-2-13-9,0 0-14,0-10 0,0-9 1,6-2 1</inkml:trace>
  <inkml:trace contextRef="#ctx0" brushRef="#br0" timeOffset="81127.6873">20218 10539 69,'0'0'31,"0"0"1,0 0 0,-3 11-13,7 8-8,-1 5-4,4 11-1,-1 5-2,4 11-1,-1 3 0,3 2-1,0 0-2,-2-4 1,-1-3-2,-1-5 0,-2-7 0,-2-7-1,-2-4-2,-3-8-2,2-1-2,-1-17-3,-3 16-4,3-16-6,0 0-6,-11-2-5,2-8 1,9 10 2</inkml:trace>
  <inkml:trace contextRef="#ctx0" brushRef="#br0" timeOffset="81391.7135">20127 10956 34,'0'0'28,"-9"6"3,9-6 1,0 0-10,0 0-5,0 0-2,0 0-1,0 0-3,9 3-3,1-3-2,-2-3-2,4-1-1,1 0-2,1-2-1,3 0-3,-3-6-4,6 8-11,-2-1-18,0-4 0,2 4 1,-1-3-1</inkml:trace>
  <inkml:trace contextRef="#ctx0" brushRef="#br0" timeOffset="82210.7956">19957 12688 21,'-9'-1'16,"9"1"4,-11 2-2,11-2 0,-10 4-2,10-4-2,0 0 0,-9 7-2,9-7-1,0 0 1,0 0-3,0 0-1,13-8 0,1 3 0,2-7 0,10 3-1,0-7-1,8-1-1,1-2-1,3 0-1,-3-2-1,0 3-1,-6 1 0,-3 2-1,-5 3 0,-6 2-1,-4 4-1,-11 6-1,15-7-5,-15 7-8,2-14-20,-2 14-1,7-17 1,3 7-1</inkml:trace>
  <inkml:trace contextRef="#ctx0" brushRef="#br0" timeOffset="82498.8244">20590 12112 63,'0'0'33,"-11"17"1,11 1-1,-3 2-4,-2 3-17,9 12-4,-2 3-1,3 10-3,1 2-1,2 2-1,-2-1-1,0-2 0,1-3-3,-3-9-1,3-3-8,-7-11-14,0-10-11,0-13 1,0 0-1,6-17 0</inkml:trace>
  <inkml:trace contextRef="#ctx0" brushRef="#br0" timeOffset="82767.8513">20811 12016 100,'8'9'34,"-5"4"3,3 6-6,0 10-20,-1 5-5,3 9-1,-3 4-2,2 5 0,-1 0-2,2-1 0,-1-4-2,-1-9-2,0-2-4,-4-13-9,2-7-19,0-6-2,-4-10 1,0 0 0</inkml:trace>
  <inkml:trace contextRef="#ctx0" brushRef="#br0" timeOffset="83000.8746">20690 12342 104,'-9'3'36,"9"-3"1,0 0 0,0 0-27,9 5-4,3-11-2,3 2-1,1-1 0,2-4-2,3 1-2,-3-5-3,4 4-16,-2-4-16,-3-4-2,1-4 1,-1-7 0</inkml:trace>
  <inkml:trace contextRef="#ctx0" brushRef="#br1" timeOffset="112636.8379">11871 12937 2,'0'0'8,"1"-20"0,-1 20-1,1-19 0,-1 19 1,-1-22 0,1 22 1,-1-21 1,1 21 1,0-20 2,0 20 2,0-17-1,0 17 0,0-13 0,0 13-2,0 0 2,-3-13-4,3 13-2,0 0-2,0 0 0,0 0-3,1 12-1,-1-12 0,-3 24-1,-1-3 1,4 9-1,-4 8 1,1 11-1,-3 10 1,3 7 0,-2 9 0,1 8-1,-2 4 0,1 2 0,-1-3 1,2-3-1,-1-7 0,1-7-1,0-12 1,2-8 0,1-10 0,1-10 0,0-8 0,0-7-1,0-14 0,1 14 0,-1-14-2,0 0-1,0 0-3,2-12-13,-2-2-17,4-5-2,1-9 2,4-5-1</inkml:trace>
  <inkml:trace contextRef="#ctx0" brushRef="#br1" timeOffset="113129.8872">12183 12844 17,'-15'-19'21,"15"19"2,-12-13 2,12 13-7,0 0-5,-9-10-1,9 10-1,0 0-1,0 0-1,-10 7-2,7 3 2,3-10-3,-9 26 1,1-9-1,4 14 1,-4 4 0,6 15 0,-4 6-1,5 10 1,0 6-2,5 6-1,-1 0 0,3 12-1,-3-14-7,2-6-3,-2-12 1,1-9-2,-2-10 1,0-7-2,-3-9 0,1-23-2,0 12 6,0-12-3,0 0-22,-9-12 0,4-4 0,-4-8 0</inkml:trace>
  <inkml:trace contextRef="#ctx0" brushRef="#br1" timeOffset="113402.9144">11891 13459 71,'0'0'31,"0"0"2,0 0 2,5-20-19,5 13-5,0-6-1,7 4-1,0-6-3,4 3-1,3-2-2,2 1-1,-1-1-2,2 0-2,-2 3-4,-6-3-13,0 4-16,1 2-2,-3 0 2,-1 3-2</inkml:trace>
  <inkml:trace contextRef="#ctx0" brushRef="#br1" timeOffset="114146.9889">12350 13786 49,'0'0'30,"-5"-11"2,3-2 0,3-2-11,3 1-6,-3-5-4,6 4-2,-2-3-2,3 5-1,-1-3-1,3 7-2,-1 2 0,2 6 0,1 7-1,0 10-1,-3 8 0,-1 8 0,-2 8-1,-2 5 1,-4 6-1,-5-1 2,-3 0-2,-3-2 0,-3-5-1,-4-4 1,-1-7 0,-2-4-1,0-4 0,0-7 0,0-4 0,3-5 1,-1-4-1,3-6 1,2-1 0,2-3 0,2-2 1,10 8-1,-15-16 1,15 16 0,-7-17 0,7 17 0,3-10 0,-3 10 0,16-4 1,-3 5-1,4 1 0,5 1 0,4 1 0,2 1 0,4 0 0,0 1-1,1 0 1,-1 0-1,-2-2 0,0 0 0,-3 0-2,-3-2-1,0 0-2,-5-8-4,4 1-21,-2-4-8,1-8 0,2-6 0,2-7 2</inkml:trace>
  <inkml:trace contextRef="#ctx0" brushRef="#br1" timeOffset="115005.0747">13063 13100 44,'0'0'26,"-2"-17"2,2 5-5,-4 2-6,-1-2-1,5 12-3,-11-19-1,11 19-3,-11-10-2,11 10-2,-13 0-1,4 7-1,0 2 0,-2 6-1,-1 4 0,2 7 0,-3 4 0,1 6 0,2 3-1,3 2 1,0-1-1,4 5 1,1-3-1,3 0 0,3-4 0,4-1-1,2-4 1,5 0-1,0-5 1,3-2-1,1-6 1,0-3 0,1-5 0,2-3 0,-3-4 1,2-5-1,-1-6 1,2-3-1,-1-7 0,1-2 1,0-6-1,0-2 0,-1-6 0,-2-1 1,-1 0-1,-1 0 1,-3 1-1,-3 0 1,-2 0-2,-3 3 0,-2-1 0,-2 2 0,-3-3 0,-2 3 0,-1 0 0,-3 1 0,-2 2 0,-1 0 0,-3 4 0,-1 3 0,-3 4 0,-3 2 0,-2 5 0,-2 6 0,-3 5 0,-1 7 0,-2 6 0,-3 6-4,1 9-3,-5 2-25,5 3-6,1 1-1,4-7 1</inkml:trace>
  <inkml:trace contextRef="#ctx0" brushRef="#br1" timeOffset="117518.326">21260 13298 14,'0'0'22,"0"0"-3,0 0 2,0 0 0,0 0-3,0 0-1,0 0-3,0 0-2,0 0-3,0 0-1,0 0-3,0 0 0,0 0-2,0 0-1,-12-7 0,12 7 0,-10-10 0,10 10 0,-13-10 0,13 10 0,-14-7 0,14 7 0,-14-3-1,14 3 0,-18 2 0,8 0-1,-2 3 0,0 0 1,0 5-1,-1 0 0,-1 5 1,2 1-1,-2 2 1,3 2-1,3 1 1,0 1-1,2-1 1,2-1-1,2-1 2,2 0-2,3-3 1,1 3-1,0-3 0,2 1 1,1 0 0,-1 0 0,2 0-1,0-1 1,0 0 0,0 1-1,1-3 0,1 0 1,0 0-1,-1-3 1,1 0-1,1-1 0,-1-3 0,0-1 1,0-1-1,-10-5 1,16 3-1,-7-4 1,-9 1-1,16-6 0,-16 6 1,16-15-1,-7 5 1,0-3-1,1-2 0,-1-3 0,1 1 1,0-2-1,-1 0 0,1 2 0,-1-1 0,-1 2 0,-1 2 0,-2-1 1,0 1-1,-2-1 0,-1-2 0,-1 2 1,-1-1-2,-2-2 2,0 2-1,-1-2 0,0 2 0,-1 2 0,0 1 1,0 0-1,-1 2 0,0-1 0,5 12 1,-10-19-1,10 19 1,-11-17 0,11 17-1,-14-15 1,14 15 0,-15-13 0,7 7-1,8 6 1,-15-8-1,15 8 0,-16-4 0,16 4 0,-15 6 0,15-6 0,-16 15-1,16-15 0,-13 22-2,13-22-3,-9 24-8,7-13-22,2-11 0,12 6-1,-2-13 0</inkml:trace>
  <inkml:trace contextRef="#ctx0" brushRef="#br1" timeOffset="118248.399">21605 12946 38,'0'0'28,"0"0"3,0 0-2,0 0-10,0 0-2,0 0-1,0 0-5,2 12-2,-2-12-3,0 26-1,-2-7-1,2 11-1,-2 6-1,1 8 1,0 6-1,-1 4 0,0 3 1,0 0-2,0-2 1,1-2-1,0-4 0,1-5-1,0-4 1,1-5-1,-1-6 0,1-3 0,0-4 0,0-1 0,0-5 0,-1-3 0,1-2 0,-1-11 0,1 15-1,-1-15-1,0 0-1,0 0-2,0 0-6,0 0-14,0 0-11,3-15 0,-1-4 0,4-2 2</inkml:trace>
  <inkml:trace contextRef="#ctx0" brushRef="#br1" timeOffset="118737.4477">21834 13041 14,'0'0'23,"0"0"2,12-12 0,-12 12-5,0 0-1,0 0-2,0 0-1,0 0-2,-1 17-3,1-1-3,-4 4-1,3 9-1,-4 5-1,4 10 1,-3 3 0,2 9 0,-1 1-2,4 4 0,-2-3-1,2 2-1,1-6 0,0-1-1,0-5-1,1-6 0,0-6 0,-1-4 0,1-7 0,0-4-1,-2-6 0,0-4-1,-1-11 0,2 10-2,-2-10-2,0 0-6,3-14-18,-2 2-7,-2-7 1,2-2 0,-4-9 1</inkml:trace>
  <inkml:trace contextRef="#ctx0" brushRef="#br1" timeOffset="119368.511">21608 13467 41,'0'0'27,"-8"2"2,8-2 1,0 0-12,0 0-2,0 0-2,0 0-3,-2 11-1,2-11-2,0 0-2,14-3 0,-3 1-2,2-1 0,4-1 0,0-3-2,1 2 1,0 1-3,-1-1 1,-3 0-1,-3 3 1,-11 2-2,12-3 1,-12 3 0,0 0 1,0 0-1,0 0 0,0 0 0,0 0 0,0 0 1,-12 3 0,2 2-1,-3-1 0,-2 2 0,-1 1 0,-1 0 1,1 0-1,0 0 0,5-1 0,2-2 1,9-4-1,-11 3 1,11-3 1,0 0-1,0 0 1,17-10 0,-4 3 0,2-2-1,1 2 0,1-2 0,1 0 0,-1 1-3,-2-2 0,-1 6-5,-14 4-27,15-21-4,-7 4-2,-3-10 2</inkml:trace>
  <inkml:trace contextRef="#ctx0" brushRef="#br1" timeOffset="121355.7097">20035 10681 12,'0'0'15,"0"0"0,0 0 2,0 0 1,0 0 1,0 0-2,0 0 0,0 0-3,0 0-3,0 0-1,0 0-1,0 0-2,0 0-1,0 0-1,0 0-1,0 0 0,0 0-1,-5-12 0,5 12-1,0 0-1,0 0 0,-5-11 0,5 11 0,0 0 0,0 0 0,-3-12 1,3 12-1,0 0 1,0 0-1,0 0 1,0 0-1,0 0 0,0 0 0,0 0 0,0 0-1,0 0 0,0 0 1,1 18-1,0 0 0,3 4 1,-2 6-1,2 6-1,1 7 2,0 2-1,0 0 1,-1 1-1,1 2 2,-2-4-2,2-1 1,-2-4 0,1-1 0,1-2 0,0-2-1,0-4 0,1-4 1,-2 0-1,0-3 0,0-5 0,-1-2 0,-3-14 0,5 17 0,-5-17 0,3 11-1,-3-11-2,0 0 0,0 0-3,0 0-4,3-14-9,-3 2-16,0-11 0,3-3 1,-3-10-1</inkml:trace>
  <inkml:trace contextRef="#ctx0" brushRef="#br1" timeOffset="121882.7624">20203 10528 20,'0'-13'20,"0"13"2,0 0-3,0 0 0,0 0-2,0 0-1,0 0-2,0 0-1,0 0-1,0 0-3,0 0-1,0 0-3,0 0 0,2 14-1,2 1 0,-1 4-1,4 8 1,1 4-1,2 6 1,0 5-2,4 5 1,-2-3-2,0 1 1,0-5-2,1-3 1,-3-3-1,1-4 1,-2-4-1,-1-5 1,-3-4-1,1-2 0,-2-2 1,-1 0-1,-1-2 0,-1-1 0,-1-10 0,2 18-1,-2-18-2,2 13 0,-2-13-2,0 0-2,3 11-8,-3-11-16,-4-15-4,4 5 1,-5-12-1</inkml:trace>
  <inkml:trace contextRef="#ctx0" brushRef="#br1" timeOffset="122416.8158">20014 11012 29,'-13'9'24,"13"-9"2,0 0 1,0 0-10,0 0-2,0 0-1,0 0-2,10-9-1,3 4-3,0-5 0,6 2 0,-1-5-1,6 2-2,-1-3-1,2 2 0,-1-1-2,-1 1 1,-3 2-2,0 0 0,-5 2 0,-2 2 0,-3 2 0,-10 4-1,10-5 1,-10 5-1,0 0 0,0 0 0,0 0-1,0 0-1,12-6-6,-12 6-19,16-16-8,-1 4 0,1-10 1,5-2-2</inkml:trace>
</inkml:ink>
</file>

<file path=ppt/ink/ink3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43:39.596"/>
    </inkml:context>
    <inkml:brush xml:id="br0">
      <inkml:brushProperty name="width" value="0.05292" units="cm"/>
      <inkml:brushProperty name="height" value="0.05292" units="cm"/>
      <inkml:brushProperty name="color" value="#7030A0"/>
    </inkml:brush>
  </inkml:definitions>
  <inkml:trace contextRef="#ctx0" brushRef="#br0">1874 11743 45,'0'0'26,"-13"1"0,13-1-3,-11 28 0,7 1-7,7 16-1,-5 6-4,7 17-2,-5 3 0,6 12-3,-4-2-1,3 2-2,-4-9 1,0-6-2,-2-15 0,1-7 1,-3-12 0,3-10 1,-4-11-1,4-13 0,-9-6 0,4-9 0,-4-12 0,0-7-1,-2-10 1,1-10-3,1-9 0,3-8 0,3-5 0,6-6 0,6 2 0,4 3 0,7 4 0,4 8 0,3 10 0,2 11 0,6 12 0,1 15 0,0 12-2,-1 13 2,-3 12-2,-3 12 2,-5 11-2,-6 7 2,-9 6-1,-7 1 2,-6-1 0,-6-4-1,-6-8 2,-3-8-1,-4-8 1,1-9-2,-2-9 0,0-4 0,0-10 0,1-5 0,1-3 0,2-2 0,1-2 0,5 4 0,2 0 0,12 12 0,-11-14 0,11 14 0,14 10 0,2 7 0,6 6 0,5 6 0,6 7 0,3 5 0,4 4 0,-1 0 0,1-2 0,-1-2 0,0-3 0,-4-10 0,4 0-14,-7-11-22,2-11-5,0-8 2,-3-10 1</inkml:trace>
  <inkml:trace contextRef="#ctx0" brushRef="#br0" timeOffset="279.0279">2366 12240 126,'0'0'39,"2"16"1,17-19-5,11 9-26,7-4-3,9 3-6,0-2 0,0 2 0,-3 0 0,-6-2 0,-7-1 0,-7 0 0,-9 0 0,-14-2 0,15 0-6,-15 0-26,0 0-8,3-18-1,0 8 2,3-2 0</inkml:trace>
  <inkml:trace contextRef="#ctx0" brushRef="#br0" timeOffset="1053.1053">3130 12000 90,'-9'-6'32,"9"6"1,-5 28 4,9 3-26,-6 6-2,4 13-1,-4 5 0,2 8-1,-2 1-1,3-1-1,-3-9-2,2-8-1,-1-10 0,1-8 0,0-10-2,0-18 0,0 0 0,0 0 0,1-32 0,-1 1 0,-1-8 0,1-8 0,-1-10 0,2-3 0,0 0 0,1 3 0,0 3 0,0 9 0,2 6 0,2 11 0,1 11 0,-7 17 0,19 0 0,-6 17 0,4 15 0,-1 9 0,5 7 0,-1 6 0,2 7 0,2-3 0,-2-2 0,1-5 0,-2-10 0,1-9 0,0-8 0,-2-12 0,1-9 0,0-9 0,-2-12 0,-1-8 0,-2-12 0,0-7 0,-2-9 0,-1-6 0,-1 0 0,-3 1 0,-2 7 0,0 6 0,-2 10 0,0 8 0,-2 12 0,-3 16 0,0 0 0,7 27 0,-4 5 0,0 9 0,-1 11 0,2 8 0,-1 7 0,1 3 0,0-1 0,0-5 0,1-6 0,0-12 0,3-3-16,-3-14-21,7-14-3,1-11 0,1-14 1</inkml:trace>
  <inkml:trace contextRef="#ctx0" brushRef="#br0" timeOffset="1670.167">4020 12295 97,'0'0'31,"-8"-23"1,-2 10 3,-2-1-25,-7-3-5,-2 7 0,-5 2 0,1 9 0,-5 6 0,1 9-1,0 5-1,5 8 0,3 4-1,8 3 0,4-1-1,9 0 1,6-3-1,8-5 0,8-9 0,6-6-1,4-10 1,4-4 0,3-8 0,1-9 1,0-4-2,-2-7 0,-4 0 0,-4 1 0,-6 4 0,-5 3 0,-7 6 0,-3 6 0,-9 10 0,7 13 0,-8 9 0,0 13 0,1 10 0,1 10 0,1 9 0,2 6 0,1 2 0,2 0 0,-2-5 0,1-6 0,-3-9 0,-3-6 0,-5-11 0,-4-7 0,-9-9 0,-5-9 0,-8-6 0,-6-9 0,-6-5 0,-5-9 0,0-3 0,-1-6 0,4 0 0,2-9-10,14 7-9,6-5-19,10-2-1,13 1 0,11-6 2</inkml:trace>
  <inkml:trace contextRef="#ctx0" brushRef="#br0" timeOffset="1957.1957">4822 11995 111,'20'-12'34,"-10"2"1,-10 10 0,0 0-25,-25 23-4,1 6 0,-11 7-1,-4 12-1,-7 8 0,-3 7 1,-1 3-5,4 0 0,1-5 0,4-7 0,9-9-2,5-11-6,9-6-8,4-13-21,14-15-2,-11-14 1,10-8 0</inkml:trace>
  <inkml:trace contextRef="#ctx0" brushRef="#br0" timeOffset="2180.218">4229 12031 91,'-9'-2'35,"9"2"1,5 14 3,11 9-15,9 5-13,13 13-3,5 3-1,8 11-3,2 0-4,1 2 0,-1 1 0,-3-11 0,0 0-12,-8-11-25,-2-11-3,-3-11 2,-4-14 0</inkml:trace>
  <inkml:trace contextRef="#ctx0" brushRef="#br0" timeOffset="3023.3023">5596 12406 63,'-23'7'34,"0"-4"0,9 1 2,4-1-5,10-3-14,0 0-4,21 2-2,12 1-2,7-3-2,14 4-7,6-4 0,7 2 0,4-1 0,-2 0 0,-2 0 0,-9-1 0,-8 2 0,-12-5 0,-7 4-7,-12-6-4,-4 1-15,-15 4-12,-1-15-1,-10 6 2,-7-4 0</inkml:trace>
  <inkml:trace contextRef="#ctx0" brushRef="#br0" timeOffset="3278.3278">5850 12134 117,'0'0'36,"0"0"0,1 20 1,15 2-27,-2 5-5,5 12-1,-3 8 0,4 11-1,-5 6 0,2 1-3,-7-1 0,-1-4 0,-2-7-2,-4-13-3,4-3-9,-5-14-22,-2-23-4,12 8 3,-2-21-1</inkml:trace>
  <inkml:trace contextRef="#ctx0" brushRef="#br0" timeOffset="3820.382">8462 12146 69,'-17'-17'29,"7"9"2,-7-6 0,-3-2-15,-2 6-5,-8 0-1,0 6-1,-9 2 1,1 10-2,-8 7-1,4 12-2,-3 6 0,7 10-1,3 6-1,10 7 0,9 4-1,12 2 0,16-5-2,15-5 0,13-6 0,12-8 0,11-10 0,5-8 0,3-9 0,0-10 0,-5-6 0,-7-10 0,-5 0-15,-13-11-24,-11-8-1,-8-3 0,-10-6 1</inkml:trace>
  <inkml:trace contextRef="#ctx0" brushRef="#br0" timeOffset="4279.4279">8156 11215 110,'8'-15'35,"-8"15"2,11 16 0,-7 5-28,4 13-3,-3 9-1,0 11-1,-3 3 0,1 6-1,-3-3-1,-1-3-1,-2-8 1,0-6-2,0-11 0,1-8 0,3-5-4,-2-8 0,1-11-4,0 0-8,0 0-21,1-18-2,-1-2 1,2-4 0</inkml:trace>
  <inkml:trace contextRef="#ctx0" brushRef="#br0" timeOffset="4624.4624">8314 11079 74,'10'-16'34,"-10"16"1,6-11 0,-3 0-15,-3 11-7,4 21-2,1 8-2,-3 7-2,4 9-2,-3 4-2,3 8 1,-2 2-1,0-3-1,1-7-2,-1-8 0,-3-10 0,0-6-2,0-6 0,-1-19-4,2 18-2,-2-18-8,-4-12-21,3-1-1,-2-10 1,2-7-1</inkml:trace>
  <inkml:trace contextRef="#ctx0" brushRef="#br0" timeOffset="5060.506">8122 10376 81,'-13'0'31,"-5"6"1,5 10 0,0 16-18,-1 6-6,5 12 0,-2 3-1,8 8 1,3-5-3,10 0 0,3-9-3,9-8 1,5-13 0,9-11-1,2-14 0,6-8 0,-2-10 0,3-13-1,-3-8 0,-3-10 0,-7-6 0,-9-2-1,-9-4 1,-12 0-1,-12 2 0,-9 5 0,-11 9 0,-7 10-1,-8 11 1,-2 12-1,-2 15-1,-1 10-3,6 19-3,0 8-7,9 19-21,6 15-1,5 10-1,8 14 1</inkml:trace>
  <inkml:trace contextRef="#ctx0" brushRef="#br0" timeOffset="5520.552">7834 12600 92,'11'3'33,"-11"-3"2,-15 23 1,-5 3-17,-11 6-9,-4 13-2,-13 4 0,-3 12-1,-9-3 0,2 4-7,-3-5 0,5-4 0,3-11 0,5-9 0,10-10 0,7-9 0,10-6 0,3-14-6,18 6-12,0-18-21,15-2-1,8-2 1,8-4 0</inkml:trace>
  <inkml:trace contextRef="#ctx0" brushRef="#br0" timeOffset="5955.5955">8792 12590 35,'0'0'28,"12"10"5,-1 0-4,3 5-2,9 10 0,2-1-4,14 15-3,0-4-6,14 9-3,-1-2-3,8 4-8,3-4 0,1 0 0,-2-5 0,-4-5 0,-2-4 0,-9-10 0,-3-1-14,-8-13-25,-9-11-2,-9-10 1,-9-16-1</inkml:trace>
  <inkml:trace contextRef="#ctx0" brushRef="#br0" timeOffset="14590.4588">9055 11967 11,'0'0'15,"0"0"1,0 0-4,0 0-2,0 0-1,0 0 0,0 0 0,0 0 0,0 0-1,0 0 0,0 0-1,-9-2 0,9 2-1,0 0-2,-5-11-2,5 11 0,-8-10 0,8 10 0,-12-9 0,12 9 0,-16-4 0,7 3 0,0 1 0,-2 2 0,1 0-1,-1 3 1,0 1-1,3 2 0,-2 1 1,2 3 1,0 2-1,5 1 0,0 3 1,3 1 0,3 0 0,3 2 0,2 0-1,3 1 0,-1-2 0,2-1-2,-2-4 2,-1-1-3,-2-2 2,-2-2-1,-5-10 0,3 12 1,-3-12 0,0 0 0,-15 12 0,7-8 1,-2 0-1,-2-1 1,1 1-1,2-1 1,-2 0-1,11-3 0,-13 3 0,13-3 0,0 0 1,0 0-1,0 0 0,-9-2 1,9 2-1,0 0-1,0 0 1,-11-13-2,11 13-1,0 0 0,-8-11-3,8 11-1,0 0-3,0 0-7,0-12-10,0 12-6,11-9 0,0 5 0,-4-7 2</inkml:trace>
  <inkml:trace contextRef="#ctx0" brushRef="#br0" timeOffset="15258.5257">9074 12084 20,'-3'14'24,"3"-14"2,0 0 4,0 0-6,0 0-3,0 0-3,10 1 0,1 1-5,1-3-2,4 3-3,0-3-2,2 1-2,1-1-2,-1 1 0,-1 0-1,-3 0-1,-2-1 0,-3 0-2,-9 1-2,11-1-1,-11 1-6,0 0-6,0 0-14,0 0-2,0 0 0,0 0-1</inkml:trace>
  <inkml:trace contextRef="#ctx0" brushRef="#br0" timeOffset="15680.5678">9186 12022 27,'0'0'22,"0"0"1,0 0 1,0 0-7,0 0-5,0 0-1,0 0-2,0 0-2,0 0 0,1 10-1,-1-10 1,0 0-1,-2 14-1,2-3 1,-2-1-1,2 6 0,-2 0 0,2 4-1,-2 0 0,3 1-2,-2-3 0,2 2-2,-1-4 2,1 1-3,-1-17 2,1 18-1,-1-18 0,0 0-2,1 13-3,-1-13-6,0 0-21,0 0-1,-2-20-1,4 9 0</inkml:trace>
  <inkml:trace contextRef="#ctx0" brushRef="#br0" timeOffset="17199.7198">8873 10525 18,'0'0'20,"0"0"1,0 0 1,-9-1-5,9 1-5,0 0-2,-13-15-2,13 15 0,-16-10-1,7 7-1,-4 0-1,1 4 0,-2-1-1,1 2 0,-2 2-1,3-1 0,-2 3-2,3 0 1,1 2-1,10-8 0,-13 19 0,10-9 0,1 3 0,3 2 1,2 0-1,1 3 0,2-2 1,0 2-1,1-2 0,0 2 0,0-4 0,-1 1 0,0-2-1,-2-2 0,-1 0 0,-1-1 0,-2-10 0,-1 17 0,1-17 1,-4 14-1,4-14 0,-6 10 1,6-10-1,-9 8 1,9-8 0,-11 7 0,11-7 0,-14 5 0,5-5 1,0 1 0,-1-1 0,1 0-1,-1-1 1,10 1 0,-14-2-1,14 2 0,-9-1 0,9 1 0,0 0 0,0 0 0,0 0 0,0 0 0,-7-13 0,7 13 0,-2-12 0,2 12 0,-1-15-1,1 15 1,1-17-1,-1 17-1,4-14 1,-4 14-1,9-12 0,-9 12 0,11-12 0,-11 12-1,16-11 0,-16 11-1,18-9-1,-8 3-2,4 4-6,-4-3-12,1-1-7,5 4-1,-4-4-1,4 5 3</inkml:trace>
  <inkml:trace contextRef="#ctx0" brushRef="#br0" timeOffset="17530.7529">8894 10693 44,'0'14'25,"0"-14"4,0 0 0,0 0-9,11 6-5,-1-3 0,-1-5-1,5 5-1,0-4-3,4 3-2,-2-4-2,2 3-2,-4-1-1,1 0-2,-5 0 0,0 0 0,-10 0-1,13-1 0,-13 1 0,0 0 1,9-2-1,-9 2 0,0 0-2,0 0-5,0 0-26,0 0-3,3-17 0,-4 4 0</inkml:trace>
  <inkml:trace contextRef="#ctx0" brushRef="#br0" timeOffset="21773.1771">2191 11177 8,'0'0'17,"-9"7"-2,9-7 0,0 0 0,0 0 1,0 0-3,0 0-1,-9 6-2,9-6-1,0 0-1,0 0-1,-10 2-2,10-2 0,0 0 0,0 0 0,0 0 0,0 0 0,0 0 0,0 0 0,2 10 0,-2-10 0,13 9-1,-3-6 0,3 3 0,2-1-1,2-1 0,3 1-1,1-2-1,-1 0 0,-2-1 1,-1-1-1,-4 0-1,-2-1 1,-11 0-1,13 0 1,-13 0-1,0 0 0,0 0 0,0 0 0,-14 2 0,5-1 0,-2 0 0,-4 0 0,-3 1 0,-3 2 0,-1-2 0,-2 3 0,2-2 0,1 2 0,2-1 0,5-1 0,2 1 0,12-4 1,-11 3 0,11-3 1,0 0-1,17 2 1,-5-2 0,5 0 0,1 0 0,4-1-1,2 0 1,0-1-1,-2-1 0,-4 1-1,-2 0 1,-4 1-1,-3-2-1,-9 3-2,0 0-2,10-1-3,-10 1-6,0 0-20,3-10-4,-3 10 2,7-14-1</inkml:trace>
  <inkml:trace contextRef="#ctx0" brushRef="#br0" timeOffset="23187.3184">2446 11116 8,'0'0'18,"0"0"0,1-13 2,-1 13-5,0 0-3,-7-15-1,7 15-1,-9-14 0,9 14 0,-12-15-2,12 15 0,-15-17-2,6 10-1,-3-2-1,1 1 0,-4-1 0,0 2-1,-2 0 0,1 1-1,-1 0 0,1 2 0,-1 1 0,2 1 0,0 0-1,1 4 1,-1-1 0,3 1-1,-3 2 1,2 0-1,-1 2 0,-1 1 2,-1 1-2,-1 3 1,2-2-1,-1 3 1,1-2 0,1 2 0,0-2 0,5 2-1,0-1 0,1 0 0,8-11 0,-14 23 0,8-12 0,1 1 0,0 1-1,1 1 1,-1 0 0,2 1 0,-1 1-1,1 1 1,1-1 0,1 1 0,-1 1 0,2 1 1,-1-2-2,2 1 1,-1-1 0,1 1 0,1-3 0,0-1 0,2 1 1,0 0-3,1-2 2,-1 0-1,2 0 1,0-3-2,-2 2 1,3 0-1,-7-12 1,12 17 0,-12-17 1,14 16-1,-14-16 0,14 16 1,-4-9-2,0-2 1,0 1 0,2 0 0,-1-1 0,2 1-1,0-2 1,0 1 0,-2 0 1,1-1-1,0 0 0,-1-1 1,0 0-1,0-1 0,-2-1 0,1 0 0,0 0 1,-1-1-1,0-1 0,1-1 1,0 1-1,-1-3 1,0 1-1,1-1 1,1 0-1,-1-2 0,1 0 0,0-1 1,0-1-1,1 0 0,0-1 0,-2 0 0,2-1 0,-2 0 0,1 0 0,-2-1 0,1-2 0,-1 1 2,0-2-3,-2 2 2,0-2-1,0 2 1,-2-1-1,1 0 1,-1 3-2,-2-1 1,0 0 0,0-1 0,-1 0 0,0 1 0,-1-2 0,0 0 0,-1-1 0,-1 1 0,0-1 0,0 0 0,-1 0 0,-1 0 1,1 0-1,-1 0 0,1 3 0,-1-1 0,-1 0 0,0 1 0,-1 0 0,0-1 0,-1 1 0,-1 0 0,0-2 0,-1 0 0,-1 2 0,-2-1 0,1 2 1,-2-1-1,0 3 0,0 0 0,-2 2 0,0 0 0,-1 1 0,-1 3-1,1 2-3,-6-1-5,3 1-27,-6 3-3,-8-4 2,-2-2-2</inkml:trace>
  <inkml:trace contextRef="#ctx0" brushRef="#br0" timeOffset="26759.6757">3443 11251 21,'0'0'14,"-11"7"2,11-7 0,-10 7-1,10-7 2,0 0-2,-10 5-1,10-5 0,0 0-1,0 0-1,0 0-1,0 0-1,15 0-3,0 1 0,-1-3-3,7 3-1,0-2 0,3 1-1,0 1-1,-1 0 0,-3-1 0,-3 1-1,-4 1 1,-4-2-1,-9 0-1,11 0-1,-11 0-1,0 0-3,0 0-2,0 0-6,0 0-8,0 0-11,0 0 1,0 0-1,-1-14 3</inkml:trace>
  <inkml:trace contextRef="#ctx0" brushRef="#br0" timeOffset="27129.7127">3519 11117 33,'0'0'21,"-2"11"0,2-11 2,0 0-11,0 0-2,0 0 0,-3 11 0,3-11 0,1 23-1,-1-8 2,4 6-2,-2 0-2,2 4-1,-1 2-3,2 1 0,-1-3-1,0-1 0,-1-2-1,0-3 0,-1 0-1,-2-6-3,2 0 0,-2-13-6,1 15-5,-1-15-12,0 0-5,0 0-1,0 0-1,1-13 4</inkml:trace>
  <inkml:trace contextRef="#ctx0" brushRef="#br0" timeOffset="28143.8141">3625 11038 9,'0'0'17,"-19"-15"2,19 15 1,-19-11-7,11 5 0,-4 0-2,2 3-1,-2-1-2,0 2 0,0 1-1,0 1-1,1 1-1,-1 1-2,2 2 0,-2-1 0,2 2-1,0 1 0,2 0 0,-2 1 0,0-1 1,1 2-1,1 0 2,8-8-1,-16 17-1,16-17 1,-13 20-1,6-7 0,2 0 1,-1 0-2,0 1 1,1 1 0,1 3 0,0-2 0,1 3 0,0-2 0,2 3 0,0-1 0,3 2 0,0-2 0,2 2 0,0-2-1,2 1 1,1 0-1,1-2 1,1 2-1,-1 0-1,0-1 1,3-2-2,-2-1 2,1-1-1,1-2 1,1-2-2,-1-1 1,3-2 1,0-2 0,-1-2-1,2 1 1,-2-2 0,0-1 0,-1 0 0,-1-2 0,0 0 0,0-1 0,-1 0-1,-2-2 1,2 0-1,-1-1 1,1 0-1,-1-3 1,0 0-1,1-2 0,-1 0 1,1 0-1,0-3 0,2-1 0,-1 0 2,0 1-3,0-2 3,-3 1-2,1-1 1,-1 1-2,0 0 3,-4 0-2,0 0 0,-2-1 0,0 0 0,-1-1 0,-1-1 1,-2-2-1,-1 0 0,0-2 0,-5-1 0,-1 1 0,-1 0 0,0 0 1,-3 3-1,0 0 0,0 2 0,-2 5 0,2 0-1,0 2 1,-2 2-1,2 5-2,-3 0-2,4 7-7,-2 0-24,-3-5 0,0 0 0,-3-8-1</inkml:trace>
  <inkml:trace contextRef="#ctx0" brushRef="#br0" timeOffset="36110.6107">2295 11093 10,'0'0'12,"0"0"-2,0-12 1,0 12 0,-2-13-2,2 13 0,-1-12 1,1 12 2,-2-10-1,2 10 1,-4-12-1,4 12-1,-5-10-1,5 10-1,-4-13-1,4 13-1,-5-18 0,5 18-1,-3-21-1,3 9 0,-1-5 0,2 0-1,-1-4 1,4 0-1,-1-3 0,3 2 0,-1-2 0,3 0 0,-1-1-1,3 2 1,-1-2-1,2-1 0,-1-1 0,3 0-1,-1-1 0,2 2 0,1-2 1,1 2-2,2 0 1,1 0 0,2 2 0,0 1-1,3 0 1,1 2-1,1 2 0,0-1 0,3 1 0,-1 2 0,1-1 0,1 3 0,2-1 1,1-2-1,0-1 1,2 3 0,0 0 0,1-1 0,0 2 0,-1 1 0,0 0-1,-1 5 1,0-1-1,1 1 0,-2 1 0,0 0 0,2 0 0,3-1 0,0 2 0,1 0 1,5 2-1,0-2 0,3 2 0,-1 0 1,2 2-1,0 2 0,-2-1 0,2 2 1,0 3-1,1-1 1,0 3-1,3 1 1,0-1-1,2 4 1,2-2-1,1 2 1,-1-1-1,-1 1 1,1 1-1,-1-1 1,-2 0-1,-3 2 1,-2 2-1,-3 0 1,-2 1-1,0 1 0,-2 0 0,-3 3 0,-1-2-1,-2 3 1,0-4 0,0 2 0,-1 1 0,1 0 0,-1 1 0,2 1 0,1 0 0,0 2 0,0-1 0,0 2 1,0 2-1,-1-1 0,2 2 0,-1 1 1,0 0-1,1 0 0,1 1 0,1-2 2,0 1-2,2-1 0,0 0 0,1-1 0,0 0 0,-2 3 0,1-1 0,-1 1 0,0 0 0,-2 1 0,0 1 0,-2 1 0,0 1 0,1-3 0,1 3 0,-1-1 0,0 2 0,1 0 0,0-2 0,-1 1 0,0-1 0,1 0 0,-1-1 0,-3 0 0,-2 0 0,-1-1 0,-2 0 0,0-1 0,-2 1 0,-4-1 0,-1 0 0,1-2-2,-2 1 2,-2-2 0,0 2 0,-2 0 0,0-1 0,-1 1 0,-3 1 0,0 0 2,-3 1-2,2 0 0,-2-1 0,-1 0 0,0 1 0,0-1 0,-1 0 0,-1-1 0,0 0 0,0 1 0,-1 1 0,-2 0 0,0 3 0,-1 1 0,0-1 0,-1 3 0,0 3 0,-2-1 0,1 2 0,0 0 0,0 3 0,0 0 0,-1 0 0,2 0 0,-1-1 0,1 3 0,-1 0 0,0-3 0,1-2 0,0 1 0,-1-2 0,1 1 0,-1-2 0,1-2 0,0 0 0,-1 2 0,1-1 0,-1 1 0,1 2 0,0-1 0,0 1 0,-1-1 0,1 2 0,3-2 0,-1 0 0,1-1 0,1-1 0,0 2 0,-1-1 0,1 3 0,2-3 0,-3 2 0,2 1 0,0 0 0,0 0 0,1-1 0,2 1 0,-1-3 0,2 1 0,1-1 0,1 1 0,2-3 0,0 0 0,2 0 0,0-2 0,3 0 0,0 0 0,1-3 0,2 0 0,0 1 0,1-4 0,0 0 0,-1-1 0,1-1 0,-1-3 0,-1 0 0,-1-1 0,2-2 0,-2 1 0,-1-4 0,2 0 0,-2 0 0,2-2 0,-2-2 0,1 1 0,0-1 0,1-1 0,0-2 0,0 0 0,0 1 0,1-2 0,0-1 0,-1-1 0,1-1 0,-2-1 0,-1-2 0,0-1 0,-1-1 0,-1-2 0,-2-1 0,-1-3 0,0-2 0,-1-2 0,-1-3 0,0-2 0,1-3 0,-2-5 0,1-2 0,-1-3 0,-2-4 0,1-2 0,0-3 0,-2-2 0,-2 0 0,0-1 0,-1 0 0,-1 2 0,-2-1 0,0 1 0,-1-1 0,-1 1 0,1-1 0,-1 0 0,0-1 0,-1-1 0,1 0 0,-1 3 0,1-1 0,-1 1 0,-1 1 0,0 2 0,-1 3 0,-1 2 0,1 1 0,-1 2 0,-1 2 0,1-2 0,1 1 0,1 1 0,0-2 0,1-1 0,0-1 0,1-2 0,0-2 0,0 1 0,0-4 0,-1-2 0,1-1 0,1-2 0,0-1 0,-1 0 0,1 1 0,1 1 0,-1 2 0,1 0 0,-2 4 0,-1 3 0,0 3 0,-2 2 0,0 5 0,-1 4 0,0 3 0,2 14 0,-4-17 0,4 17 0,0 0 0,0 0 0,0 0 0,0 0 0,0 0 0,0 0 0,0 0 0,0 0 0,0 0 0,0 0 0,0 0 0,0 0 0,0 0 0,-10-2 0,10 2 0,-14 12 0,4-3 0,-1 4 0,-3 3 0,-4 4 0,1 1 0,-2 1 0,3 0 0,-1 2 0,2-2 0,0-1 0,3-1 0,1-3 0,3 0 0,0-2 0,1-2 0,3-3 0,4-10 0,-6 18 0,6-18 0,0 0 0,-4 10 0,4-10 0,0 0 0,0 0 0,0 0 0,7-13 0,-7 13 0,9-21 0,-1 7 0,1-4 0,2-2 0,0-2 0,3-1 0,1 1 0,-2 0 0,2 2 0,-3 2 0,1 1 0,-1 4 0,-3 3 0,-9 10 0,14-14 0,-14 14 0,9-7 0,-9 7 0,0 0 0,0 0 0,9-5 0,-9 5 0,0 0 0,0 0 0,0 0 0,0 0 0,0 0 0,0 0 0,0 0 0,0 0 0,0 0 0,9 6 0,-9-6 0,12 9 0,-3-3 0,3 4 0,3 0 0,1 3 0,4 0 0,-1 2 0,4 1 0,0 1 0,0 0 0,1-1 0,-2 0 0,0-1 0,-2 0 0,-1-2 0,-2-3 0,-3-2 0,-5-1 0,-9-7 0,14 7 0,-14-7 0,0 0 0,0 0 0,0 0 0,0-14-36,-8-4-4,-3-14-2,-4-14 2</inkml:trace>
  <inkml:trace contextRef="#ctx0" brushRef="#br0" timeOffset="39805.9802">8014 11404 20,'0'0'20,"0"0"4,0 0-2,0 0-5,0 0-1,0 0-3,0 0-2,0 0-2,-5 14-1,5-14-1,-3 13-1,3-13-1,-4 19-1,4-19 1,-7 21-2,7-21 1,-10 22-1,1-14 0,1 3 0,-5-3-1,-2 0 0,-3-2-1,-3-1 0,-2-2 0,-2-2 0,-1-2 0,-3-4 0,1-3 0,-1-5 1,0-5 0,2-2 1,-4-6-1,1-2 1,-1-3-1,2-3 0,-1-4 0,2 3 1,0-1-2,4-1 0,1 0 1,4 0-1,2 2 0,4 3 0,2 0 1,4 2-1,3-2 1,4 4 0,2 0-1,4 3 1,3-1-1,4 3 1,0 0-2,4 4 0,0 1 0,0 3 0,3 2 0,-2 1 0,-1 4 0,-1 0 0,-2 3 0,-3 1 0,-2 1 0,-9 3 0,11-2 0,-11 2 0,0 0 0,0 0 0,0 0 0,0 0 0,0 0 0,0 0 0,0 0 0,0 0 0,0 0 0,0 0 0,-2-15 0,2 15 0,-11-17 0,2 6 0,-1-3 0,-4 0 0,-1-1 0,-3 1-2,0 1 1,-3 1 1,2 3-1,-2 1 1,2 1 0,0 2 0,3 3 0,2-1 0,2 2 1,12 1-1,-13-1 1,13 1-1,0 0 2,0 0-2,0 0 0,0 0 0,8 12 0,4-5 0,4 2 0,4 0 0,3 3 0,3 0 0,2-1 0,1 0 0,-2-3 0,-2 0 0,-4-2 0,-2-1 0,-5-2 0,-1-1 0,-4 0 0,-9-2 0,10 2 0,-10-2 0,0 0 0,0 0 0,0 0 0,0 0 0,0 0 0,0 0 0,0 0 0,0 0 0,0 0 0,0 0 0,0 0 0,0 0 0,0 0 0,0 0 0,0 0 0,1 13 0,-1-13 0,1 21 0,-1-5 0,-1 3 0,1 3 0,-1 1 0,0 2 0,-1-1 0,2-3 0,-1-2 0,1-5 0,-2-3 0,4-1-2,-2-10-31,0 0-7,-1-16 0,1-8 1,1-5-1</inkml:trace>
  <inkml:trace contextRef="#ctx0" brushRef="#br0" timeOffset="47008.7002">10512 12393 12,'0'0'13,"0"0"1,0 0 0,0 0 1,9 7-1,-9-7-1,0 0-2,0 0-1,0 0-1,0 0-1,-9-3 0,9 3-1,0 0 0,0 0 0,-10-4 1,10 4-1,0 0 0,-9 1-1,9-1 0,0 0 0,-10-2-1,10 2-1,0 0 1,0 0-1,0 0 0,0 0 0,0 0-1,10 3 1,1-3-1,7 2 0,7-5-1,9 1 1,8-3-1,11 0 0,10-2 0,12 0 1,8-2-3,6 1 0,6-1 0,5 0 0,1 2 0,1 2 0,-6 0 0,-6 0 0,-7 2 0,-7 0 0,-10 1 0,-9 1 0,-10 0 0,-9 1 0,-9-1 0,-7 1 0,-7 0 0,-7 0 0,-8 0 0,0 0 0,9 0 0,-9 0 0,0 0 0,0 0 0,0 0 0,0 0-3,0 0-4,-3-12-3,3 12-4,-1-13-7,1 13-8,-3-19-7,-2 5 0,1-1 1,-3-5 2</inkml:trace>
  <inkml:trace contextRef="#ctx0" brushRef="#br0" timeOffset="47406.7402">11892 12081 24,'-21'-14'23,"8"8"4,-3-2 2,4 4-5,12 4-2,-15-7-4,15 7 0,0 0-4,0 0-4,0 0-2,0 0-3,10 1 0,0 3-2,2 2-1,4 4 1,2 1-1,3 5 0,3 2 0,2 4 0,-1 1-1,2 2 1,-2 0 0,1 2-2,-5-3 1,-1 3 0,-7-4 0,-7 3 0,-9-2 2,-6 2-3,-10 1 0,-7 3 0,-7 1 0,-7 0 0,-4 1 0,1-1 0,2-2 0,2-3 0,7-3 0,3-9-3,12 2-7,3-13-11,14-3-18,0 0-1,27-22 2,3-1-1</inkml:trace>
  <inkml:trace contextRef="#ctx0" brushRef="#br0" timeOffset="49305.9301">15693 11997 43,'11'-4'24,"-11"4"2,0 0-2,12-10-4,-12 10-3,13-7 0,-13 7-5,10-8-1,-10 8-2,0 0-2,6-16-1,-6 16-1,1-12-2,-1 12 0,-5-16 0,5 16-1,-11-20-1,1 9 0,-2-1 0,-3 1 0,-2-1-1,-4 3 1,-2 1-1,-4 2 1,-4 4 0,1 2 0,-4 2 0,-2 5 1,0 2-1,0 4 0,0 4 1,2 2-1,3 2 0,2 4 1,4 2-1,4 1 2,4 1-3,4 2 0,5 2 0,5 0 0,6-2 0,6 1 0,8-2 0,6-1 0,9-2 0,9-2 0,7-4 0,3-3 0,5-2 0,3-4 0,-2-3 0,0-2 0,-7-5 0,-5-1 0,-7-2 0,-7-3 0,-7 2 0,-7-1 0,-4-1 0,-13 4 0,10-16-31,-11 5-8,-2-3-2,1-4 1,0-8-1</inkml:trace>
  <inkml:trace contextRef="#ctx0" brushRef="#br0" timeOffset="50404.0398">14933 12359 24,'0'0'16,"16"-12"1,-16 12 1,16-10 1,-16 10-3,14-11-1,-14 11-1,9-5-2,-9 5 0,0 0-1,0 0-3,0 0 0,0 0-2,0 0-1,0 0 0,-13 15-1,3-5 0,-6 2 0,-3 4 0,-6 2 0,-3 6 1,-6 3-1,-3 5 1,-4-1-1,-1 5 0,-2-1 0,1 2-1,1-2-3,4-3 0,0-1 0,4-3 0,2-4 0,5 0 0,3-5 0,4-1 0,4-4 0,3-2 0,4-3 0,9-9 0,-9 12 0,9-12 0,0 0 0,0 0 0,0 0-10,16-13-25,0-2-5,9-4 0,4-8 2</inkml:trace>
  <inkml:trace contextRef="#ctx0" brushRef="#br0" timeOffset="51299.1292">16102 12207 30,'-9'4'27,"9"-4"3,0 0 0,-9 1-6,9-1-5,0 0-2,0 0-2,0 0-3,0 0-2,0 0-2,0 0-1,0 0-2,0 0 0,0 0-1,-2 11-1,2-11 0,11 12-1,-2-3 2,2 2-4,5 1 0,4 3 0,6-1 0,2 2 0,5 1 0,4 1 0,5 2 0,3 0 0,5 2 0,2 4 0,1 1 0,3 1 0,2 1 0,-2-1 0,0 1 0,-2-1 0,-2-1 0,-3-2 0,-5-4 0,-4-4 0,-8-2 0,-6-3 0,-4-3 0,-8-2 0,-3-3 0,-11-4 0,9 5 0,-9-5 0,0 0 0,0 0 0,0 0 0,0 0-15,-6-16-24,6 16-2,-7-24 1,3 4-2</inkml:trace>
  <inkml:trace contextRef="#ctx0" brushRef="#br0" timeOffset="52652.2645">15394 10904 10,'0'0'21,"5"-19"3,-5 19 0,8-14-2,-8 14-1,6-11-4,-6 11-2,0 0-2,5-12-1,-5 12-2,0 0-2,0 0-2,0 0 0,0 0-2,0 0-1,0 0-1,0 0 0,4 12 0,-3-1-1,0 3 0,1 5 1,0 5 0,0 5 1,3 9-1,-2 1 1,1 6 0,-2 1-1,1 5 0,-2-1 0,1 0 0,-2-1 0,1-4-2,0-4 1,1-3-1,-1-6 1,2-2 0,-1-5 0,1-1 1,-1-7-2,0 1 0,-1-6 0,0 0 0,-1-12 0,1 15 0,-1-15 0,0 0 0,0 0 0,0 11 0,0-11 0,0 0 0,0 0-4,-5-15-11,3 3-23,-1-2-1,-1-8 0,1-6 0</inkml:trace>
  <inkml:trace contextRef="#ctx0" brushRef="#br0" timeOffset="54036.4031">15402 10188 42,'0'0'24,"-9"-16"1,9 16 0,-6-19-11,0 7-3,6 12-1,-10-18 0,10 18-1,-12-18-1,12 18-1,-12-12-1,12 12 0,-12-8-1,12 8-1,-13-4-1,13 4 0,-16-2-1,16 2 0,-18 3-1,10 1 1,-2 0 0,1 3 0,0 0 0,1 2 0,-2 3 1,2 3-1,-1 1 1,3 3-1,-1 1 0,1 3 1,0 1-1,2 1 0,1-1-1,1 0 1,1 0-1,2 1 0,1-1 0,2-1 0,1 0 1,1-3-2,0-1 0,3 0 0,-1-2 0,3-1 0,0 0 0,1-2 0,2-3 0,0 1 0,1-2 0,1-3 0,-1-1 0,1-3 0,0-3 0,0-2 0,-1-2 0,1-2 0,0-2 0,-1-2 0,0 0 0,-2-2 0,0 1 0,0-1 0,-3 0 0,0-1 0,-1-1 0,-2 0 0,-2 0 0,1 0 0,-2-2 0,0-2 0,-2 3 0,0-1 0,-1 2 0,-1 0 0,0 1 0,-2 0 0,0 2 0,0 0 0,-1-1 0,0 2 0,0-1 0,-1 0 0,1 0 0,-1 0 0,-2-2 0,0 1 0,-2-2 0,0 1 0,-1-1 0,-1 3 0,-2-1 0,1 0 0,0 3 0,-1 1 0,0 3 0,-2 0 0,-1 2 0,1 2 0,-2 1 0,-1 1 0,-1 1 0,2 2 0,0 0 0,4 4 0,1 1 0,0-5 0,5 7-7,6-11-16,-9 8-14,9-8-2,0 0 1,13-11-1</inkml:trace>
  <inkml:trace contextRef="#ctx0" brushRef="#br0" timeOffset="55843.5838">15617 9851 4,'0'0'21,"-6"10"4,6-10-1,0 0 0,0 0 0,0 0 0,0 0-2,0 0-5,0 0-4,0 0-2,0 0-2,0 0-2,0 0 0,11 8-1,2-3-1,1-1-1,7 1 0,1-1 0,4 2-4,3-2 0,0 1 0,-2-1 0,-1-2 0,-5 0 0,-4-1 0,-4-1 0,-4 2 0,-9-2 0,0 0 0,0 0 0,0 0-2,0 0-5,-4-14-4,4 14-6,-13-13-10,3 3-11,2 1 2,-6-5 0,3 3 2</inkml:trace>
  <inkml:trace contextRef="#ctx0" brushRef="#br0" timeOffset="56346.6341">15593 9687 18,'0'0'18,"-13"-7"-1,13 7 1,-12-7 1,12 7-2,-10-6-2,10 6 0,-9-2-2,9 2-3,0 0-2,-9 1 0,9-1-1,-5 11-2,3 0 1,-3 1-2,3 7 1,-2 1 0,3 3 1,0 0-2,3 5 1,0-1-2,4 1 0,-1-1-1,2-1 0,1-4 0,2 2-2,-2-4 1,-1-1-1,1-3 1,-1-1-2,-1-2 1,-2-2-2,1-1 0,-5-10-2,9 15-3,-9-15-6,13 4-12,-3-3-10,-2-8 1,7 0-1,-2-9 3</inkml:trace>
  <inkml:trace contextRef="#ctx0" brushRef="#br0" timeOffset="56692.6687">15894 9694 49,'11'0'27,"7"8"1,-7-4 1,6 6-7,-4 7-10,-1-1-1,3 9-3,-4 0-1,3 8 0,-3-3-1,1 4-1,-3-5-1,1 2-1,-5-4-1,0-2-1,-3-3-3,-5-4-3,1 1-9,-5-3-18,-6-4 0,2 0-2,-9-5 0</inkml:trace>
  <inkml:trace contextRef="#ctx0" brushRef="#br0" timeOffset="60377.0371">16303 10190 12,'-2'-16'12,"2"16"2,0-18 2,0 18 1,0-16 1,0 16-1,0 0-1,0-15-1,0 15 0,0 0-2,0 0 0,0 0-3,0 0-2,0 0-1,0 0-1,0 0-3,0 0 1,0 0-1,-2 19-1,1-2 1,2 5-1,-1 5 0,1 7 1,-2 1 0,1 5-1,-1-2 0,0 0 0,-2-2 0,1-2-1,-2-3 0,1-3 0,-1-3 0,-1-5 0,1-6 0,0-2 0,4-12 0,-5 14 0,5-14 1,0 0 0,-3-12-2,4-2 0,-1-4 0,0-5 0,1-5 0,0-6 0,1-2 0,0-2 0,1 1 0,1 2 0,2 1 0,-1 3 0,3 1 0,0 5 0,1 1 0,0 6 0,-1 1 0,0 3 0,0 3 0,-8 11 0,12-14 0,-12 14 0,0 0 0,9-10 0,-9 10 0,0 0 0,11 19 0,-5-4 0,2 6 0,1 5 0,4 4 0,2 6 0,1 2 0,1 0 0,-1 0 0,3-3 0,-1-3 0,0-4 0,-2-3 0,1-5 0,-3-5 0,1-6 0,-2-4 0,-2-5 0,-1-4 0,0-5 0,-3-4 0,1-5 0,-1-6 0,0-3 0,-1-2 0,-1-4 0,-2-2 0,0-1 0,-1-1 0,-1 1 0,0 2 0,-1 2 0,0 4 0,0 3 0,-1 4 0,2 3 0,-1 6 0,0 12 0,1-15 0,-1 15 0,0 0 0,0 0 0,0 0 0,10 18 0,-4 3 0,2 4 0,-1 7 0,4 5 0,0 7 0,2 1 0,-1 2 0,-2-3 0,0-3 0,-3 0 0,1-5 0,-2-3 0,-1-4 0,-3-5 0,0-4 0,-1-5 0,1-2-2,-2-13-6,0 0-12,0 0-18,8-9 0,-2-7 0,0-7 0</inkml:trace>
  <inkml:trace contextRef="#ctx0" brushRef="#br0" timeOffset="61099.1093">17224 10332 60,'-25'-3'28,"12"2"1,-5-5 0,0 0-15,3 5-2,-4-2-1,5 6 0,-5-2-2,5 9-2,-3 1-1,3 8-1,1 2-1,2 4-1,0 3 0,5 3-1,1 1 0,4-2 0,2-2-1,4-5 0,1-4 0,5-4 0,0-7 0,2-3 0,3-8 0,0-6-1,3-5 1,-1-3-1,1-6 0,-2-3 0,1-4 0,-2-1 0,-3 1 0,-2 2 0,-4 3 0,-2 3 1,-3 5 0,-1 5 0,-1 12 0,-1-13-1,1 13 1,0 0 0,0 0-1,-2 15 0,3-2 0,0 5 0,1 4 0,1 3 0,-1 6 0,2 3 0,1 1 0,-1 1 0,0-1 0,-1 0 0,0-2 0,-1-2 0,-1-2 0,-2-3 1,-3-4-1,-2-1 0,-3-4-1,-3-2 2,-4-1-2,-5-4 1,-2-2-1,-1-2 1,-2-3-2,-2-5 0,4-1-2,-1-8-5,11-1-13,3-7-14,7-8 0,6-2-1,8-10 1</inkml:trace>
  <inkml:trace contextRef="#ctx0" brushRef="#br0" timeOffset="61700.1693">17816 10083 39,'0'0'25,"-10"-14"3,10 14 0,0 0-8,0 0-4,0 0-2,0 0-4,0 0-1,0 0-2,0 0 0,-13 15-1,8-3 0,-2 2 0,-2 7-1,-4 1 1,0 6-2,-5 2 1,-1 4-2,-3 0 1,0 5-1,-4-4 1,-1 2-4,0-2 0,2 0 0,-1-2 0,4-3 0,1-3 0,3-4 0,4-4 0,2-4 0,2-2 0,10-13 0,-10 15 0,10-15 0,0 0 0,0 0-2,0 0-8,-1-16-6,7 2-17,1-4-5,0-3 1,2-2-1,-1-7 3</inkml:trace>
  <inkml:trace contextRef="#ctx0" brushRef="#br0" timeOffset="62250.2243">17416 10119 67,'0'0'31,"0"0"1,-9-6 1,9 6-14,0 0-5,0 0-2,0 0-2,0 0-2,0 0-2,0 0-2,0 0 0,0 0-1,0 0-1,9 19 1,-2-5-3,2 4 2,4 3-1,4 3 3,3 4-4,3 1 0,3 3 0,1-3 0,2 2 0,0 0 0,1-2 0,0-1 0,-2-1 0,-2-3 0,-1 0 0,-3-6 0,-3 0 0,-3-5 0,-3 0 0,-2-4 0,-11-9 0,14 14 0,-14-14 0,0 0 0,9 10 0,-9-10 0,0 0 0,0 0 0,0 0 0,8 13 0,-8-13-25,0 0-14,0 0-1,10-16 1,-1 1-2</inkml:trace>
  <inkml:trace contextRef="#ctx0" brushRef="#br0" timeOffset="66140.6134">15611 14200 13,'0'0'20,"0"0"0,0 0 1,0 0-1,0 0-3,0 0 0,1 13-3,-1-13 0,0 0-3,0 0-1,3 10-2,-3-10-1,0 0-2,0 0 0,0 0 0,0 0-1,0 0 0,0 0 0,0 0 0,7-13-1,-4 1 0,0-8-1,2-2 0,-1-9 0,1-3-2,-1-5 1,1-4 0,-2-7 0,1-2-1,-1-3 1,-2-2 0,-2-3 0,0-1 0,-4-3-1,0 1 2,-2 2-2,-2 1 1,-1 3-1,-1 4 1,1 3-1,-2 8 2,1 6-1,2 6-1,-1 4 1,3 6 0,0 4 0,2 4 0,5 12-1,-6-17 2,6 17-2,-3-14 0,3 14 0,-1-14 0,1 14 0,-2-18 0,1 7 0,0 1 0,0-1 0,0 0 0,0-1 0,0 2 0,0-1 0,-1 1 0,1-1 0,-1 1 0,1-2 0,-1-2 0,0-1 0,1 0 0,-1-3 0,0 1 0,-1-1 0,1 1 0,-1-2 0,-1 5 0,0 0 0,-1 2 0,0 2 0,5 10 0,-8-15 0,8 15 0,0 0 0,-7-11 0,7 11 0,0 0 0,0 0 0,0 0 0,0 0 0,0 0 0,0 0 0,0 0 0,0 0 0,0 0 0,0 0 0,0 0 0,0 0 0,0 0 0,0 0 0,0 0 0,0 0 0,0 0 0,0 0 0,-8 7 0,8-7 0,-14 19 0,3-5 0,-3 7 0,-4 2 0,-1 5 0,-2 0 0,2 2 0,-2 0 0,3-2 0,1-4 0,3-4 0,4-4 0,2-4 0,8-12 0,-8 14 0,8-14 0,0 0 0,0 0 0,9-16 0,1 3 0,3-2 0,0-6 0,5-4 0,1-2 0,2-1 0,-2 0 0,1-1 0,-2 1 0,0 1 0,-2 3 0,-2 3 0,-3 3 0,-1 4 0,-2 4 0,-8 10 0,9-11 0,-9 11 0,0 0 0,0 0 0,0 0 0,0 0 0,0 0 0,0 0 0,0 0 0,0 0 0,0 0 0,0 0 0,0 0 0,0 0 0,0 0 0,0 0 0,0 0 0,0 0 0,0 0 0,0 0 0,0 0 0,0 0 0,0 0 0,0 0 0,0 0 0,0 0 0,0 0 0,0 0 0,0 0 0,0 0 0,0 0 0,0 0 0,0 0 0,0 0 0,0 0 0,0 0 0,0 0 0,0 0 0,0 0 0,0 0 0,0 0 0,0 0-3,0 0 0,0 0-1,0 0-2,0 0-4,0 0-3,0 0-10,0 0-10,0 13-4,0-13 2,-2 19 0</inkml:trace>
  <inkml:trace contextRef="#ctx0" brushRef="#br0" timeOffset="68448.8441">15391 12762 43,'6'-11'24,"-6"11"3,7-14 2,-7 14-13,6-12-2,-6 12-1,0 0 1,3-14-2,-3 14-1,0 0-2,6 14-2,-3 0-1,5 12-1,-1 9-2,4 14 0,-1 10 1,2 15-1,0 7 0,1 7 0,-3 1-1,-1-1-1,-2-4 2,-1-3-3,-3-9 0,0-8 0,-3-7 0,-1-6 0,-2-9 0,0-6 0,-1-8 0,1-8 0,1-5 0,2-15 0,0 0 0,0 0 0,-2-20 0,3-10 0,0-12 0,-1-10 0,0-11 0,-1-10 0,1-9 0,-2-6 0,0 1 0,-2 0 0,0 5 0,-1 3 0,0 8 0,-1 7 0,0 10 0,0 12 0,0 10 0,2 7 0,2 9 0,0 4 0,2 12 0,-3 16 0,5 11 0,2 12 0,1 12 0,1 14 0,-1 15 0,0 12 0,-1 4 0,0-1 0,-1-2 0,-2-7 0,-2-8 0,1-10 0,1-14 0,-1-13 0,2-11 0,-2-10 0,0-20 0,0 0 0,4-22 0,-4-15 0,0-9 0,-2-15 0,-1-11 0,-2-12 0,-2-7 0,-4-4 0,0 3 0,0 3 0,0 7 0,2 13 0,2 12 0,0 14 0,3 13 0,2 13 0,2 17 0,3 26 0,2 10 0,1 14 0,-1 16 0,2 14 0,-2 17 0,1 11 0,-2 0 0,-1 2 0,-3-5 0,0-6 0,0-10 0,-1-14 0,0-15 0,1-13 0,1-13 0,-1-10 0,1-11 0,-1-13 0,0 0 0,3-30 0,-2-6 0,0-13 0,0-14 0,-1-13 0,-1-12 0,0-8 0,-1-6 0,-1-1 0,1 3 0,-1 5 0,0 8 0,1 6 0,1 13 0,0 12 0,0 14 0,1 11 0,-1 10 0,1 21 0,0 0 0,4 38 0,0 10 0,1 17 0,1 20 0,-2 13 0,2 12 0,1 7 0,-1-5 0,1-6 0,-2-9 0,0-13 0,1-18 0,2-15 0,-1-14 0,-1-14 0,-6-23 0,13-6 0,-6-23 0,0-17 0,1-16 0,-1-16 0,1-17 0,1-11 0,0-9 0,-1 0 0,-2 7 0,1 6 0,0 12 0,-1 17 0,-2 16 0,0 15 0,-1 16 0,-2 15 0,0 23 0,1 17 0,-1 18 0,-1 17 0,0 16 0,0 12 0,-1 12 0,0 5 0,-1-4 0,0-4 0,0-9 0,0-13 0,2-12 0,0-15 0,2-12 0,0-12 0,0-16 0,-2-12 0,2-31 0,-2-9 0,-2-14 0,-2-15 0,-2-12 0,-3-11 0,-4-6 0,-3 0 0,-4 6 0,0 7 0,-2 8 0,-1 13 0,3 12 0,0 12 0,6 11 0,1 14 0,4 17 0,3 19 0,1 17 0,3 15 0,1 16 0,0 11 0,0 8 0,1 7 0,0-5 0,1-7 0,2-12 0,-2-14 0,1-14 0,0-11 0,0-13 0,-2-19 0,4-12 0,-1-20 0,-1-17 0,1-15 0,0-16 0,0-13 0,0-9 0,-1-7 0,2 4 0,-2 6 0,1 9 0,-1 13 0,0 16 0,0 13 0,0 14 0,0 15 0,-2 19 0,4 12 0,0 20 0,-1 16 0,1 14 0,1 17 0,0 16 0,0 14 0,2 6 0,-3 3 0,1-4 0,1-4 0,0-9 0,1-12 0,1-15 0,0-16 0,0-15 0,0-15 0,-8-28 0,14 1 0,-8-30 0,-2-16 0,-2-18 0,-1-16 0,-1-14 0,0-12 0,-3-4 0,-1 1 0,-2 7 0,0 10 0,1 14 0,-2 14 0,1 17 0,0 13 0,1 15 0,5 18 0,-7 25 0,3 12 0,0 19 0,0 16 0,-1 14 0,0 13 0,0 9 0,1-1 0,2-2 0,1-7 0,1-10 0,2-14 0,1-11 0,1-14 0,2-10 0,-3-15 0,6-4-12,-9-20-23,10 10-5,-10-10 0,14 0 0</inkml:trace>
  <inkml:trace contextRef="#ctx0" brushRef="#br0" timeOffset="69472.9464">15337 14901 86,'0'0'33,"0"0"1,1 20 0,1-1-23,7 14-3,-3 11-1,4 16 0,-3 11-1,2 13-1,-5 5 0,0 6-1,-4-4-1,0-4 0,-3-14-2,-1-12 0,1-17 1,1-11-1,0-17-1,2-16 1,0-18-1,1-13 0,-1-12 1,1-12-1,-1-12 2,2-12-2,1-9 0,1-6 0,3 0 0,2 3 0,3 5 0,3 5 0,4 8 0,3 10 0,6 12 0,3 8 0,5 10 0,3 6 0,1 7 0,3 10 0,-2 6 0,-2 8 0,-4 9 0,-5 9 0,-9 9 0,-7 6 0,-6 5 0,-7 4 0,-8 1 0,-6 0 0,-6-4 0,-5-5 0,-5-5 0,-5-5 0,-1-7 0,-2-6 0,-1-7 0,-1-4 0,-1-6 0,4-5 0,4-3 0,4 0 0,3 2 0,6-3 0,4 4 0,5 1 0,10 6 0,-8-3 0,8 3 0,0 0 0,11 4 0,0 5 0,3 1 0,5 6 0,4 4 0,7 6 0,4 5 0,4 3 0,6 6 0,3 0 0,3-1 0,2 0 0,3-2 0,0-2 0,0-2 0,-2-2 0,-3-5 0,-3-1 0,-4-3 0,-4-3 0,-6-4 0,-5-1 0,-4-4 0,-6-3 0,-3-3 0,-5-7 0,1 3-14,-11 0-26,3-25-2,-5 1 1,-6-12 1</inkml:trace>
  <inkml:trace contextRef="#ctx0" brushRef="#br0" timeOffset="70892.0885">15319 12870 20,'-2'-10'13,"0"-2"2,2 12-1,4-20 1,-4 20 1,5-22-2,-3 9-1,1 3 0,-2-3-1,-1 13 1,3-16 0,-3 16-3,0 0-1,0 0-1,3 17-2,-1 10-1,-1 10-2,3 15-2,-1 13 1,2 12 0,0 10 0,1 2-1,2-1 1,1-4-2,0-6 1,-1-9-2,-1-12 0,0-12-2,0-9-3,-5-15-5,3-9-22,-5-12-1,0 0 0,2-28-1</inkml:trace>
  <inkml:trace contextRef="#ctx0" brushRef="#br0" timeOffset="71125.1118">15466 12762 81,'0'0'34,"0"0"-2,11 36 3,-11 10-20,0 6-9,6 16-2,-2 10-1,3 11-3,3 5-15,2-3-19,-2-9 0,3-8 0,-5-22-1</inkml:trace>
  <inkml:trace contextRef="#ctx0" brushRef="#br0" timeOffset="80931.0921">18318 12256 18,'-10'5'20,"10"-5"1,0 0-1,0 0-1,0 0-3,-9 5-2,9-5-2,0 0 0,0 0-2,-9 4-1,9-4-2,0 0 0,0 0 0,-8 9-1,8-9 0,0 0 0,5 12 0,-5-12-1,17 9 0,-4-6-1,7 4 0,5-3-1,7 1 0,7-1-1,10-1 1,5 0-1,10 0-1,6-3 1,7 1-1,6-2 0,8 1 0,5-1-1,2 1 2,5-1-2,3 1 0,0 1 0,0 1 0,-3 2 0,-4 1 0,-8 0 0,-5 1 0,-9 0 0,-7 1 0,-8-1 0,-9 0 0,-6-2 0,-9 1 0,-6-1 0,-6-2 0,-5-1 0,-6 0 0,-5 1 0,-10-2 0,12 0 0,-12 0 0,0 0 0,0 0 0,0 0 0,0 0 0,0 0-4,0 0-4,10-7-5,-10 7-10,3-20-16,-3 20 2,14-23 0,-4 8 0</inkml:trace>
  <inkml:trace contextRef="#ctx0" brushRef="#br0" timeOffset="82006.1998">20183 12105 22,'0'0'22,"-11"-6"2,11 6-2,0 0-2,0 0-1,-9-5-1,9 5-3,0 0 0,0 0-4,0 0-1,0 0-2,7 17 0,-7-17-2,16 25 0,-3-7-2,5 4 0,2 1 0,3 3-2,2 1 0,2-2-2,-1-1 1,-1-2-1,-2-2 1,-3-3-1,-3-3 0,-3-3 1,-3-3-1,-11-8 0,11 11 1,-11-11-1,0 0 1,0 0-1,0 0 1,-9 15 0,-1-7 1,-2 4-1,-4 2 0,-6 7 1,-5 4-2,-2 6 0,-3 0 0,0 3 0,-1 0 0,2 0 0,0-4 0,6-3 0,5-5 0,2-8-8,9 0-13,9-14-17,-8-2-1,12-12 1,2-17-1</inkml:trace>
  <inkml:trace contextRef="#ctx0" brushRef="#br0" timeOffset="83923.3915">18880 11355 33,'0'0'19,"0"0"2,0 0 1,0 0-1,0 0-4,0 0-1,0 0-3,0 0 0,0 0-3,0 0-1,0 0-2,0 0-1,0 0-1,0-10-1,0 10-2,0 0 0,0 0 0,0 0-1,3 15 1,-1 0 0,2 8-1,-1 5 1,2 10 0,-1 6 1,1 10 0,-1 1 0,0 4-1,-1-3 0,-1-1 0,-1-3-1,0-6 0,0-7 0,0-7-1,-1-6 0,0-8 0,0-4-1,0-14-1,0 10-2,0-10-3,0 0-7,-1-23-15,3 2-9,0-4 2,2-7-1,4-5 2</inkml:trace>
  <inkml:trace contextRef="#ctx0" brushRef="#br0" timeOffset="84278.427">19086 11382 63,'7'-12'30,"-7"12"1,0 0 1,0 0-14,0 0-7,0 0 0,6 21-3,-7 0 1,4 12-3,-2 2 0,1 11-2,0 3 1,1 4-3,-1-1 0,0-2 0,-1-2-1,1-5 0,-1-4-1,0-7 0,-1-5-1,0-5-2,2-5 0,-2-17-3,2 18-2,-2-18-5,0 0-10,0 0-13,-2-20 1,2 6 1,-5-9 1</inkml:trace>
  <inkml:trace contextRef="#ctx0" brushRef="#br0" timeOffset="84608.4599">18911 11714 53,'-9'11'29,"9"-11"4,0 0 0,0 0-7,0 0-10,0 0-2,0 0-2,0 0-2,16 5-1,-5-11-3,7 3-1,-1-4-1,4 0-3,0 0 0,1-2-2,-2 2-2,-3 0-2,-1 5-4,-6-5-6,3 6-15,1 1-8,-3 1 2,1 4-1,-3-2 2</inkml:trace>
  <inkml:trace contextRef="#ctx0" brushRef="#br0" timeOffset="85585.5577">19266 11823 16,'0'0'22,"8"11"1,-8-11 3,0 0-6,0 0-2,0 0-1,0 0-1,0 0-2,0 0-2,0 0-1,0 0-2,0 0-1,0 0-2,0 0-1,0 0-1,0 0-1,15-5 0,-15 5-1,18-4 0,-7-1 0,1 3 0,1-1-1,-1 2 0,1-1 0,0 2 0,-1-3 0,-1 3-1,0 0 0,-1 2 0,-10-2 0,15 2 0,-15-2 0,13 7 0,-13-7 0,7 15-1,-4-4 1,-2-1 0,-1 2 0,-1 1 0,-2 1 0,-1-2 0,-2 2 0,-2 0 1,-3-1-1,1 0 1,-4 0-1,0-3 0,0 1 1,-1-3-1,1 0 1,0-2-1,2-1 1,4-2-1,8-3 1,-13 4-1,13-4 1,0 0 0,0 0-1,0 0 2,0 0-2,9-7 0,-9 7 0,13-6 0,-3 2 0,1 1 0,1 1 0,2-2 0,2 2 0,0 1 0,2 1 0,-1 1 0,2 1 0,-2 2 0,0 1-2,-3 4 2,0-1 0,-2 2-1,-2 1 1,-1-1 0,-2 2-1,-3 0 2,-1-1-1,-2 0 0,-3 1 0,-3 0 1,-1 1-1,-5-1 0,-1 0 0,-3-1 0,-3 1 0,-1-2 0,-1-1 2,-2-2-4,-1-3 4,0 0-2,2-3-2,0-1 2,2-2-2,1-7-1,4 0-2,-1-7-4,10 1-10,-2-4-17,5-8-2,4-1 2,4-7-1</inkml:trace>
  <inkml:trace contextRef="#ctx0" brushRef="#br0" timeOffset="86368.636">19526 11333 55,'-9'2'30,"9"-2"0,0 0 1,-12 4-13,12-4-3,-7 19-3,5 2-4,-6 0 0,4 10-3,-5 1 1,4 7-2,0 0-1,4 2-1,0-7 0,4-2 0,1-5-1,6-4 0,3-5 0,2-5 0,2-6 0,3-5 0,2-4 0,2-5 0,0-5 0,-1-2-1,-1-5 1,-3 0-1,-1-5 1,-5-1-1,-3-1 0,-4-2 0,-6-1 0,-5-2 1,-5 1-2,-2 1 2,-7 1-2,-1 3 2,-3 3-1,-5 2 1,0 6-1,-1 5 0,0 5 1,0 4 0,0 6-1,2 4 1,1 4 0,4 4-1,4 3 1,1 1-2,6 1 0,3-2-1,4 0-1,4-4-2,7 0-2,-7-17-5,23 11-13,-4-10-11,1-8-1,7-1 3,1-10-2</inkml:trace>
  <inkml:trace contextRef="#ctx0" brushRef="#br0" timeOffset="86675.6667">19777 11325 53,'0'0'29,"0"0"2,0 0 0,-8 10-8,8-10-9,0 0-2,1 12-1,-1-12-1,15 7-1,-3-5-1,7 4-2,-1-5 0,5 4-3,-1-4-1,1 0 0,-2-2-2,-3 0 0,-3 0-2,-5-3 0,0 2-3,-10 2-3,15-9-6,-15 9-16,2-18-8,-2 18 1,0-22 0,0 9 2</inkml:trace>
  <inkml:trace contextRef="#ctx0" brushRef="#br0" timeOffset="86922.6914">19899 11172 70,'-11'7'32,"11"4"1,-5 1 3,4-1-17,3 13-7,-5 3-1,6 11-2,-3 0-1,4 6-3,-3-3 0,5 0-2,-2-6 0,1-3-4,0-7-2,-2-8-5,2-2-10,-5-15-19,6 12 0,-6-12 0,0 0-1</inkml:trace>
  <inkml:trace contextRef="#ctx0" brushRef="#br0" timeOffset="88385.8377">18889 13158 70,'0'0'32,"0"0"0,0 0 0,0 0-13,0 0-9,-5 14-2,7 3-1,-2 3-2,3 9 0,-2 4 0,3 9-1,-1 1 0,2 6-2,0-5-1,-1-2-1,0-2 1,-1-5-2,0-3 1,-1-8-2,0-3 0,-2-8-2,1 1-3,-1-14-5,0 0-11,0 0-14,7-12 1,0-3 0,-1-8 2</inkml:trace>
  <inkml:trace contextRef="#ctx0" brushRef="#br0" timeOffset="88670.8661">19060 13202 66,'3'-19'33,"-3"19"0,5-17 0,-5 17-9,0 0-10,7 24-4,-3 3-3,-2 3-1,3 12-2,-1 3 0,2 7-1,-1 0-1,0-1-1,-1-3 1,1-4-2,0-4-1,-1-9-1,0-5-1,-2-8-1,2-3-3,-4-15-4,0 0-9,0 0-14,0 0-1,1-15 0,-7-2 0</inkml:trace>
  <inkml:trace contextRef="#ctx0" brushRef="#br0" timeOffset="88911.8903">18969 13561 83,'0'0'35,"-14"4"0,14-4 2,0 0-17,9-8-10,3 2-3,-1-3-2,3 0-2,1-1-1,-1-1-1,0 2-3,1-4-1,-1 7-3,-1-5-3,3 8-5,-6-4-7,5 7-10,-1 4-3,-1-1-2,1 10 4,-5-5 1</inkml:trace>
  <inkml:trace contextRef="#ctx0" brushRef="#br0" timeOffset="89338.9328">19221 13591 45,'0'10'28,"6"5"3,-6-15-3,7 17-5,4-9-4,-2-6-6,8 5-3,-4-3-3,5 6-2,-2 0-1,-1 5-2,-2 2 0,-3 5-1,-4 4-1,-2 3 1,-5 0-1,-3 3 1,-4-3-1,-3-1 1,-6-2 0,1-3-1,-4-4 1,1-4 0,-2-4 0,2-3 1,1-5 0,4-2 0,2-4 1,3-3-1,4-4 1,3-2-1,4-2 0,2 0 0,5 0-1,2 1 0,3 1 0,2 5 0,3 4 0,1 2-1,-1 3 1,1 4-1,-3 2 1,0 1-2,-2 2 0,-3-3-2,1 2-2,-13-10-5,18 6-23,-9-6-6,1-8 1,0-4-1</inkml:trace>
  <inkml:trace contextRef="#ctx0" brushRef="#br0" timeOffset="89744.9736">19464 13336 81,'0'0'32,"-14"17"1,11 0 0,0 5-20,2-1-5,5 10-2,0-1 1,4 5-2,-2-2 1,7-1-3,-1-7 0,3-5 0,1-8 0,1-6-1,0-7 0,0-6-1,0-6 1,-3-3-1,-3-5 0,-1-2 0,-3-4-1,-4-1 1,-4 1-1,-3 0 1,-4 4-1,-3 2 0,-1 3-1,-3 4 0,-1 7-3,-3 1-2,5 10-6,-3-5-11,4 5-14,13-4 0,-12 9 2,12-9-2</inkml:trace>
  <inkml:trace contextRef="#ctx0" brushRef="#br0" timeOffset="90033.0024">19840 13580 79,'2'16'35,"-4"0"-1,3 6 2,2 6-22,-7 1-3,4 11-3,-5-3-2,1 5-2,-2-3-4,-1-4-2,2-4-5,-4-11-13,1-8-16,8-12 1,0 0 0,-5-17-2</inkml:trace>
  <inkml:trace contextRef="#ctx0" brushRef="#br0" timeOffset="90400.0391">20178 13225 83,'4'11'34,"-1"5"-1,-3 4 2,0 4-22,3 17-4,-2 3-2,2 8-2,-4 4-1,2 4-2,-3-4 0,1-4-1,-2-6-2,1-10-2,0-6-2,-2-15-4,4-15-17,0 0-10,0 0 1,7-22 0,-5-7 0</inkml:trace>
  <inkml:trace contextRef="#ctx0" brushRef="#br0" timeOffset="90657.0647">20277 13239 79,'0'0'34,"0"0"0,12 29 1,-4-1-17,-6 4-8,5 12-3,-4 3-1,4 8-3,-4-1 1,3 3-2,-1-5 0,0-5-2,0-7-1,-1-11-2,2-3-2,-5-16-4,-1-10-15,0 0-12,0 0 0,1-17-1,-6-6 3</inkml:trace>
  <inkml:trace contextRef="#ctx0" brushRef="#br0" timeOffset="90890.0881">20173 13532 79,'-11'1'34,"11"-1"1,0 0 1,0 0-16,14 11-10,-1-13-2,7 2-2,0-4-2,2 2 0,0-3-3,-2-1-1,0 0-3,-4-6-3,2 5-7,-8-7-13,-1-2-11,4 1 1,-4-3-1,4 0 2</inkml:trace>
  <inkml:trace contextRef="#ctx0" brushRef="#br0" timeOffset="91123.1114">20449 13306 99,'0'0'33,"10"11"2,0-14-4,5 6-21,-2-4-3,5 2-2,-2-3-1,1 1-2,0-1-1,-2-2-2,0 2-4,-6-6-4,2 2-14,-2-2-13,-5-5 1,0 2-1,-5-5 2</inkml:trace>
  <inkml:trace contextRef="#ctx0" brushRef="#br0" timeOffset="91356.1347">20523 13162 89,'-4'20'32,"-2"1"2,5 5 2,4 3-24,-1-3-5,5 7 0,-3 0-2,3 2-2,-1-4 0,1-5-5,1-1-3,-5-10-10,0-4-20,0-1-2,-3-10 1,0 0 0</inkml:trace>
  <inkml:trace contextRef="#ctx0" brushRef="#br0" timeOffset="93402.3393">20739 13036 32,'8'-6'22,"6"9"0,-14-3-4,11-8-6,-11 8-4,3-12-1,-3 12 0,-12-15-1,2 5-1,-5-1 0,-4-1-1,-4-2-1,-5 0 1,-6-2 0,-4-1-1,-7 1 0,-5-2 0,-7-1 1,-4 1 0,-6-1 0,-4 3-1,-3-3 0,-6 5 1,-4-2-2,0 3 1,-3 3-1,-2 2 0,-1 1 0,0 3 0,0 3-1,1 4 1,1 4-1,1 4 1,4 4-1,4 5 0,1 2 0,5 5 0,2 3 0,4 6 1,3 4-1,4 4 0,1 5 0,5 4 0,2 3 0,5 2 1,4 2-2,4-1 1,5 1 0,2-2-2,6-2 1,5 0-1,3-2 2,5 1-2,5 0 1,4-1-1,5-1 1,6 0 1,5-4-1,4 0 2,6-4-2,4-3 1,6-4 0,5-3 0,4-4 0,5-2 0,6-2 0,4-2-2,6-4 2,3-3 0,2-2-1,4-4 1,4-1-1,3-3 1,0-2-1,2-1 1,-1-2-1,1 2 1,0-2-1,-1 0 0,0 0 1,0 1-1,0-3 0,-1 0 0,0-1 0,-1-2 1,-1-1-1,0 0 0,-2-2 0,-2-1 0,-3-2 0,-1-3 0,-4-2 0,-3-4 0,-2-3 0,-6-3 1,-2-7-1,-5-5-1,-5-5 1,-1-4 0,-4-6-1,-3-4 0,-2-5 1,-3-1-1,-4-3 1,-3 0 0,-3 0-1,-3 0 2,-5 1-2,-3 2 2,-3 4-2,-5 4 2,-4 3-2,-4 1 1,-5 8 0,-5 2 0,-4 6-1,-8 2-1,-3 6-3,-12 0-19,-3 4-13,-1 3 1,-6-7 0,2 1-1</inkml:trace>
  <inkml:trace contextRef="#ctx0" brushRef="#br0" timeOffset="97770.7761">21751 12689 4,'0'0'10,"0"0"2,0 0 1,0 0-1,0 0 1,6 11-1,-6-11 0,0 0-3,0 0-1,0 0 0,0 0 0,0 0 0,0 0 1,0 0 0,-8 13 1,8-13-1,0 0 0,0 0-2,0 0-1,0 0 0,0 0 0,0 0-1,10 1 0,0-10-1,7-1 1,5-6 0,8 0 0,7-9-1,9 1-1,4-7 0,8 2 0,3-1-1,1 1-1,0-1 0,1 4 0,-6 1 0,-4 3-1,-3 2 1,-6 1 0,-5 3-1,-5 2 1,-5 1 0,-6 4-1,-3 1 0,-6 2 1,-4 1-1,-10 5 0,13-3 0,-13 3 0,0 0-1,0 0 0,0 0-2,0 0-2,0 0-6,0 0-20,8-6-8,-8 6 1,10-18-1,-1 5 1</inkml:trace>
  <inkml:trace contextRef="#ctx0" brushRef="#br0" timeOffset="98702.8693">23077 12165 34,'0'0'23,"12"9"5,-12-9-1,1-19-10,-1 19-3,8-16-2,-8 16 0,2-19 0,-2 19-1,-3-19-3,3 19-1,-13-16-2,13 16-2,-17-15 0,8 8-1,-4 2-1,-1 1 1,0 3-1,-1 2 0,-1 3 0,-2 3 1,0 4-1,-1 1 1,1 6 0,1 2 0,2 2-1,3 2 1,2 1 0,5 2-1,2-2 1,6 2-1,2-2 1,6-2 0,4-2-1,6-1 1,5-3 0,4-1-1,3-6 0,3 0 1,-1-6-2,0-1 0,-3-3-2,-6-2 1,-4-1-1,-6-3-2,-2 1-4,-8-9-13,0 0-18,0-2-1,-2-6 0,1-4 1</inkml:trace>
  <inkml:trace contextRef="#ctx0" brushRef="#br0" timeOffset="99251.9241">22990 11300 33,'-6'-22'29,"6"22"3,-4-20 1,3 9-11,1 11-4,-3-14-1,3 14-4,0 0-3,0 0-1,-1 11-2,3 12-2,-5 5 1,4 8-4,-2 3 2,1 7-2,-1 3 2,1 1-2,-1-5 0,1-7-1,0-6-1,0-6 1,1-5-3,-2-7-1,3-1-2,-2-13-4,0 0-9,7 11-20,-7-11-2,15-10 2,-5 3 0</inkml:trace>
  <inkml:trace contextRef="#ctx0" brushRef="#br0" timeOffset="100079.0067">23421 12260 7,'0'0'10,"0"0"-2,0 0-1,0 0-2,0 0 0,0 0 1,0 0 1,0 0 2,0 0 1,0 0 3,0 0 0,0 0 1,0 0-1,0 0-1,0 0 0,0 0-2,0 0 0,0 0-1,0 0-1,0 0-1,0 0-1,0 0 0,0 0-1,0 0-1,0 0 0,0 0 0,0 0-1,0 0 0,0 0-1,0 0 1,0 0-1,13 8 0,-3-2 0,3-1 0,7 3 0,5 2-1,8 3 1,5 3-1,5 3 0,5 1-1,7 2 2,2-1-1,-1 3 1,-1-2-2,-1-1 0,-4-4 0,-4-2 0,-6-2 0,-11-3 0,-2-2 0,-10-2 0,-3-3 0,-14-3 0,12 2-5,-12-2-3,0 0-13,0 0-19,0 0-1,7-12 2,-7 12-1</inkml:trace>
  <inkml:trace contextRef="#ctx0" brushRef="#br0" timeOffset="100838.0827">23106 12847 28,'0'0'25,"0"0"1,0 0 0,0 0-8,6-12-3,-6 12-1,0 0-1,0 0 0,0 0-3,0 16-2,0-16-1,-3 28-1,1-9-1,2 12-1,-2 3 0,2 6 0,-1 4 0,2 1-1,-1-4 0,2-2-1,-1-6-1,0-7-1,1-5-1,-1-7-1,1-3-1,-2-11-1,0 0-5,0 0-7,0 0-21,8-14-1,-8 14 1,5-11 0</inkml:trace>
  <inkml:trace contextRef="#ctx0" brushRef="#br0" timeOffset="101719.1709">23141 13725 35,'-4'13'28,"6"3"2,-6-5 1,0 1-13,4 11-2,-5-2-1,7 11-2,-7 0-3,6 11 0,-4-1-3,4 5-1,-3-4-1,3-1-2,0-4-1,0-3-1,0-5 1,-1-7-2,0-4 1,-1-5 0,-1-4 0,2-10 0,0 0 0,-11 5 0,11-5-1,-13-22 1,5 3-1,-1-8 0,1-6 0,1-6 0,2-6 0,3-2 0,3-6 0,3-1 0,3 1-1,5 2 1,2 4 1,3 3-1,3 6 0,2 3 0,1 8 0,1 4 0,-1 5 0,2 5 1,-2 4-1,-2 4 1,-2 5-1,-2 5 1,-4 3 0,-4 4-1,-2 4 0,-6 4 0,-5 3-1,-4 1 0,-5 1 0,-3 2 0,-2-1 0,-5-2 0,-3 0 0,-1-3 1,-1-4 0,0 0 0,0-5 0,3-3 1,3-2-1,4-4 1,5-1-1,4-2 1,9 0-1,0 0 0,0 0 1,0 0-1,0 0 0,0 0 0,16 2 0,-3 3 0,3 4 0,4 3 0,3 4 0,4 3 0,1 4-1,5 4 2,0 2 0,3 0 0,0 0 0,1-1-1,-1-1 1,1-3-1,-1 0 0,-3-7-2,0 0-2,-5-9-4,2-1-20,-6-8-11,-6-9 0,-1-6 1,-7-16-1</inkml:trace>
  <inkml:trace contextRef="#ctx0" brushRef="#br0" timeOffset="103418.3407">22882 10439 6,'0'0'20,"-14"1"1,14-1 1,0 0-4,0 0-3,0 0-2,0 0-1,0 0-3,0 0 1,0 0-2,-9 12-1,9-12-2,-7 20 1,4-3-1,-5 1-1,2 7 1,-2 0-1,0 5 0,2-1 0,1 2 0,1-3-1,3-1 0,1-4-1,4 0 1,-1-3-1,5-1 1,-1 0-2,3-2 1,1-1-1,1 0 0,1-4-1,1 1 1,-1-2-1,2-2 0,-2-3 1,2-3 0,-3 0-1,-1-3 1,0-1 0,1-3 0,-2-4 0,2 0 1,-1-4-1,0-2 0,1-1 0,0-3 0,-2 0 0,1-2 0,-1 1-1,-2-1 0,-1 0 1,0 1-1,-2 0 0,-2 0 0,-1 1 1,-1 0-1,-2 1 0,-1-1 0,-2-1 1,-1 1-1,-2 0 0,0-2 0,-2 3 0,-1 1 0,-1-1 0,0 3 0,0 2 0,0 3 0,1 0 0,1 3 0,-1 0 0,0 3 0,1 0 0,-2 3 0,1 1 0,0 3 0,-2 1-1,0 3 1,1 2 0,0 1 0,0 2 0,2 0 0,0 2-1,1-1 1,1 1 0,2-2-1,2 0 0,0-3-1,3 2-2,0-12-3,5 14-7,-5-14-22,14 1-2,0-8 2,-2-6-1</inkml:trace>
  <inkml:trace contextRef="#ctx0" brushRef="#br0" timeOffset="103997.3987">23302 10371 42,'0'0'26,"0"0"2,-12 7 1,12-7-14,0 0-3,0 0-3,0 0 0,0 0-2,0 13 1,0-2-2,3 6 0,-1 4-1,2 6-1,0 3 0,3 7 1,-3 0-1,3 1-1,-1 0-1,2-1 1,-2-2-1,1-1 0,-4 0-3,2-1 1,-2-4 0,0-2-1,-1-3 0,-2-3-1,1-1-1,-2-6-2,2 0-6,-1-14-12,0 0-14,0 0 2,0 0-2,-2-22 1</inkml:trace>
  <inkml:trace contextRef="#ctx0" brushRef="#br0" timeOffset="104403.4393">23557 10309 65,'0'0'30,"0"0"0,0 0 2,-9 7-19,9-7-2,5 18-2,1 2-1,-5 2-1,5 9 0,-5 6-1,4 8-1,-3 3-1,1 5-2,-1-2-1,1-1 1,-1-1-2,2-3 0,1-7-1,0-4 1,2-7-2,-2-4 0,2-6-2,-5-6-1,5-1-4,-7-11-8,0 0-17,0 0-2,3-20 1,-1 6-1</inkml:trace>
  <inkml:trace contextRef="#ctx0" brushRef="#br0" timeOffset="104847.4837">23288 10651 20,'0'0'22,"0"0"3,-6 14 1,6-14-6,0 0-8,0 0 1,0 0 0,16-2 1,-16 2 1,21-6-3,-9 0 0,7 4-3,-2-4-2,4 4-1,-3-3-3,1 3-1,-2 0 0,-2-1-2,-2 3-2,-4-3-4,3 5-15,-2-3-16,-10 1 0,16-15 0,-8-3-1</inkml:trace>
  <inkml:trace contextRef="#ctx0" brushRef="#br0" timeOffset="108152.8142">16641 11086 0,'-16'-3'6,"16"3"1,-12-2 0,12 2 0,-9-4 0,9 4 1,0 0 1,0 0 0,0 0-1,0 0-1,0 0-1,0 0 1,0 0-3,0 0-1,0 0 0,0 0-1,0 0 0,10-2-1,-10 2 1,9 1 0,-9-1 0,16 3-1,-6-2 0,4-1 0,3 0 0,6 1-1,3-1 0,4 0 1,5 0-1,5-1 0,4 0 0,5-1 0,4 1 0,1 0-1,4-1 1,3-1-1,1 3 0,1-1-1,0 1-1,-2 0 1,-1 3-1,-2-1 0,-3 1 1,-4 1 1,-5-1-1,-5 2 2,-5 0 1,-2-2 0,-7 0 0,-4-1-1,-5 0-4,-4-6-11,3 8-3,-17-4-1,20-11 0</inkml:trace>
  <inkml:trace contextRef="#ctx0" brushRef="#br0" timeOffset="115996.5985">21963 16588 31,'0'0'28,"0"0"3,-6-13 0,6 13-9,0 0-4,0 0-3,0 0-4,0 0-1,1 14-1,-1 3-2,4 12-3,-3 2 1,2 15-2,-4 5 1,2 12-2,-2 0 1,-1 3-2,-3-6 1,2-2 0,-3-9-1,2-7 1,-1-10-2,1-7 1,1-9-1,0-5 1,3-11-1,0 0 0,-5-13 1,4-7-1,1-9 0,1-7-1,0-11 1,2-7 0,1-4 0,0-4 0,3-1 1,-1 0-1,1 5 1,0 5 0,1 9-1,-2 6 2,0 9-1,-1 9-1,-5 20 0,15-4 1,-6 17-1,2 11 1,1 8-1,4 8-1,-1 7 0,4 6 0,-3 0 1,1 2-1,-2-5 1,-1-5-1,-2-9 1,-1-7 0,-2-7 0,0-8 0,-9-14 0,16-2 0,-10-16 0,2-6 0,0-9 0,0-6 0,0-7 1,0-9 0,1-2-1,-1 0 1,0 3 0,-1 2 0,0 6 0,0 6 1,-1 6-2,-1 11 0,0 7 0,-5 16 0,10 0 0,-4 15 0,2 11 0,1 12 0,1 10 0,2 10 0,0 9 0,0 3 0,0 0-2,-1 0 1,-2-6 0,0-8 0,-2-9 0,-2-11-2,1-7-1,-4-12-2,2-3-4,-4-14-10,0 0-20,2-11 2,-1 1-1,3-5 1</inkml:trace>
  <inkml:trace contextRef="#ctx0" brushRef="#br0" timeOffset="116711.67">22678 17018 68,'8'-12'33,"-4"-7"0,-1 1-1,2 4-17,-6-10-5,3 13-2,-6-6-1,4 17-1,-7-17-1,7 17-1,-10-9-1,10 9-1,-14 2-1,4 7 0,-1 5 0,-1 10 0,-1 4 0,-1 5 0,1 6 0,1 2 1,2 0-1,5-3 0,1-4-1,6-7 1,1-5-1,5-4 1,3-8-1,3-3 1,0-6-1,3-3 0,0-6 0,1-3 1,-1-4-1,0-2 0,-1-4 0,-1-2 0,-2 0 0,-3 0 0,-1 0 0,0 5 1,-4 1-1,0 6 2,-3 0-2,-2 11 1,0 0-1,0 0 1,11 18 0,-8-1-1,2 8 1,-2 3-1,3 8 0,-1 3 1,2 3 0,-3 0-1,-2-2 0,-1 1 0,-1-5 0,-3-2 1,-3-4-2,-1-6 1,-4-4 0,-2-4 0,-3-3 0,-2-5 0,-1-3-1,-2-5 1,3-2-2,-2-8-1,5 1-3,-3-11-4,11 6-11,-1-10-19,6-3 1,4-6-1,5-2 1</inkml:trace>
  <inkml:trace contextRef="#ctx0" brushRef="#br0" timeOffset="117320.7309">23149 16509 68,'0'0'33,"-14"20"0,4-5 0,-5 2-16,6 15-6,-3 1-3,2 11-1,-1-2 0,6 9-2,0-5 0,8 2-2,3-9-1,6-4-2,5-9 1,3-8 0,3-10-1,5-8 1,0-8-1,2-8 1,-2-3 0,-2-7 0,-3-2 1,-4-5-1,-5-3 1,-4-1 0,-8-1-2,-6 1 0,-6 0 0,-4 0 0,-3 4 0,-5 3 0,-3 9-1,-1 6 1,-1 5 1,-1 6 0,0 7 0,2 6 0,0 7-1,2 9 0,3 5 0,3 2-2,5 4-2,1-5-3,9 4-3,-1-11-7,10 0-15,3-12-8,4-8 0,3-7 2</inkml:trace>
  <inkml:trace contextRef="#ctx0" brushRef="#br0" timeOffset="117607.7596">23352 16348 94,'0'0'36,"0"0"0,12 20 2,-6 4-24,-6 2-7,4 11-2,-3 10-2,3 9 0,-3 5 0,2 3-1,-2-4-1,-1 1-1,1-6-1,0-8-3,2-10-1,-3-12-2,4-2-6,-4-23-16,0 0-10,8-12 2,-1-11-2,2-6 4</inkml:trace>
  <inkml:trace contextRef="#ctx0" brushRef="#br0" timeOffset="117847.7836">23610 16326 87,'0'0'36,"9"24"1,-8 8-2,-7 3-19,10 19-6,-5 4-3,5 9-3,-3 0 0,4 3-1,-1-4-2,-1-4-2,1-6-2,-2-12-4,3-5-4,-9-19-11,4-4-18,0-16 2,0 0-2,-13-10 3</inkml:trace>
  <inkml:trace contextRef="#ctx0" brushRef="#br0" timeOffset="118081.807">23432 16739 97,'0'0'37,"0"0"2,-6 10-2,6-10-22,20 7-9,-2-7-3,2-3 0,3 2-2,1-1 0,0 0-2,-2 1-2,-4-7-4,-1 9-7,-17-1-23,15-14-2,-12 3 0,-1-4 0</inkml:trace>
  <inkml:trace contextRef="#ctx0" brushRef="#br0" timeOffset="118395.8384">23663 16264 51,'8'-4'34,"7"11"0,2 5 2,4 7-9,9 17-13,-1 3-1,10 21-3,-5 3-2,3 12-1,-8 1-2,-1 6-1,-9-3-1,-6-3-1,-11-6-3,-9-14-3,-10-5-3,-9-15-4,0-1-17,-10-15-12,-5-8 0,-6-10 0,-3-9 2</inkml:trace>
  <inkml:trace contextRef="#ctx0" brushRef="#br0" timeOffset="118877.8866">22903 16313 56,'0'0'32,"-5"-15"0,5 15-2,0 0-10,-13 0-6,10 17-2,-8 2-2,4 13-2,-5 5-1,3 10-1,-3 9-2,4 9-1,2 0 0,4 3-1,5-4-1,7-2-1,7-6-1,6-8-2,9-11-2,0-14-4,11 1-11,-3-17-17,2-10-2,0-7 1,-4-10-2</inkml:trace>
  <inkml:trace contextRef="#ctx0" brushRef="#br0" timeOffset="119313.9301">24260 16532 29,'13'-11'30,"-1"7"3,-12 4 1,13-13-8,-13 13-6,0 0-4,4 15-2,-8-4-4,2 11-1,-10 6-2,2 9-2,-5 3 0,-3 6-3,-4-1 0,-2 2-1,-2-4-1,-2-6-4,7-5-1,-1-15-5,9 6-11,-2-14-17,4-9-1,1-7 1,3-7-1</inkml:trace>
  <inkml:trace contextRef="#ctx0" brushRef="#br0" timeOffset="119606.9595">23974 16508 80,'0'0'35,"0"0"0,11-5 2,-11 5-21,22-2-6,-6 5-2,9 11-1,1 1 0,10 12-1,5 5-2,11 7-1,0 3 1,1 3-1,-1-1-3,-3-2 0,-1-3-4,-6-15-10,-8-4-25,-34-20-1,39 8-2,-39-8-1</inkml:trace>
  <inkml:trace contextRef="#ctx0" brushRef="#br0" timeOffset="120638.0626">23173 15324 65,'-7'11'34,"7"-11"1,2 10 1,-2-10-14,19 2-8,-5-3-3,12 6-1,2-5-2,9 3-2,-1-3-2,3 2-1,-2-2-3,-3-2 0,-3 2-4,-9-5-3,0 3-7,-13-3-21,-9 5-4,11-19 0,-11 4 0</inkml:trace>
  <inkml:trace contextRef="#ctx0" brushRef="#br0" timeOffset="120865.0853">23354 15157 102,'-5'12'36,"4"5"3,2 5-2,1 4-27,11 13-3,-3 3-3,1 8 1,0 1-4,-1-1-3,1 2-7,-7-9-25,1-9-5,-1-7 1,-1-13-1</inkml:trace>
  <inkml:trace contextRef="#ctx0" brushRef="#br0" timeOffset="128765.2598">2257 9272 21,'-10'8'16,"-8"-9"-1,3 7 0,-5-5-11,-2 1-2,-6 3 0,-4-2 3,-6 1 1,-2-1 1,-8 0 0,-1-2-1,-4 1 1,0-1 0,0-1-2,2 1-2,-2 1 0,1 0 0,3 0-1,-1 1 0,3-1-1,-1 1 1,3 1-1,1 1 0,7-2-1,1 1 0,4-1-1,3 2 1,6-2 0,3 1 0,3-1 0,3 0 0,4 0 0,1-1 0,9-2 0,-10 7-1,10-7 1,0 0 0,-6 17 0,6-17 0,1 20 0,1-6 1,-1 3-1,1 6 1,-1 5-1,0 4 1,0 5-1,-2 8 1,-1 5-1,-3 9 1,-1 8 0,-2 4 0,-2 10-1,-5 7 0,2 10 4,-8 10-2,7 7 1,-7 8-2,6 5 1,-4 10 0,9 5 2,0 2 0,5 1-3,1-3 0,3-1 1,2-6 0,3-6-1,1-11 1,-2-8-4,-2-9-5,1-6-14,1-16-6,-3-8 0,0-21-2,-3-10 1</inkml:trace>
</inkml:ink>
</file>

<file path=ppt/ink/ink3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46:41.725"/>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18599 6813 2,'0'0'7,"-12"-4"-2,12 4-1,-14-3 0,14 3 0,-11-1 0,11 1 0,-12-1-1,12 1-1,-10 1 0,10-1-1,-9-1-1,9 1-1,-11-2 1,11 2-1,-13-1 0,13 1-2,-15-3 0,5 3 1,0 0-1,0 0 2,1 0 1,-2 0 2,0 1 1,1-2 2,1 4 1,9-3 1,-16 2 1,8-1 0,8-1-1,-13 2-1,13-2 1,-9 5-1,9-5 0,0 0 0,0 0 0,-9 6 0,9-6 1,0 0-1,0 0 1,0 0 0,0 0 0,0 0 0,0 0-1,0 0-1,0 0 0,0 0-1,10 5-2,-10-5 0,11 3 0,-11-3 0,17 4 0,-3-1 0,0-2-1,2 2 1,0-2 0,2 0 0,2-1-1,1 1 1,-1-2-1,3 1 0,1-1 0,0-2 0,4 2 0,0 0-1,2 0 1,1 0-1,0-2 0,1 2 1,0 0-1,1 1 1,1-1-1,-1 0 1,-1 0 0,1 1 0,-1-2-1,1 2 2,1-1-1,0 1 0,-1-1 0,0 1 0,1-1-1,1 1 1,-1-1-1,0 1 1,-1 0-1,0-1 0,1 1 1,-1-2-1,0 1 0,2 0 0,-1-1 0,3 1 0,0-1 1,1 1-1,0 0 0,1 0 0,0 0 1,0 1-1,2 0 0,-1 1 1,2-1-1,1 1 0,0-1 0,0 1 0,3-1 1,1 0-1,0 0 1,3 0-1,-1 0 0,-1 0 1,2 0 0,0 0-1,-1 0 0,2 0 1,-2 0-1,2 0 0,-1-1 0,3 1 1,0-1-1,-1 0 0,2 0 1,-1 1-1,1-2 0,-1 1 1,0 1-1,0-1 0,1 1 0,0-1 0,2 1 0,-1-1 0,-1 1 0,2-1 1,-2-1-1,1 1 0,-3-1 0,1 0 0,-2-1 0,1 2 0,-1-1 0,-3-1 0,-1 2 0,0-1 0,-4 0 0,0 0 0,-3 0 0,-1 0 1,-3-2-1,-3 2 0,-1-2 0,-3 1 1,-2-1-1,-4 1 1,-2-1-1,-2 1 0,-5 1 0,-2-1 0,-3 1-1,-9 2-1,11-2-5,-11 2-21,-6-16-11,-1 1 2,-7-10-2,-2-7 2</inkml:trace>
  <inkml:trace contextRef="#ctx0" brushRef="#br0" timeOffset="17420.4834">3121 7649 13,'0'0'20,"-3"-14"1,3 14 1,-5-20-3,5 20-2,-12-22-4,3 8-1,1 1-2,-4 0-2,0 2 0,-2-1-3,-3 4 1,0-1-2,-3 3-1,-2 0 1,-2 2-1,-1 1 0,-2 3-1,-2 1 0,0 3 0,-1 0 0,1 3 0,-3 5-1,1 1 1,-2 2 0,3 4 0,-1 0 0,2 5 0,1 3 1,3 3-1,2 2 0,7 4-1,3 1 1,6 3-1,4-1 1,6 1-1,8-3 0,7-1 1,8-6-2,6-3 1,4-3 0,5-4-1,1-5 0,0-3 0,-4-3 0,-3-2 0,-6-3 0,-7-2-1,-5 0-2,-7-3-1,-1 4-6,-9-3-12,0 0-13,10-11 0,-10 11 1,14-17 0</inkml:trace>
  <inkml:trace contextRef="#ctx0" brushRef="#br0" timeOffset="17984.5962">3362 7530 22,'0'0'22,"-2"-10"2,2 10 2,0 0-9,0 0-2,0 0-3,0 0-3,0 0-1,2 15-1,0 8-2,-1 10 1,2 11-2,-2 10 0,2 9 0,-1 6-1,2 2 0,-1-2-2,-1-4 0,-1-5 0,-2-8-1,0-10 1,-1-7-1,1-6 0,-1-7-1,2-5-3,-2-6-4,2-11-8,0 0-9,0 0-5,18-16-1,-11-7 1</inkml:trace>
  <inkml:trace contextRef="#ctx0" brushRef="#br0" timeOffset="18293.658">3604 7558 43,'9'-13'26,"-6"-2"0,-3 15 1,0 0-9,0 0-3,5 29-2,-5-3-3,0 11-3,0 8-2,3 8 1,-1 6-1,2 1-2,0-4-2,1-2 0,0-6 0,0-8-1,0-6 0,-2-9-1,1-6-4,-2-7-3,2-2-6,-4-10-7,0 0-10,0 0 0,0 0-1,0 0 2</inkml:trace>
  <inkml:trace contextRef="#ctx0" brushRef="#br0" timeOffset="18571.7136">3469 7969 63,'0'0'32,"-10"-10"0,10 10 0,5-16-11,-2 2-5,4 4-5,-1-5-4,6 2-3,1-2-1,2 2-2,1 0 1,-1 4-2,1 2-1,-2 0-2,0 5-3,-4 1-7,4 9-8,-3 3-13,1-1 0,3 6 0,-2-2 2</inkml:trace>
  <inkml:trace contextRef="#ctx0" brushRef="#br0" timeOffset="19135.8264">3847 8065 31,'0'0'27,"0"0"4,0 0-3,0 0-3,0 0-4,11-3-3,-11 3-5,13-7-5,-4 4-3,4 2-2,2 2-1,2 5 0,0 4 0,0 4-1,0 5 0,-3 3 0,-2 5 0,-3 1-1,-5 2 1,-2-2-1,-4 0 0,-1-3 0,-4-3 1,-3-2-1,-3-5 0,1-4 0,-1-2 0,1-3 0,2-3 1,-1-2-1,1-2 1,2-2-1,8 3 1,-15-15 0,7 3 0,1 0 0,2 1-1,2-1 1,0 1 0,3 11-1,0-15 0,0 15 1,8-3-1,1 5 0,2 3 0,2 1 1,2 2-1,3 1 0,1 2 0,1 0 1,-2-1-1,-1-1 0,-4-1 0,-2-3-2,0 1-4,-11-6-11,0 0-17,11-6-1,-11 6 1,7-20-1</inkml:trace>
  <inkml:trace contextRef="#ctx0" brushRef="#br0" timeOffset="19736.9466">4421 7586 12,'0'0'21,"3"-10"0,-3 10 3,0 0-5,0 0-2,-10-13-3,10 13-3,-11-7-2,11 7-2,-18-5-2,5 4 0,1 3 1,-3 1-2,-4 4 1,-1 1-1,0 5 0,-3 1-1,3 7 1,1 1-1,0 7 1,5 3-1,4 5 0,5 1-1,6 3 1,4 0-1,5 0 0,6-4 0,4-3-1,5-5 0,1-5 0,1-6 0,0-4 0,-3-4-1,-3-4 0,-1-3-2,-6-5-3,3 1-6,-7-5-16,-2-5-7,4 2 1,-4-7-1,4-1 1</inkml:trace>
  <inkml:trace contextRef="#ctx0" brushRef="#br0" timeOffset="20181.0354">4637 7590 28,'-3'-13'22,"3"13"3,0 0 0,1-11-10,-1 11 0,0 0-1,1 20-2,2-4-3,-1 11 0,3 6-3,-1 10 0,1 4-1,-1 4 0,2 1-3,-1-1 0,-2-4 0,0-4-1,-1-6 0,-1-6-1,-1-8 0,0-4-3,1-4-3,-1-15-6,1 10-8,-1-10-7,5-10-4,2-3-1,-2-10 2</inkml:trace>
  <inkml:trace contextRef="#ctx0" brushRef="#br0" timeOffset="20452.0896">4843 7573 61,'8'-25'31,"-6"1"-3,3 10-1,-5 14-8,0 0-5,4 15-2,-3 8-4,2 8-3,-1 6-1,2 13 0,-1 2 0,2 6-1,1-2-2,-2 0 0,1-5-1,-1-5 1,1-6-3,-3-10-1,4-3-5,-5-12-7,3-4-12,-4-11-6,0 0 1,0 0-2,3-12 2</inkml:trace>
  <inkml:trace contextRef="#ctx0" brushRef="#br0" timeOffset="20715.1421">4719 7897 65,'0'0'32,"-16"7"1,16-7-1,0 0-10,0 0-8,9-14-3,-2 3-3,5 1-3,3-2-2,2-1-1,2 3-1,-1-1 0,2 2-3,-3-1-2,1 8-6,-4-3-11,-3 3-14,2 4 2,-4 2-1,1 4-1</inkml:trace>
  <inkml:trace contextRef="#ctx0" brushRef="#br0" timeOffset="21270.2532">5066 8039 54,'9'19'26,"-9"-19"3,0 0-1,0 0-14,9 4-2,-9-4 1,8 2-3,1 1-2,-9-3-2,18 8-3,-6-1 0,-1 5-1,0 4-1,-2 3-1,-2 7 2,-3 2-2,-3 1 1,-4 2 0,-3-1-1,-4-1 1,-3-5-1,-1-2 1,0-5-1,-1-4 1,1-5 0,2-1 1,-1-5 0,3-1 0,2-4 1,8 3-1,-16-13 1,10 2-1,-1-1-1,3-4 1,0-1-1,0-2-1,3 1 1,2 1 0,1 2-1,2 4 0,-4 11 1,14-7-1,-3 11 0,1 6 1,1 3-1,3 5 0,4 3 0,2 2 0,-1 1 1,1-2-2,-1 0 0,-2-5-3,0 2-5,-8-10-13,-2-3-13,1-5 0,-10-1-1,15-17 0</inkml:trace>
  <inkml:trace contextRef="#ctx0" brushRef="#br0" timeOffset="21963.3918">5218 7832 27,'0'0'21,"0"0"1,0 0 4,0 0-12,0 0 0,0 0 1,0 0-1,0 0-1,0 0-1,0 0-3,0 0 0,0 0-3,0 0 0,0 0-2,12 7 0,-1-7-1,3-1-1,5 1 0,5-2-1,3 2 0,1-1 0,-1 0 0,-2 1 0,-2-2-1,-5 2 0,-5-1-3,-3 4-3,-10-3-9,0 0-17,11-6-2,-11 6 0,0 0-1</inkml:trace>
  <inkml:trace contextRef="#ctx0" brushRef="#br0" timeOffset="23106.6204">5656 7640 36,'0'0'23,"0"0"1,0 0-3,0 0-5,0 0-3,0 0-2,4 20-2,-2-4-1,0 9-2,2 6 1,-2 6-1,3 8 0,-3 0-1,2 3 0,-3-3-1,2-3 0,-4-9-1,2-5 0,-2-8 0,2-3-1,-1-17 1,-1 17-1,1-17 1,0 0 0,0 0 0,0 0-1,1-19 1,1 5-1,-1-7 0,1-4 0,0-7-2,2-5 0,0-1 0,0 0 0,2 1 0,-1 2 0,1 3 0,-1 6 0,0 3 0,-1 7 0,0 1 0,-1 3 0,0 1 0,-3 11 0,6-17 1,-6 17-1,4-13 0,-4 13 0,0 0 0,0 0-1,0 0 1,9 5-1,-3 11 1,2 6-1,3 6 1,1 4-1,6 3 1,1 1 0,2 0 0,-2-3 0,0-5 0,-4-5 1,-1-5-1,-2-5 0,-6-3 0,-6-10 0,7 11 1,-7-11-1,0 0 1,0 0 0,7-19-1,-3 5 1,0-6 0,2-6-1,0-6 0,2-5 0,0-2 0,1-2 0,-2 1 0,-1-1 0,0 4 0,-1 5-1,-1 6 1,-1 6 0,-1 5-1,-1 3 0,-1 12 0,0 0 0,2 12 0,1 7 2,0 9-2,1 6 2,3 8-1,1 5 1,1 4-1,0 0 1,1-2-1,1-4 0,-2-4 0,-1-6 1,-1-6-1,-2-4-1,1-4-2,-4-10-1,1 2-5,-3-13-7,0 0-14,0 0-7,1-10 3,3-2-2</inkml:trace>
  <inkml:trace contextRef="#ctx0" brushRef="#br0" timeOffset="23790.7572">6323 7834 49,'10'-12'26,"4"6"3,-14 6 0,12-16-13,-12 16-3,0 0 0,0 0-4,0 0-2,0 0-2,-15 0-1,4 10-2,-1 3 0,-2 5 1,1 1-1,0 6 0,2-1 0,2 2-1,4-2 1,3-2-1,2-4 0,3-1 0,1-6 0,-4-11 0,11 16 0,-11-16 1,14 4-1,-14-4 1,13-3-1,-4-3 0,-9 6 1,15-20-1,-7 7 0,-2-1 0,0-2-1,-1-2 1,-1 1-1,-2 4 1,0-1-1,-2 14 0,1-19 0,-1 19 0,0 0 0,0 0-1,0 0 1,0 0-1,-1 17 1,2-1 0,1 9-1,2 1 1,0 8 0,1 2 0,2 1 1,0 1-2,0-1 2,0-3-1,-3-1 0,-1-5 0,-2-2 1,-3-2 0,-2-4-1,-4-5 2,-2-2-1,-3-4 0,-1 0 0,-2-5 0,-1-1-1,-1-3 0,0-2-1,0-2 0,3-2-3,-3-6-4,8 4-9,0-6-14,4-6-5,6 0 0,2-6 1</inkml:trace>
  <inkml:trace contextRef="#ctx0" brushRef="#br0" timeOffset="24821.9634">6645 7685 22,'0'0'21,"7"-10"2,-7 10 1,0 0-8,0 0 0,0 0-2,0 13-2,1 3-3,-1 4-2,2 9 1,0 5-2,2 6 0,-2 3-2,2 1-1,-1-2-1,0-1 1,-3-7-1,1-3 1,-2-8-1,2-5 1,-3-6 0,2-12 0,-3 14 2,3-14-1,0 0 0,-6-13 0,0-2-1,2-6 0,-2-8 0,0-7-2,-1-8 0,-1-5-1,2-2 1,1 1-1,1 2 0,2 5 0,1 5 0,3 7 0,2 4 1,1 7-2,4 4 1,3 4-1,1 3 1,4 2-2,2 6 2,2 3 0,2 6-1,1 6 2,-1 4-1,-3 4 0,-1 5 0,-4 2 1,-4 0-1,-5 0 0,-5 0-1,-3-1 1,-5-3 0,-3-4 0,-1-1 0,-2-4 0,0-3 0,-1-4 1,1-1-1,2-3 0,1-3 1,10-2-1,-14-1 1,14 1-1,0 0 1,-8-13-1,8 13 1,1-14-1,-1 14 0,6-11 0,-6 11-1,11-8 1,-2 6 0,0 2-1,3 5 1,2 3 0,1 5-1,4 2 1,0 6 0,2 3 0,-1 1 0,0 3 0,-3 2 0,-1-4 0,-5 1 0,-3-2 0,-5-3 0,-4-1 0,-4-4 0,-5-1 0,-4-2 1,-3-2-1,-3-1 1,-2-3 0,-2-2-1,0-5 2,-1-2-2,1-3 2,1-3-2,0-3 0,3-3 0,2-1 0,2-1-1,3-1-1,5 2-2,1-5-2,7 6-6,-2-6-9,8 2-15,3 3 0,1-2 2,6 2-2</inkml:trace>
  <inkml:trace contextRef="#ctx0" brushRef="#br0" timeOffset="25318.0626">7070 7841 45,'0'0'25,"0"0"3,5 22 0,-1-4-12,-2 2-3,5 8-1,0 0 2,3 6-4,-1-1-3,2-4-3,-1-4-1,0-3 0,-3-7-2,-3-3 0,-4-12 1,5 11 0,-5-11 0,0 0 1,0 0 0,0 0 0,-9-18 0,6 6-1,-2-4 1,1-5-2,-1-6 1,0-1-2,2 0 1,1 1 0,2 1 0,2 3 0,3 3 1,3 6-1,2 3 1,2 7-1,1-2 0,1 4 0,1-1 0,0 1 0,-3 2-1,1-1-1,-1 1-2,-12 0-17,13-11-16,-4 4-1,-4-7 1,4-2-2</inkml:trace>
  <inkml:trace contextRef="#ctx0" brushRef="#br0" timeOffset="28114.6218">7992 7937 0,'-9'2'2,"-1"-4"1,10 2 2,-14-1 1,14 1 2,-13 0 2,13 0 0,0 0 3,-9 6 0,9-6 0,0 0 1,-9 4-1,9-4-1,0 0 0,0 0 0,0 0-1,0 0-1,0 0 0,0 0-1,14 11-2,2-11 0,7 4-1,5-5-1,8 2-1,4-3-1,5 0-1,1 1-1,-1-1 1,-7 0-1,-3 0-1,-5 2 0,-8-1 0,-5 2-1,-8-2-2,-9 1-4,10-1-5,-10 1-7,0 0-12,0 0-1,0 0-1,0 0 1</inkml:trace>
  <inkml:trace contextRef="#ctx0" brushRef="#br0" timeOffset="28452.6894">8095 7801 45,'-11'3'22,"11"-3"3,0 0-2,0 0-10,0 14-2,0-14 0,7 26-1,-4-5 0,5 8-2,-2 3-1,2 9 0,-1-4-1,1 4-3,-1-3-1,0-1 0,0-6-3,-4-6-3,3-2-7,-2-6-12,-4-17-8,10 16 0,-10-16 0,17-5-1</inkml:trace>
  <inkml:trace contextRef="#ctx0" brushRef="#br0" timeOffset="29332.8654">9056 7774 33,'-9'-3'25,"9"3"3,0 0-1,0 0-7,0 0-5,0 0-3,0 0-2,0 0-2,1 15-2,1 3-2,2 8 0,-1 7-1,1 8 1,-2 2-1,2 6 1,-2-1-2,-1-3-1,0-3 0,0-3 0,-1-9-1,0-4 0,0-8-1,0-3-2,1-4-3,-1-11-6,0 0-13,5-11-6,-4-7 0,6-1-2,-1-10 3</inkml:trace>
  <inkml:trace contextRef="#ctx0" brushRef="#br0" timeOffset="29611.9212">9312 7655 58,'1'12'27,"4"15"1,-7 3-1,0 8-14,3 9-1,-3 4-1,2 4-3,-1-2-2,2-1-2,1-6-2,1-5 0,2-6-1,-1-7 0,2-5-3,-1-8-3,2-2-8,-7-13-14,0 0-2,11 8-2,-14-19 1,3 11 0</inkml:trace>
  <inkml:trace contextRef="#ctx0" brushRef="#br0" timeOffset="29858.9706">9088 8039 67,'-16'6'31,"-1"-7"1,17 1 0,-9 3-14,9-3-6,10-3-1,0-1-2,9 3-3,1-4-2,3 3-2,1-1-1,3-2-3,-2 4-1,-2-5-7,3 2-12,-3 2-12,-4-5 1,4 4 0,-2-7-1</inkml:trace>
  <inkml:trace contextRef="#ctx0" brushRef="#br0" timeOffset="30175.0338">9636 8008 44,'0'0'27,"0"0"2,0 0-1,-9 11-7,9-11 0,0 0-4,18 7-3,-7-7-4,9 5-1,0-5-3,7 3-2,2 0-1,0-1-1,-2-1 0,-2 2-1,-4-1-1,-5-2-3,-1 1-2,-15-1-5,15-3-14,-6 1-12,-9 2 2,12-10-1,-7-1 0</inkml:trace>
  <inkml:trace contextRef="#ctx0" brushRef="#br0" timeOffset="30604.1194">10439 7899 30,'0'0'22,"18"-6"2,-18 6 0,-2-14-7,2 14-2,-12-14-1,12 14-3,-20-14-3,9 11 0,-3-2-2,1 5 1,-3 1-2,3 7 0,-3 3-1,3 7 0,-1 6 0,4 6-1,0 2 1,6 4 0,2 0-1,7 0 0,2-2 0,8-2-1,4-8 0,6-3-1,3-6 0,2-3-1,0-5 1,0-6-1,0-2-1,-5-7 0,-2 0-6,-6-10-12,-5-3-15,2-1 0,-7-11-1,1-3 0</inkml:trace>
  <inkml:trace contextRef="#ctx0" brushRef="#br0" timeOffset="30989.1966">10336 7267 45,'0'0'23,"0"0"4,0 0 0,-1 14-11,2-1-3,-2 3-2,3 8 1,-3 2-2,4 6-1,-3 0-2,3 3-4,-1-1 0,1 0-1,-1-8-1,0-2 0,1-6-4,-3-4-5,2-3-11,-2-11-11,0 0-2,8 4 0,-6-19 0</inkml:trace>
  <inkml:trace contextRef="#ctx0" brushRef="#br0" timeOffset="31283.2554">10515 7204 59,'0'0'27,"1"11"1,-2 2-3,-2 7-15,-1 2-1,2 7 0,-2 1 1,2 4-4,1 1-3,1 0 0,-1-6-2,2-3 0,0-4 0,0-5 0,1-3-3,-2-14-3,0 10-9,0-10-10,0 0-6,3-16 0,-3-4 0,5 1-1</inkml:trace>
  <inkml:trace contextRef="#ctx0" brushRef="#br0" timeOffset="31769.3526">10443 6667 20,'-12'-17'23,"12"17"3,-19-13 1,19 13-5,-14 5-8,4 5-2,3 9-1,-3 2-2,5 8-1,0 0-2,3 5-3,1 1 0,4 0 1,3-4-1,5-2 0,4-8 1,3-3-1,4-6 1,2-4 1,1-7-3,1-4 0,1-8-2,-2-3 1,-4-5-2,-1-5 2,-5-3-2,-2-3 0,-6-4 3,-4-2-4,-7 1 3,-5 1-1,-5 4 1,-5 3-1,-4 5 0,-5 5 0,0 6 0,-1 6-1,1 6-1,1 6-1,4 8-2,1 3-6,8 11-8,5 7-14,2 8 0,11 8 1,5 2 1</inkml:trace>
  <inkml:trace contextRef="#ctx0" brushRef="#br0" timeOffset="32364.4716">10780 7927 2,'11'14'14,"-11"-14"1,0 0 4,0 0-4,0 0 0,0 0 1,0 0 1,0 0-1,0 0 0,12 13 0,-3-12-2,7 5-2,2-6-2,10 5-2,2-5-2,6 2 0,1-3-2,2 1-1,-3-1-1,-1 1-1,-7-2 0,-4 2-1,-8-1 0,-4 1-2,-12 0-2,10-1-2,-10 1-9,0 0-9,0 0-10,0 0 1,0 0-1,0 0 3</inkml:trace>
  <inkml:trace contextRef="#ctx0" brushRef="#br0" timeOffset="32756.55">11437 7713 48,'0'0'22,"0"0"2,-8-2 1,9 13-12,1 5-2,-1 6-1,2 8-1,-2 5 2,3 9-2,-2 0-1,1 3-2,-1-3-2,-1-2-1,-1-3-1,1-7-1,-2-5-1,1-5-1,0-4 0,-1-7-4,2 0-6,-1-11-9,0 0-10,0 0-1,2-12-1,5 1 2</inkml:trace>
  <inkml:trace contextRef="#ctx0" brushRef="#br0" timeOffset="33055.6098">11618 7675 60,'0'0'28,"0"0"1,3 13 0,-5 7-16,3 9-1,-3 3-3,4 12 1,-3 3-1,2 6-4,0-3-2,1 0 0,1-5-2,0-4 1,0-6-2,-1-6-1,2-7 1,-1-6-3,1-2-2,-4-14-4,5 13-7,-5-13-10,0 0-5,5-10 0,-7-4 0,2 14 2</inkml:trace>
  <inkml:trace contextRef="#ctx0" brushRef="#br0" timeOffset="33341.6668">11431 7976 56,'-11'4'31,"11"-4"0,0 0 1,0 0-7,0 0-10,0 0-3,16 5-3,-5-6-2,7 2-2,3-1-1,5 2-2,1-4 0,1 2-2,-1 2-4,-5-5-17,-2-1-13,-2 0-1,-9-9 1,-1 2-2</inkml:trace>
  <inkml:trace contextRef="#ctx0" brushRef="#br0" timeOffset="45638.1256">5189 7891 7,'0'0'10,"0"0"1,0 0 0,0 0-1,-11-1 0,11 1 2,0 0-2,0 0 0,0 0-1,0 0-1,-9 1 0,9-1 1,0 0-1,0 0 0,0 0 0,0 0 0,0 0-2,0 0 1,0 0-2,0 0-1,0 0-1,0 0 0,0 0 0,0 0 0,12 1 0,-12-1-1,18 0 1,-6-1-1,3 1 0,0 0-1,2 0 1,-2-1-1,1 2 0,-1-4 0,0 3 0,-1-2-1,-3 2 1,-1-1-1,-1 0 0,-9 1 0,12 0 1,-12 0-1,0 0 1,0 0-1,0 0 1,0 0 0,0 0 0,0 0-1,0 0 1,0 0 0,-13-1-1,4-3 0,-4 1 1,-1 0-1,-4 0-1,-3 0 1,-4 2 0,-1 1 0,-1 1 0,-1 2 0,2 0 0,0-2 0,4 4 0,2-4 0,5 4 0,5-5 0,10 0 1,-12 2-1,12-2 0,0 0 1,0 0-1,0 0 1,0 0-1,17 1 1,-4-1-1,1 2 0,5-2 1,3 0-1,1 1 0,3-1 0,-1 0 1,-2-1-1,0 1 0,-3-2 0,-2 1 0,-4 2 0,-2-2 0,-2 2 0,-10-1 1,9 0-1,-9 0 0,0 0 0,0 0 1,0 0-1,0 0 1,-10-2-1,10 2 1,-18-1-1,6 0 0,-1 1 0,-4 0 0,-2 1 0,-1 0 0,-1-1 0,0 1 0,0 0 0,3 1 0,2 0 0,3-1 0,4 0 0,9-1 0,0 0 0,0 0 1,0 0-1,24 6 1,-2-6 0,5 1 1,2-2-1,5 1 1,-1-2-1,-1 1 0,-6-1-1,-4 0 1,-6 1-1,-4 0 0,-12 1 0,12 1-1,-12-1-1,0 0-2,0 0-4,0 0-15,0 0-12,15 6 0,-5-11 0,6-1 0</inkml:trace>
  <inkml:trace contextRef="#ctx0" brushRef="#br0" timeOffset="50144.0268">5359 8039 2,'0'0'8,"0"0"0,0 0-1,0 0 1,0 0 0,0 0-1,0 0 1,-1 11 0,1-11 0,0 0-1,0 0 2,4 10-2,-4-10 0,0 0 0,3 13-1,-3-13 0,4 13 0,-4-13-1,6 14 0,-6-14-1,8 18 0,-4-7-1,2-1 0,-2 3 0,2 1 0,-1 4 0,1 2-1,0-1 1,0 2-1,-1 2 2,2 0-2,-3 0 1,3 2-2,-2-2 1,1 2 0,0 0 0,1 3 0,-2-1 0,1 2 0,-1 1 0,1 1-1,0-2 1,-1 2-1,0-2 0,-2-1-1,3-1 0,-1 0 0,1-3 0,1-1 0,-1 1 1,0-1 0,0-1 0,1 0-1,0 1 1,-1-1-2,1-1 2,-2 0-1,1-1 0,1 1-1,0-1 2,-1-2-1,0 2 0,1 0 1,-1 0-1,1-2 0,0 1 1,0 0-1,-1-1 0,1-1 1,-1 0-1,2 0 1,0 0-1,0 0 0,2 0 1,0-2-1,-1 0 0,3 1 1,-1-1-1,1-1 0,-1 0 0,2 0 1,-1-1-1,2 1 0,2-2 1,0 1-1,2 1 0,-1-1 1,1 1 0,0-1-1,1 2 1,-1 0 0,-2-1-1,-1 0 1,2 0 0,-1 0-1,1-1 0,-2 1 1,2-3-1,1 0 0,0 1 1,0 0-1,1-1 0,0 1 1,2 1-1,1 0 0,1-2 1,-2 2 0,1-1-1,2 0 1,-2 0-1,0 0 1,1-1-1,0-1 0,1 1 0,0 0 0,0-1 0,2 0 0,2-1 0,0 2 0,0-2 0,1 1 0,1-1 0,2-1 0,1 2 1,0-2-1,0 1 0,1-2 0,-1 1 0,0-2 1,1 0-1,0 0 0,-1-2 0,-1 0 0,1-1 1,-1 1-1,1-2 0,0 1 1,-2-2-1,0 1 0,0-2 1,0 1-1,0-1 0,-1 0 0,1-1 0,-2 1 1,0-1-1,0 1 0,-1-2 0,2 0 0,0 0 0,0 0 0,1-2 0,1 2 0,1-3 0,3 2 0,0-2 0,1 0 1,2 1-1,0-1 0,2-2 0,-1 1 0,0-1 0,1 0 0,0-1 0,-1 1 0,1 0 0,0 0 0,1 1 0,-1 0 0,0 0 0,0 1 0,1-1 0,-2-1 0,0 0 0,-2 0 0,0-1 0,-1-1 0,-1 0 0,-1 0 0,0-1 0,-2 0 0,1-1 0,0 1 0,-3-1 0,0 0 0,0-1 0,0 0 0,0 0 0,0-1-1,-1-1 1,0 0 0,0-1 0,-2-3 0,2-1 0,0 2 0,1-2-1,-1 2 1,1-1-1,0 1 1,0-1-1,1 2 1,-1 1-1,1-3 1,-1 1 0,1-1 0,-2-1 0,0 0 0,-1-1 0,-2 0 0,0-1 0,-2 0 0,-1 1 1,-1 0-1,-2-1 0,1 0 0,-3-1 0,1 1 0,0-1 0,-2 1 0,0-3 0,-1 3 0,0 0 0,-2 2 0,1 0 0,-1 1 0,-2 1 0,0-1 1,1 1-1,-1-1 1,0 1 0,0-1 0,0 0 0,1 1 0,-2 0-1,0 0 2,0 2-2,-1 0 0,1 1 0,0-1 0,-2 1 0,1 0 1,0 1-1,-2-1 0,1 1 0,0 2 0,-1-2 0,-1 1 1,1 0-1,-1 0 0,1-1 0,-1 0 0,-1-1 0,0 1 0,-1 0 0,1-1 1,-2 1-1,0 2 0,0-2 0,-1 2 0,0 1 0,0-1 0,0 1 1,-4 10-1,7-17 0,-7 17 0,6-14 0,-6 14 0,4-12 0,-4 12 1,3-11-1,-3 11 0,0 0 0,5-14 0,-5 14 0,0 0 0,7-13 0,-7 13 0,0 0 0,0 0 0,4-13 0,-4 13 0,0 0 0,0 0 0,0 0 0,0 0 0,0 0 0,0 0 0,0 0 0,0 0 0,0 0 0,0 0 0,0 0 0,0 0 0,0 0-1,0 0 1,0 0 0,0 0-1,-14-2 1,14 2-1,-16 9 1,4-2 0,-4 4-1,-2 2 1,0 2 0,-2 0 0,2 1-1,-2 0 1,3-1 0,1-2 0,4-3 0,3-2 0,9-8 1,-13 10-1,13-10 0,0 0 0,0 0 0,0 0 0,0 0 0,0 0-1,10-7 1,-10 7 0,16-17-1,-4 7 1,3-2 0,0-2 0,2 0-1,0 0 1,1 1 0,-1 2-1,-1 1 1,-1 1 0,0 2 0,-1 1 0,-2 1 0,-1 2-1,-1-1 1,-10 4 0,15-3 0,-15 3 0,10-2 0,-10 2 0,0 0 0,0 0 1,0 0-1,0 0 0,0 0 0,0 0 0,9-3 0,-9 3 0,0 0 0,0 0 0,0 0 0,0 0 1,4 12-1,-4-12 0,7 14 1,-7-14-1,11 22 1,-4-7-1,1 3 0,0 0 1,0 2-1,1 1 1,-1 0-1,-1 1 0,0-2 1,1-1-1,-2-4 0,-1-1 1,0-2-1,-5-12 1,6 15-1,-6-15 0,0 0 0,0 0-1,0 0-2,0 0-4,0 0-18,0 0-11,3-15 1,-4 2 0,-3-7-1</inkml:trace>
  <inkml:trace contextRef="#ctx0" brushRef="#br0" timeOffset="51835.365">10180 7415 20,'0'0'18,"0"0"1,0 0-4,0 0-2,2-12 0,-2 12 0,0 0-2,0 0-1,0 0-2,0 0-2,0 0-1,0 0-2,0 0-2,0 0-1,0 0 1,-10 10 0,10-10 1,-9 9 2,9-9-1,-14 5 1,5-1 0,-3-4-1,-1 1 1,-1-3-2,-3-1 1,-2-1-1,-1-1 1,0-4 0,0-1 0,-3-2 0,4-1-1,-2-5 1,3 1-1,1-4 0,4 1 0,-1-2-1,3-1 0,3-1 0,0-2 0,2 1 0,2-2 0,1-1-1,1-3 1,2 2-1,1-1 2,1-2-4,2 2 2,1 1-2,2 0 1,0 1 0,3 1 1,1 2-2,1 2 0,0 3 3,3 1-1,-1 3 0,2 2 0,0 1 1,-1 2-1,2 0 0,-2 2 0,0 1 0,-1 2-1,0 0 1,0 2 0,-3 1 0,0 0 0,-2 2 0,-9 1 0,12-2 0,-12 2 0,0 0 0,0 0 1,0 0-2,0 0 1,0 0 0,1-14-1,-1 14 1,-9-16-1,2 5 0,-4-2 0,-2-1 0,-3-1 0,-1 0 1,-3 1-1,-1 1 1,-2 0-1,1 2 1,-1 1 0,2 3 0,2 3-1,1 0 1,4 2 0,2 1 0,12 1 0,-14 0 1,14 0-1,0 0 0,0 0 0,0 0 1,0 0-1,15 8 1,-2-4-1,5 2 1,4 1 0,5 0 0,3 1 0,2-1 0,-1 2-1,0-4 1,-3 1 0,-2-1-1,-4-3 1,-5 1-1,-2-2 0,-4 0 0,-2-1 0,-9 0 0,11 1 0,-11-1 0,0 0 0,0 0 0,0 0-1,0 0 1,0 0 0,7 13 0,-7-13-1,-2 13 1,0-3 0,0 3 0,0 3 0,-1 4 0,0 0 0,0 4 1,0 0-1,0 2 0,0-2 1,0 0-1,1-2 1,0-2-1,0-3 0,0-1 0,2-4 2,-1 0-5,1-12-9,0 0-21,0 0 0,0 0 0,1-15-2</inkml:trace>
  <inkml:trace contextRef="#ctx0" brushRef="#br0" timeOffset="54313.8606">12158 8039 14,'10'-6'12,"-10"6"0,0 0 0,0 0 2,10-2-2,-10 2 0,0 0-3,0 0 1,0 0 0,0 0 0,0 0-1,0 0 0,0 0 0,0 0 0,0 0 0,0 0 0,0 0-2,0 0 1,15 7-2,1-5 0,1-3 0,10 3-1,2-3-1,8 2 0,3-2-1,5 1 0,3-1 0,4 1-1,2-1 0,0 1 0,0 0-1,-4 0 0,-7-1 0,-3 1 0,-8-1-1,-6 1 1,-8 0-1,-5-2 1,-13 2-1,12 0 0,-12 0 0,0 0-1,0 0 0,0 0 0,0 0-1,0 0-1,0 0-2,0 0 0,-3-12-2,-1 1-3,4 11-3,-9-21-6,4 9-3,-4-3-3,-1-2-3,1 4 0,-5-4 2,3 6 5,-3-3 7,1 4 9,2 1 8,-1 0 7,12 9 8,-18-11 4,18 11 4,-8-4-2,8 4-2,0 0-3,0 0-2,0 0-4,0 0-4,0 0-2,0 0-2,11 14-2,-2-7-1,4 4 0,1 3 0,4 3-1,2 1 0,3 5 0,-1-4 0,0 2 0,0 0 0,-2 0-1,-2-2 1,-3 0-1,-3-2 0,-5 2 1,-4 0 0,-9 0-2,-5 0 2,-4 2-1,-5 0 1,-2 1-1,-3-2 0,1-1-1,2-3-1,1-4-2,9 1-8,-1-4-15,4-8-7,9-1 0,0 0-1,8-20 1</inkml:trace>
  <inkml:trace contextRef="#ctx0" brushRef="#br0" timeOffset="58683.7343">3873 8367 0,'0'0'10,"0"0"1,0 0-2,0 0 0,0 0 1,0 0 1,0 0 1,0 0 2,0 0-2,0 0 0,0 0-1,0 0-2,0 0-1,0 0-1,0 0-1,10-1-1,-10 1 0,12-2-1,-12 2-1,16-3 1,-5 1-1,1 1-1,-2 1 1,3 0-1,-2 0-1,0 2 0,0 0 0,1 2 0,-2-1-1,0 2 1,1 0-1,-1 1 1,-1-2-1,1 2 1,-10-6-1,16 14 1,-16-14 0,11 14-1,-11-14 1,9 14-1,-9-14 1,5 15-1,-5-15 1,3 14 0,-3-14-1,1 13 1,-1-13 1,-2 13-1,2-13 1,-5 12 0,5-12 0,-7 11 0,7-11 0,-10 11 0,10-11 0,-16 9-1,6-5 1,0 0-1,-2 0 0,-1 0 1,-1 2-1,-2-1 0,-1 0 0,1-1 0,-1 2 0,0-1 0,-1 0 0,3 0 0,0-1 1,2 1-1,0-2 0,1 1 1,2-2-1,0 1 0,10-3 1,-15 3-1,15-3 1,-10 1-1,10-1 1,0 0-1,0 0 1,-10 1-1,10-1 1,0 0-1,0 0 0,0 0 0,0 0 1,0 0-2,0 0 0,-9 4 0,9-4 0,0 0 0,0 0 0,0 0 0,0 0 0,0 0 0,0 0 0,0 0-3,0 0-13,0 0-21,0 0-1,0 0 0,12-23 0</inkml:trace>
  <inkml:trace contextRef="#ctx0" brushRef="#br0" timeOffset="61109.2194">13848 8086 22,'0'0'17,"0"0"1,0 0-1,0 0 0,0 0-3,0-13-1,0 13-2,-3-11-2,3 11-2,-7-14 0,7 14 0,-10-17-2,10 17 2,-13-16-2,4 9-1,0 1 0,-1 0-1,-1 4-1,-2-1 0,0 4 0,-2 1 1,0 5-1,-1 0 1,1 5 0,-1 4 0,1 3 0,1 4 0,2 2 0,2 2-1,5 0-1,2 2 1,7 1-1,5-3 1,7 0-2,4-5 1,3-1-1,6-4 1,2-2 1,1-6-2,-2-2-1,-1-3 0,-5-5-2,0 1-3,-7-5-4,0 1-9,-5-3-12,-2-4-3,2-2 1,-5-7 1</inkml:trace>
  <inkml:trace contextRef="#ctx0" brushRef="#br0" timeOffset="61410.2796">14102 7982 22,'8'-2'20,"-8"2"1,0 0 2,0 0-5,0 0-2,0 0 0,7 23-2,-5-1-2,-2 1-1,3 9-1,-2 3-2,3 3-3,-2-1-1,3-1-1,-3-5-1,1 0-2,-1-4 0,-1-5-3,2-5-2,-4-5-3,1-12-8,1 17-13,-1-17-2,0 0-1,6-17 1</inkml:trace>
  <inkml:trace contextRef="#ctx0" brushRef="#br0" timeOffset="61710.3396">14278 7942 52,'5'-10'23,"-5"10"2,0 0 1,0 0-15,4 18 0,-4 0 1,3 8 1,-2 2-4,3 8 0,-1 3-2,3 6-2,-2-2-2,2 0-2,-2-3 0,1-3-1,-3-3-1,1-6-2,1-3-4,-4-10-7,2-2-10,0-3-7,-2-10 0,0 0-1,0 0 1</inkml:trace>
  <inkml:trace contextRef="#ctx0" brushRef="#br0" timeOffset="61981.3938">14154 8240 41,'0'0'27,"-12"-3"2,12 3 1,0 0-10,-2-10-4,2 10 0,6-14-4,-6 14-3,15-13-4,-3 7 0,0-1-3,3 1 0,1 1-2,1-1-3,2 2-2,-4-2-6,2 5-8,-2 1-11,-3-2-1,3 3-2,-5-3 2</inkml:trace>
  <inkml:trace contextRef="#ctx0" brushRef="#br0" timeOffset="62628.5232">14380 8250 24,'0'0'24,"12"6"2,-12-6 2,18-3-7,-5 1-5,0 1 0,4 2-5,-2 1-2,2 6-3,-1-2-2,-2 8 0,-1-1-1,-3 6 0,-2 1-1,-2 5 0,-4-1-1,-2 2 0,-3 0 0,-2-2-1,-3-3 1,0-1 0,-3-3-1,0-1 2,2-6-1,0-3 0,9-7 0,-13 8 0,13-8 1,0 0-1,0 0 0,-2-13 0,2 13-1,12-17 1,-12 17-1,15-19-1,-5 12 1,1 1 0,1 3-1,-1 4 1,5 4-1,-2 3 1,3 5 0,-1 3-1,-1 5 1,1 3 0,-3 1-1,-1 1 1,-4 1 1,-3 1-1,-3-5 1,-2-1 0,-2-2 1,-3-1-1,-3-3 1,-4-3 0,-2-1-1,-3-3 1,-1 0-1,-3-2-1,1 0 0,-3-6-2,4 1-2,0-7-4,5 1-10,2-1-17,1-13 2,5 3 0,1-13-1</inkml:trace>
  <inkml:trace contextRef="#ctx0" brushRef="#br0" timeOffset="63177.633">15007 8008 43,'0'0'23,"-12"-12"3,12 12-4,-19-7-7,4 5 1,0 2-1,-3 0-2,-1 7-2,-2 0-2,2 7-1,0 0-2,5 5 0,1 0-2,5 6 0,3-2-1,8 1-1,3 0 1,3-1-2,6-1 2,2 0-2,3-4 0,-1-2 0,0-2-1,-2-4 0,0-2-3,-4-8-1,2 1-8,-6-10-9,1-3-14,2-1 0,-2-6 1,4 0 0</inkml:trace>
  <inkml:trace contextRef="#ctx0" brushRef="#br0" timeOffset="63478.6932">15202 7936 48,'0'0'25,"0"0"3,-3 12 1,5 1-12,-2 9-4,-1 1 1,4 10-2,-3 2-2,4 6-4,-2 0-2,3 1 0,-3-4-2,2-3-2,0-2-3,-2-8-3,2-2-5,-4-8-9,0-15-13,0 0 2,9 4-2,-9-4 2</inkml:trace>
  <inkml:trace contextRef="#ctx0" brushRef="#br0" timeOffset="63763.7502">15410 7902 42,'0'0'25,"0"0"2,1 12 2,-3 3-13,2 5-2,1 8 0,-2 4-1,4 7-2,-2 2-4,4 7-3,-4-4 0,3 0-2,-2-5-1,0-1-1,0-6-2,-1-5-4,2-1-3,-5-9-7,1-6-15,1 1 0,0-12-1,0 0 2</inkml:trace>
  <inkml:trace contextRef="#ctx0" brushRef="#br0" timeOffset="64032.804">15247 8235 77,'0'0'34,"-9"4"-2,9-4 3,0 0-17,0 0-9,0 0 1,10-10-4,-2 6-1,3-3-3,4 1 0,2 0-1,3-1-2,1 1-2,-1-1-2,3 5-8,-7-3-11,0 0-10,-1 3 0,-5-1 0,2 1 1</inkml:trace>
  <inkml:trace contextRef="#ctx0" brushRef="#br0" timeOffset="64734.9444">15555 8325 47,'-13'11'28,"13"-11"2,0 0-2,0 0-10,9 1-2,-9-1-1,17-5-4,-7 2-4,6 3-2,3-2 0,5 5-1,-2-2 0,4 5-1,-1 1-1,1 3-1,-2 4 0,1 3-1,-7 2 0,-2 6 0,-4 2 0,-3 2 0,-5 4 0,-5-1 1,-5 2-1,-6-1 0,-3-4 1,-7-1-1,-2-5 1,-1-3 0,-2-3-1,-1-6 1,1-4 0,2-2 0,0-4-1,5-3 1,2-3-1,1-2 1,2-3-1,4-3 1,3-1-1,2-1 1,4-1 0,2 0-1,3 2 1,3 1-1,1 2 1,3 2-1,2 5 1,2 1-1,1 6 1,3 1-1,3 5 0,2 3 0,1 4 0,2 1 0,0-1 0,1 2 0,-2-2 0,-2-2 0,-1-2-1,-3-4 0,-1-1-3,-4-7-3,3 1-16,-3-4-12,-3-7-1,1-1 0,-3-10 1</inkml:trace>
  <inkml:trace contextRef="#ctx0" brushRef="#br0" timeOffset="65675.1324">15940 8158 20,'0'0'15,"0"0"0,0 0 1,0 0-2,0 0-1,0 0-2,0 0-1,0 0 1,0 0-1,0 0 0,0 0-1,0 0 1,0 0 0,0 0-2,10-1 0,1 2-2,1-2-1,8 2-1,2-2 0,7 3 0,3-2 0,6 4-1,2-3 0,3 2-1,-1 0 0,1 0-1,-2 0 0,-1-1-1,-4-1 1,-6 0-1,-5-1 0,-5 0 0,-5 0 0,-5-2-3,-10 2 0,0 0-5,0 0-6,0 0-13,0 0-7,0 0 0,-5-15 0,5 15 1</inkml:trace>
  <inkml:trace contextRef="#ctx0" brushRef="#br0" timeOffset="66576.3124">17026 8082 5,'0'0'17,"0"0"0,6-13 2,-6 13-6,0 0 2,4-12-3,-4 12-1,-2-11-1,2 11-1,0 0-2,-8-14 0,8 14-1,-9-9 0,9 9-2,-15-7 0,6 3-1,-1 2 0,-3-2 1,2 3-1,-5 0-1,2 1 1,-2 0-1,0 2 1,0 0 0,-1 2 0,0 0 0,-1 0 1,3 2-1,-1 1 0,1-1-1,2 2 0,1 0 0,3 2 0,9-10-1,-12 21 1,7-10 0,3 3 0,2 0-1,0 2 1,1-1-1,2 0 1,0 0-1,1 0 0,2 2 0,2 0-1,0-2 2,2 2-2,1-3 1,0 1 0,2-1-1,0-1 2,1-4-1,1 0 0,0 0-1,3-2 1,0-2 0,3 0 0,-1-1-1,1-1 1,0-1 0,-1 1-1,1-2 0,-2-1 1,1 0-1,-2 0 1,-1 0-1,-1-2 0,0 0 1,-2 1-1,0-1 0,-2 1 0,-2-2 0,-1 2 0,-9 1 0,15-3 1,-15 3-1,9-4 0,-9 4-1,0 0 1,11-2-3,-11 2-6,4-11-27,-4 11 0,5-12 0,-1 1 0</inkml:trace>
  <inkml:trace contextRef="#ctx0" brushRef="#br0" timeOffset="67636.5246">16847 7490 23,'0'-12'19,"0"12"1,0 0-1,0 0-1,0 0-2,0 0-3,0 0-3,0 0-2,0 0-2,0 0-1,0 0 0,0 0-1,8 11 1,-8 1-2,1 4 1,-1 2 0,0 4-1,1 0 0,0 4 0,-1-2 0,2 2 0,-1-3-1,0 0-1,-1-1 1,1 0 0,-1-2-1,1 0 1,-1-2-1,0 0 0,0-2 1,0-1-1,0-4 0,0 0 0,0-11 0,-1 14-1,1-14 0,0 0 1,0 0-1,0 0-2,0 0-2,0 0-5,0 0-15,0 0-9,-5-17 1,5 4-2,-3-8 2</inkml:trace>
  <inkml:trace contextRef="#ctx0" brushRef="#br0" timeOffset="68772.7518">16716 6953 2,'0'0'15,"0"0"1,0 0 1,-4-11-6,4 11 1,0 0 0,0 0-1,-7-12 0,7 12-2,0 0-1,-10-5-1,10 5-1,-11-1-1,11 1 0,-11 4-1,11-4 0,-15 11 1,7 0 0,0-1 1,1 6-3,-1 0 1,1 5-1,1 1 0,3 3-1,0 0 1,4 3-1,1-2 1,4 1-1,1-3 1,3 1 0,0-4-1,3-1 1,-1-5-1,2-1 1,-1-1-1,1-1 0,0-5 0,1 0 0,-1-4-1,0 1 0,0-3 1,-1 0-1,-1-3 0,1-1 0,-3 0-1,1-3 1,-1-1-1,-1-3 1,1 0-1,0-1 1,0-1-1,-1-2 1,-1-2-1,0-1 0,-2 1 0,-2-3 1,-2 1-1,-1-1 0,-4-1 0,-1 0 0,-2 1 0,-3 1 0,-1 0 0,0 2 1,-2 1-2,-1 1 1,1 1-1,-1 1 2,-1 1-2,0 0 2,-2 0-2,1 2-1,-1 1 2,0 0-2,1 2 2,-1 0-2,4 2 2,0 4-2,3 3 2,9-3 1,-14 8-2,14-8 2,-9 10-2,9-10-1,-6 14-6,6-14-14,0 0-12,-3 12 0,3-12 0,13-8-3</inkml:trace>
  <inkml:trace contextRef="#ctx0" brushRef="#br0" timeOffset="70030.0031">16742 6832 28,'0'0'21,"0"0"2,-9 0 0,9 0-4,0 0-1,0 0-2,0 0-2,0 0-1,0 0-4,0 0-3,0 0-1,12-1-1,-12 1-1,14-4-1,-3 3 0,0-1-1,2 1-1,1-2 1,1 2 0,-1 0-1,0 0 0,-1 0 1,0 1-1,-1-1 0,-3-1-1,0 2 0,-9 0-3,13 0-3,-13 0-4,0 0-13,0 0-8,0 0-1,4-11 0,-4 11 2</inkml:trace>
  <inkml:trace contextRef="#ctx0" brushRef="#br0" timeOffset="70457.0886">16700 6662 5,'0'0'15,"3"10"1,-3-10-6,0 0 0,0 0 1,0 0-1,-5 12 2,5-12-1,-2 21 0,1-5 0,2 4 0,-2 2-2,4 5 0,-2 0-2,5 1 0,-1-2-2,1-1 0,4-3-2,1-2 1,1-5-1,2-2-1,1-6-3,-2-1-4,5-5-5,-3-3-10,-2-5-9,6 1-1,-4-9-1,4 3 1</inkml:trace>
  <inkml:trace contextRef="#ctx0" brushRef="#br0" timeOffset="70825.1621">16979 6700 5,'0'0'19,"0"0"2,0 0 2,16 10-4,-7-6-5,3 6 1,1 2-3,-1 4-1,4 3-2,-4 5-2,0 3 0,-4-1-3,-1 4 2,-4-4-3,-1 0 0,-4-4-1,-2-3-2,-2-3-4,-1-3-8,7-13-9,-10 18-7,10-18-1,0 0-2,0 0 2</inkml:trace>
  <inkml:trace contextRef="#ctx0" brushRef="#br0" timeOffset="71909.379">17268 7111 24,'0'0'23,"0"0"1,0 0 1,0 0-9,0 0-2,0 0 0,-2 14-4,3-2-2,-2 1-2,2 5 1,-2 3-3,2 4 1,-2 2-1,2-1-1,-2-2 0,2-2 0,-2-3-1,1-3 0,0-5 0,0-11 0,0 14 0,0-14 0,0 0 0,0 0-1,2-12 1,0 0-1,0-4 0,1-3 0,-1-4-1,1-4 0,-1-3 0,0-1 0,0 2 0,0 2 0,-1 4 1,1 3-1,-1 6 0,0 4 0,-1 10 0,0 0 0,0 0 0,11 5 0,-5 8 0,2 2 0,1 6 0,3 0 0,1 5 0,0-1 0,0 0 0,0-1 0,-2-5 0,0-1 0,-2-5 0,-2-1 0,-7-12 1,11 12 0,-11-12 0,0 0-1,0 0 1,8-14 0,-7 1 0,0-3 0,0-4 0,1-5-1,0-5 0,1 0 0,0-1 0,-1 0 0,1 4 0,0 2 0,0 5 0,-1 5 1,0 4-1,-2 11 0,0 0 0,0 0 0,0 0 0,0 0-1,11 25 1,-6-5-1,1 4 1,0 5 0,3 3 0,0 0 0,0 0 0,-2-3 1,0-2-1,-1-5-1,0-2 0,-3-6-2,1 0-4,-4-14-4,4 13-9,-4-13-12,0 0-1,10-5-1,-7-6 1</inkml:trace>
  <inkml:trace contextRef="#ctx0" brushRef="#br0" timeOffset="72570.5111">17733 7157 42,'14'-6'26,"-14"6"1,0 0 0,0 0-8,-10-6-10,10 6 1,-17 5-2,8 0-2,-4 5-1,2 3 0,0 1 0,1 3-2,2 2-1,2 2 0,2-3-1,3 1 0,2-4-1,2-1 1,0-3 0,-3-11 1,12 15-1,-12-15 1,14 4 0,-4-6-1,-1-3 1,2-1-1,-2-5 0,1 0 0,-1-5-1,0 3 1,-3-2-1,1 0 1,-3 2-1,0 2 0,-4 11 0,4-17 0,-4 17 0,0 0 0,0 0 0,0 0-1,0 0 1,0 0 0,11 11 0,-9-1-1,3 3 1,0 5 1,2 0-1,1 3 0,1 0 0,-2 2 1,3 0-1,-2-1 0,0-1 0,-3-2 0,-2-1 1,-1-1-1,-3-1 1,-2-1 0,-4-1 0,-1 1 1,-5-2 0,0-1 0,-4-2-1,0 1 1,-3-4-1,-1-1-1,0-4 0,0-3-3,2-1-1,1-8-4,7 2-8,0-7-14,4-5-4,9-1 0,2-6-1</inkml:trace>
  <inkml:trace contextRef="#ctx0" brushRef="#br0" timeOffset="72999.597">18080 7108 41,'0'0'25,"0"0"2,11-4-1,-11 4-14,0 0 1,-5 12-3,-3-2-1,2 9-1,-4 0-1,0 6-1,-4 2-1,3 5-1,-4-3-1,3 1 0,0-5-2,1-2 0,-1-2 0,4-3-1,-2-4 0,2-4 0,8-10-1,-13 16 0,13-16-3,-9 7-3,9-7-5,0 0-8,0 0-7,-2-11-5,2-1 1,0 12 2</inkml:trace>
  <inkml:trace contextRef="#ctx0" brushRef="#br0" timeOffset="74367.8706">17960 7150 6,'0'0'16,"2"15"0,-2-15-1,3 13 0,-3-13-1,3 25 1,0-6-2,0 3-1,1 5-2,-1 0 0,1 3-1,-1-2-3,1-1 0,-1-5-2,0-2 0,-3-6-2,2-2 0,-2-12 1,1 14 0,-1-14 1,0 0-1,0 0 1,0 0-2,-3-11 1,3 11-1,-4-21 0,1 7 0,-2-6-1,1-3-1,0-4 0,0-2 0,1-3 0,0 0 0,2-2 1,2 2-1,0 1 0,3 4 1,1 3-1,1 3 1,3 1-1,0 5 2,4 1-1,3 2 0,0 3-1,3 2 1,-3 1-1,2 5 0,-2 5 0,-2 4-1,-3 8 1,-3 1 0,-4 5 0,-2 4-1,-2 3 1,-5-1 1,-2-1-1,-2-1 0,-3-4 1,-2-1-1,0-4 1,-2-3-1,1-4 1,2-2 0,2-2 0,11-6-1,-14 3 1,14-3 0,0 0 0,-1-15-1,1 15 1,12-16-1,-3 6-1,3 2 1,1 1 0,3 1-1,1 5 1,-1 3 0,2 3 0,-2 2 0,1 5 0,-1-1 0,0 5 0,-3 0 0,0 2 0,-2-1 0,-3 1-1,-4-2 2,-1 0-1,-4-2 0,-3 0 1,-3-1-1,-5-2 1,-2-1 0,-3-2 1,-3-1-1,-2-2 0,0 0-1,-1-3 1,2-2-1,2-1-1,2-4 0,4 0-2,3-6-3,10 11-3,-6-27-7,12 11-6,1-4-5,6-1-2,4 2-3,0-3 1,6 6 1</inkml:trace>
  <inkml:trace contextRef="#ctx0" brushRef="#br0" timeOffset="74841.9654">18247 7246 31,'0'0'23,"0"0"2,0 0-1,9 4-4,-9-4-4,0 0-1,16 15-2,-16-15-2,17 21-1,-7-7-3,5 4-1,-3 0-1,3 3-1,-2-3-1,0 1-1,-2-5-1,-1-2 1,-10-12-1,13 16 0,-13-16-1,0 0 2,0 0-1,0 0 0,0 0 0,0 0 1,5-11-1,-5 11 0,-2-22 0,1 7-1,-1-4 1,1 0-1,1 2 1,0-2-1,1 3 1,2 1-1,0 3 1,-3 12-1,15-18 0,-6 15 1,2-2 0,1 3-1,1 1 1,1 1-1,1 0 0,-4 0 1,0 1-1,-2-2-1,-9 1-1,12-4-3,-12 4-15,9-3-15,-9 3-2,-2-15 2,-1 1-2</inkml:trace>
  <inkml:trace contextRef="#ctx0" brushRef="#br0" timeOffset="76616.3202">17283 8145 12,'0'0'10,"0"0"0,0 0 1,0 0 0,-9-4 0,9 4-1,0 0 2,0 0-2,0 0-1,0 0 0,-11-3-1,11 3-1,0 0 0,-10 1 0,10-1 0,0 0-1,0 0 0,0 0 1,0 0 0,0 0-1,0 0-1,0 0 0,15 10 0,-4-10 0,4 3-1,3-3 0,3 1-1,1-2 0,2 1-1,-1-1 0,1 0-1,-5-1 1,-2 2-1,-6-3-1,0 3 1,-11 0-1,11-1-1,-11 1 0,0 0-1,0 0-2,0 0-5,0 0-8,0 0-15,9-2-1,-9 2-1,14-8 1</inkml:trace>
  <inkml:trace contextRef="#ctx0" brushRef="#br0" timeOffset="77293.4556">17809 8081 11,'0'0'15,"0"0"2,0 0-4,0 0 1,0 0 2,3-12-2,-3 12-1,0 0 0,0 0-2,0 0-2,0 0-2,0 0 0,0 0-2,0 0 1,0 0-2,5 14-1,-4-2 1,1 4 1,0 3-1,2 4 0,-1 4 0,1 2-2,0-1 1,0 1-1,1-4 0,-1 0-1,1-4 0,-3-3-1,3-5 1,-3-2-1,-2-11 0,4 14 0,-4-14-2,0 0-1,0 0-3,0 0-7,0 0-14,0 0-5,6-20 0,-1 9 0,-4-7 1</inkml:trace>
  <inkml:trace contextRef="#ctx0" brushRef="#br0" timeOffset="77677.5324">17996 8034 33,'0'0'25,"0"0"3,0 0-1,0 0-4,0 0-11,0 0 1,1 12-2,0 1-3,0 2-3,3 5 1,-1 2-2,1 8 0,0 2 0,1 1-1,-1-2-1,1 0 0,-1-5-1,-1-1 0,0-3 0,1-4-1,-2-6 0,0-1 0,-2-11-2,2 14-2,-2-14-3,0 0-4,0 0-7,0 0-9,0 0-5,0 0-1,-9-18 3,9 18 1</inkml:trace>
  <inkml:trace contextRef="#ctx0" brushRef="#br0" timeOffset="78055.608">17861 8262 46,'0'0'25,"0"0"2,0 0 0,0 0-13,0 0-2,0 0 0,0 0 0,12 2-4,-2 2-1,-2-4-1,5 5-1,0-5-1,1 4-1,0-3-1,0 2-1,-4-2 0,0 0-1,-1 1-2,-9-2-2,11 2-6,-11-2-8,0 0-15,0 0 1,3-11-1,-3 11 1</inkml:trace>
  <inkml:trace contextRef="#ctx0" brushRef="#br0" timeOffset="78880.773">17064 8637 18,'0'0'14,"0"0"0,3-12 1,-3 12-1,0 0 1,0 0-2,0 0 0,0 0-1,0 0-1,8 12-1,-6-1-1,-1 1 0,2 8-1,-1-1-1,1 6-1,-1 0-1,1 2 0,-2-2-2,1 1 1,-1-6-2,1 0 1,-2-6-2,1-1 1,-1-13-1,1 14-1,-1-14 0,0 0-2,0 0-2,0 0-5,0 0-7,7-20-7,-6 6-9,-1 14-1,8-26 1,-1 15 1</inkml:trace>
  <inkml:trace contextRef="#ctx0" brushRef="#br0" timeOffset="79512.8994">16976 9262 26,'-4'-17'23,"4"17"2,0 0-3,0 0-2,0 0-3,0 0-1,0 0-3,0 0-1,0 0-3,0 0-3,0 0 0,2 20-2,0-4 0,-1 2-2,2 6 0,0 2 0,1 3 0,0-1-1,1 1 1,-2 1-1,3 0 0,-2-5 0,0 0 0,0-4-1,-1-4 1,0-1-2,-1-5-1,-2-11-2,0 0-3,6 13-7,-6-13-10,1-14-9,4 4 0,-3-11 0,7 2 1</inkml:trace>
  <inkml:trace contextRef="#ctx0" brushRef="#br0" timeOffset="79857.9684">17215 9203 54,'0'0'27,"0"0"2,0 0-3,0 0-12,0 0-1,5 14 0,-7-4-2,3 9-3,-2 2-2,2 6-1,-1 3-1,1 5-1,0 0-1,2 1-1,-1-1 0,0-2-1,2-5 1,-1-2-1,0-4-1,0-6-1,0 0-3,-3-16-1,5 16-6,-5-16-5,0 0-17,0 0 2,2-13-1,-2 13 2</inkml:trace>
  <inkml:trace contextRef="#ctx0" brushRef="#br0" timeOffset="80235.0437">17037 9412 34,'0'0'25,"0"0"3,-9 7 1,9-7-7,0 0-7,10 1-1,-1 1 1,-9-2-3,22-1-3,-10-1-2,7 2-1,-4-3-3,4 2-1,-2 0-2,0-1-3,0 3-6,-5-3-14,0-3-11,2 3 0,-4-8-1,3 2 1</inkml:trace>
  <inkml:trace contextRef="#ctx0" brushRef="#br0" timeOffset="88176.6318">18931 8296 11,'0'0'14,"0"0"1,0 0-3,0 0 0,0 0-1,-8 8 1,8-8-1,0 0 1,0 0-1,0 0 0,0 0-1,0 0 1,0 0-1,0 0 0,16 4-2,-3-4 0,9 2-2,4-2-1,13 2 0,9-3-1,9 3-1,8-3 0,8 1-1,8-1-1,8 0 1,5 0-1,2 0-1,2-1 1,-1 1-1,-1 0 1,-2 0-1,-4 0 0,-5 1 0,-8-1 1,-7-1-1,-10 0 0,-7 1 0,-8 0 0,-8 0-1,-10 1-1,-7-2-1,-6 2-2,-14 0-7,13-3-13,-13 3-10,0 0 2,-15-7-1,3-4 1</inkml:trace>
  <inkml:trace contextRef="#ctx0" brushRef="#br0" timeOffset="88544.7054">20328 8045 30,'8'16'23,"-8"-16"2,14 7 3,-5-2-10,7 1-3,2 4-1,5 2-3,5 4 0,2 3-3,7 8-1,-1 0-2,4 4-2,-2 3 1,0 3-2,-6 0 1,-5 1-2,-9-2 0,-10-1 0,-9-3-1,-7-4 1,-9-3-3,-8-6-3,-2 0-8,-5-8-13,-2-7-6,7 0-1,-2-9 0,7-1 1</inkml:trace>
  <inkml:trace contextRef="#ctx0" brushRef="#br0" timeOffset="91027.2018">19278 7635 18,'0'0'21,"4"-10"2,-4 10-2,0 0 0,0 0-2,0 0-2,0 0-2,0 0-3,0 0-1,0 0-2,0 0-2,7 22-1,-6-6-1,3 10 0,-2 5-2,2 7 1,-2 3-2,0 4 0,0-1-1,0 0 0,-1-3-1,-1-6 0,0-6 0,-2-5-2,2-3-2,-3-9-2,4 1-7,-1-13-11,0 0-10,0 0 0,-2-17 0,10 2 2</inkml:trace>
  <inkml:trace contextRef="#ctx0" brushRef="#br0" timeOffset="91297.2558">19495 7616 57,'12'0'31,"-12"0"-1,7 25 0,-6-2-14,-3 5-1,2 9-3,-5 2-4,3 7-3,-4-1-2,2 2-1,-1-4-2,1-3-1,0-5-1,0-7-4,4-2-4,-2-10-9,2-16-11,2 19-2,-2-19-1,0 0 2</inkml:trace>
  <inkml:trace contextRef="#ctx0" brushRef="#br0" timeOffset="91539.3042">19305 7940 59,'0'0'30,"-18"12"1,18-12 1,0 0-14,0 0-7,25 5-2,-9-10-3,6 0-2,1-2-4,1 1-3,5 1-6,-3-1-11,-4-1-11,2 6-1,-5-3 0,3 4 1</inkml:trace>
  <inkml:trace contextRef="#ctx0" brushRef="#br0" timeOffset="92018.4">19653 7981 41,'0'0'26,"9"15"3,-9-15-1,17 1-12,-4 0-4,0-2-1,2 0-2,-3 0-4,3 0-2,-3 1-1,-1 2-1,-11-2 0,14 9-1,-14-9 1,5 18-1,-6-7 0,-3 2 1,-1 0-1,-4 1 1,-2-1-1,-2 0 1,0-3 1,-2 0 0,2-5 0,0 2 0,-1-3 1,5 1 0,0-4 0,9-1 1,-10 1 0,10-1-1,0 0 1,0 0-2,15-2 1,-4 2-1,3-2 0,4 4 0,-1-2-1,2 1-1,-1 1 1,-1 0-1,-1 1 0,-2-2-1,-3 1-3,-2-3-1,4 2-7,-13-1-11,14-10-12,-2 3 0,-3-5-1,4 0 2</inkml:trace>
  <inkml:trace contextRef="#ctx0" brushRef="#br0" timeOffset="92447.4858">19960 7783 54,'-5'12'27,"-5"-4"3,6 6-2,-1 5-15,0 0 0,4 6 0,-1-3-4,5 4-3,0-4-1,6 1 0,-1-5-2,4-1 0,3-7-1,2-2 0,0-5 0,2-3 0,-1-5-1,0-4 0,-1-4-1,0-4 1,-4-2-1,-2-1 1,-2-5-1,-4 1 1,-2-3-1,-5 2 0,-2 1 1,-5 3-1,-3 3 0,-3 2 0,-3 5 0,-1 4-1,0 7-3,-1 2-3,4 7-12,2 5-14,-1 0 0,8 6-1,0-4-1</inkml:trace>
  <inkml:trace contextRef="#ctx0" brushRef="#br0" timeOffset="93237.6437">19451 8707 9,'0'0'19,"0"0"2,9-5 0,-9 5-3,0 0-1,0 0 0,0 0-3,0 0-1,6-10-2,-6 10-1,0 0-2,0 0-1,0 0-2,0 0 1,3 11-2,-1 0 1,-1 0-1,1 8 0,-1 2 0,3 6-1,-3 2 0,2 3-1,-1-2 0,-1 0-2,0 0 2,-1-5-2,0 0 0,-3-5-1,2-3-2,-3-4-1,3 0-4,1-13-9,0 0-17,0 0 0,0 0 0,2-13 0</inkml:trace>
  <inkml:trace contextRef="#ctx0" brushRef="#br0" timeOffset="93508.698">19689 8650 77,'7'22'32,"-10"-6"0,2 9-1,-1 5-18,-4 1-1,4 8-3,-4-3-3,4 3-2,-1-4-1,4-1-2,0-6 0,1-4-2,2-5-3,-2-8-2,4 2-6,-6-13-10,0 0-12,0 0 1,2-11-1,-2 11 2</inkml:trace>
  <inkml:trace contextRef="#ctx0" brushRef="#br0" timeOffset="93785.7534">19497 8856 67,'0'0'30,"-16"11"3,16-11-1,10 4-15,-10-4-4,26-7-2,-7-2-1,11 5-3,-1-5-2,6 4-2,-6-2 0,0 3-2,-3 0-2,-4 0-1,-5 2-2,-5-2-5,-2 5-12,-10-1-14,9-4 0,-9 4 0,4-10 1</inkml:trace>
  <inkml:trace contextRef="#ctx0" brushRef="#br0" timeOffset="94043.805">19864 8729 88,'0'0'32,"20"15"1,-8-13 0,0 0-22,5 2-3,-2-4-3,1 0-3,-3 0-1,0-1-2,0 0-2,-3-1-3,3 0-9,-3 1-16,-10 1-1,15-13-1,-10 3 0</inkml:trace>
  <inkml:trace contextRef="#ctx0" brushRef="#br0" timeOffset="94298.856">19969 8644 71,'-8'13'33,"6"5"0,-4-3 2,3 2-18,1 7-5,-2-2-2,3 6-3,-1 0-3,2 0-2,1-1-2,0-3-5,5-2-11,0-3-19,-6-19 1,11 15 0,-11-15-2</inkml:trace>
  <inkml:trace contextRef="#ctx0" brushRef="#br0" timeOffset="97874.571">21555 8222 24,'1'-14'20,"-1"14"-4,6-16-1,-6 16 1,8-18-2,-8 18-1,6-17-1,-6 17-2,2-18 0,-2 18-2,-3-17 0,3 17 0,-10-15-3,0 8-1,0 2-1,-5 2-1,-1 1 0,-4 5 1,-2 3-1,-3 2 1,0 6 1,-2 4-1,3 7 0,1 1 1,5 4-2,3 0 1,8 3-1,4-3 1,8 2-2,5-6 1,7-2-1,6-3 0,4-3-1,4-4 0,0-5 0,1-3-2,-2-6-1,0-1-3,-6-9-5,1 2-11,-6-2-13,-4-8 0,-1 2 0,-4-8 1</inkml:trace>
  <inkml:trace contextRef="#ctx0" brushRef="#br0" timeOffset="98190.6342">21781 8060 50,'0'0'29,"0"0"2,0 0 0,0 12-14,2 3-2,-1 2-4,3 11-2,-3 2-2,4 6-3,-1 2 0,1 3-2,-1-1 0,1-3-3,-2-1 0,-1-6-3,2-1-4,-3-11-6,1 0-12,2-5-7,-4-13 0,0 0-1,5-11 3</inkml:trace>
  <inkml:trace contextRef="#ctx0" brushRef="#br0" timeOffset="98476.6914">21977 8016 61,'5'-14'32,"-5"14"1,0 0 0,6 20-15,-2 2-5,-3 3-4,2 10-4,-1 6 0,3 6-3,-3 3 0,1 2-1,-2-2-1,0-2-2,0-4 0,-1-8-1,3-1-5,-5-10-7,3-4-10,2-6-8,-3-15 0,0 0 0,0 0 1</inkml:trace>
  <inkml:trace contextRef="#ctx0" brushRef="#br0" timeOffset="98746.7454">21856 8327 54,'-12'3'32,"12"-3"0,-10 6 1,10-6-6,0 0-15,0 0-2,15 1-2,-6-6-2,6 4-3,1-4-1,4 1-1,2 0-3,1-3-1,2 5-5,-5-4-6,2 2-14,-1 3-5,-4-2-2,0 4 1,-5-5 1</inkml:trace>
  <inkml:trace contextRef="#ctx0" brushRef="#br0" timeOffset="99439.884">22218 8452 46,'0'0'30,"-11"7"2,11-7 0,0 0-14,0 0-2,10 4-3,-10-4-4,21 0-2,-8 0-2,4 4-2,-2 2-1,3 5 0,-5 0-1,-1 6 0,-4 3 0,-2 2-1,-5 1 0,-4 2 1,-4-2-1,-2-1 0,-2-1 1,-2-2-1,-1-4 0,1-3 1,1-3-1,2-2 0,2-2 1,8-5-1,-9 3 0,9-3 1,0 0-1,0 0 0,0 0 0,10-11 0,-10 11 0,14-6-1,-3 3 1,1 3 0,2 3 0,1 1 0,0 3 0,1 4 0,-2 1 0,-1 0 1,-1 2-1,-4 0 0,-2 0 0,-2-1 0,-1 1 0,-6-2 1,0 0-1,-5-2 0,-2 1 1,-3-2-1,-2-1 1,-4 0-1,-1-3 0,-2 1 0,-2-3-1,3-1 0,0-1 0,3-2-2,3 1-1,-1-9-6,16 9-13,-9-15-12,7-2 1,8-1-1,2-9 1</inkml:trace>
  <inkml:trace contextRef="#ctx0" brushRef="#br0" timeOffset="99979.9918">22851 8267 27,'0'0'22,"-9"-13"2,9 13-3,-13-15-9,3 6 2,-1 4-1,-6-2-1,2 4-1,-6 0-1,3 4 1,-7 4-3,5 4 0,-4 1-2,4 7-1,1-1 0,3 6-2,3 2 1,5 4-1,3-3 0,7 3-1,3 0 1,5 2-1,5-5 0,3 1-1,5-5 0,3-2 0,3-4 0,2-5-1,1-4 0,-2-3-1,-1-2-1,-1-5-1,-2-2-3,-7-5-5,2 2-10,-6-2-16,-5-8 1,0 2-1,-6-7 2</inkml:trace>
  <inkml:trace contextRef="#ctx0" brushRef="#br0" timeOffset="100283.0526">23021 8148 38,'9'3'30,"-9"-3"3,3 16 0,-2 3-10,0 1-6,5 11-2,-6 1-4,7 7-4,-6 1-2,3 4-3,-2-4 1,0-1-2,-1-5-2,0-5-1,1-3-2,-4-11-7,5-1-14,-3-14-10,0 0 1,0 0-2,9-12 2</inkml:trace>
  <inkml:trace contextRef="#ctx0" brushRef="#br0" timeOffset="100560.108">23195 8128 61,'10'7'33,"-10"-7"1,2 30 0,1-4-19,-2 1-2,5 9-3,-4 2-4,2 7-3,-2-2 0,1 2-2,-1-3 0,0-3-1,0-3-2,-1-8-2,2 0-5,-4-13-6,3-1-16,-2-14-3,0 0 0,0 0-1</inkml:trace>
  <inkml:trace contextRef="#ctx0" brushRef="#br0" timeOffset="100817.1594">23082 8416 57,'-9'5'34,"9"-5"1,-2 10 0,2-10-7,22-2-18,-9-4-1,6 4-2,-2-5-4,4 1-2,-2 0-3,0-1-2,0 6-8,-6-4-13,-2 2-11,3 4 1,-3-5-1,3 7 2</inkml:trace>
  <inkml:trace contextRef="#ctx0" brushRef="#br0" timeOffset="101425.281">23329 8565 63,'0'0'33,"0"0"-1,0 0 0,10 10-16,-10-10-3,18 0-2,-18 0-5,23 5-1,-13 0-1,3 7-2,-3 0 0,-2 5-1,-3 3 0,-1 3-1,-3 2 0,-4 1 1,-2 0-1,-2-1 0,-5 2 1,-6-3-2,-2-2 1,-2-2-1,-5-2 1,0-3 0,0-3 0,0-2-1,2-5 1,5-3 1,3-3 0,4-1 0,2-4 1,11 6 0,-10-21-1,11 9 1,2-1-1,3 2 0,2-1 0,4 3 1,0 2-1,5 5 0,-1 2 1,3 7-1,2 2 1,1 2 0,0 2 0,-1 1-2,1 0 1,-3-2-2,1 0-1,-5-7-1,0 0-4,-6-8-6,6 0-17,-2-3-9,-3-8 2,2-1-1,-2-7 2</inkml:trace>
  <inkml:trace contextRef="#ctx0" brushRef="#br0" timeOffset="102161.4282">23810 8267 20,'0'0'22,"1"-11"1,-1 11-7,0 0 1,0 0-4,-1-10-2,1 10-2,-6-11-2,6 11-1,-11-13-1,2 6-1,9 7 0,-18-10-2,7 7 1,-3 1-1,2 2 1,-2 0 1,2 5-1,-3 1 2,3 4-2,-1 2 2,2 5 0,-1 1 0,5 5 0,-1 1-1,5 4 0,-1-4-1,7 4 0,-1-2 0,7-1-1,-1-1 0,5-3 0,1-4 0,1-2-1,1-2 1,1-3-1,-2-5 0,0-1-1,-1-4-1,-1 0 0,-2-1-1,-1-3-2,1 2-3,-11 2-4,18-11-13,-8 7-14,-10 4 2,16-14-1,-11 2 2</inkml:trace>
  <inkml:trace contextRef="#ctx0" brushRef="#br0" timeOffset="102545.505">23981 8209 52,'0'12'30,"3"10"3,-4 3-7,-2 5-7,4 8 0,-5-1-7,5 6-3,-2-4-4,2-2-1,-2-3-2,1-4-1,1-4-3,-2-9-2,4 1-5,-3-18-10,0 0-15,1 10 0,-1-10 0,6-16 1</inkml:trace>
  <inkml:trace contextRef="#ctx0" brushRef="#br0" timeOffset="102838.5636">24125 8174 67,'8'18'35,"-7"-3"-1,4 6-2,0 8-16,-7 1-1,5 8-6,-4 1-2,2 3-4,-1-4-1,1-1-1,-1-3 0,1-5-1,2-2-2,-1-7-1,1-1-3,-3-19-6,6 20-11,-6-20-13,0 0 1,0 0 0,0 0 1</inkml:trace>
  <inkml:trace contextRef="#ctx0" brushRef="#br0" timeOffset="103080.6119">23985 8528 67,'0'0'35,"8"1"-1,-8-1 2,21-14-17,-6 10-7,0-6-3,3 4-4,1-3-3,0 2-2,0 2-4,-4-2-7,6 5-13,-6 2-12,-5-2 0,1 4 0,-11-2 1</inkml:trace>
  <inkml:trace contextRef="#ctx0" brushRef="#br0" timeOffset="103718.7396">24134 8743 54,'0'0'29,"8"10"3,-8-10 0,9 0-18,3 5-1,-12-5-1,25 7-3,-8-2-3,5 6-1,-3 0-1,6 6-2,-2 2-1,-1 3 0,-2 2-1,-5 0 0,-5 1 0,-5-2 0,-5-1 0,-6-2 0,-6-4 0,-5-2 1,-2-3-1,-6-3 1,2-2 0,0-4 0,2-3 0,1-1 1,1-4 0,5-1-1,2-4 2,3 0-2,4-3 1,1 1 0,3-1 0,3 2-1,3 1 1,7 2-1,2 4 0,10 2 0,1 3 1,6 5-1,1 0 1,4 3 1,-1 1-1,-2 2 0,-3-1-1,-30-10 1,44 19-2,-44-19-4,30 11-3,-30-11-11,0 0-21,30-10 0,-30 10 1,0 0-1</inkml:trace>
  <inkml:trace contextRef="#ctx0" brushRef="#br0" timeOffset="104274.8508">24506 8421 48,'30'-34'27,"-30"34"2,0 0 0,0 0-9,0 0-9,0 0 2,0 0-3,-23 35-1,23-35-2,-23 49 0,23-49 0,-19 64-1,19-64-2,-9 63-2,9-63 1,3 47-1,-3-47 0,0 0 0,21 41-1,-21-41 1,0 0-1,37 2 0,-37-2 0,0 0-1,41-33 0,-41 33 0,25-39 0,-25 39 0,18-55 0,-18 55 0,6-66 0,-6 66 0,-7-64 0,7 64 1,-19-51-1,19 51 1,-29-33-1,29 33 1,-37-8 0,37 8-1,-39 11 1,22-1-4,3 1-1,14-11 1,0 0-4,-20 42-7,20-42-14,0 0-10,0 0 1,37 23 1,-37-23 2</inkml:trace>
  <inkml:trace contextRef="#ctx0" brushRef="#br0" timeOffset="104567.9094">24777 8170 48,'0'0'34,"0"0"3,9 44-1,-9-44-9,-9 53-13,9-53 1,-5 76-7,4-33-1,-1 6-4,3-3-1,0 1 0,1-3-2,1-4 1,-3-5-2,0-35-1,5 55-1,-5-55-4,0 0-6,16 39-17,-16-39-7,0 0 0,0 0-1</inkml:trace>
  <inkml:trace contextRef="#ctx0" brushRef="#br0" timeOffset="104875.971">24917 8199 42,'0'0'34,"0"0"2,0 0 0,0 0-14,6 49-8,-6-49 1,-5 76-5,5-31-3,-1 9-3,1-3-1,0 3-1,1-4-2,-1-2 1,1-7-2,-1-41-1,3 65-3,-3-65-3,5 40-5,-5-40-10,0 0-14,0 0 0,0 0 1,0 0 1</inkml:trace>
  <inkml:trace contextRef="#ctx0" brushRef="#br0" timeOffset="105178.0314">24862 8504 32,'0'0'33,"0"0"2,0 0 1,0 0-9,0 0-5,0 0-4,0 0-5,0 0-4,0 0-4,0 0-1,0 0-2,0 0-1,33-16-2,-33 16-2,0 0-6,40-9-15,-40 9-16,0 0 2,0 0-2,0 0 3</inkml:trace>
  <inkml:trace contextRef="#ctx0" brushRef="#br0" timeOffset="106358.2674">22597 9680 3,'0'0'18,"0"0"1,9-7 0,-9 7-3,0 0 0,0 0-1,0 0 1,0 0-1,0 0-1,0 0-1,0 0 0,0 0-3,13-2 0,0 4-2,1-3-2,9 3 0,4-4-1,6 3-2,2-3-1,3 1 0,0 0-1,-1-1 0,-4 0-1,-2 1-1,-7 0-2,-4-2-1,-4 5-2,-7-7-5,2 5-11,-11 0-11,0 0-3,0-11 1,0 11 1</inkml:trace>
  <inkml:trace contextRef="#ctx0" brushRef="#br0" timeOffset="106665.3288">22807 9479 69,'-1'13'32,"1"-13"0,3 17-1,3-2-16,-3 1-5,7 12 1,-5 1-4,3 11-1,-2 1-2,1 4-1,-2-1-2,2-1-1,0-2-2,-2-9-3,2 0-7,-4-11-10,2-6-14,4-1 1,-9-14-1,16 7 2</inkml:trace>
  <inkml:trace contextRef="#ctx0" brushRef="#br0" timeOffset="107863.5684">23329 9770 9,'-14'-12'9,"14"12"3,-17-11 2,17 11 1,-15-10 2,15 10 0,-10-7 0,10 7-1,0 0-1,-11-2-2,12 13 0,-4 1-2,4 13-2,-4 4-2,3 11-1,-5 2-1,3 7-1,-3 1 0,2 0-1,0-5-1,1-6 0,-1-10 0,2-4-1,0-7 0,1-6 0,0-12-1,0 0 1,0 0-1,4-14 0,-2-2 0,1-5 1,0-6-2,2-4 2,0-7-2,1-4 1,0 1 1,0 3-2,-2 2 2,0 4-1,0 6 0,-1 7 0,-1 6 0,-2 13 1,0 0 0,14 11 0,-8 7 0,2 5 1,3 5-2,2 4 2,1 2-2,3-2 1,-3 0-1,2-5 0,0-5 0,-2-6 0,1-5 0,-3-5 0,0-6 0,-1-5 0,-2-6 0,0-3 0,-1-5 0,1-6 0,-1-4 0,-1-5 0,1-3 0,-1-1 0,-1 3 0,-1 4 0,-1 4 0,-1 5 0,0 9 0,-3 13 0,0 0 0,6 10 1,-3 9-1,1 6 0,2 5 0,1 4 0,1 3 0,1 2 0,1-3-1,-1-2-1,0 0-1,-1-10-3,4 3-11,-6-6-20,1-11-1,4-4 0,-1-9 1</inkml:trace>
  <inkml:trace contextRef="#ctx0" brushRef="#br0" timeOffset="108456.687">23919 9949 58,'-9'6'29,"-8"-6"2,7 3 2,-5 3-20,-6-3-5,5 8 2,-6-1-3,6 9 1,0-1-3,8 4-1,0 1-1,4-1-1,2-2 0,4-1-1,4-5 0,2-4-1,2-3 1,1-4-1,0-8 0,0 1 1,1-6-1,0-2 0,-1-2 0,0 0 0,2-1 1,-1 2 1,0 3-1,1 2 1,-3 3-1,2 5 1,0 3-1,-1 6 1,-1 7-2,0 4 0,1 3 0,-1 5 0,1 1 0,0 2 0,-3-1 1,-1 0-2,-3-5 1,-3-3 1,-3-2-1,-3-4 1,-5-4 0,-3-2 0,-4-4 0,-4-1-1,-2-3 0,-1-2 0,3-2 0,1-3-2,3-1 0,2-3-2,15 9-5,-15-26-11,15 10-18,10 0 2,1-4 0,5 1 0</inkml:trace>
  <inkml:trace contextRef="#ctx0" brushRef="#br0" timeOffset="109779.9516">24098 9755 6,'-2'-18'21,"2"18"2,0 0-3,0 0 0,0 0-2,3-10-1,-3 10-3,0 0 0,-9 15-3,1-3 0,3 8-2,-4 2-2,3 9 0,-3 2-1,4 4 0,0-2-2,4 2 0,3-7-1,5-1 0,2-7-1,4-4 0,3-5-1,1-5 0,1-5 0,2-3-1,-1-4 1,2-6-1,-1-3 0,0-3 0,-2-4-1,2-3 1,-3-4 0,-2-1-1,-3-1 1,-6 0 0,-5-2 0,-3 2 0,-6 3 0,-6 4 0,-2 5 0,-4 3 0,-3 6 0,-2 5 0,-2 6 1,1 2-2,3 5 0,2-3-2,6 6-1,0-8-5,13 7-6,2-12-13,0 0-9,17 2 1,-3-10-1,9 1 3</inkml:trace>
  <inkml:trace contextRef="#ctx0" brushRef="#br0" timeOffset="110029.0014">24417 9653 82,'0'0'37,"24"51"0,-24-51 0,4 54-22,-4-54-6,1 72-3,2-34-2,0 4-2,3-2-1,1-2-1,1-3-2,-8-35-2,18 53-6,-18-53-6,0 0-14,0 0-6,0 0 1,0 0-1,31 3 3</inkml:trace>
  <inkml:trace contextRef="#ctx0" brushRef="#br0" timeOffset="110293.0542">24565 9644 51,'0'0'34,"0"0"-1,0 0 2,32 14-6,-32-14-16,0 49-1,0-49-3,5 72-4,0-31-2,0 4-1,-1-1-2,1-3-1,1-3-2,-6-38-3,11 59-7,-11-59-9,0 0-12,11 39-2,-11-39 0,0 0 1</inkml:trace>
  <inkml:trace contextRef="#ctx0" brushRef="#br0" timeOffset="110571.1098">24558 9917 41,'0'0'32,"0"0"3,0 0 0,0 0-10,0 0-5,0 0-3,0 0-5,0 0-4,29 13-4,-29-13-2,34-5-2,-34 5-4,37-4-7,-37 4-13,32 3-14,-32-3 1,0 0-1,0 0 2</inkml:trace>
  <inkml:trace contextRef="#ctx0" brushRef="#br0" timeOffset="111946.3848">24795 9723 15,'0'0'18,"0"0"0,0 0 2,0 0 2,0 0-1,0 0-1,0 0-1,0 0-4,0 0-1,1 38-4,-1-38-3,-3 53-1,3-53-1,0 67-2,0-67-1,2 61-1,-2-61 0,3 42 0,-3-42 0,0 0-1,0 0 0,0 0 1,0 0-1,0 0 0,0 0 1,0 0-1,0 0 1,-11-43-1,11 43 1,-5-54-1,5 54 1,-1-62-1,1 62 1,4-63-1,-4 63 1,8-56 0,-8 56 0,16-41-1,-16 41 1,0 0-1,32-29 0,-32 29 0,0 0 0,37-1 0,-37 1 0,0 0 0,32 21-1,-32-21 1,0 0 0,20 41 0,-20-41 0,2 35 1,-2-35-1,-9 36 0,9-36 0,0 0 1,-21 46-1,21-46 1,0 0-1,0 0 0,0 0 0,-28 37 0,28-37 0,0 0 0,0 0 0,0 0 0,0 0-1,0 0 1,27 35 0,-27-35 0,0 0 0,21 48 0,-21-48 0,9 37 1,-9-37-1,0 0 1,1 45-1,-1-45 0,0 0 0,0 0 0,0 0-2,0 0-2,-32 32-4,32-32-10,0 0-18,0 0-2,-18-53 0,18 53 0</inkml:trace>
  <inkml:trace contextRef="#ctx0" brushRef="#br0" timeOffset="112366.4687">24994 9765 71,'0'0'37,"8"49"0,-8-49 1,8 57-20,-8-57-10,5 42 0,-5-42-3,0 0-2,8 38 0,-8-38 0,0 0-1,0 0 0,0 0 0,0 0 0,0 0-1,0 0 1,0 0 0,0 0-1,7-43 0,-7 43 0,5-43 0,-5 43 0,9-45 0,-9 45 0,14-37 0,-14 37-1,0 0 1,0 0 1,29-37-2,-29 37 0,0 0 0,0 0 0,0 0 0,32-5-3,-32 5-1,0 0-6,0 0-29,0 0-3,33-27 1,-33 27-1</inkml:trace>
  <inkml:trace contextRef="#ctx0" brushRef="#br1" timeOffset="127852.5654">21344 9218 12,'0'0'9,"0"0"-1,0 0 1,0 0-1,0 0-1,8 6 1,-8-6-1,0 0 1,0 0-1,12 3 1,-12-3 0,9 0 0,-9 0-1,13 2-1,-4-2 0,1 0-1,2 1 0,-1-1 0,3 1-1,1 0-1,1 0 1,1 0-1,1 1 0,1-1-1,0 1-1,1 0 1,0 0-1,-1 0 0,1-1-1,0 0 1,0 0-1,-1 1 0,2-1 0,-1-1 0,0 1 0,3-1 0,-1 1 0,1-1 1,0 1-1,1-1 0,1 0 0,1 1 1,1 1 1,1-2-1,1 1 0,1-1-1,0 1 1,1-1 0,-1 0-1,1 0 0,0 0 1,-1-1 0,1 1 1,0-1-1,0 2 0,1-2 0,1 2 1,0-1-1,0 1-1,2-1 0,0 1 0,0-1 0,0 1 0,-1-1 0,-1 1 1,0 1-1,1 0 1,-3-1 0,0 1 0,-2 0-1,1 0 1,0 0 0,-1 1 0,1-1-1,-2 0 0,3 1 0,-1 0 0,1-2 0,0 2 0,1-1 0,-2-1 0,0 0 0,-1 0 0,1-1 1,0 2-1,-1-2 1,2 1 0,0-1-1,0 1 1,2-1 0,1 1-1,1 0 0,1-1-1,1 0 1,0 1 0,1-1-1,0 2 1,0-2-1,-1 1 1,2 0 1,1 0 0,-1 0 0,2 2 0,2-2 0,1 1 0,0 0-1,3 0 1,-1-1-1,1 0-1,1-1 1,3 0 1,-7 0 1,-1 0 0,-4-1 0,-1 0 0,-7-2 0,0 1 0,-31 2 0,42-7-3,-42 7 1,42-7 0,-42 7-1,43-9 1,-43 9-1,43-10 1,-43 10-1,43-10 1,-43 10-1,47-11 1,-47 11-1,47-10 0,-47 10 1,49-8-1,-49 8 0,51-9 1,-51 9-1,50-7 1,-50 7 1,50-4-1,-50 4 1,50-4 0,-50 4 0,49 0 0,-49 0 0,45 4 0,-45-4-2,45 4 1,-45-4-1,40 7 1,-40-7-1,35 7 1,-35-7 0,0 0 0,37 9 0,-37-9 0,0 0 0,0 0-1,0 0-2,0 0-6,0 0-15,0 0-13,0 0 1,0 0-1,11-38 0</inkml:trace>
  <inkml:trace contextRef="#ctx0" brushRef="#br1" timeOffset="136265.2476">2473 8615 17,'0'0'15,"0"0"2,0 0 0,-11-12-1,11 12 1,0 0-5,0 0-2,0 0-1,0 0-1,0 0-1,0 10-1,3 1-1,-3 2 1,4 5-1,-1 3 2,3 7-1,-1 2-1,4 5-1,-1 0 0,3 4-2,-2 0 1,3 1-2,0-3 1,-1 0-1,0-1-1,-1-3 0,0-5 0,-1-3 1,0-4-1,-3-4 0,1-5 0,-4-2 1,-3-10-1,0 0 1,5 11 1,-5-11-1,0 0 1,0 0 0,0 0 0,0 0 0,0 0 0,0 0-1,0 0 0,0 0 0,0 0 0,0 0-1,0 0 0,0 0 0,11-5 0,-11 5 0,15-6 0,-3 2-1,3 0 1,4-2 0,3 0 0,4 1 0,5-2 0,5 1 0,4-1 1,3 0-1,3 0 0,1 0 1,6 0-1,0 0 0,1 0 1,0 0-1,1 0 0,1 0 0,2 1 0,1 0 1,-2 1-1,3 0 1,-2 0-1,0 1 1,3 0 0,-1 1-1,-1 1 1,1 0-1,0-1 1,-1 2 0,2-1 0,1 1-1,-2-2 1,1 2 0,1-2 0,1 2 0,0-2 0,1 1 0,0 1-1,-2 1 1,-1-1 0,-1 1 0,-2 0-1,-3 0 1,-3-2-1,-4 2 0,-3-2 1,-4 1-1,-3 0 0,-4 0 1,-5 1-1,-3-2 0,-3 4 0,-5-2 0,-1 0 0,-4 1 0,-1-1 0,-2 1 0,-10-1-1,15 1 1,-15-1 0,13 2 0,-13-2 0,12 2 0,-12-2 0,10 0 0,-10 0 0,10-2 0,-10 2 0,0 0 0,0 0 0,9-1 0,-9 1 0,0 0 0,0 0 0,0 0 0,0 0 0,0 0 0,0 0 1,0 0-1,0 0 0,0 0 0,0 0 0,0 0 1,0 0-1,0 0 0,0 0 0,0 0 0,0 0 1,0 0-1,0 0 0,0 0 0,0 0 0,0 0 1,0 0-1,0 0 0,0 0 0,0 0 1,4-11-1,-4 11 0,0 0 1,2-18-1,-2 18 0,4-21 1,-2 6-1,0-1 1,0-2-1,0-1 2,0-1-2,1 1 2,0-1-2,0 0 0,-1 1 0,1 1 0,-1 0 0,1 1 0,-1-1 0,-1 3 0,1 1 0,-1 2 0,-1 2 0,0 10 0,0-14 0,0 14 0,0 0 0,0 0 0,-2-11 0,2 11 0,0 0 0,0 0 0,0 0 0,0 0 0,0 0 0,0 0 0,0 0 0,0 0-15,-3-14-24,3 0-1,-1-13 0,1-8 0</inkml:trace>
  <inkml:trace contextRef="#ctx0" brushRef="#br1" timeOffset="146831.3603">9918 8353 11,'0'0'16,"0"0"0,0 0-2,0 0-2,-5 11 1,5-11 1,0 0-2,3 19 1,0-5-1,-1 6-2,0 4 1,1 5-3,0 1-3,0 3 1,-1-1-3,0 1 0,1-6-1,0-1 1,1-5 0,0-4-1,-1-4 1,1-1-1,-4-12 0,7 13 0,-7-13 0,0 0 0,0 0 0,10 5 0,-10-5 0,0 0-1,13-7 1,-4 4-1,1-2 0,4-1-1,5 1 1,3 0 0,6-1-1,7 1 0,4 1 1,7 0-1,6 0 1,7 0-1,5 1 0,5-1 0,5 1 0,2-1 0,1 2 0,-1-2 0,-3 2 1,-3-2-1,-6 2 0,-8-1 0,-8 0 0,-9 1 0,-9 0 0,-7-1 0,-7 1 1,-7 2-1,-9 0 1,0 0-1,0 0 1,0 0-1,0 0 0,0 0 1,0 0-1,-9-11 0,9 11-1,-11-8 1,11 8 0,-14-9 0,14 9-1,-11-11 1,11 11-1,-13-10 0,13 10 1,-12-11-1,12 11 0,-13-8 0,13 8 0,-13-6 0,13 6 0,-11-4 0,11 4 1,0 0-1,-12-5 1,12 5 0,0 0 0,0 0 0,0 0 0,0 0 0,0 0 0,0 0 0,0 0 0,0 0 0,0 0 0,0 0 0,0 0 1,0 0 0,0 0-1,0 0 1,-8-11 1,8 11-1,-6-15 1,0 4-1,1-2 1,-2-4-1,-3-1 1,2-1-1,-2-1-1,3 3 1,0-1 0,2 4-2,1 0-1,0 0-4,5 1-25,-1 13-4,-3-24 2,4 10-3</inkml:trace>
  <inkml:trace contextRef="#ctx0" brushRef="#br1" timeOffset="150859.1658">23591 8079 10,'2'11'12,"-2"-11"-2,0 0 0,-5 12 0,5-12 0,0 0-2,0 0 1,0 0 2,-4 11-1,4-11 0,0 0 1,0 0-1,0 0 0,0 0-1,-11-5-1,11 5-2,-9-9-2,9 9 0,-12-16-2,4 6-1,-2-2 0,1-1-1,-2-1 1,1 0-1,0 0 1,2 0-1,-2 3 1,2-1-1,8 12 1,-12-16-1,12 16 1,0 0 0,-10-11 0,10 11 0,0 0 0,0 0 1,0 0 1,0 0-1,0 0 1,0 0-1,0 0 1,15-5-1,-5 2 0,5 1-1,3-3 0,5-1-1,5-1 0,0 0 0,0-1 0,1 1 0,-2-2 0,-2 2 0,-4 0 0,-4 0 0,-4 2 0,-2 0 0,-2 2 0,-9 3 0,12-4 0,-12 4 0,9 0-1,-9 0 1,11 0 0,-11 0 0,13 1 0,-13-1-1,12 2 1,-12-2 0,13 3 0,-13-3-1,10 5 1,-10-5 0,9 6 0,-9-6 0,9 4 0,-9-4 0,14 3 1,-14-3-1,14 0 2,-14 0 0,16-2-1,-16 2 1,12-2-1,-12 2 1,0 0-2,10-1 1,-10 1-1,0 0-2,0 0 2,0 0-2,0 0 1,0 0 1,0 0 0,-6 10-1,6-10 1,4 20 2,-2-5-2,1 4 2,-1 2-2,-1 3 1,1-1 0,-1-1-1,1-2 0,-1-4 0,2-1-4,-3-15-8,4 12-22,-4-12 0,0 0 0,0 0-2</inkml:trace>
  <inkml:trace contextRef="#ctx0" brushRef="#br1" timeOffset="179861.9652">23157 5883 3,'-9'6'22,"9"-6"4,0 0-1,-9-2-6,9 2-2,0 0-1,0 0-2,0 0-3,4 12-1,-1 6-2,4 8-3,-2 2-1,3 7-1,-2 1 0,4 2 1,-2-5-1,1-3 0,-2-11 0,5-6 0,5-15 1,8-12-1,5-18 1,10-11-1,5-16-1,7-6 1,1-12-2,0-6-1,-2-2-1,-5 6 1,-8 7-1,-6 12 1,-7 8-1,-7 10-1,-2 12 2,-2 8-2,-4 11-2,-5-2-10,-5 13-23,15-10 0,-10-2 0,0-2-1</inkml:trace>
  <inkml:trace contextRef="#ctx0" brushRef="#br0" timeOffset="202286.4492">2805 17134 57,'9'6'30,"-9"-6"0,0 0-5,0 0-11,-7-11-7,7 11 0,-8-12-3,8 12 0,-13-14 0,13 14-1,-18-15 0,10 11 0,-4-3 0,-1 5-2,-2 0 1,-2 4-1,-4 3 1,-1 4 0,-3 5 1,-1 6-1,-2 7 0,1 5 1,0 7-1,3 4 1,2 3-1,7 1 0,3-1-1,7 1-1,7-8 2,7-1-2,5-9 1,6-5-1,5-8 1,4-5-2,-1-5 1,0-6-2,0-2 0,-2-5-1,-1 1-4,-6-6-3,4 9-12,-6-8-14,1 0 0,-1-2 0,1-2 2</inkml:trace>
  <inkml:trace contextRef="#ctx0" brushRef="#br0" timeOffset="202647.5213">3071 17192 48,'-1'-13'29,"1"13"2,0 0 0,0 0-15,0 24-4,-3-4-2,5 12-2,-4 3-2,3 10 2,-4 2-3,3 4-2,-3-2-1,2-1-2,-1-6-1,0-7-4,2-4-1,-3-12-8,6-1-8,-3-18-12,0 0-1,10-7-1,-4-14 4</inkml:trace>
  <inkml:trace contextRef="#ctx0" brushRef="#br0" timeOffset="202911.5742">3246 17115 65,'0'0'32,"0"0"1,3 16 0,-2 11-20,-4 1-5,3 13-1,-4 3-1,3 10 0,-2-2-2,2 4-2,0-3-1,0-4-3,1-5-1,0-9-4,3-3-3,-3-11-15,3-6-10,-3-15 0,0 0-1,0 0 2</inkml:trace>
  <inkml:trace contextRef="#ctx0" brushRef="#br0" timeOffset="203136.6192">3086 17458 86,'-9'6'37,"9"-6"-1,0 0 1,0 0-25,6-11-6,2 2-1,6 3-2,1-1-2,-1 0-3,4 2-3,-4-1-9,3 4-23,-2 3 1,1 0-1,-1 2-1</inkml:trace>
  <inkml:trace contextRef="#ctx0" brushRef="#br0" timeOffset="203654.7228">3445 17561 60,'0'0'33,"9"15"0,-9-15-1,0 0-12,0 0-14,12 9-2,-12-9 0,5 27-3,-5-8 2,1 6-2,-2 1 1,0 4 1,-2-1-2,-2-3 1,-1-4-2,0-3 1,-2-3-1,-1-4 1,-2-3 0,2-4 0,-1-3 0,10-2 0,-18 2 1,18-2-1,-15-11 1,15 11-1,-10-14 1,10 14-1,-7-15 0,7 15 0,-2-11 0,2 11 0,0 0-1,0 0 1,9-5-1,-9 5 0,19 8 1,-7-1-1,4 2 0,3 0 1,0 4-1,2 0 1,-2 1-1,0-1 0,-2-1 0,-2-3 0,-1 0-3,-6-2-3,4 3-9,-12-10-24,12-3 0,-7-7 1,1-7-2</inkml:trace>
  <inkml:trace contextRef="#ctx0" brushRef="#br0" timeOffset="204752.9424">3378 17823 40,'0'0'23,"0"0"1,0 0-5,0 0-1,0 0-4,0 0-3,0-10-2,0 10-2,0 0 1,0 0-2,0 0-1,0 0 0,14-4-1,-14 4 1,16 4-1,-6-3-1,4 1 1,-3 1-2,4 1 0,-1 2 0,-1 1-1,-1 0-1,1 2 1,-2 3-1,-1 1 0,0-3 0,-1 4 1,-2-3-1,-1 2 0,-1-3 1,-5-10 0,7 15 0,-7-15 0,1 18 1,-1-18 0,-8 17 0,8-17 0,-17 12 0,17-12 0,-26 12 4,26-12-4,-32 9 4,32-9-6,-34 1 7,18 2-7,0-3 0,16 0 0,-29 5 0,29-5 0,0 0 0,-37 4 0,37-4 0,0 0-4,0 0-9,0 0-27,-29 23-6,29-23 2,4-13-1</inkml:trace>
  <inkml:trace contextRef="#ctx0" brushRef="#br0" timeOffset="205370.0658">3931 17175 59,'0'0'30,"0"0"0,1-11-5,-1 11-11,-10-8-5,10 8 0,-13-10-2,13 10-1,-16-7 0,16 7-1,-20-2-1,11 5-1,-4 1-1,0 4 0,-1 3-1,1 4 1,0 3 0,1 5 0,1 2 1,5 4-1,1 2 1,4 1 0,2 0 0,5 2 0,2-4-1,4 0-2,0-1 1,4-4-2,1-5 1,0-4-3,2-5 2,2-8-2,1 0-2,-1-11-3,7-1-11,-4-10-18,4-4 0,1-9 1,1-3-2</inkml:trace>
  <inkml:trace contextRef="#ctx0" brushRef="#br0" timeOffset="205625.1168">4262 17022 48,'-4'-14'33,"4"14"2,0 0-1,0 0-7,-12 6-14,12 12-4,-4-2-2,5 12-1,-2 4-1,5 8-1,-4 5-1,3 4-1,-1-1-2,-1-4 0,2-1-4,-4-8-3,6 1-11,-5-10-19,3-9 0,-3-17 1,8 8-1</inkml:trace>
  <inkml:trace contextRef="#ctx0" brushRef="#br0" timeOffset="205905.1728">4486 16919 61,'0'0'35,"0"0"-1,1 17 1,-4 8-12,-2 1-14,4 14-3,-2 4-2,2 10 1,-2 5-2,2 1 2,0-5-4,0-4 1,2-5-4,-2-10 0,3-3-6,-6-12-9,5-7-19,-1-14-1,0 0-1,0 0 2</inkml:trace>
  <inkml:trace contextRef="#ctx0" brushRef="#br0" timeOffset="206146.221">4261 17271 77,'-12'2'37,"12"-2"0,-13 4 1,13-4-21,0 0-10,14 0-2,-14 0-1,12-5-2,-12 5-2,16-4-3,-4 5-7,-3-4-17,3 8-11,3-1 1,2 1-1,5 0 0</inkml:trace>
  <inkml:trace contextRef="#ctx0" brushRef="#br0" timeOffset="206769.3456">4699 17461 46,'-14'3'33,"14"-3"2,0 0 0,-11-9-10,11 9-10,0 0-4,0 0-3,0 0-2,0 0-2,10 0-1,-10 0-1,10 10-1,-10-10 0,14 19 0,-5-3-3,-2 4 2,-1 5-3,-1 3 3,-2 3-3,-2-1 2,-3-1-1,-4 0 1,-3-2 1,-3-5-1,-3-2 1,-2-5 0,-2-2-1,1-2 1,-1-2 0,2-3 0,1-1 1,4-3 0,1-4-1,1-2 2,10 4-1,-12-13 0,12 13 1,-5-20 0,6 10 0,0-1-1,-1 11 0,7-16 0,-7 16 0,13-9 0,-4 8-1,3 2 0,0 5 0,3-1 0,3 6 1,3 3-1,0 0 0,1 1 0,3 2 0,-1-2 0,0 0 0,0-3-1,-3-4 0,0 1-1,-4-7-4,5 2-6,-11-5-26,5-5-2,-3-9 1,1-4-2</inkml:trace>
  <inkml:trace contextRef="#ctx0" brushRef="#br0" timeOffset="207513.4943">4929 17291 9,'0'0'24,"0"0"3,0 0 0,0 0-8,0 0 0,0 0-2,0 0-3,0 0-2,0 0-1,0 0-2,10 9-2,-10-9-1,19 3 0,-4-3-1,5 3-1,2-2-1,4 2 0,1-3 0,0 1-2,-1-1 0,0 1 0,-4-1-1,-3-1 0,-4 1-1,-4-1-2,-1 2-4,-10-1-9,0 0-23,9-7 1,-9 7 1,8-12-2</inkml:trace>
  <inkml:trace contextRef="#ctx0" brushRef="#br0" timeOffset="209191.8298">5483 17035 22,'-4'-15'25,"4"15"0,0 0-3,-1-15-1,1 15-2,0 0-4,0 0-3,0 0-2,0 0-3,1 14-2,2 8-1,-1 5-1,1 8-1,0 3 0,2 6 1,-3 0-1,2-2 3,-3-6-3,1-4 2,-2-10-2,1-3 2,-1-8-3,0-11 2,0 0-1,0 0-1,0 0 0,6-21-2,-3 3 2,1-5-2,1-6 1,2-3-2,0-5 2,1-1-2,0 3 2,1 2 0,0 4 0,0 4 1,-3 6-1,2 8 0,-8 11 1,17 7-1,-8 8 1,2 7 0,0 5-1,1 5 1,1 2-1,1-2 0,-2-1 1,-1-6-1,-2-4 0,-2-4 1,-1-7-1,-6-10 0,6 12 1,-6-12-1,0 0 1,10-13-1,-6 1 0,2-4 1,1-6-1,0-4 0,3-9 0,0-2 0,1-4 0,0 1-1,0 2 1,0 3 0,-2 6 0,-1 5 0,-2 10 0,-6 14 0,13 8 0,-8 11 1,1 10-1,0 6 0,-1 8 0,2 4 0,-1 3 0,-1-2-1,0-3-1,-1-8 0,2-3-4,-3-11-2,7 2-8,-5-15-16,5-4-6,4-8 2,1-5-1</inkml:trace>
  <inkml:trace contextRef="#ctx0" brushRef="#br0" timeOffset="209754.9426">6274 17063 43,'4'-17'31,"-4"17"2,-9-12 0,-5 11-14,0 15-5,-7-1-5,1 11-2,-4 2 0,2 10-1,2-2-1,4 3-1,3-3-1,6-2-1,4-5-1,5-5 1,6-7-2,2-3 2,2-5-2,4-6 2,1-5-2,2-3 0,-1-4 0,1-5-2,-3-2 2,1-4-1,-4-2 1,-1 2-2,-3 1 3,-4 4-1,-1 3 0,-1 3 1,-3 11-1,0 0 1,0 0-1,-2 15 1,2 3-1,1 4 0,1 6 1,0 3 1,3 6-2,1 1 2,0 3-1,-1 1-2,-1-1 1,-2-4-1,-3-1 2,-5 1-4,-5-8 4,-4-4-4,-6-6 4,-3-6-1,-3-4 0,-4-1 0,1-4-1,-1-4-1,5-5-2,1-4-3,9 2-4,-2-9-12,9-2-16,9-4 3,6-4-2,7-3 4</inkml:trace>
  <inkml:trace contextRef="#ctx0" brushRef="#br0" timeOffset="211462.2839">6607 16996 17,'0'0'28,"0"0"0,4-11-3,-4 11-7,0 0-3,1 22 0,-4-7-3,5 16-2,-5-2-1,4 11-2,-4-2-1,3 8 1,-3-8-3,1 1 1,-1-9-2,1-4 0,0-9-1,0-3 1,2-14-2,0 0 1,0 0-1,0 0-2,-2-24 2,3 5-2,0-7 1,1-3-1,0-5 1,0-3-1,0-3 1,-1-1 0,1-1 1,-1 4 0,0 3 0,1 3 0,0 6 1,0 6-1,1 5 0,0 4 0,-3 11 0,9-14-1,-9 14 1,13-5-1,-13 5 0,17 3 0,-6 1 0,2 6 0,-1 1 0,1 5 0,1 3 0,-2 5 0,0 0 0,-2 2 0,-3 0 0,-3-1 0,-2-1 0,-5-2 0,-2-5 0,-3-2 0,-2-2 0,-2-3 0,2-2 0,-2-1 0,1-2 0,3-3 0,8-2 0,-11 5 0,11-5 0,0 0 0,0 0 1,0 0-1,0 0-1,0 0 1,12-6 0,-12 6 0,16-1 0,-6 1 0,1 2 0,2 3 0,1 0 0,0 4 0,2 0 0,-1 3 0,-1 0 0,0 2 0,-2 0 0,-1 0 1,-3-1-1,-3 0 0,-3-1 1,-2-12 0,-5 18 0,-4-9 0,-3-2 0,-1-2 0,-4 2 0,-1-2 0,-3-1-1,1-1 0,-1-2 1,1 0-1,2-1-1,0-2 1,3 0-2,3-2 0,3 1-3,0-7-3,9 10-7,-2-14-23,7 3-1,2-3-1,4-3 1</inkml:trace>
  <inkml:trace contextRef="#ctx0" brushRef="#br0" timeOffset="212056.4028">6956 17099 51,'0'0'31,"0"0"2,-2 11-7,2-11-12,-2 14-5,2-4 0,5 12-3,-2-4 0,3 10-1,-1-2 0,1 5-1,-1-3 0,0-2-1,-2-5-1,0-1 1,-5-6-2,2-14 2,-5 17-2,5-17 2,0 0-2,-10 4 0,10-4 0,0 0-1,-7-18 1,7 8-2,-2-5 2,2-2-2,-1-1 1,0-3-1,1-1 1,0-2-1,0 3 2,1 1 0,0 2 0,2 1-1,1 2 1,1 2 0,1 2 0,-6 11-1,15-18 1,-5 11-1,0 0 0,2 2 0,0 1 1,1 1-1,3 2 0,0 1 1,2 0-1,-2 1 1,1 1-1,-2 0 0,0 0 0,-2-1 0,-3 1-2,-10-2-4,19-6-28,-19 6-5,9-22-1,-6 1-1</inkml:trace>
  <inkml:trace contextRef="#ctx0" brushRef="#br0" timeOffset="213283.6482">8019 17292 51,'0'0'28,"0"0"0,0 0-1,0 0-8,0 0-4,0 0-3,0 0-1,11-3-3,4 4-1,0-4-1,7 5-2,3-5-1,4 3 0,2-2-1,1 1-1,-2-2 0,-2 1 0,-5 1-1,-5 1-1,-3-2 0,-4-1-2,-3 3-2,-8 0-4,0 0-10,0 0-21,0 0 1,-3-15 0,-4 5 1</inkml:trace>
  <inkml:trace contextRef="#ctx0" brushRef="#br0" timeOffset="213541.6998">8131 17040 60,'-1'13'36,"5"4"1,1 4 1,0-1-21,5 14-8,-1 0-2,4 10 0,-4-2-2,-1 3 0,-1-2-6,-3-7-2,3 4-17,-3-12-18,-2-8-1,0-10 0,-2-10 0</inkml:trace>
  <inkml:trace contextRef="#ctx0" brushRef="#br0" timeOffset="219681.9276">9428 17033 26,'0'0'19,"0"0"1,0 0-3,0 0 1,0 0-5,-2-14-2,2 14-3,-4-11-1,4 11-2,-9-12-1,9 12-1,-13-12 0,5 6-1,-3 0 0,-2 4 1,-2-2-1,-1 6 0,-2-1 0,0 3 2,-2 2-1,1 5 0,-1-1 0,2 4-1,1 1 1,1 6-1,2 0 0,1 5 0,2 0 0,5 1-1,2-2 1,4 3-1,3-3 1,5-2 0,3-3-1,4-1 1,1-3-1,2-1 1,-1-3-1,-1-2 1,-2-1-2,0-4 1,-1 1-3,-4-3-1,3 1-5,-12-4-15,16-7-15,-5 1 0,1-3 0,3-4 0</inkml:trace>
  <inkml:trace contextRef="#ctx0" brushRef="#br0" timeOffset="220455.0822">9628 16979 20,'1'-14'26,"-1"14"-3,0 0-2,0-15-2,0 15-3,0 0-3,0 0-1,-2 11-4,3 5-1,-4 3 0,3 10-2,-2 3 0,3 9 0,-2 1 0,3 4-1,0-3-1,0-1 1,0-7-2,0-3 0,0-7-2,0-6 1,0-3-3,-2-5-2,3-1-3,-3-10-5,0 0-14,0 0-10,0 0 0,7-14 0,-6-6 1</inkml:trace>
  <inkml:trace contextRef="#ctx0" brushRef="#br0" timeOffset="220749.141">9789 16944 32,'4'-10'29,"-4"10"2,9-11-1,-9 11-15,0 0-5,5 17-1,-2 8-1,-3 2 0,3 13-1,-2-1-2,2 10 0,-1-2-2,1 1 0,-1-7-2,0-3 1,0-7-3,-2-6 0,4-4-5,-3-9-7,-1-12-20,10 13-2,-10-13-1,0 0-1</inkml:trace>
  <inkml:trace contextRef="#ctx0" brushRef="#br0" timeOffset="221021.1954">9660 17250 51,'-10'4'35,"10"-4"0,0 0 1,0 0-17,0 0-10,5-14-2,-5 14-2,17-11 0,-6 9-2,-1-4-1,3 1-3,1 4-2,-3-4-4,7 8-5,-7-7-12,5 7-10,0-1-3,-2 1 0,3 2 3</inkml:trace>
  <inkml:trace contextRef="#ctx0" brushRef="#br0" timeOffset="221630.3172">9989 17290 47,'0'0'32,"2"11"2,-2-11-1,11 2-19,-11-2-3,15-3-2,-5 1-1,6 3-2,0-2-1,3 3-2,-3-1 0,2 3-2,-3 3 0,0 0-1,-6 2 0,-1 3 2,-3-2-2,-4 4 1,-3 0-1,-4 2 2,-2-5-2,-3 2 2,-2-2-2,1-3 0,-1 0 0,1-1 0,2-4 0,10-3 0,-12 4 0,12-4 0,0 0 0,0 0 0,0 0 0,12-1 0,-1 1 0,2 1-1,1-1 1,4 2 0,-1 3 0,1 1 0,-2 3 0,-1 1 0,-2 2 0,-3 2 0,-2 2 0,-4 0-2,-4 0 2,-3 2-3,-5-2 4,-2 2-4,-4-3 4,-2 0-4,-3-1 4,0-2 0,-2-2-1,1-3 0,-1 0 0,2-3 0,2-2-3,0-4-3,7 3-10,0-9-21,6-4 0,4-7 1,4-6-1</inkml:trace>
  <inkml:trace contextRef="#ctx0" brushRef="#br0" timeOffset="222561.5034">10312 17160 7,'0'0'4,"0"0"-1,0 0 0,0 0-2,0 0 1,0 0 0,0 0 1,0 0 2,-4-10 1,4 10 2,0 0-1,0 0 2,0 0 0,0 0 0,0 0-1,0 0-1,0 0 0,0 0-1,0 0 0,0 0 1,0 0-1,0 0 0,0 0 0,0 0 0,0 0 0,0 0-1,0 0 0,0 0 0,0 0 1,0 0-2,0 0 0,0 0 0,0 0 0,0 0-1,13 6 0,-4-8 0,7 2 0,1-2-1,7 1 1,0-2-1,4 2-1,1-2 1,0 0-1,-1 0 0,-2 1 0,-4 0-1,-4 0 1,-3 1-1,-4 0 0,-11 1 0,12-1-1,-12 1-1,0 0-1,0 0-1,0 0-4,0 0-5,0 0-17,12-6-6,-12 6-1,13-11 1</inkml:trace>
  <inkml:trace contextRef="#ctx0" brushRef="#br0" timeOffset="223148.6208">11083 17018 15,'0'0'26,"0"0"2,4-11 1,-4 11-11,0 0-6,0 0-2,0 0-1,-2-10-2,2 10-2,0 0 0,0 0-2,-6-13 1,6 13-2,-8-8-1,8 8 0,-15-6 1,4 6-1,0 0 0,-2 2 1,-1 2 0,0 3 0,-3 0 0,2 3 1,-2 1 0,2 3 0,-2 0-1,3 3 1,0 1 0,2 2-1,2-1 1,3 2-1,2 1 0,5-1 1,3-2-1,5 0 0,2-1 0,7-2 0,1-2 0,6-2-1,0-3 0,0-3 0,1-2 0,-2-1-1,-2-3-1,-2-4-1,-1 2-2,-5-6-3,2 4-6,-5-5-23,4-3-3,-2-2 1,1-3-1</inkml:trace>
  <inkml:trace contextRef="#ctx0" brushRef="#br0" timeOffset="223900.7712">10975 16278 21,'-13'-12'27,"13"12"2,0 0 2,-4-12-11,4 12-5,0 0-3,0 0-1,0 0-2,0 0-3,0 0-1,0 0-2,0 18 0,1-1 0,-1 4-1,2 7 0,-1 3 1,2 5 0,-1 0-1,1 1 1,-1-2-2,1-3 1,0-5-1,0-3 0,0-5-1,-1-3 0,0-4 0,-2-12 0,2 15-2,-2-15-2,0 0-1,0 0-3,0 0-12,0 0-16,0 0 1,10-16-2,-8 2 3</inkml:trace>
  <inkml:trace contextRef="#ctx0" brushRef="#br0" timeOffset="224313.8538">11130 16298 31,'0'0'26,"0"0"3,0 0-8,0 0-6,0 0-3,0 0 0,0 0-2,0 0-2,3 12 1,-3-12-3,-2 24 0,0-8-1,2 10-1,-1 1 0,1 4 0,-1 2-1,2 2-1,-1-5 0,1-2-1,0-3 0,-1-4-1,0-4 0,-1-5-1,2-2-2,-1-10-1,0 0-4,0 0-11,0 0-17,0 0 1,1-23-1,2 6 2</inkml:trace>
  <inkml:trace contextRef="#ctx0" brushRef="#br0" timeOffset="225035.9982">11004 15720 4,'3'-14'20,"-5"-7"3,2 7-4,0 2-2,0 12 1,-4-14-2,4 14 0,0 0-3,-14-2-3,14 2-2,-13 14-2,8 0-1,-4 1-1,2 7-1,-1 1 1,3 4 0,0 0-1,4 3 0,1-3 0,1 1-1,2-5 0,2-2-1,2-5 1,2-3-1,0-4 1,2-2-1,2-3 0,0-4 1,1-3-1,2 0 0,0-5 0,1-2-1,-1-3 1,2-1-1,-3-4 1,0-2-1,0-4 0,-4 0 0,-1-2 0,-2 1 0,-3-2 1,-2-1-1,-3 1 0,-2 0 0,-2 0 0,-3 2 0,-2 0 0,-2 2-1,-1 2 2,-2 2-1,-1 3 0,-3 3 0,-1 3 0,0 5 1,0 1-1,-1 4 0,3 1 0,-1 5 0,2 1 0,1 4 0,1 3-1,2 2 0,2 6-3,-1 3-2,6 9-5,-3-1-14,4 7-11,6 3 0,3 2 0,7 2 2</inkml:trace>
  <inkml:trace contextRef="#ctx0" brushRef="#br0" timeOffset="225795.15">11297 17109 19,'0'0'26,"0"0"-1,0 0-3,0 0-3,0 0-3,0 0-1,0 0-2,0 0-2,9 0 1,4 4-3,-5-6-1,8 6 0,-2-6-3,4 6 0,0-4-1,1 2-1,-2-1-1,0 2-1,-1-3 0,-2 2-1,-1-1 1,-1 0-1,-3 1 0,-9-2-2,15 2-1,-15-2-1,11 1-4,-11-1-6,10-5-16,-10 5-7,18-8 0,-6 0 0,0 0 2</inkml:trace>
  <inkml:trace contextRef="#ctx0" brushRef="#br0" timeOffset="226150.221">11838 16969 31,'0'0'28,"0"-15"3,0 15-1,0 0-14,0 0-4,0 0-2,0 0-2,0 0 0,2 14-2,-1 2-1,-2 0-1,3 9 0,-2 0-1,3 7 1,-2-3-2,2 3 1,-2-5-2,2 1 1,-2-5-2,1-3 0,-1-2-2,-1-4-2,2-1-2,-2-13-3,2 17-7,-2-17-11,0 0-8,0 0 0,0 0 1,9-12 2</inkml:trace>
  <inkml:trace contextRef="#ctx0" brushRef="#br0" timeOffset="226480.287">12055 16872 51,'9'-6'30,"-9"6"2,0 0 0,5 11-18,-5-11-6,-3 28 1,-1-6-3,4 9 0,-3 3-1,3 8 0,0 1-1,1 3-2,1-3 0,1-2-1,0-5-1,-1-3 2,1-5-3,-1-5 1,0-4-3,-1-8-1,3 2-8,-4-13-12,0 0-11,0 0 0,0 0-1,-2-10 1</inkml:trace>
  <inkml:trace contextRef="#ctx0" brushRef="#br0" timeOffset="226872.3654">11874 17143 34,'0'0'27,"0"0"3,0 0 0,0 0-17,0 0-2,0 0-1,14 5 1,-14-5-1,10 3-2,-10-3-2,19 2 0,-9-2-1,4 3-1,2-5-1,1 5 0,0-3-2,0 0 1,0 0-2,-2-1-1,-2 2-2,-4-5-5,2 3-28,-11 1 0,11-11 0,-8 0-2</inkml:trace>
  <inkml:trace contextRef="#ctx0" brushRef="#br0" timeOffset="236555.3016">5157 17410 3,'0'0'19,"0"0"-2,0 0 0,0 0-2,0 0 0,0 0-3,0 0-1,1 12-1,-1-12-2,0 0 0,2 15-2,-2-15 0,6 18-1,-2-3 1,-2-3-2,3 5 0,-2-2 0,2 5-6,-1 0 5,0 2-6,0 0 5,2 1-5,-1-3 4,2 1-4,-1-1 4,0-1 0,1-3-1,1 3 1,0-5-1,0 1 2,-1 0-1,2 0-1,0-1 1,0 1-1,0-2 1,1 0 0,1 2-1,0-2 0,1 0 0,0 1 0,0 1 0,0-1 0,0 1 0,0 2 0,-12-17 0,0 0 7,35 44-2,-35-44 1,0 0-1,36 45 1,-36-45-1,0 0 1,39 41-1,-39-41-5,0 0 1,42 47-1,-42-47 0,0 0 0,44 47 0,-44-47 1,32 30-1,-32-30 0,33 28 0,-33-28 1,37 23-1,-37-23 0,37 26 1,-37-26-1,39 22 0,-39-22 0,39 19 0,-39-19 0,41 23 0,-41-23 0,43 19 0,-43-19 1,43 16-1,-43-16 0,45 20 0,-45-20 1,46 13-1,-46-13 0,48 12 1,-48-12-1,50 13 1,-50-13-1,52 9 0,-52-9 1,52 9-1,-52-9 0,54 8 1,-54-8-1,51 9 0,-51-9 1,55 7-1,-55-7 0,53 7 0,-53-7 1,55 7-1,-55-7 1,57 3-1,-28-1 1,1 1-7,1-2 7,1 2 0,1-1-1,0-1 1,1-1 0,-1 0-1,1 0 1,1 0 4,1 0-6,-2 2 1,2-3-1,0 2 1,2 0 0,1-1-1,0 1 1,0 1 0,0-5 1,0 0-1,2 0 0,0-1 0,0 0 0,0 3 0,1-5 0,-1 0-1,1 2 1,1-2 0,2 0 0,0 0 0,-1 0 0,2-3 0,-1 4 0,1 0 0,-2-2 0,1 2 1,0 0-1,0 1 1,-2-1 0,1 1-1,2 0 1,0-2-1,0 3 1,-1-2-1,1 1 0,-2-1 0,0 3 0,0-3 0,-2 3 1,-1-3-1,-1 2 0,-2 2 0,1-4 0,1 2 0,0-2 0,0 0 0,-1-3 0,0 2 0,0 0 0,-2-3 0,-1 3 0,-3-2 0,0 2 0,-1 0 0,-3-1 0,0 3 0,0-3 0,-29 7 1,56-8-1,-56 8 0,53-14 1,-53 14-1,53-11 0,-53 11 1,49-12-1,-49 12 0,47-14 1,-47 14-1,45-7 0,-45 7 1,41-9-1,-41 9 0,38-12 0,-38 12 1,35-10-1,-35 10 0,32-13 0,-32 13 0,34-17 0,-34 17 0,35-16 1,-35 16-1,36-18 0,-36 18 0,38-24 0,-38 24 0,38-18 0,-38 18 0,42-21 0,-21 10 1,2 1-8,1-2 2,0 1-1,0 0 1,1 1 0,-2 1 0,0 0-1,0-3 1,-1 4 5,0 0 0,-2 0 0,0-1 0,0 1 0,1-2 0,1 2 0,-2-1 1,0 1-1,2 1 0,-2 1 0,1-1 0,-1 2 1,-2 0-1,-1 0 0,1-1 0,-3 2 0,1-3 0,-1 2 0,-1 0 0,-1 1 0,-1-1 0,0 2 0,-1-2 0,-1 1 0,1 1 0,-1-1 0,0 0 0,-1 1 0,1 0-1,0-2 2,-1 2-1,1-1 0,0 1 0,-1-3 0,0 2 0,1-3 0,2 1 0,-2-1-1,3 2 1,0-2 0,-1-2 0,2 2 0,-1 0 0,-1 3 0,1-2 0,-2 0 0,1-2 1,-1 2-1,0 0 0,-3-1 1,1 1-1,-9 6 1,16-14-1,-16 14 0,11-12 0,-11 12 0,9-17 1,-9 17 1,10-15-1,-10 15 1,12-19-2,-12 19 3,11-15-3,-11 15 3,12-15-3,-12 15 0,9-16 0,-9 16 0,7-11 0,-7 11 0,5-13 0,-5 13 0,4-12 0,-4 12 0,0 0 0,6-14 0,-6 14 0,0 0-1,0 0 1,0 0 0,0 0-1,0 0 0,0 0 1,0 0-1,0 0 0,0 0 0,0 0 0,0 0 1,0 0 0,0 0-1,0 0 1,0 0 0,0 0 0,0 0 0,0 0 0,-12-6 0,12 6 0,-12 1 0,2 0 0,0 0 0,-2 2 0,-2-1 0,-2-1-1,1 1 1,-2 2 0,0 1-1,0 0 1,1 1 0,-1 0-1,4 1 1,0-1 0,2 1 0,3-1 1,8-6-1,-11 6 0,11-6 0,0 0 1,0 0-1,0 0 1,0 0 0,0 0 0,11-4-1,-11 4 1,16-9-1,-5 2 0,0-3 0,3 2 0,1-1 1,0 1-1,0 0 0,-1 1 0,0 0 1,0 0-1,-4 3 0,1 0 0,-11 4 0,14-8 0,-14 8 0,10-2 0,-10 2 0,0 0 0,9-2 0,-9 2 0,0 0 0,0 0 0,0 0 1,0 0-1,0 0 0,0 0 0,0 0 0,0 0 0,0 0 0,0 0 0,9 4 0,-9-4 0,0 0 0,13 13 1,-13-13-1,12 15 0,-12-15 1,15 19-1,-6-10 0,-1 2 0,1 1 0,0-2 1,1 3-4,-1 0 3,1-4-3,-1 3 3,-1-2-2,1 0 1,-1 0-1,-8-10 1,14 15 2,-14-15-1,9 10 0,-9-10 0,0 0 1,0 0 0,0 0 0,0 0 0,9 7 0,-9-7 0,0 0 1,0 0-1,0 0 0,0 0-1,0 0 0,0 0-2,0 0-4,0 0-32,0 0 1,0-20-1,0 0 1</inkml:trace>
  <inkml:trace contextRef="#ctx0" brushRef="#br0" timeOffset="238539.6984">10753 16419 16,'0'0'28,"0"0"3,0 0 1,-4-11-10,4 11-4,0 0-4,0 0-1,0 0-5,0 0-2,0 0-2,0 0-2,0 0 0,0 0-2,0 0 1,1 11-1,-1-11 0,0 0 0,0 0 0,1 12 0,-1-12 0,0 0 0,0 11 0,0-11 0,0 0 1,-6 11-1,6-11 0,-10 3 1,10-3-1,-15 1 1,4-2-1,-2-2 1,-2-3-1,-2-1 0,-2-4 0,-3-1 1,0-2-1,-1-3 0,-1 0 0,1-2 0,0 0 0,1-2 0,1-1 0,-1 0 1,1-2-1,0-2 0,2-2 0,0-3 1,0-4 0,2-2 1,-3 0-2,5-2 2,-1 1-1,1-1 0,3 1 0,1-2 0,2 4 0,1 3-1,6 2 0,0 0 1,3 2-1,1 2 1,2 2-1,4 4 1,1 1-1,1 1 0,2 2 0,1 1 0,2 2 0,1 4 0,2-1 0,-2 3-1,3 2 1,-1 0 0,1 3 0,0 1 0,0-1 0,-3 2 0,0 0 0,-2 1 0,-2 0 0,-3-1 0,-9 1 0,10 0 0,-10 0 0,0 0 0,0 0 0,0 0-1,0 0 1,0 0-1,0 0 0,0 0-1,-6-14 1,6 14 0,-18-15-1,5 3 1,-1 0-1,-4-1 2,0 1 0,-3-2 0,1 2 0,0 0 0,1 3 0,1 0 0,2 2 1,0 1-1,5 1 1,1 3 0,10 2 1,-13-3-1,13 3 1,0 0 0,0 0 0,0 0 0,0 0-1,0 0 1,0 0-1,0 0-1,0 0 1,0 0-1,10 5 0,-10-5 0,16 13 0,-4-4 0,5 2-1,2 2 1,5-1 0,0 1 0,1 0 0,2-1-1,-3-1 1,-2 0 0,0-3 0,-5 0 1,-2-3-1,-5 0 0,-1-2 0,-9-3 0,9 4 0,-9-4 1,0 0-1,0 0 0,0 0 0,0 0 0,0 0 0,0 0 1,0 0-1,0 0 0,0 0 0,0 0 0,0 0-1,0 0 1,0 0 0,0 0-1,0 0 1,-7 16 0,7-16-1,-6 23 1,1-6 0,2 2 1,-2 4-1,2 1 0,-1-2 0,2-1 1,0-3-1,1-1 0,1-3 0,1-2 1,-1-12-1,2 15 0,-2-15 0,5 11 0,-5-11 0,0 0 0,7 13-1,-7-13-2,0 0-3,0 0-22,1 10-9,-1-10 0,0 0 0,-9-23 0</inkml:trace>
  <inkml:trace contextRef="#ctx0" brushRef="#br0" timeOffset="242652.5208">12821 17198 14,'0'0'19,"0"0"-4,-9 5-1,9-5 0,0 0 1,0 0-1,0 0-1,0 0 0,0 0-3,0 0-1,0 0-1,0 0-2,0 0 0,0 0-1,0 0-1,0 0-1,0 0 0,0 0 0,0 0-1,0 0 1,12 4-1,-12-4 0,13 0 0,-4 0 0,2-1-1,0 1 0,2-1 0,2-1 0,1 1 0,3 0-1,-1 0 1,3 0-1,3-2 1,2 2-1,1-1 0,4 1 0,1-2 1,3 2-1,1-1 0,0 1 1,1 0-1,0-2 0,-1 2 1,-1-1-1,-1 1 0,1-2 1,-3 1-1,0 1 1,-2-2-1,-1 1 0,0 1 0,-1-1 1,-1-1-1,0 1 0,0 0 0,-1 0 0,2 0 0,0 0 0,1-2 1,0 2-1,1-1 0,0 0 1,0 1-1,3-1 1,-1 0-1,-1 2 1,0-3 0,0 3-1,-1 0 1,2 0-1,-3-1 0,-2 1 1,-1 1-1,-1-1 0,-2 2 1,-3-1-1,-2 0 0,-4 0 0,-3-1 0,-2 1 0,-9 0 0,9 0 0,-9 0 0,0 0 0,0 0 0,0 0 0,0 0-1,0 0-1,0 0-2,0 0-1,0 0-4,0 0-10,1-15-20,-1 15 3,-3-14-2,1 2 3</inkml:trace>
  <inkml:trace contextRef="#ctx0" brushRef="#br0" timeOffset="243291.6486">14045 16824 16,'0'0'22,"0"0"3,0 0-8,0 0-3,-3 12-2,3-12 1,0 0-1,0 0-2,0 0-1,-2 10 0,2-10-2,9 14 1,0-2-1,1-2-2,4 6 0,2-2-2,2 4 1,0 0-2,1 2 0,2-3-1,0 3 0,0-1 0,0-2-1,-2 1 0,1-3 1,-4-1-1,-1-1 0,-2-3 0,-3 1 0,-10-11 0,12 16 0,-12-16 0,3 19 0,-5-9 0,-2 2 0,-2 1 1,-3 1 0,-2 1-1,-3 1 1,0 1 0,-4 0 1,0 1-1,-1-1 0,3-1 0,0 1 0,2-2 0,4 0 1,0-2-3,10-13 0,-10 22-8,10-22-26,-7 11-3,7-11 1,-5-16-1</inkml:trace>
  <inkml:trace contextRef="#ctx0" brushRef="#br1" timeOffset="264906.9708">9361 17050 18,'0'0'15,"0"0"-1,3-11-1,-3 11-1,0 0-1,0 0 1,0 0-2,5-11 0,-5 11 0,0 0-2,0 0 0,0 0-1,0 0-1,0 0-2,6-10-1,-6 10-1,3-11-1,-3 11 1,5-11-1,-5 11 2,2-11 0,-2 11-1,0 0 1,-3-13 0,3 13-1,0 0 0,-10-7-1,10 7 0,-13-2 0,4 1-1,-1 2 0,-3 1 0,-2 2 0,-1 0 0,0 3 0,-1 0 0,2 2 0,-1 0 0,2-1 0,1 1-1,2 1 1,3-2 0,-1 1 1,9-9-2,-14 19 2,14-19-1,-9 20 0,6-10 0,0 3 1,0 0 0,2 1 0,-1 0 0,2 1 0,0 0 0,3 1 0,0-1 0,1 2 1,0 0-1,3-1-1,0-1 1,1 0 0,0 0 0,1-1 0,1-2 0,1-1 2,1-4-2,4 0 1,-2-5-1,4-1 1,-2-1-1,0-1 0,-1-3 0,-1 2-2,-1 0 1,-2-1 0,-1 2 0,-10 1-2,16-1-1,-16 1-4,14 2-11,-14-2-20,13-4 1,-13 4-2,17-17 2</inkml:trace>
  <inkml:trace contextRef="#ctx0" brushRef="#br1" timeOffset="265509.0912">9581 16968 14,'0'0'27,"0"0"-1,0 0-4,0 0-3,0 0-3,0 0-2,0 0-3,0 0-3,0 0-3,0 0-3,0 0 0,-3 19 0,4-1 1,0 4-1,2 7 0,-2 3 1,2 6 0,-1-1 0,2 1 0,-1-4-1,1-3 0,0-6-1,0-2 0,-1-5-1,0-4 2,-3-14-2,4 17 2,-4-17-2,0 0 0,4 11-3,-4-11-1,0 0-9,0 0-23,3-14 1,2 1-3,1-5 4</inkml:trace>
  <inkml:trace contextRef="#ctx0" brushRef="#br1" timeOffset="265863.1618">9782 17014 24,'0'0'29,"0"0"0,0 0 1,0 0-12,-7 13-8,7-13-4,-2 12 0,2-12 0,-3 24-1,0-9 0,4 10 2,-2-3-1,2 9-2,0-5 0,1 5 0,0-3-2,0 0 0,0-4-1,-1 0 2,-1-6-3,-1-1 0,1-5-3,0-12 0,0 17-5,0-17-6,0 0-19,0 0-4,-2-17 1,1 5 0</inkml:trace>
  <inkml:trace contextRef="#ctx0" brushRef="#br1" timeOffset="266171.2236">9629 17205 26,'-7'10'29,"7"-10"3,0 0-1,0 0-16,0 0-4,0 0-2,0 0 0,0 0-1,0 0-2,0 0-1,10 6 0,-10-6-2,19-4 1,-6 1-1,2-1-1,0 0 0,0-1-3,0 2-1,-3-4-5,3 7-8,-7-4-21,3 1 0,1-2-1,0 0 1</inkml:trace>
  <inkml:trace contextRef="#ctx0" brushRef="#br1" timeOffset="267157.4208">9999 17291 34,'0'0'18,"0"0"2,0 0 1,0 0-3,-9-8-2,9 8-2,0 0-3,0 0-1,0 0-2,0 0-1,0 0-1,0 0-1,0 0-1,0 0-1,0 0 0,0 0-1,0 0 0,9-3-1,-9 3 0,14-2-1,-4 1 1,0 0-1,1 1 0,2 2 0,-1 0 0,-1 2 0,-1 2 0,-1 0 0,-9-6 0,14 15 0,-14-15 0,3 17 0,-5-5 0,-3-2 2,-4 1-2,-2 1 2,-1-3-2,-3 1 2,0-1-2,0-1 2,1-4-2,3 2 1,3-3-1,8-3 1,-11 4-1,11-4 1,0 0 0,0 0-1,0 0 1,14-9-1,-14 9 0,16-7 0,-6 3 0,3 1 0,0 2 0,3 2-1,0-1 1,0 3 0,1 2 0,0 1 0,-1 2 0,-1 3 0,-2 0 0,-3 2 0,-1 2 0,-2 1 0,-2 0 0,-3 0 1,-2 1-1,-1-1-3,-3-1 4,-1-1-4,-3-1 3,-1-1-2,-2-3 2,-4-2-2,-1-1 2,-4-3 1,-1 1-1,-4-2 1,0-3-1,-1 0 1,-2 0-1,0-1 0,1 0 0,2-1 0,2 0-1,2 1-1,5 2-3,0-8-5,16 8-28,-1-21 2,12 6-2,7-6 3</inkml:trace>
  <inkml:trace contextRef="#ctx0" brushRef="#br1" timeOffset="267749.5392">10347 17188 18,'0'0'23,"-9"4"-3,9-4-1,0 0 1,-10 2-2,10-2-3,0 0-1,8 6-1,-8-6-2,21 0-2,-7-1-1,10 2-2,1-2-1,8 2-1,1-2 0,3 1-1,-3-1-1,-1 1 0,-5-2-1,-4 2-1,-6 0-2,-7-3-2,-2 5-7,-9-2-27,0 0 1,5-18 0,0 4-2</inkml:trace>
  <inkml:trace contextRef="#ctx0" brushRef="#br1" timeOffset="268360.6614">11133 17036 16,'-11'5'20,"11"-5"2,0 0-9,0 0-5,0 0 0,-12-10-1,12 10-1,-14-6 1,14 6 1,-17-6-1,9 5 0,-4-3-1,2 4 0,-2-3-1,0 3 0,-2-3-1,3 7 0,-3-3-2,1 4 1,0-2-1,0 5 0,0-1 2,0 6-2,0-1 0,3 3 1,-1-1-1,3 2 1,1 1 0,4 0 0,3-1 0,4 0 1,3-3-1,3 3 1,1-2-1,3 2 0,1 0 0,1-1-1,2-2-1,1-1 1,0-2-1,1-2 0,1-5-1,1-3 0,0-3-1,-1-4-1,1-2-2,-4-9-6,4 4-25,-5-7-2,0-2 0,-2-4-2</inkml:trace>
  <inkml:trace contextRef="#ctx0" brushRef="#br1" timeOffset="269036.7966">10856 16293 30,'0'0'29,"0"0"1,0 0 1,0 0-12,0 0-6,0 0-4,0 0-2,5 14 0,-5-14-3,3 26 0,0-5-2,2 5 1,1 6 0,2 6 0,0 1-1,0 2 1,-1-6-1,2-2 0,-3-5-1,0-3 0,-2-5-1,0-7 0,-1-1-1,-3-12-1,4 11-2,-4-11-2,0 0-7,9-20-9,-2 3-13,2 3 1,0-12 0,7 3 1</inkml:trace>
  <inkml:trace contextRef="#ctx0" brushRef="#br1" timeOffset="269331.8556">11104 16341 46,'0'0'30,"0"0"1,-12-1 0,12 1-16,-4 10-6,4-10-1,-5 26-2,1-9-1,3 9-1,-1 0 0,2 5-1,-2-2 0,3 2 0,-2-4-1,1-4-1,-1-6 0,1-1 0,1-6-1,-1-10-1,1 13-2,-1-13-1,0 0-6,0 0-25,0 0 1,1-19-1,-1-1 1</inkml:trace>
  <inkml:trace contextRef="#ctx0" brushRef="#br1" timeOffset="270165.0222">10878 15658 40,'0'0'27,"0"0"1,0 0-7,0 0-5,0 0-4,0 0-3,0 0-3,0 0-1,0 0-2,0 0 1,0 0-2,-9 13 0,9-13 0,-3 22-1,1-6 1,2 5 0,0 1 0,3 3 0,0-2 1,4-1-1,1-3 1,3-3-1,-1-4 1,5-3 0,0-5-1,4-2 1,0-5-1,2-1 0,-3-3-1,3-1 0,-2-4 0,1-2-1,-2-2 1,-1-4-1,-3 0 1,-1-2-1,-1-2 1,-3-2-1,-3-1 0,-3 2 0,-4 0 0,-3 2 0,-3 1 0,-2 1 0,-4 3 0,-1 2 0,-1 2 0,-2 2-1,-2 1 1,-1 3 0,-1 4 0,-2 0 0,-1 4 0,-1 4 0,-1 1 0,0 6 0,0 3 1,0 5-1,3 3 0,1 2 1,4 4-1,3-2 0,3 1 1,5-1-1,5-2 1,4-2-2,6 0-2,3-6-6,8 0-20,1 0-8,4-3 2,6 0-2</inkml:trace>
  <inkml:trace contextRef="#ctx0" brushRef="#br1" timeOffset="271210.2312">11358 17113 16,'-14'4'25,"14"-4"2,0 0-7,0 0-4,0 0-2,0 0-1,0 0-1,0 0-2,0 0-3,0 0-1,0 0-1,0 0-1,0 0 0,0 0 0,-2 10 0,2-10-1,0 0 2,11 6-2,-1 0 2,3-5-1,8 4 0,-1-5-1,6 3 0,0-4 0,3 1-2,-4-1 0,-2 0 0,-5 0 0,-5 0-2,-3 2-1,-10-1-1,10 0-4,-10 0-4,0 0-15,10-8-13,-10 8 2,19-16-1,-4 5 2</inkml:trace>
  <inkml:trace contextRef="#ctx0" brushRef="#br1" timeOffset="271669.323">11837 16908 44,'0'0'29,"0"0"3,0 0-7,-10 6-10,10-6-5,0 0-2,2 14 0,-2-14-2,2 29-1,-2-8 0,3 9 0,-2 3-1,3 7 1,-1-2-1,1 2-1,-1-4 0,1-3-1,-1-5-1,0-5-1,-1-4 0,-1-6-1,1-3-1,-2-10-3,0 0-5,0 0-14,0 0-13,14-17 1,-5-2-1,1-5 2</inkml:trace>
  <inkml:trace contextRef="#ctx0" brushRef="#br1" timeOffset="271977.3846">12029 16909 51,'0'0'32,"0"0"2,2 11-1,-2-11-13,0 0-10,0 20-2,0-8-2,2 12 0,-2 0-2,4 9 1,-1 1-1,1 4-1,1 0-1,1-3 0,-1-4-1,1-3 1,-1-3-2,-2-4 0,-1-4 0,-2-3-2,1-1-2,-1-13-4,0 15-10,0-15-19,0 0 0,-8-4-1,5-7 2</inkml:trace>
  <inkml:trace contextRef="#ctx0" brushRef="#br1" timeOffset="272240.4372">11860 17136 65,'0'0'35,"0"0"-1,0 0 3,12 12-23,-12-12-4,16 5-3,-7-4-1,2 4-2,2-3 0,1 1-1,1-4-3,0-2-1,2 0-4,-3-8-21,3-1-12,1-3 1,-2-6-2,2-6 2</inkml:trace>
  <inkml:trace contextRef="#ctx0" brushRef="#br0" timeOffset="283263.6412">15145 17077 19,'0'0'24,"9"7"2,-9-7 1,0 0-10,0 0-5,-5-17-1,5 17-1,0 0-1,-5-12 0,0 2-1,5 10-3,-12-18-2,12 18-1,-17-20 0,7 12-1,-4 1 0,0 5 0,-3 2 0,-1 6 0,1 3 0,-2 6 0,0 4 1,1 6 0,-1 3 0,4 5 1,2 0-1,5 3 1,5-1-1,7-1 1,4-5-1,7-1 1,6-7-1,6-3 1,2-7-1,4-4 0,1-4-1,-2-6-1,1-1-2,-5-8-3,0 4-3,-9-9-10,4 5-17,-10-4-3,-2 1 0,-1 0 1</inkml:trace>
  <inkml:trace contextRef="#ctx0" brushRef="#br0" timeOffset="283557.7002">15387 16987 57,'0'0'33,"10"3"0,-8 10-4,-2-3-14,8 16-3,-6-2-4,6 14 0,-3-1-3,4 7 0,-2-2-2,1 2 0,-1-7-2,-1-3-1,1-5-3,-4-9-4,6 0-11,-9-20-18,11 9 0,-11-9-1,11-21 1</inkml:trace>
  <inkml:trace contextRef="#ctx0" brushRef="#br0" timeOffset="283827.7542">15587 16930 60,'0'0'35,"0"0"-1,3 17 1,4 4-16,-4-3-11,4 14-2,-4 3 0,3 9-1,-2 0-1,1 4-1,0-3-2,-2-3 1,1-6-3,-1-7-1,1-6-4,-2-9-4,5 2-10,-7-16-17,0 0 1,0 0-2,8-12 3</inkml:trace>
  <inkml:trace contextRef="#ctx0" brushRef="#br0" timeOffset="284082.8052">15478 17266 62,'-11'6'35,"11"-6"0,-8 6 0,8-6-19,0 0-8,8-12-1,4 11-1,1-5-1,3 2-2,2-2-2,1 0-1,4 1-3,-4-2-4,3 6-11,-4-3-19,-2 0 0,-5 1-1,-2-2 2</inkml:trace>
  <inkml:trace contextRef="#ctx0" brushRef="#br0" timeOffset="284677.9242">15683 17297 40,'9'11'30,"-9"-11"3,15-1-1,-3 2-13,-3-8-7,8 6-1,-4-5-3,6 5-1,-6-1-1,3 4-3,-2-1 0,-2 5-2,-2 2-1,-1 2 0,-5 3 0,-2-1 2,-1 4-2,-2 0 2,-4 0-2,-2 1 2,-4-3-1,-2 0 1,1-3-2,-1 0 1,1-3 0,2-2-1,1-3 1,9-3 0,-9 5-1,9-5 1,0 0-1,11-8 1,-2 4-1,2 1 0,3-1 0,3 1-1,0 3 1,2 2 0,0 4 0,1 2 0,-3 3 0,-1 2 1,-4 3-1,-2 1-1,-5 1 1,-2 1-1,-6-2 1,-5 1-1,-5 0 1,-1-3-1,-5-2 1,0 1 0,-1-2 1,1-2-1,1-3-1,1-3-1,4-4-2,0-9-4,13 9-21,-10-26-7,7 3-1,5-8 1</inkml:trace>
  <inkml:trace contextRef="#ctx0" brushRef="#br0" timeOffset="285309.0504">16372 17047 20,'0'0'27,"0"0"1,0 0 1,1-11-9,-1 11-6,0 0-3,-14-17-2,14 17-1,-14-9 0,5 6-2,-5-4 0,3 8-1,-7-3-1,2 6 0,-3-1-1,2 6 0,-2 3 0,3 6 0,-2 0-1,6 6 1,2 0-1,5 3 1,3-1-1,5 1 0,5-3-1,5-2 1,4-3-1,3-2 0,3-3 0,1-4 0,-1-3-2,1-4 1,-2-2-3,-3-4-1,1-1-5,-7-10-16,1 3-14,1-6 1,-2-1-1,1-4 1</inkml:trace>
  <inkml:trace contextRef="#ctx0" brushRef="#br0" timeOffset="285626.1138">16664 16937 52,'0'0'34,"0"0"0,-3 14 1,3-14-16,2 32-7,-2-12-3,6 12 0,-2 1-3,3 8 0,-2 0-2,3 1-1,-2-3-1,0-2-1,-1-5-1,-2-5 0,-1-5-2,-1-7-1,1-1-4,-2-14-14,0 0-18,0 0 1,-3-19 0,4-1 0</inkml:trace>
  <inkml:trace contextRef="#ctx0" brushRef="#br0" timeOffset="285947.1778">16778 16905 55,'0'0'33,"12"-3"0,-12 3-1,0 0-14,10 0-11,-10 0-2,8 25 0,-7-4 0,4 10-1,-2 3 1,3 9 0,-1 3-2,2-1 1,-1 0-2,0-4 0,1-4-1,-2-6 1,0-4-2,-2-7 0,1-5-2,-2-4-1,-2-11-3,0 0-3,6 14-11,-6-14-18,0 0 2,-5-18-3,2 5 5</inkml:trace>
  <inkml:trace contextRef="#ctx0" brushRef="#br0" timeOffset="286221.2328">16690 17271 43,'0'0'33,"0"0"2,0 0-1,0 0-11,7-12-9,3 10-4,-10 2-2,21-15-2,-7 7-2,1 2-1,1-1-1,-1 1-2,1 1-2,-3-2-3,1 5-7,-14 2-16,12-10-9,-12 10 1,0 0-2</inkml:trace>
  <inkml:trace contextRef="#ctx0" brushRef="#br0" timeOffset="286858.3602">16982 17296 27,'0'0'28,"0"0"-2,0 0 2,0 0-8,10 16-1,-10-16-4,10 6-1,-10-6-4,15 6-2,-15-6-2,20 9 0,-6-2-3,2 2 1,0 2-2,3 3 1,-1 1-2,1 2 1,-3 2-1,-1 2 0,-6 1-1,-2 2 1,-8-1 0,-5 3-2,-6-3 1,-6 0-1,-3-2 2,-4-1-3,-3-2 3,1-5-3,2-4 3,1-3 0,5-3-1,3-2 1,4-4 0,3-5 0,5-3 0,4 0 0,4-1 0,4-2 1,3 1-1,3 1 2,3 2-2,3 3 2,2 2-2,3 4 1,0 0-1,0 3-1,-1-1 0,-4 2-1,0 0-1,-6-4-2,0 2-3,-14-1-11,14-13-20,-8 1-3,2-2 2,0-7-1</inkml:trace>
  <inkml:trace contextRef="#ctx0" brushRef="#br0" timeOffset="287497.488">17269 17168 40,'0'0'31,"0"0"2,0 0-4,-6 12-11,6-12-4,0 0 0,0 0-3,0 0-1,0 0-3,0 0-1,11 4-1,-2-3-2,-1-2 0,6 2 0,1-4-1,5 3 0,3-2 0,4 0-1,0-1 0,3 1 0,2-1 0,1-1 0,0 2-1,0-1 0,-1 1 0,-2 2 1,-2-2-1,-4 1 0,-4 1 0,-4 0 0,-4 0 0,-4 0 0,-8 0 0,9 0 0,-9 0-1,0 0-1,0 0-1,0 0-4,0 0-15,8-13-19,-5 2 2,3-4-2,2-4 2</inkml:trace>
  <inkml:trace contextRef="#ctx0" brushRef="#br0" timeOffset="288346.6576">18261 16987 34,'0'0'27,"-4"-11"-1,4 11-3,-6-11-5,6 11-4,0 0-3,-8-8-2,8 8-1,-14-7-2,4 0-2,2 5 0,-6-3-2,2 4 0,-3-3 0,-2 4 0,-1 0 0,-1 3 0,-1-2 0,0 5 0,1-2 0,1 5 0,1-2 0,2 3 0,2 1 0,3 1-1,0 0 1,3 3-1,2-1 1,1 3-1,1-1 0,2 1 1,0 0-1,2 0 0,0 2 0,2-1 0,0-1 0,1-1 0,2 1 0,1-2 0,0-1 0,2 0 1,0-2-1,2-2 0,2-1 0,1 1 0,3-3 0,1-1 0,3-3 0,3 1 0,2-4 0,3 0-1,1-3 1,-1 1-1,-2-2 1,-1 1-1,-1-1 1,-6 1-1,-4-1 1,-4 3-1,-11 1 0,14-3 1,-14 3-1,0 0 0,0 0 0,0 0-1,0 0-2,0 0-3,13-8-27,-13 8-8,1-20 1,1 2-2</inkml:trace>
  <inkml:trace contextRef="#ctx0" brushRef="#br1" timeOffset="295037.9958">18311 16961 2,'0'0'5,"0"0"-1,0 0 0,0 0 0,0 0 0,0 0 2,0 0 2,0 0 1,0 0 1,0 0 1,0 0 1,0 0 2,0 0-2,0 0 0,0 0-2,0 0-1,0 0-1,0 0-1,0 0-1,0 0-1,0 0 0,0 0 1,0 0-2,0 0-1,0 0 0,0 0 0,0 0 0,0 0-1,0 0 0,0 0 0,0 0-1,0 0 0,0 0 0,0 0 0,-13 1 0,13-1-1,-11-6 1,11 6-1,-13-6 0,13 6 0,-17-6 0,8 4 0,1 0 1,-2-1-1,-1 2 0,1 0 0,-2 0 0,1 0 0,1 1 0,0 0 0,0 0 1,-1 0-1,2 0 0,-2 0 0,-1 0 0,0 1 0,-3 0 0,-1 0 0,1 3 0,-2 0 0,1 2 0,0 0 0,2 1 1,0 1-1,1 1 0,1 2 1,1-2-1,-1 3 1,1-2-1,1 1 1,0-1 0,2 2 1,1-1-1,2 1 0,0 0 1,4 1-1,0 0 0,3 1 1,0-1-1,3 1 0,1 0 0,1 0 0,3 1 0,1-1 0,0 1 0,3 0 0,1-1 0,0 1 0,1-1 0,1 0-1,2-2 1,0 1 0,1-4 0,0-1 0,0-2 0,1-1 0,0-4 0,2-1 0,-1-1 0,2-3-1,-1 0 1,0-1-1,2-1 0,-4 0 0,0 1 0,0-1 1,-1-1-1,-3 2 0,-2 0 0,-1 2 0,-2-1 0,-3 1 0,-9 3 0,12-4-1,-12 4-1,0 0 0,0 0-2,0 0-6,11-9-27,-11 9-3,2-17 1,-1 1-2</inkml:trace>
  <inkml:trace contextRef="#ctx0" brushRef="#br1" timeOffset="296189.226">17950 16420 9,'0'0'24,"0"0"2,0 0-5,0 0-2,0 0-3,0 0-2,0 0-3,0 0-3,0 0-3,0 0-1,0 0-2,0 0 0,0 0 0,0 0 1,0 0-1,0 0 1,0 0 0,0 0-1,0 0 0,0 0-1,0 0 0,0 0 0,0 0-1,0 0 1,0 0-1,0 0 0,0 0 1,0 0-1,0 0 1,0 0 0,0 0 0,0 0 0,0 0 0,0 0 0,0 0 1,0 0 0,0 0 0,0 0 0,0 0 0,0 0 1,0 0-1,0 0 0,0 0 0,0 0 0,7 21 0,-4-6 0,2 5 0,1 5 0,2 3 0,0 2 0,2 7 0,-2-3 0,1 0-2,-1-5 2,0-2-2,-3-6 1,0-2-2,-2-5 1,-3-14-2,4 11-1,-4-11-2,0 0-10,0 0-22,-6-21-1,1 2 1,0-9-2</inkml:trace>
  <inkml:trace contextRef="#ctx0" brushRef="#br1" timeOffset="297114.411">17902 15912 15,'0'0'16,"-1"-18"0,1 18 0,-4-20 2,4 20 0,-8-17-2,8 17-2,-12-14-1,2 7-3,10 7-1,-18-9-3,9 7 0,-2-1-1,1 5-1,-1-2-1,1 4 1,-2 2-1,2 2 0,-2 0-1,1 5 0,1-1 0,1 2 0,1 1-1,1 2 0,1-1 0,3 1 1,2 1-1,1-2-1,2 3 1,2 0-2,2-3 2,2 0-2,2-2 2,1-1-1,1-1 1,2-2-1,-2-4 1,2-1-1,-1-2 1,0 0 0,-1-3 0,0-2 0,0-1-1,0-2 1,0-3-1,-1-2 2,0-2-2,0-1 2,-1-1-2,-1 0 2,-2 0-1,-1-1 1,-1 2-2,-2 1 1,-2 0-1,0-1 1,-2 0-1,0 0 0,-3 0 1,-1 0-1,-2 2 0,-4-1 0,1 1 0,-4 2 0,-1 2 0,1 2 0,-1 2 0,1 2-1,1 1 0,3-1-1,10 1-1,-12 0-4,12 0-2,0 0-10,0 0-18,7-16 0,5 5 0,4 0 2</inkml:trace>
  <inkml:trace contextRef="#ctx0" brushRef="#br1" timeOffset="297551.4984">18014 15700 33,'-11'1'29,"11"-1"3,0 0-3,0 0-7,0 0-5,0 0-2,0 0-3,11 1-3,-2 2-2,0-5-3,2 2 0,2-1-2,1 0 0,1 1-2,0-2 0,-2-1-1,-1 0-1,-1 1-3,-11 2-3,17-11-11,-17 11-17,10-15 1,-6 4-1,-4-1 1</inkml:trace>
  <inkml:trace contextRef="#ctx0" brushRef="#br1" timeOffset="297775.5432">17995 15538 19,'-13'8'25,"13"-8"2,-9 10 4,9-10-13,-7 19-1,3-6-1,3 9-1,-4-2-2,5 7-4,-2-2-2,5 5-2,-1-2-2,3-2-1,2-3-2,2-4 0,2-2-2,-1-7-2,7 1-6,-5-10-16,1-5-8,4-3 0,-4-7-1,5 0 1</inkml:trace>
  <inkml:trace contextRef="#ctx0" brushRef="#br1" timeOffset="298061.6004">18205 15575 17,'0'0'26,"17"1"4,-5 4-2,4 2-5,6 7-2,-3 1-2,6 8-2,-6-2-6,4 9-3,-8-2-3,-2 2-2,-8-1-1,-4-2-1,-6-3-2,-5-3-2,-3-1-5,-6-7-18,2-5-9,3-3 0,0-10-1,5-4 1</inkml:trace>
  <inkml:trace contextRef="#ctx0" brushRef="#br1" timeOffset="299392.8666">18604 15664 24,'0'0'15,"0"0"2,0 0-1,0 0-1,0 0-2,0 0 0,0 0-2,0 0-1,0 0 1,6 18-1,-6-18-1,4 30 1,-2-9-3,4 8-1,-4 1 0,3 6 0,-3-2-2,1 0-1,-2-6 0,0-2-1,-1-8 0,0-2-1,0-16 1,-1 16-1,1-16 1,0 0-1,0 0 0,-3-16 0,2 2-1,1-4 1,0-6-1,0-4 0,0-5 0,1-1-1,1-1 1,1 1 0,0 4 0,-1 4 0,1 5 0,1 5 1,-4 16-1,8-12 1,-8 12-1,14 16 1,-6 0 0,3 5-1,3 3 1,2 4-1,2 1 1,-1 0-1,0-4 1,-1-3-1,0-4 0,-3-4 1,-4-6-1,0-2 1,-9-6 0,13 1-1,-13-1 1,7-13 0,-2 1-1,-1-2 0,1-6 1,1-4-1,1-3 0,-1-1-1,0 1 1,1 0 0,-1 4 0,-1 4 0,-1 5 0,-4 14-1,5-14 1,-5 14 0,4 11 0,-4 3 0,4 6 0,2 3 0,2 5 0,1 5 1,0-1-1,1 0 0,0-3-2,1-5 0,0-2-3,-4-11-3,4 1-9,-2-8-18,0-8-1,4-3-1,2-6 1</inkml:trace>
  <inkml:trace contextRef="#ctx0" brushRef="#br1" timeOffset="299962.9806">19263 15706 51,'0'0'28,"-10"1"4,-2 1-1,-3 2-12,0 6-7,-5 0-4,0 8 0,-3 0-1,5 5-2,-1 2-1,7-2 0,1 1-2,5 0 0,3-5-1,3-2 0,4-5 0,-4-12 0,14 15 0,-5-12 0,2-4 0,1-2 0,0-5-1,1-3 0,0-2 0,-2-2 0,1-2 0,-2-3 0,-1 0 1,-2 1-2,0 3 2,-1 3-1,-2 1 0,-4 12 0,0 0 0,10-6 0,-10 6 0,12 25 1,-3-6-1,2 4 1,0 5-1,3 5 1,0 3-1,-2 0-1,-1 0 1,-3 0-2,-3-3 2,-3-1-1,-4-6 1,-5-2-1,-6-7 2,-3-1-1,-6-5 0,-2-1 1,-4-3-2,-1-4 1,3-1-2,0-5-1,7-2-3,1-10-4,10 1-11,4-11-16,7-5 2,6-3 1,4-5-1</inkml:trace>
  <inkml:trace contextRef="#ctx0" brushRef="#br1" timeOffset="301167.2214">19433 15684 30,'0'0'20,"0"0"1,0 0 1,1-13-4,-1 13-4,0 0-2,0 0-1,0 0-2,-1 10 0,4 9 0,-3 1-2,4 9-1,-2 1 0,3 9 1,-3-3-1,3 1-2,-2-3-1,0-3-1,-2-9 0,1-4-1,-2-6 1,0-12-2,0 13 2,0-13-2,0 0 1,-2-11 1,1 0 0,-1-4-1,0-5 0,-1-4 0,-1-5-1,1-4 1,0 1-1,1-3 0,1 1 0,1 1 0,2 3 0,1 3 0,2 5 0,1 4 1,1 3-1,4 4 1,1 2-1,1 2 0,1 4 1,2 1-1,0 5 0,0 3 0,-1 4 0,-2 6-1,-3 2 1,-3 3 0,-2 3 0,-4 1 0,-3 1 0,-3-2 0,-3-1 0,-3-5 1,0 0-1,0-4 0,-1-4 1,3-3-1,0-1 1,9-6-1,-8 2 1,8-2-1,0 0 0,6-12 0,-6 12 0,14-14 0,-4 7 0,1 0-1,1 2 1,1 4-1,1 3 1,2 4 0,-1 3-1,-3 3 1,0 2 0,-3 2 0,-4 1 0,-2 0 0,-5 0 1,-3-1-1,-5-2 1,-3-1-1,-3-3 0,-1 0 0,0-5 0,1 0-1,1-4 1,2-3-1,2-2-1,11 4 0,-11-19-4,9-1-3,7 3-11,0-6-17,5-4 0,3-1 1,3-2 0</inkml:trace>
  <inkml:trace contextRef="#ctx0" brushRef="#br1" timeOffset="301544.2968">19750 15665 56,'9'8'34,"-9"-8"-1,8 23 1,0 0-10,-2-5-10,8 13-3,-2-3-4,4 3-1,-1-3-3,0 0 1,-1-6-2,-1-3 0,-5-6-1,-8-13 0,9 14 0,-9-14 0,0 0 0,0 0 0,-3-11 0,3 11-1,-5-22 1,3 7-1,0-4 0,0 1 0,1-2 0,2 1 0,1 2 0,1 0 0,2 4 0,1 2 0,-6 11 0,16-17 0,-16 17-2,15-12-2,-5 9-6,-10 3-27,11-16-1,-7 3 1,-4-6-1</inkml:trace>
  <inkml:trace contextRef="#ctx0" brushRef="#br1" timeOffset="304565.901">18568 17125 21,'0'0'17,"0"0"0,0 0 0,0 0 0,0 0-2,0 0-2,0 0-2,0 0 0,0 0-1,0 0-1,0 0 0,0 0 0,0 0-2,0 0-1,18 11 0,-5-14-1,7 4 0,2-3-2,8 2 0,1-3-1,4 1-1,0-1 0,-3-1 0,-4 0-1,-4 1 1,-5 1-1,-5 0 0,-4-1-1,-10 3 0,9-2-1,-9 2-2,0 0-4,0 0-5,0 0-9,0 0-9,0 0-5,13-1 0,-4-3 1</inkml:trace>
  <inkml:trace contextRef="#ctx0" brushRef="#br1" timeOffset="305168.0214">19447 16936 9,'14'-9'25,"-14"9"-1,9-10-2,-9 10-2,0 0-1,0 0-3,0 0-3,0 0-3,0 0-2,0 0-2,-13-11-3,4 10-1,-2-1 0,-1 4 1,-3 0-1,0 4 1,-2 1-1,0 6 1,0 2 0,0 6-1,1-1 1,2 5-1,2 1 1,6 2 0,3-1-1,6 1 1,5-5-1,7-1 1,4-3-1,6-3 0,1-4-1,2-4 0,0-3 0,0-4-1,-3-2-2,-4-4 0,-1 2-3,-8-9-3,4 9-11,-7-8-19,-1 1 1,-1-3-1,1-2 2</inkml:trace>
  <inkml:trace contextRef="#ctx0" brushRef="#br1" timeOffset="305560.0998">19772 16889 30,'0'0'27,"0"0"4,0 0-4,0 0-8,0 0-6,0 0-1,3 13-1,-3-13-2,6 29-1,-6-9-1,3 11-2,-1 1 0,3 8-1,-1 0-1,1-1 0,-1-2-2,1-5 0,1-5-1,-2-6-1,2-3-4,-6-18-3,9 16-10,-9-16-19,0 0 0,11-15 0,-7 0 1</inkml:trace>
  <inkml:trace contextRef="#ctx0" brushRef="#br1" timeOffset="305844.1566">19988 16860 65,'0'0'34,"0"0"-2,0 0 2,9 3-21,-9-3-6,5 26 0,-3-5-1,4 7 0,-1 3-2,3 6 1,-1 0-2,2 3-1,-1-4 0,1-3-2,-1-6 0,-2-3-2,1-3-2,-3-9-3,2 3-9,-6-15-18,0 0-3,0 0 0,0 0 1</inkml:trace>
  <inkml:trace contextRef="#ctx0" brushRef="#br1" timeOffset="306137.2152">19847 17158 26,'-13'7'28,"13"-7"4,0 0 1,0 0-10,0 0-8,6-14-1,3 14-3,-9 0-1,18-11-3,-6 3-2,3 3-2,2-3 0,2 1-2,2-1-1,-2 0 0,4 1-2,-3-2-3,0 4-5,-4-8-11,-2 6-15,-1-1 1,-3 1-2,-1 0 3</inkml:trace>
  <inkml:trace contextRef="#ctx0" brushRef="#br1" timeOffset="307093.4064">20214 17053 38,'8'13'30,"-8"-13"1,0 0-6,0 0-5,0 0-2,0 0-2,0 0-3,10 11-3,-10-11-2,16 3-2,-5-2-1,2 3-2,0-1-1,0 0-1,-1 2 0,0 0 0,-1 2-1,-2 2 0,-9-9 0,13 21 1,-11-8-1,-1 1 0,-4 1 0,-3 0 0,-6 2 0,-3-2 1,-2 0-1,-2-1 0,1-2 1,1-2-1,3-2 0,3-2 0,11-6 1,-13 7-1,13-7 0,0 0 1,0 0-1,13-10 0,-4 5 0,1-1 0,3 0 0,2 0-1,-1 2 1,2 1 0,0 1 0,1 4-1,-1 2 1,2 1 0,-2 3 0,-2 1 0,1 2 0,-4 1-1,-2 2 1,-4-1 2,-2 1-2,-4 0 2,-3 0-2,-4-2 2,-1 0-2,-4 0 2,-3-1-1,2-1 0,-2 1 0,0-3-1,0 0 1,2 1-1,1-2 1,2-2-1,2 0 0,9-5 0,-12 7 1,12-7-2,0 0 0,0 0-3,0 0-7,0 0-27,0 0-1,-10-9 0,6-5-1</inkml:trace>
  <inkml:trace contextRef="#ctx0" brushRef="#br1" timeOffset="309128.8134">18232 17514 43,'0'0'30,"0"0"-2,0 0-2,0 0-8,0 0-4,0 0-1,0 0-4,0 0-1,0 0-2,0 0-1,9 14-3,-6 0 1,3 6-1,-1 4 1,3 5-2,-1 2 1,1 0-2,-3 1 2,1-3-1,-1-2 0,0-7 0,-2-4-1,0-4-1,-3-12-1,3 15-2,-3-15-3,0 0-11,0 0-21,0 0 2,0 0-2,0-14 2</inkml:trace>
  <inkml:trace contextRef="#ctx0" brushRef="#br1" timeOffset="309760.9398">18186 18183 48,'0'0'37,"13"38"0,-13-38 2,0 0-17,0 0-8,0 0-2,0 0-1,13 55-8,-13-55 4,7 63-2,-3-26-7,-2 7 2,2-3-5,-2-3 4,0-1-1,-2-37 3,3 56-6,-3-56-6,0 0-3,6 37-25,-6-37 3,0 0-4,0 0-1</inkml:trace>
  <inkml:trace contextRef="#ctx0" brushRef="#br1" timeOffset="310137.015">18455 18099 48,'0'0'37,"0"0"0,0 0-8,0 0-3,0 0-7,0 0-6,17 45-2,-17-45-3,2 67 0,-1-25-3,2 1-6,-2 0 5,3-2-8,-2-4 6,-2-37-7,6 60 5,-6-60-1,0 0-1,6 45 5,-6-45-8,0 0 2,0 0-14,0 0-7,0 0-19,0 0 1,0 0 1,0 0 1</inkml:trace>
  <inkml:trace contextRef="#ctx0" brushRef="#br1" timeOffset="310558.0992">18218 18397 28,'0'0'32,"0"0"3,0 0-4,0 0-10,-31 12-4,31-12 0,0 0-2,0 0-3,0 0-2,30-42-2,-30 42-2,0 0 0,40-22-1,-40 22 0,37-11-1,-37 11-1,40-8-3,-40 8 0,41-7 0,-41 7 0,34-7 0,-34 7-3,0 0-2,32-3-6,-32 3-25,0 0-3,0 0-4,0 0-2</inkml:trace>
  <inkml:trace contextRef="#ctx0" brushRef="#br0" timeOffset="321093.2058">18576 15743 12,'0'0'8,"-1"-10"0,1 10 2,1-12 0,-1 12 0,0 0 0,3-12 1,-3 12 1,0 0 0,0 0 1,0 0-2,0 0 0,0 0-2,0 0-2,0 0-1,0 0 0,0 0-1,0 0-2,0 0 0,0 0-1,0 0-1,0 0 1,3 12 0,0 2-1,0 5 1,2 5 0,-1 4 1,2 5 0,-2 2-1,3 1 0,-3-3 0,2-1 0,-1-2-1,-1-5-2,-2-3 2,0-4-2,-1-5 1,-1-13-1,1 16 2,-1-16-2,0 0 2,0 0 0,0 0 0,0 0 0,0 0 0,0 0 0,0 0 0,-2-16 1,1 4-1,0-2 1,0-5-1,-1 0 1,0-5-2,1 2 1,-2-1-1,0-2 1,0 2-2,0-2 1,0 1 0,0 0 0,2 2 0,0 0-1,1 2 1,0 3 0,1 0 0,0 5 0,1 1 0,-2 11 0,2-12-1,-2 12 1,0 0-1,0 0 0,0 0 1,5 14-1,-1-3 0,2 2 1,1 3 0,1 3 0,1 1 0,2-2 0,0 2 1,1-2-1,0-1 0,-1-3 1,-1-1-1,-1-2 1,-9-11-1,16 16 1,-16-16-1,8 10 1,-8-10-1,0 0 1,0 0 0,11 0 0,-11 0-1,7-12 1,-2 1 0,0-2-1,-1-4 1,2-2-1,1-2 0,-1 0 0,1-1 0,-2 1 0,0 1 0,0 4 1,-1-1-1,0 3 0,-1 3 0,0 0 0,-3 11 0,5-17 0,-5 17-1,7-14 1,-7 14 0,0 0-1,8-7 1,-8 7 0,9 14 0,-4 0 0,2 7 0,0 5 1,1 6 0,3 4 0,1 1 0,-1 1 0,0-3 0,0-2 0,-3-7 0,0-3-1,-2-8 0,0-4-1,-6-11-1,0 0-2,0 0-2,0 0-7,13-15-15,-9 1-9,2-6 1,4 1 0</inkml:trace>
  <inkml:trace contextRef="#ctx0" brushRef="#br0" timeOffset="321965.3802">19278 15883 15,'0'0'20,"0"0"0,2-13-3,-2 13-4,5-10-3,-5 10-3,5-14-2,-5 14-1,3-14 0,-3 14 2,-1-12 0,1 12 0,-4-12 1,4 12 0,-6-11-1,6 11 0,-11-12 0,2 5 0,9 7-1,-20-12-1,8 10 0,-4-3 0,2 4 0,-5 1-1,3 4 1,-3 0-1,2 6 0,0 0 0,4 4-1,1 3 0,3 1 0,3 2 0,3 1-1,4-2 0,3 1 1,2-3-1,3-2-1,2-2 1,0-3 0,3-5 0,0-2-1,2-4 1,1-4-1,-1-2 0,2-2 0,-1-3 0,0-1-1,-1-1 1,-2 0 0,-2 1 0,-2 0 0,-10 13 1,14-17-1,-14 17 0,0 0 0,7-11 0,-7 11 1,0 0-1,5 13 0,-4-1 0,4 1 1,-1 5-1,2 3 0,0 4 0,1 2 0,-1 2 1,-2 0-3,1-1 2,-1-1-1,-2-3 1,-2 0-1,-3-4 2,-2-3-1,-3-4 1,-4 0 0,-5-3 0,1 0 1,-5-3-1,0-3 0,-1 0-1,0-2 0,2-2 0,1-2-1,4-4 0,0-2-2,5-3-1,1-5-4,9 2-3,-2-12-13,8 2-14,6 0 3,6-2-1,6 0 2</inkml:trace>
  <inkml:trace contextRef="#ctx0" brushRef="#br0" timeOffset="323079.603">19519 15661 18,'0'0'15,"-17"-10"0,17 10 0,-14-4 1,14 4-1,-12 2-2,12-2-2,-9 2-1,9-2-1,0 0 0,-8 8 0,8-8-1,-4 19 1,4-3-2,-3 3-1,4 6 0,-2 1-1,3 6-1,-2-2-1,3 0 0,-1-2-1,-1-2 0,1-7-1,0-3 1,-2-5-1,0-11 0,1 11 0,-1-11 0,0 0 0,0 0 0,-4-11-1,4 11 1,-4-24 0,0 8-1,1-5 0,-1-5 0,1-3 0,1 0 0,1-2-1,2 1 1,0 0 0,3 2 0,0 2 0,2 4 0,0 3 0,2 3 0,2 3 0,0 4 0,0 2 1,1 2-1,0 2 0,-1 4 0,-1 2 0,0 7 1,-2 1-1,-1 4 0,-2 5-1,-2 0 1,-1 3 1,-2 1-1,-1-2 0,-3 0 0,-2-2 1,-3-3-1,-2-3 0,2 0 0,-3-3 0,2-3 0,2-1 0,9-7 0,-14 6 0,14-6 1,0 0-1,0 0 0,0 0 1,0 0-1,10-2 1,-10 2-1,17-3 0,-5 3 0,2 3 1,0 0-1,2 4 0,-1 1 0,0 4 0,-1 2 0,-1 0 0,0 1 0,-3 0 0,-2-1 0,-1-1 0,-3-2 0,-4-11 0,1 17 1,-1-17-1,-10 12-1,1-7 1,-1-1 0,-3 0 0,0-1 0,0-2 0,0-1 0,1 0 0,1-2 0,1-3-1,-1-2-1,11 7-2,-14-19-3,14 19-5,-8-26-10,9 12-8,4 0-5,2-2-1,5 2 3</inkml:trace>
  <inkml:trace contextRef="#ctx0" brushRef="#br0" timeOffset="323642.7156">19756 15766 28,'0'0'27,"-8"-10"0,8 10 0,0 0-4,0 0-5,0 0-4,0 0-2,0 0-3,0 0-2,0 16 0,2-1-1,5 9-1,-1-1 0,4 6-1,-2-1-1,1 2 0,-1-6-2,-1-2 0,-2-4-1,-1-7 0,-4-11 0,3 16 0,-3-16 0,0 0 0,0 0 0,0 0 2,1-11-1,-1 11 0,1-20-1,1 5 1,0-2 0,-1-4-1,1 0 0,0-3 0,0 2 1,0 1-1,2 2 0,0 2 1,0 2 0,3 3 0,-2 1 0,-5 11 0,17-12 0,-8 7 0,-1 1 0,2 2-1,-1 0 0,0-1-3,-1 5-5,-8-2-29,14-11-1,-7-6 0,0-11-1</inkml:trace>
  <inkml:trace contextRef="#ctx0" brushRef="#br0" timeOffset="329615.91">20808 16968 21,'-11'4'24,"11"-4"2,0 0-1,0 0-8,0 0-4,0 0-2,0 0 0,0 0-3,0 0 0,0 0-1,0 0-1,0 0-1,2 11-1,-2-11 0,11 2 0,-2-2-1,7 2 0,3-2-1,8 2 0,5-2 0,6 0 0,4-3 0,2 2-1,3-1 1,0-1 0,-2 0-1,-1 2 1,-3-3-1,-3 3 0,-6-1 0,-1 1 0,-5-1 0,-2 2-1,-5 0 1,-3 0 0,-5 0-1,0 3 1,-2-3-1,-9 0 0,14 3 0,-14-3 1,14 4-1,-4-3 0,0-1 0,1 1 0,2-1 0,-1 0 1,0-1-1,-1 0-1,0 0 0,-3-2 0,-8 3-1,12-2 0,-12 2 0,0 0-2,11-4-2,-11 4-2,0 0-7,2-15-10,-2 15-11,1-15 2,-2 3-2,1 2 3</inkml:trace>
  <inkml:trace contextRef="#ctx0" brushRef="#br0" timeOffset="330150.0168">21467 16770 47,'-12'4'31,"12"-4"3,0 0-6,0 0-9,0 0-4,0 0-3,11 10-3,-2-9-2,7 6-2,-2 0-2,5 4 0,-1 2-1,4 4 0,-4 2-1,0 4 0,-4 1 0,-1 3 0,-4-1 0,-2 1-1,-5-1 1,-4 0 0,-5-3 0,-5 0-1,-6-2 1,-2-1 0,-1-1-1,-3-4 0,3-1-2,1-5-1,6 2-2,-2-11-6,16 0-16,-10-1-11,10 1 1,1-21 0,3 3 1</inkml:trace>
  <inkml:trace contextRef="#ctx0" brushRef="#br0" timeOffset="331820.3506">20872 16141 37,'0'0'29,"0"0"1,0 0-1,0 0-12,0 0-5,0 0-3,-4 11-1,9 3-3,-1 4-1,4 10 0,-3 7 0,4 7 0,-1 4-1,0 3 0,-2-2 0,-2-2-1,-2-5 0,-1-5-1,-1-9 0,-1-7-2,0-2 0,1-17-2,-2 17-2,2-17-3,0 0-8,0 0-12,-5-17-6,6 5 0,-2-8 2</inkml:trace>
  <inkml:trace contextRef="#ctx0" brushRef="#br0" timeOffset="332173.4214">21036 16196 9,'10'-9'20,"-10"9"3,9-11 2,-9 11-7,0 0-4,11 1-1,-11-1 1,7 30 0,-6-7-3,4 12-1,-3 0-3,4 8-1,-2-3-2,0 2 0,-1-5-2,0-4-1,-1-6 0,2-5-1,-2-6-1,0-3 0,0-1-3,-2-12-2,3 11-3,-3-11-8,0 0-11,0 0-4,-4-12 0,4 12 1</inkml:trace>
  <inkml:trace contextRef="#ctx0" brushRef="#br0" timeOffset="332435.4738">20965 16471 48,'-9'14'30,"9"-14"3,0 0 0,2 12-12,-2-12-7,15-1-3,-5-3-2,4 6-2,0-6-3,2 2-1,0-1-4,-1-2-2,1 3-4,-5-7-7,5 7-12,-1-1-8,-1-1 0,0 1-1,-1-1 2</inkml:trace>
  <inkml:trace contextRef="#ctx0" brushRef="#br0" timeOffset="332903.5674">21222 16487 52,'0'0'31,"2"11"1,-2-11 1,0 0-14,17 5-4,-9-7-5,7 4-2,-1-4-1,2 2-3,0-2 0,0 4-2,-1-2-1,-4 3 0,-1 1-1,-10-4 0,13 11 0,-13-11 0,6 18 0,-7-8 0,-2 1 0,-2 1 1,-3-1-1,-3 1 1,-1 0 0,-2-1-1,-1 0 1,-1-1 0,2-2 0,2-1-1,2-1 1,10-6 0,-11 8 1,11-8-1,0 0 1,0 0-1,15 7 1,-3-5-1,0-2 1,5 0-1,0 0 0,2-3-1,0 1 0,1-3-1,-1 2 0,0-3-2,-1 1-2,-4-5-3,3 6-8,-7-6-17,1-1-5,-2 0 1,-2-3 0</inkml:trace>
  <inkml:trace contextRef="#ctx0" brushRef="#br0" timeOffset="333414.6696">21537 16139 43,'-1'-17'30,"1"17"1,0 0-1,-3-10-10,3 10-8,-4 12-1,3 3-3,-3 2-2,3 7-2,-2 3 0,2 5 0,0 1-1,3 1-1,1-4-1,3 0 0,1-6 1,4-3-1,1-7 1,2-4-1,1-5 1,2-5-1,2-6 0,1-6 1,2-4-1,-1-5-1,0-3 1,-2-3 0,-2-4 0,-2 1-1,-5-1 1,-5-1-1,-7 2 2,-4-1-2,-7 3 1,-4 5 1,-6 2-1,-2 6 1,-1 4-1,-1 9 0,0 5-1,2 10 0,4 5 0,2 3-3,5 8-1,1-1-5,8 13-9,0-3-21,2 2 2,2 2 1,2 0-2</inkml:trace>
  <inkml:trace contextRef="#ctx0" brushRef="#br0" timeOffset="334346.8558">21124 17356 33,'0'0'30,"0"0"3,0 0-4,0 0-6,0 0-6,0 0-3,0 0-3,0 0-3,-7 15-1,9 3-2,-3 2-1,1 7-1,-1 8-1,2 4-1,-2 2 0,2 0-2,0-1 1,0-6-2,1-5 0,-1-7-4,3-6 1,-4-16-5,9 11-13,-9-11-14,10-15 0,-3-3 3,0-6 0</inkml:trace>
  <inkml:trace contextRef="#ctx0" brushRef="#br0" timeOffset="334723.9314">21238 17361 62,'1'-12'34,"-1"12"-1,0 0-3,0 0-9,0 0-8,3 18-3,1 4-3,-1 2-1,3 9-1,-2 3-1,2 8-3,-2-4 1,1-1-4,-1-2 1,-2-4-3,2-4 0,-4-9-7,5 1-5,-5-21-17,-4 15-4,4-15-1,0 0 1</inkml:trace>
  <inkml:trace contextRef="#ctx0" brushRef="#br0" timeOffset="334923.9714">21152 17572 69,'-13'12'34,"13"-12"0,0 0 3,0 0-18,13 5-9,-2-8-1,5 6-2,1-6 0,6 3-2,-2-7-1,2 1-1,0 2-2,1-2-1,-1-1-2,-2-1-1,-1 3-1,-6-4-3,3 6-6,-8-4-19,-1-1-6,-8 8 0,9-16 1</inkml:trace>
  <inkml:trace contextRef="#ctx0" brushRef="#br0" timeOffset="335158.0182">21402 17438 37,'0'0'30,"0"0"4,0 0-1,0 0-7,0 0-9,12 2-4,-12-2-2,14 0-2,-3-2-3,2 4-1,1-2-1,1 1-2,0 2-1,0-2 0,0 0-2,-2 0 0,-1 2 0,-1-5-3,-1 2-1,-10 0-4,15-1-5,-15 1-18,0 0-4,4-15 0,-4 15 1</inkml:trace>
  <inkml:trace contextRef="#ctx0" brushRef="#br0" timeOffset="335446.0758">21513 17341 58,'1'12'33,"-1"-12"2,-2 11-5,6 5-10,-7-5-5,6 14-3,-5-5-2,5 10-2,-2-3-2,3 3-4,0-2-1,1-3-2,2-4-1,-1-5-5,3 2-5,-9-18-29,12 9 4,-12-9 1,11-18-2</inkml:trace>
  <inkml:trace contextRef="#ctx0" brushRef="#br0" timeOffset="349757.9376">22245 16784 7,'0'0'9,"0"0"-1,0 0 0,0 0 3,0 0-1,0 0 1,0 0-1,0 0 1,0 0-2,-8 6-1,8-6-2,0 0-1,0 0-1,-14-5-1,14 5 0,-16-3-1,8 3 1,-4-2-1,1 3 1,-3-1-1,2 1 0,-2 1 1,1 2-1,-2-1 1,1 4 0,0-1 1,0 5-1,1-2 1,0 5 0,2 0 0,3 4 1,0-2-1,5 4 1,1-2-1,7 5 0,2-6 0,6 2-1,2-5 0,5 0 0,1-6-1,2-1-1,0-4 0,-3-3-2,1 0-1,-3-5-1,-1 3-3,-6-8-5,2 8-13,-5-5-8,-8 7-2,13-17 1,-11 4 0</inkml:trace>
  <inkml:trace contextRef="#ctx0" brushRef="#br0" timeOffset="350120.01">22307 16810 6,'0'0'23,"0"0"2,0 0 1,8 15-5,-5-3-5,-1 2-2,3 6-2,-2 1-2,3 6-2,-1-2-3,1 6-1,-1-5-3,-1 0-1,1-1-4,-2-8-2,1 2-6,-2-8-10,-2-11-8,0 0 0,0 0 0</inkml:trace>
  <inkml:trace contextRef="#ctx0" brushRef="#br0" timeOffset="350444.0748">22459 16760 47,'0'0'26,"0"0"2,8 17-5,-5 0-11,-3-1-2,4 10 0,-3-1-2,3 7-1,-3-1-1,3 3-1,-1-5-3,1 1 0,-1-6-2,0-3-1,1-3-2,-4-18-1,4 19-6,-4-19-6,0 0-14,0 0-1,0 0-2,0 0 2</inkml:trace>
  <inkml:trace contextRef="#ctx0" brushRef="#br0" timeOffset="350818.1496">22309 17004 28,'-10'8'29,"10"-8"2,0 0 0,0 0-9,9-1-6,-9 1-1,15-7-5,-6 0-4,4 4-2,-3-4-1,4 3-2,0-1-2,-3-1-3,3 5-4,-5-7-9,2 7-10,2 2-6,-4-2-1,2 4 1</inkml:trace>
  <inkml:trace contextRef="#ctx0" brushRef="#br0" timeOffset="351518.2896">22574 17074 16,'0'0'26,"0"0"1,13 2 3,-13-2-11,0 0-3,13-1-3,-13 1-2,12-1-3,-12 1-1,19-1-2,-11 1-2,4 3 0,-2-1-2,0 4 0,-10-6-1,16 14 1,-10-3-1,-1-1 0,-2 2 0,-2 0 0,-1-2 0,-2 1 1,2-11-1,-9 16 0,9-16 1,-13 14-1,13-14 1,-12 7-1,12-7 1,-12 4 0,12-4 0,0 0 0,-10 1 0,10-1 0,0 0 1,0 0 0,0 0-1,0 0 0,0 0 0,9 0 0,-9 0 0,9 1-1,-9-1 0,11 5-1,-11-5 1,12 9 0,-12-9-1,11 13 1,-11-13 0,9 16-1,-9-16 1,4 18 0,-4-18 0,-1 16 0,1-16 0,-5 15 1,5-15-1,-14 15 1,5-8 0,0-1 0,-3 0 0,0 0 0,-1-2-1,0 0 1,0-2-2,0-3-1,1 2-1,-2-4-4,14 3-7,-19-8-15,10-1-5,9 9 0,-5-23-1</inkml:trace>
  <inkml:trace contextRef="#ctx0" brushRef="#br0" timeOffset="352308.3516">22951 16889 13,'0'0'21,"0"0"1,0 0 0,2-12-9,-2 12-2,0 0-1,-5-11-3,5 11 0,0 0 0,-11-15-1,11 15 0,-11-8-1,11 8-1,-12-8-1,12 8 1,-15-4-1,15 4 1,-16-1 0,16 1-2,-18 3 1,9 1 0,0-1-1,9-3 1,-19 12-1,9-3 0,2 0 0,-2 1 0,1-1-1,1 4 0,2-1 0,1 2 1,2 0-1,2 3 1,2 1 1,5 1 0,-1-2 0,6 2 0,2-4-1,1 0 1,3-3-1,1-3-1,-1-4 0,-2-1-1,1-1-1,-2-4-1,-1-1-1,-4-3-3,3 3-3,-8-8-13,-4 10-15,13-16 2,-8 3-2,1-1 3</inkml:trace>
  <inkml:trace contextRef="#ctx0" brushRef="#br0" timeOffset="352648.2836">23055 16810 49,'5'16'27,"-5"-16"1,2 20-6,0-3-11,-2-1-1,3 7-1,-2-1-2,2 5 1,-2-3-3,2 2-1,0-5-2,1-1-1,0-2-2,-1-5-2,2-2-3,-5-11-6,0 0-9,8 12-10,-8-12-2,0 0 2,4-22 1</inkml:trace>
  <inkml:trace contextRef="#ctx0" brushRef="#br0" timeOffset="353016.21">23183 16803 15,'0'0'26,"0"0"1,-2 13 5,2-13-10,0 0-5,0 14-3,0-14 0,3 17-2,-4-5-3,5 9-2,-3-2-1,2 6-3,-1 2 0,1 1-1,1-1 0,0 0-1,-1-4-1,1-2 0,0-3-1,0-7-1,0 0-2,-4-11-2,4 12-4,-4-12-5,0 0-13,0 0-7,-3-13 0,3 13 1</inkml:trace>
  <inkml:trace contextRef="#ctx0" brushRef="#br0" timeOffset="353292.1546">23042 17008 40,'0'0'30,"-11"6"2,11-6 1,9 3-14,-9-3-3,9-4-3,-9 4-3,14-8-1,-14 8-3,20-8-1,-9 2-2,1 2-1,1-1-1,0-1-3,-1 2-2,-2-4-4,3 9-10,-13-1-15,12-6-3,-12 6-1,14-2 2</inkml:trace>
  <inkml:trace contextRef="#ctx0" brushRef="#br0" timeOffset="353962.0208">23262 17103 12,'0'0'25,"8"12"2,-8-12 3,0 0-7,12 0-7,-12 0-1,11-2-1,-11 2 0,14 0-3,-14 0-1,14-1-3,-14 1-2,17 0-1,-8 0-1,1 3 0,-1-1-2,0 3 0,0 2-1,-1 1 0,0 2 0,-1 3 0,-2 2 0,-2 1-1,-2 0 1,-3-1 0,-2 0 0,-2 0 0,-2-2 0,-2-1 0,-3-2-1,-1 1 0,0-3 0,-1-1 0,0-1 1,2-3-1,0 0 0,3-2 1,10-1 0,-14-2 1,14 2 0,-9-7 0,9 7 0,0 0 0,-7-12 1,7 12-1,0 0 1,0-11-1,0 11 0,0 0 1,0 0-1,12-11 0,-12 11-1,17-4 2,-6 4 0,3 1-1,0 2 0,4 0 1,-2 2-1,4-2 0,-3 3 0,0-1-1,-3 0 0,-3-2 0,0 1-1,-11-4-1,15 3 0,-15-3-3,0 0-3,0 0-16,9-12-15,-9 12 1,9-21-1,-2 5 2</inkml:trace>
  <inkml:trace contextRef="#ctx0" brushRef="#br0" timeOffset="354818.8494">23388 16957 20,'0'0'23,"0"0"-2,0 0 2,0 0-2,0 0-1,0 0-3,0 0-3,0 0-1,0 0-3,0 0-1,0 0-2,0 0 0,0 0-1,0 11 0,0-11-1,10 3 0,-10-3-1,20 4-1,-8-4 0,5 1-1,-2-1 0,4 2-1,-3-2 0,2-1-1,-2 0 1,0 0-1,-3-1 0,0 4 0,-3-4 0,-1 1 0,-9 1 0,10-1-1,-10 1 0,0 0-1,0 0-1,0 0-2,0 0-5,0 0-18,4-13-11,-4 13 0,12-18 0,-3 4 2</inkml:trace>
  <inkml:trace contextRef="#ctx0" brushRef="#br1" timeOffset="361921.4286">23901 16914 15,'0'0'16,"0"0"0,0 0-2,0 0 0,10-4 2,-10 4-4,0 0-3,0 0-1,0 0 0,0 0-2,3-10-1,-3 10 0,0 0 0,0 0-1,0 0-1,1-11-1,-1 11 0,0 0 0,0 0 1,0 0-1,-6-10 2,6 10-2,0 0 0,0 0 1,0 0-1,-10-9 0,10 9 0,0 0-1,-14-6-1,14 6 1,-12-1-2,12 1 1,-13-2-1,13 2 1,-13 2-1,13-2 1,-11 3 0,11-3 0,-10 5 1,10-5-1,-10 6 0,10-6 1,-8 8-1,8-8 1,-9 9-1,9-9 1,0 0 0,-11 15 0,11-15 0,-7 12 0,7-12 0,-4 14 1,4-14-1,-4 19 0,4-19 0,-2 22 0,1-11 1,1 3-1,0-1 0,2 1 1,0-3 0,2-1-1,-4-10 1,11 19-1,-11-19 1,18 13-1,-8-9 1,3 0-1,3 1 1,2 0 1,0-1 0,2-2-1,-1-2 0,2 0 1,-1 0-1,0 0-1,-5-2 0,0-2-1,-2 1-1,-3-1 1,-1 2-1,-9 2 0,13-5-2,-13 5 0,8-2-4,-8 2-10,-1-13-21,1 13 1,-3-15 0,-1 1 0</inkml:trace>
  <inkml:trace contextRef="#ctx0" brushRef="#br1" timeOffset="362943.2242">23788 16485 36,'0'0'26,"0"0"3,0 0-9,0 0-5,0 0-4,0 0-2,0 0-1,0 12-1,0-12-1,0 20 0,-1-7-3,2 4 1,-1 1-1,2 2 0,-2-3-1,1 1-1,0-3 0,0-2-1,0 0-2,-1-13-2,3 16-5,-3-16-10,0 0-13,0 0-1,-7-14 0,7 14 0</inkml:trace>
  <inkml:trace contextRef="#ctx0" brushRef="#br1" timeOffset="363943.0242">23617 15991 14,'0'0'21,"0"0"1,0 0-4,-10-10-3,10 10-3,0 0 0,0 0-2,-5 11-1,5-11-1,-5 21-2,-2-6 1,5 6-1,-3-1-1,4 5 1,-2-2-2,6 2-1,0-5 1,4 3-2,0-6 1,3-2-1,1-4 0,3-1-1,-1-3 1,2-2-1,-2-3 0,2-2 0,-1-2 0,1-2 0,-1-3 0,0 0-1,-2-2 0,0 0 1,-3-2-1,1 2 0,-3-3 1,0 0-1,-3 1 0,0-1 0,-1-1 0,-1-1 0,0-1 0,-1 1 1,-2 0-1,0 0 0,-1 2 0,-2 1 1,1 0-1,3 11 1,-11-15-1,11 15 1,-11-13-1,11 13 0,-11-12 0,11 12 0,-13-11 0,13 11 1,-15-11-2,7 7 1,-1 0 0,-2 2 0,1-1 0,0 3 0,-1 0 0,0 0 0,3 2 0,-2-1 0,10-1 0,-16 3 0,16-3 0,-12 5 0,12-5 0,-10 5 0,10-5 0,0 0 0,-12 10 0,12-10 0,0 0 0,-9 13 0,9-13-1,0 0-1,-3 12-2,3-12-4,0 0-9,1 14-15,-1-14-2,10 11 0,-10-11 0</inkml:trace>
  <inkml:trace contextRef="#ctx0" brushRef="#br1" timeOffset="364933.826">24132 16985 30,'9'-1'20,"-9"1"0,0 0-2,0 0-2,0 0-3,0 0-1,0 0-2,0 0-1,0 0-2,0 0 0,0 0 1,0 0-2,-8 0 0,8 0 0,0 0-1,0 0 0,11 3 1,1 2-2,0-6 1,6 6-1,3-7-1,8 5 0,0-3-1,3 1 0,-1-3 1,-31 2 0,55-2 0,-55 2-1,39-2 0,-39 2 0,0 0-1,0 0-2,0 0-4,31-3-2,-31 3-4,0 0-7,0 0-12,0 0-8,0 0 1,0 0 1,0 0 2</inkml:trace>
  <inkml:trace contextRef="#ctx0" brushRef="#br1" timeOffset="365603.692">24717 16864 6,'32'-3'21,"-32"3"3,0 0-6,0 0-1,0 0-4,0 0 0,0 0-3,0 0-3,0 0-1,0 0-1,-32-4 0,32 4 0,0 0 0,0 0 1,-36 21-1,36-21 1,0 0-1,0 0 0,-31 35 1,31-35-1,0 0 0,-9 43-1,9-43 1,4 37 0,-4-37-1,11 38-1,-11-38 0,0 0 0,32 36-2,-32-36 0,0 0-1,39 18-1,-39-18-1,0 0-1,37 4-2,-37-4-4,0 0-6,33-12-15,-33 12-6,0 0-1,0 0 0</inkml:trace>
  <inkml:trace contextRef="#ctx0" brushRef="#br1" timeOffset="366084.5958">24902 16836 33,'0'0'27,"0"0"3,0 0-8,0 0-6,0 0 0,12 44-2,-12-44 0,0 0-3,3 47-2,-3-47-2,4 42-2,-4-42-2,7 41-1,-7-41-1,0 0-1,10 49 0,-10-49-3,0 0 0,0 0-4,0 0-4,11 42-7,-11-42-9,0 0-9,0 0 0,0 0 2</inkml:trace>
  <inkml:trace contextRef="#ctx0" brushRef="#br1" timeOffset="367054.4018">25009 16813 31,'0'0'31,"0"0"2,0 0 1,0 0-10,0 0-4,0 0-5,0 0-4,18 47-2,-18-47-1,0 0-2,-1 52-1,1-52-1,2 51-2,-2-51 0,3 56-1,-3-56 0,6 44-2,-6-44-2,0 0-1,9 40-5,-9-40-5,0 0-16,0 0-10,0 0 3,0 0-2</inkml:trace>
  <inkml:trace contextRef="#ctx0" brushRef="#br1" timeOffset="367487.3152">24963 17001 54,'0'0'31,"-5"35"4,5-35-6,0 0-7,0 0-5,0 0-2,0 0-5,31-15 0,-31 15-3,0 0-4,33-13-3,-33 13-1,0 0-4,34-12-3,-34 12-6,0 0-13,30-21-7,-30 21-4,0 0 0,0 0 1</inkml:trace>
  <inkml:trace contextRef="#ctx0" brushRef="#br1" timeOffset="367941.2244">25083 17015 38,'0'0'29,"0"0"-3,0 0-2,0 0-2,0 0-2,29 5-3,-29-5-4,0 0-4,0 0-2,31 1-2,-31-1-1,0 0-2,29 17 0,-29-17-1,0 0 0,0 0-1,22 43 0,-22-43 0,0 0 0,0 0 0,-15 42 1,15-42-1,0 0 1,0 0 0,-32 21-1,32-21 1,0 0 0,0 0 0,0 0 0,0 0 0,0 0 0,0 0 0,0 0-1,0 0 1,0 0-1,0 0 1,0 0-1,0 0 0,34 21 0,-34-21 0,0 0 0,0 0-1,33 21 1,-33-21 0,0 0 0,0 0 0,11 44 0,-11-44 0,0 0 1,-16 40-1,16-40 2,0 0-1,-33 34 0,33-34 1,0 0 0,-38 24 0,38-24-1,0 0 0,0 0 0,-35 12-1,35-12-2,0 0-2,0 0-7,0 0-29,0 0 0,0 0 0,-20-36-1</inkml:trace>
  <inkml:trace contextRef="#ctx0" brushRef="#br1" timeOffset="369760.8604">23987 17313 37,'0'0'27,"0"0"3,0 0-7,0 0-5,0 0-2,0 0-3,0 0 1,0 0-4,0 0-2,0 0-2,-2 12 0,2-12-2,0 16-2,1-5 1,1 5-1,0-1 0,0 6-1,0-3 0,2-1-1,0-2 1,-1-1-2,1-2-1,-4-12-2,7 16-4,-7-16-7,0 0-13,0 0-9,0 0 0,0 0 0,0 0 3</inkml:trace>
  <inkml:trace contextRef="#ctx0" brushRef="#br1" timeOffset="370236.7652">23894 17762 23,'0'0'27,"10"5"3,-10-5 1,0 0-12,0 0-5,0 0-1,9 5 1,-9-5-5,2 16 1,-3-5-4,5 5 0,-4 0-2,4 3 0,-3-1-3,0-3-1,1 1-2,-1-3-2,3 1-4,-4-14-8,0 16-13,0-16-6,0 0-1,7-11 1</inkml:trace>
  <inkml:trace contextRef="#ctx0" brushRef="#br1" timeOffset="370557.701">24109 17726 50,'0'0'28,"10"7"4,-10-7-8,0 0-8,3 11-3,-3-11 0,1 16-2,-3-5-2,6 5-1,-3-2-3,5 4-1,-4-1-2,3-2-1,0-1 0,1-2-1,-6-12-2,11 14 0,-11-14-2,6 13-3,-6-13-8,0 0-17,0 0-4,0 0-1,0 0 2</inkml:trace>
  <inkml:trace contextRef="#ctx0" brushRef="#br1" timeOffset="370948.6226">23936 17821 27,'-2'13'28,"2"-13"2,0 0 2,0 0-12,0 0-6,0 0 1,0 0-3,0 0-1,0 0-3,14-7-1,-14 7-2,12-6-1,-2 4 0,5-1-1,0 0 0,5 0-1,0-1 0,2 3 0,-2-2-1,-2 1-2,0 2-2,-5-1-3,0 4-10,-4-2-22,-9-1-1,0 0 2,4-21-3</inkml:trace>
  <inkml:trace contextRef="#ctx0" brushRef="#br0" timeOffset="379261.9598">23974 15945 32,'0'0'20,"0"0"0,0 0 2,0 0-2,0 0-2,0 0-3,0 0-3,0 0-1,0 0-3,3 14-2,-3-14 0,3 26-1,-1-8 1,0 7-3,-2 1 1,2 4-2,-2 0 0,0 1-1,-1-3-1,1-1 1,-2-4-1,2-3 0,-1-4 0,1-3-1,0-3 0,0-10-1,0 13-2,0-13-2,0 0-5,0 0-10,0 0-10,-3-10-2,-1-1-2,4 11 3</inkml:trace>
  <inkml:trace contextRef="#ctx0" brushRef="#br0" timeOffset="379644.8832">24127 15975 38,'9'-1'26,"-9"1"5,0 0-9,0 0-2,0 0-3,2 21-4,-4-9 0,5 9-3,-6-2-2,8 6-2,-2 2-1,4 2-2,-1 2 0,2 0-2,-3-4 0,4 0 0,0-3-1,-3-3-1,0-1-1,-2-6-2,1 1-3,-5-15-4,9 14-10,-9-14-14,0 0-1,0 0 0,-11-19 3</inkml:trace>
  <inkml:trace contextRef="#ctx0" brushRef="#br0" timeOffset="380125.787">23881 16149 7,'0'0'6,"11"-10"-1,-11 10 1,0 0 3,10-5 3,-10 5 2,0 0 2,0 0 1,9-2 0,-9 2 1,0 0-3,12 8 0,-12-8-1,13 5-1,-13-5-2,23 3-1,-10-4-4,6 3-1,-2-3-1,6 1-2,2-1-1,1 0-1,0 0-3,-1-3-3,3 4-7,-3-1-23,-5-5-1,0 1 1,-7-4-3</inkml:trace>
  <inkml:trace contextRef="#ctx0" brushRef="#br0" timeOffset="389391.9334">24419 14948 5,'0'0'26,"0"0"3,34 13 3,-34-13-9,0 0-1,0 0-2,6-49-3,-6 49-4,5-58-2,-1 16-5,0-5-1,1-10-2,0-4 0,2-8-1,-3-1 0,0-2-1,-1 3 0,0 5 1,-3 9 0,0 8-1,-2 10 1,2 37-1,-5-46 1,5 46-1,0 0 0,0 0-1,0 0 0,0 0-1,0 0-3,0 0-1,0 0-6,-13 48-9,13-48-13,0 0-3,0 0 0,0 0 0</inkml:trace>
  <inkml:trace contextRef="#ctx0" brushRef="#br0" timeOffset="389809.8496">24334 14323 51,'-7'18'36,"7"-18"-1,14 19 2,-14-19-11,38 14-9,-4-5-4,4-6-3,8 1-3,4-5-3,-1 1-1,-4-2-2,-3-3-4,-5 3-2,-8-9-9,-29 11-26,37-17 0,-37 17 2,0 0-2</inkml:trace>
  <inkml:trace contextRef="#ctx0" brushRef="#br0" timeOffset="391474.5168">22760 13266 30,'0'0'26,"0"0"1,6 13 3,-5-3-11,-1 3-6,3 9-1,-3 4-1,3 10-1,-2-1-1,3 9-3,-4-4 0,2 4-3,-2-6 0,0-2-1,-1-5-1,0-7 0,-1-4 0,0-5 0,-2-4-1,4-11 1,0 0-1,0 0 1,0 0 0,-1-22-1,5 1 1,1-3 0,1-7-1,3-4 1,1-4-2,1-1 2,2 1-2,1 0 1,0 4 0,2 5 0,0 5 0,1 8 1,0 7-1,2 9 1,-2 8 0,0 8 0,-1 10 0,-1 7-1,-3 4 1,-1 6-1,-2 0 1,-2 0-2,-1-3 2,-2-1-1,0-9 0,-2-6 0,1-5 0,-1-5 0,-2-13 1,0 0-1,0 0 1,9-12-1,-6-5 0,2-6 1,0-5-1,1-3 0,0-7 0,2-1 0,2 0-1,2 3 2,-2 2-2,3 7 2,0 4-1,-1 7 0,1 9 0,0 7 1,-1 8-1,-1 6 1,0 8-1,-2 5 0,1 6 0,0 2-1,-1 2 1,-2 0-2,2 1 2,-1-6-3,1-2 0,-3-11-3,4 1-4,-10-20-10,15 7-15,-5-9 0,-1-10-1,4-1 1</inkml:trace>
  <inkml:trace contextRef="#ctx0" brushRef="#br0" timeOffset="392068.398">23558 13455 73,'0'0'33,"0"0"-1,0 0-8,-14 10-11,9 1-3,-7-1-2,3 7-2,-5-2-1,3 7-1,2-3 0,2 2 0,2-2-2,4-2-1,4-3 0,-3-14-1,16 17 0,-5-14 0,4-3 0,0-3 0,4-4 0,0-2 0,0-2 0,-1-2-1,0-1 1,-3 0 0,-2 0 0,-2 2 0,-4 2 0,-7 10 0,10-15 1,-10 15-1,0 0 0,0 0 1,6 10-1,-3 3 0,0 4 0,2 6 0,1 5 0,1 3 0,1 2 0,0 1 0,0 0 0,-1-2 0,-3-1 0,-2-5 0,-3-2 0,-4-4 1,-3-3-1,-4-2 1,-4-4-1,-5-3 1,-3-2 0,-2-4 0,-3-2-1,2-1 1,1-3-1,1-1-1,4-1 0,6-5-3,6 2-1,2-7-5,13 4-9,0-4-16,8-8-1,9 2-1,1-7 1</inkml:trace>
  <inkml:trace contextRef="#ctx0" brushRef="#br0" timeOffset="393151.1814">23890 13324 28,'4'-14'20,"-4"14"-1,0 0-1,0 0-2,0 0-1,-9-9-4,9 9 1,-10 11-3,7 1 1,-8 6-2,8 9 2,-7 1-3,7 10 1,-1 0-2,5 5-2,1-2 0,6-2 0,4-7-1,5-5 0,0-7 0,5-9-1,4-7 0,2-8 0,0-7-1,-2-4-1,-1-8 0,-2-1 0,-2-3 0,-5-2 0,-6-2 0,-5 1 0,-6 1 0,-6 2 1,-7 1-1,-4 4 1,-4 4-1,-4 5 1,-1 7 0,-5 5-2,2 5 0,0 5 0,7 2-2,2 1 0,6 4-1,2-8-4,15 5-1,-2-13-7,25 1-9,-4-3-9,4-8 0,6-1-1,1-11 2</inkml:trace>
  <inkml:trace contextRef="#ctx0" brushRef="#br0" timeOffset="393410.1296">24269 13162 51,'6'-10'35,"-6"10"-1,0 0 0,0 0-13,-8 16-6,2-2-5,5 11-3,0 1-3,5 9 0,0 3 0,3 5-2,-1-2 0,2 0-2,2-2 0,-3-4-2,2-3 0,-1-8-3,4 0-2,-3-13-6,-9-11-8,29 20-13,-29-20-2,12-7-1,-6-7 2</inkml:trace>
  <inkml:trace contextRef="#ctx0" brushRef="#br0" timeOffset="393693.073">24540 13064 88,'0'0'34,"0"0"2,0 0 1,23 41-27,-26-4-2,3 3-2,-3 9-1,2 2-1,0 5-2,2-2 0,-1-2-2,2-6 0,-1-4-1,1-6-1,-2-36-3,5 54-1,-5-54-6,0 0-11,0 0-12,0 0-2,0 0 1,0 0 1</inkml:trace>
  <inkml:trace contextRef="#ctx0" brushRef="#br0" timeOffset="394168.9778">24323 13402 65,'-13'7'35,"-1"-5"2,14-2 0,-4 12-20,4-12-6,20 1-2,-20-1 1,45-6-2,-15 1-2,4 1-2,-1-2-3,-2-1-1,-31 7-3,48-14-5,-48 14-15,33-4-17,-33 4 1,0 0 1,0 0 0</inkml:trace>
  <inkml:trace contextRef="#ctx0" brushRef="#br0" timeOffset="397368.3378">24747 13289 18,'0'0'19,"0"0"-3,0 0 1,26 45 0,-26-45 0,3 35-2,-3-35-3,4 45-1,-4-45-3,4 51-1,-4-51-2,1 44-1,-1-44 1,0 35-2,0-35 1,0 0-1,0 0 1,0 0-1,0 0 0,0 0-1,0 0 0,0 0 0,0 0 0,-18-40-1,18 40 0,-3-49 0,3 49 0,0-52-1,0 52 1,5-54-1,-5 54 1,7-47 0,-7 47-1,12-35 1,-12 35-1,0 0 1,0 0-1,30-34 0,-30 34 0,0 0 0,0 0 0,37 11 0,-37-11 0,0 0-1,27 37 1,-27-37 0,8 36 0,-8-36 0,-1 43 0,1-43 1,-14 44-2,14-44 2,-22 42-1,22-42 0,-26 37 0,26-37 1,0 0-2,-34 38 1,34-38 1,0 0-1,0 0 0,0 0 0,0 0 1,0 0-1,0 0 0,0 0 0,0 0 0,0 0 0,0 0 0,25 36-1,-25-36 1,0 0 0,31 41 0,-31-41 0,16 39 0,-16-39 0,10 44 0,-10-44 0,-4 42 0,4-42 0,-14 38 1,14-38-1,0 0 0,-36 47 1,36-47-2,0 0-1,-34 21-2,34-21-4,0 0-8,0 0-13,-11-35-7,11 35 0,7-49 1</inkml:trace>
  <inkml:trace contextRef="#ctx0" brushRef="#br0" timeOffset="397951.2212">24921 13432 40,'0'0'32,"26"40"3,-26-40-1,0 0-11,14 50-8,-14-50-3,8 42-3,-8-42-3,7 39 0,-7-39-1,0 0-1,1 40-2,-1-40 0,0 0 0,0 0 0,0 0 0,0 0 0,0 0 0,0 0 1,0 0-1,0 0 0,8-43 0,-8 43-1,9-37 0,-9 37-1,14-39 1,-14 39-1,0 0-1,24-47 2,-24 47-1,0 0 0,0 0 0,29-32-1,-29 32-2,0 0-6,0 0-24,0 0-7,0 0 0,0 0-1</inkml:trace>
  <inkml:trace contextRef="#ctx0" brushRef="#br0" timeOffset="409038.0034">22702 18119 20,'0'0'30,"0"0"2,0 0 1,0 0-11,0 0-6,0 0-1,0 0-4,36 11-2,-36-11-1,0 0-3,35 8 0,-35-8-2,0 0 0,39 49-1,-39-49-1,18 60-1,-14-23 1,-3 1-1,-3 2 0,-5-1 0,-4 1 0,-1-5-1,12-35-1,-31 60 0,31-60 1,-36 45 0,36-45-1,-36 28 1,36-28 0,-30 13-3,30-13 6,0 0 0,-35-9 0,35 9 2,0 0 1,0 0-1,-16-51 0,16 51 5,2-35-5,-2 35-1,10-37 0,-10 37-2,0 0-1,32-47 1,-32 47-1,29-15 0,-29 15-1,35-1 1,-35 1 1,38 16-1,-38-16-1,38 33 1,-38-33-2,37 38-5,-37-38 5,33 40-1,-33-40-1,0 0 0,39 40-3,-39-40-10,0 0-19,0 0 2,0 0-5,30-28-1</inkml:trace>
  <inkml:trace contextRef="#ctx0" brushRef="#br0" timeOffset="409835.8436">22938 18025 37,'0'0'20,"0"0"8,0 0-16,0 0-1,0 0-1,0 36-1,0-36 1,0 0 0,0 0 4,-5 38-4,5-38 3,0 0-6,2 38-1,-2-38-1,0 0 0,0 0-2,0 0 1,31 24 0,-31-24-1,0 0 0,0 0 0,39-14-1,-39 14-1,0 0 0,0 0 0,36-30 0,-36 30 0,0 0-1,0 0 0,17-42 1,-17 42-1,0 0 0,-1-34 0,-2 24-5,3 10 1,-9-21-2,9 21 2,-12-18-1,12 18 0,-14-15 0,5 7 0,9 8 5,-16-10 0,8 8 0,-1 0 1,0 3-2,0-2 1,1 5 0,8-4 0,-17 12 0,17-12 0,0 0 5,0 0 0,-29 40 0,29-40 0,0 0-1,-12 36-4,12-36-14,0 0-21,0 0-5,-4 15 0,4-15-1</inkml:trace>
</inkml:ink>
</file>

<file path=ppt/ink/ink3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5:57:26.556"/>
    </inkml:context>
    <inkml:brush xml:id="br0">
      <inkml:brushProperty name="width" value="0.05292" units="cm"/>
      <inkml:brushProperty name="height" value="0.05292" units="cm"/>
      <inkml:brushProperty name="color" value="#7030A0"/>
    </inkml:brush>
  </inkml:definitions>
  <inkml:trace contextRef="#ctx0" brushRef="#br0">3140 8693 24,'15'1'22,"-15"-1"3,12-4 2,-12 4-4,12-7-5,-12 7-3,10-7-2,-10 7-1,8-8-3,-8 8-2,0 0-1,10-6-2,-10 6 0,0 0-2,0 0 0,0 0 0,-13 9 0,3 1 0,-6 4 0,-4 6 0,-8 3 1,-7 5 1,-10 5 0,-3 3-1,-5-1 1,-3 4-1,-6-3 1,1 0-1,-2-2 1,3 0-4,2-5 0,3-1 0,1-4 0,4-3 0,5-4 0,7-3 0,5-5 0,8-2 0,7-3 0,4-6 0,14 2 0,-8-11-6,17 4-4,0-11-9,12 0-17,6-2-3,6-5 2,7 0 0</inkml:trace>
  <inkml:trace contextRef="#ctx0" brushRef="#br0" timeOffset="555.8888">3237 8713 19,'0'0'18,"0"0"3,5-12-4,-5 12 2,0 0-2,0 0-2,0 0-1,0 0-2,0 0-1,0 0 0,0 0-2,11 15 0,-2-4-2,8 10 2,5 0-2,12 9 0,5 1 1,11 8-3,4 0 1,10 1-2,3 1 0,4 0-2,-2-4 2,-1-2-4,-4-4 0,-3-3 0,-8-6 0,-8-5 0,-9-2 0,-9-8 0,-9-2-3,-9-7-5,-9 2-8,-8-10-14,-9-2-8,-4 0 0,-11-4 1,-3-1 0</inkml:trace>
  <inkml:trace contextRef="#ctx0" brushRef="#br0" timeOffset="1562.6872">2198 9297 27,'0'0'24,"5"-11"2,-5 11-2,0 0-3,6-12-2,-6 12-1,0 0-3,0 0-3,0 0-3,0 0-2,5 14-1,-1 0-2,0 4 1,2 7-1,0 8 0,3 11 1,-1 9-1,1 9 0,-3 8-1,3 7 0,-2 2-1,1 3 1,-3-4-2,0-1-1,-2-7 1,0-7 1,-1-7-2,-1-7 2,-2-7-2,0-2 0,-2-6 0,0-5 0,0-5 0,-1-3 0,0-3 0,0-4 0,1-4 0,3-10 0,-6 12 0,6-12 0,0 0 0,0 0 0,0 0 0,0 0 0,0 0 0,0 0 0,0 0 0,0 0 0,0 0 0,0 0 0,0 0 0,9 11 0,0-8 0,5 2 0,7 4 0,5 4 0,8 3 0,7 5 0,8 4 0,8 2 0,5 3 0,4 0 0,2 0 0,1-2 0,-1-3 0,-4-1 0,-5-3 0,-5-3 0,-9-1 0,-6-2 0,-8-1 0,-6-4 0,-6 1 0,-6-9 0,-3 1 0,-6-14-14,4-1-22,-3-9-4,1-8 1,5-5 1</inkml:trace>
  <inkml:trace contextRef="#ctx0" brushRef="#br0" timeOffset="2526.4946">4130 9219 33,'0'0'23,"0"0"2,10-2-1,-10 2-7,0 0-3,0 0 0,0 0 0,3 16-1,-5-2-3,4 12-2,-3 5 0,3 14-1,-3 5 0,4 13 0,-2 6-2,4 9 0,-1 1 0,2 3-1,0-2 0,4-3 0,-2-4-2,0-5 0,0-9-2,1-6 0,-3-9 0,1-5 0,-2-7 0,-1-5 0,0-7 0,0-6 0,-2-3 0,-2-11 0,2 12 0,-2-12 0,0 0 0,0 0 0,0 0 0,0 0 0,0 0 0,-7-11 0,7 11 0,-9-11 0,9 11 0,-9-10 0,9 10 0,-14-7 0,5 4 0,0 3 0,-4 2 0,-2 2 0,-5 4 0,-5 4 0,-6 2 0,-8 5 0,-7 2 0,-9 4 0,-6 5 0,-5 2 0,-7 3 0,-5 4 0,-2 1 0,2-1 0,2 0 0,4-3 0,7-5 0,7-4 0,12-6 0,11-5 0,10-7 0,7-9 0,18 0 0,-11-25-10,18 2-29,3-6-3,1-10 3,4-4 0</inkml:trace>
  <inkml:trace contextRef="#ctx0" brushRef="#br0" timeOffset="3074.385">2635 9490 91,'-12'8'34,"12"-8"2,0 0-4,0 0-18,0 0-4,11-5-1,7 2-1,0-8-3,8 2 0,6-7-3,4-1 0,-1-2 0,1-2-1,-2 0 0,-3 0-1,-4 1 0,-5 2 0,-4 3-1,-6 2-2,-2 6-2,-10 7-4,12-4-11,-12 4-17,2 23-1,-2-2 1,-3 5 0</inkml:trace>
  <inkml:trace contextRef="#ctx0" brushRef="#br0" timeOffset="3563.2872">2716 10130 26,'0'0'22,"0"0"2,-4 10 3,4-10-5,0 0-6,0 0-1,0 0-2,0 0 2,0 0-3,-5 12-1,5-12-1,6 12-3,-6-12 0,17 19 0,-2-7-2,7 4-1,5 0 0,5 3-1,3-1 0,4 1-1,0-3-2,-1 0 0,-2-1 0,-5-3 0,-3 0 0,-4-5-7,0 1-6,-9-6-18,1-4-8,-1-4 2,-2-6-1,1 0 1</inkml:trace>
  <inkml:trace contextRef="#ctx0" brushRef="#br0" timeOffset="4180.1638">3893 9521 28,'0'0'22,"0"0"3,0 0-1,0 0-5,0 0-5,0 0 0,3 12-2,-3 1 1,2 1-3,0 12-1,2 2 0,0 13 1,2 1-3,3 8-1,-1 1-1,2 3-1,-2-3-1,3-1 0,-4-6-1,1-5 0,-3-6-1,0-5 0,-1-7-1,-2-5 0,0-4-2,-2-12-2,3 16-6,-3-16-14,0 0-12,-1-15 0,1-1 1,4-2-1</inkml:trace>
  <inkml:trace contextRef="#ctx0" brushRef="#br0" timeOffset="5948.81">4164 9206 33,'0'16'19,"0"-16"0,0 0 2,-4 11-4,4-11 0,-1 12-3,1-12-1,-2 10-1,2-10 0,0 0-2,0 0 0,10 7-2,-1-14-2,7 2 1,4-9-2,8 1 0,3-5-1,5 1-1,1-3-1,1 1 0,-3 3-1,-1 2 0,-8 3 0,-5 3-1,-6 1 0,-3 4 1,-12 3-1,12-5 0,-12 5-1,0 0-1,0 0-2,0 0-3,9-4-7,-9 4-17,11-10-6,0 2 2,2-5-1</inkml:trace>
  <inkml:trace contextRef="#ctx0" brushRef="#br0" timeOffset="7061.5874">4744 8939 20,'0'0'21,"-10"-12"3,10 12 2,0 0-9,-8-9-1,8 9-2,0 0-1,0 0-2,0 0 0,0 23-4,1-6 0,2 8-1,0 1-1,1 9 1,0-2-2,0 2 1,-1-3-2,0 0 1,-1-5-2,-1-4 1,-1-6-1,1-3-1,-1-14 1,0 16-1,0-16 1,0 0-1,2-13 1,0 0-1,1-7 0,-1-4 0,1-5 0,1-5-1,0-4 1,0 0-1,1-1 0,-1 0 1,-1 3-2,1 3 2,0 5-1,2 3 1,-1 7-2,0 4 2,-5 14-1,6-16 0,-6 16 0,0 0 0,10 24 1,-6-3-2,1 4 1,3 7-1,1 4 2,4 3-2,-2-2 2,1-1-2,0-5 1,0-6 0,-1-4 0,-1-4 0,-3-5 0,-7-12 1,14 11-1,-14-11 1,12-9 0,-6-4-1,-1-6 1,2-4-1,0-6 1,0-4-1,0-6 0,-2 0 1,1-2-2,-1 1 2,-1 4-1,-1 3 1,-1 4-1,0 5 1,-1 6-1,-1 4 0,0 14 0,1-14 0,-1 14 0,0 0-1,4 20 1,0-1 0,-1 9 0,2 5-1,2 8 1,1 5 0,1 2 0,0 1-1,-1-3 1,-1-1 0,1-4 0,-2-4-1,-1-4 0,-2-5-1,0-3-2,-3-9-3,5 2-7,-5-18-18,0 0-5,0 0 2,0 0-2</inkml:trace>
  <inkml:trace contextRef="#ctx0" brushRef="#br0" timeOffset="7949.5676">5414 8967 29,'9'-5'22,"-9"5"0,0 0 4,0 0-8,-3-11-5,3 11-2,0 0 0,0 0-1,-9-15 0,9 15-2,0 0-1,0 0-2,-11-12-1,11 12 0,0 0-1,-10-9 0,10 9-1,-11-6-1,11 6 0,-11-5 0,11 5 0,-17 4 0,8-2 1,0 6-2,-2-1 1,1 6 0,-1 0 1,1 5 0,-1 2-1,2 2 1,0 2-1,4 1 0,0 0 0,3-1 1,1-1-2,3-2 1,1-6 0,2-2 0,-5-13-1,12 15 1,-3-14 0,1 0 0,2-3-1,2-4 1,1-1-1,0-4 1,2-3-1,-2-1 1,2-2-1,-3-4 0,-1-1 0,-1 1 0,-3 0 0,-1 1 0,-1 2 1,-3 4-1,-1 1 0,-3 13 0,2-15 0,-2 15 0,0 0 0,0 0-1,0 0 1,0 0-1,-1 20 1,1 0-1,2 7 1,0 3 0,1 7-1,0 4 2,0 2-1,2 2 0,-1-3 0,0-1 0,0-4 0,-1-2 1,-2-3 0,-1-4-1,-2-2 2,-3-2-1,-4-3 1,-1-2-1,-4-3 1,-5-2-1,-2-4 1,0-1-1,-5-7-1,3-3 0,0-4-2,-1-8-1,5-2-3,0-10-7,10 0-10,1-6-15,3-8 2,6-2 0,3-6 0</inkml:trace>
  <inkml:trace contextRef="#ctx0" brushRef="#br0" timeOffset="9378.5674">5719 8694 31,'0'0'20,"0"0"3,0 0 0,0-12-10,0 12-2,0 0 2,0 0-1,0 21-1,-1-4-1,3 7-1,-1 6-1,3 9-1,-3-1-1,4 6-3,-2-3 1,2-1-2,-1-3 0,0-5 0,-2-6 0,-1-3-1,0-5 1,-1-3 0,0-5-1,0-10 0,-1 13 0,1-13 1,0 0-1,0 0 1,0 0-1,-4-20 0,0 5 1,0-3-1,-1-5-1,-2-1 0,1-3 1,-2 0-2,0 0 1,0 1 1,2 1-2,0 2 2,0 0-2,1 1 2,2 1-2,0-1 2,1 2-1,1 0 0,1 2 0,0-1 0,0 0 0,1 3 0,-1 1 0,1 1 0,0 2 0,0 2 0,-1 10 0,2-17-1,-2 17 2,2-10-1,-2 10 0,0 0 0,0 0 0,4-11 0,-4 11 0,0 0 0,0 0 0,10-12 0,-10 12 0,10-11 0,-10 11 0,16-11 0,-6 6 0,1 0 0,2 0 0,1 3 0,0 1-1,2 3 1,-1 4 0,0 3 0,1 4-1,0 6 1,-2 2 0,-2 3-1,-1 1 1,-2 1 0,-3-2 0,-2-1 0,-4-2 0,-4-1 1,-1-2-1,-4-3 1,-2-2-1,0-2 0,-2-2 1,0-1-1,1-4 0,1 1 1,1-4-1,1 0 1,9-1-1,-12-3 1,12 3-1,0 0 1,-11-8 0,11 8-1,0 0 0,0 0 0,2-11 0,-2 11-1,0 0 1,13 1-1,-13-1 1,13 14-1,-4-2 1,1 1-2,2 2 2,0 4-1,1 0 1,-2 2-1,2-3 1,-2 2 0,-1 0-1,-1-1 1,-3-1 0,-1 0 0,-2-2 0,-1-1 1,-2-1-1,-2-1 1,-1-2-1,3-11 1,-14 17 0,6-11-1,-4-1 1,-1-2 0,-1-2-1,-2-1 1,-1-1-1,-1-1 1,1-3-1,-1 2 0,2-3-1,1 0 1,2 1-1,3-2-2,10 7-3,-14-15-5,14 15-9,2-16-10,3 4-5,3 2 1,1-6-1</inkml:trace>
  <inkml:trace contextRef="#ctx0" brushRef="#br0" timeOffset="9956.5674">6017 8939 26,'0'0'23,"10"2"2,-10-2 3,0 0-8,1 14-3,-1-14-1,2 25-1,-1-11-2,4 7-3,-3-4-2,4 4-1,-3-3-3,1-2 0,-1-3-1,0-1-1,-3-12-1,3 11 1,-3-11 0,0 0 0,0 0 0,0 0 0,0-11-1,0 11 1,-1-21-1,0 6 0,0-4 0,-1-1-1,1-2 1,1 1-1,0 0 1,1 2-1,2 3 1,0 3 1,2 3-2,-5 10 3,15-13-3,-5 10 1,2 2 0,2 1 0,1 1 0,4 2-2,0-1 2,2 2-2,0-2 2,-1-1 0,-2 1-1,-2-2 0,-1 0 0,-5-1-1,-2 1-6,-8 0-13,3-16-16,-3 16-1,-1-22 0,-1 6 0</inkml:trace>
  <inkml:trace contextRef="#ctx0" brushRef="#br0" timeOffset="41160.5675">6791 9552 12,'-12'6'19,"8"5"3,-6-8 2,10-3-5,0 0-3,-5 10 2,5-10-2,8 5 0,6-2-1,1-4-2,11 4-3,4-6-2,11 4-2,4-3-1,6 1-2,4-3-1,0 1 0,-2-1-1,0-1 0,-5 0-1,-5-1 1,-6 1-1,-5 0 0,-8 0-1,-5 0-1,-3 4-2,-16 1-4,14-6-6,-14 6-8,-1-13-8,1 13-4,-6-14-1,6 14 2</inkml:trace>
  <inkml:trace contextRef="#ctx0" brushRef="#br0" timeOffset="41453.5675">7206 9392 44,'-11'5'26,"-2"-8"2,13 3 0,-12 4-13,12-4-2,0 11-1,2 0 0,7 9-3,-1 5-2,5 12 0,0 2-1,3 10-1,0 3-2,1 1-1,-1 0-1,-2-4-2,-2-2-3,-2-11-5,1-2-11,-3-5-14,-3-13 1,2-2-1,-7-14 0</inkml:trace>
  <inkml:trace contextRef="#ctx0" brushRef="#br0" timeOffset="42965.5675">8963 9225 10,'14'-5'18,"5"8"1,-10-6-2,0 5 0,-9-2 0,9-3-2,-9 3-1,0 0-1,0 0-3,0 0-2,0 0-2,-14-14-2,14 14 0,-15-8-2,4 3-1,-2 1 0,-3-2 1,-2 3-1,-1 0 0,-3 3 1,-3 0-1,-1 1 0,0 4 0,-1 2 1,0 4-1,1 4 0,3 4 1,0 4 0,7 3 1,1 5-1,7 3 1,6-1 1,7 2 1,8-1-2,7-1 1,10-5-1,5-2-1,5-5 1,5-6-2,0-5-1,-2-4-1,-2-6-1,-7-6-2,-4 2-4,-9-9-11,-3-3-16,-4 0 1,-5-4-1,1 2 0</inkml:trace>
  <inkml:trace contextRef="#ctx0" brushRef="#br0" timeOffset="43333.5675">9134 9102 49,'-9'4'27,"9"-4"2,0 0 0,-4 15-14,7 0-4,-2 5-1,5 10-1,-2 6-1,5 9-1,-3 3-1,2 4-2,0 0-1,0 0-1,0-5-1,-1-5 0,-1-7 0,-1-7-3,2-5-4,-3-7-4,-4-16-10,14 14-12,-14-14 0,15-16-2,-8-5 3</inkml:trace>
  <inkml:trace contextRef="#ctx0" brushRef="#br0" timeOffset="43619.5675">9372 9083 49,'0'0'25,"0"0"4,0 0-1,-4 21-10,3-3-9,3 11-1,-1 4-1,3 9-1,-1 3-1,3 2-1,0 0 0,1-4-1,-3-2-1,4-5-2,-3-5 0,1-9-3,-1-3-2,-2-8-4,-3-11-9,9 15-13,-9-15 0,1-12 0,-2-5 0</inkml:trace>
  <inkml:trace contextRef="#ctx0" brushRef="#br0" timeOffset="43876.5675">9206 9383 69,'-9'8'32,"-2"-6"0,11-2 1,0 0-20,0 0-4,13 1-1,-3-5-2,3 1-2,1-1-2,3-1-2,0 1-1,-1-1-3,1 2-4,-4-3-8,1 3-11,3 3-6,-5-4 1,4 7-1,-4-6 2</inkml:trace>
  <inkml:trace contextRef="#ctx0" brushRef="#br0" timeOffset="44544.5675">9547 9537 31,'0'0'27,"7"11"2,-7-11-1,0 0-4,0 0-8,0 0-1,0 0-3,8-12-2,-8 12-2,12-6-3,-1 5 0,1-4-1,5 5-1,1 3-1,2 3-1,2 0 1,-1 5-2,1 0 1,-3 4-2,-2 3 1,-3 1 0,-4-2 0,-3 1 0,-2 0-1,-4 0 1,-4-3 0,-3 0 0,-3-2 0,-1-3 0,-1 0 1,-2-3-1,0-3 0,2-1 1,1-3-1,10 0 1,-13-4 0,13 4-1,0 0 1,-6-11-1,6 11 1,8-10-1,-8 10 0,16-4 0,-4 5-1,0 2 1,3 3 0,1 3 0,2 5 0,-2 3 0,2 1 0,-3 3 0,0 2-1,-3 0 1,-4 0 0,-4 0 0,-3-4 0,-4 0 1,-4-3-1,-4 0 0,-3-4 0,-2-1 1,-4-2-1,-1-2 0,-1-3 0,0-3 0,0-2-1,1-6-2,5-1-4,-2-10-8,7-4-15,7-3-5,2-6 1,9-3-1</inkml:trace>
  <inkml:trace contextRef="#ctx0" brushRef="#br0" timeOffset="44964.5675">9901 9435 16,'0'0'25,"-4"-16"2,4 16 4,0 0-8,0 0-3,10-4-1,-10 4-3,0 0-3,11-6-4,2 5-2,-1-3-3,8 0-1,2-1-1,3 1 0,4-2-1,0 0 0,0 0-1,-1 0 1,0 1-2,0-2 0,-3 3-4,-3-5-3,3 5-9,-6-3-9,0-1-8,2 2 1,-5-4-2,5 3 3</inkml:trace>
  <inkml:trace contextRef="#ctx0" brushRef="#br0" timeOffset="45364.5675">10773 9199 8,'17'3'19,"-17"-3"0,9-10 2,-9 10-6,-11-10-1,0 3-2,-4 3-2,0 3-1,-5-1 0,1 5 1,-4 1-1,3 3-1,-2 1 0,2 6-1,1 0-1,3 7-1,2 1 0,5 3 0,3-1-1,8 5 0,3-3 0,6 1-1,5-5-1,6-1 1,3-3-1,4-3 0,3-4-2,2-1 0,-1-6-1,-1-2-1,0-4-4,-5-7-6,1-1-14,-3-3-9,-8-9 1,-1-1-1,-5-9 2</inkml:trace>
  <inkml:trace contextRef="#ctx0" brushRef="#br0" timeOffset="45793.5675">10548 8450 68,'10'-4'26,"-10"4"1,0 0 1,9 16-17,-5-1-4,-3 3 0,3 9-1,-2 2 0,3 7-1,-2-1-1,2 1-1,-1-4-2,0-1 1,-1-6-2,0-4 1,-2-3-2,0-6-1,0-2-4,-1-10-6,0 0-16,0 0-3,0 0 1,6-10-2</inkml:trace>
  <inkml:trace contextRef="#ctx0" brushRef="#br0" timeOffset="46102.5675">10736 8310 53,'13'2'25,"-13"-2"2,-1 15 0,-2 1-13,1 3-7,2 6-1,-1 3 1,2 3 1,-1 3-3,3 0-2,0-2-1,1-3 0,-1-5-1,1-3 0,-1-5 0,0-5 0,-3-11-2,4 11-3,-4-11-9,9-4-17,-9-10 1,6 1-1,-6-12 1</inkml:trace>
  <inkml:trace contextRef="#ctx0" brushRef="#br0" timeOffset="46695.5675">10626 7632 47,'-12'-3'22,"-7"-5"1,6 7 1,-2-1-15,0 3-1,1 6 1,-2 3-1,2 8 0,2 6-2,2 7 0,3 4-1,4 3-1,4 3-1,4 0-1,4-5 1,5-3 0,2-6 1,5-6-1,0-6 0,3-5 1,0-7-1,1-3-1,-1-8 0,0-4-1,-2-6 0,-2-3-1,-1-6 1,-4-2-1,-3-5 1,-4-1-1,-4-1 0,-3-1 0,-5 1 0,-5-4-1,-5 4 1,-3 2-1,-4 5 0,-5 2 0,-2 6 0,-3 5 0,-3 4 0,-2 8 0,-1 6 1,2 3 0,2 8 0,3 4 1,5 6-3,5 3-2,8 9-4,5 4-8,11 6-15,12 12 1,5-1-2,15 9 0</inkml:trace>
  <inkml:trace contextRef="#ctx0" brushRef="#br0" timeOffset="47236.5675">11122 9207 16,'0'0'23,"0"0"3,9 13 4,-9-13-6,0 0-4,11 9-2,-11-9-2,21 3-4,-7-3-2,6 4-2,1-6-3,3 2-1,2-2-2,0 0-1,-1-2 0,-2 1 0,-3-2 0,-1 0-1,-4 3-1,-6-2-2,-9 4-3,10-7-10,-10 7-13,0 0-5,2-14 0,-2 14 0</inkml:trace>
  <inkml:trace contextRef="#ctx0" brushRef="#br0" timeOffset="47687.5675">11831 9032 35,'0'0'21,"0"0"0,-2-10-2,2 10-11,-11-6-1,-1 3-1,1 0 0,0 2 0,-2 2 0,0 0 1,0 4 0,-2 2-1,2 4 0,-2 1-1,1 6 0,1 3-1,2 3 0,1 2-1,4 3 1,2 0 0,5 2 0,1-3 0,6 1 0,2-6 0,7 2 0,0-6 0,6-1-1,1-6-1,4 0 1,-2-7-2,0 0 1,-4-3-2,-2-3-1,-3-1-1,-5-4-3,0 0-6,-8-5-13,0-3-11,2-2 0,-3-5 0,4 0 2</inkml:trace>
  <inkml:trace contextRef="#ctx0" brushRef="#br0" timeOffset="48010.5675">12111 8993 52,'0'0'28,"0"0"1,0 13 0,-1-2-14,-2 6-5,5 8 0,-2 3-1,3 10 0,0 1-4,4 6 0,-2-1-1,3 0-2,-3-5 0,2-4-1,-2-6-2,0-7-1,0-3-4,-5-19-4,9 16-11,-9-16-13,11-4 1,-11 4-1,11-28 2</inkml:trace>
  <inkml:trace contextRef="#ctx0" brushRef="#br0" timeOffset="48282.5675">12300 8884 73,'0'0'30,"1"11"0,2 6 0,0 10-19,-2 5-5,2 11 0,-1 5 0,3 6-2,-3 4-2,2-1 1,-1-3-2,2-7-1,0-5 0,-1-8-3,2-6-4,-3-10-6,2-7-10,-5-11-9,0 0 0,9 6-1,-10-19 2</inkml:trace>
  <inkml:trace contextRef="#ctx0" brushRef="#br0" timeOffset="48552.5675">12131 9246 42,'0'0'28,"-15"11"3,15-11-1,0 0-12,9 5-5,3-2 2,-2-6-3,8 5-2,-1-5-4,4 3-2,-2-2-1,2-2-3,-1 3-4,-2-6-5,0 5-9,-3 1-14,-3-6-1,1 6-2,-3-6 2</inkml:trace>
  <inkml:trace contextRef="#ctx0" brushRef="#br0" timeOffset="49281.5675">12509 9314 56,'12'13'29,"-12"-13"0,9 2 1,-9-2-16,9-2-5,0 3 2,-9-1-3,20 2-1,-7 2-2,5 3 0,-1 0-2,4 4 0,-3 2-1,1 3-1,-2 1-1,-1 0 1,-5 2 0,-2-2-1,-3 0 2,-4-1-2,-3-1 2,-3-1-2,-4-1 1,-1-2-1,-5-3 1,0-1-1,-1-1 1,0-3-1,2-3 1,0-2 0,1-3 0,12 5 1,-15-11-1,15 11 1,-8-14-1,8 14 0,0-16 0,0 16 0,0 0-1,16-11 0,-6 9 1,5 2-2,0 2 1,5 1 0,3 4 0,2 4 0,3 2 0,0 2-1,1 1 1,-2 4 0,1 1 0,-4 1-1,-3-1 1,-3-1 0,-3 2 0,-5-2 0,-5-1 0,-4-1 0,-4-1 0,-5-2 1,-2-2-1,-5-2 1,-4-3 0,1-1 1,-1-1-1,-2 0 1,-1-2-1,1-2 1,1 0-1,1-2 0,4 3 0,1-2-1,4-1 0,10 0-2,-13-2-3,13 2-8,-8-15-23,8 15-1,-2-24 0,2 8 0</inkml:trace>
  <inkml:trace contextRef="#ctx0" brushRef="#br0" timeOffset="53334.5675">4456 9378 16,'0'0'14,"0"0"-1,0 0 0,0 0-1,0 0 0,0 0-3,0 0-1,0 0-2,0 0-1,0 0 0,0 0-1,0 0 1,8 10-1,-8-10 0,4 13 0,-4-13 1,6 20-2,-3-7 1,2 2-1,-1 3 0,3 4 1,-2 0-1,2 4 0,0-1 1,1 3 1,1 2-1,2 2 0,0-1-2,2 2 1,0 1 0,0 1 0,1 3-1,1-1 0,-3 2 0,2-1 0,-3-1-1,2 0 1,-1 1-1,-1-1 0,1-2 0,0-1 0,0-1-1,2 0 1,1-3-1,0 0 1,1-3-1,0 1 1,1 1 0,0-1-1,0 2 1,1-2-1,0 2 1,0-1-1,2 0 1,0 2-1,1-3 1,1 1 0,0-1-1,1 0 1,1-1-1,1 0 1,3-1-1,-1 0 1,1 2-2,1-1 1,2 1 0,2-1 0,2 0 0,1 0-1,1-1 2,3 2-2,1-3 2,3 2-1,3-3 0,0 3 1,1 0-1,1 1 1,2-2-1,1 1 1,0-2-1,2 0 0,0-2 0,2 0 0,0-2 1,1-1-1,0 1 0,-1 0 0,1-1 0,0-1-1,0 1 1,-2 0-1,0-1 1,2 1-1,-2-3 1,3 0 1,-4-1-1,1 1 0,0-2 1,0-1 0,-1-2-1,0 0 1,0-1-1,0-1 1,3 1-1,0-2 1,0 1-1,0-1 1,1 0-1,2-1 1,0 1-1,1-1 0,2-1 0,1 0 1,1 0-1,0-1 0,3 0 0,0-1 1,1 0-1,0 0 0,0-2 0,1 1 0,-1-1 0,3 1 0,-3-2 0,0 2 0,0-2 0,1-1 0,-1 1 0,-1 0 1,-1-2-1,-2-2 0,-1 1 0,-2-1 0,-3-2 0,0 0 0,-5-2 0,0 0 0,0-3 0,-2-2 0,-2-1 0,-1 0 0,-1-2 0,-2-3 0,0 1 0,-3-3 0,-3-1 0,0-1 0,0-1 1,0-1-1,-3-2 0,-1-3 0,1-1 0,-2-2 1,-2-1 0,-2-2 0,-1-2 0,-1-1 0,-3-3 0,1 2 0,-3-2 0,0-1 0,-3 0-1,0-1 1,-3 0 0,1-2 0,-1 1 0,-2-2-1,-1 1 1,1 0 0,-2 0 0,2 0-1,-1 1 0,-1 0 0,1 2 0,-1 0 0,2 0 0,-2 1 0,-1 2 0,1 0 0,-2 2 0,2 4 0,-2-1 0,0-1 0,0 3 1,0 0-2,0 1 1,0-1 0,-1 3 0,-2-1 0,1 1 1,-1 3-2,-1-1 1,-2 0 0,2 1 0,-1 0 0,-1 3 0,0 0 0,-1 1 0,-1 2 0,1 0 0,-1 2 0,0 0 0,0 3 0,-1-1 0,0 4 0,0 0 0,-3 11 0,4-16 0,-4 16 0,0 0 0,0 0 0,2-11 0,-2 11 0,0 0 0,0 0 0,0 0 0,0 0-1,0 0 1,0 0 0,0 0 0,0 0-1,0 0 1,0 0 0,-10 1-1,10-1 1,-13 6 0,3-1 0,-1 3-1,-3 1 1,-3 3 0,-2 2 0,-1 0 0,-1 0 0,1 1 0,0 0 0,2 0 0,2-4 0,4 0 0,2-4 0,10-7 0,-12 11 0,12-11 0,0 0 0,0 0 1,0 0-1,0 0 0,0 0 1,13-7-1,-4 0 0,0-2 0,4-3 0,1 0 0,0-4 0,1 0 0,0 1-1,-1 0 1,1-2 0,-3 4 0,0 1 0,-2 2-1,-1 2 1,-9 8 0,12-9 0,-12 9 0,0 0 0,10-5-1,-10 5 1,0 0 0,0 0 0,0 0-1,0 0 1,9 13 0,-9-13 0,10 16 0,-3-4 0,2 1 0,2 2 0,0-1 0,1 0 0,2-2 0,-1-1 1,0 0-1,-1-4 0,-2-1 0,0-3 1,-10-3-1,14 4 0,-14-4-1,0 0-2,10-3-4,-10 3-18,-1-16-10,2 5-2,-1-7 2,2-2-2</inkml:trace>
  <inkml:trace contextRef="#ctx0" brushRef="#br0" timeOffset="55123.5676">10386 8572 7,'0'0'17,"0"0"3,0 0 1,0 0-5,0 0-1,0 0-3,0 0-2,0 0-2,0 0-2,0 0-2,-10 15-1,10-15-1,-7 14 0,7-14 2,-11 17 1,1-9 1,1 3 0,-3-5 2,-3 2-2,-4-5 1,2 2-2,-5-4-1,0 1 0,-2-4-2,-1 1 0,-1-4 0,2-1-1,0-2 0,-1-2 0,1-3 1,1 0-1,-1-3 1,3-2-1,0-3 1,1 1-1,1-2 1,3 0-1,0 0 0,5 0 0,0-2 0,4 3 0,2-1 0,3 2 0,2 2 0,2-1 0,1-2 0,2 1 0,2 0-1,1-1 1,1 0-1,1 1 1,2-1-1,2 0 0,-1 3 0,2 0 0,-1 2 0,2 2 0,-1 2 0,-2 2 0,-1 0 0,-2 4 0,0 2 0,-10 4 0,15-5 0,-15 5 0,9-2 0,-9 2 0,0 0 0,0 0 0,9-3 1,-9 3-1,0 0 0,0 0-1,-3-12 0,3 12-1,-8-16-1,-1 6-1,0 1 0,-4-4-1,0 3 1,-5-1-1,1 4 2,-4-3 0,2 4 1,-1 1 1,-1 1 0,0 2 0,0-1 1,2 2 0,0 0 1,4 1 0,0-1 1,4 1 0,2-1 1,9 1 0,-11 0 0,11 0 1,0 0-1,0 0 0,0 0-1,0 0 0,0 0-1,15 9 0,-5-5-1,4 1 1,4 2-1,3 2 0,2-1 0,1 0 1,1 0-1,-1 0 0,1-1 0,-1 0 1,-2-1-1,-1 0 0,-3-1 0,1-2 1,-5 1-1,-2-2 0,-3-1 0,-9-1 0,10 1 1,-10-1-1,0 0 0,0 0 0,0 0 1,0 0-1,0 0 0,0 0 0,0 0 1,0 0-1,0 0 0,0 0 0,2 11 0,-2-11 0,2 19 1,0-5-1,0 3 0,1 3 1,1 0 0,0 2-1,1 0 0,-1-1 1,-1-2-1,1-4-1,0 0-5,-3-4-16,-1-11-11,9 7-2,-5-19 1,6-3-1</inkml:trace>
  <inkml:trace contextRef="#ctx0" brushRef="#br0" timeOffset="56459.5676">13447 9064 3,'-9'0'17,"9"0"2,-10 7-3,10-7 0,-15 6 1,15-6-2,-15 4-2,15-4-2,-12 4-1,12-4 0,0 0-2,-12 3 0,12-3 1,0 0-2,0 0 1,16 6-1,-2-3 0,3-5-1,9 5 0,4-4-2,10 1 0,4-2-1,5 1-1,4 0 1,1 0-1,2 0 0,-3 0-1,-2-1 0,-3 1 1,-7 0-1,-3-1 0,-6-1 0,-6 2 0,-6-1 0,-3 1 0,-7 0-1,-10 1 1,11-2-1,-11 2 0,0 0 0,0 0 0,0 0 0,0 0-1,0 0 1,0 0-1,0 0 0,0 0-1,0 0-2,0 0-2,0 0-5,4-16-4,-4 16-7,0-17-11,-4 3-1,1-2-1,-4-5 3</inkml:trace>
  <inkml:trace contextRef="#ctx0" brushRef="#br0" timeOffset="56872.5676">13966 8827 34,'-15'3'26,"15"-3"3,0 0 0,0 0-6,0 0-6,0 0-2,0 0-3,9 13-3,0-6-3,0 0 0,5 4-3,0-2 1,4 4-2,-1 0 0,1 1-2,-2-2 1,2 3 0,-2-1-1,-2 0 0,-1 1 0,-3 1 1,-2 2-1,-2 0 1,-3 2 0,-3 2 0,-4 2 0,-3-2 1,-2-1-1,-2 0 0,-1-2 0,1-3 0,0-3 0,1-3-2,10-10 0,-14 12-2,14-12-3,0 0-6,0 0-20,4-12-3,6 1 0,10-2 0</inkml:trace>
  <inkml:trace contextRef="#ctx0" brushRef="#br0" timeOffset="60880.5676">15623 8889 26,'0'0'20,"0"0"-1,0 0-1,0 0-1,0 0-2,0 0-2,0 0-1,0 0-2,0 0-2,0 0 0,0 0 0,0 0-3,0 0 0,0 0-1,0 0-1,-4-11-1,4 11 0,-9-9-1,9 9 0,-14-12 0,4 6 0,-2 1 0,0 1 0,-6-1 1,1 4 0,-6 1 0,1 7 0,-5-1 0,1 7 0,-3 3 0,4 5-1,1 3 1,6 4-1,4-3 1,6 2-1,8 0 1,7 0 0,6-4 0,8 1 0,3-6-1,5 0 1,0-5-1,3-2 0,-2-3-1,-3-3 0,-2-3-1,-4-3-3,-1 1-2,-5-8-7,1 0-14,0-3-9,-3-4 0,4-1 1,-3-6 1</inkml:trace>
  <inkml:trace contextRef="#ctx0" brushRef="#br0" timeOffset="61196.5676">15877 8818 53,'0'0'26,"5"11"2,-5-11 2,-1 12-10,3 4-10,-2 3 1,4 8-5,-4 0 1,4 8-2,-3-3 0,2 5-4,0-5 0,0 1 0,-1-6 0,-1-2-1,-1-2-1,-1-7-1,1 0-5,0-16-6,-5 16-13,5-16-5,0 0-1,0 0 0,0-12 1</inkml:trace>
  <inkml:trace contextRef="#ctx0" brushRef="#br0" timeOffset="61482.5676">16025 8773 49,'0'0'26,"0"0"1,10 5 1,-10 5-7,0 8-9,3 8-3,-3 2-2,4 8-2,-2 2 1,3 8-1,-1-2-2,0 2-1,0-8-1,1-3 0,0-2-2,0-6-2,1-5-4,-3-7-4,-3-15-10,11 17-10,-11-17 0,0 0-2,2-21 3</inkml:trace>
  <inkml:trace contextRef="#ctx0" brushRef="#br0" timeOffset="61745.5676">15959 9066 80,'0'0'32,"0"0"0,0 0-1,0 0-18,8-2-3,-8 2-4,16-7-2,-6 2-1,1-1-1,1 1-1,2-1-1,-1 1-2,2 2-3,-3-2-4,3 4-8,-1-2-8,-2 1-8,5 3 1,-4-3-2,3 5 4</inkml:trace>
  <inkml:trace contextRef="#ctx0" brushRef="#br0" timeOffset="62376.5676">16261 9099 31,'0'0'23,"0"0"3,0 0 2,0 0-8,0 0-3,0 0-3,0 0-1,0 0-2,11 7-2,-11-7-1,20-1-2,-5 1-2,2 2-1,2 0-1,1 4 0,0 1-1,-2 3-1,-2 0 0,-4 4 0,-3-1 0,-3 2 0,-4 0 0,-4 2 0,-4-2 0,-3 0 0,-2 0 0,-3-3 0,0 0 0,0-2 0,2-3 0,2-1 1,10-6-1,-13 7 1,13-7 0,0 0 0,0 0 0,0 0-1,13-11 1,-4 8 0,2 1-1,2-1-1,1 4 1,2 2 0,-1 3 0,1 3 0,-2 4-1,-1 0 1,-2 3 0,-1-1 0,-5 1-1,-2 1 1,-6-2 0,-3-1 0,-6-1 0,-5 0 0,-1-3 0,-4 2 0,-4-3 1,2 0-1,1-2 1,1-1-2,6-2-1,1-8-2,15 4-6,-12-20-12,14-1-12,10-3 0,3-11-1,7 0 2</inkml:trace>
  <inkml:trace contextRef="#ctx0" brushRef="#br0" timeOffset="62820.5676">16819 9029 18,'0'0'20,"-16"1"-1,16-1 2,-10 1 2,10-1-1,0 0-1,0 0-1,0 0-2,0 0-4,10-3-3,-10 3-3,26-8-2,-6 3-3,7 0-1,5-1-1,5 1 0,3 0-1,3 1 0,-1 0 1,-3 1-1,-3 2 0,-6-1-1,-5 2-2,-7-2-2,-2 3-3,-16-1-6,14-1-6,-14 1-10,0 0-4,0 0 0,6-11 3</inkml:trace>
  <inkml:trace contextRef="#ctx0" brushRef="#br0" timeOffset="63302.5676">17770 8905 16,'24'5'21,"-12"-11"1,1 6 0,-13 0-4,3-13-3,-6 3-2,3 10-1,-11-19-4,2 7-1,-1 5-1,-1-2 0,-1 4 0,-3-2-1,2 5-1,-4 0-1,1 2 0,-2 0-1,3 3 1,-4 4-1,1 4 1,-2 0 0,3 6-1,-1-1 0,5 5-1,0-1 2,2 2-2,3-3 2,7 1-1,4-3 1,6 2 0,2-3 1,5 0-1,4-2 0,4 0 0,1-2-1,2-1-1,-1-4 0,-1-2 0,0-1-2,-4-3-1,-2 0-3,-4-7-6,4-1-18,-2-1-7,-1-5 1,2-2-1,-1-6 1</inkml:trace>
  <inkml:trace contextRef="#ctx0" brushRef="#br0" timeOffset="63857.5676">18265 8980 8,'0'0'17,"-10"2"2,10-2-2,0 0 1,0 0 2,0 0-2,0 0 0,0 0-2,0 0-2,21-1 0,-9-4-4,8 4-2,3-5-2,7 4-1,0-3 0,5 3-2,-2 0 0,-1-1-1,-3 3-1,-4-1-1,-6 1 0,-5 0 1,-4 1-1,-10-1-2,10 0 0,-10 0-4,0 0-4,0 0-7,12-12-9,-3 7-6,0-3-1,4 1 0,2-7 3</inkml:trace>
  <inkml:trace contextRef="#ctx0" brushRef="#br0" timeOffset="64249.5676">19075 8823 24,'15'-7'22,"2"6"1,-11-9 3,-6 10-9,8-13-3,-8 13-3,-6-13-1,-3 8-3,0 2-1,-5 1-1,0 3 1,-4 2-1,-1 4 0,-2 3 0,2 5 0,-2 1 0,4 6-1,1 0 0,5 4 0,3-1 0,7 0-1,4-2 1,6 0-1,3-4 0,6-3-1,1-2 0,5-2 0,3-4-1,1-2-1,1-3-2,-1-5-2,4 1-4,-4-9-6,4 0-14,-1-3-7,-4-5 1,1 1 0,-5-9 1</inkml:trace>
  <inkml:trace contextRef="#ctx0" brushRef="#br0" timeOffset="64535.5676">19455 8730 49,'0'0'26,"4"-13"4,-4 13-1,0 0-13,0 0-2,0 0-2,0 0-3,10 4-2,-6 10-2,0 6-1,1 5-1,0 8-1,0 1 0,0 4 0,2 0 0,0-2-2,-3-5 1,2-1-2,-2-8-3,1-6-2,0-2-9,-5-14-16,11 8-1,-11-8 0,14-16-1</inkml:trace>
  <inkml:trace contextRef="#ctx0" brushRef="#br0" timeOffset="64828.5676">19686 8629 73,'-8'-12'28,"8"12"1,-6 12-4,2-2-13,5 9-1,-3 2-3,4 7-1,-2 1 0,4 9-2,-2-1 0,4 1-3,1-3 0,1-2-2,-1-3 1,0-3-1,-2-4-1,-1-5-4,3-2-5,-7-16-9,1 13-14,-1-13 0,0 0 0,0 0 1</inkml:trace>
  <inkml:trace contextRef="#ctx0" brushRef="#br0" timeOffset="65083.5676">19492 8910 70,'0'0'33,"-18"7"0,18-7 1,0 0-11,0 0-12,15-11-3,-5 3-3,6 1-3,-1-1 0,2 0-2,2 1 0,-1 1-3,-1 0-1,-4 0-5,3 5-5,-7-4-10,1 1-8,3 3-2,-13 1 1,19-5 2</inkml:trace>
  <inkml:trace contextRef="#ctx0" brushRef="#br0" timeOffset="65655.5676">19746 8863 22,'0'0'23,"0"0"1,11 0 3,0-1-5,1 1-3,0-4-4,7 6-2,-3-2 0,8 5-3,-3 1-2,2 5-3,-2-1-1,0 4-2,-5 2 0,-3 1-2,-4-2 1,-3 3-2,-5-2 1,-3 0 0,-3 0 1,-2-2-1,-1-3 1,-3 0-1,-1-2 0,-1-1 1,3-2-1,0-1 0,1-2 1,9-3 0,-10 4-1,10-4 1,0 0 0,0 0 0,0 0-1,14-4 1,-4 4-1,3 1 0,1 4 0,3 3 0,1 4 0,3 4 0,-2 4 0,0 3 0,-3 3 0,-3 1 0,-4-1 0,-3-1 1,-7-1 0,-6-3 1,-6-4-1,-3-2 1,-4-3 0,-1-1 0,-1-4-1,1-2 0,0-2 0,4-3-1,2-1-1,2-6-2,1 1-4,-3-7-8,2 0-18,-1 3-3,-6-6 2,-2 6-2</inkml:trace>
  <inkml:trace contextRef="#ctx0" brushRef="#br0" timeOffset="66617.5676">17794 9441 29,'-9'2'21,"9"-2"2,0 0-2,0 0-5,0 0-1,0 0-2,0 0-1,0 0-1,0 0-1,0 0-3,0 0-1,0 0-2,0 0 0,0 0-2,0 0 1,0 0-1,0 0 0,0 0-1,0 0 0,0 0-1,0 0 1,0 0-1,1 17 1,0-7 0,0 5 0,0 4 0,2 4 1,-1 2 0,2 3 0,-1 1 0,2 5 1,-2 0-1,2 2 0,-1-3 0,-1 0 0,1 1 0,0 1 0,-2-2 0,1-1 0,-1-3-1,-1-1 1,-2 0 0,0-3 0,-1-4-1,0-2 1,0-4-1,-1-2 0,3-13 0,-4 15 0,4-15-1,0 0 0,0 0 0,0 0 0,0 0-2,0 0-3,0 0-3,0 0-13,-10-14-15,10 14-2,-3-13 2,3 13-2</inkml:trace>
  <inkml:trace contextRef="#ctx0" brushRef="#br0" timeOffset="67347.5676">17800 10140 35,'0'0'23,"0"0"1,0 0 1,0 0-9,0 0-1,3-13-3,-3 13 0,0 0-1,0 0-2,0 0-1,0 0-1,0 0-3,0 0-1,0 0-1,-11 1 0,3 4-1,-4 2 1,-5 4 2,-2 4-2,-6-1 2,-5 5 0,-4-2 1,-3 4-2,-3-1 2,1 1-2,-3-4 0,3 1 0,0-2-2,5-1 1,2-3-1,6-1 0,3-3-1,7-4 1,3 1-1,4-4-1,9-1 1,0 0-1,0 0-1,0 0-2,24-9-2,-8 0-2,8 4-4,1-8-4,9 3-11,3-2-8,1-2 0,5 3 1,-2-5 2</inkml:trace>
  <inkml:trace contextRef="#ctx0" brushRef="#br0" timeOffset="67842.5676">17896 10200 6,'-7'-19'14,"7"19"1,-4-10-2,4 10-2,0 0 0,0-11-1,0 11 1,0 0-3,-1-13 0,1 13-1,0 0 0,-1-14 0,1 14-1,-3-10 0,3 10 0,0 0 1,0 0 1,-6-12 1,6 12-1,0 0 0,0 0-1,0 0-2,0 0 0,12 0-1,-3 3-1,3 0 0,7 3-1,3 3 2,10 4-2,4 2 2,6 4-2,4-1 1,3 3-2,1 0 1,1 2-1,-1-6-1,-5-1 0,-4-2 0,-5-4 0,-6-2 0,-4-3 0,-6-2 0,-6-3-2,-2 0-2,-12 0-4,0 0-10,5-10-17,-5 10 0,-18-11 0,2 3-1</inkml:trace>
  <inkml:trace contextRef="#ctx0" brushRef="#br0" timeOffset="68813.5676">17275 10369 48,'0'0'25,"0"0"2,0 0 2,0 0-12,-2 14-4,2-14 0,1 15-1,-3-3-2,3 8 1,-3 3-2,3 10-2,-4 4-2,4 10-1,-3 3-2,3 5 0,-1 3-2,3 4 1,0 0-2,0 1 2,1-4-2,0 0 2,0-4-1,0-4 0,-2-5 0,-1-6 1,0-5-1,-1-4 0,-2-7 1,-1-3-1,1-6 0,0-2 1,2-13-1,-5 15 0,5-15 1,0 0-1,0 0 1,0 0 0,0 0 0,0 0 0,0 0 0,0 0 0,0 0-1,0 0 1,0 0-1,0 0 1,9 5-1,-9-5 0,15-2 0,-4 2 0,1 1 0,4 2 0,3 4 0,4 4 0,1 3 0,3 2-1,4 3 1,2 3-1,2 2 1,2 0 0,-2-1-1,0 1 1,-2-2 0,-2-2 0,-5-2 0,-3-1 0,-3-4 0,-5-3-1,-3-2-1,-12-8-1,15 7-4,-15-7-16,1-11-13,1 0-2,-2-8 2,2-2-1</inkml:trace>
  <inkml:trace contextRef="#ctx0" brushRef="#br0" timeOffset="69844.5676">18582 10327 23,'0'0'19,"0"0"-1,0 0-2,0 0-3,0 0-2,0 0 0,0 0-1,0 0 2,-10 1-1,10-1 0,-4 16 0,3 1 0,-4 4-1,4 9-2,-4 7-1,3 11 0,-2 5-2,3 9-1,0 4 0,4 7-1,1-2-1,3 2 1,0-5-3,3-3 2,1-6-3,0-4 2,-2-10 0,0-5 0,-2-9-1,-1-5 1,-2-5 0,0-6 0,-3-3 0,-1-12-1,3 14 1,-3-14-1,0 0 1,0 0 0,0 0 0,0 0 0,0 0 0,0 0 1,0 0-1,0 0 0,0 0 0,0 0-1,0 0 1,0 0-1,0 0 0,0 0 1,0 0-1,0 0 0,-6 12 0,6-12 0,-13 8 0,2-1 0,-2 1 0,-5 2 0,-2 4 1,-5 2-1,-3 2 0,-4 3 0,-4 3 1,-1 3-1,-3 1 0,-1 1 0,0-1 0,1 0 2,3-3-2,3 0 0,5-5 0,5-4 0,7-3-3,3-5 1,14-8-2,-14 1-4,14-1-13,8-15-16,-4-2-1,2-3 1,-3-7 0</inkml:trace>
  <inkml:trace contextRef="#ctx0" brushRef="#br0" timeOffset="70430.5676">17492 10627 41,'0'0'26,"-10"6"3,10-6-1,0 0-8,0 0-5,0 0 0,0 0-3,15-8-2,-7-4 0,10 1-2,0-7-2,7 3 0,0-8-1,4 4-2,0-4 0,-1 4-2,-2 1 0,-5 3-1,-2 3-1,-3 0 0,-3 5-1,-13 7-2,16-7-4,-16 7-6,0 0-15,10 14-7,-13-1 1,1 6-1,-5 1 3</inkml:trace>
  <inkml:trace contextRef="#ctx0" brushRef="#br0" timeOffset="70843.5676">17595 11211 38,'0'0'27,"-5"14"4,5-14 0,0 0-8,2 14-3,-2-14-4,16 14-1,-4-10-4,7 10-1,0-6-3,5 6-2,1-3-2,3 2-1,-3-2-1,1 1 0,0-1-1,-3-2-2,0 0 0,-3-5-4,0 0-6,-3-5-16,-2-6-9,4 0 1,-6-10-1,4-1 2</inkml:trace>
  <inkml:trace contextRef="#ctx0" brushRef="#br0" timeOffset="71340.5676">18272 10602 19,'5'-15'22,"-5"15"2,5-13-3,-5 13-1,3-11-1,-3 11-1,0 0-2,0-12-1,0 12-3,0 0-2,0 0-1,0 0-2,0 0-1,0 0-2,2 16 0,-2 2-1,1 6 0,-2 8-1,2 8 0,-1 9 0,3 5 1,-1 3-2,2 0 1,1-4-2,0-2 1,2-8-1,0-6 1,0-8-1,0-5-1,-1-7 0,-3-6-3,-3-11-4,0 0-22,0 0-7,11-8 0,-8-12 0,2-5 0</inkml:trace>
  <inkml:trace contextRef="#ctx0" brushRef="#br0" timeOffset="74286.5676">17587 8190 14,'0'0'14,"0"0"1,0 0 1,0 0-6,0 0-3,0 0 3,0 0-2,0 0 2,12-12-1,-12 12 1,0 0-2,9-5 0,-9 5-2,0 0-1,0 0-1,9 3 0,-9-3 0,0 0 0,0 0 1,0 0 0,7 12-1,-7-12 1,4 11 0,-4-11-2,7 19 2,-2-4-2,-4 0 0,4 6 0,-3 0-1,2 4 0,-1 0 0,1 4 0,-1-3-1,1 1 1,0 0-1,0-3 1,-1 0-1,0-2 1,-1-4-1,-1 1 0,0-4-1,-1-1 1,-2-2-1,2-12 0,-3 18 1,3-18-1,-3 12-1,3-12-1,0 0-2,0 0-8,0 0-20,-2-12-2,1-2 0,4 0-2</inkml:trace>
  <inkml:trace contextRef="#ctx0" brushRef="#br0" timeOffset="76145.5676">17510 7465 27,'0'0'20,"0"0"1,-9-4-2,9 4-7,0 0 0,-11-2-2,11 2 1,0 0-1,-10 3-1,10-3-1,-8 11-1,4-1 0,-2 4-1,0 6-1,-2 1-1,2 6 0,-1 0 0,3 2-1,0 0 0,4 2-1,2-6 0,3-1 1,2-3-1,3-3 0,2-1 0,4-4 0,1-4 0,2-1-1,-1-3 1,0-2-1,1-3 0,1-2-1,-2-2 1,0 0 0,-2-2-1,0 0 1,-1 0-1,-3 0 1,0-1 0,-2 2-1,-2-2 1,-8 7-1,15-18 1,-15 18 0,11-21 0,-6 8 0,-3-1 0,0-1 0,-2-1 0,-1-2 0,-2 0 0,-2-5-1,-2 0 0,-2 1 0,-3-2 1,0 2-1,-4 1 0,0 3 0,-3 2 1,-1 5-1,-1 3 1,0 2-1,0 2 0,0 2 0,3 3 0,0 1 0,4 2-1,1-1-1,3 2-2,10-5-3,-10 9-7,10-9-18,0 0-4,0 0 0,15-9 0</inkml:trace>
  <inkml:trace contextRef="#ctx0" brushRef="#br0" timeOffset="76686.5676">17647 7105 48,'0'0'24,"-10"6"1,10-6 1,0 0-12,0 0-3,0 0-1,9 6-1,1-4 1,-10-2-2,21-1-1,-10 0 0,5 1-3,-2-1-2,1 1-1,-1-1 0,-2 1 0,-1-2-1,0 2 0,-3-1 0,-8 1-1,14 0-3,-14 0-3,0 0-10,0 0-15,7-11 0,-7 11 0,-4-14 0</inkml:trace>
  <inkml:trace contextRef="#ctx0" brushRef="#br0" timeOffset="77032.5676">17625 7006 45,'-11'5'21,"7"5"3,-7-7 0,11-3-14,-14 12-4,14-12 1,-12 17 0,8-7 1,1 4 1,1 1-2,3 5 1,0 1-3,3 5 0,-1-3-2,5 2 0,-2-3-2,3 0 0,0-3-1,1-3 0,1-4-1,-1-4-4,4-1-6,-2-3-15,1-11-5,3 1 1,-3-10-1</inkml:trace>
  <inkml:trace contextRef="#ctx0" brushRef="#br0" timeOffset="77290.5676">17887 7024 53,'0'0'24,"14"25"3,-9-12 0,3 6-16,4 3-4,-4 0 0,3 5-2,-5-3-1,0 2-1,-3 0 0,-1-3-4,-3-1-8,-1 4-16,-5-11-2,3 4-2,-6-12 1</inkml:trace>
  <inkml:trace contextRef="#ctx0" brushRef="#br0" timeOffset="78326.5676">18069 7532 47,'0'0'22,"0"0"3,0 18 0,0-18-13,-4 21-4,2-4 0,-1 3 0,1 5 0,-1 1 1,1 3-2,-1-2-1,2-1-2,-1-3-2,1-4 0,0-3-1,1-5 1,0-11 0,0 14 1,0-14 0,0 0 1,0-10-1,0 10 0,2-25 0,1 9-1,-1-5 0,1-4-1,2-1-1,0 0 1,-1 1-1,2 4 1,-1 3 0,0 2 0,0 6-1,-5 10 1,8-11-1,-8 11 1,8 6 0,-8-6-1,14 18 1,-5-5-1,2 3 0,1 0 1,1 3-1,0-1 0,0-2 0,0-1 0,-3-2 0,1-3 0,-2-3 0,-9-7 1,13 10-1,-13-10 1,12-1-1,-12 1 1,11-17 0,-6 4 0,0-5-1,-1-2 0,1-3 0,0-4 0,0 0 0,-1 2 0,0 3 0,0 2-1,-1 5 1,-1 5 1,-2 10-1,3-13 0,-3 13 0,0 0 0,0 0 0,5 14 0,-1 1 0,0 2 0,1 6 0,1 2 1,1 5-1,0-1 1,1 1-1,1-2 1,-1-1-1,0-4-1,-2 1 0,1-8-3,2 1-1,-9-17-4,14 20-11,-14-20-13,15-1-2,-3-5 0,-3-8 1</inkml:trace>
  <inkml:trace contextRef="#ctx0" brushRef="#br0" timeOffset="78897.5676">18647 7618 72,'0'0'30,"0"0"0,-1-17-1,1 17-16,-9-4-4,-1 4-2,10 0-3,-21 9-1,10 1 0,-2 2-1,2 5 1,2 0-2,2 3 1,2 0-1,3 0 0,4-3 0,2-2 0,1-2-1,3-1 2,0-5-1,2-3 0,1-4 0,0-1 0,2-6 0,0-2-1,-1-4 1,2-2-1,-2 0 1,-2 0-1,-1 2 1,-1 1 0,-8 12-1,9-13 0,-9 13 0,0 0 0,9 15-1,-5 1 1,2 2 0,1 6-1,2 2 1,1 5 0,0 1 0,1 0 1,-3-2-1,-2-2 0,-1-2 0,-4-4 0,-5-3 1,-4-3-1,-7-4 1,-2-4-1,-4-2 1,-2-4-2,-3-2 0,0-4-2,4-2-4,-1-8-8,9-4-12,5 1-7,4-9 0,11 0 0,5-8 2</inkml:trace>
  <inkml:trace contextRef="#ctx0" brushRef="#br0" timeOffset="79853.5676">18959 7499 42,'0'0'23,"-18"-6"3,18 6-2,-10 1-10,10-1-4,0 0-2,-5 22 0,8-2 0,-3 1 0,4 7-1,-1 2-1,1 4-1,-1-1-1,2 0-1,-3-7-2,0-3 0,-1-4 0,0-5-1,-2-3 2,1-11 1,0 0 0,0 0 0,0 0 0,-4-11 0,-1-6 0,2-3 0,-4-7-1,0-2-2,-1-6 0,1 1 0,0 1 0,1 3 0,2 3 0,2 4 0,2 3 1,2 4-1,4 5 0,3 3 1,2 2-1,2 2 0,2 2 0,0 2 0,3 4-1,-1 3 1,1 2 0,-2 4-1,-2 3 1,-2 3 1,-3 2-1,-2 1 0,-2 0 0,-5 1 1,-2-1-1,-3-1 1,-2-4-1,-3 0 0,-1-4 1,-2-2-1,-2-1 0,0-2 1,3-2-1,0-3 0,2-1 1,10-2 0,-12 3-1,12-3 1,0 0 0,0 0-1,0 0 1,14-8-1,-3 5 0,1 1 0,1 0 0,3 2-1,0 2 1,2 3 0,-3 3 0,1 1-1,0 4 1,-3 1 0,1 0 0,-4 1-1,0 1 1,-4 0 0,-3-2 0,-4-2 1,-4 1-1,-3-2 0,-3-2 1,-3-1-1,-3-1 1,-1-3-1,-2-1 0,-1-3 1,1-1-1,1-2-1,4-2 0,1-6-3,8 0-2,1-8-4,11 0-9,3-3-8,7-3-8,4-1 1,2-2 0,8 6 3</inkml:trace>
  <inkml:trace contextRef="#ctx0" brushRef="#br0" timeOffset="80334.5676">19238 7620 53,'0'0'25,"0"0"1,0 0 1,8 13-13,-8-13-4,3 13-2,-3-13 2,10 22-2,-5-9 0,4 5 0,-1-2-2,0 1-1,0-2-1,2-2-1,-4-2-1,-6-11-1,8 15 1,-8-15-1,0 0 1,0 0 1,0 0 0,0 0 1,0 0-1,0 0 0,4-12 0,-4 12 0,1-23-1,0 9-1,0-3 0,1 1 0,0 0 0,1 3 0,1 1 0,3 2-1,-7 10 2,17-15-2,-5 9 0,2 0 0,0 1 0,2 2 0,-2 0 0,1 1 0,-3 1 0,-1 0 0,-2-1 0,-9 2 0,11 0-6,-11 0-21,6-11-10,1 0-3,2-6 3,5-4-4</inkml:trace>
  <inkml:trace contextRef="#ctx0" brushRef="#br0" timeOffset="82771.5676">17974 12754 47,'0'0'26,"-1"-14"3,1 14-2,0 0-12,0 0-2,0 0-3,0 0 1,0 0-4,0 0 0,0 0-2,7 22-2,-6-3 0,-1 5-1,1 10 0,0 9 0,2 10 0,-1 8-1,1 10 0,0 2 0,1 6 1,0 7-1,1 1-1,0 1 1,0 0-1,1-2 1,0-3-2,0-5 2,2-2-1,-1-8 0,0-4 1,0-8 0,0-5 0,0-7 0,0-2 0,0-4 0,-1-3-1,0-5 0,-2-3 1,1-3 0,-2-3-1,-1-2 0,0-3 0,-2-4 0,0-12 0,-2 16 0,2-16-2,-2 11-1,2-11-3,0 0-4,-10-4-11,10 4-15,-6-11 1,0 0-1,6 11 2</inkml:trace>
  <inkml:trace contextRef="#ctx0" brushRef="#br0" timeOffset="83252.5676">17784 14159 79,'1'11'34,"-1"-11"-2,4 25 3,4-6-23,0 0-5,5 6-1,1 2-1,6 5 0,-1-3-1,3 2 0,2-1-1,3-2 1,0-6-2,1-2 0,0-6 0,-1-4-1,0-5 0,1-4 1,0-7-2,-1-4 1,-3-7 0,0-3 0,-2-5 0,0-6 0,0-1-1,-3-2 1,-1 0-1,-2 2 0,0 2-1,-3 3-2,1 6-2,-6-1-7,1 5-26,1 3 0,-1-3 0,1 1 1</inkml:trace>
  <inkml:trace contextRef="#ctx0" brushRef="#br0" timeOffset="84756.5676">17235 12984 47,'0'0'31,"0"0"1,0 0-3,0 0-7,0 0-4,0 0-3,-1 12-3,1-12-2,3 21-3,-1-1-1,3 11-1,-1 5-2,1 7 0,1 4-2,1 3 1,-2 0-1,1-2 0,-2-4-1,-1-7-2,-1-8 1,-1-8-3,2-4-1,-3-17-5,2 14-6,-2-14-12,2-23-10,2 4 3,0-9-2,4-1 3</inkml:trace>
  <inkml:trace contextRef="#ctx0" brushRef="#br0" timeOffset="85004.5676">17368 13027 43,'1'-28'31,"3"11"3,-3 2-1,-1 15-7,0 0-6,0 0-7,12 29-3,-8-5-3,2 10-3,1 5 0,1 8-1,0 1-2,0 0 0,-1-2 0,0-4-1,-1-2-1,-1-12-4,1-3-2,-5-12-6,3-2-9,-4-11-13,0 0 0,0 0-2,-11-17 4</inkml:trace>
  <inkml:trace contextRef="#ctx0" brushRef="#br0" timeOffset="85216.5676">17336 13298 85,'0'0'35,"0"0"1,0 0 0,0 0-18,13-10-9,1 6-3,-1-5-4,3 0-1,2 2-2,-1-2-2,2 4-4,-3-2-4,4 7-10,-4 4-15,-2-2 2,2 7-2,-5-3 3</inkml:trace>
  <inkml:trace contextRef="#ctx0" brushRef="#br0" timeOffset="85628.5676">17572 13423 72,'2'22'31,"-2"-22"0,11 2-3,1-1-13,-3-7-5,7 4-2,-5-3-3,2 4 1,-2 2-4,-1 6 0,-10-7-1,8 25-1,-10-8 0,-4 4-2,-2 3 2,-3 0-2,-2 1 2,-2-3 0,-1 1 0,-1-3 0,2-2 0,2-3 1,2-2 0,2-3 0,9-10 2,-8 15-1,8-15 1,4 13 0,-4-13-1,17 13 1,-6-6 0,2 0-1,3-1-1,0 0 0,1-4-1,-1-1 0,-1-3-1,-1-4-3,1 0-3,-6-11-7,4-1-16,-4-2-7,-2-6 0,0-5 0</inkml:trace>
  <inkml:trace contextRef="#ctx0" brushRef="#br0" timeOffset="86064.5676">17612 12889 64,'-4'18'30,"-4"-2"-1,5 13 1,0 4-16,-1 2-5,4 6-2,-1 0 0,5 2 0,0-7-1,6-1-1,1-11 0,6-5-1,-1-12 0,5-6-2,0-9 1,1-7-2,0-6 0,-1-5 0,-1-4 0,-4-3-1,-2-2 0,-4-1 0,-6 2 0,-3 4 1,-5 1-1,-5 4 0,-4 4 0,-2 5 0,-4 6 0,-1 6-2,-1 6-1,1 0-2,4 10-6,-2-5-10,7 4-15,9 1 1,2-12-1,14 18 1</inkml:trace>
  <inkml:trace contextRef="#ctx0" brushRef="#br0" timeOffset="86816.5676">18377 13020 37,'0'0'27,"0"0"3,0 0 1,0 0-8,0 0-6,0 0-4,0 0-2,0 0-2,8 26-2,-7-7-1,2 11-1,0 3-1,4 8-1,-2 2-1,2 3 0,-1-3 0,0 0-1,0-5-1,0-6 0,-2-5-1,-2-7-2,2-4 0,-4-16-5,3 17-5,-3-17-12,0-18-11,4 3 2,-2-8-1,4-2 2</inkml:trace>
  <inkml:trace contextRef="#ctx0" brushRef="#br0" timeOffset="87087.5676">18551 12968 76,'0'0'33,"0"0"-1,5 18 1,-2 1-16,-6 2-7,5 14-2,-2 3-1,3 10-1,-2 2-1,4 3 0,-2-1-3,4-1-1,-1-9 0,2-7-3,-1-7 0,-1-10-4,1-3-3,-7-15-13,0 0-14,11-15 1,-12-2 0,1-4-1</inkml:trace>
  <inkml:trace contextRef="#ctx0" brushRef="#br0" timeOffset="87337.5676">18432 13202 100,'0'0'35,"3"17"1,-3-17-3,19 3-23,0-2-3,0-5-3,4 3 0,-3-2-1,3-1-1,-3 1-2,-2-2-1,-2 3-3,-4-6-3,3 6-8,-6-5-15,1-3-6,0 2 0,-3-6 0</inkml:trace>
  <inkml:trace contextRef="#ctx0" brushRef="#br0" timeOffset="87577.5676">18738 13090 70,'9'10'33,"0"-5"0,-9-5 2,16-2-17,-1 4-5,-2-3-4,5 1-3,-3-2-2,4 0 0,-4 1-3,1-2-1,-2 0-3,-4-4-5,3 3-14,-3-2-14,-5-6 2,1 2-1,-5-8-1</inkml:trace>
  <inkml:trace contextRef="#ctx0" brushRef="#br0" timeOffset="87840.5676">18866 12921 68,'-3'10'33,"5"5"0,-4-2 1,2 1-8,4 7-16,-3 0-3,4 8-1,-1 1-1,3 3-1,-2-1-1,2-3-3,2-1-5,-2-9-14,-1-5-16,4-4-1,-10-10 0,19-3-1</inkml:trace>
  <inkml:trace contextRef="#ctx0" brushRef="#br0" timeOffset="90588.5676">16883 16350 17,'0'0'28,"0"0"1,0 0 2,-4 11-9,4-11-5,0 0-3,0 0-2,0 0-4,0 0-2,0 0-2,-13-11-1,13 11-1,-14-8-1,4 4-1,-4 3 1,-1 1-1,-3 5 0,-1 3 1,-3 4 1,2 4 0,-1 4-1,1 4 2,4 1-1,4 4 1,3-2-1,6 2 0,6-2 0,6-1 0,5-4 0,8-2-1,1-4 0,5-5-2,2-3 0,0-7-2,2 0-2,-4-8-7,5 1-14,-5-4-12,-2-4 2,-3 0-2,-5-4 3</inkml:trace>
  <inkml:trace contextRef="#ctx0" brushRef="#br0" timeOffset="90867.5676">17038 16372 39,'0'0'30,"12"-10"1,-3 9 0,2 10-14,-3-1-5,5 14-1,-4 2-2,1 11-2,-3 0-2,2 7-1,-3 0-2,-2 0-2,-1-3-2,-3-6-3,2-3-3,-5-10-14,2-5-12,1-15-1,0 0 1,8-7 1</inkml:trace>
  <inkml:trace contextRef="#ctx0" brushRef="#br0" timeOffset="91131.5676">17257 16330 58,'0'0'32,"0"0"0,0 0 1,-1 25-17,2 3-7,-2 2-3,2 9 0,-1 1-1,2 7 0,0 0-2,2-2-2,0-4-1,0-6-3,2-4-2,-3-12-4,4 1-10,-3-8-17,-4-12 0,0 0 2,7-19 0</inkml:trace>
  <inkml:trace contextRef="#ctx0" brushRef="#br0" timeOffset="91371.5676">17171 16608 51,'-12'6'34,"12"-6"0,-11 10 1,11-10-12,0 0-12,0 0-4,17-5-1,-8 0-2,3 1-1,2 0-2,1-3-2,3 1-2,-3-3-4,6 6-9,-6-1-16,2-1-3,0 4-2,-4-3 2</inkml:trace>
  <inkml:trace contextRef="#ctx0" brushRef="#br0" timeOffset="91889.5676">17427 16692 49,'0'0'32,"3"13"1,-3-13 0,10-7-16,4 8-5,-3-7-3,8 9-4,-2-5 0,7 9-2,-3 2 0,2 2-1,-1 3 0,-3 3-2,-2-1 0,-5 3-1,-6-2 1,-4 2 0,-6-2 0,-3 1-1,-5-2 1,-2-1 0,0 1 0,-1-5 0,2 0 0,1-4 0,12-7 0,-14 10 1,14-10-1,0 0 0,0 0 0,13 1 1,-2-2-1,0 1 0,2 0 0,1 1 1,-2 3-1,-1 3 0,-2 2 0,-4 4-1,-1 1 2,-3 2-1,-5 1 0,-2 1 1,-6 1-1,-4 0 1,-2-2-1,-3-3 0,-1 0-1,0-6-1,4 1-4,-2-13-5,9-2-19,2-9-5,5-8-1,6-8 0</inkml:trace>
  <inkml:trace contextRef="#ctx0" brushRef="#br0" timeOffset="92241.5676">17922 16622 37,'0'0'33,"2"11"2,7-10 0,8 1-11,-1-7-5,16 8-6,0-7-3,9 3-3,2-2-3,3 1-1,0 1-1,-3 0-2,-1 2-3,-7-3-2,-3 5-7,-9-3-23,-2-1-2,-2-3 0,-3-3-1</inkml:trace>
  <inkml:trace contextRef="#ctx0" brushRef="#br0" timeOffset="92634.5676">19015 16434 41,'14'-7'26,"-18"-5"0,4 12-1,-11-9-15,-2 3-5,-1 6 0,-4-1 1,0 9 1,-5-1-1,1 10 1,-3-5 0,1 8 0,-1-1-3,3 2 0,1-1-1,5 2 0,4-2 1,8 2 0,6-3 0,11-1-1,4-4 0,9 0 0,4-4-1,4-4-1,3-3-2,0-6-4,4 0-9,-4-5-22,-2-7 0,0-4 0,-5-5-2</inkml:trace>
  <inkml:trace contextRef="#ctx0" brushRef="#br0" timeOffset="93137.5676">18817 15770 67,'0'0'32,"1"15"1,-1-4 0,0 3-18,3 10-7,-2 2-2,3 5-1,0 0-1,2 3-1,-1-6-3,0-4-1,2-2-6,-6-11-8,-1-11-21,0 0 3,0 0-2,10-11 0</inkml:trace>
  <inkml:trace contextRef="#ctx0" brushRef="#br0" timeOffset="93852.5676">18738 15246 13,'-19'-19'22,"19"19"2,-19-17 2,10 11-7,-1 0-2,-1 2-5,0 4 0,-3 0-2,2 9-1,-4-2-1,3 7-2,-4 1 0,5 6-2,0 0-1,4 3 0,2 1-2,5 1 1,2-4-2,4 0 2,4-6-1,2-1 0,4-4 1,3-4-1,2-6 1,2-3-1,2-6 0,-1-3 0,0-4 1,-1-1-1,-4-2 0,-2-2 0,-3 0 0,-3-2 0,-5 1 0,-3 0-2,-4-1 1,-2 1 0,-4 2-1,-3 2 1,-3 3 0,-1 3-1,-1 5 1,-3 4 0,1 4 0,0 2-1,3 3-1,0-1-2,6 4-3,0-6-4,9-4-11,4 10-12,-4-10 1,21-7-2,-4-4 3</inkml:trace>
  <inkml:trace contextRef="#ctx0" brushRef="#br0" timeOffset="94159.5676">19013 15026 50,'0'0'28,"0"0"3,0 0-1,1 13-10,-1 1-6,-2 1-4,3 10-2,-2 2-2,4 7 0,-2 1-1,3 4-2,-1 1-2,1-1 1,0-4-3,-1-3 1,1-5-1,-2-5-1,2-4-3,-4-8-4,0-10-20,0 0-4,10 0-2,-5-13 1</inkml:trace>
  <inkml:trace contextRef="#ctx0" brushRef="#br0" timeOffset="94475.5676">19226 14890 58,'0'0'29,"2"13"2,-6-3 0,2 5-16,4 12-4,-1 4-1,3 8-1,-3 3-2,5 7-1,-2-2-1,3 0-2,-1-6-3,1-5 2,-1-6-4,-2-5 2,2-3-3,-3-8-2,0 0-3,-3-14-7,0 0-18,1 13-1,-1-13-1,0 0 1</inkml:trace>
  <inkml:trace contextRef="#ctx0" brushRef="#br0" timeOffset="94822.5676">19022 15235 58,'0'0'32,"-1"12"1,1-12 0,13 6-11,-13-6-8,23-1-3,-9-4-3,6 5-1,-2-5-3,3 3-1,-3-3-1,0 3-1,-4 0-2,-2-3-2,0 6-4,-12-1-13,8-8-16,-8 8 0,12-2 1,-12 2-2</inkml:trace>
  <inkml:trace contextRef="#ctx0" brushRef="#br0" timeOffset="95550.5676">19265 16428 37,'0'13'30,"0"-13"3,11 5 1,2-2-13,0-7-3,9 7-5,-2-9-2,7 5-3,-3-5-2,5 2-2,-4-3 0,-1 1-2,-2-1-1,-5 0-1,-2 1 0,-4 0 0,-1 1-2,-10 5-1,11-5-4,-11 5-4,0 0-16,8-13-10,-8 13 1,8-14-1,-1 2 3</inkml:trace>
  <inkml:trace contextRef="#ctx0" brushRef="#br0" timeOffset="95973.5676">19958 16245 49,'0'0'28,"0"0"1,9-9-7,-9 9-8,0 0-4,0 0-1,0 0-3,0 0 0,0 0-2,-5-11 0,5 11-2,-9-4-1,9 4 1,-17 0-1,5 3 1,0 5 0,-3 3 0,2 4 1,-2 2-1,4 6 2,1 0-2,5 3 1,5-3 0,5 1 0,4-3-1,7-2 0,3-5 0,5-3-1,1-6-1,3-5-1,0-2-2,-1-7-3,1 2-6,-5-8-20,0-3-4,-2-1 1,-2-3-2</inkml:trace>
  <inkml:trace contextRef="#ctx0" brushRef="#br0" timeOffset="96228.5676">20205 16107 57,'0'0'33,"0"0"-2,0 0 2,0 0-13,7 13-10,-1 3-3,-3 3-1,3 9-2,-1 3 0,2 6 0,-1 0-2,1 2 0,-1-4-2,0-6-3,1-1-2,-4-13-4,5-1-14,-8-14-13,15-1 1,-15 1-1,15-29 2</inkml:trace>
  <inkml:trace contextRef="#ctx0" brushRef="#br0" timeOffset="96470.5676">20434 16022 80,'3'-12'34,"-3"12"0,-1 17 1,-3-2-22,5 12-7,-2 2-1,4 12-1,-1 2 0,2 7-1,-1-1-1,2-2-3,1-3-1,-2-9-3,2-1-9,-5-9-21,0-11-1,-1-14 0,0 0 0</inkml:trace>
  <inkml:trace contextRef="#ctx0" brushRef="#br0" timeOffset="96695.5676">20268 16314 62,'-4'12'34,"4"-12"0,3 11 0,6-6-8,1-9-18,9 4-3,0-4-2,4-1-2,1-1-4,-1-7-5,5 6-12,-5-3-12,-1-4-3,1 2-1,-4-2 2</inkml:trace>
  <inkml:trace contextRef="#ctx0" brushRef="#br0" timeOffset="97183.5676">20651 16242 55,'0'0'32,"0"0"0,0 0 1,0 0-15,13 4-4,-13-4-4,16-2-2,-4 0-2,4 4-1,-1 0-2,3 3 0,-3 3-2,2 4 0,-4 3 0,-1 2-1,-5 6 0,-3-1 0,-4 1 0,-1 0 0,-3-2 1,-1-2-1,0-5 0,0-2 0,5-12 0,-6 14 1,6-14-1,0 0 0,0 0 0,0 0 1,12 2-1,-2-3 0,0 0 0,4 1 0,3 1 0,1 2 0,0 2 0,-1 3 0,-1 3 0,-4 3 0,-3 3 0,-6 2 0,-8 0 1,-6 1-1,-6-3 1,-5 1 0,-5-3-1,-1-5-1,0 1-3,-2-9-7,4-2-25,1 0-1,1-6 0,1-3-1</inkml:trace>
  <inkml:trace contextRef="#ctx0" brushRef="#br0" timeOffset="98085.5676">19014 17011 45,'0'0'32,"0"0"1,0 0 0,4 20-15,-4-20-4,6 21-4,-3-7-2,2 11-1,-1 2-2,3 7-1,-2 0-1,2 2-1,-3 1-1,2-2 2,-3-4-2,1-4 1,0-6-1,-1-4 1,-1-5-2,-2-12 2,3 14-1,-3-14-1,0 0 1,0 0-1,0 0 1,0 0-1,0 0 1,-1-15-1,1 15 0,-5-17-1,5 17 1,-8-16-2,8 16 2,-13-12-2,3 10 2,-1 1-1,-3 3 1,-2 2 0,-2 3 0,-3 2 1,-1 3-1,-2 2 2,-3 0-1,1 2 0,0 0 0,0-1 0,0 2 0,4-4 0,3-3-1,5 0-1,4-3-1,10-7-2,0 0-4,0 0-12,11-12-19,6 0 1,5-2 0,4-3 1</inkml:trace>
  <inkml:trace contextRef="#ctx0" brushRef="#br0" timeOffset="98521.5676">19079 17341 22,'15'-5'23,"-15"5"-1,0 0-3,0 0-1,0 0-1,10-2-1,-10 2-2,0 0-3,10 0 1,1 4-4,-2-7 0,8 7-2,1-5 0,9 4-2,2 1 0,7 1 2,1 0-3,5 4 2,2-3-3,0 4 2,1-1-3,-2-2 2,-2-1-2,-4 1-1,-4-3 1,-3 0-2,-7-1 0,-4-1-3,-5 0-2,-14-2-11,0 0-20,-2-14-3,-9 7 3,-7-1-2</inkml:trace>
  <inkml:trace contextRef="#ctx0" brushRef="#br0" timeOffset="99325.5676">18631 17596 27,'0'0'17,"0"0"1,8-14 1,-8 14 0,0 0-1,11-11-1,-11 11-1,10-3-1,-10 3-2,10 8-5,-10-8 0,8 28-4,-6-5 2,5 7-4,-4 7 2,2 3-3,-3 7 2,2 3-1,-4 1 0,2 1 5,-2-1-1,2-2 0,-2-2-5,2-8-1,-1-4 5,-1-35 1,3 52-6,-3-52 0,0 0-5,0 0-1,14 36 11,-14-36 1,0 0-7,0 0-4,0 0 5,0 0-6,0 0 6,31-26 6,-31 26-11,0 0 5,0 0 0,31-14 5,-31 14 0,0 0 1,46-2-6,-46 2 0,44 7 0,-44-7 0,58 20 0,-24-7 0,3 5 0,4 0 0,2 3 0,2 1 0,-3 2-4,0-3-1,-3-4 4,-5 0 6,-4-5-6,-30-12-2,45 15-2,-45-15-6,0 0-13,0 0-15,30-19 0,-30 19-6,-6-46 3</inkml:trace>
  <inkml:trace contextRef="#ctx0" brushRef="#br0" timeOffset="99971.5676">19648 17432 55,'0'0'28,"0"0"3,0 0-8,0 0-8,0 0-4,11 26 1,-11-7-3,6 13-4,-3 4 2,4 10-3,-2 4 0,4 5-3,-1 2 1,3 2-2,-1-3 2,3-7 5,0-2-1,-1-5 1,1-7-2,-13-35 2,23 53-2,-23-53 1,0 0-3,22 35-3,-22-35 0,0 0 0,0 0 0,0 0 0,0 0 0,0 0 0,0 0 0,0 0 0,0 0 0,0 0 0,-40-30 0,40 30 0,-32 11 0,32-11 0,-48 20 0,17-3 0,-4 4 0,0-2 0,-2 2 0,1-2 0,3-3-4,1 0-1,32-16-11,-48 10-28,48-10 4,0 0 1,-37-44-5</inkml:trace>
  <inkml:trace contextRef="#ctx0" brushRef="#br0" timeOffset="100462.5676">18830 17678 52,'0'0'35,"0"0"-2,0 0-5,0 0-8,11-16-5,2 9-4,-1-9-2,10 1 0,-2-3-5,6-1 1,1 0-4,0-2 2,0 2-5,-3 3 2,0 5-7,-9 1-7,2 8-17,-7 5-8,-10-3 3,10 20-2</inkml:trace>
  <inkml:trace contextRef="#ctx0" brushRef="#br0" timeOffset="100896.5676">18928 17988 27,'0'0'36,"7"28"2,-7-28-4,0 0-13,0 0-5,0 0 2,41 6-1,-41-6-2,31 8-7,-31-8-2,44 14 4,-44-14-7,52 18 3,-52-18-6,57 12 0,-28-7-5,-29-5-5,50 4-30,-50-4-5,33-12 7,-21-4-7</inkml:trace>
  <inkml:trace contextRef="#ctx0" brushRef="#br0" timeOffset="101236.5676">19423 17656 43,'0'0'34,"0"0"3,11 12-1,-11-12-13,12 12-9,-8-2-4,6 10-2,-4 2-3,5 6 0,-1 3-4,-1-5-4,3 7-11,0-8-24,-2-8 0,-1-9 0,1-8-2</inkml:trace>
  <inkml:trace contextRef="#ctx0" brushRef="#br0" timeOffset="102696.5676">22283 16934 52,'0'0'30,"0"0"3,0 0-8,0 0-7,0 0-2,1-13-5,-1 13-1,9-4-3,-9 4-1,17-3-1,-5 1-2,2-1-1,2 3 0,4 1-1,-1 3-1,2 3 1,-2 3-1,1 4 0,-2 6 0,0 0 0,-3 3 0,-1 2 0,-4 1 0,-4-1-1,-3 0 2,-4-4-1,-5-1 0,-5 0 0,-3-4 1,-2-1-1,-2-3 1,2-3 0,0-1-1,3-2 1,4-2-1,9-4 0,-10 3 1,10-3-1,0 0 0,13-1 0,-2 1 1,4 1-1,3 1 0,4 2-1,2 2 1,0 4 0,0 2-1,-1 5 1,-2 2 0,-3 2-1,-4 1 1,-4 0 0,-3 1 0,-5-4 0,-4 1 1,-6-3-1,-3-2 0,-7-3 1,-2-2 0,-6-1-1,-1-2 1,-2-2-1,0-3 0,1 0 0,2-5-1,6 1-1,0-6-3,9 0-4,-2-9-14,7 1-15,6-6 1,5-5-1,4-1 2</inkml:trace>
  <inkml:trace contextRef="#ctx0" brushRef="#br0" timeOffset="103344.5676">22621 16621 42,'0'0'29,"0"0"3,0 0-1,0 0-11,-9-6-7,9 6-1,-6 11-4,5-1-1,-4 2-1,6 5 0,-2-3-1,3 5-2,1-4 0,4-1-2,3-2 1,3-4 0,0-6-1,3-3-1,0-7 1,1-4 1,-1-2-2,-1-1 1,-1-2-1,-4-1 0,-2 1 0,-3-1 0,-4 6 0,-3 1 0,2 11-1,-13-15 1,3 11-2,-3 1-1,1 6-4,-4-4-5,5 8-17,-1 3-9,1 3 2,2 7-1</inkml:trace>
  <inkml:trace contextRef="#ctx0" brushRef="#br0" timeOffset="103817.5676">22249 17835 70,'-8'12'37,"8"-12"0,10-3 2,3-4-25,14 4-4,4-5-3,13 3 0,3 1-2,6 1-2,0 2-2,-2-2-1,-1 2-1,-7 1-3,-4 6-2,-15-5-5,-1 9-15,-11-8-13,-12-2 0,0 0 0,-12 7 2</inkml:trace>
  <inkml:trace contextRef="#ctx0" brushRef="#br0" timeOffset="104050.5676">22236 17904 81,'-10'4'38,"10"-4"0,15-1 1,6-8-26,17 3-6,8 1-3,6 4-2,3 2 0,0 3-2,1 3-4,-10 1-11,-1 1-25,-5-2 1,-8-2 0,-6-1 0</inkml:trace>
  <inkml:trace contextRef="#ctx0" brushRef="#br0" timeOffset="105283.5676">23281 17275 40,'0'0'29,"0"0"1,0 0-6,0 0-7,2-11-3,-10 4-2,8 7-2,-21-5-2,9 5-3,-5 0 1,0 6-2,-3 0 1,2 7-1,0 1 0,5 5 0,2-2-2,5 3 1,3-1-2,6-2 1,4-3-1,3-3 0,4-4-1,2-4 1,0-4-1,0-4 0,0-3-1,-1-2 1,-2-3 0,-1 0-1,-2-1 1,-3 1 0,-7 13-1,8-17 1,-8 17 0,0 0 0,0 0 0,-1 12 0,-1 2 1,1 4-1,1 1 0,1 2 0,1-2-1,1-1 0,2-3-1,-5-15-2,15 18-3,-15-18-11,12-11-18,-3-2-1,-1-5 1,1-6 0</inkml:trace>
  <inkml:trace contextRef="#ctx0" brushRef="#br0" timeOffset="105539.5676">23372 17018 60,'-1'-15'35,"-2"1"0,3 14 1,0 0-9,0 0-15,2 16-4,0 5-2,4 12-1,-2 2-1,2 9-1,0 3 0,1 1-1,0-4-2,-1-2-2,-1-5-1,-3-9-2,3-1-5,-7-12-11,2-15-16,0 0-1,0 0 0,10-2 1</inkml:trace>
  <inkml:trace contextRef="#ctx0" brushRef="#br0" timeOffset="105832.5676">23566 17196 60,'0'0'34,"0"0"0,-3 19 1,-9-8-16,10 13-8,-7 1-2,6 6-2,-3-1-1,7 3-1,0-4-2,7-1 0,3-6-2,5-5 0,2-8-1,3-5 0,1-4-1,1-5 0,0-2 0,-1-5-1,-2-1-1,-3-3-4,-1 4-6,-9-5-19,0 1-5,-3 0 0,-3 0-1</inkml:trace>
  <inkml:trace contextRef="#ctx0" brushRef="#br0" timeOffset="106215.5676">23834 17261 58,'0'18'36,"-4"-6"0,0 3 1,4 5-17,-7-5-8,11 7-4,-3-4-2,11 2 0,0-4-2,9-3-1,2-6-1,4-4 0,-1-4 0,1-4-1,-2-2 0,-5-3-1,-5-3 0,-4-2 1,-6-1-2,-7 0 2,-5 0-1,-6 2 1,-5 1-1,-8 0-1,-2 4 0,-3 2-1,4 2-1,1 1-2,6 4-2,1-8-6,19 8-20,-8-13-5,12 0 0,9-2 1</inkml:trace>
  <inkml:trace contextRef="#ctx0" brushRef="#br0" timeOffset="106967.5676">24084 16941 83,'7'10'37,"-6"5"-1,-2 9 1,2 12-23,-5-1-4,6 13-3,0-3-2,4 7-1,1-6-1,3 0-2,3-9 1,-5-5-3,1-9 1,0-7-1,-1-5 1,-8-11-1,13 3 0,-13-3 1,13-11 0,-2 0 0,1-2 0,3 3 0,0-3 0,0 3 1,-1 1 0,-2 4 0,0 2 0,-1 4 1,-3 4-1,-8-5-2,15 16 2,-7-4-1,0 0-1,1-1-1,3 0-1,-1-4-3,-11-7 0,0 0-6,40 8-6,-40-8-6,31-19-1,-31 19 0,0 0 3,35-47 5,-35 47 3,0 0 12,20-42 7,-20 42 11,0 0 1,0 0 5,0 0-1,0 0-3,0 0 0,0 0-6,-27 43 0,27-43-4,0 0-1,6 46-4,-6-46 0,0 0 0,41 14-2,-41-14 0,34-4 0,-34 4 0,0 0 0,38-25 0,-38 25 0,0 0 2,0 0-1,12-42 1,-12 42-2,0 0 2,0 0-2,-32-36 2,32 36-3,-29-7 0,29 7-1,0 0-1,-36 1-1,36-1-2,0 0-4,0 0-9,0 0-19,29-34-3,-29 34 1,35-38 0</inkml:trace>
  <inkml:trace contextRef="#ctx0" brushRef="#br0" timeOffset="107207.5676">24720 16989 61,'18'-49'36,"-18"49"1,0 0 1,5-47-15,-5 47-8,0 0-3,0 0-3,-21 45-3,21-45-1,-11 72-1,6-26 0,4 6-2,2 3 1,3-6-3,3-4 0,3-6 0,-10-39-4,20 57 0,-20-57-9,0 0-28,0 0-3,0 0 3,0 0 0</inkml:trace>
</inkml:ink>
</file>

<file path=ppt/ink/ink3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6:00:36.680"/>
    </inkml:context>
    <inkml:brush xml:id="br0">
      <inkml:brushProperty name="width" value="0.05292" units="cm"/>
      <inkml:brushProperty name="height" value="0.05292" units="cm"/>
      <inkml:brushProperty name="color" value="#7030A0"/>
    </inkml:brush>
  </inkml:definitions>
  <inkml:trace contextRef="#ctx0" brushRef="#br0">16606 3707 19,'-12'5'16,"12"-5"0,-11 2 0,11-2-2,0 0-1,0 0-1,0 0-1,-9 1-1,9-1-2,0 0-1,0 0-1,10 2-1,-10-2-1,13 1-1,-4 0 0,2 0-1,4 1 0,0 0 2,4 0-2,1 0 0,4 1 0,1-2 0,3 1 0,1-1 0,3 0-1,2 1 0,3-1 1,-1-2-1,4 1-1,1 0 1,2 0 0,1-2-1,0 2 1,2-1 0,2 1 0,-1 0-1,2 0 0,2 0 1,-2 0-1,3-1 1,1 1-1,-1-1 0,0 1 0,2-1 1,-1 0-1,0-1-1,0 1 2,1 0-2,-1 1 2,4-1-1,-1 0 0,1 1 1,-1 0-1,3 0 1,0 0-1,-2 0 1,3 0-1,-1 0 1,1 1-1,2-1 0,3 1 1,-3 0-1,3 0 0,1-1 1,2 2-1,0-2 0,2 0 0,-1 0 1,0 0-1,2 0 1,-1 0-1,1 1 1,-1 0-2,0-1 2,0 1-2,0-1 1,-1 1-1,1-1 1,-1 1-1,0 1 1,0-1 0,0 0 0,0 1 0,0 1 0,0-1 0,-1 1 0,1 1 0,-2-2 0,-1 2 0,-1 0 0,-1 0 0,0-1 0,0 2 1,-4-1-1,1 0 0,0 0 1,-3-1-1,-1 1 1,0-1 0,-4 0-1,1 0 1,-2-1 0,-2 2-1,-3-2 0,-4 1 0,-2 0-2,-9-4-4,2-1-23,-7-4-6,-10-11 0,-1-6 0</inkml:trace>
  <inkml:trace contextRef="#ctx0" brushRef="#br0" timeOffset="2873">16416 935 57,'0'0'21,"0"0"0,0 0 1,27-36-9,-27 36-2,0 0-1,0 0-2,0 0-5,0 0 1,0 0-1,-14-42-3,14 42 2,0 0-1,-32-20-2,32 20 0,-33-7 1,33 7 1,-44 7-1,44-7 1,-52 28 3,52-28-1,-53 49 1,30-12 0,1 7-2,7 3 1,4 4-1,8-2 2,7-3-5,8 0 2,9-2-3,7-8 3,3-5-1,3-6 0,0-4 1,-2-4-2,-2-2 0,-6-7-4,-4-2-1,-7-11-9,0-1-14,-2-5-5,-5-3 0,2-5 1</inkml:trace>
  <inkml:trace contextRef="#ctx0" brushRef="#br0" timeOffset="3160">16588 859 40,'0'0'30,"29"-29"0,-29 29 0,16 40-19,-15-3 2,4 10-3,-5 12-4,1 3 0,-3 12-3,-1-2-2,-2 0 1,1-6 1,1-6-5,0-11 2,2-7-1,0-9-3,5-10-7,-4-23-9,9 11-10,2-17 0,0-13-2,6-6 1</inkml:trace>
  <inkml:trace contextRef="#ctx0" brushRef="#br0" timeOffset="3429">16903 767 41,'0'0'29,"0"0"-1,0 0 0,0 0-17,-11 62 1,5-10-2,3 8-1,-4 11-3,2-1-1,0 2-3,2-5 1,1-2-2,2-9-1,2-9 0,-1-11-3,3-5-3,-2-12-9,2 0-10,-1-7-5,-3-12-2,0 0 2</inkml:trace>
  <inkml:trace contextRef="#ctx0" brushRef="#br0" timeOffset="3664">16715 1205 59,'-14'-9'34,"5"5"-1,9 4 1,-2-15-19,12 11-4,3 1-3,6-4-3,0-3-3,5-1-1,1-1-3,-1-2-1,2 5-4,-8-3-6,4 6-10,-8 7-9,0 5-1,-1 3 0,-2 3 1</inkml:trace>
  <inkml:trace contextRef="#ctx0" brushRef="#br0" timeOffset="4182">17003 1234 8,'6'11'25,"-6"-11"3,9 6 1,-9-6-6,15 3-3,-3-1-3,-1-4-5,4 3-2,-2-4-5,2 5-1,-5-1-2,0 3-1,-10-4-1,11 19 1,-10-4-1,-4 2 0,-1 4 1,-2 0-1,-2 1 2,2-2-1,-2-3 1,1 1-2,2-4 2,1-3-2,4-11 2,-3 13-2,3-13 0,0 0 1,8 11-1,-8-11 1,15 6-1,-5-2 1,2 2-1,2 2 0,0 3 0,1 0 0,-3 3 0,0 2 0,-3 0 0,-2 0 1,-4 1 0,-3-1 0,-5-1 0,-5-1 1,-6 0-1,-2 4 1,-4-4-1,-3 1-2,-1-3 2,2-2-3,1-1 2,4-2-2,5 0 0,4-11-4,10 4-2,-8-14-14,13-1-12,6-6 3,5-7-3,5-7 3</inkml:trace>
  <inkml:trace contextRef="#ctx0" brushRef="#br0" timeOffset="4580">17709 1030 29,'0'0'25,"0"0"3,-40-30 0,40 30-9,-48-14-9,19 11-2,29 3 3,-58-4-4,30 7 1,-2 5-4,6 8 2,0 6-4,5 6 1,2 7 1,7 0-1,3 5 0,7 0 0,6-4-1,6-3 1,7-5-2,5-4 1,5-6-1,3-3 0,0-6-2,0-5-1,1-1-3,-6-9-3,2-2-12,-4-6-15,-4-6 0,1-8 0,-2-9 1</inkml:trace>
  <inkml:trace contextRef="#ctx0" brushRef="#br0" timeOffset="4821">17933 875 53,'5'35'35,"-3"-1"-3,-3 7 2,-2 14-24,4 3 5,-6 10-9,3-1 0,-3 0-4,1-4 1,-1-9-2,0-10-2,2-6-1,-1-11-4,5-8-11,0-8-15,-1-11-1,9-11 0,-3-8 0</inkml:trace>
  <inkml:trace contextRef="#ctx0" brushRef="#br0" timeOffset="5083">18124 830 64,'-6'40'33,"-4"-2"0,1 6-4,2 13-16,-4 4-4,5-1-2,-1 3-5,2-5 0,2-2 0,2-8 0,2-6-3,0-9-3,4-4-3,-5-9-10,3-6-14,1-4-1,-4-10-1,0 0 0</inkml:trace>
  <inkml:trace contextRef="#ctx0" brushRef="#br0" timeOffset="5325">17922 1152 66,'0'0'33,"-11"0"1,11 0-1,0 0-21,15 2-2,-1-2-2,-1-2-4,3-1-2,3-2-2,-1-1-2,2 1-4,-5-3-6,5 7-14,-5 3-8,-1 4 1,-1 1-2</inkml:trace>
  <inkml:trace contextRef="#ctx0" brushRef="#br0" timeOffset="5851">18200 1340 43,'10'14'28,"-10"-14"3,9 6-8,1 0-8,-10-6 0,18 10-5,-9-6-1,5 6-4,-3 1 0,2 6-2,-2 5 1,1 5-3,-4 5 2,-1 3-2,-3 1 1,-1 0 0,-4 2-2,-3-3-1,-3-5 2,-2-3-2,-4-5 1,1-5-1,-1-3 2,0-1-3,1-8 4,3-2-1,0-3 1,9 0 0,-13-8 0,13 8 0,-8-22 0,6 7 2,1-1-3,2-2 3,1 1-3,3 1 2,2 2-2,3 5 1,1 4-1,3 4 0,2 2-1,0 3 1,2 1-1,-2 0 0,0 1 0,-2 0-1,0 5-1,-2-9-5,1 6 1,-2-11-8,3 0-15,-4-4-8,1-2 2,-1-6-1</inkml:trace>
  <inkml:trace contextRef="#ctx0" brushRef="#br0" timeOffset="6257">18431 1161 25,'0'0'27,"0"0"2,0 0 1,0 0-12,-9 4-2,9-4 0,0 0-3,12 14-3,-12-14-2,23 5-2,-8-5-1,8 2-1,1-3 0,6 1-2,-2-1 0,-1 1 0,-2 0-1,-3 0-1,-3 0 0,-6-2-1,-4 1-2,-9 1-1,9-3-5,-9 3-9,6-17-18,-6 17 0,8-21 0,2 9 2</inkml:trace>
  <inkml:trace contextRef="#ctx0" brushRef="#br0" timeOffset="7152">19122 894 25,'0'0'25,"0"0"-1,0 0 4,0 0-18,0 0 4,-29 19 2,25 5-3,-4 11-7,4 4 5,-3 8-5,4-1 2,-3 4-3,2-4-1,-1-6-4,1-8 2,0-7-1,0-6 1,1-8-1,3-11 1,-4 11 1,4-11 0,0 0 0,0 0-1,0-18 1,2 3-1,0-7 1,1-6-2,1-11 0,0-3 0,1-4 2,1-3-5,-1 2 5,0 5-5,-1 7 3,-4 35-3,8-49 2,-8 49-3,0 0 1,0 0 1,0 0-2,14 31 2,-8 0 0,-1 7 3,4 5-3,2 6 3,2-2-2,0-1 2,2-7-2,0-6 2,1-7-1,0-5-1,1-6 1,-1-5 0,0-5 0,1-6 0,-2-4 0,2-4 0,-1-7 0,0-10-1,-1-9 1,0-8-1,-1-3 0,-3-5 0,0-4 2,-1-1-2,-3 2 3,1 6-3,-2 10 2,-6 38-4,9-60 3,-9 60-1,0 0 0,7-41-3,-7 41 1,0 0-1,0 0 0,0 0 2,6 60 0,-4-25-2,1 8-1,2 12 6,0 2-2,1 2 2,0-2-3,0-6 3,-1-4-3,0-4 1,3-4-3,-4-14-3,5 2-1,-5-14-5,7 0-11,-1-5-13,4-8 2,3-6-2,3-6 4</inkml:trace>
  <inkml:trace contextRef="#ctx0" brushRef="#br0" timeOffset="7762">19903 1102 21,'13'-20'24,"-13"20"1,0 0 5,-3-42-13,-11 34-1,-2 8-4,-9 0-3,-1 10 0,-7 7 0,2 5-1,-5 6-4,6 5 1,-1 3-1,6 1 0,5-4-2,7-2 0,6-3 0,6-3 0,5-6-1,5-3 0,2-3 0,2-5 1,1-1-1,3-5 0,-1-5 0,2-7 0,-2 0-1,2-5 1,-2-4 0,1-3-1,-2-4 1,-1 2-1,-2 0 1,-3 3-1,-1 1 1,-2 5-1,-2 4 1,-4 11-2,0 0 1,0 0-1,5 12 0,-4 7 0,2 3 0,0 9 1,2 6 1,2 7-1,1 4 1,1 1 0,0 1 0,0-1 0,-1 3 0,-2-5-3,-2-5 2,-4-5-2,-5-3 2,-6-5-1,-6-5 1,-7-4-1,-4-8 1,-3-5 1,-3-5-1,1-6-1,2-6-1,2-10-2,12-2-3,2-12-3,16-1-21,6-5-1,9-7-4,8-5 2</inkml:trace>
  <inkml:trace contextRef="#ctx0" brushRef="#br0" timeOffset="8769">20234 749 23,'0'0'25,"-34"-3"2,34 3 2,-18 37-9,14-2-3,-2 11-2,5 7-1,-4 12-7,6-1 1,-2 2-4,3-7 1,-1-4-3,1-10-1,0-7 0,-1-12 0,-1-8 0,0-6 1,0-12 0,0 0 1,0 0-1,0 0 1,-4-20 0,3-1-1,-1-11 1,1-10-2,1-7 1,0-7-2,0 0 4,2-3-6,0 1 2,2 5-2,-1 6 3,2 8-3,-5 39 5,13-56-3,-13 56 0,15-35 0,-15 35 2,0 0-3,0 0 1,36-28-1,-36 28-3,0 0 1,33 26 0,-33-26 2,20 42-2,-20-42 2,19 55 0,-19-55 1,12 62-1,-12-62 1,2 56-1,-4-28 4,-2-4-3,-2-1 2,-1-4-2,-1-1 2,1-5-1,0-3 2,7-10-3,-9 15 2,9-15-1,0 0 1,0 0-1,0 0 1,0 0-1,10-14 0,-10 14-1,19-16 0,-6 8-1,4 3 1,0 4-1,2 3 0,1 5 0,0 6 0,-2 2 1,-1 5-1,-4 2 0,-1 3 1,-3 1-1,-3-1 1,-3 1 0,-3-3 0,-3 1-1,-3-2 2,-3-2-1,-3 0 0,-2-4 0,-5-1 1,-2-3-1,-2-1 1,-4-4 0,1-4-1,0-4 1,0-4 0,3-4-1,4-5 1,1 1-2,4-4 0,6 1-2,2-5-2,7 1-1,2-3-3,10 3-4,-1-5-11,9 1-8,4 2-3,2-2 1,4 2 3</inkml:trace>
  <inkml:trace contextRef="#ctx0" brushRef="#br0" timeOffset="9243">20640 986 30,'27'-9'29,"-25"23"-3,-5 5 4,0 13-15,4 3 2,-4 9-3,5-2-1,-4 0-8,4-4 1,-2-4-1,2-8-2,-2-8-1,2-5 1,-2-13-1,0 12 1,0-12 0,0 0 1,0 0-1,0 0 1,0 0-1,-6-13 0,4-2 0,2-5-1,-2-7 0,2-6-1,0 0 0,1-5 0,1 2 0,0 3-1,-2 33 1,7-46-3,-4 31 2,-3 15 0,11-14 1,-1 15-1,4 1 1,2 3-1,5-3 0,3 3 4,-1-2-4,1 1 0,-2-3-2,-22-1-4,37-14-17,-37 14-14,0 0 1,13-44-3,-13 44 1</inkml:trace>
  <inkml:trace contextRef="#ctx0" brushRef="#br0" timeOffset="15367">2506 4558 5,'0'0'13,"0"0"-3,0 0 0,0 0 0,0 0 2,14 4-1,-14-4-1,15 0 0,-5 0-1,3-1-2,1 1 0,2-3-2,4 2-1,0-1-1,3 1 0,1-3 0,3 2 0,1-2 1,5 1-2,0-2 2,3 0 0,3 1-1,0-2 0,2 0 0,2 1 0,0-2-1,1 3 0,-3-2-1,3 1 1,-2-1 0,1 2-1,2-1 0,-1 2 0,1-1 0,0 2 0,0-1 0,-1 1 0,2 0 0,0-1 0,-3 1 0,0 0 0,-1-2 1,2 1-1,-2-2 0,3 1 0,-3-1 0,2 1 0,0-2 0,0 3 0,-3-1-1,0 1 1,1-1-1,-3 2 1,-2 1-1,0-2 0,-1 3 0,0-1 1,1 0-1,-1 1 1,-2 0-1,2 0 1,-2 0 0,1 1 0,-2-1-1,0 1 1,-3 1 0,1-2-1,2 1 1,-1 0-1,-2 1 0,1-1 0,-1 2 0,0-1 0,0 0 0,1 1 0,-2-1 1,-1 0-1,0 0 0,-1 0 0,2 0 0,-2-1 1,0 2-1,-2-1 0,1-1 0,-2 2 1,-1-2-1,0 0 0,0 0 0,-1 1 0,2 0 0,-1-1 1,0 0-1,1-1 0,1 1 1,1 0-1,1-1 1,0 0 0,0 0 0,2-1 0,1 0 0,1 1 0,-1-1 0,0 0-1,-1-2 1,-1 2-1,0-1 1,-4-2-2,0 3-1,-4-5-4,3 3-20,-3-1-7,-2-6-1,2-2 0,-1-8 0</inkml:trace>
  <inkml:trace contextRef="#ctx0" brushRef="#br0" timeOffset="18082">7664 1389 48,'0'0'28,"0"0"0,-6-16 0,-3 9-13,-1 6-8,-7-3-1,-2 5-1,-7-1 1,-1 7-1,-4 5-1,0 7 1,-3 3 0,0 7-2,1 2 1,5 4-1,3 2 0,8-2-2,7 2 1,7-3-3,9-5 1,9-2-2,6-6 3,5-5-4,5-3 1,3-9-5,2-3-2,-2-14-8,3-1-8,0-5-5,-3-5-4,2-3 5</inkml:trace>
  <inkml:trace contextRef="#ctx0" brushRef="#br0" timeOffset="18310">7918 1307 50,'0'0'26,"11"-1"4,-11 1-2,5 27-15,-5-2-4,3 7-2,-2 7 1,2 4-2,-4 2-1,2 3-4,-1-2 0,-2-11-7,3 0-5,-4-14-10,3-4-9,0-17-3,0 0 3,10 2 1</inkml:trace>
  <inkml:trace contextRef="#ctx0" brushRef="#br0" timeOffset="18557">8216 1154 65,'0'0'31,"0"0"0,-2 23 1,-6 5-20,5 11-5,-4 8 0,2 7 0,0 2-3,0-1-2,1-2-1,1-5-2,1 5-2,-1-14-8,4-1-7,-2-13-10,1-5-3,1-6-4,-1-14 4</inkml:trace>
  <inkml:trace contextRef="#ctx0" brushRef="#br0" timeOffset="18761">8043 1510 73,'-7'-10'31,"1"-2"-1,9 2-1,6 2-19,1-3-5,7 2-2,3-1-5,2 0-4,5 2-6,-2 0-8,2 3-9,2 5-3,-5 0 3,2 2-1</inkml:trace>
  <inkml:trace contextRef="#ctx0" brushRef="#br0" timeOffset="19533">8378 1475 41,'10'12'27,"-10"-12"2,13 6-7,-3 0-5,0-4-4,6 5-3,-3-3-4,6 1 0,-3 1-3,3 4-1,-4-1-1,0 5 1,-5 1-1,-5 4 0,-5 2 0,-4 1 0,-4 4 0,-4-1-3,-3 1 3,-2-4-2,-2-1 2,1-2-1,-1-5 1,2-1-1,-1-7 2,4-1 1,0-2-1,3-1 1,0-2 0,2 1 0,9-1 0,-13-2 0,13 2 0,0 0 0,-10-4 0,10 4-1,0 0 0,0 0 0,0 0 0,0 0-1,0 0-1,0 0 1,0 0-1,0 0 0,0 0 0,0 0 0,0 0-1,0 0 1,10-3-1,-10 3 1,8 0-1,-8 0 1,13 0 0,-13 0-1,14 1 1,-14-1 0,15 4 0,-4-3 0,-1 1 0,0 0 0,0 2-1,1-1 1,-1 2 0,0 2-1,0 1 1,-10-8-1,15 22 1,-9-9-1,0 2 1,-1 1 0,0-2 0,-2 2 0,-1-1 0,-2 2 0,-5-1 1,-2 0 0,-5 1-1,-3 0 1,-5-1 0,-3 1 0,-3-1 0,-1-2-1,0-2 1,2-3-1,2-2-1,4-2-1,6-2-3,1-9-3,12 6-13,0-21-15,9-3 1,6-9-2,6-5 2</inkml:trace>
  <inkml:trace contextRef="#ctx0" brushRef="#br0" timeOffset="19917">9220 1309 25,'-28'-16'24,"9"16"1,-7-1 4,1 5-13,-3 12-1,-5 9 0,2 8-2,-4 5 0,5 6-5,-1 0-1,6 1-1,2-1-2,7-5 0,7-5-3,6-6-1,5-6 1,6-6-2,5-3 0,4-10-3,4 3-1,-2-13-10,7-4-13,-1-6-2,0-5-3,3-5 2</inkml:trace>
  <inkml:trace contextRef="#ctx0" brushRef="#br0" timeOffset="20143">9303 1263 40,'5'21'28,"-8"-1"2,1 9 0,-3 6-8,0 6-12,0 4 0,-4 0-1,0 0-5,-1 0-2,2-9-5,1-3-4,-2-12-7,4-3-9,5-18-8,0 0 0,0 0 2</inkml:trace>
  <inkml:trace contextRef="#ctx0" brushRef="#br0" timeOffset="20385">9497 1207 69,'-6'26'31,"-3"5"-1,-2 8 0,3 6-18,-4 3-4,1-1-3,1-3-1,2-3-4,2 0 0,0-8-4,6 0-4,-4-10-11,4-6-10,3-2-1,-3-15-1,4 13 2</inkml:trace>
  <inkml:trace contextRef="#ctx0" brushRef="#br0" timeOffset="20586">9349 1551 78,'-14'-10'32,"14"10"0,0 0 0,-4-11-20,4 11-6,12-2-2,-2 0-4,4-3-5,1-2-6,5 3-10,1 2-9,-1-1-2,3 3 1,-4-3 0</inkml:trace>
  <inkml:trace contextRef="#ctx0" brushRef="#br0" timeOffset="21044">9604 1583 43,'0'0'24,"3"12"2,-3-12 0,0 0-9,11 7-10,-11-7 1,20 9-1,-8-3 0,3 4-1,-1 2-2,-1 4 0,-2 5-1,-4 5-3,-5 2 2,-4 1-3,-7 0 2,-2 2-1,-5-5 1,-4 1-2,-1-7 2,0-2 1,0-5-1,2-3 1,1-4 0,5-1 0,1-7 1,3 0 0,9 2 0,-10-15 0,8 3-1,3 2 0,2-2-1,2 1 0,-5 11 0,15-14-1,-4 13 0,0 4 0,3 2-1,0 4 2,3 0-1,-1 1-1,5 2-1,-3-5-1,5 3-4,-4-12-11,4 0-16,-1-4 1,-1-5-1,2-6 1</inkml:trace>
  <inkml:trace contextRef="#ctx0" brushRef="#br0" timeOffset="21323">10001 1524 77,'0'0'30,"-3"11"1,3-11 1,0 0-23,13 13-1,-1-10 0,6 4 0,1-3-4,6 3 0,1-4-1,0 1-2,0-2-3,-4-2-2,4 1-10,-7-2-17,1-5-2,-2-1 1,1-4-3</inkml:trace>
  <inkml:trace contextRef="#ctx0" brushRef="#br0" timeOffset="21910">10685 1302 71,'12'10'29,"-12"-10"0,0 0-1,0 0-21,-10-5-3,10 5 1,-20-4 0,6 4-3,-2 0 0,-3 2 0,-1 5 1,1 8 0,0 5 1,2 5-1,3 1 1,4 5-2,3 0 2,7 4-2,5-6 1,5-2-2,5-5 0,2-4 0,2-4 0,1-3 0,0-4-2,-1-5 0,-1-2-4,-4-8-1,1 1-9,-5-7-15,0-6-4,-1-5 1,-2-7-1</inkml:trace>
  <inkml:trace contextRef="#ctx0" brushRef="#br0" timeOffset="22205">10728 838 57,'-21'-42'30,"21"42"-1,0 0 3,0 0-21,0 0-2,-37 58 0,32-25-1,-4 7-3,2 3 0,1 5-3,1-4 0,2-1-2,0-8 0,1-5-2,0-9-1,3-5-7,-1-16-16,0 0-5,0 0 0,8-27-1,-8 27 1</inkml:trace>
  <inkml:trace contextRef="#ctx0" brushRef="#br0" timeOffset="22459">10886 650 60,'0'0'31,"0"0"-2,1 46 0,-1-46-20,-12 58-3,6-23 3,2 0-6,4-35-1,-7 65-2,7-65 0,-7 52-1,7-52-1,0 0-2,0 0-6,0 0-10,0 0-7,0 0 0,0 0-1,0 0 1</inkml:trace>
  <inkml:trace contextRef="#ctx0" brushRef="#br0" timeOffset="22864">10820 349 65,'-38'12'30,"38"-12"0,-43 30-2,43-30-18,-39 51 0,39-51-1,-28 56-5,28-56-2,-7 52-1,7-52 0,17 41 1,-17-41 1,38 23-1,-38-23 1,52 2 0,-23-8 0,1-4 0,-30 10 0,57-30 1,-57 30-1,44-44 1,-44 44-1,22-46-2,-22 46 2,-4-43-2,4 43 0,0 0-3,-47-41 0,47 41-3,-43-5 0,43 5-5,-38 13-4,38-13-13,0 0-5,-30 55-2,30-55-1,9 58 5</inkml:trace>
  <inkml:trace contextRef="#ctx0" brushRef="#br0" timeOffset="23270">11139 1433 53,'0'0'32,"-15"12"-1,15-12 1,0 0-5,0 0-18,9 8 0,2-10-1,7 3-1,2-3-4,5 3 0,1-3-1,1 0-1,-2 1 0,-4 1-1,-4 1-1,-5-3-3,-2 2-2,-10 0-8,0 0-15,7-13-5,-7 13 1,5-18-3</inkml:trace>
  <inkml:trace contextRef="#ctx0" brushRef="#br0" timeOffset="23616">11674 1110 58,'10'-10'28,"-10"10"0,0 0 0,-3 14-18,-8 9 0,-8 4 0,1 5-2,-5 6-2,1 6-1,1 1 1,4 0-2,5-3 0,6-2-2,4-5 1,8-1-1,3-8 1,6-3-2,2-7 0,5-2 1,0-6-2,2-5 0,1-3-2,-1-7-1,1-2-3,-4-8-3,2-2-7,-5-9-9,1-3-9,-1-2 1,-1-3 1,2 0 1</inkml:trace>
  <inkml:trace contextRef="#ctx0" brushRef="#br0" timeOffset="23821">11934 1192 62,'8'-18'29,"-5"5"-1,-3 13-4,0 0-4,1 24-7,-1-3-5,-4 8-3,3 8-1,-3 5 0,1 6 0,0-1-1,0-3-2,0-4-1,0-4-2,2-7-1,-1-10-4,4-4-11,-2-15-12,0 0-3,13-7 1,-3-9 0</inkml:trace>
  <inkml:trace contextRef="#ctx0" brushRef="#br0" timeOffset="24060">12135 1129 63,'7'-24'30,"-7"10"1,0 14 0,-7 13-15,-3 9-6,3 10-2,-3-2-3,1 10 0,-2 3-1,4 2-2,2-1 1,3-3-3,2-3 0,1-6-3,2 2-1,-1-12-7,5-2-11,-2-8-10,-5-12-1,0 0 0,0 0 1</inkml:trace>
  <inkml:trace contextRef="#ctx0" brushRef="#br0" timeOffset="24272">12010 1352 82,'-2'-12'33,"2"12"0,5-13 0,4 13-23,-9 0-5,19-2 0,-7 1-3,2 1-2,0 2-3,0-5 0,2-1-4,-6 3-5,4 0-11,-3 4-9,-11-3 0,15 8 0,-15-8 3</inkml:trace>
  <inkml:trace contextRef="#ctx0" brushRef="#br0" timeOffset="24910">12194 1425 9,'0'0'20,"0"0"2,0 0-5,0 0 0,0 0-1,0 0 2,10 5-3,-10-5-3,11 5-3,-11-5-2,14 9-3,-4-1 1,-10-8-2,18 25-1,-7-9-1,1 6 0,-1 1 0,2 4-1,-3 1 1,0 0-1,-5 3 1,-2-3-2,-4-3 2,-3-2-2,-4-5 2,-5-1-2,-3-6 3,-1 0-2,-2-8 1,-1 1 1,-1-4-1,3 0 1,1-3 1,3 2-1,1-2 1,5 2-1,-1-4 1,9 5 0,0 0 0,-10-8-1,10 8 0,0 0 0,5-14-1,-5 14 2,12-13-2,-2 6 1,2 1-1,2 5 1,2-5-2,1 3 3,-1 3-3,3 0 1,-2 0-1,1 4 0,-2 1 0,2-4-2,-5 4 2,0 1-2,-2-2 2,-2 2-2,-9-6 1,12 6-1,-12-6 2,0 0-1,0 0 0,0 0-1,0 0-2,0 0 0,0 0-3,7-11-8,-7 11-19,8-16 2,-3 3-3,4-1 5</inkml:trace>
  <inkml:trace contextRef="#ctx0" brushRef="#br0" timeOffset="25451">12722 1249 23,'8'-15'24,"-9"3"2,1 12 0,-5-17-10,5 17-3,-14-17 0,-1 10-4,2 6-3,-6 2 1,0 9 0,-4 2-1,4 9 0,-5 2 0,7 6 0,-1 2-2,9 6 0,1-2 0,7-2-1,6-2-1,6-2 0,4-3 0,4-5-1,2-7 0,0-5-2,3-6-3,-3-7-2,3-2-5,-5-12-8,2-1-14,0-6-1,-2-6 0,3 1 1</inkml:trace>
  <inkml:trace contextRef="#ctx0" brushRef="#br0" timeOffset="25700">12998 1009 66,'0'0'30,"5"10"-1,-8 11 2,-3 14-23,2 4 2,-4 5-4,2 4 1,-3 7-4,1-3 0,-1 0 0,1-7-2,2-2 0,0-8-3,2 1 0,0-10-2,4-6-2,0-20-6,3 12-12,-3-12-6,11-14-1,0-3-1,0-10 3</inkml:trace>
  <inkml:trace contextRef="#ctx0" brushRef="#br0" timeOffset="25962">13191 866 57,'0'0'29,"0"0"2,0 0 1,-10 29-21,7 7 0,-4 10-3,3 5 2,-4 8-7,3-7 0,-2 5-2,4-5 0,0-2-5,-2-11 2,4-6-1,-3-9-5,4-2-6,-2-5-9,-1-6-8,3-11-1,0 0 3,0 0-1</inkml:trace>
  <inkml:trace contextRef="#ctx0" brushRef="#br0" timeOffset="26203">13064 1236 59,'-12'-14'33,"12"14"0,0 0 1,0 0-15,0 0-6,0 0-1,0 0-6,0 0-1,9 8-3,-9-8-1,17-4-1,-5 0-2,2 1-2,-1-3-3,6 3-8,-6 0-14,3 3-5,0 0 0,-3 0-1,2 0 2</inkml:trace>
  <inkml:trace contextRef="#ctx0" brushRef="#br0" timeOffset="26804">13403 1264 52,'0'0'26,"4"11"1,-4-11 1,0 0-19,0 0-3,0 0 0,2 11 1,-2-11-1,11 10-1,-11-10-1,17 8-1,-7 2-2,1 3 0,-1 5 1,-1 2-1,-4 1 1,-1 2-1,-5 6 1,-3-1-1,-4-3 2,0-3-2,-5-5 0,0-2 1,0-4-1,0-2 0,2-4 0,3-2 1,8-3-1,-9 3 1,9-3-1,0 0 0,0 0 0,11-10-1,-11 10 0,17-8 0,-6 6-1,1 0 0,2 4 0,0 3-1,2 3 1,2 5 0,-1 4 0,2 3 0,-2 7 0,0 1-1,-2 1 1,-2 0-1,-4-2 2,-4-1-1,-4-4 2,-3-1-1,-7-8 2,-2 0 0,-4-4 0,-1 0 0,-2-3 0,2 0 0,0-3-1,3-1-2,4 0-4,-1-8-9,10 6-20,-2-15 1,9 0-1,7-7-1</inkml:trace>
  <inkml:trace contextRef="#ctx0" brushRef="#br0" timeOffset="29672">10336 2300 14,'0'0'20,"4"-16"0,-4 16-1,2-15 1,-2 15-3,2-13-2,-2 13-4,0 0-1,0 0-3,2 20-1,-5 2-1,0 11-2,-1 3 0,-1 7-2,0 5 1,-1 2 0,-1-4-1,1-6-2,1-5-2,0-11-6,2-3-8,3-8-9,0-13-3,10-14-1,-1-9 1</inkml:trace>
  <inkml:trace contextRef="#ctx0" brushRef="#br0" timeOffset="30424">10523 2270 26,'9'-8'24,"-9"8"1,0 0 1,-12 22-6,-2-3-7,-3 8-3,-4-1-2,-1 7 0,-1 0-4,2 2 0,2-6-1,4-1-2,6-1 0,5-3-1,4-2 1,6-5 0,5-2 0,8-5-1,2-4 1,6-5 0,4-5 0,3-4 0,0-5-1,-2-2 1,-2-1-1,-4-1 1,-4 0-1,-5 0 1,-5 2 0,-4 1-1,-3 1 1,-3 3-1,-2 10 0,-2-16 0,2 16 0,0 0-1,-14-11 1,14 11 0,-16 6 0,16-6 0,-16 16 0,8-3 0,1 2 0,3 3 0,3 0 0,2 1 0,3 1 0,2-2 1,4-4-1,1-3 1,4-4 0,2-4-1,4-8 1,2-3-1,1-7 1,1-3 0,-1-4-1,1-3 1,-2-3-1,-1 0 0,-4-1 1,-3-2-1,-1-1 0,-3 2 1,-3 2 0,0 4 0,-3 5 1,-2 2-1,-1 6 0,-2 11 0,0 0 0,-2 18-1,-3 2 0,1 6 0,0 5 0,0 5 0,0 4 0,2 2 0,1-3-1,0-4 1,3-3-3,-2-6 0,3-1-5,-3-11-4,4-2-11,-4-12-7,0 0-2,0 0 0,5-16 1</inkml:trace>
  <inkml:trace contextRef="#ctx0" brushRef="#br0" timeOffset="31560">10881 2493 42,'0'0'28,"-10"-7"0,10 7 0,0 0-12,10-6-4,1 5-3,-1-3-2,6 1-4,0-1 0,3 1 0,-2 1-1,0 2-1,-2 1 0,-3 3 0,0 3-1,-3 2 0,-3 3 0,2 0 0,-1 5 0,0-1 0,2 1 1,-1-2 0,2-4 1,2 0 0,1-6 0,3-3 1,-1-4-1,2-2 1,-2-4 0,0 0 0,-3-4-1,-1 0-1,-6-2 1,-3 1-1,-4-1 0,-4 3-1,-4 0 1,-4 3-1,-1 2-1,-1 4 0,1 1 1,2 2-1,2 1 0,11-2 0,-9 5 1,9-5-1,11-2 0,1-1 1,3-1-1,2-1 1,2 0 0,1 2-1,-2-1 1,-1 3-1,-3 3 0,-2 5 0,-1 4 1,-3 2-1,-2 4 0,-1 1 1,-1 1 0,-1-2-1,-1-3 1,-1-1 1,-1-13-1,2 14 1,-2-14 0,0 0 0,0 0 0,10-11 0,-4 1 0,1-4 0,3-2 0,1-3-1,1-2 0,1 0 0,-2 3 0,-2 4 1,-1 1-1,-8 13 0,12-9 0,-12 9 0,5 14 0,-4-1 0,-1 2 0,0 4 0,2 1 0,-1-1-2,3 3-1,-2-7-2,3 3-3,-5-18-4,12 21-8,-12-21-3,12 6-2,-12-6 0,14-4 1,-14 4 5,17-11 7,-17 11 8,16-13 9,-16 13 8,19-10 4,-9 4 3,1 1 0,3 1-1,0-3-3,4 2-4,-2-6-2,4 4-2,-4-4 0,1 0-3,-3-4 0,-2 2-1,-4-3 0,-1-1-2,-5 0 0,-2 2 0,-3 0-1,-3 2 0,-2 2 1,-1 5-1,-5 5 0,0 6 1,0 4 0,-1 6-1,2 4 1,3 3 0,3 3-1,5 0 1,4 1-1,5 0 1,6-2-2,7-1 1,2-2-1,4-5-2,3 0-4,-2-9-13,7-1-16,3-5 0,-1-9 0,6-6-2</inkml:trace>
  <inkml:trace contextRef="#ctx0" brushRef="#br0" timeOffset="34209">17803 2242 11,'0'0'23,"-2"-14"1,2 14 1,-7-17-7,2 4-5,0 2-2,-3 0-3,-1 4-2,-3 0-2,1 9 1,-6 4-2,-1 10 1,-5 8-1,1 8 0,-1 3 1,2 6-2,2 0 2,5 0-2,5-5 1,7-3-2,4-9 1,7-3 0,5-6-1,3-4 1,2-5 0,3-5-1,-3-4 1,2-3-1,-3-5 0,-1-1 0,-4-3 0,-4-1-1,-3-2 0,-4 0 0,-3 0 0,-2-2-1,-3 5 1,0-1-1,-4 5 0,0 2 0,1 4 1,0 4-1,9 1 1,-14 5 0,14-5 0,-3 10 1,3-10 0,14 10 0,-2-9 1,4 0-1,1-2 1,4 0-1,-3-3 0,1-3-1,-4 4 0,-2-3-2,-3 4 0,-10 2-2,12-5-2,-12 5-3,0 0-6,0 0-3,0 0-4,0 0 0,0 0-1,0 0 3,-9 1 3,9-1 5,-9 1 9,9-1 6,0 0 7,-10 6 4,10-6 4,-6 13 1,6-13 0,-7 24-2,4-8-3,0 8-3,-2-2-2,3 6-3,-2 0-3,3 0 1,0-2-4,1-4-2,2-2-1,-1-9-6,-1-11-10,14 8-7,-5-19-4,6 1 1,-2-10 0</inkml:trace>
  <inkml:trace contextRef="#ctx0" brushRef="#br0" timeOffset="34577">17971 2396 37,'0'0'26,"9"3"2,-9 8-7,-1 2-5,1 8-3,-1-2-3,2 5-1,-3-3-3,2 2-2,-1-6-1,0 0-1,0-6-1,1-11 0,-2 14 0,2-14 1,0 0 0,0 0 0,0 0 0,2-16 0,1 3 0,2-1 0,0-4 0,3 0-1,0-1 0,3 2 0,0 1 0,0 4-1,0 1 0,-2 4 0,-9 7 0,13-9-2,-13 9-1,0 0-3,11-1-7,-11 1-11,0 0-8,9-6-1,-9 6 0,18-10 2</inkml:trace>
  <inkml:trace contextRef="#ctx0" brushRef="#br0" timeOffset="34767">18254 2384 41,'-3'19'25,"2"9"4,-5-1-6,-1-2-9,0 2-2,-1-4-5,1-2-5,3-1-4,-2-8-6,6-12-12,-1 12-7,1-12-1,2-14 0,-2-3 1</inkml:trace>
  <inkml:trace contextRef="#ctx0" brushRef="#br0" timeOffset="34955">18196 2279 41,'1'-17'29,"-2"3"0,1 14 0,5-10-13,-5 10-6,0 0-4,9-11-6,-9 11-4,0 0-5,9-6-7,-9 6-5,14 6-9,-14-6 2,18 5 0</inkml:trace>
  <inkml:trace contextRef="#ctx0" brushRef="#br0" timeOffset="35443">18583 2384 15,'0'0'17,"0"0"2,-12 14 1,-2-6-1,-5 1-2,-3 3-2,1 2-4,-3-1-1,5 2-3,2-2-2,7 1 0,5-4-2,5-10 0,9 13 1,4-11-1,3-3-1,3 0 1,0-3-1,1-1-1,-3-2 0,0 1 0,-4 0-1,-3 1 0,-10 5 0,14-3-1,-14 3 1,8 11-1,-5 1 1,0 4 0,-1 4-1,0 5 2,1 1-1,-1 0 1,-2 0-1,-1-1 1,-3-4 0,-1-2 0,-5-5-1,-2-3 0,1-4-2,-2-5 0,3-2-5,0-11-6,9-3-10,4-6-8,4-9-1,8-4 2,0-9 0</inkml:trace>
  <inkml:trace contextRef="#ctx0" brushRef="#br0" timeOffset="35833">18749 2325 39,'5'26'28,"-7"-3"2,3 6-1,-2-1-14,-3-5-4,3 2-3,-3-10-3,2-1 0,2-14-2,-3 18 0,3-18 0,0 0 0,0 0 0,0 0 0,9-16 0,0 5 0,1-4 0,2 0-2,0-2 0,2 3 0,0 3 0,-3 1 0,0 6 0,-1 4 0,-10 0 0,12 11 0,-8 0 0,-1 2-1,-1 0 0,0-1-1,1 2-1,-3-14-2,7 20-2,-7-20-2,15 10-5,-15-10-8,26-7-3,-10-2-3,3-5-6,4 3 3,-1-10 1</inkml:trace>
  <inkml:trace contextRef="#ctx0" brushRef="#br0" timeOffset="36419">19138 2323 24,'9'-5'26,"-9"5"1,0 0 2,-18 10-9,-2 0-6,3 10-4,-7-6-2,2 7-2,1-6 0,4 3-3,4-7 0,8 0 0,5-11-1,0 0 0,14 9 1,1-8-1,-2-3 2,3 2-1,-1-2 0,-1 2-1,-2-2 0,-1 6-1,-11-4 1,12 10-2,-12-10 0,7 14 0,-7-14-1,4 13-2,-4-13-2,0 0-4,20 6-5,-10-14-4,9 2-2,-2-6 0,7 3 0,-1-5 2,2 2 5,-3 0 6,-1 2 7,-5 3 6,-3 4 6,-2 4 3,-11-1 1,5 17-1,-10-4-1,1 7-1,-5-2-3,2 3-1,-1-4-1,1-1-3,-1-5-1,5 0 0,3-11 1,0 0-1,0 0 0,0 0 0,-2-12-1,9 1-1,0-5 0,3-3-2,3-3-3,2-7-1,4 6-2,-2-8-2,7 7-3,-6-4-8,8 7-5,-3 2-7,-2 2-2,4 8 2,-5-2 3</inkml:trace>
  <inkml:trace contextRef="#ctx0" brushRef="#br0" timeOffset="36900">19714 2263 33,'10'0'25,"2"4"0,-12-4-3,0 0-6,-1 17-2,-12-7-3,1 8-2,-8 0-2,4 8-1,-5-2 0,6 6-2,0-5-1,6 4 0,4-8-1,6-1 0,3-5 0,6-2 0,2-7 1,3-4-2,4-5 1,1-3 0,0-6-1,2-2 1,-2-6-1,1-2 0,-4-8 0,-1-2 0,-5-5-1,-1-2 1,-4-1-1,-2 0 0,-3 0 1,-3 6 0,-2 6-1,-2 6 1,-3 8 0,1 9-1,-3 10 1,0 10-1,2 6 0,2 11 3,3 4-3,3 6 1,3 2 0,8 1 0,5-1 0,8-2 0,3-2 0,3-8-3,2-2 0,2-7-2,3 0-8,-3-10-24,-2-9 0,0-9 1,-5-8-3</inkml:trace>
  <inkml:trace contextRef="#ctx0" brushRef="#br0" timeOffset="46619">2858 12333 66,'9'2'29,"-9"-2"-1,-9-7-3,-1 3-11,-4-1-3,-3 3-4,-6 0-2,-3 3-1,-7 2 1,-2 8 0,-4 4 0,0 7 0,-2 6-1,2 10 0,2 1 0,6 7 0,7-1-2,10 2 1,8-5-2,9 0 1,8-6-1,6-5 1,5-7-2,4-4-1,3-5-3,-2-10-2,3-3-9,-3-5-14,-1-10-8,3-3 2,-1-10-1,6-1 1</inkml:trace>
  <inkml:trace contextRef="#ctx0" brushRef="#br0" timeOffset="46852">3123 12336 81,'0'0'31,"9"10"0,-10 3 2,-4 8-21,3 8-4,-2 8-3,0 9 1,-3 4-2,0 5 0,-2 0-2,2-2-1,1-3-3,0-9-3,4-5-7,0-9-16,3-14-7,-1-13 3,15-6-2</inkml:trace>
  <inkml:trace contextRef="#ctx0" brushRef="#br0" timeOffset="47091">3363 12273 94,'0'0'33,"-3"23"0,0 5-1,0 9-21,-5 7-4,2 9-1,-3 6-2,0 3-1,0 1-3,-2-5-2,5 0-4,-3-13-4,4-8-17,2-8-7,-2-12 0,5-17 0,0 0 1</inkml:trace>
  <inkml:trace contextRef="#ctx0" brushRef="#br0" timeOffset="47279">3175 12632 97,'-11'-8'35,"3"0"1,8 8 0,-1-12-21,1 12-7,8-16-5,-8 16-2,20-19-4,-4 12-6,-1-7-12,3 4-15,6 3 1,-1-1 0,3 4-1</inkml:trace>
  <inkml:trace contextRef="#ctx0" brushRef="#br0" timeOffset="47798">3472 12665 76,'-9'12'31,"6"-1"0,3-11-2,-10 5-14,10-5-6,0 0-1,15 2 0,-15-2-1,16 6-2,-7 1-2,1 4 0,-2 2-2,-2 3 1,-3 5-2,-3 1 1,-3 3-1,-5-1 1,-3-1-1,-1 0 1,1-5-1,-2-1 1,1-7 0,4-1-1,8-9 1,-10 4 0,10-4-1,0 0 1,9-16-1,-1 9 1,3 0-1,2 1-1,0 1 1,3 5 0,-1 4 0,1 3-1,-2 5 1,-3 4 1,-2 2-1,-1 6 1,-6 0 0,-4 2 0,-5 0 0,-6 0 0,-6-1 0,-2-1 0,-5-4 0,0-3-1,0-3-1,0-6-1,5-5-3,2-10-3,19 7-17,-12-29-12,15-2 1,8-4 1,7-11-2</inkml:trace>
  <inkml:trace contextRef="#ctx0" brushRef="#br0" timeOffset="48107">4088 12461 92,'10'-7'30,"-10"7"1,-14 1 2,-11 4-21,-1 6-6,-5 4-2,-2 10 1,-2 2 1,6 8 0,2 1-1,10 5 0,4-5-2,9 3 0,6-6 0,7-3-1,5-7-1,4-6 0,4-5-4,3-8-1,4-3-4,-1-13-5,7 0-7,-4-10-8,4-2-5,2-5-3,-2-8 1,2 3 3</inkml:trace>
  <inkml:trace contextRef="#ctx0" brushRef="#br0" timeOffset="48288">4342 12477 59,'12'-12'31,"-12"12"1,0 0-1,3 19-6,-10 3-8,2 11-5,-4 1-5,3 8 0,-2 0-4,1 1-1,0-3-4,1-5-1,5-4-6,-2-9-11,2-6-15,4-6 1,-3-10 0,15-9-1</inkml:trace>
  <inkml:trace contextRef="#ctx0" brushRef="#br0" timeOffset="48529">4531 12375 96,'1'-12'32,"-1"12"2,-1 10 2,-6 8-22,2 11-6,-1 6-2,0 9-1,-2 4 0,0 5-1,1 1-3,0-3-1,2-3-4,-1-10-1,4-2-9,-4-10-12,2-7-11,3-7 2,1-12-2,0 0 4</inkml:trace>
  <inkml:trace contextRef="#ctx0" brushRef="#br0" timeOffset="48710">4351 12732 98,'-10'-4'35,"10"4"-1,-7-10 2,7 10-21,13-16-7,0 7-4,1-3-3,4-3-4,6 3-4,-3-3-16,2 0-12,5 5 0,-2-2 1,5 5-2</inkml:trace>
  <inkml:trace contextRef="#ctx0" brushRef="#br0" timeOffset="49167">4682 12750 88,'0'0'31,"-9"20"0,9-20 1,0 0-22,0 0-3,8-10-2,2 10 0,-2 2 0,4 7-2,-3 5-1,-1 8 1,-2 4-2,-2 7 0,-6 3 0,-4 5-1,-6-2 0,-7 1 1,-3-2-1,-3-5 0,-4-2 0,1-7 0,1-5 1,2-6-1,2-6 2,5-6 0,1-8 1,8-2-1,1-7 1,5 0 0,3-5 0,6 0 0,2 1-1,7 3 0,4 2-1,2 4 1,3 4-2,2 7 0,1 4 0,-1 5 0,0 3 0,-1 0 0,-1 1-3,-4-3-5,7 4-8,-4-9-22,-1-7 0,3-5 0,-2-7 0</inkml:trace>
  <inkml:trace contextRef="#ctx0" brushRef="#br0" timeOffset="49439">4936 12647 101,'-10'5'36,"10"-5"1,0 0 1,0 0-20,13 11-10,2-10-1,7 3-2,-1-1 0,5 1-5,0 1 0,0-3 0,-1 4-5,-5-7-3,2 5-10,-5-7-20,0-4 0,-1-2 0,-1-7 1</inkml:trace>
  <inkml:trace contextRef="#ctx0" brushRef="#br0" timeOffset="50100">5381 12495 98,'-3'29'33,"1"8"0,-3-1 2,0 6-27,0 7-1,-2-1-2,0 1 0,-2-7-2,3-3 0,0-9-1,1-5 0,0-10-1,5-15 0,0 0 0,0 0 0,-2-27 0,8 2 0,1-5-1,2-8 0,2-6 1,3-3-2,1-3 1,1 1 0,0 7 1,-2 4-1,-1 6 1,-2 11 0,-1 14 0,1 13 0,-2 13 0,-1 11 1,2 9-2,2 9 2,0 4-2,3 3 2,-1-2-2,-1-2 3,2-7-3,-3-5 0,-1-9 0,-1-7 0,-3-7 0,-7-16 0,10 4 0,-5-14 0,0-9 0,0-9 0,3-7 0,0-8 0,3-8 0,1-5 0,0-3 0,0 3 0,0 5 0,-1 9 0,-3 7 0,-1 9 0,-1 12 0,-6 14 0,7 18 0,-4 6 0,-1 9 0,0 6 0,-1 10 0,1 5 0,-1 2 0,0-4 0,3-1-8,-3-9-2,6 0-9,-1-9-18,3-14-2,5-7 2,6-13 0</inkml:trace>
  <inkml:trace contextRef="#ctx0" brushRef="#br0" timeOffset="50641">6140 12629 88,'5'-19'32,"-14"2"0,-6 11 1,-8 10-16,-9 3-9,0 12-2,-6 3-2,1 9 1,1 1-1,6 6-1,5-2-1,7-2 0,8-5-2,7-6 1,11-4-1,7-7 0,4-8 0,6-6 0,5-6 1,2-6-1,4-5 0,0-3 0,-1-3 0,-1 1 1,-3-1 0,-4 6-1,-4 1 2,-4 10-2,-6 6 1,-3 7 0,-3 13-1,-4 6 0,0 9 0,0 8 0,2 8 0,1 7 0,1 3 1,2 3 0,1-1 0,1-1 0,-4-6 1,0-2-1,-5-10 1,-6-4 0,-7-11-2,-9-7 0,-10-8 0,-7-5 0,-7-7 0,-3-5 0,-6-7 0,1-6 0,3-2 0,4-8-3,13-1-5,4-10-4,16 4-12,9-6-13,14-2-2,11-1 2,12-3 0</inkml:trace>
  <inkml:trace contextRef="#ctx0" brushRef="#br0" timeOffset="51566">6642 12511 69,'2'-19'32,"-2"19"-1,0 0 1,2 18-9,-1 13-11,-5 4-4,5 18 0,-5 3-2,4 10 0,-2-3-2,3 2 0,-3-11-1,3-6-2,-1-10 0,0-11-1,0-12 0,0-15 0,0 0 0,-3-19 0,2-6 0,0-6 0,0-10 1,0-6 0,1-5 0,1-5 0,0-4 1,2 0-1,2 1 1,2 1-1,2 7 0,2 5 0,2 7 0,4 9 1,3 9-2,1 6 0,1 9 0,4 7 0,-3 6 0,1 7 0,-2 6 0,-5 7 0,-3 3 0,-4 6 0,-7 1 0,-5 1 0,-6 2 0,-5-3 0,-3-3 0,-4-7 0,-1-2 0,0-5 0,2-7 0,2-1 0,5-6 0,2-3 0,10-2 0,0 0 0,0 0 0,5-12 0,5 9 0,1 0 0,5 5 0,0 2 0,2 6 0,0 6 0,1 4 0,-2 3 0,-1 3 0,-3 1 0,-3-1 0,-3 0 0,-4-1 0,-3-4 0,-4-4 0,-3-2 0,-3-2 0,-3-1 0,-3-4 0,-1-1 0,-3-2 0,-1-2 0,0 0 0,0-5 0,2 1 0,2-1 0,4-2 0,2 1 0,11 3 0,-10-13 0,10 13-8,6-18-3,7 6-25,0-2-2,4-5 0,2-1 0</inkml:trace>
  <inkml:trace contextRef="#ctx0" brushRef="#br0" timeOffset="52017">7102 12680 85,'0'0'31,"-9"16"2,11 4 1,4 6-20,-3 0-6,5 8-1,-3-3-1,2 5 0,-2-5-2,1-2-1,-2-9 0,1-4-1,-5-16-1,1 14 1,-1-14-1,0 0 1,-6-20 0,5 6 0,0-6 0,1-5 0,1-5-1,3-1 1,3-3 0,3 1-2,3 2 0,3 2 0,0 2 0,1 7 0,1 4 0,0 3 0,1 7-9,-5 1-23,4-2-6,2 1-1,2-3 1,5 1-1</inkml:trace>
  <inkml:trace contextRef="#ctx0" brushRef="#br0" timeOffset="53018">10576 12732 48,'10'-14'29,"-15"2"0,5 12 2,-21-18-9,3 8-9,-3 6-3,-9 0 0,0 11 0,-7 2-2,3 14 2,-4 3-3,5 11-1,2 3-1,6 7-1,7 1-1,8 1-1,9-3 0,9-2-1,8-7 0,9-4 0,5-7-1,3-7-1,5-5-2,-2-10-2,3-2-3,-6-11-5,5-2-14,-4-6-12,-4-7 1,-2-3 0,-3-6 3</inkml:trace>
  <inkml:trace contextRef="#ctx0" brushRef="#br0" timeOffset="53252">10749 12686 72,'0'0'34,"0"-18"-1,0 18 2,3 14-11,-6 2-13,5 13-3,-4 4-1,2 11-2,-3 6-1,2 6-1,-2 0-1,0-1-2,1-5-2,-1-10-3,5-4-5,-3-15-16,1-21-11,14 8 0,-2-23-1,6-8 3</inkml:trace>
  <inkml:trace contextRef="#ctx0" brushRef="#br0" timeOffset="53477">10972 12668 86,'-3'-12'34,"3"12"2,-14 11 3,1 10-21,7 16-6,-1 2-3,3 13-2,-2 1-2,4 6-2,1-2-2,3-1-3,0-6-1,0-9-2,3-3-6,-5-13-14,0-9-13,0-16-1,0 0 2,0 0-1</inkml:trace>
  <inkml:trace contextRef="#ctx0" brushRef="#br0" timeOffset="53672">10773 12982 103,'0'0'38,"-9"-8"0,9 8-1,15-13-23,6 8-8,3-4-3,4-1-3,5 2-4,0-3-3,5 7-5,-8-3-13,2 3-13,-1 6 1,-4 1 0,-1 6 2</inkml:trace>
  <inkml:trace contextRef="#ctx0" brushRef="#br0" timeOffset="54123">11161 13063 71,'-8'11'31,"6"1"1,2-12 0,0 0-14,8 14-7,1-16-3,7 7 0,-2-4-2,5 4 0,-4-1-1,2 4-1,-6 2-2,-2 3 0,-4 1-2,-5 2 0,-4 0 0,-4 2 0,-1-1 0,-1-2 0,-1-1 0,1-3 1,10-11-1,-12 15 0,12-15 0,0 0 0,0 0 0,14 9 0,-2-7 0,3 0 0,3 1 0,2 3 0,-1 4 0,0 1 0,-2 6 0,-3 1 1,-5 6-1,-4 3 0,-10-2 1,-4 2-1,-9-2 0,-4-3 0,-8-5 1,-4-2-3,-2-6 0,-2-11-3,6 1-4,-1-13-12,12-4-16,7-5 0,10-8 1,10-3 0</inkml:trace>
  <inkml:trace contextRef="#ctx0" brushRef="#br0" timeOffset="54483">11835 12677 71,'0'0'30,"-14"-16"2,-3 16 1,-5 6-13,-13-2-10,2 11 0,-9 5-1,2 13 0,-4 2-1,8 8-2,3 2-1,10 4-2,8-2 0,12-3-2,12-7 0,11-8 0,10-7 0,6-6-2,6-8-2,2-11-3,6-3-4,-5-13-10,1-4-18,-2-4-1,-5-6 2,-1-3-1</inkml:trace>
  <inkml:trace contextRef="#ctx0" brushRef="#br0" timeOffset="54695">12021 12629 96,'-15'0'35,"9"14"1,-1 3 2,-1 8-25,7 10-6,-2 2 0,4 9-2,-1-2-2,2 2-2,0-3-2,0-7-4,2-3-3,-3-15-12,1-7-17,-2-11 0,9-5 0,0-10-1</inkml:trace>
  <inkml:trace contextRef="#ctx0" brushRef="#br0" timeOffset="54913">12163 12559 95,'0'0'34,"0"-12"2,-3 25 1,-1 11-23,-4 6-6,6 12-1,-3 3-1,3 8-1,0 0-3,3-1-3,1-2-4,-1-10-6,5-4-18,-3-9-10,-2-10 2,-1-17 0,0 0-1</inkml:trace>
  <inkml:trace contextRef="#ctx0" brushRef="#br0" timeOffset="55483">12034 12886 96,'-7'-12'36,"7"12"0,5-16 0,6 2-19,9 5-10,1 0-5,4 1 0,0 4-5,-3 0-3,4 8-4,-9-1-4,3 11-6,-8-1-6,0 5 0,-4 2 1,-3 0 2,-1 1 7,-1 0 10,-1-2 9,-2-3 9,1-1 8,-1-2 2,2-3 1,-2-10 0,10 15-2,-10-15-5,15 10-5,-5-5-4,5 8-1,-4 1-2,3 8 0,-5 5-1,-1 4 0,-6 2-2,-2 3 0,-4-3 0,-6-2-1,-5-3 0,-2-6 0,-4-4 0,-1-5 0,0-6 0,0-3 1,2-5 0,2-2 0,4-5 0,3-3 1,4-4 0,4-2 0,4-1 0,5-2 0,4 1-1,4 2 1,4 3-2,3 2 0,2 4 0,1 3 0,1 4 0,-1 1-2,-3 4-1,-3-4-4,4 5-5,-6-5-21,2-4-6,0-4 1,-1-5 0</inkml:trace>
  <inkml:trace contextRef="#ctx0" brushRef="#br0" timeOffset="55709">12506 12918 100,'0'0'36,"0"0"1,18 4 0,-3-7-22,10 7-8,1-4-2,5 1-1,0-1-2,2 0-2,2 1-3,-3-4-4,2 4-10,-4-6-20,0-3-1,2 0 1,-2-7-1</inkml:trace>
  <inkml:trace contextRef="#ctx0" brushRef="#br0" timeOffset="56025">13479 12672 91,'16'-14'31,"-5"5"0,-11 9-1,-10-20-20,-3 20-2,-13 2 0,-3 12 0,-9 4 0,5 12-1,-2 3 0,5 6-2,7 3-1,7 3-1,11-3 1,10-1-4,12-6 0,6-4 0,8-7 0,5-7 0,3-5 0,1-11-3,2-3-3,-6-12-3,2-2-8,-9-9-21,-3-10-2,-5-4 3,-7-9 0</inkml:trace>
  <inkml:trace contextRef="#ctx0" brushRef="#br0" timeOffset="56282">13512 12025 80,'-9'-8'36,"1"7"1,8 1 1,-7 22-6,2-3-23,7 11-3,-3 3-1,2 8-1,-3 1-1,2 0-2,-1-3-1,1-4-2,0-5-3,-2-12-3,7-4-16,-5-14-14,11-2 0,-4-11 0,3-8 0</inkml:trace>
  <inkml:trace contextRef="#ctx0" brushRef="#br0" timeOffset="56493">13639 11997 78,'3'-20'34,"-3"20"2,0 0 2,0 0-8,-1 18-17,-2 4-6,2 10-1,-2 0-1,3 5-3,-1-2-1,2-5-3,3-2-3,-2-12-5,6-3-17,1-11-12,1-10 1,4-7 1,-1-11 0</inkml:trace>
  <inkml:trace contextRef="#ctx0" brushRef="#br0" timeOffset="56860">13693 11396 72,'-27'-36'33,"4"15"0,-3 8 2,4 13-19,1 16-5,-2 8-2,8 13-2,-2 4-1,11 7-2,4 0-1,8 1-1,6-6 0,9-7-1,7-10 0,6-10 1,5-9 0,2-9 0,2-10 0,-1-7 0,-4-6 0,-6-7 0,-8-7 0,-9-2 0,-11-2 0,-10 2-2,-9 3 0,-6 7 0,-4 10-2,-5 8-2,5 21-5,-2 6-11,7 15-17,8 12-3,5 8 3,7 10-2</inkml:trace>
  <inkml:trace contextRef="#ctx0" brushRef="#br0" timeOffset="57199">13928 12632 83,'0'20'37,"2"-5"0,8-3 2,10-2-8,2-8-22,9 0-2,-2-6-2,4 1-2,-1-3-1,1-1-2,-3 2-4,-4-4-2,0 6-9,-5-2-22,-2-4-2,2-1 1,0-3 0</inkml:trace>
  <inkml:trace contextRef="#ctx0" brushRef="#br0" timeOffset="57649">14654 12440 83,'9'-10'33,"-20"8"0,-4 6 2,-11 5-15,-3 4-13,1 12-1,-4 3 1,6 10-1,1 0-1,12 5-1,6-2 0,8-1-2,9-8-1,6-9 0,9-6-2,4-8-1,3-6 0,1-9-1,4-1-1,-3-8 0,1-1 1,-3-5 0,-4-1 0,-4-4 2,-4-1 1,-4 2 2,-5 2 0,-2 4 1,-7 4 1,-2 15 1,0 0 0,-9 10-1,2 9 0,1 9-1,0 6-1,0 7-2,1 4 0,1-2 0,3-2 0,1-4 0,5-3-6,-2-11-2,8-3-11,-2-14-20,3-12-1,4-12 3,1-8-1</inkml:trace>
  <inkml:trace contextRef="#ctx0" brushRef="#br0" timeOffset="57868">15023 12443 100,'-1'-27'35,"0"13"3,1 14-1,-13 3-22,10 21-5,-2 9-3,4 9-1,-2 5-2,3 6-1,1 3-3,1-3 0,2-2-3,-1-9-5,4-2-3,-7-14-10,3-7-15,-4-5-4,1-14 2,-11 6 1</inkml:trace>
  <inkml:trace contextRef="#ctx0" brushRef="#br0" timeOffset="58047">14912 12831 81,'-12'-14'37,"1"0"1,7 2 0,4 12-13,9-17-11,6 12-5,3-4-3,2 2-4,3 1-3,2-5-5,2 5-4,-6-4-13,2 4-14,0 1-2,-2 2 2,1 3-1</inkml:trace>
  <inkml:trace contextRef="#ctx0" brushRef="#br0" timeOffset="58439">15235 12775 88,'0'0'35,"12"20"-1,-12-20 2,12 15-18,-1 2-9,-4-2-2,1 8-3,-6 1 0,-1 6-2,-4 2 0,-5 3-1,-6-5 1,-1 2-1,-6-6-1,-2-3 1,-1-7-1,1-5 1,3-5-1,2-5 2,4-6 0,5-3 0,4-6 0,7-4 0,3-1-2,6-2 0,5 0 0,3-1 0,3 5 0,3 5 0,0 4 0,3 7 0,0 6 0,-2 6 0,-1 3 0,-1 4 0,-3 1 0,0-3 0,-1 1 0,-3-7 0,3 0-10,-6-13-17,3-4-13,3-7-1,1-7 2,1-5-1</inkml:trace>
  <inkml:trace contextRef="#ctx0" brushRef="#br0" timeOffset="58927">15813 12436 81,'-4'-36'32,"-1"11"0,-10 8 0,-6 2-19,0 12-2,-10 6-1,2 13 0,-4 5-2,5 14 0,1 5-2,8 8 0,6 1-2,9 3-2,7-4-2,9-2 0,9-4 0,5-7 0,4-8 0,4-9 0,4-8 0,1-10 0,4-5-3,-6-13-5,3-3-1,-7-15-2,2-1-2,-8-12 1,0 1 0,-8-7 2,-3 4 5,-3 2 4,-4 6 4,-2 11 4,-6 5 3,-1 27 1,-2-12 1,0 28 0,-7 6-2,4 13-2,-4 5-3,3 6-1,1 4-2,3 1-2,2-4 0,2-3 0,2-2-2,1-12-5,5-2-5,-4-10-23,4-13-5,2-7 2,1-11 0</inkml:trace>
  <inkml:trace contextRef="#ctx0" brushRef="#br0" timeOffset="59162">16343 12241 112,'0'0'36,"0"0"2,5 13-1,-12 7-28,3 11-4,-3 8-1,2 8 1,0 4-2,2 4-1,1 0-3,1-5-3,5 0-5,-3-11-12,1-7-17,2-5 0,-2-12 0,-2-15-1</inkml:trace>
  <inkml:trace contextRef="#ctx0" brushRef="#br0" timeOffset="59387">16138 12608 116,'-18'-12'38,"9"3"0,9 9-3,3-17-24,13 13-4,2-4-2,8 2-2,2 1-1,3 2-4,3 3-1,0-2-2,2 7-3,-3-3-2,3 8-7,-7-3-11,1 2-10,0 3 1,-6-3 2,0 5 2</inkml:trace>
  <inkml:trace contextRef="#ctx0" brushRef="#br0" timeOffset="59958">16584 12667 59,'-12'3'30,"12"-3"0,-16 8 2,7-8-10,9 0-8,0 0-3,0 0-3,0 0-1,0 0 0,17-17 0,-3 12-2,1-4-2,4 5 0,0-1 0,2 3-1,1 1-1,0 4 0,0 3 0,0 4 0,-2 4-1,-2 5 1,-3 1-1,-3 6 1,-5-1-1,-3 1-1,-9 0 1,-4-2 0,-6-4 0,-3-2-1,-3-6 1,-2-2 0,-1-6 0,1 0 0,6-4 0,2-2 1,6-3-1,9 5 0,-2-14 1,8 2-1,6 2 0,4 0 2,2 3-2,6 4 0,0 3 0,1 7 0,1 7 0,0 9 1,-1 9-1,-1 5 0,-2 3 1,-4 4 1,-5 1-2,-4-1 0,-6-4 0,-6-4 0,-9-9 0,-5-6 0,-6-10 0,-1-4 0,-2-7 0,2-4 0,2-8 0,3-4 0,7-2 0,-1-10-15,7 1-24,4-2-2,0-1 0,1-2 0</inkml:trace>
  <inkml:trace contextRef="#ctx0" brushRef="#br0" timeOffset="62955">5077 13128 48,'7'-11'26,"-7"-8"3,5 5-4,-3 1-7,-1-1-3,-1 14-3,3-18-3,-3 18-3,1-11 0,-1 11-2,0 0-1,0 0-1,0 0 0,0 0-1,0 0 1,0 0-1,0 14 1,1-1 0,-1 3 0,2 8 0,-1 2 0,1 6 1,0 3-1,1 3 0,0 1-1,1 2 0,1 2-1,2 0 0,1 0 0,2 2-1,0-1 2,2 2-2,0-2 1,1 2 0,1-3 1,0 0 0,0 0-1,1-1 1,0 0 0,3-2-1,-1-3 1,3 2 0,0-4-1,1 0 0,1-3 0,2 0 0,2-1 0,0 1 0,3-1 0,3 2-1,3 0 2,3 0-1,4 0 1,3 1-1,3 1 0,3 0 1,2 0-1,4-1 0,2 0 1,5 0 0,1 1-1,2 0 1,2 0 0,3-1-1,1 1 1,4-1-1,1-1 1,0 0-2,2 0 1,5-2 0,-1 0 0,6-3 1,1 0-1,3-3 0,1 0 0,1-1 1,3-3-1,4 0 0,0-3 0,1-1 1,0-1-1,3-2 0,2-3 0,2 0 1,2-3-1,-3-1 0,4-2 0,0-1 1,1-1-1,0-1 0,-2-2 0,1 0 0,1-1 0,-1 0 0,-1-2 0,0 2 0,-1-1-1,1-1 1,-1 2 0,0-1 0,-1-2 0,3 2 0,-2-3 0,3 2 0,-1-3 0,-1-1 0,2 0 0,-2-2 0,-1-1 0,-2-1 0,-3-3 0,-1-3 0,-1 1 0,-4-3 0,-5-3 1,-4-2-1,-4-3 0,-4-1 0,-5-1 0,-5-2 0,-4-1 1,-4-5-1,-4 4 0,-3-2 0,-4 0 0,-2-3 0,-4-1 0,-2-2 1,0-3-2,-2 2 2,-2-3-1,-1-2 0,-2-1 0,-2 1 0,-3-1 0,-4 1 1,-4 3-1,-1-2 0,-5 2 1,-2 3-1,-4 1 1,-2 2-1,-1 0 1,-1 2-1,-1 0 0,-2 3 1,-1 2 0,0 0-1,1 1 0,1 1 0,-1-1 0,0 2 0,2 0 0,2-1 0,-1 1 0,1 3 2,1-1-2,-2 3 0,1-2 0,1 2 0,-1 0 0,2 0 0,-1 2 0,0-1 0,0 0 0,1 0 0,-3 3 0,1 0 0,-1 2 0,-4 1 0,0 0 0,-2 4 0,0 1 0,-2 1 0,-3 10 0,5-18 0,-5 18 0,4-16 0,-4 16 0,4-14 0,-4 14 0,3-11 0,-3 11 0,0 0 0,0 0 0,0 0 0,0 0 0,0 0 0,0 0 0,-10-8 0,1 9 0,-3 2 0,-3 0 0,-4 2 0,-3 3 0,-4 2 0,-6 2 0,-1 3 0,-2 2 0,-1 1 0,1 1 0,1 0 0,3-2 0,4-2 0,4-1 0,5-3 0,5-2 0,13-9 0,0 0 0,0 0 0,0 0 0,23 1 0,-4-8 0,4-2 0,3-3 0,0-1 0,2-2 0,0 1 0,-2 0 0,-2 1 0,-1 2 0,-5 0 0,-2 2 0,-4 2 0,-3 1 0,-9 6 0,14-7 0,-14 7 0,10-2 0,-10 2 0,12 2 0,-12-2 0,17 7 0,-6-1 0,3 4 0,2 3 0,3 4 0,2 2 0,3 5 0,0 2 0,1-1 0,0 1 0,-1-4 0,-3-3 0,-3-5 0,-3-8 0,-1-4 0,-7-16-22,0-2-16,4-7-2,-1-8 1,2-8-1</inkml:trace>
  <inkml:trace contextRef="#ctx0" brushRef="#br0" timeOffset="64045">13239 12008 60,'-5'15'30,"5"-15"1,-3 15-3,3-2-9,-2-1-6,2 6-3,-5 0-2,0 2-2,-2-3-1,-3 1-1,-4-7 0,-2-1-2,-6-7 0,-1-6-1,-4-7 0,-4-6 1,-4-5-2,-1-3 1,-2-7 0,0-3 0,-1-3 0,2-3 0,1-3 0,6-1-1,4-4 2,6 0-1,4-2 0,9 2 0,6 1 1,9 1 0,7 2 1,5 6 0,5 2 0,3 5 0,6 2-1,0 6-2,0 2 0,0 7 0,-4 2 0,-2 3 0,-5 3 0,-3 1 0,-5 2 0,-4 2 0,-11 1 0,11-4 0,-11 4 0,0 0 0,3-19 0,-6 7 0,-1-4-4,-3-6-1,-2 1 0,-6-6 1,-2 4 0,-6-4 0,-2 5 1,-4 0 2,-2 3 0,0 4 2,0 2 0,2 4 1,7 2 1,4 3 0,3 1 1,15 3 0,0 0 0,0 0-1,18 1 0,3 2 0,4 0-3,5 3 0,4 1 0,2 3 0,1 4 0,-1 4 0,-2 1 0,-2 7 0,-3 2 0,-5 4 0,-4 2 0,-4 1 0,-4-2 0,-6 1 0,-4 0 0,-5-1 0,0-3 0,-6-3 0,4 3-14,-2-5-26,1-8-1,5-4 1,1-13-1</inkml:trace>
  <inkml:trace contextRef="#ctx0" brushRef="#br0" timeOffset="65350">8715 12895 110,'1'12'36,"-1"-12"2,21 2-7,4-2-22,7-5-2,7 3-2,4-3 0,3 1-2,-1-3-1,-2 0-2,-1 1-2,-7-6-2,-4 6-4,-11-10-10,-3 1-19,-3 0 0,-6-5 1,-2-1-2</inkml:trace>
  <inkml:trace contextRef="#ctx0" brushRef="#br0" timeOffset="65546">9034 12569 91,'-10'15'34,"0"3"2,5 9 1,6 7-21,-2 2-7,5 11-2,-3 0-2,2 5-3,0 0-6,-3-5-16,2-3-16,4-4-2,-2-17 2,7-7-2</inkml:trace>
  <inkml:trace contextRef="#ctx0" brushRef="#br0" timeOffset="66620">17704 12506 33,'-19'0'27,"11"4"3,-9-9 0,4 2-4,-2 4-8,-8-6-1,6 9-3,-6-8-2,5 9-2,0-6-2,5 4-1,1-1 0,12-2-2,4 11 0,16-3 1,9-3-6,12 2 0,11-1 0,11-1 0,6-1 0,4-3 0,-1-1 0,-5-2 0,-11-1 0,-11 0 0,-11 1 0,-12-3 0,-8 1 0,-14 4 0,0 0 0,-9-11 0,9 11 0,-21-11-6,10 8-4,-7-9-5,8 4-16,-2-5-8,-3-3 2,5-2 0,-3-5 3</inkml:trace>
  <inkml:trace contextRef="#ctx0" brushRef="#br0" timeOffset="66883">17926 12260 82,'-11'-1'34,"-1"0"1,12 1 2,0 0-18,1 10-6,17 1-3,-1 0-2,9 8-2,2 3-2,7 6 0,-1 5-1,0 3-3,-4 3 0,-4 0 0,-7 0 0,-8-2 0,-8-1 0,-8-1 0,-10-3 0,-8-5 0,-2 2 0,-7-10-13,4-3-25,1-3-1,4-9 0,9-5 0</inkml:trace>
  <inkml:trace contextRef="#ctx0" brushRef="#br0" timeOffset="68403">19262 12326 53,'0'0'28,"0"0"3,6-11-5,-6 11-6,0 0-3,3-12-4,-3 12-3,-1-10-2,1 10-2,-6-13-2,6 13 0,-9-13-2,9 13 0,-13-11 0,2 8-1,0 2 0,-3 2 0,-2 5 0,-2 3 1,-3 7 0,-1 7 1,2 3 0,2 6-1,5 4 2,3 0-2,10 3 1,5-4 1,10-1-4,7-7 0,7-5 0,3-6 0,2-7 0,-1-4 0,-1-7 0,-2-2 0,-8-7-5,0 1-7,-12-6-20,1-4-7,-3-1 1,-3-3 0,0-1 0</inkml:trace>
  <inkml:trace contextRef="#ctx0" brushRef="#br0" timeOffset="68743">19559 12168 85,'-9'9'32,"9"-9"3,-4 19 0,4-19-16,1 31-9,0-9-1,2 12-2,0-1-1,2 7-1,-2 1-2,1-2-1,-2 0-1,0-5-1,-1-4-1,-2-8-2,2 0-2,-4-11-3,3-11-11,0 0-18,0 0-1,11-18 1,-5-9 0</inkml:trace>
  <inkml:trace contextRef="#ctx0" brushRef="#br0" timeOffset="68997">19714 12130 83,'0'0'35,"0"0"0,0 0 1,0 0-14,0 31-12,-2-7-3,3 9-1,-3 4-2,4 8 0,-2 0-1,3 2-1,-2-2-1,0-3-1,1-2-2,-2-8-1,2-2-3,-5-11-4,6-2-12,-4-6-16,1-11 1,0 0 1,-11-17-1</inkml:trace>
  <inkml:trace contextRef="#ctx0" brushRef="#br0" timeOffset="69194">19575 12422 94,'0'0'37,"-12"1"0,12-1 1,0 0-20,9-3-9,4-1-2,1-1-3,2-2-3,4 1-4,-3-4-5,7 7-12,-3-2-16,-3-1-2,-1 4 1,-4-3-1</inkml:trace>
  <inkml:trace contextRef="#ctx0" brushRef="#br0" timeOffset="69763">19853 12499 91,'1'13'34,"-1"-13"1,0 0-1,0 0-19,0 0-5,16-5-2,-16 5-1,20-9-2,-9 7-2,3 3-1,-3 5-1,0 4 0,-3 7-1,-3 1 0,-5 6 0,-3 1 0,-3 1-1,-4 0 1,-2-2 0,-3-2 0,-1-3 0,0-4 0,1-4-1,3-3 1,1-3 0,11-5 0,-14 0 0,14 0 0,0 0 0,-1-12 0,1 12 0,12-13 0,-2 6 0,2 1 0,0 3 0,2 0 0,0 3 0,0 5 0,1 3 0,-1 4-1,0 7 1,-2 0 0,0 4 0,-2 0 0,-2 0 0,-4 1 0,-3-2 1,-3-1 0,-8-5-1,-3 0 2,-5-3-1,-4 0 0,-3-2 0,-1-4 0,-1-4-1,2-4-1,3-4-2,1-8-2,11-2-7,0-10-20,10-8-6,7-4 0,4-8 2</inkml:trace>
  <inkml:trace contextRef="#ctx0" brushRef="#br0" timeOffset="70110">20296 12273 56,'0'0'31,"0"0"-1,-11-10 0,11 10-9,-21 12-2,12 6-4,-6 0-2,6 10-3,-3 1-1,8 9-2,-1-2-2,7 3-1,3-4-2,6-4 1,3-4-3,1-5 0,4-7 0,-1-7 0,4-4-6,-3-12-3,4 1-10,-4-8-19,-3-9-1,2-4 1,-5-6-1</inkml:trace>
  <inkml:trace contextRef="#ctx0" brushRef="#br0" timeOffset="70354">20462 12188 102,'-8'5'35,"6"8"2,-2 6-4,-1 0-20,8 11-4,-4 1-2,5 7-1,-2 0-2,2 4-1,0-1-2,-1-3-2,2-5-2,-3-9-4,3-2-5,-5-8-21,0-14-5,0 0 0,13-16 0</inkml:trace>
  <inkml:trace contextRef="#ctx0" brushRef="#br0" timeOffset="70577">20586 12196 87,'0'0'35,"0"0"0,-1 11 3,1 12-21,-2-2-7,8 11-2,-2 1-1,3 9-2,-2 1-2,2 2-2,0-1-1,0-4-3,0-2-3,-6-11-4,3-1-17,-3-9-11,-1-17 1,0 0 0,0 0 0</inkml:trace>
  <inkml:trace contextRef="#ctx0" brushRef="#br0" timeOffset="70795">20495 12426 101,'0'0'36,"0"0"2,0 0 0,8 9-23,4-14-8,7 4-1,2-5-3,3 2-2,0-2-4,0-1-2,0 5-5,-6-5-13,-3 3-15,-2 2 0,-13 2 1,14-1 0</inkml:trace>
  <inkml:trace contextRef="#ctx0" brushRef="#br0" timeOffset="71275">20697 12477 79,'0'0'35,"-2"12"-1,2-12 2,0 0-19,12 1-5,-12-1-3,19 3-3,-7 2-1,2 7-2,-1 3-1,0 6 0,-2 5-1,-2 3-1,-4 2 0,-3 2 0,-4-2-1,-4 2 1,-4-4 0,-2-1-1,-4-4 1,-1-4 0,-2-3 0,0-3 0,-1-3 0,0-7 0,1-1 0,3-5 1,0-3 0,4-5-1,2-1 2,2-2-1,3-2 1,4 2 0,2-1-1,5 2 1,-6 12 0,19-13 0,-5 12-2,4 3 0,0 5 0,4 4 0,1 2 0,-1 2 0,2 0 0,-2 0 0,-1-1 0,-1-3 0,-1-2-9,-5-11-14,-1-4-16,1-5-1,-1-6 1,0-5 0</inkml:trace>
  <inkml:trace contextRef="#ctx0" brushRef="#br0" timeOffset="71831">20920 12357 13,'0'0'19,"10"-4"1,-10 4-1,0 0 1,0 0 0,9-6 0,-9 6-2,0 0-1,0 0-1,0 0-2,9 3-3,-9-3-1,0 0-1,0 0-1,14 9-1,-5-7-1,8 4-1,2-2-2,8 3-3,3-3 0,2 1 0,2-1 0,1-2 0,-2 0 0,-1-2 0,-4 0 0,-6-3 0,-3 1 0,-7-6-3,0 5-8,-12 3-19,6-18-10,-6 18 0,6-22 1,-2 11-1</inkml:trace>
  <inkml:trace contextRef="#ctx0" brushRef="#br0" timeOffset="72222">21833 12283 76,'0'0'31,"0"0"0,-1-14 1,-8 5-22,9 9-3,-16-16-2,6 11 0,-5-2 1,3 7-1,-5 0 0,2 6 0,-4 2 0,3 7 0,-1 4-1,5 5 1,3 4-1,8 6 0,5 0 0,10 3-1,8 0 0,8-4-3,6-2 0,4-6 0,4-5 0,0-9-2,4-3-5,-6-15-9,-1-4-23,-2-5-1,-5-7 0,0-6 0</inkml:trace>
  <inkml:trace contextRef="#ctx0" brushRef="#br0" timeOffset="72653">21781 11693 92,'0'0'34,"0"0"3,0 0-4,-6 17-17,8 6-5,-6 1-2,4 10-2,-3 1-2,2 4-1,-2 0-2,2-4-2,0-4-5,-1-8-2,5-4-15,-1-7-16,-2-12-1,0 0 0,10-14 0</inkml:trace>
  <inkml:trace contextRef="#ctx0" brushRef="#br0" timeOffset="73320">21663 10831 55,'0'0'31,"-20"-15"0,20 15-3,-16-5-7,4 3-5,1 11-2,-5 3-5,1 13-1,-3 3-2,1 10 0,0 3-2,2 4-1,3 1 0,6 1-1,3-8 1,8-4 0,3-8 0,7-5 0,2-10-1,6-4 0,0-10 0,3-6-2,1-6 0,-3-6 0,-2-5 0,-1-5 0,-6-3 0,-3-3 0,-6-1 0,-6-2 0,-7 2 0,-3 3 0,-4 5 0,-4 4 0,0 7 0,-1 4 0,3 6 0,2 3 0,5 4 0,1-3-8,8 4-2,0 0-11,5-10-18,5 5 0,2-3 1,4 2 1</inkml:trace>
  <inkml:trace contextRef="#ctx0" brushRef="#br0" timeOffset="73606">21776 10697 56,'0'0'33,"0"0"1,0 0 1,2 12-9,-2-12-8,0 0-3,12 1-4,0 2-3,-3-4-2,4 3-2,2-3-2,0 1-1,1-2-2,0-3-1,-2 2-2,-1-7-3,1 5-7,-4-7-18,-3-2-6,-1-1 0,-5-5 0,0 1 2</inkml:trace>
  <inkml:trace contextRef="#ctx0" brushRef="#br0" timeOffset="73856">21726 10445 74,'-12'13'33,"-2"1"0,5 8 2,1 7-21,-3-1-3,7 11-2,-3-3-3,5 2-1,1 0-2,3-5-2,5-3-2,0-9-2,5-4-3,-1-10-7,5-4-15,3-3-8,-2-11 2,4-1-1,-3-9 2</inkml:trace>
  <inkml:trace contextRef="#ctx0" brushRef="#br0" timeOffset="74081">21911 10530 54,'0'0'33,"13"-10"1,-3 13 1,6 4-10,5 12-8,-3 1-4,5 10-3,-5 0-3,2 5-3,-5 1-1,-4 2-2,-5-2-3,-7-4 0,-3-4-4,-6-7-3,4-4-18,-2-5-10,-2-10 1,10-2-1,-8-15 3</inkml:trace>
  <inkml:trace contextRef="#ctx0" brushRef="#br0" timeOffset="74779">22256 10705 77,'-7'20'34,"3"4"0,-1-1 0,1 1-21,5 9-4,-4-4-2,5 4-2,-2-4-2,2-1-1,0-6 0,1-2 0,-3-7 0,0-13 0,1 13-1,-1-13 1,0 0 0,7-18-1,-4 5 0,1-5 0,1-5 1,2-2-1,0-3 0,0 2-1,1 2 2,-2 3-1,0 3 1,-1 7 0,-5 11-2,9-2 1,-3 13-1,2 5 0,0 3 0,1 4-1,1 2 0,3 0 1,-1 0-1,0-3 1,0-3 0,-1-7 1,-2-2-1,1-4 1,0-5-1,-1-4 1,-9 3 0,15-17-1,-6 2 0,0-4 0,0-4 1,2-3 0,1-2 0,-2 1 0,0 2 0,0 2 0,-2 6 1,-2 4-2,-6 13 0,0 0 0,11 0 0,-9 10 0,0 6 0,1 1 0,2 4 0,-1 0-3,3 1-1,-1-5-1,4 0-2,-10-17-4,21 20-6,-11-20-10,6-2-9,1-2-1,0-7 1,3 0 2</inkml:trace>
  <inkml:trace contextRef="#ctx0" brushRef="#br0" timeOffset="75380">22828 10779 18,'0'0'20,"-1"-19"1,1 19-2,-7-11 0,7 11-3,0 0-1,-10-7-2,10 7 1,0 0-2,0 0 0,0 0-3,0 0-1,0 0-1,0 0-2,-11-1-1,11 1-1,-16 3 0,7-1-1,-6 1 0,-1 4 1,-2 3-1,0 3 0,-1 2-1,4 6 0,2 1 0,3 3 0,4-2-1,4-1 1,4-1-1,4-2 0,4-5 1,1-5-1,2-4 1,2-3 0,0-4-1,2-4 1,-2-2 0,1-2 0,-2-1-1,-2-2 1,-1 0 1,-1 3-1,-10 10-1,11-14 1,-11 14-1,0 0 0,0 0 0,11 14 1,-5 4-2,1 3 1,2 7 0,5 6 1,3 5-1,-1 4 1,1-1-1,-4 0 1,-2-2-1,-5-4 1,-5-6-1,-8-5 0,-7-9 1,-3-6-1,-6-4 0,-2-6-2,1-4 0,-1-8-4,5-2-3,0-13-14,7-2-17,10-7 2,4-7-1,9-4 1</inkml:trace>
  <inkml:trace contextRef="#ctx0" brushRef="#br0" timeOffset="76178">23099 10664 60,'-13'6'33,"2"8"0,-2 1 1,1 3-12,9 10-11,-2 1-2,6 8 0,-3-2-3,5 4-2,-1-5-1,3-3 0,-2-6-2,1-4 0,-3-8 0,-1-13 0,0 12 0,0-12 0,0 0 0,-5-14 0,0 2 0,0-5-1,-2-5 2,-1-5-1,1-3 1,-2-3-1,1-2 0,1 0 0,2 2 0,3 2 0,3 5 0,2 4-1,6 5 0,2 3 0,2 4 0,5 6 0,0 4 0,2 3 0,-1 5 0,1 5 0,-2 6-1,0 3 1,-4 2 0,-3 3 0,-3 2-1,-5 0 0,-4-3 0,-3-2 0,-3-6 0,-2-1 1,1-6-1,-2-1 1,10-10 0,-14 8 1,14-8-1,0 0 1,-8-2-1,8 2 1,4-11-1,-4 11 0,12-15 1,-3 9-2,1 0 1,0 5-1,2 2 0,1 6 0,-1 4 1,1 3 0,-1 4-2,-4 1 2,0 1 0,-2 1 1,-4-1-1,-2-3 1,-5 0 0,-4-3-1,-2-4 1,-2-1 0,-2-3-1,1-1 1,-1-5-1,2-4 0,1-1-2,2-8-2,5 0-3,-3-12-9,8 0-22,2-6-2,4-4 3,4-1-2</inkml:trace>
  <inkml:trace contextRef="#ctx0" brushRef="#br0" timeOffset="76561">23320 10711 89,'11'20'36,"-1"2"1,1 7 0,3 6-23,-4-1-5,5 6-2,-5-3-4,2 0-1,-4-4 0,0-5-1,-2-8 0,-2-4 1,-1-5-1,-3-11 0,0 0 1,0 0-1,0 0 1,0 0 0,0-22 0,-1 4 0,-1-4 0,1-6-2,-1-4 0,2 1 0,2-1 0,0 2 0,2 3 0,1 4 0,1 3 0,1 7 0,-7 13 0,12-15 0,-12 15-2,12-6-7,-3 13-16,-9-7-15,15 18 0,-6-6 0,-1 5-2</inkml:trace>
  <inkml:trace contextRef="#ctx0" brushRef="#br0" timeOffset="77808">22123 12301 9,'0'0'13,"0"0"-1,0 0-1,0 0-1,0 0-1,0 0-1,0 0 1,0 0 2,0 0 0,0 0 1,0 0 0,0 0 0,0 0 0,0 0-2,0 0 1,0 0-3,0 0 0,0 0-2,0 0 0,0 0 1,0 0 0,0 0-1,14 4 1,-3-2-1,8 1 0,1-3-1,7 2 0,2-2-1,1 0-2,-2-1-2,-1 1 0,-5 0 0,-4-1 0,-5 1 0,-13 0 0,12 0 0,-12 0 0,0 0 0,0 0-5,0 0-2,0 0-3,0 0-10,9 1-17,-9-1-3,15-4 2,-6-2 0</inkml:trace>
  <inkml:trace contextRef="#ctx0" brushRef="#br0" timeOffset="78291">22725 12262 40,'0'0'28,"0"0"1,0 0-3,0 0-9,-7-15-2,7 15-4,0 0-2,0 0-2,-2-13-2,2 13 0,-9-1-1,9 1-1,-16 8 1,4 2 0,-4 1 1,-1 8 0,-3 2 1,1 6-1,0 0 0,5 4-1,3 0 0,7 1 0,3-4-2,7 0 1,5-4-1,5-5 1,3-2-3,4-4 0,0-4 0,0-4 0,2-3 0,-2-3 0,-2-2 0,-2-2-2,-1 0-4,-5-8-3,3 6-10,-5-6-20,-1-4-1,1-2 1,-2-5 0</inkml:trace>
  <inkml:trace contextRef="#ctx0" brushRef="#br0" timeOffset="78539">22924 12174 83,'0'0'36,"0"0"0,-7 22 0,1-11-21,9 15-6,-5 1-2,5 10 0,-4-1-2,3 5-2,0 0-1,1-2-1,0-4-3,-1-7-2,2-3-2,-5-13-6,1-12-20,10 11-7,-10-11 2,11-21-1</inkml:trace>
  <inkml:trace contextRef="#ctx0" brushRef="#br0" timeOffset="78781">23049 12153 69,'0'0'37,"0"0"0,2 12 1,-4 1-11,6 14-16,-2 1-3,3 9-2,-1 4-1,3 2-2,0-2-2,1-1 0,1 0-4,-3-9-2,3 1-5,-6-15-10,0-4-18,-3-13-1,2 11 2,-2-11-2</inkml:trace>
  <inkml:trace contextRef="#ctx0" brushRef="#br0" timeOffset="78976">22962 12456 83,'-8'-5'38,"8"5"-1,0 0 1,5-23-19,10 15-11,-2-5-2,6 1-3,2 1-3,1-2-4,4 5-3,-5-3-9,2 8-15,-2 1-7,-4 2 1,-1 6-1</inkml:trace>
  <inkml:trace contextRef="#ctx0" brushRef="#br0" timeOffset="79411">23232 12483 61,'0'0'34,"8"22"0,-8-22 0,8 9-14,2 0-7,-10-9-4,16 14-3,-16-14-1,12 23-1,-9-6-1,0 4-1,-4 2 0,-1 2-1,-4 1 0,-1 0-1,-5-4 0,-2-1 0,-2-4 0,-2-3 0,0-3 1,1-3-1,2-3 1,1-2 1,3-3 0,11 0 0,-10-7 0,10 7 1,3-15 0,-3 15 0,15-20-1,-3 10 0,0 0-1,5 3 1,-1 3-2,3 3 0,-1 3 0,3 3 0,-2 0 0,1 2 0,-2 2 0,-1-2 0,-2-2 0,-3-2-6,2-1-3,-14-2-11,13-15-19,-6 4-1,0-5 0,0-4 1</inkml:trace>
  <inkml:trace contextRef="#ctx0" brushRef="#br0" timeOffset="79757">23632 12242 65,'5'-12'31,"-5"12"2,2-18-1,-12 10-18,10 8-3,-25-4 0,11 11-2,-10 2-1,5 9 0,-5 3-1,6 8-1,-1 3-1,5 4-1,4 0-1,6 3-1,5-5 0,4-2 0,4-5 0,4-5-2,2-6 0,3-6 0,4-6 0,0-8-3,5-4-1,-3-10-3,4 1-4,-5-15-10,5 2-10,-6-5-8,-1-3 1,-3-3 1</inkml:trace>
  <inkml:trace contextRef="#ctx0" brushRef="#br0" timeOffset="79946">23800 12149 52,'1'-14'34,"-1"14"0,0 0-2,0 0-4,-15 21-8,17 8-6,-7 0-4,7 10-3,-3 1-2,5 3-2,-1-4-2,2-2-1,2-3-4,-3-12-4,5 2-11,-2-12-20,-7-12 0,15-5 0,-7-11-1</inkml:trace>
  <inkml:trace contextRef="#ctx0" brushRef="#br0" timeOffset="80187">24026 12054 96,'-9'-1'39,"9"1"0,-14 27 1,9-8-20,7 12-11,-1 1-3,7 6 0,-1 2-6,5 4 0,3-2 0,1-2 0,1 1-6,-5-12-6,7 2-19,-8-9-10,-6-9 1,-5-13 0,0 0 0</inkml:trace>
  <inkml:trace contextRef="#ctx0" brushRef="#br0" timeOffset="80395">23878 12372 112,'-10'-5'37,"10"5"3,4-11-5,12 5-24,1-4-4,7 2-2,2-1-1,7 0-2,3 2-2,-3 0-4,4 4-3,-2-4-5,11 8-16,-7-2-9,2 0-2,-1 0-1,-4 0 3</inkml:trace>
  <inkml:trace contextRef="#ctx0" brushRef="#br0" timeOffset="80929">24468 12288 67,'0'0'37,"31"10"-1,-31-10 3,0 0-10,0 0-10,0 0-6,0 0-3,0 0-5,0 0-5,40-3 0,-40 3 0,0 0 0,41 8 0,-41-8 0,0 0 0,26 37 0,-26-37 0,4 38 0,-4-38 0,-3 40 0,3-40 0,0 0 0,-15 46 0,15-46 0,0 0 0,0 0 0,0 0 0,0 0 0,0 0 0,0 0 0,0 0 0,0 0 0,0 0 0,0 0 0,0 0 0,34 0 0,-34 0 0,32 20 0,-32-20 0,34 39 0,-34-39 0,29 52 0,-29-52 0,19 56 0,-19-56 0,1 47 0,-1-47 0,0 0 0,-37 47 0,37-47 0,-43 15 0,43-15 0,-43 9 0,43-9 0,-35 4 0,35-4 0,0 0 0,0 0 0,0 0 0,-19-37-3,19 37-38,9-35 0,-9 35-2,10-55 1</inkml:trace>
  <inkml:trace contextRef="#ctx0" brushRef="#br0" timeOffset="84724">21759 12978 32,'0'0'18,"7"-12"1,-7 12 2,9-10-1,-9 10-2,9-12-4,-9 12-1,0 0-2,9-15 0,-9 15-3,0 0-1,0 0-2,0 0 0,0 0-2,6 13 0,-6 3 0,0 6-1,0 7 0,-1 6 1,0 7 1,0 4-1,2 2 0,-2-4-1,4-1 1,-1-7-1,1-4-1,0-6 0,1-8-1,-1-5 0,-3-13 0,4 14-2,-4-14-2,0 0-4,0 0-10,-3-10-19,3 10-1,-1-12 2,1 12-2</inkml:trace>
  <inkml:trace contextRef="#ctx0" brushRef="#br0" timeOffset="88281">21790 14076 41,'9'-4'28,"-9"4"1,0 0-3,6-16-3,-6 16-8,-1-14-2,-3 4-4,4 10-3,-15-12-2,5 9 0,-7 0-1,-1 5 0,-5 2 0,1 6 1,-4 5-1,2 5 1,2 2-1,3 3 1,7 1-1,5 2-1,7-2 0,7-1-1,5-6 0,8-3 0,2-4-1,4-4 0,1-4-2,-1-5-1,1-2-3,-5-6-5,2 2-7,-8-5-11,-4-2-7,1 1 1,-6-2 0,0 4 2</inkml:trace>
  <inkml:trace contextRef="#ctx0" brushRef="#br0" timeOffset="88558">21885 14091 34,'0'0'29,"9"-10"3,-9 10-1,0 0-7,13 3-4,-13-3-4,7 26-3,-7-8-5,3 7-2,-2 2-2,2 5-1,-2-6-2,1 1-1,0-5-2,-1-5-3,4 0-9,-5-17-21,0 0 1,14 6-1,-7-17 0</inkml:trace>
  <inkml:trace contextRef="#ctx0" brushRef="#br0" timeOffset="88741">22065 14026 69,'0'0'34,"0"0"0,-6 19 2,5 5-17,-2 0-7,6 9-3,-4 0-2,5 4-2,-1-2-2,2 0-2,1-3-3,-2-9-3,3 3-12,-5-7-18,-2-9-2,0-10 1,0 0 0</inkml:trace>
  <inkml:trace contextRef="#ctx0" brushRef="#br0" timeOffset="88943">21915 14262 86,'0'0'35,"3"10"-1,8-10 1,9-8-19,4 7-11,0-3-2,3 1-4,-1 2-6,-5-3-13,1 0-14,-2 4 0,-6-4-2,0 3 2</inkml:trace>
  <inkml:trace contextRef="#ctx0" brushRef="#br0" timeOffset="89409">22185 14275 85,'0'0'34,"0"0"1,15 5 1,-15-5-22,22-1-4,-10-1-3,2 5-1,-2 0-3,2 4 0,-5 3 0,-1 4-2,-5 3 0,-1 3 0,-4-1-1,-2 2 0,-4 0 0,-2-2 0,-4-4 0,-1-2 0,-1-4 0,-1-2-1,0-3 1,1-4 1,2-2-1,3-2 0,1-3 1,10 7 0,-8-14 0,8 14 0,3-15 0,-3 15 0,15-14-1,-3 9 1,2 2 0,3 2 0,-1 2-1,1-1 1,-2 2-1,0 0 0,-2 2-1,-3-2 0,-10-2-3,14 1-2,-5 1-8,-9-2-16,13-7-9,-2 0 2,0-5-1,2-1 2</inkml:trace>
  <inkml:trace contextRef="#ctx0" brushRef="#br0" timeOffset="89748">22542 14192 53,'9'-6'28,"-8"-6"2,-1 12 1,0-10-16,0 10-4,-11-10 1,0 7-2,3 9-1,-8 1 0,4 8-2,-4 1 0,3 9-1,-2 2-1,3 4 0,1 1-2,6-2 0,4-1 0,5-2-1,4-5-1,4-2 1,4-5-2,4-5 0,2-5 0,2-3-2,2-4-1,-1-5-1,3 2-3,-3-13-6,3 3-13,-2-6-13,-4-5 2,0 1-1,-5-3 2</inkml:trace>
  <inkml:trace contextRef="#ctx0" brushRef="#br0" timeOffset="89982">22798 14163 58,'0'0'34,"0"0"-1,0 0 2,0 0-9,-12 8-11,15 6-4,-6 0-2,3 8-2,-2 4-2,2 6 0,-1 1-1,2 2-2,1-1-1,0-4-1,1-2-2,-1-9-2,3-2-5,-5-17-15,0 0-14,10 2 0,-4-15 0,2-5 0</inkml:trace>
  <inkml:trace contextRef="#ctx0" brushRef="#br0" timeOffset="90222">22900 14116 78,'0'0'36,"0"0"-1,0 0 2,-5 17-19,3-1-8,4 10-2,-1 2-2,4 11-1,-1 1-1,3 4 0,0 0-3,0-2 0,1-3-3,-1-9-2,1-1-3,-7-13-10,1-4-20,-2-12-2,0 0 2,-10 5-1</inkml:trace>
  <inkml:trace contextRef="#ctx0" brushRef="#br0" timeOffset="90456">22720 14414 90,'0'0'35,"0"0"1,9-3 2,6 1-22,5-6-9,5 0-3,0-1 0,3 1-2,-4 1-1,-1-1-3,-3 5-3,-7-7-7,3 8-13,-6-4-12,-10 6 0,10-12 0,-10 12 1</inkml:trace>
  <inkml:trace contextRef="#ctx0" brushRef="#br0" timeOffset="90988">22968 14319 64,'0'0'33,"11"4"0,-11-4 1,14-4-15,1 9-5,-3-5-4,7 6-2,-2-2-2,4 7-1,-1 2-1,2 2-1,-2 2-1,1 2 0,-4 1-2,-2 0 1,-3-2-1,-6 1 0,-2-4 0,-3-1 0,-5-3 1,4-11-1,-17 16 1,5-11-1,-1-3 1,-1-1-1,1-1 0,3-1 1,1-1-1,9 2 0,0 0 0,-6-14 0,6 14-1,14-11 1,-5 6 0,2 2-1,2 2 0,-2 3 1,1 3-1,-1 4 1,-4 3-1,-4 3 1,-2 2 0,-4 3 1,-2 0 0,-4 0 0,-4-1 0,-1-2 0,-4-2 1,0-1-1,-1-3 1,2-2-2,1-3 2,3 0-2,4-4 0,9-2-2,-12-1-3,12 1-11,-10-16-23,11 5 0,0-4 0,1-2-1</inkml:trace>
  <inkml:trace contextRef="#ctx0" brushRef="#br0" timeOffset="101091">2685 9237 14,'-9'-3'10,"9"3"1,-10-2 0,10 2-1,-8 0 0,8 0-2,0 0-2,0 0 0,-10-1-2,10 1-1,0 0 0,0 0 0,0 0 0,0 0-1,0 0-1,0 0 1,11-1 0,-11 1-1,13 0 1,-13 0 0,18-1-1,-8-2 2,2 3 0,2-2 0,1 2 0,4-4 0,1 3 1,4-3-1,5 2 0,1-1 0,3-1 0,1 2-1,2 1 1,0 0-1,0 1-1,0 1 0,1 1 0,-3 2-1,1-3 1,1 2-1,2-1 0,1 0 0,1-2 1,1 0 1,1 1-1,1-2 1,1 0 0,-2 1-1,-2 0 1,1 0 0,-1 1-1,-4 0 1,0-1-1,-1 0 0,-1 2 1,-1-2 0,2 2 0,-3-2 0,2 1 0,-1-2 0,0 1 0,-1-2 0,-2 2 1,-1-1-2,-2 1 1,-2 0 0,-2 1-1,-4 1 0,-2 0-1,0 0 1,-5 2-3,3 0-11,-3 1-18,-12-5 0,0 0-1,-2-30-1</inkml:trace>
  <inkml:trace contextRef="#ctx0" brushRef="#br0" timeOffset="102921">12807 9315 10,'0'0'7,"0"0"0,0 0 0,0 0 0,0 0 0,0 0-2,-11-13 1,11 13-1,0 0 0,-12-6-1,12 6 0,-12-2-1,12 2-2,-14-1 1,6 1-1,8 0 1,-15 1 2,15-1-1,-14 0 0,14 0 1,-10 1 1,10-1 0,0 0 0,-10 1 0,10-1 1,0 0-1,0 0 0,0 0 1,0 0-1,0 0-1,11 1 0,-11-1-1,17-1 0,-4 1-2,1-1 1,3 0-1,0 0-1,3 0 1,1-1 0,2 0 0,0 1 0,3-1-1,3-1 1,0 1-1,2 1 1,2 0-1,0-1 0,4 1 2,1 1-2,-1 1 0,0 1 1,2-1-1,0 0 1,0 0 0,1 0 0,0 0 0,1 1 0,0-2 1,1 0-1,1 1-1,-1-1 1,1 1 0,1-1-1,-1 0 0,-2 0 1,0 0-1,-2 0 0,-1-1 0,-2 0 1,-1-1-1,-1 1 0,-2 0 1,0 1 0,-2-1 0,-1 1 0,0-1 0,1 0 0,-1-1 0,1 1 0,-2-1 0,1 1 0,-1 0-1,0-1 0,0 0 1,-1 2-1,-3-1 1,0 0-1,-3 0 1,0 1 0,-3 0 1,-1 0-1,0 0 0,-2 1 0,-1-1-1,-2 1 1,-2 0-3,-10-1-2,17 1-9,-17-1-17,10-3-1,-10 3-1,8-18 0</inkml:trace>
  <inkml:trace contextRef="#ctx0" brushRef="#br0" timeOffset="105613">21675 15793 62,'9'-7'30,"-9"7"-2,0 0-3,9 3-10,-9 9-7,5 16 1,-5 11-4,4 17 1,-5 13-1,2 22 1,-7 9 0,3 16-2,-5 3 0,3 5-1,-1-5 1,5-5-1,1-13-1,4-14-1,3-13-1,1-17-3,2-12-1,-4-17-2,5-7-4,-11-21-3,10 6-10,-10-6-14,0-24 2,-4 4-1,-8-9 2</inkml:trace>
  <inkml:trace contextRef="#ctx0" brushRef="#br0" timeOffset="105966">21304 16832 82,'21'40'36,"9"5"0,3 6 2,4-2-24,4 7-8,1-3-1,7 6 1,-4-8 0,4-3 0,-3-13-2,0-9 1,1-18-3,1-12 1,0-17-2,-4-17-1,0-18-1,-3-15-2,-4-10 1,-5-12-1,-7-2-4,-9-10-17,-5 6-15,-8 5-1,-5 8 1,-3 9 0</inkml:trace>
  <inkml:trace contextRef="#ctx0" brushRef="#br0" timeOffset="109483">24181 8809 18,'0'0'17,"2"-10"2,-2 10 0,0 0 0,0 0-3,0 0 2,0 0-3,0 0-1,0 0-2,0 0-1,0 0-2,0 0-2,0 0 0,9 0-2,1 0-1,3 2 0,7-1-2,3 4 0,2 1 0,1 2-1,-26-8 2,48 27-1,-48-27 1,35 35-1,-23-14-1,-7 1-1,-9 0 1,-5 1-1,-6-2-2,-4-3 1,-1 1-1,-3-3 1,-1-3 1,2-2 1,5-3-1,4-2 0,5-3 0,8-3 1,0 0-1,0 0 0,0 0-1,19 6 1,-1-3 0,0 4 0,4 3-1,0 5 1,-22-15 2,41 37-2,-26-12-1,-4 2 2,-10 1-1,-4 1 0,-8-2 1,-6-2-1,-7 1-1,-8-3 2,-1-3-1,-2-3 0,0-3 0,1-6-1,5-1-2,4-7-1,11 0-4,3-12-6,12-1-14,6-2-8,2-8 1,8-1-1,0-7 2</inkml:trace>
  <inkml:trace contextRef="#ctx0" brushRef="#br0" timeOffset="110341">24601 8610 1,'0'0'17,"0"0"2,0 0 3,0 0-8,0 0 3,2 41-2,-2-41 2,0 0-1,-15 56-1,15-56-3,-10 48-1,10-48-3,-5 57-1,5-57-1,-2 56-1,2-56-1,-2 49 0,2-49-1,-1 36-1,1-36 0,0 0-1,0 0 0,0 0 0,0 0 0,0 0 0,0 0 0,0 0 0,0 0 1,0 0-1,0 0 0,0 0 0,0 0 0,0 0 0,0 0 0,0 0 0,0 0 0,0 0-1,0 0 1,0 0-1,0 0 0,0 0 0,0 0 0,0 0 0,0 0-1,39-9 1,-39 9 0,0 0 0,38-33-1,-38 33 1,0 0 0,40-48-1,-40 48 1,23-38 1,-23 38-1,15-45 0,-15 45 1,1-46 0,-1 46-1,-17-44 1,17 44-1,-31-30 0,31 30-1,-38-9-1,38 9-2,-31 18-2,31-18-3,-14 45-5,14-45-11,2 69-11,0-34 0,2 4 2,-4-39 1</inkml:trace>
  <inkml:trace contextRef="#ctx0" brushRef="#br0" timeOffset="110708">24195 9555 85,'-33'17'34,"7"5"1,5-6 0,2 1-25,12 5-2,10-5-3,13 1 0,12-7-1,17-1-1,6-7 3,8-2-2,0-5 0,2-4-2,-5-2-1,-6 0-3,-11 2-2,-9-3-3,-30 11-11,39-8-8,-39 8-12,0 0 2,0 0-1,0 0 2</inkml:trace>
  <inkml:trace contextRef="#ctx0" brushRef="#br0" timeOffset="110942">24113 9979 106,'-17'18'36,"7"-10"1,10-8-2,16 6-31,7-12-1,11 0-2,10-5 1,5 0 0,1-3-2,2-5-4,-3 6-11,1-2-19,-16-4-1,-34 19 0,42-33-2</inkml:trace>
</inkml:ink>
</file>

<file path=ppt/ink/ink3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6:03:03.011"/>
    </inkml:context>
    <inkml:brush xml:id="br0">
      <inkml:brushProperty name="width" value="0.05292" units="cm"/>
      <inkml:brushProperty name="height" value="0.05292" units="cm"/>
      <inkml:brushProperty name="color" value="#7030A0"/>
    </inkml:brush>
  </inkml:definitions>
  <inkml:trace contextRef="#ctx0" brushRef="#br0">5860 6155 6,'-14'-2'15,"14"2"-2,-15 2-3,15-2 1,0 0 1,0 0-1,0 0 1,0 0-2,0 0 0,16-2-1,2-1-2,3 0-1,8-1-1,6-1 0,10 1 0,5 1-1,7-1-1,0-1 0,5 3 0,1-1-1,0 0-1,-3 0 0,-4 0 0,-5 0 0,-6 1-1,-6-2 1,-5 1-1,-8 0 0,-5 0-1,-5 2-2,-6-3-3,-10 4-6,12 0-7,-12 0-8,0 0-3,0 0 2,0 0 1</inkml:trace>
  <inkml:trace contextRef="#ctx0" brushRef="#br0" timeOffset="503.0503">6011 6385 20,'-14'7'19,"14"-7"-3,-9 5 1,9-5 2,0 0-1,0 0-3,0 0-2,0 0-2,0 0-2,0 0-1,0 0-1,0 0-1,0 0-2,19 0-1,-2-3 0,6-2-1,6 0 0,6-1 0,5 0-1,3-1 1,3 1 0,0 1-1,-1-1 1,-5 1-2,-2 1 1,-6 1-1,-3-1 1,-7 2-2,-3 0-3,-4 2-5,-6-1-20,-9 1-2,12-11-2,-11-5 0</inkml:trace>
  <inkml:trace contextRef="#ctx0" brushRef="#br0" timeOffset="32711.2708">7136 3142 5,'0'0'10,"0"0"-2,-8-11 0,8 11-1,0 0-1,0 0 0,0 0-1,0 0 2,0 0-1,0 0 0,0 0-1,0 0 1,0 0 0,0 0-1,0 0-1,0 0 1,0 0-1,0 0-1,0 0 0,0 0-1,-11 12 0,9 0-1,-3 1-1,0 6 1,-1 3-1,-2 4 1,0 2-1,0 2 0,-1 1 0,0 2 0,-2 1 1,2-3-1,-1 2 1,2-3-1,-1 1 1,4-1 0,-1-2 0,1-1 0,2 0 0,2 0 0,0-3-1,0 1 1,1-1-1,0 0 1,-2 0-2,1 1 1,-1-1 0,-3 1 0,1-2 0,-1 0 0,-1 2 0,0-3 1,0 0-1,-1 0 0,2-1 0,1-1 0,-1 2 1,-1 2-1,2-2 1,-2 1 0,1 1 1,-1-2-1,3-1 1,-2 0-1,2-2 1,-1 0-1,1-2 2,1 0-2,0 0 1,0-1-1,0 1 0,0 0 0,0-1-1,0-2 1,-1 4-1,1-3 0,-1-1 0,0 0 1,1 1 1,-1-1-1,0-1 0,1 1 0,0 0 0,0 0 0,1 0 0,-1 1 0,0 0 0,1 0 0,-1 2 0,0-2-1,0 1 1,0-1 1,1 1-1,0-2-1,0 0 0,0 1 1,1-1-1,-1-1 1,1-1-1,0 1 1,0-1-1,0 0 1,0-2-1,-1 1 1,1-11-1,-1 18 0,1-18 0,-1 19 1,1-19-1,0 18 0,0-18 0,0 17 0,0-17 0,1 16 0,-1-16 0,1 17 0,-1-17 1,2 15-1,-2-15 0,2 14 0,-2-14 1,2 12-1,-2-12 0,2 12 0,-2-12 1,3 14-1,-3-14 1,4 14-1,-4-14 1,3 17-1,-3-17 0,3 15 1,-3-15-1,2 16 0,-2-16 0,2 19 1,-1-9-1,-1-10 0,3 22 0,-3-11 1,1 2 0,-1 2-1,1 0 1,-1 3-1,-1-1 1,0 3 0,1 0-1,-1-1 1,0-1-1,0 2 0,1 0 1,-1 0-1,1 0 1,-1 1-1,1 1 1,-2 0 0,1 0 0,0-1-1,-1 3 1,0-3-1,-1 0 1,1-3-1,0 2 0,-1 0 1,2 1 0,-2 0 0,1-1-2,0-1 2,1 0-1,-1 0 2,1 2-2,-2-2 1,2 0-2,-1 0 2,1 1 0,-1 1 0,0 3-1,-1-1 1,1-1 0,-1 1-1,0 2 1,1-1 0,-1 0 0,1 0-1,-1 1 1,1-3 0,-1 3 0,0-4 0,1 2 0,-1-2-1,1 2 1,-2 1 0,1-1 1,-1 0-2,2 3 1,-2 0 1,1-2-1,-1 1 0,1 0 0,0 0 1,0-1-2,-1 2 1,1-1 0,1 1-1,-2 0 1,2 0-1,-1 1 1,0-1 0,1 4 0,-1-4-1,1 1 1,-2-2-1,4 2 1,0-2-1,0 0 1,-1-3-1,0-2 0,1 2 1,-1 0 0,0-1 0,-1-1-1,-1 0 2,0 0-1,1 0 0,-1-1 0,0 1 1,0-1-4,0 0 4,0-3-2,1-2-1,0-2-1,2-2-3,0-10-4,0 0-27,0 0-1,-7-27-1,6 1 1</inkml:trace>
  <inkml:trace contextRef="#ctx0" brushRef="#br0" timeOffset="36094.6089">6488 7359 11,'-22'2'16,"11"1"-5,-5-4-1,2 4 2,-7-5 0,2 4 1,-8-4-3,-4 2-1,-7 2-1,-8-2 0,-8 1 0,-9 0-2,-10-1 0,-13 0-1,-12 0-1,-12-1 0,-11 0-1,-12-2 0,-11 3 0,-9 0-1,-7 1 0,-6 2 0,-3 0 1,-5 3-3,1 3 1,0 1 0,4 1-1,0 3 0,6 3 1,4 0-1,6 2 1,6 2-1,8 1 1,7-1 0,8 0 0,11-2 0,9-2 0,10-2-1,13 1 1,13-6 0,10-2-2,12-1-2,8-3-10,9-4-16,12 3 0,1-8-1,16 5 1</inkml:trace>
  <inkml:trace contextRef="#ctx0" brushRef="#br0" timeOffset="39382.9379">3438 7867 35,'0'0'21,"10"0"-2,2-3 2,8-1-5,6 2-1,6-3-1,8 3-2,3-3-2,7 4 0,0-2-4,1 3-2,0 0-2,-3 2-1,-4 0-1,-5 2 0,-4-1-2,-6-1-5,-3 1-9,-5 3-12,-9-8-1,0 3-1,-12-1 1</inkml:trace>
  <inkml:trace contextRef="#ctx0" brushRef="#br0" timeOffset="40285.028">3455 7935 11,'0'0'18,"7"-10"2,-7 10-1,0 0-6,0 0-1,0 0-1,4 11-2,-7 2 0,-3 1-2,-2 7 1,-3 3-1,-2 4 0,-5 0-1,0 2-1,-1-3 0,0 0-1,-2-2 0,1-1-1,0-5 0,2 0-1,-1-5 0,0 1 1,1-4-1,1 1 0,1-7 0,2 1-1,3-1 1,2-2-1,9-3 1,-11 5-1,11-5 0,0 0 1,0 0-1,0 0 1,0 0-1,0 0 0,0 0 0,0 0-1,0 0 0,0 0 0,0 0 0,0 0 0,0 0 0,0 0 0,7 12 0,-7-12 0,0 0 1,0 0-1,10 8 1,-10-8-1,0 0 0,0 0 1,11 7-1,-11-7 0,0 0 1,12 9-1,-12-9 0,12 12 0,-8-2 1,4 3-1,0 5 1,2 4-1,-1 2 0,3 6 1,1 2-1,0 1 1,1 0-1,0-2 0,0-2 0,0-3 0,-1-4 0,-3-4 0,1-3-3,-4-5-3,2 0-11,0-2-17,-9-8 2,18-5-2,-10-9 0</inkml:trace>
  <inkml:trace contextRef="#ctx0" brushRef="#br0" timeOffset="41085.1081">4080 7918 38,'0'0'24,"-7"-11"3,7 11-3,0 0-10,0 0-4,0 0 0,0 0-2,0 0-1,11 23-2,-3-1 0,1 4-1,6 5 0,-1 3 0,7 1 0,-2 1-1,2-4-1,1 0 0,0-4-1,-2-5 1,-2-2-1,-3-2 0,-2-3 0,-1-4-1,-2 0 1,-10-12-1,9 14 1,-9-14 0,0 0 0,6 10 0,-6-10 1,0 0 0,0 0 1,0 0 1,0 0-1,0 0 1,0 0-1,0 0 0,0 0 0,0 0-1,0 0-1,0 0 0,0 0 0,0 0 0,0 0 0,0 0-1,0 0 1,0 0-1,0 0 1,0 0-1,-9 12 0,3-2 0,-4 6 0,-3 5 0,0 4 1,-4 7-1,-1 5 0,-1 2 1,1-1-1,0-3 0,6-2 0,0-7 0,2-4 0,3-7-1,7-15-1,-5 14-1,5-14-3,0 0-9,0 0-20,1-21-2,-1 6 2,-3-7-1</inkml:trace>
  <inkml:trace contextRef="#ctx0" brushRef="#br0" timeOffset="41565.1561">3338 8763 36,'0'0'23,"0"0"0,0 0-2,0 0-7,0 0-1,0 0 0,0 0-3,0 0 0,20 0 0,-8-4-3,8 4 0,5-1-1,7 3-1,4 0-1,7 1-1,3-1-1,2 3 0,1 0-1,-1 1-1,-2-2 0,-6 0 0,-2-1-1,-7-2-2,-3 3-3,-10-6-4,-1 0-15,-6 1-7,-11 1 0,6-14-1,-12-2 3</inkml:trace>
  <inkml:trace contextRef="#ctx0" brushRef="#br0" timeOffset="41905.1899">3589 8085 50,'0'0'25,"0"0"2,0 0-1,0 0-11,-8 14-6,7-2-3,-4 4 1,1 3-2,-2 5-1,0 4-2,-2 0 1,2-3-4,2 0-6,-1-4-14,1-9-7,10 1 0,-6-13-2,14-4 2</inkml:trace>
  <inkml:trace contextRef="#ctx0" brushRef="#br0" timeOffset="42137.2132">3869 8060 75,'5'20'29,"5"8"-1,-6-6 0,1 5-20,3 4-2,1-1-5,0-4-2,2 0-5,-1-5-6,-1-2-9,5 1-6,-8-10-2,3 2 1,-9-12 1</inkml:trace>
  <inkml:trace contextRef="#ctx0" brushRef="#br0" timeOffset="42400.2394">3707 8483 79,'-3'21'31,"3"-21"0,14 10 0,-1-6-21,2-3-3,4 1-2,3-3-3,1 0-3,3 1-7,-1-5-11,-1-3-11,6 2 0,-3-7-2,3 4 1</inkml:trace>
  <inkml:trace contextRef="#ctx0" brushRef="#br0" timeOffset="42692.2688">4315 8358 73,'0'0'31,"0"0"-1,0 0 1,12 14-16,-3-13-3,9 4-3,1-4-1,7 3-2,0-1-1,2-1-3,1-1-4,-1-3-3,2 2-12,-3-2-16,-2-5 0,2 0 0,-5-5-2</inkml:trace>
  <inkml:trace contextRef="#ctx0" brushRef="#br0" timeOffset="43085.3081">4997 8202 58,'-20'6'27,"20"-6"0,-24 3-4,8-6-13,3 4 0,-6-3 0,5 6-1,-3 0-1,1 6-3,0-1 0,4 5 0,0 0 0,5 4-1,2-2 1,7 4-1,2-3 0,8 1-1,3-2 0,7-1-1,2-2-2,3-2 0,3-2-3,-1-6-3,4 0-17,-1-4-11,-5-8 0,1-1 0,-4-9-1</inkml:trace>
  <inkml:trace contextRef="#ctx0" brushRef="#br0" timeOffset="43678.3673">4912 7863 58,'0'0'25,"0"0"1,0 0 0,5 17-16,-8-5-3,0 7-1,-2 2-1,2 3-1,-2 2 1,2 1-2,-1-2-1,2-1-3,1-6-3,-1-2-9,2-16-11,3 14-4,-3-14 0,9-7-1</inkml:trace>
  <inkml:trace contextRef="#ctx0" brushRef="#br0" timeOffset="43934.3929">5101 7789 49,'3'20'28,"-5"-6"1,1 8-1,-6-2-7,0 2-13,3 5 0,-3-1-3,2 0-2,-1-5-2,1-4-1,2-2-1,-1-4-2,4-11-8,0 10-9,0-10-7,3-13-1,-3-3-1,6 2 1</inkml:trace>
  <inkml:trace contextRef="#ctx0" brushRef="#br0" timeOffset="44308.4304">5032 7662 51,'0'0'26,"-19"-10"2,19 10 0,-15 3-11,15-3-4,-12 16-3,6-4-3,6 3-1,-1 0-1,6 3-1,2-3 0,5-1-1,1-5-1,5-4 0,2-5 1,3-3-1,-1-7 0,0 0 0,-3-7 2,-2 1-2,-3-3 1,-2 2 0,-7-2-1,-4 2 0,-5 2 0,-4 2-2,-3 2 0,-4 4-2,0 5-1,-2 1-3,4 8-5,-4-3-8,6 6-15,3 5 0,1 0 0,6 7 1</inkml:trace>
  <inkml:trace contextRef="#ctx0" brushRef="#br0" timeOffset="44767.4763">5205 8275 50,'0'0'26,"0"0"3,0 0 0,0 0-11,0 0-5,0 0-1,0 0-2,5 10-2,-5-10-2,12 6 0,-2-2-1,3-2-2,4 2-1,2-3 0,1-1-2,3 1-3,-3-5-3,3 4-15,-1 0-12,-6-4 0,3 1 0,-8-7-1</inkml:trace>
  <inkml:trace contextRef="#ctx0" brushRef="#br0" timeOffset="45037.5032">5550 8153 77,'4'11'30,"-3"-1"1,-5 2-1,-2 4-18,4 9-5,-3 1 0,3 6-3,-2 1 0,2 1-2,1-1-1,0-5-2,2-4-5,-1-8-9,0-16-17,9 16 1,-9-16-1,18-14 0</inkml:trace>
  <inkml:trace contextRef="#ctx0" brushRef="#br0" timeOffset="45273.5269">5736 8129 74,'0'0'31,"-7"29"0,0-11 0,0 5-19,3 6-3,-3 0-2,2 4-2,0-3-2,2 2-1,1-4-3,0-5-1,2-1-7,-2-6-7,2-16-16,2 16 1,-2-16-2,0 0 2</inkml:trace>
  <inkml:trace contextRef="#ctx0" brushRef="#br0" timeOffset="45476.5472">5569 8299 92,'0'0'32,"-5"11"-1,5-11 1,16 15-23,-16-15-4,20 14-1,-6-8-3,1-1-4,5-1-15,2 0-13,-4-10 0,2-1-1,-3-12-1</inkml:trace>
  <inkml:trace contextRef="#ctx0" brushRef="#br0" timeOffset="48554.855">6634 8220 23,'0'0'23,"0"0"3,5-12 2,-5 12-8,0 0-4,0 0 1,0 0-2,0 0-2,0 0-4,0 0-2,20-2-1,-6 2-2,7 3-2,4 2-1,4 0 0,2 2-1,1 0 1,-1 0-1,-4 0-1,-1 0-1,-5-5 0,-1 2-4,-8-5-5,2-1-15,-2 2-5,-12 0-1,7-13-1,-10 3 3</inkml:trace>
  <inkml:trace contextRef="#ctx0" brushRef="#br0" timeOffset="48781.8777">6855 8122 76,'0'0'30,"0"0"0,-8 13 1,7 1-19,5 8-4,-3 2-1,2 9-1,-2 2-1,1 4-2,1 2-5,-1-4-6,3-4-17,2-3-8,1-15 1,6-4-1,-1-20 1</inkml:trace>
  <inkml:trace contextRef="#ctx0" brushRef="#br0" timeOffset="51135.113">8053 8081 11,'0'0'10,"-9"1"2,9-1 2,-11 3 1,11-3 2,-9-2-1,9 2-3,-9-3-2,9 3-1,-10-5-3,10 5-1,-16-4-1,4 1-1,1 4 0,-5-1 0,0 5-1,-6 0 2,0 5 1,-4 2-1,-1 5 1,0 3-1,2 6 1,0 0-1,6 4 1,3-2-2,8 4 1,5-4-2,9 0 0,4-6 0,8-2-1,3-4-1,5-4-1,2-3-1,-1-6-3,2 0-3,-5-9-7,2-1-15,-1 0-6,-5-6 1,3 3 0</inkml:trace>
  <inkml:trace contextRef="#ctx0" brushRef="#br0" timeOffset="51423.1418">8237 8107 59,'0'0'27,"0"0"1,-1 15 2,4-1-13,-2 10-6,-3 2-3,4 8 1,-3 1-1,4 7-3,-2-2-2,2-2-1,0-4-3,1-6-2,2-2-5,-3-9-10,-3-17-15,16 14 2,-16-14-1,21-18 1</inkml:trace>
  <inkml:trace contextRef="#ctx0" brushRef="#br0" timeOffset="51663.1656">8504 8039 80,'0'0'31,"0"0"1,0 21 0,-4 4-20,-2 1-4,1 11-1,-3 0-1,3 4-1,1 0-4,1-3-1,1-2-2,1-5-3,3-3-5,-1-7-13,-2-7-11,4-3 2,-3-11-1,0 0 2</inkml:trace>
  <inkml:trace contextRef="#ctx0" brushRef="#br0" timeOffset="51888.1883">8260 8315 102,'-9'5'34,"0"-3"2,9-2-2,0 0-25,0 0-4,13 0 0,-5-4-2,5 1-2,2 0-3,0-3-3,7 5-6,-4-2-13,2-2-11,3 3 2,-4-4-1,6 4 0</inkml:trace>
  <inkml:trace contextRef="#ctx0" brushRef="#br0" timeOffset="52414.2409">8638 8305 69,'0'0'29,"12"11"1,-12-11 1,10 1-18,3 4-4,-4-3 0,1 5-2,-10-7-2,18 14-2,-11-4-1,-1 3-2,-2 1 1,-2 0-1,-1 0 0,-2 0 1,-1-1-1,0-1 1,-1-2 0,3-10 0,-7 14 0,7-14 0,0 0 1,0 0-1,-10 11 0,10-11 0,0 0 0,0 0-1,0 0 0,0 0 0,0 0 0,0 0-1,13 0 0,-13 0 0,12 6 0,-12-6 0,18 14 0,-8-5 1,-1 3 0,-1 0 0,0 2 1,-3 2 0,-3-2 0,-2 0 1,-5 0-1,-3-1 1,-5-2 0,0 1 0,-6-3-1,1-2 0,-3-2-2,-1-3-2,2-1-2,-1-6-11,4-5-17,6-1-2,3-8 2,9-2-1</inkml:trace>
  <inkml:trace contextRef="#ctx0" brushRef="#br0" timeOffset="53315.331">9129 8125 65,'-21'0'28,"21"0"0,-14 12-2,14-12-14,-7 22-1,3-4 1,3 6-1,-2 1-3,4 6-2,-2-3 0,2 5-2,-2-5 0,2 0-1,-2-7-1,1-3-1,-1-3 0,0-4 0,1-11 0,-4 17 0,4-17 0,0 0 0,0 0 0,0 0 0,0 0 0,0 0 0,0 0 0,0 0 0,0 0 0,-9-1 0,9 1-1,-4-12 1,4 12-1,-5-21 1,3 7-1,1-4 0,1-1 0,2-4 0,1-3-1,1-2 1,1 1 0,2 1 0,-1 1 0,0 4 0,0 5 0,-1 2 0,-5 14 0,0 0-1,12-5 1,-7 17-2,1 6 2,2 5-1,2 3 0,2 4 1,0 2 0,1-1 0,-1-3 0,0-5 1,-3-5-1,0-4 0,-9-14 1,16 13-1,-16-13 1,18-10-1,-8-1 0,2-6 1,1-4-1,0-7 0,2-3 1,0-2-1,-2-2 0,-1 2 1,-1 4 0,-3 5-1,-1 3 1,-2 7-1,-5 14 0,0 0 0,0 0 0,4 16 0,-5 4-1,0 2 1,2 4-1,-1 1-1,3 1-2,-2-5-2,5 3-6,-3-8-14,0-5-11,-3-13 2,14 10 0,-2-10 1</inkml:trace>
  <inkml:trace contextRef="#ctx0" brushRef="#br0" timeOffset="53797.3792">9675 8135 79,'0'0'29,"-17"20"-1,-1-6 1,-5 5-22,2 7-1,-5 1 0,3 3 0,3 0 0,4 0-2,5-7-1,7-2 0,3-4 0,6-5 0,-5-12-1,18 12 1,-5-13-1,0-3 0,2-3-1,1-2 0,-2-4 0,0 2 0,-2-2-1,-1 2 0,-1 2-1,-10 9 0,14-8 1,-14 8-1,9 11 0,-5 1 0,2 4 0,-1 4 0,2 4 1,-1 0 0,0 1 1,0-1-1,-2-1 1,-4 0 0,-5-4 1,-2-1-1,-3-5 0,-4-3-1,-2-1-1,0-9-2,2-2-6,0-7-13,2-9-12,8-3 0,2-11 1,8-2-1</inkml:trace>
  <inkml:trace contextRef="#ctx0" brushRef="#br0" timeOffset="54647.4642">9990 8121 94,'13'9'31,"-1"11"-1,-9 1 3,-4 5-27,2 5-1,-4 1 1,0 3 1,-3-4-2,1 1-1,-1-9 0,2-3-1,0-7-1,2-3 1,2-10-1,0 0 0,0 0 0,-6-10-1,5-4 1,1-4-1,-2-4 0,1-7-2,0-4 2,0-1-1,0-1 0,0 1 0,1 4 1,0 2-1,0 5 0,0 4 1,2 6-1,-2 13 0,10-15 0,-10 15 0,18-1-1,-6 4 1,3 6-1,0 0 1,3 5-1,-1 2 1,0 2 0,-1 0-1,-4 1 1,-2 0-1,-3-2 1,-2-2-1,-4 1 1,-3-4-1,-2 0 1,-1-1 1,5-11-1,-16 13 0,16-13 0,-15 8 0,6-5 0,9-3 0,-13 4 0,13-4 1,-8 1-1,8-1 0,0 0 1,0 0-1,0 0 0,0 0 0,0 0 0,0 0 0,0 0 0,0 0-1,0 0 1,11 5 0,-11-5 0,17 4 0,-6 1 0,0 1-1,2 2 1,-1 0 0,-3 4-1,0-1 1,-2 2 0,-3 0 1,-2 1-1,-2 1 1,-4-2 0,-2 1 0,-4-1 1,-1-1-1,-6-2 0,-1-1 0,-4-3-1,0-2 0,-1-3-1,3-5-2,2-1-1,1-8-3,8 0-9,1-5-18,6-6-3,8-2 2,4-4-1</inkml:trace>
  <inkml:trace contextRef="#ctx0" brushRef="#br0" timeOffset="54993.4988">10314 8178 81,'7'17'30,"2"9"0,-4-5 2,-1 1-23,3 5-1,-3-5 0,1 1 0,-4-8-2,2-1-2,-3-14 1,3 15-1,-3-15 0,0 0 1,0 0-1,0 0 1,0 0-1,0 0-1,5-21 2,0 8-5,-1-7 0,3-3 0,1-2 0,1 2 0,1-2 0,2 3 0,0 4 0,-3-2-5,7 9-19,-2 1-14,-2-2 0,2 0 1,1-5-1</inkml:trace>
  <inkml:trace contextRef="#ctx0" brushRef="#br0" timeOffset="63265.3259">14006 4611 26,'-11'1'26,"11"-1"2,0 0 1,26 10-13,6-5-2,12-1 0,16 3-2,10-4-2,15 5-5,6-3-1,8 1-1,1-3-1,-1 1 0,-6-2-1,-7-1-1,-7-1 0,-11-3-2,-8 2-3,-14-4-6,-7 0-10,-11 3-10,-13-5 0,-15 7-2,-3-11 2</inkml:trace>
  <inkml:trace contextRef="#ctx0" brushRef="#br0" timeOffset="63934.3928">13957 4670 12,'10'-15'19,"1"13"1,-11 2-6,16-3 0,-16 3 1,8 25-3,-10-1-1,-6 9-1,-5 12-1,-8 11 0,-7 11-1,-9 4-2,-3 5-1,-5 1-1,1 0-1,-1-3-2,5-6 0,4-12 0,3-7-1,9-6 1,4-10 0,2-5 0,5-9 2,2-2-2,3-4 2,8-13-1,-9 15 2,9-15-1,0 0 0,0 0 0,0 0-1,0 0 0,0 0 0,0 0-1,-4-12 0,4 12-1,0 0 0,0 0 0,13 16 0,-1-4 1,3 8-2,8 7 2,6 11-2,10 8 1,8 6 0,6 6 0,5 1-1,6 2 1,1-3 1,-2-4-1,-4-5 0,-3-7 0,-10-6 2,-7-6-2,-8-6-1,-6-4-7,-11-8-14,0-9-11,2-8 1,-5-12-2,6-9-1</inkml:trace>
  <inkml:trace contextRef="#ctx0" brushRef="#br0" timeOffset="64633.4627">15219 4664 15,'0'0'20,"-12"-5"2,12 5 1,-1 11-8,4 6-1,4 9 0,3 9-2,6 17-3,2 7 1,9 17-1,5 6-1,7 6-2,0-3-2,4-1 0,-1-8-1,2-7 1,-5-10-1,0-9 0,-7-12-1,-3-7 1,-7-10-2,-3-3 2,-5-8-2,-2-3 1,-12-7 0,12-8-1,-12 8 0,1-19-1,-3 9 2,-1-1-3,3 11 2,-13-15-2,2 17 1,-3 7 1,-4 5 0,-1 8-1,-6 8 1,-5 10 0,-5 11 0,-2 8 0,-3 4 1,-3 3-1,-2 4-1,0 0 3,3-3-1,4-8-1,4-9 1,7-9-2,7-9 1,4-9-2,8-9-2,8-14-3,0 0-11,0 0-17,-1-26-3,4 5 1,-1-3-1</inkml:trace>
  <inkml:trace contextRef="#ctx0" brushRef="#br0" timeOffset="64949.4943">14345 6337 60,'-8'18'33,"8"-18"0,17 14 1,10-10-12,13-5-12,14 4-2,3-5-1,9 4-2,2-4-3,3 4 0,-3-2-2,-5 0 0,-6-2-3,-10-3-1,0 0-12,-7-4-17,-13-10-1,-5-2-1,-10-11 0</inkml:trace>
  <inkml:trace contextRef="#ctx0" brushRef="#br0" timeOffset="65280.5273">14228 5046 59,'-9'15'31,"3"2"-1,6 12 2,2 7-22,-1 11-2,0 12 0,-2 8-1,0 7-1,-4 0-2,0-2-3,-1-9 1,-1-8-3,2-10-2,-1-15-5,5-11-10,1-19-15,9 2 1,5-15 0,0-17-1</inkml:trace>
  <inkml:trace contextRef="#ctx0" brushRef="#br0" timeOffset="65512.5506">14700 4987 61,'14'23'32,"1"15"-2,-4 3 1,0 10-20,3 12-2,0 0-2,0 2-3,1 0-2,-1-4-1,0-4-6,-1-10-11,-2-11-14,4-3 0,-6-13-2,2-5 2</inkml:trace>
  <inkml:trace contextRef="#ctx0" brushRef="#br0" timeOffset="65753.5747">14678 5839 81,'1'28'34,"11"-4"0,6-9 0,5-8-26,12 2-2,2-9 0,5-3-4,1-4-3,0-6-5,5 4-6,-3-7-12,-1-3-9,1 4 0,-1-6-1,5 5 2</inkml:trace>
  <inkml:trace contextRef="#ctx0" brushRef="#br0" timeOffset="66018.6012">15621 5617 64,'11'19'32,"-11"-19"2,20 16-2,-2-6-18,-1-5-4,7 7 0,-2-9-3,3 3-4,2-2-1,0-4-3,1 0-3,-3-6-6,5 1-10,2-1-14,1-9 1,6 1-2,-2-6 3</inkml:trace>
  <inkml:trace contextRef="#ctx0" brushRef="#br0" timeOffset="66379.6373">16728 5420 27,'14'-7'24,"-5"8"1,-9-1 2,-11-13-13,-2 11 0,-8-2 0,-3 3-3,-7-1-2,1 5 1,-6-1-3,3 9 0,-3 0-2,3 7-1,2 3 0,5 6-1,4 5-1,8 3 2,6 1-1,10 3-1,9-2 1,12-1 0,9-6-1,9-3 0,7-9 0,6-6-2,2-5-1,2-7 0,-1-3-3,-2-9-3,0 2-9,-7-5-19,-5-6 0,-3-4 0,-5-3-1</inkml:trace>
  <inkml:trace contextRef="#ctx0" brushRef="#br0" timeOffset="67198.7191">16499 4778 30,'-1'-11'27,"1"11"1,0 0 0,0 0-14,0 0 1,0 0-2,9 11-3,-8 5-1,3 9-4,-4 3 0,2 7-1,-2 0 0,0 3-1,-1-3-1,0-1-2,-1-6 1,0-5-1,1-4-1,-1-7-2,2-2-5,0-10-11,0 0-12,0 0-1,1-23-1,5 3 2</inkml:trace>
  <inkml:trace contextRef="#ctx0" brushRef="#br0" timeOffset="67679.7671">16234 4228 35,'-14'15'26,"-2"-1"3,7 8-2,4 3-16,1 2-2,5 4 1,1-1-3,6 2-1,7-6-2,4-4-1,4-7 1,6-6-1,2-7 0,4-6 0,0-6 0,0-7-1,-3-4 0,-4-3-1,-4-7-1,-6 0 1,-8-2-1,-7 2 0,-8 0 0,-7 4 0,-7 6-1,-6 5 1,-5 7 0,0 6 0,-2 6 0,1 5 1,4 2-2,3 2-3,9 3-5,3-4-9,12-11-12,6 15-1,7-15-1,11-1 1</inkml:trace>
  <inkml:trace contextRef="#ctx0" brushRef="#br0" timeOffset="68002.7996">16828 4000 39,'0'0'27,"0"0"1,0 0 1,-8 11-16,8 5-1,-3 5-1,4 9-3,-1 5-1,2 9-2,-1 1-1,4 2 0,0-2-2,0-3 0,-1-3-1,0-6 0,-1-4 0,-1-8-2,0-4-1,-2-5-3,0-12-9,3 11-14,-3-11-4,5-21 0,-2-4 1</inkml:trace>
  <inkml:trace contextRef="#ctx0" brushRef="#br0" timeOffset="68273.8267">17022 3888 40,'0'0'29,"0"17"2,-1 7 0,-6 6-11,-1 5-11,2 11 1,-3 4-2,1 6-3,-1 0-2,2 1 0,2-4-2,3-4 0,2-6 0,2-6-1,2-6-2,1-10-3,3-2-8,-8-19-14,11 9-4,-11-9-1,9-18 0</inkml:trace>
  <inkml:trace contextRef="#ctx0" brushRef="#br0" timeOffset="68505.8499">16882 4317 47,'-11'0'30,"11"0"1,0 0 1,0 0-16,0 0-2,17 4-3,-1-1-1,1-6-4,5 0-2,0-1-2,2 0-2,-3-2-2,-2 0-3,2 5-4,-5-3-6,2 5-12,2 8-6,-4-4 0,5 8 1</inkml:trace>
  <inkml:trace contextRef="#ctx0" brushRef="#br0" timeOffset="69605.9599">16935 5375 36,'0'0'25,"0"0"3,0 0-5,0 0-7,3 18-2,1-1-2,-2 4-2,2 7-2,-3 6-2,1 5 0,-4-1-2,1 2-2,-4-4 0,1-2-1,-1-5-2,-1-4-2,4-8-3,-3-6-7,5-11-14,0 0-4,0 0-1,15-17 2</inkml:trace>
  <inkml:trace contextRef="#ctx0" brushRef="#br0" timeOffset="69830.9822">17108 5351 50,'8'17'30,"-6"9"1,-6 2 0,-4 8-16,5 10 0,-6-3-4,4 2-5,-3-4-3,3-1-1,1-4-3,2-5-3,2-6-6,-1-7-10,2-8-11,-1-10 0,0 0-2,0 0 2</inkml:trace>
  <inkml:trace contextRef="#ctx0" brushRef="#br0" timeOffset="70026.0019">16966 5609 65,'3'13'33,"7"-4"-1,1-4 1,4-8-17,6 4-8,-3-3-1,4-1-5,-2-1-6,-1-6-12,-2-3-15,2 5-2,-3-5 1,2 7-1</inkml:trace>
  <inkml:trace contextRef="#ctx0" brushRef="#br0" timeOffset="70274.0267">17350 5634 79,'3'14'32,"-3"-14"2,5 13-5,5-6-19,-1-7 0,6 3-1,1-6-3,3 4-2,2-3-2,0 0-1,3-1-4,-3-4-3,3 6-11,-3-5-16,-1-4 0,5 2-2,-1-5 1</inkml:trace>
  <inkml:trace contextRef="#ctx0" brushRef="#br0" timeOffset="70582.0575">18042 5456 63,'-2'16'31,"-11"-4"0,-6 4 1,-3 5-21,-7 4 0,1 6 0,-3-2-3,7 6-2,4-1-1,7 4-1,7-4-1,12-1 0,7-5-1,9-2 0,5-4-1,5-4 0,4-5-1,1-6-1,1-5-3,-4-8-1,4-1-5,-8-12-6,3-2-14,-3-2-5,-5-7 1,-1 1-1</inkml:trace>
  <inkml:trace contextRef="#ctx0" brushRef="#br0" timeOffset="70787.078">18363 5484 57,'0'0'32,"2"13"0,-1 9 0,-1 7-14,-4 1-7,4 12 0,-5 3-3,3 4-3,-2 1-2,0-3-2,1-5-4,0-11-6,5 0-9,1-12-16,-3-19 0,15 5 0,-2-21 0</inkml:trace>
  <inkml:trace contextRef="#ctx0" brushRef="#br0" timeOffset="71034.1027">18604 5395 79,'-11'29'35,"-1"-2"-1,0 9 2,2 6-27,-5 2 0,4 7-1,-2-2-3,3 2-3,1 0 0,4-6-2,2-4-2,2-8-3,3-3-3,-2-13-9,3-6-18,-3-11 0,0 0 0,11-8 1</inkml:trace>
  <inkml:trace contextRef="#ctx0" brushRef="#br0" timeOffset="71244.1237">18391 5703 78,'0'0'34,"-11"5"0,11-5 0,12 11-23,-2-11-4,7 2 0,-1-3-2,5 1-3,1-3-3,1-4-4,4 3-7,-7-5-10,0 1-12,2 1 1,-5-2-2,3 2 2</inkml:trace>
  <inkml:trace contextRef="#ctx0" brushRef="#br0" timeOffset="71771.1764">18808 5641 64,'0'0'32,"14"18"-2,-14-18 3,18 8-22,-2 1 0,0-3-1,6 4-4,-3-2 0,2 3-3,-1 2 0,-3 1-3,-4 3 1,-3 0-1,-7 2 0,-6 0 0,-5-1 0,-3 0 1,-3-2-1,0-2 0,-2-3 0,2-2 1,1-3 0,4-2 0,9-4-1,-10 2 1,10-2 0,0 0 0,8-16-1,-8 16 0,21-14 0,-7 9 0,4 1 0,3 4-1,3 5 1,1 3-1,2 6 0,0 3 1,-1 4-1,-5 4 1,-2 2 0,-7 2 0,-6-1 0,-9 1 1,-9-2-1,-6-2 2,-5-2-1,-5-3 1,-1-4-1,2-2 1,3-5-1,3-2-1,8-4-4,-2-10-17,6-8-14,6-8-1,-4-17 1,2-14-2</inkml:trace>
  <inkml:trace contextRef="#ctx0" brushRef="#br0" timeOffset="73786.3779">15783 2694 17,'0'0'20,"0"0"2,-5 13 1,5-13-13,1 14-2,1 0 2,-1 3-1,2 7-2,-2 1-1,3 8-2,-1 2-3,1 3-4,0-2-2,0-1-5,1-1-6,2 2-10,-4-8 1,5 4-1,-4-12 2</inkml:trace>
  <inkml:trace contextRef="#ctx0" brushRef="#br0" timeOffset="74344.4337">15868 3819 50,'3'23'26,"-6"-9"1,6 4-1,-5-5-13,4 2-14,-1 0 1,0-1 1,0 2 0,0-1-1,0-1-1,1 0-3,-1-1-4,2-1-4,0 5-6,-2-7-9,5 8 1,-6-18 1</inkml:trace>
  <inkml:trace contextRef="#ctx0" brushRef="#br0" timeOffset="74871.4864">15951 4599 48,'1'25'25,"-7"-9"1,8 5-3,0-1-19,-2 1 0,3 0 1,-1 0-1,1 2 0,-1-3-2,2 1-1,0-1-1,2-4-3,0-1-3,-2-2-4,-4-13-5,13 22-10,-13-22-2,10 14 1,-10-14 1</inkml:trace>
  <inkml:trace contextRef="#ctx0" brushRef="#br0" timeOffset="75217.521">16024 5192 64,'1'33'30,"6"9"0,-6-7-1,3 1-16,1 2-11,-2 2 0,0-5-1,-1-3-1,-1-4-4,1-1-2,0-8-5,1 1-5,1-2-9,-4-18-4,7 22 0,-7-22 2</inkml:trace>
  <inkml:trace contextRef="#ctx0" brushRef="#br0" timeOffset="75524.5517">16160 5873 68,'0'31'28,"6"5"0,-5-9-1,3 1-23,0 0-4,0-1 0,0-4-1,-1 0-3,-2-5-3,1-1-3,0-1-9,-2-16-6,2 24-2,-2-24 0,0 18 2</inkml:trace>
  <inkml:trace contextRef="#ctx0" brushRef="#br0" timeOffset="75728.5721">16094 6537 74,'0'49'31,"-5"-10"-3,8 3-1,-6-6-24,7-10-15,2 0-10,-4-14-7,7 1-1,-9-13 1</inkml:trace>
  <inkml:trace contextRef="#ctx0" brushRef="#br0" timeOffset="75931.5924">16211 7186 102,'11'57'24,"-8"-13"-14,3-5-9,5-8-32,-11-18-3,0-13 1</inkml:trace>
  <inkml:trace contextRef="#ctx0" brushRef="#br0" timeOffset="80397.0389">14059 7971 30,'0'0'23,"0"0"0,0 0 3,0 0-4,0 0-2,10 3-4,1-3-3,2-4-3,9 4-2,3-3-1,12 3-2,2-3-1,9 5-1,3-4 0,3 4-1,5 0-1,-1 0 0,-2 2 0,-3-1-1,-3 0 0,-3 0 0,-3 1 0,-5 0-1,-5 0 0,-7-2-3,-1 4-3,-9-6-9,-2 2-10,-5 2-6,-10-4 0,0 0-1,-14-6 3</inkml:trace>
  <inkml:trace contextRef="#ctx0" brushRef="#br0" timeOffset="80901.0893">14153 8010 7,'0'0'18,"0"0"2,0 0 3,0 0-3,0 0-4,-3-11-1,3 11-3,0 0-1,0 0-2,-5 13-1,-1-1-1,-1 9 1,-5 2-2,-1 11 0,-6 6 1,1 9-1,-4 0-1,4 3-2,-2-3-1,4-1-1,1-6 0,4-4-1,5-12 0,1-6-2,2-3-2,3-17-1,1 10-6,-1-10-12,10-15-8,5 3-1,1-9 0,9 1 1</inkml:trace>
  <inkml:trace contextRef="#ctx0" brushRef="#br0" timeOffset="81382.1374">14770 8025 4,'0'0'15,"0"0"3,-11-6-2,11 6-2,0 0 1,0 0-1,0 0-1,4 13-1,0 0 0,3 2 0,6 8-1,1 2 0,8 9 1,1 1-2,7 7-2,1-4-1,4 4-2,-3-4 0,1-1-3,-3-4 0,-3-4 0,-4-5-3,-5-6-1,-4-2-3,-14-16-3,12 20-9,-12-20-11,-12 12-5,2-6 1,-8-4-1,-1 4 2</inkml:trace>
  <inkml:trace contextRef="#ctx0" brushRef="#br0" timeOffset="82089.2081">13814 8657 13,'17'-5'19,"-17"5"1,16-5-1,-16 5-4,12 0-4,-12 0-2,13 1-3,-13-1-1,11 4-1,-11-4-1,10 5 1,-10-5 0,9 4 0,-9-4 2,9 4-1,-9-4 1,9 2 0,-9-2-1,0 0 1,9 0-2,-9 0 0,0 0-1,0 0 1,0 0 0,0 0 0,0 0 1,0 0-1,8-2 0,-8 2 0,0 0 0,8 14-1,0 0 1,2 2-1,6 9 0,4 5 1,5 8-1,2 2 0,4 4-1,0 0 0,2 0-1,0-3 0,-3-3-1,-3-7 0,-3-6 0,-3-2-1,-5-8 0,-2-1-3,-14-14-3,17 13-5,-17-13-12,0 0-13,15-19 1,-9 3 1,6-2-1</inkml:trace>
  <inkml:trace contextRef="#ctx0" brushRef="#br0" timeOffset="82487.2477">15070 8669 25,'0'0'23,"0"0"4,3 12 0,-8 0-2,-3 5-3,-2 11 1,-5 1-5,0 12-4,-6-1-3,2 7-3,-4-5-2,3 1-4,2-5 0,2-5-2,4-6 0,1-6-2,6-2-3,-3-9-2,7 1-5,1-11-6,-9 5-8,9-5-7,-17-2 0,8 1-1,-7-7 3</inkml:trace>
  <inkml:trace contextRef="#ctx0" brushRef="#br0" timeOffset="82743.2735">14533 9125 28,'-21'-2'26,"12"9"3,0-7 3,9 0-6,0 0-6,0 0 0,12 5-5,1-8-3,7 5-3,1-3-3,4 1-2,-1-1-2,2-1 0,-3 1-2,-3-1-1,-6 0-3,-3-5-4,0 3-8,-11 4-15,4-21-5,-3 8 2,-4-8-2</inkml:trace>
  <inkml:trace contextRef="#ctx0" brushRef="#br0" timeOffset="83083.3075">14208 8317 70,'0'0'31,"7"-11"-1,-7 11-1,0 0-14,2 20-6,-3-1-1,-1 4-3,0 6-2,-1 5-2,0 2 0,2 3-3,-1-6-3,4 0-8,1-8-10,1-12-8,7-3 0,0-13-1,8-2 2</inkml:trace>
  <inkml:trace contextRef="#ctx0" brushRef="#br0" timeOffset="83308.33">14493 8250 52,'0'0'28,"11"-2"2,-4 14 1,1 2-12,-1 0-5,3 9-3,-2 0-3,3 8-2,1-1-3,0 3-5,4-1-5,-4-4-7,-1-3-17,4 4 0,-7-10 0,3 2-1</inkml:trace>
  <inkml:trace contextRef="#ctx0" brushRef="#br0" timeOffset="83555.3547">14544 8840 69,'1'18'32,"-2"-6"0,6 1 0,4-1-15,0-9-5,6 5-2,0-6-2,4-1-5,1-2-2,1-3-3,2 1-3,0-8-7,0 0-15,2 1-7,-5-6 1,4 2-1,-2-9 3</inkml:trace>
  <inkml:trace contextRef="#ctx0" brushRef="#br0" timeOffset="83857.3849">15172 8623 58,'-14'6'32,"14"-6"0,0 0 2,0 0-13,10 9-5,-10-9-2,18 3-4,-9-4-4,4 4-3,-3-5-2,0 0-2,2 2-6,-12 0-5,15-12-11,-15 12-12,14-17 1,-4 6-1,-3-5 2</inkml:trace>
  <inkml:trace contextRef="#ctx0" brushRef="#br0" timeOffset="84487.4477">15349 8467 59,'0'0'27,"0"0"1,-5 17-4,1-2-10,-1 2-1,2 8 1,-4-2-4,4 7-2,-1-6-3,2 2 0,-1-6-1,2-3-2,-1-5 0,2-12 0,0 10 0,0-10 0,0 0-1,4-18 1,-1 2-1,1-2 0,0-4 0,3-4-1,0-2 1,1 2-1,-1 2 1,-1 4-1,0 3 1,-2 6 0,-4 11-1,9-5 1,-9 5 0,10 21-1,-6-2 0,2 2 1,2 3-1,1 2 0,0-1 1,-1-2-1,-1-4 0,0-3 1,1-6-1,-8-10 1,13 11-1,-13-11 1,14-8-1,-5-3 1,0-4-1,0-4 1,2-5-1,2-4 0,-1-3 0,0 1 0,-1 2 0,-1 2 1,-2 7-1,-1 2 0,-3 6 0,-4 11 0,0 0 0,6 11 0,-5 4 0,0 2 0,1 5-1,-1 1 1,2 4-2,-1-2-1,3-1-4,-3-7-5,5-2-14,1-2-10,-8-13 1,18 3-1,-7-12 3</inkml:trace>
  <inkml:trace contextRef="#ctx0" brushRef="#br0" timeOffset="84991.4981">15829 8400 64,'0'0'28,"-8"7"0,-4 1 1,1 6-15,-1 6-5,-3 2-2,2 5 0,1 1-1,3 1-3,3-2 0,4-1 0,2-7-1,5-1 0,1-6 0,3-3 0,0-6 0,3-3 0,-1-4-1,1-3 0,0-4 0,1-3 0,-3-1-1,0 0 1,-2-1 0,-1 3 0,-3 0 0,-4 13-1,6-17 0,-6 17 0,0 0 1,4 14-1,0 3-1,0 4 1,2 6 0,0 2 1,1 5-1,0 1 1,0 0 0,-2-1 1,-4-6-1,-2-2 0,-5-5 1,-3-4-1,-4-4 0,-3-5-2,-2-6-1,-2-8-4,4 2-5,-5-10-13,5-7-11,6 0 0,1-9 0,9 2 2</inkml:trace>
  <inkml:trace contextRef="#ctx0" brushRef="#br0" timeOffset="85848.584">16122 8392 35,'-15'-2'25,"14"14"3,-6-1 1,4 7-8,1 8-5,-1 3 1,3 7-4,-3-3-4,4 4-1,-2-6-3,2-2-2,-1-8-1,1-4 0,-1-17-1,0 14 1,0-14 0,0 0-1,-4-17 2,3 3-2,-1-6 1,1-2 0,-1-7-1,1-4 0,0-2 0,1 0-1,0 0 1,2 2-1,0 5 1,2 3 0,0 5 0,2 5 0,2 4-1,-8 11 1,17-8-1,-6 9 0,0 4 0,0 3 0,1 5 0,0 3 0,1 3 0,-1 3 0,-1 1-1,-3 1 1,-4-3 0,-2 0 0,-3-3 0,-4-1 0,-3-3 0,-3-3 1,-1 0-1,-1-4 0,1-1 1,2-2-1,0 0 0,10-4 0,-13 1 1,13-1-1,0 0 0,0 0 1,0 0-1,0 0-1,6-10 1,-6 10 0,14-4-1,-4 4 1,1 2-1,2 4 1,1 4 0,0 2 0,0 2-1,1 4 1,-4 1 0,1-2 0,-3 1 0,-4-1 0,-2-3 0,-2-1 0,-1-13 0,-5 17 0,5-17-1,-10 10-1,10-10-1,-13 0-4,13 0-4,-11-11-16,5-4-9,4-1 2,-1-9-1,4 1 2</inkml:trace>
  <inkml:trace contextRef="#ctx0" brushRef="#br0" timeOffset="86194.6186">16357 8504 65,'8'15'30,"4"12"0,-6-3 0,1 1-13,0 5-5,-1-3-3,2 1-2,-4-8-1,2 0-2,-3-9 0,-3-11-1,4 14 0,-4-14 1,0 0 0,0 0-1,0-11 1,0 11 0,1-24-1,2 8-1,-1-5 0,4-4 0,0 2-1,3-1-1,0 1 0,0 1-1,3 3-1,-1 1-3,3 8-5,-4-1-18,2-1-10,1 3 2,-1-4 0,5 2-1</inkml:trace>
  <inkml:trace contextRef="#ctx0" brushRef="#br0" timeOffset="87457.7447">17419 8507 44,'0'0'29,"-14"9"3,14-9 0,0 0-10,0 0-4,0 0-3,13 9-2,6-8-5,4-6-1,6 5-3,4-3-1,3 1 0,0-1-2,-2 1-1,-2 0-2,-8-2-2,-3 5-6,-9-6-11,-12 5-14,11-8 0,-11 8 0,-2-15 1</inkml:trace>
  <inkml:trace contextRef="#ctx0" brushRef="#br0" timeOffset="87677.7667">17583 8366 78,'0'0'32,"0"27"1,1-10 1,-1 5-22,7 10-2,-5-2-2,3 4-4,0 0-5,-1-5-7,5-2-17,2-4-9,-1-11 2,3-4-2,2-12 1</inkml:trace>
  <inkml:trace contextRef="#ctx0" brushRef="#br0" timeOffset="89172.9162">19282 8403 59,'-8'-10'27,"8"10"-1,0 0-3,-13-17-11,13 17-4,-20-14 0,4 11-1,-6-1-2,-3 9 1,-6 3 0,-5 11 1,-5 5-1,3 10 1,-2 4-1,7 6 0,1-2-1,12 4 0,5-7-2,14-3-1,11-6 0,8-7-1,5-7 0,4-6-1,4-5-2,-1-6-2,2-1-4,-9-11-9,-2-4-18,-3-1-2,-7-10 2,-2 1 0</inkml:trace>
  <inkml:trace contextRef="#ctx0" brushRef="#br0" timeOffset="89489.9481">18926 7976 52,'0'0'29,"0"-12"2,0 12-1,0 0-10,0 18-4,3 1-3,-5 3-3,5 7-4,-3 1-1,3 8-2,-1-2 0,2 0-2,2-3-1,-3-8-4,5-1-3,-6-10-7,-2-14-17,15 13-1,-15-13-1,18-18-1</inkml:trace>
  <inkml:trace contextRef="#ctx0" brushRef="#br0" timeOffset="89723.9715">19099 7876 81,'0'0'33,"-7"10"0,4 8 1,-3 7-20,-1-1-7,2 6-1,-1 2-2,1-1-2,1-2-3,1-3-2,4-5-5,-2-8-5,1-13-14,13 9-6,-13-9 1,14-20-1,-7-4 2</inkml:trace>
  <inkml:trace contextRef="#ctx0" brushRef="#br0" timeOffset="90075.0064">18978 7495 64,'-36'-12'31,"7"15"-1,-3 1 2,6 9-18,9 8-1,2 3-4,8 4-3,4-2-2,9 4 0,6-6-2,7-4 1,4-8-1,4-5 0,2-8 0,1-4 0,-4-7 0,-2-3 0,-5-5 0,-7-2-1,-6-3 0,-6 2-1,-7 2 0,-5 4-1,-7 4-1,-2 5 0,-1 11-3,-3 6-4,7 11-7,-3 6-9,4 5-8,8 13 0,1 4-1,5 12 3</inkml:trace>
  <inkml:trace contextRef="#ctx0" brushRef="#br0" timeOffset="90518.0509">18789 8631 40,'0'0'27,"0"0"3,0 0-4,0 0-2,-2 13-3,-8-10-2,0 8-4,-10-3-4,1 8-3,-8-1-1,-1 5-3,-4-1-1,3 2-1,2-2-2,3-3-1,4-1-4,4-7-4,16-8-10,-14 10-16,14-10 0,-2-12 0,2-1 0</inkml:trace>
  <inkml:trace contextRef="#ctx0" brushRef="#br0" timeOffset="90865.0856">18185 8697 48,'-10'-4'30,"-3"-4"4,13 8-2,-13-9-5,13 9-10,0 0-2,-9 6-4,11 9-3,-4 3-3,3 6-1,-1 6 0,1 5-2,-1 1 0,1 0-1,0-2 0,-2-3-1,3-4-1,-3-5-2,4-4-4,-3-18-4,5 14-12,-5-14-13,11-12 1,0-2 0,-2-10-1</inkml:trace>
  <inkml:trace contextRef="#ctx0" brushRef="#br0" timeOffset="91114.1105">18287 8619 90,'0'0'32,"0"0"1,0 0 2,-3 14-21,-1 3-4,2 8-4,-2 4-1,2 8-1,0 1-1,2 2-1,2-3-1,3-2-1,1-3 0,-1-7-3,3-2-1,-3-12-4,4 1-4,-9-12-9,9 1-11,-9-1-2,3-14 0,-2 2 1</inkml:trace>
  <inkml:trace contextRef="#ctx0" brushRef="#br0" timeOffset="91309.13">18233 8850 68,'-14'-3'33,"14"3"0,-14 1-1,14-1-10,0 0-4,0 0-7,19 1-4,-5-4-2,4 1-1,1-1-3,3-4-3,3 2-5,-3-8-9,5 2-18,2 0-2,-2-3 1,7 0-1</inkml:trace>
  <inkml:trace contextRef="#ctx0" brushRef="#br0" timeOffset="91707.1698">19439 8643 75,'7'12'35,"-7"-12"0,17 6 1,-2-1-16,-3-7-7,6 4-2,-2-6-6,2 3-2,1-3-2,0-1-2,0-1-4,-3-4-6,8 0-14,1 0-11,-1-5 1,3 1 0,1-5-1</inkml:trace>
  <inkml:trace contextRef="#ctx0" brushRef="#br0" timeOffset="92015.2006">20284 8428 52,'0'0'28,"0"0"3,-20 6 0,-1-1-14,0 9-1,-8 0-1,4 12-1,-4 0-2,10 9-3,0-2-3,9 3 0,4-4-3,9-1 0,7-6-2,7-5-1,6-7-1,5-8-2,5-4-4,-1-12-5,9 0-8,-3-9-9,0-7-9,1 1 2,-4-7 0,0 1 3</inkml:trace>
  <inkml:trace contextRef="#ctx0" brushRef="#br0" timeOffset="92212.2203">20567 8402 83,'-15'-2'35,"9"16"0,-4 3 1,2 3-21,5 12-3,-2-2-4,5 6-3,0-1-3,3 0-2,3-2-2,-1-6-3,6-2-6,-4-11-10,2-5-14,5-6-1,-1-11 1,3-3-1</inkml:trace>
  <inkml:trace contextRef="#ctx0" brushRef="#br0" timeOffset="92438.2427">20765 8361 77,'2'-18'34,"-2"18"1,-2-11 1,-8 15-18,8 14-4,-5 3-4,5 10-4,-2 5-2,3 5 0,0 2-3,3 0-1,1-1-2,-1-7-3,5-1-5,-6-11-14,1-6-13,3-7 0,-5-10 2,0 0-2</inkml:trace>
  <inkml:trace contextRef="#ctx0" brushRef="#br0" timeOffset="92641.2631">20626 8509 102,'-9'3'36,"9"-3"0,-9 1 0,19 0-26,-10-1-3,21-9-2,-6 2-5,4-3-2,1 1-5,0-5-5,6 6-8,-4-4-11,-2 2-5,1 2 1,-5-2 0</inkml:trace>
  <inkml:trace contextRef="#ctx0" brushRef="#br0" timeOffset="93113.3104">20950 8436 54,'0'0'29,"20"10"3,-11-8 0,3-1-14,3 3-2,-1-2-4,3 5-3,-3-3-1,1 8-2,-2-3-2,0 5-1,-5 1-1,-3 3-1,-4-1 1,-2 2-1,-2-1-1,-1-2 1,-2-2-1,0-1 1,6-13-1,-9 15 0,9-15 1,0 0-1,0 0 0,0 0 0,12-1 0,-3-1 0,1-1 0,4 3 0,1 1-1,0 4 1,0 3 0,0 4 0,-1 3 0,-2 4 1,-4 2-1,-4 3 2,-5 0-1,-7 1 2,-7 1-1,-4-2 0,-6-1 1,-1-2-1,-2-5 1,1-2-2,3-2 0,7-5-3,5-3-3,2-13-17,9-4-15,9-3-2,3-11 1,6-5-1</inkml:trace>
</inkml:ink>
</file>

<file path=ppt/ink/ink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09:23.938"/>
    </inkml:context>
    <inkml:brush xml:id="br0">
      <inkml:brushProperty name="width" value="0.05292" units="cm"/>
      <inkml:brushProperty name="height" value="0.05292" units="cm"/>
      <inkml:brushProperty name="color" value="#7030A0"/>
    </inkml:brush>
  </inkml:definitions>
  <inkml:trace contextRef="#ctx0" brushRef="#br0">19596 3429 12,'0'0'12,"-9"2"1,9-2-1,0 0-1,0 0 0,-9-3-2,9 3 0,0 0-2,0 0-1,0 0-2,0 0 0,-9-3-1,9 3 0,0 0 0,0 0 0,0 0 0,0 0 0,0 0 0,0 0 0,0 0 0,0 0 0,0 0 0,0 0 0,0 0-1,0 0 0,0 0 0,11 1-1,1-2 0,2-2 0,7 1 0,3 0-1,4-2 1,3 1-1,2-1 0,0 1 1,0 0-1,-1 1 0,-3 1 1,-1-1-1,-3 0 0,-4 1 0,-4 0 0,-2 1 0,-3-1 0,-4 1 0,-8 0 1,9-1-1,-9 1 0,0 0 0,0 0 0,0 0 0,0 0 0,0 0 1,0 0-1,-9-3 0,9 3 0,-12-1 0,2 0 0,-3 1 0,-3 0 0,-3 0 0,-2 0 0,-1 1 0,-2 0 0,-3 1 0,0-1 0,-1 1 0,-2-1 0,2 2 0,2-2 0,0 1 0,1-1 0,6 2 0,2-2 0,4 0 1,3 0-1,10-1 1,-12 1 0,12-1 0,0 0 0,0 0 0,0 0 0,0 0 1,0 0-1,16 1 0,-2-1 0,4 0-1,5 0 1,5 0-1,3 0 0,4 0 1,1 0-1,1 0 0,0 0 0,-2 0 0,-3-1 0,-2 1 0,-1 0 0,-5 0 0,-3 0 0,-7 0 0,-1-1 0,-13 1 0,13-1 0,-13 1 0,0 0 0,-15-1 0,0 0 0,-2-2 0,-6 2 0,-6-1 0,-8 2 0,-3-1 0,-6-1 0,-3 4 0,-2-2 0,-3 3 0,1 1 0,0-1 0,5 2 0,4-2 0,6 2 0,7-2 0,6 1 0,8-2 0,6-1 0,11-1 1,0 0-1,21 6 1,7-5-1,7 1 0,7-1 0,4 0-2,5 0-1,-1-4-5,2 0-13,0 1-9,-9-9-2,-2 0 1,-6-15 1</inkml:trace>
  <inkml:trace contextRef="#ctx0" brushRef="#br0" timeOffset="7138">4570 4240 26,'0'0'15,"-19"3"0,19-3-1,-14 2 2,14-2-4,-9 2-2,9-2-1,0 0 0,0 0-2,0 0 0,0 0-1,9 0-2,1-2 0,1 0-2,4 0 0,3-1 0,4-1-1,1 0 1,2 1-1,2-2 0,1 0 0,0 2 0,-1-2-1,-1 2 0,-4-1 1,-2 1-1,-4 0 0,-2 2 0,-14 1 2,12-2-1,-12 2 0,0 0 0,0 0 0,0 0 0,-12-5 0,-1 4-1,-3-1 1,-3-2-1,-4 1 0,-5-1 1,-2 0-1,-3 0 1,-2 1-1,1-2 1,-1 1-1,0 2 0,1 0 1,2 1-1,3 1 0,3 0 0,6 0 0,3 1 0,5 0 0,3 0-1,9-1 1,0 0 0,0 0 0,0 0 0,16 9 0,1-5 0,6 1 0,6-2 1,5 2-1,5-2 0,2 0 1,1-1-1,0-1 0,-2 0 1,-4-1-1,-5 0 0,-5-1 1,-5 1-1,-7 0 0,-3-1-1,-11 1-3,9-1-5,-9 1-17,0 0-4,0 0-1,10-12 1</inkml:trace>
  <inkml:trace contextRef="#ctx0" brushRef="#br0" timeOffset="106661">23721 8631 33,'0'0'26,"0"0"2,-6 14 1,6-14-13,1 24-3,-3-10-2,5 7-1,-5-3 1,6 4-2,-4-7-2,6 3-1,-6-18 0,15 13-1,-4-20-2,8-5 1,4-10 0,7-5-1,3-6 0,6-5-2,2-4-1,1-6-7,5-1-27,-6 3-3,-6 1 0,0 0-3</inkml:trace>
</inkml:ink>
</file>

<file path=ppt/ink/ink4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6:05:14.327"/>
    </inkml:context>
    <inkml:brush xml:id="br0">
      <inkml:brushProperty name="width" value="0.05292" units="cm"/>
      <inkml:brushProperty name="height" value="0.05292" units="cm"/>
      <inkml:brushProperty name="color" value="#7030A0"/>
    </inkml:brush>
  </inkml:definitions>
  <inkml:trace contextRef="#ctx0" brushRef="#br0">5375 2392 15,'0'0'19,"-3"-12"-4,3 12 0,0 0-1,0 0 0,0 0-3,0 0-2,0 0-2,0 0-1,0 0-2,0 0-1,0 0-1,1 13-2,-1 1 1,-1 3-2,1 7 1,0 4 0,0 3 1,2 6-1,0 1 0,2 2 0,1 1 1,3-2-1,0 1 0,0-4 1,3 0-1,2-3 1,-2-1-1,2-1 1,2 1 0,0-2-1,1 0 0,2 1 1,1-1-1,0-1 1,2 1-2,1 1 1,0-2 0,1 0 0,2 0 1,1 1-1,2-2 0,5-2 0,3 1 1,0-3-1,2-1 0,3-1 1,3 0-1,3-2 0,0-1 1,3-3-1,2-1 1,1-2-1,2-1 1,1-3 0,2-2-1,1-2 1,1-2-1,1 1 1,1-2-1,0-1 1,-1 1-1,1-1 1,2 0-1,-1-1 1,2 1-1,0-1 1,2 1-1,1-1 1,2 0 0,1 0 0,2 0 1,2 0-1,0 0 0,2-1 0,1 0 0,1 1 0,1-1 0,0 0 0,2-1 0,1-1 0,0 1 1,1-1-1,1 2 0,0-2-1,3 1 1,2 0-1,1 2 1,-2 0-1,2 1 0,-1 0 1,3 2-1,2-2 1,-1 1-1,1 1 1,1-1-1,-1-1 1,2 1-1,1 0 1,-2-1 0,1-1-1,-1-1 1,2-1 0,1 1-1,1-1 1,-2 0-1,2-2 1,-1 1-1,0-1 0,0 1 1,-3-1-1,0 1 0,-4-2 0,1 1 0,-5-1 1,1 0-1,-5-1 0,0 0 1,-3 2-1,-2-2 0,-4 0 1,1 0-1,-3-1 0,-2 1 1,-3 0-1,-1-1 0,-2-1 1,-1 1-1,-4-1 1,-2 1-1,-4-2 1,-1-2 0,-4 1 0,-1-3-1,-5-1 2,-1 1-1,-5-3 1,-2-2-1,-3-3 0,-3 1 1,-3-3-1,-3 0-1,-1-3 1,-1 0-1,-1-2 1,-2 2-1,-1 1 0,-2-2 1,0 1-2,-2 2 2,-1 0-1,-3 1 1,1 1-2,-3 0 2,2 0-1,-1 2 0,0 1 0,-1-1 0,0 1 1,1 0-1,0-1 0,0-1 0,-2-1 0,2-2 1,0-1-1,0 0 0,0-2 1,-1 0-1,1 2 0,-1 0 1,0 3-1,0 1 1,-2 2-1,1 3 0,-2 3 1,0 3-1,-4 10 1,5-13-1,-5 13 0,0 0 0,0 0 0,0 0-1,0 0 1,-10 8 0,1 4-1,-2 3 1,-4 3-1,-1 5 1,-4 1 0,0 3 0,-1-2 0,3-2 0,0-3 0,4-3 0,1-4 0,2-2 0,11-11 0,-10 10 1,10-10-1,0 0 1,-1-12-1,7 0 1,1-5-1,3-4 1,3-2-1,1-3 0,3-1 0,-2 3 0,1 4 1,-3 4-1,-4 5-1,0 4 1,-9 7 0,12 4 0,-7 6-1,-2 4 1,4 4 0,2 3 0,2 2 0,2 0 0,3 0 0,1-5 0,0-1 0,0-7 0,-1-1-3,-4-10-4,1-1-17,-3-7-12,-5-9 2,0-4-2,-2-8 2</inkml:trace>
  <inkml:trace contextRef="#ctx0" brushRef="#br0" timeOffset="1045.1045">13007 1010 18,'0'0'21,"0"0"-1,-5 14-4,1 2-4,0 7-3,-3-3 2,-1 8-4,-1-6 2,-2 4-3,-2-10 1,-2-5-1,-1-9 0,-4-11 0,-1-10-1,21 19 1,-53-63-1,20 19 1,-2-6-3,-2-6 0,-1-2-2,-1 0 2,3 3-2,3 0 1,3 5-1,6 2-1,7 6 3,5 4 1,12 38-1,-1-63 1,1 63-1,27-49 1,-27 49 0,51-35-1,-21 21-1,1 2-2,2 4 2,-2 1-2,-2 3 2,-29 4-3,47-5 1,-47 5-1,30-2 1,-30 2-1,0 0 1,0 0 0,0 0 0,0 0-1,0 0 0,0 0 0,-37-30 1,37 30-1,-50-21 0,19 9 0,-2 1 1,-1-1 0,0-1 0,4 3-1,30 10 2,-49-17-1,49 17 1,0 0-1,-31-18 1,31 18 0,0 0 0,0 0 0,45-14 0,-45 14-1,48-4 1,-19 3-1,0 1 0,1 0 0,0 2 1,-30-2-1,55 14 0,-55-14 0,51 32 0,-51-32 0,42 53 0,-27-18 0,-2 4-1,-3 1-1,-2-3 0,-2-2 1,-6-35-2,6 58-5,-6-58-11,3 38-15,-3-38 1,0 0 1,0 0-2</inkml:trace>
  <inkml:trace contextRef="#ctx0" brushRef="#br0" timeOffset="6171.6171">6316 16055 17,'-2'-14'20,"2"14"2,0-14-5,0 14 0,-1-15-2,1 15 0,-2-12-2,2 12-1,0 0-1,-4-11-3,4 11-1,0 0-3,0 0-1,0 0-1,0 13 0,0-13 0,2 22-1,0-8 1,1 5-1,-1 1 1,2 3-1,-2 3 0,2 2 1,0-1-1,-1 3 0,1 2 0,1 2 0,1 1 0,1 1 0,0-1-1,0-1 1,2-2-1,1 0 1,2-5-1,0-3 0,1-3 0,1-2 1,0-4-1,3-1 0,-1-1 0,1-1 0,-1-3 1,3 0-1,0 3 0,3 1 0,0-2 0,1 0 0,4-2 0,0 2 0,2-2 0,1 3-2,0-6 1,2 2 0,1 1 0,2-1-1,0 3 2,0-1-2,2 2 2,0 0 0,3-1 0,3 1-1,1 0 1,2 2 0,1-1 1,1 1-1,1 0 0,1 0 0,2 0 0,-3 0 0,3 1 0,0-1 0,2-1 0,1 1 0,3-2 0,-1 0 0,2-1 0,2-2 1,-2 0-1,1 1 0,1-1 0,0 0 1,0-2-1,2 3 1,-3-2-1,2 1 1,-1-1-1,3 0 0,-3-1 1,3 2-1,2-2 0,1 0 0,1-1 0,3-2 1,0 1-1,1 0 0,1-1 0,1 0 0,-1-1 1,2 1-1,0-2 1,1 0-1,0 2 1,2-2 0,-1 1 0,0-1-1,1-1 1,0 1 0,-2-2 0,2 0-1,0-1 1,-2-1-1,2-2 1,-1 0-1,-1-1 1,-1-2-1,0 1 0,-1-2 1,-1 1-1,-1-1 0,-1 0 1,-1-1-1,-1 1 1,-1 0-1,-3-1 1,-1-1-1,-1 1 0,-3-1 1,-3-2-1,-1 0 0,-5-3 1,-2 0-1,-4-1 0,-3-2 0,-5-1 0,-2-2 1,-4 0-1,-2 0 1,-4 0-1,-1 0 0,-1 0 1,-2 0-1,-1 3 0,-2-2 2,-2-2-2,1-1 2,0 1-2,-1-1 1,2 0 0,-2-2 0,0 1-1,0-1-1,1 3 1,-1 1 0,-1 0 1,-2 1-1,-1 1 0,-2 1 0,1-1 1,-3 0-1,0 1 0,-1 0 1,-2 2-1,-1 1 0,0-1 1,-2 4-1,-2 1 0,0 11 0,1-15 0,-1 15 0,0 0 0,-1-12 0,1 12 0,0 0 0,0 0 0,-11 3-1,1 4 1,-3 2 0,-4 4 0,-3 1-1,-7 3 1,-2 1 0,-3 0 0,-1 0 0,0-3 0,-1-3 0,1-2 0,2-3 0,3-2-1,5-4 1,5-3 0,5-4 0,13 6 0,-8-23-1,16 5 1,4-2 0,3-2 0,4-2 0,2 0 0,1 2 0,2 2 0,-3 4 0,0 2 0,-1 2 0,-1 4 0,0 1 0,-2 2 0,-1 2 0,-2 2 0,-2 0 0,0 1 0,-3 1 0,-9-1 0,11 9 0,-11-9 0,12 18 0,-5-7-1,1 2 2,1 2-1,4 0 0,1 2 0,1 0 0,2-2 0,-1 2 1,3-3-1,1 1 1,0-2 0,1 0 0,0-1-1,1-1 1,-2-2 0,-1-1-1,-3-2 0,-2 0 0,-3-2-2,-11-4-3,12-3-21,-12-8-13,-3-10 1,0-9 0,-2-9-1</inkml:trace>
  <inkml:trace contextRef="#ctx0" brushRef="#br0" timeOffset="7208.7208">12146 14847 32,'-6'22'26,"6"-22"1,-6 20 0,6-20-13,-7 16-2,4-6-1,3-10-1,-12 17-1,3-14-2,9-3-2,-20 0-1,9-4 0,-4-7-1,0-3-1,-3-7 0,0-3 0,-2-8 1,1-1 0,-6-4-1,3-3 1,-3-4 0,0-3 0,2-2-1,1 3 0,1-3 0,3 0-1,4 2 1,4 4-1,5 1 0,5 4 0,4 1 0,6 2 0,5 2 0,4 3 1,4 2-2,4 2 1,1 4 0,1 2 0,0 4-1,-1 3 0,-5 4 1,-3 2-1,-4 2 0,-4 2 0,-12 3-1,11-13 1,-11 13-2,-10-21 1,0 7-1,-6-5 0,-1-1-1,-6-3 1,-1-1 0,-3 3 1,0 2 0,0 1 0,2 5 0,3 2 1,3 2 1,5 5-1,2 0 1,12 4 0,0 0 1,0 0-1,0 0 1,12-2-1,-2 3 0,6 4 0,2-2 0,4 4 0,1 3 0,0 2 0,2 4 0,1 2 0,0 3-1,0 3 1,-1 2-1,-2 1 0,-2 1 0,-3-1 1,-3 1-1,-5-2-2,-3 1 0,-5-6-5,0 2-11,-5-3-18,-6-4-2,-1-1 1,-4-5-1</inkml:trace>
  <inkml:trace contextRef="#ctx0" brushRef="#br0" timeOffset="11193.1192">12290 10712 47,'2'14'23,"9"-1"0,-11-13 0,12-14-18,-1-1-4,0-9 1,0-7 0,-1-11 1,-1-7 0,2-9 1,-1-6 1,1-7 0,2-3 1,-3-10 0,0-5 1,-3-7 0,-2-5-2,-4-7-1,-3-5 0,-9-10-1,-3-5-1,-7-6-1,-6-3 0,-8-5-1,-8-2 1,-8 1 0,-8 1-1,-11 5 1,-9 2-1,-14 5 1,-10 6-1,-11 7 0,-9 6-1,-10 5 1,-10 2-1,-7 6 1,-11 1-2,-4 6 2,-10 4-1,-8 3 0,-10 3 0,-11 5 0,-10 7 0,-10 7-1,-5 11 1,-8 9-1,-1 9-1,-1 11 3,-3 11-2,1 11 1,0 9 2,0 8-2,0 11 2,-1 9 0,2 8 0,0 11 0,4 7 0,4 12 1,6 5-1,7 10 1,9 6-1,11 8-1,5 6 1,10 5-1,8 3 1,13 6-1,12 5 0,14 9 0,10 5 0,11 6 1,15 7-2,15 7 1,11 5 0,17 3 0,12 4 0,15 0 1,13 1-2,12-5 1,12 0 2,13-4-1,12-4 0,9 0-1,9-2 1,9-2-1,8 0 2,7-6-2,9-5 0,7-6 1,8 0-1,5-14 1,6-5 1,4-11 0,4-5-2,7-5 1,3-7 1,2-7 0,3-4 0,1-5-2,3-4 1,-1-1 0,2-4 1,-1-8-2,1-3 1,1-6 0,1-6 0,1-6 0,5-5 0,0-9 0,2-4 0,1-7 0,0-6 0,0-7 1,-1-6-2,-4-7 1,0-5 0,-2-6 0,-1-5-1,-1-6 0,-1-4 0,-1-2 0,0-2 1,-2-2 0,0-1-1,-3-3 1,-3 0-1,1-2 1,-3 1 0,0 2-1,-2-1 0,4 1 0,-1-1 0,5 3 0,3 0 0,4-1 0,4 2 1,2-1-1,0 0 1,2-4 0,1-3 0,-2-6 0,-1-3 0,-6-8 0,-3-8-1,-4-11 1,-5-11 1,-5-14-1,-8-10 1,-8-10 0,-8-8 0,-14-9 0,-10-5-1,-11-1 2,-12 2-5,-15 2 2,-14 1-3,-15 7-3,-23 4-31,-19 5-2,-19 4 1,-29-1-1</inkml:trace>
</inkml:ink>
</file>

<file path=ppt/ink/ink4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6:05:59.056"/>
    </inkml:context>
    <inkml:brush xml:id="br0">
      <inkml:brushProperty name="width" value="0.05292" units="cm"/>
      <inkml:brushProperty name="height" value="0.05292" units="cm"/>
      <inkml:brushProperty name="color" value="#7030A0"/>
    </inkml:brush>
  </inkml:definitions>
  <inkml:trace contextRef="#ctx0" brushRef="#br0">7348 14016 38,'0'0'26,"16"-7"0,-16 7-2,9-7-3,-9 7-4,0 0-4,6-13-1,-6 13-4,-12-12-1,2 4-2,-2 3-1,-3 0-1,-2 5-1,-3 3 1,-3 6 0,-2 6 0,-1 11 0,-3 4 1,5 9-1,1 5 1,3 8-1,5 0 0,9 3-1,7-4 0,10-2 0,7-7-1,5-3 0,7-9 0,3-6-1,1-9 0,0-5-1,0-5-2,-4-6-1,-1-2-3,-5-8-3,5 4-10,-9-5-18,1-3 0,-2 0 2,-2-2-1</inkml:trace>
  <inkml:trace contextRef="#ctx0" brushRef="#br0" timeOffset="369.0367">7655 14231 36,'-10'-9'27,"10"9"3,-12-8-6,12 8-3,0 0-2,0 0-1,0 0-4,13 1-2,1-1-2,11 2-3,2-3-2,8 4-2,3-3 0,3 0-2,-1-2-1,-3 0 0,-2 2-2,-5-3-4,-3 3-3,-11-5-12,-1 0-16,-3 2 1,-12 3-2,0 0 3</inkml:trace>
  <inkml:trace contextRef="#ctx0" brushRef="#br0" timeOffset="641.064">7791 14339 70,'-4'14'34,"8"0"0,-4-14 3,18 12-19,3-5-9,2-4-1,7 4 0,0-6-3,2 3-1,1-3-1,-1 0-2,-3-1-2,-6-2-4,-2 4-3,-8-8-7,0 4-16,-4 1-6,-9 1 0,0 0 0</inkml:trace>
  <inkml:trace contextRef="#ctx0" brushRef="#br0" timeOffset="912.0912">7862 14558 57,'-1'19'34,"1"-5"1,5-1 1,5 1-6,3-8-18,9 5-3,0-2 0,6 0-2,-2-2-3,1 0-1,-1-2-2,-5-3-3,-2 1-3,-5-8-8,2-2-23,-3-2-3,0-3 2,3-4-2</inkml:trace>
  <inkml:trace contextRef="#ctx0" brushRef="#br0" timeOffset="1234.1232">8675 14236 68,'0'0'31,"-20"-10"0,2 14 2,-4 7-21,-9 0-4,4 13 1,-5-1 1,6 12 0,0 0-1,12 6-1,4-2-3,11 1 0,7-3-2,9-4 0,9-5-1,4-5-1,3-6-1,1-6-2,0-4-2,-4-8-4,4 1-14,-5-9-16,-4-3-2,-2-3 1,-2-3 0</inkml:trace>
  <inkml:trace contextRef="#ctx0" brushRef="#br0" timeOffset="1453.1452">8941 14453 91,'19'7'34,"7"-1"2,4-5 1,1-7-25,13 4-7,1-4-3,2 0-1,-5 2-3,-3-4-6,0-2-27,-8 3-2,-8-3 1,-6-1-1</inkml:trace>
  <inkml:trace contextRef="#ctx0" brushRef="#br0" timeOffset="2083.2081">6399 14266 48,'-11'0'29,"-2"-4"3,13 4 1,-12 0-13,12 0-5,0 0-2,-11-7-3,11 7 0,0 0-1,14 1-2,-1-3-2,8 2-1,2-2-2,7 1 0,5 0-2,3-2-3,6 3-5,-2-6-19,4-1-11,3 1 0,1-6 0,5-1-1</inkml:trace>
  <inkml:trace contextRef="#ctx0" brushRef="#br0" timeOffset="2707.2707">9876 14259 24,'-10'-10'28,"10"10"1,0 0 3,-10-12-11,10 12-5,0 0-1,0 0-1,-7 21-2,2-2-3,4 10-2,-3 6-1,2 10-2,-3 2 0,1 6-1,0-4-2,1-1 1,0-7-2,-1-7-3,4-8-3,-3-10-4,3-16-17,11 9-10,-5-20 1,7-6-2,3-11 2</inkml:trace>
  <inkml:trace contextRef="#ctx0" brushRef="#br0" timeOffset="2926.2925">10083 14196 57,'0'0'35,"2"25"0,-9 6 1,-2 12-7,2 11-16,-5 1-5,5 8-1,-2-2-2,3-2-3,1-4-3,2-10-3,6-7-5,-4-16-9,5-4-20,-4-18 2,0 0-2,9 5 3</inkml:trace>
  <inkml:trace contextRef="#ctx0" brushRef="#br0" timeOffset="3115.3115">9913 14542 77,'0'0'36,"7"10"-2,3-5 2,3-4-21,11 5-8,0-4-4,1-2-5,1 2-11,-2-5-22,-9-5 0,-1 0 0,-12-8-1</inkml:trace>
  <inkml:trace contextRef="#ctx0" brushRef="#br0" timeOffset="3858.3858">5759 14013 87,'0'0'32,"0"0"2,10 14-6,-8 12-16,-4 3-5,2 13-3,-4 8 0,1 10-1,-1 2-1,-1 0-2,0-6-1,0-9-2,4-3-3,-3-18-7,7-8-15,-3-18-6,10-1 0,-1-14-1</inkml:trace>
  <inkml:trace contextRef="#ctx0" brushRef="#br0" timeOffset="4069.4069">5909 13984 76,'6'11'34,"-4"10"-1,1 10 1,3 9-22,-3 1-5,4 8-1,-4 1-4,-1-2-4,2-3-4,-4-10-9,1-4-16,1-3-2,-5-12-2,1-4 2</inkml:trace>
  <inkml:trace contextRef="#ctx0" brushRef="#br0" timeOffset="4235.4235">5867 14354 77,'-10'-9'33,"10"9"1,0 0 0,7-14-19,4 7-9,3-1-6,0-6-11,1-4-22,9 3 0,1-6 0,8-1-2</inkml:trace>
  <inkml:trace contextRef="#ctx0" brushRef="#br0" timeOffset="5903.5903">7985 13609 9,'0'0'22,"0"0"2,0 0-5,0 0-1,0 0-1,0 0-1,0 0-2,0 0-4,-3-11-1,7-3-3,-3-12 0,4-6-1,-2-7-2,1-9-1,0-10-1,1-8 1,-2-4 0,1-2 1,-2-3-1,0 2 0,-3-2 1,-1 4-1,-2 4 1,0 9-1,-4 5 1,0 9-1,-3 5-1,2 9 1,-1 7-1,-1 7 0,0 6 0,2 5 0,-3 6-1,0 8 0,-2 8 0,-3 8 1,-2 8-2,-5 7 2,1 6-2,-1 4 1,-2-1 0,4-1 0,2-7 0,3-8-1,4-7 1,6-8 0,7-18 0,0 0 0,4-11 0,7-13-1,5-8 1,3-8 0,5-5 0,2-6 0,3-4-1,0 0 1,0 2 0,0 9 1,-3 7-1,-3 6 0,-1 9 1,-2 14 0,1 13 1,-2 14 0,0 8 0,2 8 0,0 3-1,2 2 0,1 2-4,0-5-1,2-1-6,-5-7-16,0-8-11,2-2 2,-6-9-1,3 2 2</inkml:trace>
  <inkml:trace contextRef="#ctx0" brushRef="#br0" timeOffset="6625.6625">8455 12769 34,'9'7'25,"-9"-7"2,2 33-4,-2-3-5,-1 8-1,1 11-3,-2 5-1,3 6-4,-5-7-2,3 0-1,-2-11-2,2-6-1,-2-10 0,2-8-1,1-18 0,0 0-1,0-14 0,3-9-1,1-7 1,2-9-1,0-6 0,-1-7 0,1 0 0,0-2 1,-1 6 0,0 7 2,-3 6-1,1 10 1,-1 10-1,-2 15 2,7 12-2,1 16 1,-1 9-2,2 8 0,1 8 0,4 5 0,2-2 0,-1-5 0,1-6-1,0-10 1,0-12 0,0-12-1,0-15 1,1-12-1,-2-12 0,1-10 0,0-8-1,1-9 0,-2-6 0,-2-3 0,0 3 0,-5 3-2,0 11-2,-6 3-2,3 16-5,-8 3-6,3 25-13,0 0-3,0 0-1,6 31 1</inkml:trace>
  <inkml:trace contextRef="#ctx0" brushRef="#br0" timeOffset="7076.7076">9023 12999 72,'9'3'31,"-9"-3"-1,-9-2 1,-5 5-12,-4 2-12,0 10-2,-4 6 0,2 10 1,-2 1-1,8 8 1,1-4-2,9 0-1,4-6-1,6-7-1,6-9-1,4-8 1,4-11-1,1-5 0,0-10 1,2-5-1,-1-5 0,-1-4 0,-3-1 0,-3 1 0,-5 4 0,-2 5 0,-2 7 1,-3 7-1,-3 11 1,0 0 0,-8 26-1,4 0 1,0 4 0,0 3-1,3 3 0,-1-2-2,4-3-2,0-10-3,7 0-6,-9-21-15,20 7-9,-4-14 1,2-13 0,6-4 1</inkml:trace>
  <inkml:trace contextRef="#ctx0" brushRef="#br0" timeOffset="7303.7303">9417 12842 87,'0'0'34,"0"0"1,-19 27 1,1 2-23,3 16-5,-5 1-1,2 13-1,-4-2-3,6 0 0,1-3-2,3-6-1,5-9-3,0-11-2,5-5-3,2-23-6,0 0-15,0 0-8,13-24 1,-2 2 0</inkml:trace>
  <inkml:trace contextRef="#ctx0" brushRef="#br0" timeOffset="7850.785">9276 12854 18,'0'0'23,"4"-19"2,-4 19-5,5-14-1,-5 14 1,0 0-1,9 4-3,1 12-1,-3-1-3,8 16-2,-3-1-2,7 12-1,-3-2-1,5 5-1,-3-3-2,3-1 1,-4-7-2,1-6 0,-4-7 0,1-7-1,-4-8 1,2-7-2,-3-10 1,0-4 0,-3-8 0,0-5-1,0-7 0,-2-6 0,0-1 0,-2-4 0,0 2-1,-3 1-1,2 7-3,-3 1-2,4 11-4,-5 0-5,5 11-14,-3 13-6,9-7 0,-9 7 1,12 2 2</inkml:trace>
  <inkml:trace contextRef="#ctx0" brushRef="#br0" timeOffset="8048.8048">9713 12807 76,'0'0'32,"12"19"1,-11-6 0,-3 3-18,6 13-5,-6 2-4,2 10 0,-3-1-4,1 4-1,1-1-4,-1-7-3,5-1-9,-3-8-19,3-17 0,-3-10 0,15-4-1</inkml:trace>
  <inkml:trace contextRef="#ctx0" brushRef="#br0" timeOffset="8273.8272">9910 12733 82,'0'0'35,"0"0"0,-9 22 2,3 8-20,-5 3-8,5 12-1,-4 3-2,4 8-1,-2-2-3,2-3-2,4 0-3,-2-9-3,6-2-8,-4-8-21,3-12-2,2-6 0,-3-14 0</inkml:trace>
  <inkml:trace contextRef="#ctx0" brushRef="#br0" timeOffset="8453.8452">9818 13097 104,'-17'-6'37,"17"6"1,-8-2-2,8 2-25,0 0-6,0 0-5,0-12-4,0 12-10,11-2-22,-11 2-1,17-12 1,-7 4-2</inkml:trace>
  <inkml:trace contextRef="#ctx0" brushRef="#br0" timeOffset="8888.8887">10083 13056 101,'16'13'35,"-4"-5"2,-1-2 0,5 0-26,-7-5-5,1 5-2,-10-6-1,10 13 0,-10-3-1,-1 5-1,-3 3 0,-2 0 0,-2 2-1,-3 1 0,-1 0 0,-1-2 0,-1-3 1,1-2-1,1-3 0,2-4 1,0-1-1,10-6 1,-12 2 0,12-2 0,0 0 0,0 0 1,0 0-1,-7-11 0,7 11 0,0 0 1,8 0-2,-8 0 0,15 11 0,-5-4 0,1 2 0,3 1 0,1 0 0,-1-2-2,3 1-1,-3-8-5,6 3-16,-1-6-14,-1-4-1,-1-2 0,-2-5 0</inkml:trace>
  <inkml:trace contextRef="#ctx0" brushRef="#br0" timeOffset="10815.0814">6491 12695 56,'0'0'27,"4"-14"-2,-4 14-3,0 0-5,0 0-4,3 26 0,-6 1-4,2 14-2,-3 4-2,1 11 0,-2 1-1,1 2-2,-1-7 0,-1-7-1,1-9 1,1-9-1,1-11 1,3-16-1,0 0 0,-7-13 0,7-10 0,3-7-1,-1-8 0,2-4 0,-1-8 0,4 1 0,-1-1 0,2 3 1,0 6 0,0 7 0,0 9 2,1 8-1,2 15 0,2 10 1,-1 13-1,3 10 0,0 5-1,1 7 1,3 2-1,0 1-1,-1-3 1,-1-4-1,0-11 1,-1-6 0,1-10-1,-1-10 1,-1-10 0,-1-9 0,2-8 0,-1-7 0,-2-8-1,0-4 1,-2-3 0,-3 0-1,-2 1-1,-1 3-2,0 7-2,-4-3-4,6 17-9,-4 2-17,4 4-3,3 5 2,1 1-1</inkml:trace>
  <inkml:trace contextRef="#ctx0" brushRef="#br0" timeOffset="11026.1025">7083 12547 93,'16'21'35,"-16"-3"1,-2 8 1,-2 9-19,-8 2-8,2 12-3,-4-1-3,2 3-1,-2-3-2,3-5-3,3-5-2,4-11-4,6-6-7,-2-21-18,11 3-5,4-16 2,1-11-1</inkml:trace>
  <inkml:trace contextRef="#ctx0" brushRef="#br0" timeOffset="11244.1243">7240 12642 58,'9'-37'32,"0"12"2,-9 6-1,-4 9-7,4 10-7,-17 21-5,7 9-2,-4 3-4,1 11-1,0 3-3,1 3-1,2-1-2,2-2-2,5-4-3,0-9-3,6-2-4,-3-14-11,5-8-16,-5-10 1,11 4 0,-11-4 0</inkml:trace>
  <inkml:trace contextRef="#ctx0" brushRef="#br0" timeOffset="11844.1843">7121 12926 78,'-11'0'35,"0"-2"-1,11 2 1,-10 0-16,10 0-9,4-10-6,-4 10-3,17-16-6,-4 9-4,-1-5-6,6 3-8,0 1-3,-1 0-5,4 3-1,-3 1 4,4 4 6,-4-1 9,2 3 10,-2 1 14,-3 2 7,1 3 7,-5-4 3,3 4 0,-5-3-2,1-2-4,4 2-5,-4-6-5,7 3-4,-3-3-2,3 2 0,0-1-2,0 3 0,-4 1-1,-1 4-1,-12-8 0,10 23 0,-11-7 0,-3 1 0,-4 2 1,-2 1-1,-1-3-1,1 0 0,1-5 0,2 0-1,7-12 0,-2 12 0,2-12 0,15 1 0,-2-2-1,3 0 1,2 1 0,4 2-1,1 1 1,0 4-1,1 5 1,-3 3 0,-3 2 0,-4 2 1,-6 2-1,-7 2 1,-8-2 0,-8-2 0,-7-1 0,-4-4-2,-4-1-1,-2-9-4,1 3-5,-3-7-21,2-4-5,3-3-1,-1-5 0,0 0 2</inkml:trace>
  <inkml:trace contextRef="#ctx0" brushRef="#br0" timeOffset="13460.3458">6324 11730 37,'8'-12'22,"-4"-2"1,-4 14 0,8-16-2,-8 16-3,0 0-3,2 17-1,-1 6-5,-2 5-3,3 11-1,-1 6-1,2 8 1,0 1-2,2 4-1,-2-4-1,2-4-1,-2-5-1,0-9-2,0-6-3,-2-9-7,3-3-10,-1-7-9,-3-11 0,0 0 0,11-9 1</inkml:trace>
  <inkml:trace contextRef="#ctx0" brushRef="#br0" timeOffset="14762.476">6546 12045 21,'0'0'11,"0"0"-1,0 0 1,0 0-2,0 0-1,0 0-2,0 0 0,0 0 2,0 0-1,0 0 1,0 0 1,0 0 0,0 0 0,0 0-2,0 0 0,0 0-1,0 0-1,0 0-1,0 0-1,0 0 0,0 0 2,0 0-2,0 0 0,0 0-1,0 0 1,0 0-1,0 0 0,0 0 0,0 0 0,0 0 0,0 0 0,0 0 0,0 0 1,0 0-1,0 0 1,0 0-1,0 0 0,0 0 0,0 0-1,0 0 0,0 0 0,0 0 0,0 0-1,0 0 0,0 0 1,0 0-1,0 0 0,0 0 0,0 0 0,0 0 0,0 0 0,0 0 0,0 0 0,0 0 0,0 0 0,0 0 0,0 0 1,0 0-1,0 0 0,0 0 0,0 0 1,0 0-1,0 0 0,0 0 1,0 0-1,0 0 1,0 0-1,0 0 0,0 0 0,0 0 0,0 0 0,0 0 0,0 0 0,0 0 0,-7 11 0,7-11 0,-9 15 0,3-3 0,2 3 1,0 2-1,0 3 0,3 1 1,1-2-2,0-2 2,5-3-2,1-3 1,3-4 0,1-5 1,2-3-1,1-4 1,-1-3 0,1-2-1,-1-1 2,0-1-1,-4 1 0,-1 0 0,-7 11 0,10-16 0,-10 16 1,0 0-1,0 0-1,0 0 1,0 0-1,0 0 1,0 16-2,-4-3 1,1 3-1,-1 3 1,2 3-1,-1-1 1,1 1-1,2-2 1,2-2 1,1-3-1,3-1 1,-6-14 0,20 16-1,-8-15 1,4-2 0,1-3-1,1-5-1,1-1-1,0-6-4,0 3-3,-7-6-9,0 0-18,0 4 0,-5-5 1,2 4 0</inkml:trace>
  <inkml:trace contextRef="#ctx0" brushRef="#br0" timeOffset="14974.4973">6879 12101 123,'0'0'34,"0"0"-3,0 0-21,-12-20-41,10 8-4,-5-11-1,2-1-2</inkml:trace>
  <inkml:trace contextRef="#ctx0" brushRef="#br0" timeOffset="35585.5582">7446 8073 11,'9'7'13,"-9"-7"1,0 0-3,0 0 1,10 5-1,-10-5-1,0 0 2,0 0-1,0 0 0,0 0 0,0 0-2,8-16-1,-6 6-2,3-2-2,2-3 0,-1-2-1,0-4 0,0 0-1,-1-3 2,0-2-2,0-2 1,-1 0-2,-1-1 1,0 0 0,-2-1-1,0 1 0,-2-2 1,0 1-1,-3 0 0,-1 0-1,-2 0 1,1 1 0,-4-2-1,2 1 0,-2-1 1,1 0-2,-2 1 2,1 0-1,-2-2 1,1 2 0,-3-1 0,2 2 0,-3 1 0,0 1 0,0 2 0,-1 1 0,0 1 0,0 2-1,2 1 0,-2 1 0,1 1 0,0 0 0,-1 2 0,1 0 1,-1 0-2,0 0 2,-2 2-3,1-1 3,-1 0-3,1 2 2,-1 0-2,0 0 0,-1 3 2,-1 0-2,-3 1 2,1 1-2,-2 2 2,-2 0 0,1 1 0,-2 2 0,-1 1-1,-1 0 1,1 2 0,-1 2 0,1-1 0,-1 0 0,-2 1 0,2 1 0,-1 0 0,1 1 0,0 0 0,-1 1 0,-1 3 0,3-2 1,-1 3-1,2 1 2,0 0-2,-1 2 1,2 1 1,0-1-2,0 0 2,0 2-3,0-1 2,1 1-2,0-1 3,1 2-3,1 0 1,0 0 0,0 3-1,1 1 1,0 2 0,1 0 0,-2 1 0,3 1 0,-1 4 0,-1-1 0,1 2 0,0-2 0,0 0 0,1 1 0,-1-1 0,1-1 1,-1-1-1,2-1 0,-2 0 0,1 0 0,-1 1 0,0 1 1,0-2-1,-2 0 1,2 1-1,-2-1 1,0 0-1,2 0 0,-1-2 0,0 0 1,0 1-2,0-1 2,0 2-1,0 2 0,-1-1 0,0 1 0,-1 0 0,1 1 0,0 0 0,-2-1 0,0 0 0,1-1 0,-1 1 0,-4-1 0,2 0 0,0-2 0,0 0 0,-1-2 0,2 0 1,0-3-2,3 2 2,-2 0-1,2-1 1,-1 0-1,-2-1 0,0 1 0,0-1 0,-1 1 1,0-3-1,0 0 0,0 0 0,-2 1 0,0-2 0,0 1 0,0 0 0,0 0 0,0 0 0,-2 0 0,2 1 0,1-1 0,0-2 0,3-1 0,-1 1 0,3-2 0,1-1 0,-1-2 0,3-1 0,1-1 1,2-1-1,1 0 1,1-2-1,0 1 1,0-3 0,5 1 0,-1-2 0,2 1 1,1-3-1,8 2 1,-14-6 0,14 6-1,-13-11 1,13 11-1,-11-18 0,4 7 0,0-3 0,0 0 0,0-2-1,0 1 1,-1-3 0,1 0-1,-1-1 1,1 0-1,2 2 0,-1-1 0,1 1 1,1 1-1,1-1 0,0 1 0,1 1 0,0-2 0,1 1-1,-1 1 2,1 0-2,1 1 2,-1 0-2,1 1 1,0 0 0,0 2 0,0 1 0,1-1 0,0 1 0,0-1 0,1 0 0,-1 0 1,0 0-1,0 0 0,0 1 0,0-1 0,0 1 1,-1 10-1,0-19 1,0 19-1,0-18 0,0 18 1,-1-16-1,1 16 1,-2-14-1,2 14 1,-2-10-1,2 10 1,0 0-1,-3-12 0,3 12 1,0 0-1,0 0 0,0 0 0,0 0 0,0 0 0,0 0 0,0 0 0,0 0 0,0 0-1,0 0 1,0 0-1,0 0 1,0 0-1,0 0 1,0 0-1,0 0 1,0 0-1,0 0 1,-9 7 0,9-7-1,-6 13 1,6-13 0,-12 20 0,4-8 0,1 1 0,-3 2 0,0-1 0,0 3 0,0-2 0,0 0 0,1 0 0,0 0 0,2-1 0,-2 2 0,2-2 0,1 1 0,1-1 0,1-1 1,2-2-2,-1 0 2,3-11-1,-2 16 0,2-16 0,0 0 0,0 0 0,-1 11 0,1-11 0,0 0 0,0 0 0,0 0 1,0 0-1,7-11 1,-7 11-1,7-15 0,-1 4 1,1-1-2,2-2 2,1 0-2,0-3 1,2 3 0,-1 1 0,-1 1 0,1 0-1,-2 1 1,-1 2 0,-8 9 1,14-15-1,-14 15 0,10-11 0,-10 11 0,0 0 0,8-10 1,-8 10-1,0 0 0,0 0 0,0 0 0,0 0 0,0 0 0,0 0 0,0 0 0,0 0 0,0 0 0,0 0 0,0 0 0,0 0 1,0 0-1,0 0 0,0 0 0,0 0 1,0 0-1,0 0 0,0 0 0,0 0 1,8-11-1,-8 11 0,0 0 0,10-8 0,-10 8 1,0 0-1,11-10 0,-11 10 0,0 0 0,9-10 1,-9 10-1,0 0 0,0 0 0,0 0 1,9-10-1,-9 10 0,0 0 1,0 0-1,0 0 1,0 0-1,0 0 1,0 0-1,0 0 0,0 0 0,0 0 0,0 0 0,0 0-1,0 0 1,0 0 0,0 0-1,0 0 1,0 0 0,13 14-1,-13-14 1,13 12 0,-4-4 1,1 1-1,2 0 1,-1 1 0,2 0 0,0 0-1,0-1 1,-1 0 0,0-2 0,-2 0-1,0-2 1,-10-5 0,15 8-1,-15-8 0,0 0 1,10 6-1,-10-6 0,0 0 0,0 0 0,0 0 0,0 0-2,0 0-2,0 0-4,13 8-24,-13-8-5,0 0 1,11 6-1</inkml:trace>
  <inkml:trace contextRef="#ctx0" brushRef="#br0" timeOffset="37618.7613">3709 7402 1,'12'9'10,"-12"-9"1,7 12-1,-7-12-2,6 17 1,-6-17 2,0 22 0,-4-10 3,2 1-1,-4-3 1,0 1-2,-1-1 0,-2-4-1,1 1-2,-5-3-1,0-2 0,-4-3-2,-3 0-2,-5-5-2,-2 0 0,-5-3-1,-3-3 0,-2-1-1,0-3 1,1-2 0,2 0 0,3-3 0,3-1 0,5-2 1,3 0 0,5-1 0,4 1 0,2-3 0,3 0 0,1-2 0,3 1 0,2-1 0,3 1-1,1-3 1,2 2-1,2 1 0,3 0 0,1 0 0,2 1-1,2 3 0,1 0 0,1 2 0,0 3 0,1 3 0,-1 3-1,0 2 2,-1 0-1,2 3 0,-1 0 0,1 1 0,-2 0 0,0 1 0,-3 0 0,0 1 0,-3 2 0,-11 3 0,11-8-1,-11 8 0,0 0-1,-3-15 0,3 15 0,-16-16 0,2 8 0,0 1 0,-6-1 0,0 3 1,-4 1 0,1 0 1,0 2 0,0 0-1,3 0 2,0 1-1,3 0 0,2 0 1,5 1 0,1 0 0,9 0 0,-10 0 1,10 0-2,0 0 1,0 0-1,0 0 1,0 0-1,15 10 0,-4-5 0,5 0 0,4 1 1,3-1-1,2 1 0,3-1 0,1 1 1,-1-2-1,-1 0 0,-3 1 1,-2-1-1,-2 2 0,-2 0 1,-5 0-1,-1 1 0,-3 0 0,-9-7 1,13 17-1,-8-5 0,0 1 1,-2 2-1,-1 4 1,-2 2 0,-2 1 1,-1 1-1,-1 0 0,-1 1-1,1 0-3,-4-3-14,1-2-16,2-3-1,5-16 0,-14 7-1</inkml:trace>
  <inkml:trace contextRef="#ctx0" brushRef="#br0" timeOffset="55766.5761">11626 7741 3,'0'0'14,"0"0"1,0 0-3,0 0-2,0 0-1,0 0-1,0 0-3,0 0-1,16-1-2,-16 1-1,18 1 1,-6 1-1,-1-1 0,3 0 0,1 1 0,0 1 1,1-1 0,0-1 0,1 1 1,1 0 0,3-1 0,0 0 0,1-1 1,1 0-1,0 0-1,2-1 1,-2 1-1,2 0 0,0 0 1,-1 0-1,-1 1 1,2-1 0,-2 1 0,0 0 1,0 0 0,-2 1-1,-1-2 0,0 1 0,-2-1-1,1 1-1,-3-1 1,2 0-2,-2 0 1,1 0-1,0 0 1,-1 0-1,0 0 0,-2 0 0,2 0 1,-2 1-1,1-1 0,-1 0 0,-2 0 0,1 0 1,-1 0-1,-1 0 1,-2 0-1,0 0 1,-9 0-1,12 0 0,-12 0 0,10 0 0,-10 0 0,0 0 0,10 1 0,-10-1-4,9 0-9,0 4-12,-9-4-1,19-6-1,-9-6 1</inkml:trace>
  <inkml:trace contextRef="#ctx0" brushRef="#br0" timeOffset="91584.1575">20581 11923 0,'0'0'5,"0"0"1,11-11 1,-11 11 2,0 0 1,0 0 1,9-10 1,-9 10 1,0 0 1,0 0-1,0 0 0,3-11-1,-3 11-1,0 0 0,0 0-1,0 0-2,0 0 1,0 0-3,0 0-1,0 0-1,0 0 0,0 0-1,-2 15-1,2 4 1,0 8-1,4 11 1,-2 12-2,2 15 2,-3 11-2,2 12 0,-2 9-1,3 6 0,-2 2 0,0 0-1,0-3 1,0-4 0,2-5-1,0-8 1,0-7 0,0-6 1,-1-6-1,-1-8 0,-1-4 1,0-8-2,-1-9 2,0-5-2,-1-8 2,1-4-2,-1-8 0,1-12 1,-1 10-1,1-10-1,0 0 0,-2-15 0,2 15-3,0-26-1,0 12-8,-2-4-10,0-7-7,2 8 0,-4-7-1,4 7 2</inkml:trace>
  <inkml:trace contextRef="#ctx0" brushRef="#br0" timeOffset="92004.1995">20434 13174 46,'-15'-4'27,"-6"-6"4,10 6 0,-4 1-10,5-4-5,10 7-5,0 0-1,-5 13 0,8 2-2,9 12-2,-1 4 0,5 12-2,3 4 1,4 8-3,2-1 2,2-1-3,0-5 2,0-3-2,-2-8 2,2-7-1,-4-10 1,1-7 1,0-12-4,1-8 0,-2-10 0,2-11 0,-1-12 0,-1-6 0,0-8 0,-4-6 0,-1-2 0,-4 3 0,0 4 0,-5 5 0,-1 12-6,-4 1-5,5 10-28,0 7-1,0 5 1,2 1 0</inkml:trace>
</inkml:ink>
</file>

<file path=ppt/ink/ink4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6:08:00.702"/>
    </inkml:context>
    <inkml:brush xml:id="br0">
      <inkml:brushProperty name="width" value="0.05292" units="cm"/>
      <inkml:brushProperty name="height" value="0.05292" units="cm"/>
      <inkml:brushProperty name="color" value="#7030A0"/>
    </inkml:brush>
  </inkml:definitions>
  <inkml:trace contextRef="#ctx0" brushRef="#br0">9490 6762 12,'0'0'13,"0"0"1,-11 1 1,11-1-1,0 0 0,0 0 0,-9 3-3,9-3-2,0 0 0,0 0-1,-10 1-1,10-1-1,0 0-1,0 0-1,0 0 0,0 0-1,0 0 0,-9 6-1,9-6 1,0 0-1,0 0 1,0 0-1,0 0 1,0 0 0,0 0-1,0 0 1,12 3 0,-12-3-1,19 0 0,-5-1 0,3 2 0,4-2-1,4 0 0,5 0 1,3-1-1,5 0 1,5 0-1,5-2 0,3 1 0,6-3 1,3 1-1,1-2 1,3 0-1,3-1 0,0 1 1,-2-1-1,0 1 1,-2-1-1,0 2 1,-4-1-1,-3 1 0,-4 1 0,-4 2 0,-4-1 0,-5 2 0,-6 1 0,-5 0-1,-4 1 0,-6 1 1,-3-1-1,-6 0-1,-9 0 0,10-1-3,-10 1-4,-2-11-6,-2 1-14,-5-2-9,-9-8 1,-4-2 0,-11-10 1</inkml:trace>
  <inkml:trace contextRef="#ctx0" brushRef="#br0" timeOffset="2925.2925">9082 7496 14,'-9'-6'18,"9"6"0,0 0-6,-10 2-1,10-2 1,0 0 0,-12 15 0,8 0-1,2 6 2,0 5-2,0 10 1,-1 6-2,1 9 1,-2 3-4,3 5-1,-1-1-2,2-2-1,-1-3-1,1-4 0,1-7-2,1-3 1,2-6-1,-1-8 0,0-1-1,-1-8-3,0 0-1,-2-16-3,4 14-5,-4-14-7,3-10-4,-3 10-7,11-31 1,1 12 3,-7-18 1</inkml:trace>
  <inkml:trace contextRef="#ctx0" brushRef="#br0" timeOffset="3242.3242">9256 7579 26,'0'0'22,"3"-12"1,-3 12 4,-1 17-7,0-1-6,-1 11-1,-2 8 1,2 12 0,-2 6-3,2 12-2,-2-1-3,3 1-2,-1 1-1,3-6-1,0-7-1,1-8-1,1-9-1,-1-8 0,2-6-2,-2-7-1,-2-15-2,0 0-6,0 0-10,8-11-4,-10-10-4,4 1-2,-5-10 3</inkml:trace>
  <inkml:trace contextRef="#ctx0" brushRef="#br0" timeOffset="3557.3557">9081 7883 41,'0'0'23,"-11"8"3,11-8 1,-4 10-11,4-10-5,0 0 0,12 4 1,-1-2-1,2-5-1,6 1-3,1-2-1,3 1-1,0-1-2,2 0-1,-3 1-1,-1 0-1,-4 3-2,-2-3-2,0 3-3,-4-6-4,3 3-7,-2-2-11,-3-8-2,6 4-1,-7-9 2</inkml:trace>
  <inkml:trace contextRef="#ctx0" brushRef="#br0" timeOffset="3881.3881">9461 7649 56,'1'11'26,"-1"-11"1,0 0-3,0 0-12,14 0-1,-2 2 0,0-3 0,3 3-4,-1-2-2,3 3-1,-1-2-1,-1 1-2,-3 0 0,-1 1-1,-1 0 0,-2-3-3,-8 0-1,15-1-2,-6-1-8,-9 2-9,10-15-7,0 6 0,-6-8 0,7 3 0</inkml:trace>
  <inkml:trace contextRef="#ctx0" brushRef="#br0" timeOffset="4198.4198">9563 7460 37,'-7'16'22,"7"-16"5,-2 24-1,1-7-13,0 4-3,0 7 1,-1 1-2,0 5-1,-1 0-3,2 1-1,0-3-5,0-5-5,3-4-7,2-2-7,-4-21-7,16 17-1,-7-21 0,8 3 2</inkml:trace>
  <inkml:trace contextRef="#ctx0" brushRef="#br0" timeOffset="5129.5129">10820 7911 4,'-10'-16'14,"10"16"2,-20-11 2,8 7-7,-6-5 1,2 5 2,-5-3 1,0 5 0,0 1-1,-2 0-1,0 5-2,-1 0-1,1 6-1,0 3-2,1 6-2,2 1 0,4 4-1,3 1 0,5 4 0,4-1 0,7 1 0,3-4-1,8 0 1,2-6-1,6 0 0,1-4 0,3-3-2,-1-3 0,0-3-2,-1-2 0,-2-2-2,-1-2-1,-5-6-2,4 2-6,-7-5-11,2-5-11,3 2 0,-4-8 1,5 3 1</inkml:trace>
  <inkml:trace contextRef="#ctx0" brushRef="#br0" timeOffset="5798.5796">11018 7835 32,'-10'15'24,"7"15"2,-6-3 2,1 8-12,0 4-2,0 0 0,2 2-3,-2-2-2,2-2-5,1-4-2,2-6-1,1-6 0,1-5 0,0-4 1,1-12 0,0 0 0,0 0 1,7-21 0,-3 3-1,1-8 0,1-2-1,0-8 0,1-3 0,-1-3 0,1 2 1,-1 0 0,0 5 0,-2 5 1,-1 6-1,-1 6 1,-2 18 0,0 0-1,13 9 1,-7 12-2,2 7 1,1 6 0,4 5-1,3 3 1,1 0-1,2-2-1,-1-3 0,1-5 0,-1-5 1,0-7 0,-2-6-1,-3-8 2,-1-4-2,-2-8 2,0-3 1,-3-9-1,-1-5 0,-2-8 0,-1-4-1,-2-7 0,-1-4 1,-1-2-2,-1 1 0,-2 1-1,1 3 0,0 5-2,-2 6-1,2 8-2,-3 2-1,6 8-2,-4-2-4,4 16-7,4-15-12,-4 15-3,10-13 3,-10 13 0</inkml:trace>
  <inkml:trace contextRef="#ctx0" brushRef="#br0" timeOffset="6151.6151">11321 7492 41,'0'0'24,"0"0"3,-6-12 1,6 12-12,0 0-3,0 0 0,6-11 2,-6 11-3,11-5-2,-11 5-2,21-6-1,-10 2-3,5 4 0,-4-1-2,3 1 0,-3 1-2,-1-1-2,0 3-5,-11-3-15,15-5-13,-4 3 0,-4-10 1,3 3-1</inkml:trace>
  <inkml:trace contextRef="#ctx0" brushRef="#br0" timeOffset="14617.4616">5840 6463 28,'-7'12'16,"7"-12"-1,0 0 0,0 0 1,0 0-5,0 0-3,0 0-1,0 0-1,14 6 0,-14-6-1,15-3 0,-6 1-1,3-1 0,2-1-1,-1-2 0,3 2-2,-2-1 1,1 0-2,-2 1 1,-1 1-1,-2 0 0,-1 2 0,-9 1-1,12-4 0,-12 4-1,10-2-2,-10 2-3,9-3-3,-9 3-3,12-3-5,-12 3-4,11-7-3,-11 7 1,11-9 1</inkml:trace>
  <inkml:trace contextRef="#ctx0" brushRef="#br0" timeOffset="15054.5053">5933 6385 1,'0'0'14,"0"0"2,0 0-7,0 0 0,0 0 2,1 14 1,-1-14 1,1 20-2,-1-5-2,1 5 0,0 3-1,1 3-2,-1 3-2,1 0-1,1 2 0,-1-3-2,1 0 1,-1-5-2,0-1 1,0-3 0,-1 0-1,0-4-2,0-2-3,1-3-4,1 1-8,-3-11-8,9 4-1,-9-4 0,18-16 1</inkml:trace>
  <inkml:trace contextRef="#ctx0" brushRef="#br0" timeOffset="16054.6053">7465 6508 17,'0'0'11,"0"0"2,0 0 1,0 0 0,0 0-2,0 0 0,0 0-2,0 0-2,0 0-2,0 0-1,0 0 0,0 0-2,0 0 1,0 0-1,0 0 1,12 7-1,-12-7 1,18-2-1,-4 2 0,-1-2-1,4 1 1,-2-3-1,4 2 0,-4-1 0,2 1-1,-4 0 1,0 0-2,-1 1-1,-3-1 0,-1 4-3,-8-2-2,15 0-12,-6 4-10,-9-4-2,10-1 2,-10 1 0</inkml:trace>
  <inkml:trace contextRef="#ctx0" brushRef="#br0" timeOffset="18117.8114">10718 8539 10,'0'0'10,"0"0"0,0 0 0,-5 15 0,5-15 1,0 0 1,-9 10 0,9-10-1,0 0-1,-11 10-1,11-10-1,-10 6-2,10-6-2,-13 7 0,13-7 0,-15 9 0,15-9 0,-16 13 0,16-13 0,-15 11 0,15-11-1,-11 11-1,11-11 0,0 0 2,-5 12-2,5-12 1,9 4 0,0-3 0,6 2 0,1-2 0,7 0 0,4-3-1,5 1 0,3-2 0,3 0 0,3-2 0,3 2 0,-1-2 0,4 0 0,-2-1-1,-1 3 1,-2-2-2,-1 1 1,-3-2-1,-4 1 1,-2 0-1,-3 0 0,-5 0 0,-5-1-2,-3 1-1,-6-1-1,-10 6-1,8-14-3,-8 14-2,-9-16-6,-1 9-5,-4 2-4,-6-5-5,1 11 1,-8-6 2,4 11 1</inkml:trace>
  <inkml:trace contextRef="#ctx0" brushRef="#br0" timeOffset="18537.8536">10733 8814 17,'-3'16'18,"3"-16"2,-3 16 1,3-16-7,7 10-5,-7-10 2,16 12 1,-3-6-1,2-3 0,3 3-1,3-5 0,3 1 0,1-4-2,7 3-1,-1-4-2,4 0 0,2-5-2,3 2 1,-2-2-2,1 2 0,0-2 0,-3 2-1,0-1 1,-4 4-1,-2-1 1,-3 1-1,-4 1-1,-2 0 1,-2 0-1,-4 1-1,-3 0-1,-12 1-3,16-3-2,-16 3-11,3-12-16,-3 12 0,0-20 1,-1 7-1</inkml:trace>
  <inkml:trace contextRef="#ctx0" brushRef="#br0" timeOffset="21353.1351">10563 8872 10,'-12'9'17,"12"4"1,0-13-5,-5 17-4,4-5 0,2 4 2,-4 3-1,3 2-1,0 3-1,-3 5 1,-1 5-1,-3 0 0,-2 2-2,-5 2 0,1 0-1,-7-2-1,-1-1-1,-4-4-1,-3-1-1,-4-2 1,-3-1 0,-5-4 0,-3 1 0,-7-1-1,-5 3 0,-6-2 1,-4 2-1,-5 1 0,-3 0 0,-3-1-1,-3 4 0,-4-4 0,-2 1 0,0 1 0,-3 1 1,-1-1-1,-4 0 1,-1 2-1,0-1 1,0-3 0,2 2 0,-2-4 0,3-1 1,0 0-1,4-2 0,2-5 0,4-1 0,2-3-1,1-3 1,1-4 0,1-3 0,0-4 1,1-3 0,-3-3 1,2-1-1,-2-7 1,1-1-1,2-5 0,3-4-1,2-8 1,4-7-1,2-5 0,1-8-1,1-7 1,1-4 0,0-5-1,-1-4 1,0-4-1,0-4 0,2-3 1,1-1 0,4-2-1,5-2 1,5-2 0,3 1 0,3 0-1,4 5 1,3 2 0,1 0-1,4 4 0,2 4 0,2 3 0,1 4 0,3 4 0,1 5 0,4 5 0,-1 6 0,2 5 1,0 4-1,0 6 0,2 6 1,0 3-1,0-2 0,1 1 1,2-1-1,0 0 0,1-2 0,-1-1 0,2 1-1,1-1 1,-1 4-1,1 1 1,0 5-1,1 3 1,0 4 0,4 13 0,-7-16 0,7 16 0,-3-11 0,3 11 0,0 0 0,0 0 0,-7-12 0,7 12 0,0 0 0,0 0 0,0 0 0,0 0 0,0 0 0,0 0 0,-9-4-1,9 4 1,0 0 0,-8 13 0,2-3 0,0 5 0,-4 7-1,-2 3 1,-1 4 1,1 1-1,-2 3 1,1-1-1,0-3 1,1-3-1,3-7 1,1-3-1,2-4 0,6-12 0,-9 13 0,9-13 1,0 0-1,0 0 0,4-16 0,1 2 0,2-4 0,1-3 0,1-5 0,2-2 0,-1-2-1,-1 3 1,1 2-1,-2 1 1,0 2-1,-1 4 1,-2 1-1,1 3 1,1 1-1,0 2 1,0-1 0,1 2 0,1 0 0,0 2 0,0 1 0,0 1 0,1 4 0,2 2 0,-1 3 0,3 4 1,1 0-1,2 3 0,1 0 1,-1 0-1,2-2 0,-2-1 0,0-1 0,-3-3 0,-1-1 0,-3 1-2,-10-3-7,9-7-25,-9 7-2,0-25 1,-3 3-1</inkml:trace>
  <inkml:trace contextRef="#ctx0" brushRef="#br0" timeOffset="24190.4188">9148 7027 92,'0'0'28,"14"19"1,-14-19-6,11 14-22,-11-14-1,13 14 1,-13-14 0,10 10 1,-10-10 1,0 0 1,0 0 0,0 0 0,0 0 0,0 0 0,0 0-1,0 0 0,0 0-2,0 0 0,0 0-1,0 0 1,0 0-1,0 0 0,0 0 0,0 0-1,0 0 1,0 0 0,0 0 0,0 0 1,0 0-1,0 0 0,0 0 0,0 0 0,-2-11 0,2 11 0,-8-14 0,4 3 0,-2-3 1,-1-3-2,0-7 2,-1-4-3,1-6 1,0-9 0,2-9 0,-2-10-1,3-12 0,0-8 2,1-9-1,-1-8 1,-1-9 0,-1-6 0,0-2 1,-2 0-2,-1 1 1,0-2 0,-1 2-1,-1 2 1,1 5 1,-2 3-2,-1 4 0,0 6 1,-2 3 0,-1 6 0,-2 7-1,1 4 1,-4 5 0,1 7 0,-3 2 0,-1 6 0,1 6 1,-3 5-2,-1 4 2,0 5-2,-2 5 1,-1 4 0,-1 3 0,-1 3-1,0 1 0,-2 4 1,0 2-1,0 3 1,2 1 0,0 2-1,0 2 1,2 1 0,-1 3 0,2 4 0,1-1 0,1 4-1,0 0 1,1 2 0,2 1 0,-1 2 0,0 0 0,4 2 0,0 0 0,0 3 0,1 2 1,-1-1-1,1 2 0,1 0 1,1-1-1,0 0 0,1 0 0,-1 0 0,2-2-1,1 1 1,0-1 0,2 3 0,2-1 0,0 5 0,1-1 0,-1 3 0,2 2 0,1 1 0,0 1 0,0 2 0,0-1 0,1 0 0,0 2 0,0-2 0,1 1 0,-1 0 0,2 1 0,1-2 1,-1-2-1,0-1 0,1-1 0,-1-3 0,0-1 0,2-3 0,-2-3 0,2-2 0,0-1 0,3-13 0,-5 16 0,5-16 0,0 0 0,0 0 1,-3 11-1,3-11 1,0 0-1,0-12 1,0 12-1,-2-22 1,0 6-1,0-4 0,0-5 1,-1-3-1,-1-1 0,1-1 0,-1-2 0,0 2 0,0 0 0,-1 0 0,0 6-1,1 3 1,0 1 0,0 5 0,0 3 0,4 12 0,-6-14 0,6 14-1,0 0 1,0 0 0,0 0-1,0 0 1,0 0-1,0 0 1,-9 8 0,9 3-1,0 3 1,0 2 0,1 4 0,1 1 0,0 1 0,0 2 0,2 0 1,-1-1-1,1 1 0,0-2 0,1-1 0,-1 0 1,1-2-1,1-3 0,0-1-1,-2-2 1,1-2 0,-5-11 0,10 17 0,-10-17 0,8 11 1,-8-11-1,0 0 0,0 0 0,0 0 0,9 10 0,-9-10 1,0 0-1,0 0 1,0 0-1,0 0 1,0 0-1,0 0 1,0 0-1,0 0 1,10-10-1,-10 10 1,14-13-1,-3 3 0,0-1 1,2-3-1,2-3 0,2-3-1,0 4-3,-3-5-4,1 1-21,-2 3-4,-2-7 1,2 2-3</inkml:trace>
  <inkml:trace contextRef="#ctx0" brushRef="#br0" timeOffset="39836.9833">14093 8344 1,'-16'-1'6,"3"2"-1,-3-1 1,4 3-1,-5 0 1,3 2-1,2-1-1,-1 2 1,2 0-1,11-6 0,-14 10 1,14-10 2,0 0 1,-5 15 0,5-15 1,10 7-1,-2-6-1,6 3-1,2-3-2,3 1 0,4 0-1,4-1 0,2-1-1,5 0 1,3 0-1,2-1 0,6-1 0,0 0 0,4 0-1,0-2 1,5 2-1,-1-2 1,0 2-1,2-1 1,-1-1-1,1 1 0,2 0 0,1 0 0,-1 0-1,0 0 0,0-1 1,-1 0-1,0 0 0,1 1 1,-2 0-1,2 1 0,-1 0 1,0-1-1,0 3 0,2-1 0,1 1 1,-1 0-1,0 0 0,0 0 1,1-1 0,0 1 0,1 0 0,-3-1 0,0 0 0,2 1-1,-1 0 1,1 0-1,-2 0 1,-2 0-1,2 0 1,-1 0 0,0 0-1,-3-1 1,-1 1 0,-1 0 1,1 1 1,-2-1-1,2 0 0,-1 0 0,1 1 0,1-2 1,0 1-1,-1-1 0,-1 2 1,1-2-1,-1 3 1,-3-2 0,0 2 0,-6-1-1,1 2 0,-2-1 0,-2 0-1,-6 1 1,-2-2-1,-2 0 0,-3 1-1,-3-2 1,-3 0 0,-5 0-1,-2 0 1,-3-1-1,0 0 0,-10 1 0,11-3-2,-11 3-7,0 0-14,5-14-11,-5 14 2,2-28-2,2 8 1</inkml:trace>
  <inkml:trace contextRef="#ctx0" brushRef="#br0" timeOffset="69073.9065">6225 13996 18,'-14'4'20,"14"-4"1,-20 4 2,8-1-10,-4 3-3,-2 1-2,-1 1 0,-2 4-1,1 1-2,2-1 0,3-1-2,2-1-1,4-2-2,9-8 1,-11 15 0,11-15 1,0 0-1,11 12 1,-1-8 0,3 0 0,3 2 0,0-2-1,2 1 0,-1 1-1,-1 0 0,-1-1 0,-4 2 0,-2 0 0,-9-7 0,13 17 0,-13-17 0,2 18 0,-3-7 1,-4 1 0,0-1-1,-4 0 1,0 0 0,-2 0 0,-1-2 0,0 0-1,1-4 1,1-1-3,0-3-1,10-1-5,-12-3-5,12 3-11,1-16-4,1 2-2,10 4 2</inkml:trace>
  <inkml:trace contextRef="#ctx0" brushRef="#br0" timeOffset="69704.9697">6403 14164 2,'0'0'19,"-5"21"1,-1-8-3,5 6-3,-2 2-3,3 7 1,0 2-4,1 1-2,1 0-1,0-1-3,0-2 0,-1-4-1,-1-4 1,-1-5-1,1-3 2,0-12 1,-2 11 0,2-11 0,0 0 0,-5-23 0,4 9-1,-2-4 1,0-4-2,-1-5-2,0 1 1,-1-3 0,2 0 0,-1 1 0,1 0 1,0 2 0,3 3 0,0 0 1,2 5 0,1 1-1,2 2 0,-1 5 0,-4 10-1,11-15 0,-11 15-1,11-4 0,-11 4 0,14 9 0,-14-9-1,18 18 1,-7-6 0,0-2 0,0 1 0,-1-1 0,-1-1-1,-9-9 1,10 18-1,-10-18 1,-1 17-1,1-17 0,-10 18-2,10-18-4,-15 13-1,15-13-4,-14 7-6,14-7-7,-8-7-4,7-6 0,7 1 3</inkml:trace>
  <inkml:trace contextRef="#ctx0" brushRef="#br0" timeOffset="70329.0321">6541 13981 21,'0'0'24,"0"0"2,-12 0-1,12 0-6,0 0-2,0 0-3,-1-15-2,1 15-4,9-16-1,-2 4-2,3 1-2,4-2-2,1 1 0,3 1 0,-1 1-1,3 3 0,-3 5 0,-2 2 0,-1 3-1,-4 4 1,-3 4-1,-4 3 1,-2 0-1,-4 3 1,-3 0 0,-2-1 0,-5-1-1,0-1 1,-2-1 0,0-2 0,1-2 0,-2-2 1,2-1-1,2-1 0,0-2 0,2-1 1,10-2-1,-13 3 1,13-3 0,0 0 0,-9 0 0,9 0 1,0 0-1,0 0 0,0 0 0,0 0 0,0 0 0,11 2-1,-11-2 1,18 8-1,-5-2-1,2 0 1,4 1 0,-1 0 0,3 0-1,-3-1 1,1 0-1,-2-3-2,-3-3-4,1 4-11,1-2-13,-6-4-1,2 2-1,-3-7 1</inkml:trace>
  <inkml:trace contextRef="#ctx0" brushRef="#br0" timeOffset="71660.1653">17478 13619 14,'0'0'20,"2"-12"1,-2 12-6,-4-12-3,4 12 0,-10-10-3,10 10-2,-17-6-1,7 6 0,-2 1-1,2 3 0,-2-1-1,1 3 0,2 1-1,9-7-1,-15 14 1,15-14-1,-7 17 0,8-6 1,3-1-1,4 3 1,1 0-1,2 2 1,1 1-1,1 1-1,-1-2 1,-1 0-2,-1 1 0,-4-2 0,-3-2 0,-3 2 0,-1-2 0,-4 0 0,-3-2 0,-2 0 1,-1-3-1,-1 0 0,-1-3-1,1-1-2,0-2-1,-1-5-3,13 4-5,-14-9-9,8-5-7,6 14-2,4-26 2,5 15 1</inkml:trace>
  <inkml:trace contextRef="#ctx0" brushRef="#br0" timeOffset="72232.2224">17568 13744 12,'0'0'20,"2"15"0,-2-15-6,7 27-3,-3-9 1,2 4-4,0 2-2,-1 0-3,1 0 0,-2-5 0,0 0-2,-2-5 1,0-3-1,-2-11 0,0 0 0,0 0 1,0 0-1,0 0 0,-7-18 0,3 3 1,-1-5 0,-1-2 0,-1-4 1,1-1 0,0-1 1,0-1 1,2 2 0,1 1 0,3 2 1,1 1-2,4 4 0,0 2 1,5 4-2,1 0-1,3 5 0,1 0-1,2 4-1,-2 3 1,0 3-1,-2 3 0,-1 3 0,-3 3-1,-3 1 1,-4 4-1,-4-2 1,-2 1-2,-4-2 0,-1 0-3,-3-6-5,0 1-3,-3-6-5,1-3-5,4 2-7,-3-13 1,13 12 1</inkml:trace>
  <inkml:trace contextRef="#ctx0" brushRef="#br0" timeOffset="72803.2796">17718 13490 22,'0'0'24,"18"-4"0,-18 4 1,11-13-10,-11 13-3,15-11-2,-6 8-2,-9 3-2,13-4-1,-13 4-1,12-1-1,-12 1-1,9 1 0,-9-1-2,0 0 0,10 10 0,-10-10 0,2 14-1,-2-14 1,0 14 0,0-14 0,-2 14 1,2-14-1,0 0 0,-3 11 1,3-11-1,0 0 1,0 0 0,0 0 0,0 0-1,0 0 1,0 0 0,0 0-1,10 3 2,-10-3-2,12 2 0,-12-2 0,17 7 0,-17-7 0,16 10-2,-16-10 2,10 18 0,-8-8 0,-3 2 0,-4 0 0,-3 1 0,0-2 0,-3 1-1,-1-3-1,-1 1-4,1-5-6,-1-6-17,13 1 0,-14-6-1,14 6 1</inkml:trace>
  <inkml:trace contextRef="#ctx0" brushRef="#br0" timeOffset="76257.625">16753 16464 13,'0'0'23,"0"0"0,0 0-2,0 0-8,0 0-5,10 12-1,-10-12-1,0 0 0,10 7-2,-10-7 1,9 8-1,-9-8 1,13 13 0,-3-4 0,0-3-1,2 4 0,0-3-1,4 1 0,-3-1 0,3 0 0,-2-2 1,2 2-1,-3-5 0,4 1-1,-2 0 1,2-2-1,-1-3 0,1-1-1,1 0 1,1-3-1,0 0 0,1 0-1,0 0 1,0 1 0,0 0-1,1 1 1,-1 3-1,1 1 1,-1 3-1,2 1 0,0 2 0,0 3 0,1 1 0,0 1 1,-1 0-1,2 1 0,-1-4 0,-1-1 0,4-5 0,-1-2 0,1-3 0,1-4 0,2-4 0,-1-2 0,1-2 0,-2-2 0,0-2 0,-2 0 0,0 3 0,-1-1 0,-1 6 0,-1 1 0,3 3 0,-2 6 0,1 5 0,2 3 0,0 2 1,1 4-1,3 0 1,4 0 0,1-2 0,5 0 0,3-5 0,3-4 0,0-4-1,2-4 0,-1-3 1,-1-6-1,-2 0 0,-2-2 0,-2 0 0,-2 3 0,-1 2 0,-3 2-1,-2 4 1,-1 5 0,-1 4 0,-1 1 0,1 2 1,-1 2-1,2 0 0,3-1 0,3 0 1,2-2-1,3-3 0,1 0 0,3-2-1,1-3 1,1 0 0,0-1-1,1 1 0,-3-2 0,1 4-2,-1-4 0,0 5-4,-4-7-4,3 7-11,-2-2-12,0-6 1,1 2-1,-1-12 1</inkml:trace>
</inkml:ink>
</file>

<file path=ppt/ink/ink4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8T16:11:08.023"/>
    </inkml:context>
    <inkml:brush xml:id="br0">
      <inkml:brushProperty name="width" value="0.05292" units="cm"/>
      <inkml:brushProperty name="height" value="0.05292" units="cm"/>
      <inkml:brushProperty name="color" value="#7030A0"/>
    </inkml:brush>
  </inkml:definitions>
  <inkml:trace contextRef="#ctx0" brushRef="#br0">9755 7701 9,'12'14'16,"-12"-14"0,13 24 2,-8-8-1,5 10 1,-1 2-2,3 6-1,0 3-2,1-1-2,2 1 0,0-9-1,6-5-2,4-17-1,10-17-6,11-20-9,11-16-18,9-28-1,18-13-4,4-30-1</inkml:trace>
  <inkml:trace contextRef="#ctx0" brushRef="#br0" timeOffset="7020.2979">15215 9938 1,'-18'-4'11,"9"6"1,-5-6-4,14 4-6,-18-4 0,18 4 2,-12-6 2,12 6 1,0 0 1,-9-8 1,9 8-1,0 0 1,1-13-2,-1 13-2,0 0-2,12-16-1,-3 12-1,1-2 0,2 3 0,2-2 1,5 0 0,1 2 0,4 1 1,4-1 1,2 2 0,7-1 0,3 2 1,3-4 0,5 3 0,6-4 0,2 2-1,5-3 0,5-1 0,3-1 0,4-2-1,5-1 1,4-1-1,2-2-1,5 0 1,2-2-1,4 1 0,1-2-1,2 3 1,4-2-1,2 2-1,0 0 1,1 2 0,0 1 0,5 0 0,1 1 0,1-2-1,2 4 1,2-2 0,2 3-1,-1-1 1,2 1-1,-4 0 1,-4-1-1,-1 3 0,-4-2 1,-4 1-1,-6 1 0,-4 0 1,-8 0-1,-3 2 0,-4-1 0,-7 2 1,-7 1-1,-5 0 0,-7-1 0,-5 2 0,-6 0 0,-6 2 1,-8-2-2,-3 0 1,-5 0-3,-6-4-5,-1-2-21,1 3-2,-7-15 0,2-3-2</inkml:trace>
  <inkml:trace contextRef="#ctx0" brushRef="#br0" timeOffset="20476.9521">20392 15158 31,'-3'-13'25,"-4"-4"2,7 4-3,0 13-4,-1-20-3,1 20-2,0 0-1,0 0-4,0 0-1,12 13-1,-11 9-2,3 11-1,-5 12-2,1 13 1,-5 12-1,1 11 0,-3 7-1,0 4 0,0-2-1,5-2-1,3-7 1,6-5-1,6-13 1,7-8-1,7-12 2,7-10-2,6-12 1,7-7-1,4-14 1,5-6-1,1-9 1,0-7-1,-3-4-1,-6-3 1,-6 1-3,-9-4 0,-6 4-5,-13-7-4,-5 9-13,-11-4-12,-8-1 1,-7 2-1,-8-5 2</inkml:trace>
  <inkml:trace contextRef="#ctx0" brushRef="#br0" timeOffset="20799.9198">20351 15075 98,'8'-25'34,"10"4"0,3 0-5,6-6-19,9 5-4,3-2-2,5 6-2,-1 0 0,2 4-2,-2 1 1,1 4-2,-3 2 0,-6 2-3,-1 4-2,-8-1-3,0 8-8,-11-1-9,-6 4-8,-5 6 0,-8 1 0,-2 7 3</inkml:trace>
  <inkml:trace contextRef="#ctx0" brushRef="#br0" timeOffset="21062.8934">20534 15381 65,'-35'36'33,"10"-3"-1,5-10 0,6-9-10,13 2-7,1-16-5,23 2-3,1-9-1,8-1-1,3-7-2,6-3 0,2-3-2,0-1-1,1-1-2,-4-3-1,0 4-3,-6-4-4,3 7-6,-7-5-7,2 5-7,-3 2-4,-3-2-1,2 5 2,-6-4 3</inkml:trace>
  <inkml:trace contextRef="#ctx0" brushRef="#br0" timeOffset="21738.8259">21190 15131 35,'18'-1'28,"-7"-6"2,1 4-2,-3 0-3,-9 3-5,13 0-2,-13 0-3,9 19-4,-8 0-1,4 13-3,-5 9-2,1 14 0,-2 7-3,0 12 0,-2 1-2,0 4 1,-1-3-2,0-6 1,1-10 0,1-8-1,2-12 0,0-11-1,2-8-2,-2-21-3,0 0-4,7-13-7,1-7-4,-6-15-3,5-1 1,-5-13 1,2-2 1,-3-3 4,-2-1 6,-1 2 5,-3 1 10,-2 0 3,-1 7 4,-1 2 2,1 3 4,-1 4 0,0 1 2,3 8 1,-2 1-2,7 10-1,-4 1-3,5 15-3,0 0-1,11 16-2,-2 8-2,5 16-1,2 7-3,5 9 1,3 6-1,2 5 0,2-4-1,4 1 1,-1-10 1,3-5 1,-2-9-1,1-6 1,-2-12-1,0-9 1,-1-11-1,-1-10 0,-3-12-1,-1-12 0,-2-10 0,-2-12-1,-1-9 2,-2-11-2,-4-7 0,-2-3 0,-3 1 0,-2 6-2,-2 8 1,-4 6-2,1 13-2,-4 8-3,4 17-7,-5 6-19,5 8-5,-2 11 1,8-13 0</inkml:trace>
  <inkml:trace contextRef="#ctx0" brushRef="#br0" timeOffset="21972.8024">22041 14989 104,'19'34'36,"-5"8"1,0 5-2,0 14-24,-5 5-6,1 6-2,-4 1-3,-4-1 0,-1-8-2,-1-11-1,2-9-3,1-17-1,5-7-7,-8-20-9,20-11-10,-5-11-1,1-14-1,1-7 2</inkml:trace>
  <inkml:trace contextRef="#ctx0" brushRef="#br0" timeOffset="22280.7717">22167 14894 70,'-13'-1'34,"4"4"0,9-3 3,16 18-16,7-11-8,19 9-4,10 0-2,13 8-2,4 6-2,6 6-1,-2 7-1,-5 5 0,-11 5-1,-13 3 0,-18 1-1,-16 1 1,-19-2 0,-16-1 0,-19-5-1,-13-2 1,-9-4-2,-7-6-2,0-1-4,0-13-5,11 1-9,8-12-12,15-9-2,15-8-2,14-10 3</inkml:trace>
  <inkml:trace contextRef="#ctx0" brushRef="#br0" timeOffset="22537.746">23047 15156 118,'28'-11'38,"1"1"0,2 5-6,4-10-25,3 2-3,0-1-1,-2 3-2,-4-1-1,-3 0-2,-4 6-2,-7-5-3,1 8-13,-9 3-17,-2 4-1,-5 8 1,-6 2-1</inkml:trace>
  <inkml:trace contextRef="#ctx0" brushRef="#br0" timeOffset="22754.7243">23144 15497 105,'14'27'37,"17"-6"3,13-10-3,11-7-28,18-1-5,4-4-1,4-6-3,0-3-2,0-4-1,-2 2-7,-12-9-11,-11 6-17,-15 0 2,-14-3 0,-21 2-2</inkml:trace>
  <inkml:trace contextRef="#ctx0" brushRef="#br0" timeOffset="23138.6859">19149 15826 101,'-40'-6'37,"13"-1"0,10-5 0,11-5-27,19 4-5,15-4-2,11-1-1,12-4-1,7-4 0,12 1-1,2-5-2,5 5-1,-3-8-5,1 7-11,-9-1-18,-8-2 0,-9 2 2,-14 3-1</inkml:trace>
  <inkml:trace contextRef="#ctx0" brushRef="#br0" timeOffset="23326.6671">19134 16012 111,'-45'92'37,"24"-11"1,25-14-2,28-25-27,24-15-9,27-18-3,18-18-6,21-13-27,9-19-1,8-17 0,10-16 0</inkml:trace>
</inkml:ink>
</file>

<file path=ppt/ink/ink4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26:42.796"/>
    </inkml:context>
    <inkml:brush xml:id="br0">
      <inkml:brushProperty name="width" value="0.05292" units="cm"/>
      <inkml:brushProperty name="height" value="0.05292" units="cm"/>
      <inkml:brushProperty name="color" value="#7030A0"/>
    </inkml:brush>
  </inkml:definitions>
  <inkml:trace contextRef="#ctx0" brushRef="#br0">4230 6290 3,'0'0'4,"0"0"-1,0 0 2,0 0 1,0 0 1,0 0 1,0 0 1,0 0-1,0 0 1,0 0 1,0 0-2,0 0 0,0 0-3,0 0-1,0 0 1,0 0-1,0 0 0,0 0 0,0 0 0,0 0 0,0 0-1,0 0 0,0 0-1,0 0 0,0 0 0,0 0-1,0 0 0,0 0 0,0 0 0,0 0 0,0 0-1,0 0 1,0 0-1,0 0 1,0 0-1,0 0 1,0 0 0,0 0-1,0 0 1,0 0-1,0 0 1,0 0 0,0 0 0,0 0 1,0 0-1,0 0 1,0 0-1,0 0 1,0 0-1,0 0 1,0 0-1,0 0 1,0 0-1,0 0 1,0 0-1,0 0 0,-8 0 0,8 0 0,0 0 1,-10-2-1,10 2-1,-10-1 0,10 1 0,-12-1 1,12 1-1,-12-1 1,12 1-1,-11-2 1,11 2-1,-11 0 1,11 0-1,-8 0 1,8 0-1,0 0 0,-13 0 0,13 0 0,0 0 1,-11 2-1,11-2 0,0 0 0,-9 0 1,9 0-1,0 0 1,0 0-1,0 0 0,0 0 1,0 0-1,-9-2 0,9 2 0,0 0 0,0 0 0,0 0 0,0 0 0,0 0 0,0 0 0,0 0 0,-11-1 0,11 1 0,0 0 0,-11 0-1,11 0 1,0 0-1,-9 1 0,9-1-1,0 0-1,0 0-3,0 0-2,0 0-5,0 0-7,0 0-7,0 0-1,0 0 0,0 0 3</inkml:trace>
  <inkml:trace contextRef="#ctx0" brushRef="#br0" timeOffset="971.0971">4134 6243 2,'0'0'8,"0"-14"1,0 14-1,0 0 1,0 0-1,-1-12 0,1 12 1,0 0-1,0 0-1,-1-11 0,1 11 0,0 0-1,0 0-2,0 0 1,0 0-1,0 0 0,0 0 0,0 0-1,0 0-1,0 0 0,0 0-1,0 0-1,0 0-1,0 0 1,0 0-1,0 0 1,0 0 0,-1 17 0,2-7 1,1 2 2,0 2-1,0 0 1,1 0-2,0 1 2,-1-2-1,1 1 1,-1-4-2,-1 1-1,-1-11 2,2 14-2,-2-14 1,0 11-1,0-11 0,0 0 0,0 0 0,0 0 1,0 11-1,0-11-1,0 0-1,0 0-3,0 0-6,0 0-6,0 0-8,7 11 0,-7-11 0,0 0 1</inkml:trace>
  <inkml:trace contextRef="#ctx0" brushRef="#br0" timeOffset="3242.3242">3897 6628 13,'0'0'20,"0"-13"1,-5 2 2,5 11-6,-7-17-4,7 17-2,-11-18-1,11 18-2,-12-16-2,12 16-2,-12-13-1,12 13 0,-12-4-1,12 4-1,-11 2 1,11-2-1,-11 13 0,5-3 0,1 4 0,2 4 0,3 3 0,2 1 0,3 5 0,3 1 1,2 1-1,1 0 1,2 0-1,-1 1-1,-2-1 2,-2-2-2,-4-2 3,-3-1-2,-3-2 1,-6-4 0,-1 1 0,-3-5 0,-2-1-1,0-4 1,0-2-1,1-1 1,3-3-1,0-3 1,10 0-1,-13-9 0,13 9 1,-4-19-3,3 6 1,2-1-2,0-4 0,2 4-3,-1-3-2,3 4-6,-1-1-8,-1-1-6,-3 15-4,9-21 1,-9 21 1</inkml:trace>
  <inkml:trace contextRef="#ctx0" brushRef="#br0" timeOffset="3475.3475">3769 6809 39,'0'0'29,"-4"10"2,4-10 0,0 0-10,0 0-5,0 0-4,0 0-4,0 0-4,16-13-2,-3 9-1,5-2-4,8 2-7,4 2-20,2-6 0,8 3-1,-3-8 0</inkml:trace>
  <inkml:trace contextRef="#ctx0" brushRef="#br0" timeOffset="7196.7196">5461 6638 12,'0'0'15,"-12"-9"-2,12 9-1,-14-9-3,5 4-1,-4-2-2,2 2 0,-4 1 0,2 0-1,-1 3 0,0 2 0,1 3 1,2 3-1,1 3 1,2 3-1,4 3 1,2 3-1,4 2-1,5 4-1,5 1-2,2 4 0,0-1 2,2 1-3,-2 2 1,-2-3 1,-2-1-1,-5-4 0,-4 0 1,-5-6 0,-2 0-2,-4-6 3,-1-2-3,0-3 1,-2-2 1,0-3-1,3-2 1,0-5 0,10 5 1,-11-19-2,9 6 0,4-4-1,1-3 1,6-1-2,1 0 0,1 0 0,3 2-1,-1 0 0,0 4 1,-1 1 1,-1 4-2,-11 10-1,13-15-1,-13 15-3,0 0-6,10-11-9,-10 11-5,0 0-1,15-6 2</inkml:trace>
  <inkml:trace contextRef="#ctx0" brushRef="#br0" timeOffset="7595.7595">5494 6480 34,'2'-14'27,"-2"14"1,0 0-4,0 0-4,0 0-4,12-11-5,-4 9-3,2-3-2,4 3-4,0-2-2,3 1-5,3 2-9,3 3-14,-5-7-1,4 5-1,-5-9 1</inkml:trace>
  <inkml:trace contextRef="#ctx0" brushRef="#br0" timeOffset="30806.0803">6987 10377 30,'0'0'22,"0"0"1,0 0-2,0 0-6,0 0-1,0 0-3,0 0-1,0 0-2,0 0 0,0 0 0,9 23-2,-9-6-1,5 8 0,-4 7 0,5 9-1,-4 1 0,1 6-1,-1-2 0,1 1-1,-2-1 0,0-4-1,-2-7 1,0-6-1,-2-6 1,1-4-1,-2-6 1,4-13-1,-11 8 0,11-8 0,-10-21-1,6 1 1,1-6-2,0-6 1,2-7 0,0-5 0,3-4 0,-1-3-1,0-1 1,2 1-1,-1 3 1,2 5 0,-2 4 0,3 8 0,-1 5 0,2 7 0,-2 5 0,-4 14 0,9-9 1,-9 9 0,14 20-1,-6 3 1,1 8-1,2 7 1,4 9-1,0 4 1,4 2-1,0-1 1,2-4-1,-1-5 2,0-5-1,1-8 1,-4-8 0,-1-4 0,-4-8 0,-2-3 0,-10-7 0,14-4 0,-10-8-1,-2-6 0,-2-7 0,-1-8 0,-2-9-1,-2-6 0,1-3 0,-1-4 0,-1 1 0,1 4-1,-1 4 0,1 7-1,2 10-1,-1 3-3,4 11-3,-5 1-8,5 14-11,0 0-9,5-12 1,-5 12 1,0 0 1</inkml:trace>
  <inkml:trace contextRef="#ctx0" brushRef="#br0" timeOffset="31588.1585">7408 10332 15,'0'0'21,"0"0"3,0 0 2,0 0-6,0 0-2,12 15-2,-6 3-3,-1 8-2,2 10-1,-2 7-2,2 10-2,-3 3-3,0 5 0,-3-1-2,-1 1 1,-2-6-2,-1-7 0,1-6-2,-1-9-1,1-7-3,-1-6-5,2-9-9,1-11-10,0 0-1,6-12 0,-4-14 1</inkml:trace>
  <inkml:trace contextRef="#ctx0" brushRef="#br0" timeOffset="31874.1871">7593 10337 57,'0'0'29,"0"0"-1,0 0 2,7 20-16,-7-1-1,3 14-3,-3 6-1,4 12-1,-3 3-1,4 8-2,-2 0-2,2-1-1,1-6-1,2-9-2,2-7-1,-2-9-2,3-5-3,-4-10-5,3-7-11,-10-8-8,11-1-2,-11 1 0,7-28 2</inkml:trace>
  <inkml:trace contextRef="#ctx0" brushRef="#br0" timeOffset="32100.2097">7509 10702 57,'-18'3'30,"-2"-6"2,8 3 0,12 0-13,-11-9-6,11 9-3,13-10-1,2 4-3,4-3-3,3 1-2,5-1-4,-2-1-4,3 2-13,1 2-14,-8-5 2,2 7-2,-6-7 1</inkml:trace>
  <inkml:trace contextRef="#ctx0" brushRef="#br0" timeOffset="32664.2661">7789 10628 28,'0'0'24,"-11"7"2,11-7 2,0 0-8,0 0-5,17 2-1,-4-6-2,6 3-2,0-5-3,3 3-1,1-1-2,-2 0-2,0 2-1,-5-2-3,-1 4-5,-6-2-7,-9 2-13,15 1-5,-15-1 2,9-1-2</inkml:trace>
  <inkml:trace contextRef="#ctx0" brushRef="#br0" timeOffset="33476.3473">8108 10543 17,'0'0'20,"0"0"2,11-2 2,-11 2-5,1 18-3,0 0-2,-1 2-1,2 6-1,-1 1-2,2 5-1,-1-5-2,2-1-2,-2-6 0,2-2-1,-2-7-1,-2-11 0,3 13 1,-3-13 0,0 0-1,1-10-1,-3-2 1,1-2-2,-1-6 1,1-3-1,0-5-1,0-4 0,2-1 0,2-4 0,1-2 0,2-1 0,2 0 0,3 2 0,2 2 0,1 4 0,2 3 0,0 6 0,3 3 0,-1 6 0,1 3 0,-2 5 0,0 5 0,-3 4 0,0 5-1,-3 3 1,-3 6 0,-5 3 0,-2 2 0,-2 2 0,-4 3 0,-5-2-1,-4-3 1,-2-1 0,-3-4-1,-1-4 0,0-1 0,-1-4 0,1-3 0,3-3 1,2-1-1,4-2 1,2-1-1,9 2 1,-12-8 0,12 8 1,-3-13-1,3 13 0,6-14 0,-6 14 0,13-14 1,-4 8-1,0 3 1,4 3-1,2 5 1,2 3 0,2 2 0,1 4 0,2 3-1,3 4 1,1 0-1,-1 0 0,0 0 0,-1-2-1,-1-2 0,-2-4-2,-3-1-4,-4-9-7,-1-3-17,1 0-3,-14 0 1,18-17-2</inkml:trace>
  <inkml:trace contextRef="#ctx0" brushRef="#br0" timeOffset="33890.3887">8680 9889 42,'0'0'26,"0"0"2,-10 13-2,6 1-12,2 9-3,-1 2-1,2 8-1,-3 3-1,1 5-6,2-1-6,-1 1-5,1-3-12,3 1-7,-6-7-1,6 3 0,-6-13 0</inkml:trace>
  <inkml:trace contextRef="#ctx0" brushRef="#br0" timeOffset="35190.5187">7214 11191 6,'0'0'12,"1"-14"1,-1 14 0,0 0 0,0 0-1,0 0 0,9-8 1,-9 8-2,0 0 0,0 0-1,0 0 1,0 0 0,2 14 0,1 2 0,-3 4-2,4 7-1,-3 1-1,4 4-2,-3 3-2,3 1-1,-1-3-2,1-2-2,0-6-1,-2-4-4,6-1-5,-5-6-9,-4-14-8,12 19-3,-12-19 0,7 13 1</inkml:trace>
  <inkml:trace contextRef="#ctx0" brushRef="#br0" timeOffset="36062.6058">7205 12087 20,'7'24'20,"-7"-24"0,6 28 3,-3-12-8,1 6-2,1 1-3,-1 5 1,1 3-2,-2-1-2,3 2-1,-2-3-1,0-1 0,-1-2-2,-1-5 2,-2-5-2,1-3 1,-1-13-1,-3 11 0,3-11 0,0 0 0,-12-22-1,7 6-1,1-10 1,-1-3-1,2-8 0,1-5-1,1-4 1,3-2-1,1-2 0,3 1 0,2 2 0,3 3 1,-1 3-1,4 6 1,0 5-1,0 3 1,2 7-1,-1 5 0,-1 3 1,-1 6-1,-1 4 0,0 4 0,-3 4 0,-1 6 0,-1 1 0,-3 3 1,-1 2-2,-2 0 1,-4 1 0,-2 0 0,-2-3 0,-3-1 0,-3-2 1,-1-3-1,0 0 0,-2-3 0,1-3 0,0-1 0,1-2 1,4-1-1,0-2 1,10 2 0,-12-6 0,12 6 0,0 0 0,0 0 1,1-12-1,-1 12 1,14 4-1,-2 0 0,1 6 1,6 1-1,0 4 1,5 2-1,1 3 0,2 0-2,3-1 1,0 0-1,0-3-2,-4-3-3,1 2-5,-7-4-16,-2-8-8,-1 2 1,-6-7-1,0 1 3</inkml:trace>
  <inkml:trace contextRef="#ctx0" brushRef="#br0" timeOffset="39650.9646">6804 10727 75,'3'14'32,"-3"-14"0,0 0 0,0 0-17,8-10-7,-8 10-4,0 0-1,8-14-3,-8 14-1,3-11-2,-3 11-4,4-13-5,-4 13-11,6-12-9,-6 1 1,0 11 0,2-22 1</inkml:trace>
  <inkml:trace contextRef="#ctx0" brushRef="#br0" timeOffset="39913.9909">6776 10307 89,'-5'-15'32,"5"15"1,-6-11-3,6 11-19,-5-14-7,5 14-7,-2-10-16,2 10-14,-1-13 2,0 3-3,1 10 3</inkml:trace>
  <inkml:trace contextRef="#ctx0" brushRef="#br0" timeOffset="43646.3642">9355 10654 34,'9'-6'25,"-8"-7"4,-1 13-5,12-17-3,-12 17-4,15-17-3,-15 17-2,17-15-4,-7 8-2,3 2-1,-3 1-2,3 3 0,-2 2-2,-2 3 1,-9-4-1,14 23-1,-12-7 1,-3 4-1,-4 2 1,-2 4-1,-3-1 0,-5 1 0,-4-3 0,-3-1-1,0-2 1,-2-3-1,1-3 1,1-4-1,2-2 1,5-2-1,2-2 2,13-4-1,-13 3 0,13-3 0,0 0 0,0 0 1,14 4-1,-2-1 0,3 4 0,4 1 1,1 2-1,3 0 0,-1 2 0,-1 1 0,-1-3 0,-4 1-1,-2-2-2,-4-4-1,-1 2-4,-9-7-4,10 4-11,-10-4-8,0 0-1,0 0-1,6-18 3</inkml:trace>
  <inkml:trace contextRef="#ctx0" brushRef="#br0" timeOffset="44090.4086">9583 10283 30,'0'0'22,"0"0"1,0 0-1,0 0-6,-2 17-4,1-1-3,0 3-1,0 4-3,3 3 0,0-1 0,4-1 0,0-4 0,5-5 0,-2-7-1,6-7 0,0-8 0,0-4-1,0-7 0,-1-2-2,-3-3 0,-4-3-1,-6 0 0,-4 2 0,-6 4-3,-5 3-4,-4 2-18,-1 8-5,-9-3-1,8 7 0</inkml:trace>
  <inkml:trace contextRef="#ctx0" brushRef="#br0" timeOffset="47303.7298">7307 14289 26,'-9'3'24,"9"-3"1,0 0-2,0 0-6,0 0-1,0 0-3,0 0 0,0 18-3,4-1 0,-4 0-3,5 8-1,-3 3-1,2 6-1,-1-2-1,1 1 0,-2-3-1,0-2 0,-1-6 0,1-4-1,-2-6 0,0-12 1,1 15-1,-1-15-1,0 0 1,0 0-1,-1-16 0,0 3 0,-1-4 0,1-6 0,-1-3-1,0-4 1,0-2-1,0-2 1,0 0-1,1 0 1,1 4 0,0 2-1,1 3 1,0 4 0,2 5 1,-1 4-1,-2 12 0,4-15 0,-4 15 1,0 0-1,0 0 1,0 0-1,8 8 0,-3 6 0,1 6 1,2 5-1,2 4 1,1 5-1,3 2 1,2 0-1,-2-2 1,2-3 0,-2-6-1,0-4 1,-2-7 0,-2-4 1,-10-10-1,17-1 0,-9-9 0,-2-5 0,0-5 0,0-7-1,0-5 0,-1-4 0,0-2 0,-3-4 0,0 1-1,-1 2 0,-1 5-1,0 3-3,1 9-3,-3-2-13,2 9-16,0 15 2,6-17-2,-6 17 3</inkml:trace>
  <inkml:trace contextRef="#ctx0" brushRef="#br0" timeOffset="47724.772">7703 14367 40,'0'0'27,"0"0"2,0 0-4,9-8-7,-9 8-3,15-4-2,0 5-1,0-5-3,7 5-2,0-3-2,6 0-2,1 0-2,2 0 0,-1-1-1,-2 1-1,-2 1-3,-5-4-7,-1 3-18,-3 2-4,-8-4-1,-9 4 0</inkml:trace>
  <inkml:trace contextRef="#ctx0" brushRef="#br0" timeOffset="48334.833">7520 14844 17,'0'0'24,"5"-14"1,-5 14 0,0 0-5,0 0-1,9 0-2,-9 0-2,4 15-1,-5-3-4,5 10-1,-6 7-2,5 10 0,-4 3-2,1 6-1,-1 1-2,1-1 0,0-3-3,0-6 0,2-8-3,-5-10-4,7-3-7,-6-8-19,2-10-1,0 0 0,2-17 0</inkml:trace>
  <inkml:trace contextRef="#ctx0" brushRef="#br0" timeOffset="48890.8886">6738 14575 56,'-13'4'33,"13"-4"-1,0 0 1,0 0-9,17-9-12,-2 2-4,6 2-2,3-3-2,6 2-1,3-1-3,0-2-4,3 5-12,0-1-19,-6-6 0,1 3 0,-4-6 0</inkml:trace>
  <inkml:trace contextRef="#ctx0" brushRef="#br0" timeOffset="49561.9557">7335 13917 73,'9'-5'34,"-9"5"-1,6-11 1,-6 11-18,0-10-9,0 10-3,3-11-3,-3 11-2,0 0-3,1-15-7,-1 15-19,0 0-3,4-11 0,-4 11 0</inkml:trace>
  <inkml:trace contextRef="#ctx0" brushRef="#br0" timeOffset="49777.9773">7445 13835 68,'17'-10'31,"-11"0"-2,3 2 0,-5-3-14,3-1-14,-7 12-4,14-12-8,-14 12-18,8-3 0,2 6-1,-10-3 1</inkml:trace>
  <inkml:trace contextRef="#ctx0" brushRef="#br0" timeOffset="50748.0743">8319 14271 38,'2'12'27,"3"1"3,-5-13-1,1 25-10,3-4-5,-3 2-3,4 7 0,-3-2-2,3 3-2,-3-4-1,2-1-1,-2-7-1,0-2-1,-2-17-1,2 13 0,-2-13-1,-2-12 0,0-2-1,1-3 1,-1-5-1,0-6 0,0-5 0,1-3-1,0-2 1,3 0 0,2 2 0,2-2 0,4 4 0,2 4-1,5 4 2,1 3-1,4 3 0,0 4 0,0 4 1,0 3 0,-2 7-1,-2 3 1,-3 6-1,-3 6 0,-5 3 0,-3 5 0,-5 1 0,-4 4-1,-4-3 1,-3 0 0,-3-2-1,-2-2 1,0-4 0,-3-3 0,3-3 0,0-3 0,3-2-1,1-2 1,3-2 0,10 0 0,-11-1 0,11 1 0,0 0 0,0 0 0,0 0 0,15 1 0,-4 3 1,3 3-1,2 3 1,3 4-1,3 1 1,1 4-1,1 0 0,1-1-1,-1 2-1,-1-5-1,-1 2-5,-6-10-9,-2 1-20,0-1 2,-14-7-1,15 6 1</inkml:trace>
  <inkml:trace contextRef="#ctx0" brushRef="#br0" timeOffset="51990.1985">6264 14363 24,'-6'-18'23,"6"18"2,0 0 2,0 0-8,0 0-5,-3 15-3,5 7-1,-3 4-2,3 8-1,-3-1 0,1 4-2,-1-4-2,0-2-1,-1-8-1,1-4 1,-2-7-1,3-12-1,0 0 1,-9-6 0,5-10-1,-1-3 0,1-8 0,1-5 0,-1-3 0,1-6-1,2 1 1,3-2 0,2 0 0,2 3 0,3 3 0,5 1 1,0 4-1,5 7 1,-1 3 0,3 3 0,-4 6 1,2 5-1,-4 4 1,-1 7-1,-3 5 0,-4 4 0,-4 6 0,-2 4-1,-2 0 0,-4 3 0,-1 1 0,-3-3 0,-1 0 0,-1-4 0,2-3-1,-3-3 1,1-1 0,1-5 0,1-1 0,9-7 0,-13 9 0,13-9 0,0 0 1,0 0-1,0 0 1,0 0-1,15 7 1,-2-2 0,2 1 0,6 3 0,0 3 0,3 2 0,0 1-1,0 0 0,-1 0-2,-2-3-3,1 2-7,-6-2-21,-2-8 0,2 1-1,-3-8-1</inkml:trace>
  <inkml:trace contextRef="#ctx0" brushRef="#br0" timeOffset="53252.3247">7472 15712 40,'0'0'28,"-1"17"2,-1-3-1,1 7-12,3 6-5,-3 3-2,3 5-1,-3 3-4,3 1-2,-2-5 0,2-3-1,-3-6-1,1-5-1,-2-6 1,2-14-1,0 0 0,0 0 1,-11-12 0,8-5 1,-1-8-1,1-5 1,-1-7-2,2-5 2,0-3-1,2 1 0,2 0-1,1 0 0,3 4 0,2 5 0,4 3 1,0 9 0,2 2-1,1 4 1,1 6 0,0 2-1,1 5 1,-2 3-1,-2 3 0,-2 3 0,-1 3 0,-4 2 0,-3 2 0,-2 1 0,-5 1-1,-1-1 1,-4 0 0,-1-3 0,-1-1 0,-1 0 0,0-2 0,0 0 0,3-3 0,0 2 0,9-6 0,-13 8 0,13-8 0,0 0 1,-5 12-1,5-12 0,9 9 1,-9-9-1,17 12 1,-5-3 0,1 3-1,4 2 1,-1 2 0,2 2 0,-1-1-1,0 3 0,0-1 0,-2-3-1,-1-1-1,-3-4-2,0 1-2,-11-12-4,13 7-12,-13-7-12,0 0 1,11-12-2,-11-2 3</inkml:trace>
  <inkml:trace contextRef="#ctx0" brushRef="#br0" timeOffset="53651.3646">7830 15375 32,'0'0'29,"0"0"2,-11 7 2,11-7-10,-11 16-6,6 0-2,-3-2-6,2 8-3,-1-1-3,0 0-3,5 0-4,-3-7-8,5-14-21,5 15 0,-5-15-1,16-16 1</inkml:trace>
  <inkml:trace contextRef="#ctx0" brushRef="#br0" timeOffset="54553.4548">8774 13927 32,'0'0'29,"0"0"2,0 0-1,0 0-7,10-4-6,-10 4-4,0 0-3,0 0-4,-6 18-2,6-18-1,-8 22-2,2-8-1,1 1-1,0 4-2,-1-5-3,2 2-5,-2-3-11,6-13-11,-9 19 1,9-19-1,0 0 3</inkml:trace>
  <inkml:trace contextRef="#ctx0" brushRef="#br0" timeOffset="54809.4804">8852 13886 40,'9'-2'28,"-9"2"2,0 0-4,1 22-7,-5-7-5,1 9-1,-3 2-4,0 5-5,-1 0-2,0-2-6,4 0-5,-2-3-15,0-10-8,8 0-1,-3-16 2,0 0 0</inkml:trace>
  <inkml:trace contextRef="#ctx0" brushRef="#br0" timeOffset="62588.2582">9001 15933 31,'0'0'18,"-12"-4"2,12 4 0,0 0-2,0 0-4,2-11-2,-2 11-4,0 0 0,9-15-3,-9 15 0,12-7 0,-2 5-1,0-1 2,2 3-2,1 0 0,2 4 0,-1-2-1,1 4-1,-1 0 0,1 2-1,-3 1 0,-2 4 1,-3-1-2,-3 3 1,-5 1-1,-2 3 1,-6-3 0,0 3-1,-5-3 0,-1 0 0,-2-2 1,1-3-1,-1-3 0,2-2 1,2-1-1,2-2 0,2-1 1,9-2-1,0 0 0,0 0 0,0 0 0,0 0 0,20-12 0,-6 11 0,2 0 0,1 3 0,3 1 0,-2 3 0,0 4 0,-2 1 0,-2 2-1,-2 2 1,-3 3 0,-2-2 0,-4 2 1,-3 0-1,-3-1 1,-4-1 0,-4-1 0,-2-1 0,-4-1 0,-2-2 0,-1-2 0,-2-2 0,0-4-1,1 1 0,2-4 0,1-4-2,2 1-1,0-5-2,8 2-4,-4-9-8,8 2-16,4 1-2,1-4-1,6 1 2</inkml:trace>
  <inkml:trace contextRef="#ctx0" brushRef="#br0" timeOffset="63484.0962">9289 15609 19,'0'0'19,"0"0"2,0 0-5,0 0-4,0 0-2,0 0 1,-9 7 0,9-7-1,-5 13 0,5-13-2,-7 20-1,2-10-1,3 5-2,-1-1 0,2 3 1,1-3-3,1 2 1,1-2-1,1 0 0,2-1 0,-5-13 0,11 17 0,-11-17 0,14 12-1,-14-12 1,16 1-1,-7-2 1,-9 1-1,16-12 0,-16 12 0,16-17 0,-10 5-1,-6 12 1,10-19-1,-6 9 0,-1-2 1,0-1-1,-2 1 0,-1-2 0,0 2 0,-2-2 0,-1 2 0,-1 1 0,4 11 0,-11-17 0,11 17 0,-14-10 1,14 10-1,-14-7-1,14 7 1,-15 0-3,15 0-5,-13 11-23,5-7-2,8-4-1,-15 5 0</inkml:trace>
  <inkml:trace contextRef="#ctx0" brushRef="#br0" timeOffset="83548.1474">6914 6421 12,'0'0'10,"0"0"2,-11 4-1,11-4 1,0 0-1,0 0-1,0 0 0,0 0 0,0 0-1,0 0-1,0 0-1,0 0-2,0 0 0,10 3-1,-1-3-1,4-1-1,3 1 0,4-2 0,4 1 0,3-2 0,4 2 0,4-1 0,5-1 0,3 2-1,4 0 0,2-1 0,3 1 0,3-1 0,4 1 0,0-1 0,2 2 1,1-2 0,3 2 0,-2-3 2,2 3-2,-3-1 0,2 1-1,-5-1 0,-1 0 0,-1 0 0,-3-1 0,-2 0 0,-2 1-1,-2-3 1,-2 2 0,-3 0 0,0-2-1,-2 2 1,-1 0 0,-3-1 0,-2 2-1,-2 0 0,0 0 0,-2 0 1,-1 1-1,-1-2 0,-3 2 0,-2 0 0,0 2 1,-1-1-2,-4-1-2,1 3-5,-7 3-20,-3-5-2,0 3 0,-10-4-2</inkml:trace>
  <inkml:trace contextRef="#ctx0" brushRef="#br0" timeOffset="91647.085">6861 4947 10,'0'0'12,"0"0"-1,0 0 0,0 0 0,0 0 0,0 0-2,0 0-1,0 0 0,9-6-2,-9 6 0,5-12-1,-5 12 0,7-16-1,-4 6 1,1-1-2,-1-3 1,1 1-2,-2-2 2,1-1-1,-1-3 0,-2-1 0,0-2 0,0-1 0,-2-4-1,0 0 1,-2 0-1,-1-1 0,0-1-1,-1 1 1,-2-1 0,1 3-1,-3-2 0,0 2 0,-2-2-1,0 0 3,-2-1-3,-1 0 0,-2 0 0,0-3 0,-2 2 0,-2-2 0,-1 1-2,-1 2 1,-1 0 1,-3-2 0,-1 3-1,-3 0 1,-2 1 0,-3-1-1,-2 0 1,-4 1 0,-3-1 0,-4 2 0,-4-1 0,-1 1 0,-4 2 0,-1 1-1,0 2 1,-2 3 1,1 0-2,0-1 2,2 4-2,-4-1 2,1 0-1,0-2-1,-4 1 1,0 0-1,-4 0 1,0 0-1,-6 1 1,-1 1-1,0 2 1,-4 0 0,-1 2 0,-3 0 0,-2 2 0,-2 0-1,1 4 1,-3 0 0,-2 3 0,-2 0 0,-1 4 0,0 0 0,0 4 0,1 1 0,-1 1 0,0 4 0,1 1 0,3 1 0,1 2-1,3 1 2,0 6-1,2 0 0,4 1 1,1 2-2,6 2 2,3 2-2,4 4 2,4 2-1,3 3-1,7 2 2,4 4-2,5 2 2,4 2-1,4 1 0,2 0 0,5 1 0,3-2 0,4 0 0,2 0 0,5 1 1,2 0-1,3 3 0,4-1 0,3 1 1,3-1-2,1-2 1,3-1 0,0-4 1,4-1-1,1-3 0,3-1 1,1-3-1,3 0 0,0 0 1,3 0-1,0-1 0,1 0 0,0 1 0,-1-4 0,0 0 0,1-3 0,0 1 0,-1-2 0,2-2 0,-2-3 0,2 0 1,-2-2-1,2 0 1,0-3 0,2-1-1,1-1 2,0-1-1,1-2 0,2-1 0,1 0 0,1-3 1,-1 2-1,1-3 1,-2 1-1,3-2 1,-3 0-1,1-2 1,1 0-2,0-2 1,-1-1-1,-1-1 0,-2 0 0,0-1 0,-1 1 0,-2-1 0,0-1 0,-2 1 1,1-1-1,1 0 0,-1 0 1,2 0-1,0-1 1,2 0-1,1-2 0,-1 1 1,0 0-1,0-1 0,2-1 0,-2 1 0,0-1 0,-1 1 0,1 0 0,-2 0-1,0 0 1,-2 2-1,-3 0 1,0 1 0,-3-2-1,-3 2 1,-2 0 0,-10 0 0,13-1 0,-13 1 0,0 0-1,8 0 0,-8 0 0,0 0 0,0 0 0,0 0-1,0 0-1,0 0-1,0 0-2,1-11-1,-1 11 0,-2-12-1,2 12 0,-5-18 0,5 18 2,-10-17 1,10 17 2,-15-16 1,6 7 1,-2 2 1,1 0 1,-1 0 0,2 0-1,-3 2 2,2-1-1,0 0 1,0 1 0,10 5 0,-16-8 2,16 8 0,-11-6 0,11 6 0,0 0 1,0 0-1,-9-6 0,9 6 0,0 0 0,0 0 0,0 0-1,0 0 1,0 0-1,0 0 0,0 0 0,0 0-1,0 0-1,0 0 0,0 0 0,0 0 0,0 0 0,5 12-1,-5-12 1,10 13 0,1-5 0,1 1 1,2 1-1,2-1 0,-1-1 0,2 2 0,-1-3 0,-1 1 0,-2-1-1,-2-1 1,0-1-1,-2 0 0,-9-5 0,15 8 0,-15-8 0,10 7 0,-10-7 0,9 5 0,-9-5 0,0 0 1,0 0-1,0 0 0,9 5 1,-9-5-1,0 0 0,0 0 1,0 0-1,0 0 1,0 0-1,0 0 1,0 0-1,0 0 0,0 0 0,0 0 0,-9 11 0,9-11-1,-8 14 1,3-3 1,-1-1-1,1 2 1,-1 0 0,0-1 0,0 1 0,1-2-2,5-10 2,-9 19-2,9-19 2,-8 19-3,4-9 2,4-10-3,-5 21 0,5-21-3,-3 23-5,1-13-17,2-10-5,0 0 1,0 0-1</inkml:trace>
  <inkml:trace contextRef="#ctx0" brushRef="#br0" timeOffset="95164.7041">4857 5463 16,'0'0'9,"0"0"1,0 0 1,0 0-1,3 12 0,-3-12-2,0 0 0,0 0 0,0 0 0,0 0-1,0 0 0,0 0 0,0 0 1,0 0-1,0 0 1,0 0-2,-8-17 0,8 7-2,0-7 0,1-1-2,0-6 0,1 0-1,1-5 0,1-2-1,2 0 2,0-2-2,3 0 1,2 2 0,0 1-1,3 0 1,1 4 0,0 2 0,2 3 0,0 1 0,1 4 0,0 1 0,-1 3 0,-1 3 0,0 2 0,-1 2 0,-1 3-1,1 5 0,0 2 0,0 4 0,0 1 0,2 4 0,-1 1 0,1 3-1,0 2 1,-2-1 0,0 2 0,-1-1 1,0 0-1,-2-3 0,0 0 0,-2-3 0,0-3 0,-4 0 0,-6-11 0,12 13 1,-12-13-2,0 0 1,0 0-1,9 8-2,-9-8-2,0 0-5,0 0-10,0 0-9,0 0-1,8-12 0,-8 12 2</inkml:trace>
  <inkml:trace contextRef="#ctx0" brushRef="#br0" timeOffset="95759.6546">5172 5243 17,'0'0'20,"0"0"2,0 0 1,0 0-9,0 0-2,0 0 0,0 0-2,0 0 0,0 0-3,0 0 0,0 0-2,0 0-1,0 0-1,9 12 1,-9-12-2,14 5 1,-4-3-1,4 4 1,-1-4-1,2 3 1,0-3-1,0 2 0,-2-1 1,-2 0-2,1-1 1,-3-1-1,-9-1 0,15 1 0,-15-1-1,14-1 1,-14 1 0,13-6 1,-13 6-1,11-10 1,-11 10 0,10-19-1,-5 6 1,1 0-1,-1-2 0,0-2 0,1-2 0,-1 3-1,0-1 1,-1 2-1,-2 2 1,0 3-1,-2 10 1,1-15-1,-1 15-1,0 0-2,1-12-5,-1 12-18,0 0-9,0-14 2,1 1-3,3 0 3</inkml:trace>
  <inkml:trace contextRef="#ctx0" brushRef="#br0" timeOffset="106798.2882">12511 12214 38,'-3'-10'25,"3"10"2,0-15-3,0 15-8,2-14-4,-2 14-2,-1-13-2,1 13-1,-5-13 0,5 13-4,-13-12 2,2 5-3,-1 4 1,-2-3-1,-3 5 1,-2 1-1,-1 1-1,-2 1 1,0 3-1,-4 2 1,1 4-2,-1 1 2,1 2-2,-2 3 1,2 3 0,1 1 1,3 4-1,3 0 1,5 4 0,4-1 0,5 3 0,5 2 0,9 1 0,7-2 0,5-1 0,6-3-1,6-2 1,3-4-1,5-5 0,-1-3 0,-1-4 0,-5-4-2,-4-3 0,-4-2-1,-6-3-4,-3 2-5,-8-5-17,-10 5-7,16-15 0,-7 2 0,4 0 1</inkml:trace>
  <inkml:trace contextRef="#ctx0" brushRef="#br0" timeOffset="107460.3458">12764 12270 14,'-9'6'18,"9"-6"2,0 0 2,0 0-8,0 0-1,-8 10 0,8-10 0,0 0-1,0 0 0,0 0-1,0 0-1,11 4-1,1-1-2,1-5 0,6 4-2,4-5 0,6 3-1,1-3-2,3 0 1,0-1-2,1 0 1,-2 1-1,-2 0-1,-2 0 0,-6 1 1,-4 0-1,-3 1-1,-3 0 0,-12 1-3,13 0-2,-13 0-8,0 0-16,0 0-3,0 0-1,9-7 0</inkml:trace>
  <inkml:trace contextRef="#ctx0" brushRef="#br0" timeOffset="108484.9826">13825 12198 4,'0'0'14,"-5"-12"1,5 12-2,-5-10-5,5 10 1,-13-13 0,4 8 1,-2-2 1,-4 4-3,-1-1 1,-4 2-1,-1 2 0,-2 0 0,0 2-1,-1 1 0,1 4 0,1-1-1,1 3 0,2-1 0,2 4-2,2-2 0,2 4 0,3 1 0,1 3 0,2 2 0,5 3-1,-1 2 0,4 3-1,3 1 1,3 2 0,1 0-1,2 0 1,1-2-1,4 1 0,-1-7 0,4-1 1,-2-4-2,3-3 1,-1-6-1,3-2 0,-2-6 0,2-1-1,-1-4 1,-1-2-1,1-4 0,-2 0 0,2-2 0,-1-2 0,-1 0 0,-1-1 0,0 0 0,-3 1 0,1 0-1,-3 1 1,-2 0 0,-2 3-1,-1-2 1,-1 0 0,-1 1 0,-1-3 0,-2-1 0,0-2-1,0 1 1,-2-2 0,-2 0 0,-1-1 0,-1 0 1,-3 1-1,-3-1 1,-1 3-1,-1-1 1,-2 1-1,0 1 1,-1 2 0,1 4-1,-2 0 0,1 7-7,-4 0-10,-2 3-18,3 7-1,-4-1 1,2 2-2</inkml:trace>
  <inkml:trace contextRef="#ctx0" brushRef="#br0" timeOffset="110253.8082">11780 11533 5,'0'0'19,"0"0"3,-9-11-4,9 11 0,0 0 1,0 0-2,0 0-2,-10-7-1,10 7-3,0 0 1,0 0-4,0 0 0,0 0-2,9 10 0,-9-10-1,17 17-1,-5-3 1,4 5-2,2 4 0,3 3-1,2 4 1,1 0-2,3 1 1,-2-1-1,1-3 0,-2-2 0,-2-6-1,-2-2 0,-2-7-1,-3 0-4,-4-8-5,0 0-17,-11-2-9,10-4 1,-10 4-1,0 0 1</inkml:trace>
  <inkml:trace contextRef="#ctx0" brushRef="#br0" timeOffset="111406.6498">12146 12696 35,'0'0'22,"0"0"1,0 0 1,0 0-10,-9 12-2,2-1-1,-3 3 1,0 8-2,-5-1 2,3 9-1,-5-2-1,3 8-2,-1-2-1,1 6-3,-1-4 0,4 3-1,-2-2-1,3 2 0,1-2 0,1-3-1,0-4 0,3-3 0,1-4 0,1-6-1,2-3-1,1-14-2,-1 14-4,1-14-13,0 0-16,0-11 1,0-2-1,3 0 0</inkml:trace>
  <inkml:trace contextRef="#ctx0" brushRef="#br0" timeOffset="112453.3218">11337 12274 1,'0'0'19,"-9"1"2,9-1-1,0 0-3,0 0 1,0 0-2,0 0-1,12 4-2,-12-4-1,19 2-2,-9-2-1,9 2-2,0-1-1,8 2-1,2-2 0,5 0-1,4-1-1,3 1 0,4-2-1,1 0 1,2 0-1,0 0-1,-4-2 0,-1 2 0,-5-1 0,-2 1-1,-5-1 0,-4 2 1,-5 0-1,-4 2 0,-3-1 0,-6-1-1,0 2-2,-9-2-3,0 0-11,11 6-17,-11-6 1,0 0-1,-13-11 0</inkml:trace>
  <inkml:trace contextRef="#ctx0" brushRef="#br0" timeOffset="114419.4625">10707 12119 24,'0'0'21,"0"0"-1,0 0-2,-2-11-2,2 11-1,0 0-2,1 11-2,1 3-2,-2 2 0,2 9-2,-2 0 1,2 9-3,-2 0 1,2 4-2,-4-6 0,2 2 1,-2-6-2,2-4 1,-2-4-2,2-3 1,-2-7-1,2-10 0,-2 12 0,2-12 0,0 0-1,0 0 1,3-22-1,-1 6 0,0-3 0,1-4-1,0-1 0,0-3 0,1-1 0,1 1 0,0 1 0,-1 1 0,1 1 0,0 2 2,0 2-2,-1 3 1,2 2-1,0 1 1,2 3-1,1 4 1,0 4-1,1 3-1,1 7 1,0 4-2,3 5 2,0 5-1,0 3 1,1 4-1,1 1 1,0 2-1,1-5 1,-1-1 0,0-4 0,-2-5 1,-1-4-1,0-5 0,-3-7 1,0-6-1,0-4 1,-1-7-1,-2-3 1,0-3-1,-1-3 1,0-4-1,-2 0 1,-1-1 0,-3 1 0,0 1 0,-1 1-1,0 3 1,-3 3 0,0 6 0,0 3-2,-1 2-1,5 11-1,-8-11-7,8 11-24,0 0-2,0 0 1,0 0-2</inkml:trace>
  <inkml:trace contextRef="#ctx0" brushRef="#br0" timeOffset="120759.5906">10206 12080 17,'8'-13'20,"0"15"3,-8-2-1,0 0-3,9-6-4,-9 6-1,0 0-2,9 10-2,-5 1 0,-3 5-2,2 7-2,-3 4 0,2 8-2,-2 4-1,0 3-2,0 0 0,-1-1-2,-1-3 2,1-4-1,-1-4 0,1-7-1,0-4-3,-1-8-2,2 1-7,0-12-8,0 0-10,0 0-1,0-27 2,8 12 1</inkml:trace>
  <inkml:trace contextRef="#ctx0" brushRef="#br0" timeOffset="121077.0978">10409 12044 34,'0'0'25,"3"-13"3,-3 13-1,0 0-7,1 11-7,0-1-2,-3 3-1,4 6 0,-2 4-4,2 7-1,-2 4-1,1 2-2,1 1-1,0 0-1,0-1 0,1-3-1,-2-4 0,1-7-3,2-1-4,-4-7-10,0-14-12,3 14-2,-3-14 0,0 0 1</inkml:trace>
  <inkml:trace contextRef="#ctx0" brushRef="#br0" timeOffset="121354.541">10262 12339 64,'0'0'32,"0"0"0,0 0 1,0 0-17,10 0-8,0-4 0,-10 4-2,19-16-3,-7 8-2,0-1-2,1 3-4,-2-2-4,2 3-11,-2 5-12,-11 0-1,20 0 0,-20 0 1</inkml:trace>
  <inkml:trace contextRef="#ctx0" brushRef="#br0" timeOffset="121934.4674">10471 12535 44,'0'0'29,"14"3"2,-14-3 0,12-11-11,-2 10-5,0-5-3,5 6-2,-4-3-3,5 6-2,-2 1-2,1 3 0,-1 4-2,-2 6-1,-1 4 0,-3 3 0,-2 4 0,-3 1 1,-2 3-2,-4 1 1,-3-4 0,-3 0-1,-3-4 1,-3-3 0,-2-4 0,1-2-1,-2-6 1,3-4 1,0-5-1,4-2 1,0-4 0,2-3 0,3-2 0,1-3 1,1-2-1,3 2 1,1 0 0,2 1 0,0 2-1,-2 10 1,9-13-2,-9 13 2,13-4-2,-13 4 1,17 6-1,-4 1 1,2 3-1,1-1-1,3 3 1,0-2-1,3 2 1,0-4-2,-1 0-1,-2-6-3,2 3-6,-5-5-17,-1-6-7,3-1 1,-4-7-1,2 1 3</inkml:trace>
  <inkml:trace contextRef="#ctx0" brushRef="#br0" timeOffset="123501.9714">9655 12098 32,'0'0'20,"0"0"1,0 0-1,-6 13-7,4 4-1,0 8-2,-2 5 1,2 8-1,-2 4 0,2 5-1,-1-3 0,2 2-4,-1-10 0,2-4-1,-1-10 0,2-3 0,-1-19 0,-1 12 0,1-12-1,-1-14 0,0-3 0,2-5-1,-2-7-1,2-4 0,1-8 0,1-5-1,1-1 1,2-4 0,1 2-1,3 0 0,3 2 0,3 0 1,0 2-1,3 7 1,0 4 0,3 5-1,2 3 1,-1 5-1,0 5 0,0 7 0,-1 5 0,0 9 0,-3 8 0,-3 4 0,-4 9 0,-4 4 0,-3 6-1,-6 3 2,-5 4-1,-5-2-1,-4-1 1,-2-4 0,-3-5 0,-2-3-1,-1-6 1,1-3-2,0-7 3,3-4-1,0-3 0,1-3 0,1-3 0,3-2 0,2 0 0,1-1 0,3-1 1,8 5-1,-11-11 0,11 11 1,-2-10-1,2 10 1,0 0-1,5-11 1,-5 11-1,10-6 0,-10 6 1,14-2-1,-5 3 0,3 1 0,2 4 0,4 2 1,1 5-1,4 2 0,4 6 0,4 3 0,1 3 0,1 2 0,1 1 0,-2-3-2,1 2-4,-6-10-12,-1-4-18,-1-4 0,-5-15 1,-1-5-2</inkml:trace>
  <inkml:trace contextRef="#ctx0" brushRef="#br0" timeOffset="128819.4658">13958 11840 12,'0'0'19,"0"0"3,0 0-4,0 0-1,0 0-1,0 0-1,0 0-2,-9 7-1,9-7-2,0 0 0,0 0-1,0 0-1,12 6-1,-12-6-1,18 2 0,-4-1-1,5 4 0,2-4-1,2 2-2,0-1 1,2 1-2,-3-2 0,-1 2 0,-4-2 0,-3-1-1,-4 1 0,-10-1 0,11 1 0,-11-1 0,0 0 0,0 0 0,0 0-1,-14 4 0,14-4-2,-14 1-3,14-1-7,-16 4-18,6-8-2,10 4-2,-16-12 1</inkml:trace>
  <inkml:trace contextRef="#ctx0" brushRef="#br0" timeOffset="129807.0434">13842 11719 37,'0'0'24,"-4"14"3,4-14-3,0 0-9,0 0-2,0 0-1,-8 19 0,8-19-1,-1 25-1,0-9-2,4 9-1,-2-2-1,2 6-1,0-2-2,2 1-1,0-1-1,1-4-1,1-2-1,1-7-4,4 0-4,-2-8-10,1-6-15,6 0 0,-2-8 0,6 1 1</inkml:trace>
  <inkml:trace contextRef="#ctx0" brushRef="#br0" timeOffset="130085.4882">14258 11684 48,'23'6'29,"-3"-3"3,7 7-1,-4-1-6,-1 4-13,1 8-4,-8 3-2,-4 5-4,-8 2-3,-8 2-5,-3 2-7,-7 0-14,-6-8-4,1 2-1,-6-13 2</inkml:trace>
  <inkml:trace contextRef="#ctx0" brushRef="#br0" timeOffset="131246.3426">14791 11032 54,'0'0'31,"2"-11"-1,9 8 2,0-2-9,8-2-11,10 6-2,4-2-2,8 4-2,5-1-2,6 4 0,-1 0-2,6 3-1,-4-2 1,1 0-1,-3 0-1,-2 0 1,-6-2-1,-4 2 1,-6-3-1,-6 1 0,-8 0 0,-5 1-1,-5 3 1,-9-7-1,0 23 1,-7-4 0,-3 8-1,-3 8 1,-1 9 0,-1 10 1,1 10-1,0 10-1,2 13 1,4 7 0,3 4 1,4 9 1,4 1-1,2 7 0,3 4 1,5 4 0,-1 2 0,1 5 0,0 1-2,-1 4 0,-4 0 0,-2 0 2,-3-6-1,-3-3-1,-5-9 1,-3-5 1,-6-7-1,-5-9 1,-7-9 0,-5-6 0,-8-8-1,-8-7 0,-6-9 0,-9-7 0,-10-8-2,-9-8 0,-5-8-3,-12-15-4,-3-4-13,-8-10-16,-8-12-2,-4-7 2,-4-15-1</inkml:trace>
  <inkml:trace contextRef="#ctx0" brushRef="#br0" timeOffset="132398.1826">10185 11063 47,'2'-11'24,"-2"11"1,-2-14-6,2 14-8,-21-11-2,-1 9 0,-8 4-1,-13 2-2,-8 6 1,-10 3 0,-8 6-1,-11 1-2,-7 4-1,-5 2 0,-1 3-1,-2-1-1,4 0-1,0-2 1,6 1-1,6-3 0,8-2 1,10-2-1,8-2 0,11-2 0,8-1 0,11 3 0,8 0 0,11 3 0,6 5-1,8 4 1,6 8 0,6 6 0,4 7 0,4 7 0,0 7 1,2 7 0,0 7 1,0 8-2,-2 8 1,-2 10 0,-2 8-1,-4 7 1,-2 5-1,-4 6 0,-1 2-1,-5-4 1,-1-6 1,-4-11-2,-1-8 0,-1-14 1,0-12 0,-1-15 0,0-10-1,0-11 1,-1-9 0,3-6 0,2-6 1,3-4 0,3-4 0,5-3-1,6-1 1,5 1 0,8-2 0,6 1-1,6 3 1,8 1-1,5 2 0,5 5 0,6 1 1,7 3-1,4 4 0,4 1 0,5 3 1,7 0-1,5-1-1,7-1 0,2-4-6,9-3-18,3 0-10,-7-11 2,4 0-2</inkml:trace>
  <inkml:trace contextRef="#ctx0" brushRef="#br0" timeOffset="135365.9233">11174 16254 15,'0'0'19,"-2"26"-1,0-8-2,1 4 2,1 3 0,-3-1-2,4 6 0,-3-7-2,4 5-1,-4-9-2,4 2-2,-3-9-3,4-2-1,-3-10 0,0 0-2,10-28 1,-3-4-2,2-15 1,2-10-2,-1-16 1,0-12-1,-1-12 0,-2-10 0,-2-8 0,0-5 0,-3-8 1,-1-8 0,-1-2-1,0-5-1,0 4 0,-2 3 0,-2 4 0,-3 5 0,-3 9 0,-2 9 0,-2 8 0,-1 8 1,0 9-1,-2 8 0,1 9 0,0 8 1,1 7-1,4 10 0,0 9 0,2 6 0,2 7 0,1 5 0,6 15 0,-6-16 1,6 16-1,0 0 0,0 0 0,0 0 0,0 0 0,-4-11 0,4 11 0,0 0 0,-6-10 0,6 10 0,-9-9 0,9 9 0,-16-2 0,4 9 0,-3 9 0,-5 9 0,-3 10 0,-3 8 1,-4 9 0,0 0-1,3 0 0,2-4 0,3-10 1,7-8-1,3-12 1,12-18-2,0 0 2,6-25 0,6-5-1,2-7 1,5-11 0,1-6-1,3-5 0,3-1 1,1 6-1,0 5 0,-1 6 0,2 8 0,1 12 1,1 9-1,1 10 1,2 10 0,2 5-1,5 5 1,4 3 0,1 1-1,0-2-3,-4-8-11,-2-6-23,-2-7-1,-10-16 0,-4-10 0</inkml:trace>
  <inkml:trace contextRef="#ctx0" brushRef="#br0" timeOffset="139468.477">12280 16966 19,'10'-5'19,"-10"5"-2,0 0 0,6-12 0,-6 12-1,0 0-2,0 0-1,0 0-2,5-11-2,-5 11-1,0 0-2,4 13 0,-4-13-1,0 27-1,-1-8-1,1 8 1,-1 2-1,1 6 1,-2-3-1,1 2-1,-1-4 1,2-5-1,-1-5-1,2-4 1,-1-16-1,0 17 1,0-17 0,0 0-1,0 0 1,0 0-1,-4-17 0,3 5 0,-2-5 0,2-4 0,-2-4-1,-1-5 0,1-2 0,1-2-1,0 0 2,1 1-1,0 2 0,2 3 0,-1 4 1,2 7 0,-1 3 0,-1 14 0,4-15 0,-4 15 0,0 0 0,0 0-1,9 9 1,-3 4-1,2 6 0,1 4 0,3 5 0,0 5 0,2 0 0,-2-1 1,1-2-1,1-5 0,-3-4 1,0-7-1,-2-5 0,0-4 1,-9-5-1,12-6 1,-7-4 0,-1-3-1,-1-5 1,0-4-1,1-4 0,-2-4 0,0-3 1,0-1-1,-1 2-1,-1 0 1,0 3-1,-1 1-1,0 6-2,0 1-2,3 8-6,-3-6-12,4 9-15,-3 10 2,16-15 0,-5 8 2</inkml:trace>
  <inkml:trace contextRef="#ctx0" brushRef="#br0" timeOffset="139989.3089">12732 16948 6,'0'0'20,"0"0"3,0 0-6,0 0-1,0 0-1,0 0-1,0 0-1,0 0-1,-6 10-1,6-10-2,0 0 0,0 0-1,0 0-2,14 6 0,-1-1 0,1-4-1,8 4 0,5-3-1,9 1-1,3-1 0,4-1-1,3-1 0,5 1-1,-2-1 0,2 0 0,-4 0-1,-8 1 1,-3 0-1,-5 0-1,-7 2-1,-8-4-2,-3 6-8,-13-5-24,0 0 0,-3-10 0,3 10-2</inkml:trace>
  <inkml:trace contextRef="#ctx0" brushRef="#br0" timeOffset="140530.173">13820 16949 26,'9'-14'24,"-9"14"2,10-8-7,-10 8-6,6-11-2,-6 11-1,0 0-2,-15-11 0,7 12-2,-7-4-1,0 7 0,-6-3-1,1 7 2,-5-1-2,3 6 1,-1-1-1,2 6 0,2 0-1,6 5 1,3-1-1,6 5 0,6-2 0,10 2 0,5-4-1,7 0 1,6-3-1,4-2-1,2-8 0,1-4-2,1-5-2,-6-7-3,-1 3-10,-6-8-21,-7-3 0,-6-1 0,-8-2 1</inkml:trace>
  <inkml:trace contextRef="#ctx0" brushRef="#br0" timeOffset="141901.3633">12280 16187 17,'0'0'23,"0"0"0,0 0 0,0 0-7,0 0-2,0 0-2,0 0-1,0 0-1,0 0-2,0 0 1,0 10-1,1 2-1,-4 1-1,4 8-1,-3 1-1,2 7 0,-1 0 0,1 2-2,0-1-1,0-3-2,1-3-2,-3-6-5,5-2-12,-1-4-15,-2-12 1,0 0-1,0 0 1</inkml:trace>
  <inkml:trace contextRef="#ctx0" brushRef="#br0" timeOffset="142730.6882">12109 15399 33,'0'0'23,"8"-1"3,-8 1 1,0 0-10,0 0-6,0 0-1,0 0-1,-4 14-1,5 1 1,-2 1-3,2 7-1,-2 2 0,2 5-1,-2-2-2,1 2 0,-1 0-1,0-2 0,0-2 0,-1-5-1,0-2 0,0-5-2,2 0-4,0-14-5,-2 12-12,2-12-9,0 0 0,0 0-1,10-12 1</inkml:trace>
  <inkml:trace contextRef="#ctx0" brushRef="#br0" timeOffset="143084.253">12311 15358 38,'6'15'25,"-6"-15"2,-1 20 1,3-4-12,-3 3-4,3 8-3,-3 2 0,2 6-2,-2 1-1,2 5-2,-2-5-1,2 0 0,-1-3-2,0-5-1,1-3-3,-1-10-3,2-1-6,-2-14-10,0 0-9,0 0-1,0 0 1,0 0 1</inkml:trace>
  <inkml:trace contextRef="#ctx0" brushRef="#br0" timeOffset="143459.8529">12106 15659 26,'0'0'27,"-3"12"1,3-12 3,0 0-8,0 0-7,9-3-2,1 6-2,-10-3-2,18-4-3,-7 1 0,5 2-2,-1-2-2,0 3 0,-1-1-1,-2 1 0,0-1-1,-2 1-1,-10 0 0,12 1-1,-12-1-3,0 0-5,9-1-19,-9 1-7,0 0 0,0 0 0</inkml:trace>
  <inkml:trace contextRef="#ctx0" brushRef="#br0" timeOffset="144363.2962">12418 17526 16,'0'0'21,"0"0"-2,0 0-1,0 0 0,0 0-3,0 0 0,0 0-2,0 0-2,0 0-2,-3 12 1,3-12-1,-5 27-3,0-10 2,5 7-3,-5-2 0,4 5-3,-1-1 1,2-2-3,0-3 2,0-2-1,2-5-2,-2-4-2,0-10-4,2 13-8,-2-13-21,0 0 1,0 0-2,10-4 2</inkml:trace>
  <inkml:trace contextRef="#ctx0" brushRef="#br0" timeOffset="144892.141">12302 18109 48,'0'0'33,"0"0"3,0 0 0,0 0-17,0 0-11,0 0 4,4 39-6,-4-39 3,0 0-7,1 48 3,-1-48 0,2 53-2,-2-53 4,2 59-10,-2-59 9,1 58-6,-1-58 6,1 49-6,-1-49-1,0 0-1,-2 47-2,2-47 0,0 0-18,0 0-19,0 0 0,0 0 0,0 0 1</inkml:trace>
  <inkml:trace contextRef="#ctx0" brushRef="#br0" timeOffset="145237.693">12476 18127 33,'0'0'33,"0"0"4,0 0-1,31-20-8,-31 20-14,0 0 0,0 0-3,0 0-2,3 47-2,-3-47-2,-5 56 0,5-56-2,-2 59-2,2-59 0,-2 55-1,2-55-1,0 36-1,0-36-2,0 0-3,0 0-4,1 36-6,-1-36-24,0 0 1,0 0 0,0-43 2</inkml:trace>
  <inkml:trace contextRef="#ctx0" brushRef="#br0" timeOffset="145517.1393">12388 18229 55,'-15'35'38,"15"-35"1,0 0 2,0 0-15,0 0-10,0 0-9,0 0 2,0 0-3,36-10-2,-36 10-2,0 0-2,39-1-4,-39 1-8,0 0-24,40-10-6,-40 10 0,0 0-1</inkml:trace>
  <inkml:trace contextRef="#ctx0" brushRef="#br0" timeOffset="146510.7266">12113 17108 9,'0'0'23,"0"0"4,0 0-1,0 0-7,0 0-3,1-12-1,-1 12-1,0 0-2,0 0-2,0 0-3,0 0-3,0 0-1,-8 0 0,8 0-1,-12-4 0,2 2-1,-1 1 1,-6-1-1,0 2 1,-6-2-1,1 5 1,-5-2-1,-1 4 0,-1-2-1,1 3 1,0 0 0,1 0-2,5 1 0,2-5-4,7 5-7,-2-5-22,7-2-1,8 0-1,0 0 0</inkml:trace>
  <inkml:trace contextRef="#ctx0" brushRef="#br0" timeOffset="147722.6626">10917 16885 14,'0'0'25,"0"0"0,0 0 2,7 14-9,-7-1-7,3 10-3,-3 4 0,3 9-1,-2 2 1,2 9 0,-2-5-2,3 4 2,-4-11-3,3-1 0,-4-11-1,2-2 0,-2-9-1,1-12 0,0 0-2,0 0 1,-9-10-1,5-5 0,0-4 0,0-4-1,0-7 0,2-4 0,0-4 0,1-4 0,1-1 0,3 0 0,2 0 0,1 3 0,3 4 1,3 3-1,4 6 0,3 6 1,3 4-1,1 5 0,2 4 0,1 3 1,1 5-1,-2 5-1,-2 4 1,-1 4 0,-4 5 0,-3 2 0,-5 3-1,-4 2 1,-5 0 0,-5 2 0,-4 0 0,-5-3 0,-3 0-1,-6-4 1,1-4 0,-3-3-1,-1-3 1,0-4-1,0-2 1,2-4-1,4-2 1,1 0 0,3-3 0,2 1 0,4-1 0,9 5 1,-9-10-1,9 10 1,-1-11-1,1 11 1,0 0-1,9-13 1,-9 13-1,10-6 0,-10 6 0,15-1 0,-6 2 0,5 4 1,1 1-1,4 3 0,4 2 1,6 3-1,3 1 0,3 2 1,4 1-1,2 1-1,7 0-3,-2-4-15,3 1-17,5-3 1,-2-5-2,3-7 1</inkml:trace>
  <inkml:trace contextRef="#ctx0" brushRef="#br0" timeOffset="160498.0706">12707 16638 30,'0'0'24,"-11"5"1,11-5-2,0 0-4,0 0-3,0 0-2,0 0-2,0 0-1,0 0-3,0 0 0,16-3-3,-6 1 0,1 0-2,4 1 0,-1-3-1,2 3-1,-2 0 0,0 0 0,-3 0-1,-3 0-1,-8 1-2,12-2-1,-12 2-3,0 0-5,10 0-8,-10 0-7,0 0-7,0 0 0,0 0 2</inkml:trace>
  <inkml:trace contextRef="#ctx0" brushRef="#br0" timeOffset="160919.7442">12795 16549 21,'0'0'23,"0"0"1,0 0-2,0 0-6,0 0-4,0 0-1,0 0-3,-1 11 0,1-11-2,0 17 0,-2-7 0,3 6 1,-3-2-1,4 5-2,-3 0-1,3 1 0,-2-3-2,1-1 0,1 0-3,-1-5-2,2 1-2,-3-12-4,3 15-5,-3-15-12,0 0-4,0 0-2,0 0 2</inkml:trace>
  <inkml:trace contextRef="#ctx0" brushRef="#br0" timeOffset="162117.6578">12832 16538 0,'0'0'17,"0"0"1,-2-16-3,2 16-3,0 0-1,-3-14-2,3 14 1,-3-12-2,3 12-1,-6-12 0,6 12-1,-9-11 1,9 11-2,-11-12 0,11 12 0,-14-8-1,14 8 1,-18-6-1,8 6 0,-1-2 0,2 4-1,-2-2 2,1 3-2,-1 1-1,1 1 1,0 0-1,2 1 0,-1 0 0,0 1 0,0-1 0,9-6 0,-13 14-1,13-14 1,-12 15 0,12-15 0,-10 17-1,7-7 1,3-10 0,-6 21-1,2-9 1,2-1-1,0 1 0,0 1 1,0-1-2,1 0 1,-1 0 0,1 1-1,0 2 1,0 1-2,1 0 1,0-1-1,0 0 2,0 0-2,1-1 1,0 1-2,1-3 3,0-2-1,0 1 0,-2-11 0,5 20 0,-5-20 0,7 17 0,-7-17 1,8 16-1,-8-16 0,10 14 0,-10-14 1,13 10-1,-13-10 0,14 9 0,-14-9 0,16 9 1,-16-9-1,14 7 0,-14-7 0,15 5 0,-15-5 0,17 2 1,-9-2-1,2-3 0,0 1 0,1 0 1,2-2-1,-1-1 0,-1 1 0,1-1 1,-1-1-1,1 0 0,-2 1 0,2-2 0,-1-2 0,-2 2 0,2-2 0,-1-1 0,-1 0 0,1-2 0,-1 2 0,-1-1 0,1 0 0,-3-2 0,1-1 2,0-1-2,0 0 2,-2-1-2,-1 1 1,-4 0 0,1-1 0,-1 1 0,-1 1-1,-3 1 0,-2-1 1,-1 1 0,0 0 0,-1 1-1,0 1 1,-2 1-1,-2 2-1,1 4-2,-5-5-8,-2 5-25,2-1-2,-4-4 2,2-5-3</inkml:trace>
  <inkml:trace contextRef="#ctx0" brushRef="#br0" timeOffset="168500.8545">13893 16356 67,'0'0'32,"0"0"0,0 0-7,-2-13-11,4 24-5,-5-1-1,5 10-2,-2 1-1,3 7 0,-2 1-2,3 5 0,-1-1-2,2-4 0,0-2-2,-2-6-2,1-3-3,-4-18-7,2 17-22,-2-17 1,0 0-2,0 0 2</inkml:trace>
  <inkml:trace contextRef="#ctx0" brushRef="#br0" timeOffset="169047.7282">13883 17403 40,'0'0'29,"0"0"2,0 0-6,0 0-4,10 12-4,-10-12-1,3 19-4,-4-1-3,5 9-3,-4 3-1,3 8-3,-3 0 0,0 1-4,0-1 0,-1-4-5,3-1-4,-5-8-21,5-10-5,-2-15 0,0 0-1</inkml:trace>
  <inkml:trace contextRef="#ctx0" brushRef="#br0" timeOffset="169740.8353">14156 17050 29,'0'0'28,"0"0"1,0 0-5,0 0-4,0 0-3,0 0-2,0 0-2,15-2-3,-6-5-1,11 6-3,1-7-1,10 3-2,4-2 0,6 1-1,2-1-1,1 1 0,0 1-1,-2 0 0,-5 3-1,-4-3-1,-6 4-2,-9-4-3,0 9-5,-9-9-16,-9 5-7,0 0-1,6-12 0</inkml:trace>
  <inkml:trace contextRef="#ctx0" brushRef="#br0" timeOffset="170350.8098">15124 16866 20,'0'0'25,"-12"-15"0,12 15-2,-10-5-9,1 3-2,9 2-3,-19 0 0,10 5-3,-4-1 0,1 6 0,-2-1-1,1 7-1,-2 3 0,2 8 2,-2 1-3,5 6 1,-1 1-1,4 2-1,3-1 0,4 0 0,4-4 0,5-4 0,4-7 0,4-1 0,3-7 0,3-3 0,0-5 0,3-3 0,1-4 0,0-3-1,-2-3 1,1-4-1,-2-3 0,-2-2-1,0-2 1,-5-1-1,0 0 1,-5-1-1,-3 0 0,-3 0 1,-6-1-1,-3 1 0,-7 0 1,-2 0-1,-6 0 0,-4-1 0,-3 2 0,0 1 0,1 4-2,-2-1-2,4 5-4,-2-3-18,5 4-12,6-1 3,4 1-3,4-2 2</inkml:trace>
  <inkml:trace contextRef="#ctx0" brushRef="#br0" timeOffset="171081.9778">15153 16563 30,'-9'7'29,"9"-7"2,0 0 0,0 0-7,0 0-7,12 1-3,5 1-3,-4-5-3,10 4-1,-2-4-2,4 2-1,-3-1-2,-1 1 0,-1-2-1,-5 1-1,-2 1 0,-3-1-1,-10 2 1,8-3-1,-8 3-1,0 0 0,-14 0 0,1-1 0,-1 3 1,-4 0-1,-2 0 1,-3 0 0,1 2 1,-2 0 0,2 0 0,3-1 0,1 0 0,5-1 1,1 0 0,12-2 0,-15 2 1,15-2 1,0 0-1,9 1 1,0-2-1,2-1-1,4 0-1,0-1-2,5 3-8,-1-4-25,1-5-2,-2-3 1,-3-8-2</inkml:trace>
  <inkml:trace contextRef="#ctx0" brushRef="#br0" timeOffset="173111.2194">15833 15712 46,'-15'-2'29,"15"2"2,0 0-2,0 0-12,-1-10-4,9 5 0,12 4-4,1-6-2,10 6-1,3-4-2,7 4-1,1 0 0,1 1-2,-1 1 0,-3 0-1,-4 2 1,-4 0-1,-6 2 1,-4 1-1,-4 1 0,-4 3 1,-4 5-1,-4 6 0,-3 8 0,-2 10 0,-2 10 0,-1 9-1,-1 15 1,1 12-1,0 12 1,1 8-1,3 10 1,1 12-1,1 3 2,1 4-1,2 0 1,3-5 1,-1-4-1,1 1-1,0-10 1,1-8-1,-1-9 1,-1-4 0,-5-4 3,-1-6 0,-4-5-3,-4-10 1,-6-1-1,-7-6 1,-6-7 0,-7-4 0,-10-5-4,-9-8-1,-13-1 5,-8-9-1,-8-8 3,-9-7-1,-3-9-5,-11-1-21,4-18-17,0-7-1,5-13 1,0-8-2</inkml:trace>
  <inkml:trace contextRef="#ctx0" brushRef="#br0" timeOffset="174135.8561">10592 16077 41,'0'0'27,"0"0"3,-14-14-2,2 8-14,-7 5-7,-6-1-2,-3 6-1,-9 1 1,-4 3 0,-6 1 0,2 7-1,-2-6 0,3 4-1,2-2-1,5 1 0,5-2-2,5 3 1,7 3-1,2 3 0,7 6 1,5 8-1,7 9 0,3 9 0,7 15 0,5 15-1,1 15 0,2 17 1,0 10-1,-1 12 2,-4 12 0,-2 9-3,-6 1 2,-2 5 1,-7 3 5,-1-4-7,-5-3 6,-1-7-2,-2-17 1,-1-9 1,1-14 0,1-17 0,3-21-6,2-20 7,6-13-5,0-41 1,16 48 0,-16-48 1,44 12-1,-8-15 2,10-1-1,11-2 0,11-1 0,7-1-1,8 1-1,8 0-1,5 2-1,3 3-7,3-5-31,-5-4-2,-6-4 0,-5-8-1</inkml:trace>
  <inkml:trace contextRef="#ctx0" brushRef="#br0" timeOffset="192987.9713">12949 18085 2,'0'0'20,"0"0"-1,0 0-6,0 0-5,0 0-2,0 0 0,0 0 0,0 0-1,0 0-1,0 0 0,23-35-1,-23 35 0,0 0-6,16-19 4,-16 19-4,12-12-1,-12 12 1,10-11 1,-10 11 0,6-13 2,-6 13 6,4-14-5,-4 14 5,-2-15-1,2 15 0,-6-19-1,6 19-1,-10-19 0,10 19-1,-15-18 2,6 11-1,-1-2 0,2 0 0,-3 1 0,1 0-1,-1-2 0,-1 2 0,-1 0-2,0-1 1,-3-1-1,-2 5 1,-3-2 0,-1-2-1,-3 4 1,-2-2 0,-2 2 0,-1-1 0,-2 0 0,0 0-1,-2 0 1,1 2-1,-3 1 1,0 1-1,-1 0 1,-1 1 0,-1 2-1,-1 0 1,0 1-1,1 2 1,1 0-1,0 1 1,2 1-1,0 1 0,2 0 0,1-1 0,2 2 1,1 0-1,2-1 1,1 4 0,2-2-1,3 0 1,1 3 0,3 2 0,0 0 0,4 2-1,1 2 1,2 2-1,11-20 1,-16 44 6,16-44-3,-9 53 2,9-53-2,-3 57 2,3-57-1,3 65 0,2-30 0,-5-35-5,13 66 1,-13-66-1,17 63 0,-17-63 1,21 53-1,-21-53 0,25 48 0,-25-48 1,31 39-1,-31-39 0,36 31 1,-36-31-1,41 27 0,-41-27 0,46 18 1,-46-18-1,50 12 0,-50-12 0,55 10 0,-25-6 0,-1 0 1,0 1-1,0 0 0,0 1 1,-29-6-1,55 11 1,-55-11-1,52 11-1,-52-11 0,49 12 0,-49-12 0,50 6 1,-50-6-1,51 6-4,-51-6 5,52 0 0,-52 0 1,52 0-5,-52 0 5,52-5-1,-52 5 1,51-9 4,-51 9-4,49-12 0,-49 12 0,47-16 4,-47 16-5,42-20 0,-42 20 0,37-26 0,-37 26 0,31-24 0,-31 24-1,0 0 1,39-42 0,-39 42 0,0 0 0,27-39 0,-27 39 0,0 0-1,15-45 1,-15 45 0,6-35 0,-6 35 0,0 0 0,5-53 0,-5 53 0,0 0 0,-1-48 0,1 48 0,0 0 0,-6-43 0,6 43 1,0 0-1,-6-50 0,6 50 0,-4-39 0,4 39 0,-3-38 0,0 18-5,2 4 1,-2-2 0,1 4 0,-2 1-1,4 13 2,-8-17-2,8 17 1,-8-11 4,8 11-1,0 0-5,-11-8-18,11 8-9,-8-17-1,8 17 1</inkml:trace>
  <inkml:trace contextRef="#ctx0" brushRef="#br0" timeOffset="195786.4418">13173 18345 23,'0'0'23,"0"0"1,9 35-4,-9-35-12,0 0-3,0 0 0,0 0 1,0 0 1,0 0 0,0 0 1,29 29 1,-29-29-2,0 0-1,44 24-1,-44-24-2,46 16 1,-46-16-2,56 15 0,-25-8 0,4-1 0,-2 2 1,2-2 0,-2 0-1,4 1 1,-1 0-1,2-1 1,-2 1-1,2-2 0,1 1 0,0-1 0,-2 0 1,3-3-1,-3 0 0,-1-2-1,0-1 1,0-1 0,-1-1-1,0 0 0,-1-3 0,2 3-1,1-1 1,1 1-1,0-1 1,1 2 0,0-1 0,1 1 0,-1 1-1,1-1 1,0-3 0,0 0 0,1-3-1,0 1 0,0 0 1,2-1-1,0-4 0,0 3 0,0 0 0,-1 0 0,1 2 0,-2 0-5,-2-1 5,-2 0 1,-2 0-1,-1-2 1,-5 0 1,-29 10-1,49-26 0,-49 26 5,35-34-4,-35 34-1,25-40 0,-25 40-1,14-47 0,-14 47 1,6-55-1,-6 55 0,1-59 0,-3 30-4,-1 1-1,-1 2 1,0 0 0,1 0 0,-1 3 0,0 3 0,0-2 0,0 1 4,0 0 1,-1 0-1,1 1 0,0 1 0,0 1 0,1 0 0,-1 3 0,1 0 0,3 15 0,-3-19 1,3 19-1,-2-16 1,2 16-1,-1-11 1,1 11-1,0 0 1,-1-13-1,1 13 0,0 0 0,0 0 0,-2-11 0,2 11 0,0 0 0,0 0 0,0 0 0,-11 9 1,11-9-1,-16 15 0,4-2 0,0 0 0,-4 3 0,-1 2 0,0 0 0,-1 1 0,3-1 1,0-2-1,4-4 0,1-3 0,10-9 0,-14 11 1,14-11-1,0 0 0,0 0 0,0 0 0,11-14 0,-2 5 0,0-1 0,2-3 0,2-2 0,-1-2-1,1 0 1,0-1 0,0 1 0,-1 1-1,0 0 1,-3 4 0,0 1 0,-9 11 0,14-13 0,-14 13 0,0 0 0,0 0 0,0 0 0,9-2 0,-9 2 0,0 0 0,0 0 0,9 16 0,-9-16 0,12 14 1,-12-14-1,17 13 1,-8-6-1,4 0 1,1 0 0,4-2 0,1-1-1,3 2 1,3-1-1,4-2-1,4 1-4,-3-4-25,0-6-9,-3-8 2,-3-13 0</inkml:trace>
  <inkml:trace contextRef="#ctx0" brushRef="#br0" timeOffset="204028.6082">16648 16531 3,'-6'12'20,"6"-12"-1,0 0 1,-10 9-9,10-9-6,0 0 0,0 0-1,0 0 0,0 0 0,0 0 0,0 0 1,10 8 1,0-4 0,5 2 2,3-2-2,9 4 2,1-1-2,7 4 0,4-5-1,5 3-2,4-4 0,5-1-1,-1 0 0,2-3-2,1-1 1,2 0-1,-3-1 0,0 0 0,0 0 1,-2-1 0,0 0-1,-2 0 2,-4-1-1,-1 0-1,-5-1 1,-3 1 0,-6-2-1,-4 2 0,-5-2 0,-5 2 1,-3-2-1,-2 0 1,-12 5-1,14-21 1,-10 0 1,-2-9-1,-3-11 0,-1-10 0,-3-11 1,-2-11 0,0-8-1,-3-8 1,-2-4-1,0-2 2,-2-1-2,-2 2 1,-1-4-1,-2 1 1,1-4 0,-1-1 0,1-6 0,0-1-1,3-3 1,1-4 0,2-2-1,1-2 0,1 1-1,0-3 0,2 0 1,1-8 0,1-3 0,0-7-1,1-6 1,2-4 0,-1-6 0,2-1 0,-1-2 0,-1 4 1,-3 1-1,-1 4 0,-2 6 1,0 2-1,-2 2 1,1 3-1,0 1 0,0 2-1,0 1 0,2 1 2,0-1-2,-2 1 0,2 5 1,-1 4 0,-3 1 0,1 4 0,0 4 0,-1 7-1,-1 3 1,4 6-1,-3 2 0,2 3 0,2 4 0,0 3 0,2 1 0,1 2 0,3 1 0,0 2-1,1 3 1,-2 2 0,0 2 0,-2 7-1,0-1 1,-2 3 0,-1 2 0,0 3 0,-1 0-1,1 1 2,1 1-2,-1 0 2,1 1-2,0 1 1,0 0-1,1 2 1,-1 3 0,0 1 0,0 4 0,0 3 0,-2 3 0,-1 3 0,0 2 1,1 1-1,-1 2 0,-1 3 0,1 1 0,0 0 1,0 1-2,1 1 2,-2-1-2,1 3 2,-1-2-1,-1 1-1,-1-3 1,0-1 0,-2-1 0,-1-2 0,-4-2 0,-3-3 0,-4 0 0,-5-1-1,-6 0 2,-6-1-2,-7 2 2,-5 0-1,-2 2-1,-6-2 1,-1 2 1,0 0-2,1 1 1,1 1 0,3-1 0,2 0-1,6 1 2,5 3-2,5 1 2,5 2-1,6 1 0,6 2 0,5 2 1,4 1-1,3 3 0,5 1 0,1 4 0,3 0 0,1 1 0,4 11 0,-4-11 0,4 11 0,0 0 0,0 0 0,0 0 0,0 0 0,0 0-1,0 0 1,0 0-1,0 0 1,0 0 0,0 0-1,-3 20 1,3 2 0,-1 7 0,1 7 0,-2 7-1,-1 4 2,0 3-1,-2 0 1,0-2-1,-2-5 1,0-6 0,0-6 0,1-6-1,1-4 1,1-7-1,4-14 0,-7 15 0,7-15 1,0 0-1,0 0 1,-4-13 0,3 1-1,0-3 0,0-5 1,1-2-2,0-4 1,0 0 0,0-1-1,0-1 1,0 0-1,-1 1 1,0 2-1,-1 1 1,0 1 0,0 3 0,1 0 0,0 4 0,0-1 0,1 4 1,1 3-1,-1 10 0,3-15 1,-3 15-1,10-9 0,-10 9 1,20-1-1,-4 0 0,6-1 0,4-1 0,4-2 0,5-2 0,2-3-1,3-3 0,3-4-1,4-2-2,-2-5-5,4-1-26,-8 2-1,-11-6 0,-8 0 0</inkml:trace>
  <inkml:trace contextRef="#ctx0" brushRef="#br0" timeOffset="254635.4498">14402 6230 4,'0'0'19,"0"0"1,0 0-2,0 0-6,0 0 1,11-3-2,-11 3 0,17-2-4,-4 1 0,0-1-1,3 2-1,1-2 0,2 1-1,2 0-1,2 0-2,0 0-8,4 5-18,-5-12 0,3 4-3,-8-17 2</inkml:trace>
  <inkml:trace contextRef="#ctx0" brushRef="#br0" timeOffset="263850.1697">19649 8962 43,'0'0'23,"-3"-26"-1,4 14-1,-4-2-4,3 3-1,0 11-1,-2-15-4,2 15 1,0 0-4,4 19-1,-4-2-2,3 11-2,-1 5 0,1 9-2,0 0 1,1 5-2,-1-2 0,0-5-2,1 0-2,-2-11-5,1-2-8,1-5-12,-3-10-3,5-2 1,-6-10-2</inkml:trace>
  <inkml:trace contextRef="#ctx0" brushRef="#br0" timeOffset="264475.1681">19861 9030 61,'19'15'29,"-14"-3"-1,3 9 1,-2 1-15,-2 0-4,2 3-3,-4-2-2,2-1-1,-2-3-2,1-4 0,-2-4-1,-1-11 1,3 11 0,-3-11 0,0 0 0,2-15 0,0 2 0,0-2-1,1-5 1,1 0-2,0-2 0,2 5 0,0 0 0,0 7 0,-6 10 0,12-6 1,-12 6-1,13 18 0,-7-3 0,-1 3 0,1 3 0,-1 0 1,2-1-1,-3-2 0,2-4 0,-2-4 0,-4-10 1,7 13-1,-7-13 1,9-6-1,-9 6 1,9-21-1,-5 6 1,3-4-1,-2-2 0,3-1 0,-1 2 1,1 3-1,-1 3 0,-1 3 0,-6 11 0,13-4 1,-13 4-1,11 18 0,-6-1 0,0 3 0,-1 2 0,0 0-1,1 4-3,-2-8-3,2 3-7,-2-5-11,-3-16-8,7 17 1,-7-17-1,8-5 1</inkml:trace>
  <inkml:trace contextRef="#ctx0" brushRef="#br0" timeOffset="264679.4946">20273 9081 52,'0'0'28,"8"27"1,-8-12 0,4 3-11,-2 5-7,0 2-2,1-2-6,0-1-6,-1-3-8,-1-4-8,5 2-9,-6-17 0,7 12-2,-7-12 2</inkml:trace>
  <inkml:trace contextRef="#ctx0" brushRef="#br0" timeOffset="265070.1186">20404 9098 55,'0'0'30,"9"27"-1,-7-13 1,0 5-14,4 5-2,-3-4-4,3 0-3,-3-4-3,2-3-1,-2-3-1,-3-10 0,0 0 0,10 8-1,-10-8 0,6-16 0,-2 2 0,2-3-1,0-5 1,3 0-1,0 0 0,-1 2 1,2 4 0,0 3 1,-1 6-1,1 7 1,-1 7-1,-1 6 1,-1 2-1,-1 4 0,0 3-3,-2-2-2,3 3-6,-5-6-7,2-1-12,2-1-4,-6-15 0,6 16-1,-6-16 2</inkml:trace>
  <inkml:trace contextRef="#ctx0" brushRef="#br0" timeOffset="265468.7554">20655 9245 51,'0'0'28,"14"-4"3,-14 4-1,16-11-11,-2 5-3,-1-5-4,4 1-3,-2-7-4,0 2-1,-1-3-1,-2-1-2,-3 0 0,-3 1 0,-5-2-1,-3 2 1,-4 2-1,-3 2 0,-2 1 0,-3 5 1,-1 3-1,0 5 0,0 6 1,3 7 0,1 3 0,4 5 1,3 4-1,5 0 1,4 0 0,6-1-1,2-1 0,7-4 0,4-3 0,2-5 0,3-2-1,-1-8-1,0 0-2,-4-6-3,3-2-5,-10-6-12,-5-7-12,1 2 1,-10-8-1,-1 2 2</inkml:trace>
  <inkml:trace contextRef="#ctx0" brushRef="#br0" timeOffset="265713.1457">20106 8634 113,'-32'-7'34,"11"2"2,3-6-3,11-1-29,7 12-5,8-18-7,-8 18-16,20-21-10,-1 14 0,1-3 0,6 8-1</inkml:trace>
  <inkml:trace contextRef="#ctx0" brushRef="#br0" timeOffset="266878.0066">21371 9265 50,'0'0'23,"-3"-31"1,1 13 1,-4-9-19,-3-7-1,-2 0 2,-4-7 0,1-3 1,-7-4-2,2 0 0,-8-3 1,-2-1-3,-6-1 0,-5 1-1,-7 1-1,-8 3 0,-7 4-1,-6 3 0,-6 7-1,-8 5 1,-5 8-1,-6 5 1,-2 6-1,-5 8 0,-3 8 1,-5 4-1,-3 9 0,-1 7 1,-2 6-1,-1 7 1,2 3 0,0 7 0,6 1 1,6 3-1,10-3 1,9 1-1,11-3 0,13 0 1,9-1-1,13-1 0,11-1 0,11 1 0,7 2 0,10 1 0,11 0 0,10 1 0,9 1-1,8-4 1,11 1-1,8-4 0,8-4 0,7-2 0,6-3 1,6-1-1,6-6 0,5-4 1,6-2-1,1-2 0,4-4 0,4-4 0,-1-5 0,-1-7 0,0-5 0,-2-5 0,-2-8 0,-1-5-1,-4-5 2,-2-2-1,-5-6 0,-1-3 0,-9-2 0,-4-1 0,-9 0 1,-8-1-1,-9-1 1,-9-2 0,-9 4 0,-11-1-1,-11 0 1,-9-1-1,-12 1 1,-7 5-1,-11 2-1,-7 5-1,-4 4-3,-8 3-6,3 8-15,0 6-9,-2 3 1,6 5 0,4-2 0</inkml:trace>
  <inkml:trace contextRef="#ctx0" brushRef="#br0" timeOffset="288034.8034">19177 12091 11,'10'2'17,"-10"-2"1,0 0 1,0 0-5,9-3-1,-9 3 0,0 0-2,0 0-1,0 0-2,0 0-2,-14 3-1,14-3 0,-21 11 0,6-3 1,-7 3 1,-2 7 1,-10-2 0,-1 8 0,-8-2 0,0 5-1,-4-4-1,4 4-3,2-7 1,6-1-2,5-3-1,7-4-1,8-3-1,4-4-1,11-5-4,-11 5-2,11-5-6,0 0-10,0 0-9,22-8-1,-8-3 1,9 4 2</inkml:trace>
  <inkml:trace contextRef="#ctx0" brushRef="#br0" timeOffset="288614.7298">19258 12095 10,'0'0'17,"0"0"1,0 0 0,0 0-2,2-10 0,-2 10-3,0 0-1,0 0-2,0 0-2,0 0-1,0 0 0,0 0-2,0 0 0,0 0-1,0 0 1,15 15 0,-1-6 0,3 3-1,9 4 0,5 0 0,8 1 0,1-1-1,6 2 0,-1-4-1,3 0-1,-2-4 0,-3-1 0,-6-2-1,-4-3-1,-5 1-3,-9-5-3,-2 2-13,-5-1-12,-12-1-1,0 0 0,-21-10 1</inkml:trace>
  <inkml:trace contextRef="#ctx0" brushRef="#br0" timeOffset="289480.1121">18638 12402 6,'0'0'19,"0"0"1,0 0 0,-6-12-3,6 12 1,0 0-4,0 0-2,0 0-4,0 0-1,0 0-1,3 11-1,-1 4 0,0 8 0,0 8 1,-1 6 0,2 11 1,-2 6-2,1 7-1,-2 1 0,1 1-1,-1-4-2,0-2 1,-1-5-1,1-3 0,-1-8 1,-1-5-1,0-5 0,-1-3 1,0-6-1,-1-3 0,0-4 0,1-3 0,3-12 0,-5 12-1,5-12 1,0 0 0,0 0-1,0 0 1,0 0 0,0 0 0,0 0 0,0 0 0,0 0 0,12 10 0,-4-6-1,6 0 1,5 4 0,5 4-1,6 2 1,4 2 0,6 3-1,4 3 1,1 3 0,2 1-2,-2-3 1,-1 0 0,-3-2 0,-4-2-1,-3-4 2,-5-3-3,-6-3 0,-5-4-2,-3 1-2,-15-6-6,16-2-18,-16 2-5,5-15 0,-3 2 1</inkml:trace>
  <inkml:trace contextRef="#ctx0" brushRef="#br0" timeOffset="290338.4834">19781 12297 14,'0'0'19,"0"0"2,0 0-3,9-4-3,-9 4-2,0 0-2,0 0 1,0 0-2,2 14 0,-3-2-1,2 11-1,0 6-1,2 12 2,0 9-3,3 9 0,1 8-2,1 6-1,2 2 0,3 2-1,-1-7 0,2-3 0,-1-7-1,0-5 0,-3-9 0,1-9-1,-4-5 1,-2-9 0,0-4-1,-3-6 1,-2-13 0,3 12 0,-3-12 1,0 0 0,0 0 0,0 0 0,0 0 0,0 0 0,0 0 0,0 0-1,0 0 0,-11 6 0,11-6-1,-15 10 1,1-2-1,-3 3 0,-8 3 1,-5 4 0,-6 2 0,-5 2 0,-3 4 0,-4-1-1,0 0 1,1-2-1,1-2 1,5-2-2,5-3-1,6-5-3,8-2-4,0-10-10,9-4-17,13 5 0,-12-24 1,14 5 0</inkml:trace>
  <inkml:trace contextRef="#ctx0" brushRef="#br0" timeOffset="290858.3138">18920 12580 16,'0'0'22,"-9"6"2,9-6 3,0 0-6,-11 5 0,11-5-1,0 0-1,0 0-3,0 0-2,0 0-2,8-14-2,6 3-3,0-9-1,5 1-2,-1-3-2,3 0 0,-2 0-1,0 2-2,-2 4 0,-6 2-2,-2 8-2,-9 6-4,12-8-3,-12 8-7,0 0-11,8 23-6,-9-2 2,2 9-1,-5 3 4</inkml:trace>
  <inkml:trace contextRef="#ctx0" brushRef="#br0" timeOffset="291250.941">19042 13119 23,'0'0'22,"0"0"3,0 0 3,-2 11-10,2-11-1,0 0-2,0 0-1,0 0-1,0 0-3,0 0-1,0 0-1,12 1-1,-1 6-1,0-1-1,7 4 0,3-1-1,5 7-1,3-2-1,2 1-1,1 1 0,0-1-1,-1-1-1,-4-2-2,0 1-2,-7-9-4,1 3-12,-4-5-16,-5-7 2,-2-2 0,-3-8-1</inkml:trace>
  <inkml:trace contextRef="#ctx0" brushRef="#br0" timeOffset="291618.5282">19600 12607 37,'0'0'27,"0"0"1,0 0 1,0 0-6,3 19-7,-5-1-1,3 10-4,-2 5-3,3 10-1,-2 1-2,4 6-1,-1-2-2,3 1-1,-1-6 0,0-2-2,1-8-2,-3-10-3,2 0-6,-3-11-8,-2-12-12,0 0-1,0 0 0,10-5 1</inkml:trace>
  <inkml:trace contextRef="#ctx0" brushRef="#br0" timeOffset="292145.3698">19729 12300 28,'0'0'24,"0"0"2,0 0 0,0 0-2,0 0-2,0 0-4,-3-12-3,3 12-4,14-15-2,0 4-1,3-7-2,7-2 0,3-4-2,6 0 0,0-1-1,2 3 0,-2 0-1,-3 3-1,-7 5 0,-2 3-2,-6 2-1,-5 1-2,-1 4-3,-9 4-9,7-17-16,-7 17-5,6-17 2,-6 17-2</inkml:trace>
  <inkml:trace contextRef="#ctx0" brushRef="#br0" timeOffset="292590.0802">19989 11676 32,'0'0'23,"0"0"3,-9-13-2,9 13-8,0 0-2,0 0-2,0 0-1,-1 12-2,3 7-1,-2 4-3,2 9 0,-2 4-2,1 6 1,-2 1-2,1 1 0,-1-5-1,0-4 0,-1-6 0,0-8-3,2-3-2,0-18-6,-3 15-12,3-15-9,0 0 0,0 0-1,2-22 1</inkml:trace>
  <inkml:trace contextRef="#ctx0" brushRef="#br0" timeOffset="292869.5266">20052 11744 25,'13'-13'24,"-9"-6"2,7 11 2,-3-2-11,-8 10-2,9-5-2,-9 5-2,5 23-2,-5-3-2,1 8-3,-1 3-1,1 4 1,-1 0-2,2 0 0,-1-6-1,1-5 0,0-5-3,0-6-1,-2-13-5,0 0-11,0 0-11,12-6-1,-11-14 0,3 0 1</inkml:trace>
  <inkml:trace contextRef="#ctx0" brushRef="#br0" timeOffset="293335.2706">20068 11200 23,'-13'-27'23,"5"16"2,-7-5-2,6 8-5,-3 6-4,0 5-2,4 7-2,-5 8-2,4 7-2,0 3-1,5 7 0,0 5-2,4-1-2,3 0 2,2-2-2,4-8 2,4-3-1,1-7 2,5-5-2,-2-10 1,5-2 0,-1-7-1,3-7 0,-3-4 0,1-3 1,-5-3-2,-2-4 2,-5-2-1,-5 0 0,-6-2-1,-4 4 1,-6 2-1,-4 2-1,-4 4 0,-1 4 0,-1 6-1,0 4-1,3 9-1,0 2-2,6 12-6,-1 2-9,3 6-14,8 12 1,-1 1 0,6 7 1</inkml:trace>
  <inkml:trace contextRef="#ctx0" brushRef="#br0" timeOffset="293946.2466">20019 12060 6,'1'-11'15,"-1"11"-3,0 0 1,0 0 1,6-14 2,-6 14 1,0 0-1,0 0-3,0 0 0,0 0-2,11 4-2,-11-4 0,13 6 1,-4-2-2,6 3-1,1-2 0,6 6 0,2-4-1,4 5-1,0-3-1,3 3-1,-2-3-1,-1 0 0,-3 2-2,-4-3 1,-3 0-1,-5-4-1,-3 2-1,-10-6-2,11 3-3,-11-3-6,0 0-11,4-12-10,-5 1 0,1 11 0,7-21 2</inkml:trace>
  <inkml:trace contextRef="#ctx0" brushRef="#br0" timeOffset="294247.7282">20556 12032 56,'0'0'29,"10"1"-1,-10-1 2,0 0-15,0 21 0,0-3-4,2 8-2,0 1-1,4 8-2,-1-2-1,4 6-1,-2-3-2,1-1-1,0-6-1,0-4-2,-1-3-2,-2-10-5,-1-2-11,-4-10-15,0 0 2,11-10-2,-10-8 1</inkml:trace>
  <inkml:trace contextRef="#ctx0" brushRef="#br0" timeOffset="294504.1377">20716 12025 65,'10'-9'31,"-10"9"0,9 5 1,-9-5-18,9 21-4,-6-3-2,3 9-1,-3 1-3,3 7 0,-2 1-1,2 3-2,0-4 0,-2-2-1,1-5-4,-2-7-4,3-2-11,-3-3-14,-3-16 0,0 0-1,0 0 1</inkml:trace>
  <inkml:trace contextRef="#ctx0" brushRef="#br0" timeOffset="294728.4962">20597 12245 76,'-11'4'32,"11"-4"1,0 0 0,0 0-21,22-1-4,-4-5-2,4 3-2,1-3-2,0 0-4,1 2-17,0-1-14,-8-7 1,1 2-1,-8-9 0</inkml:trace>
  <inkml:trace contextRef="#ctx0" brushRef="#br0" timeOffset="296303.0114">21417 12538 21,'0'0'16,"0"0"0,0 0 1,-12 3 2,12-3-2,0 0-1,0 0-2,0 0 0,0 0-2,0 0-1,14 4-2,-4-2-3,4-3 0,5 2-1,4-2-1,3 1-1,1-2 1,3 2-1,0-3-1,-2 2 0,-3-2-1,-3 0 0,-3 1-1,-3 0 1,-4-1-1,-2 1-1,-10 2 0,10-5-1,-10 5-1,0 0-1,0 0-2,0 0-4,0 0-6,0-13-10,0 13-6,-4-11 0,4 11-1,-5-12 3</inkml:trace>
  <inkml:trace contextRef="#ctx0" brushRef="#br0" timeOffset="296665.5906">21578 12350 45,'0'0'24,"0"0"3,0 0 0,-6 13-13,6-2-2,-2 2-1,4 9 1,-3 4-3,3 8 0,-2 1-1,4 6-2,-2-2-1,3 2-3,-1-3 0,1-3-1,0-3-2,0-2 0,3-4-4,-3-5-5,5-4-21,0-1-2,-10-16-1,19 9-1</inkml:trace>
  <inkml:trace contextRef="#ctx0" brushRef="#br0" timeOffset="303160.9666">22390 11934 20,'0'0'19,"0"0"0,0 0-2,0 0-2,0 0-2,0 0-1,0 0-2,-3-10-2,3 10-1,0 0-1,0 0-1,-9-11-1,9 11 0,0 0-1,-13-10-1,13 10 0,-12-7 0,12 7 0,-15-5 0,5 5 0,-2 0 1,1 4 0,-7-1 0,1 6 1,-4 1 0,3 5 0,-4 1 1,4 5-1,-1 0 0,5 4-1,3-1 0,5 1 1,3 1-2,6-1 1,3-3-2,7-2 1,3-3-1,7-5 0,0-2-1,2-3-1,2-6 0,-2-6-2,0 2 0,-3-5-2,-1 3-5,-6-7-6,1 2-13,0 0-5,-6-4 1,4 4-2</inkml:trace>
  <inkml:trace contextRef="#ctx0" brushRef="#br0" timeOffset="303492.4962">22607 11829 64,'9'14'30,"-9"-14"0,1 15-5,2-1-14,-1 4-1,3 9-3,-2 1-1,2 6-1,0 3-2,1 4 0,-2-3-2,1 1-1,-1-3-2,-1-4 0,-1-3-2,-1-8-3,0-3-5,-1-18-8,-3 11-12,3-11 2,-1-13-2,3-1 3</inkml:trace>
  <inkml:trace contextRef="#ctx0" brushRef="#br0" timeOffset="303808.0002">22770 11813 12,'0'0'22,"8"-9"3,-8 9 2,0 0-8,0 0-1,0 0-3,10 11-1,-10 4-3,5 9 0,-4 3-5,4 5 0,-3 7-3,2 0 0,-2 5-2,1-2-1,0-3-1,-1-2-1,2-4-2,-2-7-3,2-1-9,-2-7-7,-2-18-8,1 12-1,-1-12 2,-3-13 1</inkml:trace>
  <inkml:trace contextRef="#ctx0" brushRef="#br0" timeOffset="304080.4354">22657 12057 49,'0'0'29,"-4"13"2,4-13 0,0 0-16,13-10-4,-13 10-1,20-10-2,-8 2-3,3 1-3,2 0-2,0-2-3,2 5-6,-4-2-10,-1-1-11,3 9-2,-7-4 0,3 5 1</inkml:trace>
  <inkml:trace contextRef="#ctx0" brushRef="#br0" timeOffset="304742.493">22889 12165 42,'13'12'27,"-13"-12"1,17-1-2,-8-1-10,4-3-4,2 5-3,0-2-1,3 6-2,-6 0-2,4 7-1,-5 0-1,0 6 0,-6 0-2,1 4 1,-7-1-1,-1-1 1,-3 0-1,-3-1 1,-1-3 0,-4-2 0,-1-3-1,0-3 1,-2-1 0,2-3 0,0-1 1,3-2 0,1-4-1,10 4 1,-11-8-1,11 8 1,1-12-1,-1 12-1,12-9 1,-1 4-1,4 4 0,1 0 0,2 3 0,0 3-1,1 2 1,-2 2 0,1 4 0,-3 2 0,-1 2 0,-2 0 0,-2 2 0,0 0 0,-4-2 0,-1 1 0,-2-4 1,-3-2 0,-4 0 0,-3 0 1,-3-4 0,-1 0 0,-5-3 0,-1 2 0,-5-4 0,2 1-1,-3-1 0,2-3-2,0 1 0,2-3-2,3 0-1,1-6-2,6 4-9,0-6-13,3-4-7,6-2 1,0-5 0,6 3 1</inkml:trace>
  <inkml:trace contextRef="#ctx0" brushRef="#br0" timeOffset="308161.9554">23383 11889 0,'0'0'14,"8"4"1,-8-4-3,0 0 0,0 0-2,0 0 1,0 0 0,0 0-1,0 0-1,0 0 0,0 0-2,0 0 0,4-10-1,-4 10-2,0 0 1,0 0-2,-7-14 0,7 14 0,0 0 0,-12-15 0,12 15 0,-12-11 0,12 11-1,-16-7 1,6 5-1,-2-2 0,0 4-1,-1-2 0,0 2 0,0 1-1,1 0 2,-2 2-1,2 1 1,0 3 0,1 4 1,2 2 0,1 4-1,2 1 1,3 3-1,2 0 0,4 2 0,3-2-1,4 0 1,1-2-1,4-3 0,3-2 0,2-1 0,0-4 0,1-3-1,-1-1-1,-2-4-1,2 0-3,-5-5-2,2 1-9,-6-4-10,-1-2-7,3 2-1,-6-6 2,5 4 0</inkml:trace>
  <inkml:trace contextRef="#ctx0" brushRef="#br0" timeOffset="308501.4978">23530 11786 17,'2'13'25,"-2"-13"2,0 30 0,-1-8-7,2 5-5,1 5-3,-2-1-4,3 3-2,1-4-3,1 1 0,2-4-4,-2-5-1,2-2-4,-3-6-5,3-3-9,-1 0-6,-6-11-4,0 0 2,0 0 1</inkml:trace>
  <inkml:trace contextRef="#ctx0" brushRef="#br0" timeOffset="308819.005">23678 11820 25,'0'0'24,"0"0"1,7-12 2,-7 12-12,0 0-2,9 19-1,-4 0-2,-7 3 0,5 8 0,-5 0-2,4 7-2,-2-4-2,2 2-1,-1-3-2,2-3 0,1-5-2,-1-6-2,4-1-3,-7-17-4,8 15-10,-8-15-7,0 0-6,9-8 1,-10-5 1</inkml:trace>
  <inkml:trace contextRef="#ctx0" brushRef="#br0" timeOffset="309095.4466">23597 12021 45,'-17'0'28,"17"0"3,-17 4-3,17-4-14,0 0-3,0 0-2,0 0 0,0 0-3,10-14-2,-10 14-2,19-10-1,-8 4-1,0-1-2,3 3-3,-4-1-5,2 3-8,0 1-5,-12 1-8,21 3-2,-21-3 2,20 7 1</inkml:trace>
  <inkml:trace contextRef="#ctx0" brushRef="#br0" timeOffset="309616.2786">23768 12160 27,'0'0'24,"18"17"4,-18-17-1,19 8-12,-5 0-2,3 1 0,-1 5-4,-1 0 0,4 4-1,-5 4-3,1 4-1,-6 2-1,-3 1-2,-5 0-1,-3 1 1,-8-3-2,-3-2 1,-4 0 0,-2-3 1,-3-5 0,1 1 3,-6-4-2,4-1 2,-2-6-1,5 0 1,-2-7-1,7-1 0,1-8-1,5-1 0,4-5-1,5-2 0,2 0 0,3 1 0,3-1-1,3 4 1,1 3-1,1 4 0,3 4 1,1 3-1,2 4 0,0 3 0,6 2 1,1 3 0,0 1 0,-1-1 0,1 2-2,-2-6 0,0 2-2,-3-11-6,1-1-18,-5-4-10,-6-10 1,0-1-1,-4-10 2</inkml:trace>
  <inkml:trace contextRef="#ctx0" brushRef="#br0" timeOffset="310022.9282">23885 12016 19,'0'0'27,"0"0"1,9 5 0,-9-5-6,10-3-5,3 3 0,-4-4-4,10 2-3,-6-2-4,8 1-1,-5 0-4,4-1 0,-4 2-6,-3-3-4,4 3-10,-4 3-11,-13-1-2,21-7-1,-21 7 1</inkml:trace>
  <inkml:trace contextRef="#ctx0" brushRef="#br0" timeOffset="310753.0946">24298 11914 31,'0'0'23,"0"0"3,0 0-5,6 13-7,-6-13-2,-1 19 1,-2-6-2,3 7 0,-3-2-2,4 7-2,-2-4-2,1 1 0,-3-1-3,2-3 0,-2-4-1,2-4-1,1-10 1,-7 13-1,7-13 1,0 0 0,-10-8 0,10 8 0,-6-20 0,3 7 0,3-6-1,-2 1 1,1-3 0,2-3-1,-1 2 0,2-1 0,1 2 1,-1 2-1,2 3 0,0 3 0,-4 13 1,14-15-1,-14 15 1,18 0-1,-6 7 1,3 4-1,2 3 0,-17-14 3,33 40-1,-33-40 1,41 47-1,-41-47 1,36 42-1,-36-42 1,0 0 0,40 44-3,-40-44 1,0 0 0,0 0-1,0 0 1,31 10 1,-31-10-1,0 0 0,0 0-1,10-44 2,-10 44-2,2-42 1,-2 42-2,-2-50 1,2 50-1,-3-52 0,3 52-1,-3-47-1,3 47-3,0-36-6,0 36-12,0 0-13,5-43 2,-5 43-1,0 0 1</inkml:trace>
  <inkml:trace contextRef="#ctx0" brushRef="#br0" timeOffset="311038.5506">24655 11744 31,'0'0'24,"0"0"2,0 0 0,0 0-10,0 0-1,27 35-2,-27-35-1,1 46-1,-1-46-2,3 65-3,-2-25 0,2-4-4,1-1-1,-4-35-2,10 57-3,-10-57-6,12 40-9,-12-40-13,0 0 0,0 0-1,0 0 1</inkml:trace>
  <inkml:trace contextRef="#ctx0" brushRef="#br0" timeOffset="311348.045">24822 11724 32,'0'0'27,"31"-15"3,-31 15-3,0 0-8,3 35-5,-3-35-2,-2 49 1,1-14-4,1-35-1,3 75-3,0-38-1,0 0-1,-3-37-3,11 63 1,-11-63-2,10 45-1,-10-45-4,0 0-4,13 41-11,-13-41-8,0 0-5,0 0-1,0 0 3</inkml:trace>
  <inkml:trace contextRef="#ctx0" brushRef="#br0" timeOffset="311596.4417">24772 12004 88,'0'0'36,"0"0"0,0 0-2,0 0-22,0 0-3,0 0-2,0 0-2,0 0-2,0 0-3,0 0-2,0 0-2,39-29-7,-39 29-13,0 0-11,36-13-2,-36 13-1,0 0 1</inkml:trace>
  <inkml:trace contextRef="#ctx0" brushRef="#br0" timeOffset="312124.285">24902 12108 29,'19'46'30,"-19"-46"1,0 0 1,0 0-11,36 6-2,-36-6-2,0 0-4,37 1-2,-37-1-2,31 4-2,-31-4-2,0 0-1,41 26-3,-41-26-1,23 35 0,-23-35 1,14 46-1,-14-46-1,7 53 1,-7-53 0,-4 53-1,4-53 1,-14 43 0,14-43 0,0 0 0,-37 41 0,37-41 1,-30 10-1,30-10 1,-30-2 0,30 2-1,0 0 1,-35-23 0,35 23-2,0 0 1,-19-40 0,19 40 0,0 0 0,3-35 0,-3 35 1,0 0 1,0 0 1,36-1 1,-36 1-2,33 17 1,-33-17-1,39 23-1,-39-23-2,39 18-4,-39-18-7,30 0-23,-30 0-5,0 0 0,0 0 0</inkml:trace>
  <inkml:trace contextRef="#ctx0" brushRef="#br0" timeOffset="312703.2098">24362 11742 62,'0'0'35,"11"-9"-1,-11 9-3,-9-14-14,9 14-6,-5-15-2,5 15-5,1-14-2,-1 14-2,8-14-4,-8 14-4,0 0-9,31-15-16,-22 8-2,-9 7 2,0 0 1</inkml:trace>
  <inkml:trace contextRef="#ctx0" brushRef="#br0" timeOffset="312928.5698">24547 11653 72,'0'0'36,"34"19"-1,-34-19 1,0 0-13,0 0-14,0 0-2,31-20-4,-31 20-3,0 0-6,0 0-26,0 0-4,0 0 0,21-43-1</inkml:trace>
  <inkml:trace contextRef="#ctx0" brushRef="#br0" timeOffset="317352.637">22153 14174 31,'0'0'24,"-3"-13"2,3 13-4,0 0-2,0 0-3,0 0-2,0 0-2,0 0-1,0 0-3,0 0-2,0 21-1,3 6 0,-1 9-3,3 18 1,-1 14-1,1 16-2,-1 15 0,2 13 0,-1 13 0,1 9-1,-1 4 0,0 2 1,1-2-1,1-5 1,0-8 0,2-11-1,0-11 0,0-12 0,1-12 0,-1-10 0,-2-9 0,-2-8-1,-2-4 1,-1-3-1,-1-9 1,-1-5 0,0-4-1,-1-7 0,1-5-1,0-15-1,-2 14-1,2-14-2,0 0-6,-6-16-17,3 2-5,-1-3 0,-6-6 0</inkml:trace>
  <inkml:trace contextRef="#ctx0" brushRef="#br0" timeOffset="317812.3714">21963 15896 63,'0'0'28,"0"0"1,0 0-1,0 0-15,0 0-4,0 22-3,6-7 0,5 13-1,2 5-1,5 9-2,1 4 1,5 4-2,-1 0 0,3 1 0,1-5 2,2-6-1,-4-12 1,2-6 1,-3-13 0,0-9 0,-2-14-1,2-7 0,-4-13 0,0-4-1,-2-9-1,0-2 1,-1-1-1,-1 3 0,-1 5-2,-3 2 0,2 8-4,-7-4-9,2 8-22,2-1-2,-3 1 2,-2-1-2</inkml:trace>
  <inkml:trace contextRef="#ctx0" brushRef="#br0" timeOffset="320976.4258">22403 14793 49,'-11'5'26,"11"-5"3,-10 10 0,10-10-12,0 0-4,0 0-2,0 0-2,9 7-1,4-5-1,-1-2-1,3 3-1,1-3 0,1 1-2,-1-1 0,-1 2-2,-2-1 0,-1 1-1,-4-1 0,-8-1-1,15 4-2,-15-4-2,10 5-8,-10-5-15,0 0-8,0 0 3,0 0-2,14-5 1</inkml:trace>
  <inkml:trace contextRef="#ctx0" brushRef="#br0" timeOffset="321330.9922">22778 14669 63,'0'0'32,"0"0"-1,0 0-5,0 0-8,8 19-5,-8-19-3,8 27-2,-6-9-1,5 10-2,-4 2-1,4 6-1,-5 2-2,1 1-1,0 2-1,-1-6-2,1-3-3,-4-8-5,4-4-14,0-6-10,-3-14 1,0 0-1,0 0 2</inkml:trace>
  <inkml:trace contextRef="#ctx0" brushRef="#br0" timeOffset="321600.4226">22937 14640 77,'0'0'34,"6"15"-1,-4 2 3,2 6-22,-5 0-5,6 10-2,-3 0-1,1 3-3,1 1 0,1-1-3,0-2-1,-1-8-2,1 0-4,-4-14-5,3 2-13,-4-14-11,0 0 2,0 0-1,0 0 2</inkml:trace>
  <inkml:trace contextRef="#ctx0" brushRef="#br0" timeOffset="321811.7602">22863 14896 74,'-14'-2'34,"4"5"0,-1-3 1,1-3-18,10 3-6,0 0-5,0 0-3,0 0-2,19-15-3,-4 9-2,1-4-4,6 5-8,-1-3-13,-1 0-5,3 4 1,-5-1-1</inkml:trace>
  <inkml:trace contextRef="#ctx0" brushRef="#br0" timeOffset="322256.4706">23045 14920 76,'8'19'31,"-8"-19"-1,17 6-5,-2-4-14,-1-3-5,2 2-1,0-2-2,0 4 0,-3 1 0,-1 4-1,-4 3 1,-2 1-1,-5 2 0,-1 3 0,-5-3-1,-2 1 1,-3-1-1,-3 1 0,-3-2 1,0 0 0,-1-3 1,3 2-1,0-3 1,3 1-1,3-5 1,8-5-1,-9 12 0,9-12 1,0 0-2,14 8 1,-4-8 0,4 0-1,2-1-1,4 0 1,2-1-1,0-1 0,-2 1-1,-1-2-2,-3 3-1,-4-3-1,1 2-4,-13 2-8,13-16-19,-13 16 0,8-21-1,-4 9 1</inkml:trace>
  <inkml:trace contextRef="#ctx0" brushRef="#br0" timeOffset="322678.1442">23323 14662 37,'-9'-13'28,"9"13"2,-14-11 1,14 11-7,0 0-9,-15 9-2,13 6-3,-3 3-2,5 7-2,-1-1 0,5 5-2,1-2 0,6 0 0,0-5-2,3-4 1,3-7-1,1-4 0,1-6 0,-1-3 0,-2-5-1,-2-5 0,-1-5 0,-2-3-1,-5-4 0,-4-1 1,-4-4 0,-4 1 0,-3 0 0,-5 2 0,-2 4 0,-4 3-1,0 6-1,-1 5-2,0 8-3,-3-1-9,2 5-23,6 2-1,0-5 1,16-1-1</inkml:trace>
  <inkml:trace contextRef="#ctx0" brushRef="#br0" timeOffset="341900.8514">22164 17031 18,'0'0'13,"0"0"1,0 0 0,-7-11 0,7 11 0,0 0 0,0 0-2,0 0-2,0 0 0,0 0-2,-9-1-1,9 1 0,-11 10-1,2-4-1,-3 8 2,-7 0-1,-4 8 0,-9 1 0,-2 6 1,-8-2-2,0 2-1,-4-1 0,0 1-1,0-4-1,4-1-1,6-5-1,6-2 0,6-4-2,4-4-1,9 0-4,2-11-3,9 2-13,12-4-13,2-6 1,6-2-1,3-5 2</inkml:trace>
  <inkml:trace contextRef="#ctx0" brushRef="#br0" timeOffset="342525.8497">22185 17060 18,'0'0'22,"0"0"2,0 0-3,0 0-5,6 10-1,-6-10-2,13 15 0,0 1-2,0-5 0,7 10-1,3-3-2,8 6-1,5-3-2,7 4-1,-1-4-1,5 0-1,-1-2-1,0-4-1,-6-1-1,-5-4 0,-5 1-3,-10-5-2,-2 3-5,-10-6-12,-8-3-11,8 12 1,-8-12-2,-8 12 3</inkml:trace>
  <inkml:trace contextRef="#ctx0" brushRef="#br0" timeOffset="343423.2834">21560 17423 59,'7'23'32,"-2"-8"0,2 6 0,3 6-17,-4 2-6,4 9-4,-1 0 0,2 8-3,-2 0 2,1 5-2,-3-2 1,2-1 0,-1-8-1,-1 1 5,-1-1-1,-6-40 0,9 65 0,-9-65-1,8 47 1,-8-47 0,0 0-1,5 40-5,-5-40 1,0 0-1,0 0 2,0 0-2,0 0 0,0 0 0,0 0 0,0 0 0,0 0 0,0 0 0,0 0 0,0 0 0,31 14 0,-31-14 0,30 7 0,-30-7 0,48 17 0,-17-4 0,6 3 0,4 3 0,1-1 0,3 0 0,-1 1 0,1-3 0,-4-2 0,-1-2-4,-3-4-1,-8-1-3,2-1-12,-31-6-22,40-1 0,-40 1 0,0 0 0</inkml:trace>
  <inkml:trace contextRef="#ctx0" brushRef="#br0" timeOffset="344183.4978">22740 17399 29,'-1'-10'28,"1"10"2,0 0 0,0 0-9,0 0-6,-3 16-3,7 4-2,-4 2-2,3 13-3,-2 6 0,3 7-1,-2 2-1,3 3-3,-1 2 1,0-4-2,-1-3 1,0-10 1,2-6-1,-2-4 1,0-6-1,-2-6 0,1-4 1,-2-12 0,-1 14 0,1-14 0,0 0-1,0 0 7,0 0-1,0 0-4,-34 30 4,34-30 1,-33 20 0,33-20 0,-55 29 0,18-9-10,-6 6 6,-4 3-3,0-1 0,-1-1 0,4 1 0,3-3 0,11-3-7,0-2-6,30-20-30,0 0-2,-33-10 1,33 10 0</inkml:trace>
  <inkml:trace contextRef="#ctx0" brushRef="#br0" timeOffset="344665.2674">21821 17522 48,'0'0'32,"-10"2"3,10-2-1,9-8-9,1-7-10,12 3-4,1-5-3,7 2-3,-2-4-1,4 3-2,-2-2-1,-1 2-3,-5 4-2,-7 0-2,0 9-5,-8-4-10,-9 7-14,13 6-1,-13-6 0,3 21 2</inkml:trace>
  <inkml:trace contextRef="#ctx0" brushRef="#br0" timeOffset="344968.7522">21991 17896 58,'5'14'37,"4"-3"-1,4 0 0,-2-10-16,13 5-10,-2-4-4,6 3-1,-1-3-3,0 0-2,-1 1-1,-2-6-4,1 7-5,-9-4-14,1-4-14,0-4 2,-2-2-1,-1-3 1</inkml:trace>
  <inkml:trace contextRef="#ctx0" brushRef="#br0" timeOffset="345275.2417">22545 17571 66,'2'22'34,"-2"3"-2,1-2 0,-1 4-15,-2-3-12,4 6-3,-1-2-3,0 0-3,5 0-15,-1-8-14,-2-4-1,4-4-1,-7-12 1</inkml:trace>
  <inkml:trace contextRef="#ctx0" brushRef="#br0" timeOffset="346954.925">22781 17304 4,'0'0'3,"0"0"-1,0 0 0,0 0 0,0 0 0,0 0 0,0 0-1,0 0 0,-8 4-1,8-4 0,0 0 1,-10 6-2,10-6 1,0 0 0,-12 5 2,12-5 3,0 0 2,0 0 2,-10 10 3,10-10 2,0 0 3,0 0-1,0 0 0,0 0-1,0 0-2,0 0-2,0 0-1,13-18 0,4 8-3,1-7 0,11 1-1,3-8-1,9 0-1,0-4-1,3 0-1,-3 1-1,-2 2-1,-6 3 1,-6 2-2,-7 5 1,-6 5 0,-5 3-1,-9 7 0,0 0-1,0 0-2,0 0-3,0 0-6,0 0-18,0 0-4,-12 1 0,12-1 1</inkml:trace>
  <inkml:trace contextRef="#ctx0" brushRef="#br0" timeOffset="347888.4162">23523 16826 1,'0'0'19,"0"0"2,0 0 2,0 0-5,0 0-3,0 0-1,0 0-1,-4-14 0,4 14-2,0 0-1,0 0-2,-15-7-2,15 7-3,-12-2 0,12 2-1,-16-4 0,7 4 0,-2 0 0,2 2 0,-4-2 0,1 3 0,-1-1 0,0 4 0,0 0 1,-2 1-2,-1 0 1,3 5 0,-1-3-1,3 5 1,1 0 0,3 4 0,0-1-1,5 5 1,2-2 0,7 2 1,1-2 0,3 0 0,4-5 0,4 0-1,2-4 0,3-4 0,3-4 0,0-1-2,1-2 0,0-3 0,1 1 0,0 0-1,-2-3 1,-4 3-1,-1-1 1,-6 2-2,-1 0 0,-7-1-2,-8 2-4,0 0-9,0 0-22,8-12 1,-8 12 1,-1-16-1</inkml:trace>
  <inkml:trace contextRef="#ctx0" brushRef="#br0" timeOffset="355598.733">23361 16398 0,'2'-11'3,"-2"11"-1,0 0-1,5-10-1,-5 10-1,0 0 0,0 0-2</inkml:trace>
  <inkml:trace contextRef="#ctx0" brushRef="#br0" timeOffset="355967.3217">23329 16356 31,'0'0'19,"0"0"-1,0 0 0,0 0-4,0 0-2,0 0-1,0 0-1,0 0-2,0 0 0,-7 12-1,9 2-1,-2-2 0,2 11 1,-1-5-1,4 8 0,-4-3-3,3 2 1,-2-3-2,2-2 0,-1-4-2,0-3 0,-2-1-4,-1-12-4,0 13-3,0-13-10,0 0-9,0 0-3,0 0 1,-5-12 1</inkml:trace>
  <inkml:trace contextRef="#ctx0" brushRef="#br0" timeOffset="356472.1282">23422 16324 15,'0'0'16,"0"0"0,0 0 1,0 0-2,0 0 0,0 0-2,0 0 0,6 12-1,-6-12-1,2 13 0,-2-13-1,4 24-1,-5-10-2,5 9-1,-5-4-1,4 6-1,-3-3-2,2 1 1,-1-4-2,0-1 0,0-5-2,-1-13-1,3 17-3,-3-17-3,0 0-13,0 0-12,0 0 0,5-14-2,-6 0 3</inkml:trace>
  <inkml:trace contextRef="#ctx0" brushRef="#br0" timeOffset="357458.7042">23727 16978 18,'0'0'16,"0"0"0,0 0-2,0 0-1,0 0-2,0 0-2,0 0-1,0 0 0,0 0-1,0 0-1,0 0 1,0 0-1,0 0 0,0 0 0,0 0 0,0 0-1,0 0 0,0 0 1,10 7-1,-10-7-1,14 9 0,-4-5 1,4 5-2,-1-2 1,3 5-2,-2-5 0,2 3 0,0-1 0,1-1 0,-2 0-2,-4-5-1,1 4-3,-12-7-6,15 7-4,-15-7-12,11-2-9,-11 2-1,9 0 2,-9 0 1</inkml:trace>
  <inkml:trace contextRef="#ctx0" brushRef="#br0" timeOffset="357813.2706">24211 17061 10,'20'3'26,"-20"-3"2,16 5 4,-16-5-10,6 11-3,-4 4-3,-3-5-2,3 10-2,-3-2-3,4 7-2,0-2-4,0 3 0,0-1-2,0-2-1,1-2-2,-1-3-3,3-1 0,-3-6-6,5 0-7,-8-11-13,0 0-4,9 7 0,-9-7 2</inkml:trace>
  <inkml:trace contextRef="#ctx0" brushRef="#br0" timeOffset="358108.7426">24466 17060 64,'32'1'34,"-32"-1"-1,0 0 1,0 0-19,2 42-4,-2-42-2,-7 45-2,7-45-2,-6 59-2,6-59-2,-3 62-1,3-62-4,-2 55 0,2-55-5,3 38-3,-3-38-11,0 0-9,0 0-4,0 0 1,0 0 2</inkml:trace>
  <inkml:trace contextRef="#ctx0" brushRef="#br0" timeOffset="358363.1489">24322 17256 43,'0'0'30,"-4"13"2,4-13 0,0 0-16,0 0-7,14-12-1,-4 11-2,-10 1 0,29-6-2,-29 6-8,40-9-19,-40 9-7,29-19-1,-29 19-2,0 0 2</inkml:trace>
  <inkml:trace contextRef="#ctx0" brushRef="#br0" timeOffset="360260.1794">23242 15935 6,'-3'-11'19,"3"11"-1,0 0 0,0 0-1,0 0 0,0 0-2,0 0-1,0 0-2,1 11-1,-1-11-2,1 14-1,-2-4-1,3 5-2,-2 4 1,2 5-3,0 0 0,1 3-1,-1-3 0,0 2-1,0-5 0,0 0-1,-1-7 1,0-4-1,-1-10 1,1 13-1,-1-13 0,0 0 0,0 0 0,0 0 0,0 0 0,-2-17 0,1 6-1,0-1 0,0-2 1,0-2-2,1-1 1,-1-2 1,1 1-1,0 0 1,1 1-1,-1 0 1,1 3 0,-1 1 0,1 3 0,0-1 0,-1 11 0,1-15 0,-1 15 0,1-12 0,-1 12 0,0 0 1,6-13-1,-6 13 1,0 0 0,12-2 0,-12 2 1,12 7 0,-3 0 1,3 4-1,0 0 2,3 3-2,-1 3 0,3 0 0,-1 1-1,2-3 0,-4-2 0,-1-2-2,-1-1 2,-2-2-1,-2-5 0,-8-3 1,10 1-1,-10-1 1,0 0 0,0 0 0,6-15-1,-6 15 1,-1-20 0,1 8 0,0-4 0,-1 1 0,0 0-1,0 2 1,1-1-1,0 0 1,-1 1-1,2 1 1,0-2-1,1 0 1,0 0-1,1-1 1,-1 0-1,0 1 0,1 1 0,-1 1 0,0 1-2,-2-1-2,0 12-5,-1-14-18,1 14-10,0 0 1,-4-15-2,4 15 2</inkml:trace>
  <inkml:trace contextRef="#ctx0" brushRef="#br0" timeOffset="363307.0466">23640 15904 27,'0'0'14,"0"0"1,0 0-2,-6-13-1,6 13-1,0 0-3,0 0-2,0 0-1,0 0 0,0 0 0,0 0 0,0 0 0,4-10 0,-4 10 0,0 0 0,0 0 0,0 0-1,0 0 0,0 0-1,13-8 0,-13 8 0,15-14 1,-6 3-1,8 1 0,1-6 1,6 2-2,-1-2 1,3 3-1,3-2 1,-1 3-1,-3 3 0,-2 1 0,-4 2-1,-5 3 1,-3 1-1,-1 0 0,-10 2-2,0 0-3,0 0-2,0 0-4,11-2-9,-11 2-10,0 0-4,10-6-1,-10 6 2</inkml:trace>
  <inkml:trace contextRef="#ctx0" brushRef="#br0" timeOffset="363863.6034">24308 15468 13,'0'0'21,"0"0"-5,-12-9 0,12 9-1,-20 3 0,6-2-2,-2 4 0,-2-1 0,0 6-2,-2-2 0,1 6-1,-1-1 0,3 5-2,2-1-1,5 3-2,2-2 0,7 2-2,3-1 0,6-2-1,5-2 0,6-1-1,3-2 0,4-3 0,2-3-2,2-3 0,2-2-1,1-5 2,-2 2-2,-1-5-1,-30 7-3,54-14-3,-54 14-8,44-12-13,-44 12-3,0 0-2,32-31 1</inkml:trace>
  <inkml:trace contextRef="#ctx0" brushRef="#br0" timeOffset="364262.9226">24516 15317 24,'0'0'25,"0"0"3,0 0 2,0 0-7,0 0-7,0 0-1,0 0-2,0 0-2,0 0-2,-6 56-2,6-56-1,4 50-3,-4-50-1,9 60-1,-9-60 0,10 57-1,-10-57 0,12 44-1,-12-44 0,0 0-2,17 46-3,-17-46-4,0 0-6,0 0-9,0 0-10,0 0 0,30 3 1,-30-3 2</inkml:trace>
  <inkml:trace contextRef="#ctx0" brushRef="#br0" timeOffset="364587.1817">24647 15284 40,'0'0'29,"0"0"1,0 0 1,2-35-15,-2 35-3,0 0-1,0 0-3,0 0 0,-10 37-2,10-37-1,0 47 0,0-47-3,4 65 0,0-30-2,-1 0-1,-3-35 0,9 61-1,-9-61-1,10 45-2,-10-45-4,0 0-4,14 42-8,-14-42-7,0 0-9,0 0 1,0 0 1</inkml:trace>
  <inkml:trace contextRef="#ctx0" brushRef="#br0" timeOffset="364850.3922">24563 15527 43,'0'0'27,"0"0"3,0 0-4,0 0-9,0 0-4,0 0-1,0 0-2,0 0-2,0 0-2,38-26-2,-38 26-2,0 0-5,38-19-3,-38 19-7,0 0-13,33-12-8,-33 12 0,0 0 0,0 0 1</inkml:trace>
  <inkml:trace contextRef="#ctx0" brushRef="#br0" timeOffset="365384.8194">24734 15547 15,'0'0'26,"0"0"2,36 10 4,-36-10-12,0 0-3,0 0-5,37 9-1,-37-9-2,0 0-2,0 0-3,34 38-1,-34-38-2,0 0 0,11 53-1,-11-53 1,-2 41 0,2-41 0,-10 38 0,10-38 1,0 0-1,-28 46 0,28-46 0,0 0 0,-31 26 1,31-26 0,0 0 0,0 0 1,0 0-1,0 0 1,0 0-1,0 0 0,0 0-1,0 0 1,0 0-1,0 0-1,0 0 1,8-37-1,-8 37 1,0 0-1,38 0 1,-38 0-1,0 0 0,37 12-1,-37-12 0,0 0-2,0 0-1,33 14-5,-33-14-2,0 0-6,0 0-13,0 0-7,0 0-1,29-31 3</inkml:trace>
  <inkml:trace contextRef="#ctx0" brushRef="#br0" timeOffset="365776.1322">24884 15325 39,'0'0'29,"0"0"3,0 0-8,0 0-8,0 0-1,-32 11-4,32-11 1,-9 41-3,9-41-1,-5 52-2,5-52-2,4 54-1,-4-54-1,7 46-1,-7-46 0,0 0-1,20 43-1,-20-43 0,0 0-2,0 0-1,35 8-4,-35-8-2,0 0-4,35-23-10,-35 23-7,0 0-4,33-44 2,-33 44 2</inkml:trace>
  <inkml:trace contextRef="#ctx0" brushRef="#br0" timeOffset="366054.3546">25022 15279 14,'0'0'26,"0"0"1,0 0 1,0 0-8,0 0-3,0 0-3,0 0-1,0 0-2,0 0-3,0 0-1,-8 50-3,8-50-1,3 49-1,-3-49-2,5 50-1,-5-50-3,5 42-2,-5-42-5,0 0-10,0 0-11,16 36-2,-16-36 0,0 0 2</inkml:trace>
  <inkml:trace contextRef="#ctx0" brushRef="#br0" timeOffset="366363.6017">25102 15198 39,'0'0'31,"0"0"2,0 0 1,0 0-16,0 0-2,0 0-4,0 0-1,0 0-2,0 48-3,0-48 0,12 54-2,-12-54-2,14 59-1,-14-59-1,13 53-2,-13-53-1,11 40-2,-11-40-3,0 0-4,0 0-4,8 39-11,-8-39-4,0 0-6,0 0 3,0 0 1</inkml:trace>
  <inkml:trace contextRef="#ctx0" brushRef="#br0" timeOffset="366557.757">25088 15482 33,'-35'-5'33,"35"5"2,0 0-4,0 0-5,0 0-7,0 0-6,0 0-5,0 0-3,19-41-2,-19 41-3,0 0-3,41-33-5,-41 33-6,0 0-13,36-24-9,-36 24-1,0 0 0,0 0 3</inkml:trace>
  <inkml:trace contextRef="#ctx0" brushRef="#br0" timeOffset="367161.2394">25132 15452 34,'0'0'29,"0"0"2,0 0-4,0 0-11,0 0-1,0 0-3,0 0 1,38 16-4,-38-16-1,0 0-1,35-4-2,-35 4-1,0 0-1,31 19-1,-31-19 1,0 0-1,11 38 0,-11-38 0,0 0-1,1 49 0,-1-49 1,0 0-2,-8 39 0,8-39 0,0 0 0,0 0 0,0 0-1,0 0 1,0 0 0,0 0-1,0 0 1,0 0-1,0 0 1,0 0-1,0 0 1,0 0 0,0 0 0,0 0-1,0 0 1,30 28-1,-30-28 1,0 0 0,0 0 0,0 0-1,0 0 1,25 37 1,-25-37-1,0 0 2,1 36-1,-1-36 1,0 0 0,-10 39 1,10-39-1,0 0 1,0 0-1,-29 33 0,29-33 0,0 0-1,0 0-1,-30 12-1,30-12-3,0 0-4,0 0-16,0 0-18,0 0 1,0 0-2,0 0 2</inkml:trace>
</inkml:ink>
</file>

<file path=ppt/ink/ink4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34:18.897"/>
    </inkml:context>
    <inkml:brush xml:id="br0">
      <inkml:brushProperty name="width" value="0.05292" units="cm"/>
      <inkml:brushProperty name="height" value="0.05292" units="cm"/>
      <inkml:brushProperty name="color" value="#7030A0"/>
    </inkml:brush>
  </inkml:definitions>
  <inkml:trace contextRef="#ctx0" brushRef="#br0">11989 4020 13,'9'-9'13,"-8"-2"-2,3 0-9,-3-3 0,0-5 1,-2-2 1,-1-4-1,-4-1 1,-1-4 0,-4-3 1,0-3 0,-6-2 0,-2-2 0,-4-2-1,-2-1-1,-5-2 0,-5 0-1,-4 0-1,-4 0 0,-5 2-1,-3 0 0,-4 1 0,-3 2 0,-5 2 1,-3 0-1,-6 3 0,-3 1 1,-4 3-1,-2 4 1,-3 1-1,-2 3 0,-2 3 1,-1 4-1,0 2 1,2 3-1,-2 6 1,1 3-1,-1 4 0,0 2-1,0 3 1,4 3 0,-1 2-1,2 2 1,4 4-1,1-2 1,2 5-1,3 3 1,4 2-1,3 4 1,3 1-1,2 4 1,4 4-1,4 2 1,3 1 0,4 1-1,4 0 1,3-1-1,5 0 1,5 0-1,3 0 2,7-3-2,2-1 1,7 1 0,3 0 0,6 2 1,2 0-1,4 0 1,5 0-1,1 2 1,5 0 0,2 0 0,5 0 1,-1-1-2,4 1 1,3-3 0,-1 2 0,5-1 0,1-1 0,0-2 0,3 0 0,3-1 1,2 1-1,3-3 0,2-2 0,1 1 0,1-1 0,1 0-1,1-3 1,3-3 0,0 0 0,1-4 0,2-3 0,2-3 0,4 0 0,1-4 1,1-3-1,2-1 1,0 0-1,1-4 1,2-1-1,2-3 0,0-1 0,2-5 0,4-2 0,1-2-1,3-4 1,2-1 0,0-2 0,-1 0-1,-1-3 1,-3 2 0,0-1-1,-3-2 1,-3 2-1,-4-3 2,-2-1-1,-1-5 1,-3-1 0,-2-3 0,-2-2 0,-7-2 0,-1-2 2,-9-4-2,-4 2 1,-8-3 0,-6-1-1,-8-5-1,-9-8-2,-7-4-3,-9-7-9,-11-5-15,-6-1-1,-17-7-1,-8 4 1</inkml:trace>
  <inkml:trace contextRef="#ctx0" brushRef="#br0" timeOffset="18587.8584">19862 5581 23,'0'0'21,"0"0"-1,0 0-1,0 0-2,0 0-4,0 0-3,14-8-2,-3 8-1,0-3-1,9 2 0,3-6 0,10 1 0,7-4-1,14-1 2,12-4-3,12 2 0,14-1-2,11 3 1,5-1-2,5 3 1,-3 0-2,-5 0 0,-9 2 0,-10-1 0,-14 0 0,-14-3-2,-13 3-3,-12-4-6,-7 2-18,-7 2-3,-11-6-1,-1 1 1</inkml:trace>
  <inkml:trace contextRef="#ctx0" brushRef="#br0" timeOffset="24633.6911">14916 14951 50,'-8'-30'24,"5"1"1,-7-16 0,2-6-23,-5-5 0,-3-5 0,-6-8 0,-3-6 1,-5-1-1,-5-2 0,-7-3 0,-6-3 0,-5 1 0,-8-2 0,-8 1-1,-6 0 0,-8 1 0,-10 3 0,-8 0-1,-8 3 1,-8 4 0,-8 4-1,-8 4 1,-9 3-1,-9 3 1,-7 4-1,-4 6 1,-4 5 0,-5 3-1,-1 4 0,-1 6 0,-3 6 0,-1 4 0,-2 3-1,-2 7 1,-2 4 0,-1 5 0,-1 8 0,2 6-1,5 7 1,5 6 0,5 11 0,10 5 0,6 10 0,10 7 1,8 8-2,8 8 1,7 8 0,9 8-1,10 6 1,10 9 0,8 6 0,10 7-1,12 5 2,8 6-1,13 0 1,10 3-1,12 0 1,10 1-1,12 0 0,11-1 1,11-6-1,11-1 0,10-2-1,11 2 1,12-6 0,7-2 0,8-5-1,8-3 0,8-4 1,10-6 0,6-5 0,6-7-1,7-9 2,6-4-1,7-11 1,5-6 0,6-6 0,2-12 0,5-9 0,5-12 1,1-11 0,1-7 0,4-11 0,2-3 1,-3-12-1,2 2 0,-4-10 0,2 0-2,0-8 1,2-7 0,-4-7-1,0-7 2,0-13 0,-3-7 1,-4-11-1,-1-3 2,-11-5-2,-9 3 1,-12-1 0,-14 4-1,-16 7-2,-16 6-1,-18 11-5,-22 2-21,-20 0-5,-15 5-1,-23-1-2</inkml:trace>
</inkml:ink>
</file>

<file path=ppt/ink/ink4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35:12.933"/>
    </inkml:context>
    <inkml:brush xml:id="br0">
      <inkml:brushProperty name="width" value="0.05292" units="cm"/>
      <inkml:brushProperty name="height" value="0.05292" units="cm"/>
      <inkml:brushProperty name="color" value="#7030A0"/>
    </inkml:brush>
  </inkml:definitions>
  <inkml:trace contextRef="#ctx0" brushRef="#br0">1453 8941 8,'0'0'13,"0"0"0,0 0-3,0 0-2,0 0-1,0 0 0,0 0-2,0 0 1,-8 2 0,8-2 1,0 0-2,0 0 0,0 0 0,0 0-1,0 0-1,0 0 0,0 0 0,0 0 1,0 0-1,9 2 0,-9-2 1,12 2 0,-2 1 0,4-2-1,4 1 0,1-1 0,5 2 0,2-2 0,4 0-1,4-2 1,5 0 0,1-2 0,5 2 2,1-2-2,4 0 1,1-1-2,4 1 1,-4-1 0,2 1 0,-4 0 1,-1 2-1,-3-2 0,-2 3 0,-6-1 1,-3 1 0,-5 0-1,-3 1 0,-7-1-1,-4 1 0,-5-1-1,-10 0 0,12 2 0,-12-2-2,0 0-2,0 0-7,0 0-24,0 0 0,-3-12 0,3 12-2</inkml:trace>
  <inkml:trace contextRef="#ctx0" brushRef="#br0" timeOffset="1901.52">3920 8945 23,'0'0'22,"-10"5"0,10-5 1,0 0-5,0 0-5,0 0-2,12 7-2,-12-7-1,13 3-1,-4 1-1,0-3-1,3 1 0,1-1-1,3 2 0,2-2-1,3 2 0,1-2 0,6 1-1,2-1 0,5 0-1,2-1 0,4 0 0,2-1 1,5 0-1,1-2 1,4 2 0,2-1 0,0 1 1,0-2-1,1 3 1,-1-1-1,1 1 1,-3 0-1,1 1-1,-3 0 1,0 1-1,-2-1 1,-3 0-1,-2-1 0,-3 0 0,-5 0 0,-5-1 0,-4 1 0,-4-3-3,-5 5-4,-7-2-26,-11 0-4,10-21 3,-17-2-2</inkml:trace>
  <inkml:trace contextRef="#ctx0" brushRef="#br0" timeOffset="8967.168">6482 1767 14,'0'0'19,"10"-9"0,-10 9-1,0 0 1,0 0-5,7-12-2,-7 12-3,0 0-1,0 0-1,-17 8-2,6 2 1,-7-4 0,-2 9 0,-10-2 0,-2 9 2,-10-4-1,-5 8 0,-8 0-2,2 4 0,-4 1-2,0 0 0,1-1-1,5-2-1,4-3 0,9-4-1,5-4-1,7-5-1,9-1-3,2-11-5,15 0-9,0 0-15,15-16 2,6 2-3,7-5 3</inkml:trace>
  <inkml:trace contextRef="#ctx0" brushRef="#br0" timeOffset="9486.5832">6564 1739 27,'0'0'17,"0"0"1,-11-9 0,11 9 0,0 0-4,0 0 0,0 0-3,5 10 0,7 3-1,2-6-2,10 11 2,4-5-3,10 11-1,5-4 0,4 4-2,4 0-2,1 2 0,-5-2-1,-2-1-1,-7 1-1,-7-6-1,-6 2-1,-7-7-3,-6 6-4,-9-9-13,-5 1-9,2-11-1,-13 15 1,2-8 0</inkml:trace>
  <inkml:trace contextRef="#ctx0" brushRef="#br0" timeOffset="10337.2632">5847 2143 21,'0'0'16,"0"0"0,-2 14 0,2-2 0,-1 8-1,0 6-1,1 14 0,-2 8-2,2 15 0,-2 6-3,2 9-2,-3 2-2,2 0-1,-2-3-2,0-5 1,-1-8-1,1-10-2,-1-10 2,0-9-1,1-9 0,1-5 0,0-9 2,2-12-2,-2 13 2,2-13-1,0 0 1,0 0 0,0 0 0,0 0-1,0 0 0,8-11-1,-8 11 0,16-3-1,-2 5 1,5 3-1,5 3 1,7 5 0,7 3-1,7 4 1,5 2 0,7 3-1,0 1 1,3-3-1,0 0 0,-4-2-1,-2-1 0,-8-5 0,-6-2-2,-8-6-3,-2 1-4,-11-7-19,-2-5-4,-2-3 0,-2-12-2</inkml:trace>
  <inkml:trace contextRef="#ctx0" brushRef="#br0" timeOffset="11193.948">7157 2067 27,'-5'-13'18,"5"13"0,0 0-3,0 0 1,-13 12-3,8 6-1,3 14-2,-3 9-1,4 19-1,-3 9-1,5 18 0,-1 2-1,4 7-1,1-3-2,1-1-1,0-10 0,1-7-2,-2-12 2,1-12-2,-1-10 1,-1-7-1,-1-9 1,-1-5-1,-1-7 1,-1-3 1,0-10 0,0 0 1,0 0 1,0 0-1,0 0 0,0 0 0,-14 7-1,5-4 0,-4 3-1,-6 4 1,-8 5-1,-7 6 1,-9 4 0,-6 3 0,-7 1 0,-3 3 0,-1-3-1,0-2-1,8-5-1,5-7-2,11-2-5,5-12-7,13-6-14,9-9-5,5-9 0,7-9-1,3-10 2</inkml:trace>
  <inkml:trace contextRef="#ctx0" brushRef="#br0" timeOffset="11646.3095">6114 2405 26,'-19'-2'25,"19"2"3,-16-2-2,16 2-4,-9-9-3,6-5-3,11 2-2,0-9-3,13 1-3,4-8-2,9 0-2,3-2-1,4 1 0,0 2-2,0 3-1,-4 7-2,-7 1-3,-4 11-3,-11 0-4,-2 15-7,-7 0-11,-4 6-2,-4 8-2,-6 0 3</inkml:trace>
  <inkml:trace contextRef="#ctx0" brushRef="#br0" timeOffset="11946.5496">6252 2937 33,'-2'12'29,"7"2"2,-5-14 0,12 11-7,6-5-5,-2-7-3,11 4-5,-3-8-3,4 3-2,-2-3-4,1 1-1,-3 1-3,-5-2-2,1 4-5,-8-9-5,2 3-13,1-2-6,-2-5 0,4-1 0,-1-8 2</inkml:trace>
  <inkml:trace contextRef="#ctx0" brushRef="#br0" timeOffset="12262.8024">6893 2359 35,'-4'-14'25,"4"14"1,0 0-6,0 0-2,-6 11-3,3 4-2,4 13-4,-2 3-2,3 12 1,-1 2-3,2 7 0,-1-3-3,3-3-1,-1-4-3,-1-9-4,3-5-12,0-7-13,-6-21 0,13 12-1,-13-12 2</inkml:trace>
  <inkml:trace contextRef="#ctx0" brushRef="#br0" timeOffset="12753.1944">7177 2100 38,'-9'-7'28,"9"7"3,-4-18-6,4 18-3,6-23-4,7 13-3,-3-11-4,12 5-2,-1-5-3,6 5-2,1-1-1,2 3-1,-2 0 0,-2 3-2,-1 2 0,-6 2-2,-1 2-2,-6-4-2,3 6-5,-6-6-6,3 3-13,1-1-4,-2-1 0,2 0 2</inkml:trace>
  <inkml:trace contextRef="#ctx0" brushRef="#br0" timeOffset="13264.6032">7606 1426 30,'0'0'21,"-10"-5"-2,10 5 0,-15 21-2,4-5-1,1 10-1,-4-1-1,5 8-2,0-2-2,4 5-1,1 0-4,5-1-3,1-4 0,4-3-3,2-2 2,1-4-3,-2-3 3,5-3-4,1-7 3,0-4-1,3-1 0,0-4-1,3-2-1,-4-2-1,3 0-4,-6-5-4,0 0-14,-3 2-4,-6-10-1,0 3 5</inkml:trace>
  <inkml:trace contextRef="#ctx0" brushRef="#br0" timeOffset="14875.8912">7577 931 6,'0'0'6,"0"0"-4,0 0 3,-2-35-3,2 35 1,0 0 0,0 0-1,0 0 1,0 0-2,0 0 1,0 0-4,0 0 3,0 0 0,0 0-5,0 0-2,0 0-4,0 0-1</inkml:trace>
  <inkml:trace contextRef="#ctx0" brushRef="#br0" timeOffset="15897.708">7730 1579 1,'0'0'2,"0"0"2,0 0 0,0 0 0,0 0 1,0 0-1,0 0 0,0 0 0,0 0-1,0 0 1,0 0 0,0 0 2,0 0 0,0 0 2,0 0 0,0 0 0,0 0 1,0 0-1,0 0-2,0 0-1,0 0-1,0 0 0,0 0-1,0 0 1,0 0-1,0 0 2,0 0-1,0 0 0,0 0 1,0 0-1,0 0 0,0 0-1,0 0 1,0 0 0,12 13 0,-12-13 1,22 22 0,-6-9-1,5 4 0,0 2 0,2-2-3,-2 0 1,-1 1-3,-3-3 2,-2-2-4,-3-2 1,-12-11-5,13 13-1,-13-13-6,0 0-9,13-8-8,-10-2-1,4-2 5</inkml:trace>
  <inkml:trace contextRef="#ctx0" brushRef="#br0" timeOffset="16243.9848">8120 1614 30,'0'0'24,"3"25"2,-5-6-2,2 5-9,0 5-6,-1 3 0,2 2-6,-1 1-2,1-4-5,1-2-4,-1-5-8,-1-10-9,5 2-2,-5-16 2,7 11 0</inkml:trace>
  <inkml:trace contextRef="#ctx0" brushRef="#br0" timeOffset="16494.1848">8285 1642 33,'0'0'26,"0"0"2,-6 17-3,4-1-7,1 7-8,-2 2 1,1 4-6,0 0-2,1 0-7,2 1 0,-2-5-7,1 0-9,2-2-8,-5-8 0,4 2 0,-1-17 1</inkml:trace>
  <inkml:trace contextRef="#ctx0" brushRef="#br0" timeOffset="16711.3584">8155 1850 52,'0'0'28,"0"0"1,0 0-1,10-15-16,5 11-3,0-3-5,3 0-4,2 0-6,-2-2-11,-4-3-11,3 0-1,-7-6 0,0 2 3</inkml:trace>
  <inkml:trace contextRef="#ctx0" brushRef="#br0" timeOffset="17283.816">7527 1047 32,'15'-40'23,"-15"40"-3,0 0 5,0 0-6,0 0-1,0 0-5,0 0-3,0 0 1,20-11-3,-16 25-2,-2 8-5,1 2 1,0 7-3,1 1 4,-1 3-3,1-2 1,-1 0-5,0-9 2,0-4-2,-2-7-3,-1-13-4,5 11-5,-5-11-7,0 0-6,12-17-1,-6 4 1</inkml:trace>
  <inkml:trace contextRef="#ctx0" brushRef="#br0" timeOffset="17539.02">7680 888 45,'0'0'23,"0"0"0,0 0-3,0 0-3,0 0-4,14 45-4,-13-14-3,3 0 0,-1 4-4,1-5 1,-1 3-3,0-11-1,1 0-3,-2-9 0,-2-13-4,6 10-5,-6-10-11,10-10-4,-7-7 0,-3 17 1</inkml:trace>
  <inkml:trace contextRef="#ctx0" brushRef="#br0" timeOffset="18005.3928">7694 551 11,'0'0'18,"-36"-40"3,36 40-2,0 0-2,-29-2-3,29 2-2,0 0-2,-27 41-2,27-41 0,-15 43-2,15-43-1,-6 47-1,6-47-1,8 39 0,-8-39-1,0 0 0,34 41 1,-34-41-1,36 11 2,-36-11-2,41-3 0,-41 3 0,40-16-1,-40 16 0,33-27 0,-33 27 1,22-35-1,-22 35-1,4-40 1,-4 40 0,-16-37 0,16 37 0,-34-28-1,34 28 0,-47-15 1,47 15-1,-51-2-1,51 2-2,-41 4-4,41-4-9,0 0-13,0 0 0,0 0-1,0 0 1</inkml:trace>
  <inkml:trace contextRef="#ctx0" brushRef="#br0" timeOffset="18976.1688">9438 2476 11,'-5'16'25,"5"-16"1,0 0 3,12 1-7,1-3-3,7 3-1,3-6-4,8 7-2,4-6-4,5 4-2,1-1-2,1 1-2,-4-1 0,-3 1-2,-5 1 0,-4-1-2,-8 0-1,-6-1-2,-2 3-2,-10-2-4,0 0-11,8-1-9,-8 1 0,0 0 0,-4-15 3</inkml:trace>
  <inkml:trace contextRef="#ctx0" brushRef="#br0" timeOffset="19269.4032">9717 2267 9,'0'0'21,"-14"-6"2,14 6 1,0 0-5,0 0-2,-3 11 1,5 1-6,5 12-1,-2-1-3,4 11 1,-2 1-3,4 7 0,-2 1-3,0 1-2,-2-4-1,-1-2-2,-1-2-4,-4-8-6,0-5-14,0 2-5,-4-13 0,3 0 0</inkml:trace>
  <inkml:trace contextRef="#ctx0" brushRef="#br0" timeOffset="20082.0528">11393 1843 19,'0'0'19,"10"-8"-1,-10 8-3,0 0 0,0 0-4,0 0-2,0 0-1,-8 0-2,8 0 0,-12 7 0,1-1-1,-3 1 1,-2 4 1,-5 2-1,-3 5 1,-5-1 1,-2 8-2,-7-2 0,1 6-1,-4-3-1,1 4 0,0-4-2,1 1 0,3-5-1,5-1-1,6-5 0,4-4-3,6 0-1,4-8-4,11-4-4,0 0-13,10 3-7,9-8 0,3-4 1,8 2 1</inkml:trace>
  <inkml:trace contextRef="#ctx0" brushRef="#br0" timeOffset="20556.432">11388 1844 9,'0'0'19,"0"0"1,0 0 0,1 17 0,8-7-2,5 8-2,5 2-1,9 8-2,5-2-2,8 8-1,2-3-4,4 0-2,-1-4-2,-2-3 0,-5-6-1,-7-3-2,-7-4 0,-7-7-2,-5 1-2,-13-5-5,10 3-6,-10-3-12,0 0-2,-14 9-1,1-8 3</inkml:trace>
  <inkml:trace contextRef="#ctx0" brushRef="#br0" timeOffset="21233.9736">10866 2339 12,'0'0'22,"0"0"1,-1-13-1,1 13-6,0 0-3,0 14 1,2 6-2,-3 2-3,5 17-1,-2 4-1,4 14 0,-2 4 0,4 4-3,-2-2 0,2-1-2,-1-3 0,0-7-1,-1-10 1,0-6-1,-2-9 0,-2-3-1,0-8 0,-1-2 0,-1-14 1,1 13-1,-1-13 0,0 0 0,0 0 0,0 0 0,0 0 1,0 0-1,0 0 0,7 11 1,-7-11 0,15 11 0,-2-2 0,4 3 1,4 1-1,7 2 1,1 0-1,4 0 1,-1-1-2,-1-1 1,-3-2-1,-2-2 0,-4-2-1,-7-3-2,-3 0-3,-12-4-3,15-2-17,-6 0-6,-9 2-1,21-18 0,-8 1 2</inkml:trace>
  <inkml:trace contextRef="#ctx0" brushRef="#br0" timeOffset="22031.6111">11872 2253 29,'0'0'19,"0"0"-4,0 0 1,0 0-1,7 17-4,-5 6-2,1 6 0,5 12 0,-2 5 0,6 15 0,-2 3-1,3 5-2,-1-5 0,2 0-1,-3-8-2,0-4 0,-3-10-1,0-8-1,-4-9 0,0-6 0,-2-4-1,-2-15 0,4 17 1,-4-17 0,0 0 0,0 0 0,0 0 1,0 0-1,0 0 1,0 0-1,-9 5 1,0-1-1,-2-1 0,-6 4-1,-4 0 1,-4 6 0,-6 2 1,-5 5 0,-3 1 0,-1 3 0,-1-1 0,2 1 0,1 1 0,3-3-1,6-2-1,5-4 0,5-2-1,5-4-2,4-1-3,10-9-3,0 0-11,0 0-14,0 0-1,2-21 1,3 2 1</inkml:trace>
  <inkml:trace contextRef="#ctx0" brushRef="#br0" timeOffset="22626.0864">11139 2464 39,'0'0'29,"0"0"2,-10-5-4,10 5-4,0 0-4,10-12-4,-1-2-5,9 2-2,0-8-4,4 0-1,3-3-1,2 0-2,1 2-1,-3-2-1,-3 8-2,-4-2-3,-1 12-5,-5-3-8,-1 8-8,-11 0-5,10 16 0,-7 2 2</inkml:trace>
  <inkml:trace contextRef="#ctx0" brushRef="#br0" timeOffset="22980.3695">11223 2898 34,'0'0'25,"0"0"3,0 0-5,0 0-3,0 0-2,17 11-3,-17-11-3,21 7-3,-7-5-2,4 4-3,-1-1-1,1-1-2,0 1-2,-2-1-1,2-1-4,-4-3-3,0 2-8,-1-2-11,0-3-3,1-1-2,1-4 2</inkml:trace>
  <inkml:trace contextRef="#ctx0" brushRef="#br0" timeOffset="23347.6632">11741 2482 11,'-11'3'22,"12"9"2,-4-2 2,5 10-6,1 8-3,0 5-2,3 7-4,-1 0-3,3 4-2,-2-4-2,2-2-2,-1-7-3,1-9-2,-1-4-5,-7-18-14,14 8-5,-3-9-2,-4-13 1,3 0 0</inkml:trace>
  <inkml:trace contextRef="#ctx0" brushRef="#br0" timeOffset="24762.7944">11921 2221 22,'0'0'19,"-12"1"0,12-1 0,0 0 1,0 0-3,0 0-1,0 0-2,0 0-1,7-10-2,4 4-1,-2-7-2,9 0-2,1-4-1,6-1-1,0-1 0,2-1-2,-1 1-1,-3 3 0,-4 2-1,-4 1-2,-4 5-2,-6-6-3,-5 14-5,6-15-11,-5 3-10,2 1-1,1-4 1,3 2 1</inkml:trace>
  <inkml:trace contextRef="#ctx0" brushRef="#br0" timeOffset="25432.3295">12394 1751 16,'0'0'23,"8"13"3,-3 1 1,-7 6-7,3-2-4,1 13-2,0-2-4,2 6-1,-4 1-3,4 0 0,-1-2-3,1-2 0,-1-8-1,0-2-1,-2-9 1,0-1 0,-1-12 0,0 0-1,0 0 1,-1-19-1,1 3 0,-2-6 1,-1-6-1,0-3-1,-1-4 1,0 0-1,0 1 1,1 3 0,-1 3 0,2 6 0,0 3 0,2 6 0,0 13 1,0 0-1,0 0 1,16 4-1,-4 10-1,2 4 1,4 4-1,2 4 0,3 3 1,3 2-1,-2-3 0,-1-4 0,0-3 1,-3-4 0,-2-7-1,-2-4 1,-2-10 1,-2-4-1,-4-7 0,0-4 0,-3-4 0,-1-3-1,-4-4 1,0-3-1,-2-4 0,-1 2 2,-2 2-2,0 2 0,1 4-3,0 2 0,4 8-5,-5-3-3,5 20-9,5-14-11,-5 14-3,15-8 0,-6 3 2</inkml:trace>
  <inkml:trace contextRef="#ctx0" brushRef="#br0" timeOffset="25713.5544">12831 1587 40,'0'0'25,"0"0"3,0 0-6,9 4-2,-9 7-3,4 7-4,-3 7-3,4 7-5,-3 1 1,4 6-4,-3-1 0,2-1-3,-1 0 1,0-6-2,0-4-1,-2-9-2,2 1-2,-4-19-7,0 0-11,11 9-6,-8-20 0,4-2 1</inkml:trace>
  <inkml:trace contextRef="#ctx0" brushRef="#br0" timeOffset="26003.7864">13013 1443 28,'0'0'25,"0"0"2,5 18 2,-5 1-12,3 10-1,-2 2-2,4 6-4,-2 5-3,2 4-4,-1-3 0,1 0-3,0-3 1,1-4-2,0-4-1,-1-5-4,0-3-1,-3-13-3,1 3-7,-3-14-12,0 0-1,0 0 1,-1-12 1</inkml:trace>
  <inkml:trace contextRef="#ctx0" brushRef="#br0" timeOffset="26244.9791">12940 1730 39,'-9'9'25,"9"-9"4,0 0-2,0 0-10,0 0-2,11 3-5,-1-3-2,-1-4-4,2 2-2,3-1-5,-1-1-5,2 4-8,0-1-11,-2-5-3,5 7 2,-2-7-2</inkml:trace>
  <inkml:trace contextRef="#ctx0" brushRef="#br0" timeOffset="26840.4552">13279 1877 24,'-14'3'26,"14"-3"0,0 0 3,-9-5-12,9 5-1,0 0-4,12-9-2,-12 9-2,18-7 0,-7 3-3,3 5 0,-1-3-1,1 6-1,-1 1-1,-3 4-1,0 4 0,-3 2-1,-3 6 0,-2 3 0,-2 1 0,-3 1 0,-2 0 0,-2-3 1,-2-3-1,-2-3 0,0-4 1,0-3-1,1-6 1,0-1-1,10-3 1,-15-4 0,15 4 0,0 0 0,-10-15 0,10 15 0,-2-13 1,2 13-1,0 0 0,4-10 0,-4 10 0,11 2 1,-2 1-1,2 3 0,1 1-1,4 0 1,0 0 0,1 1-1,2-1 0,-1-2-1,0 1-4,-4-7-6,2 1-24,-3-3 0,0-5 0,2-2-1</inkml:trace>
  <inkml:trace contextRef="#ctx0" brushRef="#br0" timeOffset="29060.2296">11253 3840 18,'0'0'20,"0"0"0,-7-10-2,7 10 0,0 0-3,0 0-3,0 0-1,-3 10-2,0 10 0,-3 5-3,-1 7 0,-2 7-2,-2 4 1,-2 1-1,1 1-2,0-7-1,1-6 0,2-8-1,3-5 1,1-8 0,5-11-1,0 0 1,0 0-1,-6-17 0,7 0 0,2-7 0,1-5-1,2-5 0,0-4 0,3-4 0,2-1 0,0 2 1,0 2 0,2 5 0,-2 6 1,2 5 0,1 9 0,-2 7 0,3 9 0,1 9 1,-1 8-1,1 5-1,-1 9 1,1 4-2,-2 4 0,0 2-1,-1-2-1,-3-3-1,-2-6-4,2-3-3,-4-8-7,-2-9-12,0 0 0,-4-12 2,0 0 1</inkml:trace>
  <inkml:trace contextRef="#ctx0" brushRef="#br0" timeOffset="29564.6328">11203 4080 40,'-12'3'27,"2"-5"3,10 2-2,0 0-8,17-6-10,3 4-4,3-4-2,5-1-3,2 1-4,1-3-3,2 3-3,-2-5-3,-1 4-2,-3-1 0,-2 0 0,-3 2 1,-2-1 3,-4 4 2,-4-2 5,-2 4 4,-10 1 3,10-4 2,-10 4 3,0 0 2,2 13 1,-1-2 0,0 0 0,2 4-2,0 1 0,2 2-1,-2-4-2,3 3-2,-4-7 1,-2-10-2,6 14 0,-6-14 1,0 0-1,0 0 1,0 0-1,7-13 0,-7 3 0,3-2-1,-2-3-1,1 0 0,-1-3-2,2 4 1,2 0-3,1 0-1,4 5-3,-2-4-6,6 7-13,3 2-8,-1-3-1,4 0 0,-2-3 1</inkml:trace>
  <inkml:trace contextRef="#ctx0" brushRef="#br0" timeOffset="30272.1984">11934 3866 5,'0'0'19,"0"0"1,0 0 3,0 0-7,3 16 0,-2-2-1,-1 3-3,1 5-1,-1 1-1,1 5-2,-1-1-1,1 1-2,-2-3 0,1-3-2,-1-4 0,-1 0-1,0-6 0,0-2 0,2-10 1,-6 12-1,6-12 1,0 0-1,-9-9 0,8-2 0,0-7-1,1-3 1,0-3-2,1-6 0,0-3 1,0 0-1,0 3 0,1 2 0,0 5 0,-1 4 0,1 6 0,-2 13 0,0 0 1,14 8-1,-5 7 0,1 6 1,3 3-1,2 4 0,2 0 1,1-3-1,-1-1 1,1-6 0,-1-2 0,-3-6 0,-1-5 0,0-4 0,-3-5 1,0-3-1,-3-5 0,0-4 0,-2-2-1,-1-4-1,-1-3 0,-3-2-1,1 3-3,-3-3-3,4 7-6,-3 1-17,2 0-3,4 5 2,0-2-2</inkml:trace>
  <inkml:trace contextRef="#ctx0" brushRef="#br0" timeOffset="30520.3968">12310 3762 49,'-2'19'29,"-1"-6"1,4 7-2,0 1-15,-1 2-2,4 7-1,-2-1-4,1 4-2,1-1-4,0-4-1,-1-3-2,0-5-2,2-1-7,-2-8-10,-3-11-7,13 3-1,-7-15 1,5 0 1</inkml:trace>
  <inkml:trace contextRef="#ctx0" brushRef="#br0" timeOffset="30747.5784">12451 3713 34,'0'0'28,"-9"15"1,3 3 0,7 7-8,-1 9-11,-1 3-1,2 3-1,0 4-4,0-4-4,2 1-5,0-6 0,1-4-5,0-7-5,-2-8-10,4 2-5,-6-18 2,0 0 1</inkml:trace>
  <inkml:trace contextRef="#ctx0" brushRef="#br0" timeOffset="30951.7416">12334 3971 69,'-9'-1'32,"9"1"-2,0 0 1,0 0-19,0 0-7,16-8-4,-3 3-4,5 5-8,1-3-7,2 3-5,0 2-5,-2-2-3,1 6 2,-5-3 2</inkml:trace>
  <inkml:trace contextRef="#ctx0" brushRef="#br0" timeOffset="31288.0104">12560 4025 26,'0'0'24,"0"0"2,8 10-1,-8-10-5,14 5-2,-5-5-5,4 3-3,-2-4-2,2 5-2,-2-4-2,-2 3-1,-9-3-1,12 12-1,-12-12-1,-5 20 1,-1-9-1,-2 3 0,-2 2 1,0 0 0,0-1 0,1-1 1,1 0 1,5 0 0,2-3 1,5 2 0,-4-13 0,17 17 0,-4-11-1,4-1 0,0-3-3,2-2-1,1 1-6,-4-7-16,-1 0-12,1-1 0,-6-4-1,3 0 1</inkml:trace>
  <inkml:trace contextRef="#ctx0" brushRef="#br0" timeOffset="38570.832">14566 2925 19,'0'0'13,"-11"-6"1,11 6-1,-13-4-1,13 4-1,-12-4-1,12 4-1,-12 0-2,12 0 0,-10 3-2,10-3 1,0 0-1,-9 7 0,9-7 0,0 0 1,0 0-1,0 0 0,0 0-1,0 0 0,17 9 1,1-7-2,6-2 1,10 1-1,10-1-1,12 2 1,11-4 0,12 4 0,11-4 0,10 2 0,10-1 0,5 2-1,5-1 0,2 2 1,-1-4-1,2 5 0,-6-3-1,-5 2 1,-7-1-1,-4 2 0,-11-2 0,-5 1-1,-10-1 1,-10-1-1,-10 0-1,-9-1 0,-9 1-2,-12-3-2,-3 1-3,-14-6-3,-8 8-6,2-11-9,-9 0-7,-5 1-1,-6-6 2,-1 2 2</inkml:trace>
  <inkml:trace contextRef="#ctx0" brushRef="#br0" timeOffset="38864.0663">16270 2626 20,'-19'-8'23,"0"-3"1,9 5-5,10 6-2,0 0-2,21 6-2,5 3-2,14 8-2,7 3-2,11 11 1,4 1 0,5 11-2,-4 2 0,1 7 0,-11 2-1,-7 4-2,-14 0 0,-13 0-1,-15-3 0,-11-3-3,-16-4 0,-14-8-4,-6 0-10,-10-10-20,-7-10 2,-2-6-1,1-10 0</inkml:trace>
  <inkml:trace contextRef="#ctx0" brushRef="#br0" timeOffset="47890.2815">12781 2374 5,'0'0'6,"0"0"-1,0 0 0,0 0-1,0 0 1,0 0 1,0 0-1,0 0 2,0 0-1,0 0 0,0 0-1,0 0 0,0 0-1,0 0 1,0 0 1,0 0-1,14 3-1,-5-5 0,4 2 0,1-2 0,4 1-1,4-1 0,2 0 0,0-1-1,1-2 0,0 3-1,-1-3 0,-1 3 0,-2-2-1,-4 3 1,-1-2-1,-4 2 0,-1 1-2,-2-2 0,-9 2-4,10-1-2,-10 1-4,0 0-6,0 0-3,0 0-1,0 0 1</inkml:trace>
  <inkml:trace contextRef="#ctx0" brushRef="#br0" timeOffset="48221.5464">12890 2374 15,'0'0'12,"-9"10"0,9-10 0,0 0 0,0 0-2,0 0 0,15 7 0,-2-6-1,5 1 0,2-2-1,5 1-1,3-1-1,2 1-1,-1-1-2,0 0 0,-3 0-3,-2 0-3,-3 2-3,-5-4-6,-4 1-7,0 4-7,-12-3 0,9-4 1</inkml:trace>
  <inkml:trace contextRef="#ctx0" brushRef="#br0" timeOffset="48484.7568">12978 2443 11,'-6'11'21,"6"-11"2,0 0-4,1 11-2,9-7 1,7-1-1,2-3-3,7 4-3,1-7-2,6 5-3,-3-5 0,-1 2-3,-5 0-4,-2-3-2,-4 6-10,-6 0-15,-12-2-1,10-1-2,-10 1 1</inkml:trace>
  <inkml:trace contextRef="#ctx0" brushRef="#br0" timeOffset="51975.5472">7655 2212 6,'0'0'20,"-2"10"1,2-10-5,0 0-2,10 5 0,-1-4-4,1 1 0,1-4-4,3 1-2,2 0-3,-1-1-2,0 0-3,-1 0-1,0 1-5,-1 0-5,-4-5-7,4 7-1,-13-1 1</inkml:trace>
  <inkml:trace contextRef="#ctx0" brushRef="#br0" timeOffset="52246.7639">7641 2330 25,'5'19'23,"-5"-19"-1,22 2 0,-3-3-9,4-2 0,3 0-4,1-5-4,1 3-4,0 0-9,-1 5-14,-7-8-4,2 8 3,-9-10-2</inkml:trace>
  <inkml:trace contextRef="#ctx0" brushRef="#br0" timeOffset="78365.6424">18308 2114 12,'0'0'19,"0"0"0,0 0 1,0 0-1,0 0-4,0 0-1,0 0-2,0 0-3,0 0-2,0 0-1,-6 10-2,6-10-1,-14 20 0,3-1 0,-8 1 0,-2 5 3,-7 6-3,-5 4 0,-3-4 0,1 3 0,-4-6 0,4 0-1,1-6-1,2 1-2,4-8 1,3-2 1,4-1-2,3-3-1,4 0-1,2-6-4,12-3-6,-12 6-5,12-6-13,14-9 1,0-4-2,12-1 3</inkml:trace>
  <inkml:trace contextRef="#ctx0" brushRef="#br0" timeOffset="78938.1">18267 2059 16,'0'0'22,"0"0"2,0 0-7,0 0 1,0 0-2,0 0-4,15 13-1,-2-3-2,4 0-1,7 8-2,3 0-1,8 9 1,3-3-2,5 7 2,1 0-3,1 1-1,0-3 0,-1-2 0,-4-4 0,-5-3 0,-5-5-1,-6-2-2,-5-6 2,-6-2-1,-4-2-1,-9-3-3,9 4-7,-9-4-9,0 0-11,0 0 0,-12 1-2,4 2 2</inkml:trace>
  <inkml:trace contextRef="#ctx0" brushRef="#br0" timeOffset="79704.7127">17835 2638 6,'0'0'21,"0"0"2,0 0 1,-6-12-5,6 12-3,0 0-1,0 0-3,0 0-3,0-12-1,0 12-2,0 0-2,0 0-1,0 0-1,4 23 1,-2-3-1,3 9 1,0 6-1,1 8 1,0 7 0,3 9 0,-1-2 0,0 0-1,-1-2 0,-1-3-1,-2-5 1,0-2-1,-2-10 1,-1-4-1,-1-8 0,0-4 0,-2-5 1,2-14-1,-1 15 0,1-15 0,0 0 0,0 0 0,0 0 0,0 0-1,0 0 1,0 0 0,0 0-1,0 0 1,0 0 0,11 8-1,-1-3 2,4 2-1,7 2 0,7 3 0,9 2 0,7 4 0,5-1 0,3 2-1,0-1 1,-2 0-1,-3-2 0,-7-3 0,-8-2 0,-9-3 0,-6-2-2,-6-5-1,-11-1-1,12 1-3,-12-1-7,0 0-13,8-16-8,0 2 1,2-11-1,7-2 2</inkml:trace>
  <inkml:trace contextRef="#ctx0" brushRef="#br0" timeOffset="80443.3032">18895 2563 9,'0'0'17,"0"-16"-2,0 16-1,0-12-2,0 12-1,0 0 0,0 0-2,0 0-2,0 0 0,0 0-2,0 23 1,2 1 0,-1 5 0,4 13 1,-3 4 1,3 9-1,-2 2-1,2 5-1,-2-4 1,1-1-4,-2-5 1,1-6-2,-2-6 1,1-4-1,-1-7 0,0-5 0,-1-7 1,1-4-1,-1-13 0,1 15 1,-1-15 0,0 0 0,0 0 0,0 0 1,0 0-1,0 0 1,0 0-1,0 0 0,0 0 0,0 0-1,-3 13 0,3-13-1,-13 21 1,-1-2 0,-5 4-1,-7 6 1,-7 4 0,-6 2 0,-3-1 1,0-1-1,0-4 0,3-4 0,7-5-1,6-6-1,7-3-2,5-7-2,14-4-4,0 0-10,-2-21-17,9 2 1,1-9 0,3-5 1</inkml:trace>
  <inkml:trace contextRef="#ctx0" brushRef="#br0" timeOffset="80886.6576">18077 2735 53,'-11'-1'29,"11"1"3,-11 2-4,11-2-14,0 0 1,0 0-3,2-13-2,3 2-3,6-1-1,3-7-2,5 1-1,5-5-1,2 0-1,1-1 0,1 1 0,-2 4-1,-3 2 0,-3 3 0,-5 4-1,-2 4-2,-4 2 0,-1 7-3,-8-3-3,11 17-3,-11-4-7,3 13-6,-3 3-8,-3 4 0,1 6 2,-4 1 2</inkml:trace>
  <inkml:trace contextRef="#ctx0" brushRef="#br0" timeOffset="81210.9167">18147 3257 29,'-4'15'26,"4"-15"2,0 0-2,0 0-7,12 3 0,-1 1-2,-1-6-2,9 6-4,-1-4-2,6 4-3,-2-2-2,2 4-1,0-1-1,-3 2-1,-1 0-1,-3-2-2,1 4-1,-4-7-2,4 4-6,-5-9-10,3 0-14,3-3 1,1-8-1,2-1 2</inkml:trace>
  <inkml:trace contextRef="#ctx0" brushRef="#br0" timeOffset="81549.1872">18683 2868 41,'-8'-1'28,"8"1"1,0 0-2,0 0-13,0 0-2,0 0-2,-2 13-4,2-2 0,3 9-2,-1 1-1,2 7-1,0 1 2,1 5-1,0-2 0,2-2-2,0-3 0,-3-6-3,5 0-5,-5-7-19,-4-14-6,15 6 1,-9-18-3</inkml:trace>
  <inkml:trace contextRef="#ctx0" brushRef="#br0" timeOffset="82278.7704">18921 2498 18,'-8'-11'13,"8"11"2,0 0 0,0 0 1,0 0 0,-10-2 0,10 2-1,0 0-1,0 0 0,0 0-2,0 0-1,16-12-3,1 7-1,4-7-1,7 0-2,5-3-1,7-1-1,2-5 0,3 1 2,2-1-4,-3 2 1,-4 2-1,-4 3 0,-7 1-1,-5 2 1,-4 6-1,-8 1-1,-3 3 0,-9 1-2,0 0-4,0 0-10,0 0-16,7-11 0,-7 11 0,14-17 0</inkml:trace>
  <inkml:trace contextRef="#ctx0" brushRef="#br0" timeOffset="82850.2271">19903 2103 8,'0'0'22,"0"0"2,11-9 0,-11 9-6,-1-12-3,1 12-2,-4-11-3,4 11-3,-7-14-1,7 14 0,-11-13-2,11 13-1,-16-12 0,6 9-2,-2-1 1,0 2-1,-4 2 0,0 2 1,-2 3-2,0 4 1,-2 3 0,2 4 0,-2 5 0,2 5 0,0 1 0,4 2 0,2 0 1,4 5 3,4-5-3,4 0 1,5-4 0,6-2 0,4-6 0,6 0 0,0-5 0,5-5-3,1-3 2,2-2-1,-2-2 0,1-4-1,-4-1-1,-4 0-2,2 0-3,-8-8-11,0 0-17,0 0 0,-5-4 0,2-2 0</inkml:trace>
  <inkml:trace contextRef="#ctx0" brushRef="#br0" timeOffset="83730.9311">19679 1623 19,'0'0'21,"0"0"2,3-11-1,-3 11-6,0 0 0,0 0-3,0 0-2,0 0-1,0 0-1,0 0-2,0 0-1,0 0-2,0 0-1,0 0 0,0 0-2,0 0 0,10 22-1,-6-8 0,-1 8 1,2 3-3,0 3 2,-1 0-2,1-1 3,0-3-3,-1 0 2,0-3-2,-2-6 2,0-4 0,-2 0 0,0-11 1,0 15-1,0-15-1,0 0-2,0 0-5,0 0-9,0 0-13,0 0 0,0-16-1,1-2 1</inkml:trace>
  <inkml:trace contextRef="#ctx0" brushRef="#br0" timeOffset="84348.4247">19865 1579 17,'0'0'19,"2"-11"2,-2 11-6,0 0 1,0 0-3,0 0-1,0 0 0,9-7-2,-9 7-1,0 0-1,0 0-1,0 0 0,0 0-1,0 0-1,0 0-2,0 0 0,0 0-1,0 0-1,0 0 0,0 0-1,0 12 0,0-12 0,2 18 1,0-5 0,-1 4-1,1 2 2,1 6-1,-1-1-2,0 1 2,1-2-2,0-1 2,0-1-2,0-1 2,0-1-3,-1-4 3,1-1 0,0-3 0,-1 1 0,-2-12 0,3 19 0,-3-19 1,2 11-1,-2-11 0,0 0 0,-1 11 0,1-11 1,0 0-1,0 0 0,0 0-2,0 0-1,0 0-11,0 0-20,0 0-1,6-20 1,-2 4-3</inkml:trace>
  <inkml:trace contextRef="#ctx0" brushRef="#br0" timeOffset="89093.2175">19626 1027 3,'0'0'20,"0"0"-1,0 0 1,0 0-6,21-36 0,-21 36-3,0 0-2,0 0-1,0 0-2,0 0-1,0 0-1,8 15-1,-7 2-2,1 0 1,0 9-2,1 1 3,-1 6-2,1 0 2,-1 2-3,0-6 3,-1-2 0,-1-3 0,-1-7 0,1-4-1,0-13 1,-2 16 1,2-16 1,0 0 1,0 0-1,0 0 1,0 0-2,0 0 1,-9-6-2,9 6 0,-5-21 0,3 6-2,-1-2 0,-1-3-1,2-2 1,-1 1-1,1-2 0,1 2 1,1 2-1,0 0 0,0 4 0,0 2 0,0 2 1,0 11-2,2-18 1,-2 18 0,4-15 0,-4 15-1,0 0 1,0 0-3,0 0 3,0 0-3,23-20 3,-23 20-1,14 13 1,-5-3-1,2 4 0,0 4 3,2 1-2,0 2 2,0 3-2,-1-3 0,0-5 0,-2-1 0,-1-2 0,-9-13 0,14 15 0,-14-15 1,8 7-1,-8-7 1,0 0 0,0 0 1,0 0-1,0 0 1,0 0 1,0 0-1,0 0 1,0 0-1,0 0 1,0 0-2,0 0 1,7-15-1,-7 15 0,2-20 0,-2 5 0,1-1 0,-2-2-1,1-4 1,0 22 0,-3-44-3,3 44 2,-4-46-2,4 46 5,-3-43-5,3 43 2,0 0-2,-1-46 2,1 46 0,0 0-1,2-38 0,-2 38-4,0 0 1,9-40-5,-9 40-11,0 0-15,7-48 0,-7 48 1,12-37-2</inkml:trace>
  <inkml:trace contextRef="#ctx0" brushRef="#br0" timeOffset="89837.8127">20060 951 15,'0'0'19,"0"0"-2,0 0 2,0 0-1,0 0-4,0 0 0,0 0-1,0 0-2,0 0 1,0 0-5,0 0 0,0 0-2,0 0-1,0 0-1,0 0-1,0 0-1,43-34-1,-43 34 3,45-21-1,-45 21 0,46-21 0,-46 21-1,42-17 0,-42 17 0,31-13-1,-31 13 0,0 0 1,0 0-1,0 0-1,31-10-1,-31 10-2,0 0-8,0 0-16,0 0-2,0 0 0,40-31-2</inkml:trace>
  <inkml:trace contextRef="#ctx0" brushRef="#br0" timeOffset="91125.8424">20279 393 9,'0'0'25,"0"0"-1,0 0-3,0 0-3,0 0-5,0 0-2,0 0 1,0 0-6,0 0-5,0 0 1,0 0-3,0 0 2,0 0-1,0 0 0,-6 51-1,6-51 1,4 45 3,-4-45-3,4 51 2,-4-51-2,5 49 2,-5-49-1,4 41-1,-4-41 1,0 0-1,-2 49 2,2-49-1,0 0 1,-7 47-1,7-47 0,0 0 1,-9 46-1,9-46 0,0 0-1,0 0 0,-7 39 1,7-39-1,0 0 1,0 0-1,0 0 1,0 0 0,0 0 0,0 0 0,0 0 2,0 0-2,0 0 1,0 0-1,0 0 0,0 0 0,0 0-1,0 0 0,0 0 1,0 0-1,0 0 0,0 0-1,0 0 1,0 0 0,0 0 0,0 0 0,0 0 0,0 0 0,0 0 0,0 0 0,39 32 0,-39-32 0,33 15 0,-33-15 0,46 20 1,-46-20-1,57 25 0,-25-11 1,1 2-1,0-1 1,-2 1-1,-1-2 1,-5-1-1,-3-2 3,-4-2-3,-4-2 3,-4 0-3,-10-7 2,12 6-4,-12-6 0,0 0-4,0 0-12,0 0-11,0 0-2,-8-49 2,8 49-2</inkml:trace>
  <inkml:trace contextRef="#ctx0" brushRef="#br0" timeOffset="92495.9375">20266 427 40,'0'0'21,"0"0"-2,0 0 1,0 0-6,0 0-5,0 0 2,17-37 0,-17 37-3,0 0-1,46-27 0,-46 27-1,46-26-1,-46 26 2,50-31-3,-50 31-1,50-31 0,-50 31-1,42-29 0,-42 29 0,32-23-1,-32 23 0,0 0 0,36-21 0,-36 21 0,0 0-1,0 0 1,0 0-1,33-13 1,-33 13-1,0 0 1,0 0-1,0 0 0,0 0 0,0 0 0,0 0 0,0 0-1,0 0 1,31-8 0,-31 8 0,0 0 0,0 0 0,0 0 0,0 0-1,0 0 1,36 19 0,-36-19 0,31 15-1,-31-15 1,46 18 0,-16-7 0,3-1-1,2 1 1,1-2 0,0 1 0,-2-2 1,-5-1-1,-29-7 0,49 9 0,-49-9 0,29 6 0,-29-6 0,0 0 1,0 0-1,0 0 0,0 0 0,0 0 0,0 0 0,0 0 0,0 0 0,0 0 0,0 0 0,0 0 0,0 0 0,0 0 0,0 0 0,31 16-1,-31-16 1,0 0 0,0 0-1,25 40 1,-25-40-3,21 37 3,-21-37-2,25 45 1,-25-45-1,28 46 1,-28-46-1,25 46 1,-25-46 2,20 45-2,-20-45 1,17 51 0,-17-51 0,14 48 0,-14-48 0,9 43 0,-9-43 0,0 0 0,9 43 0,-9-43 0,0 0 1,0 0-1,0 0 0,0 0 1,0 0 1,0 0-1,0 0 1,0 0 0,0 0 1,0 0-1,0 0 0,0 0-1,0 0 1,0 0-2,0 0 1,0 0-1,0 0 0,0 0 0,0 0-1,0 0 1,-31 29 0,31-29-1,-39 18 1,39-18-1,-60 33 1,24-9-1,-2 4 1,-2 1-1,0 1 3,3 1-2,5-2 2,3-3-2,6-7 2,6-2-2,4-7 2,13-10-5,-12 8-1,12-8-5,0 0-14,1-37-9,-1 37-2,5-47 2,-5 47-2</inkml:trace>
  <inkml:trace contextRef="#ctx0" brushRef="#br0" timeOffset="92999.34">20548 564 16,'0'0'21,"0"0"5,0 0-4,0 0-1,0 0-2,-23-35-2,23 35-3,0 0 1,0 0-4,0 0-2,0 0-2,32-42-4,-32 42 2,38-25-1,-38 25-1,42-25-4,-42 25 3,36-23-5,-36 23 2,0 0-2,37-24-3,-37 24-4,0 0-5,0 0-4,0 0-8,0 0-4,0 0-3,30-6 5,-30 6 0</inkml:trace>
  <inkml:trace contextRef="#ctx0" brushRef="#br0" timeOffset="93329.604">20573 646 23,'0'0'26,"0"0"-4,0 0 0,30 15-3,-30-15-2,0 0-4,32 16-2,-32-16-4,0 0-2,38 20-2,-38-20-1,0 0-1,38 21-1,-38-21 1,33 13-1,-33-13-1,39 8-5,-39-8-6,39-2-6,-39 2-9,37-7-2,-37 7 2,31-18-1</inkml:trace>
  <inkml:trace contextRef="#ctx0" brushRef="#br0" timeOffset="93683.8872">21058 493 48,'0'0'29,"0"0"-2,0 0-5,0 0-11,0 0 0,0 0-4,0 0-2,0 0-2,-3 38-2,3-38 2,0 41-3,0-41 3,3 49-2,-3-49-1,7 42-7,-7-42-8,0 0-12,5 35-1,-5-35-1,0 0 1</inkml:trace>
  <inkml:trace contextRef="#ctx0" brushRef="#br0" timeOffset="97128.6407">20065 2290 4,'-11'-7'16,"11"7"-1,0 0-1,0 0-1,0 0-2,0 0-1,0 0 1,-1-10-3,1 10 0,0 0-1,0 0-1,0 0-1,0 0-1,0 0 0,0 0-1,0 0 0,0 0 1,10 7 0,-10-7 2,12 14-1,-1-1 0,-1-2 1,3 4-2,0-2 0,2 2-1,-2-1-1,2 0-2,-2-4 1,1-2 0,-2-1 0,-3-2-2,1 0-1,-10-5-4,16 6-7,-16-6-8,10-2-10,0 1 0,-10 1 0,20-10 1</inkml:trace>
  <inkml:trace contextRef="#ctx0" brushRef="#br0" timeOffset="97422.876">20486 2389 27,'0'0'24,"4"12"3,-4-12-2,1 14-11,2-1-1,-2 2-2,3 6-3,-2 1-2,2 4-3,-1 1-1,0 0-1,0 1-1,-2-4 0,1 1-1,-2-7-5,2 1-7,-1-5-9,-1-14-6,4 14-1,-4-14 1</inkml:trace>
  <inkml:trace contextRef="#ctx0" brushRef="#br0" timeOffset="97708.104">20709 2398 27,'0'0'24,"0"28"2,-5-12 1,1 4-14,1 5-3,-1 2 0,1 4-3,0-3-3,1 1-1,2-2-2,2-2 0,1-2-1,1-4-2,2-1-3,-2-5-4,1-3-5,-1 1-10,-4-11-4,0 0 2,0 0-1</inkml:trace>
  <inkml:trace contextRef="#ctx0" brushRef="#br0" timeOffset="97957.3032">20555 2605 41,'-11'7'27,"11"-7"2,0 0 1,0 0-17,0 0 0,9 0-2,3 2-1,-1-6-4,6 4-2,-1-3-2,3-1-4,3 3-6,-1-4-15,0-2-8,1 3-1,0-6 0,1 1 0</inkml:trace>
  <inkml:trace contextRef="#ctx0" brushRef="#br0" timeOffset="103197.4919">12992 2466 49,'0'0'16,"0"0"0,0 0 1,11-1-6,-3-2-2,6-1-2,1 0 0,7 0-1,2-3-1,6 4 0,3-3-1,3 1-1,0 0-1,1 2-1,-2-1 1,-3 1-2,-3 2 1,-6 0-1,-5-2 0,-5 3 1,-4 0-1,-9 0 0,0 0 1,0 0-1,-9 4 1,-4-2-1,-6 2 1,-3-1-1,-5 1 0,-4 0 1,-1 1-1,-1 0 1,1 0 0,2 0-1,4 0 2,4 1-1,5-3 0,6 1 0,11-4 1,-9 3-1,9-3 0,18 0 0,1-1 0,6-1 0,6-2 1,6 1-1,4-4 0,1 1 0,-2-1 0,-4 1-1,-6 0 1,-4 3 1,-10-1-1,-4 2-1,-12 2 1,0 0 0,-10 0-1,-5 1 1,-5 0-1,-5 1 0,-5 1 0,-4-1 1,-3 0-1,0 1 0,1-1 0,4 0 0,3 0 1,8 0-1,3-1 1,7 1-1,11-2 1,0 0 0,0 0-1,12 2 1,6-5 0,3 1 0,5-3 0,4 1 0,2-2 0,-1 1-1,-5-1 1,-2 2 0,-8 0 0,-3 2 0,-13 2-1,0 0 1,0 0-1,-17 0 1,0 2-1,-5 0 0,-3 2 0,-3-1 0,-2 2 0,1 0 0,5-1 0,3 0-1,4-1 1,6 0 0,11-3 0,-10 3-1,10-3 1,14 1 0,1-1 1,4-1-1,4-1 1,4-2 0,4 1 0,3-2 0,0-2-1,0 3 1,-4-2 0,-2 2 0,-6 0-1,-4 1 1,-6 1 0,-12 2 0,0 0-1,0 0 1,-12 0 0,-6 1-1,-5 1 0,-5 1 0,-4 0 0,-5 1 0,-2 0 0,0 2 0,4-1 0,3 0 0,6-1 0,5 0 0,6-2-1,6 0 1,9-2 0,0 0 0,18 2 0,0-5 0,7 2 0,5-2 0,6-2 0,4 0 1,4-1-1,-3 1 0,-1-1 0,-5 1 1,-5 0-1,-6 2 0,-7 1-1,-6-1-3,-11 3-9,9-1-21,-9 1-2,-12-21 0,0-3-1</inkml:trace>
  <inkml:trace contextRef="#ctx0" brushRef="#br0" timeOffset="105109.02">7236 723 23,'0'0'16,"0"0"0,0 0 0,0 0 1,0 0-2,0 0-1,0 0 0,0 0-1,0 0-1,-32-32-2,32 32-1,0 0-2,0 0-2,0 0-2,0 0-1,35-1 0,-35 1-1,33-4 0,-33 4-1,40-4 1,-40 4-1,37-4 1,-37 4-1,0 0 0,33-3 0,-33 3-1,0 0 0,0 0 0,0 0 1,0 0-1,-46 13 0,46-13 0,-45 11 0,45-11 1,-57 13 0,57-13 0,-50 13 0,50-13 0,-36 10 1,36-10 0,0 0 0,0 0 3,0 0-2,0 0 1,0 0-1,0 0 1,29 18-1,-29-18 0,45 2-1,-45-2-2,49 1 2,-49-1-2,44 0-6,-44 0-17,37-3-9,-37 3 0,0 0-1,36-22 0</inkml:trace>
  <inkml:trace contextRef="#ctx0" brushRef="#br0" timeOffset="106034.76">21554 2198 39,'0'0'30,"0"0"1,0 0 1,0 0-16,0 0 0,0 0-2,0 0-4,0 0-2,0 0-2,0 0-1,11 5-1,-2-9-1,7 1-2,4-2 1,5-1-1,3 1-1,2 1 0,2 0 0,-2 1 0,-3 0-1,-3 1-1,-5 3-2,-4-3-3,-2 5-3,-13-3-8,15-7-14,-15 7-3,0 0 0,6-10 2</inkml:trace>
  <inkml:trace contextRef="#ctx0" brushRef="#br0" timeOffset="106319.988">21767 1953 43,'0'0'27,"-13"-6"2,13 6-1,0 0-14,-5 13-4,9 1 0,-1 2-3,3 9-1,0 0-1,4 9-1,-3 0-1,4 3-1,0-2 0,-1-1 2,1-1-5,-2-4-2,3-1-4,-4-7-8,6-4-16,2-2 0,2-9-2,6-5-2</inkml:trace>
  <inkml:trace contextRef="#ctx0" brushRef="#br0" timeOffset="106630.2359">22412 1965 42,'2'10'28,"0"2"2,-2-12 0,-2 22-20,5 4 1,-5-2-1,4 12-3,-3 0 1,1 8-1,-3-2-5,2 1-1,-1-3 0,1-7-1,2-2-3,-2-9-4,6-1-7,0-8-13,-5-13-5,21-1 1,-7-16-1</inkml:trace>
  <inkml:trace contextRef="#ctx0" brushRef="#br0" timeOffset="106898.4504">22674 1923 38,'-2'-13'28,"2"13"2,0 0 0,-14 21-18,12 1 0,-4 2-2,4 11-2,-1 2-2,3 3-2,0 2-1,3 2 2,1-4-4,1-1-1,2-6 0,-1-4-2,1-3-2,-1-8-5,2 0-7,-3-5-14,-5-13-1,9 3-1,-9-13 1</inkml:trace>
  <inkml:trace contextRef="#ctx0" brushRef="#br0" timeOffset="107110.62">22578 2258 41,'-16'-4'31,"5"5"0,1-3 2,10 2-17,0 0-3,0 0-1,15-8-5,-3 2-5,6-1-2,3 1-4,0-5-4,4 8-6,-3-6-5,4 7-4,-5 1-4,-1 2-1,-2 5 2,-3 0 4</inkml:trace>
  <inkml:trace contextRef="#ctx0" brushRef="#br0" timeOffset="107493.9264">22819 2282 31,'0'0'20,"3"23"1,-3-23 1,6 20-4,3-8-2,2-4-4,3 4-4,1-6 0,1 3-1,-1-4-2,-1 4 0,-3-4-2,-2 3-1,-9-8 0,3 20 0,-8-9-1,-2 3 1,-3 1-1,1 3 1,-4-1 0,1 1-1,1-1 1,1 0 0,2-2 0,4 1 0,1-2 1,4 0-1,2-2 1,4 0-1,3-2 1,3 0-1,5-5-1,3 0 1,3-4-2,1-1 0,1-3-1,1-4-2,0-1-1,-3-8-4,2 5-6,-6-9-12,1-1-9,2 0 0,-3-6-1,1 2 3</inkml:trace>
  <inkml:trace contextRef="#ctx0" brushRef="#br0" timeOffset="107892.2447">23286 2088 20,'-10'-10'26,"-6"-3"2,4 11-2,-1 5-5,-4 5-5,4 11-3,-4-2-3,4 11-2,1-3-1,4 6 0,3-3-3,8 2 2,4-5-3,7-1 0,7-6-1,6-1 1,3-8 0,4-5-3,-2-6 3,0-1-1,-1-10-1,-4-1 1,-6-5-1,-6-3 0,-7-6 0,-6 1-1,-6-4 1,-6 0-2,-6 1 3,-8 4-2,-7 5 0,-5 7 1,-3 6-2,-1 4-3,6 11-8,1-2-20,14 0-5,19-5 1,0 0-2</inkml:trace>
  <inkml:trace contextRef="#ctx0" brushRef="#br0" timeOffset="146330.9712">21920 8404 23,'0'0'21,"0"0"0,0 0 0,0 0-3,0 0-7,0 0 0,-6 16 1,8-5-1,-3 3 0,3 6-1,-3 0-1,3 4-2,-3-1-1,4 0-1,-3-7 0,2 0-1,-2-16 0,9 9 0,-9-9 0,24-25-1,-5-4 0,7-8-1,4-13 0,7-8-2,5-8-2,2-6-3,6-1-5,-5 0-10,2 1-16,2 7 1,-5 2 0,5 8 0</inkml:trace>
  <inkml:trace contextRef="#ctx0" brushRef="#br0" timeOffset="153392.616">1351 9835 50,'0'0'28,"10"-10"4,-10 10 0,0-13-10,0 13-2,0 0-3,0 0-4,4-10-4,-4 10-3,0 0-2,0 0-1,0 0-2,0 0-2,0 0-2,0 0-2,0 0-5,0 0-5,0 0-11,0 0-9,13-9 0,-4 8 1,1-6 2</inkml:trace>
  <inkml:trace contextRef="#ctx0" brushRef="#br0" timeOffset="153670.7973">1505 9820 111,'0'0'35,"0"0"2,0 0-3,0 0-21,0 0-4,0 0-4,0 0-2,0 0-2,0 0-6,0 0-8,0 0-23,0 0-1,-1-17 0,2 6 0</inkml:trace>
  <inkml:trace contextRef="#ctx0" brushRef="#br0" timeOffset="155432.6778">1423 10773 11,'0'0'17,"-20"4"2,20-4 1,-19 5-4,19-5-4,-12 2-1,12-2-1,-9 3-1,9-3-1,0 0 1,0 0-2,0 0 0,0 0-1,0 0-1,0 0 2,0 0-3,0 0-1,9 4 0,-9-4-1,9 2 0,-9-2-1,19 3 1,-9-2 0,5 1 0,2-2 1,1 1-1,6-1-1,5 1 1,0-2-2,4 2 1,3-2 0,3 1-1,6-1 1,1 1-1,2-2 1,0 1 1,6 0-1,2 0-1,2 0 0,0-1 1,2 1-1,1-1 1,2 0-1,1-1 0,-1 1 1,2 0 0,-1 0 0,-1 1 0,0 0 0,1 1 0,-4-1 0,0 1 0,-1-1 0,-4 0 0,-1-1 0,-1 0 0,-5 1 0,-4-1 0,-2-2 0,-2 2 0,-5-1-1,-1 0 1,-6 1 0,-1-1 0,-4 1-1,-5 1 1,-3 0 0,-4-1-2,-3 2-2,-8 0-7,0 0-24,-2-14-2,-10 2 1,-3-2-2</inkml:trace>
  <inkml:trace contextRef="#ctx0" brushRef="#br0" timeOffset="170819.3673">4428 10509 28,'-11'6'18,"11"-6"0,0 0 1,0 0 0,0 0-6,0 0-1,0 0-2,0 0-1,12 2-2,-2-4-1,3 1-1,4-3-1,3 3 0,4-2-1,1-1-1,-1 1-1,1-1-1,-2 2-2,-5-1-1,0 2-5,-4 0-4,-2 0-9,0 3-6,-12-2-2,12-2 2,-12 2 2</inkml:trace>
  <inkml:trace contextRef="#ctx0" brushRef="#br0" timeOffset="171128.5217">4525 10376 35,'0'0'19,"0"0"1,0 0 3,0 10-12,0-10-3,3 19-1,0-5 0,0 2-1,-1 4-1,2 1 0,-1-1-2,-1 2-2,0-2-2,0-1-4,-1 0-7,-1-7-11,7 6-1,-7-18-1,9 22 0</inkml:trace>
  <inkml:trace contextRef="#ctx0" brushRef="#br0" timeOffset="171774.8448">5608 10367 21,'0'0'21,"0"0"-1,0 0-2,0 0-2,-9 0-4,0 0-3,0 3-2,-4 1-2,-3 1-1,-1 2 1,-3 4 0,2 1 1,-2 2-1,5 3 1,-1-1 1,7 2 0,1 1-2,6 1 1,4-3-2,6 2 0,3-5 0,5 0-1,3-4 0,3-2-3,0-2-2,-1-5-2,1-1-4,-5-4-7,0-6-16,-2 3 0,-5-8-1,2 5 2</inkml:trace>
  <inkml:trace contextRef="#ctx0" brushRef="#br0" timeOffset="172106.0103">5517 10008 60,'0'0'27,"0"0"-1,0 0 0,0 0-14,-10 11-4,9-1-2,-2 3-1,1 3-2,-2 3-1,0 1-1,1 3-2,-1-2-3,1 0-6,-1-1-10,-1-7-7,4 2 0,1-15-2,-4 11 2</inkml:trace>
  <inkml:trace contextRef="#ctx0" brushRef="#br0" timeOffset="172346.1303">5641 9973 47,'0'0'23,"4"15"3,-7-4-2,-1 3-13,0 6-4,-1 0-1,0 4 0,0 1-2,2-3-4,0-2-4,1-4-7,2-16-12,4 14-2,-4-14 0,10-12 0</inkml:trace>
  <inkml:trace contextRef="#ctx0" brushRef="#br0" timeOffset="172700.3073">5638 9606 53,'-21'2'24,"5"11"2,-5-2-4,3 6-11,3 4-3,2 2-1,3 0-1,4 1-2,7-3-1,5-4 0,6-4 2,1-8-2,5-6 1,2-9 0,1-4-1,-1-7 0,-1-1 0,-5-5-1,-3 0-1,-4 2 0,-6 0-1,-2 7-2,-7 4-1,-2 7-2,-6 5-5,-1 8-13,1 12-6,-8 0 0,7 16 0,-8 0 1</inkml:trace>
  <inkml:trace contextRef="#ctx0" brushRef="#br0" timeOffset="173078.4963">5261 10758 54,'0'0'27,"0"0"2,0 0-1,0 0-6,-7 12-8,-7 1-6,-2 7-2,-8 4-1,-1 6-2,-3 0 0,0 3-1,1-2-3,4-3-3,5 0-4,4-8-6,9-6-12,8-3-4,-3-11-1,20-3 0,-2-9 2</inkml:trace>
  <inkml:trace contextRef="#ctx0" brushRef="#br0" timeOffset="173346.6303">5799 10788 61,'0'0'28,"9"6"-1,-9-6 2,0 0-13,0 0-2,2 17-3,7 2-2,2 0-1,8 8-3,2-1-1,7 5-6,5 1-14,3 0-18,-5-12 1,2-3 0,-12-11-2</inkml:trace>
  <inkml:trace contextRef="#ctx0" brushRef="#br0" timeOffset="184974.4413">12242 10381 36,'0'0'24,"0"0"3,0 0-5,-7-11-4,7 11-4,0 0-1,5-12-2,4 10-1,0-3-3,9 3 0,3-4-3,9 4 0,7-2-1,10 3 0,6-2-1,8 2 0,6-2 0,4 1-1,4 0-1,1-1 1,-2 1-1,-1-2 0,-2 3 0,-7-1-1,-4 2-3,-9-4-2,-5 6-6,-10-5-6,-6-3-14,-6 5 0,-13-7-1,-11 8 2</inkml:trace>
  <inkml:trace contextRef="#ctx0" brushRef="#br0" timeOffset="185283.5958">13102 10178 15,'-32'-4'23,"-3"-5"2,10 5 3,3-3-5,5 4-3,4 0-3,13 3-2,-9-2-2,9 2-4,20 9-2,1-2-2,5 5-2,5 1-1,6 3 0,2 2 0,1 3-1,-2-1 0,-5 1-1,-6 0 1,-7 2 0,-11 1 0,-6 2 0,-7 0-1,-9-2 0,-3 7-4,-7-3-4,0 4-11,-3 2-15,-4-7 2,4 1-1,-3-10 0</inkml:trace>
  <inkml:trace contextRef="#ctx0" brushRef="#br0" timeOffset="196854.3783">4166 16418 31,'0'0'23,"11"-3"1,-11 3 2,0 0-8,-17 9-6,1 0-2,-5 11 0,-8-2 0,-4 13 1,-13-3-1,-1 14-1,-11-4-1,0 7-2,-5-6 0,2 2-2,-1-3-1,6-3-2,1-7 1,8-5-3,6-4 0,7-6-3,8-2-4,3-8-10,14-2-19,9-1 1,11-12-1,12-2 2</inkml:trace>
  <inkml:trace contextRef="#ctx0" brushRef="#br0" timeOffset="197396.6493">4186 16368 48,'0'0'25,"-15"10"2,15-10-5,0 0-7,-8 14-3,12 0 0,1-2-1,10 10-1,4-2-1,14 10-1,8-2-1,15 12-1,9-2-1,9 2-3,4-5 0,3-1-2,-5-3 0,-6-3-1,-11-2 0,-11-12-3,-10 0-2,-14-8-6,-7 0-24,-17-6 0,0 0 0,-15 9 0</inkml:trace>
  <inkml:trace contextRef="#ctx0" brushRef="#br0" timeOffset="198201.0513">3303 16859 42,'0'0'29,"0"0"2,0 0 1,0 0-14,-1 20-3,3-5-2,7 15-3,-2 7-2,4 13-1,-4 7-1,4 12-1,-4 4-1,0 3 0,-4-2-3,-1-3-1,-3-6 1,0-7-1,0-8 0,-1-7 0,2-6 0,0-5-2,0-8 2,0-5 0,0-4 1,1-3-1,-1-2 0,0-10 0,0 11 1,0-11-1,0 0 1,4 10-1,-4-10 0,10 11 1,0-3-1,5 5 1,5 3-1,7 6 1,6 3 0,6 5-1,5 3 6,5-2-5,0 4 5,1-3-6,-3-2 1,-6-5 5,-3-2-6,-5-8 4,-33-15-4,45 24 0,-45-24-2,0 0 0,37 15-8,-37-15-28,0 0-2,0 0-5,20-58 1</inkml:trace>
  <inkml:trace contextRef="#ctx0" brushRef="#br0" timeOffset="198916.4088">4975 16837 37,'-9'-4'30,"9"4"2,0 0-1,0 0-8,0 0-11,0 0-2,-3 17-3,2 5-1,4 15-1,-4 11-2,2 13 2,-1 8-2,2 12 3,0 3-3,3 4-2,-2-8 1,4-6 0,-1-11 0,2-8-2,0-13 1,-2-8-2,-1-11 2,0-8 0,-5-15 1,4 14-1,-4-14 1,0 0-1,0 0 1,0 0-1,-11-1 1,11 1-1,-13-2-1,1 1 1,-3 2-1,-5 2 0,-3 3 0,-7 2 1,-7 5-1,-5 3 0,-7 3 0,-3 6 1,-5 2-1,-1-1 1,-1 4-1,4 0 0,3 0 5,3-3 0,5 1-3,5-9-1,9-2-5,-1 7-24,31-24-11,-41-3-2,28-10-4,5-8-1</inkml:trace>
  <inkml:trace contextRef="#ctx0" brushRef="#br0" timeOffset="199339.6203">3621 17106 91,'0'0'36,"0"0"1,10-17 1,5-8-28,10 1-4,1-6-1,5 0-1,-2 0-2,1 4-2,-4 3-2,-4 3-3,-2 11-4,-11-4-16,-9 13-13,13 4 1,-11 6-1,-2 6 2</inkml:trace>
  <inkml:trace contextRef="#ctx0" brushRef="#br0" timeOffset="199571.7363">3684 17535 104,'12'20'37,"7"-10"1,6-5-4,2-10-27,7 2-1,1-5-3,0-1 0,-3 4-4,-3-2-3,3 5-13,-2-3-21,-1-2 0,2-5 0,3-2 0</inkml:trace>
  <inkml:trace contextRef="#ctx0" brushRef="#br0" timeOffset="199804.8528">4723 17147 101,'5'19'36,"-2"3"2,0-2-5,2 12-27,-2 1-2,3 11 0,-2-1-2,2 0-1,1 2-4,0-8-6,6-6-29,-2-10 0,1-10 1,2-16-2</inkml:trace>
  <inkml:trace contextRef="#ctx0" brushRef="#br0" timeOffset="200210.0553">4954 16797 36,'0'0'31,"0"0"2,0 0 0,-4 11-12,4-11-5,0 0-4,0 0-2,16-9-1,-3 1-3,7 2 1,2-5-3,5-1 0,3-4-2,1-2 1,-1 2-3,-3-2-1,-2 6-4,-4-6-7,-2 4-24,-1 2-1,-5 2 0,2-1 0</inkml:trace>
  <inkml:trace contextRef="#ctx0" brushRef="#br0" timeOffset="200608.2543">5849 16523 34,'-11'-10'25,"2"12"4,-10-2-5,-4 0-7,1 7-1,-5-1-1,4 11-1,-6-3-2,5 15-3,1-3-2,7 7-3,3-3 0,8 3-2,6-4 1,8 0-1,6-3 0,8-8-1,2-5 1,4-1 0,2-6 0,0-2-1,1-4-2,-2-2 0,-1-4-3,-3-6-2,0 5-9,-4-7-22,-4-3 0,0-6 1,-7-4-1</inkml:trace>
  <inkml:trace contextRef="#ctx0" brushRef="#br0" timeOffset="201060.4803">5738 15924 51,'0'0'31,"0"0"1,0 0 0,0 0-6,0 0-12,0 0-5,7 22-2,-8-3-3,3 7-1,-2 3-1,1 5 0,0 2-1,0 1-1,0-3 0,0-6-1,1-3-1,-2-10-4,3 1-10,-3-16-19,0 0 0,0 0 1,9-20-2</inkml:trace>
  <inkml:trace contextRef="#ctx0" brushRef="#br0" timeOffset="201307.6038">5943 15852 87,'0'14'33,"1"7"-1,-5 1 1,-2 4-24,1 7-6,-3 2-1,0 4-1,-1-3 0,3-3 0,0-4-2,0-6-1,5-5-4,1-18-5,0 0-18,0 0-3,0 0-2,7-22 0</inkml:trace>
  <inkml:trace contextRef="#ctx0" brushRef="#br0" timeOffset="201729.8148">5831 15409 66,'-11'-16'30,"-2"0"-1,4 6 2,9 10-20,-15-8-2,15 8-1,-14 16-1,10 7-2,1 2 0,3 8-2,3 3-1,4 1 0,4-1-1,4-3 0,5-7 0,4-8 0,2-11-1,3-11 1,-1-9 0,0-7 0,-3-6 0,-1-7 0,-8-3 0,-6-4 0,-7 0 0,-7 2-1,-9 2 1,-7 5 0,-6 8-1,-5 5-1,-3 11-1,-1 5-3,3 14-5,0 2-10,5 8-15,11 7 1,4 3-2,9 7 2</inkml:trace>
  <inkml:trace contextRef="#ctx0" brushRef="#br0" timeOffset="202442.1708">6168 16746 15,'-10'-14'22,"10"14"-4,-7-15-1,7 15 3,-5-14-2,5 14 0,0 0-1,-6-17-2,6 17-2,0 0-3,0 0-2,0 0-1,0 0-2,10 5 0,1 8-2,3 1-1,4 4-1,5 3 1,2 5-2,2-5 1,1 1-1,0-1 0,-4-1 0,-3-3 0,-4-6-2,-2 1-3,-15-12-4,18 7-18,-18-7-11,10-7 1,-10 7 0,10-25 1</inkml:trace>
  <inkml:trace contextRef="#ctx0" brushRef="#br0" timeOffset="202698.2988">6627 16687 83,'3'17'33,"-1"5"1,-3 4 0,-6-2-26,5 18-3,-3 0-1,1 7 0,-3 1-1,2 2 0,1-4-3,2-5 0,3-6-4,-1-11-2,6-3-8,-4-11-24,-2-12 2,15-2-1,-5-10 1</inkml:trace>
  <inkml:trace contextRef="#ctx0" brushRef="#br0" timeOffset="202924.4118">6801 16693 86,'11'17'33,"-11"2"0,0 9 1,2 9-28,-3-1-2,2 9-3,-1 4 1,0 2-1,1 0-3,-1-4-2,4-1-10,-4-8-22,2-11 1,1-11-1,-3-16 1</inkml:trace>
  <inkml:trace contextRef="#ctx0" brushRef="#br0" timeOffset="203119.5093">6599 16977 88,'0'0'35,"0"0"1,4 13-3,11-16-28,4 0-4,4 1-8,2-4-28,-3-4 0,1-2 0,-6-6-2</inkml:trace>
  <inkml:trace contextRef="#ctx0" brushRef="#br0" timeOffset="208174.0353">6716 17069 20,'0'0'19,"-9"9"-2,9-9 0,0 0-1,-10 12-2,10-12-2,0 0 0,0 0-1,0 0-1,0 0-1,0 0-1,-10-10 0,10 10-3,-9-21-1,6 7-2,-1-5 1,1-1-2,2-3 1,2-1-1,1-1 1,4 1-1,1 0 0,1 2 0,5 1 0,2 2 0,1 4 0,3 3-1,0 2 1,2 4-1,1 3 1,0 2-1,1 4 1,-3 0-1,1 2 1,-4-1-1,-1 1 0,-2 0-1,-3-2 1,-2 1 0,-9-4 1,9 2-1,-9-2 0,0 0 1,0 0 0,0 0 0,0 0-1,0 0 1,-10-12 0,1 7-1,-1-1 1,-1 0-1,-5 0 0,-2 3 0,-2 1 0,-2 5 0,-2 1 0,-2 5 0,2 6 0,-2 3 0,2 7 0,1 5 1,1 5-1,5 3 0,3 1 0,5 2 1,3-2-1,6-2 1,6-3 0,5-4 0,8-5 0,6-3 1,5-3-1,6-5 1,3-4-1,3-3 0,-1-3 0,-1-2-1,-3-3 0,-6 0 1,-5-2-1,-5 1-1,-5 0 1,-6-1 0,-10 3 0,11-1-1,-11 1 1,0 0-1,0 0 1,0 0-1,0 0 1,-13 7 0,13-7 0,-18 3 0,3-3 1,-3-3-1,-3-1 1,-3-2-1,-3-5 0,-1-2 1,-1-3-1,0-5 0,0-3 0,3-5 0,3 0 0,2-3 1,5 1-1,1 1 0,4 1 0,6 2 0,4 2 1,3 3-1,5 4 0,4 0-1,3 2 1,3 3 0,3 1-1,-1 4 1,2 3 0,-2 4-1,0 1 1,-2 4-1,-2 3 1,-3 0 0,-2 0-1,-1 0 1,-9-7-1,9 11 1,-9-11 0,0 0 0,0 0-1,0 0 1,0 0 0,0 0 0,-13-11 0,3 4 0,-2-1 0,-2 1-1,-4 1 1,0 1 0,-2 4-1,0 3 1,1 5 0,-2 5 0,4 4 0,2 5 0,4 4 0,5 5 1,6 2-1,5 1 1,7 0-1,5-1 1,6-4 0,3-3-1,2-4 1,1-5-1,2-7-1,-1-4 0,1-5-1,-1-9-3,1 2-3,-4-10-23,2-1-7,-1-4 0,-2-5 0</inkml:trace>
  <inkml:trace contextRef="#ctx0" brushRef="#br0" timeOffset="208521.2088">7428 16788 62,'2'15'34,"-2"2"-1,2 8 0,3 10-21,-5 2-6,3 11-1,-3 0-1,2 3 0,-1-3-3,0-2-1,2-6-3,-3-12-7,5-4-15,0-9-10,-5-15 0,12 7-1,-12-7 1</inkml:trace>
  <inkml:trace contextRef="#ctx0" brushRef="#br0" timeOffset="208783.3397">7648 16802 70,'0'0'35,"5"18"-1,-2 1-8,3 15-13,-4 2-6,2 13 0,-2 0-2,3 7-1,-3-2-1,3-3-1,-1-5-3,-2-12-2,4-3-5,-6-13-9,5-7-20,-5-11 0,0 0 0,0 0 1</inkml:trace>
  <inkml:trace contextRef="#ctx0" brushRef="#br0" timeOffset="209002.4493">7442 17105 74,'-14'7'37,"4"-3"-1,10-4 0,0 0-25,14-4-5,3-2-2,3-1-1,4 0-2,1 0-2,1-1-3,3 7-7,-7-4-23,1 1-2,-1 1-1,-4 1-1</inkml:trace>
  <inkml:trace contextRef="#ctx0" brushRef="#br0" timeOffset="209549.7228">7859 17152 49,'7'13'32,"-7"-13"2,13 10 0,-4-4-16,-9-6-9,21 3-4,-9-2 0,1 7-1,-4-1-1,0 5 0,-3 0-2,-2 4 0,-3-1 0,-3 2 0,-2 0-1,-3-1 1,-1-2-1,-1 0 2,0-4-2,9-10 1,-16 17 0,16-17 1,-9 8-2,9-8 2,0 0-2,0 0 1,0 0-1,0 0-1,12-13 1,-3 10-1,1-1 0,0 2 0,3 3 0,-1 0 1,1 4 0,1 3 1,-1 4-1,-1 0 2,-1 4-2,-1 0 2,-3 0-2,-4 2 1,-2-2 1,-2 2-1,-5-3 1,-3 1 0,-5-2 0,-1 0 0,-4-3-1,1 2-3,-2-5 3,1-1-2,3-1-3,-3-10-17,4-1-18,4-7 0,4-9 0,4-10 3</inkml:trace>
  <inkml:trace contextRef="#ctx0" brushRef="#br0" timeOffset="215380.6368">8968 17201 50,'0'0'31,"-15"11"2,15-11-9,0 0-11,9 1-3,6 1 0,2-4-2,8 4-2,3-4-1,5 3-2,2-2 0,3 0-1,-3-1-1,-1 1-1,-5 1-1,-5-2-2,-4 3-2,-7-4-4,1 5-14,-14-2-13,9-5 1,-9 5-1,-2-14 2</inkml:trace>
  <inkml:trace contextRef="#ctx0" brushRef="#br0" timeOffset="215622.7578">9204 17041 58,'0'0'33,"-15"15"-1,15-15-5,-2 28-14,1-10-4,4 11-1,-2 0-2,4 10 0,-2-1-2,2 2 0,-1 0-4,-1-8-1,2 1-7,-5-11-12,3-2-16,1-8 1,-4-12-2,15 2 2</inkml:trace>
  <inkml:trace contextRef="#ctx0" brushRef="#br0" timeOffset="216635.2638">10092 16952 32,'-5'21'30,"3"-10"3,3 5-2,2 12-13,-5-2-4,5 16-4,-6-2 0,3 8-4,-3-3-1,1 1 0,-2-8-3,1-3 1,-1-8-2,1-7 1,0-5-2,3-15 1,0 0-1,0 0 0,0 0 0,-6-21-2,6 1 1,-1-6-1,0-4 2,1-5-2,-2-2 2,1-3-2,1 2 3,-1-2-1,-1 5 1,3 4 1,-1 5 0,1 6 0,0 5 0,-1 15 0,0 0 0,14 3 0,-4 12-1,4 7 0,5 6 0,3 5-1,4 3 1,2 2 0,1-4-1,0-4 1,-3-6 0,-2-5 0,-3-6 0,-2-7 0,-5-7 0,-1-6 0,-5-5-1,-1-4 1,-3-7-1,-3-2 0,-1-7 1,-2-4-2,-1-4 1,-1 1 0,0-1-1,-1 1 0,3 6-2,-2 0-2,4 11-3,-3-3-9,7 10-22,0 5 2,-4 10-2,15-11 3</inkml:trace>
  <inkml:trace contextRef="#ctx0" brushRef="#br0" timeOffset="217012.4523">10670 16908 43,'0'0'32,"-9"-3"1,9 3-2,0 0-13,0 0-5,0 0-5,3 15-3,0 0-1,-2 6-1,3 8 0,-1 6-1,2 6 0,-1 4 0,1 3 0,0-3-1,0-4-1,-2-6 0,-1-7 0,1-5-5,-3-11-7,0-12-24,0 0 0,0 0 0,12-9 0</inkml:trace>
  <inkml:trace contextRef="#ctx0" brushRef="#br0" timeOffset="217290.5913">10843 16888 59,'0'0'33,"0"0"-1,0 0 1,3 28-19,-6-7-6,5 13 0,-3 3-2,3 11 0,-2 2-1,4 4 0,-1-2-2,1-3 0,1-7-3,-2-10-1,3-4-4,-4-10-3,5 0-12,-7-18-17,0 0 1,0 0-1,9-8 1</inkml:trace>
  <inkml:trace contextRef="#ctx0" brushRef="#br0" timeOffset="217503.6978">10705 17245 72,'-13'4'36,"5"-1"1,8-3-1,0 0-23,11-8-7,5 4-2,1-6-2,5 2-2,4 1-4,-1-3-5,5 7-11,-2 1-17,-4 1 2,0 1-2,-3 3 2</inkml:trace>
  <inkml:trace contextRef="#ctx0" brushRef="#br0" timeOffset="217951.9218">11045 17342 83,'0'0'37,"11"15"-1,-11-15-6,16 5-18,-1-1-5,-1-2-1,3 5-2,-2 2-2,0 4 1,-3 5-2,-1 3 1,-4 4-2,-4 2-2,-3 1 3,-5-1-3,-4 0 2,-5-4-3,-2-2 3,-3-4-3,-3-5 3,-1-3 0,-2-5 0,2-4 0,1-4 0,1-1 0,5-4 1,2-1 1,3-1-1,4-1 2,5 0-3,3 2 4,-1 10-4,13-20 3,1 13-2,4 0-1,5 3 0,4 1 1,4 3-1,0 1 0,0 0 0,-4 3-2,-1 0-1,-8-2-2,0 5-6,-18-7-27,12-3 0,-12 3 0,6-22 0</inkml:trace>
  <inkml:trace contextRef="#ctx0" brushRef="#br0" timeOffset="218493.1923">11417 17031 47,'-15'-9'27,"15"9"4,-8 2-2,8-2-17,-13 11-5,2 0 0,3 11-1,-3-1 1,4 9-1,-2-2-2,7 7 1,1-4-2,7-1 1,4-7-1,4-2 0,3-7-1,4-3 1,4-6 0,1-5-1,0-5-1,2-2 0,-1-4 0,-3-3 0,-4-2 0,-3-1-1,-4-3 1,-6 0-1,-4-1 1,-5 0-1,-3 1 0,-5 1 0,-3 2 1,-2 3-1,-2 3 0,-1 3 0,-3 3 0,2 5 0,1 2 0,2 2 0,1 2-1,3 0-1,4 2-2,8-8-3,-9 15-9,9-15-21,0 0 0,9 4 0,2-11 1</inkml:trace>
  <inkml:trace contextRef="#ctx0" brushRef="#br0" timeOffset="218870.3808">11919 16919 46,'0'0'31,"-11"1"2,11-1-2,0 0-13,-3 10-5,3-10-4,0 31-2,-1-9-1,3 12-1,-3 2-1,1 8 0,0 0-1,0 3-1,0-2-1,0-6 2,1-4-2,0-6 0,1-4-3,-1-8-1,2-1-3,-3-16-6,6 12-16,-6-12-9,11-3 2,-11 3-2,14-23 3</inkml:trace>
  <inkml:trace contextRef="#ctx0" brushRef="#br0" timeOffset="219164.5278">12147 16924 57,'3'-11'31,"-3"11"0,0 0 0,0 0-18,-7 24-3,1-3-3,2 12 0,-2 2-2,2 10 1,-3 2-2,5 5 0,-1-3-1,3-5 0,0-4-3,3-7 2,0-3-3,-1-8 0,1-4-4,-4-6-5,3 0-20,-2-12-6,0 0 1,-10 2-1</inkml:trace>
  <inkml:trace contextRef="#ctx0" brushRef="#br0" timeOffset="219381.6363">11874 17271 70,'0'0'36,"0"0"-1,0 0 1,15-7-20,2 5-9,1-5-3,2 2-2,0 2-2,-4-4-5,4 7-14,-4-4-17,-2 2 1,-1-2-2,-1 2 2</inkml:trace>
  <inkml:trace contextRef="#ctx0" brushRef="#br0" timeOffset="220316.1033">13286 17298 47,'-9'7'33,"0"-2"2,9-5-1,0 0-9,0 0-12,12 4-4,3-7-2,12 4 0,6-3-2,11 0-1,11-1 0,11 3-1,9-1-1,7 1-1,6 1 0,4 1 0,-1 1-1,0 0 0,-2-1 1,-6 2-1,-7-2 0,-6-1-1,-8-1 1,-6 0-1,-6 0-1,-11-1-1,-8 2-3,-10-4-1,-3 5-9,-18-2-23,0 0 2,-4-16-1,-9 5 1</inkml:trace>
  <inkml:trace contextRef="#ctx0" brushRef="#br0" timeOffset="220616.2533">14451 17097 69,'0'0'35,"0"0"-1,0 0 1,10-3-22,5 11-7,2-2-1,4 8-2,3 3 0,3 8 0,0 2-1,-1 4 0,-1 3-1,-4 3 2,-5-1-1,-3 3 1,-9-4-2,-8-1 2,-10-3-2,-9 0-1,-8-3-1,-7-5-4,-1 4-7,-3-10-28,2-5 2,4-7 0,10-9 0</inkml:trace>
  <inkml:trace contextRef="#ctx0" brushRef="#br0" timeOffset="221936.9133">16464 16842 41,'12'0'31,"-12"0"0,0 0 1,0 0-16,0 0-5,0 0-3,-15-6 0,1 13-2,-6 0-1,-5 7 0,-8 2 0,-6 9-1,-9 1 1,-6 9 0,-7 0-1,-1 3 0,-3-3-1,6-1-1,6-6-1,6-6-1,11-3-3,10-9-1,14-3-3,12-7-4,10-8-16,10-4-12,10-4 2,7-6 0,8-5 2</inkml:trace>
  <inkml:trace contextRef="#ctx0" brushRef="#br0" timeOffset="222337.1133">16550 16830 32,'0'0'29,"0"0"2,0 0-7,0 0-4,0 0-4,0 0-3,0 0-2,11 20-2,-1-7-2,10 10-1,3 3 0,10 9-1,5 0 0,7 5-2,3-1-1,3 1 0,1-5-2,-2-4 1,-3-5-1,-5-7-1,-6-4 0,-9-7-3,-4 0-3,-13-11-14,-10 3-16,0 0 0,-18-13-1,-6 7 1</inkml:trace>
  <inkml:trace contextRef="#ctx0" brushRef="#br0" timeOffset="223020.4548">15736 17249 18,'0'0'27,"-18"3"2,18-3 2,0 0-10,-4 11-5,9 3-1,-4-4-2,8 16-2,-5 1-3,5 15 1,-4 9-3,2 10-2,-3 2 0,2 6-1,-1 0 0,0 0-3,0-5 2,0-8-2,-1-9 5,3-8 1,-7-39-6,13 61 5,-13-61-1,9 37 0,-9-37 0,0 0 1,0 0-3,0 0-2,0 0 0,0 0 0,0 0 0,38 25 0,-38-25 0,0 0 0,47 7 0,-47-7 0,53 21-4,-19-2 4,5 3-4,4 3 0,5 5 0,4 2 1,3 3 3,2 0 0,-3-4-1,0-3 1,-5-4 3,-6-3 0,-4-6-3,-39-15-4,54 18-15,-54-18-20,0 0 0,29-35-4,-29 35-1</inkml:trace>
  <inkml:trace contextRef="#ctx0" brushRef="#br0" timeOffset="223607.7483">17076 17403 53,'11'-15'30,"-11"15"2,7-11-2,-7 11-16,0 0-3,0 0-3,7 11 0,-10 7 0,5 17-4,-5 8 2,4 9-4,-2 6 3,4 5-3,-1 2 1,3-2-2,1-1 1,1-9 0,2-7 3,0-7 1,-9-39-1,15 59 1,-15-59-2,0 0-4,15 44 5,-15-44-5,0 0 1,0 0-5,0 0 5,0 0 0,0 0 0,0 0 2,0 0-3,-33 36 0,33-36-2,-48 31 2,13-7-3,-5 4-1,-5 5 2,-3 2-2,-2 0 5,3 0 0,5-5-2,2-3 4,8-7-4,1-7-4,31-13-21,-37 1-15,37-1 0,-29-46 0,18 8 1</inkml:trace>
  <inkml:trace contextRef="#ctx0" brushRef="#br0" timeOffset="223990.9398">16006 17447 71,'0'0'36,"-8"1"0,8-1 2,0 0-21,0 0-5,19-11-5,-6 1-1,6 0-2,0-3-2,4-1-2,0-1 0,1-1-5,1 4-1,-8-4-8,3 6-23,-6 3-2,-2 5 2,-12 2-1</inkml:trace>
  <inkml:trace contextRef="#ctx0" brushRef="#br0" timeOffset="224231.0598">16142 17823 77,'9'15'37,"5"-4"0,4-4-1,-3-8-26,12 0-5,-1-2-2,3 0-2,-1 0-4,-3 0-5,5 2-21,-4-5-7,-2-1-1,-1-4 0</inkml:trace>
  <inkml:trace contextRef="#ctx0" brushRef="#br0" timeOffset="224487.1878">16768 17542 82,'0'22'34,"5"4"-1,-1 2 0,-2-1-23,7 6-9,0 1 0,2-1-5,1-2-2,-4-7-11,3-8-17,0-6-1,-1-9-1,2-8 2</inkml:trace>
  <inkml:trace contextRef="#ctx0" brushRef="#br0" timeOffset="224870.3793">17050 17256 46,'0'0'32,"0"0"1,0 0-4,0 0-9,13 5-4,-4-15-4,12 4-2,1-9-2,8 0-3,6-5-1,5 0-2,-1-3-1,0 2-1,-2 0-1,-5 2-1,-4 5-2,-7-2-4,-4 11-8,-6-4-21,-3-2 0,0 0 0,-2-2 1</inkml:trace>
  <inkml:trace contextRef="#ctx0" brushRef="#br0" timeOffset="225277.5828">18043 16827 18,'0'-21'25,"0"21"0,-14-24 5,3 11-14,1 1-3,-2 2-3,1 5 1,-5-1-4,1 10 0,-5-2 1,4 11-4,-3-1 0,4 10-2,-2-2 2,5 8-2,1-1 2,8 5-1,3 0 1,8 1-1,4-5 0,8-3 0,4-6-1,7-5 0,3-7-1,2-7-2,2-5-2,-5-9-3,3 5-9,-7-10-22,-5-2 0,-6-2 0,-6-3 1</inkml:trace>
  <inkml:trace contextRef="#ctx0" brushRef="#br0" timeOffset="225909.8988">17957 16101 38,'0'0'28,"0"0"3,0 0-7,0 0-7,1 11-4,-1-11-3,0 0 0,-3 10-3,4 3-1,-2 4-2,1 6-1,0 6 0,1 7 0,-2 3-1,1 2-1,0 0 0,1-3 0,0-5-1,-1-5-1,2-6-2,-3-9-3,4-2-5,-3-11-16,0 0-7,3-11-1,1-4 0</inkml:trace>
  <inkml:trace contextRef="#ctx0" brushRef="#br0" timeOffset="226172.0298">18105 16162 51,'10'-10'29,"-10"10"3,0 0-1,0 0-18,0 0-5,-1 16 0,1 5-2,-3 4-2,3 5 0,-2 4 0,2 2-1,0-1-1,1-4-1,0-4-1,0-7-3,1-4-2,-2-16-9,0 0-20,0 0 0,-9-15-1,9-3 1</inkml:trace>
  <inkml:trace contextRef="#ctx0" brushRef="#br0" timeOffset="227992.9398">17864 15594 10,'0'0'13,"0"0"-1,0 0 1,0 0-1,0 0 0,0 0-1,0 0 1,0 0-1,0 0-1,0 0-1,0 0 0,0 0-1,0 0-1,0 0-1,0 0 0,8 13-2,-8-13 1,3 14-1,0-2-1,0 6 0,0 4 0,3 6 1,-2 2-2,3 4 1,-2-1-1,2-2 0,-3-4-1,1-3 1,-2-7-1,-1-5 0,-2-12 0,2 12 1,-2-12 0,0 0 0,-4-14 0,1 3 0,0-4-1,-1-4 0,-1-3 0,1-3-1,-1-1 0,2-4 0,-1 2 0,1 0 0,1 3 0,-1 1 0,3 3 0,0 3 0,2 1 0,1 6 0,1 0 0,-4 11 1,10-11-1,-10 11 0,11 0 0,-11 0 0,14 12 0,-6 2 1,1 3-1,3 3 0,-1-1 0,3 5 0,0-1 0,0-2 0,0 0 0,-1-5 0,-1-2 0,-2-4 1,-10-10 0,15 14 0,-15-14 0,10 0 1,-10 0 0,6-14-1,-3 3 1,1-2 0,0-2-1,-2-3 0,1-3 0,0 0-1,0 0 1,0 0 0,-2 0-1,1 3 1,-1 2-1,0 2 1,0 1-1,-1 13 0,1-19 0,-1 19 0,3-14 1,-3 14-1,3-10 0,-3 10 0,0 0 0,4-11 0,-4 11 0,0 0 0,0 0 0,0 0 0,0 0 0,0 0 0,0 0 1,0 0-1,0 0 0,0 0 0,0 0 0,0 0 0,0 0 1,0 0-1,0 0 0,0 0 0,0 0 0,0 0 0,0 0 0,0 0 1,0 0-1,0 0 0,0 0 0,0 0 0,0 0 0,0 0 0,0 0 0,0 0 0,0 0 0,0 0 0,6-10 1,-6 10-1,0 0 0,0 0 0,4-13 0,-4 13 0,0 0 0,0 0 0,4-12-1,-4 12 0,0 0 0,0 0-3,4-12-2,-8 2-15,4 10-17,-1-20 0,0 4 1,3-1-1</inkml:trace>
  <inkml:trace contextRef="#ctx0" brushRef="#br0" timeOffset="230385.1353">18354 15577 10,'0'0'22,"-9"6"1,9-6-2,0 0-2,0 0-2,0 0-1,10-3-1,0 3-2,0-6-2,7 5 0,1-6-4,5 2-1,3-2-2,3 1-1,0 0 0,1 0-1,-4 1 0,0 0-1,-5 0 0,-2 2-1,-6 0 0,-3 1-1,-10 2-2,0 0-1,9-7-4,-9 7-6,0 0-13,-5-14-6,5 14-2,1-17 3</inkml:trace>
  <inkml:trace contextRef="#ctx0" brushRef="#br0" timeOffset="230926.4058">18836 15219 40,'-2'14'26,"2"-14"2,-5 15 1,2-3-11,0 2-8,2 8 0,-2 3-1,4 8-2,-1 0-1,5 3-2,1-1-2,4 0 1,1-6-1,2-1 0,2-8 1,4-3-1,0-7 1,1-3-1,0-6 0,0-4 0,-1-4-1,0-5 1,-2-2-1,-1-3-1,-3-4 1,-2-4-1,-3-1 2,-2-2-2,-4-2 2,-3 0-2,-5-1 2,-3 2-2,-2 0 1,-5 6 0,-4 3-2,-3 5 1,-2 4 0,-2 6 0,-1 5 0,-2 4-1,4 3 1,1 2-2,5 3-1,3-4-3,7 5-5,10-13-7,-6 13-15,6-13-1,18 5-1,-1-7 2</inkml:trace>
  <inkml:trace contextRef="#ctx0" brushRef="#br0" timeOffset="231227.5563">19155 15163 52,'0'0'26,"9"-1"3,-9 1 0,0 0-13,12 7-5,-7 3-1,3 10-3,-1 2-2,3 9 1,-4 3-3,4 5-1,0-1-2,-1 0 1,-1-4-2,0-4 0,-2-4-3,-2-7-1,2-4-4,-6-15-11,0 0-11,10 4-1,-5-16 0,5-5 1</inkml:trace>
  <inkml:trace contextRef="#ctx0" brushRef="#br0" timeOffset="231507.6963">19385 15079 79,'0'0'31,"0"0"0,-10 5 2,10-5-21,2 28-4,-1-4-3,3 6-2,-1 4 0,2 7 1,-1 1-3,2 3 1,0-6-2,0-1 0,-1-6-2,0-5 0,-1-2-3,-3-10-4,3-1-10,-4-14-15,-4 10 0,4-10 0,-10-10 2</inkml:trace>
  <inkml:trace contextRef="#ctx0" brushRef="#br0" timeOffset="231693.7893">19238 15399 67,'0'0'33,"-11"0"-1,11 0 1,14-4-15,-3-5-8,8 3-3,-1-3-3,3 1-4,1 1-3,-1-2-20,-1 1-9,3 1-1,-4-6-1,0 2 0</inkml:trace>
  <inkml:trace contextRef="#ctx0" brushRef="#br0" timeOffset="233813.8488">18323 16948 0,'-10'1'22,"10"-1"2,0 0-2,0 0-2,0 0-3,0 0-1,0 0-1,0 0-2,0 0-2,0 0-1,0 0-2,0 0-2,5 10-1,-5-10-1,0 0 0,0 0-1,8 13 1,-8-13-2,19 22 1,-5-9 0,6 7-1,2 0 0,6 3 0,5 1-1,3 0 1,3-2-1,0-2 0,-2-1-1,-1-5 1,-3-2-2,-4-4 0,-6-1-1,-8-6-4,1 4-6,-16-5-26,12-7 1,-12 7-1,6-18 1</inkml:trace>
  <inkml:trace contextRef="#ctx0" brushRef="#br0" timeOffset="234304.0938">19146 17199 47,'0'0'29,"-8"-6"1,8 6 1,0 0-18,-13-11-4,13 11-3,-14-4 1,14 4-1,-18 4 0,8 5-1,-3-2 0,3 7-1,-3 0 0,3 4 0,1 2-1,4 3 0,1 0 0,5 1 1,4-1-2,4 1 2,4-3-2,6 1 1,2-5-2,2-1 0,4-5-1,-2-5-2,0 0-4,-4-9-6,2-3-23,-5-6-4,-2-4 1,-3-7 0</inkml:trace>
  <inkml:trace contextRef="#ctx0" brushRef="#br0" timeOffset="234567.2253">19414 17118 55,'0'0'32,"0"0"0,0 15 2,3-1-16,-4-3-8,5 12-1,-3 2-2,3 10-1,-2 2 0,3 5 0,-1-2-4,1-2-1,0-2-4,-3-9-2,4 0-12,-5-12-19,-1-15 0,0 0-2,9 0 3</inkml:trace>
  <inkml:trace contextRef="#ctx0" brushRef="#br0" timeOffset="234830.3568">19591 17138 63,'0'0'34,"-3"13"0,2-1 0,-1 0-17,6 14-7,-3-1-3,4 10 1,-2-2-3,3 5 0,0-3-3,1-3-1,0-2-4,-1-9-1,3 0-6,-9-21-11,6 16-15,-6-16-1,0 0 1,1-12 1</inkml:trace>
  <inkml:trace contextRef="#ctx0" brushRef="#br0" timeOffset="235049.4663">19535 17395 44,'-11'1'31,"11"-1"2,-12 0 2,12 0-14,0 0-4,-1-12-5,10 9-3,-9 3-1,20-13-4,-6 6-1,3-1-3,2 1-1,-1-3-5,5 8-6,-8-5-22,1 2-1,-1 1-2,-2-1 1</inkml:trace>
  <inkml:trace contextRef="#ctx0" brushRef="#br0" timeOffset="235574.7288">19746 17384 51,'0'0'32,"15"12"1,-4-10 1,4-4-13,4 5-11,-5 1-3,4 3-1,-4 1-2,-2 4 1,-3 1-2,-4 3-1,-4 2-1,-3-1 1,-4-1-1,-2 0 0,-2-4 0,0 1 0,0-3 0,1-3 0,9-7-1,-11 9 0,11-9 1,0 0-1,0 0 0,10 6 0,0-5 0,3 1-3,2 2 3,3 0-3,1 5 3,0 1-3,-2 5 3,1 2-3,-5 0 3,0 4 0,-4 0 0,-3 0 1,-4-1-1,-2-4 0,-3-3 1,-5 0 0,-3-5-1,-2-2 1,-3-2 0,-3-2 0,1-2-1,-1-1-1,0-2 0,0-2-3,4 1-5,-2-4-17,7-5-12,3-3 2,5-8-2</inkml:trace>
  <inkml:trace contextRef="#ctx0" brushRef="#br0" timeOffset="235995.9393">20590 17031 73,'0'0'36,"0"0"0,0 0 1,11 15-21,4-20-6,12 7-3,3-5-2,6 3-1,1-1-2,2 0-2,1 2-3,-6-6-5,1 9-19,-8-9-11,-6-2 1,-5-4-1,-6-3 1</inkml:trace>
  <inkml:trace contextRef="#ctx0" brushRef="#br0" timeOffset="236237.0598">20809 16873 60,'0'0'33,"-7"21"1,6-7-1,3 1-8,4 12-17,-4 2-2,2 10-1,-2 0-1,3 6-2,-1-2-2,0-7-6,4-1-17,-2-9-14,0-11 2,-6-15-2,15 4 1</inkml:trace>
  <inkml:trace contextRef="#ctx0" brushRef="#br0" timeOffset="236583.2328">21705 16816 59,'10'0'33,"-10"0"-1,0 0 3,-9 21-15,1-8-10,4 10-3,-5 5-1,3 11-1,-1 1-1,2 6 0,-1-2-3,2-2-2,3-4-3,-2-11-4,5-2-14,-1-12-14,-1-13 0,0 0-1,13-16 2</inkml:trace>
  <inkml:trace contextRef="#ctx0" brushRef="#br0" timeOffset="236815.3488">21799 16777 65,'0'0'35,"0"0"-1,6 18 3,-1 5-21,-3 2-7,4 12-2,-2 4-2,2 7-1,-3 0-1,1 1-2,0-4-3,-4-9-5,4-4-22,-5-11-7,-1-11 0,2-10-1</inkml:trace>
  <inkml:trace contextRef="#ctx0" brushRef="#br0" timeOffset="237022.4523">21694 17043 71,'-7'19'37,"7"-19"-1,11 11 1,1-16-13,10 5-18,1-2-5,3-4-5,6 5-19,-4-4-13,0-2 0,-3 0-1,-4-1 1</inkml:trace>
  <inkml:trace contextRef="#ctx0" brushRef="#br0" timeOffset="237373.6278">21943 17144 73,'6'17'33,"2"-5"0,6-4 1,6-1-21,-4-6-8,4 4 0,-6-3-1,0 4 0,-14-6-1,13 15 0,-15-3-1,-2 3 0,-7 2 1,0 1-1,-3 1 1,1 2 1,-1-4-2,4 1 2,2-3-2,5-2 1,4-3-1,6 1 0,3-4-1,5-1 0,2-3-1,2-2-1,3-2-1,0-5-4,4 2-5,-7-14-17,5 2-11,-2-5 0,0-5 0,-3-3 1</inkml:trace>
  <inkml:trace contextRef="#ctx0" brushRef="#br0" timeOffset="237740.8113">22326 16895 72,'0'0'33,"0"0"0,0 0-4,-11 34-13,3-11-7,3 11-1,-2 0-2,5 6 0,1-4-2,7 1 0,2-7-1,8-6-1,4-5 0,5-6-1,3-6 1,3-4-2,2-8 1,1-3 0,0-7-1,-3-5 0,-5-7 0,-6-5 0,-5-6 0,-8-3 0,-9 1 0,-9-2-1,-7 1 2,-9 2-1,-4 7 0,-4 6 0,-2 8-1,-2 9-2,2 11-6,-3 4-28,6 7-2,10 2 2,9 0-3</inkml:trace>
  <inkml:trace contextRef="#ctx0" brushRef="#br0" timeOffset="239373.6273">17681 18355 43,'0'0'37,"0"0"2,0 0 0,0 0-12,0 0-9,0 0-5,0 0-4,25 37-3,-25-37-2,-4 56-3,3-17-1,4 6 1,2 3-1,4-4 1,4-4-1,-13-40 1,42 49-2,-13-40 2,1-10 0,1-11-1,0-8 2,-31 20 1,53-56-2,-53 56-5,35-65 6,-35 65 1,10-65-1,-10 65 0,-15-53-6,15 53 5,-34-36-6,34 36 5,-46-13-5,46 13-1,-48 13 5,48-13-1,-42 30 1,42-30-10,-29 48-16,29-48-11,0 0 1,-9 41-1,9-41-4</inkml:trace>
  <inkml:trace contextRef="#ctx0" brushRef="#br0" timeOffset="239628.7548">18455 18318 101,'0'0'40,"4"35"3,-4-35-7,0 0-21,-52 54-16,52-54 2,-54 71-1,23-28 0,0 2 0,5-5-2,4 0-2,22-40-6,-33 63-10,33-63-19,0 0-1,0 0 0,0 0 1</inkml:trace>
  <inkml:trace contextRef="#ctx0" brushRef="#br0" timeOffset="239855.8683">18188 18397 72,'0'0'42,"0"0"0,0 0-4,0 0-10,32 29-22,-32-29 1,36 30-3,-36-30-3,42 45-1,-42-45-3,40 52 3,-40-52-11,36 48-12,-36-48-19,32 23 0,-32-23 1,29-4 1</inkml:trace>
  <inkml:trace contextRef="#ctx0" brushRef="#br0" timeOffset="240057.9693">18525 18459 110,'0'0'42,"0"0"-3,26 58-9,-26-58-25,0 46-3,0-46-3,5 60-2,-5-60-2,8 62-11,-8-62-22,18 36 1,-18-36-1,0 0-1</inkml:trace>
  <inkml:trace contextRef="#ctx0" brushRef="#br0" timeOffset="241074.4773">18788 18506 75,'-22'37'39,"22"-37"1,0 0-1,0 0-22,0 0-10,-9 41-2,9-41-1,5 41 0,-5-41-2,4 49-5,-4-49 6,3 46-1,-3-46-1,0 0-1,1 35 0,-1-35 0,0 0 1,0 0 3,0 0-4,0 0 0,3-52 0,-3 52-1,9-41 1,-9 41-4,16-44 6,-16 44 0,0 0-5,30-43-1,-30 43 4,0 0 1,33 6-1,-33-6 4,0 0-6,27 51-1,-27-51 7,11 46 0,-11-46-4,7 38 0,-7-38 1,0 0-2,0 0 1,3 35 0,-3-35 0,0 0-1,0 0 1,0 0-1,11-47 1,-11 47-1,16-43 4,-16 43-7,25-46 7,-25 46-6,30-38 6,-30 38-6,29-21 3,-29 21-3,0 0 1,30 21 1,-30-21-1,0 0 5,16 56-7,-16-56 5,8 45-6,-8-45 2,9 38-10,-9-38-1,11 35-11,-11-35 1,0 0-1,0 0 2,36 36 6,-36-36 7,0 0 9,43 4 10,-43-4 9,39-13 3,-39 13 1,46-20 2,-46 20-3,52-30-4,-52 30-4,48-36-3,-48 36-3,40-37-2,-40 37-1,27-37-2,-27 37 2,7-40 0,-7 40-1,-9-35 0,9 35-3,0 0 0,-41-33-3,41 33 0,-36 0 1,36 0-5,-34 24 6,34-24-5,-23 44 5,23-44 6,-6 58 0,6-58-1,14 60-3,-14-60 5,33 54-6,-33-54 2,41 42-2,-41-42 0,41 19 0,-41-19 0,37-4-5,-37 4-6,30-27-21,-30 27-11,20-63 5,-14 25 1,-4-8-6</inkml:trace>
  <inkml:trace contextRef="#ctx0" brushRef="#br0" timeOffset="241278.5793">18782 18020 108,'-38'5'41,"7"-4"0,12-4-2,9-8-33,10 11-13,5-14-37,6 4-2,1-7 5,2-4 0</inkml:trace>
  <inkml:trace contextRef="#ctx0" brushRef="#br0" timeOffset="256578.2253">1340 11661 11,'-8'-1'17,"8"1"1,0 0 0,0 0 0,-9 0 2,9 0-1,0 0-1,0 0-2,0 0 1,0 0-4,0 0-2,0 0-3,0 0-1,0 0-2,0 0-2,0 0-1,0 0 0,0 0-2,0 0 1,0 0-1,0 0-1,0 0-2,0 0-3,0 0-8,0 0-12,-3-11-9,3 11 1,0 0-1,16-11 2</inkml:trace>
  <inkml:trace contextRef="#ctx0" brushRef="#br0" timeOffset="257059.4658">1518 11638 49,'-5'10'29,"5"-10"4,0 0-1,0 0-7,-11 3-6,11-3-6,0 0-3,0 0-3,0 0-2,0 0-3,0 0-1,-10 3-1,10-3-3,0 0-2,0 0-5,0 0-13,0 0-12,0 0 2,14-14-3,2 12 1</inkml:trace>
  <inkml:trace contextRef="#ctx0" brushRef="#br0" timeOffset="262192.0308">2505 11609 31,'0'0'26,"0"0"3,0 0-1,0 0-7,0 0-6,0 0-2,0 0-3,0 0-2,0 0-3,0 0-1,0 0-1,0 0-1,0 0 0,0 0-1,0 0 0,0 0-3,0 0-1,0 0-7,0 0-10,0 0-10,0 0-1,0 0-1,0 0 1</inkml:trace>
  <inkml:trace contextRef="#ctx0" brushRef="#br0" timeOffset="262588.2288">2624 11667 78,'0'0'34,"15"7"0,-15-7 0,0 0-8,0 0-21,0 0-1,-12 9-3,12-9 0,-12 8-1,12-8 0,-10 9-2,10-9-9,14 9-22,-6-14-2,6 2 1,-3-11-1</inkml:trace>
  <inkml:trace contextRef="#ctx0" brushRef="#br0" timeOffset="270971.4183">4452 12182 41,'0'0'25,"-11"-4"2,11 4-2,0 0-5,0 0-3,0 0-4,0 0-1,0 0-2,9-1-2,8 1-1,3-1-3,6 1-1,3 0-2,4 2-1,0-1-1,0 2-2,-1-1-6,-5 0-7,-4-3-17,-1 6 1,-7-7 0,-1 0-1</inkml:trace>
  <inkml:trace contextRef="#ctx0" brushRef="#br0" timeOffset="271227.5463">4654 12071 87,'-15'1'32,"15"-1"-1,0 0 3,-11 0-23,11 0-3,4 15-3,-1 0-1,-3 4-1,0 6-2,0 3-1,-2 2-4,2 4-5,-3-3-17,1-3-7,5-2 0,0-10 0,8-3 1</inkml:trace>
  <inkml:trace contextRef="#ctx0" brushRef="#br0" timeOffset="271904.8848">5495 12094 6,'14'-4'8,"-2"4"3,-12 0 1,9-11-11,-9 11 2,0 0 6,0 0 3,0 0 1,1-12 0,-1 12-1,0 0 0,0 0-1,0 0 0,0 0-2,0 0-1,0 0 0,0 0 0,0 0 1,0 0-2,0 0-1,0 0-1,-10 10-1,10-10 1,-14 11-2,5-2 1,-4-1-2,2 2 2,-5 2-2,3 1-1,-1 0 1,1 1-1,0 0 0,1 2 0,-3-1 1,3 1-2,-1-2 1,0 2 0,1-2 0,0 0 0,1 0 0,3-3 0,1 1 0,2-2-1,5-10 0,-6 19 1,6-19 0,-2 20 0,2-20 0,3 19 0,2-9 0,1 1 0,2-2 0,4 2 0,2-2-1,3-1 0,5-1 1,2-2-1,3-2-1,1-2 1,1 1-2,-4-5-2,1 2-2,-7-8-7,0-1-18,-4 1-5,-8-5 0,0-1 0</inkml:trace>
  <inkml:trace contextRef="#ctx0" brushRef="#br0" timeOffset="272252.0582">5278 11723 77,'0'0'29,"0"0"0,0 0 0,0 0-19,5 13-4,-3 7-2,-3 3-1,2 7 0,-3 1-2,2 1-1,0 0-6,-2-5-8,1-9-12,4 0-4,-3-18 0,9 8-2</inkml:trace>
  <inkml:trace contextRef="#ctx0" brushRef="#br0" timeOffset="272468.1663">5424 11709 82,'0'0'31,"0"0"0,1 13 1,-2 2-21,-3-1-4,2 4-3,-1 1-3,0 2-1,1 0-4,-1-5-7,2-4-13,1-12-7,-1 11 0,1-11-1,0-14 1</inkml:trace>
  <inkml:trace contextRef="#ctx0" brushRef="#br0" timeOffset="272776.3203">5365 11442 71,'-15'-10'30,"6"16"-1,-4 0-1,3 6-16,7 5-5,0 1-1,7 2-1,3-4 1,6 0-4,2-6 1,5-6 0,0-4 0,1-4-1,-1-6 1,-2-5-1,-4-2-1,-4-2 2,-6-1-2,-3 1 0,-4 3-1,-4 3-1,-4 7-5,-4 3-6,2 7-22,0 12 1,0 0 0,5 7-1</inkml:trace>
  <inkml:trace contextRef="#ctx0" brushRef="#br0" timeOffset="273110.4873">5760 12379 72,'4'18'34,"9"1"0,1-1 2,7-4-8,5 7-16,1-1-6,4 3-3,-2-2-2,-1-2-4,0 4-4,-4-8-6,-1-2-16,-4 2-6,-7-8 1,-3 0-1</inkml:trace>
  <inkml:trace contextRef="#ctx0" brushRef="#br0" timeOffset="273551.7077">5117 12462 75,'-15'8'33,"-5"0"1,-2 6 1,-1 8-16,-8 2-8,2 10-1,-7 2-3,0 5-2,1 4-11,-2 1-25,2-10-5,5-5 2,2-14-1</inkml:trace>
</inkml:ink>
</file>

<file path=ppt/ink/ink4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40:18.130"/>
    </inkml:context>
    <inkml:brush xml:id="br0">
      <inkml:brushProperty name="width" value="0.05292" units="cm"/>
      <inkml:brushProperty name="height" value="0.05292" units="cm"/>
      <inkml:brushProperty name="color" value="#7030A0"/>
    </inkml:brush>
  </inkml:definitions>
  <inkml:trace contextRef="#ctx0" brushRef="#br0">7680 7709 45,'5'-13'26,"-8"1"1,3 12-1,-1-16-11,-5 4-3,-1 2-3,-4-3-1,-1 1-2,-5 2-1,-1-1-2,-7 3 0,1 2 0,-5 3 0,-1 4-1,-3 3 0,-3 9 0,-1 2 1,4 8-1,1 2 0,2 6 1,7-1 0,6 3 0,7-4-1,10 1 1,8-3-1,7-2 0,6-6 0,9-2-1,2-4-2,1-9-4,7 3-5,-4-9-8,1-4-11,1-2-4,-4-7 0,1 1-1,-4-7 3</inkml:trace>
  <inkml:trace contextRef="#ctx0" brushRef="#br0" timeOffset="255.1275">7878 7698 51,'9'0'28,"-9"0"3,0 0 0,14 0-10,-5 0-4,1-2-4,7 3-3,-2-3-3,6 2-3,1 1-2,2 0-2,1 3-2,-4-3-4,0 5-10,-2 1-13,-7-5-3,3 5 1,-15-7-2</inkml:trace>
  <inkml:trace contextRef="#ctx0" brushRef="#br0" timeOffset="504.252">7976 7838 77,'-7'15'31,"-2"-9"1,9-6 0,0 14-17,0-14-6,16 5-2,-5-4-1,4 3-2,0-4-2,2 2-2,0-1-3,-1-1-2,0 1-7,-3-2-10,-2-1-10,4 1 0,-3-6 0,4 1 1</inkml:trace>
  <inkml:trace contextRef="#ctx0" brushRef="#br0" timeOffset="903.4514">8503 7726 52,'0'0'25,"-22"1"3,11 4-4,-5 4-10,-2 4 0,1 4 1,-1 1-3,6 6-1,1-5-3,8 5-1,5-4-2,9-1 0,4-5-2,10-3 1,2-9-1,8-1 0,-2-4-1,1-5 0,-5-5 0,-1-2-1,-9-4 0,-5-1 0,-8-1-2,-11-2-1,-7 2-2,-9-1-2,-5 4-3,-12-3-6,-2 7-10,-8 4-11,-11-2 3,1 7 0,-8-4 2</inkml:trace>
  <inkml:trace contextRef="#ctx0" brushRef="#br0" timeOffset="1308.6539">6767 7078 75,'0'0'30,"10"0"1,-10 0 0,11 7-21,3 7-3,1 4 0,4 4 0,0 4-2,3 2-2,4 3-4,1-3-4,2 3-11,1-2-16,-3-6 0,5 5 1,-2-6-2</inkml:trace>
  <inkml:trace contextRef="#ctx0" brushRef="#br0" timeOffset="1609.8045">7251 8044 82,'-10'22'33,"-7"-1"1,0 10 1,-4 4-18,-8 0-6,1 9-1,-7-5-5,4 2-4,1 1-10,2-3-23,5-14-3,10-5 1,13-20-2</inkml:trace>
  <inkml:trace contextRef="#ctx0" brushRef="#br0" timeOffset="4250.124">10533 7636 10,'0'0'18,"0"0"-1,0 0-1,4-14 0,-4 14 1,0 0-2,0 0-3,0 0-2,0 0-2,0 0 0,0 0-1,-1 26-1,-1-4-1,1 7 0,-1 4-1,2 7 1,-1 1 0,2 1-1,-1-5 1,1-3-1,0-10-1,0-3 1,0-7-1,-1-14 1,0 0-1,0 0-1,2-16 0,-1-4-1,-1-7 0,0-4 0,1-7-1,-1-2 0,0 0 0,0 1 0,0 3 1,-1 4-1,1 7 0,0 3-1,1 10 1,-1 12 0,8-2 0,2 12-1,2 8 1,5 4 0,2 3 0,4 4 0,0 0 0,2-3 0,-4-4 1,0-4-1,-4-4 1,-1-4 1,-6-9 0,0-5-1,-2-7 1,-2-3 1,-3-7-1,0-3 0,-4-5 0,-2-5-1,-1-1-1,-2 0 0,-2 5-1,0 1-2,3 5-1,-3 2-4,6 9-6,2 13-15,-3-14-6,12 13 0,-1-1 0,7 3 2</inkml:trace>
  <inkml:trace contextRef="#ctx0" brushRef="#br0" timeOffset="4514.256">10989 7528 93,'0'0'30,"0"0"0,0 11 0,0-11-23,-1 21 0,0-4 0,3 7 0,-3 6-3,4 5 1,-2 3-2,1 4 0,1-2-2,0-3-2,2-3-2,-3-8-2,4-3-9,-1-7-19,-5-16-1,14-7 1,-8-13-1</inkml:trace>
  <inkml:trace contextRef="#ctx0" brushRef="#br0" timeOffset="4747.3725">11191 7478 79,'-6'10'31,"5"15"1,-6-1 2,0 6-22,3 8-3,-2 2-2,4 2-1,-1 0-4,3-3 1,3-4-5,1-6-1,3 1-8,-3-12-7,2-6-14,1-2 0,-7-10 0,0 0-1</inkml:trace>
  <inkml:trace contextRef="#ctx0" brushRef="#br0" timeOffset="4942.4699">11042 7773 100,'-10'5'33,"0"-5"0,10 0 2,0 0-26,0 0-3,22 0-3,-4-4-3,1-1-4,6 2-6,-2-5-8,3 0-16,3 3 1,-6-3 0,0 5 0</inkml:trace>
  <inkml:trace contextRef="#ctx0" brushRef="#br0" timeOffset="5394.696">11310 7895 72,'11'18'30,"-11"-18"0,19 8-1,-2-2-14,-1 0-2,7 8-3,-4-1-3,3 7-3,-3-1 0,-2 7-2,-4-1-1,-4 0 0,-7 0-1,-6-3 1,-6-3 0,-4-4 0,-5-4 0,-2-2 0,-4-5 0,2-1 0,-1-5 0,2-1 0,4-3 0,3-1 0,4-1 1,11 8-1,-9-16 1,9 16-1,8-14 1,2 9-1,6 1-1,3 3 1,4 2-1,1 1 0,1 2-2,0-1-1,1 2-6,-6-5-14,1-1-12,2 0 0,-4-9 1,4-1-2</inkml:trace>
  <inkml:trace contextRef="#ctx0" brushRef="#br0" timeOffset="6093.045">11696 7565 34,'0'0'20,"4"-13"2,-4 13 1,0 0-11,0 0-3,9 4 1,-9-4 1,0 0 1,0 0-2,4 21 2,-4-10-3,2 9 1,-3 1-3,3 7 0,-2 2-3,2 5 0,-2-3-1,1 0 0,-1-5-1,0-3-1,-1-6 1,1-3 0,0-15 1,-2 13-1,2-13-1,0-13 1,0-1-1,2-5 0,-1-4 0,1-5-1,0-5 1,1 2-1,0 0 0,-1 6 0,0 4 0,-1 4 0,-1 17 1,4-10-1,-4 10 1,8 23-1,-1-2 1,2 7 0,6 2-1,3 4 1,3-2 0,0-3 0,2-6 0,0-4 0,-3-9 0,0-6 0,-3-10-1,-4-8 1,-3-3 1,-2-8-2,-3-3 0,-3-6 0,-1-3-2,-4-5 0,-1 3-1,-3 0-3,1 6-2,-2-1-6,5 7-10,0 6-13,1 1 1,5 9 1,0-1 0</inkml:trace>
  <inkml:trace contextRef="#ctx0" brushRef="#br0" timeOffset="6351.174">12223 7472 98,'13'8'31,"-1"6"1,-10-4 0,-6 4-21,0 9-5,-5 1 0,0 9 0,-1 2-1,0 7 0,1 0-1,3 0 0,2-5-4,2-3-2,5-4-4,-1-10-6,7-8-18,3-7-6,-1-14 1,5-3-1,0-14 2</inkml:trace>
  <inkml:trace contextRef="#ctx0" brushRef="#br0" timeOffset="6568.2825">12423 7416 72,'7'-11'33,"-6"22"-1,-6 6 3,3 9-8,0 10-18,-6 5-2,3 8 0,-2 1-4,3 4-2,3 0-3,-1-7-3,6 0-9,-2-10-12,1-9-8,3-4 0,-6-24 0,7 14 1</inkml:trace>
  <inkml:trace contextRef="#ctx0" brushRef="#br0" timeOffset="7108.5525">12304 7766 99,'-13'-12'35,"0"2"1,4 4-1,9 6-15,-10-5-13,10 5-2,11-1-4,0 0-3,3 1-3,2-4-5,9 7-4,-3-6-7,5 3-10,0 4-4,-3-2 2,2 6 1,-9-3 3,4 6 9,-9 0 15,-1 1 12,-3 4 15,-6-5 6,3 5 3,-6-5 0,3 1 1,-2-1-4,0-11-10,13 15-6,-3-13-4,6 4-3,1 0 0,2 3-2,1 0 0,-1 3 0,-4 4-1,-2 2-1,-5 5-1,-3 0 1,-6 0-1,-4 2 1,-5-1 0,-3 2 0,-2-3 1,-1 1-1,0-3 0,3-2 0,2 0 1,7 1-1,7-4 0,9 1-1,8-3 2,7-1-2,4-2 0,4 1 0,1-2 0,-1-5-2,-3 2-5,-11-8-8,-6 1-22,-5-2-1,-10 2 0,0-18 1</inkml:trace>
  <inkml:trace contextRef="#ctx0" brushRef="#br0" timeOffset="7695.846">10436 7462 106,'0'0'35,"9"-9"2,-9 9-4,12-5-21,-12 5-6,0 0-1,0 0-1,7-11-4,-7 11-1,0 0-4,0 0-4,6-11-12,-6 11-15,15-10 1,-6 2 0,5 1-1</inkml:trace>
  <inkml:trace contextRef="#ctx0" brushRef="#br0" timeOffset="7868.9325">10696 7325 104,'16'3'34,"-16"-3"2,0 0-2,8 5-22,-8-5-11,0 0-5,2-18-23,-2 18-7,7-21 0,4 7 0,1-10-2</inkml:trace>
  <inkml:trace contextRef="#ctx0" brushRef="#br0" timeOffset="10834.4145">10542 7243 16,'2'-15'17,"-7"-10"1,3 8 0,-4-8-6,1 4-2,-4 0-2,-1 1 0,-3 3-2,-3 2-1,-3 4-1,-3 2 0,-1 4-1,-5 3-1,-2 2-1,-3 3-1,0 4 1,-1 4-1,-1 3 0,2 2 0,-1 4 1,0 2-1,1 3 2,1 4-1,0 2 2,0 3-1,0 4 1,2 0 0,1 3 1,1 3 0,4 4 0,1-1 0,5 3 0,2 4 0,4 4-1,1 5-1,3 5 1,2 2-2,0 1 0,0 5 0,-2 2-1,0 0 0,0 2 1,-4-2-1,-1 0 0,-1 0 0,-3-1 1,-2 1-2,-3-1 0,-6-3 1,-4 0-1,-7-2 1,-6-1-1,-5 2 0,-8-2 1,-6-2 1,-5-1 2,-5-1-1,-5 1 0,-4-3 1,-5 0-1,-2-4 0,-3-1 0,-4-3-1,-1-1 0,-3-6-1,-1-3 1,-3-4 0,-1-3 0,-3-7 1,0-1 1,2-6-2,0-3 2,0-6-1,2-3 0,4-9-1,3-2 1,4-8-1,1-7-1,1-5 1,0-6-1,2-8 1,4-4-1,3-8 1,4-6-1,4-6 1,4-8-1,6-6 1,7-4-1,5-5 0,5-4 0,6-3 0,4-1 0,5 2 0,6 4 1,5 0 0,3 5 0,6 2 0,3 4 0,4 2-1,3 4 1,3 1-1,2 3 0,2 3 0,2 3 0,1 2 0,0 6 0,1 2 0,0 3 0,1 4 0,1 2-1,0 4 1,2-1 0,1 4-1,0-1 1,1 4 0,0-1 0,2 2 0,0-1 0,0 0 0,1 0 0,-2-1 1,1 3-1,1 1 0,0 0 0,0 1 0,0 3 0,-1 0 0,1 3 0,0 3 0,2-2-1,1 0 1,3 2 0,1 1 0,2 2 0,3 0 0,4 1 0,1 1 0,0 2 0,-3 3 0,0 0 0,-3 2-1,-1 0 1,-3 2 0,-3-1 0,-3-1 0,-4 1 0,-1-2 0,-2 2 0,-11-2 0,12 0 0,-12 0 1,0 0-1,0 0-1,0 0 1,-11-7 0,2 2-1,-3 0 1,-2-2-1,0 0 1,-3 0 0,-1-2 0,0 1-1,1-2 1,0 1 0,1 1 0,-1 0 0,3 1 0,0 1 0,3 2 0,3 1 0,8 3 1,-12-5-1,12 5 0,0 0 1,0 0-1,0 0 0,0 0 1,0 0-1,10 6 0,-1 0 0,7 2 0,2 4 0,6 1 0,3 4 1,3 2-1,1 1 0,1 1 0,-1 0 0,0-2 0,-4 1 0,-3-2 0,-2-3 1,-6-5-1,-1 2 0,-4-5 0,-11-7 0,14 9 0,-14-9 0,0 0 0,0 0 0,5 13 0,-5-13 0,-9 15 0,2-2 1,-3 1-1,-4 4 1,-3-1-1,0 2 1,-2-1-2,0-4-1,4 1-7,0-6-9,6-3-17,9-6 2,9-2-1,9-7-1</inkml:trace>
  <inkml:trace contextRef="#ctx0" brushRef="#br0" timeOffset="11534.7645">8158 7480 21,'-16'-6'17,"16"6"0,-12-10 0,12 10-1,-8-17-2,7 6-2,1-3-2,2-4-2,4-2-1,2-2 0,4-1-1,3-4 1,5 1-1,4-2 0,4 5-1,2 1 0,3 4-2,1 5 0,0 6-1,0 7-1,-2 8 1,-4 9-1,-3 7 0,-2 7 0,-2 5 0,-5 2 0,-2 2 0,-3-5 0,-2 0-1,-4-8 1,-1-6-1,-2-5 0,-2-16-2,3 17-2,-3-17-6,0 0-6,0 0-2,-10-18-4,10 18-5,-16-23-4,7 13 3,-11-6 2</inkml:trace>
  <inkml:trace contextRef="#ctx0" brushRef="#br0" timeOffset="11864.9295">8411 7433 20,'-20'-1'23,"9"7"2,-2-6 0,13 0-3,-8 2-3,8-2-2,10-1-4,2 0-1,5 2-4,0 1-3,5 5 0,0 2-2,2 3 0,-1 4 0,-3 1-2,0 4 0,-2 0 1,-1-2 0,0-3 1,-2-4-1,0-3 1,-2-9 0,1-3 0,-3-10-1,2-2 0,-5-6-1,1-3 0,-2-3 0,1-2-2,-3 2 1,-1 2-1,-1 3 0,0-2-6,3 3-21,2 7-7,-1-3 2,5 3-1,2-5-1</inkml:trace>
  <inkml:trace contextRef="#ctx0" brushRef="#br0" timeOffset="13296.645">11255 10849 22,'0'0'23,"-17"0"1,17 0 3,-11 1-10,11-1-1,0 0-3,-11-1 0,11 1-2,0 0-1,0 0-2,15 0-1,5 1-1,4-3 0,10 3-1,7-4 0,10 5-1,6-5-1,3 4 0,0-2-1,-1 2 0,-5-1-1,-2 2-1,-9-2 0,-7 1 1,-9-1-2,-6 0 1,-6 1-4,-5-6-3,-10 5-13,0 0-12,0-16-1,0 16-1,-18-25-1</inkml:trace>
  <inkml:trace contextRef="#ctx0" brushRef="#br0" timeOffset="13582.788">11701 10625 44,'-15'-4'24,"15"4"4,-13 7 0,13-7-9,7 13-5,2-5-3,7 6 1,1 1-4,7 6 1,1 0-4,5 6-1,-2 1-2,0 3 0,-5-5 0,-5 2-1,-5-1 0,-9 0 0,-12-2 0,-6-3-1,-8-1-3,-9-6-4,-1 1-16,-2 1-11,-5-12 1,10 1-1,4-8 0</inkml:trace>
  <inkml:trace contextRef="#ctx0" brushRef="#br0" timeOffset="14493.243">13120 10086 56,'16'-12'31,"1"5"-2,-10-7 0,-8 2-14,1 12-4,-24-15-3,-3 11-2,-15 0-2,-8 4-1,-11 2-1,-7 4 0,-6 2 0,-1 1 0,-3 1-1,6 1 1,4 0-1,10-1-1,7-2 1,11 2 0,9 0-1,11 7 0,9 6 1,8 10 0,9 12 0,5 16 0,4 17 0,5 13 0,2 18-1,2 14 2,1 14-3,-1 9 3,-3 6-2,-1 2 0,-4 2 0,-1 1 3,-4-7-2,-3-6 0,-3-10 0,0-7-1,-3-8 2,0-10-1,0-16 0,0-10 0,1-14 0,1-11 2,2-9-1,4-10 0,6-13 0,7-7 0,12-12 0,12-3 1,12-6-1,11-2-1,8-4 0,4-3 0,1 3-3,-4-5-7,-8 8-28,-6 1 0,-15-5 0,-8-2-1</inkml:trace>
  <inkml:trace contextRef="#ctx0" brushRef="#br0" timeOffset="15811.902">15020 11414 25,'7'-16'23,"-7"16"3,0-18 2,-2 7-7,-4 1-4,-2-1-2,-2 3-3,-5-1-1,-2 4-3,-4 2-1,-2 5-1,-8 3 0,1 9-1,-5 5 0,0 12-2,-2 5 1,3 10-2,2 1 1,8 6-1,4-2 0,12-1 0,7-5 0,12-3 0,13-9 0,9-5 0,7-9 0,4-2-1,2-9 1,1-2-1,-4-5-1,-5-5 0,-7 0 0,-8-3-2,-4 0-3,-9-7-6,0-1-26,-3 1-1,-1-7 1,0-2 0</inkml:trace>
  <inkml:trace contextRef="#ctx0" brushRef="#br0" timeOffset="17030.511">15343 11458 10,'0'0'15,"-5"11"3,5-11 1,0 0-4,0 0-2,-9 2-1,9-2 1,0 0 1,0 0-2,0 0-1,0 0-1,0 0-1,0 0-3,0 0-1,-5 13 1,5-13-1,0 0 0,9 4 0,1 2 0,2-6 0,7 4 0,5-4 0,8 1-1,5-3-1,5 0 0,4 0 0,3 0-1,-2-2 1,1 2-2,-5 0 1,-3-1-1,-5 2 0,-4 0 1,-8-1-2,-3 2 1,-6-2-1,-2 2 1,-12 0-1,11 0 0,-11 0 0,0 0 0,0 0 0,0 0 0,0 0 0,0 0-1,0 0 1,9 3 0,-9-3 0,0 0 0,9 3 0,-9-3 0,0 0 0,0 0 0,10 4 0,-10-4 0,0 0 0,0 0-2,0 0-2,0 0-4,1-11-29,-1 11 1,-3-16-1,5 1 1</inkml:trace>
  <inkml:trace contextRef="#ctx0" brushRef="#br0" timeOffset="20709.3494">14746 12150 17,'0'0'23,"0"0"-1,0 0 1,0 0-3,0 0 0,0 0-3,0 0-1,0 0-2,-12 15-4,7-3-1,-7 0-1,3 8-1,-8 2-1,1 9-1,-8 3-1,1 6 0,-4 2-1,1 3 1,-2 1-2,1 1 0,0-5 0,2-4 0,4-5-1,2-4-1,4-7-1,1-7-1,7-2-4,-2-8-4,9-5-16,0 0-11,0 0 1,10-26 0,-3-1 0</inkml:trace>
  <inkml:trace contextRef="#ctx0" brushRef="#br0" timeOffset="22214.1014">14242 10507 16,'0'0'20,"0"0"2,0 0-2,-12-4 0,12 4-3,0 0-1,0 0-3,0 0-2,0 0-2,0 0-1,-5 11-1,9-1-1,0 4 0,7 6 0,-1 3 0,9 9 1,2 2-2,8 7-1,0 2-1,4 3-1,0-1-1,1 0 0,0-3-1,-1-3 0,-4-5 0,-3-5 0,-2-6-2,-5-8-3,1-2-15,-3-6-15,-8-11 1,0-2 0,-6-9-2</inkml:trace>
  <inkml:trace contextRef="#ctx0" brushRef="#br0" timeOffset="28067.0265">14062 11673 31,'-12'8'23,"-7"-8"0,6 5-4,-3-2-6,-1 2-2,1-1-2,1 0 0,0-1-1,2 0-1,2 1-1,0-2 0,11-2 0,-14 3-2,14-3 0,0 0 1,0 0 0,0 0 1,14 6 0,1-8-1,8 0 1,4-2 0,9 1-1,1-2-1,4 0-1,-3-1-2,-1 0 0,-2 3-3,-5-2-2,-2 4-9,-5-1-22,-7-5-2,3-2 2,-3-6-2</inkml:trace>
  <inkml:trace contextRef="#ctx0" brushRef="#br0" timeOffset="30564.2745">16297 11367 17,'0'0'19,"0"0"-2,0 0 0,0 0 0,0 0-2,0 0 0,0 0-2,0 0 0,1 17-2,1-1-2,-3 1 1,3 10-3,-4 3 2,2 9-2,-3 2-1,2 3-1,-2-3-1,1-1 0,-1-5-2,2-6 0,0-7 0,1-6 0,0-16-1,2 14 0,-2-14 1,0 0-1,1-21 0,-1 6 0,0-6 0,1-3-1,0-7 0,0 0 0,1-4 0,0-1-1,0-2 1,0 2 1,0 2-1,-1 0 0,0 4 0,0 2 1,-1 1-2,0 4 2,0 1-1,-1 1-1,1 2 1,0 3 0,0 2 0,0 2 0,0 12 0,0-15 0,0 15 0,0 0-1,0 0 1,0 0-1,3 18 1,0 0-1,2 5 1,1 4 0,2 6 0,2 3 0,3 0 0,1-1 0,2-2 0,1-4 0,0-4 0,0-3 0,0-7 0,-2-2 1,-3-4-1,0-2 1,-12-7-1,14 8 1,-14-8 0,9 1-1,-9-1 1,0 0 0,0 0 0,0 0 1,0 0-1,0 0 0,0 0 0,0 0 0,0 0 0,0 0 0,6-10 0,-6 10-1,0 0 0,0 0 0,1-12 1,-1 12-1,0 0 0,0 0 1,2-11-1,-2 11 1,2-11-1,-2 11 1,2-15-1,0 4 1,-1-5-1,1 0 1,-1-5-1,1 0 1,1-3-1,-3 2 1,2-1-1,0 1 1,0 3-1,-1 3 0,0 3 0,0 1 0,-1 12 0,1-14 0,-1 14 2,0 0-2,2-10 0,-2 10 0,0 0 0,0 0 0,0 0 0,3-11 0,-3 11 0,0 0 0,0 0 0,0 0 0,0 0 0,4-12 0,-4 12 0,0 0 0,0 0 0,0 0 0,0 0 0,0 0 0,6-10 0,-6 10 0,0 0 0,0 0 0,0 0 0,0 0 0,5-11 0,-5 11 0,0 0 0,0 0 0,0 0 0,0 0 0,0 0 0,0 0 0,0 0 0,0 0 0,0 0 0,1-11 0,-1 11 0,0 0 0,0 0 0,0 0 0,0 0 0,0 0 0,0 0 0,0 0 0,0 0-2,-4-12-3,4 12-13,0 0-19,-6-19-1,3 1 1,-1-15-2</inkml:trace>
  <inkml:trace contextRef="#ctx0" brushRef="#br0" timeOffset="36161.0715">14161 10142 7,'0'0'10,"0"0"-1,-4-10-1,4 10-1,0 0 1,0 0 1,0 0 2,0 0-1,0 0 0,0 0-2,0 0-1,0 0-2,-11-9-1,11 9 0,0 0-1,-9-3 0,9 3 1,0 0 1,-12 0 0,12 0 0,-9 1 0,9-1 0,-9 3-1,9-3 0,-11 3 0,11-3-1,-12 6 1,12-6-2,-11 7 1,11-7-1,0 0 0,-10 12 0,10-12-1,0 0 1,-11 14-1,11-14 0,-6 13 0,6-13 0,-5 14 0,5-14 0,-3 17-1,3-17 1,4 17-1,-4-17 1,8 19 0,-8-19 1,12 19-1,-12-19 0,14 19 1,-14-19-1,17 15 0,-17-15 1,17 10-1,-8-5 0,1-1 0,0-2 0,-1-1 0,0 0-1,0 0 1,0-1 0,-9 0 0,16-1-1,-16 1 1,17-3-1,-9-1 1,2 0 0,0-1-1,1-1 0,-1-1 1,0 0-1,-1 0 1,-9 7-1,14-15 0,-14 15 1,8-14-1,-8 14 1,4-16-1,-4 16 0,0-20 1,-1 8-2,0-2 2,-2 0-2,-1-1 1,-1 1 0,0 0 0,-2 1-1,-1 0 1,-1 1 0,0 4 0,-3 2 0,0 1 1,-2 0-1,-1 3 1,-2 0 0,0 2 0,-1 3 0,-1 0 0,0 3-1,2 1 0,1 2 0,3 1 0,2 3-2,11-13-1,-7 22-4,7-22-11,15 10-16,4-2 1,4-10 0,10 1-1</inkml:trace>
  <inkml:trace contextRef="#ctx0" brushRef="#br0" timeOffset="36777.3795">14486 9874 4,'0'0'17,"0"0"3,0 0 2,0 0-3,0 0 0,0 0-2,0 0-2,0 0-2,0 0-1,0 0-3,0 0-1,2 11-2,0 1-2,0 6 0,3 5 0,-2 4 0,2 6 0,-1 2 0,2 4-1,-1-4-1,1 0 0,-3-4 0,1-3-1,-2-5-1,0-4 1,-2-5-2,0-14-1,2 17-4,-2-17-8,0 0-16,0 0-2,-1-15 0,6 4-1</inkml:trace>
  <inkml:trace contextRef="#ctx0" brushRef="#br0" timeOffset="37131.5565">14665 9781 35,'12'2'23,"-12"-2"1,0 0 3,0 0-7,3 17-6,-2-1-1,1 2-2,2 10 0,-1 3-3,2 5-1,-1 0-3,1 3-1,-2-1-1,1-1-1,-1-4 0,-1-4 0,-1-5-1,1-3 0,0-5-1,-1-3-1,-1-13-4,4 12-4,-4-12-13,0 0-8,0 0 1,8-17-2,-11 0 2</inkml:trace>
  <inkml:trace contextRef="#ctx0" brushRef="#br0" timeOffset="37687.8345">14551 10081 9,'0'0'15,"0"0"-1,0 0 0,0 0 0,0 0 0,0 0 1,0 0 0,0 0-1,0 0-2,0 0-1,0 0-1,0 0-2,0 0 1,0 0-3,0 0 0,0 0-2,0 0 1,0 0-1,0 0 1,0 0-2,0 0 1,0 0-1,8-11 0,-8 11-1,14-5 0,-14 5 0,17-4-1,-8 3 1,0-1-2,-9 2 1,15 0-1,-15 0 0,13 2 1,-13-2-2,0 0-2,12 3-6,-12-3-24,0 0-1,11-7 0,-9-8-1</inkml:trace>
  <inkml:trace contextRef="#ctx0" brushRef="#br0" timeOffset="43486.7325">16446 10782 20,'0'0'22,"-3"-15"3,3 15 0,-1-12-3,1 12-3,0 0-2,0 0-2,0 0-2,0 0-4,-4 15-1,2 2-4,3 6 0,-3 2-2,2 4 1,-2 0-2,0-1 0,-1-2-1,2-4-1,-2-3-2,-1-9-5,4-10-14,-2 13-11,2-13 0,-8-12 0,2-6 1</inkml:trace>
  <inkml:trace contextRef="#ctx0" brushRef="#br0" timeOffset="43930.9545">16326 10095 24,'0'0'21,"8"-16"1,-8 16 0,7-10-1,-7 10-2,0 0-1,0 0-4,9-6-1,-9 6-3,5 13-2,-3 2-1,1 6-3,0 4-1,2 5-1,-1 4 0,0 2-1,-1 0 0,1 2 0,-2-7-1,1-2-1,-1-1-1,-1-7-3,0-1-4,-1-7-8,0-13-16,0 13 2,0-13-2,1-12 2</inkml:trace>
  <inkml:trace contextRef="#ctx0" brushRef="#br0" timeOffset="44224.1009">16496 10014 63,'0'0'29,"0"-10"-1,0 10 0,0 0-15,2 10-1,-1 6-3,-1 4-2,0 9-2,1 3 0,1 6-2,-1 3 1,3 3-3,-2-2 1,1-4-2,1-3-1,-1-6-2,2-2-4,-3-8-6,2-5-11,-1-3-7,-3-11-1,0 0 0,-7-12 1</inkml:trace>
  <inkml:trace contextRef="#ctx0" brushRef="#br0" timeOffset="44460.219">16372 10298 72,'0'0'31,"0"0"-1,0 0 2,14 7-16,-3-13-6,7 4-2,-2-4 0,5 2-3,-4-2-1,2 3-4,-3 2-5,-4-3-9,-1 2-20,-1 4 2,-10-2-1,16 0-1</inkml:trace>
  <inkml:trace contextRef="#ctx0" brushRef="#br0" timeOffset="45254.616">16889 11438 14,'0'0'17,"0"0"1,0 0-5,0 0-1,-9-3 0,9 3-2,0 0 0,0 0-2,0 0 1,0 0-1,0 0 0,0 0-1,0 0 0,0 0-1,0 0-1,0 0 2,0 0-1,0 0 0,10 3 0,4-2 0,5-6 0,6 6 0,3-7-1,6 5-1,0-5-1,2 3 0,-2-1-1,-2 3 0,-6 1-1,-5 0 0,-6 0 0,-5 0-1,-10 0 1,11 1-1,-11-1 0,0 0-2,0 0-3,0 0-16,0 0-15,0 0 3,0 0-2,4-13-1</inkml:trace>
  <inkml:trace contextRef="#ctx0" brushRef="#br0" timeOffset="47399.688">17547 11183 74,'-9'14'31,"7"12"0,-4 2 0,2 9-19,3 6-5,-3 3 0,3 6-3,-3-7 0,2 0-1,-1-10 0,1-4-2,-1-11 1,2-5 0,1-15 0,-2 13-1,2-13 1,-1-14-1,0-2 0,2-5 0,-2-7 0,2-6 0,1-6-2,0-3 2,1-1-1,0 0 1,1 2-1,1 3 1,0 7-1,-1 5 1,0 8 0,-1 7 0,-3 12-1,15 2 1,-6 10 0,1 5-1,5 4 0,2 4 1,0 1-1,3-1 0,-2-1 0,0-2 0,-2-5 1,-1-3-1,-3-2 0,-1-4 1,-1-4-1,-2-6 1,-8 2-1,15-14 1,-8 0-1,-1-4 0,-1-7 0,-2-3 0,-1-2-1,-2-3 1,-1-1-2,-2-1-1,1 5-2,-4-2-4,5 8-10,-3 4-16,2-2 0,4 7 1,-1-3-1</inkml:trace>
  <inkml:trace contextRef="#ctx0" brushRef="#br0" timeOffset="47646.8115">17953 10935 66,'9'25'31,"-9"-11"0,4 10 0,-5 4-11,1 4-11,4 7-2,-4 6-1,3 3-1,-2-2-1,3 1-2,-2-5-1,0-7-3,2-5-4,-4-10-9,0-20-17,6 18-1,-6-18 1,7-14-2</inkml:trace>
  <inkml:trace contextRef="#ctx0" brushRef="#br0" timeOffset="47895.936">18140 10913 75,'6'10'33,"-2"11"0,-3 4 1,4 4-17,-1 17-8,-2 0-2,1 9-1,0 0-3,1 1-1,-1-1-2,-2-7-3,3-4-2,-4-12-6,4-5-9,-3-6-15,-6-11 2,5-10-1,-12 1 1</inkml:trace>
  <inkml:trace contextRef="#ctx0" brushRef="#br0" timeOffset="48076.026">17992 11337 86,'-14'-12'34,"14"12"-1,-9-16 1,15 4-17,7 4-9,3-3-5,6 0-4,3 1-4,-1-4-7,6 5-12,2 5-10,-7 1 1,1 8-2,-7-2 3</inkml:trace>
  <inkml:trace contextRef="#ctx0" brushRef="#br0" timeOffset="48527.2515">18267 11442 82,'0'0'32,"11"16"1,-3-17 0,2-3-20,7 4-5,-4-3 0,4 5-2,-6-1-2,2 9 0,-13-10-2,12 27-1,-12-9 0,-3 6-1,-4-1 1,-3 3-1,-3-1 1,-4 0-1,-1-3 1,-2-3-1,2-4 1,0-4 0,3-2 0,1-5 0,2-5 0,4-2 1,8 3-1,-7-16 1,6 6-1,5-2 1,2 1-1,3 1 0,4 1 1,4 3-1,2 4 0,3 2 0,4 2 0,0 3 0,1 1-1,0-1 0,1 2-2,-4-2-1,1 1-2,-5-8-6,0 2-16,-2-5-11,-6-7 1,1-2 0,-4-8 0</inkml:trace>
  <inkml:trace contextRef="#ctx0" brushRef="#br0" timeOffset="49527.7515">18312 9734 45,'-21'-22'28,"21"22"3,-15-14-1,15 14-9,0 0-2,-5-13-4,17 13-3,2-4-4,14 6-1,4-5-2,12 3-1,6-2-1,7 3 0,3-1-1,-1 2-1,-1 0 0,-5-1 0,-6 1-1,-5 0 0,-9 1 0,-5-1 0,-8 0 0,-4 2 0,-6-1-1,-10-3 1,12 14-1,-11-1 1,-2 6 0,-1 8-1,0 10 1,0 13 0,0 17 1,2 13-1,2 20 0,0 18 0,2 17 0,4 11 1,1 7-1,3 2 1,1-1-1,1-6 1,0-11 0,3-12 0,1-17 0,0-10 0,-1-10 1,0-11-2,-1-12 1,0-6 0,-3-9-1,0-9 2,-4-9-2,-3-7 2,-2-8-1,-4-3 0,0-14 1,-8 15 0,-4-12-2,-4-1 0,-5 1 0,-8 0 0,-10 2 0,-10 1 0,-9 4 0,-11 7 0,-4 4 0,-4 0 0,3 7-8,-1-2-24,10 0-6,10-1-2,12-7 1,14-3-1</inkml:trace>
  <inkml:trace contextRef="#ctx0" brushRef="#br0" timeOffset="53715.8445">16547 11914 53,'0'0'29,"7"11"2,-7-11 1,0 0-13,0 0-4,0 0-4,0 0-1,0 0-3,0 0-1,0 0-3,0 0-1,0 0-1,0 0-1,0 0-3,0 0-2,0 0-9,0 0-15,0 0-4,0 0 0,0 0-1,0 0 1</inkml:trace>
  <inkml:trace contextRef="#ctx0" brushRef="#br0" timeOffset="53956.965">16710 11863 83,'6'20'34,"-6"-20"1,2 10 0,-2-10-15,0 0-13,0 0-2,0 0-2,0 0-1,0 0-3,0 0-5,0 0-23,0 0-6,4-16 1,-1 6-2</inkml:trace>
  <inkml:trace contextRef="#ctx0" brushRef="#br0" timeOffset="57685.8285">16497 13260 49,'-11'-4'28,"11"4"1,-9 2 0,9-2-14,0 0-4,-5 22-2,7 3 0,-4 10-3,4 16-1,-2 16 1,1 18-2,-3 10 0,3 14 0,-4 4-1,3 8 0,-2-5-1,1 0 1,0-11 0,4-9-1,0-12 1,2-12-3,2-8 2,-1-12-2,0-12 1,-1-9-2,-2-9 1,0-6-3,-1-5 0,-2-11-3,0 0-5,-10-12-12,3-1-13,0-1 1,-4-3-1,0-1 2</inkml:trace>
  <inkml:trace contextRef="#ctx0" brushRef="#br0" timeOffset="58062.0165">16241 14556 74,'5'10'32,"-5"-10"0,15 19 1,3 1-20,-5 6-4,8 11-3,-1 4 1,5 9-3,3 1 1,3 4 0,0-6-1,4-2 0,-1-14-1,4-10 1,-2-14-1,-1-10-1,-4-14 1,-2-8-2,-4-9 1,-3-9-1,-5-5-1,-3-3 1,-4-2-1,-6 2 0,-2 4-3,-3-1 0,2 9-6,-8-2-16,5 7-13,3 3-1,1 1 1,4 2 0</inkml:trace>
  <inkml:trace contextRef="#ctx0" brushRef="#br0" timeOffset="58430.2005">17183 14158 79,'0'0'35,"0"0"0,0 0 2,13 2-21,0-9-6,10 4-1,1-4-2,9 2-1,1-2-2,4 2-2,-1 2 0,-2-1-3,-1 4-2,-6-3-5,-2 6-11,-7-3-18,-5-2-1,-4 0 1,-10 2-2</inkml:trace>
  <inkml:trace contextRef="#ctx0" brushRef="#br0" timeOffset="58709.34">17939 13928 76,'12'7'35,"-2"8"0,-7 1 2,0 4-16,-1 13-12,-2 2-2,3 8-1,-4 2-1,1 4-2,-1-4-2,1-2-3,0-5-4,-2-11-7,4-10-23,-1-6-1,-1-11 0,3-14 0</inkml:trace>
  <inkml:trace contextRef="#ctx0" brushRef="#br0" timeOffset="58942.4565">18141 13888 108,'0'0'35,"11"22"2,-4 5-6,-4 1-23,3 11-3,-2 3-1,0 6-1,0 1-2,0 1-1,1-1-4,-3-9-7,4-3-12,0-9-14,-4-9 1,1-8 0,-3-11-1</inkml:trace>
  <inkml:trace contextRef="#ctx0" brushRef="#br0" timeOffset="59130.5505">18047 14186 109,'0'0'35,"0"0"1,10-6-3,8 1-27,6-3-7,3-3-4,9 2-8,-3-5-11,3 2-12,1 3 3,-6 2-3,2 5 2</inkml:trace>
  <inkml:trace contextRef="#ctx0" brushRef="#br0" timeOffset="59460.7155">18451 14180 59,'3'18'34,"-3"-4"0,3 1 0,1-2-4,-4-13-16,24 15-5,-9-12-4,6 3-1,-3-2-2,3 0 0,-3 1-1,-2 2 0,-5 4-1,-4 1 1,-6 5-1,-4 3 0,-3 2 1,-5 5 0,-2-1 1,0 4 0,-1-2 1,3 0-1,2-5 1,6 1-1,4-6 0,4-3 0,6-4-1,4-6-1,3-2-2,2-9-2,3 0-4,-5-14-13,5-2-16,-2-5-2,-1-5 1,-2-6-1</inkml:trace>
  <inkml:trace contextRef="#ctx0" brushRef="#br0" timeOffset="59784.8775">18845 13861 105,'-15'0'35,"3"18"2,-2 12 0,5 8-27,-2-1-4,8 9 0,2-4-1,10 0-1,7-10-1,12-6-1,7-12 1,7-9-3,3-12 2,0-9-2,-3-8 0,-3-6 0,-9-8 0,-10-3 0,-12-2 0,-12 0 0,-11 2 0,-11 3 0,-9 7 0,-7 6-5,-4 12-6,-4 6-28,2 1 0,6 1 0,6-2-1</inkml:trace>
  <inkml:trace contextRef="#ctx0" brushRef="#br0" timeOffset="69900.9329">15181 16638 1,'0'0'7,"0"0"-8</inkml:trace>
  <inkml:trace contextRef="#ctx0" brushRef="#br0" timeOffset="70434.1995">15261 16556 22,'0'0'24,"0"0"0,0 0-3,0 0-2,0 0-3,0 0-2,0 0-1,0 0-2,0 0-2,0 0-2,3-13-2,-3 13-1,-3-11-1,3 11 0,-9-10-1,9 10-1,-16-9 0,4 7 0,-3 3-1,-3 3 0,-1 3 1,-4 5-1,-1 4 1,-1 5 0,-2 7 0,2 3-1,2 4 2,3 2-2,4 1 1,6 1 0,6-2 0,7 0 0,7-7 1,7-1 0,6-5-1,4-2 1,2-5-1,1-4 0,0-5-2,-2-5 0,-2 0-3,-5-9-3,2 7-5,-9-12-16,1 4-8,2-1 0,0-2-1,1-1 3</inkml:trace>
  <inkml:trace contextRef="#ctx0" brushRef="#br0" timeOffset="70975.47">15575 16696 26,'0'0'28,"-4"10"0,4-10 4,0 0-13,0 0-4,0 0-1,19 11 0,-7-13-3,11 9-1,2-12-1,8 5-4,2-7 0,4 4-2,0-5-1,-1 0-1,-2 0-1,-6-2-1,-4 7-1,-9-2-3,0 5-4,-17 0-13,12-7-15,-12 7 1,0 0-1,0 0 2</inkml:trace>
  <inkml:trace contextRef="#ctx0" brushRef="#br0" timeOffset="71435.7">15743 16902 41,'0'0'28,"-9"10"3,9-10-9,0 0-4,-4 11-4,4-11 0,0 0-1,9 6-2,5 0-2,1-7-1,8 4-2,5-4-2,6 2 0,3-2-2,1 0-1,-1 0 0,-2-2-2,-5 3-1,-7-2-2,-4 6-7,-19-4-25,13-9-3,-13 9 2,-2-17-2</inkml:trace>
  <inkml:trace contextRef="#ctx0" brushRef="#br0" timeOffset="72007.9859">14503 16026 53,'-12'10'30,"12"-10"3,-4 13 0,4-13-14,10 15-5,-10-15-4,23 27-2,-7-12-1,5 10-1,-2-4-3,4 1-2,-1 0-3,-2-3-3,0 5-11,-4 1-20,-3-2-1,-1 2 1,-3 1-1</inkml:trace>
  <inkml:trace contextRef="#ctx0" brushRef="#br0" timeOffset="72303.1335">14777 17083 73,'0'36'37,"-4"2"-2,-5-2 3,2 7-24,-7-9-7,2 3 0,-3-3-5,2-4-1,2-3-7,-1-9-14,8-4-17,4-14 2,8 4-3,6-12 1</inkml:trace>
  <inkml:trace contextRef="#ctx0" brushRef="#br0" timeOffset="73188.576">16387 16725 54,'0'0'31,"-1"21"2,-1-5-8,-1-4-6,6 13-5,-6-5-3,5 11-5,-4-6 0,3 5-1,-2-5-2,1 0-1,-2-7-1,1-1 0,0-7 0,1-10 0,0 0-1,0 0 1,0 0-1,1-18 1,1 1-1,0-1 0,0-6 0,1 0 0,-1-1 0,1 2 1,-2 2-1,1 4 1,0 3 1,0 4-1,-2 10 0,2-11 1,-2 11-1,0 0 0,14 19 0,-3-6 0,1 3-1,4 3 1,2 2 0,3 0 0,0-1-1,0-3 1,-3-4 0,0-2 0,-4-7 0,0-4-1,-2-5 1,-1-6 0,-1-4-1,-1-4 0,-1-3 1,-1-5-1,-1-2 0,-2-1 0,-1 0 0,-2 4 0,-1 1-1,-2 2-1,2 3-3,-4-3-4,6 6-29,-2 2-1,2 0 1,3-1-2</inkml:trace>
  <inkml:trace contextRef="#ctx0" brushRef="#br0" timeOffset="75235.599">17058 16826 31,'-10'-1'19,"10"1"0,-13 2 1,13-2-4,-12 4-1,12-4-2,-9 2-1,9-2-3,0 0 0,0 0 0,0 0-1,16 14-2,0-14 0,10 3-1,5-3 0,7 2-1,3-3-1,4 1-1,0-2 0,-2 0-2,-6 1 0,-6-1-1,-7 2-4,-8-7-5,-4 3-28,-12 4 3,0 0-2,7-16 0</inkml:trace>
  <inkml:trace contextRef="#ctx0" brushRef="#br0" timeOffset="76889.4255">17830 16615 24,'0'0'24,"0"0"2,-6 11-1,6-11-10,2 18-2,-3-4-1,5 11-3,-5-2 1,5 9-1,-5-2 0,4 6-4,-5-4 0,3 2-1,-4-9-1,3 0 1,-3-9-2,2-1 1,1-15-1,-2 13 0,2-13-1,1-15 0,1-1-1,0-5 1,0-4-1,1-5 2,0-7-2,0-1 1,-1 2-1,1 1 1,-1 4-1,0 5 1,0 5-1,0 3 0,-2 18 0,0 0 1,14-3-1,-3 17 1,2 5 0,3 7-2,3 3 2,2 5-2,2 0 2,1 1-1,-2-6 1,-2-5-1,-1-6 1,-1-7 0,0-8 0,-4-6-1,0-9 1,-2-7-1,-3-6 0,0-7 1,-3-3-1,-2-5 1,-3 1-2,-2-1 1,1 4-3,-3 1 0,3 9-3,-5-2-7,8 9-19,0 7-5,-3 12 1,12-13-1</inkml:trace>
  <inkml:trace contextRef="#ctx0" brushRef="#br0" timeOffset="77152.557">18415 16524 68,'0'0'33,"0"0"-1,4 20 0,-5-8-20,5 9-4,-4 5-2,4 11-3,-3 0 2,4 7-3,-2-1 0,0-3-3,1-1-2,-2-12-6,5-3-17,-2-11-9,-5-13 0,10-5-1,-4-11 1</inkml:trace>
  <inkml:trace contextRef="#ctx0" brushRef="#br0" timeOffset="77371.6664">18591 16482 60,'0'0'35,"0"0"0,-5 24 1,3 2-11,-2 3-15,7 12-4,-2 2-1,3 6-1,0 0-1,2-1-4,0-3-2,-2-11-8,5-5-21,-6-9-6,-2-9 1,-1-11-1</inkml:trace>
  <inkml:trace contextRef="#ctx0" brushRef="#br0" timeOffset="77558.76">18439 16783 97,'-11'-1'37,"11"1"1,0 0-4,3-18-28,13 6-2,6-1-6,3-4-2,9 7-13,-2-1-19,2 2 0,0 1-2,-2 0 2</inkml:trace>
  <inkml:trace contextRef="#ctx0" brushRef="#br0" timeOffset="77958.9599">18790 16776 71,'4'12'35,"-4"-12"0,20 15 2,-1-6-21,-3-5-9,3 5-2,-1 3-2,-2 5 0,-3 6-2,-4 3 0,-7 6-1,-3 1 0,-7 0 0,-3 2 1,-6-2-1,-3-4 1,-4-4-1,-2-4 0,0-6 1,1-2 0,3-6 0,3-2 0,3-7 0,5-1 1,11 3 0,-10-16 0,13 5-1,6 0 1,3 2 0,7 2-1,5 1 0,4 5 0,4 2-1,2 3 1,0 0-1,-4 2-2,-1 1-2,-7-9-5,2 2-26,-9-8-4,-2-6 0,-6-7-1</inkml:trace>
  <inkml:trace contextRef="#ctx0" brushRef="#br0" timeOffset="78491.226">19032 16113 82,'9'-20'37,"10"4"-1,6 1 1,6 0-24,10 4-7,4 1-2,4 6 1,1 2-3,0 3 0,-3 0 0,-4 1-1,-4 3-1,-5-1 1,-6 1 0,-4 4-1,-6 2 0,-6 3-1,-5 6 0,-5 6 0,-4 8 1,-3 10-1,-3 11 1,-2 7 0,1 7 0,2 8 0,0 4 1,4 5-1,4 1 1,5-1-1,3-1 1,5-1-1,3-5 1,0-3 0,2-7 0,-3-5 1,-2-7-1,-4-6 1,-6-7-1,-6-6 1,-8-5-1,-10-3-1,-9-1 0,-9-1-2,-12-2 0,-11-5-3,-5 1-5,-12-5-31,-3-9 0,-5-11 2,-3-7-1</inkml:trace>
  <inkml:trace contextRef="#ctx0" brushRef="#br0" timeOffset="79311.636">14091 15789 70,'11'-11'34,"-7"-2"-1,-4 2 0,-9 0-14,-11-3-15,-5 4 0,-14 0-1,-11 7 0,-14-1 0,-8 4 0,-9 1 0,-6 5 0,-4 2-1,-2 4-1,5 1 0,7 3-1,8 2 0,10 3 0,10 4 0,13 6 0,13 9 0,12 7-1,11 12 0,10 17 0,6 13 1,8 13-1,2 16 1,1 13-2,0 10 2,-4 5 0,-3 2 1,-5-6 1,-2-5-1,0-6 0,-1-17 0,2-15 2,4-17-1,6-12 0,7-12-1,7-12-1,8-11 2,7-8 0,7-8-1,7-5 0,7-7-2,3-5 0,3-4-3,0-4-4,5 0-29,-6-3-4,-1-5 2,-3-5-3</inkml:trace>
  <inkml:trace contextRef="#ctx0" brushRef="#br0" timeOffset="81307.6335">20310 15886 59,'0'0'29,"0"0"1,0 16-4,4 7-10,-2 9-3,5 13-4,-5 7 0,5 14-2,-2 2-1,1 4-2,-2-4 0,0-2-1,-3-12-1,2-7-1,-2-13 0,1-7 0,-2-11 0,1-6 0,-1-10 0,0 0-1,8-17 1,-1-1-1,2-4 1,1-5-1,4-3 0,1 0-1,1 2 1,1 3 0,-1 9 0,1 8 0,-1 9 0,2 10 1,-3 10-1,3 6 1,-2 6 0,1 2 0,-1 0-1,0-3 1,-1-7 0,-1-5-1,0-7 0,-1-8-1,1-9 0,0-5-1,-2-4 1,1-6-1,1-1 0,-3-2 1,1 1 0,-2 2 0,-2 7 1,-8 12 0,15-10 0,-15 10 0,14 19 1,-6-2 0,1 5 0,3 1 0,1-2 0,4 0 0,-1-7 0,2-4 0,0-6 0,0-6-1,0-8 0,-2-5-1,-1-2 1,-3-4 0,-1-4 0,-1 2-1,-4 2 1,0 2 0,-2 5 0,-1 3 0,-3 11 0,0 0 1,4 21-1,-2 3 0,-1 7 1,1 10-1,1 8 0,0 5-1,-2 1 1,0 0 0,-2-2 0,-2-2-1,-5-7 2,-3-9-1,-6-8 0,-8-9 1,-5-9-1,-6-9 0,-3-9-1,-3-10-1,-1-5-1,0-10-4,10 4-9,1-8-17,11-2-3,12-2 1,9 1-2</inkml:trace>
  <inkml:trace contextRef="#ctx0" brushRef="#br0" timeOffset="81804.882">21366 16387 77,'-30'0'33,"-3"5"0,-6 0 2,-1 1-22,6 10-6,-1 0-1,9 8 0,2-1-1,11 4 0,5-4-2,13-2-1,6-6-1,7-4 0,5-8-1,4-6-1,2-9 0,0-6-1,2-7 0,-5-9 0,0-4 0,-7-7 0,-2-1 2,-6-3 0,-5-3 0,-5 1 1,-4 3 2,-3 7 1,-1 6-1,0 6 0,-1 7 0,1 9 0,7 13-2,-11 14 1,9 9-1,1 10-2,1 10 1,1 10-1,1 6 0,0 3-1,4-2-1,-1-9-3,6-1-9,-4-11-22,1-15-1,3-12 1,1-13-1</inkml:trace>
  <inkml:trace contextRef="#ctx0" brushRef="#br0" timeOffset="82473.2159">21515 16233 70,'6'24'34,"-2"1"0,2 6 1,7 6-17,-3-4-9,3 4-3,-1-7-1,2-2-1,-5-5 0,1-5-2,-4-6 1,-6-12-2,0 0 1,0 0 0,0 0 0,-3-18 0,-2 0 0,1-2 0,1-5-1,3 0 0,2-2 0,4 2-1,4 2 0,5 1-1,4 4-1,3 1 0,7 4-1,1 1 0,5 4-1,2-1 0,3 3 1,-4 0-1,2 3 2,-4-1-1,-4 3 2,-6-1 0,-5 2 0,-8 0 1,-11 0 1,0 0 0,-6 11 1,-7-1-1,-9 4 2,0 6-1,-4 2 1,0 3-1,3 2 1,4 1-1,5-3 0,6-1-1,7-5 0,8-6 0,6-4 0,3-3 0,3-5-1,1-3 1,1-4-1,-1-1 1,-3-1 0,-1 1 0,-4 0 0,-3 0 0,-9 7 0,12 0-1,-12 0 1,6 17 0,-3-2-1,1 2-1,4 0-1,-1 0-1,5 0-4,-2-13-10,3-1-21,2-6-1,0-9 1,-1-6 0</inkml:trace>
  <inkml:trace contextRef="#ctx0" brushRef="#br0" timeOffset="82872.4154">22176 16259 87,'0'0'34,"0"0"1,13-1 2,9 6-25,2-4-4,7 2-3,3-2 0,6 4-1,-1-3-1,-1 4 0,-5-2-2,-3 0 0,-6 1-1,-6 2 0,-9 2 0,-7 3 0,-7 1 0,-8 3 0,-5 3 0,-2 2 1,-2 2 0,-1-1 0,4-1-1,1 0 2,6-1-2,5-2 2,6-3-2,6-1 1,4-2 0,8-2-1,3-2 1,6-3-1,3-3-2,1-4 0,5-3-4,-4-9-4,6 5-9,-9-12-13,2-1-8,-1-4 2,-4-1 1</inkml:trace>
  <inkml:trace contextRef="#ctx0" brushRef="#br0" timeOffset="83180.5695">22797 16350 42,'0'0'33,"-1"13"1,-3 4 0,3 7-6,-1-6-8,10 10-5,-1-8-5,10 5-2,1-9-3,7-2-1,3-6-1,1-2-2,-1-7 0,-2-2 0,-4-6-1,-3 0 0,-6-5 0,-5-2 0,-5-2 0,-7-1 0,-6 1 0,-6-2 0,-4 4-1,-4-2 0,0 6-2,-2 2-1,5 5-2,-1-3-5,10 12-3,0-9-8,12 5-14,0 0 0,0 0-1,18-8 4</inkml:trace>
  <inkml:trace contextRef="#ctx0" brushRef="#br0" timeOffset="83865.9119">23034 16299 67,'15'13'33,"-15"-13"0,6 18 2,-3 0-15,-3-7-11,4 10-3,-2-3-1,4 4-1,-1-4 0,3 0-1,-1-5-1,2-4 0,-1-4-1,3-5 0,0-5-1,-1-2 1,0-3-1,2-2 1,-1-2-1,2 0 1,-2 1 0,-1 3 0,-1 1 0,-9 9 0,16-10 0,-16 10 0,10 4 0,-10-4-1,7 14 0,-7-14-2,7 20-1,-7-20-1,9 19-4,-9-19-2,9 12-5,-9-12-5,12 1-1,-12-1 1,14-7 2,-14 7 2,15-10 7,-15 10 5,18-12 7,-6 10 8,-3-5 3,7 6 4,-4-10 0,8 9 0,-5-11-1,7 6-3,-6-9-2,4 4-4,-6-8-1,0 4-2,-6-5-2,-3 2 0,-4 2-1,-4 1-1,-6 4 1,-3 5-1,-4 4 1,-3 8 0,0 4 0,2 5-1,2 5 1,4 3 0,7 4 0,10 1-2,11-2 0,12 1 0,9-2 0,7-4 0,4-2-2,3-5-2,9 1-5,-3-9-31,2-3 0,-5-9 0,2-5-2</inkml:trace>
  <inkml:trace contextRef="#ctx0" brushRef="#br0" timeOffset="115380.6615">632 3542 7,'0'0'8,"0"0"0,0 0 0,0 0 1,0 0-1,0 0 0,0 0-1,0 0-1,0 0-1,0 0-1,0 0-1,0 0 1,41 1-2,-41-1 1,32-4 0,-32 4 0,41-3 1,-41 3 0,51-5 0,-21 3 0,2-1 0,6 1-2,8 0-1,-4-1-1,11 1 0,-3 0-1,13-1 1,-6 1-1,14 1-1,-7 0 3,4-2-1,1 3 0,5-1 1,1 1-1,2 0 0,1 0 0,2 0 1,0-1-1,5 1 1,3 0-1,-2-1 1,2 0-1,1-2 0,3 1 0,-1 0 2,3-2 1,-2-1-1,-1 2 1,2-2-1,1 2 0,0-2 1,1 0-1,-1 1 0,1-1-1,-1 0 0,3 0-1,0-1 1,2 0 0,-3 0 0,-1 0 0,1 0 0,1 1 0,1-2-1,-1 1 1,1 0 0,-2 0-1,1 1 0,2 0 1,0-1-1,-1 0 0,-1 1 0,2 1 0,0-1 0,-1 1 0,0 1 0,0 2 0,0-3 0,0 3 1,1 0-1,0 0 0,0 0 0,-2 1 0,0 0 0,1 0 0,0 1 0,-2-1 0,-2 1 0,-1-1 0,0 2 0,1-3 0,-1 2 0,0-1 0,0 1 0,-3-2 0,1 2 0,0 1 0,1-2-1,-2 1 1,-1 0 0,0 0 0,1-1 0,0 1 0,4 0 0,0 1 0,1-1 0,0 0 0,3 0 0,1 0 0,1 0 0,-1 1 0,1-1 0,1 0 0,-2-1 1,2 1-1,-1 0 0,-1-1 0,0 0 0,-1 1 1,1-1-1,0 2 0,-1-2 0,-2-2 0,-1 2 0,3 0 1,-2-1-1,0 0 0,-2 0 0,-2-1 0,1-1 0,2 1 1,-1 0-1,-1-2 0,0 2 0,-2-1 0,1 2 0,-1 2 0,-1-1 0,-2 2 0,-2 1 0,-1 1 0,-2 0 0,2 2 0,0 0 0,2 0 0,-2 1-1,1 0 1,4-1 0,-1-1 0,3 1 0,1 0 0,-1-1 0,1-1 0,0 1 0,1 0 0,2-1 0,0 1 0,-2-1 0,2 0 0,0 0 0,1-1 0,3 1 0,-1-1 0,0 1 0,-1-2 0,2 0 0,2 1 0,-2-1 0,-1-1-1,-1 0 1,1 1 0,-1 0 0,0-1 0,-3 0 0,3 0 0,-4 1 0,2-1 0,0 0 0,0-1-1,-3 0 1,1 0 0,-3-1 0,0 1 0,3 1 0,-2 0 0,0-1 0,-1 0 0,1 0 0,0 0 0,3 0 0,1-1 1,-2 0-1,-2-2 0,2 1 0,-1 0 1,1-1-1,-2 0 0,-4-1 0,1 0 0,-2-1 0,-1 0 0,2 0 0,-3 0 0,0-1 0,-3 0 0,0 0 0,0 1 0,1-1 0,-2 1 0,-1 0 0,0 3 0,-1-1 0,0 1 0,-1 2 0,0 2 0,0 0 0,1 1 0,-1 2 0,-1 0 0,2 1 0,2-1 0,2 2 0,-1 0 0,1 0 0,0-1 0,0 0 0,2 0 0,-1 0 0,0-2 0,-2 2 0,0-1 0,-1 0 0,1-1 1,-2 2-1,2 1 0,0-1 0,1 1 0,1 1 0,1-1 1,1 3-1,3-2 0,3 0 0,2 0 0,0 1 0,2 0 1,0-2-1,3 1 1,2-2-1,1-1 0,-2 1 0,-1 0 1,1 0-1,1-3 0,-1 1 0,-2-1 0,-2 1 0,0 1 0,2-2 0,-1 2 0,-2 4 0,2 0 1,-3 3 0,3 0-2,0 1 2,2 2-2,-2 0 1,-1 2 0,3-1 0,-1-1-1,5 1 1,-2 2 0,2-1 1,2 0 0,3-1 0,7-1-1,4-1 2,2-2 0,-7-2 1,1-3-1,-11-1-2,-4-2 0,-10-2-1,-11-3 0,-14 1-6,-9-5-3,-8 0-12,-9 1-9,-9-10-1,-30 14 3,36-42 1</inkml:trace>
  <inkml:trace contextRef="#ctx0" brushRef="#br0" timeOffset="116826.384">3000 1901 26,'7'103'8,"0"6"-7,0 4 0,4-16-20</inkml:trace>
  <inkml:trace contextRef="#ctx0" brushRef="#br0" timeOffset="118164.0525">4448 1044 19,'0'0'24,"33"-18"1,-22 12 2,-11 6-5,13-7-5,-13 7-1,0 0-2,10 0-2,-10 0-5,0 0-1,-14 15-1,3 2-1,-6 5-1,-4 6-1,-6 7 1,-3 3 0,-6 6-1,-1 2 1,-1 0-2,1-3 2,1-4-1,4-4-1,3-6 1,3-4-1,8-7 1,3-4-1,5-6-1,10-8-1,-10 4-3,10-4-2,6-17-6,-1 0-9,6 0-14,5-2 1,3-2 0,6 0 1</inkml:trace>
  <inkml:trace contextRef="#ctx0" brushRef="#br0" timeOffset="118720.3305">4526 900 12,'0'0'22,"0"0"-5,0 0 0,0 0-2,0 0 1,0 0-3,0 0-1,0 0-2,0 0-5,0 0 2,0 0-1,0 0 0,0 0 3,0 0-4,41 51-1,-9-27 3,7 7-4,10 2 2,4 5-3,6 1 3,1-1-7,-2-3 6,-5-1-3,-6-6 0,-8-4 0,-7-7-1,-8-4 1,-7-4-2,-7-3-1,-10-6-3,11 4-6,-11-4-16,0 0-4,0 0 0,-13-7-2,4 6 2</inkml:trace>
  <inkml:trace contextRef="#ctx0" brushRef="#br0" timeOffset="119382.6615">4020 1584 43,'0'0'25,"0"0"3,4-11-1,-4 11-10,0 0-4,0 0-1,0 0-3,0 0-4,0 0-2,2 11 0,1 1-2,0 8 0,2 8-2,0 5 3,2 11-3,0 7 3,2 6-2,-2 5 3,2 2-3,-4-4 2,3-3 1,-3-3 0,1-5 2,-1-5-3,1-3 0,-2-7-1,1-4 0,-1-5 0,0-4 0,-1-4-1,0-2-3,-3-15 3,3 14 1,-3-14-1,0 0 1,0 0-2,0 0 0,0 0-3,0 0-6,0 0-19,12-23-3,-3-2-2,9-5-1</inkml:trace>
  <inkml:trace contextRef="#ctx0" brushRef="#br0" timeOffset="119945.9429">5184 1249 32,'0'0'20,"0"0"0,-2-11-1,2 11-5,0 0-4,0 0-3,0 12 0,2 1 0,-3 12-1,4 13 0,-3 13 0,3 15-1,-1 10 0,2 5-4,1 6 4,1 0-5,0-6 3,1-9-4,0-10 3,-1-13-3,-1-9 2,0-8 1,-2-6-1,0-8-1,-1-7-1,-2-11-3,1 11-9,-1-11-14,0 0-2,-5-11-1,-1 0 1</inkml:trace>
  <inkml:trace contextRef="#ctx0" brushRef="#br0" timeOffset="120565.2524">4168 2462 17,'0'0'19,"-17"2"1,17-2-7,-12 4 1,12-4 2,0 0-4,0 0 0,0 0-3,-3 11 1,3-11-1,19 17-1,0-5 0,4 0 0,9 6-1,3-2-1,7 5-1,1-1-2,2 3 0,-2-1-1,-3 2-1,-4-2-1,-6-1 1,-5-4-1,-5-1 1,-3-4-2,-3-3-1,-2-2-3,-3-10-6,5 1-13,0-5-8,1-7 0,4-1-1,4-9 2</inkml:trace>
  <inkml:trace contextRef="#ctx0" brushRef="#br0" timeOffset="121060.5">5254 2282 10,'0'0'17,"0"0"1,0 0-6,0 0 0,-9 1 1,-2 10 1,-3 5-3,-7 3-2,-3 5 1,-7 2-1,-3 9-2,-5 0-1,-2 7 0,-4-4 0,1 3-1,-2-2 1,3 2-1,0-5-1,4 0-1,-1-4 0,4-2 0,0-7-1,7-1-1,2-5 0,5-2 0,3-6 0,5 0-2,4-5 0,10-4-2,0 0-7,0 0-16,-4-17-4,13 1-2,0-10 0</inkml:trace>
  <inkml:trace contextRef="#ctx0" brushRef="#br0" timeOffset="121887.9134">5186 1215 4,'-10'-8'11,"10"8"2,-12-5 0,12 5 1,-12 0 0,12 0 0,-11 1 1,11-1 0,0 0 0,0 0-1,-11 11 0,11-11-2,0 0 0,14-5-2,-5-6-2,8-5-1,3-5-2,4-3-1,-24 24-2,55-53-3,-55 53 3,52-46-4,-52 46 2,36-33-3,-36 33 2,0 0-4,0 0 0,0 0-4,0 0-4,0 0-4,29-30-5,-29 30-8,0 13-3,0-1 5,-3 6-1</inkml:trace>
  <inkml:trace contextRef="#ctx0" brushRef="#br0" timeOffset="122181.06">5215 1428 22,'1'14'26,"-1"-14"3,0 0 1,16 7-6,-3-16-5,6 2-2,0-9-5,5 1-4,-1-6-4,0 5-1,-4-1-2,0 3 0,-5 1 0,-3 4-1,-11 9-2,13-14-1,-13 14-2,9-16-5,-3 5-6,-1-2-7,4-1-7,4 0-1,0-4 2,7-2 1</inkml:trace>
  <inkml:trace contextRef="#ctx0" brushRef="#br0" timeOffset="122580.2595">5749 741 26,'4'-37'19,"-4"37"3,0 0-2,0 0-4,-30 16-4,30-16-3,-27 53-3,27-53 1,-22 71-1,17-31 2,3-3-2,7-4 1,4-2-1,6-9 1,3-4-1,5-11 1,-23-7-3,51 1-2,-51-1-1,54-22-1,-54 22 6,48-42-6,-48 42 3,34-50-3,-34 50 2,12-60 1,-12 60-1,-18-58-1,18 58-2,-40-50 1,40 50 0,-54-33-1,24 27-2,-4 8-4,34-2-12,-52 28-13,52-28 0,-42 55 1,42-55-2</inkml:trace>
  <inkml:trace contextRef="#ctx0" brushRef="#br0" timeOffset="124012.9755">6629 1841 30,'-12'-1'24,"12"1"-4,-13 2 2,13-2-3,0 0-2,0 0-2,11 3-3,2-5-1,9 4-3,2-4-2,6 4-1,1-3-2,1 2-1,-2-1-1,-1 2 0,-5-1-1,-4 0-1,-4 0-1,-5-2-2,-1 3-3,-10-2-5,13-2-6,-13 2-7,0 0-6,6-12 0,-6 12 1</inkml:trace>
  <inkml:trace contextRef="#ctx0" brushRef="#br0" timeOffset="124276.107">6744 1679 45,'-13'-5'23,"13"5"1,0 0-4,-6 13-6,7 5-5,-2 5 0,1 8-4,-1 5 1,1 10-3,-1 5 2,2 4-3,0-5 0,3-3-1,3-4-4,-1-8-10,3-9-14,6-8-2,0-16 0,6-6 0</inkml:trace>
  <inkml:trace contextRef="#ctx0" brushRef="#br0" timeOffset="128037.987">8286 1380 8,'0'0'20,"0"0"1,8-11-2,-8 11-2,0 0 0,0 0-4,0 0-2,0 0-2,0 0-2,0 0-2,0 0-2,0 0-2,-7 13 0,7-13 0,-16 19 0,3-4 2,-3 4 0,-6 3 2,-5 5 0,-6-1 1,0 4-1,-5-4 1,1 3-2,-2-6-1,1 0 0,1 1-1,5-2-3,1-2 1,3-2-1,4-1 1,2-1-2,4-3 1,4-2-2,4-4 1,1-3-1,9-4-3,0 0-10,0 0-15,8-21 0,4 5-2,9-1 5</inkml:trace>
  <inkml:trace contextRef="#ctx0" brushRef="#br0" timeOffset="128534.235">8318 1316 18,'0'0'20,"-12"1"1,12-1-2,0 0 0,0 0-5,0 0-1,0 0-1,10 16-2,3 0-1,9 8-1,3 3 2,11 6-2,4 6 1,10 2-4,0-4 0,3-1-2,-5-6 0,-2-5-1,-5-4-2,-7-4 0,-9-2-1,-8-8-5,-4 3-3,-13-10-9,0 0-12,9 4-2,-9-4-2,-9-1 2</inkml:trace>
  <inkml:trace contextRef="#ctx0" brushRef="#br0" timeOffset="129466.701">7689 1850 23,'0'0'14,"0"0"1,0 0 1,0 0-3,-1 14 1,1-14-2,5 21-1,0 0-1,0 6-1,3 10 0,-1 5-2,2 10 0,-2 4-2,2 7 1,-2-4-1,0 3-1,-4-7 0,3-1 0,-3-9-1,1-2 1,0-10-2,0-5 0,0-4-1,-1-6 0,-1-4 0,1-3 0,-3-11 0,1 10 0,-1-10 0,0 0 0,0 0 0,0 0-1,0 0 1,0 0 0,0 0-1,0 0 0,0 0 0,0 0 1,0 0-1,0 0 0,11 11 0,-1-7 1,4 2-1,5 4 1,5 2 0,6 4 0,8 0 0,4 4 0,3 2 0,3 0 0,0 0 0,2 0 0,-3-2-1,-3-2 0,-5-3 0,-5-3 0,-6-4-1,-7-2 0,-5-3-2,-7-5-2,1 1-5,-8-12-8,4 0-16,0-5-1,1-6 0,5-5 1</inkml:trace>
  <inkml:trace contextRef="#ctx0" brushRef="#br0" timeOffset="130220.0775">8836 1733 13,'0'0'20,"-6"-10"0,6 10-2,0 0-1,0 0-4,0 0-1,0 0-3,-1 17 0,1 1-2,6 13 0,0 11-1,5 18 0,-1 7-1,3 10 4,-1 1-6,3 1 0,-1-3-1,0-5 0,-4-14-1,0-9 0,-2-12-1,-1-6-1,-2-9 1,-2-7 1,-1-4-1,-2-10 1,3 11-1,-3-11 1,0 0 0,0 0 0,0 0 0,0 0 1,0 0-1,0 0 0,0 0 1,0 0-1,0 0 0,-15 15 0,3-7 0,-3 4-1,-7 3 1,-4 6-1,-7 5 1,-4 3 0,-7 2 1,-1 4-1,0-2 1,1 0-1,3-4 1,5-3-2,7-7-1,4-6-2,11-2-4,2-14-10,12 3-13,-3-17-3,5-4-2,4-5 2</inkml:trace>
  <inkml:trace contextRef="#ctx0" brushRef="#br0" timeOffset="130715.325">7959 1962 19,'-22'11'26,"14"-5"2,-3-6 2,2-2-12,9 2-1,-11-1-1,11 1 0,0 0-5,0 0-3,5-15-2,9 6-1,4-9-1,6 1-1,4-6-1,3 1-2,1 0-1,-1 1-1,1 5-2,-9-2-4,-1 11-6,-11-1-7,-2 7-8,-9 1-4,0 0-1,2 22 2</inkml:trace>
  <inkml:trace contextRef="#ctx0" brushRef="#br0" timeOffset="131077.506">8014 2499 22,'0'0'24,"-3"14"2,3-14-1,2 11-5,-2-11-3,13 10-2,1-3-3,-1-4-2,8 2-3,0-2-1,5 1-3,1-1 0,0-1-1,-3 2-3,-2-4-2,0 3-4,-6-6-11,0-2-12,1 3-2,-6-7 0,5 2 1</inkml:trace>
  <inkml:trace contextRef="#ctx0" brushRef="#br0" timeOffset="131514.7244">8724 2054 32,'-5'-21'24,"5"21"0,-4-12-2,4 12-5,0 0-3,-4-12-3,4 12-1,0 15-3,3 8-1,-2 3 0,3 11-1,-1 4-2,1 9 1,1 0-1,1 1 0,0-6-3,-1-7-1,1-4-5,-2-11-11,0-9-14,-4-14 0,10 9-2,-10-9 2</inkml:trace>
  <inkml:trace contextRef="#ctx0" brushRef="#br0" timeOffset="132258.096">8875 1641 36,'-10'-2'21,"10"2"0,0 0 0,-8 1-3,8-1-2,0 0-2,0 0-1,0 0-1,0 0-3,0 0-1,0 0-3,13-10 0,-4 0-1,8 0-1,1-5-1,4-1-1,4 0 0,0 1 0,-2 0 0,0 3-1,-6 3 1,-3 2-1,-5 2 0,-10 5 0,9-5-1,-9 5-2,0 0-3,0 0-4,8-10-11,-8 10-12,13-12-1,-1 2 1,3-4 1</inkml:trace>
  <inkml:trace contextRef="#ctx0" brushRef="#br0" timeOffset="132942.438">9329 1313 22,'1'-13'22,"-1"13"0,0 0 3,0 0-9,3 13-2,-3 4-3,2 5-3,-1 2-1,2 4 0,-1 3 0,2-3-3,-3-2 2,2-1-2,-2-9 0,1-4-1,-2-12 0,1 14 2,-1-14 0,0 0-1,0 0 0,0-19 0,-1 4-2,2-1 0,-1-6-1,0-5 0,1 0-2,0 0 1,-1 0 0,2 4 0,-2 2 1,2 3-1,-1 7 0,-1 11 0,3-12 0,-3 12 0,0 0 0,15 13-1,-6 1 1,2 2-1,1 3 1,3 2 0,-1-1 1,2 0-1,-2-2 1,-2-4 0,0-4 1,-1-5 0,-3-5 1,1-2-1,-9 2 1,16-19 0,-10 3-1,2-5 0,-2 0 0,1-3-2,-2-1 1,-1-2-1,-2 3 0,-1-1-1,0 6-1,-3 3-2,3 0-2,-4 1-3,6 4-7,-6-1-14,3 12-4,5-12-1,-5 12 1,11-14 1</inkml:trace>
  <inkml:trace contextRef="#ctx0" brushRef="#br0" timeOffset="133236.585">9686 1065 40,'8'-13'22,"-8"13"-2,0 0 0,0 0-3,6 20-3,-5 3-3,-1 5-3,2 6-1,-1 1-2,2 4 1,0 4-3,2-6-1,-2 0 1,2-8-2,-1-4 0,0-6-2,0-2-1,-4-17-7,0 0-7,11 4-12,-7-21 0,3 0-2,0-9 1</inkml:trace>
  <inkml:trace contextRef="#ctx0" brushRef="#br0" timeOffset="133491.7125">9858 886 37,'0'0'26,"0"0"3,0 0-5,0 0-7,6 42-4,-3-1-1,-2 10-4,3 4 3,-3 6-8,3-4 0,-2 2-3,2-7 1,-1-7 0,1-8 0,0-7-2,-1-11-3,1-3-7,-4-16-14,0 0-4,0 0-1,0 0 0</inkml:trace>
  <inkml:trace contextRef="#ctx0" brushRef="#br0" timeOffset="133717.8254">9702 1227 40,'-15'0'27,"15"0"3,-13 4 0,13-4-11,13 2-6,-3-4-1,8 4-3,-1-5-3,4 1-3,0-2-3,0-1-4,1 0-8,-5 3-15,-1 0-3,-1 2 0,-2-1-1</inkml:trace>
  <inkml:trace contextRef="#ctx0" brushRef="#br0" timeOffset="135943.938">10153 872 15,'7'-37'21,"-7"37"0,0 0-2,0 0-2,0 0-2,0 0-2,0 0-1,0 0-2,0 54-1,2-24-2,-2 5-2,2 3 4,-2 5-6,2-5 3,-1 0-4,0-7 0,-1-3-1,1-7 1,-1-6 1,1-5 0,-1-10 0,0 0 0,0 0 1,0 0-2,-2-18 1,3-1 0,-3-7-1,2 26 0,-2-60-2,0 25 1,0 0-1,0 0-1,2 35 3,-4-62-3,4 62 1,-2-45-1,2 45 1,0 0-2,0 0 2,0 0 0,0 0-3,0 0 3,0 0 0,40 27 0,-24-4 0,1 4 2,2 4-2,0-2 2,-1-1-1,-1-4 2,-1-4-2,-3-3 2,-2-6-1,0-5 0,-2-11 0,-2-5 0,-7 10 0,14-36-2,-14 36 4,11-55-4,-11 55 1,7-66 0,-7 66 1,1-59-4,-1 59 1,-1-49-1,1 49-3,-6-36-2,6 36-2,0 0-9,4-40-7,-4 40-7,0 0-1,0 0-2,32-33 5</inkml:trace>
  <inkml:trace contextRef="#ctx0" brushRef="#br0" timeOffset="136238.085">10539 667 2,'0'0'21,"0"0"2,0 0 2,0 0-5,0 0-1,0 0 0,0 0-3,0 0-4,24 39-3,-24-39-1,7 61-2,-2-24-1,-2 4-1,2 0-2,-1-4-1,2-3 1,0-3-2,-1-7 2,0-3-3,-2-10 0,-3-11-6,0 0-2,0 0-6,0 0-8,23-49-6,-23 49-2,17-62 3,-5 24-1</inkml:trace>
  <inkml:trace contextRef="#ctx0" brushRef="#br0" timeOffset="136485.2085">10720 564 13,'0'0'19,"0"0"3,-3-35 4,3 35-4,0 0-2,-3 38-4,3-38-3,-1 57-2,0-19 0,4 4-5,-2 3 0,3 2-3,-2-1 0,3-6-3,0 0 0,0-8-1,1-3-5,-6-29-3,0 0-12,11 38-9,-11-38-2,0 0 2,0 0 2</inkml:trace>
  <inkml:trace contextRef="#ctx0" brushRef="#br0" timeOffset="136704.318">10567 842 57,'0'0'32,"0"0"0,-29-4-1,29 4-18,0 0 0,0 0-4,30-2-5,-30 2-2,33-7-3,-33 7-3,36-10-4,-36 10-10,33-10-5,-33 10-6,0 0-1,37-1 1,-37 1 1</inkml:trace>
  <inkml:trace contextRef="#ctx0" brushRef="#br0" timeOffset="137275.6035">10814 822 5,'0'0'20,"0"0"3,0 0 3,0 0-8,0 0-2,0 0 1,32 14 0,-32-14-3,0 0-3,39 7-1,-39-7-4,33 4-2,-33-4 1,30 9-3,-30-9-2,0 0 0,35 28 1,-35-28-3,14 36 2,-10-14 2,-1 5-2,-2 6 0,-2 0 2,-3 5-1,-1-4 1,-4-1-1,-1-3 1,-1-1-3,-2-7 2,0-7 0,1-3 1,0-5-1,1-4 0,3-4 0,8 1 0,-14-10 0,14 10-1,-10-21 1,7 8-1,0-1 1,2 0-1,0 1 1,1 1-1,0 12 0,4-13 0,-4 13 0,9 0 1,-9 0-1,17 12 1,-7-3 0,4 2-1,2-1 2,4 3-1,0-2 0,2 0 1,-1-1-1,2-2-1,-2-3 1,-1-3-3,1-2-2,-8-7-19,3 0-12,-2-7 0,-3-5 0,-1-4-1</inkml:trace>
  <inkml:trace contextRef="#ctx0" brushRef="#br0" timeOffset="141754.842">10184 496 39,'0'0'29,"0"0"6,0 0-1,0 0-6,0 0-5,0 0-5,0 0-3,0 0-5,0 0-1,0 0-2,0 0-1,0 0-4,0 0-2,0 0 0,0 0 0,0 0 0,0 0 0,0 0 0,0 0 0,0 0 0,0 0 0,0 0-2,0 0-5,0 0-9,0 0-14,0 0-10,0 0 2,0 0-1,31-17 4</inkml:trace>
  <inkml:trace contextRef="#ctx0" brushRef="#br0" timeOffset="142266.0975">10304 468 67,'0'0'35,"0"0"-1,0 0 1,0 0-8,0 0-8,0 0-4,0 0-4,0 0-3,0 0-4,0 0-4,0 0 0,0 0 0,0 0 0,0 0 0,0 0 0,0 0 0,0 0 0,0 0 0,0 0 0,0 0 0,0 0 0,0 0 0,0 0 0,0 0 0,0 0 0,0 0-38,0 0-3,0 0-1,30-31 0</inkml:trace>
  <inkml:trace contextRef="#ctx0" brushRef="#br0" timeOffset="151594.4471">11574 2114 9,'0'0'24,"-11"0"4,11 0 2,0 0-8,0 0-2,0 0-1,0 0-4,0 0-3,8-16-4,6 13-3,5-4-1,9 3-2,8-2 1,12 2-1,8 0-1,13 2 1,10 0-1,9 2 0,9 1 1,7 3-1,5-1 0,5 4 1,3-1-1,-1 3 0,-3 2 0,-2-1-1,-6 1 1,-5-2-1,-11 1 0,-9-2 1,-10 0-2,-8-3 1,-11-1-1,-8-3-1,-10 2-2,-9-7-2,-2 4-5,-12-11-11,-1 0-11,-5-2-1,-6-7-1,-2-1 2</inkml:trace>
  <inkml:trace contextRef="#ctx0" brushRef="#br0" timeOffset="151894.5671">13315 1826 29,'-9'1'26,"0"-5"1,9 4 3,12 13-13,2-8-1,9 10-1,2-2-2,12 11-4,0 3 0,7 9-2,-6-1-2,-2 6-2,-8 0 0,-6 3-1,-11-2-1,-13-2 2,-11-5-2,-11-2-1,-4-4-2,-5-6-2,1 3-6,-4-10-13,4 0-12,8-2-1,9-6 0,15-8 3</inkml:trace>
  <inkml:trace contextRef="#ctx0" brushRef="#br0" timeOffset="153841.3455">15654 1256 16,'0'0'17,"5"-16"1,-5 16-1,9-12 2,-9 12-3,9-9-1,-9 9-3,0 0 0,8-7-2,-8 7-2,0 0-1,0 0-2,0 0-1,0 0-1,-8 14 0,-1 0-1,-7 4 1,-1 8 0,-11 6 1,-4 7 0,-7 4 0,-5 3 0,-6-2 0,0-1-1,-3-2 0,1-4 0,3-8-2,5 0 0,5-6 0,7-4-3,5-4 2,6-3-2,5-2 0,5-4-2,11-6-2,-9-5-6,9 5-9,20-19-12,-1 2 0,7 0 0,3-7 1</inkml:trace>
  <inkml:trace contextRef="#ctx0" brushRef="#br0" timeOffset="154471.5975">15677 1101 24,'-5'-15'22,"6"3"-3,-1 12 3,-1-14-5,1 14-2,0 0-2,0 0-3,0 0-1,0 0-2,5 13-1,3 4 0,1 4-1,8 8-1,2 4 0,9 13 1,6 5 1,9 6-2,2 2 1,5-3-2,1-2 0,0-5-1,-3-2 0,-3-9-1,-5-6-1,-5-7-3,-6-5 0,-6-13-6,-2 2-4,-8-13-18,-2-3-2,-2-4-1,-6-7 0</inkml:trace>
  <inkml:trace contextRef="#ctx0" brushRef="#br0" timeOffset="155336.9435">15042 1767 36,'-2'-16'23,"2"16"-3,-1-11-1,1 11-3,0 0-4,0 0-3,0 0-1,-1 11-1,4 6-1,-2 3 0,4 15 0,-1 7 0,4 17-1,-3 4 0,3 10 2,-1 3-4,2 1 0,-1-3-1,0-5 0,-1-10-1,0-9 0,0-7 0,0-10-2,-1-8 1,-1-7 1,-3-4-1,-2-14 1,4 14 0,-4-14 0,0 0 0,0 0 0,0 0 1,0 0-1,0 0 0,0 0 0,0 0 0,0 0-1,0 0 1,0 0-1,10 7 0,-10-7 0,18 11 1,-3-3-1,7 3 0,6 3 1,6 3 0,5 3-1,3 0 1,1-2-1,0 2 1,-2-2-1,-5-2 0,-5-2 0,-6-3 0,-5-3-1,-6-2-1,-4-3-2,0 1-3,-10-4-6,13-11-18,-13 11-3,16-20-1,-4 6 0</inkml:trace>
  <inkml:trace contextRef="#ctx0" brushRef="#br0" timeOffset="156270.3167">16208 1662 21,'0'-18'19,"0"18"0,2-13-2,-2 13-2,0 0-2,0 0 0,0 0-1,4 28-2,-1 6-2,1 6 1,2 21-3,0 10 3,4 13-3,-3 5-1,5 3-3,-1-7 2,1-2-1,-3-7-1,2-12 0,-2-11 0,0-9 0,-1-11-1,-1-7 0,-1-6 0,-1-6 0,-5-14 0,5 15 1,-5-15 0,0 0 0,0 0 0,0 0 1,0 0-1,0 0-1,0 0 1,0 0-2,0 0 1,-15 10-1,5-2 0,-5 3 0,-7 3 0,-5 5 1,-8 3 0,-8 2 0,-6 3 1,-6 0-1,-3-1 1,1-2-1,2-2 0,3-2 0,6-3 0,6-5-1,10 0-1,5-5-1,9 0-2,3-6-1,13-1-5,0 0-8,2-21-18,7 5 0,3-7 1,0-4 0</inkml:trace>
  <inkml:trace contextRef="#ctx0" brushRef="#br0" timeOffset="156843.5459">15236 1864 22,'0'0'19,"0"0"-2,-10 6-3,10-6-3,0 0-2,0 0-5,0 0-1,0 0-2,0 0-1,0 0-1,0 0-2,0 0-5,0 0-11,0 0-1,0 0 0,0 0 0</inkml:trace>
  <inkml:trace contextRef="#ctx0" brushRef="#br0" timeOffset="158000.0083">16223 1656 4,'0'0'18,"0"0"2,0 0-2,0 0-1,0 0 0,0 0-3,0 0-1,0 0 0,0 0-2,0 0-1,0 0-1,0 0 0,0 0-2,0 0 0,11-11-2,2 6-1,2-3 0,8 0-1,3-4 0,6 3 0,2-2-1,4 2-1,-2 1 0,0 1 0,-4 0-1,-5 2 1,-4 1-1,-7 2 0,-3 0 0,-13 2-1,12-1-2,-12 1-1,0 0-4,0 0-7,0 0-13,0 0-5,0 0-1,0 0 1</inkml:trace>
  <inkml:trace contextRef="#ctx0" brushRef="#br0" timeOffset="158601.2487">16260 1828 9,'0'0'18,"0"0"-1,0 0-1,0 0-1,0 0-1,-9 8-1,9-8-1,0 0-1,0 0-1,0 0 0,0 0-1,0 0 0,15-3 0,-15 3-2,19-9 0,-5 2-1,9 2-1,2-5-1,5 2-1,3-2 0,4 1-1,-1 1 0,0 1-1,-3-2 0,-4 1 2,-4 1-3,-2 0 3,-7 1-3,-2 1 2,-3-1-2,-3 3 2,-8 3-1,10-2-1,-10 2-1,0 0-1,0 0-2,0 0-5,11-6-19,-11 6-7,13-8 0,-3 1-1</inkml:trace>
  <inkml:trace contextRef="#ctx0" brushRef="#br0" timeOffset="161911.5723">16952 1396 17,'0'0'18,"0"0"-1,3-10-2,-3 10-1,0 0 0,0 0-2,0 0-3,0 0 2,0 0-4,0 0 2,0 0-3,0 0 0,0 0-2,0 0-1,0 0-1,0 0-1,0 0 1,4 19-1,-3-1 2,0 5-2,0 5 1,0 5 0,1 3 1,0 1-1,0 2-1,1-3-2,-1-4 2,1-5-2,-2-5 2,1-4-2,-1-5 1,0-1-1,-1-12 3,0 0 0,0 0 1,0 0-1,0 0 1,1-15-1,-2 0 0,1-3 2,-1-4-2,0-4 0,0-3-1,1-2 1,0-2-2,-1 2 2,2 1-3,-1 1 1,0 1-1,0 3 1,0 3-1,0 2 1,0 4-1,0 2 1,0 4 1,0 10-1,0-16 0,0 16 1,0 0-1,0 0-1,0 0 1,0 0 0,0 0-1,0 0 1,11 21 0,-3-3 0,0 3 1,4 3 0,3 4 0,2 3 0,2-2 1,1-1-1,-1-2-1,2-3 1,-3-3-1,0-3 1,-3-4-1,-1-1 0,-4-4 1,-10-8-1,12 9 1,-12-9 1,0 0 0,0 0 0,0 0 0,0 0 0,8-10 0,-8 10 0,0-22-1,0 5 0,0-4 0,0-3-1,-1-2-1,-1-2 1,0 1-1,0 2 1,0 1-1,0 4 0,1 3 0,-1 3 1,2 14 0,-2-16 0,2 16 0,0-11 1,0 11-2,0 0 1,0-10 0,0 10-1,0 0-2,0-13-1,0 13-6,0 0-10,-4-13-16,4 13-1,0 0 1,-7-13 0</inkml:trace>
  <inkml:trace contextRef="#ctx0" brushRef="#br0" timeOffset="165703.0883">17490 1475 10,'0'0'16,"-5"-14"-1,5 14-1,0 0-1,0 0 0,-9 0 1,9 0-2,0 0 0,-10 5-1,10-5 0,0 0-1,0 0 0,0 0-1,-6 11-1,6-11-2,0 0 0,0 0-1,17-3 0,-2-3-2,5 3 0,5-4-1,6 1 0,1-1-2,1 0 1,-2 0-2,-5 2 2,-4 2-1,-6-1 0,-5 3 0,-11 1 0,9-1-1,-9 1 0,0 0-2,0 0-3,0 0-4,0 0-15,6-14-8,-6 14-1,19-20 0,-6 9 0</inkml:trace>
  <inkml:trace contextRef="#ctx0" brushRef="#br0" timeOffset="166861.5514">18098 1240 1,'0'0'18,"-5"-12"-1,5 12-1,0 0-2,0 0-4,0 0-1,0 0-2,0 0 0,1 12-1,1 0 0,-2 6 0,2 7 1,-2 4 0,3 5 1,-2 2-1,1 1-2,-2-1 1,1-3-3,-1-4 0,0-4-1,0-7 0,1-4-1,-1-3 2,0-11-1,-1 10 1,1-10 0,0 0 1,0 0-1,0-11 0,1 0 0,-1-5 0,2-3-2,-2-5-1,0-4-1,1-5 0,-1 3 1,-1-3-1,0 4 1,0 0-1,1 4 2,0 4-1,0 5 1,0 4 1,0 12-1,1-18 0,-1 18 0,0 0 0,0 0 0,3-11-1,-3 11 0,0 0 0,0 0-1,9 18 1,-9-18-1,15 25 1,-5-6 0,4 4 0,2 0 0,0 2 1,1-2-1,0-2 2,0 0-1,-4-4 2,0-6-2,-3-3 1,-10-8 0,14 9 1,-14-9-1,9-7-2,-9 7 2,8-21-2,-5 3 1,-1-1-1,1-4 1,-1-1-2,-1-1 2,-1 2-1,0 2 0,-1 3 1,0 4-1,-1 1 0,2 13 0,-3-15 0,3 15-1,0 0-1,-5-15-2,5 15-3,-4-16-7,6 5-17,-2 11-4,0-20 0,1 9-1</inkml:trace>
  <inkml:trace contextRef="#ctx0" brushRef="#br0" timeOffset="168156.0691">18494 1112 24,'1'-21'22,"-1"21"-2,2-15-1,-2 15-4,0 0-1,0 0-3,0 0 0,0 0-3,0 0-2,0 0-1,0 0-1,7 15-1,-4 4-1,0 6-1,0 5 0,1 4-1,0 5 1,0 6 3,0-1-3,-1-3 1,-2-2-1,0-6 1,0-5-1,0-2 0,-2-7-2,2-5-1,-1-14-2,1 14-6,-1-14-4,0 0-13,5-18-3,-2 2-1,4-2 2</inkml:trace>
  <inkml:trace contextRef="#ctx0" brushRef="#br0" timeOffset="168471.1951">18652 1046 33,'0'0'23,"5"-14"-4,-5 14-1,0 0-2,5 20-5,-2 2-1,-3 9-4,3 3 0,-2 7-1,1 5-1,-1 3 1,1-3-3,-2-2 1,2-9-3,-1-4 0,1-10-6,1 0-4,0-7-10,-3-14-8,4 11 0,-4-11-1,6-11 0</inkml:trace>
  <inkml:trace contextRef="#ctx0" brushRef="#br0" timeOffset="168772.3155">18521 1288 23,'-5'11'27,"5"-11"1,0 0-6,13 7-1,-4-6-4,4 3-4,-1-3-2,1 1-3,-1-2-5,0 0-2,-2 0-5,-10 0-6,16-5-12,-5 2-8,-3-1-1,6-2 1</inkml:trace>
  <inkml:trace contextRef="#ctx0" brushRef="#br0" timeOffset="169434.5803">18947 1234 5,'0'0'18,"-10"-4"0,10 4 0,-9 1-1,9-1-1,0 0-2,-8 5-1,8-5-2,0 0 1,0 0-2,8 7-1,7-6 0,2-4-2,9 0 0,3-2-2,10 0 0,1-3-1,3 2-1,-5-1-1,-1 2-1,-5 1 0,-6 1-1,-8 1 0,-6 1 0,-12 1 0,12-1-3,-12 1 0,0 0-4,0 0-5,6-13-13,-6 13-7,15-11-2,-2 3 1,4-4 1</inkml:trace>
  <inkml:trace contextRef="#ctx0" brushRef="#br0" timeOffset="171474.3959">19708 540 18,'0'0'13,"0"0"-1,0 0-1,0 0 0,0 0-2,0 0-1,0 0 1,0 0-3,0 0-1,0 0 0,0 0-2,0 0 1,0 0-2,0 0 0,0 0-1,0 0 0,0 0 0,0 0 0,0 0-1,0 0 0,0 0 0,0 0 0,0 0 1,-38 45 1,38-45-1,-33 45 1,33-45 0,-43 59 0,43-59-1,-44 67 1,22-32-1,0 3-1,2 0 3,1 0-1,2 4-2,3-3 2,1 2-2,1-3 2,2 0-2,1-6 2,1-1-4,1-6 2,2-6 0,0-3 0,1-5 0,4-11 0,-5 13 0,5-13 1,0 0-1,0 0 0,0 0 1,0 0 0,0 0 1,0 0-1,0 0 1,0 0-1,0 0 1,0 0 0,0 0 0,0 0-1,0 0 0,0 0 1,0 0-1,0 0 1,0 0 1,-2 11-1,2-11 0,0 0 0,0 0 0,0 0 0,0 0-1,0 0 0,0 0 0,0 0-1,0 0 0,4 15 1,-4-15-1,11 19 0,-1 0 1,2 6 0,4 6 1,3 4 0,5 4 0,1-1 0,2 2 0,1-3-1,-1-6 1,-1-4-1,-3-6-1,-3-4 0,-5-4 0,-3-2-1,-3 0-2,-9-11-6,9 14-3,-9-14-18,0 0-1,0 0-2,8-10 1</inkml:trace>
  <inkml:trace contextRef="#ctx0" brushRef="#br0" timeOffset="172458.7894">19684 525 42,'0'0'24,"0"0"1,0 0-4,0 0-5,0 0-3,30-7-3,-30 7-1,50 0-2,-14 0 0,9 1-2,4 2 0,7-2-2,-3 1 0,2-1-2,-6 1 0,-2-1 0,-8 0 0,-4-1-1,-35 0 1,50 0-1,-50 0 1,31-1-1,-31 1 1,0 0-1,0 0 1,0 0-1,0 0 0,0 0 1,0 0 0,29 0 0,-29 0 0,0 0 2,0 0-2,0 0 0,0 0 0,0 0-1,0 0 3,0 0 0,0 0-2,0 0-2,0 0 4,0 0-3,0 0 1,0 0-1,0 0-2,0 0 0,0 0 1,0 0 1,0 0-2,0 0 1,0 0 1,34 51-1,-34-51 1,42 55 0,-14-18 0,3 7 0,4 7-1,3 4 2,1 5-2,2 5 4,-1-2-3,-2-4 3,-2-4-3,-3-5 3,-5-9-4,-6-7 4,-5-11-3,-5-7 0,-4-6-1,-8-10-2,9 7-4,-9-7-9,-7-12-19,7 12 0,-17-9 1,3 7-2</inkml:trace>
  <inkml:trace contextRef="#ctx0" brushRef="#br0" timeOffset="173212.0907">19748 1816 17,'0'0'21,"0"0"-1,0 0-1,0 0-1,0 0-3,0 0-2,0 0-2,0 0-1,0 0-1,16 3-2,-7-5 0,5 4 0,3-2-1,8 2-1,1-2-1,7 3 1,4-1-1,5 1-1,1-2 0,2 2 0,-4-1-1,-1 0 0,-7-2-1,-3 1 0,-8-1 0,-4 0-1,-6 0 1,-12 0-1,13-2-1,-13 2-1,0 0-1,12-10-2,-4 6-3,-1-10-4,8 6-8,-3-11-6,7 1-7,3-2 2,1-2-1,2-1 5</inkml:trace>
  <inkml:trace contextRef="#ctx0" brushRef="#br0" timeOffset="173692.2827">20766 1268 5,'0'0'16,"10"-16"-1,-10 16 0,8-12 0,-8 12 0,0 0 0,8-11-3,-8 11 0,0 0-1,0 0-1,0 0-2,0 0-2,0 0-1,-6 13-2,-2-4-1,-2 5 0,-4 5 1,-2 8-2,-6 7 2,-2 5-1,-3 5 1,-1 1-1,0-1 1,1 0 0,1-6 0,1-3-2,4-3 0,4-4-2,2-5 2,3-4-4,4-2 1,0-5-5,5 1-1,3-13-14,0 0-8,0 0-1,-7-13-1,8 1 5</inkml:trace>
  <inkml:trace contextRef="#ctx0" brushRef="#br0" timeOffset="174316.5323">19707 643 19,'0'0'20,"0"0"0,0 0-2,0 0 0,0 0-4,0 0-1,-7 40-2,7-40-1,-16 52-1,16-52 0,-22 72-2,11-36-2,-2 1-1,13-37-2,-23 63-1,14-36 3,2-2-4,0-10 1,3-1-5,4-14 0,0 0-9,0 0-16,0 0 0,0 0-3,30-25 2</inkml:trace>
  <inkml:trace contextRef="#ctx0" brushRef="#br0" timeOffset="174896.7643">20122 651 43,'0'0'26,"0"0"2,0 0-6,0 0-5,0 0-6,0 0-2,0 0-2,0 0 0,32 6-3,-32-6 0,19 43 0,-19-43 0,30 58 0,-30-58-1,42 63 0,-42-63-2,48 54 1,-48-54-2,50 38-3,-50-38-4,45 16-6,-45-16-19,37 0 1,-37 0-1,0 0 1</inkml:trace>
  <inkml:trace contextRef="#ctx0" brushRef="#br0" timeOffset="175574.0351">20017 1593 20,'0'0'21,"-10"-6"2,10 6-4,0 0 1,0 0-3,0 0-3,0 0 0,0 0-2,13 3 1,1 0-3,1-4-2,6 4 0,2-5-1,5 6-2,-1-4-1,3 1-1,-2 0-1,-3 0 0,-3 1-1,-2-2-1,-5 1 0,-4-1-2,-11 0-3,10-4-5,-10 4-24,0 0-1,4-10 1,-4 10-1</inkml:trace>
  <inkml:trace contextRef="#ctx0" brushRef="#br0" timeOffset="179644.6627">21255 2171 0,'-19'4'21,"19"-4"4,-16 3 2,16-3-6,0 0-2,0 0-1,0 0-2,0 0-3,18 6 0,-2-7-5,8 4-3,1-3-1,6 4 0,0-4-1,0 2-2,0-1 0,-3 0-1,-5 1 0,-5-2-2,-2 2-3,-7-4-2,0 4-4,-9-2-10,0 0-8,0 0-4,-2-14 0,2 14 3</inkml:trace>
  <inkml:trace contextRef="#ctx0" brushRef="#br0" timeOffset="179930.7771">21419 2001 30,'0'0'25,"0"0"1,0 0-1,-2 25-10,4-5-1,2 12-2,0-1-2,3 10-2,-1-1 0,1 5-3,-1-6-2,-1-4-2,-2-5-1,0-5-3,0-4-5,-4-7-9,1-14-13,4 15 0,-4-15-2,0 0 2</inkml:trace>
  <inkml:trace contextRef="#ctx0" brushRef="#br0" timeOffset="180471.9934">22443 1949 22,'0'0'23,"0"0"0,0 0-3,0 0-4,0 0 0,1 17-4,6 4 0,-3 2-3,2 12-1,0 1-2,1 9 1,-3 0-3,2 3-2,-3-6 0,0-2-1,-2-10-1,1-3-2,-2-6-1,0-6-4,1-3-5,-1-12-5,0 0-10,0 0-3,0 0-1,0 0 2</inkml:trace>
  <inkml:trace contextRef="#ctx0" brushRef="#br0" timeOffset="180743.1019">22659 2003 12,'6'-21'24,"-6"21"3,0 0 3,6 12-11,-2 9 0,-2 0-5,5 13-2,-4-2-3,5 10 3,-4-1-7,2 4-2,-3-6-1,1-4-3,0-6-1,-3-6-4,4-1-6,-4-8-13,-1-14-6,4 15-2,-4-15 2,0 0 1</inkml:trace>
  <inkml:trace contextRef="#ctx0" brushRef="#br0" timeOffset="180968.1919">22632 2245 43,'0'0'28,"3"-13"2,7 9-5,3 3-11,0-5-4,4 4-5,2-2-4,-1 0-7,2 3-5,-2-1-9,-3-2-8,3 7-2,-6-4 2,3 8 0</inkml:trace>
  <inkml:trace contextRef="#ctx0" brushRef="#br0" timeOffset="181390.3607">22844 2329 23,'-2'14'25,"2"-14"-2,0 0 1,13 7-4,-2-7-4,4 4-3,-1-5-1,4 7-4,-2-6-1,-1 7-3,-3-2 0,-3 5-2,-9-10-1,7 19 1,-10-6-1,-3 1 0,-2 1 0,-3 1 0,-2-1 0,0 2-1,-2-2 1,1-1-1,3 0 1,0-1-1,3-3 1,3 2 0,3-1 0,2-11 1,6 16-1,3-9 1,3-4-1,2 1 0,3-4-1,0-2 0,4-3-3,-3-4-2,3 2-4,-5-7-8,4-2-11,-3 2-6,-1-3 0,0 0 2</inkml:trace>
  <inkml:trace contextRef="#ctx0" brushRef="#br0" timeOffset="181818.5319">23237 2117 13,'0'0'25,"-7"-14"2,7 14 2,-12 12-9,2 0-4,3 10-4,-5-2-1,4 9 1,-2-2-4,7 6-2,2-7-1,5 1-1,6-8 0,8-4-1,7-7 1,8-4-3,5-9 2,4-3 1,0-5-2,-1-2-1,-3-4 0,-3-1 0,-7-2 0,-7 0-1,-7-3 0,-7-1-1,-8-1 1,-5 1 1,-8 2 0,-5 4-1,-7 6 1,-5 7 0,-6 9-2,-2 9 1,0 6-2,1 2-2,7 8-6,3-5-21,12-2-4,9-4-1,7-16 0</inkml:trace>
  <inkml:trace contextRef="#ctx0" brushRef="#br0" timeOffset="188151.0639">9237 3029 9,'0'0'18,"0"0"1,0 0 0,0 0-6,0 15 1,3 4-4,1 8-3,2 7 0,-1 5-2,0 7 0,0 1-2,0-1-2,-2-3 0,-1-4-3,0-8-4,-2-5-5,-1-11-7,4-1-6,-3-14 0,0 0 1</inkml:trace>
  <inkml:trace contextRef="#ctx0" brushRef="#br0" timeOffset="188414.1691">9216 3020 22,'-4'-28'20,"8"11"1,-1 2-2,6 9-4,4 5-3,3 4-3,1 7-1,2 4-1,1 6-2,-1 1-2,-2 2-1,-3-1-1,-8 3-1,-4-3-1,-7-3 0,-5-2-3,-6-5-4,-2-5-8,0 0-7,-4-13-3,8 0 2,-1-12-1</inkml:trace>
  <inkml:trace contextRef="#ctx0" brushRef="#br0" timeOffset="190031.8159">9321 2713 9,'8'-1'22,"-8"1"3,13 15 1,-7 6-5,5 7-5,-1 10-1,2 5-3,2 10-4,-3-3-2,1 2-4,-1-8 0,-2-3-2,-1-10 1,0-5 0,0-12-1,-8-14 1,16 3-1,-7-11 1,0-6 1,1-3-2,-2-4 0,1-4 0,0 2 0,-1 2 1,-3 5-1,1 5 2,-6 11-1,11-2 1,-11 2 1,12 24-2,-6-6 2,3 3-1,2-1 0,3-2-1,-1-1 0,3-6 0,1-4 0,3-3 0,-2-7 0,1-1 0,-3-4 0,-1-3 0,-4-3-1,-1 0 1,-5-1-1,-4 1 0,-3 2 0,2 12 0,-12-15 0,3 15 0,-1 4 0,-2 5 0,3 4 1,0 2-1,4 1 1,3 1-1,3-2 0,6-2 1,1-4-1,7-4 0,2-3 0,0-3 1,2-4-1,-1-1 0,0-3 0,-2-2-1,0 2 1,-5 0 0,-1 1 0,-10 8 0,14-11-1,-14 11 1,0 0 0,8 9 0,-8-9 0,5 23 0,-2-11 0,0 4 1,0-2-1,0-3 0,0 0 1,-3-11-1,5 12 0,-5-12 1,0 0-1,0 0 0,9-17 1,-6 5-1,2-2 0,3-1-1,0-2 1,2 0 0,-1 3 0,2 3-1,-1 1 1,-1 7 1,0 2-1,-9 1 0,16 13 0,-9-2 1,-2 2-1,1 1 1,0 0-1,1-1 1,-2-3-1,-5-10 0,12 12 0,-12-12 0,17-3-1,-8-4 0,0-3 1,1-3-1,1 1 0,-2-2 0,-1 1 0,-1 2 0,-7 11 1,8-13-1,-8 13 1,0 0 1,0 0-1,7 18 1,-4-6-1,1-1 1,1 1 0,3-2-1,4-1 1,2-6-1,1-3 0,3-5 0,-1-3 0,1-3 0,-1-2 0,-1-4 0,-4 1-1,-2 1 1,-3 1-1,-3 3 1,-4 11 0,5-11 0,-5 11 0,3 15 0,-2 2 1,2 9 0,0 7 0,1 6 0,1 7 1,0 4-1,0-1 0,-1 0 1,-3-3-1,-1-5 0,-2-8 0,-1-3-1,-3-10 1,-1-6-1,7-14 1,-14 10-1,14-10 0,-11-9 1,8-4-1,2-6 0,3-5 0,4-8 0,2-6 0,1-7-1,5-5 1,-1-5-1,3-1 0,-2-2 0,-2 1 0,-2 1 1,-5 4 0,-3 6 0,-4 5-1,-4 2 1,-4 6 0,-1 7 0,-3 3 0,0 6 0,-1 4 0,0 4 0,2 6 0,0 8 0,2 8 0,3 7 1,3 7 0,3 5-1,6 8 1,2 2-1,6 2 1,4 1-1,3-3 0,2-5-1,0-3-1,-2-7-2,2-3-3,-7-8-12,0-6-16,-1-4 2,-5-8-1,2-4 1</inkml:trace>
  <inkml:trace contextRef="#ctx0" brushRef="#br0" timeOffset="190979.1947">10647 2694 25,'-6'22'26,"9"7"0,-2 3 3,6 9-9,2 9-5,-2 3-1,3 4-5,-3-6-3,1 0-2,-3-9-1,-1-5-2,-2-12 1,-1-6 0,-1-7 0,0-12 0,0 0 0,0 0-1,5-13 0,-2-2 0,1-4-1,0-2 0,2-1 0,1 2 1,0 2-1,1 6 1,1 3-1,1 8 1,0 5 0,1 5 1,-2 4-1,2 2 0,-2 1 0,0 1 0,-3-3 0,0-3 0,-6-11-1,10 17 1,-10-17-1,12 0 0,-12 0 0,12-14 0,-5 2 0,0-3 0,0-3-1,-2 1 1,0 2 0,-1 1 0,-1 3 0,-3 11 0,0 0 1,0 0-1,12 1 1,-12-1-1,12 16 0,-3-8 0,3-2 1,2-3-1,1-3 0,1-3 0,-1-4 0,1-4 0,-2-2-1,0-3 1,-2 0-1,-3 0 1,-2 4-1,-7 12 1,12-5 0,-12 5 0,13 27 1,-4 0-1,1 8 0,2 7 0,0 6 1,1 1-1,-2-3 0,-5 0 0,-3-4 0,-5-5 1,-6-5-1,-8-9 0,-4-6-1,-5-6 0,-2-6-1,-3-8-1,3-4-1,-2-11-5,10-2-6,2-11-4,7-1-6,9-2-6,7-6-1,10 5 3</inkml:trace>
  <inkml:trace contextRef="#ctx0" brushRef="#br0" timeOffset="191437.3779">11319 3026 27,'4'-16'23,"-4"16"1,-15-2-2,4 4-5,1 8-2,-5 0-2,5 8-2,-2-1-3,6 7 0,0-5-1,6 4-3,1-5 0,5-1-1,2-6 0,3-4-1,4-5 0,1-6 0,1-4-1,1-6-1,-1-5 0,-1-5-1,-2-6 1,-2-2 0,-6-4-1,-3-4 1,-5-3 0,-4-3 0,-4 3 0,-4 3 0,1 5 0,-1 7 1,0 8 0,2 13 0,0 12 0,5 13 1,3 8-1,4 11 0,3 6 0,1 6-3,5 2-2,1-2-3,3-1-3,-1-9-5,5-3-6,-3-9-9,-1-13-3,3-7 3,-4-13 2</inkml:trace>
  <inkml:trace contextRef="#ctx0" brushRef="#br0" timeOffset="192062.6279">11471 2964 27,'12'-3'27,"-1"17"1,0 3 2,5 3-10,3 5-3,-4-1-2,4 4-4,-8-9-4,3 2-2,-7-7-2,-1-1-1,-6-13-1,0 0 1,0 0-1,-9 3 0,9-3-1,-5-21 1,5 4-1,1 0 0,1-2 0,4-2 0,2 1-1,5 2 0,4 2 0,1 2 1,4 5-1,2 0 1,1 2 0,-1 3 0,-2 1 0,-4 2 0,-3-2 0,-4 4 0,-11-1 0,0 0 1,2 14-1,-9-2-1,-4 1 2,0 2-1,0 1 0,0 2 0,0-2 1,3-1-2,5-3 2,3-12 0,0 16 0,0-16 0,11 9-1,-1-9 1,2-3 0,0 0-1,1-2 1,1 0-1,-1 0 1,1 0-1,-4 3 1,1 2 0,-11 0 0,16 7 0,-16-7 0,12 17-1,-8-6 1,-1 0-1,2 1-2,-5-12-1,10 17-3,-10-17-4,13 7-5,-13-7-6,17-10-6,-7 2-5,-4-9 0,1 2 2</inkml:trace>
  <inkml:trace contextRef="#ctx0" brushRef="#br0" timeOffset="192423.7723">11973 2960 44,'0'0'27,"5"-16"3,-5 16-4,20-5-5,-7 2-5,8 4-3,0-5-5,3 6-1,-3-5-2,1 4-1,-4-2-1,-4 2-1,-4 1-1,-10-2 0,6 11-1,-9 1 1,-3 2 0,-3 5-1,-2 0 1,-3 4-1,1-1 1,2 0-1,-1-2 2,4-3-2,3 0 1,5-5 1,3-1-1,6-2 0,1-2 0,3-2-1,3-1-1,0-4-1,1 1-3,-2-6-3,2 4-7,-7-6-8,3 0-9,-4-1-2,-3-3 0,-6 11 2</inkml:trace>
  <inkml:trace contextRef="#ctx0" brushRef="#br0" timeOffset="193108.0459">12229 3093 27,'13'4'25,"-13"-4"3,21-1-2,-5 1-4,0-3-5,5 1-4,-4-4-4,3 1 0,-6-4-4,1 1-1,-4-4-2,-3 1 1,-4-3-2,-2 1 2,-4 1-2,2 12 0,-8-17 1,8 17-1,-17-4 0,7 12 1,-1 2 0,1 5-1,0 1 1,2 4-1,2 0 1,3 1-1,3-4 0,3 0 0,2-2-1,4-4 1,4-1-2,2-4 0,3-3 0,0-4-1,3-3-1,-2-5 0,2-1 0,-4-6 0,0 1 0,-5-3 0,0 1 1,-4 2 0,-2 2 1,-6 13 1,4-16 0,-4 16 2,0 0 0,-2 12 0,0-2 1,1 5 0,0-1 0,1 3 0,0-3 0,2 0-1,-2-14 0,3 18 0,-3-18-1,0 0-1,11 4 1,-11-4 0,14-14-1,-4 3 0,2-2 1,3-1-1,1 0-1,1 2 2,-2 1-2,0 4 2,-2 2 0,-2 5-1,-2 3 1,0 4-1,-2 3 1,-2 3-1,3 1 1,-1 0-3,1 2-2,-4-4-4,5 2-17,-2-3-11,-7-11 2,13 8-2,-13-8 2</inkml:trace>
  <inkml:trace contextRef="#ctx0" brushRef="#br0" timeOffset="197044.6199">12961 3131 13,'-12'10'22,"-4"-8"2,8 3 4,-2-4-8,10-1-7,-9-2 1,9 2-2,0 0-2,12-16-1,1 10-3,-2-4-2,4 2-2,-2-1 0,2 0 0,-2 0-1,-2 2 0,-11 7 1,13-12-1,-13 12 0,4-11 0,-4 11-1,0 0 0,-8-10 0,8 10 0,-16-4-1,4 5 1,1 0 1,-1 3-1,-1 1 0,0 2 0,3 1 2,1 1-2,2 2 2,3 1 0,2 1 0,3 1 0,4 0 1,5 3-1,2-5 0,5 3 0,0-4 0,5-1-2,1-2 0,0-4-3,5 1-4,-5-8-11,3-1-16,4-2 1,1-5-2,3-2 2</inkml:trace>
  <inkml:trace contextRef="#ctx0" brushRef="#br0" timeOffset="198157.0647">17452 3027 24,'0'0'22,"-11"7"1,11-7 2,-1 16-7,-1 0-2,1 9-2,-1 9-3,2 10-3,-2 9-3,2 6-1,1 3-2,2 0-1,1-4-2,0-7-3,3-7-3,-2-13-4,1-14-15,3-6-3,-9-11-1,12-14 1</inkml:trace>
  <inkml:trace contextRef="#ctx0" brushRef="#br0" timeOffset="198428.1731">17401 3071 50,'12'-1'28,"2"0"0,8 7-6,-1 3-12,2 5-1,-1 5-3,-3 0-3,-5 5-1,-2-2-1,-6 0-1,-4-2 0,-3-4-1,-3-2-3,4-14-4,-17 13-5,6-10-6,-2-9-9,4 3 0,-4-9 1,13 12 1</inkml:trace>
  <inkml:trace contextRef="#ctx0" brushRef="#br0" timeOffset="200142.8586">17680 2856 37,'8'12'26,"2"14"1,-5-1-1,-2 7-16,2 6 0,-3 1-4,0 2-3,-2-4 0,-1-3-2,1-7 0,-1-6 0,2-7 1,-1-14-1,5 12 1,-5-12 0,11-10 0,-11 10-1,13-18 1,-13 18-1,12-19-1,-12 19 1,10-13 0,-10 13 0,0 0 0,13 9 1,-13-9 0,12 18 0,-2-11-1,3 1 1,2-4-1,4-2 1,-1-6-1,3 0-1,-3-6 1,2 0-1,-5-2 1,-1-1-1,-5 2 0,-4-1 0,-5 12 0,3-16 0,-3 16 0,0 0 1,-15 2-1,15-2 0,-16 17 0,9-4 1,1 0-1,4 1 1,2-3-1,0-11 1,9 14-1,1-13 0,3-2 0,1-4 0,2-2 0,-1-4-1,2 1 0,-3-1 0,-1 1 1,-2 1-1,-2 2 0,-9 7 0,10-6 1,-10 6-1,0 0 1,6 14 0,-6-14 0,2 18 0,-2-18 0,5 19 1,-5-19 0,7 14 0,-7-14-1,12 3 1,-12-3-1,17-9 1,-7 1-1,0 0 0,1-1 0,0-1 0,-1 3 0,-2 0-1,-8 7 1,15-4 0,-15 4 0,10 7 1,-10-7-1,8 15 1,-8-15-1,11 20 1,-11-20 0,13 16 0,-13-16-1,17 7 0,-6-8 0,1-4-1,0-2 0,3-2 1,-1-1-1,0-1 0,1-1 1,-4 2 0,1 0-1,-3 3 1,-9 7 0,11-4-1,-11 4 1,0 0 0,7 17 0,-6-4 0,3 1 0,2 2 0,1 1 1,2-2-1,2-3 0,2-3 0,2-4 0,2-5 0,-1-3-1,2-4 1,-2-2-1,1-3 0,0 1 1,-4-4-1,-1 3 1,-2 1-1,-10 11 1,11-16 0,-11 16-1,0 0 1,0 0 0,4 13-1,-4 2 1,2 6 0,2 7 0,2 5 0,1 4 0,-1 4 1,1 0-1,-1 1 2,-4-3-1,-4-3 0,-7-4 0,-6-5 1,-8-8-1,-4-5 0,-7-6-1,-1-6 0,1-3 0,2-4-1,6-4 0,4-5-1,11-2 0,7-5-1,12-4 1,7-5-2,7-2 2,4-5-2,5-3 2,2-1 0,2-2 1,0 0 0,-3 0 0,-5 1 2,-4 0-1,-7 4 1,-5 2-1,-5 5 1,-7 1-1,-4 7 1,-4 2 1,-1 7-1,-1 5 1,1 8 1,-2 4 0,3 10 0,0 8-1,3 7 1,3 3 0,4 6-2,2 1 2,5 1-2,1-3 0,4-4 0,0-5 0,-1-6-1,2-5 1,-2-5 0,-1-6-1,1-5 1,-2-4-1,0-3 1,0-2-1,0-1 1,-1-1-1,-1 2 0,-8 9 1,14-10 0,-14 10-1,15 10 1,-9 0-1,1 3 0,2 2-3,0-1-1,2 4-6,0-8-14,2-3-8,2-2-1,3-9-1,1 0 3</inkml:trace>
  <inkml:trace contextRef="#ctx0" brushRef="#br0" timeOffset="201046.2199">18990 2780 32,'0'0'23,"0"0"-4,3 11 2,-1 2-3,-2 4-2,5 12-2,-4 4-2,6 14-2,-3 1 0,5 9-5,-2-2 0,0 0-3,1-6 0,0-5-1,-1-8-1,0-8 0,-3-8 1,0-6-1,-4-14 1,0 0-1,11 4 0,-7-15 0,1-3 0,1-3 0,0-3 0,1 1-1,0 3 1,0 1 0,-7 15 0,13-16 0,-13 16 0,13 4 0,-13-4 1,14 15-1,-14-15 1,15 15-1,-6-9 1,1-1-1,0-5 0,1-1 1,2-4-1,-1-2 0,1-2 1,0-2-1,-2-1 0,0 1 0,0-1 0,-3 2 0,-8 10 0,12-11 0,-12 11 0,10 9 0,-4 7-1,0 5 1,0 4 0,1 6 1,3 5-1,1 2 0,-1 4 1,4 1-1,-1-1 1,-1-1-1,-1 0 0,-2-3 2,-5-5-2,-5-2 1,-6-8 0,-8-5 0,-5-7-1,-7-5 0,-4-5-3,-3-8 0,4-2-2,-1-9-4,9 2-7,2-8-5,12-3-6,10 0-5,7-6 1,13 5 1</inkml:trace>
  <inkml:trace contextRef="#ctx0" brushRef="#br0" timeOffset="201512.4063">19563 3256 26,'4'-23'21,"0"8"-3,-7-2-1,-1 4 1,-6 4-5,-4 3 0,0 6-3,-5 4-2,3 8 0,-2 2 0,5 5-3,0 1 0,7 1-1,5-2-2,5 0-1,7-6 1,4-4-1,4-5-1,3-3 1,2-5-1,2-4 0,-1-5 0,-1-5-1,-3-3 0,-4-3 0,-1-4 0,-5-3 0,-3-2-1,-4-1 2,-4 5-1,-2 2 2,-4 5-1,-1 6 1,-3 8 0,0 8 1,0 8 1,2 10-2,3 5 1,2 6 0,5 2-1,3 3-2,5 1 0,2-4-3,6-2-2,-3-9-4,4-4-6,-4-9-5,-1-8-8,0-4-1,-6-11 1,3 1 2</inkml:trace>
  <inkml:trace contextRef="#ctx0" brushRef="#br0" timeOffset="202122.6503">19786 3099 30,'9'12'26,"1"6"1,-3 3-4,2 6-4,1 3-3,-3-4-5,2 1-3,-6-5-3,0-2 0,-3-6-2,0-14-1,-4 13 0,4-13 0,-9-2-1,9 2 1,-4-17-1,4 5 0,3-6 1,3-1-2,2-2 1,4-1 0,3 0-1,2 1 0,4 2 0,1 2 0,2 3 0,2 3 0,-1 2-1,-2 2 1,-2 0 0,-3 1 0,-3 3 0,-4-1 1,-11 4-2,0 0 1,0 0 0,0 0 0,-7 11 0,-6-1 0,-1 5 0,0 2-1,-1 2 2,3 2-1,1-1 0,4-1 0,2-1 0,6-4 1,-1-14-1,14 16 0,-5-14 1,2-2-1,2-4 0,0-3 1,-1-2-1,1 0 0,-3 0 0,-2 2 0,-8 7 0,14-10 0,-14 10 1,0 0-1,11 9 0,-11-9 0,4 14-2,-4-14 0,7 15-4,-7-15-7,15 10-8,-1-5-10,1-5-2,5 0 2,-1-6 1</inkml:trace>
  <inkml:trace contextRef="#ctx0" brushRef="#br0" timeOffset="202896.9598">20339 3135 18,'-12'-16'27,"12"16"1,-7-15 2,7 15-8,7-13-2,5 7-5,6 5-4,1-4-4,4 4-2,0-1-1,-1 2-2,-2-1-1,-3 1 0,-5 0 0,-12 0-1,9-3 0,-9 3 1,-8 4-1,-4 0 0,-6 3 1,-3 3 0,-3 3 0,-4 3 0,1 3 1,3 2-1,1 1 1,8-1-1,4 0 1,7-1 0,5-5-1,8-2 0,5-5 0,4-1 0,3-6 0,1-1-1,0-5-1,1-2-1,-2 0-2,-1-4-2,-1 4-3,-4-8-4,3 6-7,-5-5-1,3 3-3,-2-1 0,-1-1-1,1 3 4,-4-2 3,1 3 7,-11 9 7,14-18 6,-14 18 6,8-10 6,-8 10 3,0 0 1,0 0 4,-3 17-3,0-5-1,-1 4-2,1 1-2,4 4-3,0-3-1,6 4-3,2-5-1,5-1-2,3-5 0,3-1-1,2-4-2,-1-5 1,0-3-1,-2-3-1,-2-3 1,-3-3-1,-2 1 0,-4-4 0,-5-1 1,-5 0-1,-4 2 0,-6 0 0,-4 4 0,-2 0-1,-1 6-1,-2-1-1,5 4-1,0-1-3,16 1-6,-10 5-8,10-5-9,18-1-3,-3-4 1,8 1 1</inkml:trace>
  <inkml:trace contextRef="#ctx0" brushRef="#br0" timeOffset="203626.2514">20944 3160 43,'-5'19'30,"3"5"1,-3-3 0,1 0-13,4 1-1,-2-5-8,3-2-2,-1-15-3,2 17-1,-2-17-2,0 0 1,0 0-1,11-6 0,-11 6 0,12-17 0,-3 4-1,2 0 0,2-2 1,0-1-1,2 1 0,-1 3 0,-2 1 1,0 6 0,-2 2 0,-10 3 0,12 8 0,-8 3 0,-2 3 0,-1 2-1,0-1-1,-1 2-1,2-2-3,-2-2 0,4-2-3,-4-11-5,6 14-3,-6-14-1,0 0-2,0 0 0,11 2 1,-11-2 0,0 0 5,5-13 4,-5 13 5,0 0 6,6-13 5,-6 13 3,11-11 2,-2 4 3,2 0 0,6 0 0,0-2-1,5 0-3,-3-4-1,4 2-2,-4-3-1,0 2-1,-5-4-2,-3 2-1,-5-2-1,-5 1 0,-4 1 0,-2 2 0,-5 4 0,-1 3 0,-3 4 0,-2 7 1,0 3 0,1 5 0,-1 4 0,5 2 0,0 1-1,5 0 0,3 0 0,7 0-1,6-5 0,6-1-1,8-2-2,4-5-3,9-1-8,-2-2-23,3-9 1,0-1 0,-1-5-1</inkml:trace>
</inkml:ink>
</file>

<file path=ppt/ink/ink4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45:25.404"/>
    </inkml:context>
    <inkml:brush xml:id="br0">
      <inkml:brushProperty name="width" value="0.05292" units="cm"/>
      <inkml:brushProperty name="height" value="0.05292" units="cm"/>
      <inkml:brushProperty name="color" value="#7030A0"/>
    </inkml:brush>
  </inkml:definitions>
  <inkml:trace contextRef="#ctx0" brushRef="#br0">1323 2911 23,'0'0'11,"0"0"1,0 0 0,0 0-3,-9 0-2,9 0 0,0 0 1,0 0-3,-12 8 0,4-1-1,-1 3-1,-6 6 1,-5 7 0,-7 5 0,-6 7 0,-8 3 2,1 5 0,-8 1-1,4 3-1,-6-3 0,9-3 0,0-2-2,41-39 1,-55 62-5,55-62-3,-38 44-4,38-44-5,0 0-5,-15 37-7,15-37 1,0 0 0,0 0 1</inkml:trace>
  <inkml:trace contextRef="#ctx0" brushRef="#br0" timeOffset="397.8806">962 2820 29,'0'0'20,"0"0"3,0 0 1,0 0-12,-15 46 0,25-14-4,9 6 0,-2 8-1,9 6-3,-2 4-1,8 1-2,-3-1-1,5-3-2,-6-6 3,2-5-2,-4-7-2,-1-7-2,-6-7-2,-1-5-1,-5-7-5,-4-9-9,1 2-5,-10-2 4,3-15 1</inkml:trace>
  <inkml:trace contextRef="#ctx0" brushRef="#br0" timeOffset="713.7858">863 3103 31,'-30'-4'22,"0"9"0,30-5-1,-36 1-10,36-1 0,0 0 0,0 0 1,0 0-1,0 0-1,43 10 0,-5-6-3,14-5-2,1 2-1,8-2-3,-6 1-1,2 0-2,-9-3-2,-1 2-4,-14-2-6,-7-2-15,-2 2 0,-6-9-2,1 1 1</inkml:trace>
  <inkml:trace contextRef="#ctx0" brushRef="#br0" timeOffset="26802.9567">15236 1577 33,'0'0'21,"9"-9"-1,-9 9 0,6-11-4,-6 11-2,6-10-2,-6 10-1,4-11-2,-4 11-2,2-10 1,-2 10-2,0 0-1,2-13-1,-2 13 0,0 0-1,-4-14 0,4 14-1,0 0 0,-7-13-1,7 13 0,0 0 0,-11-13 0,11 13 0,-11-5-1,11 5 0,-12-3 1,12 3-1,-15 1 0,5 1 0,-1 4-1,-1 0 1,-2 3 0,0 3 0,1 2 0,-2 2 1,2 3-1,0 1 0,2 3 0,3 2 1,2 4-1,2 3-1,1-2 2,4 1-2,2 1 2,3-2-2,1-1 2,4-1-2,2-7 2,1 0 0,3-2-1,1-1 1,1-2 0,0-2 0,2-3 0,-1-2 0,0-2-1,-3-1 1,-2-3-1,-3-2 0,0 2-2,-12-3-3,15 2-4,-15-2-19,0 0-7,12-16 1,-4 3-1</inkml:trace>
  <inkml:trace contextRef="#ctx0" brushRef="#br0" timeOffset="27584.7221">15565 1600 18,'0'0'17,"-13"-3"-3,13 3 2,0 0-2,0 0 1,0 0-2,-9-1-1,9 1-1,0 0 0,0 0 0,0 0-2,0 0 0,0 0-1,0 0-2,10 8 0,3-6-1,1-3-1,9 2-1,3-2-1,5 0 0,2-1 0,0 0-1,-2 0-1,-3 0 1,-5 1-2,-6-2-2,-3 4-2,-14-1-6,12-2-9,-12 2-13,0 0 0,0 0 0,0 0 1</inkml:trace>
  <inkml:trace contextRef="#ctx0" brushRef="#br0" timeOffset="27976.6045">15640 1822 15,'0'0'22,"-8"13"4,8-13 2,0 0-11,0 0 1,0 0-1,0 0-2,0 0-1,11 2-3,-11-2-3,22-4-1,-8 0-2,5 2-1,-1-1-2,2 1 0,-1 0-1,-1-1-1,-4 2 1,-1 1-2,-3 0 0,-10 0-2,15 0-3,-15 0-4,16-2-9,-16 2-11,20-8-4,-4 2-1,2-2 2</inkml:trace>
  <inkml:trace contextRef="#ctx0" brushRef="#br0" timeOffset="28674.3951">16377 1649 3,'-5'-17'18,"5"17"2,-5-16 1,5 16-7,-4-18 0,4 18-1,-6-14-2,6 14-4,-10-8-1,10 8 0,-15-4-2,5 5-1,0 4 0,-1 2 0,-1 3 1,-1 2-1,1 4 1,-1 6 0,4 2-3,0 2 3,3 2-3,1-1 3,4 2-3,3-3 1,4-1-1,3-6 1,2 0 0,1-4 0,5-1-1,0-5 1,4-1 0,-1-3-1,1-3 1,-2-3 0,1-2-1,-2-4 1,-1-2 0,-1-2 0,-1-3 0,-4-3 0,0 0-1,-2-8 1,-1 2 2,-3-5-3,-1 1 2,-2-1-1,-1 0 1,-3 1-2,-2 3 2,-3 4-3,-3 3 1,-5 4-1,-4 2-1,-4 5 0,-3 3-2,0 4-2,-4-3-2,5 7-7,-2-5-7,6 4-14,3-2 2,4-2-1,3-1 2</inkml:trace>
  <inkml:trace contextRef="#ctx0" brushRef="#br0" timeOffset="29397.1782">14501 766 8,'-39'-22'24,"39"22"0,0 0 2,0 0-5,0 0-2,0 0-2,0 0-3,0 0-4,0 0-1,0 0-3,0 0-2,0 0-1,0 0-1,0 0-1,0 0 0,0 0 0,27 52 0,-27-52 0,41 54 0,-41-54 0,51 60 0,-24-32 0,-1-1 2,-2 0-3,-1-3 3,-1-2-4,-5-5-1,3 2-5,-8-6-4,6 4-15,-2 2-7,-3-2 0,1 1-1</inkml:trace>
  <inkml:trace contextRef="#ctx0" brushRef="#br0" timeOffset="29984.0021">15045 2340 10,'-4'-14'18,"4"14"3,0 0-8,0 0 1,-6-12 0,6 12-3,0 0 0,-15 5-1,7 8-1,-2-1-2,-1 9 0,-5 0-1,1 12 0,-4-2-1,-1 10-1,-4-3 0,2 6 0,-3-2 0,0 1-1,1-5 0,1 1 0,-1-6 0,4-4-1,2-6 0,3-3 0,2-6-1,5-2-1,8-12-2,-13 11-2,13-11-6,0 0-16,5-14-6,5 1 0,2-9-1,7-5 1</inkml:trace>
  <inkml:trace contextRef="#ctx0" brushRef="#br0" timeOffset="31742.4744">17699 1714 16,'0'0'19,"-9"11"4,9-11-9,0 0 4,-9 3-2,9-3-4,0 0-1,0 0-1,0 0-2,0 0-2,0 0 0,0 0-1,0 0 1,0 0-2,0 0-1,0 0 1,12 1-1,-2-6 0,4 4 2,4-5-2,6 4 1,6-5-2,7 4 2,5-4-2,5 5 1,5 0-2,7 2 0,3 0-1,3 1 1,0 0-1,1 1 1,-1 1-1,-2 0 1,-2 0-1,-3-1 1,-4 0-1,-1-1 1,-6-1 0,-2 2-1,-5-4 1,-4 1 0,-6-1-1,-4 1 1,-4-2 0,-5 1-1,-2 0 1,-3-1 0,1 1-1,-1 0 1,-2-1 0,2 1-1,-1-1 1,0 0-1,1 1 0,0 1 0,-3-2 0,-9 3 1,15-3-1,-15 3 0,11-1 0,-11 1 0,0 0 0,0 0-1,10-4-1,-10 4-1,0 0-3,5-10-2,-5 10-5,6-13-4,-6 13-7,7-16-3,-4 5-5,-3 11 0,0-21 2,0 21 3</inkml:trace>
  <inkml:trace contextRef="#ctx0" brushRef="#br0" timeOffset="32095.3685">18957 1515 16,'-9'-2'25,"-2"-4"1,11 6 1,-10-2-4,10 2-2,0 0-4,0 0-2,0 0-5,0 0-3,0 0-2,0 0-2,12 4-2,-12-4 0,16 10-1,-7 0-1,3 5 1,0 5 0,0 5-1,2 7 1,-1 3-2,-4 3 2,-1-1-2,-4 0 2,-3-2-2,-4-1 3,-7-2-2,-4-8 2,-4 0 0,-1-2-2,-5-6-1,3 3-3,-2-11-5,7 5-12,4-7-10,12-6 0,0 0-1,-1-20 2</inkml:trace>
  <inkml:trace contextRef="#ctx0" brushRef="#br0" timeOffset="34535.6362">21389 1541 6,'0'0'10,"0"0"2,0 0 2,0 0 1,0 0 0,3-11 1,-3 11-3,0 0 0,0 0-3,0 0-1,-8-13-1,8 13-2,-13-9-1,3 3 0,1 3-2,-3-4 0,0 3 0,-1-2 1,0 4 0,-2-1-1,2 1 0,-3 0 1,2 4-1,-3 1 1,-1 4-2,-1 2 1,0 4 0,-3 2-1,2 5-1,-3 3 1,3 3-1,0 3 1,4 2-4,1-1 3,5 0-2,2-1 2,4 1-2,3-2 2,5-2-2,3-2 2,4-1 0,3-1 1,5 1-1,4-4 0,2-1 1,1-3-1,3-2 0,-2-5 0,0-2-1,-2-4 1,-2-3-1,-3-1-2,-3-5 0,-1 1-4,-3-8-5,2 3-15,-2-4-10,0-2 1,2-2-1,0-3 2</inkml:trace>
  <inkml:trace contextRef="#ctx0" brushRef="#br0" timeOffset="35301.4064">21665 1675 18,'-21'5'17,"21"-5"5,-13 6-9,13-6 5,-10 4-5,10-4 1,0 0 1,0 0-4,0 0 2,0 0-5,0 0 2,0 0-4,0 0 2,14-3-3,-1 5 0,3-2-1,6 2 0,6-2 0,8 2-1,4-4 0,6 1-1,0 0 0,0 0-1,0 0 0,-2 1-1,-3 0 1,-5 0-1,-5 2 0,-5-1 0,-3 0 0,-2 2 0,-4-1 0,-3-1-1,-2 5-2,-12-6-8,15 6-8,-15-6-18,0 0 2,10 8-3,-10-8 3</inkml:trace>
  <inkml:trace contextRef="#ctx0" brushRef="#br0" timeOffset="37263.8175">21019 762 5,'0'0'13,"0"0"-1,0 0 0,0 0 0,0 0-1,0 0 0,0 0-1,0 0-1,0 0 0,0 0-1,3-35-1,-3 35 0,0 0-1,0 0-1,0 0-1,0 0 0,0 0-1,0 0-1,0 0 0,0 0-1,0 0 0,0 0-1,0 0 0,0 0 1,0 0-1,3 40 1,-3-40 0,0 0 1,6 52-1,-6-52 1,5 41 0,-5-41-1,3 38 1,-3-38-1,0 0-1,4 37 2,-4-37-1,0 0 0,0 0 0,0 0 0,0 0-2,0 0-2,0 0-4,0 0-4,0 0-6,0 0-8,0 0-5,0 0 2,0 0 1</inkml:trace>
  <inkml:trace contextRef="#ctx0" brushRef="#br0" timeOffset="37850.6413">21243 2248 17,'0'0'18,"0"0"1,0 0-1,0 0-1,0 0-3,0 0-1,0 0-3,6 12 0,-6-12-2,0 0-1,0 19-1,2-2-1,-2 5-1,3 7 1,-2 5 0,3 6-2,-1 3-1,0 4 0,-1-5-1,2-1 0,-1-4 0,-1-3-1,0-6 1,0-6-1,-2-6-1,0-5-2,0-11-5,2 10-13,-2-10-10,4-18 0,-1-2-2,5-1 2</inkml:trace>
  <inkml:trace contextRef="#ctx0" brushRef="#br0" timeOffset="38550.4313">20373 1900 4,'-9'7'18,"-3"-10"2,12 3 3,0 0-13,0 0 2,0 0 0,0 0 0,0 0 0,0 0-1,0 0-2,0 0-2,10 6 0,-1-10-1,5 7 1,2-7-2,6 5-1,4-4 0,2 3-1,2-2-1,3 1 0,-2 0-1,0 0-1,-4 2-2,-4-3-3,0 4-9,-4-2-18,-3-6 0,2 2-1,-3-6 1</inkml:trace>
  <inkml:trace contextRef="#ctx0" brushRef="#br0" timeOffset="40572.8245">22832 1651 22,'0'0'19,"4"-14"-1,-4 14 0,0 0-2,-1-11-2,1 11-2,0 0-2,-9-10-2,9 10-1,-12-11-2,12 11-1,-14-10-1,4 4-1,1 0-1,-1 1 1,1 0 0,-2 2-1,2-1 0,-1 1 0,0 1 0,0 0-1,2 2 1,-1-1 1,0 2-2,0-1 1,9 0-1,-15 3 1,15-3-1,-13 4 1,13-4-1,-13 5 1,13-5-1,-9 6 0,9-6 0,-9 6 0,9-6 1,0 0-1,-11 14 0,11-14 0,-7 13 0,7-13 1,-6 17-1,6-17 0,-7 20 1,3-8-1,2-1-3,-1 2 4,1 1-4,1-1 3,1 1-2,0-1 3,1 1-5,0-2 5,0 2-1,1-2 2,1 1-1,0 0-1,1-1 1,0-1 0,2 1 0,-2 0-1,-4-12 1,14 18 0,-14-18 1,16 17-1,-8-10 0,1 0 0,1-1 0,-1 0 0,1-1 0,1 1 0,1-1-1,-1 1 1,1-2-1,2 1 1,0-1 0,0-2 0,0 0 0,2-1-1,-1-1 1,-2-1 0,1 0-1,-4-1 1,1 1-1,-1-3 0,-1 2 0,-9 2 1,14-7-1,-14 7 0,14-8 1,-14 8-1,13-11 0,-13 11 1,11-13-1,-11 13 1,9-15-1,-9 15 1,7-15-1,-7 15 1,5-17-1,-5 17 1,2-17-1,-1 6 0,-1 11 1,-1-19-1,-1 8 0,1-1 1,-1 2-1,0-1 0,2 11 0,-5-18 0,2 6 1,0 2-1,0-1 3,-2 1-3,5 10 3,-9-20-3,4 9 3,5 11-2,-13-16 2,13 16-3,-15-14 1,15 14-1,-15-12 0,6 6 0,-1 2 0,1 1 0,-2 1 0,0 1-1,0 0 0,2 2-2,-1-3-2,10 2-4,-13-2-8,13 2-18,0 0 1,0 0-1,14-12 3</inkml:trace>
  <inkml:trace contextRef="#ctx0" brushRef="#br0" timeOffset="41413.5722">23122 1766 15,'0'0'17,"0"0"1,0 0-2,0 0 0,0 0 0,0 0-3,0 0-1,0 0-3,9 0 0,-9 0-2,13-3-1,-3-1 0,5 3-2,1-3 0,6 2 1,3-1-1,3 0-1,-1 1 0,0 0-1,-1 0 0,-3 1 0,-2 1-1,-5-1 0,-4 1-1,-4 1-1,-8-1 0,9-3-3,-9 3-3,0 0-8,0 0-13,0 0-4,9-11-2,-9 11 4</inkml:trace>
  <inkml:trace contextRef="#ctx0" brushRef="#br0" timeOffset="42127.358">23786 1454 7,'-9'-4'19,"9"4"2,-11-5-8,11 5 1,0 0 0,0 0-4,-10 2 0,10-2-2,0 0-1,0 0-1,-2 12-1,2-12 0,1 21-1,1-3 0,-2 3 0,2 5 0,-1 7 0,2 3-3,-2 3 2,3 1-3,-2-2 2,1-2-3,-1-2 1,0-4-2,0-4 3,0-5-1,-1-3 0,0-4 0,-1-4 0,0-10 0,1 14-1,-1-14-2,0 0-2,0 0-6,0 0-8,0 0-12,0 0 0,7-16 0,-5-1 2</inkml:trace>
  <inkml:trace contextRef="#ctx0" brushRef="#br0" timeOffset="42593.2182">24000 1388 14,'0'0'18,"8"-13"-3,-8 13-1,0 0 0,0 0-1,-3 18-2,3-3-1,-1 5 1,1 8-1,0 2 1,2 8-3,-3 4 0,3 5-4,-1 0 1,2-2-3,-1-1 1,1-5-4,0-3 2,1-4-2,0-8 1,1-4 0,-1-2 0,0-6 0,-4-12 0,6 15-2,-6-15-1,0 0-4,0 0-7,0 0-8,0 0-8,3-15-2,-6 1 1</inkml:trace>
  <inkml:trace contextRef="#ctx0" brushRef="#br0" timeOffset="43262.0175">23724 1660 13,'0'0'10,"0"0"1,0 0 0,0 0 1,0 0 0,0 0-1,0 0 0,0 0-1,0 0-2,0 0 0,0 0 0,0 0-2,0 0 0,0 0-1,0 0 0,0 0-1,0 0-1,0 0 0,0 0 1,0 0-1,0 0 0,0 0 1,10 3-1,-10-3 0,0 0-1,13-2 1,-4 1-1,0 0 0,3 0 0,2-2-1,6 2 1,1-1 1,3 1-2,2-2 1,2 2-1,-3 0 0,1 1 0,-1 0 0,-5 0-1,-3 1 0,-3 0-1,-3 0 1,-11-1-1,13 5-3,-13-5-5,0 0-23,0 0-1,-18 6-1,9-4 0</inkml:trace>
  <inkml:trace contextRef="#ctx0" brushRef="#br0" timeOffset="44840.5438">20816 233 12,'0'0'16,"6"-35"0,-6 35-1,0 0-2,0 0 0,0 0-3,0 0-1,0 0-1,0 0 0,0 0-1,0 0 1,0 0-1,6 38 1,-6-38-1,6 45-1,-6-45 1,8 63-3,-2-26-2,-6-37-1,6 68-1,-6-68 0,6 61 0,-6-61-1,3 44 0,-3-44 0,0 0 1,3 37 0,-3-37-2,0 0-2,0 0-2,0 0-6,0 0-8,0 0-8,0 0 0,0 0-3,36-49 2</inkml:trace>
  <inkml:trace contextRef="#ctx0" brushRef="#br0" timeOffset="45224.4286">21108 288 10,'26'-38'22,"-26"38"2,0 0-6,0 0 1,0 0-3,0 0-2,0 0-3,0 0-1,0 0 0,0 0-4,-9 35 0,9-35-1,0 49-2,0-49 0,1 69-2,0-33 0,0-1-2,-1-35 0,6 63 0,-6-63 0,9 45 0,-9-45-1,0 0-4,0 0-2,0 0-9,0 0-4,0 0-6,30 20-2,-30-20 2,0 0 0</inkml:trace>
  <inkml:trace contextRef="#ctx0" brushRef="#br0" timeOffset="45773.2638">20923 399 7,'-34'-1'16,"34"1"-10,0 0-1,0 0 3,0 0 4,0 0-3,0 0 4,0 0-3,0 0-2,0 0 1,0 0-1,-29 14 1,29-14-1,0 0 0,0 0 0,0 0 0,0 0-3,0 0 2,39 15 3,-39-15-5,31 3-3,-31-3 1,42-2 1,-42 2-2,50-2 0,-50 2 0,47-3-3,-47 3 2,42-2 0,-42 2 0,30-1-1,-30 1 1,0 0-2,0 0-1,0 0-2,0 0-6,0 0-7,0 0-15,0 0-1,0 0-2,31-11 4</inkml:trace>
  <inkml:trace contextRef="#ctx0" brushRef="#br0" timeOffset="46767.9653">21023 626 11,'0'0'15,"0"0"0,0 0 0,0 0-1,0 0-1,0 0-1,0 0-2,0 0-1,0 0-1,0 0-3,0 0-1,0 0 0,0 0 0,0 0-1,0 0 1,0 0-1,0 0 0,0 0 0,-10 41 0,10-41 0,0 0 0,-4 42-1,4-42 0,0 36 1,0-36-1,3 42 0,-3-42 0,4 44-1,-4-44 1,6 46-1,-6-46 0,7 43 0,-7-43 0,6 40 0,-3-24 1,0-1-1,1-1 3,-2-2-3,-2-12 3,4 17-3,-4-17 2,3 11-2,-3-11 3,0 0-4,3 11 1,-3-11-1,0 0 1,0 0-1,0 0 0,0 0 1,0 0-3,0 0-2,0 0-6,0 0-20,0 0-3,0 0 1,0 0-3</inkml:trace>
  <inkml:trace contextRef="#ctx0" brushRef="#br0" timeOffset="61836.4435">15385 3350 16,'-7'-13'17,"7"13"-3,0 0 1,-13-11-2,13 11-2,-17-7 0,6 4-2,-3 2 0,2 2 0,-5 0 0,3 4-1,-5 1 0,4 4-1,-4 2 0,4 4 0,-2 2-2,2 3 0,3-1-1,1 4-1,5-3-1,3 1 0,4-4 0,4-2 0,3-3-1,6-2 0,-1-4 0,5-3-1,-1-1 1,2-4 0,-1-3-1,0-2 0,-3-2 1,0-1-1,-2-2 0,-4-2 1,0 1-1,-2-1 0,-2-1 0,-1 0 1,-2 0-1,-2 1 0,1 1 0,-2 2 1,1 10 0,0-17-1,0 17 1,0 0 0,0 0 0,0 0 0,0 0 0,-5 15 0,5 1 0,1 2 0,-1 4-1,2 3 1,-1 1-1,0-1 0,2 1 0,0-3 0,0 0-1,-2-6-2,3-1-3,-4-16-3,4 21-6,-4-21-12,0 0-6,0 0-1,7-21 1,-1 6 1</inkml:trace>
  <inkml:trace contextRef="#ctx0" brushRef="#br0" timeOffset="62113.3604">15511 3114 49,'-1'-16'27,"1"16"2,0 0-3,0 0-12,0 0-1,3 28-3,0 5-1,-2 4-4,3 10 0,-3 4-2,2 4 0,-1-1-3,0-3 0,-1-4-2,-1-9-1,1 0-4,-3-13-6,3-3-10,0-3-8,-1-19-1,2 15 2,-2-15 0</inkml:trace>
  <inkml:trace contextRef="#ctx0" brushRef="#br0" timeOffset="62715.1798">15784 3348 9,'-23'-5'21,"5"11"2,-8-4-1,5 6-5,2 6-1,1 5 0,3 3-2,4 0-4,6 6-2,3-3-3,7 0-1,5-6-2,5-2 1,3-8-2,3-4 0,0-8 0,2-2-1,-2-9 1,0-6-1,-3-5 0,-1-4 0,-2-5 0,-1-6 0,-2-2 0,-3-2 0,-1-1 1,-3 0 1,-4 2-1,-1 6 2,-3 3-1,-2 8 1,-2 5 0,-1 11 1,-1 6-1,9 4 0,-18 23 0,9 5-1,2 9 1,1 7-1,0 5 0,3 5-1,2-1-1,2-1 1,2-6-2,1-6 0,3-8-3,-2-9-2,2-3-5,-7-20-8,14 12-8,-5-12-7,-9 0 0,17-18 2,-9 2 2</inkml:trace>
  <inkml:trace contextRef="#ctx0" brushRef="#br0" timeOffset="63082.0696">15926 3452 30,'9'-6'25,"-9"6"3,11-1 0,-11 1-9,15-4-2,-3 3-4,-1-6-2,3 2-2,-3-8-3,2 3 0,-3-6-2,-1 2-1,-3-4-1,-3 3 0,-2 0 0,-3 1-1,-2 3 0,4 11 0,-14-8 1,3 12-1,0 4 1,0 6-1,-1 3 0,2 5 1,2 3-1,3 1 0,3-1-1,4 0 1,3-3-1,5-3 0,3-4-1,0-3-1,3-4-1,-1-7-2,5 0-3,-4-11-5,3 1-5,-5-9-8,0-7-8,2-2 0,-5-10 2,2-3 3</inkml:trace>
  <inkml:trace contextRef="#ctx0" brushRef="#br0" timeOffset="63923.8171">16156 2930 49,'0'0'29,"-10"1"2,7 18-3,3 11-14,-1 5 0,2 16-2,-1 3-2,4 9-5,-1 1 0,3-2-3,-1-3 0,1-7 0,-2-9 0,1-8-1,-3-11 0,0-6 1,-2-18-1,3 12 0,-3-12 0,1-13 0,-1-3-1,2-4 1,1-7-1,2-1 0,1-2 0,3 2 0,1 2 0,3 6 0,-1 6 1,1 10-1,0 8 1,0 8 0,-2 7-1,-2 3 1,-1 2-1,-1 2 0,-2 0 0,-1-5-1,1-3-1,-3-6-1,-2-12 0,7 12-3,-7-12 0,9-6-2,-9 6 0,11-21-1,-2 8-1,-3-6 3,2 2 1,-2-2 2,-1 4 3,-1 2 1,-4 13 3,6-14 1,-6 14 2,0 0 0,3 11-1,-1-1 1,-2-10-1,7 18-1,-7-18-1,11 11-1,-11-11 1,14 4-1,-14-4 0,17-7 0,-17 7 0,13-17-1,-6 7 1,-1-1-1,-6 11 1,9-17-1,-9 17 1,0 0-1,0 0 1,10 8-1,-7 10 1,2 5-1,2 6 0,3 5 0,-1 8 0,5 1 1,-1-1-1,-2 0 0,0-3 0,-3-3 0,-6-2 0,-5-6 0,-8-7 0,-7-6-2,-7-4 1,-3-8-1,-2-5-2,-2-10-1,6-3-5,-2-11-2,13 0-7,3-9-9,11-2-7,7 1 0,7-5 0,7 6 3</inkml:trace>
  <inkml:trace contextRef="#ctx0" brushRef="#br0" timeOffset="64797.5549">16770 3322 44,'13'1'23,"-13"-1"2,0 0-5,-17 6-8,-1 2-1,-2 7-2,-6 2-3,3 5 1,-2-1 0,7 3 1,2-1-2,7 1-1,4-6 0,9-2-1,3-5 0,6-3-1,2-6 0,5-2 0,-1-5-1,6-2-1,-2-3 0,1-4 0,-1-4-1,-2-3 0,-1-3 0,-3-3 0,-2-5 1,-6-4-2,-2-2 2,-4-3-1,-4 1 0,-3 3 0,-3 3 1,-1 5-1,-3 7 1,-2 9 0,-1 8 0,-1 12 1,1 12-1,1 10 1,1 8-1,2 9 0,3 4 0,4 3 0,3-1-1,4-3-1,3-6 0,1-8-1,3-4-1,-1-13-2,1-2-1,-11-16-3,19 11-1,-19-11-1,14-6-2,-10-4 0,-4 10 1,12-18 3,-12 18 2,12-17 3,-12 17 4,11-11 3,-11 11 4,13-4 2,-13 4 1,17-1 0,-6-3-1,4 4 1,-1-5-2,7 3-1,-3-6-2,3 0-1,-4-4 0,1-1-1,-6-3-1,0-1 0,-6-2-1,-1 0-1,-6-1 1,-2 3-1,-1 0 1,-3 6-1,-2 2 1,1 8 1,-4 7-1,-1 9 0,2 5 1,1 7 0,1 3-1,4 3 1,3 0-1,5-3 0,4-3-1,4-6 1,2-5-1,3-5-1,1-4-1,1-6-2,2 1-5,-5-9-11,0 1-17,-2-1 1,-1-2 1,-1 0-2</inkml:trace>
  <inkml:trace contextRef="#ctx0" brushRef="#br0" timeOffset="65625.3064">16152 4055 23,'0'0'25,"-13"-17"2,13 17 1,-13-4-7,13 4-7,-11 11 0,11-11-2,-8 26-2,4-9-3,5 5-1,-1-3-1,3 2-2,-1-5 0,4-3 0,-6-13-2,14 12 1,-14-12-1,13-9 0,-7-2 0,0-3 0,0-5-1,0-1 0,0 0 0,-1 0 0,-1 4 0,1 2 0,-5 14 0,14-15-1,-4 17 2,1 4-1,2 6 1,2 2-1,0 1 1,1 1 0,-3-1-1,-1 1 1,-4-6 0,-8-10 0,5 13-1,-5-13 1,-9 1 0,9-1 0,-15-7 0,15 7-1,-13-17 1,9 4 0,3-2-1,3-3 0,2 2-1,0-2-1,3 4-2,-2-2-4,4 8-5,-6-3-4,-3 11-13,0 0-4,0 0 0,-6 22 2</inkml:trace>
  <inkml:trace contextRef="#ctx0" brushRef="#br0" timeOffset="65977.2009">15696 4423 67,'-12'-4'33,"12"4"0,-14 1 1,14-1-17,0 17-5,1 0-1,6 10-4,-3 2-2,1 6-2,0 3-2,-1-1-1,1-1-3,-4-5-2,3-5-3,-6-10-6,6-4-9,-4-12-12,9-2 1,2-11-1,-2-8 3</inkml:trace>
  <inkml:trace contextRef="#ctx0" brushRef="#br0" timeOffset="67329.795">15865 4437 49,'0'0'29,"9"-12"3,-9 12-2,-8 20-8,-5-4-7,2 10-2,-7-3-3,4 7-4,-3-2-1,6 1 0,1-4-2,7-1 0,7-6-2,8-2 1,6-6-1,9-4 0,6-4 0,6-5-1,6-4 1,2-4-2,-1-2 1,0-3 0,-3-3 0,-4 1 0,-5 0 0,-8 1 0,-6 2 0,-7-1 0,-4 5 0,-9 11 0,-4-17 0,-6 14 0,-3 2 0,-4 2 0,0 4 0,-3 3 0,2 1 0,3 5 1,3 1 0,5 2 0,3-2-1,6 1 1,5-3-1,6-3 1,8-3-1,3-4 1,5-6-1,3-4 0,3-5-1,3-7 1,0-4 0,-2-3-1,-2-3 1,-2-2-1,-4-2 1,-2 0 0,-6-2 0,-5 3-1,-6 4 1,-3 4 0,-4 4 0,-5 6 0,3 14 0,-15-1 0,5 14 2,0 6-1,1 7 0,1 6 0,2 6-1,2 4 1,4-1-2,3 0 0,2 1-1,1-6-2,3 0-1,-2-11-3,3-2-2,-4-12-4,3-1-4,-9-10-2,0 0 2,1-17 1,-3 4 3,-6-6 5,-2 2 6,0-2 6,-1-1 7,2 5 4,-1-1 1,7 3 0,0 0 0,3 13-1,14-21-4,2 14-3,1-5-1,6 4-1,1-2-1,2 3 0,-3 0-1,0 4 0,-5 3 0,-1 5-1,-6 3 0,-1 4 0,-1 2-1,2 1 1,0 0-1,2 0 0,1-3 0,3-4 0,0-3-1,0-4 1,1-5-1,-5-3 1,0-2-1,-4-3 0,-5-3 1,-3 0-1,-3-1 0,-6-1-1,-4 3 1,-2 0-1,-3 4 0,-1-1-1,3 4 0,1 0-1,14 7 0,-10-13 0,10 13 0,8-15 0,6 8 1,0-2 0,4 3 1,1 1 1,0 4 0,-1 5 2,0 2-1,-2 5 2,-2 2-1,-1 5 1,-3-2-1,-1 2 0,-3-3 0,-1-2 0,-5-13-1,4 16 0,-4-16-1,0 0 1,0 0-1,5-12 1,-1 2-1,1-4 1,1-1-1,3-3 0,0 2 0,-1 2 0,1 3 0,0 3 1,1 3-1,-2 5 0,-8 0 0,16 10 0,-16-10-1,12 11-1,-12-11-3,0 0-5,13 15-10,-13-15-15,0 0-1,0 0 1,0 0-2</inkml:trace>
  <inkml:trace contextRef="#ctx0" brushRef="#br0" timeOffset="67698.6843">17157 4387 52,'0'0'31,"18"-2"2,-9-2 0,3-4-10,3 2-9,-5-5-2,4 0-4,-6-5-4,0 4-1,-3-4-2,-2 4 0,-3-1-1,-2 2 0,2 11 1,-9-9 0,9 9 0,-14 7 0,14-7 1,-15 20 1,9-6-1,2 2 0,1-1 0,4 3 1,4-3-1,1-2-1,4-2 1,3 0-3,3-4 1,1-4-3,3 1-2,-3-9-10,5 1-21,3-3-1,5-5 1,4-3-2</inkml:trace>
  <inkml:trace contextRef="#ctx0" brushRef="#br0" timeOffset="69051.2784">21381 3657 17,'-16'-10'21,"16"10"2,-23-13 2,7 1-11,-1 4-2,-6 1-1,0 2 0,-5 2-1,1 5 0,-4 2-1,5 8 1,-1 4-3,4 6-1,2 0 0,7 5-2,5-3-1,7 3 0,6-6 0,6-3-2,8-7 1,4-5-1,4-6 0,2-5 0,0-4 0,0-4-1,-2-3 0,0-4 1,-6-1-1,-3 1 0,-4 0 0,-2 3 1,-4 2-1,-2 3 1,-5 12 0,-1-10-1,1 10 1,-10 17 0,3-2 1,2 4-2,0 3 1,3 3 0,2-1 0,3 2-1,6-6 0,4-4 0,4-4 0,5-4 0,3-7-1,2-4 1,2-7 0,0-4-1,-2-5 1,-1-5 0,-3-4 0,-5-2 0,-3-4-1,-5-4 1,-4-2-1,-3-2 2,-4-4-2,-5 4 0,-2 2 2,0 5-1,-4 6 1,1 7-1,-1 9 1,-1 13-1,1 12 1,2 10 0,1 8-1,3 8 1,2 4-1,4 7 0,5 1 0,3-2 0,4-4-1,3-7 0,4-3-1,-2-8-2,4-5-1,-2-12-4,4-1-5,-3-11-12,0-5-10,2-3 2,-1-9-1,1 2 2</inkml:trace>
  <inkml:trace contextRef="#ctx0" brushRef="#br0" timeOffset="69908.0213">22006 3517 24,'0'0'17,"0"0"1,0 0-3,0 0 0,0 0-2,-11 1-2,11-1 0,-11-1-2,11 1 1,-21-1-2,9 3 1,-7-2-2,3 7 0,-8 3 0,3 7-1,-3 5 0,2 7-1,1 3-1,5 3-1,3 1 0,6-1-2,6-3 1,8-6-3,8-6 0,8-7 0,6-6-1,3-7 0,5-4-1,-1-7 0,3-1 0,-4-5 0,-1-1 0,-6-4 2,-4 1-1,-4 0 1,-7 2 0,-3 3 2,-4 3-1,-6 13 1,-3-10 2,3 10-2,-17 15 2,7 0 0,-2 0 0,2 4-1,3 0 1,4-1-1,4-4 0,6-2-1,5-5 1,6-2-1,3-5 1,2-3-1,1-3 1,-1-2-1,-2-2 0,-4-2 0,-4-3 0,-6-1 0,-6-1-1,-4 1 0,-6 1 0,-5 1 0,-3 2-1,-4 3 1,0 4-1,-1 2-1,4 3-1,1-2-1,8 6-3,-1-6-1,10 2-5,0 0-12,0 0-9,12-16-1,-2 6 2,7 1 1</inkml:trace>
  <inkml:trace contextRef="#ctx0" brushRef="#br0" timeOffset="70939.7117">22380 3460 15,'19'-11'23,"-10"-7"3,1 6-2,-7-1-5,-3 13-2,1-12 0,-1 12-3,-11 16-1,1 0-1,4 14-3,-2 3-1,5 10-1,0 2-2,5 4-1,1-5-1,5-2-1,2-6-1,2-6-1,-1-6 1,3-8 0,-1-8-1,-1-5 0,2-8 0,0-3 0,3-5 0,0-3 0,3-2-1,-2-3 2,1 2-2,-3 3 2,-1 7-1,-1 4 0,-5 6 0,-9-1-1,13 18 2,-10-2-3,0 0 2,-1 1-2,0-3-1,-2-14 0,8 16-1,-8-16-2,13 2-1,-13-2 0,21-10-1,-11-1 0,5 3 1,-3-8 2,2 4 0,-2-3 3,-1 5 0,-2-2 3,-9 12 1,13-11 2,-13 11 1,0 0-1,1 13 3,-2 1-2,-2-3 1,4 5-2,-1-16 1,7 20-2,2-15 1,3-2-2,3-4 0,2-3-1,2-3 1,-2-1-1,-1-2 0,-4-1 1,-3-3-2,-6 0 1,-5-1 0,-5 2 0,-6 2-1,-6 0 1,-2 4-1,-4 2-1,-3 5 0,3 3 1,3 4-2,3-1 1,7 3 0,12-9-1,-4 12 0,13-11 0,10 1-2,3-4 1,9-3-2,2-1 0,9-2 0,0-1 0,3-1 1,-1-1-1,0-1 3,-2-1 0,-5-2 3,-4 0 1,-8-6 2,-5-1-1,-9-6 0,-5-3 0,-9-4 1,-3 0-1,-8-2 1,0 4-1,-5 3 0,0 8 1,-4 7-1,4 13 1,-2 8-1,3 13 0,1 9-1,6 8 0,3 7-1,7 6 1,7 5-1,5 1-2,8 0 1,4-2-2,6 0-1,1-8-4,5 2-7,-3-6-22,-3-12-1,-2-3 2,-5-12-2</inkml:trace>
  <inkml:trace contextRef="#ctx0" brushRef="#br0" timeOffset="109232.2205">15327 12806 5,'0'0'6,"-8"-2"-1,8 2 1,-9-2 1,9 2 0,-9-2 1,9 2 0,-10 0 1,10 0-2,-8 4 1,8-4 1,-9 6-1,9-6 0,-9 6 0,9-6-1,0 0 1,-10 9-2,10-9-1,0 0 0,0 0 0,0 0-1,0 0 0,0 0 1,0 0-1,0 0-1,0 0 2,0 0-2,0 0 0,11 8-1,-11-8 0,15 2 0,-6-2 0,3 3 1,2-3-1,3 2 0,1-2 0,3 1 1,1 0-1,3 1 0,0-2-1,3 1 1,-1-1-1,1 1 1,-1-2-1,1 1 0,1-1 0,1-1-1,-1 0 1,0 1 0,-1 0-1,0 1 1,1-1 0,0 1-1,-3-2 1,2 2 0,-2 0-1,2 3 1,-2-3-1,1 2 1,-1-1-1,0 0 1,-2 1-1,0-1 1,0-1-1,0 0 0,1 0 1,0-3-1,0 3 0,0-1 1,1 1-1,0-2 0,1 1 1,2-2-1,0 2 1,3 0-1,0 1 0,2-3 1,1-1-1,1 2 1,0-2 0,0 3 0,-1-2-1,1 0 2,-2 0-2,1 2 2,-2-1-1,0 1 0,-1-1 0,0 2 0,-2-1 0,-2 0 0,1-1 0,-4 1 0,-3 0 0,-1 0-1,-3 0 1,-3 0-1,-3-1 1,-3 1-1,-9 1 0,11-1 0,-11 1 1,0 0-2,0 0 0,0 0-4,0 0-13,9-6-17,-13-5-2,1-2 0,-4-11 0</inkml:trace>
  <inkml:trace contextRef="#ctx0" brushRef="#br0" timeOffset="114982.4949">19270 12841 9,'-14'-3'4,"4"0"-1,1-1 1,9 4 1,-17-7-1,17 7 0,-12-5 0,12 5-1,-10-2 2,10 2-1,-10-1-1,10 1 0,-10-2 0,10 2 0,-8 2 0,8-2 1,-12 0 1,12 0 0,-15 1-1,6 0 3,-1-1-1,-1 1-1,-1-1 1,-1 1-1,0 0 0,0 1 1,0 0 0,-1-1 0,3 1 0,-1-2-1,2 3 0,1-3 0,9 0-1,-12 1 0,12-1-1,0 0 1,0 0-2,0 0-1,0 0 1,0 0-1,14 9 1,-14-9-1,18 0 0,-9 1 0,2-1 0,0 2 1,1-1-1,0-1 0,0 0 0,1 0 0,-1 1 0,1-1 0,0 0-1,0-1 1,0 1-1,1 0 1,-1 0-1,0 0 0,0 1 1,2-1-1,0 1 0,1 0 1,2 2-1,-1-2 1,3 1 0,0-2 1,2 1-1,-2 0 0,2-1 1,-1 0-1,1 0-1,0-1 1,1 1-1,0-1 1,0 0 0,-1 1-1,1 0 0,0 0 1,0 0-1,-1 1 1,1 0-1,0 0 1,-1 1-1,3 0 0,-1-1 1,1 0-1,2 0 1,-1-1-1,-1 0 0,1 2 0,1-2 1,0 0-1,1 0 0,0 1 1,3 0-1,-1 1 1,3 1-1,2-2 1,2 1 0,1 0-1,3 1 1,0-1-1,2 2 1,1-2-1,1 0 1,-1-1-1,2 2 1,-1-2-1,0-1 0,-1 1 0,1-1 0,0 1 0,1 0 0,-2-1 0,0 2-1,0-1 2,-1-1-1,-1 1-1,-2 0 1,-2-1 0,0-1 0,-2 1 0,-1-1 1,0 1-1,0-1 0,-2 1 1,-1 0 0,2 1-1,-2-1 1,-1 1 0,-1 0-1,-1-1 1,-2 1-1,-1-1 0,-1 0 1,-2 0-1,0-1 1,-3 1-1,1 1 1,-3-1 0,-1 1 0,-4 1 0,0 0-1,-4-1 1,-9-1 0,13 4-1,-13-4 0,0 0 0,0 0-1,0 0-1,0 0-2,0 0-9,0 0-23,-1-16-2,0 1 2,-5-10-1</inkml:trace>
  <inkml:trace contextRef="#ctx0" brushRef="#br0" timeOffset="128190.5313">9380 15557 12,'0'0'15,"0"0"-3,-10 2-1,10-2-1,-9 0 1,9 0-1,-10 1 1,10-1-3,-11 2 0,11-2 0,-10 3-2,10-3 1,0 0-1,-10 3 0,10-3 0,0 0 0,0 0-1,0 0 1,0 0 0,0 0-2,0 0 0,0 0 0,0 0 0,0 0 0,0 0-1,0 0 0,0 0-1,0 0 1,0 0-1,0 0 0,0 0-1,10 2 1,-10-2-1,12-1 0,-12 1 0,17-2 0,-7 1 0,3 0-1,1-1 1,1 0-1,3 0 1,0 0-1,3 0 1,1 0-1,1-1 1,2 1-1,1 0 0,0 1 1,1-1-1,2 1 0,-1-1 0,-1 1 0,0 0 1,1-2-1,-1 2 0,1-1 0,-1-1 0,-1 2 1,1 0-1,-2-1 0,0 1 1,0 1-1,-2-2 0,-2 2 0,0-1 1,-2 1-1,1 0 0,-3-1 0,1 1 0,-3-1 1,1 1-1,-1-1 0,1 0 0,-1-2 0,2 1 0,2 1 0,-1-2 0,2 2 0,-1-1 0,1 0 0,2 0 0,-1 1 0,0 1 0,0-1 0,1 0 0,2 0 0,-2 1 1,1 0-1,2 0 0,-2 0 0,0-1 0,0 2 1,-1-1-1,0-1 0,0 1 0,-2 0 0,0 0 0,-1 0 1,-1-2-1,-1 2 0,-1 0 0,-1 0 1,1 0-1,-1 0 0,-2 0 1,0 0-1,-1-1 0,-1 1 1,0-1-1,-2 1 0,-1-1 1,-8 1-1,15-1 0,-15 1 0,13-1 0,-13 1 0,10 0 0,-10 0 0,9 0 1,-9 0-1,0 0 0,10 1 0,-10-1-2,0 0-4,10-4-27,-10 4-4,-3-16 0,-2 0-2</inkml:trace>
  <inkml:trace contextRef="#ctx0" brushRef="#br0" timeOffset="132248.3136">19911 15517 13,'0'0'14,"0"0"1,0 0-1,-12 5 0,12-5-1,0 0-1,0 0-3,-11 3 0,11-3-2,0 0-1,-13 3-1,13-3 0,-11 3 0,11-3-1,-11 2 1,11-2 0,-11 3 0,11-3 0,-9 3 1,9-3-1,0 0 0,0 0 0,-9 3-1,9-3 0,0 0 1,0 0-1,0 0 0,0 0-1,0 0 1,13 7-1,-13-7 0,14 5 0,-5-3-1,4 2 0,1-3 1,3 3-2,2-2 1,2 0-1,3-1 1,3 1-1,2-1 0,1 0 0,3 0 0,2-1-1,3-1 1,2 1 0,1-1-1,1-2 1,2 2-1,1-1 0,-1 1 0,-2-2 0,-1 3 1,-1-1-1,-3 0 0,-2 1 0,-1 0 0,-2 0 1,0 0-1,-1 0 0,-1 1 0,-3-1 0,0 1 0,0-1 0,-2 0 1,0-1-1,-3 1 0,1-1 0,-2 1 0,1-1 0,-2 0 0,1-2 1,-1 2-1,2 0 0,0-1 1,0 0-1,-1 0 0,3 0 1,-1 1-1,1-2 0,2 2 1,-1 0-1,2 0 0,1 1 0,-1 0 1,0 1-1,0-1 0,0 1 0,-2-1 0,-2 1 0,-3 0 0,-2-1 0,-3 2 0,-3-1 0,-2 0 0,-10-1-1,12 2-1,-12-2-4,0 0-26,0 0-5,-4-24-3,-7-3 1</inkml:trace>
  <inkml:trace contextRef="#ctx0" brushRef="#br0" timeOffset="200555.8152">5964 9620 12,'0'0'16,"0"0"-3,2 14 1,-2-14-1,0 0 2,10 7 1,-10-7-4,12 4-1,-12-4 0,15 5-1,-7-4-1,4 0-2,2-2-2,2 1-1,3-3 0,3 0-2,2 0 0,2-2-1,1-1 0,0 0 0,0 1-1,0-2 0,-2 2-3,-3-2-1,0 2-3,-4-1-2,1 3-4,-4 1-8,-5-4-6,5 7 0,-15-1 1,13-2 3</inkml:trace>
  <inkml:trace contextRef="#ctx0" brushRef="#br0" timeOffset="201038.6703">6015 9805 13,'0'0'18,"-11"9"0,11-9-3,0 0 0,0 0 1,0 0-2,0 0-1,0 0-1,0 0-2,4 12 0,-4-12-1,20 2-1,-6-2-1,6 3-1,0-4-1,6 1-1,0-3 0,2 2-1,0-1-1,0-1 0,-3 1 0,-2 1-1,-2-1 0,-3 0-1,-3 2-1,-3-2-2,0 2-5,-12 0-8,16-12-16,-3 8 1,-2-11 0,5-1-2</inkml:trace>
  <inkml:trace contextRef="#ctx0" brushRef="#br0" timeOffset="215102.4499">11741 7500 13,'0'0'9,"0"0"0,9-3-1,-9 3-2,13-4-1,-3 0-2,3 1-1,0-2 1,5 2-1,1-2 1,1 1 0,1 1-1,-1-1 0,1 2-1,-1 1 0,-1-1-1,-2 0 1,-2 1-1,0 1 0,-3 0-1,0-1-1,-1 2-3,-11-1-3,18 0-2,-18 0-5,16-1 0,-16 1 0</inkml:trace>
  <inkml:trace contextRef="#ctx0" brushRef="#br0" timeOffset="215667.2804">11807 7560 11,'0'0'9,"0"0"0,0 0 1,0 0-1,0 0-1,12 10 0,-12-10 0,15 0 0,-4 0 0,4-1-2,-1-1 0,5 1-1,0-1 0,3-2-1,2 2 0,-2 0 0,0-1-1,-1 2 0,-2 0-2,-1 0 1,-4 1-2,-3 1 0,-2-1-2,-9 0-3,11 2-10,-11-2-7,0 0-2,0 0 2,6-10-2</inkml:trace>
  <inkml:trace contextRef="#ctx0" brushRef="#br0" timeOffset="216703.9693">18640 7485 20,'0'0'16,"0"0"-1,0 0 0,0 0-1,0 0-2,0 0-2,0 0-1,0 0-2,9-9-1,-9 9-1,17-5-1,-6 1-1,6 1 0,2-2 0,7 0-1,1 1 0,3 0 0,4 1 0,1 0-1,-1 1-1,1 2 1,-4 0-1,-2 0-2,-5 2-1,-4-2-3,-4 1-4,-4 2-8,-12-3-6,10 2-3,-10-2 2,0 0 1</inkml:trace>
  <inkml:trace contextRef="#ctx0" brushRef="#br0" timeOffset="217349.7755">18503 7535 21,'-15'-6'12,"5"6"0,-2-5-1,12 5-1,-15-2-1,15 2 1,-10-1-1,10 1 0,0 0-1,0 0-1,0 0 0,11-4 0,1 3-1,2-2-1,7 0 0,5 0-1,6 0 0,3-1-1,4 0 1,2 0-2,0-1 0,1 0 1,-2 1-2,-3-1-1,-3 0 1,-4 2-1,-2-2 0,-6 2-1,-4-1-3,-2 2-2,-5 1-9,-11 1-13,12-3 0,-12 3 0,0 0 0</inkml:trace>
  <inkml:trace contextRef="#ctx0" brushRef="#br0" timeOffset="228132.5397">14937 6018 5,'9'9'17,"-9"-9"-3,19-2-5,-6 1 1,4 1-1,-2-3-1,3 2-1,-2-2-1,2 1-4,-1 0 0,2-1-1,-3 1 0,1 0 0,-1 0 0,-1 0-1,-2 1-1,-2 1-2,-1 0-1,-10 0-3,9 0 0,-9 0 0,0 0-1,-14 7 1,3-1 1,-3-2 1,-3 5 2,-2-1 1,-3 2 2,0 1 1,-1-1 1,-1 2 3,0 0 0,4-1 2,-2-1 0,6-1 1,1-2 2,6-1 1,9-6 0,0 0-1,3 10-1,9-10-1,7-1 0,2-1-2,4 0-1,3-2-2,1-1-1,-2 1-1,-1-1-1,-4 2-2,-2-2-4,-5 3-8,0 3-12,-15-1-2,15-6 1,-15-6 0</inkml:trace>
  <inkml:trace contextRef="#ctx0" brushRef="#br0" timeOffset="240617.793">980 9162 8,'0'0'14,"0"0"-1,0 0-4,0 0-1,0 0 0,0 0 0,0 0 0,0 0-1,0 0 0,0 0-1,0 0-2,0 0-1,0 0 0,0 0-1,0 0 1,0 0 0,0 0 0,-18 40 0,18-40 0,4 63 1,-3-20-3,3 7 0,-6 6 2,3 1-1,-2 4 0,1-3 0,-1-3-1,-1-2 1,2-5 1,-5-6-1,6-7-1,-1-35-1,-5 56 0,5-56-2,-4 37-1,4-37-3,0 0-2,0 0-7,-3 26-10,11-37-1,-8 11 1,19-23 1</inkml:trace>
  <inkml:trace contextRef="#ctx0" brushRef="#br0" timeOffset="241022.6715">1223 9091 3,'0'0'13,"-6"17"2,0-6 0,5 10-7,-1 4-1,1 14 1,-2 5 0,-1 14 2,-1 3-3,-1 6-2,-2 3-2,0-1 0,0-4-1,-1-3 0,-1-7-1,1-7-1,2-9 0,1-5 0,3-8-3,0-6-1,2-6-4,1-14-7,8 12-5,-4-23 0,7 5 0,-4-12 1</inkml:trace>
  <inkml:trace contextRef="#ctx0" brushRef="#br0" timeOffset="241362.5695">905 9604 6,'0'0'13,"-30"14"4,30-14 2,0 0-5,0 0 0,0 0 1,0 0 1,39 2-3,-14-6-2,-1 1-3,10-2-5,-7-1-5,8 0-5,-7 2-6,4-7-11,-4 6-1,-5-9 0,2 5-1</inkml:trace>
  <inkml:trace contextRef="#ctx0" brushRef="#br0" timeOffset="241872.4165">1371 9345 57,'0'0'25,"0"0"1,0 0 0,0 0-18,14 13-2,-1-11-3,1 2-3,8-3-5,-2-1-6,6-6-13,7 6-2,-4-11-1,8 4 1</inkml:trace>
  <inkml:trace contextRef="#ctx0" brushRef="#br0" timeOffset="246432.0482">977 10753 1,'0'0'13,"0"0"-4,0 0 0,-27-35-1,27 35 2,0 0 0,0 0 0,0 0 0,0 0-1,0 0-2,0 0-1,0 0-1,0 0 0,0 0-2,-12 44 1,12-44-1,3 60 0,-3-20 0,-1 0 0,-1 5-2,-1-3 0,0-3-1,-1-1 0,4-38-1,-8 56-3,8-56-7,-6 35-6,6-35-6,0 0 0,0 0 1,0 0-1</inkml:trace>
  <inkml:trace contextRef="#ctx0" brushRef="#br0" timeOffset="246702.9669">1179 10688 11,'0'0'18,"6"22"2,-11-7 1,2 14-9,-2 6-2,0 10-3,-1 2-1,1 6-2,-2-3-1,2-1-2,1-5-1,2-7 0,3-8-3,0-8-4,4-5-6,-5-16-9,13 5 1,-9-17-1,6 4 0</inkml:trace>
  <inkml:trace contextRef="#ctx0" brushRef="#br0" timeOffset="247033.8676">929 10971 30,'0'0'19,"0"0"1,0 0 1,0 0-10,0 0-1,0 0 0,0 0-3,23-11 0,-11 7-2,8-1-1,-6 3-2,7 0-3,-7-1-2,7 1-3,-5 0 0,2-1-4,1 2-6,-2-8-10,6 8 1,-6-10 1,3 10 1</inkml:trace>
  <inkml:trace contextRef="#ctx0" brushRef="#br0" timeOffset="247348.7731">1266 10858 19,'13'7'15,"-13"-7"0,23-1-3,-11 0-8,5 2-1,-1 0 0,-1 1 0,-3 1 0,0-2 1,0 1 0,-1-1-1,0-1-1,0 0-1,-1-1-3,-1-2-4,1 2-3,-10 1-3,19-7-5,-19 7-1,12-10 2</inkml:trace>
  <inkml:trace contextRef="#ctx0" brushRef="#br0" timeOffset="247695.669">1376 10759 0,'-8'16'15,"8"-16"1,-9 24 0,0-13-4,6 8-4,-5-2 2,5 3-2,-3-1-2,3 0-2,1-1-1,1-4-2,3 1-4,-2-4-4,5 2-3,-5-13-4,12 21-3,-12-21-2,15 16 0</inkml:trace>
  <inkml:trace contextRef="#ctx0" brushRef="#br0" timeOffset="251724.46">2189 9069 9,'-4'-11'9,"4"11"-1,0 0-1,-14-5 0,14 5-1,-14 10 1,5 4 1,-6 1 2,5 9 0,-5 4 1,4 9-3,0 1 0,4 3-2,0 0 0,6-3-2,7-1-3,1-5 1,5-5-2,2-2 1,1-8-1,2 1-2,1-7-3,-1-3-5,0 1-7,-4-13-7,7 5 2,-9-16-1</inkml:trace>
  <inkml:trace contextRef="#ctx0" brushRef="#br0" timeOffset="252333.2773">2377 9219 14,'0'0'18,"8"22"2,-11-10-1,4 8-9,-2 3-1,1 6-2,-1 2 0,0-1-2,0-1-3,0-3 1,0-4 1,0-3 0,1-6 0,0-13 1,-1 14 0,1-14 0,0 0 0,2-12-3,0 1 0,0-5 0,0-3-1,1-4 0,1 0-1,-1-3 0,1 3 1,0 2 1,-1 3-1,0 4 0,-3 14 0,4-13-1,-4 13 1,7 14-1,-2 0 1,1 3-2,1 3 1,1 1 0,2 0 1,1-2-1,-1-2 1,-1-6-1,1 0 1,-10-11 0,16 8 1,-16-8-1,14-7 2,-7-3-1,1-4 0,-1-5 0,0-4-1,-1-5 0,0-4 0,0 1 0,-3-2-1,0 4-1,-2 1-1,0 4-3,-3 4-5,2 6-4,0 14-6,-4-17-5,4 17-4,0 0 2,0 0 1</inkml:trace>
  <inkml:trace contextRef="#ctx0" brushRef="#br0" timeOffset="252799.1375">2702 9195 8,'5'24'16,"-6"-2"-2,6 10-1,-4-3-3,4 6-1,-2-3-1,3-3 1,-1-5-1,2-5 1,1-6 1,1-5-1,0-5 1,0-5-1,0-1-1,0-7-2,0 1-2,-1-5-1,-1-1-1,0-3-1,0 1 0,-2-2 2,-1 0-2,0 3 1,-1 3 0,-1 0 0,-2 13 0,4-14-1,-4 14 0,0 0 0,3 18-1,-2-3 0,2 3 0,1 3 0,1 1 0,2 0 0,2-1 0,3-4 0,0-4 0,3-3-2,1-7-3,0-2-7,1-5-8,-3-9-8,5 0-1,-7-9 0,6 0 0</inkml:trace>
  <inkml:trace contextRef="#ctx0" brushRef="#br0" timeOffset="253040.0652">2907 9034 70,'-13'2'27,"13"-2"0,0 0 0,0 0-23,0 0-4,15-6-6,-1 3-1,2-2-2,2-1-5,1-3-8,6 6-5,-7-7 2,9 6 3</inkml:trace>
  <inkml:trace contextRef="#ctx0" brushRef="#br0" timeOffset="253460.9389">3283 8781 38,'0'0'19,"1"16"1,-1-16 2,14 17-15,-1-1 0,6 8 1,0 4 1,1 6-1,-2 5 0,-3 8-1,-5 7-2,-4 2-2,-5 3-1,-6-1-1,-4-5-2,-5-1-5,-1-6-10,-4-11-10,6-1 0,-4-18-2,8 0 1</inkml:trace>
  <inkml:trace contextRef="#ctx0" brushRef="#br0" timeOffset="260074.954">3065 8683 6,'0'0'9,"0"0"0,0 0 1,0 0 0,0 0-1,0 0 0,0 0-1,0 0-1,-9 4-1,9-4 1,0 0-2,0 0 0,-12-13 0,12 13-2,-11-15 2,11 15-1,-15-22 0,9 7-1,-3-3 0,0-4 1,0-3 0,1-5-1,-1-3 1,1-5-2,-1-4 0,3-6 0,3-3-1,0-3 0,3-3 0,1-2 0,2-1-1,2-3 1,5 1 0,0-1-1,2 0 1,3-3-1,2 1 1,1 0-1,2-2 0,2 0 1,0 1-1,2 1 0,1-1-1,-2 4 1,3 2 0,-2 2-1,0 2 1,1 3-1,2 4-1,-2 1 2,0 0-1,3 2 0,-1 0 0,1 0 1,0 4-1,0 2 1,0 1 0,-2 0 0,0 3 0,-1 3 1,1 4-1,-1 2-1,-1 2 3,2 0-3,-1 1 2,1 3-2,1-2 2,2 2-2,0 0 0,2 2 0,2-1-1,1 2 2,1 2-1,2 0 1,0 0-2,1 4 2,-1 0 0,1 0 0,-1 2 0,1-1 0,0 2 0,1 0 0,2-1 0,4 0 0,3-1 0,1 2 0,2-3 0,1 3 0,-2 0 1,1 0-1,-3 1-1,-3 2 1,-3 0 0,-4 3 0,-2-1 0,0 2 0,0 0 0,-2 1 0,0-2 0,0 1 0,0 0 0,-2-1 0,-1 1 0,-4-2 0,-5 0 0,-3 0 0,-3 0-1,-4-2-1,-3 0-1,-9 6-1,14-16 1,-14 16-1,9-20 0,-7 8-2,-3-3 1,-3 1 1,-4 0 1,-4-1-1,-4 2 1,-4-1 0,-5 2 0,-1 2 2,-2 2 0,-2 2 1,2 2-1,1 2 1,2 2 0,3 1 0,4 1 1,3 2-1,4-1 0,2 0 1,9-3-1,0 0 2,-2 10 0,12-7 0,3-1 0,7-1 0,4 1 1,7 1 0,5-1 0,6 2-2,1 0 1,2 3-1,1 0-1,-1 4 1,-3-2-1,-3 2 0,-6 0 0,-7 1 0,-5 2 0,-7 1 1,-6 5 1,-6 3 0,-5 6 0,-7 8 1,-5 2-1,-3 6 1,-4 3 0,-1-2-2,0 1-5,1-4-13,5 4-5,-3-13-3,7 1 2,-4-17-1</inkml:trace>
</inkml:ink>
</file>

<file path=ppt/ink/ink4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50:18.864"/>
    </inkml:context>
    <inkml:brush xml:id="br0">
      <inkml:brushProperty name="width" value="0.05292" units="cm"/>
      <inkml:brushProperty name="height" value="0.05292" units="cm"/>
      <inkml:brushProperty name="color" value="#7030A0"/>
    </inkml:brush>
  </inkml:definitions>
  <inkml:trace contextRef="#ctx0" brushRef="#br0">6541 8990 19,'0'0'18,"0"0"1,0 0-3,13 6-2,-13-6-1,15 6-1,-2-1 0,4-1 0,6 3-1,8-1 0,6 1-1,5-1 0,10 2-1,1-3-3,9 2 0,-1-4-1,5 2-1,-2-3-1,1 2 0,-2-4-1,-4 2-1,-5-2 0,-2 0 0,-6-1-1,-7 1 1,-6 0-1,-6-1 0,-7 1-2,-3 0 0,-5 1-3,-12-1-4,0 0-7,0 0-14,0 0-3,-20 14 1,4-15-1</inkml:trace>
  <inkml:trace contextRef="#ctx0" brushRef="#br0" timeOffset="699.0699">6542 9106 16,'0'0'17,"0"0"0,12-8-2,-12 8-3,0 0-1,0 0-2,0 0-1,0 0-3,0 0-1,0 0-1,0 0 0,0 0-1,0 0 1,-7 16 1,1-1 0,-3 7 1,-4 9 1,-2 9 0,-5 4 0,-2 10 2,-4 3 0,-2 6-1,-3-1-1,0 3 0,-3-5 0,2 0 1,-2-5-2,1 0-1,-2-10 0,2 0-2,1-8 0,2-3 0,3-7-2,3-5-1,5-6-2,3-6-3,16-10-5,-15 7-9,15-7-14,14-18 1,4-3 0,13-2 1</inkml:trace>
  <inkml:trace contextRef="#ctx0" brushRef="#br0" timeOffset="1290.1289">7621 9100 14,'0'0'20,"0"0"0,0 0 1,0 0-3,0 0-5,1 14-1,1 0 0,1 6 0,5 10 0,3 7-1,6 10 1,5 4-2,7 10-1,3 0-2,8 4-1,0-3 0,3 0-1,0-8-1,0-4-1,-4-8 0,-3-7-1,-7-7-1,-5-7-1,-4-6-2,-7-6-1,-1-2-3,-12-7-5,0 0-9,0 0-15,-17-5 1,1 3 0,-7-5 0</inkml:trace>
  <inkml:trace contextRef="#ctx0" brushRef="#br0" timeOffset="1879.1879">6014 10070 32,'0'0'20,"0"0"-1,0 0 2,2-13-2,-2 13-3,0 0-1,0 0-2,0 0 0,0 0-1,9 17-2,0-3 0,7 10-3,5 3 0,9 9 0,5 5-1,8 6-1,3 3-1,7 0-1,0-1-1,1 0 0,0-2 0,-2-4-1,-2-4 0,-4-4 0,-4-6-1,-5-1 1,-6-7-1,-3-4 0,-6-3-1,-6-4 0,-3-3-3,-4-5-2,1 1-4,-10-3-7,16-12-11,-3 3-10,0-6 2,10-1 0,4-10 2</inkml:trace>
  <inkml:trace contextRef="#ctx0" brushRef="#br0" timeOffset="2345.2345">8242 10033 34,'0'0'22,"2"-11"3,-2 11-2,0 0-7,-15-8-1,15 8 0,-20 6-2,9 6 0,-5 3-2,1 13-2,-4 4 0,0 12-2,-3 2-1,1 10 0,-2 0-2,2 6-1,-2-5 0,4-2-1,0-7-1,5-3 0,0-8 0,2-8-1,4-4-1,0-8-1,3-3-2,5-14-1,-8 13-4,8-13-5,0 0-8,-13-2-12,4-5 0,9 7-1,-23-14 3</inkml:trace>
  <inkml:trace contextRef="#ctx0" brushRef="#br0" timeOffset="2828.2827">7092 10747 7,'-16'-1'17,"16"1"1,-17 6-3,17-6-2,-12 2 3,12-2-1,0 0 0,-10 2-1,10-2 0,0 0-1,0 0 1,0 0-3,0 0-1,0 0-1,0 0 0,0 0-2,12 7-1,3-8-1,9 2 0,8-1-1,10 0 0,8 0-1,7 2 0,5-2-1,1 0 0,-2 1-1,-4 0 0,-5 0-1,-8 0 0,-6 2 0,-8-2-1,-8 0-1,-6-1-1,-4 1-2,-12-1-4,14-2-10,-14 2-16,-6-12-2,6 12 0,-9-20 1</inkml:trace>
  <inkml:trace contextRef="#ctx0" brushRef="#br0" timeOffset="3543.3543">8181 10000 31,'0'0'26,"-12"-6"3,12 6-2,0 0-3,0 0-4,0 0-2,14-7-4,1 7-1,4-6-4,8 4-2,6-5-2,6 4-1,3-2-1,1 1-1,-1 1-1,-2-1 0,-2 2-1,-5 1-1,-6 1 0,-5-1-2,-4 2-3,-6-3-3,1 5-6,-13-3-9,0 0-11,0 0 1,0 0-1,-9 5 3</inkml:trace>
  <inkml:trace contextRef="#ctx0" brushRef="#br0" timeOffset="3865.3865">8211 10111 47,'-10'13'28,"0"-7"4,10-6-1,8 14-12,5-13-2,10 2-1,4-3-2,12 4-3,4-5-4,7 3-1,0-3-2,2 1-2,-4-1 0,-4-1-1,-6 0-1,-7 0-2,-4-1 1,-9 0-3,-3 2-2,-15 1-3,17-5-8,-17 5-14,7-12-3,-7 12-1,13-16 1</inkml:trace>
  <inkml:trace contextRef="#ctx0" brushRef="#br0" timeOffset="4290.429">9206 9850 34,'0'0'21,"0"0"2,-20 10 4,3 2-16,-2 5 1,-1 2 0,1 7 2,-1-3-2,8 6 1,3-6-4,8 5-2,5-7 0,10 2-1,5-8 0,8-2-1,5-6 0,7-2 0,3-3-2,2-5 0,0-5-1,-1-1-1,-4-5 1,-4-1-1,-7-3 0,-5-1 0,-10-4 0,-6-3 0,-10-2 0,-8 2-1,-4-2 1,-7 3-1,-5 4-1,-4 6 0,-2 9-3,-2 1-4,6 13-19,2 3-9,2-2-1,11 2 0,14-11 0</inkml:trace>
  <inkml:trace contextRef="#ctx0" brushRef="#br0" timeOffset="6218.6218">11207 10250 28,'0'0'21,"-10"0"1,10 0 0,0 0-5,0 0-1,0 0-2,0 0-1,0 0-2,0 0 1,0 0-4,0 0-1,0 0-1,0 0-2,16-11 0,-7 9-1,7 1 0,4 0 0,8 1-1,5-1 1,9 1-1,7 0 0,11 1 0,8-1 0,7 1-1,6-1 1,10 0-1,7 0 0,7 0 0,6-1 0,5 1 0,5-1 0,5 1 1,3-2-1,2 2 0,0 0 0,-1 0 0,-3-1 0,-3 1 0,-6 0 0,-4 0-1,-7 0 1,-7 1 0,-11-1-1,-5 2 1,-12-2-1,-8 1 1,-11 0-1,-10 0 0,-11 0-1,-7-1 0,-8 1-2,-8-3-1,-9 2-3,0 0-2,0 0-2,-8-13-3,8 13-3,-21-17-3,9 7 1,-5-4 0,-1 0 3,0-1 2,0 1 6,0-1 3,1 1 10,2 3 4,1 0 5,4 4 2,1 0 2,9 7-1,-7-11 0,7 11-4,0 0-2,11-6-3,-2 5-3,3 4-1,4-1-2,4 5 1,2 3-2,2 8 1,2 2-1,1 4 0,-2 3 0,1 4 0,-5-1-1,-3 3 1,-7-2-1,-3-1 1,-7 0-1,-8-4 1,-7 1-1,-11-3 1,-7-6-2,-7-1-1,-3-3-4,-7-8-9,-3-6-19,3-3-1,-4-9 0,7-3 0</inkml:trace>
  <inkml:trace contextRef="#ctx0" brushRef="#br0" timeOffset="7339.7339">11310 9175 32,'-6'-17'28,"6"17"3,-3-18 1,3 18-8,0-13-5,0 13-2,0 0-5,2 17-3,2 4-3,-2 4-2,2 8-2,0 3-1,0 6 0,1 0-1,-3-2-1,4 0-2,-5-8-6,5-2-10,0-1-14,-5-10 0,4 1 1,-4-9-2</inkml:trace>
  <inkml:trace contextRef="#ctx0" brushRef="#br0" timeOffset="7543.7543">11420 9589 93,'7'-11'33,"3"5"-1,-5-7 1,-1 0-21,-4 13-7,9-16-7,-9 16-11,-3-19-20,3 19 1,-1-16-1,1 16-1</inkml:trace>
  <inkml:trace contextRef="#ctx0" brushRef="#br0" timeOffset="8248.8248">11791 8946 40,'0'0'26,"-5"-16"3,5 16-3,0 0-8,0 0-2,-6 10-3,4 11-1,4 13-3,-2 7-2,3 10-1,-3 4-2,3 3 1,-2-1-3,1-4 0,-1-7-2,-1-8 2,0-7-2,-1-7 2,0-8 0,1-3-1,0-13 1,-1 14 1,1-14-1,0 0 1,0 0-1,15 1 0,-3-5 0,3-1 0,3-1-1,3 0 1,0-1-2,0 2 0,0 0 0,-4 0 0,-2 3-2,-4-2-1,0 4-2,-11 0-4,18-3-6,-18 3-13,13-8-8,-3 4 0,-10 4 0,17-14 3</inkml:trace>
  <inkml:trace contextRef="#ctx0" brushRef="#br0" timeOffset="8550.8549">12140 9300 50,'0'0'27,"0"0"3,0 0-2,6 11-10,-7 0-5,1 6-2,-1 1-4,0 4-3,1 1 0,0 2-1,-1-3 0,3-1-2,-1-2 0,2-5-2,1-1-2,-4-13-5,10 13-7,-10-13-9,14-2-7,-4 0 0,-1-11-1,3 5 3</inkml:trace>
  <inkml:trace contextRef="#ctx0" brushRef="#br0" timeOffset="8768.8767">12157 9167 75,'-9'-12'33,"0"-6"-1,6 6 1,3-2-18,-1-3-5,5 6-4,-1-1-6,2 0-6,-5 12-8,17-13-14,-7 6-4,4 4 0,0-5-1</inkml:trace>
  <inkml:trace contextRef="#ctx0" brushRef="#br0" timeOffset="9437.9437">12568 8896 32,'-9'20'22,"7"15"1,-6 2 0,4 10-9,-2 6 0,1 6-3,-1-1-3,-1-2-1,1-2-1,0-11-1,2-4 1,0-13-1,1-5 0,0-8-1,3-13 2,-2 13-1,2-13-1,0 0-1,4-20 0,0 3 0,1-8-1,3-7 0,2-8-1,1-9 0,2-4-1,1-5 1,0-2 0,3-1 0,1 3 1,-1 6 0,0 9 0,-2 8 0,2 10 1,-3 11 0,3 15-1,-4 14 0,2 12-1,-3 12 0,1 11-1,0 8 0,0 7-1,-3 2 0,-1-2-1,-1-4-1,-3-7 0,1-6-2,-4-13-4,4-5-5,-6-10-13,1-8-8,-1-12 1,0 0 0,0 0 2</inkml:trace>
  <inkml:trace contextRef="#ctx0" brushRef="#br0" timeOffset="9707.9707">12548 9304 57,'-14'5'32,"-1"-7"0,15 2 2,0 0-13,0 0-5,20-8-3,-2 1-3,7 3-3,1-3-3,2 2-2,-2 2-1,0-2-3,-1 3-2,-8-2-4,1 6-5,-7-7-10,1 1-12,3 2 0,-4-5 0,5 1 2</inkml:trace>
  <inkml:trace contextRef="#ctx0" brushRef="#br0" timeOffset="10250.0249">13045 8909 24,'0'0'19,"0"0"0,0 0-3,0 0 0,0 0-3,0 0-2,0 0-2,0 0-1,0 0-1,0 0-1,0 0-1,-8 4-2,8-4 0,0 0 0,0 0-1,0 0 1,0 0 0,0 0-1,-7 12 1,7-12-1,-3 20 2,3 0 0,-2 7 0,2 10 0,1 4 1,2 9-1,0 0 0,4 4-1,-2-4-1,2-2 0,0-7-1,0-9-1,0-5 0,-3-6-1,1-4 0,-2-7-3,2 2-4,-5-12-8,0 0-17,9 10 0,-9-10 1,9-6-1</inkml:trace>
  <inkml:trace contextRef="#ctx0" brushRef="#br0" timeOffset="11129.1128">13358 9104 27,'0'0'22,"0"0"2,0 0-2,0 0-2,0 0-3,0 0-2,-5-11-3,5 11-1,0 0-1,1 21-2,-3-5-1,4 11-2,-2 4 0,3 7-1,-2 4 0,1 5-1,0-4 1,1-2-2,-1-6 1,0-5-2,-1-5 0,1-7-1,-1-4 1,-1-14-3,1 16-1,-1-16-2,0 0-4,0 0-6,0 0-11,6-18-7,-6-2-1,3 3 0,-2-14 2</inkml:trace>
  <inkml:trace contextRef="#ctx0" brushRef="#br0" timeOffset="11798.1797">13317 9032 22,'0'0'22,"2"-15"2,-2 15 2,9-14-8,-9 14-1,16-14-4,-16 14-1,18-9-3,-8 4 1,5 5-3,-4-1-1,6 5-2,-1 0 0,2 6-1,3 1-1,5 6 0,0 4-1,3 2 0,2 4-1,1 2 0,0 2 0,-1 2 0,-4 0 0,-3-2 0,-4-1 0,-4-2 0,-5-2 0,-3-2 0,-4-3 0,-3-4 0,-1-2-1,-3-1 1,-1-2 0,4-12 0,-14 19 1,4-12-1,0 0 0,-3-1 1,-4-2 0,-1 1 0,-2-2 0,-3 2 0,0-3 1,-3 3-1,-2-3 1,0 2-1,2-2 1,2 2-1,0-2 1,3 2-1,2-3 1,5 1-1,2-2 0,12 0 0,-14 2 0,14-2 0,0 0 0,0 0-1,0 0 0,0 0 1,0 0-2,0 0-1,0 0-2,0 0-4,0 0-6,0 0-12,0 0-8,0 0 1,9 0-2,4 3 4</inkml:trace>
  <inkml:trace contextRef="#ctx0" brushRef="#br0" timeOffset="12927.2926">13794 9644 19,'0'0'16,"0"0"0,0 0 0,0 0-2,0 0 1,0 0-2,0 0-2,0 0-1,0 0-1,0 0-2,0 0 1,0 0-1,0 0-1,0 0 0,0 0-1,0 0-2,0 0 1,0 0-1,0 0 1,0 0-1,0 0 0,0 0 0,0 0 0,0 0-1,0 0 0,0 0 0,0 0-1,0 0 0,0 0 0,-10 12-1,10-12 1,-6 17 0,1-4 0,-1 2 0,0 3 0,-1-1 0,1 2 0,1-3 0,-1 1-1,3-3 2,3-14-1,-5 18 0,5-18 1,-1 11 0,1-11 0,0 0 0,0 0 0,14 0 0,-14 0-1,17-5 1,-3 2-1,2-1-1,3-1 1,-1 3-1,1-1 1,-1 0-1,-1 1 0,-2 1 0,-3 1 0,-2 0 0,-1 1 0,-9-1-1,13 1 0,-13-1-1,10 4 0,-10-4-3,0 0-1,0 0-2,0 0-2,0 0-3,0 0-6,0 0-7,0 0-3,0 0-2,1-17 0,-1 17 4</inkml:trace>
  <inkml:trace contextRef="#ctx0" brushRef="#br0" timeOffset="13272.327">13861 9686 43,'0'0'26,"0"0"2,0 0-2,0 0-7,0 0-4,0 0-1,0 0-3,1 11-3,-3 0 0,4 7-2,-3 2-1,2 6 1,-3 4-2,2 2 0,-2 0-1,1 1-1,-2-4 0,1-2-1,-1-3 0,1-4 0,0-4-1,1-4 0,1-12 0,-2 15-2,2-15-3,0 0-7,0 0-22,0 0-2,0 0 2,9-19-2</inkml:trace>
  <inkml:trace contextRef="#ctx0" brushRef="#br0" timeOffset="16035.6034">11449 10703 54,'-11'7'28,"-4"-7"3,5 1 0,-3-1-10,3-4-6,10 4-1,-15-3-2,15 3-2,-9-2-3,9 2-1,0 0-2,0 0-1,11-5 0,-2 6-2,2 0 0,1 4-1,3 1 0,-1 4 0,1 4 0,-2 4-2,-3 2 1,-2 1 0,-3 6-1,-3-1 1,-4 1 0,-3-1 0,-3 0 0,-1-3 1,-3-2 0,0-2 0,1-7 0,-1-1 0,2-4 0,10-7 1,-13 9-1,13-9 1,0 0 0,0 0 0,0 0 0,0 0 0,0-13 0,0 13 0,11-11 0,-2 5-1,2 1 0,1 2 0,2 0 0,0 3-1,-1 3 0,0-1-3,2 5-3,-5-6-7,3 2-21,-2 1-1,0-4 0,2 1 0</inkml:trace>
  <inkml:trace contextRef="#ctx0" brushRef="#br0" timeOffset="16231.623">11671 10997 102,'0'0'33,"0"0"0,0 0-4,10-6-22,-10 6-10,7-12-23,-7 12-7,7-11 0,-7 11-1</inkml:trace>
  <inkml:trace contextRef="#ctx0" brushRef="#br0" timeOffset="17103.7101">12145 10620 54,'0'0'25,"0"0"2,0 0-2,1 13-11,-1 1-3,2 9-1,-1 5-2,3 9-1,-1 3-1,2 8-1,-2-1-3,1 1 0,0-4-2,-1-4 0,0-3-1,-2-8-1,3-4-6,-4-7-9,0-18-13,5 18-1,-5-18 0,6-11 1</inkml:trace>
  <inkml:trace contextRef="#ctx0" brushRef="#br0" timeOffset="17375.7374">12361 10661 63,'11'25'28,"-10"-8"1,5 6-3,-5 5-12,1 4-4,1 6-2,-2 0-2,1 1-2,-1-1-2,1-5-1,1-2-3,-2-7-1,2-4-5,-2-8-8,-1-12-14,0 0 0,0 0 0,10-4 1</inkml:trace>
  <inkml:trace contextRef="#ctx0" brushRef="#br0" timeOffset="17659.7658">12260 10885 63,'-17'2'30,"8"6"1,-3-6 2,12-2-14,0 0-7,0 0-3,17-5 1,-5-2-2,7 6-2,1-6-2,2 2-2,0-1 0,0 2-2,-4-1-1,-1 1-1,-3 3-3,-4-3-2,2 4-7,-12 0-11,10-9-11,-1 8 2,-9 1 0,16-11 2</inkml:trace>
  <inkml:trace contextRef="#ctx0" brushRef="#br0" timeOffset="17937.7936">12554 10737 65,'0'0'32,"6"11"0,-6-11 2,0 0-15,19-1-4,-7-2-2,5 4-3,-2-4-4,4 2-3,-5-1 0,2 0-3,-4-1-1,-3 1-1,0 1-4,-9 1-5,10-6-7,-10 6-13,8-8-3,-8 8 0,9-13 0</inkml:trace>
  <inkml:trace contextRef="#ctx0" brushRef="#br0" timeOffset="18209.8208">12678 10630 59,'0'0'30,"-6"12"-1,7-1 1,1-1-15,-3 2 0,4 5-3,-4 0-3,4 2-2,-1 1-4,0 0-1,-1-2-2,3-3-3,-1 2-4,-3-17-5,8 18-16,-8-18-5,10 12 1,-10-12-1,12 5 2</inkml:trace>
  <inkml:trace contextRef="#ctx0" brushRef="#br0" timeOffset="19065.9064">13142 11093 43,'0'0'26,"0"0"3,-13 7-1,13-7-9,0 0-5,0 0 0,0 0-4,-15 9-2,8 5-2,-6 4-3,-1 5 0,-2 4-2,-5 3-2,2 4-2,-4-4-7,1-3-15,6 1-6,-3-13 0,7-1-2,3-14 2</inkml:trace>
  <inkml:trace contextRef="#ctx0" brushRef="#br0" timeOffset="19517.9516">13464 10702 74,'0'0'30,"-3"10"1,4 6-2,0 3-16,-3 4-6,3 11 0,-3 3-1,1 5-1,-2 1-4,2 1 0,-1-3-1,0-5-1,2-4-5,-3-10-4,4-6-14,2-1-7,-3-15 0,0 0-2,8-12 3</inkml:trace>
  <inkml:trace contextRef="#ctx0" brushRef="#br0" timeOffset="19765.9764">13609 10692 92,'0'0'31,"0"0"1,5 21-1,-2-1-19,-3 5-5,4 8-2,-3 4 0,3 5-2,0 1-1,1-1-1,1-1-2,-2-7-2,4-3-6,-5-11-8,2-6-14,0-1-3,-5-13 1,0 0-1</inkml:trace>
  <inkml:trace contextRef="#ctx0" brushRef="#br0" timeOffset="19954.9953">13494 10974 100,'-11'-2'33,"11"2"1,0 0-2,0 0-24,17-7-7,0 4-4,3-5-7,5 3-11,2 2-11,-2-4-1,6 3-1,-7-2 2</inkml:trace>
  <inkml:trace contextRef="#ctx0" brushRef="#br0" timeOffset="20361.0359">13802 10979 65,'8'24'31,"-8"-24"0,16 16 0,-2-10-15,-4-3-4,4 2-2,-4-3-3,2 3-2,-12-5-1,15 12-1,-15-12-1,4 21 0,-6-7-1,-3 3 0,-2 4 0,-2 3 0,-4-2 1,2 0-1,-3-1 1,1-2 0,2-4-1,3-3 1,8-12-1,-11 14 1,11-14 0,0 0 0,0 0 0,11 10 0,-11-10 0,17 1 0,-4-1-1,1-1-1,0-1 0,1-2-2,1 0-1,-2-3-2,2 1-3,-4-7-7,4 1-14,-1-1-9,-2-4 3,4-2-2,-2-5 3</inkml:trace>
  <inkml:trace contextRef="#ctx0" brushRef="#br0" timeOffset="20848.0846">14166 10781 37,'0'0'22,"0"0"4,-10-4 0,10 4-4,-4 18-11,0-3-1,2 6 2,1 1-2,1 5-1,1-2-2,6 3-1,0-6 0,6 1 0,0-8-1,7-2-1,0-5 0,4-3-1,0-5-1,2-3 0,0-4 0,1-3-1,-2-3-1,-3-1 1,-3-4-1,0-2 0,-4-2 1,-3-2-1,-5 0 1,-2-2 0,-3 2 0,-4-1 0,-4 5 0,-3 4-1,-7 3 1,-3 6 0,-7 4-1,-2 5 0,-2 4 0,-1 2 0,1 2-1,0 0-1,7 3-7,0-4-16,6-4-10,8-2-1,9-3 1,-7-14-2</inkml:trace>
  <inkml:trace contextRef="#ctx0" brushRef="#br0" timeOffset="25365.5363">16428 9262 26,'-19'-3'21,"19"3"0,-19-1 1,19 1-4,-15 1-1,15-1-2,0 0 0,0 0-3,0 0 1,21 8-3,9-3 0,5-5-2,13 3-1,11-4-2,12 2-1,5-3-1,7 2-1,0-2 0,-1-1-1,-6 2-1,-4 0 1,-8 2-2,-12-1-1,-9 1-2,-12-2-4,-6 5-8,-11 0-19,-14-4 0,0 0 1,-22 0-1</inkml:trace>
  <inkml:trace contextRef="#ctx0" brushRef="#br0" timeOffset="26207.6204">16373 9349 30,'0'0'23,"0"0"1,-10-5-1,10 5-6,0 0-3,0 0-3,0 0-1,-5 19-2,3-2 0,-6 5 0,-1 15-2,-5 5 1,-3 13 0,-6 2-1,1 9-1,-5 2-1,0 2-1,-4-3-1,1-4 1,-2-5-1,2-4-1,2-7 1,-1-5-2,2-6 1,2-6 0,3-4 0,3-7 0,5-3-1,3-6 1,2-2 0,9-8 0,-9 8 0,9-8 0,0 0 0,0 0 1,0 0-1,0 0 0,0 0 1,0 0-1,0 0 0,0 0 0,0 0 0,0 0 0,8 9-1,-8-9 1,18 11 0,-5 1 0,6 4 0,3 9-1,5 7 1,4 9 0,1 8-1,2 6 0,5 4 0,1 0 0,-2-2-1,1-2 1,-1-6-1,-1-8 1,-3-8-3,-4-9 0,-5-3-3,-10-9-3,3 1-8,-8-10-19,-10-3-1,12-10 1,-8-8-1</inkml:trace>
  <inkml:trace contextRef="#ctx0" brushRef="#br0" timeOffset="27170.7168">17345 9381 30,'0'0'15,"0"0"0,-10-12 2,10 12 0,0 0-2,0 0-2,0 0 0,0 0-2,0 0 0,0 0 0,4 10 0,-4-10-3,14 25 0,-5-6-1,7 13-1,1 3 0,9 9-1,0 5-1,6 6-1,2 4 0,5 1 0,1 0-1,2-5 0,0-4 0,-1-5-1,0-8 0,-2-4 0,-4-10 0,-3-3 0,-4-5-1,-2-5 1,-5-3-1,-2-1 1,-6-3-1,-1-2 1,-12-2-1,14 3 0,-14-3 1,0 0-1,0 0 0,0 0 1,0 0-1,0 0 0,0 0 0,0 0 0,0 0 0,0 0 0,0 0 0,0 0 0,-1 19 1,-5-2-1,-3 6 1,-4 10-1,-4 9 1,-4 8 0,-2 8 2,0 4-3,-2 1 0,4-1 0,1-3 0,3-8 0,4-9 0,4-7 0,3-9 0,1-9-3,4-4-3,1-13-3,0 0-12,0 0-16,-11 5 0,11-5 0,-17-7 1</inkml:trace>
  <inkml:trace contextRef="#ctx0" brushRef="#br0" timeOffset="27802.78">16606 10948 32,'-16'-1'23,"16"1"1,-19 3 0,19-3-6,-15 1-3,15-1-2,-9 2-2,9-2-1,0 0-1,-10 0-1,10 0-1,0 0 0,0 0-2,14 4 0,-1-3 0,1-1-1,9 0 0,4-2-1,12 1 0,7-4 0,14 1-1,6-2 0,9 0 0,4-1 0,4 1-1,3-3-1,-1 1 0,-5-1 0,-5 4 0,-7 0 0,-6 1 0,-8 2-1,-10-1-1,-7 6-2,-12-4-4,-5 7-8,-9-2-20,-11-4-1,0 0 2,4-17 0</inkml:trace>
  <inkml:trace contextRef="#ctx0" brushRef="#br0" timeOffset="30915.0912">18044 10175 22,'-9'3'11,"9"-3"0,0 0 0,0 0-3,0 0-2,0 0 0,0 0 1,0 0 0,0 0-1,0 0-1,0 0 0,0 0 0,0 0-2,0 0 0,0 0-1,0 0 0,0 0 0,0 0 1,0 0-1,0 0 2,0 0-1,0 0 1,0 0 0,0 0-1,0 0 1,0 0 1,0 0-1,0 0 0,0 0 0,0 0 2,0 0-2,-9-3 0,9 3 0,0 0 0,0 0 0,0 0-1,0 0 0,0 0 1,8 17-1,-8-17 0,17 15 0,-2-6 1,3 6-1,4-2 1,7 5-1,3-2 1,4 3-2,3 0 1,4 4-2,2-2 1,3-2-2,0 0 1,-2-1-1,1-2 0,-3-3 1,-4-2-2,-5-1 1,-6-3 0,-5-3-1,-5 1-1,-7-5-4,-1 5-6,-11-5-18,0 0-6,0 0 1,-1-19-2</inkml:trace>
  <inkml:trace contextRef="#ctx0" brushRef="#br0" timeOffset="31909.1906">17959 10175 17,'0'0'14,"0"0"2,0 0 0,0 0 0,0 0 1,-5 11-2,5-11-1,0 0-1,0 0-1,0 0-2,0 0 1,0 0-3,7-11-1,-7 11-2,7-17 0,0 1-2,4 1 1,1-7-2,6-1 1,1-8-1,6 1 0,-1-5 0,2 0-1,2-1 1,-2 0-1,-1 1 1,-2 2 0,-2 4 0,-3 4-1,-2 4 1,-2 5-1,-4 2 0,-10 14-1,13-15 1,-13 15-1,0 0-1,0 0-4,10-8-6,-10 8-23,0 0-1,0 0 1,0-24-1</inkml:trace>
  <inkml:trace contextRef="#ctx0" brushRef="#br0" timeOffset="33795.3792">18476 9170 26,'0'0'21,"0"0"1,0 0-1,0 0-1,0 0-7,0 0-2,0 0-1,0 0-1,0 0 0,0 0 0,8 12-2,-8-12-1,8 22 0,-4-7-1,3 7-1,0 1 0,2 5 0,-1 0-1,1 4 0,-2-1 0,2 0-1,-3 1-1,1-2 0,-4-1 0,0-3 0,0-3 0,-2-3-1,0-5 0,0-2-1,-1-13-2,0 11-2,0-11-4,0 0-7,2-14-14,1 3-3,-2-6 1,3-2-2</inkml:trace>
  <inkml:trace contextRef="#ctx0" brushRef="#br0" timeOffset="34735.4732">18479 9216 26,'0'0'20,"0"0"0,0 0 2,0 0-5,0 0-8,0 0 1,0 0 0,0 0 0,6-11-1,-6 11-1,0 0 1,9-6-2,-9 6-1,0 0-1,0 0-1,10-2 0,-10 2-1,10 1 1,-10-1-1,16 1 0,-6 0 0,2 2-1,1-2-1,1 0 1,1 3-1,1-1-1,0 3 1,1-1-1,2 4 0,-1-1 1,2 4-1,-1 1 0,0 0 0,-2 1 0,2 0 0,-3 1 0,-2-1 0,-1-1 0,-3-1 0,-1 0 0,-2-1 0,-2-1 0,-2 1 0,-3-11 1,1 18-1,-2-7 0,1-11 0,-8 18 1,8-18-1,-14 19 0,14-19 0,-17 16 1,7-7-1,-1-2 0,0-2 1,-1 1-1,1-1 0,1 0 0,-1-2 0,2 1 1,0-2-1,9-2 0,-12 7 0,12-7 1,-9 5-1,9-5 1,0 0-1,-11 7 1,11-7 0,0 0 0,-11 6 1,11-6-1,0 0 0,-11 8 0,11-8 1,-11 6-1,11-6 1,-14 7 0,14-7-1,-15 5 1,15-5-1,-12 5 0,12-5 0,-8 2 0,8-2 0,0 0-1,0 0 1,0 0-1,0 0 0,0 0 0,0 0 0,0 0-1,0 0 0,0 0-4,0 0-17,5 12-14,-5-12-2,0 0 2,6-17-1</inkml:trace>
  <inkml:trace contextRef="#ctx0" brushRef="#br0" timeOffset="38858.8855">18975 10453 21,'0'0'21,"0"0"3,-1-11 1,1 11-6,0 0-4,0 0-2,0 0-1,0 0-2,2 12 0,-3-1-2,2 9-2,-3 3-1,2 10-1,-2 0 0,3 6 0,-2-1-1,2 1 0,0-5 0,5-4-1,-1-5-1,3-5 1,-1-8-1,3-1 1,0-6 0,2-3 0,-1-6-1,1-3 1,0-3 0,0-4-1,1-5 0,-2-1-1,1-3 1,-2-3-1,-1-2 0,-3 0 0,-1-2 1,-2 2-1,-2 0 0,-2 1 0,-2 1 0,-3 3 0,0 1 1,-3 2-1,0 4 0,-2 0 0,1 2 1,0 5-1,-1 2 0,1 4 1,-1 3-1,-1 3 0,2 4-1,0 1 0,0 5-2,1-4-3,4 8-5,5-17-9,-11 20-14,12-10-1,-1-10 1,10 9-1</inkml:trace>
  <inkml:trace contextRef="#ctx0" brushRef="#br0" timeOffset="39234.923">19415 10392 61,'0'0'30,"-10"7"0,10-7 1,0 0-16,0 0-2,0 0-2,0 0-2,0 0 0,5 14-3,-1 1-1,-2 3-1,2 9 0,-2 4-2,1 8 0,-1 4-1,1 1 0,0 1-1,-2-6-1,1-1-3,-2-10-1,3 0-8,-4-11-11,1-6-12,0-11 1,0 0 0,9 1 0</inkml:trace>
  <inkml:trace contextRef="#ctx0" brushRef="#br0" timeOffset="39543.954">19696 10327 85,'0'0'32,"-6"27"1,-1-5-1,-2 1-20,7 11-3,-4 3-1,5 9-2,-2 0-2,4 3 0,0-2-2,1 0-1,1-5-1,0-3-1,0-5-1,-1-5-1,1-4-3,-4-7-4,4-2-11,-2-3-13,-1-13 0,0 0-1,-5-10 4</inkml:trace>
  <inkml:trace contextRef="#ctx0" brushRef="#br0" timeOffset="39828.9825">19423 10621 88,'-10'2'31,"10"-2"0,-9 6-1,9-6-21,0 0-1,12-10-2,2 7 0,5-2-2,5 0-2,2 0-2,4-1-3,3 6-9,1 2-22,-6-8 1,1 3 0,-8-8-2</inkml:trace>
</inkml:ink>
</file>

<file path=ppt/ink/ink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11:35.776"/>
    </inkml:context>
    <inkml:brush xml:id="br0">
      <inkml:brushProperty name="width" value="0.05292" units="cm"/>
      <inkml:brushProperty name="height" value="0.05292" units="cm"/>
      <inkml:brushProperty name="color" value="#7030A0"/>
    </inkml:brush>
  </inkml:definitions>
  <inkml:trace contextRef="#ctx0" brushRef="#br0">3355 11074 59,'4'21'30,"8"8"-1,-3-2 0,2 1-17,5 5-5,1-1 1,6 1-1,-1-8-1,5-7 1,1-13-2,8-13 1,9-18-1,13-12 0,11-18-1,12-14-4,12-9-4,2-8-21,5-10-8,4 1-1,-9-1 1,-3 7-2</inkml:trace>
  <inkml:trace contextRef="#ctx0" brushRef="#br0" timeOffset="4763">5719 7912 10,'0'0'15,"0"0"0,0 0 0,3-12-2,-3 12-1,0 0 1,0 0-3,0 0 0,0 0-1,0 0-1,0 0-2,0 0 0,0 0-1,0 0-1,0 0 0,0 0 0,-2 14-1,3 0 0,0 3 2,1 4-2,-1 1 1,0 2 1,2 0-2,0-1 0,-1-3-1,0-2 1,0-5-1,-1-1-1,-1-12 0,2 14 0,-2-14-3,0 0-2,0 0-7,0 0-18,0 0 0,0 0-2,7-11 0</inkml:trace>
  <inkml:trace contextRef="#ctx0" brushRef="#br0" timeOffset="17047">11569 10330 10,'-25'2'18,"12"5"1,-6-11 2,10 6-10,9-2-1,0 0-1,0 0 1,0 0-1,0 0-1,14-2-1,3 1-2,3 0 0,6 1-1,6-3 0,8 2 0,6-1-1,8 0 0,6-3 0,11 0 1,9-2 0,9 0-1,10-2 1,10 1-1,7 0 0,4 1 0,3 0-1,1 1 0,-2 2 0,0 2-1,-8 1 0,-6 1-1,-9 1 1,-6 0-1,-7 1-2,-10-2-6,-7 0-17,-6 0-6,-13-7 0,-2 0-1,-11-12 1</inkml:trace>
  <inkml:trace contextRef="#ctx0" brushRef="#br0" timeOffset="22873">13201 10700 0,'0'0'13,"6"11"3,-6-11-1,0 0-3,0 0 2,5-11-2,-5 0 1,2-2-1,-2-7 0,2-4-2,-1-6-1,-1-5-2,0-1-2,-2-6 0,1-1-1,-3-3-1,0 3 1,-2 0 0,3 3 0,-3 3-1,1 7 0,0 4 1,2 7-1,-1 5 1,4 14-3,-5-14 0,5 14-1,-8 14 0,4 3 0,1 5-1,-2 5 0,1 4 1,-3 4 0,1 3 0,-1-1 0,3-4 0,-1-5 0,0-6 0,3-5 1,-1-4-1,3-13 2,-4 14 0,4-14 1,0 0 0,2-10 0,0-3 0,2-4 0,0-4-1,3-4 0,2-7-2,1-2 0,0 1 0,4 0 0,-1 3 0,-2 3 0,1 3 0,-2 7 0,-2 4 0,-8 13 0,12-8 0,-12 8-1,15 16 1,-6-2 0,4 4 0,3 0 0,0 5 0,2-1 1,2-4-1,-2-1 0,-3-4-1,-2-4-3,0-1-14,0-3-16,-13-5 2,16-10-1,-11-5-1</inkml:trace>
  <inkml:trace contextRef="#ctx0" brushRef="#br0" timeOffset="36748">18508 9329 8,'-11'1'13,"11"-1"-3,0 0-4,0 0 1,0 0 1,0 0 1,0 0 0,18-10 0,-4 4 1,7 0-2,4-1-1,8 1-1,3 0 0,5 0-2,4 2-1,3 0-1,2 1-1,-2 0 0,1 2-2,-1 0-1,0 1-7,-3-7-12,3 9-3,-10-10 2,5 8-1</inkml:trace>
  <inkml:trace contextRef="#ctx0" brushRef="#br0" timeOffset="37402">20559 9297 9,'0'0'14,"0"0"0,9 0-5,-9 0-5,16 0 0,-3-2 1,4 3 2,4-3 2,6 2 2,6-1-1,4 0 1,5-1-1,3 2-1,2 0-3,1 0-3,-1-1-5,3-3-12,3 4-10,-8-13-2,8 5 1,-7-15 0</inkml:trace>
  <inkml:trace contextRef="#ctx0" brushRef="#br0" timeOffset="40994">24162 5690 6,'-42'-52'6,"-6"1"-3,0 3 0,-3 1-1,0 4 0,-1 3-2,-1 4 1,0 1-1,-1 3-1,2 4 3,1 4 0,1 3-1,-1 2 1,0 4-1,1 5 1,3 1-1,2 6 0,1 3-1,0 5 1,-2 4-1,2 5 0,-2 5 1,-1 5 0,1 4-1,0 5 1,-1 2-2,0 2 1,3 2 0,0 0 0,-1-1 0,1 0 0,0 1 0,0-3-1,0 1 2,1 3-1,2 3 0,2 2 1,4 5-2,1 2 1,2 3 0,2 2 0,3-1-1,3 2 1,1-2 1,4-4-1,2-2 0,3 0 0,3 0 0,4 1 0,1 4 1,2 1-1,2 3-1,0 4 1,1 4 0,1 2 1,0 2 0,0 2 0,1 1-1,0 1 1,0-1 0,1 0 0,1-2-1,1 1 0,-1-2 1,0-3-2,1-3 2,-1-2-1,2-1 0,0-4 0,3-2 1,1-3-1,4-3 0,0-3 0,3-3 0,1-3 0,3-3 0,1 0 1,3-4 0,1-1 0,1-2 0,4-1 0,2-2 0,2-1 0,2-1-1,2-2 1,-1 0-1,1-2 1,0-4-1,4 3 1,1-3 0,2-2-1,1-1 1,6-1-1,0 0 0,5-2 0,1-1 0,0-2 1,0-2-1,0 1 0,0-3 1,0-1-1,-1-2 0,5 0 0,-2-2 0,2-1-1,-2-3 0,6-5 2,-1 0 0,2-7 1,2-2 1,-1-8-1,5-4 0,1-5 3,10-8 0,-17-6-2,9-6 2,-14-8-2,6-7 0,-16-6 0,1-7 1,-16-4-3,-2-2 0,-4-2 0,-6-7 0,-1-1 1,-6-3-2,-2-2 0,-4-5 1,-5-2 0,-5-3 0,-4-2-1,-4 2 0,-6 1-2,-4 3 1,-9 3 0,-4 4-1,-8 5 1,-5 7 0,-10 7-2,-15 7 0,2 8-1,-17 12-1,3 5-3,-16 15-3,5 4-3,-11 16-6,1-3 0</inkml:trace>
  <inkml:trace contextRef="#ctx0" brushRef="#br0" timeOffset="53593">20897 11870 7,'-10'-15'10,"10"15"-1,-14-18 2,14 18-2,-9-8-1,9 8 0,0 0 1,-5 17 1,5-2 1,2 8-2,1 9 0,1 11 0,1 12 0,1 10-2,0 13-1,1 11-2,0 8-1,0 9-1,-1 7 0,-1 3-1,-1-1 1,-2 1-1,1-5 0,-2-7-1,0-6-1,0-12 0,-3-9-2,0-10-2,-2-11-5,-2-13-6,1-5-9,-8-21-4,4-3 3,-9-19-1</inkml:trace>
  <inkml:trace contextRef="#ctx0" brushRef="#br0" timeOffset="54216">20496 13003 11,'0'0'17,"0"0"0,0 0 0,0 0-12,10 3-2,-10-3-2,9 6 2,-9-6 2,14 22 2,-4-2 1,3 4 2,1 9 0,5 8 1,0 2 0,6 7-1,-1 3-2,5 3-2,0-3 0,4 3-1,1-3-1,0 1-1,-1-5 0,0-1 0,-3-5-1,-1-2 1,-5-6 0,0-3 0,-4-8-1,-2-3 0,-4-6 0,-1-2 0,-3-9 0,-1-1 0,-9-3 0,17-21 0,-7-4-1,0-9 0,3-11 0,1-9 0,1-9-2,2-7 2,0-2-2,1-3 1,-2 1-1,1 7 2,-3 4-2,1 4 0,-1 10 0,-4 4-4,2 10-4,-6 3-10,0 6-14,-1 12-2,-5 3 0,0 11 2</inkml:trace>
  <inkml:trace contextRef="#ctx0" brushRef="#br0" timeOffset="55224">22019 13647 68,'10'-9'30,"-18"-9"-2,0 0 0,-8-14-23,-6-7-5,-3-6 1,-8-4-2,-6-4 1,-7-3 0,-3-1 1,-5 1-2,-5 2 2,-5 2 0,-4 1 0,-5 5 0,-5 0 1,-3 4-1,-4 4 0,-2 3 2,-2 4-2,1 6 0,0 4 0,1 5 0,3 7-1,-1 8 1,2 6-1,2 9 0,2 5 0,2 9 1,2 5-1,4 9 0,2 5 0,6 5 0,5 6 1,6 1-1,4 2 1,6 3-1,6 4-1,6-1 2,7 2-1,7 2 1,7 4-1,7 0 2,9 3-2,6-2 1,8 0 0,8-4 0,8-2 0,7-4 0,8-6 0,6-4-1,11-3 0,5-10 1,9-4-1,6-7 1,7-6-1,4-7 1,7-8-1,3-7 1,2-9 0,-1-8 1,1-5-1,-3-10 0,-3-6 1,-8-7 0,-7-6-1,-8-5 1,-8-2-1,-12-3 1,-10-2-1,-13 2 0,-12-1 0,-12 1 0,-10 4-1,-10 3 0,-10 3 0,-8 6-2,-8 4-2,-5 8-2,-10 1-5,-1 13-8,-10 3-6,-6 4-9,-1 11 0,-9 3 2,-3 14 1</inkml:trace>
</inkml:ink>
</file>

<file path=ppt/ink/ink5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4:53:48.422"/>
    </inkml:context>
    <inkml:brush xml:id="br0">
      <inkml:brushProperty name="width" value="0.05292" units="cm"/>
      <inkml:brushProperty name="height" value="0.05292" units="cm"/>
      <inkml:brushProperty name="color" value="#7030A0"/>
    </inkml:brush>
  </inkml:definitions>
  <inkml:trace contextRef="#ctx0" brushRef="#br0">20164 9546 38,'9'-2'21,"-9"2"5,0 0-5,0 0-5,1 14-3,1 0-1,-2-1 0,4 5 0,-3-1-2,4 6-1,-4-7 0,5 2-1,-3-5-1,3-1-1,-6-12-1,15 11 0,-4-15-1,5-3-1,3-8-1,4-8 0,7-6-2,2-5-1,4-6-1,0-3-2,5 2-7,-7-1-17,1 1-9,1 7 1,-8-1 0,0 4-1</inkml:trace>
  <inkml:trace contextRef="#ctx0" brushRef="#br0" timeOffset="11706.1705">5245 5266 30,'13'-5'22,"-13"5"-1,0 0-1,-1-11-6,1 11-1,0 0-3,0 0-2,-13-8-1,13 8-2,-15-7-1,5 3 0,-2 1-1,-4 1-1,-1 1 0,-3 1 0,-2 2 1,0 2-2,-3 1 0,1 4 1,1 1-1,-2 4 0,4 4 1,1 1 0,2 6 0,3 1 1,4 2-1,3 0 1,6 1 0,5-1 0,7 0-1,5-5 1,8 2-1,3-4 0,4 0 1,2-4-2,1 0 0,-1-5-1,-1-1-1,-4-3-3,-6-6-2,3 1-5,-9-9-7,3 0-9,-2-1-6,-2-6 1,2 3 0,-2-8 4</inkml:trace>
  <inkml:trace contextRef="#ctx0" brushRef="#br0" timeOffset="12075.2074">5492 5206 23,'0'0'21,"2"-13"2,-2 13-4,0 0-2,0 0-2,-1 21-3,0-2-2,1 7-2,-1 4-2,3 7 0,-2 3-1,3 2-2,-1-1 0,0-3-2,1-4 0,0-5 0,0-2-2,-1-7-1,0-1-3,0-8-1,1 1-5,-3-12-7,0 0-5,14 5-6,-9-17 2,5 4 0</inkml:trace>
  <inkml:trace contextRef="#ctx0" brushRef="#br0" timeOffset="12338.2337">5719 5233 13,'11'-18'23,"-9"0"0,-2 18 3,0 0-6,0 0-2,-2 16-5,-2 6-1,0 9-4,-2 2-2,2 8-1,0 1-1,3 2-1,1-5-3,3 0 1,1-8-2,1-4-2,1-2-3,0-9-5,-1-2-10,3 0-7,-8-14-1,10 9 0,-10-9 2</inkml:trace>
  <inkml:trace contextRef="#ctx0" brushRef="#br0" timeOffset="12570.2568">5584 5501 67,'-17'-5'32,"17"5"-1,0 0-4,-6-12-12,6 12-5,16-12-3,-3 6-3,1-1-3,2 2-2,3 0-5,-1-1-11,0 1-14,4 4 0,-2-3-1,2 4 1</inkml:trace>
  <inkml:trace contextRef="#ctx0" brushRef="#br0" timeOffset="13916.3915">6017 5796 28,'0'0'21,"0"0"-1,-6-12-1,6 12-4,-1-13-3,1 13-2,4-14-1,-4 14-2,11-14 0,-2 8-1,1-2 0,1 2-2,3 0 0,1 4 0,0 0-2,2 3 0,-3 2-1,1 4 0,-3 5 0,-2 1 0,-2 3-1,-3 3 1,-3 1 0,-2 1 0,-3-1 0,-2-1 0,-4-3 0,0-1 0,-2-5 0,0 1 0,-1-4-1,2-1 1,0-5-1,10-1 1,-14 1-1,14-1 0,0 0 1,0 0-1,-2-14 0,2 14-1,11-11 1,-2 6 0,2 3-1,2 0 1,3 3 0,2 4-1,2 3 1,0 4 0,0 2 0,-2 4 0,-1 3 0,-4 0 0,-3 2 0,-4-1 1,-5-1 0,-3-1 0,-5-3 1,-4-2 0,-4-3 0,-4-1 0,-4-3-1,-3-1 1,-2-5-1,0-1-2,1-2 0,2-2-1,4-3-2,3-7-5,9-1-12,5-5-11,4-10 0,9-1 0,3-11 0</inkml:trace>
  <inkml:trace contextRef="#ctx0" brushRef="#br0" timeOffset="14255.4254">6284 5458 43,'-15'0'28,"15"0"3,0 0-1,0 0-12,21-8-3,-7 3-2,10 4-4,1-2-3,6 3-1,1-3-2,1 3-2,0 0 0,-1 0-2,0 4-7,-4-4-11,-3 0-14,3 1 1,-2-6-1,3 2 0</inkml:trace>
  <inkml:trace contextRef="#ctx0" brushRef="#br0" timeOffset="14886.4885">7423 5267 15,'-9'0'17,"-11"-6"2,1 6-7,-5 0-1,-2 1 3,-4 3-1,-4 0 1,0 4-2,-2 4 1,2 6-2,-2 0-1,6 8 0,1 0-2,7 4-1,3-2 0,10 5-1,6-5-1,8 0 0,8-6-2,9-1 0,6-2-1,5-7 1,0 1-2,3-7-1,1-1-3,-3-6-3,3 1-6,-8-9-10,-2-2-13,2 0 0,-2-9 0,3 3 1</inkml:trace>
  <inkml:trace contextRef="#ctx0" brushRef="#br0" timeOffset="16090.6089">7710 5405 13,'-2'-16'21,"2"16"1,-1-13-1,1 13-1,0 0-4,0 0-3,0 0-2,0 0-3,-8 16-2,4 2-2,1 9-1,-1 7-1,2 6 0,-2 2 0,1 3-1,1-2 0,0-3-1,0-2 1,1-7-2,0-5-2,0-9-4,1 0-4,0-7-7,0-10-10,0 0 0,0 0 0,17-19 1</inkml:trace>
  <inkml:trace contextRef="#ctx0" brushRef="#br0" timeOffset="16355.6354">7823 5340 12,'-1'-15'20,"1"15"2,0 0 2,-1 11-8,-2 5-1,1 8-5,3 6-2,-2 5-2,0 4-1,2 3-1,1 2-2,1-5 0,-1-3-3,2-3-2,-2-6-5,-1-7-9,5 2-8,-6-22-2,3 14 2,-3-14-1</inkml:trace>
  <inkml:trace contextRef="#ctx0" brushRef="#br0" timeOffset="16619.6618">7701 5617 37,'0'0'29,"13"1"0,-13-1 0,20-16-13,-5 11-5,1-3-1,3 3-5,0-1-4,0 2-5,-2 4-6,-1 0-10,-4-5-8,7 6-2,-6-7 2,5 5 0</inkml:trace>
  <inkml:trace contextRef="#ctx0" brushRef="#br0" timeOffset="17052.7051">8224 5456 18,'-14'5'24,"14"-5"1,0 0 1,0 0-8,0 0-1,0 0-3,16 8-4,-2-8-2,4 1-2,-1 0-1,3 0-3,2 2 0,-1-2-3,0 1-1,-3-2-4,1 1-3,-4-1-5,1-1-9,0 3-7,-6-6 1,2 6 0</inkml:trace>
  <inkml:trace contextRef="#ctx0" brushRef="#br0" timeOffset="17360.7359">8230 5597 10,'0'0'24,"-4"14"1,4-14 4,0 0-8,18 15 0,-6-11-5,3 4-3,1-5-4,2 6-1,0-6-3,-1 3-2,1-3-2,-2 1-4,1-3-2,-4-6-7,4 2-7,0-2-11,-2-6 1,5 2-3,-5-7 3</inkml:trace>
  <inkml:trace contextRef="#ctx0" brushRef="#br0" timeOffset="17992.7991">9078 5422 1,'0'0'18,"0"0"2,-11-9 1,1 2-8,0 3 1,-4-1-3,-2 2-1,-2 2 0,-4 0-1,1 3-1,-4 0 0,0 8-1,-1-1-1,3 9 0,-1-1-1,6 6 1,2 0-2,6 3 0,4 0 0,8 1 0,5-5-1,5-2 1,5-4-2,4-2 1,2-4-1,3-2 0,-1-5-1,1-3-1,-1 0-1,-4-3-2,0 0-3,-4-5-3,1 4-8,-3-5-13,-2-3-2,1 2-2,-2-7 3</inkml:trace>
  <inkml:trace contextRef="#ctx0" brushRef="#br0" timeOffset="18399.8397">9272 5306 22,'0'0'22,"0"0"0,0 0-6,0 0-1,0 0-2,0 0-2,0 21-2,-1-1-2,0 5 0,0 4-1,0 5-1,-1 1-1,2 0 0,-1-1-2,1-4 0,0-3-1,0-4 1,1-3-1,0-4-2,1-3-3,-2-2-3,0-11-5,7 14-10,-7-14-7,0 0 0,11-10 1</inkml:trace>
  <inkml:trace contextRef="#ctx0" brushRef="#br0" timeOffset="18707.8705">9429 5313 17,'0'0'22,"2"-11"1,-2 11 0,0 0-6,-1 10-2,0 5-3,-2 6-4,2 7-1,-2 3-2,2 5 0,-1 4-2,1-1 0,0-2-1,1-5 0,0-4-2,1-3-2,1-4-2,-1-6-6,-1-15-12,8 21-6,-8-21-1,8 7 0</inkml:trace>
  <inkml:trace contextRef="#ctx0" brushRef="#br0" timeOffset="19054.9053">9277 5564 10,'-12'3'22,"12"-3"1,0 0 1,-8 3-5,8-3-3,0 0-3,0 0-2,0 0-3,17-1-1,-6 0-3,2 0 0,1 0-2,0-1-3,1 2-3,-2-1-9,-3-3-14,5 6-1,-15-2-1,21-7 1</inkml:trace>
  <inkml:trace contextRef="#ctx0" brushRef="#br0" timeOffset="19706.9705">9740 5574 15,'-17'-4'20,"17"4"-3,-18 0 1,18 0-1,-11 1-1,11-1-2,0 0 0,0 0-2,0 0-2,0 0 0,9 3-1,2-4-2,7 3 0,4-3-2,8 3 0,4-3-1,5 2-1,1-2 0,0 2-2,0-2 0,-4 1-1,-3 1-2,-8-2-2,-5 3-4,-7-5-5,-3 2-13,1 1-7,-11 0 0,15-10-1,-7 0 3</inkml:trace>
  <inkml:trace contextRef="#ctx0" brushRef="#br0" timeOffset="20234.0232">10927 5501 11,'0'0'19,"-15"-9"1,15 9-6,-13-9 0,13 9-2,-14-7-2,5 3-2,-3 3 0,0 0-1,-3 3 0,-3 1 0,-1 5 0,-2 1 1,0 6-1,0 4 0,4 4 1,0 1-2,7 2 0,3-1-1,9 2 0,5-4-1,9 0-1,4-7 1,8-1-2,2-5-1,3-1 1,0-5-2,-1-1-1,0-3-1,-5-4-1,-2 1-3,-7-7-2,1 4-9,-7-4-11,-5-4-5,1 1 0,-7-7 2</inkml:trace>
  <inkml:trace contextRef="#ctx0" brushRef="#br0" timeOffset="20933.0931">10922 5045 37,'0'0'23,"0"0"-4,0 0 0,0 0-5,-4 15-2,2-1-4,-1 4-1,1 5-2,-1 3-1,1 2 0,-1 1-2,1-1 0,-1-4-2,3-1 0,-2-5-1,1-5-4,1-2-4,0-11-6,0 0-12,0 0 0,0 0 0,11-12 0</inkml:trace>
  <inkml:trace contextRef="#ctx0" brushRef="#br0" timeOffset="21212.121">11036 5005 16,'9'-4'22,"-9"4"1,4 11-1,-6 2-6,2 7-3,-2 4-4,1 3-1,0 0-4,1 2-1,-1-3-1,2-3-1,0-4 0,0-5-1,-1-3-2,0-11-4,0 0-4,0 0-5,0 0-5,6-23-6,0 9 1,-6-11 1</inkml:trace>
  <inkml:trace contextRef="#ctx0" brushRef="#br0" timeOffset="21625.1623">11041 4652 8,'-12'-19'19,"12"19"2,-14-14-5,14 14 1,-13 7-1,6 8-3,0 5-2,2 6-3,3 2-2,2 1 0,3 1-1,4-3-1,4-2 0,1-9 0,6-3 1,0-7-1,5-4 2,-4-7-2,3-3-1,-3-5-1,-3-2 0,-2-4 0,-3-2-1,-6-2 0,-4 1-1,-6 0 1,-5 2-1,-4 3 0,-1 5-1,-2 6-1,-1 2-2,3 9-1,0 2-2,6 9-6,1 4-7,5 3-10,5 11 0,-2-3 2,10 11 1</inkml:trace>
  <inkml:trace contextRef="#ctx0" brushRef="#br0" timeOffset="22032.203">11188 5560 26,'0'0'25,"0"0"3,10 10-4,2-9-3,3-1-3,5 3-5,1-4-3,3 2-3,-4 1-3,0-1-3,-2 4-4,-4-5-3,-3 5-6,-1-4-7,-10-1-10,14-6-2,-14 6 2,17-12 0</inkml:trace>
  <inkml:trace contextRef="#ctx0" brushRef="#br0" timeOffset="22295.2293">11681 5403 15,'0'0'23,"2"14"1,-2-14 3,-2 28-11,-1-5-2,-1 7-1,0 4-2,-1 1-3,1 2-4,-1-3 0,1-1-4,0-3-2,2-7-3,1-4-7,3-5-12,-2-14-3,0 0-1,10 4 0</inkml:trace>
  <inkml:trace contextRef="#ctx0" brushRef="#br0" timeOffset="22528.2526">11816 5441 32,'0'0'25,"0"0"3,0 0 0,0 0-13,-7 18-2,5 1-3,-2 4-3,3 7 0,-1 0-1,2 1-5,0 2-5,0-3-7,1-4-14,2 2-4,-4-10-1,3 0 0</inkml:trace>
  <inkml:trace contextRef="#ctx0" brushRef="#br0" timeOffset="22767.2765">11727 5711 55,'-12'-8'33,"12"8"0,-10-6-1,10 6-12,0 0-8,0 0-3,12-8-4,-12 8-3,19-4-5,-3 1-5,-1-4-10,5-3-15,6 3 1,-1-11-2,7 4 1</inkml:trace>
  <inkml:trace contextRef="#ctx0" brushRef="#br0" timeOffset="23745.3743">13395 5629 14,'0'0'17,"-9"-5"-4,9 5 0,0 0 2,-12-2-1,12 2-1,-9-4-1,9 4-2,0 0 0,0 0-2,-9-2-2,9 2 0,0 0-1,11 2 0,-2-3-1,5 4-1,2-4 1,7 1-1,5-1 0,9 1-1,5-2 1,8-2 0,8 2-1,9-3 0,9 3 0,6 1-1,9-4 0,5 3-1,4-2 0,5 2 0,1-3 1,2 4-1,0-2 0,1 0 1,-4 2 0,-2 1 0,-5-1 0,-4 2 0,-7 0 0,-6 2-1,-8-1 1,-8 1-1,-10 0 0,-8 0 0,-7 2-1,-9-3-1,-8 3-3,-9-5-2,-2 3-7,-12-3-6,0 0-7,0 0-5,-10-16 0,10 16 1</inkml:trace>
  <inkml:trace contextRef="#ctx0" brushRef="#br0" timeOffset="24031.4029">15458 5451 27,'-3'-10'23,"-2"-7"1,11 7-2,2-1-4,4 5-4,6 6-2,-1 3-1,5 10-2,-2 4-1,4 12 0,-4 6-3,-1 10 0,-5 1-1,-2 7-1,-7-2 0,-3 1-2,-8-4 1,-4-5-2,-8-11 1,-6-5-1,-4-8-2,-6-7-3,2-7-3,-8-7-10,2-8-10,1-1-4,-3-10-1,4 0 2</inkml:trace>
  <inkml:trace contextRef="#ctx0" brushRef="#br0" timeOffset="24580.4578">14052 4829 11,'-1'-19'22,"1"19"2,-1-15 0,1 15-6,0 0-1,-2-13-3,2 13-2,0 0-2,1 20-1,-1-2-3,3 9 0,-2 6-2,3 9 0,-2 6-1,3 4-1,-2-1 0,1-2-1,-2-5-1,0-4 0,1-8 0,-2-9-2,2-3-3,-3-20-5,4 14-9,-4-14-10,9-12-2,0-2 0,-2-12 1</inkml:trace>
  <inkml:trace contextRef="#ctx0" brushRef="#br0" timeOffset="24829.4827">14255 4773 24,'0'0'23,"9"-20"2,-9 20 3,8 13-13,-8 3 0,0 9-1,-3 8-3,2 6-3,-2 3-1,4 7-2,-2-2-3,3 0 0,0-4-3,0-6-2,4-4-6,-4-9-6,1-8-14,2-2 0,-5-14-2,0 0 2</inkml:trace>
  <inkml:trace contextRef="#ctx0" brushRef="#br0" timeOffset="25407.5405">14165 5069 41,'-11'-2'26,"11"2"2,0 0-1,0 0-14,16 0-5,-1-1-2,4 0-3,2 0-4,4-2-4,1 2-2,-2-2-1,0 1-3,-2 1-2,-5 0-2,-2 2-1,-4-1 3,-11 0 3,9 6 4,-9-6 5,0 0 4,-2 12 3,2-12 5,0 0 1,-5 13 3,5-13-1,0 0 0,0 0-3,12 8-1,0-7-1,1-3-1,4 2 0,0-3-1,1 2-3,-1-1-1,-2 2-1,-3 1-1,-3 3 0,-9-4 0,5 15-1,-8-4 0,-3 3 0,-3 3 1,-1 0-1,-1 2 1,-1-2 0,1 0 0,2-1 0,3-3 1,3 0 0,1-3 1,5 1 0,-3-11-1,16 16 1,-3-10-1,2-1 0,3-1-2,-1-4-1,4 1-5,-4-8-5,3 2-17,-1-4-5,-5-5 0,1-1-2,-2-5 2</inkml:trace>
  <inkml:trace contextRef="#ctx0" brushRef="#br0" timeOffset="28115.8113">14222 5980 13,'0'0'12,"6"-11"0,-6 11 2,2-11-3,-2 11 1,1-11-1,-1 11 0,0 0-1,0 0-1,0 0-1,0 0 0,6 14-1,-2 8 0,-2 5 0,4 8-2,-3 6 1,3 4 2,-1-1-4,0 0 1,-2-6-1,0-6 0,-1-7-2,-1-5 1,0-8 0,-1-12-2,0 11 2,0-11-1,0 0-1,3-14 1,-2-1-1,2-2 1,-1-5-2,2-2 0,1-8 0,2-2-2,1-4 2,0-2-1,1 2 1,1 0 0,2 4 1,-2 3-1,2 5 1,-2 5 0,2 6-1,-1 5 0,-1 4 1,1 1-1,-3 5 0,1 6 0,-9-6 0,14 21 0,-9-5 0,-2 3 0,-3 2 0,-1 1 0,-2 0 0,-3-1 1,-2-2-1,-2-3 0,0-2 0,-3-2 1,0-3-1,0-2 0,-1-1 0,2-2 0,2-1-1,0 0 1,10-3 0,-13 2 0,13-2 0,0 0 0,0 0 0,0 0-1,0 0 1,0 0 1,0 0-1,1 13 0,-1-13 1,12 18 0,-4-5 0,2 6 0,3 2 0,2 1 1,0 1 0,3 1-2,-3-2 1,2-2 0,-4-1 0,1-5-1,-3-4 0,-2-2-2,-9-8 0,11 11-2,-11-11-4,0 0-5,10 0-16,-10 0-5,4-11 0,-4 11 1,6-22 0</inkml:trace>
  <inkml:trace contextRef="#ctx0" brushRef="#br0" timeOffset="29400.9398">14569 6050 12,'4'-14'16,"-4"14"0,1-12 0,-1 12 0,0 0 1,2-10-3,-2 10-2,0 0-2,0 0-2,0 0-2,0 0 0,0 0-1,2 23 0,-2-4 0,3 8-1,-3 1 1,4 6 0,-3 2-1,2 2 1,0-4-1,0-2-2,0-7 1,0-3-2,0-4 1,-1-4-1,-2-14 0,3 14-2,-3-14 2,0 0 0,0 0 0,0 0 0,0 0 0,0 0 1,0 0-1,0 0 0,0 0 0,0 0 0,0 0-1,0 0 1,0 0-1,10-7 0,-10 7 0,0 0 0,0 0 0,0 0 1,0 0-1,0 0 0,0 0 0,0 0 0,0 0 1,0 0 0,0 0-1,5-10 2,-5 10-3,0 0 2,6-15-2,-6 15 3,6-15-3,-6 15 1,8-16-2,-8 16 2,11-18 0,-11 18 0,13-15-1,-13 15 1,11-7 0,-11 7 0,9 5 0,-9-5 0,9 16 1,-6-2-2,2 0 2,0 1-3,0 1 3,-1-2-2,1-1 2,-1-3-3,-4-10 2,7 16 0,-7-16-1,0 0-3,6 12-2,-6-12-7,0 0-20,9-12 0,-7 2-1,7-1 2</inkml:trace>
  <inkml:trace contextRef="#ctx0" brushRef="#br0" timeOffset="42076.2072">16868 5429 14,'0'0'22,"0"0"1,0 0 1,0 0-4,0 0-6,6-15-1,-6 15-3,-2-12-3,2 12 0,-5-13-2,5 13 0,-9-13-2,9 13 0,-14-10-1,3 6 0,-2 2 0,0 1-1,-3 2 1,0 3-1,-3 1 1,2 5 0,-3 3 0,3 4 0,-1 2 0,2 4 0,1 1 0,4 2 0,2 2 0,5 0 1,5-2-1,6-1 0,4-6-1,7-1 1,4-5-1,4-4 0,2-4 0,0-4-2,0-2-1,-4-3-2,1 2-3,-7-4-6,1 3-10,-4 0-10,-4-3 1,3 2-1,-5-8 2</inkml:trace>
  <inkml:trace contextRef="#ctx0" brushRef="#br0" timeOffset="42421.2416">17206 5240 37,'0'0'25,"0"0"3,0 0 1,-7 12-9,7 6-9,-1 3 0,3 11-1,-4 3-3,3 7-1,-3 2-2,2 3-1,-1-3-2,0-2 0,0-4-2,0-8-2,1-2-2,0-7-3,2-5-10,0-3-8,-2-13-5,0 0-1,0 0 3</inkml:trace>
  <inkml:trace contextRef="#ctx0" brushRef="#br0" timeOffset="42692.2688">17455 5175 46,'0'0'26,"9"29"2,-11-5-6,-1 9-9,0 7-2,-3 4-3,0 4-2,-1 1-3,0 1 0,1-6-3,1-3-1,2-6-4,0-7-5,2-4-8,2-1-10,-1-23-1,1 20 1,-1-20 1</inkml:trace>
  <inkml:trace contextRef="#ctx0" brushRef="#br0" timeOffset="42963.2958">17284 5555 56,'-11'-1'31,"11"1"1,-12 3 1,12-3-12,0 0-11,0 0 0,10-7-3,0 3-2,2-1-2,2-2-3,2-1-1,4 2-3,-2-3-3,5 5-8,-6 1-13,0-3-5,0 6 0,-2-2 0</inkml:trace>
  <inkml:trace contextRef="#ctx0" brushRef="#br0" timeOffset="43595.3591">17603 5702 58,'-15'13'30,"15"-13"1,0 0-4,0 0-14,0 0 2,0 0-4,0 0-2,13 1-4,-3 3-1,-10-4-1,18 13-2,-10-1 0,-2 7-1,-1 4 0,-3 4 1,-3 1-2,-3 3 1,-3-1 0,-3-2-1,-3-2 0,-2-3 0,-3-4 0,1-4 1,-1-4-1,2-1 0,1-7 1,1-1 0,3-5 1,2-3 0,9 6-1,-13-16 1,9 5 0,1 0 0,2 0-1,1 1 1,0-1 0,0 11 0,3-13 0,-3 13 0,0 0-1,12-5 1,-12 5 0,16 7 0,-6-3 0,6 1-1,0 3 0,5-1 1,1 2-1,1 2 0,0 1 0,-1-2 0,-1 3-1,-4-2 0,0 1-2,-5-3-3,-1 1-2,-11-10-6,14 9-7,-14-9-7,0 0-5,10 5-1,-10-5 4</inkml:trace>
  <inkml:trace contextRef="#ctx0" brushRef="#br0" timeOffset="44339.4335">17624 6031 28,'0'0'23,"0"0"0,0 0-3,0 0-5,0 0-1,0 0-1,9-7-3,-9 7-1,13-6-1,-13 6 0,20-4-2,-10 1-1,1 3-2,0 2 0,1 2-1,-3 2 0,0 3-1,-1 3 0,-1 2 0,-2 1-1,0 3 1,-1-1 0,-1 1-1,-2-2 1,-1-1 1,-3-1-1,-2 0 1,-1-3 0,-3-1 0,-4-3 0,0 2 0,-4-5 1,-1 2-1,0-4 0,0 2 0,-3-2 0,2 1 0,0 0-1,2-2 1,1 3-2,4-3 1,2 2-3,10-3-1,-11 2-4,11-2-5,3-14-16,8 7-10,0-9 4,7 1-3</inkml:trace>
  <inkml:trace contextRef="#ctx0" brushRef="#br0" timeOffset="45143.5139">18186 5403 27,'0'0'23,"0"0"1,0 0 2,0 0-12,-13-11-3,4 7-1,0 2-1,-6-1-2,2 6 0,-5-2-1,0 6 1,-3 1-2,1 6 0,-2 1 0,3 8 0,0-1 0,4 5-1,2 2 0,7 2 1,1-2-1,7 1-1,4-6 0,5-1 0,5-4-1,3-3-1,5-7 0,0-5-2,1-1 0,-1-6-1,1 1-4,-6-9-3,4 6-10,-6-6-16,-2-6 1,0 0-2,-1-5 2</inkml:trace>
  <inkml:trace contextRef="#ctx0" brushRef="#br0" timeOffset="45459.5455">18471 5290 54,'-10'13'28,"10"0"2,-3 1-4,-1 3-14,4 9-1,-3 1 0,3 9-3,-3 1-3,0 4-1,0-2-2,-1-2-1,2-2-4,-3-7-4,4-2-11,-1-3-13,-1-11 0,3-12-2,0 0 2</inkml:trace>
  <inkml:trace contextRef="#ctx0" brushRef="#br0" timeOffset="45782.5778">18621 5250 46,'-10'31'27,"3"-15"3,4 10-1,-1 2-17,-2 0-3,5 6 0,-3-2-3,3 5 0,-2 0-4,2-1 1,-1-1-3,-1-3-2,1-1-1,-2-4-4,2-1-3,0-5-8,-2-8-10,4 1-3,0-14 1,0 0 3</inkml:trace>
  <inkml:trace contextRef="#ctx0" brushRef="#br0" timeOffset="46038.6033">18505 5605 78,'-6'11'33,"6"-11"-2,0 0-2,0 0-20,9 4-2,-9-4-1,18-10-5,-7 3-3,2-2-5,4 2-5,-4-2-11,2-1-9,1 6-1,-2-3 1,1 6 1</inkml:trace>
  <inkml:trace contextRef="#ctx0" brushRef="#br0" timeOffset="46595.6591">18623 5729 43,'0'0'27,"0"0"3,0 0-2,15 11-13,-4-6-2,2 0-2,2 6-2,-1-2-3,3 6-2,-5 3 0,0 4-2,-3 0 0,-3 1-1,-5 2 0,-1 0 0,-4-1 0,-2-2 0,-3-2 0,-3-4-1,-1-1 1,-2-3 0,-1-1-1,-1-4 1,1-3 0,2-1-1,-1-5 1,5-1 0,1-4 0,9 7-1,-11-18 1,10 8 0,2-2-1,2 2 1,-3 10-1,16-18 1,-5 13 0,3 2-1,2 2 1,3 1-1,1 1 1,1 1-2,0 1 0,-2-3-3,1 4-4,-4-7-10,0-2-14,0 2-2,-5-7-1,3 1 2</inkml:trace>
  <inkml:trace contextRef="#ctx0" brushRef="#br0" timeOffset="46986.6982">18828 5604 31,'0'0'24,"0"0"3,0 0-1,0 0-6,0 0-8,14-1 1,-14 1-2,20-6-1,-7 1-3,4 4-1,2-5-2,2 4-2,-2 0 0,-1-1-1,0 1-2,-4-1-3,0 1-6,-4-1-13,-10 3-8,12-7-1,-12 7-1,12-13 1</inkml:trace>
  <inkml:trace contextRef="#ctx0" brushRef="#br0" timeOffset="47475.747">19514 5526 14,'-11'-8'20,"11"8"2,-19-13 1,9 7-9,-2 1-2,-2 1-1,1 3 0,-4-2-1,3 7-1,-2 0 0,3 7 0,-2-1 0,4 11-1,-1-2-1,6 7 0,2-3-2,5 4 0,3-3 0,6 2-2,2-3 0,7-4 0,0-2-1,4-3-1,0-4 0,1-3-1,0-1-1,-3-5-1,0-1-2,-5-5-4,2 1-2,-7-8-5,4 3-9,-4-4-6,-1-5-4,3 3 1,-4-7 2</inkml:trace>
  <inkml:trace contextRef="#ctx0" brushRef="#br0" timeOffset="47775.777">19715 5475 21,'5'-19'25,"-5"19"0,0 0 2,4-11-6,-4 11-4,-3 13-3,2 4-3,-5 0 0,3 10-3,-3 1-2,2 7-1,-2 0-1,2 0-2,0-2-1,1-4 0,1-2-1,0-9-2,2 0-2,0-18-1,1 17-3,-1-17-4,0 0-4,0 0-3,11-17-5,-3 5-2,-1-8-2,5 3 2,-2-12 1</inkml:trace>
  <inkml:trace contextRef="#ctx0" brushRef="#br0" timeOffset="48008.8004">19816 5490 18,'10'-19'23,"-5"-3"0,3 10-4,-5 1 0,-3 11-3,0 0-2,0 0-2,11 18-2,-11 0-3,0 9 0,-1 2 0,1 6-2,-1 0-1,1 0-2,-1-3-1,1-1-2,2-4-1,-1-6-3,3-4-7,-2-4-8,-2-13-11,8 13 0,-8-13 0,0 0 1</inkml:trace>
  <inkml:trace contextRef="#ctx0" brushRef="#br0" timeOffset="48294.829">19710 5695 53,'-14'9'29,"14"-9"2,0 0-3,0 0-16,0 0-2,0 0 1,17-5-4,-5-2-3,3 1-2,2 0-4,1-1-4,2 2-7,-1-1-10,-5-2-7,5 6-2,-7-4 2,5 5-1</inkml:trace>
  <inkml:trace contextRef="#ctx0" brushRef="#br0" timeOffset="48813.8809">19848 5720 40,'4'18'27,"-4"-18"3,14 16 1,-2-7-16,1-1-1,6 6-1,-3 0-3,5 5-3,-6 1-2,2 4-1,-4 3-2,-4 2-1,-3 0 0,-3-1 0,-4 0-1,-4-2 0,-3-4 1,-2-2-1,-4-4 0,0-3 1,-3-2-1,0-3 1,2-5-1,0 0 1,2-6 0,1-1 0,3-4 0,2-4-1,3-2 1,1-1 0,2 0 0,4-1 0,1 2 0,3 3 0,3 1 0,4 6-1,1 1 1,3 3 0,1 1-1,2 3 0,1-1 0,-1-1-2,1 1-2,-4-4-3,4 2-8,-6-3-16,0-6-3,0-1-1,-3-5 0</inkml:trace>
  <inkml:trace contextRef="#ctx0" brushRef="#br0" timeOffset="49167.9163">20122 5679 38,'0'0'28,"-9"3"2,9-3-4,0 0-10,0 0-2,10 1 0,-10-1-3,20-2-3,-5-1-3,4 1-1,4-2-1,3 1-1,-2-2-1,1 0 0,-2 0-2,-4-3-3,2 3-7,-8-3-15,-4-1-7,3 1 0,-4-4-1,1 4 1</inkml:trace>
  <inkml:trace contextRef="#ctx0" brushRef="#br0" timeOffset="49618.9613">20940 5611 18,'-10'-1'22,"-2"-8"2,2 5-1,-5-1-10,-1 0 0,-2 1-1,-3 1-1,1 4-1,-2 0-1,2 8-1,-3 1 1,3 7-2,-2 2 0,6 5-1,-1 2 0,6 3-1,1-1 0,8 3-1,4-5 0,8 2-1,5-4-1,10-3 0,3-6 0,6-2-1,2-6-2,1-5-1,0-2-2,-6-10-8,0-2-21,-6-2-4,-5-4 0,-5 0 0</inkml:trace>
  <inkml:trace contextRef="#ctx0" brushRef="#br0" timeOffset="53904.3899">21184 5550 12,'0'0'20,"0"0"-1,0 0-4,0 0 0,-11-3 2,11 3-4,-5 22 0,2-7-3,1 6-1,0 1-1,0 5-1,1 0-2,1 0-2,0-2 1,1-2-3,-1-1-1,1-3 1,-1-2-1,3-3 0,-3-1-2,0-13-2,2 19-1,-2-19-4,0 0-6,6 11-9,-6-11-7,0 0 2,9-21 0</inkml:trace>
  <inkml:trace contextRef="#ctx0" brushRef="#br0" timeOffset="54205.42">21416 5545 28,'-2'15'27,"2"0"1,-7 1-2,0 3-11,2 8-2,-2 0-1,2 5-4,-2 0-3,1 3-2,1-4-1,2-1-1,1-5-2,1-3-2,2-2-4,-1-6-4,0-14-7,6 19-8,-6-19-4,0 0 0,0 0 2</inkml:trace>
  <inkml:trace contextRef="#ctx0" brushRef="#br0" timeOffset="54453.4448">21184 5780 52,'0'0'29,"-9"5"1,9-5-4,0 0-16,9-2-2,1 1-1,-1-3-2,2 2-1,4-1-8,0-2-2,6 2-7,0 1-7,2-3-9,3 6-2,-3-3 1,7 7 1</inkml:trace>
  <inkml:trace contextRef="#ctx0" brushRef="#br0" timeOffset="54889.4884">21571 5862 35,'0'0'25,"14"13"4,-14-13-5,18 2-12,-3 3-1,1-4-1,-2 4-2,0-2-2,-3 5-2,-2 2-2,-3 1 0,-5 2 0,-2 4-2,-6-1 0,-1 1 1,-5 1-1,-1-2 1,-4-2 0,-1-1 0,-1-2 0,-1-3 1,0-3 0,3-1 1,0-3 0,4 2 1,4-4 0,10 1 0,-10 0 0,10 0-1,9 3 0,2 3 0,3-1-1,6 3 0,4 0-1,5 2 0,2 0-1,1-2 0,0-1-2,-3-5-3,1 1-4,-9-8-8,-1-2-15,-7-1-4,-5-7 0,-3-1 1</inkml:trace>
  <inkml:trace contextRef="#ctx0" brushRef="#br0" timeOffset="56055.605">21640 5745 13,'0'0'13,"0"0"-2,0 0-1,0 0 0,0 0 1,0 0-1,0 0 0,0 0-2,0 0 0,0 0 0,0 0 0,0 0 0,0 0 1,12 11 0,-12-11 0,23 3 0,-7-1 0,7 0-3,3-2-1,3 2-1,1-3-1,2 2-2,-2-2-2,-2-1-1,0 2-5,-7-4-4,0 3-12,-2 3-10,-5-6-1,1 3 2,-3-5 0</inkml:trace>
  <inkml:trace contextRef="#ctx0" brushRef="#br0" timeOffset="56550.6545">22274 5650 31,'0'0'25,"-13"10"2,13-10-2,-16 18-14,6-8 0,1 4-1,-2 0-1,4 5-2,4-2 0,4 2-3,2-1 2,8-2-1,3-2-1,6-2 0,2-4-1,5-2 0,-2-4 0,5-3-1,-3-4-1,0-2 0,-4-2 0,-1-3-1,-6-1 0,-3-1 1,-6-2-1,-5 0 0,-4-2 1,-7 2 0,-5 2-1,-4 1 1,-5 2-2,-3 5 2,-1 4-1,-1 4 0,1 5-2,1 0-3,7 6-1,0-3-6,10 4-8,4-1-10,5-13-4,12 16 0,2-17 2</inkml:trace>
  <inkml:trace contextRef="#ctx0" brushRef="#br0" timeOffset="56866.6861">22729 5527 33,'0'0'28,"10"-2"2,-10 2 1,1 11-19,1 9 1,-3 1-3,1 8-1,-2 3-1,2 5-3,-2 3-1,3 1-3,1-3 1,0-1-3,4-4 1,0-2-2,3-3-2,-3-8-4,5-4-10,0-3-13,-2-13-1,5-1 0,-4-12 0</inkml:trace>
  <inkml:trace contextRef="#ctx0" brushRef="#br0" timeOffset="57152.7147">23016 5416 56,'12'25'33,"-13"-7"-1,3 10 1,-3 5-22,-1 2 0,2 7-4,-4-1-2,2 1-2,-1-1-1,3-3-2,2-5 0,1-5-4,2-2-2,-2-8-4,4 0-9,-1-4-9,-6-14-5,8 10 0,-8-10 1</inkml:trace>
  <inkml:trace contextRef="#ctx0" brushRef="#br0" timeOffset="57393.7388">22727 5723 50,'-12'6'29,"12"-6"4,4 12-2,11-12-17,6 2-7,5-3 1,6 1-3,1-4-3,0 1-4,4 1-10,-3 2-18,-6-7-3,1 2 0,-8-8 0</inkml:trace>
  <inkml:trace contextRef="#ctx0" brushRef="#br0" timeOffset="67754.4231">12943 5074 8,'-11'6'18,"8"5"-3,3-11 1,-6 15-1,6-15 0,1 13-2,-1-13-2,10 7-2,-10-7-1,18 1-2,-6-4-1,-2-2-2,2-2-1,-1-4-1,-2-1 0,-2-1 1,-1-1 0,-3 0-1,-3-2 1,-2 3-2,-4-1 1,0 4-1,-4 0 1,-1 6-1,-4 1 0,2 6-1,-2 7 0,0 3 2,1 6-2,-2 2 2,4 6-1,0 1 1,4 4 0,2-1 0,5-1 1,2-1-1,2-1 1,4-3 0,3-3-1,2-5 0,-1-3-2,5-2-2,-4-6-3,5-3-5,0-4-6,-2-7-6,6 1-6,-5-9 1,5 2 1</inkml:trace>
  <inkml:trace contextRef="#ctx0" brushRef="#br0" timeOffset="68010.4743">13249 4997 14,'0'0'21,"4"14"2,-9-2 1,1 10-8,-4 7-3,-2 5 1,-4 6-6,-4-1-2,0 2-2,-1-1-2,1-4-2,-1-3-2,5-8-3,2-5-3,4-5-7,8-15-6,-8 11-6,8-11 2,2-14 0</inkml:trace>
  <inkml:trace contextRef="#ctx0" brushRef="#br0" timeOffset="68258.5239">13130 5103 24,'3'-15'24,"-3"15"1,0 0 2,0 0-11,12 19-3,-9-4-3,4 5-2,0 1-2,2 5-2,0 0-1,0 1-2,1-1-2,-2-3-1,0-2-3,-1-4-4,1-3-7,1-2-10,-9-12-3,15 5 2,-15-5 0</inkml:trace>
  <inkml:trace contextRef="#ctx0" brushRef="#br0" timeOffset="68799.6321">13433 5069 14,'0'0'20,"0"0"1,0 0 2,-9 10-10,0 6-2,-2 4 0,-1 6-1,0 3-1,-1 2-3,5 1-1,1-2-1,5-2-1,4-6 0,4-2-1,4-7 0,4-6 0,2-5 0,3-3 0,0-6 0,1-2-1,-1-6 0,0 0 0,-3-3 1,-1-1-2,-3 1 1,-4-1 0,-1 2-1,-4 0 1,-3 4-1,-3 1 1,3 12-1,-8-17 0,8 17 0,-11-6 0,11 6-1,-13 10 1,7 1 0,1 5 0,0 2 0,2 2 1,-1 3-1,3 1 0,1 0 1,2-2-1,3-3 0,0-3 1,3-2-1,1-3-1,2-3 0,-1-4-2,3-3-5,0-7-5,0-2-8,5 0-7,-5-11-2,6 5 1,-6-9 2</inkml:trace>
  <inkml:trace contextRef="#ctx0" brushRef="#br0" timeOffset="69205.7132">13753 5071 24,'-10'5'23,"10"-5"0,-15 8 2,15-8-13,-14 11 0,5-1 0,1 1-2,-1 2-3,3 2-1,1 2 0,3 0-1,0 1 0,4 0-1,1-4-1,2 4 1,2-7-1,2 2-1,-9-13 1,15 20-1,-15-20-1,9 16 0,-9-16 0,3 16 0,-3-16-1,-8 18 0,0-10 0,-2 1-1,-1 0-2,-1-4-1,1 0-4,0-6-7,11 1-4,0 0-7,-7-22-5,16 10 0,2-10 3</inkml:trace>
  <inkml:trace contextRef="#ctx0" brushRef="#br0" timeOffset="69506.7735">13864 5054 25,'0'0'25,"0"0"0,0 0 3,0 0-10,-8 5-4,8-5-2,-14 20-4,8-7-1,0 1-1,6 3 1,-1 1-3,6 2 1,-1-2 0,4 3-1,0-4-1,2 1 0,-1-3-1,-1-1 0,-2-1 0,-2-1-1,-4-2-1,0-10 0,-4 18-3,4-18-3,-7 14-7,7-14-18,-9 6-2,9-6 0,0 0-1</inkml:trace>
  <inkml:trace contextRef="#ctx0" brushRef="#br0" timeOffset="73718.6157">7759 6429 16,'0'0'13,"0"0"0,0 0 1,-10 2-1,10-2-1,0 0-2,0 0-3,0 0-1,0 0-1,0 0-1,0 0 0,0 0-1,9 10 1,-1-6 0,2-2 0,6 3 1,2-2-1,7 1 1,5-3 0,5 1-1,6-2 0,6 1-1,6-3 0,5 1 0,4-2 0,4 0-1,3-1 0,2 0-1,1-1 0,0 0 0,-1 1-1,-1-2 1,-3 1-1,-5-1 0,-3 3-1,-4-3-2,-8 3-4,-6-2-4,-7 0-7,-8 5-7,-9-7-6,-3 7 2,-14 0 1</inkml:trace>
  <inkml:trace contextRef="#ctx0" brushRef="#br0" timeOffset="74146.7013">7749 6622 23,'0'0'19,"0"0"-2,19-8-1,-4 3 0,6 0-4,5 1-2,5-2-3,5 4-1,6-4-1,7 2 0,4 1-1,8-3 1,5 1-1,6 1 1,4-2 0,6 0-1,-1-1 0,5 0 0,-1-2-1,-3 0-2,-2 1-1,-5-2-7,-1-2-16,-5 5-6,-13-9 0,-2 3-1</inkml:trace>
  <inkml:trace contextRef="#ctx0" brushRef="#br0" timeOffset="93400.5513">18886 6583 1,'-10'5'8,"10"-5"2,0 0-1,0 0 0,0 0 0,0 0 0,0 0-2,0 0 1,0 0-2,0 0-1,0 0 1,11 6-2,-11-6 0,8 1 0,-8-1-1,16 0 0,-4-1 0,2 0-1,4-3 1,3 1 0,4-1 0,6 0-1,3-1 0,3 1 0,4-1 0,3 1 0,3 1-1,0 0-1,0 1 1,2 0-1,-2 2 0,-5 1 0,-1 2 1,-4-2-1,-3 4 0,-3-1 0,-3 0 0,-4 0 0,-6 0 0,0-1 0,-6 0 0,-2 0 0,-10-3-1,13 4-1,-13-4-2,0 0-4,0 0-11,0 0-6,4 14 1,-4-14 0</inkml:trace>
  <inkml:trace contextRef="#ctx0" brushRef="#br0" timeOffset="98628.5967">21762 6572 11,'-12'-5'15,"12"5"-2,-14-5 0,14 5-2,-18-2-2,18 2 0,-16 0-1,16 0-1,-10 1 0,10-1 0,11 3-1,6-5 0,11 2-2,11 0 0,12-2-1,7 2-2,7-3-4,6 0-6,2 4-12,-7-6-6,1 5 2,-19-11-1</inkml:trace>
  <inkml:trace contextRef="#ctx0" brushRef="#br0" timeOffset="114063.6831">22388 8627 21,'7'-23'22,"-7"23"-1,5-14 2,-5 14-11,0 0-1,2 19-1,-4 4 0,-2 3-2,1 6 0,-2 1 0,4 4 1,-1-5 0,2-3-1,4-10-3,7-8 0,7-14 0,10-9-2,9-13 0,11-13-1,13-11-1,9-7-3,7-4-2,-1-7-4,6 4-10,-4 3-16,-10 2 1,-2 13-1,-15-2 0</inkml:trace>
  <inkml:trace contextRef="#ctx0" brushRef="#br0" timeOffset="144142.6977">17725 10986 3,'0'0'5,"12"2"-1,-12-2 2,0 0 1,9-6 2,-9 6 2,0 0 0,8 0 2,-8 0-1,0 0 0,0 0-3,0 0-1,0 0-3,-12-5 0,12 5-2,-18-2 0,6 1 0,-2-2 0,-3 2 0,-2 1 1,-1 2 0,0 2 0,-1 3 1,-1 3 1,4 6 0,0 3 1,6 8-1,3-1-1,7 4 0,6 0-1,7 1 0,5-3-2,6-1 0,5-6 0,3-5-2,0-2-1,-1-6-4,0-1-5,-5-8-9,-4-7-12,2 2-1,-7-9 0,2 2 0</inkml:trace>
  <inkml:trace contextRef="#ctx0" brushRef="#br0" timeOffset="144518.7729">18101 10923 60,'0'0'25,"0"0"0,-10 11-5,9-1-12,2 10-1,-3 7-1,2 7 0,-2 7 0,3 9 2,-3 1-3,3 4-1,-1-2-1,1-7-3,0-4-1,1-4-3,1-9-1,-1-8-8,3-8-10,4-1-6,-9-12-1,14-7 2</inkml:trace>
  <inkml:trace contextRef="#ctx0" brushRef="#br0" timeOffset="144774.824">18231 10934 48,'0'0'26,"1"29"3,-4-3 0,4 10-17,2 12-2,0 1-3,0 5-1,-2-1-1,2 0-4,0-4-2,-1-7-5,2-6-2,-1-7-9,-2-12-9,6-1-3,-7-16 0,0 0 2</inkml:trace>
  <inkml:trace contextRef="#ctx0" brushRef="#br0" timeOffset="145000.8693">18128 11326 81,'0'0'31,"0"0"-1,1 12 1,10-15-21,2-2-9,5-4-3,1 0-4,1-3-4,2 3-3,-2-1-5,0-2-8,2 10-4,-7-5 2,3 10 2</inkml:trace>
  <inkml:trace contextRef="#ctx0" brushRef="#br0" timeOffset="145722.0135">18361 11522 44,'0'0'23,"11"-2"4,-11 2-1,18-12-10,-2 11-6,0 0-1,2 6-2,-3 3 1,0 6-1,-3 3-3,-2 4-1,-4 3-2,-3 0 0,-4 1 0,-4-2-1,-4-2 0,-2-4 1,-3-1-1,-2-6 0,-2-1 0,1-4-1,-2-4 1,3-2 0,2-2 0,1-3 0,2 0 0,11 6 1,-13-16 0,13 16-1,-5-16 1,5 16 0,1-14 0,-1 14 0,8-10 0,-8 10 1,14-11-1,-14 11 1,17-9-1,-7 7 0,1-1 1,0 2-1,0 0-1,2 3 1,-2 2-1,2 1 0,-1 2 0,1 2 0,-1 3 0,1 2 0,-2 2 0,1 0 0,-2 1-1,-1 0 1,-3 0 0,-2-2 0,-1-1 0,-4 0 0,-3-3 1,-2 1 0,-5 1 0,-3-3 0,-4 3 1,-4 0 0,-4-1 0,-1 1 0,-4-2-1,0 2 1,-2-2-1,2-2-1,1-1-2,4-3-2,5 1-5,0-9-7,7-5-15,14 8-3,-5-29 1,15 8 0</inkml:trace>
  <inkml:trace contextRef="#ctx0" brushRef="#br0" timeOffset="146376.1443">18712 11281 41,'0'0'26,"0"0"3,0 0 1,0 0-10,18 7-6,-5-7-3,3 4-2,2-3-2,3 4-1,-1-3-2,5 2-2,-1-2-1,-2-1-2,2 1-2,-7-5-5,2 2-10,-2 1-14,-4-9 1,2 3-2,-8-9 2</inkml:trace>
  <inkml:trace contextRef="#ctx0" brushRef="#br0" timeOffset="146813.2317">19513 11144 30,'-7'-12'17,"7"12"1,-19-11 2,4 7-16,0 2 0,-5 3 3,0 1 1,-4 2 2,2 5 2,-2-1-1,2 5 0,-1 2-1,3 6 0,-2 0-2,6 7-1,1 0 0,8 2-1,2 0 0,9 3-3,5-7 2,9 0-3,5-6 2,4-1-3,3-5 1,2-5-3,5-3-2,-4-7-4,1 1-9,-2-3-19,-5-7 0,2 1 1,-5-9-2</inkml:trace>
  <inkml:trace contextRef="#ctx0" brushRef="#br0" timeOffset="148564.5819">19705 11230 26,'0'0'21,"2"-16"1,-2 16-5,0 0-5,0 0-1,0 0-1,3 13 1,-3 3-2,0 3-2,0 8 0,0 3-1,0 6-2,0 0 0,0 3-1,-1-5-2,1-1-1,0-5 0,0-6-5,2-5-3,0-5-9,-2-12-11,9 3 0,-4-14-1,8 0 2</inkml:trace>
  <inkml:trace contextRef="#ctx0" brushRef="#br0" timeOffset="148828.6347">19921 11088 51,'4'27'28,"-7"-8"3,4 12-2,-5 3-14,1 3-5,2 5-1,-2 4-4,1 0-2,0 0-1,1-3-2,2-7 0,0-4-5,3-5-3,-1-7-6,-3-20-8,13 17-7,-13-17-1,14-6 1,-12-7 1</inkml:trace>
  <inkml:trace contextRef="#ctx0" brushRef="#br0" timeOffset="149090.6871">19790 11409 64,'-9'12'32,"-1"-10"-2,10-2 3,-2 12-11,2-12-15,17-7-1,-2 2-3,3 0-1,3-1-3,0 1-1,5 0-2,-5-1-2,3 6-3,-4-2-6,2 3-6,-1 4-4,-3-4-3,3 12-1,-6-6 2,3 8 1</inkml:trace>
  <inkml:trace contextRef="#ctx0" brushRef="#br0" timeOffset="149511.7713">20073 11576 27,'-5'13'22,"-6"-10"1,11-3-1,-10 11-2,10-11-3,0 0-2,0 0-2,20 4-1,-10-5-4,6 5-2,-2-2-2,3 5-1,-3 2-2,0 3 0,-4 3 0,-3 3-1,-5 0 1,-2 0-1,-5 1 1,-3-2 0,-3-2-1,-2-2 1,-1-5 0,-2 2 0,2-4 1,0-3 0,3-2 0,1 2 0,10-3 1,0 0-1,0 0 1,-2-11-2,2 11 1,20-8-2,-7 3 1,4 1-1,0 0-1,1-1-1,0 2-2,-3-3-3,2 3-5,-4-6-8,0-2-14,3 1 1,-4-5-1,3 2 2</inkml:trace>
  <inkml:trace contextRef="#ctx0" brushRef="#br0" timeOffset="149799.8289">20206 11360 46,'0'0'27,"-19"6"4,19-6 0,0 0-6,0 0-13,0 0-2,0 0-2,22 6 0,-8-9-2,6 3-2,-3-2-2,3 1-1,-2 0-2,-1-4-5,1 4-5,-5-5-10,-3-2-13,6 2 1,-2-7-1,5 3 2</inkml:trace>
  <inkml:trace contextRef="#ctx0" brushRef="#br0" timeOffset="150204.9099">20800 11263 17,'-6'-13'20,"6"13"3,-21-13 3,8 6-9,-3 6-3,-4 1 0,3 7 0,-5 1 0,4 10 0,-4-1-3,7 13-2,-1-1 0,5 7-4,3-2 1,4 3-3,3-4 1,7 0-3,3-8 1,4-3-2,3-8 0,1-5-1,4-7-2,-1-7-3,3-2-3,-2-8-6,4-2-6,-2-8-5,1-2-5,1 0-3,-4-5 2,5 4 3</inkml:trace>
  <inkml:trace contextRef="#ctx0" brushRef="#br0" timeOffset="150413.9516">20968 11199 35,'0'0'28,"0"0"3,-6 16-1,5 3-11,-1 3-4,2 8-2,-3 3-2,3 6-6,-1-2-1,1 0-5,1-3-1,0-5-6,2-4-4,2-6-13,-5-19-6,14 10 0,-14-10 1,21-21 1</inkml:trace>
  <inkml:trace contextRef="#ctx0" brushRef="#br0" timeOffset="150658.0005">21151 11148 78,'-7'33'31,"-6"-1"0,3 8 2,4-1-25,-4 2-2,5 5-3,-2-4 0,3-1-2,2-4-1,3-6-5,3 0-5,-1-7-13,-1-10-8,4-2 1,-6-12-2,9 0 2</inkml:trace>
  <inkml:trace contextRef="#ctx0" brushRef="#br0" timeOffset="150882.0453">20972 11491 102,'-13'4'31,"13"-4"1,-11 9-2,11-9-28,0 0-2,15-16-3,-5 6-4,5-1-2,-3-3-4,7 3-4,-3-2-4,2-2-7,4 10-2,-5-8 2,5 12 3</inkml:trace>
  <inkml:trace contextRef="#ctx0" brushRef="#br0" timeOffset="151234.1157">21216 11478 37,'-2'14'21,"7"6"2,-5-20 3,1 18-10,-1-18-3,9 16-2,-9-16-1,12 8 1,-12-8 0,10 9-2,-10-9-2,10 12-3,-10-12-2,6 18-1,-4-5 0,-1 1-1,-2 3 1,-2 0-1,-1 1 1,-1 0-1,0 1 1,-1-2 0,3 1 0,0-3 1,3-1-1,2-3 0,4-1 1,3-5-1,3 0 0,1-3-2,3-6-1,1 0-4,-2-8-6,3 0-13,1-3-9,-4-5 1,3-1-2,-1-8 3</inkml:trace>
  <inkml:trace contextRef="#ctx0" brushRef="#br0" timeOffset="151595.1879">21475 11341 50,'0'0'29,"0"0"3,0 0-2,4 12-15,-4-12-4,17 6 0,-6-6-4,6 3-2,-2-3-1,5 0-3,-1-2-3,0-3-4,2-1-8,0 1-15,-3-8-2,5 2-1,-4-5 0</inkml:trace>
  <inkml:trace contextRef="#ctx0" brushRef="#br0" timeOffset="152048.2785">22184 11312 9,'-6'-14'18,"6"14"1,-10-14 1,10 14-9,-15-9-1,15 9-1,-19-4 0,6 5 2,-2 3-1,-2-1 1,-1 7-1,-2-2 1,0 7-1,-4 0 1,4 6-2,-3 1-1,5 6-2,1-2 0,8 3-2,3-2 2,7 1-3,6-4 0,10-2-1,5-7 0,8-1-1,2-5 0,3-4-3,3-2-1,-3-6-4,1-1-8,-7-1-21,-3-8 0,-2-1 1,-6-8-2</inkml:trace>
  <inkml:trace contextRef="#ctx0" brushRef="#br0" timeOffset="152505.3699">21939 10774 58,'13'6'27,"-13"-6"1,0 0 0,8 20-15,-7-4-6,2 9-1,-3 3-2,1 7-1,-3 1 0,1 3-1,-1 1-2,-1-5-2,3-5-4,-3-9-6,2-6-11,4-3-7,-3-12 0,0 0 0</inkml:trace>
  <inkml:trace contextRef="#ctx0" brushRef="#br0" timeOffset="152813.4314">22114 10801 65,'-4'22'27,"-6"-4"1,7 6-1,-2 2-18,0 1-5,3 2 0,-1 0-3,2-1 1,0-6-1,1-3 1,1-4-2,-1-15-3,6 14-2,-6-14-2,0 0-5,9-20-1,-5 4-3,1-2-4,-2-9-9,7 3 2,-7-12 4</inkml:trace>
  <inkml:trace contextRef="#ctx0" brushRef="#br0" timeOffset="153204.5097">22077 10330 34,'-9'-4'21,"-8"-4"1,7 9 4,-3 1-16,-1 4 1,1 8-1,0 2-1,1 8 0,0-1-1,5 5-1,1-1 0,6-1-2,3-4-1,5-4-1,5-7 0,5-5 1,3-6-1,3-4 0,1-6-1,-1-3-1,-3-6 1,0-1-2,-7-2 1,-3 0-1,-6 0-1,-5-2 0,-7 5 0,-5 1-1,-3 6-4,-8 2-4,3 4-14,0 7-7,-3 0 0,8 8-1,0-4 1</inkml:trace>
  <inkml:trace contextRef="#ctx0" brushRef="#br0" timeOffset="153723.6135">22353 11446 69,'0'0'30,"0"0"-1,0 0-5,8 12-12,-8-12-1,17 8-4,-6-5 0,9 5 0,2-5-2,4 4-1,2-3 0,0 0-2,-1-1-1,-1-2-1,-2 1-3,-6-3-2,1 2-5,-9-8-4,2-1-18,-1 5 0,-3-9-4,1 4 4</inkml:trace>
  <inkml:trace contextRef="#ctx0" brushRef="#br0" timeOffset="154070.6829">22861 11274 46,'0'0'26,"13"8"3,-13-8-1,0 0-13,13 17-7,-9-2-1,1 8-1,-4 2 2,0 7-4,-2-1 0,1 3-2,-1-1 1,0-2-2,0-1 0,0-6-3,4-5-1,-2-5-1,4-1-4,-5-13-8,0 0-14,14 8-1,-14-8 0,13-14 1</inkml:trace>
  <inkml:trace contextRef="#ctx0" brushRef="#br0" timeOffset="154433.7555">23112 11288 34,'7'-14'23,"-7"14"1,0 0 2,0 0-14,-4 12-1,-2 2-1,0 10-1,-3 3 1,4 8-3,-4 0 3,3 4-5,0-1-1,1-2-4,4-3 1,0-7-4,3-3-1,-2-8-2,4-2-6,-4-13-10,0 0-8,10 9-1,-10-9 1,10-14 1</inkml:trace>
  <inkml:trace contextRef="#ctx0" brushRef="#br0" timeOffset="154672.8033">22903 11516 57,'-9'6'31,"-2"-5"1,11-1 0,0 0-19,0 0-2,0 0-3,15 2-1,-1-2-1,0-4-3,5 2-2,0-1-3,-1-1-5,0-2-23,-2 2-2,-4-6-1,-2 1 0</inkml:trace>
  <inkml:trace contextRef="#ctx0" brushRef="#br0" timeOffset="194460.7593">4563 6512 23,'0'0'19,"-15"-17"1,7 7-1,-8-2-7,-1-4-3,-6 1 0,-3-1 0,-3 1 1,-4-3-2,-4 5-1,-6-2-2,-2 4 1,-3 0-3,-4 4 3,-3 2-4,-4 4 2,-3 1-1,0 6-2,-2 1 2,0 6-2,1 2 1,0 4-2,4 4 1,0 5-1,4 4 1,4 3-1,3 3 1,6 5 0,3 3-1,6 2 1,4 3-1,4 4 3,6 3-2,3 4 1,5 3 0,3 7 0,3 4-1,1 4 1,2 3-1,3 5 0,0 0-1,1 2 1,-1-1 0,0 0 0,-1-5 0,1-2 0,-1-3 1,-2-3 0,-1-5 0,0-5 0,1-3 0,0-3 0,4-6 0,-1-2-1,1-3 0,4-2 0,1-2 0,-1 0 0,1-3 0,0 0 0,-2-3 0,3 0 0,-3-3 1,0-2-2,0-5 1,-1-2-1,-1-4 1,0-4-1,-2-3 0,-1-3-2,0-13-1,-6 15-2,6-15-5,-11 5-7,11-5-13,-11-7-5,0-5 1,2-2 1,-4-7 1</inkml:trace>
  <inkml:trace contextRef="#ctx0" brushRef="#br0" timeOffset="194821.8314">2991 8756 61,'0'0'28,"0"0"1,11 2-5,-1 2-8,0-2-2,7 5-2,-1-2-1,9 5-2,-1-3-2,7 5 0,-3-5-2,3 2-1,-1-4 0,-1-2-1,-2-2 0,0-2-1,-4-2 0,-4-2 0,-1-4 0,-2-1 0,0-2 0,-2-4-1,-3-2 0,-1-2 0,-2-3 0,-1-1-1,0 2-2,-1-2-1,1 8-10,-1-2-23,-2-1-2,1 1 0,-1-5 1</inkml:trace>
  <inkml:trace contextRef="#ctx0" brushRef="#br0" timeOffset="198564.5799">1156 7193 40,'0'0'26,"-7"22"3,7-22 0,0 0-9,0 14-4,0-14 0,0 0-2,0 0-3,11 0-1,-7-12-3,3-1-1,-2-6-2,3-4-1,-1-6-1,1-3-1,0-5 0,1-2 0,-3 0-1,-1 1 0,0 1 0,-1 5 0,0 4 0,-1 3 0,-1 8 0,0 4 0,-2 13 0,4-12-1,-4 12 1,0 0 0,12 11 0,-1-3 0,6 2 0,5 1 0,7 2 1,7 0 0,9 1-2,4-2 1,3-1-1,3-2 1,0 1 0,1-3-1,-2-3 1,-1-3-1,-9-3 2,-4 0-1,-6-2 0,-5 0 0,-8-1 1,-6 1-2,-5 1 2,-10 3-2,11-2 1,-11 2 0,0 0 1,0 0-1,0 0-1,0 0 1,0 0 0,4 11 1,-2 1-1,1 3 1,2 7 0,1 6 0,5 6-1,1 5 0,0-1 0,2 0-1,0-1 1,-3-3-1,1-5 0,-3-5 0,-2-4-1,-4-7-2,3 3-6,-6-16-13,0 17-13,0-17 1,1 10 0,-1-10-1</inkml:trace>
  <inkml:trace contextRef="#ctx0" brushRef="#br0" timeOffset="198993.6657">2303 7464 66,'0'0'26,"0"0"0,-2 17 0,-6-2-16,1 9-2,-5-1 1,4 5-2,-2 0 1,4 2-1,0-5 1,9-1-2,2-10-1,8-3-1,0-9 0,6-2-1,-1-6 1,3-2 0,-4-5-2,1-1 0,-6-2-1,-3 0 0,-4-2 0,-5 3-1,-5 1 0,-4 2-1,-3 3-1,-4 1-2,3 8-4,-4-3-9,7 8-10,10-5-9,-12 7 1,12-7-1,10 1 3</inkml:trace>
  <inkml:trace contextRef="#ctx0" brushRef="#br0" timeOffset="199227.7125">2604 7465 80,'0'0'31,"7"18"0,-9 0-2,-4 1-18,6 9-3,-4 0-1,4 5-1,-2 0-1,3 2-3,1-2-3,1-7 0,2-1-7,-3-7-7,-2-18-19,12 16 2,-12-16 0,16-13-1</inkml:trace>
  <inkml:trace contextRef="#ctx0" brushRef="#br0" timeOffset="199453.7577">2775 7461 69,'-3'19'30,"-4"-3"1,4 9-1,-2 3-16,-1 1-5,4 6-2,-3 1-2,2-1-4,2 0-3,-1-4-4,3-1-4,-2-7-8,0-4-10,2-3-3,-1-16 0,-2 11 1</inkml:trace>
  <inkml:trace contextRef="#ctx0" brushRef="#br0" timeOffset="199617.7905">2659 7738 70,'-9'-6'33,"9"6"-1,0 0 1,15 0-12,1 2-12,-1-3-7,2-1-11,-1-3-22,5 3 0,-7-6-2,-4 2 0</inkml:trace>
  <inkml:trace contextRef="#ctx0" brushRef="#br0" timeOffset="200422.9514">1021 7531 61,'0'0'28,"0"0"0,0 0-1,0 0-17,0 0-1,0 0 1,-13 42-3,12-20-1,-2 1-1,3 2 0,1-2 0,7-1 1,1-8-1,6-3-2,6-7 1,1-3 0,0-8 0,2-1 0,0-6-1,-2-2-1,-3-3 0,-5-1-1,-5-1 0,-5 1 0,-7 0-1,-8 4-1,-5 3 0,-10 3-1,-3 6-2,-7 1-4,-6 11-16,4 1-12,-1 2 2,2 1-1,3-3-1</inkml:trace>
  <inkml:trace contextRef="#ctx0" brushRef="#br0" timeOffset="200739.0147">580 7584 97,'0'0'34,"-5"35"1,5-35-6,2 44-20,-2-44-2,4 68-1,-3-30-2,-2 2-2,-1-1-1,-1-4-2,3-35-2,-6 57-4,6-57-6,0 0-12,0 0-11,0 0 2,0 0-1,0 0 2</inkml:trace>
  <inkml:trace contextRef="#ctx0" brushRef="#br0" timeOffset="200957.0583">705 7599 77,'0'0'34,"0"0"0,0 0 1,0 0-15,0 0-9,14 50-4,-14-50-2,-1 62-2,1-27-2,0-35-2,-2 63-1,2-63-6,-6 55-7,6-55-20,0 0 0,-9 40 1,9-40-2</inkml:trace>
  <inkml:trace contextRef="#ctx0" brushRef="#br0" timeOffset="201137.0943">585 7768 90,'0'0'38,"0"0"-1,0 0 1,0 0-9,39 32-27,-39-32-17,33-7-19,-33 7-3,36-11 1,-36 11-1</inkml:trace>
  <inkml:trace contextRef="#ctx0" brushRef="#br0" timeOffset="206967.2601">1503 11121 52,'0'0'23,"0"0"1,0 0-3,-9 4-9,-1-5 0,2 2-4,-7-1 1,3 5-3,-7-3 3,2 7-3,-3-1 0,-2 9-1,-6 1 0,5 9 0,-3 1-1,2 7-1,1 5 1,6 6-3,2-3 2,9 0-1,5-3 0,7-3 0,7-5 0,6-3-1,5-9 0,4-6-1,2-1-3,-3-10-3,4 4-9,-8-6-15,0-6-6,-4-1 1,-3-6-1</inkml:trace>
  <inkml:trace contextRef="#ctx0" brushRef="#br0" timeOffset="207253.3173">1675 11275 67,'15'-5'31,"-15"5"0,9 22-2,-4 2-15,-4 5-4,3 10-3,-5 2-1,3 5-4,-3-1 0,-1-1-4,2-4-2,-3-9-7,4-4-8,-1-6-11,0-21-2,4 10 0,-4-10 1</inkml:trace>
  <inkml:trace contextRef="#ctx0" brushRef="#br0" timeOffset="207500.3666">1884 11254 71,'8'-15'30,"-8"15"0,0 21-3,-6-4-13,4 11-4,-4 5-2,4 9-3,-3 1 0,1 6-2,-2-2 0,1-2-4,1-2-1,-1-5-6,4-4-5,-4-6-13,-1-9-7,4-1 1,2-18-1,-8 12 2</inkml:trace>
  <inkml:trace contextRef="#ctx0" brushRef="#br0" timeOffset="207711.4089">1716 11591 82,'-8'-17'33,"8"17"-1,6-18 0,-1 6-21,7 3-5,3-1-3,3-2-2,3 5-4,-2-2-3,7 6-5,-6 0-9,1 0-11,1 8 0,-7-1-2,2 6 3</inkml:trace>
  <inkml:trace contextRef="#ctx0" brushRef="#br0" timeOffset="208245.5157">1971 11638 52,'0'0'27,"0"0"2,0 0-5,0 0-8,16 6-2,-16-6-1,21-2-4,-10 2-3,3 5-1,-1 0-2,0 4-2,-3 4 0,-1 3-1,-4 4-1,-4 2 1,-5 2 1,0-1 0,-4 0 0,-2-2 0,1-2 0,0-5 0,1-3 0,8-11 0,-9 12-1,9-12 1,0 0-1,0 0 0,0 0 1,12-15-1,-12 15-1,16-10 0,-6 5 0,0 3 0,0 2 0,-1 2 0,2 3 0,0 2 0,-1 1 1,-2 4 0,0-2 0,0 3 0,-2 0 0,-2 1 0,-4-1 1,-2 1 0,-5-2 0,-2 0 0,-3 0 0,-1-1 1,-3-2-1,2-1 0,1-2-1,0-3-2,13-3-7,-15 4-19,15-4-5,2-19-1,5-1-1</inkml:trace>
  <inkml:trace contextRef="#ctx0" brushRef="#br0" timeOffset="208688.6043">2312 11564 53,'0'0'29,"0"13"2,0-13-2,0 0-11,10 2-3,-10-2-3,25 4-2,-8-3-2,7 4-1,1-4-1,7 4-1,1-2-2,2 1 0,-1-1-2,-1 1 0,-2-2-2,-4 0-1,-3 2-4,-8-7-10,-3 3-20,-5-1 0,-8 1 0,9-11 0</inkml:trace>
  <inkml:trace contextRef="#ctx0" brushRef="#br0" timeOffset="209170.7007">3185 11526 48,'0'0'27,"-10"1"0,10-1 0,0 0-12,-10-11-6,10 11 0,0 0-1,-10-9-2,10 9-1,-12-1 0,2 2-1,10-1-1,-18 15 0,8-1 0,-3 3 0,5 5 1,-1 1-1,3 5 0,1-1 0,5 3 1,2-3-1,5 0 0,2-5 0,4-2 0,3-5-2,2-2 0,0-5-1,0-4-1,1-2-4,-3-7-6,4 0-19,-5-2-6,-1-5 0,1-1 0</inkml:trace>
  <inkml:trace contextRef="#ctx0" brushRef="#br0" timeOffset="210827.0319">3267 11542 35,'0'0'24,"0"0"4,0 0-1,0 0-10,0 0-4,0 0-2,11 6-2,-10 6 1,3 6-4,-2 4-1,2 5-2,-1 4-1,1 0 0,-2 1-3,-1-3 0,0-2-2,-1-6-3,1-3-8,-1-5-6,0-13-11,0 0 1,0 0-1,13-6 2</inkml:trace>
  <inkml:trace contextRef="#ctx0" brushRef="#br0" timeOffset="211075.0814">3424 11535 47,'5'-16'27,"-5"16"2,0 0 0,0 0-7,1 23-11,-2-5-2,3 6-2,-3 3-2,4 7-1,-4 1 0,3 0-3,0 0-1,-1-5-2,2-2-4,-4-8-4,4-4-14,-2-2-7,-1-14 0,0 0-1,0 0 2</inkml:trace>
  <inkml:trace contextRef="#ctx0" brushRef="#br0" timeOffset="211301.1267">3333 11696 74,'-5'14'30,"5"-14"1,13-2-4,0 1-14,0-5-6,4 2-2,2 0-2,0 1-2,1 1-4,-2-2-7,1 3-13,2 2-7,-6-4-1,5 4-1,-6-7 1</inkml:trace>
  <inkml:trace contextRef="#ctx0" brushRef="#br0" timeOffset="211533.1731">3669 11673 59,'9'4'29,"1"-2"0,-10-2-1,16-11-16,-1 8-3,-2-3-1,4 2-3,0 0-3,0-1-5,0 3-4,-2-2-10,-2-3-12,0 7 0,-13 0-2,17-6 2</inkml:trace>
  <inkml:trace contextRef="#ctx0" brushRef="#br0" timeOffset="211782.2229">3743 11766 63,'-8'12'32,"8"0"-1,0-12 1,0 0-16,11 9-6,-11-9-2,18 2-1,-8-2-3,7-1-3,-2 0-2,3-3-5,2 2-6,0-3-15,-2-3-5,5 1-1,-5-4 0</inkml:trace>
  <inkml:trace contextRef="#ctx0" brushRef="#br0" timeOffset="212308.328">4383 11548 18,'0'0'18,"-9"-16"1,9 16 0,0 0-6,-13-9-2,4 8 1,-1 2 0,0 3-1,-4-1 0,0 8 0,-3-1 0,1 8-1,-1-1-1,2 9-2,-1 1 0,3 4-1,1 0-1,6 0 0,4-1-1,4-1 0,5-5-1,5-3 0,4-6 0,2-2-1,3-5-1,3-4-1,-2-3-2,-1-7-3,0 4-9,-4-4-21,-2-6-1,1 2 0,-4-5 0</inkml:trace>
  <inkml:trace contextRef="#ctx0" brushRef="#br0" timeOffset="213129.4923">4511 11571 31,'0'0'26,"2"-14"2,-2 14 1,0 0-6,10 8-5,-4 4-1,-1 2-5,3 8-2,-4 5-2,1 5-3,-2 3-2,-1 1-1,-1-1-1,-1-1-2,-2-4 0,-1-7-3,3-2-5,-4-8-11,4-13-13,0 0 0,0 0 0,0 0 1</inkml:trace>
  <inkml:trace contextRef="#ctx0" brushRef="#br0" timeOffset="213383.5431">4679 11557 70,'10'0'30,"-10"0"0,-1 22-1,2-3-15,-4 3-6,4 7-1,-3 2-2,2 3-1,-1-1-1,1 0-2,2-2-3,-2-8-4,3-2-5,-3-7-12,0-14-8,2 13 0,-2-13-1,0 0 2</inkml:trace>
  <inkml:trace contextRef="#ctx0" brushRef="#br0" timeOffset="213595.5854">4551 11729 74,'0'0'29,"7"14"0,-7-14-3,19-6-13,-3 4-7,2-3-2,1 1-1,-1 1-4,-1-2-7,1-1-17,0 4-4,-5-5 0,3 4-2</inkml:trace>
  <inkml:trace contextRef="#ctx0" brushRef="#br0" timeOffset="214098.6861">4999 11752 28,'0'0'24,"0"0"2,0 0 2,0 0-6,0 0-6,0 0-1,13 0-1,0 3-2,-1-6-3,8 4-1,1-2-2,6 4-1,0-5-1,4 4-1,-1-2 0,2 1-1,-1 0-1,-2 0 0,-4-1 0,-2 1-1,-2 0-1,-6-2-3,1 5-5,-7-3-21,-9-1-5,11-8 1,-11 8-1</inkml:trace>
  <inkml:trace contextRef="#ctx0" brushRef="#br0" timeOffset="214797.8259">5951 11625 33,'0'0'19,"0"0"1,0 0 0,0 0-10,-9-7-1,9 7-1,0 0 0,-12-8 0,12 8-1,-15-6-1,6 6-1,-2-2 0,-2 2-2,-1 0 0,-2 2 0,-1 0 1,2 2 0,-4 2 0,4 2 0,-3 0 0,4 4 0,-2 0 0,4 4-1,-1 1 1,4 3 0,2 0-1,4 1 1,3 0-1,5 1 1,2-2-1,6 0 1,2-3-2,7-2 1,1-3-1,5 1-1,1-5 0,2-1-1,-3-3 0,-2-3-2,-1 0-4,-5-6-7,-2-1-22,-1 2-1,-6-7 0,2 1 0</inkml:trace>
  <inkml:trace contextRef="#ctx0" brushRef="#br0" timeOffset="216150.0963">6240 11799 31,'0'0'22,"0"0"2,0 0 2,0 0-3,0 0-3,9-4-2,-9 4-2,14 3-3,-5-3-3,7 3-1,-2-2-3,7 1-2,1-1 0,1-1-2,1 1 0,-1-1-1,0 0-1,-4 1 0,-1-2-2,-4 1 0,-1 1-5,-13-1-6,14-3-16,-14 3-7,9-2 1,-9 2 0</inkml:trace>
  <inkml:trace contextRef="#ctx0" brushRef="#br0" timeOffset="216619.1901">6796 11745 36,'13'0'27,"-13"0"1,10 8-2,-10-8-3,8 20-4,-3-1-2,-4 0-4,4 6-3,-3 1-4,1 3-1,-3-2-3,2-1 0,-2-2-1,1-3-2,0-2-1,-1-8-2,3 1-5,-3-12-9,0 0-15,0 0 0,0 0-1,16-8 2</inkml:trace>
  <inkml:trace contextRef="#ctx0" brushRef="#br0" timeOffset="216888.2439">7031 11719 70,'0'0'30,"-1"17"-1,-2-3-4,-1 3-15,3 10 0,-1 1-2,2 8 1,-1-2-4,3 4 0,0-6-3,2 1-2,3-4-3,-2-8-4,2-2-6,-2-4-13,-5-15-5,12 9 0,-12-9-1,8-10 1</inkml:trace>
  <inkml:trace contextRef="#ctx0" brushRef="#br0" timeOffset="217115.2893">6904 11872 56,'-1'11'30,"1"-11"-1,14-1 0,-4 0-13,4-3-5,4 3-5,-2-1-4,1-3-9,-2-2-22,2 3 0,-6-8-2,2 2 1</inkml:trace>
  <inkml:trace contextRef="#ctx0" brushRef="#br0" timeOffset="218354.5371">5968 11419 20,'0'0'19,"0"0"-1,0 0 2,0 0-2,0 0-5,0 0-2,0 0 0,16-14-1,-4 4-1,5-2-1,5-5-1,4 0-1,2-4-1,3 2-2,0-2 1,0 0-2,-5 2 1,-3 3-2,-4 2 1,-4 2 0,-4 3-1,-11 9 0,14-11 0,-14 11-1,0 0 0,0 0-1,0 0-3,0 0-2,0 0-7,0 0-17,0 0 0,0 0-1,6-10 1</inkml:trace>
  <inkml:trace contextRef="#ctx0" brushRef="#br0" timeOffset="219137.6937">6574 10891 19,'0'0'13,"-12"1"1,12-1-1,-13 8-2,13-8 0,-15 14 0,6-6-2,1 4-1,-1 1 0,3 4 0,-2 1 0,3 0-1,1 1 0,4 1-1,0-1-1,3-1 0,1-1-1,3-1 1,-7-16-1,17 21-1,-6-16-1,2 1 0,0-4 0,2-2-1,1-4 0,1 0 0,1-2 0,1-3-1,-2-1 1,1-3-1,-2-1 1,-1-1-1,-1-1 1,-2 1-1,-3-3 1,0 2-1,-3-2 1,-1 2-1,-4-2 1,-1 1-1,-1-2 0,-5 2 1,-2 0-1,-2 1 1,-2 2 0,-3 1 0,-2 2 0,1 2-1,-4 4 1,2 0-2,0 3-2,0-1-6,4 2-13,4 6-9,-5-6 0,15 1-1,-19 3 2</inkml:trace>
  <inkml:trace contextRef="#ctx0" brushRef="#br0" timeOffset="220083.8829">5596 11401 19,'0'0'20,"0"0"2,0 0-1,0 0 1,0 0-4,0 0-2,0 0-3,0 0-1,-13-12-2,13 12-3,-8-8-3,8 8 0,-16-16-1,6 5 0,-2-5 0,-1-2 0,-3-3 0,0-3-1,-1-2 1,0-1-1,-1-1-1,1 1 0,1 2 0,1 3-1,0 3 1,4 4-1,1 1 1,2 3-1,8 11-1,-11-15-3,11 15-7,0 0-17,-3-13-5,3 13 1,1-13-2</inkml:trace>
  <inkml:trace contextRef="#ctx0" brushRef="#br0" timeOffset="220861.0383">4938 10727 25,'0'0'20,"0"0"2,0 0-2,0 0 0,0 21-4,1-8-2,1 2-4,2 5 0,1 1-3,4 3 0,0-3-2,2 0-1,2-4 1,3-1 0,-3-5-1,3-2 0,-1-6 0,2-2-2,-2-5 1,0-4-1,0-4-1,-2-2 0,0-3 1,-1-2-1,-4-2 0,-1-2 0,-4-2-1,-2 1 1,-6-1-1,-3 2 0,-4 0 0,-4 2 0,-2 2 0,-5 3 0,-2 3 0,-2 3 1,0 5-1,-1 1 0,2 4-1,2 1 0,2 5-3,3-2-2,7 5-6,2 0-14,10-9-6,-2 13 0,2-13-1,19-1 2</inkml:trace>
  <inkml:trace contextRef="#ctx0" brushRef="#br0" timeOffset="222295.3251">5207 10489 20,'0'0'20,"0"0"0,0 0 0,0 0 0,0 0-2,-2-13-2,2 13-1,9-16-3,-3 1-1,2 0-3,1-5-2,3-1-1,-1-5-1,1 2-1,-1-3 1,1 0-2,-3-2 0,1 1 0,0 2-1,-1 2 0,-1 1-1,0 2 0,0 4 0,0 3 1,-3 3-1,-5 11 0,8-13 1,-8 13-1,0 0 0,7-10 0,-7 10 1,0 0-1,0 0 0,0 0 0,0 0 0,0 0 0,0 0-1,0 0 2,0 0-1,0 0 0,0 0 0,15 1 1,-7 0 0,7 2 1,4-2-1,9 1 1,6-1 0,9 3 0,5-2 0,6 2 0,4-1-1,5 3 0,1-1-1,1 0 0,-3 1 1,-2-1-1,-2 0 0,-4-1 0,-5 0 1,-6-2-1,-5-1 0,-5 0 0,-6 2 0,-6-3 1,-5 1-1,-6-1 0,-10 0 0,14 0 0,-14 0 0,0 0 1,0 0-1,0 0 0,0 0 0,0 0 0,0 0 0,0 0 0,9 1 0,-9-1 0,0 0 0,0 0 0,0 0 0,0 0 0,0 0 0,0 0-1,0 0 1,0 0 0,0 0 0,0 0 0,0 0 0,0 0 0,0 0 1,0 0-1,0 0 0,0 0 0,0 0 0,0 0 0,0 0 0,0 0 0,0 0 0,0 0 0,0 0 0,0 0 0,4 13 0,-4-13 0,3 21 0,0-6 0,2 3 0,3 3-1,2 2 1,1 3 0,0 2 0,4 0 0,-1 3 1,2 0-1,-2 0 0,-2 1 1,2-2-1,-2 0 0,-1-3 0,0-1 0,-1-3 0,-3-2 0,1-1 0,-2-2 0,-1-2-1,-1-2 1,-1 0-1,-3-14-1,3 20-2,-3-20-4,2 11-13,-2-11-15,0 0 2,12-19-1,-8-11-1</inkml:trace>
  <inkml:trace contextRef="#ctx0" brushRef="#br0" timeOffset="234241.7139">8272 11546 35,'0'0'21,"0"0"-2,0 0 0,0 0-3,0 0-4,0 0-1,0 0-2,0 0 0,0 0-1,0 0-1,0 0 0,0 0-1,0 0-1,0 0 0,15 2-1,-5-2 0,8 1-1,4-2 0,8 1 0,4-1-1,9 1 1,4-3-2,6 1 1,5 0 0,5-2-1,3 2 0,4-2 0,1 2-1,2-1 1,-1-1 0,1 2 0,-3-1-1,-2 2 1,-3 1-1,-5 0 1,-5 0-1,-4 1 0,-5 1 0,-6 0 0,-6 0 0,-3-1 1,-7 1-1,-6-1 0,-3 0 0,-5 0-1,-10-1 0,11-1-1,-11 1-4,0 0-5,0 0-9,0 0-14,-16-19 0,11 9 0,-7-7 1</inkml:trace>
  <inkml:trace contextRef="#ctx0" brushRef="#br0" timeOffset="234610.7877">9511 11269 38,'0'0'20,"2"15"2,-2-15 1,9 0-11,1 5-3,1 1 1,5 4 0,0 1 0,5 6 1,3 3-1,7 6-2,0-2-1,4 4-2,-2-1-1,1 1-1,-5-3 0,-4 0-1,-7-5 0,-7 0-1,-9 0 0,-7-3-1,-8 0 1,-8-2-1,-4 0 0,-4-2 0,-3 1-3,-3-6-2,4 2-6,-1-4-9,3-3-13,6 0 1,1-8-2,7 2 3</inkml:trace>
  <inkml:trace contextRef="#ctx0" brushRef="#br0" timeOffset="235272.9201">8693 10800 32,'0'0'22,"9"-13"3,-9 13 0,0 0-7,9-12-5,-9 12-1,0 0-1,0 0-1,4 11-1,-1 3-3,-2 4-1,2 8 0,0 2-1,1 6-1,0 1-1,1 1 0,-2 0 0,0-1-1,0-6-1,-1-4 1,1-2-2,-2-6-2,1-2-3,-2-15-3,3 16-5,-3-16-12,0 0-6,8-10 1,-3-9-1,6 3 3</inkml:trace>
  <inkml:trace contextRef="#ctx0" brushRef="#br0" timeOffset="235573.9803">8920 10789 35,'0'0'23,"0"0"0,5-13 3,-5 13-10,0 0-5,0 0 0,3 11 0,-3-11-3,4 23 1,-2-4-3,2 5 0,-1 3-2,3 5-1,-3-1-1,2 2-1,-1-2 0,0 0-1,0-6 0,-1-2-2,1-5-3,-1-5-2,2-1-3,-5-12-7,0 0-8,11 9-5,-11-9-1,4-13 2</inkml:trace>
  <inkml:trace contextRef="#ctx0" brushRef="#br0" timeOffset="235831.0317">8807 11026 45,'0'0'28,"-14"2"2,14-2-4,0 0-7,0 0-3,11-10-1,-1 3-5,5 2-3,1-3-3,4 2-3,0 0-4,-1-1-4,2 4-7,-3-1-11,-3-1-7,3 3 1,-5-3-1,5 3 1</inkml:trace>
  <inkml:trace contextRef="#ctx0" brushRef="#br0" timeOffset="236342.1339">9125 10971 31,'5'18'23,"-5"-18"1,3 10 4,-3-10-10,0 0-4,16 6-2,-8-6 1,6 2-1,-4-2-3,6 4-2,-3-3-1,3 3-2,-2 0-2,0 2-1,-3 0 0,-1 2-1,-10-8 0,13 19 0,-10-8 1,-3 1-1,-2 2 0,-4 0 1,-2-2-1,-3 0 0,-1 0 1,-2 0-1,0-1 0,-2-1 1,2-1-1,1 0 1,0 0-1,3-1 1,2-2 0,8-6 1,-11 9-1,11-9 2,0 0-1,11 11 1,0-10 0,4 2-1,1-1 1,6 0-1,0-1 0,1-1-1,0 0-1,-1-1 1,-1 0-1,-4 0-1,-1-1-1,-6-1-2,1 5-4,-11-2-12,0 0-16,12-11 1,-12 11 0,9-19-1</inkml:trace>
  <inkml:trace contextRef="#ctx0" brushRef="#br0" timeOffset="239680.8014">8777 11895 34,'-1'11'22,"1"-11"1,0 0-1,0 0-7,-4 17-2,4-2-1,-2 0-2,1 7 0,-2-1 1,2 7-2,-3-3-1,3 2-2,-1-5-2,2-1-2,-1-6 1,1-2-2,0-13 1,1 13-1,-1-13 0,0 0 0,2-18 0,1 5 0,-2-5-1,1-1 1,0-6-1,-1 1 0,0-1 0,-1 1-1,0 2 0,0-1 1,0 6 1,-1 2-1,1 3 1,0 12-1,0-14 1,0 14 0,0 0 0,7 12 0,-1-1 0,1 6 1,2 3-1,4 2 0,1 2 0,1 1 1,2-4-1,0-1 0,2-7 0,-1-4 0,1-8 0,-2-4-1,0-9-1,-2-5 1,-1-5-1,-2-5 0,-5-2 1,-1-5-1,-5-1 1,-2 2 0,-3-1 0,-2 2 0,-1 4 0,-2 4 0,1 5 0,0 5-1,3 3 1,5 11-2,0 0 0,-10-4-2,10 4-2,3 17-5,4-3-6,-3-1-10,4 1-5,4 5-1,-1-5 0,3 3 3</inkml:trace>
  <inkml:trace contextRef="#ctx0" brushRef="#br0" timeOffset="239935.8525">9120 11896 34,'0'0'28,"20"17"3,-20-17-2,15 21-4,-7-6-4,-6-2-5,2 8-3,-5-2-4,2 3-3,-2-1-2,1 1-1,0-2-1,2-1 0,0-4-1,3-2 1,0-3-1,4-3-2,1-3 1,0-4-2,1-1-1,0-6-3,4 2-7,-4-5-11,0-7-10,2 3 1,-3-7-2,-1 1 2</inkml:trace>
  <inkml:trace contextRef="#ctx0" brushRef="#br0" timeOffset="240101.8857">9246 11774 102,'0'0'33,"-13"-11"-2,13 11-5,0 0-23,-1-12-8,1 12-13,0 0-14,0 0 1,12-12-2,-12 12 1</inkml:trace>
  <inkml:trace contextRef="#ctx0" brushRef="#br0" timeOffset="249768.8187">10614 11466 38,'0'0'24,"0"0"2,1-11-6,-1 11-5,0 0-4,0 0-2,-8-11-1,8 11-2,-10-8-2,10 8 0,-16-8 1,5 8-2,-2 2 1,-2 2-1,-1 6 0,-5 1 1,1 8 1,-2 4-1,3 3-1,1-1 1,4 5 0,1-2-1,8 0 0,4-2-1,7-2 0,3-4-1,7-2 1,1-4-1,5-4-1,2-1-1,-2-6-1,3-2-3,-6-5-4,3 1-7,-8-2-14,-1-5-4,0 1 0,-4-7 0</inkml:trace>
  <inkml:trace contextRef="#ctx0" brushRef="#br0" timeOffset="250084.8819">10782 11425 49,'0'0'27,"11"24"2,-13-11-2,3 2-11,1 8-4,-3 0-2,2 7-3,-2-2-3,1 1-2,-1-1-1,0-3-3,1 0-3,-1-6-5,1-4-9,4-1-10,-4-14-1,0 0 0,9-5 1</inkml:trace>
  <inkml:trace contextRef="#ctx0" brushRef="#br0" timeOffset="250357.9365">10939 11402 69,'1'10'30,"0"6"0,-4-1-2,-1 4-13,4 9-5,-2 0-1,3 5-3,-2 0-1,3 3-2,-2-2-2,3-2-1,0-3-2,-1-5-3,3 0-4,-5-9-6,2-3-10,0-2-8,-2-10 2,0 0-1,-9 4 2</inkml:trace>
  <inkml:trace contextRef="#ctx0" brushRef="#br0" timeOffset="251131.0911">10815 11721 69,'-9'0'32,"-2"-6"0,11 6-2,0 0-14,2-14-6,8 9-2,0-4-3,4 2-3,3-1-2,0-1-3,1 4-3,-3-4-2,4 8-6,-4-2-4,0 4-3,-1 2-3,-3 0-1,2 5 1,-4-3 4,2 5 5,-11-10 6,11 18 8,-7-8 8,-4-10 5,1 19 4,-1-19 1,-3 15 2,3-15-1,0 12-1,0-12-2,0 0-1,17 11-3,-9-7-1,5 2-2,-1-3-1,0 5-2,-1-2-1,0 4-2,-2-1-1,-5 3 0,-1-1 0,-1 2 0,-4 1-1,-1-1 1,-3 1 0,-1 0 0,-3-2-1,0-2 1,0-2-1,0 0 1,1-3-1,9-5 1,-12 6 0,12-6 0,0 0 0,0 0 1,0 0-1,0 0 0,0 0 0,8-7 0,-8 7-1,19-4 0,-8 4 0,2 2 0,1 1 0,-1 2 0,1 2 0,-1 1 0,-2 2-1,-2 1 1,-1 1 0,-3-1 0,-2 2 0,-3-1 0,-2-2 0,-1 1 1,3-11 0,-15 17-1,4-8 1,-2-2 1,-2-2-1,-1 1 0,-3 0 0,1 0 0,-1-1-1,2-3-2,2 0-4,1-4-10,3-4-18,11 6-1,-4-19 2,12 5-3</inkml:trace>
  <inkml:trace contextRef="#ctx0" brushRef="#br0" timeOffset="251688.2025">11386 11667 39,'0'0'27,"-6"14"4,6-14-1,0 0-9,0 0-5,0 0 0,11-1-3,-2-3-3,8 4-2,0-3-3,4 0-1,1 1-2,2-1-2,-2 0-1,-4 0-3,-1 4-4,-6-6-9,0 1-18,-1 2 1,-10 2-1,18-10 1</inkml:trace>
  <inkml:trace contextRef="#ctx0" brushRef="#br0" timeOffset="252100.2849">12172 11555 54,'0'0'24,"0"0"3,0 0-3,-14 1-12,2-1-3,-1 4-1,-3-3 0,2 5 1,-4-2 0,5 6-3,-3-1 0,4 6-1,0 0 0,3 7-1,0 1 0,6 3 0,1-2-1,7 3 1,3-4-1,7 0-1,3-5 0,5-4-1,4-5 0,0-6-2,2-1-3,-4-8-5,4 0-14,-4-5-13,-6-7 0,0-1 0,-6-5 0</inkml:trace>
  <inkml:trace contextRef="#ctx0" brushRef="#br0" timeOffset="253356.5361">12338 11571 26,'0'0'19,"0"0"-1,0 0-5,0 0-2,0 0-2,0 0-1,0 0 0,0 0 1,0 0 0,-3 14 1,3-14-1,1 11 0,-1-11 0,3 18 0,-2-5-2,3 6-1,-3 1-1,2 4-1,0-2-1,1 3-1,-1 0 0,0-4-1,0-3-2,-1-4-3,3-1-4,-5-13-8,0 0-17,9 2 1,-9-2-1,11-17 1</inkml:trace>
  <inkml:trace contextRef="#ctx0" brushRef="#br0" timeOffset="253614.5877">12491 11583 57,'0'0'30,"2"21"1,-2-21-1,-6 22-17,6-2-1,-2 1-3,3 5-1,-2-3-3,2 3-3,1-2-1,1-2-2,0-2-2,0-6-3,1 0-4,-4-14-7,0 0-14,0 0 0,0 0-1,0 0 2</inkml:trace>
  <inkml:trace contextRef="#ctx0" brushRef="#br0" timeOffset="253808.6265">12385 11749 57,'0'0'32,"0"0"-1,-6 13 1,6-13-10,0 0-12,17 2-3,-6-4-2,3-2-5,1 2-4,1-5-9,1-2-13,3 5-6,-5-6 0,5 5 0</inkml:trace>
  <inkml:trace contextRef="#ctx0" brushRef="#br0" timeOffset="254041.6731">12686 11726 66,'0'0'32,"-2"12"-1,2-12-3,0 0-13,0 0-4,9 7 0,2-5-3,-2-2-3,3 0-4,1 0-3,0-4-6,4 3-9,0-1-17,-4-6 1,4 1-1,-5-7 1</inkml:trace>
  <inkml:trace contextRef="#ctx0" brushRef="#br0" timeOffset="254380.7409">13142 11661 50,'0'0'23,"0"0"2,-10 8 0,-3-8-15,1 3-2,-6-3 1,3 5 1,-6 0 2,6 6-1,-3-3-1,6 7-1,2-2-3,4 3 0,1-2-2,6 1 0,3-1-1,6 0 0,1-4-1,4-1 0,1-2-1,2-5-2,2 2-2,-2-6-5,4-1-6,-5-5-11,2-4-12,1 1 2,-4-7-2,6 3 3</inkml:trace>
  <inkml:trace contextRef="#ctx0" brushRef="#br0" timeOffset="254621.7891">13351 11606 59,'0'0'29,"0"0"1,-2 12-1,2-12-13,-1 19-5,0-8-1,2 9-2,-2 0-2,3 4-1,-1 1-3,1 0-1,1-1-3,0-5-3,1-1-6,0-5-13,-4-13-8,12 7 0,-12-7-2,18-14 3</inkml:trace>
  <inkml:trace contextRef="#ctx0" brushRef="#br0" timeOffset="254862.8373">13496 11596 87,'-9'10'32,"6"9"0,-3 2-4,-2 0-19,6 6-3,0 0 0,1 2-2,1 0-2,1-2-3,0 0-2,1-6-4,2-1-4,-2-8-8,-2-12-10,7 17-3,-7-17-1,0 0 3</inkml:trace>
  <inkml:trace contextRef="#ctx0" brushRef="#br0" timeOffset="255071.8791">13436 11780 75,'-10'4'32,"10"-4"0,0 0 1,0 0-20,0 0-5,0 0-1,18 2-2,-5-4-5,1-3-4,5 4-6,-2-3-17,1-4-6,2 5 0,-3-7 0,3 7 0</inkml:trace>
  <inkml:trace contextRef="#ctx0" brushRef="#br0" timeOffset="255810.0267">12087 11176 44,'0'0'28,"0"0"3,0 0 0,0 0-11,-7 11-3,10 0-4,-3-11-2,3 28-3,-2-11-3,2 5-1,-1 1-2,1 0-1,0-2-1,-2-4-3,3-1-5,-4-16-9,-2 12-17,2-12 1,0 0 0,9-11-1</inkml:trace>
  <inkml:trace contextRef="#ctx0" brushRef="#br0" timeOffset="256223.1093">11994 10790 53,'10'-3'27,"-10"3"1,0 0-3,0 0-10,0 0-2,0 16-2,-1-1-2,2 6-4,-2 0-1,2 6-1,0 0 0,1 0-1,0-3-2,0-1 0,0-5-4,-1-6-4,-1-12-14,7 16-9,-7-16 0,0 0-1,6-25 1</inkml:trace>
  <inkml:trace contextRef="#ctx0" brushRef="#br0" timeOffset="256455.1557">12116 10663 59,'13'2'30,"-13"-2"0,2 21 1,-3-3-11,0 2-11,5 7-1,-2 3-2,2 4-2,-1-1-3,2-1-2,1-1-5,0-6-5,-1-5-17,2 0-2,-7-20-1,2 14-1</inkml:trace>
  <inkml:trace contextRef="#ctx0" brushRef="#br0" timeOffset="256666.1979">12005 10939 100,'0'0'33,"11"7"-1,4-9-4,2 2-21,2-2-5,3-1-3,1 0-8,1 1-16,0-5-8,5 3 1,-3-7-1,6 3 0</inkml:trace>
  <inkml:trace contextRef="#ctx0" brushRef="#br0" timeOffset="257321.3289">13007 11271 41,'0'0'27,"4"12"3,-4-12 0,0 0-8,0 0-7,9 13-2,-5-2-3,-3 0-2,3 5-3,-2 1-2,0 1-1,0 0-2,-1-1-1,2 2-3,-3-8-6,1 3-8,2-3-14,-3-11 0,0 0-1,0 0 2</inkml:trace>
  <inkml:trace contextRef="#ctx0" brushRef="#br0" timeOffset="257735.4117">12867 10825 53,'0'0'27,"0"0"2,0 0-6,0 0-7,0 0-3,-3 20-1,5 0-4,-2 0-2,3 7 0,-2 1-2,2 4 0,-1-1-3,0-2 0,1-3-3,-1-8-2,2 1-6,-4-7-11,0-12-10,0 0-1,0 0 0,14-11 1</inkml:trace>
  <inkml:trace contextRef="#ctx0" brushRef="#br0" timeOffset="257998.4643">13013 10765 85,'0'0'29,"1"11"2,-1-11-5,3 21-16,-3-5-5,2 7 1,-1 1-1,3 7-2,-2 0-1,3 2-1,1 0-2,-2-4-2,3-2-4,-4-9-5,3-1-11,-1-3-8,-5-14-1,0 0 1,0 0 1</inkml:trace>
  <inkml:trace contextRef="#ctx0" brushRef="#br0" timeOffset="258201.5049">12937 10999 85,'-9'13'32,"9"-13"1,11 6-2,0-6-22,6 1-3,-2-2-4,4 0-3,2 0-9,0 1-17,0-6-5,3 5 1,-2-9-2,6 6 2</inkml:trace>
  <inkml:trace contextRef="#ctx0" brushRef="#br0" timeOffset="259350.7347">13741 11725 5,'0'0'11,"0"0"-1,0 0 0,0 0 1,0 0 0,0 0 0,0 0 1,0 0 1,0 0-2,0 0 0,0 0 0,0 0 0,0 0-2,0 0 0,11 3 0,-3-5 1,7 5-2,0-4-1,8 2-1,0-4 0,6 5-1,1-6-1,2 3 0,0-1-2,0-1 0,-3 0-1,-3 0 0,-2 1-1,-6 0-2,-3 1-2,-6-3-4,-9 4-12,14 1-15,-14-1 1,0 0-2,6-18 2</inkml:trace>
  <inkml:trace contextRef="#ctx0" brushRef="#br0" timeOffset="260305.9257">14693 11646 32,'0'0'21,"0"0"0,0 0-1,0 0-4,0 0-4,0 0-1,0 0-3,0 0 0,-9-8-1,9 8-2,-9-8-1,9 8 1,-15-9-1,5 5-1,0 0 0,-1 2-1,-2 0 0,0 0-1,-1 4 1,-2-1 0,2 3 0,-1 1 0,3 2-1,-3 1 1,3 5 0,1 0 0,2 4 0,0 2 1,3 2-1,2 0 0,4 1 1,0 1-1,5-1 1,2-4-1,6 2 0,0-5 0,7-1 0,0-3 0,3-2 0,0-5-1,-1-1 0,1-3-2,-4-2-1,1 1-2,-9-6-7,3 1-19,-4 1-6,-3-5 2,2 0-2</inkml:trace>
  <inkml:trace contextRef="#ctx0" brushRef="#br0" timeOffset="260811.0267">14943 11779 45,'0'0'28,"-1"12"3,1-12-4,9 1-8,4 2-2,-1-3-1,10 3-4,-2-4-3,5 2-2,1-2-3,1-1-1,-4 0-2,-1 0-2,-3 1-3,-5-4-5,-1 5-9,-4 0-15,-9 0-1,10-7 1,-10 7-1</inkml:trace>
  <inkml:trace contextRef="#ctx0" brushRef="#br0" timeOffset="261164.0973">15445 11724 46,'0'0'26,"0"0"3,0 0-1,0 0-9,0 0-5,-2 14 0,3 0-4,-2 1-1,4 6-2,-3 0-1,3 5-1,-2-1-2,1-1-1,-1-2-2,1-2 0,-1-2-3,-1-8-2,3 2-5,-3-12-13,0 0-11,0 0 0,6-11 0,2 0 1</inkml:trace>
  <inkml:trace contextRef="#ctx0" brushRef="#br0" timeOffset="261420.1485">15583 11663 72,'0'0'31,"0"0"1,2 17 0,-3-6-18,4 8-3,-2 1-3,4 5-1,-3 1-3,4 4-2,-1-2-1,-1-2-1,2-1-3,-2-6-3,3 0-6,-6-7-9,-1-12-12,4 11-1,-4-11 1,0 0 1</inkml:trace>
  <inkml:trace contextRef="#ctx0" brushRef="#br0" timeOffset="261640.1925">15491 11849 76,'0'0'33,"0"0"-1,5 13 0,4-8-17,1-7-6,8 6-3,-2-4-3,3-2-6,2 3-8,-2-2-20,-2-8-2,3 2 0,-6-9 0</inkml:trace>
  <inkml:trace contextRef="#ctx0" brushRef="#br0" timeOffset="262719.4083">14766 11437 17,'0'0'20,"0"0"0,0 12 2,0-12-5,0 0-4,6-11 0,-6 11-2,19-19 0,-4 3-3,5 0-1,5-8-2,3 0 1,2-4-3,1-1 0,-1-2 0,1 2-1,-4 1 0,-3 4 0,-4 3 0,-3 3-1,-5 4 1,-3 6-1,-9 8-1,11-9 1,-11 9-2,0 0-1,0 0-3,0 0-2,0 0-10,0 0-12,0 0-1,0 0 0,6-12 1</inkml:trace>
  <inkml:trace contextRef="#ctx0" brushRef="#br0" timeOffset="264479.7603">15078 10690 4,'0'0'11,"0"0"0,0 0-2,0 0-1,0 0-1,0 0 0,0 0 0,0 0 1,0 0-1,0 0 1,0 0-1,0 0 0,0 0-1,0 0 1,0 0-1,0 0 0,0 0 1,1 10-1,-1-10 0,0 0-1,0 0 0,0 0-1,0 0-1,0 13-1,0-13 0,1 11 2,-1-11-2,1 11 1,-1-11 0,1 16 1,-1-16-1,1 15 0,-1-15-1,3 17 1,-3-17-2,5 20 0,-5-20 0,7 20 0,-7-20 0,8 18 1,-8-18 0,11 17 0,-11-17 0,17 11 0,-8-10 0,1 0 0,1-3-1,2-2 0,-3-4-1,3 1 2,-2-2-1,-2-2 0,-1-1 0,-1 1 0,-1-3 0,-3 0-1,-2-2 1,-2 1-1,-3 0 0,-2 0 0,-3 1 0,-1 1 0,-5 3 0,-1 3 0,0 2-1,-3 3-1,2 5-2,-2-1-6,4 4-14,3 2-10,-2-2 2,14-6-2,-17 11 2</inkml:trace>
  <inkml:trace contextRef="#ctx0" brushRef="#br0" timeOffset="265345.9335">14366 11363 13,'0'0'13,"0"0"-2,0 0-2,0 0-2,0 0-1,0 0-2,0 0-2,0 0 0,0 0 0,9 0 1,-9 0 1,0 0 1,0 0 3,0 0 0,9 5 0,-9-5 2,0 0 0,0 0 0,0 0 0,0 0 0,0 0 0,0 0 1,0 0-2,0 0 0,0 0-1,-7-10-1,-1-1-1,2-1-2,-4-5-1,-2-1-2,-3-4 1,0-1-2,-6 0 1,1-1-1,-1 2 1,-2 3-1,2 3 0,2 2 0,2 4 0,3 1-1,4 5-2,10 4-1,-9-6-5,9 6-11,-6-11-15,6 11 1,5-11 0,-5 11 0</inkml:trace>
  <inkml:trace contextRef="#ctx0" brushRef="#br0" timeOffset="266090.0823">13949 10754 48,'0'0'23,"0"0"2,-14 4-4,14-4-8,0 0-2,-6 17-3,5-5 1,-2 3-2,2 3 1,0 0-2,4 6 0,-1-6-1,4 2-1,1-4-1,4 0 1,1-8-2,2 0 1,0-7-1,0-1 0,2-3-1,-2-6 0,-1 0-1,-1-3 0,-1-2 1,-4-1-2,-1-1 2,-2-2 0,-2 0-1,-3-1 1,-2-1-1,-3 0 1,-2 2-1,-2-1 1,-2 1-1,-2 3 0,-2 4 0,0 1 0,-2 4 1,0 4-1,0 3 0,-1 3 0,4 3-1,-1 0-1,6 3-2,-1-3-3,11-7-7,-2 18-15,2-18-3,17 2 0,-3-9-1</inkml:trace>
  <inkml:trace contextRef="#ctx0" brushRef="#br0" timeOffset="267112.2867">14175 10569 29,'0'0'19,"0"0"-1,-4-16 1,4 16-2,-1-12-3,1 12-2,-4-17-1,4 17-1,-6-17-2,2 5 0,4 12-1,-7-21-1,5 10-1,-1-1 0,1 1 0,0-3 1,2 14-1,2-23 0,4 12-1,2-2 0,7 2 0,1-2-1,8 0 0,1-2 0,4 0-1,0 0 0,0-1 0,-3 1-1,-3 1 0,-4-1 0,-5 2-1,-4 2 0,-3 0 1,-7 11-1,3-16 0,-3 16-1,-2-12 1,2 12 0,0 0 0,0 0-1,-6-10 1,6 10 0,0 0 0,0 0 0,0 0-1,0 0 1,0 0 0,9 2 0,-9-2 0,19 8 0,-3-3 0,4 1 0,5 2 1,6-1-1,3 0 0,2 0 1,2 0-1,2-3 0,-1 1 0,-3-1 1,-4-3-1,-2-1 0,-6 0 0,-6 0 0,-4-1 0,-4 1 0,-10 0-1,9-2 1,-9 2 0,0 0-1,0 0 0,0 0 0,0 0-1,0 0-1,0 0 0,0 0-3,0 0-2,0 0-5,0 0-4,0 0-11,0 0-5,0 0 1,0 0 0,-13-2 3</inkml:trace>
  <inkml:trace contextRef="#ctx0" brushRef="#br0" timeOffset="269630.7903">14251 10549 17,'0'0'17,"-2"10"-1,2-10 1,0 0 1,0 0-3,0 0-1,0 0-2,0 0-1,0 0-2,0 0-1,1 11 0,-1-11 0,0 0-1,0 0 1,0 0 0,0 0 0,0 0-1,0 0 0,0 0 0,-5-18-1,5 18 0,7-24-2,1 9-1,1-6 0,2-2 0,1-1-1,4-2-1,-1 0 0,0 1 0,0-1-1,-3 4 0,-1 1 1,-1 5-1,-2 2 0,-3 3 0,-5 11 0,7-12 0,-7 12-1,0 0 1,-7 12 0,1 1 0,-3 4-1,-3 4 1,-2 4 0,-4 2 0,0 2 0,-2-1 0,3-4 0,2-3 0,1-4 0,4-4 0,10-13 1,-10 11-1,10-11 0,0 0 1,16-16-1,-2 2 0,5-4 2,3-3-2,4-2 0,3-4 0,2 0 0,-1 1 0,-1 1 0,-3 4 0,-3 1 0,-5 5 0,-4 3 0,-6 3 0,-8 9 0,9-7 0,-9 7 0,0 0 0,0 0 0,-13 9 0,13-9 0,-17 11-2,6-5 1,-2 1 0,-2 1 0,-2 0 0,-2 3 0,-3-1 1,0 2-1,-1 1 1,0 1-1,0 0 1,2 1 0,2-1 0,3 0 0,3-1 0,2-3 0,11-10 1,-12 16 0,12-16 0,0 0-1,0 0 1,18 0 0,-5-8 0,3-2-1,1-3 1,2-1-1,2-1 0,-3-2 0,-1 2 0,-3 1 2,-2 3-2,-2 1 0,-10 10 0,11-14 0,-11 14 0,0 0 0,0 0 0,-10 14 0,1 0 0,-4 3 0,-1 4 0,-4 3 0,-1 2 0,-1-2 0,-1 0 0,2-2 0,0-1 0,4-5 0,1-3 0,3-4 0,11-9 0,-13 10 0,13-10 0,0 0 0,4-12 0,3 0 0,3-3 0,3-3 0,3-5 0,1 0 0,0-2 0,1 0 0,-2 0 0,0 3 0,-3 1 0,-4 5 0,-2 2 0,-1 3 0,-6 11 0,7-14 0,-7 14 0,0 0 0,0 0 0,0 0 0,0 0 0,0 0 0,0 0 0,0 0 0,0 0 0,0 0 0,0 0 0,0 0 0,0 0 0,-12 3-2,12-3 2,-15 14 0,7-4 0,-2 2-1,-1 1 1,1-1 0,-2 2 0,2 2 0,0-1 0,1 0 1,-1 1-1,1 1 0,2 0 0,2-1 0,0-2 2,2-2-2,3-12 0,-1 15 0,1-15 0,0 0 0,14-8 0,-5-2 0,3-4 0,0-4 0,4-1 0,1-4 0,1-1 0,1-1 0,0-2 0,0 2 0,-2-1 0,0 3 0,-4 2 0,-1 2 0,-2 5 0,-5 2 0,-5 12 0,7-13 0,-7 13 0,0 0 0,0 0 0,0 0 0,-11 11 0,11-11 0,-10 12 0,10-12 0,-12 14 0,12-14 0,-11 10 0,11-10 0,-9 9 0,9-9 0,0 0 0,-11 6 0,11-6 0,0 0 0,0 0 0,0 0 0,0 0 0,0 0 0,0 0 0,0 0 0,17 4 0,-3-3 0,6 1 0,7 2 0,5-1 0,7 1 0,6-1 0,1 0 0,3-1 0,-3-2 0,-3 0 0,-5-1 0,-6 0 0,-5-2 0,-8 1 0,-5 0 0,-5 0 0,-9 2 0,10-1 0,-10 1 0,0 0 0,0 0 0,0 0 0,0 0 0,0 0 0,0 0 0,0 0 0,0 0 0,0 0 0,0 0 0,0 0 0,0 0 0,0 0 0,0 0 0,0 0 0,0 0 0,7 11 0,-7-11 0,8 11 0,-8-11 0,14 23 0,-3-7 0,1 5 0,2 3 0,1 4 0,2 0 0,-1 3 0,1-2 0,-1-2 0,-1-4 0,-2-4 0,0-4 0,-4-7 0,-1-1-2,-8-7-13,3-10-21,-3 10-2,-3-18 1,-1 8-1</inkml:trace>
  <inkml:trace contextRef="#ctx0" brushRef="#br0" timeOffset="288010.4655">16306 11668 29,'10'12'19,"-10"-12"0,25 1 1,-7-3-1,12 0-4,3 1-2,7-3-3,3 0-1,3-2-3,3 0-1,-1-2-1,2 1 0,-3-2-1,-2 2-1,-3-1 0,-1 1 1,-3 0-1,-2 2-1,-6 0 0,-5 3 0,-3 0-1,-6 1 0,-3-1-2,-4 1 0,-9 1-3,0 0-2,10 3-7,-10-3-7,0 0-8,0 0 0,0 0 0,0 0 3</inkml:trace>
  <inkml:trace contextRef="#ctx0" brushRef="#br0" timeOffset="288319.5273">16972 11470 27,'0'0'17,"9"7"3,-9-7 2,19 6-14,-2 2-1,2 2 1,2 2 1,0 2 1,0 3-2,-2 3-1,-1 1-3,-6 1 0,-2 2-1,-8-1-2,-5-1-1,-7 2-4,-7-5-5,-8-1-8,-2 2-8,-9-11-2,4 4 1,-5-14 1</inkml:trace>
  <inkml:trace contextRef="#ctx0" brushRef="#br0" timeOffset="288897.6428">16467 10943 46,'0'0'23,"0"0"3,0 0-1,10 12-13,-6 3-2,-1 6-1,2 8-1,-4 5 1,4 5 0,-3 2-3,0 1-2,-1-3-2,2-3 0,-3-5-2,2-6-1,-2-5-2,1-7-2,0-1-5,-1-12-13,0 0-7,0 0 0,8-13 0,3 0 1</inkml:trace>
  <inkml:trace contextRef="#ctx0" brushRef="#br0" timeOffset="289168.6971">16678 10942 46,'0'18'26,"-7"-8"1,6 13 1,-3 2-14,1 4-6,1 5 0,0 2-1,0 3-1,1-2-3,1-1-1,2-5-1,0-6-2,1-3-1,1-5-1,1-4-5,-5-13-4,8 7-11,-8-7-5,9-6-1,-9 6 2</inkml:trace>
  <inkml:trace contextRef="#ctx0" brushRef="#br0" timeOffset="289394.7423">16533 11188 56,'-7'13'27,"7"-13"2,0 0-1,0 12-12,11-13-9,6-2-2,0 0 0,2-2-3,1-1-2,0-1-3,1-1-6,-1-1-4,-3-4-10,8 6-5,-8-9-1,5 6 2</inkml:trace>
  <inkml:trace contextRef="#ctx0" brushRef="#br0" timeOffset="289651.7937">16817 11112 78,'0'0'29,"3"12"0,-3-12-3,16 0-18,1-2-2,-4-2-3,3 0-1,-1 0 0,1-3-3,-2 1-1,-1-1-2,0 1-6,-3 1-7,-3-7-11,6 7-1,-8-6-1,6 5 2</inkml:trace>
  <inkml:trace contextRef="#ctx0" brushRef="#br0" timeOffset="289899.8433">16921 10970 67,'0'0'28,"-8"12"0,9-2 0,2 2-19,-1 3-4,1 6 0,0 2-1,0 7-1,2 1-3,1 1-4,0-3-19,3 5-5,-6-13-1,5 1 0,-4-12 0</inkml:trace>
  <inkml:trace contextRef="#ctx0" brushRef="#br0" timeOffset="293251.5135">16550 11895 35,'0'0'22,"0"0"1,4 11-1,-4-11-7,0 0-5,-3 20-1,3-8-1,1 5 1,-2 2-2,1 4 0,-2-1-2,1 3-1,-3 0-2,1-4-1,-1 0-1,2-6-2,-1 0-2,3-15-4,-4 17-6,4-17-9,0 0-5,0 0-1,0 0 2,12-10 0</inkml:trace>
  <inkml:trace contextRef="#ctx0" brushRef="#br0" timeOffset="293539.5711">16682 11946 44,'0'0'26,"11"10"2,-11-10-1,11 19-10,-6 0-7,-1-1-4,0 7-1,-2-1-3,2 2-1,-2-1 0,0-2-1,0-4-1,-1-3-1,1-2-2,-1-3-4,-1-11-3,-1 12-5,1-12-9,0 0-3,-12-5 1,12 5 2</inkml:trace>
  <inkml:trace contextRef="#ctx0" brushRef="#br0" timeOffset="293742.6116">16642 12122 53,'0'0'28,"0"0"1,0 0 1,8-7-13,-8 7-8,17-6-4,-6 2-4,1-1-6,3 2-1,-1-3-4,4 1-4,-1 2-4,-1-2-2,3 5-2,-4-5 2,3 8-1,-6-6 1</inkml:trace>
  <inkml:trace contextRef="#ctx0" brushRef="#br0" timeOffset="294094.6821">16847 12150 20,'3'18'12,"-2"-8"0,5 5 1,2-4-2,4-3 3,0 0 0,1-3 1,0 0-1,-2-3 0,-2 0-2,-9-2-2,13 3-3,-13-3 0,0 0-2,1 10 0,-1-10-1,-7 18-1,3-7 0,-1 3 0,1 0-1,2 1 0,1 1 0,2-1-1,2-2-1,2-2 1,-5-11-1,16 16 1,-6-13-1,1-3-2,0-3 0,3-3-4,-3-6-3,5 1-5,-3-4-8,2-2-5,3 2-4,-7-6-1,7 4 3</inkml:trace>
  <inkml:trace contextRef="#ctx0" brushRef="#br0" timeOffset="294478.7588">17105 11997 76,'0'0'28,"-11"11"-1,7-1 1,1 2-22,-1 2-3,3 2 2,1 0-1,5 1 2,3-4-1,4-1 0,4-5 0,4-3 0,2-6 0,3-2 0,-2-4-2,-1-1-1,-5-5 1,-1 1-2,-5-1 1,-5 0-1,-4 0-1,-4 1 0,-3 1 0,-7 3-2,-1 2-1,-2 0-3,1 7-10,0 1-19,-3-1 2,3 6-1,-2-5 0</inkml:trace>
  <inkml:trace contextRef="#ctx0" brushRef="#br0" timeOffset="298229.5088">22730 13240 39,'0'0'26,"0"0"3,0 0-1,0 0-13,0 0-4,13 6-2,2-5 0,2-4-1,5 2-2,1-4-2,6 2-1,-1-2-2,-1 0-2,-1 1-2,-3-3-2,-2 4-3,-4-3-8,-4 2-9,1 3-6,-14 1-1,16-12 2</inkml:trace>
  <inkml:trace contextRef="#ctx0" brushRef="#br0" timeOffset="298500.5631">22881 13119 74,'0'0'30,"7"25"-2,-1-7-4,0 6-20,2 5-2,1 6-1,-2 4 0,1 3-2,-1 2-4,3-2-6,-2-3-9,1-7-7,7 3-3,-4-12 2,10 4-1</inkml:trace>
  <inkml:trace contextRef="#ctx0" brushRef="#br0" timeOffset="299500.7631">23363 14157 18,'0'0'18,"0"0"3,0 0-1,0 0-9,-3-14-6,9-6 1,4-6 0,2-6-1,4-9 0,2-6-1,3-6-2,2 0 1,0 0 0,1 3 0,-3 3 0,0 7-1,-5 6 1,-1 7 1,-4 7 0,-5 5 0,-6 15 0,6-17 0,-6 17 0,0 0 0,0 0-2,0 0 1,0 0-1,0 0-1,0 0-1,0 0 1,0 0-1,0 0 1,0 0-1,0 0 1,0 0 0,0 0 1,0 0-1,17-5 0,-3 6 1,3-2-1,8 1 1,2-2 1,11 1 0,3-2 0,6 3 0,1-3-1,1 3 0,-2-1 0,-1 2 0,-7-1-1,-5 3-2,-6-2 1,-7 0 0,-3-1 0,-6 0 0,-3 0-1,-9 0 1,12 0-2,-12 0 0,9 0 0,-9 0-2,0 0 1,11 1-1,-11-1 0,9 4 1,-9-4 0,0 0 1,0 0 1,10 4 0,-10-4 1,0 0 0,0 0 0,0 0 0,0 0 0,0 0 1,0 0 0,0 0 0,0 0 2,4 14-1,-4-14 1,-2 19 1,2-5-1,2 7 0,3 1 0,5 6-1,4 2-1,4 0 0,6 1-2,-24-31 2,49 56-3,-49-56-3,52 45-5,-52-45-17,43 29-6,-43-29 0,0 0 0</inkml:trace>
  <inkml:trace contextRef="#ctx0" brushRef="#br0" timeOffset="300033.8697">24654 14242 56,'0'0'30,"-19"38"1,19-38-5,-16 44-14,16-44-3,-9 50 0,9-50-2,7 41-1,-7-41 0,29 16-2,-29-16-1,48-13 0,-48 13 0,45-36 1,-45 36-2,35-52 0,-35 52 0,15-57-1,-15 57-2,-11-46 1,11 46-2,-29-25 0,29 25-2,-42 0-4,42 0-8,-40 15-16,40-15-2,-32 31-1,32-31 1</inkml:trace>
  <inkml:trace contextRef="#ctx0" brushRef="#br0" timeOffset="300357.9345">24855 14073 53,'31'-11'30,"-31"11"2,0 0 0,0 0-20,18 49-4,-18-49-3,8 57-1,-2-20-1,-3 1-1,3 3-2,-3-2-2,1-4 0,-4-35-3,11 53-3,-11-53-9,13 38-11,-13-38-2,0 0-1,0 0 1</inkml:trace>
  <inkml:trace contextRef="#ctx0" brushRef="#br0" timeOffset="300599.9829">25095 14069 72,'0'0'33,"0"0"0,-9 36-8,9-36-14,-7 51-3,5-16-4,2-35-2,-1 68-1,0-31-2,1-37-3,-1 59-4,1-59-7,0 38-8,0-38-9,0 0-2,0 0 2,0 0 1</inkml:trace>
  <inkml:trace contextRef="#ctx0" brushRef="#br0" timeOffset="300809.0247">25011 14314 59,'0'0'37,"0"0"-1,0 0 2,0 0-15,0 0-11,0 0-5,0 0-3,0 0-2,29-18-3,-29 18-3,0 0-3,39-25-5,-39 25-10,0 0-11,0 0-4,29-6 1,-29 6 1</inkml:trace>
  <inkml:trace contextRef="#ctx0" brushRef="#br0" timeOffset="301735.2099">23154 14391 53,'-7'19'26,"7"-19"2,-6 18-1,3-6-17,0 2-5,3 4-1,0-2 0,4 4 2,0-5 1,7 0-1,0-8 1,6-1-2,2-8 0,3-2 0,-1-5 0,4-1-1,-5-6-1,1 1 0,-6-1 0,-2 1-1,-5 0 1,-4-1-1,-8 1-2,-4 2-1,-4 3 0,-3 3-2,-5 5-1,-4 3-2,1 6-3,-6 0-6,7 4-15,1 5-3,-1-6-1,6 2 0</inkml:trace>
  <inkml:trace contextRef="#ctx0" brushRef="#br0" timeOffset="302120.2869">22641 14317 47,'-4'10'27,"6"10"1,-5-4-1,5 4-10,-1 7-10,-1 1-2,1 6-1,-2-3-2,2 3-1,-1-2 0,0-5-2,2-4-2,-1-4-4,2-5-6,1-3-9,-4-11-6,0 0-1,10-5 1</inkml:trace>
  <inkml:trace contextRef="#ctx0" brushRef="#br0" timeOffset="302390.3408">22811 14284 78,'5'28'33,"-3"-12"-2,4 8 1,-3 5-20,2-1-9,2 3-1,0 3-2,-2 0-1,2-2-1,-2-4-3,1-2-2,-3-7-6,2-4-7,-1-2-11,-4-13 0,0 0 0,0 0 3</inkml:trace>
  <inkml:trace contextRef="#ctx0" brushRef="#br0" timeOffset="302598.3825">22741 14492 81,'-11'7'33,"11"-7"1,12 7 0,-3-12-21,8 4-7,1-4-3,4-1-3,0 2-2,-1-4-6,2 1-10,-2 1-16,-1-7 1,1 4-2,-2-9 2</inkml:trace>
  <inkml:trace contextRef="#ctx0" brushRef="#br0" timeOffset="372877.4355">2561 15058 14,'-10'6'16,"-6"-10"2,4 4-3,-4-1-6,0 0 1,-2 2 2,1-1 0,1 2-1,1-2 0,5 3 0,2-3-1,8 0-2,0 0 0,0 0-1,18 7 0,6-5-1,8-2-1,12 2-1,8 0 0,11 0 0,7-1-1,7-1-1,0 0 0,2 0 0,-7-1-1,-2 2 1,-9-2-1,-7 0-1,-9 0 1,-8 1-1,-9 0-1,-8 0 0,-6 1-3,-14-1-2,13-1-5,-13 1-8,-11-10-6,-2 1 0,-2-2-3,-3-1 1,-5-4 2,0 0 2</inkml:trace>
  <inkml:trace contextRef="#ctx0" brushRef="#br0" timeOffset="373133.4867">3119 14922 33,'-12'-4'18,"1"-2"2,11 6 2,-10-4-4,10 4-2,0 0-3,18-1-2,-1 4-3,3-2-1,7 5-2,3-1-1,6 7 0,2 2-1,1 6 1,-3 1-1,-3 6 0,-6 2 0,-4 5 0,-11 1-1,-10 5 0,-13-3 0,-10 1-1,-12 1-2,-10-4-5,-12 2-21,-9 0-6,-13-8-1,-5-2-1</inkml:trace>
</inkml:ink>
</file>

<file path=ppt/ink/ink5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01:10.970"/>
    </inkml:context>
    <inkml:brush xml:id="br0">
      <inkml:brushProperty name="width" value="0.05292" units="cm"/>
      <inkml:brushProperty name="height" value="0.05292" units="cm"/>
      <inkml:brushProperty name="color" value="#7030A0"/>
    </inkml:brush>
  </inkml:definitions>
  <inkml:trace contextRef="#ctx0" brushRef="#br0">3713 10776 7,'12'-9'16,"-12"9"1,6-11-2,-6 11-1,0 0-2,0 0 0,0 0-3,0 0-1,0 0-2,0 0-1,-8 5 0,-2 7 1,-6 6-2,-2 7 2,-10 4-1,-3 7 2,-7 5 0,-3 6 0,-6 1-1,-1 3 0,-1-4-2,2 0 1,0-4-2,5-2 1,-1-8-2,6-2 0,4-8-1,6-5-2,6-6-1,4-7-2,7-4-6,10-1-10,-1-23-12,15 8 0,3-10 0,9 0 1</inkml:trace>
  <inkml:trace contextRef="#ctx0" brushRef="#br0" timeOffset="586.1171">3726 10809 1,'-10'-12'14,"10"12"1,0 0-2,0 0-2,9-11 1,-9 11-1,9-3 1,-9 3-2,14 5 1,-5 1-2,5 3 1,2 5-1,8 5 0,4 0-1,8 5 1,7-1-1,8 4-1,4-2-1,5 0-2,-2-4 1,0-1-1,-4-2-1,-5-2-1,-7-3-1,-6-1 0,-9-2-1,-5-3 0,-6 0-3,-7-3-2,-9-4-6,6 11-9,-6-11-10,-16 9-1,0-7-2,-2 6 3</inkml:trace>
  <inkml:trace contextRef="#ctx0" brushRef="#br0" timeOffset="1564.3128">3099 11426 9,'-12'-12'18,"12"12"2,0 0 1,0 0-7,0 0-1,0 0-3,0 0-1,0 0 0,0 0 0,0 0-1,-1 23-2,1-4 1,2 9-2,-1 6 1,2 8 1,-2 4-3,2 7-1,-3-1 1,3 2 0,-2-3-1,0 0 0,-1-6-1,0-3 0,-1-6 0,1-2-1,-2-8 1,1-2 0,0-4 0,-2-3-1,2-3 0,-1-4 0,2-10 0,-2 13-1,2-13 1,0 0-2,0 0 2,0 0-1,0 0 1,0 0-1,0 0 1,0 0-1,0 0 1,0 0-1,0 0 0,-1 10 1,1-10-1,0 0 0,0 0 1,0 0-1,9 9 0,-9-9 1,11 8-1,-2-1 1,0-1-1,6 2 1,2 2-1,5 3 1,3 1-1,6 4 1,5 0 0,6 3 0,3 1 1,4 4 0,0-1-1,2 2 1,-4-1-1,1 0 0,-4 0 0,-4-2-1,-6-3 0,-5-3 0,-5-2-1,-3-5 0,-5-2-3,-5-4-1,-1 0-5,-10-5-13,0 0-13,7-18 1,-6 3 0,4-4 2</inkml:trace>
  <inkml:trace contextRef="#ctx0" brushRef="#br0" timeOffset="2541.5081">4461 11156 6,'-12'-5'5,"12"5"0,0 0 0,0 0 1,-10 7-1,10-7 1,0 0 0,-7 15 1,7-15 1,0 0 0,-9 12-1,9-12 1,0 0 1,-5 13-2,5-13-1,0 0 1,-3 10 0,3-10-1,0 11 1,0-11-1,1 18 1,0-5-1,0 9 1,0 4-1,3 11 2,-3 5-3,3 12-1,-2 5 1,2 8-2,-2 2 1,2 3-1,-2-1 0,1-3-1,-1-6 1,1-3 0,-1-9 0,0-2-1,0-7 0,0-5-1,-1-6 1,1-4-1,0-5 0,-1-4-1,0-4 1,-1-13-1,3 14 0,-3-14 1,0 0 0,0 0-1,0 0 1,0 0-1,0 0 0,0 0-2,0 0-1,0 0-5,0 0-9,0 0-10,-13 1-7,13-1 0,-17 4 0,7 0 2</inkml:trace>
  <inkml:trace contextRef="#ctx0" brushRef="#br0" timeOffset="2992.5984">3869 12567 17,'0'0'20,"-11"9"1,11-9-1,0 0-2,0 0-2,0 0 1,0 0-1,0 0-1,9 1 0,2-2-3,2-8-1,9 0-2,6-9-2,7 2-1,3-6-1,6-1-2,1-2 0,1-1-2,-3 2 0,-3 0-1,-6 4-1,-4 0-2,-6 4-2,-7-1-2,-1 6-9,-8-2-13,-4 0-6,-4 13 0,-3-22 0,3 22 2</inkml:trace>
  <inkml:trace contextRef="#ctx0" brushRef="#br0" timeOffset="3572.7144">3374 11673 6,'-12'4'19,"12"-4"3,0 0-4,-9 6 3,9-6-3,0 0 1,0 0-3,1-10-2,8 4-2,-1-8-2,8 0-2,3-7-2,6-1-1,2-4-1,3-1-2,-1-2 0,2 2 1,-3 3-2,-3 0 0,-5 4-3,-5 3 1,-1 5-5,-7 1-4,-7 11-10,10-4-7,-10 4-5,0 18 0,-5-4 1</inkml:trace>
  <inkml:trace contextRef="#ctx0" brushRef="#br0" timeOffset="4225.845">3503 12108 41,'0'0'27,"-13"-3"0,13 3 2,0 0-11,0 0-4,0 0-2,0 0-1,9 4-2,-9-4-3,16 19-1,-3-7-1,5 4-1,2 2 0,4 1-1,1 2-1,2-1-1,0-2 1,0-3-1,-2-1-1,-3-4-2,-1 0-3,-5-8-12,-1-4-16,0-1 2,-4-6-1,3-1 0</inkml:trace>
  <inkml:trace contextRef="#ctx0" brushRef="#br0" timeOffset="4746.9492">4180 11483 17,'0'0'17,"0"0"-1,0 0-1,0 0-1,-3 12 2,2 0-3,-2 4 0,3 10-1,-3 6 1,3 11-2,-3 3 0,4 7-2,-2 0-2,4 1-1,-2-3-2,2-6 0,-1-8-2,2-7 0,1-8-3,-1-8-3,-4-14-13,13 15-16,-13-15 2,11-13-2,-7-7 1</inkml:trace>
  <inkml:trace contextRef="#ctx0" brushRef="#br0" timeOffset="16954.3901">17659 11014 7,'0'0'17,"0"0"2,0 0-4,4-14-1,-4 14-1,0 0-1,0 0-1,1-10-2,-1 10-1,0 0-1,0 0-2,0 0 0,0 0-2,-8-11-1,8 11 0,-12 0-1,3 3 1,-3 0 1,-5 4 0,0 5 1,-8 3 1,-3 6 2,-6 4-1,-4 6 0,-5 3 0,-4 7 1,-5-1-2,1 2 1,-4-5-1,4 0-1,1-2-1,5-2-1,6-9 0,4-1-1,6-7 0,8-2-2,5-3 1,6-3-1,10-8-1,-12 7 0,12-7-3,0 0-5,14-3-18,0 0-6,3-9-1,5 2 2,2-8 0</inkml:trace>
  <inkml:trace contextRef="#ctx0" brushRef="#br0" timeOffset="17659.5311">17678 11005 17,'3'-10'12,"-3"10"-1,0 0 0,0 0-1,0 0-2,0 0-2,0 0-1,-9-10 0,9 10 0,0 0-1,0 0 1,-10 5 0,10-5 2,0 0-1,0 0 1,-8 12-1,8-12 1,0 0 0,-1 14 0,1-14 0,7 21 0,2-5 0,1 1-1,9 9 1,2 2-2,8 7 0,5 3-1,6 2 0,4 1 0,4 1-1,0-1-1,2 0-1,-2-6 1,-2-1-2,-5-6 1,-3-4-1,-7-4 0,-3-5 0,-9-2-1,-3-5 0,-5-1-3,-11-7-4,12 5-12,-12-5-13,0 0 0,-13-1-1,-1-6 1</inkml:trace>
  <inkml:trace contextRef="#ctx0" brushRef="#br0" timeOffset="18812.7618">16841 11631 32,'0'0'22,"0"0"3,0 0-4,0 0-6,0 0-2,0 0-2,0 0-1,-2 10-2,2-10-2,4 14 1,0 1-2,-1 4 0,3 8-1,-1 8 0,3 8 1,-1 4-2,2 4 1,-2 3-2,0 2 2,0-2-3,0-2 1,-2-5-1,0-5-1,-1-4 1,-2-4-1,0-5 0,0-4-1,-2-5 2,1-3-1,-2-4 0,1-2 1,0-11-1,0 13 0,0-13 1,0 0-1,0 0 0,0 0 1,0 0-1,0 0 0,0 0 1,0 0-1,0 0 0,0 0 1,0 0-1,0 0 0,0 0 1,0 0-1,0 0 0,3 10 1,-3-10 0,0 0-1,0 0 1,11 4 0,-11-4 0,13 2-1,-5-1 1,3 0 0,2 0 0,2 2-1,3 0 1,4 1 0,3 0 0,5 2 0,3 2-1,3 2 1,6 1 0,3 3 0,2 2-1,3-1 1,0 1 0,0 2-1,-1-2 1,-2-1-1,-5-1 0,-4-2 1,-6-2-1,-6-2 0,-5-1 0,-6-2 0,-4-1-1,-11-4-2,11 2-1,-11-2-4,1-11-7,-3 0-11,0-4-9,5-3 0,-2-5 0,6-2 1</inkml:trace>
  <inkml:trace contextRef="#ctx0" brushRef="#br0" timeOffset="19601.9195">18258 11722 3,'0'0'12,"7"-19"0,-7 19-1,5-19 1,-5 19 1,5-16 0,-5 16 1,5-12-1,-5 12 0,0 0-3,3-10-1,-3 10 0,0 0-1,0 0-1,-2 20 1,2-2-1,-2 6-1,2 10 0,-1 5 0,2 12-1,-1 1 0,4 4 0,-2 1-2,3-1-1,0-3 0,2-4 0,0-9-1,0-4 0,-2-7 0,0-2-1,-1-7 0,0-4 0,-2-3 1,0-3-1,-2-10 0,2 13 0,-2-13 0,0 0 1,0 0-1,0 0 1,0 0-1,0 0 0,0 0 1,0 0-1,0 0 1,-9 6-1,9-6 1,-17 5-1,2-1 0,-4 3 0,-8 4 1,-6 3 0,-7 5 0,-5 4 1,-6 3 0,-1 3 0,-2-1-1,4 1 1,3-3-1,6-1-1,6-6 0,7-5-3,9-4-1,2-10-5,17 0-21,-14-14-7,11-7 2,5-4-2,-1-14 3</inkml:trace>
  <inkml:trace contextRef="#ctx0" brushRef="#br0" timeOffset="20263.0518">17125 11791 15,'-3'10'21,"-8"-7"2,11-3 3,-10 12-7,10-12-2,-11 13 0,11-13-1,-10 10-2,10-10 0,0 0-3,0 0-3,0 0 0,16-13-2,3 0-1,6-7 0,7-1-1,4-5-1,4-1-2,1-1 1,-1-1-1,-3 2 0,-4 3-1,-5 4 0,-4 3 0,-7 3-2,-4 3 0,-2 5-2,-11 6-3,11-3-3,-11 3-8,0 0-11,-2 24-6,-2-9 1,-1 9 0,-4-2 3</inkml:trace>
  <inkml:trace contextRef="#ctx0" brushRef="#br0" timeOffset="20715.1421">17192 12141 15,'0'0'23,"0"0"0,-6 14 5,6-14-6,0 0-3,0 0-1,0 0-2,10 9-1,-10-9-3,20 8-2,-7-4-2,8 3-1,2-2-3,5 3 0,1-1-2,3 0 0,-1 0 0,1 0-1,-3 0 0,-3-1-1,-4 1-1,-3-5-1,-3 3-4,-6-8-4,3 3-16,-3-3-9,-10 3-1,15-15 0,-10-1 2</inkml:trace>
  <inkml:trace contextRef="#ctx0" brushRef="#br0" timeOffset="21152.2296">18004 11900 29,'0'0'25,"0"0"3,-4 12 3,4-12-7,2 25-6,-3-8-2,3 10-1,-3 0-3,4 5-3,-1 2-3,3 3-2,-1-6-1,2-2-1,0-4-2,-1-4-1,1-6-1,-6-15-5,12 16-8,-12-16-19,11-4 0,-3-3 1,-2-10-2</inkml:trace>
  <inkml:trace contextRef="#ctx0" brushRef="#br0" timeOffset="21753.3498">18296 11697 29,'0'0'21,"0"0"-1,-12 1 1,12-1-4,0 0-1,0 0-3,0 0-1,0 0-1,0 0-1,0 0-2,0 0-1,0 0-1,12-16 0,-2 3-1,5 2 0,5-8-1,5 0 0,3-2-1,5 0 0,1-1-1,1 2 0,0 2-1,-2-1 0,-3 1-1,-3 6 1,-6 0-1,-3 3 1,-4 2-1,-4 0 0,-10 7 1,14-8-1,-14 8 0,0 0 0,0 0-3,0 0-2,0 0-13,0 0-16,7-15-2,-7 15 2,3-20-2</inkml:trace>
  <inkml:trace contextRef="#ctx0" brushRef="#br0" timeOffset="22873.5738">18774 11476 6,'-8'-11'9,"8"11"-1,0 0 0,0 0 0,-9-5-1,9 5 0,0 0 1,0 0 0,0 0 1,0 0 1,0 0-2,0 0 1,0 0-2,0 0 0,0 0-1,-10 5 0,10-5-1,0 0 0,0 0 0,0 0 0,-4 11 0,4-11 0,0 0 0,0 0 1,4 10-1,-4-10 0,11 8 0,-11-8-1,21 14 1,-6-4 0,7 2-1,4 0 0,6 3 0,0 0-1,5 2 0,-1-2-1,1 1 0,-1-1-1,-2 1 0,-5-4 0,-4 0 0,-4-1-1,-4-3 0,-4-2 0,-3-2 1,-10-4-2,9 5 1,-9-5-2,0 0-2,0 0-4,0 0-17,0 0-10,0 0 1,4-19 0,-4 19-1</inkml:trace>
  <inkml:trace contextRef="#ctx0" brushRef="#br0" timeOffset="24451.8894">19569 11656 15,'0'0'20,"0"0"-2,9-9 0,-9 9-1,0 0-2,0-12-2,0 12-2,0 0-2,-10-12-2,10 12-1,-15-9-3,3 6 1,-1 1 0,-1 3 0,-4 0 0,3 7 2,-3 1-1,4 7 1,-2 2-1,6 7 1,2-2-1,6 6 0,4-2-1,7 2-1,5-3 0,8 0 0,2-6-2,5-4 1,0-2-1,1-6-1,1-2-1,-4-6-1,-1-1-2,-4-7-4,1 1-8,-5-5-11,-2-3-7,0 3 0,-5-7 0,4 3 2</inkml:trace>
  <inkml:trace contextRef="#ctx0" brushRef="#br0" timeOffset="24767.9526">19913 11533 38,'0'0'25,"0"0"3,0 0 1,8 16-11,-8-5-4,3 7-2,-3 3-1,3 8-2,-1 3-1,2 4-3,-1-2-1,1 0-2,-1-3-1,0-4-1,0-3 0,-1-7-3,1-2-3,-3-15-8,2 11-15,-2-11-3,0 0 1,0 0-2</inkml:trace>
  <inkml:trace contextRef="#ctx0" brushRef="#br0" timeOffset="25063.0115">20063 11542 39,'0'0'23,"0"0"2,0 0 2,0 0-14,4 14-1,-4 4-1,0 6-2,0 5 0,2 6 0,-1 1-3,2 2-2,-1-1-3,1-3 0,0-4-3,-1-4-1,1-4-5,-2-7-7,0-2-7,2-2-8,-3-11-1,0 0 2,0 0 0</inkml:trace>
  <inkml:trace contextRef="#ctx0" brushRef="#br0" timeOffset="25288.0566">19960 11774 45,'0'0'28,"-11"0"2,11 0 0,0 0-12,0 0-6,13-5-1,-3-2-4,5 3-3,-1-3-1,4 1-3,0 1-2,-1-3-8,0 1-13,1 4-7,-8-5-1,3 4 0,-6-6 0</inkml:trace>
  <inkml:trace contextRef="#ctx0" brushRef="#br0" timeOffset="25882.1754">20243 11712 36,'22'10'25,"-6"-10"2,8 7 0,-7-4-10,4 0-7,-2 2-2,-3 0-3,-3 3-1,-2 1-2,-2 2 0,-3 0-1,-3 2 0,-3 1 0,-2 0 0,-4 0 2,-1 0-1,-3-2 1,-1-1-1,-1-3 0,2 0 0,0-3 0,1 0-1,0-4 1,9-1 0,0 0-1,0 0 1,0 0-1,-9-15 1,9 15-1,7-13 0,-7 13-1,13-11 0,-4 8 0,1 2-1,3 2 1,0 2 0,1 4 0,1 1-1,-2 4 1,1 2 0,-2 0 0,-3 2 0,0 1 1,-4-1-1,-2 0 1,-3 0-1,-4-4 2,-4 2 0,-3-3-1,-1-1 1,-4-1 0,1-2-1,0-1 0,0-3-1,4 1-4,-2-7-6,13 3-20,-12-9-3,5-3 1,4 0-1</inkml:trace>
  <inkml:trace contextRef="#ctx0" brushRef="#br0" timeOffset="26874.3738">18635 11083 15,'0'0'19,"-9"-2"1,9 2-6,0 0-1,0 0 1,0 0-3,0 0-2,0 0-2,0 0-2,1 12 0,-1-12-2,1 22 1,1-3 0,1 5 1,-1 3 0,3 4 1,-1 0-1,3 3 1,-1-4-2,0 0-1,-2-4 0,2-4-2,-4-1 1,1-6-2,-2-2 1,1-1-2,-2-12 1,2 15-1,-2-15-2,0 0-6,0 0-19,0 0 0,2-19-1,-2 19-1</inkml:trace>
  <inkml:trace contextRef="#ctx0" brushRef="#br0" timeOffset="27686.5362">18581 10518 4,'-12'-3'16,"12"3"1,-11-2 2,11 2-6,-11-2 0,11 2 0,-12 6-2,12-6 0,-12 18-2,5-5-1,3 4-1,0 3-2,2 2 0,0 3-1,4 1 0,1-1-1,2-1 1,2-1 0,2-2 0,1-5-1,3-2 0,1-5-1,0-2 0,1-3 0,-1-4-1,2-4 1,-2-2-1,-3-3 0,2-5-1,-4-1 1,-1-4-1,-1-2 1,-2-3-1,-4-1 0,-1 0 0,-1-1 0,-5 1 0,-2 1 0,-3 4 0,-3 3 0,0 4 0,-3 2 0,-2 5 1,1 3-1,0 3 0,-1 5 0,3-2 0,2 4 0,2-1-1,3 3-1,9-9-3,-8 15-4,8-15-11,0 0-9,14 11-1,-3-17-1,8 4 2</inkml:trace>
  <inkml:trace contextRef="#ctx0" brushRef="#br0" timeOffset="28024.6038">18918 10375 38,'0'0'25,"3"10"2,-3-10-1,1 17-10,1-2-2,1 3-3,3 7-2,-1 3-1,3 5-3,-1 1-3,1 1 0,0 0-1,0-4 0,-2-2-1,0-3-1,-1-5-4,-3-6-6,-2-15-9,7 20-9,-7-20 0,0 0-1,3-15 1</inkml:trace>
  <inkml:trace contextRef="#ctx0" brushRef="#br0" timeOffset="28356.6701">19052 10306 51,'0'0'24,"3"12"2,-3-12-2,3 14-15,0 1-2,0 6 0,1 4 0,-1 6-2,2 5-1,1 3-1,1 1-2,2-1 1,-1-2-1,2-4-4,-1-5 0,0-5-5,-3-4-6,-6-19-8,13 21-6,-13-21 0,0 0 1,0 0 1</inkml:trace>
  <inkml:trace contextRef="#ctx0" brushRef="#br0" timeOffset="28590.717">18936 10587 58,'0'12'30,"0"-12"-1,0 0 0,9 9-15,2-12-6,4 0-1,1-2-2,1-1-3,0 0-5,0-3-6,0-2-17,3 8-3,-6-8 0,5 6-1</inkml:trace>
  <inkml:trace contextRef="#ctx0" brushRef="#br0" timeOffset="35199.0384">21965 10705 27,'3'-14'24,"-3"14"2,0 0-2,6-10-5,-6 10-2,0 0-2,0 0-3,2-12 0,-2 12-4,0 0-1,0 0-3,0 0-1,2 17-1,-2-5-1,1 4-1,0 3 0,1 3 1,0 5-2,1 1 1,0-1-1,-1-2 0,1-1-3,-2-6-2,3 0-7,-3-5-11,-1-13-8,0 0 0,0 0-1,15-13 2</inkml:trace>
  <inkml:trace contextRef="#ctx0" brushRef="#br0" timeOffset="35620.1225">22153 10676 52,'3'10'28,"5"11"1,-6-5-1,2 5-16,1 2-3,2 3-3,-1-1-3,-1-1-2,-1-3 1,1-4-2,-2-2 1,1-4-1,-4-11 0,5 10 2,-5-10-2,0 0 1,11-18 0,-8 5 0,4-1 1,-1-4-1,2-1 0,0 0 0,3 3 0,-3-1 1,0 5 0,1 4-1,0 5 1,-9 3-1,12 8 0,-12-8 0,8 23 0,-4-6-1,-1-1-1,0 3-1,-1-6-2,1 2-3,-3-15-10,0 0-13,0 0-1,0 0 0,1-12 1</inkml:trace>
  <inkml:trace contextRef="#ctx0" brushRef="#br0" timeOffset="35817.1619">22119 10407 96,'-10'-3'33,"1"-4"-1,9 7 0,2-11-29,-2 11-7,19-12-8,-2 3-16,8 7-3,-1-6-1,9 4-1</inkml:trace>
  <inkml:trace contextRef="#ctx0" brushRef="#br0" timeOffset="36808.3602">22902 10720 25,'0'0'25,"-10"4"3,10-4-2,0 0-4,0 0-3,0 0-3,0 0-1,0 0-4,0 0-3,0 0-2,16-11-2,-3 9-2,2-3 0,5 4-1,-2 0 0,2 2-1,-1 4 1,-3 3-1,-1 4 0,-4 3 0,-3 3 0,-7 2-1,0 4 0,-5 1 0,-4 0 0,-3-1 1,-3-3-1,-4 0 0,-2-4 1,0-3 0,-1-5 0,-1-2 1,3-3-1,1-2 1,4-3 0,1 1 0,2-3 0,11 3 1,-12-3-1,12 3 1,0 0 0,0 0-1,0 0 1,0 0-1,0 0 0,16-2 0,-5 2-1,3 2 0,2 1 0,5 2 0,2 2 0,2 0 0,3 2 0,3 3 0,-1-1 0,0-1 0,-1 1 0,-3-2 0,-2-1-1,-4-2-1,-3 0-1,-5-6-3,2 2-7,-14-2-15,15-9-9,-4 2 1,-3-7-1,6 1 3</inkml:trace>
  <inkml:trace contextRef="#ctx0" brushRef="#br0" timeOffset="37320.4626">23737 10789 33,'19'2'26,"-19"-2"3,0 0 0,0 0-12,0 0-3,-9 12-2,-3-5-4,2 5 0,-6-2-2,4 7-1,-2-4-1,3 1-2,3-3-1,3 2 0,5-13 1,0 18-1,0-18 0,13 12 0,-3-6 0,4 1 0,-1 0-1,3 1 1,-1 2-1,-2-2 0,-1 2 0,-1 1 0,-11-11 0,11 20 1,-9-10-1,-4 1 1,2-11 0,-14 18 0,1-9 0,-1-1 0,-1-2 0,-4-2-1,3-1 0,-2-3-1,6-3-2,-2-5-2,14 8-8,-12-21-14,12 1-7,10 0-1,0-6-1,9-1 2</inkml:trace>
  <inkml:trace contextRef="#ctx0" brushRef="#br0" timeOffset="37628.5242">24018 10648 58,'11'-5'29,"-11"5"1,0 0-1,0 0-18,0 0-1,0 0 0,4 17-3,-1-1-2,-2 3 0,4 6 0,-2 6-2,3 5 0,-1 0-2,1 1 0,-1 0-1,1-2 0,0-2-2,-2-6-1,3-1-3,-4-10-4,3 1-10,-2-5-10,-4-12-3,0 0-2,0 0 2</inkml:trace>
  <inkml:trace contextRef="#ctx0" brushRef="#br0" timeOffset="37832.5649">23955 10898 75,'-12'-7'34,"12"7"-1,0 0-5,7-11-17,9 5-3,-1-2-6,6-3-5,3 2-5,-1-1-7,5 3-2,-5 0-6,0 1-3,-3 8-6,-7-4 3,3 9 2</inkml:trace>
  <inkml:trace contextRef="#ctx0" brushRef="#br0" timeOffset="38207.64">24258 10900 44,'25'12'26,"1"-9"-1,-26-3-3,52 0-5,-52 0-3,48-11-4,-48 11-2,37-18 0,-37 18-3,0 0 0,0 0-2,27-37-1,-27 37 0,0 0 1,0 0-2,0 0 1,-17-21-2,8 22-1,-1 4 1,-6 2-1,4 2 1,-8 5 0,6 0 0,-5 5-1,6-1 4,1 4-2,6-2 0,6 1 1,5-2-1,8-3-1,-13-16 3,36 25-2,-36-25-2,48 11-4,-48-11-4,57-2-4,-57 2-6,50-13-4,-50 13-5,40-20-5,-40 20 2,0 0 5</inkml:trace>
  <inkml:trace contextRef="#ctx0" brushRef="#br0" timeOffset="38695.7375">24609 10977 27,'0'0'26,"0"0"-1,0 0-1,-1 44-2,1-44-4,-10 58-3,10-58-5,-4 67-1,4-67-3,2 67-2,-2-67-2,4 55 0,-4-55-1,5 36 1,-5-36-1,0 0 2,0 0-1,0 0 0,0 0 0,0 0 1,0 0 0,1-49-1,-1 49 0,0-60-1,2 25 0,0-1 0,2-4 0,1 2-1,1-1 1,0 2 0,1 2 0,-7 35 1,18-56-1,-18 56 1,20-36-1,-20 36 1,0 0-1,33-19 0,-33 19-2,0 0 0,34 19 1,-34-19-2,0 0 1,22 48 0,-22-48 0,3 41 0,-3-41 1,-13 43 1,13-43-1,0 0-1,-40 48 0,40-48-2,-32 16-1,32-16-5,0 0-8,-29-5-14,29 5-5,0 0 2,-8-44-1</inkml:trace>
  <inkml:trace contextRef="#ctx0" brushRef="#br0" timeOffset="39117.822">24931 10718 68,'0'0'33,"0"0"1,0 0 1,8 35-23,-8-35-4,0 0-1,-41 24 0,41-24-1,0 0-2,-36 38-1,36-38-2,0 0 0,-3 37-1,3-37 0,0 0-1,29 34 1,-29-34-1,0 0 0,39 30 1,-39-30 0,0 0 0,0 0 0,28 41 0,-28-41 1,0 0-1,0 0 1,-31 46 1,31-46-2,-32 22-2,32-22-5,-29 15-11,29-15-15,0 0-3,-29 7 0,29-7-1</inkml:trace>
  <inkml:trace contextRef="#ctx0" brushRef="#br0" timeOffset="107563.6104">14316 12094 17,'-18'1'13,"18"-1"0,-9 2 1,9-2-3,0 0-1,0 0 0,0 0-2,12-2-1,-12 2-1,17-1-1,-6 0 0,3 1 0,2 0 0,1 0 0,3 0 1,2 0-2,1 1 1,2-2-2,2 1 0,2-1-1,3 1 1,-1-1-1,4 0-1,1-2 1,2 2 0,1 0 1,2 1-2,0-1 1,0 0-1,-1-1 0,1 2 0,-1-1 0,0 1 0,0 0-1,-1-1 1,-1 1-1,0-1 1,0 0-1,1 0 0,-2-1 0,1 1 1,-1-1-1,0 1 1,-2 1-1,0-1 1,-3-1 0,0 2-1,-2-1 1,-3 1 0,0 0 0,-1 1 0,-4-1-1,-2 2 1,-3-1-1,-2 0 1,-2 0-1,-2 0 1,-11-1-1,11 0 0,-11 0 0,0 0-1,0 0-2,0 0-2,0 0-4,0 0-7,0 0-4,-3-10-7,-6 0-3,9 10 1,-19-16 2</inkml:trace>
  <inkml:trace contextRef="#ctx0" brushRef="#br0" timeOffset="108120.499">15395 11819 22,'0'0'20,"-8"-4"2,8 4 1,0 0-10,0 0-3,10-2-2,-10 2-1,14 1 0,-4 1-1,2 2-1,4 2 0,3 1 0,1 2-1,3 2 0,1 1-1,4 2 0,0 3 0,3 0-1,0 1 0,1 0-1,0 1 1,1 0-1,1-3 1,-2 2-1,-1-2 0,-3-1 0,-2 0 0,-1-1 0,-4 2 0,-2-4-2,-4 2 1,-1-3 0,-8 2 1,-1-2-1,-5 0 2,-2-1-2,2-10 2,-20 21 0,4-11 0,-3 3 1,-4-3-1,-3 3 0,-3 1-1,0 1 0,0-1 0,1 2 0,3 1-2,2-3-1,5 2-3,3-5-5,7 0-14,8 2-8,0-13 1,17 7-2,1-14 1</inkml:trace>
  <inkml:trace contextRef="#ctx0" brushRef="#br0" timeOffset="110122.0986">11986 11235 18,'0'0'14,"9"-15"-1,-9 15 0,9-14-1,-9 14-1,4-11 1,-4 11-4,0 0 0,0 0-2,4-10 0,-4 10-3,0 0 0,0 0-1,0 0-1,0 0-1,-8 8 1,8-8 0,-16 19 1,3-6 0,-4 5 1,-5 1 1,-2 5 1,-6 1 0,-2 3 0,-5 0 1,-1 3-2,-5-3 1,1 2-2,-1-6 1,0 2-3,0-4 1,2-1-2,4-5 0,1 0 1,6-5-1,4 0-1,6-2-2,3-4-4,8 1-6,9-6-6,-11 0-11,20-2 0,-9 2 0,28-16 2</inkml:trace>
  <inkml:trace contextRef="#ctx0" brushRef="#br0" timeOffset="110717.9794">12002 11251 5,'0'0'15,"0"0"1,0 0-2,0 0-5,0 0-1,0 0 0,0 0-1,0 0 1,11 10-1,-11-10 0,15 17 0,-3-4 2,3 2 0,6 4 2,3-2-2,7 6 0,4 0 0,5 3-1,3-3 0,6 4-2,-1-5-1,3 1-2,-5-3 0,0 1-1,-5-6 1,-4-1-2,-7-2 0,-7-3-1,-4 0-2,-8-5-1,-2 3-3,-9-7-6,0 0-10,-5 18-10,-7-14-1,-2 5 0,-8-6 2</inkml:trace>
  <inkml:trace contextRef="#ctx0" brushRef="#br0" timeOffset="111686.7856">11349 11714 10,'-10'-2'19,"10"2"1,0 0-3,0 0-2,0 0 0,0 0-2,0 0-1,0 0-2,0 0-2,0 0-1,0 0 0,0 0-1,-5 23-2,5-7 1,1 6-1,-2 7 0,3 9 0,-2 4-1,0 6 1,0 1-1,0 4-2,-1 0 1,0 1 0,-3-4-1,1-2 0,-2-5 0,2-2-1,-2-5 0,2-6 1,-1-1-1,2-4 1,0-4-1,2-4 1,-1-3-1,1-2 0,0-12 1,0 16-1,0-16 1,0 0-1,0 13 1,0-13 0,0 0-1,0 0 1,0 0 0,0 0-1,0 0 1,9 8 0,-9-8-1,13 4 1,-5-1-1,4 1 1,3 1-1,2 0 1,5 2-1,3 2 0,4 0 0,3 0 1,5 2-1,5-1 0,4 2 0,2-2 0,5 2 0,0 0 1,0-2-1,-1 2 1,0-3-1,-3 2 1,-5-2 0,-1 1 0,-7-2-1,-3-1 1,-5-1-1,-4-2 0,-6 1-2,-4-4-2,-2 3-3,-12-4-7,11-9-17,-11 9-3,7-16 1,-2 4-1</inkml:trace>
  <inkml:trace contextRef="#ctx0" brushRef="#br0" timeOffset="112558.6112">12672 11696 25,'-2'-12'20,"2"12"1,0 0-2,0 0-5,0 0-1,0 0-4,0 0-1,0 0-1,0 0 0,4 16-1,-2-4-1,-2 4-1,5 6 1,-3 7-1,3 10 3,-1 1-2,4 8 0,-3 2-1,3 5 0,-2-2-1,0 2 0,-1-6-1,1-3 0,-1-5 0,0-2-2,-1-9 2,-1-4 0,-1-4-1,2-6 1,-3-3 0,-1-13-1,3 15 1,-3-15-1,0 0 0,0 0-1,0 0 1,0 0 0,0 0-1,0 0 1,0 0 1,0 0-1,0 0 0,0 0 0,0 0 0,0 0 0,0 0 0,0 0-1,0 0 0,0 0 0,0 0 0,-10 2 0,10-2 0,-13 5 0,1 1 0,-3 2 0,-6 6 0,-4 4 0,-6 4 0,-5 5 0,-4 2 0,-4 1 1,-3 3-1,1-1 0,0-4 0,2-3 1,3-4-3,6-4 0,6-3-5,2-10-7,9-2-18,5-4-3,2-7 0,6-4-1</inkml:trace>
  <inkml:trace contextRef="#ctx0" brushRef="#br0" timeOffset="113092.5044">11509 11949 39,'0'0'25,"0"0"4,0 0-3,0 0-10,0 0-3,0 0-1,3-14 0,8 6-3,0-7-1,5-1-3,4-3 0,5-1-2,1-3 0,3 1-1,0-2-1,-2 5 0,-4 1 0,-1 3-2,-4 2-2,-6 2-2,-1 7-4,-11 4-5,13-4-9,-13 4-10,6 14 0,-5 1 1,-5-2 1</inkml:trace>
  <inkml:trace contextRef="#ctx0" brushRef="#br0" timeOffset="113468.4292">11589 12332 24,'6'18'24,"-6"-18"2,0 0 4,10 13-8,-10-13-6,17 4 0,-5-4-2,4 4-2,3-5-2,4 4-2,2-2-3,4 4-2,0-3-1,3 3-1,-2 1-1,-1-3-1,1 4-3,-4-5-3,3 1-13,0 1-14,-5-8 1,3 2-1,-3-9 1</inkml:trace>
  <inkml:trace contextRef="#ctx0" brushRef="#br0" timeOffset="113828.3572">12441 12019 31,'-12'-10'23,"12"10"2,0 0 2,0 0-7,0 14-6,-1-2-2,4 5-1,-2 7-1,3 5-2,-1 1-1,2 5-2,-2-1-3,2-1-1,-1-3-1,1-4-3,-2-5-1,0-7-4,0-3-10,-3-11-11,0 0-2,12 4-1,-10-17 2</inkml:trace>
  <inkml:trace contextRef="#ctx0" brushRef="#br0" timeOffset="114362.2504">12568 11769 15,'0'0'17,"0"0"0,0 0-3,0 0 0,0 0 0,0 0 0,0 0-1,0 0-1,0 0 0,6-12-1,-6 12-1,15-14 0,0 6-3,0-9-1,10 3-1,3-6-1,6 3 0,2-3 0,3 4-1,0-2-1,0 5 0,-2 1 0,-3 1-1,-6 3-1,-4 2 1,-3 0-1,-3 2 0,-5 0 0,-3 1 0,-10 3 1,14-4-1,-14 4 0,0 0 0,9-3-1,-9 3 0,0 0-1,0 0-3,0 0-5,9-6-15,-9 6-9,10-11 1,-4-3-1,6 3 3</inkml:trace>
  <inkml:trace contextRef="#ctx0" brushRef="#br0" timeOffset="115978.927">13114 11088 6,'0'0'12,"-4"-12"-2,4 12 0,0 0 0,0 0 0,-10-1-1,10 1 0,-4 12 0,2-2 0,-1 3 0,1 6 0,1 2-1,1 6 0,1 3-1,0 2-1,0 4-1,1-1-1,-1-1-2,1 1 0,-2-3-2,0-5 0,0-2-1,0-4-1,-1-6-2,0-2-2,0-3-5,1-10-7,0 0-7,0 0-2,0 0 2,2-16 1</inkml:trace>
  <inkml:trace contextRef="#ctx0" brushRef="#br0" timeOffset="116287.8652">13197 11115 16,'15'3'20,"-15"-3"2,4 14 1,-8-3-3,4 5-8,-2 6-2,1 4-1,0 4 0,-1 2-4,2 1-1,0-3-2,1-1-1,0-2 0,0-6-2,0-2 0,0-6-4,0-3-1,-1-10-6,0 0-9,0 0-5,0 0 1,0 0 1</inkml:trace>
  <inkml:trace contextRef="#ctx0" brushRef="#br0" timeOffset="116851.7524">13174 10744 31,'-6'-12'22,"-9"-7"1,7 10 2,-6-4-10,1 3-2,1 4-3,-2 0-1,2 5-1,0 2-2,2 6-1,-1 2 1,4 6-3,1 2 0,2 4-2,2 0 1,4 3-1,0 2 0,5 0 1,1-4-1,3 0 0,3-6 0,1 0 1,3-6-1,1-2 0,2-5 0,1-3 0,0-5 0,1-4-1,-1-3 1,-2-2-1,-2-2 0,-3-2 1,-4 1 1,-3-3-2,-5 1 1,-5 1 0,-4 2 0,-3 1 0,-2 2-1,-5 0 0,1 4 0,-3 1-1,0 3 0,0 3 0,3 5-1,-2 2-2,3 7-2,2 2-3,3 8-11,2 9-10,-2 1-1,7 11 0,-2 0 2</inkml:trace>
  <inkml:trace contextRef="#ctx0" brushRef="#br0" timeOffset="117639.5948">13079 11642 11,'13'-3'14,"-13"3"-2,0 0-1,0 0 1,0 0 0,0 0-1,0 0 0,0 0-2,0 0-3,0 0-2,0 0-1,0 0 0,9-6 0,-9 6 0,0 0 0,0 0 2,0 0-1,0 0 1,9 1-1,-9-1 1,0 0-1,10 4 0,-10-4 0,13 8-1,-2-3 1,2 4 0,4-1 1,4 5-1,2 0 0,7 3 0,-1 0-1,2 3 0,-1-4-1,1 1-1,-2-1 0,-2-2 0,-3-2 0,-5-1-1,-2-5 0,-5 0 1,-3 0-1,-9-5 0,10 3-2,-10-3-1,0 0-5,0 0-6,0 0-17,3-10-1,-3 10-1,1-12 1</inkml:trace>
  <inkml:trace contextRef="#ctx0" brushRef="#br0" timeOffset="118008.521">13714 11711 9,'0'0'17,"6"-11"0,-6 11 1,-7-13-6,7 13 1,-16-7-1,6 6-1,0 2 1,-1 3-1,0 3-1,2 5 0,0 1-2,3 6-1,0-1 1,5 5-2,0 0-1,5 3 0,1-4-1,4 1 0,1-5-2,4-2 0,0-2-1,-1-5-1,3-2-3,-2-7-5,4-1-10,0-2-15,-4-10 1,4 1-2,-2-8 3</inkml:trace>
  <inkml:trace contextRef="#ctx0" brushRef="#br0" timeOffset="118242.4742">13912 11628 41,'0'0'25,"-1"27"3,-3-12-1,3 8-13,0 5-5,0 4-1,0 5-1,-1-1-2,2 0-3,1-5-3,-1-4-3,3-3-5,-1-6-6,-2-18-10,10 17-2,-10-17-2,12-6 2</inkml:trace>
  <inkml:trace contextRef="#ctx0" brushRef="#br0" timeOffset="118489.4248">14040 11614 59,'0'0'29,"0"0"0,-10 24-2,5-3-16,3 7-1,-1 2-1,3 8-3,-1 0-3,3 3-1,0-1-2,0-4-2,3-2-5,-1-8-6,0-5-8,5-2-9,-9-19-1,10 15 1,-10-15 2</inkml:trace>
  <inkml:trace contextRef="#ctx0" brushRef="#br0" timeOffset="118686.3854">13942 11891 73,'0'0'31,"-10"-8"-1,10 8 0,9-8-17,-9 8-8,19-18-4,-7 9-3,2 0-6,3-1-13,3 6-8,-5-5-1,3 7 0,-5-5 0</inkml:trace>
  <inkml:trace contextRef="#ctx0" brushRef="#br0" timeOffset="119166.2894">14150 11860 25,'0'0'23,"17"3"1,-17-3 3,22-6-10,-8 4-3,-1 0-2,0 2-2,-3 1-1,0 5-2,-10-6-1,10 18-2,-10-5-1,-2 3-1,-3 1 0,-1 1 1,-3 0-2,-1-2 1,0-2 0,3-2-1,-2-3-1,9-9 1,-11 12 0,11-12-1,0 0 0,0 0 1,0 0-1,0 0 0,12 0 0,-12 0 0,16 0 0,-7 1 0,2 1-1,-1 4 1,-2 2 1,-1 4 0,-1 2 0,-3 5 2,-4-2 0,-1 4 0,-6-3 1,-1 2-1,-3-6 0,1-1-2,-2-3-1,2-5-6,11-5-11,-13 6-17,13-6 0,-12-11 0,4-3-1</inkml:trace>
  <inkml:trace contextRef="#ctx0" brushRef="#br0" timeOffset="126303.8616">7243 11856 17,'0'0'12,"0"0"-1,-10-2 1,10 2-2,0 0-2,0 0 1,0 0 0,0 0-2,0 0 1,0 0-1,0 0-1,0 0 0,0 0-1,0 0 0,-4 10-1,4-10-1,0 0 1,0 0-1,0 0 0,10 1 0,-10-1 0,12 2 0,-2-1 0,3-1 0,2 0-1,3 0 0,5 0 0,1 0 0,4-1 0,3-1-1,4 1 1,2-1 0,3 1 0,1-3 0,4 3 0,1-2-1,4 1 0,-1 0 1,0 1-2,1 0 1,-1 1 0,0 0-1,0 1 1,-3-1 0,1 1 0,-1 0-1,0 2 1,-1-3 0,1 2 0,-1-1 0,-1 0-1,0-1 1,-1 1 0,0 1 0,-1-1 0,-1 0 0,-1 1 0,0-1-1,1 1 1,-1-1-1,2 1 1,-3-2-1,1 1 1,-1-1-1,1 0 0,-2 0 1,0 0-1,0 0 0,-1 0 1,-1-1-1,-1 1 0,0 0 0,-1 1 1,0-1-1,-1 0 0,-2 1 0,1-1 0,-1 2 0,0-1 1,-1 0-1,-1 0 1,-3-1-1,0 1 1,-2-1 0,-1 1-1,-1-1 1,0 2 0,1-2-1,-2 1 1,1 0-1,1-1 1,0 1-1,1-1 0,2 1 1,-1-2-1,1 1 0,1-1 1,1 1-1,0 0 0,-1 0 0,0 0 1,0 0-1,-3 1 1,-3 0-1,0 0 1,-4-1-1,0 2 0,-5-1 1,-1-1-1,-2 1 0,-9-1 0,11 0-1,-11 0-1,0 0-2,0 0-2,0 0-1,0 0-4,0 0-4,-11-12-9,11 12-9,-10-14 1,1 1 0,9 13 3</inkml:trace>
  <inkml:trace contextRef="#ctx0" brushRef="#br0" timeOffset="126704.7814">9938 11653 13,'0'0'21,"-12"-5"2,12 5 1,0 0-7,0 0-2,0 0-2,0 0-1,9 13-3,-9-13 0,19 18-2,-4-7 1,6 7-2,1-3-1,7 5 0,-2 0-2,3 1 1,1 0-1,1 0-1,-5-3 0,-2 2-1,-6-1 1,-2 0-1,-7-3 0,-6 1 1,-10-1-1,-5 0 0,-8-1 0,-3-1 0,-6 0-1,-4-2-1,-2 1-4,-1-5-3,1 1-8,-2-2-13,-2-5-4,1 3 0,-4-6 0</inkml:trace>
  <inkml:trace contextRef="#ctx0" brushRef="#br0" timeOffset="137735.5748">7040 10891 6,'-6'-11'16,"6"11"2,0 0-2,-9-7-4,0 4-1,1 2-2,-4-2-1,-2 4-1,-2 1 0,-3 2 0,1 6 0,-4-1 1,3 6-2,-2 1 1,2 5-1,3 0 1,4 5-1,2-3 1,8 4-1,4-5-1,7 4-1,4-6 0,6 0 0,0-5-1,6-1-1,-1-3-1,0-3-1,-1-1-1,-4-7-3,0 1-1,-5-3-5,1-3-6,-2-2-6,-3-5-4,3 3-5,-4-10 1,3 4 2</inkml:trace>
  <inkml:trace contextRef="#ctx0" brushRef="#br0" timeOffset="138005.5208">7173 10807 31,'0'0'21,"4"-12"-2,-4 12 1,0 0-2,9 20-2,-7-1-3,0 5-4,1 6-1,-1 4-2,2 5-1,-2-1-3,1 2-2,-1-5-2,0-7-1,2 0-2,-2-8-2,1-4-6,1-4-6,-4-12-8,0 0 0,8-5 1,-8 5 2</inkml:trace>
  <inkml:trace contextRef="#ctx0" brushRef="#br0" timeOffset="138252.4713">7331 10820 29,'1'-19'24,"-1"19"1,6-15 1,-6 15-8,0 0-3,6 20-6,-5-1-2,-2 5-3,2 5-1,0 4 0,0 2-3,1 0-1,0-3-3,2 0-3,-1-7-5,0-4-8,3-1-6,-6-9-2,6 1 2,-6-12 1</inkml:trace>
  <inkml:trace contextRef="#ctx0" brushRef="#br0" timeOffset="138473.4272">7262 11031 55,'-16'-12'28,"16"12"1,-5-13-1,5 13-13,7-14-6,-7 14-3,18-14-5,-4 10-5,-1-1-3,3 1-8,-1 3-6,-4-2-7,7 5-1,-9-5 1,4 6 2</inkml:trace>
  <inkml:trace contextRef="#ctx0" brushRef="#br0" timeOffset="138968.3282">7407 11003 18,'0'0'19,"11"8"0,1-3-2,-3-4 0,7 2-2,-3 1-3,0 0-1,-1 2-2,-2 2-1,-10-8-2,11 23-1,-10-11-3,-5 2 0,1 2-1,-5-2 0,1 0 0,-1-3-1,1 0 1,7-11-1,-11 13 0,11-13 0,0 0 1,-3 11-1,3-11 0,0 0 0,13 4 1,-4-2-1,2-1 0,0 2 0,0 1-1,1 1 1,1 1 0,-4 2 0,2 3 0,-4-1-1,-1 3 1,-2 0 0,-2 1 1,-2-3 0,-2 2 0,-3-2 0,-4-1 2,-1-3-1,-2 0-1,-2-2 1,0-2-1,1 0-1,1-2-3,3 0-3,9-1-6,-13-9-13,13 9-3,3-15-1,7 6 0</inkml:trace>
  <inkml:trace contextRef="#ctx0" brushRef="#br0" timeOffset="139719.178">7763 11090 9,'0'0'14,"0"0"1,0 0-2,0 0-1,-5 12 0,5-12 1,0 0-3,0 0 0,0 0-3,0 0 0,0 0-3,0 0 1,0 0-2,0 0 0,0 0 0,0 0 0,0 0 0,0 0 0,0 0-1,0 0 0,0 0 0,0 0-1,0 0 1,0 0 0,0 0 0,0 0 0,8 8 1,1-6 1,0-2 0,4 4 0,4-3 0,3 3 0,3-2-1,2 3 1,1-2-2,0 1 1,-2-2-1,-2 0-1,-3 0-1,-4 0 0,-3-2-1,-12 0-1,15 0-3,-15 0-3,0 0-5,8-2-10,-8 2-7,0 0-1,11-9 0,0 8 2</inkml:trace>
  <inkml:trace contextRef="#ctx0" brushRef="#br0" timeOffset="140187.0843">8449 11026 12,'0'0'17,"-17"-3"0,17 3-2,-19-4-3,19 4 0,-18-1-2,8 1-2,0 0-2,0 1-1,0 3-1,0-1 2,1 4-1,0 2 1,0 4 0,1 0-1,1 6 1,3-2 0,3 3 0,2-1 1,5 1-1,2-3-1,6 1 0,0-5 0,6-2-2,-1-3 0,3-2-2,1-2-1,-3-5-2,3-2-2,-5-4-3,1 0-5,-5-2-10,-2-5-9,1 2 1,-6-8-1,4 4 1</inkml:trace>
  <inkml:trace contextRef="#ctx0" brushRef="#br0" timeOffset="140610.9995">8420 10541 26,'-4'-13'20,"4"13"0,0 0 1,0 0-5,-3 16-2,2-2-3,0 5 0,-1 2-2,2 4 0,-2 2-2,3 4 0,-1-5-4,2-1-1,-1-4-1,1-2-2,0-5-2,0-4-3,-2-10-5,5 15-7,-5-15-9,0 0-2,9-2 1,-1 0 1</inkml:trace>
  <inkml:trace contextRef="#ctx0" brushRef="#br0" timeOffset="140894.9428">8572 10518 27,'1'-14'21,"-1"14"3,0 0 1,0 0-7,0 0-4,2 21-1,-5-1-3,-4 2-2,2 4-1,-3 1-1,4 1-3,0-4-2,3-1-1,0-5-1,0-4-1,2-2-4,-1-12-1,2 10-7,-2-10-7,0 0-5,9-8-3,-8-6 2,6 4 1</inkml:trace>
  <inkml:trace contextRef="#ctx0" brushRef="#br0" timeOffset="141328.8559">8482 10161 28,'-18'-15'20,"8"10"2,-5-1-4,7 10-3,8-4-2,-14 14-2,9 2-2,1 2-1,3 4-2,1 1-1,3 3-1,2-4-2,2 3 0,3-7 0,1-1 0,2-4 1,3-4 0,-1-4-1,3-3 1,0-4-1,1-4 0,-2-4 1,1-1-1,-4-3 0,0-1 0,-4-4 0,-3-1 1,-5-2-2,-4 2 1,-5-1-1,-3 4 0,-3 1-2,-2 4 0,-1 7-3,-1 0-3,2 11-6,1 2-8,3 3-10,5 7 0,-3 1 0,7 8 1</inkml:trace>
  <inkml:trace contextRef="#ctx0" brushRef="#br0" timeOffset="142170.6876">8669 11079 14,'0'0'8,"-7"-11"1,7 11 0,0 0-1,0 0-1,0 0 0,0 0 0,0 0 0,0 0-1,0 0 2,0 0-1,0 0 2,0 0 0,0 0 1,0 0 0,0 0 0,9 13-1,0-6 0,0-1 0,6 3-2,1-2-2,2 5 0,2-4 0,1 3-2,-1-4 0,1 2-1,-5-3-1,0-2-1,-4 2 0,-3-5 0,-9-1-3,11 4-2,-11-4-5,0 0-10,10-5-10,-10 5-1,12-7-2,-2 5 2</inkml:trace>
  <inkml:trace contextRef="#ctx0" brushRef="#br0" timeOffset="142614.5988">9229 11019 14,'-10'-6'17,"10"6"-1,-17 0-4,8 4 0,-4-5 0,1 4 0,-1-1-2,1 3-1,-1 0-1,1 2 0,4 2-1,-3 2-1,3 3 0,1 0 0,4 4 0,1-1 0,2 1 0,0-1 0,4 1 0,0-4-1,5 3 0,0-4-1,4-2 1,-1-1-1,3-1-2,-2-3 0,2-2-1,-2-1-2,1-3-2,-2 0-4,-3-5-3,2 3-8,-1-2-13,-1-4-1,2 2-1,-3-8 2</inkml:trace>
  <inkml:trace contextRef="#ctx0" brushRef="#br0" timeOffset="142993.5229">9483 10926 31,'0'0'22,"0"0"4,-12 1 0,12-1-8,-5 21-4,-1-6-2,3 5-2,-3 3 1,3 5-3,-3-1-2,5 1-1,-2-1-2,4-1 0,0-4-2,1-3-1,2-2-3,-1-5-3,4 2-8,-2 0-17,-5-14 0,8 13-1,-8-13 1</inkml:trace>
  <inkml:trace contextRef="#ctx0" brushRef="#br0" timeOffset="144185.2845">7675 12074 22,'0'0'18,"0"0"1,0 0 1,-8 21-6,1-3-5,0 5 0,0 6-1,-4 3 2,2 3-1,-2 0-1,3 0-2,-2-5 0,3-3 0,-1-6 1,4-3-3,-1-7 0,3 0 0,2-11 0,0 0 0,0 0 0,0 0-1,0 0 0,4-14 0,0-1-1,2-3 0,1-5-1,1-3-1,2-3 0,0-4 0,1 1 0,1 0 1,-1 2-1,1 3 0,-1 5 0,-1 3 1,-2 5-2,-8 14 2,14-7-1,-14 7 0,11 16-1,-7 2 0,2 5 1,0 5-1,1 6 1,0 1-2,0 2 2,-2-2-2,1-1 0,-1-6 0,-1-2-2,-1-7-2,0-1-2,-3-18-3,2 19-7,-2-19-6,0 0-6,0 0 0,0 0 2,0 0 2</inkml:trace>
  <inkml:trace contextRef="#ctx0" brushRef="#br0" timeOffset="144411.2394">7666 12345 38,'0'0'23,"0"0"-1,0-13-2,0 13-4,12-9-4,-12 9-3,15-8-3,-6 4-1,1 2-2,1 1-2,-2 0-3,1 1-4,1 1-9,-3-6-11,7 5-1,-5-8 1,7 6 0</inkml:trace>
  <inkml:trace contextRef="#ctx0" brushRef="#br0" timeOffset="144756.1704">8027 12098 29,'0'0'21,"0"0"0,0 0-1,0 0-4,0 0-3,0 0-2,-2 16-3,3-2-1,-2 1 0,3 6 0,-2 1-1,2 4-1,0 0 0,1 2-3,-1-4 1,2 0-1,0-2-1,-1-4-2,2 1-3,-2-5-3,2 0-7,-1-3-8,-4-11-7,8 13-2,-8-13 3,8 1 1</inkml:trace>
  <inkml:trace contextRef="#ctx0" brushRef="#br0" timeOffset="145306.0603">8440 12211 11,'0'0'17,"-11"-8"2,11 8-6,-16-8 0,16 8 1,-18-9-1,9 8 0,0 0-2,0-1-2,9 2-1,-15 0-1,15 0-2,-16 4 0,16-4-1,-14 11 0,14-11 0,-15 16-1,9-3 0,0 0 1,4 2-1,0 0 1,3 4 0,0-3 0,3 3 0,2-4-1,3 3 1,-1-6-1,2 4-1,1-6 0,1 2 0,0-3-1,0-1 0,-1-1-1,0-1 0,0-1 0,-1-3-1,0 1-1,-2-5-1,3 2-2,-11 0-1,20-8-3,-20 8-3,19-17-9,-8 6-6,-2-4-4,5 2 0,-5-8 2</inkml:trace>
  <inkml:trace contextRef="#ctx0" brushRef="#br0" timeOffset="145599.0018">8654 12088 45,'0'0'23,"0"0"2,-5-10-2,5 10-11,0 0 0,-11 19-3,7-2-1,0 2-1,4 5 1,-2 3-2,2 3-1,-1 1 0,4 1-3,-2-1 0,2-3-1,-2-3 0,0 0-2,0-3-2,-1-3-1,2 0-6,-1-7-8,-1-12-9,5 17-3,-5-17-1,0 0 2</inkml:trace>
  <inkml:trace contextRef="#ctx0" brushRef="#br0" timeOffset="146395.8424">8755 12432 47,'0'0'24,"0"0"2,5-11-5,-5 11-6,0 0-3,0 0-2,9-12-2,-9 12 1,10-4-3,-10 4-1,12-1-1,-12 1-1,12 1-1,-12-1 0,13 7-2,-13-7 1,11 8-1,-11-8 0,7 13 1,-7-13-1,4 15 0,-4-15 0,-1 13 0,1-13 0,-6 13 1,6-13-1,-8 9 0,8-9 0,0 0 1,-12 8-1,12-8 0,0 0 1,0 0-1,0 0 1,0 0 0,0 0-1,0 0 1,0 0-1,0 0 1,0 0-1,0 0 0,0 0 0,0 0-1,0 0 1,13 11-1,-13-11 1,13 9 0,-4-2 0,0 0-1,1 0 1,-2 2 0,-8-9-1,16 19 0,-16-19 0,11 19 0,-11-19 0,7 17 0,-7-17 0,1 15 0,-1-15 1,0 13 0,0-13 1,-4 11-1,4-11 2,0 0-1,-4 11 1,4-11 1,0 0 0,-9 10 0,9-10 1,0 0-1,-9 8 0,9-8 0,0 0-1,-11 3 0,11-3 0,0 0-1,0 0 0,-8 3-1,8-3-1,0 0-4,0 0-7,0 0-22,-9-13-2,2 2 2,3 0-2</inkml:trace>
  <inkml:trace contextRef="#ctx0" brushRef="#br0" timeOffset="165217.0774">14943 11002 22,'-1'25'15,"-2"-7"0,5 13-1,-4 0 0,3 11-2,-3 0-3,2 2-3,-1 0-2,0 1 0,0-7-1,0-5 1,-1-5-1,1-6 1,0-4-1,-1-5 0,0-3-1,2-10 1,0 0-1,-3 11 1,3-11-1,0 0 0,0-17 0,1 3-1,1-2 2,-1-5-3,1-5 2,0-2-3,0-5 1,1-3-1,1-2 2,-1-2-2,0-1 0,1 2 1,-1 0 0,0 3 0,0 4 0,0 4 0,0 6 1,-2 3 0,1 5-1,-2 14 1,3-14 0,-3 14 1,0 0-1,9 24 1,-3-3 0,0 7-1,2 4 1,1 8 1,3 1-1,1-1-1,0-2 2,0-5-1,0-4 1,0-7 0,1-2 0,-2-9 0,0-3 0,-2-6 0,0-4-1,-1-5 0,0-5 0,-2-5-1,0-4 0,-4-7 0,2-4-1,-3-3 0,-2-2-1,0 0 1,-3 2-1,1 3-1,-2 4-1,2 6-2,-3 3-2,5 7-6,0 12-6,-3-11-6,3 11-6,10 3 0,-1 5 2</inkml:trace>
  <inkml:trace contextRef="#ctx0" brushRef="#br0" timeOffset="165824.9558">15464 11124 13,'0'0'18,"-16"4"-1,16-4-2,-20 2 0,7 3 0,-4-2-1,1 5-1,0 2-3,2 4-1,0 1-3,2 2-1,5 3-2,0-1-1,5 0 0,3-2 0,2 1 0,1-6 0,3 0 0,-7-12 1,19 13 0,-7-11 0,1-3-1,-1-4 0,2 0-1,-1-5 0,1-1 0,-3-3 0,0 0-1,-3-3 1,0 1-1,-3 0 1,-1 0-1,-1 2 1,-1 3-1,-1 0 1,-1 11 0,1-14 0,-1 14 0,0 0-1,0 0 0,0 0 0,0 0 0,0 20 0,1-5-1,2 5 1,1 3 0,1 3 1,1 1-1,-1 1 1,3-1-1,-1-2 0,2-4-2,-3 0 0,0-7-3,0 1-2,-6-15-6,12 12-8,-12-12-8,13-3-2,-4-3 3,-2-12 0</inkml:trace>
  <inkml:trace contextRef="#ctx0" brushRef="#br0" timeOffset="166683.7839">15678 11033 15,'0'0'19,"-15"13"2,15 3 0,-5-1-7,4 9-5,-1 2 0,1 5-1,0 3-1,0 0-1,1 0-1,1-5-1,0-4 0,0-5 0,0-5-1,0-4-1,-1-11 1,1 10 0,-1-10-1,0 0 1,0 0-1,-6-19 0,3 6 2,-1-6-2,1-3 0,-2-6-1,0-4-1,0-1 1,2-4-1,0 0 1,2 2-1,1 1 1,3 6 0,2 1 0,2 6 0,2 4 1,2 5-1,1 3 0,0 4-1,0 5 1,0 4-1,-2 6 0,-1 3 0,-3 6 0,-1 2 0,-2 3-1,-3 3 1,-1 1 0,-4-1 0,1 0 0,-4-3 0,0-2 0,-1-3 0,-1-3 0,1-3 0,1-2 0,8-11 0,-13 13 1,13-13-1,0 0 1,0 0-1,0 0 1,0 0-1,0 0 0,0 0 0,0 0-1,10-11 0,-10 11 1,16 0-1,-6 2 0,0 2 0,-1 4 1,1 1-1,-2 3 1,1 2-1,-3 0 1,-2 1 0,1 0 0,-2 1 0,-1-2 0,-1-3 0,-2 0 0,-2-1 1,-2 1-1,5-11-1,-13 17 2,2-11-2,-3 2 0,2-3-2,-3 2 0,2-5-3,1 1 0,-1-4-2,13 1-9,-12-4-6,8-9-5,4 13 1,3-28 1</inkml:trace>
  <inkml:trace contextRef="#ctx0" brushRef="#br0" timeOffset="167007.7192">15898 10978 31,'5'15'22,"-1"4"1,-7-3 0,6 11-9,-1 5-2,1 6-2,0 4-3,1 2-2,0 0-2,-1-1 0,1-3-3,-2-6 0,1-5-3,-1-6-1,1-6-4,-2-5-4,3 0-8,-4-12-6,0 0 2,10-12 0,-10 12 2</inkml:trace>
  <inkml:trace contextRef="#ctx0" brushRef="#br0" timeOffset="167308.6589">16062 10982 28,'0'0'21,"0"0"2,-3 23 2,-1-7-11,3 8-4,-1 5-1,1 7 0,0 4-2,0 2-2,2 1-2,0-2 0,1-4-2,0-2-1,2-6-2,-2-5 0,1-7-4,-1-3-5,2-3-6,-4-11-8,0 0-1,0 0 0,0 0 2</inkml:trace>
  <inkml:trace contextRef="#ctx0" brushRef="#br0" timeOffset="167548.611">15934 11332 29,'-11'7'25,"11"-7"1,0 0 2,0 0-10,12 3-6,-12-3-3,18-3-1,-9 1-3,1-2-4,1 1-1,0-2-3,1 1-5,-1 1-6,0-5-8,5 7-5,-5-8 0,8 8 1</inkml:trace>
  <inkml:trace contextRef="#ctx0" brushRef="#br0" timeOffset="167952.5302">16197 11374 27,'0'0'20,"-10"24"0,1-17-2,4 7-4,-2-3-3,-2 2-1,2 1-3,0-2 1,2 0-2,5-12 1,-10 18-1,10-18-1,-5 15-2,5-15 0,-1 11-1,1-11 1,0 0-1,3 14 1,-3-14 0,6 10 0,-6-10-1,12 11 1,-3-6-1,1-1 1,2-1-2,1 0 0,2-2 0,-2 0-1,1-2 0,-1 0-2,-2-3 0,1 2-3,-3-4-1,-9 6-7,12-9-5,-12 9-7,11-11-4,-11 11-1,7-11 2</inkml:trace>
  <inkml:trace contextRef="#ctx0" brushRef="#br0" timeOffset="168225.4756">16283 11382 40,'-3'27'23,"-1"-11"3,6 9-5,-2 4-6,0 4-2,1 4-2,-2 2-2,3 0-3,-2-3 0,2-3-5,0-1-6,-1-4-12,-1-10-10,4 1-1,-4-19-2,6 12 2</inkml:trace>
  <inkml:trace contextRef="#ctx0" brushRef="#br0" timeOffset="170065.1076">15186 12259 18,'-10'8'12,"10"-8"0,0 0 2,-6 14-1,6-14-1,-8 16 0,8-16-2,-7 24-2,3-12 0,1 5-2,1-2 0,0 1-1,2 0-2,1-4 1,1 2-1,-2-14 1,8 19-1,-8-19 1,13 11-1,-13-11-1,16 0 1,-7-2-1,1-2 1,-1-2-2,0-2 0,0-2-1,-3 0 0,0-2 0,-1-1-1,-2 0 0,-2 1 1,1-1-2,-2 1 2,0 2-1,0 10 1,1-16 0,-1 16-1,0 0 1,3-11-1,-3 11 1,0 0-1,14 7 1,-14-7-1,17 14 1,-6-4-1,2 1 1,-1 2 0,1-1 0,-1 0-1,-2 0 1,-10-12 0,15 16 0,-15-16 0,0 0 0,8 12 0,-8-12 1,0 0 0,0 0 0,2-14 0,-2 14 0,5-19 0,-2 6 0,0-1-2,2 1-2,-1 1 0,1 1-4,-5 11-7,6-20-13,-6 20-1,9-10 0,-9 10 1</inkml:trace>
  <inkml:trace contextRef="#ctx0" brushRef="#br0" timeOffset="171193.8817">14729 12657 18,'0'0'23,"-9"-15"2,9 15 1,0 0-10,0 0-4,0 0-1,0 0-4,-1 21-1,1-5-3,0 5-1,-1 5 0,1 3 0,-1 1 0,2 1 0,0-3 0,1-3 0,-1-3 0,2-2 1,-1-7 1,2-2-1,-4-11 1,8 15-1,-8-15 0,11 7 0,-11-7 0,17 3-1,-6-3-1,1 1 0,2-1 0,-1-1-1,-1 1-1,-1-1-2,1 2-1,-4-4-4,3 3-5,-11 0-7,16-10-7,-4 8-4,-2-7 0,5 4 2</inkml:trace>
  <inkml:trace contextRef="#ctx0" brushRef="#br0" timeOffset="171450.8303">15044 12816 41,'0'0'25,"0"15"0,3-2-6,-3 3-7,0 0-3,1 5-2,-1-1-2,3 2-2,-2-2-1,2-4-2,0-2-1,-1-3-3,-2-11-3,7 12-7,-7-12-12,0 0 0,7-24 0,0 14 0</inkml:trace>
  <inkml:trace contextRef="#ctx0" brushRef="#br0" timeOffset="171673.7858">15001 12702 66,'-8'6'28,"8"-6"-2,0 0-2,0 0-21,-2-12-6,2 12-6,0 0-7,2-18-9,-2 18-2,0 0 2,17-11 0</inkml:trace>
  <inkml:trace contextRef="#ctx0" brushRef="#br0" timeOffset="172237.673">15487 12754 8,'-4'18'15,"-7"-9"3,5 13 1,-4 0-10,-1 7-1,-1 3 0,2 3 1,-1-2-1,3-1-1,0-5 0,4-5-2,0-6 0,1-5 0,3-11 0,0 0 0,0 0-1,-4-21 0,5 5-1,1-7 1,1 0-2,0-6-1,1 0 0,3-3 0,2 2-1,-1 1 0,1 2 1,-2 3 0,3 3 1,0 4 0,0 6 1,-2 6-1,2 5 0,0 4 0,2 6-1,-1 6 0,2 6-1,-2 3 0,1 1 0,-1 2 1,-1 2-2,1-4 0,-2-1-1,-1-3-3,-1-7-3,-2-1-10,2-1-11,-7-13-1,0 0 0,0 0 2</inkml:trace>
  <inkml:trace contextRef="#ctx0" brushRef="#br0" timeOffset="172478.6248">15444 12970 37,'-3'10'27,"3"-10"2,0 0-1,0 0-13,18 5-5,-5-6-2,3-4-1,1 1-4,2-3-2,0 2-4,1-1-2,-3-2-6,1-2-8,2 4-8,-3-6-2,6 3 1,-5-6 1</inkml:trace>
  <inkml:trace contextRef="#ctx0" brushRef="#br0" timeOffset="172748.5708">15821 12757 23,'-10'-2'23,"10"2"2,-11 1 1,11-1-8,-9 6-4,9-6-1,-5 16-2,2-2-2,4 6-1,-1 1-2,3 4-2,-1 0 0,3 3-3,-1-1 0,1 0-3,0-4-2,-2-4-5,2 0-11,0-1-9,-5-18-2,7 20 0,-7-20 1</inkml:trace>
  <inkml:trace contextRef="#ctx0" brushRef="#br0" timeOffset="173118.4968">16024 12743 13,'-10'-7'16,"10"7"3,0 0-5,0 0 1,0 0 2,-9 24-3,7-5 0,-1 5-2,2 6-1,-2 4-1,2 4-4,-1 2-3,0 0-2,1-3-1,1-5-1,0-3-1,1-7-4,0-2-4,1-8-7,-2-12-11,8 4-1,-2-17 2,7 2 0</inkml:trace>
  <inkml:trace contextRef="#ctx0" brushRef="#br0" timeOffset="173382.444">16163 12705 19,'0'0'22,"-9"10"1,9-10 3,-11 25-11,7-3-3,-1 4-1,2 4 0,0 3-3,2 4-3,1 1-1,1 2-2,1-5-2,1-3-1,1-1-2,-1-9-5,0-3-9,3-1-10,-6-18-2,0 0 2,0 0 1</inkml:trace>
  <inkml:trace contextRef="#ctx0" brushRef="#br0" timeOffset="173606.3991">16005 13020 67,'-1'10'30,"1"-10"-1,0 0-1,14 3-20,-5-7-5,3 2-2,1-2-4,2-3-3,1 1-4,0-2-3,0-1-6,3 3-6,-4-7-4,9 7 3,-8-9 1</inkml:trace>
  <inkml:trace contextRef="#ctx0" brushRef="#br0" timeOffset="174142.292">16392 13014 7,'0'0'11,"0"0"1,-5 15 3,5-15 0,-9 10 1,9-10 2,-14 12-2,6-3-2,-1-1-3,1 2-3,-3 1-2,3 2-1,-3-1-2,3 2 1,-1-1-1,3 1 0,1-1 1,1 0-1,4-13 0,-3 19 0,3-19 0,6 14 0,-6-14 0,11 9 0,-11-9-1,19 6 0,-8-5-1,2 0 0,1-1-1,-1-2-1,0 1-1,-1-3 0,-1 2-3,-11 2-2,17-8-2,-17 8-9,9-16-9,-9 16-4,8-15 0,-8 15 2</inkml:trace>
  <inkml:trace contextRef="#ctx0" brushRef="#br0" timeOffset="174397.241">16396 13026 39,'0'0'25,"-6"10"2,6-10-7,0 24-6,-3-7-2,4 6 0,-3 3-3,4 2-1,-1 0-2,2 0-4,0-1-4,1-4-7,1-6-16,3 2-4,-8-19-2,10 21 1</inkml:trace>
  <inkml:trace contextRef="#ctx0" brushRef="#br0" timeOffset="176108.8985">15308 14701 46,'-3'27'24,"-6"-9"3,7 7-1,-3-4-15,4-3-4,4 2 0,1-6 1,6 4 0,-1-9 1,5 0-2,0-5-2,2 1 0,-2-7-2,2 0-1,-6-5-2,0-1 1,-4-4-2,-4-4 1,-4 0-1,-3-3 1,-3 0-1,-2-1 1,1 3-1,-1-1 1,0 4-1,5 3 1,5 11 0,-6-17-1,6 17 0,10-8 1,-1 7-1,4 2 0,1 4 1,4 1 0,2 3 0,0 3 0,0 4 1,-1 4-1,-2-1 1,-1 0-2,-5 0 1,-2-1 0,-3-3 0,-3-1-1,-3-14 1,1 14 1,-1-14-1,0 0 1,0 0 0,0 0 0,5-19 1,-1 5-1,2-3-1,2-3 1,1 0-1,0 0-1,1 4-4,-3-3-4,3 4-19,2 9-3,-12 6-1,16-7-1</inkml:trace>
  <inkml:trace contextRef="#ctx0" brushRef="#br0" timeOffset="177787.5628">15024 15367 31,'2'14'24,"-2"-14"1,0 11 3,0 2-13,0-1-3,2 12-3,-2-1-1,1 11 0,-1 2-2,1 6 0,-2-1-4,1-2-2,0-2-2,-1-4-3,2-4-1,-2-8-5,2-5-8,3-5-11,-4-11 0,0 0 1,9-21 1</inkml:trace>
  <inkml:trace contextRef="#ctx0" brushRef="#br0" timeOffset="178041.512">15187 15385 52,'9'16'28,"-6"-2"2,3 11-2,-2 5-14,-1 1-6,2 10-2,-2 1 0,1 3-2,-2-1-2,1-3-1,1-3-4,-1-7-3,2-2-9,-2-8-9,-2-9-7,-1-12-1,0 0 2</inkml:trace>
  <inkml:trace contextRef="#ctx0" brushRef="#br0" timeOffset="178253.4695">15115 15727 60,'0'0'30,"-8"0"0,8 0 0,12-12-19,0 2-8,3-4-4,4 3-4,0-5-4,4 3-6,-2 2-8,-2 1-7,3 6 1,-6 0 2</inkml:trace>
  <inkml:trace contextRef="#ctx0" brushRef="#br0" timeOffset="178635.3932">15341 15761 16,'3'17'17,"-3"-17"0,6 20 0,3-12-2,4-3-1,3-1-2,0-2 0,2 2 0,-3-1 0,1 2-1,-5 0-3,-3 3-3,-8-8-1,5 20-1,-9-7-1,-3 2-1,-3 0 0,-3 3 1,-2-2-1,-1 1 0,-1-2 0,3 0 1,1-5 0,3 2-1,2-4 2,8-8-1,-3 13 1,3-13 0,14 6 0,1-5-2,2-2 1,5-1 1,1-2-4,2-3-1,1 2-8,-4-4-14,0-1-11,1 0 1,-3-3-2,1 1 1</inkml:trace>
  <inkml:trace contextRef="#ctx0" brushRef="#br0" timeOffset="179146.291">15870 15233 47,'-1'15'27,"-5"0"4,7 15-2,-5 6-9,2 6-13,2 14 0,-3 3 0,0 11 0,-2-2-2,1 1 0,-1-8-3,1-7-1,-1-8-3,0-12-2,5-5-6,-3-14-8,3-15-14,0 0-1,0 0-1,13-7 3</inkml:trace>
  <inkml:trace contextRef="#ctx0" brushRef="#br0" timeOffset="179740.1722">16209 15483 25,'0'0'12,"0"0"0,0 0 1,0 0-3,0 0-1,0 0-2,-9 1-3,9-1-1,-12 6-1,12-6 0,-18 8 2,6 0 2,-3 3 2,0 5 0,-4 1 2,5 10 1,-3-2-1,7 8-1,-2-2 1,8 5-4,1-3-1,8-2-1,1-3-1,5-4-1,2-3-2,1-7-2,1-1-3,-3-11-6,5-1-12,-2-2-10,-2-8 0,1-1-1,0-5 2</inkml:trace>
  <inkml:trace contextRef="#ctx0" brushRef="#br0" timeOffset="180139.0924">16301 15707 36,'-6'13'26,"-6"-6"2,7 4-5,-3 2-8,3 0-5,4 1 0,0-2-3,4-1-1,-3-11-1,15 17 1,-7-14-3,5 0 1,-2-5-1,-1 0-2,2-4 1,-2-2-2,0-1 1,-10 9 0,14-18 0,-14 18 0,9-13 0,-9 13 1,0 0-1,0 0 0,9 5 0,-9-5 0,4 21-1,-2-9-1,3 2-2,0-1-2,3-1-3,-8-12-9,17 7-13,-5-7-3,0-10 0,2-3 1</inkml:trace>
  <inkml:trace contextRef="#ctx0" brushRef="#br0" timeOffset="180401.04">16609 15475 64,'0'0'32,"0"0"-2,-8 4-3,9 13-16,-4 1-1,4 9-3,-3 5-1,4 6-1,-2 3-2,2 3 0,2 2-3,-2-5-2,4 0-3,-4-10-5,5-2-11,-2-3-12,-2-13 0,-3-13-2,0 0 4</inkml:trace>
  <inkml:trace contextRef="#ctx0" brushRef="#br0" timeOffset="180650.99">16515 15705 68,'0'0'34,"1"11"-1,-1-11 0,18 8-17,-7-9-9,5 1-3,1-3-2,2 0 0,-1 1-2,0-1-2,-1 4-5,-5-5-13,-3 2-14,0 2 1,-9 0-1,11-8 0</inkml:trace>
  <inkml:trace contextRef="#ctx0" brushRef="#br0" timeOffset="182642.5915">16886 15836 3,'-2'-16'18,"2"16"-2,-8-12 2,8 12-3,-14-9 0,5 6-2,-3 3 0,0 1-1,1 6 0,-2 1-3,2 6-1,1 0-2,3 6-1,4-4-1,5 4 0,0-4-2,5 0 0,2-7-1,3-1 0,0-4 0,1-4 0,-3-4 0,1-3 0,-3-3-1,1-3 0,-2 0 1,-2 0-1,-1 0 1,-1 3-1,-3 10 1,3-13 0,-3 13 0,0 0 0,-1 10 0,0 1 0,1 1-1,0 0 0,1 1-2,0-1-1,1-2-3,-2-10-4,0 0-8,13 9-13,-13-9-1,12-20 0,-7 0 1</inkml:trace>
  <inkml:trace contextRef="#ctx0" brushRef="#br0" timeOffset="182891.5418">16993 15559 22,'-5'-16'25,"5"16"3,0 0 2,0 0-9,-6 23-7,3 0-2,4 9-3,-4 3 0,5 5-3,-1 1-3,2 0-2,2-2-3,0-8-3,3-3-2,-2-8-3,3-4-4,-9-16-8,16 10-3,-7-11-3,-9 1 4,16-19 2</inkml:trace>
  <inkml:trace contextRef="#ctx0" brushRef="#br0" timeOffset="183559.4082">17084 15829 21,'0'0'21,"0"0"2,8 19-1,-6-6-3,2 1-4,2 1-1,-1-3-4,5 0-4,-10-12-2,19 8-1,-10-11-1,1-2-1,-1-5 1,0-1-2,-2-4 1,0 0 0,-2 1 0,1 3 0,-6 11 0,7-12 2,-7 12-1,7 12 0,-2 4 0,1 6 0,0 5 0,3 8-1,0 2 1,1 4-2,0-2 2,-1-2-2,-3-3 2,-3-4-2,-4-6 1,-2-7 0,-6-6-1,-3-8-1,-1-4-1,0-7-1,1-4-1,1-9-1,5-2-2,3-8 2,8-2-1,1-7 1,9-3 0,2-5 2,4-2 0,2 2 3,2 0 0,-1 4 1,-2 2 3,0 8 1,-8 3 1,0 10 1,-7 3 0,-7 18-1,6-17 0,-6 17-1,0 0-2,-8 17 0,4-4 0,2 5-2,1 2 1,2 3 0,3 2 0,4 2 0,1-3 0,2 1-1,0-3 1,-1-2-1,-2-3 0,-3 0 0,-4-5 0,-4-1-1,3-11-2,-13 12-3,13-12-4,-20-1-6,20 1-12,-15-14-8,7-5 0,5-3-1,1-11 3</inkml:trace>
  <inkml:trace contextRef="#ctx0" brushRef="#br0" timeOffset="183786.3628">17514 15302 47,'11'0'29,"-6"12"4,0 14-1,1 13-10,-5 5-8,6 13-4,-4 2-3,1 5-3,-1-2-3,-1-5-3,3-6-3,-3-11-3,2-5-6,-4-14-5,4-4-3,-4-17-5,0 0-6,0 0 3,6-16 3</inkml:trace>
  <inkml:trace contextRef="#ctx0" brushRef="#br0" timeOffset="183935.3329">17570 15719 34,'-1'-17'27,"-4"1"1,5 3-4,0 13-4,6-20-4,6 18-4,2-5-3,2 2-9,4-2-16,2 1-13,-5-8-2,1 4-1,-5-9 1</inkml:trace>
  <inkml:trace contextRef="#ctx0" brushRef="#br0" timeOffset="241610.7956">5174 8257 2,'0'0'4,"0"0"-1,0 0 2,0 0-1,0 0 0,0 0-1,0 0 2,0 0-1,0 0 1,4-10-1,-4 10-1,0 0 0,0 0 1,0 0-2,0 0 0,0 0-1,-12-10 1,12 10-1,-12-4 2,12 4-1,-19-8 1,7 4 0,-1-1-1,-5 2 0,-3-2 1,-2 2 1,-4-2 1,-1 3-1,-3 1-1,-4 1 1,-3 0 0,0 0 0,-2 2-1,-1-1 0,0 4-2,-3-2 0,0 3 0,-2-2 0,2 1 0,-1 0 0,1 1 0,-1-1 0,0-1 0,6 2 0,-3-1 0,5 1 0,0-3 0,4 2-1,-1-3 1,4 2-1,2-3 1,3 0 0,3-1 0,0 1 0,4-1 0,2 0 0,3 0 0,2 0 0,2 0-1,9 0 1,-12 0 0,12 0-1,0 0 0,0 0 0,0 0-2,0 0-1,0 0-2,0 0-4,0 0-9,0 0-5,0 0 0,9-2 1</inkml:trace>
  <inkml:trace contextRef="#ctx0" brushRef="#br0" timeOffset="242431.6314">4653 8033 4,'0'0'13,"0"0"1,0 0-6,0 0 1,0 0 0,0 0 1,0 0 2,0 0-3,0 0 0,0 0 0,0 0-2,0 0 0,0 0-2,8 8 0,-8-8-2,10 7 0,-10-7-1,15 13 0,-5-3 0,2-1 1,1 3-1,3 0 0,3 1 0,0 1-1,4 0 1,-1 0 0,2 0-1,3 0 1,-1 0-1,1-1 0,-2 1 0,2-1 0,-3 0 0,-2-1-1,0-1 1,-6-1 0,1 0-1,-6-2 0,-1 0 0,-10-8 1,9 13-1,-9-13 1,2 15 1,-2-15-1,-9 17 0,-1-8 0,-2 2 1,-4 0-1,-2 0-1,-3 2-2,-4-3-4,1 4-4,-4-3-4,-3-1-8,3 5-5,-8-8-1,2 7 1,-9-10 3</inkml:trace>
  <inkml:trace contextRef="#ctx0" brushRef="#br0" timeOffset="245717.974">713 7786 0,'-29'-34'12,"29"34"-4,0 0-1,0 0-1,0 0 0,0 0 2,0 0 0,0 0-2,-19 61-2,15-22 0,0 9-1,0 7 0,0 3 0,0 2-1,0-2-2,0-8 2,1-5-1,3-45 3,-5 56 0,5-56 4,0 0 0,0 0 1,0 0-1,0 0 1,0 0-1,0 0 0,-23-50-3,23 50-2,-5-67-1,5 27-2,4-2 1,-1-4-1,5-2 0,0-1 0,2 0 0,3 1 0,0 4 0,3 4 1,-16 40-1,33-62 1,-33 62-1,37-41 0,-37 41 0,39-20 1,-39 20-1,37-1 0,-37 1 0,34 21 0,-34-21 0,24 41 0,-24-41 0,12 56 0,-12-56 0,0 61 0,0-61 0,-13 58 0,13-58 0,-22 51 0,22-51 0,-28 43 0,28-43-1,-30 32 1,30-32 0,0 0 0,-40 34 0,40-34 0,0 0 1,0 0 0,0 0-1,0 0 1,0 0-1,0 0 0,0 0 0,0 0 0,0 0 0,0 0-1,5 37 1,-5-37 0,0 0 1,42 48-1,-42-48 1,33 45-1,-33-45 0,28 45 0,-28-45-1,20 37-1,-20-37-5,0 0-4,0 0-8,0 0-6,27 36-1,-27-36 0,0 0 1</inkml:trace>
  <inkml:trace contextRef="#ctx0" brushRef="#br0" timeOffset="246063.9048">960 8060 7,'0'0'16,"0"0"2,0 0 2,0 0-4,-10 25-3,26-24-1,-2 0 0,9-1-1,-3 0-3,9 0-3,-4-1-2,6 1-1,-9 0 1,2 0-1,-5 0-1,-3 0 0,-3 0-2,-3 0-2,-10 0-3,14-1-5,-14 1-8,11-6-5,-1 7-2,-1-8 2,4 5 0</inkml:trace>
  <inkml:trace contextRef="#ctx0" brushRef="#br0" timeOffset="247086.7002">1544 7879 1,'0'0'11,"0"0"2,0 0-3,0 0-1,0 0-1,0 0-2,0 0-2,0 0-1,0 0 0,0 0-1,0 0 0,0 0 1,-10 19 1,5-9 0,-3 7 2,2 0-3,-3 5 1,2 1-2,-3 0 1,4 1-2,2-1 1,0-1-1,1-2 1,1-2 0,1 0 0,1-2-1,0 0 1,0 0-1,2-2 0,-1-2-1,1 0 1,-2-12-1,3 18 1,-3-18-1,3 11 0,-3-11 0,0 0 1,3 13-1,-3-13 0,0 0 0,3 11 0,-3-11 1,0 0-1,5 11 0,-5-11-1,9 7 1,-9-7-1,10 9 2,-10-9-2,9 9 1,0-4-1,-9-5 2,11 8 1,-11-8 0,13 6 1,-3-4-2,-10-2 3,17 1-3,-17-1 2,14-1-1,-14 1 0,14-5-2,-14 5 1,10-7-1,-10 7 1,9-7 0,-9 7-1,9-7 1,-9 7-1,0 0 1,0 0-1,0 0 1,9-6-1,-9 6 0,0 0 0,0 0 1,0 0-1,0 0 0,0 0 0,0 0 0,0 0 0,0 0 0,0 0-1,0 0 1,0 0 0,0 0-1,0 0 0,0 0 1,0 0-1,0 0 1,0 0 0,0 0-1,0 0 0,0 0 0,0 0 0,0 0-1,0 0-1,0 0 1,0 0-2,0 0 0,0 0-3,0 0-5,5-10-12,-5 10 3,0 0-1,0 0 1</inkml:trace>
  <inkml:trace contextRef="#ctx0" brushRef="#br0" timeOffset="247890.5394">1659 8095 22,'0'0'14,"0"0"0,3 11-2,-3-11-3,0 0-2,0 0 0,0 0-2,0 0 0,0 0 0,0 0 0,12 0 0,-12 0 0,16-2-1,-5 1-1,5 0-1,-2 0-1,7 0 0,-3 0-1,5-1 1,-2 0-1,1 1-1,-1 0-1,-1-2-1,2 1-2,-4 0-4,4 1-8,-9-6-5,9 4 0,-12-8 1</inkml:trace>
  <inkml:trace contextRef="#ctx0" brushRef="#br0" timeOffset="248604.3966">2200 7956 7,'0'0'13,"0"0"-3,-7 15-1,7-15 2,-11 21-1,2-7 1,1 6-2,0 2-1,-1 3-3,1 1 0,1 2-2,1-3-1,3 1 1,2-2-1,3-5 2,3 0 0,1-6 2,5 0-1,0-8 0,3 0 1,2-6-1,1-4-1,1-3 1,-2-3-1,1-3-1,-3-1 1,-3-2-1,-2-2 1,-4-1-2,-4 3 1,-4-3-2,-2 2 0,-4 3-1,-2 0-1,-1 3 1,-2 2-2,2 3-1,-2 1-3,3 3-2,0 0-3,11 3-6,-13-1-5,13 1-5,0 0 0,-3-14 1,13 11 3</inkml:trace>
  <inkml:trace contextRef="#ctx0" brushRef="#br0" timeOffset="248891.3392">2442 7877 4,'4'20'15,"-7"-8"1,4 13 1,-6 1-5,2 9-2,-3 1-3,2 7 1,-2 3-4,1-4-1,1-3 0,1-3-2,1-5-2,0-8-3,1-3-6,1-20-9,3 13 0,-3-13 1,10-16-1</inkml:trace>
  <inkml:trace contextRef="#ctx0" brushRef="#br0" timeOffset="249154.2866">2626 7856 15,'0'0'20,"4"20"0,-12-3 1,1 13-8,-2 4-3,0 8 0,0 3-3,1 4-1,0 2-3,0-4-3,3-3-2,2-5-3,2-8-5,-1-7-6,6-1-7,-4-23 2,0 0-1,0 0 2</inkml:trace>
  <inkml:trace contextRef="#ctx0" brushRef="#br0" timeOffset="249363.2448">2530 8150 40,'-13'-4'21,"13"4"1,0 0-2,0 0-12,12-4-4,-3 0-3,2 0-5,1-5-5,6 5-11,-7-10-1,7 4-1,-10-9 1</inkml:trace>
  <inkml:trace contextRef="#ctx0" brushRef="#br0" timeOffset="249867.144">1506 7419 36,'0'0'17,"-13"1"3,13 10 2,-2-1-14,-1 4-2,-1 5 0,0 4-1,-1 5 0,0 0 0,1-1-4,2-1-2,0-5-2,1-3-4,3-6-5,-2-12-9,11-1-2,-8-14 1,7 2 1</inkml:trace>
  <inkml:trace contextRef="#ctx0" brushRef="#br0" timeOffset="250258.0658">1558 6757 8,'-16'-5'18,"16"5"1,-16 7 3,7 2-7,3 4-3,-4 8-3,1 6-2,-3 3 2,3 4-3,-3 2 0,3 0-4,2-1 0,1-2-1,0-6-1,3-6 1,0-5-2,2-4-1,1-12-5,1 10-9,-1-10-6,11-15-2,-4-5 2,8 3 0</inkml:trace>
  <inkml:trace contextRef="#ctx0" brushRef="#br0" timeOffset="250521.0132">1737 6610 2,'0'0'18,"0"0"2,-3 22-3,-6-1-5,-1 6 0,-1 4 0,1 6-2,-1 2-3,2-1-5,2-1-1,3-3-2,1-2 1,2-7-1,1-4-2,0-5-5,1-2-9,-1-14-3,0 0 0,-12 2-1</inkml:trace>
  <inkml:trace contextRef="#ctx0" brushRef="#br0" timeOffset="250739.9693">1461 6963 22,'0'0'20,"-19"4"-1,19-4 1,0 0-6,0 0-4,9-7-4,10 3-4,-3-3 0,8 0-3,-2-1-1,3 1-4,-1 0-6,-5-2-8,5 13-3,-13-5 3,8 11-1</inkml:trace>
  <inkml:trace contextRef="#ctx0" brushRef="#br0" timeOffset="251212.8748">1480 8752 24,'-6'13'18,"4"14"2,-8-3-1,3 8-9,-2 4-4,1 6 0,-2 1-1,0 1-1,1-1-3,2-4-4,1-5-3,0-3-3,4-2-8,-4-13-3,7 6-1,-1-22 1</inkml:trace>
  <inkml:trace contextRef="#ctx0" brushRef="#br0" timeOffset="251521.813">1192 9447 42,'0'0'26,"-4"23"2,-1-8-3,2 6-11,2 9-2,-3 1-5,-1 5-1,-2 4-4,1 0-3,-2-1-6,-1-1-6,2-9-12,7 1-2,-2-15-2,9-1 2</inkml:trace>
  <inkml:trace contextRef="#ctx0" brushRef="#br0" timeOffset="251746.768">1425 9484 52,'-1'26'24,"-9"-3"1,5 9-1,-8 0-17,1 3-4,1 2-2,-1-2-5,0-5-5,1-7-10,10 3-5,-5-13 1,8 0 0</inkml:trace>
  <inkml:trace contextRef="#ctx0" brushRef="#br0" timeOffset="251981.721">1185 9704 60,'0'0'27,"-4"11"-1,4-11 0,0 0-18,17-8-6,1 2-3,1-2-3,5-4-7,2 3-11,-1-11-3,6 4-1,-1-12 1</inkml:trace>
  <inkml:trace contextRef="#ctx0" brushRef="#br0" timeOffset="253424.4324">3843 7371 19,'0'0'16,"0"0"-2,0 0-3,0 0-1,2 11-2,-5 6 0,-2 6-3,1 8-2,-3 5 1,1 4-1,0 1-1,0-3-1,2-4 0,0-6-3,3-7-1,-1-10-9,2-11-8,0 0 1,0 0 1,7-27-2</inkml:trace>
  <inkml:trace contextRef="#ctx0" brushRef="#br0" timeOffset="253769.3633">3854 7312 17,'0'0'18,"0"0"2,17-2-4,-17 2 0,20 4-4,-8 2-1,2 2-3,2 3-1,-1 2-2,0 3-1,-3 0-2,-2 3 0,-3 1-1,-3 0 1,-4-2-1,-4 0 1,-4 0-1,-3 0 1,-5-1-1,-2-1 0,-4-1-2,0-2 0,-2-2-3,2 0-1,1-5-3,2-3-1,5-3-6,14 0-4,-15-13-5,15 13 1,8-24 2</inkml:trace>
  <inkml:trace contextRef="#ctx0" brushRef="#br0" timeOffset="254175.2822">4369 7328 7,'13'-7'15,"2"8"0,-15-1 0,0 0-8,0 0 0,-9-3-1,-3 5 1,-1 4 1,-7 1 0,-1 2-1,-2 2 2,-3 3-1,1 1-1,-2 3-2,-1 1 0,2 1-3,3 2 1,2 2-1,4 1 0,4 0 0,5-1 1,4-1-1,6-1 0,2-1 1,6-2-1,2-4 0,3-2-1,1-3 0,0-3-1,2-2-4,-1-4-4,2-5-10,3 2-8,-4-11-1,5 4 1,-2-11 0</inkml:trace>
  <inkml:trace contextRef="#ctx0" brushRef="#br0" timeOffset="254610.1952">4722 7325 20,'-6'-17'14,"6"17"1,-20-7 0,8 6-10,-4 0 1,0 4 2,-5 1 1,1 4-1,-3 2 1,1 2-2,0 5-2,-1 0-1,2 4 0,0 3-2,5 0 0,0 2 0,8 1 0,1-2 1,6 1 1,4-4 0,5 1 2,4-4-2,6-1 1,4-5-1,2-2 1,6-4-2,2-1-2,0-4-1,0-2-2,0-2-4,-2-3-4,-1-2-10,1 3-8,-7-9 0,0 5 0,-6-10 2</inkml:trace>
</inkml:ink>
</file>

<file path=ppt/ink/ink5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06:04.175"/>
    </inkml:context>
    <inkml:brush xml:id="br0">
      <inkml:brushProperty name="width" value="0.05292" units="cm"/>
      <inkml:brushProperty name="height" value="0.05292" units="cm"/>
      <inkml:brushProperty name="color" value="#7030A0"/>
    </inkml:brush>
  </inkml:definitions>
  <inkml:trace contextRef="#ctx0" brushRef="#br0">22863 3588 7,'0'0'19,"0"0"2,0 0 2,-10 6-6,10-6-6,0 0 1,0 0-3,0 0 1,-6 11-1,4 0 0,-2 6-1,1 4-3,-1 1 0,0 5 0,0 1-1,1 1-1,0-2 0,2-3-2,0-7 1,2-2 0,-1-5 0,0-10 1,0 0-1,16 0 1,-1-16 0,10-10 0,8-12-1,11-7-1,6-12 0,10-8-1,4-6 0,1-1 0,-1 3-2,-6 6-1,-5 12-4,-11 3-8,-6 11-20,-3 12 2,-11 2-3,-2 8 2</inkml:trace>
  <inkml:trace contextRef="#ctx0" brushRef="#br0" timeOffset="47792.4396">23976 6617 21,'0'0'16,"0"0"0,0 0-1,0 0-2,0 0 1,0 0-2,0 0-1,0 0 0,0 0-2,0 0-1,0 0-1,-16 7-1,7-1-3,-5 0-1,-4 6-1,-2 2 1,-4 4-1,-3 5 2,-5 2-1,-2 3 0,2 3 1,-2-1 0,0 1 0,2-3 0,2-1-1,3-3 0,3-3-1,6-4 0,3-2-1,5-3 1,10-12-2,-11 18-1,11-18-1,-1 10-3,1-10-4,0 0-6,0 0-6,13-7-10,0-1 1,-2-11 0,6 3 2</inkml:trace>
  <inkml:trace contextRef="#ctx0" brushRef="#br0" timeOffset="48116.3748">23658 6616 14,'0'0'24,"0"0"0,-11 0 0,11 0-12,0 0-1,2 14-1,2 0 0,0 4-3,5 10-2,-1 2-1,6 9 1,0 4-1,2 3-1,1 1 0,1-3-2,0-3 0,-1-4-1,-1-6 1,-3-5-4,4-6-1,-5-8-7,-1-3-5,-2-1-11,-9-8-4,0 0 3,6-22-1</inkml:trace>
  <inkml:trace contextRef="#ctx0" brushRef="#br0" timeOffset="48386.3208">23516 6876 32,'-23'3'26,"15"4"3,-1-7 0,9 0-17,14 1 0,5-3-2,10 2-1,4-3-1,9 4-1,2-3-4,3 2-2,0 0 0,-4-1-6,-1 2-9,-3 3-16,-8-11 0,1 2-2,-10-13 1</inkml:trace>
  <inkml:trace contextRef="#ctx0" brushRef="#br0" timeOffset="66565.0907">10450 7026 19,'-17'-1'10,"3"4"2,-4-4-1,5 3-2,-3-2-1,3 4 0,-1-3 2,2 3-2,2-2 0,10-2-1,-13 5 2,13-5-1,0 0 1,0 0 0,19 8 0,-1-8-1,8 3 2,3-3-1,9 4-2,3-5-2,7 3 1,1-3-2,6 1 0,0-3 0,4 2-1,-1-2-1,0 0 0,-2 0 0,-3-1-1,-3 1 0,-7-1 0,-7 1-2,-7 1 0,-7 0-4,-8-1-5,-1 1-17,-5 2-7,-8 0 0,0 0 0,8-17 0</inkml:trace>
</inkml:ink>
</file>

<file path=ppt/ink/ink5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08:01.967"/>
    </inkml:context>
    <inkml:brush xml:id="br0">
      <inkml:brushProperty name="width" value="0.05292" units="cm"/>
      <inkml:brushProperty name="height" value="0.05292" units="cm"/>
      <inkml:brushProperty name="color" value="#7030A0"/>
    </inkml:brush>
  </inkml:definitions>
  <inkml:trace contextRef="#ctx0" brushRef="#br0">13858 5835 4,'0'0'6,"0"0"1,0 0 0,-9 0 1,9 0 1,0 0-2,0 0 0,0 0 0,0 0 0,0 0-1,0 0-1,0 0 0,0 0-1,0 0 0,0 0-1,0 0 0,0 0-1,10 4 0,-10-4 1,16-3-1,-6 2 1,2-1 0,2 0-1,2-2 1,0 1-1,3-1 0,2 2 0,1-1-1,2 1 0,0 1 0,1 0-1,3 2 0,0 0 0,1 0 0,0 2 1,-1-1-1,3 1 0,-2 0 0,1-1 1,0 2-1,-1-3 0,0 0 0,0-1 0,0 0 1,1 0-1,0-1 0,0-2 0,2 2 0,-1 0 0,3 0 1,0 1-1,0 0 0,0 0 0,1 0 0,1 0 0,0 0 1,0 0 0,1 1 0,-2-1 0,0 0 0,2 0 0,-2 0 0,-2 0 0,-2-1 0,-3 1 0,-2 0-1,-2-1 1,-4 0 0,-4-1-1,-3 1 1,-1 0-1,-2 0 1,-2 0-1,-8 1-1,16-1 0,-16 1-5,17-4-10,-7 6-10,-10-2-1,18-5 1,-13-9-1</inkml:trace>
  <inkml:trace contextRef="#ctx0" brushRef="#br0" timeOffset="27447">1544 11934 18,'-12'5'17,"-3"-6"0,7 3 0,8-2 0,-13 0-2,13 0-3,0 0-2,0 0 0,11 0-4,1 1-1,2-1-1,5 3-1,2-2 0,5 2 0,2-2 2,9 3-2,3-3 4,7 3-3,4-4 1,8 2-2,3-2 0,5 0-1,5-1 0,1 0 0,1-2-1,0 1 0,-2-2 0,-2 1 0,-4-2-1,-5 2 1,-6-2-1,-7 2 0,-8-1 0,-6 1-2,-5 3-3,-11-4-12,-7-2-16,0 3 1,-12-14-1,1 1 0</inkml:trace>
  <inkml:trace contextRef="#ctx0" brushRef="#br0" timeOffset="38493">5894 14716 37,'-9'-6'22,"9"6"-1,0 0-2,0 0-5,0 0-2,0 0-3,-2 14 1,-4 0-1,4 9-2,-4 5-1,2 12 0,-4 3-1,2 10-1,-4 2-2,3 2 0,0-3 0,0-4 0,0-8 0,1-6 0,1-9 0,3-6 1,-1-11-1,3-10 0,0 0 0,4-18-1,-1-6 0,3-5 0,1-9-1,2-8 0,2-6 0,2-6-1,2-2 1,-2-3 0,2 2 0,0 3-1,1 4 1,-1 6 0,-3 8-1,0 6 2,-2 11-2,-1 10 2,-9 13 0,16 7 0,-11 14 1,0 12-1,-2 10 1,-2 13-1,-1 10 1,0 4-1,-1 3 0,-1 0 0,0-5-1,1-6 0,1-8 0,0-11 0,2-10-2,0-10 0,1-6-3,-3-17-1,7 11-3,-7-11-8,7-16-11,-2 4-6,-2-6 0,2 0 2,-4-9 2</inkml:trace>
  <inkml:trace contextRef="#ctx0" brushRef="#br0" timeOffset="38748">5890 15126 49,'-16'3'28,"16"-3"3,-15 6 0,15-6-16,1-11-4,7 1-1,4 4-2,2-6-2,3 2-2,3-3-1,0 1-2,2 3-2,-4-1-3,1 4-5,-5-5-7,2 5-9,-3 4-7,-3 0-1,3 5 1,-5-4 2</inkml:trace>
  <inkml:trace contextRef="#ctx0" brushRef="#br0" timeOffset="39546">6343 15079 9,'0'0'20,"0"0"2,0-12 1,0 12-7,0 0-3,-6-10-2,6 10 1,0 0-2,0 0-1,-11-10-1,11 10 0,0 0-2,-13 0 0,13 0-1,-15 7-2,6-1 0,-1 7 1,-3 1-1,2 6 0,-3 1 0,1 6 0,2-2 0,1 3-1,2 0-1,4-2 1,2-2-1,5-6 0,2-3 0,3-3 0,3-5 0,1-2 0,3-6-1,-1-3 1,2-4-1,0-3 0,-1-3 1,0-3-1,-2-2 0,-1-1 0,-1-1 0,-3-1 0,-3 1 0,-1 1 0,0 0 0,-3 4 0,0 2 1,-2 4-1,1 10 0,-2-14 1,2 14-1,0 0 1,0 0-1,0 0 0,-6 14 0,5 0 0,1 4 0,0 6 1,1 4-1,2 3 0,1 4 0,1 4 0,1 2 0,1-1 0,-1 1 0,1 1 0,-2-2 0,-2 0 0,-1-3 0,-2-3 1,-4-6 0,-3-2 1,-2-7-1,-3 0 0,-3-6 0,-1-5 0,-1-6-2,-1-2 1,1-2-3,-1-10-1,4-2-8,-1-9-18,4-5-7,5-5 1,3-3 0</inkml:trace>
  <inkml:trace contextRef="#ctx0" brushRef="#br0" timeOffset="40327">6802 15077 22,'0'0'15,"0"0"2,0 0 0,0 0 1,0 0-3,0 0-2,0 0-1,0 0-2,0 0-2,0 0-2,0 0 0,0 0 0,12 7 0,-3-5-1,0 0 0,4-1 0,3 1-1,5-1-1,5-1 1,6 1-2,3-1 0,6-1 0,4 0-1,7-2 0,2 1 0,3 2 0,0-2 0,1 0-1,1 0 1,-3 2 0,-3-1-1,-6 2 1,-5 0-1,-5-3 1,-9 4-1,-5-2 0,-8 3-1,-6-5-1,-9 2-3,0 0-5,0 0-13,0 0-12,-20 5 1,9-6-2,-5-5 3</inkml:trace>
  <inkml:trace contextRef="#ctx0" brushRef="#br0" timeOffset="41117">6968 14941 0,'0'0'20,"0"0"0,0 0-2,0 0-2,0 0 1,0 0-4,0 0 0,0 0-4,0 0-1,0 0-1,0 0-1,-10 0 0,1 3-1,0 4 0,-4 0-1,-1 3 2,-4-1-1,1 5-1,-2-1-1,-1 4 0,-1-5 0,2 2 0,0-2-1,3 0 0,4-4 0,1 0-1,11-8 1,-12 12-1,12-12 1,2 14-1,-2-14 1,15 15-1,-5-6 1,3 3-1,3 0 1,2 2-1,2-2 0,0 4 0,1-2 0,-1 1-1,0-1 1,1 1-1,-3-1 0,-1-1-1,-2 0 0,-2-3-3,2 3-5,-7-8-6,5 1-14,-1-1-6,-2-6 0,5 0 0</inkml:trace>
  <inkml:trace contextRef="#ctx0" brushRef="#br0" timeOffset="41853">7933 15081 5,'-12'1'22,"7"10"3,-6-1 3,5 9-6,0 3-3,1 3-1,3 6-2,-2-3-1,4 6-4,-1-8-4,3 1-2,-2-7-2,1-4 0,0-4-2,-1-12 0,0 0 0,0 0-1,0 0 1,-3-13 0,2-4 0,1-2 0,-1-6-1,1-2 0,0-2 1,1-1-2,1 0 1,-1 2 0,1 5 1,1 2-1,-1 5 0,0 4 1,-2 12-1,0 0 1,9 5 0,-4 11-1,0 4 1,2 6 0,2 2 0,1 2 0,2 1-1,0-2 1,-1-6 0,1-3 0,0-6 0,-1-5 0,-2-4 0,1-4 1,-10-1-1,15-12 0,-8-1-1,1-3 1,0-5-1,-1-4 0,0-4 0,-2 1 0,2 0 0,-2-1 0,-1 3-1,-1 2 0,0 5-2,-2 3-2,-1 16-5,1-21-7,-1 21-14,0 0-4,7-13 0,-7 13-1</inkml:trace>
  <inkml:trace contextRef="#ctx0" brushRef="#br0" timeOffset="42141">8291 14949 59,'0'0'31,"4"20"1,-5-3 1,-3 5-17,5 12-5,-6 3-2,5 7 0,-4 1-3,4 2-1,-1-4-3,1-5-2,2-4-2,-1-10-3,4-4-4,-5-20-6,4 13-17,-4-13-2,0 0 0,14-20 0</inkml:trace>
  <inkml:trace contextRef="#ctx0" brushRef="#br0" timeOffset="42411">8429 14960 40,'0'0'27,"10"-4"2,-10 4 2,1 14-9,2 5-11,-5 3-1,4 13 0,-5 0-1,5 8-2,-4-1-1,4 2-2,-1-6-2,1 0-2,1-9-3,-2-8-3,5-3-5,-6-18-9,4 13-13,-4-13-1,0 0 1,9-10 0</inkml:trace>
  <inkml:trace contextRef="#ctx0" brushRef="#br0" timeOffset="42652">8334 15222 63,'-12'4'32,"12"-4"0,-10 5 2,10-5-18,0 0-8,12-9-1,-1 7-2,0-3 0,4 1-3,-1-2-2,2-2-4,0 3-5,-3-4-9,1-3-17,0 5 2,-4-3-2,2 4 2</inkml:trace>
  <inkml:trace contextRef="#ctx0" brushRef="#br0" timeOffset="43433">8580 15251 41,'0'0'29,"-11"1"3,11-1-6,0 0-4,0 0-6,0 0-2,0 0-5,11 4-1,-11-4-3,14 2-1,-5-2-1,3 2 0,0-2 0,2 3-1,-2 2 0,2 1-1,-3 2 0,-1 1 0,-2 4-1,-1 1 1,-3 1-2,-2 3 2,-2-1-1,-3 0 0,-3-1 0,0-2 0,-2-1 1,-1-4-1,-1-1 1,0-2-1,2-1 0,8-5 0,-12 5 0,12-5 1,0 0-1,0 0 0,0 0 0,0 0 0,0 0 0,0 0 0,11-11 0,-11 11-1,14-2 1,-5 2 0,0 2 0,0 2-1,1 3 1,0 1 0,0 1 0,-2 3 0,1 1-1,-2 1 1,-2 0 0,-1 1 0,-1-1 0,-2-1 0,-1 0 0,-2-2 1,2-11-1,-9 19 1,9-19 0,-15 16 0,7-10 0,-2 1 1,-1-2-1,1 1 0,0-3 1,0 1-1,1-3-1,9-1 1,-13 2-1,13-2 0,-11-6-1,11 6-3,-10-13-6,0 1-18,3-2-10,-2-2 1,-2 0-2,0-3 2</inkml:trace>
  <inkml:trace contextRef="#ctx0" brushRef="#br0" timeOffset="44778">4405 15029 4,'-10'6'18,"10"-6"2,0 0 0,0 0-3,0 0-1,0 0-2,0 0-1,0 0-1,0 0-1,9 2-2,-1-2-2,2-2-2,6 3 1,1-2-3,6 2 0,6-1 0,5 2-1,4-1 0,4 3 1,4-4-1,5 1 0,-1-1 0,3 1 0,-1-1-1,-1 1 1,-3-1-1,-3 0 0,-5 1 0,-5-1 0,-6 2-2,-6-2-1,-5 2-3,-7-3-4,-11 1-11,10 6-12,-10-6-1,-13 0 0,-2-4 1</inkml:trace>
  <inkml:trace contextRef="#ctx0" brushRef="#br0" timeOffset="45630">3619 14925 33,'0'0'22,"0"0"1,-1 22 3,2-7-13,-3 5-3,3 7-1,-5 2 0,3 6 2,-4 0-2,3 1 1,-4-5-4,4-3 0,-3-7-3,3-4 0,-1-5-1,3-12 0,0 0 0,0 0-1,-2-11 0,4-4 0,1-7 0,0-5-1,0-6 0,1-3 0,0-2 0,1-1 0,0 2 0,0 2 0,-1 6 1,1 4 0,0 5-1,-1 9 1,-4 11 0,10 0 0,-5 10-1,1 9 1,2 7 0,0 2-1,4 3 0,0 2 0,2-2 0,-1-4 0,-1-6 0,1-5 1,-1-7-1,-1-8 0,-2-5 1,0-6 0,-1-7-1,0-4 1,1-5 0,-1-4-1,0-2 0,-2-1-1,0 0 1,-1 3-2,-1 4-1,-3-1-4,1 12-5,-5-1-6,3 16-10,0 0-5,0 0-2,-5 15 2</inkml:trace>
  <inkml:trace contextRef="#ctx0" brushRef="#br0" timeOffset="46584">3315 14843 33,'-9'-12'25,"9"12"2,0 0-5,-8-7-6,8 7-3,0 0-1,0 0-1,-6 20-2,6 1-1,-3 7-3,2 9-1,-2 6-1,1 6 0,-1 1-2,0 0-1,0-4 0,0-6-2,2-6-2,-3-11-4,4-5-8,0-7-15,0-11 0,0 0-2,6-29 2</inkml:trace>
  <inkml:trace contextRef="#ctx0" brushRef="#br0" timeOffset="46840">3412 14709 58,'0'0'30,"9"12"0,-8 0 1,-2 9-16,4 10-6,-4 4-4,0 11-1,-3 6-1,1 4-2,-2-2-1,-1-2 0,0-2-4,-2-8-4,4-3-8,-1-9-13,0-11-1,4-3-3,1-16 3</inkml:trace>
  <inkml:trace contextRef="#ctx0" brushRef="#br0" timeOffset="47057">3309 15199 71,'0'0'31,"0"0"0,0 0 0,10-12-19,-3 2-7,3 1-3,0 0-1,1-1-4,3 5-6,-4-1-12,0 3-9,4 6-1,-5 0 0,5 6 0</inkml:trace>
  <inkml:trace contextRef="#ctx0" brushRef="#br0" timeOffset="47570">3455 15407 48,'-2'14'28,"2"-14"0,-2 12 1,2-12-8,0 0-13,16-4 0,-16 4-2,18-5 0,-8 3-1,3 4-1,-4 3 0,1 6-1,-3 0-2,-2 4 0,-3 4 0,-2 1-1,-3 1 1,-1-1 0,-2 0-1,0-4 1,-1-1-1,2-3 0,5-12 0,-9 14 1,9-14-1,0 0 1,0 0-1,0 0 0,0 0 0,5-14 0,-5 14 0,13-15-1,-3 8 0,0 1 0,1 4 0,1 3 0,1 5 0,-3 3 1,0 5 0,-2 3 1,-3 2 0,-3 3 1,-5 0-1,-4 3 2,-8-3-2,-3 1 1,-6-4-1,-4-4-3,-1-1-4,-6-9-11,0-6-18,4-5 0,0-9 0,7-6 0</inkml:trace>
  <inkml:trace contextRef="#ctx0" brushRef="#br0" timeOffset="48366">3138 14368 24,'14'-7'24,"-6"-5"3,3 4-3,-1 2-3,-10 6-2,13-9-3,-13 9 0,0 0-5,-11-8-2,-2 9-2,-6 0-3,-5 2-1,-8 0-1,-5 2-1,-7 1 1,-2 2-1,-3 0 0,1 1-1,-1 1 1,4 0-1,5 1 0,4-2 0,7 0 0,7 2 0,6-1 0,5 3 0,8 5-1,5 4 1,3 6-1,6 7 0,2 11 0,1 9-1,1 11 1,-1 10-1,-3 9 2,-3 5-1,-3 5 1,-4 2-2,-2-6 2,-2-2 1,-2-6-1,-1-10 0,-1-12 0,3-8 1,0-11 0,2-7 1,1-7-1,4-4 1,2-7-1,5-2 1,3-4 0,5 0-1,6-3 0,4-1-1,7-2-3,0-6-8,8-2-24,1 1 1,1-7-1,5-3-1</inkml:trace>
  <inkml:trace contextRef="#ctx0" brushRef="#br0" timeOffset="49426">8703 14599 43,'-11'-6'28,"11"6"2,11-4 1,3 0-15,12 6-4,6-2-2,11 5-2,4-3 0,10 5-1,5-1-3,6 1-1,0-1-1,3 1-1,-4-1-1,-3 1 0,-4-1 0,-5 1 0,-8 1 0,-7 0 0,-10 2 1,-7 0-1,-9 4 0,-7 4 0,-7 0 1,-6 6-1,-5 2 1,-3 6-1,-5 5 0,-1 6 0,-1 3 1,0 5-1,3 5 0,0 4 1,4 3-2,4 2 1,3 0 0,6-1 0,2-2 0,3-3 0,4-3-1,1-2 1,1-6 0,-2-5 1,-5-3 0,-3-5 0,-9-6-1,-7-4 2,-12-4-2,-7-2 1,-9-5 0,-4-2-1,-5-5 0,-2-4-2,4-3-1,4-8-2,10 0-3,4-13-5,16-1-7,8-10-10,12-5-4,13-4 0,8-7 2</inkml:trace>
  <inkml:trace contextRef="#ctx0" brushRef="#br0" timeOffset="49989">9765 14805 17,'0'0'21,"0"0"-1,-10 9 0,10-9 1,0 0-3,0 0 0,0 0-2,0 0-2,8 10-1,-8-10-2,19 4-2,-7-3-1,8 1-3,0 0-1,5 0 0,-1-2-3,0 0 1,2 1-2,-3-2-1,-2 2 0,-4-1-2,-1 1-2,-5-2-3,1 6-6,-12-5-10,9-1-8,-9 1-3,0 0 0,0 0 2</inkml:trace>
  <inkml:trace contextRef="#ctx0" brushRef="#br0" timeOffset="50328">9936 14730 36,'-10'5'26,"10"-5"4,0 0-1,-9 8-13,9-8-3,1 17-2,2 0 1,-5-2-2,5 10-1,-4 2-2,3 7-1,-3 0-1,3 3-2,-2-2-1,2 0-2,0-2-2,-1-8-5,5-1-15,-2-8-14,-4-16 1,0 0-2,11-1 2</inkml:trace>
  <inkml:trace contextRef="#ctx0" brushRef="#br0" timeOffset="52039">9889 14676 20,'2'-11'24,"-2"11"2,6-13-3,-6 13-6,5-15-1,-5 15 0,6-13-2,-6 13-2,0 0-1,3-12-3,-3 12-2,0 0-1,1 13-1,-4 1-1,1 6-1,-1 7 0,1 4-1,0 4 0,2 2-2,0 3-5,-3-7-13,2-5-17,4-5 1,-3-23-1,0 0 1</inkml:trace>
  <inkml:trace contextRef="#ctx0" brushRef="#br0" timeOffset="54446">5047 14844 16,'-24'3'15,"13"-1"2,-3-3-2,2 2 1,1-2 1,1 1-2,10 0-2,-14-1-2,14 1-1,0 0-2,0 0 0,0 0-1,0 0 0,0 0-2,13 12 0,-2-7-2,2 4 0,2 1 0,2 1-1,2 2 0,1 1-1,1 0 0,1 0 0,-2 2 0,2-4 0,-3 0 0,0-3 0,-5 1 0,-1-1 0,-13-9 1,13 19 0,-13-19 0,-3 22 1,-4-8-1,-3 6 0,-3 1 0,-3 3 0,-2 0-1,0 0 0,-1 1 0,0-4-2,3-3-1,-1-5-3,7 0-3,0-9-7,10-4-21,0 0 0,0 0 1,0 0 0</inkml:trace>
  <inkml:trace contextRef="#ctx0" brushRef="#br0" timeOffset="140500">16513 12422 28,'0'0'23,"0"0"1,0 0-3,0 0-6,0 0-2,0 0-1,0 0-2,0 0-1,0 0-1,15 4-1,-7-5-1,6 3 0,2-4 0,7 4-1,4-3-1,9 2 1,4-1-1,9 1 0,3 0-1,9 0-1,2 2 0,2-1 0,0 0-1,-2 2 0,0-2-1,-5 1 1,-5-2-1,-4-1 0,-7 0 0,-5-3 0,-6 0-1,-5-2 0,-6 3-2,-6-3 0,-3 3-2,-11 2-2,0 0-3,3-11-3,-3 11-6,-14 2-5,1-6-8,0 9 0,-8-8 1,3 10 3</inkml:trace>
  <inkml:trace contextRef="#ctx0" brushRef="#br0" timeOffset="140824">16852 12535 31,'-41'24'26,"-2"-13"3,12 7-1,3-8-9,4-1-5,11-1-1,1-5 0,12-3-2,0 0-1,17 13-2,4-14 0,13 4-1,7-4-1,12 4-1,8-5-1,4 4-1,2-2-2,-2 1 1,-3 0-2,-4 1 1,-10 2-1,-6-1 0,-8 2-2,-7-3-3,-4 4-7,-8 0-24,-15-6-1,0 0 0,2-20-1</inkml:trace>
</inkml:ink>
</file>

<file path=ppt/ink/ink5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12:00.226"/>
    </inkml:context>
    <inkml:brush xml:id="br0">
      <inkml:brushProperty name="width" value="0.05292" units="cm"/>
      <inkml:brushProperty name="height" value="0.05292" units="cm"/>
      <inkml:brushProperty name="color" value="#7030A0"/>
    </inkml:brush>
  </inkml:definitions>
  <inkml:trace contextRef="#ctx0" brushRef="#br0">2830 8506 12,'0'0'8,"0"0"0,0 0 0,-1-11-1,1 11-1,0 0-2,0 0 0,12 5-1,-3-3 0,1 0-1,4 0 2,4 0-1,4 1 1,5-2-1,2 0 1,3 0 0,4-1 0,4 0-1,2 0 0,1 0 0,5 0 0,3 1-1,3-1 1,3 1-1,3-1 0,2 0 0,4-1 0,3 0 0,3-1 0,0-1 1,2 0-1,-1 1 0,-1-2 0,3 1 0,-4 0-1,-1 2 0,-2 0 0,-2 0 0,-2 1 0,-1-1 0,-3 1 0,-4-2 0,-2 2 0,-4 0 1,-4-1-1,-3 1 0,-4 0 0,-2 0-1,-3 0 1,-1 0-1,-2 0 1,-2 0-1,-2 0 1,-3 0 0,-1 0 0,-1 0 0,-2 0 0,-2 0 0,-3-1 0,0 1 0,-3-1 0,1 1-1,-4 0 1,-9 0-1,12-1 1,-12 1 0,0 0-1,0 0 1,0 0 0,0 0-1,3-12 0,-3 12 0,-10-14 0,1 4-1,-1-2-1,-2-1 0,-2 0 0,-1 0 0,1 1-1,-3 0 1,2 1 0,-1 3 0,2 0 0,3 3 1,1 2 0,1-1 1,9 4-1,-8-2 1,8 2 0,0 0 0,9 1 0,3 0 1,2 1 0,3 0 0,4 1 1,6 2 0,2 1 0,1 1 0,3 2 0,-4 3 0,2 3 0,0 3 0,-6 3-2,-4 1 1,-6 2 0,-8 2-1,-9 1-1,-11-3-5,-13-3-9,-9 3-11,-20-14 1,-4 2-2,-16-13 1</inkml:trace>
</inkml:ink>
</file>

<file path=ppt/ink/ink5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13:40.145"/>
    </inkml:context>
    <inkml:brush xml:id="br0">
      <inkml:brushProperty name="width" value="0.05292" units="cm"/>
      <inkml:brushProperty name="height" value="0.05292" units="cm"/>
      <inkml:brushProperty name="color" value="#7030A0"/>
    </inkml:brush>
  </inkml:definitions>
  <inkml:trace contextRef="#ctx0" brushRef="#br0">8253 6157 1,'-37'51'9,"-2"14"0,-6 4-1,-1 14 0,-8 5-1,-2 15 0,-6 6 0,-3 10 1,-3 1 0,1 1 0,-1-3 0,2-2 0,0-4 0,3-7-3,6-9 1,4-12-4,6-8-5,1-13-17,9 5-1,-6-16-1,8-1 0</inkml:trace>
  <inkml:trace contextRef="#ctx0" brushRef="#br0" timeOffset="42443.2438">14739 8372 6,'0'0'14,"0"0"-1,0 0-3,0 0 2,0 0-4,0 0 1,0 0-2,0 0 2,-10-5-2,10 5 1,0 0-2,0 0-2,0 0 0,0 0 1,0 0 0,-3 16 0,3-4-1,0 3 0,1 4 0,-1 5 0,0 2-1,1 4-1,0 0-1,0-1 0,0-2-1,1-4-2,-1-4-1,2-3-3,-1-4-8,-2-12-10,0 0-3,0 0 2,14 2 0</inkml:trace>
  <inkml:trace contextRef="#ctx0" brushRef="#br0" timeOffset="43435.3431">15852 8485 15,'0'0'17,"0"0"1,0 0 1,-11-8-9,11 8 1,0 0-1,0 0 0,-5-12 1,5 12 0,0 0-2,3-12 0,-3 12-3,9-9-1,-9 9-1,15-10-2,-5 6 1,1 2-3,1 2 0,1 2 0,0 6 0,0 3 0,-2 3-2,0 2 2,-2 4 0,-1 0 0,-3 1 0,-2 0 0,-2-1 0,-4-2 0,-1 0 0,-5-4 2,-1 0-2,-5-1 0,0-4 1,-2-2-1,-1-1 0,0-3 1,0-1-1,3-2 1,1-3 0,4 0 0,10 3 0,-14-6 0,14 6 0,0 0 0,0 0 0,0-12 0,0 12-1,19-1 0,-3 2 0,3 2 0,4-1 0,2 3 0,2-1 0,1 1-1,-2 1-1,-2-2-3,0 1-7,-3 0-11,-4-8-5,4 3-1,-6-9 0,7 2 1</inkml:trace>
  <inkml:trace contextRef="#ctx0" brushRef="#br0" timeOffset="44293.4289">16716 8420 14,'0'0'19,"0"0"0,0 0 2,0 0-9,0 0-3,0 0 1,0 0-1,0 0 0,10 1-1,-10-1-1,13 0 1,-13 0-1,18 0-1,-7 0-1,0 2-2,-1 0-1,0 2 1,-10-4-3,14 9 1,-14-9-1,7 13 0,-7-13 1,3 15-1,-3-15 1,-1 15-1,1-15 1,-1 12-1,1-12 1,0 0-1,0 0 0,0 0 1,-3 11-1,3-11 0,0 0 1,0 0-1,0 0 0,11-3 1,-11 3-1,15-1 0,-5 2 0,1 0-1,2 2 1,0 0 0,0 2 0,0 1 0,-1 1-1,-1 1 1,0 0 0,-11-8 0,15 15 0,-15-15-1,8 15 1,-8-15 0,0 17 0,0-17 0,-10 17 0,3-5 1,-4-1-1,-1-1 1,0 1-1,-1-1 0,0-2-1,2-1 1,0-1-2,2-2-2,9-4-7,-9 3-10,9-3-7,0-14 0,4-2 0,9 1 1</inkml:trace>
  <inkml:trace contextRef="#ctx0" brushRef="#br0" timeOffset="44879.4875">17842 8401 31,'0'0'18,"-7"10"1,7-10 3,-14 10-15,14-10 0,-17 20 1,4-8 1,0 4 1,-2-1-1,0 0-2,3 0-1,0-3-2,3-1-1,9-11 0,-11 14 0,11-14 2,0 0-2,7 11 1,2-10 0,3 0 0,4 0 0,1 1-1,4-2-2,2 0 0,-1 0-1,-1-2 0,-2 1-1,-2 1-1,-5-1-1,0 2-1,-12-1-2,14-1-8,-14 1-6,0 0-9,0 0 0,6-21-1,-6 21 3</inkml:trace>
  <inkml:trace contextRef="#ctx0" brushRef="#br0" timeOffset="45159.5155">17911 8403 30,'-1'14'23,"-8"-4"2,7 8 2,-5 2-9,4 2-6,0 6-1,0 0-1,1 5-2,1-3-1,3 3-4,-1-4-1,3-3-1,-1-4-1,0-2-1,1-4-2,1-4-4,-5-12-10,16 13-10,-16-13-1,20-8-1,-8-8 1</inkml:trace>
  <inkml:trace contextRef="#ctx0" brushRef="#br0" timeOffset="45587.5583">18811 8434 68,'0'0'27,"0"0"-1,0 0-4,8 9-15,3-7-1,2-2 0,4 1-1,3-1 0,-1 2-3,0-4 0,0 1-1,-2-1-1,-4-2-4,0 1-6,-3-2-8,-6-5-9,5 5-1,-6-7-2,-3 12 3</inkml:trace>
  <inkml:trace contextRef="#ctx0" brushRef="#br0" timeOffset="46075.607">18832 8480 53,'-11'18'21,"9"5"2,-5-7-5,4 1-14,2-1 0,1-2 2,1-1 0,-1-13 1,5 18 0,-5-18 0,9 10 0,-9-10 0,18 2-2,-8-4-2,2 2 0,2-2-2,1 1 0,3 1-1,0 1 0,0 2 0,-1 3-1,-1 3 1,-2 3-1,-3 1 1,-1 2-1,-6 0 1,-2 3 0,-4-1 1,-4 1-1,-3-1 1,-3 0 0,-4-2 0,-1 0 0,-1-1-1,2-4 0,0 1-2,4-5-1,3 0-4,9-6-6,0 0-5,1-13-7,5-4-3,11 3-2,-3-11 4</inkml:trace>
  <inkml:trace contextRef="#ctx0" brushRef="#br0" timeOffset="46684.668">20256 8388 10,'-13'2'19,"8"9"2,-6-9 1,11-2-7,-11 20-1,7-4-1,0 5-1,-1 2-1,2 5-1,0 0-2,3 4-1,0-2-2,4 0 1,2-6-3,2-1 0,5-6-1,3-1 1,0-6-1,4-2 0,1-6 0,2-2 0,1-3-1,-2-4 0,-2-3 0,0 0 0,-4-2 0,-2-1 0,-5 2-1,-4-1 0,-6 2 1,1 10-1,-19-9 0,1 12 0,-7 5 0,-5 6 1,-3 6-1,-2 5-1,1 6-4,1-1-15,4 3-11,10 3 0,6-9-1,14 1 0</inkml:trace>
  <inkml:trace contextRef="#ctx0" brushRef="#br0" timeOffset="61293.1286">7132 12456 56,'0'0'30,"11"-5"1,-11 5 0,0 0-12,0 0-4,0 0-4,0 0-3,-16 14-2,-2 6-1,-11 7 0,-8 8-2,-13 8 1,-8 12 0,-13 4 0,-3 4 0,-7-2-2,1 1 1,2-6-1,4-3 0,6-8-1,7-6 0,9-8-1,12-6-1,9-4-4,6-8-1,11 2-3,5-13-10,9-2-17,22-9-1,6-7 1,10-5 0</inkml:trace>
  <inkml:trace contextRef="#ctx0" brushRef="#br0" timeOffset="61852.1846">7181 12375 39,'0'0'24,"-6"-15"3,6 15-3,0 0-4,0 0-4,0 0-2,0 0-2,0 0-1,4 13-2,7 4 0,5 4-1,12 10-1,8 5 0,15 11 1,7 1-2,14 7-1,8-1-2,7 1 0,3-4-2,-3-5 1,-5-6-2,-7-5 0,-10-5 0,-11-8-3,-11-3 1,-14-6-3,-8 1-3,-21-14-14,3 12-15,-16-6-2,-9-3 2,-7 1-1</inkml:trace>
  <inkml:trace contextRef="#ctx0" brushRef="#br0" timeOffset="62506.25">6086 13184 77,'0'0'32,"0"0"0,6 14 1,-2-3-18,9 13-4,2 7-1,11 17-1,3 9-1,11 18-2,4 9 0,8 9-2,2 3-1,7 6 0,-1-4-1,-1-3-1,-2-7 2,-3-7-3,-3-8 0,-4-7 0,-7-7 0,-4-9 0,-7-8 0,-6-7 0,-6-10 0,-5-5-3,-2-5-3,-10-15-5,9 2-20,-9-2-9,2-28 1,1 1 1,6-9-1</inkml:trace>
  <inkml:trace contextRef="#ctx0" brushRef="#br0" timeOffset="63153.3147">8155 13042 64,'10'12'32,"-10"-12"-1,0 0-2,0 0-11,-2 14-6,0 2-3,-4 5 0,1 15-1,-7 13-1,0 19-2,-5 14 1,-2 19-1,-4 9 0,1 9-1,-4 2 0,2 3-2,-1-8 1,3-5-1,2-12-2,2-12 0,3-12 0,3-12 0,2-10 0,2-13 0,2-8 0,1-11 0,3-7 0,2-14 0,-3 13-6,3-13-6,0 0-19,-10-14-10,1 7 2,-3-1-1,-7-4 1</inkml:trace>
  <inkml:trace contextRef="#ctx0" brushRef="#br0" timeOffset="63647.3641">7025 14544 47,'0'0'29,"0"0"1,0 0 1,0 0-13,0 0-3,-10 8-3,10-8-1,0 0 0,-3 18-2,3-18-1,3 12-1,-3-12 0,16 12-2,-1-7 0,10 0-1,7-3-1,11-1 0,6-1-3,9-2 0,6-2 0,4 0 0,2-2 0,2 0 0,-3 0 0,-3 0 0,-5 1 0,-7 0 0,-7 0 0,-7 1 0,-8 1 0,-11 0 0,-3 3-11,-18 0-28,9-17-2,-8 1 0,-2-5 0</inkml:trace>
  <inkml:trace contextRef="#ctx0" brushRef="#br0" timeOffset="64458.4452">7069 11919 41,'0'0'27,"-5"-23"4,5 23 0,-5-21-5,2 7-9,3 14-3,-2-18-1,2 18-3,0 0-2,0 0-1,-2 13-2,4 8-1,-1 8-2,1 9 0,-1 6 0,-1 7-2,0 4 1,-1 1 0,-2-3-1,0-3 0,-1-7 0,0-7-3,0-5-2,-1-13-2,5-1-10,0-17-18,0 0-2,0 0 1,9-31 0</inkml:trace>
  <inkml:trace contextRef="#ctx0" brushRef="#br0" timeOffset="64745.4739">7274 11793 87,'0'0'34,"5"14"1,-7 2 1,1 8-13,1 8-16,-1 5-3,1 6 0,-3 6-1,0 2-1,0-3-1,1-2-1,-1-7 1,1-5-2,-1-5-2,-1-9-2,3-4-1,1-16-4,0 12-12,0-12-14,-1-12 1,2 0-1,-1-13 3</inkml:trace>
  <inkml:trace contextRef="#ctx0" brushRef="#br0" timeOffset="65210.5203">7106 11098 82,'-11'-5'32,"-3"-2"0,6 10 1,8-3-19,-16 20-5,12 3-3,-1 5-1,4 9-1,-1 1 0,3 5 1,1-2-3,5 1 1,3-6-1,5-7-1,3-10 1,5-8 0,2-11-1,3-6 1,1-9-1,1-9 1,-2-6-1,-1-5 0,-7-4 0,-5-3 0,-7-2-1,-8 0 1,-9 1-1,-10 5 0,-9 5 1,-6 10-1,-7 8 0,-5 10 0,0 10-1,1 8-2,6 10-6,2 4-23,12 1-5,8 2-1,11-4 1</inkml:trace>
  <inkml:trace contextRef="#ctx0" brushRef="#br0" timeOffset="66769.6763">9211 13416 47,'-16'-6'27,"16"6"-1,-18-3-1,18 3-8,0 0-2,-10 0 0,10 0-3,17 6-1,3 0-2,4-2-3,13 1 0,3 1-1,11 0-3,1-1 0,4 1-2,1-2 0,-1 0-1,-5-1 1,-4-2-3,-5 1 0,-10-4-4,-5 5-10,-8-7-19,-19 4 2,9-16 0,-16 1-2</inkml:trace>
  <inkml:trace contextRef="#ctx0" brushRef="#br0" timeOffset="67026.7019">9515 13110 87,'-8'16'33,"11"3"0,-1 4 3,-1 9-25,6 14-4,-4 9-1,3 9-2,-4 5 0,1 6-2,-2-4-1,0-6-3,1-5-2,0-13-4,4-5-6,-1-12-18,4-16-3,4-8 0,0-13-1</inkml:trace>
  <inkml:trace contextRef="#ctx0" brushRef="#br0" timeOffset="67335.7328">10294 12963 96,'0'0'34,"0"0"1,6 23 1,-7-2-26,4 15-3,-2 9-2,2 12 0,-3 8-2,2 10 0,-2 0-1,1-2-2,-1-4 0,-1-11-4,3-6-2,-4-17-8,5-12-22,1-9-2,-4-14 2,12-12-2</inkml:trace>
  <inkml:trace contextRef="#ctx0" brushRef="#br0" timeOffset="67590.7584">10537 12954 97,'0'0'35,"10"7"1,-11 14 1,-2 11-24,4 14-6,-3 6-2,1 16 0,-3 4-2,1 5-1,0-1-1,0-2-2,4-8-2,-2-10-4,4-5-3,-3-15-18,2-11-10,2-8 1,-4-17-1,0 0 2</inkml:trace>
  <inkml:trace contextRef="#ctx0" brushRef="#br0" timeOffset="67802.7796">10354 13413 119,'-14'4'37,"4"-5"1,10 1-2,0 0-29,11-16-6,5 5-2,4-1-5,2-7-3,11 5-8,-3-6-11,4 1-9,2 0 0,0-3 0,0 4 3</inkml:trace>
  <inkml:trace contextRef="#ctx0" brushRef="#br0" timeOffset="68281.8275">10778 13195 62,'8'13'34,"-2"14"-1,-7 4 2,-3 9-12,0 15-8,-9-2-5,3 10-4,-4-5 0,2 0-3,0-10-1,4-6 0,0-13-1,3-9 1,5-20 0,0 0-1,-3-11 0,5-10-1,1-7 1,0-7 0,2-8 0,0-5 0,0-1-1,1 4 2,-1 4-1,1 6 1,-2 5-1,0 8 1,-4 22-1,0 0 0,10 11 0,-5 15-1,2 4 2,4 5-4,1 5 4,4-1-2,3-4 0,1-3 0,2-9 0,4-10 0,1-11 0,-1-6 0,1-11 0,-1-9 0,-3-7 0,-1-9 0,-3-5 0,-5-6 0,-3-1 0,-6-1 0,-3 7-4,-4 2-1,1 12-5,-7-1-7,3 14-18,1 9-4,4 10 1,0 0 0</inkml:trace>
  <inkml:trace contextRef="#ctx0" brushRef="#br0" timeOffset="68636.863">11237 13228 83,'7'25'33,"-1"11"0,-7 2 3,-1-3-21,1 12-10,-1-1 0,3 2-1,-1-6 1,7-5-1,1-9-2,9-8 0,2-13 0,4-8 0,0-9 1,1-9 0,-2-9-1,0-5 2,-4-5-2,-6-5 1,-4-4 0,-5 0-1,-6 0 0,-5 4-2,-5 7 0,-6 6-2,-2 10-2,-4 7-1,4 17-2,-3 3-5,8 15-11,3 6-16,1 3 2,9 7 0,3-1 0</inkml:trace>
  <inkml:trace contextRef="#ctx0" brushRef="#br0" timeOffset="69335.9328">11650 13861 97,'0'0'35,"15"2"1,-15-2 1,10-23-27,0 13-2,0-4-2,5 7-1,-2 3 0,3 9-1,0 4-2,-2 10 0,-1 3-1,-3 6 0,-4 4-1,-4-1 0,-5 2 0,-4-1-1,-5-4 1,-4-4-1,-3-3 1,-4-2-1,-2-6 1,-1-2-1,-1-6 1,-1-2 0,2-4 0,3-1 0,1-3 1,6-2-1,1-2 1,7-2 1,3 0-2,4-1 2,4 2-2,3-1 2,4 1-2,2-1 2,3 4-2,0 2 0,2 2 0,1 1 0,1 2 0,2 3 0,0 3 0,2 4 0,0 4 0,1 2 0,1 2 0,-2 2 0,-2 1 0,-1 0-3,-3 0 3,-3-3-1,-3 0 1,-5 1-1,-5 0 1,-2-2 0,-5 2 0,-4-2 0,-5 2 0,-5 0 1,-2-2-1,-5 0 0,-1-1 1,-2-3-1,-3-2 0,1 0 0,1-1 1,0-3-1,6-1-1,3-5-2,5-2-4,2-9-8,11-7-23,7-6-2,8-10 1,8-7 0</inkml:trace>
  <inkml:trace contextRef="#ctx0" brushRef="#br0" timeOffset="70110.0103">12005 13272 62,'-2'15'32,"2"-15"1,0 0 1,0 0-6,0 0-14,7 11-4,-7-11-1,25 1-1,-6-4-2,8 6 0,3-6-2,4 3-1,2-2-1,1 0-1,-1-1-1,0 1 0,-3 0 1,-1-2-1,-1 2 0,-3 1 0,-2 0 0,-1 1 0,-4 0-1,-3 1 1,-2 0 0,-4 1 0,-4 1 0,-8-3 1,15 5-1,-15-5 2,17 4-2,-5-2 0,4-2 0,5 0 0,5-2 0,8-2 0,6 0 0,7-1 0,8-2 0,5-1 0,8 0 0,8-2 0,4 0 0,5 1 0,4-2 0,2 2 0,4-2 0,1 3 0,-3-1 0,-1 2 0,-4 1 0,-4 1 0,-4 1 0,-7 1 0,-5 2 0,-10 1 0,-8 1 0,-8 0 0,-10 3 0,-6-3 0,-8 3 0,-8-4 0,-10 0-3,0 0-10,0 0-18,-11-14-10,0 2 2,-3-3 0,-2-7 1</inkml:trace>
  <inkml:trace contextRef="#ctx0" brushRef="#br0" timeOffset="70411.0404">14089 12763 102,'-10'15'34,"16"-1"1,7 0-1,4 1-24,18 10-5,5 2 1,10 9-1,-1 4-1,5 9 0,-1 1-1,2 6-1,-7-1 0,-9-2-1,-7-1 1,-14-4-1,-12-5-1,-13-6 0,-14-6-1,-16-7-1,-11-2-3,-12-10-5,-4 1-15,-7-10-14,-7-7 1,1-8 1,-2-9-1</inkml:trace>
  <inkml:trace contextRef="#ctx0" brushRef="#br0" timeOffset="70893.0886">12574 12304 96,'-7'-11'33,"7"11"2,0 0 2,9 21-26,8 12-3,0 11-1,3 13 0,-2 6-1,5 10-1,-1 1-2,1-3 0,-3-8-1,-1-8 0,-2-13-2,0-10 0,-2-14 0,0-12 0,-3-11 0,1-11 0,-2-10 0,-1-6 0,0-9 0,1-8 0,-1-9 0,0-3 0,-1-2 0,-1 2 0,-1 5 0,-3 4 0,2 7 0,-3 8 0,4 13-6,-6 6-8,8 12-18,-9 6-8,16 9 1,-6 6 1,1 2 0</inkml:trace>
  <inkml:trace contextRef="#ctx0" brushRef="#br0" timeOffset="71336.1329">13138 12670 105,'4'11'34,"-4"-11"1,11 11 0,-11-11-26,11-4-3,1 3-1,2 3 0,0 2-1,2 4 0,0 2-2,1 4 0,-3 2-1,-3 4-1,-5 0 0,-4 1 0,-6-2 0,-4 0-1,-6-3 1,-5 1 0,-4-4 0,-2-4 0,-1-3 1,0-4 0,1-2 0,2-1 1,5-1-1,5-2 2,3 1-3,10 3 0,0 0 0,0 0 0,10-7 0,5 9 0,6 1 0,4 2 0,4 1 0,3 1 0,2 0 0,1-1 0,-1-2 0,-3-4 0,1 2-10,-6-13-9,5-4-20,-1-3 0,-1-7 0,1-3 0</inkml:trace>
  <inkml:trace contextRef="#ctx0" brushRef="#br0" timeOffset="71719.1712">13698 12303 81,'-13'-10'34,"1"11"0,-6 6 2,1 9-14,0 14-12,-1 7-3,4 9 0,-1 2-1,8 6 0,4-3-3,8-1 0,5-9-1,8-8 0,6-13 0,7-8-2,1-12 0,3-9 0,0-8 0,-1-10 0,-4-7 0,-5-4 0,-8-6 0,-7 0 0,-7 1 0,-10 2 0,-6 6 0,-8 7 0,-5 8 0,-5 8 0,-1 11 0,-1 8-4,4 10-2,3 1-4,10 13-12,5 0-16,6 0 0,10 0 1,6-5-1</inkml:trace>
  <inkml:trace contextRef="#ctx0" brushRef="#br0" timeOffset="72006.1999">13942 12674 98,'-1'14'36,"1"-14"2,15 11-1,-3-12-23,11 7-4,-2-6-3,4 2-1,-3-2-3,0-1-3,-1 1-3,-8-4-4,2 4-7,-15 0-22,0 0-2,5-14 1,-5 14-1</inkml:trace>
  <inkml:trace contextRef="#ctx0" brushRef="#br0" timeOffset="72335.2327">13975 12688 75,'-18'13'35,"4"2"-1,0-2 2,5-5-8,4 6-17,0-3-4,6 3-2,1-1 0,4 4-2,3 0 0,1 1-1,3 3-1,1 1 0,-1 1 0,0-1-1,-2-4 1,-2 1 1,-2-4-1,-2 0 1,-2-2 0,-3-1-2,-5-1 0,-1-1 0,-4-1 0,-2 2 0,-4-3 0,0-1 0,-3 1 0,-3-4 0,4 5-21,-1-5-18,-1 0-1,5-1 1,0-1-2</inkml:trace>
  <inkml:trace contextRef="#ctx0" brushRef="#br0" timeOffset="77594.7587">16081 13078 8,'0'0'10,"0"0"-4,0 0 0,0 0 1,0 0 2,0 0 1,0 0 0,0 0 2,0 0 0,0 0-2,0 0-1,-10-8-1,10 8-1,0 0-1,-8-7-1,8 7 0,0 0 0,-10-3 0,10 3 0,0 0-1,-13-5 0,13 5 0,-10-2 1,10 2-1,-12-5-1,12 5-1,-15-5 1,15 5-1,-15-6 0,15 6 1,-16-4-2,16 4 1,-16-5 0,16 5-1,-13-3 0,13 3 0,-11-2 0,11 2 0,0 0 1,0 0 0,-9-2-1,9 2 2,0 0-1,0 0 0,0 0 0,0 0 0,0 0 1,0 0-2,0 0 1,0 0 0,0 0 0,0 0 0,0 0-1,0 0 1,0 0-1,0 0 1,0 0-1,2 20 1,0-6-1,-1 8 1,2 6 0,1 9 0,-1 5 0,1 9 0,-1 2 0,-1 1-2,-2 0 1,0-5-1,-1-5 0,-1-7-3,1-4 0,-2-12-5,5-2-5,-2-19-18,0 0-8,0 0 2,7-17-2,3-2 3</inkml:trace>
  <inkml:trace contextRef="#ctx0" brushRef="#br0" timeOffset="77850.7843">16150 12968 88,'0'0'34,"10"25"2,-11 2 2,-1 7-23,3 14-5,-4 4-3,4 12 1,-2-1-3,3 2-2,1-6-2,2-4-2,2-8-1,-1-11-4,2-5-2,-3-17-7,5-7-19,-1-7-4,-9 0 1,12-24 0</inkml:trace>
  <inkml:trace contextRef="#ctx0" brushRef="#br0" timeOffset="78083.8076">16074 13284 77,'-22'8'36,"5"3"-1,3 0 3,4-6-9,10-5-20,13 7-4,5-6-1,4-5-1,5 0 0,4-2-2,2-4-3,1 2-4,-4-5-3,2 4-15,-3 0-13,-5-4 0,-1 2 0,-2-1 0</inkml:trace>
  <inkml:trace contextRef="#ctx0" brushRef="#br0" timeOffset="78571.8564">16612 13169 63,'0'0'31,"10"-8"1,-10 8 0,-12 1-13,8 16-5,-8-1-2,4 13-2,-5 1-2,7 11 1,-2-1-3,7 4-1,2-4-1,7-1-2,3-8 1,7-5-3,3-8 2,4-8-3,2-7 2,1-7 0,0-6-1,0-7 2,-2-5-2,-4-5 0,-3-4 0,-4-2 0,-5-4 0,-5-1 0,-6-1 0,-4 2 0,-6 4 0,-5 2 0,-5 6 0,-3 5 0,-3 6 0,-2 9 0,0 5 0,1 5 0,4 5-3,2-1-1,7 6-1,2-4-3,12 6-4,1-17-18,9 14-9,6-10 2,6-9 0,7 0 1</inkml:trace>
  <inkml:trace contextRef="#ctx0" brushRef="#br0" timeOffset="78872.8864">17132 13280 79,'-7'11'33,"7"-11"1,-10 9-2,10-9-16,11 7-3,5-1-3,3-7-1,7 3-2,4-4-1,5 0-2,0-1-2,-1-1-1,-1 1-2,-6-2-3,-1 3-3,-7-7-7,-2 3-17,-3 1-7,-3-4 1,4 2-1</inkml:trace>
  <inkml:trace contextRef="#ctx0" brushRef="#br0" timeOffset="79211.9204">18042 13138 74,'21'-10'30,"-5"3"-2,-14-5-4,-10-4-12,-2 6-2,-12-3-1,0 8-1,-10 1 0,3 11 0,-4 3 0,5 12-1,2 3-1,8 8-1,3-1-1,9 4-1,8-1 0,9-1-1,6-6 0,7-4-1,3-8 0,3-5-2,3-6-1,0-8-2,3-3-3,-7-11-4,5-1-14,-3-9-14,-6-8 2,0-3 0,-5-11 0</inkml:trace>
  <inkml:trace contextRef="#ctx0" brushRef="#br0" timeOffset="79528.9521">18002 12374 83,'0'0'33,"-10"0"0,10 0 2,0 14-20,0-14-6,7 31-1,-3-7-1,4 9-2,-3 1 0,3 5-1,-2 0-3,-1-2 1,-1-3-3,-1-9-1,0-3-5,-3-10-3,0-12-18,6 11-9,-6-11 2,3-15-2,-2-5 3</inkml:trace>
  <inkml:trace contextRef="#ctx0" brushRef="#br0" timeOffset="79784.9777">18200 12233 76,'6'-12'33,"-6"12"0,11-3 2,-11 3-19,6 22-5,-7-1-2,3 9-2,-4 3-1,3 8-1,-1 2-3,1-2-1,1-2-2,0-8-1,3-3-3,-3-13-4,6-4-18,-8-11-9,12-12 1,-4-4-1,-1-13 1</inkml:trace>
  <inkml:trace contextRef="#ctx0" brushRef="#br0" timeOffset="80235.0227">18180 11702 56,'-19'-25'29,"-6"-1"-1,7 8 1,3 6-15,-3 4-2,5 14 0,-2 3-3,5 14-2,1 1-1,6 10 0,1 1-2,5 4 0,3-3-2,5-1 0,4-8 0,1-5-1,5-7 1,1-7-1,2-8 1,2-7-1,1-7 0,-1-3 0,-2-7-1,0-4 0,-7-3 0,-3-4-1,-6-2 1,-6 1-1,-7 2 1,-7 1 0,-5 3-1,-6 7 1,-4 4-1,-4 5 1,-2 9-2,-1 2-1,4 9-3,0 0-7,8 8-14,6 3-7,4 3 0,9 6-1,5 0 2</inkml:trace>
  <inkml:trace contextRef="#ctx0" brushRef="#br0" timeOffset="82002.1994">18602 13153 19,'-9'2'17,"9"-2"4,0 0-1,0 0-1,0 0-1,0 0-2,0 0 1,-10 1-2,10-1-1,0 0-2,0 0-1,0 0-2,0 0-1,0 0-1,14 11 0,-4-12-2,7 1-1,3-5 0,8 2-1,2-4-1,5 0 0,0-2 0,-1 1-1,-4 0-1,-3 2 2,-5 0-2,-7 3-2,-4 1 2,-11 2-2,12-3-1,-12 3-1,0 0-3,0 0-2,0 0-4,6-10-9,3 5-13,4 0-1,0-3 1,7 0 0</inkml:trace>
  <inkml:trace contextRef="#ctx0" brushRef="#br0" timeOffset="82317.2309">19284 12937 53,'15'-9'27,"-15"9"3,-9-7 0,-3 5-11,-7 0-4,1 8-4,-9-1-2,4 10 1,-4 1-2,5 10 0,1-1-2,6 11 0,5-3-2,7 6-1,6-5 0,6-2-1,7-4-1,5-5 0,3-7-1,1-7-1,3-5-1,-1-9-3,2-2-2,-5-13-3,3 4-8,-6-9-11,0-1-9,1-1 3,-4-6-1,2 5 3</inkml:trace>
  <inkml:trace contextRef="#ctx0" brushRef="#br0" timeOffset="82529.2521">19516 12858 79,'0'0'33,"0"0"0,2 23-4,2 0-13,-5 2-5,5 11-2,-3 2-2,4 8-2,-4 1-2,3-2-2,-1-2-3,-1-5-2,2-4-3,-4-12-9,4-8-16,-4-14-3,9 6 1,0-13-1</inkml:trace>
  <inkml:trace contextRef="#ctx0" brushRef="#br0" timeOffset="82784.2776">19727 12805 72,'0'0'34,"-7"-16"1,7 16 1,-7 25-8,-2-6-18,6 11-2,-3 3-2,5 10 0,-2 2-3,4 4 0,0-3-3,3-1 0,2-3-3,-1-8-3,2-1-4,-5-13-9,5-3-11,-7-17-7,6 10 1,-6-10 0</inkml:trace>
  <inkml:trace contextRef="#ctx0" brushRef="#br0" timeOffset="82988.298">19603 13116 74,'-13'-10'35,"13"10"-2,-12-10 2,12 10-12,10-12-14,1 5-5,4 0-3,6 0-4,0-1-2,6 7-6,-1-3-7,1 7-8,0 4-5,-4-2-2,5 6 0,-9-4 3</inkml:trace>
  <inkml:trace contextRef="#ctx0" brushRef="#br0" timeOffset="83415.3407">19913 13166 54,'6'22'29,"-6"-22"3,1 14-5,-1-14-4,4 10-6,5 1-3,-9-11-4,14 16-2,-9-4-2,3 4-2,-4 3-1,1 3-1,-5 1-1,-2 3 1,-5 0-1,-4 2 0,-4-2 0,-3-1-1,-5-4 2,0-1-2,1-4 1,0-2-1,3-4 1,2-2 0,5-5 0,12-3 1,-13-4 0,13 4-1,0-15 1,5 4-1,3-3 0,2 2 2,4-3-1,1 6-2,5 0 0,-2 5 0,5 2 0,-1 3 0,0 4 0,-1-1 0,-2 4 0,3-2 0,-3 4-4,-1-8-3,2 4-3,-5-12-13,0 0-15,2-3 0,-1-8 0,0-1 0</inkml:trace>
  <inkml:trace contextRef="#ctx0" brushRef="#br0" timeOffset="83776.3768">20098 13009 64,'4'12'33,"-4"-12"0,10 2 1,-1 2-12,2-8-9,5 8-2,1-8-2,2 6-3,0-6-1,2 3-2,-1-4-1,-1 2-1,-2-2 0,-3 0-1,-4 2-1,-10 3-1,14-8-2,-14 8-2,11-6-3,-11 6-10,4-13-18,-4 13 2,9-12-1,-9 12 1</inkml:trace>
  <inkml:trace contextRef="#ctx0" brushRef="#br0" timeOffset="84137.4128">20741 12821 64,'0'0'30,"0"0"0,0-11 2,-13 11-16,-5-4-5,-1 10-2,-6-4 0,0 14-1,-3-5 1,6 13-2,-1-1-1,7 6-1,3-2-1,8 4-1,4-3-1,7 1 0,6-5 0,5-2-1,5-3 0,2-5-1,1-2 0,2-9-2,1-1-1,-3-7-4,3 0-3,-6-14-8,2 2-16,-1-5-4,-2-6 0,0-1 1</inkml:trace>
  <inkml:trace contextRef="#ctx0" brushRef="#br0" timeOffset="84364.4356">20941 12715 58,'0'0'33,"0"0"-1,0 0 2,-2 18-6,-2-1-15,7 11-3,-5 1-2,6 10-1,-4-2-2,3 6-2,-1-3-1,1-1-2,2-8-2,-3-6-2,2-3-3,-4-22-8,7 13-18,-7-13-4,14-11 1,-4-2 0</inkml:trace>
  <inkml:trace contextRef="#ctx0" brushRef="#br0" timeOffset="84611.4602">21108 12691 80,'-2'-11'34,"2"11"0,0 0 1,-5 11-18,6 9-8,-3 3-2,3 11-1,-1 2-1,1 8-2,0 1-1,2 1 0,2 0-4,-2-5-2,5-5-2,-6-12-4,6 2-9,-4-7-16,-4-19-1,8 10 0,-8-10 1</inkml:trace>
  <inkml:trace contextRef="#ctx0" brushRef="#br0" timeOffset="84814.4806">21012 12966 73,'-12'-1'37,"2"-1"-1,10 2 2,0 0-11,0 0-18,0 0-2,12-7-2,1 3-4,2 2-4,0-5-4,6 6-5,-5-6-10,2 0-15,-2 4 0,-3-3 0,-1 4 2</inkml:trace>
  <inkml:trace contextRef="#ctx0" brushRef="#br0" timeOffset="85904.5896">21130 12987 47,'0'0'29,"0"0"-2,0 0-1,0 0-6,8 8-3,-8-8-4,11 5-4,-11-5-1,12 6-2,-12-6-1,12 4-1,-12-4-1,0 0 0,12 6 0,-12-6-2,0 0 1,9 7-1,-9-7 0,0 0-1,10 12 0,-10-12 0,5 12 1,-5-12-1,4 17 0,-4-17 0,2 20 0,-3-6 1,-1 0-1,-2 2 0,0 2 1,-2-1-1,0 1 1,-2-1-1,-1 0 0,0-4 1,-2-2-1,1-1 1,1-2-1,-1-2 1,10-6-1,-16 9 0,16-9 1,-9 3-1,9-3 0,0 0 0,0 0 1,0 0-1,0 0 1,0 0-1,0 0 1,0 0-1,0 0 1,0 0-1,0 0 1,0 0 0,0 0 0,0 0-1,0 0 1,0 0 0,0 0-1,13-2 0,-4 2 1,1-2-1,1 2 0,2 0 0,3 0 0,-1 1 0,0 0-1,-2 3 1,1-1 0,-3 3 0,-1 1-1,-1 1 1,-9-8 0,13 18-1,-9-8 1,-1 2 0,0-2-1,-3-10 1,4 19-1,-4-19 1,0 14-1,0-14 1,0 0 0,-3 12-1,3-12 1,0 0 0,0 0 0,0 0 0,0 0 0,0 0 0,0 0 0,0 0 0,0 0 0,0 0 1,0 0-1,0 0 0,0 0 1,0 0-1,0 0 0,0 0 1,0 0-1,0 0 0,0 0 0,0 0 0,0 0 1,0 0-1,0 0 0,0 0 0,0 0 1,0 0-1,0 0 1,0 0-1,0 0 0,0 0 1,0 0-1,0 0 0,0 0 0,10-5 0,-10 5-1,0 0-2,11-15-4,-11 15-8,12-12-23,-6-1 0,2-1 1,0-7-1</inkml:trace>
  <inkml:trace contextRef="#ctx0" brushRef="#br0" timeOffset="86356.6348">21612 12734 59,'-19'-8'31,"7"11"1,-5 2-5,-4 5-11,6 11-3,-6 0-1,6 11-2,-2-2-2,7 9-1,3-5-1,8 4-1,4-8-2,8 1 0,3-7-1,4-4-1,2-5 0,3-4-2,0-4-3,-2-8-4,7 1-13,-1-7-17,-4-7 2,1-1-1,-2-8-1</inkml:trace>
  <inkml:trace contextRef="#ctx0" brushRef="#br0" timeOffset="86633.6624">21926 12712 65,'0'0'33,"-4"17"0,4-17 1,-9 24-14,9 1-10,-5 2 0,5 12-2,-3 0 0,4 9-3,-1-2-2,4 2-1,0-6-1,1-5-2,2-4-2,-3-10-2,4-1-4,-8-22-9,12 8-19,-3-10 1,-1-9 0,5-4 0</inkml:trace>
  <inkml:trace contextRef="#ctx0" brushRef="#br0" timeOffset="86882.6874">22089 12763 86,'0'-14'34,"-5"2"0,5 12-4,0 0-16,-12 19-4,10 7-2,-4 1-3,4 10 0,-2 1-1,4 8-2,0-1-1,2-3-1,2-2-3,-2-9-2,5-2-2,-5-14-5,4 2-8,-6-17-17,0 0 1,0 0-1,0 0 3</inkml:trace>
  <inkml:trace contextRef="#ctx0" brushRef="#br0" timeOffset="87056.7047">21971 13008 76,'-11'-7'35,"2"0"1,9 7-5,0 0-13,1-10-7,11 10-4,0-4-3,5 1-5,4 1-3,-2-6-9,7 2-17,-1 3-6,-5-4 1,2 2-2</inkml:trace>
  <inkml:trace contextRef="#ctx0" brushRef="#br0" timeOffset="87882.7874">22181 13027 36,'0'0'28,"-1"12"0,1-12-3,0 0-5,0 0-4,0 0-3,6 11-1,-6-11-3,0 0-1,0 0-1,0 0-1,0 0 0,0 0-2,0 0-1,0 0 0,10 3-1,-10-3 0,10 2-1,-10-2 0,16 6 0,-5-2 0,-1 1-1,1 1 1,0 0-1,0 2 1,-11-8-1,16 15 0,-16-15 0,14 19 0,-7-9 0,-7-10 0,9 20 0,-9-20-1,8 19 1,-8-19 0,3 16-1,-3-16 1,-1 14-1,1-14 1,-4 12-1,4-12 1,-8 11 0,8-11 0,-12 14-1,12-14 1,-18 17 0,6-8 0,-3 0 0,-1 2 0,0-1 0,-1 0 0,2 0 0,-1 1 0,2-3 0,3 0 0,1-1 1,10-7-1,-12 11 0,12-11 0,0 0 1,0 0-1,-3 10 1,3-10 0,0 0 0,13 7 0,-13-7 1,19 5-1,-6-3 0,4 2 0,1-3 0,3 1 0,1 1 0,0 0-1,2-1 1,-1 2-1,-1-1 0,-2 1 0,-2-1 0,-1 0-1,-3 0-1,-4-3-1,1 3-5,-11-3-12,9-14-18,-9 14-1,13-23 1,-5 7 0</inkml:trace>
  <inkml:trace contextRef="#ctx0" brushRef="#br0" timeOffset="88603.8595">22515 12875 36,'0'0'18,"0"0"0,0 0 1,0 0-4,-9 5-1,9-5-1,0 0 0,0 0-1,0 0 0,0 0-2,12 4 0,-2 0-2,1-4-1,6 3 0,0-3-2,7 3 0,-3-3-2,2 2 0,-1-3-1,-3 1-1,-1-1 0,-3 0 0,-3-1-1,-3 0-1,-9 2-1,10-7-3,-1 7-2,-9 0-9,10-14-20,-10 14-1,16-13 0,-3 7 0</inkml:trace>
  <inkml:trace contextRef="#ctx0" brushRef="#br0" timeOffset="89077.9068">23262 12761 34,'0'0'25,"-8"-15"3,8 15-8,-8-16-6,8 16-2,-14-9-2,4 3-1,1 6-1,-3-2-1,0 5 0,-4 0-2,0 5-1,-3 0 0,2 6 0,-4 2 0,5 5-1,-2 0 0,6 4 0,1-2 0,7 3 1,2-3-1,7 2 0,2-5 0,7-1 1,2-1-2,4-1 1,2-4-1,2 0 0,1-2-1,1-3 0,-2-2-1,3-2 1,0-1-1,-3-2-2,0-1 0,-3-5-4,2 5-7,-8-4-23,0-7-2,-2-2 0,-4-6-1</inkml:trace>
  <inkml:trace contextRef="#ctx0" brushRef="#br0" timeOffset="89589.9581">23095 12101 30,'15'-3'27,"-15"3"2,0 0 1,11-4-13,-11 4-2,0 0-2,0 0 2,0 0-4,5 15-3,-3 2-1,-3 1-2,4 8-1,-2 3 0,2 6 0,-1 3-2,2 1 0,-1-4-1,1-1 1,-2-2-2,1-7 1,-1-1-2,-2-8 0,2-1-3,-2-15-3,1 14-8,-1-14-22,0 0 1,5-14 0,-3-4-1</inkml:trace>
  <inkml:trace contextRef="#ctx0" brushRef="#br0" timeOffset="89951.9942">23288 12061 35,'-5'15'27,"5"-15"5,-6 15-2,1-2-10,1 2-8,4 9-1,-5 0 1,5 7-3,-4-1-3,5 3-2,-3-4-1,3-1-1,-1-6-1,1-4 0,-1-4-1,0-14-1,1 16-1,-1-16-1,0 0-4,-1-10-6,4-2-13,0-2-7,-3-8-1,3 0 1,-5-13 0</inkml:trace>
  <inkml:trace contextRef="#ctx0" brushRef="#br0" timeOffset="90559.055">23144 11514 18,'-21'-19'21,"21"19"2,-19-12-4,19 12-5,-14-6-2,14 6 0,-11 2-1,2 2-1,2 7-1,-1 0 0,1 7-2,-3 1 1,2 4-2,0 1-2,1 4 1,1 0-2,4 1 0,2-2-1,3 0 1,1-5-1,3-3 0,1-4 0,4-2 0,0-5 0,3-2-1,1-4 1,1-3 0,3-4-1,0-1-1,-1-4 1,0-3-1,0-2 1,-4-4-1,-3-2 0,-1-1 0,-5 0 0,-3-1 0,-3 0 1,-3 1-1,-4 1 0,-3 1 0,-4 1 0,0 3 0,-2 2 1,0 4-2,-1 0 1,2 4-1,1 4 0,-1 1-3,7 6-2,-3-2-5,11-3-20,-2 21-3,5-8-1,8 6-1</inkml:trace>
  <inkml:trace contextRef="#ctx0" brushRef="#br0" timeOffset="91169.116">23603 12898 6,'0'0'25,"-10"3"2,10-3 5,0 0-9,0 0-3,0 0 0,-5-11-1,5 11-4,0 0-2,21-4-3,-12 1-2,8 3-2,1-1-2,2 1-1,2-1 0,1 2-1,-2 0-1,-1 2-1,-3-2 1,-2 0-2,-4 1 0,-1-3-1,-1 3-3,-9-2-4,13-2-13,-13 2-17,9-10 0,-9 10-1,13-21 2</inkml:trace>
  <inkml:trace contextRef="#ctx0" brushRef="#br0" timeOffset="91620.1611">24158 12680 46,'0'0'30,"2"11"3,-7-1-1,-2 5-16,-7 2-1,5 10-3,-4-3 1,6 9-4,0-3-2,8 4-2,1-5 0,9 1-2,2-9 0,4-2-1,3-6 0,4-3-1,2-6 0,2-3 0,0-4 0,-1-4-1,-1-4 0,1-2 0,-5-4 0,-5-4 0,-5-5 0,-4-2 0,-8-1 1,-7-3-1,-6 3 0,-7 0 1,-5 5-1,-5 3 1,-4 8-1,-2 4 1,0 8-2,1 2 0,5 8-4,1-3-3,13 9-9,0-2-18,7-4-4,10 1 1,8-5-1</inkml:trace>
  <inkml:trace contextRef="#ctx0" brushRef="#br0" timeOffset="91950.1941">24549 12653 78,'0'0'34,"0"0"0,24-39 2,-24 39-18,0 0-8,0 0-1,0 0-3,-15 49-1,15-49-1,-3 66 0,3-24-2,2 1 0,-1 3-2,2-3 0,-1-2 0,1-4-1,-3-37-3,5 56-1,-5-56-4,0 0-11,12 39-18,-12-39 0,0 0 1,0 0-1</inkml:trace>
  <inkml:trace contextRef="#ctx0" brushRef="#br0" timeOffset="92230.2221">24740 12531 82,'0'0'37,"0"0"-1,0 0 2,0 41-23,0-41-6,-1 65-2,2-25 0,-1 9-4,2 0 0,2 1-2,1-2-1,0-4-1,1-3-2,-6-41-1,9 63-3,-9-63-5,0 0-19,11 37-8,-11-37 1,0 0 0</inkml:trace>
  <inkml:trace contextRef="#ctx0" brushRef="#br0" timeOffset="92454.2444">24662 12849 74,'0'0'39,"0"0"0,0 0 0,0 0-9,0 0-20,0 0-4,0 0-1,30-12-3,-30 12 0,36-11-3,-36 11-1,31-7-7,-31 7-22,0 0-10,35-22 2,-35 22-1,0 0 1</inkml:trace>
</inkml:ink>
</file>

<file path=ppt/ink/ink5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16:30.732"/>
    </inkml:context>
    <inkml:brush xml:id="br0">
      <inkml:brushProperty name="width" value="0.05292" units="cm"/>
      <inkml:brushProperty name="height" value="0.05292" units="cm"/>
      <inkml:brushProperty name="color" value="#7030A0"/>
    </inkml:brush>
  </inkml:definitions>
  <inkml:trace contextRef="#ctx0" brushRef="#br0">7711 10930 38,'0'0'23,"-22"5"2,10 0-4,-7-1-5,-2 2-2,-2 4-2,-3-1-2,4 4-1,0 0-1,4 1-2,3 0-1,7 2-1,5-2-2,9 2 1,4-3-1,7 1 0,4-1 0,5 0 0,1-4-1,3-1 1,-4 1-1,-1-1 0,-4-1 0,-4 2 1,-5-1-1,-6 3 1,-7 0 1,-5 3-1,-8 0 1,-2 3 0,-7-1 0,-3 3 0,-4-3-1,1 0 0,2-2-1,2-2-1,6-3-1,2-5-3,9-1-2,8-3-5,-1-15-15,10 2-11,3-10 2,6-3-1,0-7 2</inkml:trace>
  <inkml:trace contextRef="#ctx0" brushRef="#br0" timeOffset="263.0262">7872 10775 78,'0'0'32,"0"0"0,7-10 2,-7 10-12,-2 28-14,1-3-2,4 13-2,-3 8 1,3 10-2,-1 6 0,1 4-1,1-2-3,-2-7-1,2-6-4,-3-11-2,4-6-9,-4-12-11,0-10-6,-1-12-1,0 0 1,0 0 2</inkml:trace>
  <inkml:trace contextRef="#ctx0" brushRef="#br0" timeOffset="481.0481">7821 11152 82,'-9'-9'34,"9"9"0,0 0-3,-6-16-16,15 13-4,0-5-3,5 3-3,4-2-2,1 0-2,5 0-4,0-3-3,5 4-4,-5-5-6,9 4-9,-3 2-4,0-5-5,4 7 0,-4-5 3</inkml:trace>
  <inkml:trace contextRef="#ctx0" brushRef="#br0" timeOffset="820.082">8292 11049 40,'-13'7'27,"-1"11"3,-10-3-2,-1 3-4,0 3-7,-3-3-3,6 5-4,1-6-2,9 3-1,3-6-2,9 0 0,0-14-2,16 15 0,-2-15 0,6-1 0,0-5-1,1-2 0,0-1-1,-1-2 1,-3 2-1,-3 2 1,-3 2-1,-11 5 0,13 2 0,-13-2 0,6 20 0,-5-5-1,1 3 0,1-1 0,3 2-1,1-4-3,4-2-4,-11-13-10,20 0-18,-2-10-1,-1-10 1,4-7-1</inkml:trace>
  <inkml:trace contextRef="#ctx0" brushRef="#br0" timeOffset="1210.1209">8577 10776 98,'-16'11'35,"6"15"0,-3 6 2,-4 9-25,8 10-4,0 4-2,3 9-1,1-2-2,3 0-1,2-7-1,4-7 0,1-8-1,0-8 0,-1-10-1,0-8 1,-4-14-1,9 12 0,-9-12 1,0 0-1,0 0 1,7-14-1,-7 14 1,-1-14-1,1 14 1,-4-15 0,4 15 0,-5-14 0,5 14-1,-4-13 0,4 13-1,-2-12-2,2 12-1,2-12-4,-2 12-6,9-9-12,-9 9-9,14-12 2,-14 12-1,18-13 3</inkml:trace>
  <inkml:trace contextRef="#ctx0" brushRef="#br0" timeOffset="1789.1789">8494 11346 63,'0'0'29,"-11"-6"0,11 6 0,6-14-16,-1 1-3,6 2-2,0-3-2,9 4 1,0 2-2,5 6 0,1 3 1,3 6-1,-2 3-1,0 7-1,-4 0-1,-5 3 1,-5 0-1,-5 0-1,-8 0 1,-6-2-2,-8-2 1,-3-2 0,-7-9 0,-1 0-1,-3-5 0,2-5-1,1-4-1,2-5-2,7-2-3,1-9-4,11 3-15,5-4-10,3-8 1,8 1 0,3-9 2</inkml:trace>
  <inkml:trace contextRef="#ctx0" brushRef="#br0" timeOffset="2010.201">8771 10835 85,'11'-14'34,"1"17"0,-5 9-1,-4 10-15,4 15-7,-6 5-5,1 11-3,-2 4-2,1 5-1,1-1-3,-1-5-2,6-4-5,-3-11-5,4-4-11,3-9-2,0-9-5,3-4 0,-2-10 1,4 1 4</inkml:trace>
  <inkml:trace contextRef="#ctx0" brushRef="#br0" timeOffset="2324.2324">8976 11421 72,'15'2'34,"-2"-3"-2,2 0-3,5 2-7,-3-7-6,8 2-4,-3-5-4,1 0-3,-4-4-1,-1-2-1,-6-3-1,-3 0-2,-7-2 1,-8 0-1,-6 0 0,-4 1 0,-3 7 0,-2 3 0,-3 9 0,2 6 1,1 8 1,7 7 0,4 5 1,7 3-1,7 5 1,9 0-1,8-3-2,8-1 0,6-5 0,4-5 0,4-2-6,-4-11-7,-2-6-25,-6-5-1,-13-7 1,-12-5 0</inkml:trace>
  <inkml:trace contextRef="#ctx0" brushRef="#br0" timeOffset="3557.3557">4899 10978 48,'0'0'27,"0"0"2,-10 7-2,10-7-7,2 21-5,-2-4-2,3 8-3,-3 4-2,3 8-2,-3 0-1,2 3-1,-2-4-2,-1-2 0,-1-7 0,1-4 0,-2-8-1,2-3 1,1-12 0,0 0-1,-9 1 1,9-1-1,-4-20 0,4 4-1,0-6 1,2-2-1,2-3 0,2 2 0,1 0 0,2 4 0,1 5 0,2 5 0,1 9 0,1 7 0,2 8 0,-1 8 1,2 4 0,-2 7-1,0 0 1,-1 0 0,-3-1-1,-1-4 1,-3-7-1,-2-4 1,-5-16-1,4 16 1,-4-16-1,0 0 0,3-20 0,0 3 0,0-5 0,2-7 0,1-5 0,2-4-1,-1-2 1,2 2 0,0 4 1,-1 3-1,-1 7 1,-1 11 0,-6 13 0,13 5 0,-8 12 0,2 11 1,-1 5-2,0 5 2,1 4-2,0 2 0,1-5-2,-1-6-1,2-2-2,-2-11-3,5-2-5,-2-14-9,4-6-13,5-4-1,-2-10 2,5-2-1</inkml:trace>
  <inkml:trace contextRef="#ctx0" brushRef="#br0" timeOffset="3879.3879">5459 11160 47,'0'0'28,"0"0"4,0 20 0,-6 4-5,-1-2-8,5 9-6,-2-3-1,7 4-3,0-8-2,8 0-2,4-9-1,5-6-1,2-5-1,4-6 0,0-6-1,-1-3 0,-1-6 0,-4-1-1,-4-3 1,-7-3-1,-4 0 0,-8-1 1,-5 4-1,-9 1-1,-4 6 1,-7 0-1,0 7-1,-2 2-3,5 9-4,-1-5-8,9 7-9,3 0-10,14-6 0,-9 3 0,9-3 2</inkml:trace>
  <inkml:trace contextRef="#ctx0" brushRef="#br0" timeOffset="4218.4218">5721 11105 89,'40'4'34,"-4"1"1,-2 8 1,-1 9-17,-8 1-8,1 9-3,-6-2-3,-2 5-1,-6-6-2,-2 0 0,-4-7-1,-2-5 1,-2-7-1,-2-10 1,0 0 2,0 0-4,1-10 0,0-4 0,1-6 0,0-6 0,1-4 0,0-5 0,3 0 0,-2-1-2,3 4-5,-2-1-3,6 11-1,-4-1-3,6 12-5,-3 2-7,4 6-8,1 7 0,-1 0 2,2 6 2</inkml:trace>
  <inkml:trace contextRef="#ctx0" brushRef="#br0" timeOffset="4602.4602">6252 11190 64,'11'11'33,"-1"-4"1,1 0-3,1 1-6,-3-8-8,6 5-4,-4-10-4,3 4-2,-1-6-2,1-2-2,1-3-1,0-2-1,-4-3 0,-1-1 0,-3-3 0,-4 1-1,-4 0 1,-3 4-2,-6 2 1,-3 5 0,-1 8 0,-4 6 0,-2 11 0,2 7 0,1 9 1,0 4 0,5 3 1,4 3 0,5-1 0,8 0-2,8-2 0,8-6 0,7-6 0,8-4 0,8-7 0,5-9 0,8-2-16,3-12-22,2-12-2,2-6 2,3-12-2</inkml:trace>
  <inkml:trace contextRef="#ctx0" brushRef="#br0" timeOffset="17620.7619">6539 8309 11,'-11'24'16,"-1"-10"-2,4 10 1,-9-3-2,2 5 0,-4-1 0,1-1-3,0 0-1,0-4-1,-2-3-1,2-4-2,-1-3 0,1-5 0,0-1-1,1-4 0,0-4-1,2-3 0,1 0 1,1-7-1,4 1 0,0-4 1,4-2-2,0 2 0,3-2 0,1 0-1,2 3 1,2 0-1,0 3 0,1 2-1,-4 11 1,11-15-1,-11 15-1,12-3 1,-3 6 0,1 8-1,1 3 1,3 5-1,1 6 1,2 3-1,2 2 1,2 2 0,1-3 0,1-1 0,-1-3 0,1-4 0,1-5 0,-2-3-1,0-4-1,-3-1-4,-3-4-6,-1-4-11,3 3-5,-8-9-1,3 4 0</inkml:trace>
  <inkml:trace contextRef="#ctx0" brushRef="#br0" timeOffset="66134.9274">13891 1673 16,'10'-12'17,"-10"12"-2,0 0 2,10-14-2,-10 14-1,0 0-2,0 0-1,0 0-1,5-12-2,-5 12 0,0 0-1,0 0-1,0 0-1,0 0-1,0 0-1,0 0 1,-17 16-2,7-6-1,-5 6 1,-2 4-3,-6 4 2,-3 2-1,-4 2 3,-1 4-3,-2-1 3,0 4-3,-1-3 3,1 1-1,1-3 0,4 0 0,2-3-1,2-1 0,4-5 0,2-2 0,1-4-1,3-4 0,3-1 0,1-2 1,1-2-2,9-6 1,-9 7-3,9-7-2,0 0-4,0 0-9,0 0-13,0 0-1,3-17 0,7 5 1</inkml:trace>
  <inkml:trace contextRef="#ctx0" brushRef="#br0" timeOffset="66697.0399">13903 1559 17,'0'0'21,"0"0"2,-3-10 2,3 10-11,0 0 0,0 0-2,0 0-2,0 0-3,0 0 0,8 15-2,2-2 0,3 2 0,6 5 1,5 7-1,10 4-2,5 1 2,8 3-2,4-1 0,4 1-2,-1-3 1,3 1-2,-5-7 1,-3-2 0,-6-1-1,-6-5 1,-7-1-1,-8-7-1,-4 1-3,-7-8-2,0 5-8,-11-8-16,0 0-1,0 0-2,-11-14 2</inkml:trace>
  <inkml:trace contextRef="#ctx0" brushRef="#br0" timeOffset="67502.2009">13400 2199 17,'0'0'22,"0"0"0,0 0-5,0 0 0,0 0-4,0 0-4,0 0 0,-3 18-2,5 7 0,-2 6-2,2 11 1,-2 6 0,1 13 0,-1 4-1,2 4 0,-2-4-3,1-2 0,-1-5 0,1-3 0,0-11-1,0-6 1,0-10 0,0-6 0,-1-6 0,1-4 0,-1-12-1,0 12 0,0-12 1,0 0 0,0 0-1,0 0 1,0 0 0,0 0 0,0 0-1,0 0 1,9 6-1,-9-6-1,16 8 1,-2-1-1,6 2 0,8 3-1,6 2 2,7 2-2,5 3 2,6 2-2,4-1 1,2 2 0,-1 2 1,-2 1-1,-3 1-1,-6-2 1,-5-2 0,-7-2 0,-6-1 0,-6-4-2,-4-1-1,-8-8-1,2 1-5,-12-7-12,9-11-13,-2 0 1,-1-10-1,3-5 2</inkml:trace>
  <inkml:trace contextRef="#ctx0" brushRef="#br0" timeOffset="68292.3589">14575 2065 11,'-11'-8'21,"11"8"2,0 0-3,0 0-5,0 0-1,0 0-3,0 0-3,-1 13-1,3 5-1,-1 7-1,3 16 2,-2 5-1,2 17-1,1 7 1,2 11 0,-2-1-1,3 1-2,-2-6-1,0-8-1,1-8 0,0-9 1,-2-10 0,1-9 0,-2-9-1,-1-4 1,0-8-1,-3-10 0,2 12 0,-2-12 0,0 0 1,0 0-1,0 0 1,0 0 0,0 0 0,0 0-1,0 0 1,0 0-1,-7 14-1,7-14 1,-19 21 0,4-3-2,-5 5 2,-6 7-1,-8 9 1,-4 4-1,-6 3 1,-2 0-1,0 1 0,0-3 1,4-5-1,5-8 1,8-7-2,6-8 0,8-9-3,4-13-3,9-4-8,1-13-20,3-12 1,2-5-1,-1-12 1</inkml:trace>
  <inkml:trace contextRef="#ctx0" brushRef="#br0" timeOffset="68765.4534">13592 2296 12,'0'0'24,"-10"9"3,10-9 2,0 0-9,0 0-2,0 0 1,3-21-4,-3 21-2,16-30-5,-2 11-1,6-8-3,6-1-1,1-3-1,5-1 0,0 2-1,0 1-1,-3 4 0,-4 4-1,-4 10-3,-9-2-3,2 14-5,-14-1-8,9 11-9,-9 7-4,-4 4 0,-1 9 2</inkml:trace>
  <inkml:trace contextRef="#ctx0" brushRef="#br0" timeOffset="69134.5273">13631 2769 12,'-4'18'22,"6"3"2,-3-8 0,5-2-7,0 0-2,-4-11 1,11 17-2,-11-17-1,20 12-2,-6-11 0,6 2-2,2-4-1,7 3-2,0-3-2,2 2-1,-1-1-1,-1 2-1,-2 0-1,-2 0 1,-5 2-3,-3-3 0,-1 1-3,-3-5-4,5 2-8,-2-8-14,0-3-2,5-4-2,-1-6 3</inkml:trace>
  <inkml:trace contextRef="#ctx0" brushRef="#br0" timeOffset="69405.5815">14272 2402 34,'0'0'26,"-5"11"1,8 4 1,-2 5-13,1 2-5,4 8 0,-1 2-1,2 5-2,-1-1-2,4-1-1,-3-3-3,2-6-2,-1-7-2,0-8-5,2-4-7,0-8-11,-1-11-3,5-3-2,-2-11 2</inkml:trace>
  <inkml:trace contextRef="#ctx0" brushRef="#br0" timeOffset="69744.6493">14548 2115 13,'0'0'23,"-5"-19"1,5 19 3,0 0-10,5-19 1,-5 19-2,9-24-3,1 13-3,0-10 0,9 4-2,0-5-2,8 5-1,-1-6-1,5 6-1,-2-1 0,0 4-2,-3 1 0,-4 2-1,-3 1-2,-4-2-2,-1 3-5,-8-6-8,4 1-17,0-3 2,1-2-2,2 0 3</inkml:trace>
  <inkml:trace contextRef="#ctx0" brushRef="#br0" timeOffset="70118.7241">15217 1562 17,'0'0'19,"-4"-12"1,4 12 2,-16-5-9,5 3-3,-2 1 2,-4 1-2,2 3-1,-2 2 0,2 6-2,-1-1-1,5 8 1,-1 0-1,6 10 1,0-1-2,6 5-1,3-3 1,5 2-3,0-3 2,6-2-3,0-4 1,0-5-2,-1-6 0,0-3 0,-1-3-3,-2-7-1,2-2-6,-6-10-8,4 0-8,0-8-6,-1-6-1,0-3 4</inkml:trace>
  <inkml:trace contextRef="#ctx0" brushRef="#br0" timeOffset="70495.7994">15217 938 23,'0'0'22,"0"0"0,0 0 6,0 0-12,0 0-3,-16 14-1,14 15-4,2 2 0,-2 9-4,2-1 2,-2 6-4,1-7 0,-1 1-3,0-7 2,-1-5-1,0-9 0,1-3-2,2-15-2,-3 12-5,3-12-4,0 0-8,8-22-8,-3 3 1,5-5 0</inkml:trace>
  <inkml:trace contextRef="#ctx0" brushRef="#br0" timeOffset="70765.8535">15331 828 14,'14'-42'19,"-14"42"3,0 0 4,0 0-9,0 0-1,-4 35-4,4-35-1,-7 49-2,7-49-1,-7 57-2,5-28-4,0-6 1,2 3-3,0-7 2,1-2-5,-1-17 0,4 13-7,-4-13-5,0 0-11,0 0-2,0 0 2,18-48-2</inkml:trace>
  <inkml:trace contextRef="#ctx0" brushRef="#br0" timeOffset="71209.9422">15312 474 10,'-30'-34'24,"30"34"-1,0 0 2,0 0-10,-31-15-3,31 15 1,0 0-5,0 0-4,0 0-1,-28 44 1,28-44-2,-5 39-1,5-39-1,5 43 3,-5-43-1,18 38 1,-18-38 0,0 0 0,45 37 1,-45-37-1,39 4 0,-39-4 1,39-10-1,-39 10 0,32-21-1,-32 21 1,0 0-1,28-43 0,-28 43-1,0 0 0,-14-42-1,14 42 0,0 0-1,-46-23-2,46 23-3,-41 4-6,41-4-6,-33 23-11,33-23 0,-23 45-1,23-45 1</inkml:trace>
  <inkml:trace contextRef="#ctx0" brushRef="#br0" timeOffset="71789.0581">15304 1634 22,'0'0'23,"0"0"1,0 0 0,0 0-7,0 0-1,17 8-2,-8-4-3,8 3-3,-3 3-2,7 1-3,-2 3 1,3 3-3,-3-1 1,1 1-2,-4-2 1,-1 0-2,-4-5 1,-1 0 0,-10-10-2,13 10-3,-13-10-5,0 0-9,11-7-10,-11 7-1,15-26 0,-3 11 3</inkml:trace>
  <inkml:trace contextRef="#ctx0" brushRef="#br0" timeOffset="72062.1127">15763 1514 21,'-1'13'24,"4"10"1,-6-1 2,2 9-10,-1 6-6,0 2 2,1 3-6,0-3-2,2 1-4,0-3 2,2-2-4,-1-6 2,1-5-1,0-2-2,-1-9-2,2 1-7,-4-14-7,0 0-9,10-8-1,-6-11 1,5 3 0</inkml:trace>
  <inkml:trace contextRef="#ctx0" brushRef="#br0" timeOffset="72338.1679">15932 1524 25,'0'0'23,"8"20"3,-12-5 0,1 11-12,1 6-3,-1 2 0,0 4-5,-1 1-1,2-1-4,-1-1 1,2 0-3,1-5 1,0-5 0,1 2-1,0-9-1,2 4-4,-3-10-4,2 1-6,1-2-10,-3-13-2,0 0 2,-3-13 0</inkml:trace>
  <inkml:trace contextRef="#ctx0" brushRef="#br0" timeOffset="72572.2147">15775 1766 39,'-6'12'28,"6"-12"1,9 9 0,-1-9-18,7 5-2,-1-5 1,3 1-5,-1 0-5,-2-2-10,-1-3-18,1 3-1,-14 1-1,18-17 0</inkml:trace>
  <inkml:trace contextRef="#ctx0" brushRef="#br0" timeOffset="81199.9399">18812 2061 13,'2'-11'13,"-2"11"-1,0 0-1,0 0 0,2-13 0,-2 13-1,0 0 1,1-13-2,-1 13 0,0 0-2,0 0 1,-1-13-2,1 13 1,0 0-2,0 0 0,0 0-1,0 0-1,0 0-1,-15 11-1,3-1 0,-4 9 1,-7 1-1,-5 8 0,-7 0 1,-6 6 0,-6-2 2,-1 1 1,-2-1-2,3-1-1,0-5 0,3-2 0,2-4-1,5 0 0,3-5-1,5 0-2,4-5 2,2-2 0,4-1 0,5-4-3,14-3-1,-15 4-1,15-4-8,0 0-9,19-13-9,2 5 0,2-10 1,8 2 4</inkml:trace>
  <inkml:trace contextRef="#ctx0" brushRef="#br0" timeOffset="81802.0603">18733 2007 9,'0'0'16,"5"-16"-1,-5 16-1,0 0-2,0 0-2,0 0 1,9-7-3,-9 7-1,9 6-1,1 6 1,1 0-1,5 11 1,2 0 0,8 11-1,3 0 1,7 7 0,1 0-2,5 2-1,0-5-1,3 1 0,-4-6-1,-1-4-1,-5-4 0,-4-4-3,-4-5 2,-6-5 0,-4-3-2,-7-3-4,0 0-3,-10-5-10,0 0-10,0 0-1,0 0 0,-2-12 1</inkml:trace>
  <inkml:trace contextRef="#ctx0" brushRef="#br0" timeOffset="82764.2527">18143 2504 13,'0'0'16,"0"0"0,-8-4-1,8 4-2,0 0 0,0 0-3,0 0-2,0 0-2,0 0-2,0 0 1,-2 21 1,5-1-1,-1 6 0,1 10 1,0 6 1,3 11 0,0 0-2,0 10 1,0-2 0,1 4-3,-3-6 1,4-2-2,-3-6 1,2-4-1,-2-6 0,1-6-1,-2-7 0,0-5 0,0-6 0,-1-5 0,-3-12-1,4 14 1,-4-14 0,0 0-1,0 0 1,0 0 0,0 0 0,0 0 0,0 0 0,0 0 1,0 0-1,0 0 0,0 0 0,9 2 0,-9-2-1,9-3 1,-9 3-1,17-1 1,-4 0-1,2 1 0,5 1 0,4 0 0,6 2 0,3 2 0,5 4 0,4 0 0,3 3-1,5 2 1,3 3 0,0 2 0,-1-1 0,-2 0 0,-3-1 0,-2 0 0,-5-3 0,-7-2 0,-8-3 0,-6-3-1,-5-2-2,-5-5-2,-9 1-5,0 0-8,6-18-16,-6 3 0,-1-6 0,3-3 1</inkml:trace>
  <inkml:trace contextRef="#ctx0" brushRef="#br0" timeOffset="83599.4197">19305 2615 11,'-1'-15'5,"1"15"1,-3-14 1,3 14 0,-2-13 0,2 13 0,-2-12 1,2 12 1,-2-10 0,2 10 2,0 0-1,-1-11-2,1 11 0,0 0-1,0 0-2,0 0-2,0 0 1,-2 21-1,1 1 0,0 9 0,0 9 1,0 7 0,1 7 0,-1 4 1,3 4-1,-1-6 0,2-1-2,-1-8 2,2-7-2,-1-5-1,1-4 0,-1-8 0,1-4 0,-2-5-1,0-2 0,-2-12 0,1 14 1,-1-14-1,0 0 0,0 0 1,0 0 0,0 0 0,0 0 0,-4 10 0,4-10 0,-15 14 0,4-2 0,-6 4 0,-5 6 0,-6 4 0,-2 4 0,-4 2 0,0 0 0,-2 0 0,1-2-1,2-3 1,5-3 0,3-6-1,6-5-1,3-2 0,5-6-2,11-5-3,-9-4-6,14-7-12,5-5-8,3-12 0,7-4 0,0-12 1</inkml:trace>
  <inkml:trace contextRef="#ctx0" brushRef="#br0" timeOffset="84200.5399">19272 2517 26,'-10'-6'20,"10"6"1,0 0 0,0 0-3,0 0-3,0 0-1,7-11-3,-2 1-2,6 2-1,2-8-1,6 1-3,2-6 0,6-1 0,4-5-2,4 2 1,0-2-1,0 2 0,-3 2-1,-1 3 0,-6 3-1,-4 5 1,-6 2-1,-4 3 0,-11 7 0,10-5-1,-10 5-1,0 0-4,0 0-11,0 0-15,11-20 0,-4 9-2,1-6 2</inkml:trace>
  <inkml:trace contextRef="#ctx0" brushRef="#br0" timeOffset="84998.6995">19874 1951 27,'0'0'15,"0"0"0,-11-5-2,11 5-3,0 0 0,-10-6-2,10 6-2,-11-3-1,11 3 1,-17 0-1,17 0 0,-19 8 1,9 0-2,-3 4 1,3 5-1,-1 2 1,2 5-1,0 1 1,5 4-1,1-5 0,5 6 2,2-6-3,4 2 1,3-5-1,3-1-1,1-3 1,3-2-2,-1-2 1,3-3-2,-1-2 0,1-5-3,-1-2-1,-2-5-3,2-1-8,-4-7-9,-2-3-8,1-3-1,-5-8 3</inkml:trace>
  <inkml:trace contextRef="#ctx0" brushRef="#br0" timeOffset="85448.7895">19760 1400 20,'0'0'21,"-2"-11"1,2 11 1,0 0-14,0 0 3,2 14-4,-3-1-1,1 7-1,0 2 0,0 6-2,-1 2 2,2 3-1,-1 0-2,1-3-1,0 0 0,1-4-3,-1-3 2,0-2-2,1-4 1,-2-4-3,1-2 0,-1-11-6,0 0-5,0 0-10,10-14-4,-3 1 3,-3-8-2</inkml:trace>
  <inkml:trace contextRef="#ctx0" brushRef="#br0" timeOffset="85750.8499">19929 1347 2,'0'0'18,"0"0"1,0 0 1,0 0-10,-5 11 0,4 4 1,-1 1-3,0 6 1,1 2-2,0 2-2,2 4-1,-1-4-1,1 0-1,0-4-1,1-4 0,0-3-1,-1-3 0,-1-12-3,2 13-2,-2-13-11,0 0-8,0 0 1,8-16 0,-9-4-1</inkml:trace>
  <inkml:trace contextRef="#ctx0" brushRef="#br0" timeOffset="86540.0077">19766 832 7,'0'0'9,"0"0"-1,0 0 0,0 0-2,0 0 1,0 0-2,0 0-1,-31-10 2,31 10-1,0 0 0,0 0 0,0 0 0,0 0 2,0 0-1,-32 39 1,32-39 2,0 0-1,-12 58 0,13-34 1,0 7-4,4-3 2,0 4-4,4-5 3,0 1-5,5-6 2,-1-1-2,3-6 2,0-4 0,0-3 1,1-7-1,1-2-1,-1-6 0,-1-3-1,0-7 1,-1-3-1,-15 20 0,25-42 0,-25 42 2,16-49-4,-16 49 2,6-46-3,-6 46 3,-6-41-3,6 41 3,-17-39-4,17 39 1,-30-27 2,30 27-1,-35-14 1,35 14-1,-35 0 0,35 0-2,-31 11-3,31-11-5,0 0-5,-22 42-12,24-15-1,3 3-2,6 5 3</inkml:trace>
  <inkml:trace contextRef="#ctx0" brushRef="#br0" timeOffset="87096.1189">20023 2217 13,'0'0'18,"0"0"-1,0 0-2,0 0-1,0 0-1,0 0-2,0 0-2,0 0-2,9 8-1,0-2 1,1-3-1,5 5 1,0-2-1,7 5 0,0-1-1,3 1-1,-1 0-1,1 0 1,-3-1-2,-2 1-2,-4-2 1,-3-2-1,-3-2-2,-10-5-2,11 6-5,-11-6-4,0 0-15,14-6-1,-14 6-1,14-15 0</inkml:trace>
  <inkml:trace contextRef="#ctx0" brushRef="#br0" timeOffset="87421.1839">20571 2203 14,'0'0'21,"-1"28"1,0-11-7,2 7 0,1 2-2,1 5-3,0 4-2,0-1-3,0 3-1,1-3-2,-1 1-1,0-5 0,0-3-3,-1-4-3,-1-4-4,1-6-7,3-1-9,-5-12 1,0 0 0,8-12-1</inkml:trace>
  <inkml:trace contextRef="#ctx0" brushRef="#br0" timeOffset="87707.2411">20759 2189 18,'-5'11'20,"5"16"2,-4 1-8,2 5 0,0 3-2,0 3-4,2 1-1,0 0-2,2 0-1,1-6-3,1-3 0,1-3-4,-2-6-2,1-2-5,1-3-8,-5-17-6,4 12 0,-4-12 0</inkml:trace>
  <inkml:trace contextRef="#ctx0" brushRef="#br0" timeOffset="88015.3027">20604 2463 24,'0'0'24,"11"10"2,-11-10-3,11-1-9,0 4 0,3-5-2,4 5-3,0-3-2,3 2-3,-1-2-4,-2-2-7,2-2-20,-1 3-1,-6-8-1,2 1 0</inkml:trace>
  <inkml:trace contextRef="#ctx0" brushRef="#br0" timeOffset="122867.2717">13301 4027 7,'-10'-1'14,"10"1"-1,0 0 0,0 0-2,0 0-1,-11-7-2,11 7-1,-14-6 0,4 4-2,-1-1 0,-3 2-1,-1 1 1,-4 3 1,-1 0 0,-2 4 0,1 1 0,-2 6 0,0 0-1,4 6 0,-2-2-1,4 4-1,3-2-1,3 1 0,5-3 0,4-1 1,4-3-1,4-3 1,4-2 0,6-4-1,0-2 0,4-4 0,-1-4-1,3-2 1,-2-4-1,-1 0-1,0-4 1,-4-3-1,0 1 1,-3-5-1,-4 0 0,0-3 0,-3-2 0,-1-4 0,-2-1 0,-1-3 0,-2 0 1,-2 1-1,1 0 0,-2 7 0,1 0 1,-1 9-1,0 2 1,4 16-1,-6-15 1,6 15-1,0 0 0,-6 13 0,5 2 0,0 6 0,2 7 0,1 5 0,1 7-1,1 2 2,1 2-2,1-2 1,1-1-2,-1-6 0,3-3-3,-2-8-2,2-3-5,-1-7-6,2-8-10,2 0-3,-1-10 2,4 1 1</inkml:trace>
  <inkml:trace contextRef="#ctx0" brushRef="#br0" timeOffset="123221.3424">13427 3989 4,'3'15'19,"-3"-15"0,-3 23 2,2-9-9,2 1 2,-1 0-1,3-1-3,0 0-1,-3-14 0,12 19-1,-12-19 0,16 11 0,-16-11-1,14 1 0,-14-1-1,14-7 0,-14 7-2,9-17 0,-8 6-1,0-2-1,-4-1-1,0-1 0,-3 1-1,-1 0-1,0 3-1,7 11-3,-12-15-3,12 15-8,-9-8-4,9 8-11,0 0-1,12 3 1,-12-3 2</inkml:trace>
  <inkml:trace contextRef="#ctx0" brushRef="#br0" timeOffset="123672.4327">13647 4060 24,'11'21'21,"-11"-21"1,8 13 1,-8-13-12,12 5-1,-12-5 0,13-4-2,-13 4 0,14-10 0,-14 10-1,12-17 0,-12 17-3,6-20 0,-6 20 0,-1-21-1,1 21-2,-7-19 0,7 19-1,-13-12 0,4 8 1,-1 3-1,0 3-1,-2 3 1,1 2 0,0 3 0,1 2 1,0 3-1,3 2 0,3-1 0,1 3 1,3-3-1,4 1 1,1-1-1,4-1 1,1-2-1,2-2 1,2-1-2,-1-4-1,3-1-2,-2-5-5,2 0-3,-1-4-4,3-2-5,-1 0-6,-1-8-3,4 4 3,-5-9 1</inkml:trace>
  <inkml:trace contextRef="#ctx0" brushRef="#br0" timeOffset="123967.4917">13909 4018 9,'0'0'21,"0"0"2,-10 6 2,2-2-7,8-4-3,-17 18-2,9-8-3,2 3-2,2-2-2,3 3-1,2-4-2,4 2 0,-5-12 0,20 20-1,-8-13 0,0 1 0,-1-1 0,-1-1-2,-10-6 1,11 11-1,-11-11 0,-1 13 0,1-13-1,-13 11-4,13-11-5,-16 10-10,5-10-8,11 0-2,0 0 2,1-13-1</inkml:trace>
  <inkml:trace contextRef="#ctx0" brushRef="#br0" timeOffset="124439.5861">14234 3996 33,'-1'15'22,"-5"-4"1,6 6-4,-1 3-9,0 1-1,2 4 1,-1-3-1,1 2-2,0-7-2,2 0-1,-2-6-1,-1-11-1,2 13-1,-2-13 2,0 0 0,0 0 0,0 0 1,6-10-2,-6 10 1,10-19-1,-4 6 0,3 2-2,1-2 0,1 3 1,-3 2-1,2 3 0,-10 5-1,17 4 1,-17-4 0,10 18 0,-6-6 0,-1 1-1,1 0-3,-2-1-7,2-2-6,1 1-12,-5-11 0,14 4-1,-4-9 0</inkml:trace>
  <inkml:trace contextRef="#ctx0" brushRef="#br0" timeOffset="124778.6539">14516 4084 44,'-5'24'27,"-4"-7"1,5 2-1,1 1-15,1-6-1,6 0 0,-4-14-4,19 11-1,-1-13-2,2 0-1,0-5-1,3 0 1,-4-4-1,0 1-1,-7-1 1,-2 1-1,-7-1 0,-3 11 0,-7-16-1,-3 10 0,-5 2 0,-4 3-1,1 2-1,-2 1-4,4 5-4,-2-5-8,7-2-10,11 0-3,0 0-1,6-11 1</inkml:trace>
  <inkml:trace contextRef="#ctx0" brushRef="#br0" timeOffset="125040.7063">14787 3706 33,'0'0'25,"-4"12"0,3 6 2,-1 7-16,0 8 0,2 4-1,0 7-3,3 4-3,0 1-2,1 0 0,1-3-2,0-4-1,0-5-3,-1-6-3,1-6-5,-2-4-8,-4-9-7,6 1-1,-5-13 2</inkml:trace>
  <inkml:trace contextRef="#ctx0" brushRef="#br0" timeOffset="125260.7503">14729 4020 41,'-13'-10'29,"13"10"3,0 0-1,0 0-9,0 0-11,0 0-1,17-4-2,-5 1-4,2-1-3,2 2-4,-2-4-6,3 0-18,-1 4-4,-6-5 0,2 3-2</inkml:trace>
  <inkml:trace contextRef="#ctx0" brushRef="#br0" timeOffset="126056.9095">15480 3990 6,'0'0'18,"0"0"0,0 0 1,-2 11-9,-4 1 0,-3 3 2,-3 6-3,-3 4-2,-3 3 1,-3 2 0,-4-2 0,2 0-2,-4-3 0,2-7 0,-1-5-2,4-3 0,-2-7 0,4-2 0,1-5 0,5-2-2,1-8 0,4 0-1,3-4 0,2 0 0,3-3 0,4 0 0,-1 1-1,3 2 1,1 3-1,2 3 0,-8 12 0,19-10 0,-7 12 0,2 6 0,1 4 0,4 3 0,1 3 0,2 3 0,1-1 0,-2-1 0,0-1 0,-2-3 0,0-2-1,-6-4-2,3-1-6,-6-4-6,1-3-11,3 1-4,-4-6-1,1 1 1</inkml:trace>
  <inkml:trace contextRef="#ctx0" brushRef="#br0" timeOffset="126500.9983">15625 4170 14,'0'0'23,"0"0"2,0 0 2,0 0-11,0 0 0,0 0-2,15 4-5,-7-4-2,2 3-2,1-2-2,0 0-3,2 0-3,-2-1-5,0-1-9,3 3-10,-14-2-2,21-7 2,-11-2-1</inkml:trace>
  <inkml:trace contextRef="#ctx0" brushRef="#br0" timeOffset="126785.0551">15893 3993 35,'0'0'22,"0"0"2,0 0-3,4 19-12,-3-3 1,1 5-2,0 5-1,1 3-1,-1 3-1,1 3-1,-1-3-2,2 0 0,0-6-1,-1-4-1,1-5-4,-2-5-3,-2-12-7,12 14-12,-12-14-2,11-18 0,-8 0 1</inkml:trace>
  <inkml:trace contextRef="#ctx0" brushRef="#br0" timeOffset="127021.1023">16054 3920 25,'0'0'23,"4"14"2,-7-3 0,2 10-14,1 5-1,0 3-1,1 5-3,0-2-2,2 0-1,0-1-3,1-4-2,1-4-5,0-6-5,0-6-8,4 2-7,-9-13 2,9 7-1</inkml:trace>
  <inkml:trace contextRef="#ctx0" brushRef="#br0" timeOffset="127239.1459">15943 4151 44,'-15'9'29,"15"-9"0,0 0 1,0 0-19,19 6-2,-7-8 1,3 2-4,-1-3-4,0 1-6,0 0-10,0 1-15,-14 1 0,17-7-2,-17 7 2</inkml:trace>
  <inkml:trace contextRef="#ctx0" brushRef="#br0" timeOffset="128133.3247">13664 4744 22,'2'-17'19,"-2"17"-1,-4-10-1,4 10-2,-13-11-2,4 6-1,-3 1-2,-2-1 0,-1 5-2,-2-1 0,1 6-2,-4 2 0,4 5 0,-1 2-2,5 4 0,-1 2-2,6 2 0,1 1 0,5-2-1,6-2 0,2-1-1,6-4-1,1-5-2,6-2-3,-1-6-4,6-1-5,0-3-7,-1-6-7,6 2-2,-5-7 3,4 5 0</inkml:trace>
  <inkml:trace contextRef="#ctx0" brushRef="#br0" timeOffset="128479.3939">13824 4800 15,'0'0'21,"-16"-9"2,6 12-2,-5-1-3,-1 3-5,1 1-2,0 0-2,1 1-2,5-1-1,9-6-2,-11 12 0,11-12-1,7 11 1,1-6 0,1-3 0,5-1 1,-2-1-2,3-1 1,-2-3-1,0 2 0,-2-1 0,-1 0 0,-10 3 0,12-4 0,-12 4-1,0 0-1,0 0 0,0 0 0,0 0-1,0 0-1,9 15 0,-9-15-3,7 11-3,-7-11-7,13 4-12,-1-3-6,-2-6 0,6 1-1</inkml:trace>
  <inkml:trace contextRef="#ctx0" brushRef="#br0" timeOffset="128878.4737">14000 4772 35,'-5'21'27,"-2"-9"1,6 6-1,-4-1-11,0-2-5,2 1-1,-1-4-3,2-2-3,2-10-1,-1 12 1,1-12-1,0 0 0,0 0 0,0 0 0,0 0-1,8-11 0,-8 11-1,10-17 0,-3 6 0,0 1-1,2-1 0,0 2 0,2 2 0,-1 2-1,-1 3 1,0 4 0,0 2 0,-9-4 0,11 13 0,-11-13 0,9 17-1,-9-17 0,7 17-2,-7-17-4,7 10-5,-7-10-5,0 0-6,12 5-8,-12-5 0,14-8 2,-14 8 2</inkml:trace>
  <inkml:trace contextRef="#ctx0" brushRef="#br0" timeOffset="129246.5473">14200 4806 19,'0'0'24,"1"13"1,-1-13 3,-3 19-10,2-6-2,0-1-3,2 2-3,-1-14-4,0 19-1,0-19-2,1 11 1,-1-11-2,0 0 0,0 0 0,0 0-1,0 0 1,11-3 0,-11 3 0,9-12-1,-9 12 0,14-17-1,-5 7 1,-9 10-1,15-15 0,-15 15 0,16-9 0,-16 9 0,13 1 0,-13-1 0,10 9 0,-10-9-1,10 14 0,-10-14-1,10 14-6,-10-14-7,10 5-13,1-2-2,-11-3-1,22-4 0</inkml:trace>
  <inkml:trace contextRef="#ctx0" brushRef="#br0" timeOffset="129562.6105">14485 4817 39,'-10'11'27,"4"8"0,-5-8 1,4 2-14,1 1-3,1-3-1,5-11-2,5 12-4,4-9 1,3-7-2,5 1 1,0-5-1,1-1-1,-1-1 0,-2-1-1,-4 0 1,-3-1-1,-5 2-1,-4-1 0,1 11-1,-17-16-1,4 11-2,-3 0 0,0 5-5,-3-1-12,-1 0-9,9 3-1,-1-6 1,12 4 1</inkml:trace>
  <inkml:trace contextRef="#ctx0" brushRef="#br0" timeOffset="129870.6721">14734 4535 32,'-1'19'24,"-5"-8"2,4 11 2,-2 3-14,0 3-3,3 7 1,-2 0-2,4 5-3,0-3-1,2-1-2,1-3-2,1-4-2,1-3-3,-2-8-5,2-1-5,-3-4-13,-3-13-3,0 0-1,0 0 1</inkml:trace>
  <inkml:trace contextRef="#ctx0" brushRef="#br0" timeOffset="130065.7111">14679 4764 49,'-11'-13'29,"11"13"2,0 0-1,0 0-14,0 0-6,0 0-2,17 1-3,-6-1-5,0-2-5,5 2-9,1-2-11,0-5-5,5 5-1,-3-7 1</inkml:trace>
  <inkml:trace contextRef="#ctx0" brushRef="#br0" timeOffset="130419.7819">15285 4670 38,'-14'13'27,"-4"-9"2,3 7 0,-6 2-13,-1 0-4,4 9 1,-1-1-2,5 6-4,4 0-2,4 4 0,3 2-1,7 2-1,0-2 0,2-2-2,-1-3 0,0-2-1,0-4-1,-2-6-4,0-3-5,-3-13-12,0 0-11,0 0 1,-3-11-1,4-1 1</inkml:trace>
  <inkml:trace contextRef="#ctx0" brushRef="#br0" timeOffset="131044.9068">15057 4842 49,'0'0'28,"-9"0"2,9 0-1,0 0-15,11 2-5,-1-2-1,1-2-2,5-2-4,0 1-2,3-2-1,0 1 0,1-2-1,-2 2-1,-1 0 1,-3 2 0,-2 2 0,-2 3 1,-1 3 0,-9-6 1,11 19 1,-7-7-1,1 3 2,0-1 1,2 0 1,0-2-1,4 0 1,0-5 0,2-2 0,-1-2-1,0-2 1,-3-3-1,-9 2 0,10-10-1,-10 10-1,-3-17 0,-2 6 0,0 0-2,-1-2 0,2 0 0,1 0-1,4 1 0,3 2 0,5 3 1,2 2-1,4 5 1,0 3 0,4 2 0,-2 5 1,1 3-1,-3 1 1,-2 0 0,-2 0 1,-4-3-1,-3 0 1,-4-11 0,2 14 1,-2-14 0,0 0 0,0 0 1,0 0-1,-4-11-1,6 1 0,2-3-1,2-2-1,2 0-2,0-5-4,3 6-7,-1-1-16,1-2-2,2 7-2,-5-4 3</inkml:trace>
  <inkml:trace contextRef="#ctx0" brushRef="#br0" timeOffset="131719.0417">15651 4817 42,'0'0'26,"-2"23"3,2-23-1,-3 19-15,4-5-3,-3-3-2,3 2-2,-1-13-2,-1 16 0,1-16-2,0 11 0,0-11 1,0 0-1,0 0 1,0 0-1,0 0 0,9-17 0,-9 17 0,14-18 0,-6 7-2,1 2 1,0 1-1,0 1 0,-9 7 0,15-5 1,-15 5-1,12 9 0,-12-9 0,10 19 0,-5-7 1,0-1-1,-1 2 0,1-2 1,-5-11-1,10 15 1,-10-15-1,10 4 1,-10-4-1,10-5 1,-10 5-1,12-16 0,-4 4 1,-1-2-1,0-3 0,1 1-1,0 2 2,-2 0-2,0 3 1,-6 11 0,7-11 0,-7 11 1,4 10-1,-3 1 0,1 3 1,1 1-1,2 1 0,1 2 0,3 0-4,-3-7-5,7 2-13,0-4-10,-5-7 0,2 1-2,-10-3 2</inkml:trace>
  <inkml:trace contextRef="#ctx0" brushRef="#br0" timeOffset="132743.1599">14389 5317 66,'-11'17'29,"-2"-6"0,7 2 0,4-3-20,2-10-1,3 14-1,-3-14-1,18 3-1,-4-9-1,2 1 0,1-4-1,1-2-2,-1-3 0,-3 0 0,-4 0-1,-2 0 0,-3 0 1,-4 1-2,-3 3 1,2 10 0,-10-16-1,10 16 1,-15-6-1,5 8 1,0 5-1,-1 5 1,1 2 0,3 4 1,1 2-1,2 1 1,4 0-1,4 0 1,4-1-1,4-3 1,4-5-1,1-3-1,4-4-2,-1-6-2,6-2-3,-3-9-1,3 0-2,-4-6-1,2 1 0,-6-4 0,2 4 1,-6-1 3,-2 3 5,-4 5 1,-8 10 4,7-11 3,-7 11 3,-3 12 2,-2-1 1,3 9-1,-3-1-1,3 4 0,-2-1-2,4 2-2,0-5-2,2-3-1,0-4 0,-2-12-1,6 12 1,-6-12-1,0 0 1,12-5-1,-12 5 0,10-19 0,-3 7-1,2-2 0,0 0 1,0 0-1,1 2 0,-1 4 0,0 2 1,-9 6-1,14 2 1,-14-2-1,11 16 1,-6-4-1,-1-1-1,1 2-1,1 0-2,-6-13-6,13 16-8,-4-12-8,-9-4-6,20-1-2,-9-7 3</inkml:trace>
  <inkml:trace contextRef="#ctx0" brushRef="#br0" timeOffset="133066.1599">14978 5414 48,'0'22'24,"-6"-8"3,8 1-5,-1-1-13,-1-14-1,12 17-1,-2-16-2,4-1 0,1-5 0,3-1-1,-2-2-1,1 1 2,-4-2 0,-1 3-1,-12 6 0,7-16 0,-7 16-1,-11-13-1,-1 7-1,-2 2 0,-3 3-2,-2 0-1,2 5-3,-1-3-5,6 5-7,0-2-6,12-4-8,0 0-1,0 0 1,16-3 1</inkml:trace>
  <inkml:trace contextRef="#ctx0" brushRef="#br0" timeOffset="133277.1599">15230 5280 52,'0'0'28,"-1"11"2,0 6 0,0 1-18,-5 4-2,3 8 0,-1-1-3,3 5-2,0 1-4,1-3-8,4-2-21,3 1-1,-1-9-2,4 0-1</inkml:trace>
  <inkml:trace contextRef="#ctx0" brushRef="#br0" timeOffset="135911.1599">19296 2144 11,'-6'-17'10,"6"17"0,-5-11-1,5 11 0,0 0-1,-5-13 0,5 13 0,0 0 0,-6-11 0,6 11-1,0 0 0,0 0-1,0 0-1,0 0-1,0 0-1,0 0-1,0 0 0,0 0-1,0 0-1,-5 14 1,4-3-1,0 3 0,1 4 1,-1 2-1,2 2 1,0 4-1,1-1 1,0 1 0,1 0-1,0-2 1,-1 1-1,0-4 1,-2-1-1,1-6 0,1 0 0,-2-14 0,0 15 0,0-15 0,0 0-2,1 10-1,-1-10-3,0 0-4,0 0-8,0 0-8,0 0 2,-9-10-1</inkml:trace>
  <inkml:trace contextRef="#ctx0" brushRef="#br0" timeOffset="136558.1599">19139 1583 38,'0'0'22,"0"-14"-4,0 14-1,0 0-3,0 0-4,0 0-2,0 0-1,0 0-3,5 14-1,-1 1-1,0 7-1,0 0-2,1 8 2,-1-1-3,0 1 3,-1-1-3,-1-1 2,-1-3-2,-1-4 2,0-3 1,0-4-1,0-14-1,0 19-2,0-19-4,0 0-6,0 0-11,0 0-2,5-13 0,-5-3 0</inkml:trace>
  <inkml:trace contextRef="#ctx0" brushRef="#br0" timeOffset="136854.1599">19276 1472 8,'10'7'19,"-10"-7"1,-1 24-7,0-3 2,2 5-3,-1 2 0,1 6-5,0-2-4,0 0 1,1-1-5,0-3 2,1-4-3,-1-2 3,-1-3-4,1-6-1,-1 0-3,-1-13-9,3 14-6,-3-14 0,0 0 0</inkml:trace>
  <inkml:trace contextRef="#ctx0" brushRef="#br0" timeOffset="137094.1599">19123 1709 24,'0'0'22,"6"16"4,-6-16-1,19-8-13,-2 7 2,-2-6-4,3 5 0,-4-4-6,1 1-6,1-3-18,2 7-5,-4-5-3,5 4 1</inkml:trace>
  <inkml:trace contextRef="#ctx0" brushRef="#br0" timeOffset="139440.1599">18969 4005 3,'-8'-7'20,"8"7"0,0 0-4,0 0-2,0 0 1,0 10-4,1 4-2,-1 6-2,1 5-2,0 2 0,0 4 0,1 2-2,0-2-1,0-3 0,0-4 0,0-4-1,0-6 1,-1-4-1,-1-10 2,0 0-1,0 0 1,0 0-1,12-3 0,-8-9 0,4 0-1,0-4 0,3 1-1,0-3 1,1 4-2,-3 3 1,0 4 0,-9 7 0,15-2 0,-15 2 0,10 20 1,-6-2-1,-1 0 1,0 5-1,1-1 0,-1 1-1,-1-4-2,3-2-4,-1-3-4,-4-14-8,15 17-8,-15-17-2,16-4 1,-8-8 2</inkml:trace>
  <inkml:trace contextRef="#ctx0" brushRef="#br0" timeOffset="139832.1599">19271 4152 13,'0'0'21,"-18"14"0,9-1-6,-4 0 0,2 4-3,1 1-1,1-1-3,3-2-1,3-1-2,5-3 0,-2-11-1,14 9 0,-4-12-1,5-1-1,0-4 1,2 0-1,-1-4 0,-1 3 0,-2-2 1,-3 3-2,-10 8 2,14-10-2,-14 10 0,0 0 0,0 0 0,4 14-1,-6-3-1,0 0 1,1 3-3,1-4-3,4 1-6,-4-11-13,16 3-3,0-4-2,1-14 2</inkml:trace>
  <inkml:trace contextRef="#ctx0" brushRef="#br0" timeOffset="140119.1599">19563 4101 25,'-6'14'27,"-8"-3"0,7 7 2,-5-2-9,4-2-7,4 3-1,1-6-5,7 1-1,-4-12-2,13 15-1,-13-15-1,15 11 0,-15-11-2,12 7 1,-12-7-1,0 0 0,-2 15 1,2-15-2,-14 13-1,6-8-4,8-5-9,-13 17-10,13-17-5,0 0-1,3-17 1</inkml:trace>
  <inkml:trace contextRef="#ctx0" brushRef="#br0" timeOffset="140644.1599">20171 4017 17,'-13'5'21,"3"12"1,-6 3-7,-3 6 2,-2 4-3,-3 2-2,2 2-2,-1-1-4,0-2 0,3-6-2,4-5 0,4-7 0,2-5-1,10-8 0,-13-3 0,13 3-1,-5-21 0,5 5 1,0-3-3,0-3 2,1-1-2,2-3 1,0 5-1,0 3 1,0 1 0,-1 4 0,-2 13 0,0 0 0,12 7 1,-6 7-1,0 5 0,3 3 1,2 3-1,2 0 1,3 0-1,1-2-2,0-5-5,4-2-11,2-4-14,-3-12 0,5-3-1,-5-12 0</inkml:trace>
  <inkml:trace contextRef="#ctx0" brushRef="#br0" timeOffset="141704.1599">20234 4231 12,'0'0'23,"0"0"1,0 0-4,0 0-3,0 0 0,0 0-4,0 0-3,12 9-3,-3-7-2,1-2-1,3 0-1,-2 1-2,2-2-3,0 0-4,-2-3-7,1-2-8,3 3-7,-5-8 0,6 4 0</inkml:trace>
  <inkml:trace contextRef="#ctx0" brushRef="#br0" timeOffset="141982.1599">20486 4001 28,'0'0'24,"0"0"1,-4 21-2,4-4-12,1 4 0,0 4-2,0 6-1,1 0-4,1 3 1,0-2-3,-1-2 0,2-4-1,-1-4-2,2-5-4,0-3-5,-5-14-9,15 12-8,-15-12-1,14-14 0,-7-5 1</inkml:trace>
  <inkml:trace contextRef="#ctx0" brushRef="#br0" timeOffset="142216.1599">20640 3955 14,'0'0'23,"0"0"2,-2 22 1,-2-1-9,3 3-7,0 7-1,0 1-2,1 3-2,1 1-2,1-4 0,1-3-4,1-4-1,2-4-5,-2-4-7,-4-17-10,10 21-2,-10-21 0,0 0-1</inkml:trace>
  <inkml:trace contextRef="#ctx0" brushRef="#br0" timeOffset="142418.1599">20510 4171 38,'0'0'26,"0"0"2,3 14 0,7-11-18,3-4-2,5 1-1,0-2-4,3-3-6,-1 0-8,3 2-12,-7-6-5,5 6 0,-7-5 1</inkml:trace>
  <inkml:trace contextRef="#ctx0" brushRef="#br0" timeOffset="142660.1599">20977 4284 46,'-10'26'24,"-9"-7"2,1 6-2,-5-2-20,-1-2-4,-1-3-4,4-2-7,4 1-7,3-10-7,14-7 1,0 0 0</inkml:trace>
  <inkml:trace contextRef="#ctx0" brushRef="#br0" timeOffset="143027.1599">21207 4014 11,'0'0'22,"0"0"1,-17 0 1,11 11-8,-5 7-4,-1 5-1,0 5-3,0-2-1,2 6-2,1-2-1,6-4-1,3-1-4,4-8-1,8-3-4,1-8-6,6-7-11,6 1-4,-3-13 0,9 5 0</inkml:trace>
  <inkml:trace contextRef="#ctx0" brushRef="#br0" timeOffset="143366.1599">21362 4090 17,'-13'18'25,"-7"-4"0,6 9 2,-1-2-12,2 2-1,5-3-4,2-1-4,5-4 0,1-15-3,10 15 1,2-15-2,3-2 0,0-5 0,3 0 0,-3-4-1,2 4 0,-4-3 1,-2 4-1,-11 6 0,15-8 0,-15 8-1,0 0 1,0 0-1,0 0 0,3 15 0,-3-15-1,-2 12-2,2-12-4,0 0-7,7 10-15,-7-10 0,19-10-2,-6-5 2</inkml:trace>
  <inkml:trace contextRef="#ctx0" brushRef="#br0" timeOffset="143697.1599">21573 4098 35,'-4'20'26,"-6"-6"3,6 1-5,-2 1-11,1-5-1,2 0-4,3-11-2,0 0-1,0 0-1,0 0-1,13 2 0,-13-2 2,14-9-2,-4 4-1,-10 5 0,17-8-1,-17 8 1,13-4-1,-13 4 0,10 4-1,-10-4 0,0 0 0,12 14 0,-12-14-1,9 9-3,-9-9-6,19 0-9,-2-1-13,0-7 1,6 0-2,1-10 2</inkml:trace>
  <inkml:trace contextRef="#ctx0" brushRef="#br0" timeOffset="144050.1599">22523 3905 29,'-9'-4'25,"-1"9"2,-11-8 2,-5 7-18,1 6 1,-5 2-2,1 11-1,-1 3-2,2 9-1,3 4-1,6 5-1,3 3-2,4 2 0,7-3 0,4 1-1,4-6 0,3-4 0,3-4-3,1-7-1,1-5-4,-4-10-8,-7-11-14,14 7-2,-14-7-2,1-15 3</inkml:trace>
  <inkml:trace contextRef="#ctx0" brushRef="#br0" timeOffset="144622.1599">22110 4167 44,'0'0'26,"14"8"3,-2-6-6,7-4-15,5 5-1,1-4 0,2 3-1,-3 1-2,0 3-1,-3 2-2,-3 3 0,-2 3-1,-3 2 1,-1-1-1,0 2 2,1-4-2,-2-2 2,1-3-1,1-2 1,-4-6-1,1-3 2,-1-2-2,-9 5 0,11-21 0,-7 8 0,0-2-1,-2-1 0,0 1 0,1 3 0,-1 0-1,-2 12 1,12-13-1,-12 13 1,18 2-1,-5 3 1,1 2 0,1 3-1,1 1 1,-5-1 1,0 0-1,-2-3 1,-9-7-1,8 12 2,-8-12-1,0 0 2,0 0-1,0 0-1,4-13 1,-4 13-1,6-20 1,-1 9-2,1-5 0,1 2-2,1 0-1,0-1-2,3 5-7,-3-4-4,2 2-9,2 6-7,-3-4-1,2 6 2</inkml:trace>
  <inkml:trace contextRef="#ctx0" brushRef="#br0" timeOffset="145156.1599">22800 4146 36,'5'20'25,"-5"-5"-1,2 7-5,-2-3-4,-1 0-5,1-1-3,-2-2-2,0-4-2,2-12 0,-5 18-2,5-18 1,0 0 0,0 0 0,0 0 1,0 0-1,0 0 1,0 0-1,8-18 0,-4 8-1,1-2-1,-1 1 1,2 0-1,-6 11 0,11-15 0,-11 15 2,9-7-2,-9 7 1,6 10 0,-6-10 0,6 20 1,-6-20-1,5 21 1,-5-21-1,7 18 1,-7-18-1,0 0 0,10 7 1,-10-7-1,9-11 0,-9 11-1,15-16 1,-6 5-1,1 0 1,-2-1-2,2 0 2,-10 12-1,16-14 0,-16 14 1,10-7-1,-10 7 0,0 0 1,12 12-1,-8 0 0,0-1 1,3 2-3,-7-13-3,17 21-12,-5-9-15,1-9 0,6-1-2,-2-12 1</inkml:trace>
  <inkml:trace contextRef="#ctx0" brushRef="#br0" timeOffset="145960.1599">23414 4174 2,'0'0'22,"-12"4"2,12-4 3,11 11-10,-3-5-1,5 0-1,4-2-3,2 0-3,2-4-1,3 1-3,-1-4-2,0-1-2,-3-3 0,-3-1 0,-4 0 0,-2-2-1,-4-2 1,-4 0-1,-4 1 0,-5-1 0,-3 2 0,-3 3 1,-1 4-1,-4 4 0,0 4 1,0 6 0,0 2 1,5 6-1,1 2 0,5 2 0,4 1 0,5-2 0,5-2 0,3-3-1,5-3-3,1-9-4,6 0-6,0-8-6,2-5-6,2 0-8,-3-7 1,3 2 1</inkml:trace>
  <inkml:trace contextRef="#ctx0" brushRef="#br0" timeOffset="146314.1599">23770 4149 27,'-8'23'26,"0"-10"1,5 5-5,0 3-4,0-2-5,4 1-2,-2-6-5,5 1 1,-4-15-3,6 16 0,-6-16-2,10 3 1,-10-3-1,12-7-1,-12 7 0,13-12 0,-13 12 0,16-14-1,-16 14 1,13-14 0,-13 14 0,10-9-1,-10 9 1,0 0 0,9 3 0,-9-3-1,3 14 1,-3-14-1,4 18 0,-4-18-1,11 14-2,-11-14-9,23 2-5,-6-5-11,1-8-3,7 3-2,0-6 2</inkml:trace>
  <inkml:trace contextRef="#ctx0" brushRef="#br0" timeOffset="146631.1599">24123 4201 28,'-16'13'29,"5"9"1,-3-7 0,3 0-14,5 3 0,6-18-5,6 20-1,7-19-4,5 0-1,2-4-1,5-2-1,-4-2-1,0-1-1,-5 0 1,-5 2-1,-11 6 1,8-12 0,-8 12-1,-11-12 0,1 7 0,-3 0 0,-2 0-2,-1-2-1,2 5-1,0-4-5,14 6-8,-11-6-14,11 6-4,6-16-1,3 2 0</inkml:trace>
  <inkml:trace contextRef="#ctx0" brushRef="#br0" timeOffset="146894.1599">24423 3792 50,'-2'26'29,"0"1"1,2 9 3,-2 6-22,-2 3-2,-2 7 0,6-3-2,-1 2-2,1-3 1,4-4-3,2-6-6,-6-38-12,20 49-17,-20-49 1,0 0-2,23 40 2</inkml:trace>
  <inkml:trace contextRef="#ctx0" brushRef="#br0" timeOffset="149828.1599">21817 2293 2,'0'0'14,"0"0"-1,-8 2-1,8-2-1,-9-1 0,9 1 0,0 0 0,-11 1-1,11-1-1,0 0 1,0 0-1,0 0 0,0 0-2,0 0 0,19 1-2,-2 0 0,5-2-1,6 1 0,4-2-2,6 1 2,0-2-2,1 1-1,-3 0 0,-2-1 0,-4 1-1,-4 1 1,-6 0-1,-5-1 1,-4 2-1,-11 0 0,13 0 1,-13 0-1,0 0 0,0 0 0,0 0 1,0 0-1,0 0 0,0 0 0,0 0-1,0 0 0,0 0-2,0 0-4,0 0-5,8-9-7,-8 9-11,11-12-1,-6 2 1,-5 10 1</inkml:trace>
  <inkml:trace contextRef="#ctx0" brushRef="#br0" timeOffset="150284.1599">22093 2022 13,'0'0'20,"0"0"1,0 0-6,1 14-2,-1-14 1,16 16-2,-3-7-1,4 8-1,3-6 0,4 8-3,-1-5-1,4 5-2,-4-4-1,-1 0 0,-3-2-1,-2 0-1,-5-3 0,-2 0 0,-10-10-1,12 11 0,-12-11 1,0 0-1,0 0 0,0 0 2,0 0-2,0 0 0,0 0 1,8 7-1,-8-7-1,0 0-3,0 0-2,0 0-6,0 0-6,0 0-12,0 0 0,-8 5 0,-2-6 2</inkml:trace>
  <inkml:trace contextRef="#ctx0" brushRef="#br0" timeOffset="150818.1599">21712 2600 16,'0'0'22,"0"0"1,0 0-7,0 0 1,0 0-1,0 0-3,14 7-2,-5-6-3,6 5 0,1-4-3,6 6 0,0-2-2,3 2 0,-1 0-2,2-1 0,-3 0 1,-2-2-2,0 0 1,-6-3-2,-1 1-3,-5-6-2,-1 3-5,-8 0-5,4-11-6,-4 11-4,-7-15-5,7 15 3</inkml:trace>
  <inkml:trace contextRef="#ctx0" brushRef="#br0" timeOffset="151075.1599">21751 2558 17,'-17'0'23,"-4"-5"2,10 6-3,0 0-3,11-1-4,-5 11-2,5-11-2,14 22-3,-4-8-2,5 6 0,-1 0 0,2 3-2,-1-1-3,-1 0 1,0-2-2,-2-1-1,0-3-4,0-5-8,4-7-13,4 2-5,-2-12 0,8 0 0</inkml:trace>
  <inkml:trace contextRef="#ctx0" brushRef="#br0" timeOffset="152397.1599">23087 2075 8,'0'0'14,"0"0"1,0 0-1,0 0-1,0 0-1,0 0 1,0 0-3,0 0-1,0 0-1,0 0-2,0 0-1,0 0 0,-10 7-1,-2 6 1,-5 1-1,-3 6 0,-4 1 0,-1 5-1,-4-3 2,0 4 1,1-6-2,5 0 0,2-3-2,5-6-2,4 0 0,12-12-2,-10 12-6,10-12-7,9-8-9,7 3-9,0-10 2,8 5 0</inkml:trace>
  <inkml:trace contextRef="#ctx0" brushRef="#br0" timeOffset="152833.1599">23107 2108 19,'0'0'16,"0"0"-1,0 0-2,0 0 0,0 0 0,11 11-2,-2-6-1,6 8 0,2-2-1,8 6 0,2-4 1,8 6-3,1-5-1,2 1-3,1-3 0,-1-2 0,-2-3-2,-4-1 0,-4 0-3,-8-6-5,-1 3-5,-10-3-8,-9 0-10,9 2 1,-9-2-1,-13 1 2</inkml:trace>
  <inkml:trace contextRef="#ctx0" brushRef="#br0" timeOffset="153541.1599">22779 2331 2,'0'0'19,"-9"0"-2,9 0 5,0 0-11,0 0-1,0 0 0,-1 11-3,1-11-1,5 18-1,-1 0 0,0 2-2,3 9 2,-1 5-2,2 9 2,-1 2-2,1 3 1,-2 0-2,0 1-1,-2-3 0,1-3 0,-3-6-1,1-4 1,-2-7-1,0-4 1,-1-5-1,0-4 0,0-13 1,0 14 0,0-14-1,0 0 1,0 0 0,0 0 1,0 0-1,8 9 1,-8-9 0,17 7 1,-3 0-1,4 4 1,7 1 0,5 3-2,6 1 2,3 3-1,1-2-1,1 3-1,-3-4 1,-2 0-1,-6-5-1,-6 0 1,-4-4 1,-5-3-4,-3 0-4,-12-4-8,18-9-15,-8 3 0,-1-8-1,6 1 0</inkml:trace>
  <inkml:trace contextRef="#ctx0" brushRef="#br0" timeOffset="154383.1599">23594 2337 18,'2'-12'15,"-2"12"0,0 0-2,0 0 0,0 0-2,0 0-2,0 0-2,0 0 0,0 0-1,0 21-1,1 3 1,-2 1-1,2 11 1,-3 4-1,3 9 0,-2 0 0,4 3-2,-3-5 0,4-1-1,-2-6-1,2-4 1,0-8-2,1-4 1,0-6 0,-1-4-1,-4-14 1,7 16 0,-7-16 0,0 0 0,0 0 1,0 0-1,0 0 1,7 11 0,-7-11-1,0 0 1,0 0 0,0 0 0,0 0 0,0 0-1,0 0 0,0 0 1,0 0-2,0 0 1,0 0-1,0 0 0,-8 7 1,8-7-1,-19 18 0,4-1 1,-7 1-1,-2 6 1,-5 1 1,-3 5-1,-2-1 1,1 2-1,2-4-1,4-2 0,5-3 1,3-3-2,5-4-1,3-7-2,11-8-6,0 0-15,0 0-8,6-18 0,3-3-1,6-1 1</inkml:trace>
  <inkml:trace contextRef="#ctx0" brushRef="#br0" timeOffset="155428.1599">23572 2329 9,'0'0'13,"0"0"0,0 0-1,0 0 0,0 0-1,0 0 0,0 0-1,0 0-1,0 0-1,0 0 0,0 0-1,0 0 1,0 0-1,0 0-1,0 0-1,0 0 1,0 0-2,0 0 2,6-13-3,-6 13 1,18-16-2,-3 5-1,5-6 1,4 0-1,2-3 0,5 0-2,-2-2 1,3 2 1,-3-1 2,-2 3-1,-4 0 0,-2 4-1,-5 1 1,-1 4-1,-4 2 1,-3 1-1,-8 6-1,0 0 0,9-6 0,-9 6 0,0 0-2,0 0-3,0 0-9,0 0-17,11-19-2,-11 19-2,11-26 1</inkml:trace>
  <inkml:trace contextRef="#ctx0" brushRef="#br0" timeOffset="157292.1599">24198 1932 13,'0'0'18,"-1"-11"1,1 11-3,-9-9-3,9 9 0,-16-8-4,8 4-1,-3 4-1,-2 1-2,1 4 0,-2 2-2,-1 4 1,1 4-1,1 2-1,-1 4 3,5 5-1,-1-3 1,7 5-1,2-4 1,7-1-1,2-5 2,6 0-3,2-8-1,3-1 0,3-6-1,1-3-1,0-2 0,0-5-3,-2 1-1,-1-8-6,3 6-6,-4-5-14,-8-5-4,0 2 1,-6-6 1</inkml:trace>
  <inkml:trace contextRef="#ctx0" brushRef="#br0" timeOffset="158639.1599">24074 1443 20,'0'0'17,"0"0"-1,0 0-3,9-6-2,-9 6-2,0 0-2,0 0-1,0 0-2,0 0-1,0 0 1,1 20 0,0-7 0,1 4 0,-2 3 0,3 4 0,-2 2 0,2 0-1,-2 1-1,2-4-3,-2 0 2,2-5-2,-1-1 1,0-5-1,-1 0 1,-1-12-4,4 10 0,-4-10-7,0 0-12,0 0-2,-6-18-3,6 18 4</inkml:trace>
  <inkml:trace contextRef="#ctx0" brushRef="#br0" timeOffset="159375.1599">24023 982 25,'0'0'15,"0"0"-3,0 0 0,0 0-4,0 0-1,0 0 0,-16-4-2,10 16 0,-1 10-4,2-1 3,0 9-3,1-3 3,1 5-3,3-7 1,1 6-1,4-8 2,0-3 0,2-4 0,1-2 1,2-4 0,-1-3-1,0-3 0,2-1 0,1-4 0,-2-3 0,2-1-1,0-4 0,-1-3-1,1-2 0,-1-2 0,-2-3 0,-1-1 0,-2-1 0,0 0 0,-4 0 1,-1 3-1,-2 0 1,-2 3 0,-2 2-1,5 13 1,0 0 1,0 0-3,-32-25 4,20 22-4,0 3 0,-2 1 0,1 3 0,3-2-3,-1 3-4,0-5-1,11 0-6,-8 7-5,8-7-11,0 0 0,0 0 1,19 7 0</inkml:trace>
  <inkml:trace contextRef="#ctx0" brushRef="#br0" timeOffset="159804.1599">24278 903 30,'0'0'17,"0"0"-2,0 0-1,0 0-2,0 0-3,0 0-3,0 0 1,0 0-2,0 0-1,14 25-1,-15-2-2,1 2 2,0 9-2,0-4 2,1 5-4,-1-7 1,1 2-2,-1-5 3,3-2-1,0-5 0,-1-7-2,-2-11-3,7 12-6,-7-12-9,0 0-7,0 0 1,7-16 1</inkml:trace>
  <inkml:trace contextRef="#ctx0" brushRef="#br0" timeOffset="160119.1599">24396 835 12,'0'0'22,"0"0"-2,0 0-6,0 0-4,0 0-1,0 0 0,39 71-3,-39-71 1,6 58-4,-5-23-1,-1-35-2,4 67 1,-4-67-1,4 58 0,-4-58 0,3 46-3,-3-46-1,0 0-4,6 39-4,-6-39-10,-5 11-2,5-11 0</inkml:trace>
  <inkml:trace contextRef="#ctx0" brushRef="#br0" timeOffset="160348.1599">24347 1033 14,'0'0'22,"12"-12"1,-2 12-9,-10 0 1,0 0-5,0 0-2,43 0-3,-43 0 0,0 0-7,39-1-7,-39 1-15,0 0 0,0 0-1,36 21 0</inkml:trace>
  <inkml:trace contextRef="#ctx0" brushRef="#br0" timeOffset="161060.1599">24477 1989 26,'0'0'17,"0"0"-1,0 0-1,34 33-2,-34-33-1,0 0-3,0 0-2,36 18-3,-36-18-1,0 0-1,33 26-2,-33-26 1,0 0 0,33 27-1,-33-27 0,0 0-4,34 20-5,-34-20-6,0 0-11,33 2-1,-33-2 1</inkml:trace>
  <inkml:trace contextRef="#ctx0" brushRef="#br0" timeOffset="161346.1599">24779 1918 3,'0'0'22,"0"0"2,0 0-9,0 0-2,29 55-1,-29-55-2,3 50-4,-3-50-1,2 63-2,-2-63-1,1 63 0,-1-63-2,4 55 1,-4-55-3,6 45-4,-6-45-3,0 0-11,0 0-6,0 0 0,34 33-1</inkml:trace>
  <inkml:trace contextRef="#ctx0" brushRef="#br0" timeOffset="161611.1599">24946 1969 3,'0'0'25,"0"0"-2,0 0-10,9 45-1,-9-45 0,-1 56-3,1-56-3,1 58-3,-1-58-1,8 52 0,-8-52-1,12 42-3,-12-42-4,0 0-6,18 38-9,-18-38-3,0 0-3</inkml:trace>
  <inkml:trace contextRef="#ctx0" brushRef="#br0" timeOffset="161835.1599">24915 2176 12,'0'0'22,"0"0"4,0 0-12,0 0 0,0 0-3,36 4-2,-36-4-3,0 0-4,36-14-9,-36 14-11,0 0-8,0 0 0,0 0 2</inkml:trace>
  <inkml:trace contextRef="#ctx0" brushRef="#br0" timeOffset="163421.1599">23716 2386 5,'0'0'7,"-6"10"0,6-10 1,0 0 0,0 0 0,0 0-1,0 0 1,0 0-1,0 0 0,0 0-1,9-1-1,-9 1 1,14-3-1,-6-1-1,4-2 1,0 1-1,1-2-1,1 0 1,1-2 0,0 2 0,0-1-2,-2-2 2,0 3-3,-1-1 2,-3 2-2,-9 6 2,17-12-1,-17 12-1,0 0 1,0 0-1,0 0 0,0 0 0,0 0-1,0 0 0,0 0-1,0 0 1,0 0 0,-10 2 0,10-2 1,-14 13-3,4-6 3,-2 5-2,0 0 1,-3 0-1,0 1 0,0-2-1,0 2 3,2-5-1,1 3 0,2-5 1,10-6-1,-13 10 0,13-10 1,0 0 0,0 0 0,0 0 0,0 0 0,0 0-1,6-11 1,-6 11 0,17-20-1,-4 9 1,0-5-1,4 0 2,-1 1-2,0 0 2,-1 2-2,-3 1 2,-1 5-1,-11 7 1,14-10-2,-14 10 0,0 0 0,0 0 0,0 0-2,0 0-1,0 0-6,9-5-13,0 6-6,-9-1-3,17-11 2</inkml:trace>
  <inkml:trace contextRef="#ctx0" brushRef="#br0" timeOffset="164489.1599">24485 2014 8,'0'0'16,"0"0"0,0 0-1,0 0 0,0 0-2,0 0 0,0 0-3,0 0-1,0 0-2,0 0-1,0 0-2,0 0-1,0 0-1,0 0 0,0 0-1,0 0 0,0 0-1,0 0 0,0 0 1,0 0 0,37-12 0,-37 12 0,0 0 1,43 20-1,-43-20 1,32 17 0,-32-17-1,31 19 1,-31-19-2,30 16 1,-30-16-1,30 13 0,-30-13 0,0 0 0,41 9 0,-41-9 0,0 0 0,0 0 0,0 0-2,30 4-3,-30-4-6,0 0-13,0 0-8,0 0 2,0 0-1</inkml:trace>
  <inkml:trace contextRef="#ctx0" brushRef="#br0" timeOffset="165045.1599">24813 1939 15,'0'0'15,"0"0"-1,0 0-2,0 0-2,0 0 0,0 0 0,0 0-2,0 0 0,0 0 0,23 51 0,-23-51 0,3 54 0,-3-54-2,6 63-2,-6-63 0,6 62-2,-6-62 0,8 50-1,-8-50 0,8 39-1,-8-39 1,0 0 0,7 45-1,-7-45 1,0 0-3,0 0 0,0 0-7,0 0-6,0 0-13,0 0-5,0 0 2,0 0-2</inkml:trace>
  <inkml:trace contextRef="#ctx0" brushRef="#br0" timeOffset="165406.1599">24966 1962 13,'0'0'18,"0"0"-5,0 0 0,0 0 0,0 0-2,0 0 1,0 0-3,17 63 0,-17-63 0,4 69-2,-1-33-3,0 0-1,1-1-1,-4-35 0,10 62 0,-10-62-1,9 46 0,-9-46-2,0 0-5,13 40-4,-13-40-15,0 0-5,0 0 2,0 0-2</inkml:trace>
  <inkml:trace contextRef="#ctx0" brushRef="#br0" timeOffset="165687.1599">24889 2214 22,'0'0'27,"0"0"-10,0 0-1,0 0 0,0 0-2,0 0-4,36-14-1,-36 14-4,0 0-1,36-14-2,-36 14-7,0 0-12,36-13-12,-36 13 0,0 0 0,30-33 1</inkml:trace>
</inkml:ink>
</file>

<file path=ppt/ink/ink5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20:22.945"/>
    </inkml:context>
    <inkml:brush xml:id="br0">
      <inkml:brushProperty name="width" value="0.05292" units="cm"/>
      <inkml:brushProperty name="height" value="0.05292" units="cm"/>
      <inkml:brushProperty name="color" value="#7030A0"/>
    </inkml:brush>
  </inkml:definitions>
  <inkml:trace contextRef="#ctx0" brushRef="#br0">6426 4638 18,'0'0'17,"0"0"0,0 0-1,0 0-1,0 0-1,0 0-2,0 0-2,0 0-2,0 0-2,0 0-1,9 5-1,-9-5-1,16-3-2,-5 2 0,2 0-1,0-2 1,2 2-1,-2 0 0,1 0 0,0 1 0,-1-1 0,1-1-2,-2 0-2,3 1-3,-2-1-2,0-2-4,1 3-6,-3-5-7,3 6 1,-5-6 2</inkml:trace>
  <inkml:trace contextRef="#ctx0" brushRef="#br0" timeOffset="377">6426 4771 18,'0'0'13,"-4"10"2,4-10 1,0 0 2,11 4-1,-11-4-2,20 0-2,-8 0 0,4 1-4,-1-2-2,3 2-3,-3-1-1,-1 0-2,-3 1 0,-2 0-2,-9-1-1,14 1-6,-14-1-6,11 6-13,-11-6-1,14-3 1,-6-9 0</inkml:trace>
  <inkml:trace contextRef="#ctx0" brushRef="#br0" timeOffset="1195">10934 4584 16,'0'0'21,"0"0"-2,-8 0 0,8 0 2,0 0-4,0 0-2,0 0-3,0 0-2,9-15-2,2 11-3,4-2-2,2 2-2,4-1 0,1 0 1,2 1-2,0 1 0,-1 1-2,-3-1-1,-1 3-5,-4-3-5,-3 1-10,2 5-5,-14-3-1,13 2 1</inkml:trace>
  <inkml:trace contextRef="#ctx0" brushRef="#br0" timeOffset="1445">10980 4670 35,'9'21'26,"3"-17"2,11 0-1,5-2-13,5-4-3,6 1-1,1-2-4,2 0-4,-3 0-1,-4-2-7,-3 1-13,-3 4-8,-10-11-2,0 6 2,-8-11-1</inkml:trace>
  <inkml:trace contextRef="#ctx0" brushRef="#br0" timeOffset="22226">6278 9514 43,'0'0'20,"0"0"3,-9-8-5,9 8-7,-9-8-1,0 2-2,-1 2 0,-4-2-2,-1 2 0,-6 1-1,-1 2-1,-4 1 0,-1 2 0,-5 1-1,1 4 0,-3 6 0,-1 6 2,-1 2-1,4 7 1,0 4-1,4 5 0,3 4-1,6 2 1,4-1-1,10 0-1,7-1 0,6-1 0,9-7-1,7-2 1,4-7-1,5-3-1,3-4-2,-2-8-1,2-1-5,-6-8-12,-4-5-14,1 2 1,-6-10 0,0 3-1</inkml:trace>
  <inkml:trace contextRef="#ctx0" brushRef="#br0" timeOffset="22601">6591 9451 60,'0'0'28,"3"-11"0,-3 11 0,-3 11-17,-3 1-2,3 9 1,-3 5-3,2 11 0,-2 8-2,2 7 0,0 6-2,2 4 0,0-3-3,1-3 0,0-4-2,0-7-1,2-8-3,-2-9-3,3-7-7,-1-7-6,-1-14-9,0 0-1,11 0 3,-1-8 1</inkml:trace>
  <inkml:trace contextRef="#ctx0" brushRef="#br0" timeOffset="22872">6752 9434 56,'1'-19'26,"-1"19"4,0 0 0,0 0-15,6 26-2,-7 5-4,2 13-2,-4 9-2,2 13 0,-1 6-3,0 3-1,0-2-2,-1-4-1,4-3-3,-3-14-4,6-6-7,-2-10-6,-2-15-9,7-2 0,-7-19 2,0 0 1</inkml:trace>
  <inkml:trace contextRef="#ctx0" brushRef="#br0" timeOffset="23115">6596 9910 74,'0'0'33,"-17"8"-1,17-8 2,0 0-15,0 0-11,16-9-4,0 0-1,3-1-1,4 0-4,0-2-2,4 3-5,-4 0-9,1-1-13,0 9-1,-6-3 0,2 10 1</inkml:trace>
  <inkml:trace contextRef="#ctx0" brushRef="#br0" timeOffset="23692">6898 10048 67,'0'15'29,"0"-15"0,0 0-1,12-3-17,-2-3-4,2 3 0,0-1-2,5 4 0,-2 1-2,4 4 1,-3 2-1,1 5 1,-5 1-1,-2 5-1,-4 3 0,-2 2-1,-5-1 0,-4 2-1,-3-3 1,-4-1 0,-3-3-1,2-2 1,-2-5-1,3-2 1,2-4 0,10-4 0,-13 4-1,13-4 1,0 0-1,9-9-1,-9 9 1,18-12-1,-6 7 0,3-1 0,2 3 0,2 3 0,0 3 0,0 3 1,3 4-1,-2 2 1,0 4 0,-4 1 0,-1 2-1,-6 1 2,-7 1-1,-4 0 0,-10 1 1,-6-1 0,-6-3 0,-5 1 1,-5-2-1,1-2 0,-1-4 0,3-2-2,3-2-2,3-7-2,10-2-9,4-3-17,5-12-3,9 0 1,4-10-1</inkml:trace>
  <inkml:trace contextRef="#ctx0" brushRef="#br0" timeOffset="24263">7191 9810 64,'0'0'28,"10"2"0,0-1 1,1-1-19,1-3-3,8 3 1,1-5-1,8 5 0,2-3-2,10 1-1,1-1 0,6 3-1,-3-2 0,2 0-2,-2 0 0,-2 2 0,-4-1-1,-8 1-2,-4 1-1,-8-2-4,-2 2-12,-4 5-14,-13-6 1,0 0-2,0 0 2</inkml:trace>
  <inkml:trace contextRef="#ctx0" brushRef="#br0" timeOffset="24662">8498 9621 51,'9'-3'21,"-9"3"2,-9 3 0,-12-3-17,-5 2-1,-6 0 1,-6 3 1,-7 2 2,0 6 0,-3 2 2,3 8-2,0 2-1,8 6 0,4 1-3,10 5 1,8 0-1,11 0-1,8-3 0,13-3 0,8-4-1,10-4 0,6-6-2,6-6 0,3-1-4,-1-9-2,2 0-6,-8-8-12,0-5-13,0 1 1,-7-9-1,-1 1 2</inkml:trace>
  <inkml:trace contextRef="#ctx0" brushRef="#br0" timeOffset="26083">8333 8916 12,'-6'-11'25,"6"11"1,0 0 3,-5-10-8,5 10-2,0 0-5,0 0-3,0 0-1,-4 17-4,2-2-1,2 10-3,-1 3 1,1 9-1,-2 3 0,3 2-1,-1 1-2,1-2 0,0-2-2,-1-9-2,2-3-5,-2-9-4,2-5-7,4 0-9,-6-13 0,8-2 2,-5-12 0</inkml:trace>
  <inkml:trace contextRef="#ctx0" brushRef="#br0" timeOffset="26348">8510 8882 61,'8'-12'30,"-8"12"0,1 15-1,-5 1-16,2 9-4,-3 2-3,2 9 0,-2 2-1,2 4-4,0-3-1,2-5-1,2-2-2,-1-10-2,3-2-5,0-10-14,-3-10-6,0 0 0,8-26-1,-2 5 2</inkml:trace>
  <inkml:trace contextRef="#ctx0" brushRef="#br0" timeOffset="26850">8526 8137 47,'-4'-10'24,"-7"-6"2,11 16-1,-13-7-11,13 7-4,-12 4 0,12-4-3,-13 21 0,7-4-2,0 7-1,1-1-1,2 4-1,2-1-1,3-1 0,2-2 1,2-5-1,3-6 0,2-4 1,2-6 0,3-3 0,3-6-1,1-6 1,1-5-1,0-3 0,-1-6 0,-1-1 0,-3-5 0,-3-1-1,-6-1 1,-3 1 0,-7 1-1,-5 0 0,-5 4 0,-7 4 0,-3 5 0,-3 7 0,-4 8 0,-2 6 0,1 7 0,0 8-2,5 8-1,-1 4-5,8 8-8,4 8-11,1 5-4,11 11 0,1 2-1</inkml:trace>
  <inkml:trace contextRef="#ctx0" brushRef="#br0" timeOffset="27729">8728 9782 15,'0'0'19,"0"0"1,0 0 1,0 0-3,0 0-2,0 0-2,0 0-2,0 0-1,0 0-1,8 10-1,-8-10 0,21 6-2,-5-5 0,7 5-1,5-2-1,5 1 0,4-2-2,4 1 0,0 0 0,2-2-2,-1-1 1,-1 2-1,-4-3-1,-5-1 1,-5 1-1,-5-2-1,-5 2-1,-5-1-2,-4 2-3,-8-1-11,0 0-16,0 0 1,0-14-1,0 14 1</inkml:trace>
  <inkml:trace contextRef="#ctx0" brushRef="#br0" timeOffset="28797">9916 9719 25,'10'-3'23,"-10"3"-1,0 0 1,0 0-5,0 0-3,0 0-3,-12-14-2,12 14-3,-11-7-1,11 7-2,-14-9 1,5 7-1,-3-3-1,1 4-1,-4-1 1,1 3-1,-2 0 1,0 4-1,-2 2 1,0 4 0,-2 6 0,1 5 0,1 3-1,2 7 1,2 1 0,4 2 0,3 0-1,7 0 1,5-5 0,6-2-1,3-5 1,6-2 0,2-7-1,5-1-1,0-5 1,2-4-2,-3-2-1,0-4 0,-2 0-3,-5-4-1,1 2-7,-9-4-15,-1-1-8,1 1 0,-6-5 0,4 2 2</inkml:trace>
  <inkml:trace contextRef="#ctx0" brushRef="#br0" timeOffset="35760">10261 9678 25,'0'0'19,"0"0"2,0 0 3,-4-11-3,4 11-1,0 0-4,0 0-2,0 0-1,0 0-4,0 0-1,1 11-3,2 4-1,-5 6-1,2 7 0,-2 6-1,0 6 0,-1 3 0,0 0-1,1-2 0,-2-3-1,4-6-1,-1-5-1,2-6 0,-1-7-3,3-3-5,-3-11-10,0 0-13,10 3 1,-7-14-1,8 2 2</inkml:trace>
  <inkml:trace contextRef="#ctx0" brushRef="#br0" timeOffset="36039">10438 9614 60,'0'0'29,"5"16"2,-9-4 0,4 5-16,-1 11-3,-1 4-4,2 6 0,-1 3-4,1 2-1,1 1-2,1-5-2,1-1-1,0-8-2,1-3-3,-2-9-6,2-4-9,1-1-8,-5-13 0,0 0-2,0 0 4</inkml:trace>
  <inkml:trace contextRef="#ctx0" brushRef="#br0" timeOffset="36250">10380 9859 77,'-15'-4'32,"15"4"-1,0 0-4,-8-2-14,8 2-5,0 0-2,15-6-3,-5 4-4,1-6-7,3 4-9,1-1-10,-2-3-4,3 6-1,-5-4 1</inkml:trace>
  <inkml:trace contextRef="#ctx0" brushRef="#br0" timeOffset="36835">10559 10019 35,'12'15'23,"-12"-15"2,10 2-2,-10-2-7,16 3-2,-6 0-2,-10-3-1,15 11-2,-15-11-1,14 15-3,-10-5-2,-1 4 0,-2 3-1,-1 1 1,-2 0 0,-2 4 0,-4-2 0,0 2 1,-4-3 0,-2 2-1,-2-5 1,1-1 0,-4-2-1,3-1 0,-2-4-1,5-1 0,-1-4 0,5 1-1,0-3 1,9-1-1,-10-1 1,10 1 0,0 0-1,1-14 0,-1 14 0,9-14 0,-9 14-1,13-13 0,-4 8 0,0 3-1,1 1 1,2 2-1,0 1 0,0 1 0,1 1-2,-1-1-1,3 1-2,-2-5-6,3 2-14,0-3-10,-3-5 0,2-1 1,-1-6 1</inkml:trace>
  <inkml:trace contextRef="#ctx0" brushRef="#br0" timeOffset="37286">10813 9867 41,'-10'-1'24,"10"1"1,0 0-4,0 0-3,0 0-3,0 0-2,0 0-3,11 1-1,-2 1-3,0 0-1,7 1 1,2-1-1,9 2-1,3-3 1,3 3-2,3-4 1,2 1-2,1-1 0,-1 0-1,-3-3 0,-3 2-1,-6 0-2,-4-2-1,-3 3-1,-7-3-5,-2 2-11,-10 1-11,0 0-2,0 0 0,4-16 0</inkml:trace>
  <inkml:trace contextRef="#ctx0" brushRef="#br0" timeOffset="38618">11622 9254 16,'0'0'21,"6"-13"-2,-6 13 0,0 0-2,9-5-3,-9 5-1,0 0-2,-10 21 0,1-5-2,-1 10-1,-6 3 1,0 9 0,-6 3-2,2 7-1,-4-3-2,3 3-1,0-3-1,2-4 0,2-4-1,3-3 0,1-7-1,4-4 1,2-3-1,1-5 1,2-3-1,4-12 1,-4 15-1,4-15 0,0 0 1,0 0 0,0 0-1,0 0 1,0 0-1,0 0 1,0 0-1,0 0 1,0 0-1,0 0 0,0 0 1,0 0-1,0 0 1,0 0 0,0 0-1,0 0 1,0 0-1,0 0 1,0 0-1,0 0 0,0 0 1,0 0-1,0 0 0,0 0 0,0 0 0,0 0 0,0 0 0,-2 10-1,2-10 1,0 0 0,0 0 0,-4 14 1,4-14-1,-3 13 1,3-13-1,-3 17 1,2-7 0,-1 1-1,0 0 1,-1 3 0,0 0-1,0 0 1,0-1 0,-1 0-1,0-1 1,4-12 0,-6 16-1,6-16 1,0 0-1,-4 12 1,4-12-1,0 0 0,0 0 1,0 0-1,0 0 1,0 0-1,0 0 1,0 0-1,0 0 1,0 0 0,0 0-1,0 0 0,0 0 1,0 0-1,0 0 0,0 0 1,0 0-1,0 0 0,0 0 0,0 0 0,0 0 0,0 0 1,0 0-1,0 0 0,0 0 0,0 0 0,0 0 0,0 0 0,0 0 0,0 0 0,11 11 0,-11-11 0,14 17 0,-4-5 0,3 6 0,2 4 0,2 6 0,1 2 0,2 7-1,2 1 1,2 5 0,1 1 0,1-1 0,1-5 0,-1 0 0,-2-7-1,1-3-2,-5-8 0,0-1-4,-7-11-7,0-6-18,-4 2-4,-9-4 2,8-13-1</inkml:trace>
  <inkml:trace contextRef="#ctx0" brushRef="#br0" timeOffset="39505">11607 9260 26,'0'0'21,"0"0"-1,0 0 0,0 0-4,12 2-1,-1-2-2,4 2 0,2-4-3,8 4-1,4-5 0,7 4-3,2-2 0,8 4-1,1-6-1,5 4-1,1-2 0,2 1-1,0-1 0,-2 1 0,-1-1-1,-2 0 0,-4 0-1,-2 1 1,-5-2-1,-3 2 1,-6 0 0,-4 2-1,-5-2 1,-4 1 0,-5-1-1,-12 0 0,14 2 1,-14-2-1,0 0 0,0 0 0,0 0 0,0 0 0,0 0 1,0 0-1,0 0 1,0 0-1,0 0 0,0 0 1,0 0-1,3 11 0,-3-11 0,3 14 0,-1-2 0,1 7 1,2 3-1,2 6 1,2 6 1,3 6-1,3 2 1,3 5 0,3-1 0,2 2-1,2 0 1,2-5-1,-1-3-1,0-4 1,-2-3-1,-4-8 0,-1-2-2,-3-8-1,-2-2-4,-14-13-8,13 5-15,-13-5-6,0 0 2,0 0-1</inkml:trace>
  <inkml:trace contextRef="#ctx0" brushRef="#br0" timeOffset="40197">11827 10473 9,'0'0'17,"-14"6"0,14-6 1,-10 4-7,10-4 0,-10 5 2,10-5-2,-8 6 0,8-6-1,0 0-1,-11 6-1,11-6 1,0 0-2,0 0 0,0 0 0,0 0-1,0 0-1,17 10 0,-3-10 0,7 3 0,3-2 1,9 0-1,4-2 0,10 2-1,1-2 0,6 3 0,-2-3-1,1 1-2,-2-1 1,-4 0-2,-4-1 0,-7 2-1,-4-1-1,-6 0-1,-3 1-1,-8-2-4,0 3-6,-7-3-13,-8 2-8,12-12 1,-10 1 0,4 1 2</inkml:trace>
  <inkml:trace contextRef="#ctx0" brushRef="#br0" timeOffset="40625">12889 9988 20,'0'0'16,"0"0"2,-15-8-1,15 8-6,-13 6 1,4 0 0,-4 4 3,-3 6-1,-4 7 0,-4 5-2,-2 9 1,-5 3-4,1 8-1,-4 0-3,3 2-1,1-2-1,4-4-2,2-7-2,5-6-3,5-4-9,3-7-17,-1-13-1,12-7 0,-13-3-2</inkml:trace>
  <inkml:trace contextRef="#ctx0" brushRef="#br0" timeOffset="41145">11747 9632 33,'0'0'26,"2"-15"1,-2 15-3,0 0-5,0-13-4,0 13-2,0 0-2,-13 9-1,3 1-4,-1 10 0,-6 3-2,0 9 1,-6 4-1,1 5-1,-3 1-2,0 0-1,3-1-3,1-9-3,6-2-5,1-11-8,7-8-9,7-11-3,0 0-1,21-8 1</inkml:trace>
  <inkml:trace contextRef="#ctx0" brushRef="#br0" timeOffset="41468">12262 9492 37,'0'0'26,"0"0"5,0 0-3,-3 15-9,2 1-4,-1 1-1,4 7-4,0 0-3,3 6-4,2 0-2,1 0-2,3 3-5,-1-5-7,1-2-11,3 2-6,-6-7 0,4 3 0,-7-9 0</inkml:trace>
  <inkml:trace contextRef="#ctx0" brushRef="#br0" timeOffset="41874">12032 10281 50,'-9'10'29,"9"-10"3,0 0-1,0 0-11,1 11-4,-1-11-3,16 6-3,-3-3-2,5 0-4,0-1-1,3 1-1,1-2-4,-2-3-3,4 0-15,-3 1-14,-4-7 1,3 2-1,-2-7 0</inkml:trace>
  <inkml:trace contextRef="#ctx0" brushRef="#br0" timeOffset="46640">13810 9946 14,'-9'4'14,"9"-4"0,-9 1-1,9-1-2,0 0-1,-12 1 0,12-1-1,0 0-1,0 0 0,0 0-1,0 0 0,0 0-1,0 0 0,0 0-1,0 0 0,8 3-1,-8-3 0,14-2-1,-3 1 1,2 2-1,4-2 2,3 1-2,4 0 0,6 0 0,4 0-1,7 0 1,2-2 0,6 2-1,4-2 0,5 0 1,3 0-2,3 0 1,0-1 0,2 1-1,-1-1 0,0-1-1,-1 2 1,-1-2-1,-2 2 0,-2-2 1,-4 3-1,-4-1 0,-3 1 0,-4 0 1,-3-1 0,-4 4 0,-5-4-1,-2 4 1,-4-2 1,-2 0-1,-1 0 0,-2 1 0,-2-2 0,-1 1 0,1 0 0,0 0 0,0-2 0,1 2 0,1-1-1,2 1 1,1 0-1,0-1 1,2 1-1,1-1 1,2 0-1,1 1 1,4-1-1,1-1 0,1 1 1,2 0-1,1 0 0,1 0 1,1-2-1,0 2 1,0 0-1,-1 0 0,-1 0 0,-1 1 0,-2-1 0,-2-1 0,-1 2 0,-5 0 0,-5 0 0,-3 2 0,-5-2-1,-3 0-1,-2 1-2,-10-1-3,0 0-3,0 0-6,0 0-7,-3-11-6,-6 4-3,9 7 0,-17-14 2</inkml:trace>
  <inkml:trace contextRef="#ctx0" brushRef="#br0" timeOffset="47393">16005 9740 44,'-15'1'23,"15"-1"2,0 0 0,0 0-11,0 0-3,5-13-1,-5 13-3,0 0 0,11-7 0,-11 7-3,0 0 1,0 0-2,9-3-1,-9 3-1,0 0 1,0 0-1,0 0-1,0 0 1,0 0-1,0 0 1,0 0-1,0 0 1,0 0-1,0 0 0,0 0 0,0 0 0,0 0 0,0 0 0,-9-12 0,9 12 0,0 0 0,-6-14 0,6 14-1,0 0 2,-6-14-1,6 14 0,0 0 1,0 0 0,0 0 0,-6-11 1,6 11 0,0 0 0,0 0 0,0 0 0,11 5-1,-11-5 1,15 8-1,-4-1 0,1 3-1,3 1 1,1 2 0,0 1 0,1 2 0,-2 1 0,1-1 0,-3-2 0,0-1 0,-3 0 0,-1-2 0,-5 1 0,1-1 0,-5-11 0,1 21-1,-4-8 1,-2 1 0,-1 0 0,-3 2 1,-3-1-1,0 3 1,-3-2-1,0 0 0,-1-1 0,0 1 0,3-4 0,-1-1-1,4-1-2,1-4 0,9-6-2,-11 10-3,11-10-12,0 0-17,0 0 2,0 0-1,6-12 1</inkml:trace>
  <inkml:trace contextRef="#ctx0" brushRef="#br0" timeOffset="52630">8540 11584 49,'3'-16'26,"-3"16"3,2-18-3,-3 8-11,1 10-2,-1-15-1,1 15-3,0 0-2,0 0-1,0 0-1,0 0 0,-4 17-2,5 6 0,-1 7-2,0 7 1,-2 6 0,1 5 0,-1 2-2,0-1 1,-1-1-1,0-7-1,0-5-2,-1-9-3,4-3-6,-4-8-8,4-16-14,1 10 1,-1-10 0,10-21 1</inkml:trace>
  <inkml:trace contextRef="#ctx0" brushRef="#br0" timeOffset="52914">8723 11577 54,'9'-9'28,"-9"9"0,0 0 1,-9 6-11,-2 6-7,-3 8-3,-3 4-3,-2 5-1,-2 0 0,3 2 0,2 1-1,4-3 0,4-2-1,7-2 0,5-6 0,7-2 0,4-4 0,6-3 0,3-3-3,1-3-1,3-2-5,-4-7-7,2-2-15,0 3-4,-6-7 1,0 3-2</inkml:trace>
  <inkml:trace contextRef="#ctx0" brushRef="#br0" timeOffset="53315">8894 11861 63,'0'0'29,"16"8"0,-6-10 1,4-2-15,3 2-4,-2-6-4,-1 3-1,-2-7-1,0 4-2,-6-2 0,-2-1-1,-4-1-1,-2 2 0,2 10-1,-12-20 0,1 13 1,-1 1-1,-1 3 1,-1 4 0,0 2 0,2 6 1,0 0 0,4 4 0,2 3 0,4 3 1,2 2-1,5 1 0,3-1 0,2-1-1,3 0 1,1-2-1,2-3-1,-1-3 0,2-4-2,-2-4-2,4-1-4,-5-9-4,4 3-11,-1-5-11,-2-6-1,5 0 0,-4-8 3</inkml:trace>
  <inkml:trace contextRef="#ctx0" brushRef="#br0" timeOffset="53568">9262 11590 48,'-3'-13'28,"3"13"2,0 0 0,-9 4-12,8 12-4,-3 5-1,5 9-3,-3 5-2,3 10-1,0 0-3,3 4 0,0-2-3,0-3 0,2-4-3,0-9-2,2-3-3,-3-10-6,3-4-13,1-5-7,-9-9 1,14-1-2,-14 1 3</inkml:trace>
  <inkml:trace contextRef="#ctx0" brushRef="#br0" timeOffset="53796">9266 11828 98,'-14'1'34,"14"-1"0,0 0-4,0 0-20,0 0-4,11-6-1,3 3-2,1-3-1,3-2-4,4 1-1,-1-5-5,2 8-8,-3-2-17,-3-2-1,2 2 0,-6-4 0</inkml:trace>
  <inkml:trace contextRef="#ctx0" brushRef="#br0" timeOffset="54178">9680 11823 67,'0'0'29,"-10"26"-1,-3-15 2,-4 1-21,4 5-1,-3-2-2,5 4 2,-1-5-1,8 2 0,4-16-1,5 19 0,4-16-1,7-1-1,2-5 0,5-1-1,0-4-1,-1-2-1,-1-2 1,-2 0-1,-4 0-1,-5-1 1,-7 0 0,-4 0-1,-6 1 0,-6 1 0,-4 1-1,-4 2-1,0 4-2,-2-3-2,7 9-6,-3-4-8,9 0-16,10 2 1,0 0-1,17 2 2</inkml:trace>
  <inkml:trace contextRef="#ctx0" brushRef="#br0" timeOffset="55073">9067 12521 78,'-17'-16'32,"-1"6"-1,-8-4 3,-2 2-23,2 11-2,-3 0-1,3 11 0,-2 6-1,8 12 0,2 5-2,10 9 0,0 8-1,6 8-1,3 1-1,5 3-1,1-3 0,2-1-1,0-5 1,-1-5-2,-2-8 0,-2-9-2,-1-4-2,-4-12-2,1-1-4,-10-15-7,10 1-11,-13-9-8,1-6 1,2-4 0,-4-8 4</inkml:trace>
  <inkml:trace contextRef="#ctx0" brushRef="#br0" timeOffset="55734">8718 12832 67,'0'0'33,"11"-9"-1,4 4 1,1 5-10,6-9-14,6 0-3,2-1-2,4 2-2,-2-3-3,0 0-3,1 4-6,-7-6-7,0 5-7,-3-1-4,-2 0 1,-1 3-2,-1 2 6,-4 4 6,-1 2 10,-4 4 12,-1 5 10,-5 1 7,3 10 2,-3-1 2,2 3-2,4 0-2,-3-4-4,10 3-7,-4-9-2,7 1-3,-3-10 0,3 0-1,-5-6-1,1-3-1,-5-3-1,-11 7 0,10-22-1,-10 7 1,-3 0-2,-5-2 1,-1 0-1,-1-1 1,1 2-2,0 2 2,3 3-2,6 11 1,2-12-1,-2 12 1,19 0-1,-4 7 1,2 5 0,4 6-1,-1 3 2,1 2-1,-3 1 1,-1 0-1,-4-2 1,-2-2-1,-3-7 1,-2-3 0,-6-10 0,0 0 0,8-2-1,-5-8 1,1-8 0,1-3 0,2-6-1,1-4 0,2-3-1,1-1-2,2 2-2,-4-2-4,7 11-13,-2 0-15,-3 4 2,1 8-1,-2 1 1</inkml:trace>
  <inkml:trace contextRef="#ctx0" brushRef="#br0" timeOffset="56397">9736 12702 73,'-5'23'33,"0"-9"1,4 7 1,-2 3-15,1-3-11,3 7-1,-3-6-1,3 2-3,-2-6 0,2 0-2,-1-18 0,1 16 0,-1-16-1,0 0 1,0 0-1,4-19-1,-1 7 1,1-5-1,0-1 1,2-1-1,1 1 0,0 3 1,-1 4-1,-6 11 1,14-11-2,-5 17 1,-9-6 1,14 22-2,-7-4 2,1 0-2,0 2 2,-1 0-1,0-4 1,0-2 0,0-2-1,-7-12 1,13 10-1,-13-10 0,12-5 0,-12 5 0,15-23-1,-5 8 1,-2-6 0,4-3 1,-1-4-1,1-3 0,0 2 0,1 0 0,-2 3 0,-1 4 0,0 7 1,-10 15-2,12-7 1,-12 7 2,7 27-2,-4-1 1,-1 4 0,2 3-1,2 2 0,0 0 0,2-4-3,1-5-4,6-2-21,-4-9-10,1-9-1,0-7 2,-2-9-2</inkml:trace>
  <inkml:trace contextRef="#ctx0" brushRef="#br0" timeOffset="110122">17499 8696 18,'0'0'20,"0"0"1,0 0-1,0 0-2,0 0-3,0 0-2,0 0-1,0-10-3,0 10-2,0 0-1,-2-13-1,2 13-1,-3-12 0,3 12-2,-6-13 0,6 13-1,-8-14 1,8 14-1,-12-12 0,12 12 0,-13-11 0,13 11 0,-17-8-1,7 7 0,1 1 1,-3 1-1,-2 4 0,-1 0 1,-1 6 0,-2 1 0,-1 5 1,0 4 0,-1 5 1,0 3-1,3 5 2,2 0-1,3 2 0,3-1 0,6 0-1,4-5 1,6 1-1,7-9 1,6-1-2,6-5 1,3-2 0,2-5 0,1-2-2,-2-3 0,-1-3-1,-2-1-3,-9-5-1,0 3-10,-7-3-17,-11 5-4,14-18 2,-11 4-1</inkml:trace>
  <inkml:trace contextRef="#ctx0" brushRef="#br0" timeOffset="110881">17834 8715 30,'0'0'24,"0"0"1,0 0 0,0 0-8,0 0-4,0 0-1,0 0-1,-3 13-2,2-2-1,3 8-2,-3 4 0,3 8-2,-2 1 1,1 6-2,-1-2 0,1 1-2,0-2 1,-1-3-3,0-4 0,0-7-2,1-1-1,-3-7-4,4-2-6,-2-11-10,0 0-7,0 0 0,3-11 0,5-2 3</inkml:trace>
  <inkml:trace contextRef="#ctx0" brushRef="#br0" timeOffset="111153">17960 8666 35,'8'-7'27,"-1"17"1,-7 1 1,1 9-6,1 7-8,-1 3-2,2 8-4,-1 1-3,1 3-2,0-1-2,1-1-1,0-4-1,0-4-3,2-4-1,-2-7-3,3-2-7,-3-5-7,-4-14-8,7 11-2,-7-11 2,0 0 2</inkml:trace>
  <inkml:trace contextRef="#ctx0" brushRef="#br0" timeOffset="111393">17882 8953 75,'-18'13'31,"18"-13"0,0 0-4,0 0-13,16 2-6,-2-6 0,5 0-4,-1-2-3,3 0-3,-2 2-6,-2-1-13,-2-2-11,3 6 1,-6-4-1,4 5 2</inkml:trace>
  <inkml:trace contextRef="#ctx0" brushRef="#br0" timeOffset="112265">18187 9196 17,'0'0'21,"0"0"2,0 0 3,0 0-6,0 0-2,0 0-2,0 0-2,0 0-2,0 0-1,0 0-3,0 0-1,10-4-2,-10 4-2,12-2 0,-12 2-2,14-1 1,-14 1-2,15 1 1,-15-1-1,16 9 0,-8 2 0,1 2 0,0 2 1,-1 2-2,1 3 2,-1 1-2,-1 0 2,-2-2-2,-2-3 1,-1-1 0,-2-1 0,-2-3 0,-1-1 1,3-10-1,-13 16 0,4-11 0,-1 0 1,1-1-1,-3-2 0,0-1 0,-1-1 0,-1 0 1,1 0-1,-1-2 0,0 1 0,2-1 1,1 0-1,1 0 1,10 2 0,-11-6 0,11 6 1,0 0-1,-2-13 1,2 13-1,6-10 1,-6 10-1,14-11 0,-4 6 0,1 2-1,3 1 1,1 0-1,1 2 1,3 2-1,-1 1 0,2 1 0,-1 0 0,0 2 0,0-1 0,-2-1-1,2 2-2,-3-5-1,2 3-4,-4-6-11,-1-4-16,2 1 1,-4-7 1,3 1-1</inkml:trace>
  <inkml:trace contextRef="#ctx0" brushRef="#br0" timeOffset="113001">18354 8847 21,'-11'2'19,"11"-2"0,0 0 1,0 0-2,-10 5-1,10-5-3,0 0 0,0 0-3,0 0-2,0 0 0,0 0-2,9-8-2,-9 8 0,15-5-1,1 4-1,1-3 1,7 2-1,1-2 0,5 1 0,2-2 0,2 3-1,0-2-1,-1 2 0,-2-1-1,-3 1 1,-4 1-1,-2 0 0,-7 1 0,-2 0-1,-2 0 0,-11 0-1,11 0-1,-11 0-3,0 0-5,0 0-9,0 0-12,0 0 0,0 0 0,0 0 1</inkml:trace>
  <inkml:trace contextRef="#ctx0" brushRef="#br0" timeOffset="113527">18439 8976 19,'0'0'19,"-9"5"-3,9-5 2,0 0-1,0 0-1,0 0 0,0 0-1,0 0-1,0 0-1,6 11 0,-6-11-3,23 3-1,-10-3-1,10 2-2,-1-2-1,8 3-1,-2-3-1,4 0-1,1 0 0,2 0-1,0 0-1,-3 0 1,-1 0-1,-4-1 1,-2 1-2,-4-3 0,-4 3-2,-4-2-1,-2 2-5,-11 0-10,10-11-14,-10 11-1,10-10 1,-10 10-1</inkml:trace>
  <inkml:trace contextRef="#ctx0" brushRef="#br0" timeOffset="114122">19700 8839 26,'0'0'19,"-5"-13"1,5 13-3,-15-6-5,5 2-2,-3 1-1,-1 1 0,0 0-1,-3 2-1,2 2 0,-2-1-2,-1 2 0,-2 1 0,2 2-1,0-2 0,2 3 2,-1 1-3,3 2 1,0 0 0,3 4-1,2 0 1,1 4-2,0-2 2,2 4-2,0-1 1,4 2-1,-1-4 0,5 3 1,1-2 0,4 0 0,1-1 0,5-1 0,0-2 0,7 0 0,0-2-1,3-1 0,1-3-1,0-2 0,0-1-1,0-3 0,-3-1-2,-3-4-1,-1 2-3,-5-9-4,2 1-18,-1-1-8,-5-8 1,1 1 0,-5-9 2</inkml:trace>
  <inkml:trace contextRef="#ctx0" brushRef="#br0" timeOffset="114634">19689 8193 35,'0'0'23,"0"0"0,0 0-1,0 0-6,-10 9-3,7 4-1,1 6-2,-1 1-3,1 4 0,-2 3-1,2 2-2,0-3-2,2-1-1,0-4-3,-1-5-3,1-1-9,1-2-13,-1-13-2,0 0 0,0 0 0</inkml:trace>
  <inkml:trace contextRef="#ctx0" brushRef="#br0" timeOffset="115333">19634 7501 9,'-12'3'20,"12"-3"1,-14 11 2,8-1-8,-2 1-1,0 4-2,-1 3-1,2 1-4,2 5-1,0-1-1,3 2-1,1-3 0,3-1 0,1-2 0,2-2 0,2-4 0,1-3 1,1-3-1,1-1-1,-2-3 0,3-2-1,-1-5 0,0 1 0,0-4-1,1-3 0,-1-2 0,0-4 0,0-2-1,0-1 1,-2-2-1,-2-2 0,-1 2 0,-2-2 0,-3 2 0,-3 3 0,-2 0-1,-2 4 1,-3 3-1,-2 2 0,-2 5 1,-1 3-1,-1 2 1,2 2 0,-1 5-2,2-1-1,3 4-6,1-2-6,9-9-11,-3 20-4,3-20 0,11 11 1</inkml:trace>
  <inkml:trace contextRef="#ctx0" brushRef="#br0" timeOffset="115685">19861 7326 42,'9'-2'24,"-9"2"3,0 0-1,1 15-13,-1-2-2,1 8-1,-1 2-2,1 11-2,0 3 0,2 5-1,-2 0-3,2 0 0,-1-1-1,0-4 0,0-3-1,-1-8-2,0-3-3,-1-6-5,2-6-7,0 1-12,-2-12 0,0 0 0,4-16 0</inkml:trace>
  <inkml:trace contextRef="#ctx0" brushRef="#br0" timeOffset="115987">20003 7266 47,'0'0'26,"9"10"1,-9-10 0,-3 24-17,5 1-1,0 3-1,1 8-1,0 4-3,0 4-1,1 0 0,0-1-2,0-2-2,0-4 0,0-5-4,-2-6-4,1-7-9,2 0-8,-5-19-3,4 16 2,-4-16 0</inkml:trace>
  <inkml:trace contextRef="#ctx0" brushRef="#br0" timeOffset="116214">19914 7626 43,'0'0'29,"0"0"1,0 0 1,0 0-10,0 0-9,15 5 0,-5-10-5,4 1-5,1 0-4,1-2-4,2 2-11,1 3-9,-4-2-4,4 5 0,-5-1 0</inkml:trace>
  <inkml:trace contextRef="#ctx0" brushRef="#br0" timeOffset="116934">19992 8978 14,'-11'3'20,"11"-3"2,0 0 1,-9 4-5,9-4-2,0 0 0,0 0-3,0 0-1,11 4-1,-1-5 0,5 2-2,3-2-2,7 2 0,1-3-2,6 3 0,-1-2-2,3 2 0,-1-1-1,-2 1-1,-3 0-1,-5-1-1,-3 2-2,-7-2-1,1 2-4,-14-2-6,11-4-13,-11 4-6,0 0 0,12-3 0,-12 3 2</inkml:trace>
  <inkml:trace contextRef="#ctx0" brushRef="#br0" timeOffset="117325">20787 8833 11,'0'0'21,"-19"2"2,6 9-1,-4-4 0,0 8-3,-3 3-2,0 5-2,2 6-3,-1 0 0,5 5-3,0-3-1,6 7-2,4-8 0,9 2-1,1-6 0,7 0-1,1-5-1,5-2 0,0-6-1,2-3-2,-2-2-1,1-5-2,0-1-2,-3-8-5,2 2-10,-2-3-15,-3-5 1,4 0-1,-5-8 2</inkml:trace>
  <inkml:trace contextRef="#ctx0" brushRef="#br0" timeOffset="117641">21010 8836 44,'-1'15'28,"-5"-2"2,5 8-3,-4 5-8,2 2-4,2 7-2,-2 1-5,3 4-3,0-6-2,2-3-1,0 1-2,-1-8-2,1 0-2,-1-10-4,3-1-10,-4-13-11,0 0-2,0 0-1,10-6 3</inkml:trace>
  <inkml:trace contextRef="#ctx0" brushRef="#br0" timeOffset="117919">21138 8820 41,'0'0'29,"9"10"2,-13 3 0,5 7-6,-1 7-11,-6 1-1,5 7-4,-1 0-3,2 6-2,1-4-1,2-1-1,0-4-2,3-5-2,0-4-1,0-7-2,-1 0-7,-5-16-9,0 0-11,0 0 0,0 0-1,0 0 2</inkml:trace>
  <inkml:trace contextRef="#ctx0" brushRef="#br0" timeOffset="118146">21002 9073 54,'0'0'28,"-3"11"3,3-11-2,10-7-13,2 4-4,-2-2-4,5 1-3,-1-1-4,0 1-3,4 0-7,-1 1-13,-3-5-8,4 6 0,-5-6-1,5 7 1</inkml:trace>
  <inkml:trace contextRef="#ctx0" brushRef="#br0" timeOffset="118664">21295 9189 54,'0'0'27,"6"17"3,-6-17-3,0 0-13,16 19-1,-6-11-1,5 6-4,-2-1-2,3 5-1,0 3-2,-1 3 0,-1 2-2,-4 2-1,-2-1 1,-4-1-1,-1 4 0,-2-4 1,-7-1-1,0-4 0,-2-3 0,-3-3 1,-2-4-1,2-1 0,0-6 0,-1-4 1,12 0-1,-16-7 1,9-3-1,2-3 1,1-3-1,3-1 0,1-1 1,2 0-1,2 2 1,3 2-1,1 4 0,3 6 1,0 1 0,2 5 0,3 2 0,2 3 0,-1 1-1,2 1 1,-1 2-2,0-4 0,1 4-3,-4-9-5,1-1-15,1-1-11,-5-8 2,4 1-2,-4-12 2</inkml:trace>
  <inkml:trace contextRef="#ctx0" brushRef="#br0" timeOffset="119077">21549 9070 38,'0'0'26,"0"0"2,12 3-2,-12-3-8,13-3-2,0 3-1,0-4-2,8 4-4,0-3 0,8 3-3,0-3 0,5 5-2,-1-5-1,1 4 0,-2-2-2,0 2 0,-3-2 0,-2 1-2,-2-1-2,-5-2-1,2 3-6,-8-7-9,2-2-15,-2 4-1,-5-7 0,3 3 1</inkml:trace>
  <inkml:trace contextRef="#ctx0" brushRef="#br0" timeOffset="119807">22363 8444 14,'0'0'20,"-11"5"3,11-5-1,-11 14-5,3-3-4,-3 6 0,-2 7-1,-4 7-2,-3 4-2,-1 6-1,-1 1-2,-1 3 1,-1 2-3,0 1 0,1-6 0,0-2-1,3-2-1,-1-2 0,2-3 0,1-3-1,2-5 0,2-3 1,3-4-1,3-4 0,1-2 1,7-12 0,-6 14 0,6-14 1,0 0-1,0 0 1,0 0 0,0 0 0,0 0 0,0 0-1,0 0 1,0 0-2,0 0 1,0 0 0,10 7-1,-10-7 1,11 7-1,-1 0 1,3 2-1,2 4 1,4 5 0,2 5 0,4 6 0,3 6 0,1 4 1,4 3 0,0 6-1,1 0 1,-1-3-1,-3-3 0,-2-6-1,-6-5-1,-3-7-3,-7-7-4,-2-9-17,-10-8-11,0 0 2,-2-15-2,-7-9 2</inkml:trace>
  <inkml:trace contextRef="#ctx0" brushRef="#br0" timeOffset="120581">22274 8481 38,'0'0'28,"0"0"1,0 0-2,10 4-8,4-6-3,6 3-2,5-4-4,7 6-2,3-6-3,7 5 0,1-2-2,4 1 0,3 0-1,0 0 1,-2 0-1,0 0 0,-4 1-1,-1-1 1,-4 0-1,-1 0-1,-7 0 0,-2-1 1,-3 0-1,-4 1-1,-4-1 1,-3 2 0,-3-2 0,-12 0 0,13 1 0,-13-1 0,0 0-1,0 0 1,0 0 0,0 0 0,0 0 0,10 14 1,-10-14 0,8 20 0,-2-3 1,4 8 0,3 5 0,3 7 0,2 5 1,4 9 0,5 1-1,5 4 1,2 0-1,2-1 0,1-5 0,1-3-1,-1-6 0,-1-9-1,-4-5 0,-7-9-2,-3-3-3,-9-8-2,2-1-6,-15-6-11,4-11-13,-4 11-1,-9-6 0,-1 8 1</inkml:trace>
  <inkml:trace contextRef="#ctx0" brushRef="#br0" timeOffset="121190">22426 9685 34,'0'0'26,"0"0"3,0 0-5,0 0-5,0 0-1,0 0-1,14-1-1,5 2-4,1-6-1,11 5-1,1-4-2,8 4-1,1-4-1,5 4-1,-2-1-3,2 2 0,-3 0-1,-1 2-1,-2 0 0,-3 1 1,-4-1-2,-3-1 0,-3 1-2,-6-3-1,-1 1-2,-8-7-4,4 6-10,-16 0-13,17-15-6,-6 6 2,-1-4-1</inkml:trace>
  <inkml:trace contextRef="#ctx0" brushRef="#br0" timeOffset="121559">23530 9195 36,'0'0'24,"0"0"2,0 0-3,-9-4-10,9 4-1,-16 7-1,2 0 0,0 11-1,-7 0 1,-2 13-2,-8 3-1,3 9 0,-9 3-2,3 9-1,-4-2-2,2 1-1,2-5-1,3-4 0,4-5-2,4-9-2,7-5-4,1-13-7,6-6-18,9-7-3,-10-6-1,10-6 0</inkml:trace>
  <inkml:trace contextRef="#ctx0" brushRef="#br0" timeOffset="122071">22519 8745 55,'0'0'31,"-13"7"0,13-7-5,-17 22-9,1-4-3,0 8-3,-7 0-4,2 7-3,-3 1-1,2 0-3,2 0-2,2-5-3,5-2-5,3-9-7,4-4-12,7-1-3,-1-13 0,12 6 1</inkml:trace>
  <inkml:trace contextRef="#ctx0" brushRef="#br0" timeOffset="122372">22823 8786 71,'21'7'32,"-9"0"0,5 7-6,-3 5-12,-2-1-4,1 6-5,-2-2-4,0 1-5,3 2-6,-4-3-14,-1-7-7,6 2-1,-6-8-1,3 3 2</inkml:trace>
  <inkml:trace contextRef="#ctx0" brushRef="#br0" timeOffset="122717">22610 9398 94,'17'21'34,"-6"-17"2,6-1-6,4 1-19,0-4-4,2-1-5,1 0-7,-2-4-17,0 0-12,5 2-1,0-5-1,5 5 1</inkml:trace>
  <inkml:trace contextRef="#ctx0" brushRef="#br0" timeOffset="127647">6154 8554 34,'0'0'25,"12"-10"2,-12 10 0,3-10-9,-3 10-3,0 0-3,0 0-3,0 0-1,0 0-3,0 0-1,-13 21-1,4-2-1,-4 3-1,-2 5 1,-1 2 0,0 0-1,1 3 0,0-6-1,3 0 0,0-5-1,1-3 0,2-1-4,2-6-3,0 1-6,7-12-8,-14 9-7,14-9-1,0 0 0,0 0 2</inkml:trace>
  <inkml:trace contextRef="#ctx0" brushRef="#br0" timeOffset="127925">5883 8581 56,'0'0'26,"1"14"2,-1-14 0,12 14-12,1 2-7,0 0-1,5 7 0,2-2-3,3 4-1,2-3-2,0 2 0,0-3-2,-1-5-2,-1-1-1,-4-5-5,1-1-8,-4-2-11,-6-8-2,3 2-1,-13-1 2</inkml:trace>
  <inkml:trace contextRef="#ctx0" brushRef="#br0" timeOffset="128143">5968 8745 55,'-18'3'30,"18"-3"1,-12 7 1,12-7-7,16 1-12,2-4-4,7 2-1,5-3-2,6 0-3,6-1-5,0-2-5,2 0-21,3 4-4,-3-9 0,4 2-1</inkml:trace>
  <inkml:trace contextRef="#ctx0" brushRef="#br0" timeOffset="132191">10185 8813 28,'0'0'22,"2"13"2,-2-13 1,-11 20-8,4-2-5,-2 3 0,-1 5-1,-2 2-2,0 1-4,0-1 0,-1 0-3,1-3-2,1-3-1,2-1-2,-1-6-2,3 0-7,1-4-5,6-11-6,-4 11-6,4-11 1,0 0 1</inkml:trace>
  <inkml:trace contextRef="#ctx0" brushRef="#br0" timeOffset="132449">10018 8895 26,'0'0'22,"0"0"1,-4 11 2,4-11-9,6 17-6,5-3-2,1 0 0,6 3-1,0 1-2,4 0-3,0 0-3,0-3-2,1-1-5,-4-3-6,-1-8-11,1 5-2,-7-12 1,3 4 1</inkml:trace>
  <inkml:trace contextRef="#ctx0" brushRef="#br0" timeOffset="132650">10001 9000 64,'1'16'28,"-1"-16"-2,25 4-6,-4-4-17,5 0-7,3 1-13,-3-8-8,9 6-2,-5-11 1</inkml:trace>
  <inkml:trace contextRef="#ctx0" brushRef="#br0" timeOffset="133885">11425 12197 18,'16'17'21,"-5"-7"0,7 8-3,-3 1-1,5 8-4,0 6-2,0 11-3,2 7-1,1 10-2,0 6 1,3 8-3,-1 6 0,0 3-1,3-2 0,-2-1 0,3-1-1,0-4 1,3-2-1,-3-6 0,4-3 0,-2-7 1,1-2-1,1-7 0,0-5 2,-1-7-2,0-3 0,0-9 1,0-4 0,0-7-1,2-4 1,-2-7 0,0-3-1,2-5 1,2-2-1,0-2-1,1-1 1,2 0-1,0 2 0,0 1 0,1 1 0,-4 2-1,-3 1-1,-2 3-3,-6-3-3,-4 5-12,-5 2-10,-16-4-1,9-4 0,-9 4 1</inkml:trace>
  <inkml:trace contextRef="#ctx0" brushRef="#br0" timeOffset="134155">12580 13312 53,'3'14'29,"-3"-14"3,23 31 0,-5-5-15,4-2-4,7 11-2,-2-1-3,3 6-2,-4-3-1,-1 3-3,-8-4-1,-3-1-1,-8-1-3,-10-6-3,-4 4-12,-7-3-17,-6-6 2,1 3-2,-5-10 2</inkml:trace>
  <inkml:trace contextRef="#ctx0" brushRef="#br0" timeOffset="135953">14970 13824 12,'0'0'21,"10"-3"2,-10 3 1,0 0-6,-6-13-4,6 13-2,0 0-2,-9-11-2,9 11-1,-14-6 0,14 6-2,-22-2 0,8 7 1,-6 1-2,1 6 1,-5 4 0,1 7 0,-1 4 0,4 7 0,2-1-1,7 6 0,6-3 0,7-1-2,9-3 0,7-4-1,5-5 0,4-4-2,4-5-1,0-6-2,5-2-5,-7-7-12,0-4-14,0-2 0,-4-7 0,1-1 1</inkml:trace>
  <inkml:trace contextRef="#ctx0" brushRef="#br0" timeOffset="136211">15276 13801 60,'0'0'33,"5"25"-1,-3-6 2,0 2-15,5 8-8,-1 2-2,4 8-2,-3 0-4,0-1-2,1-1-3,-3-7-3,3 0-3,-5-10-6,3-5-16,-6-15-4,12 7 0,-1-11 2</inkml:trace>
  <inkml:trace contextRef="#ctx0" brushRef="#br0" timeOffset="136458">15513 13770 65,'0'0'32,"0"0"0,5 20 0,-8-1-16,6 10-6,-4 1-3,4 10-1,-3 2-2,3 4-2,-3-4-2,1-1-3,0-3-3,-3-6-6,2-3-13,1-4-9,-5-11 1,2-3 0,2-11 1</inkml:trace>
  <inkml:trace contextRef="#ctx0" brushRef="#br0" timeOffset="136683">15365 14087 81,'0'0'34,"-2"-11"-2,12 8 2,3-1-25,0-6-4,5 3-1,0-3-2,2 3-1,1 3-4,-2-3-4,2 6-11,-1 3-14,-6-2 0,5 5-1,-7-3 0</inkml:trace>
  <inkml:trace contextRef="#ctx0" brushRef="#br0" timeOffset="137269">15715 14243 56,'0'0'29,"15"8"0,-15-8-1,17-6-15,-3 8-3,-2-2-2,1 5-1,-2 4-2,0 5-1,-5 3-1,0 4-1,-5 1 0,-1 4-2,-2 0 1,-4-2-1,-2 0 0,-3-3 1,1-4-1,-1-2 0,0-3 0,2-4 0,9-8 1,-12 9-1,12-9 1,0 0 0,0 0-1,5-11 1,-5 11-1,17-8 0,-4 5 0,3 2 0,3 3-1,1 4 1,4 2 0,-1 4 0,-1 2 0,0 2 1,-3 1-1,-1 0 0,-5 1 0,-3-1 1,-5 0-1,-4-1 0,-5-1 1,-6-1-1,-7 0 1,-5-1 0,-4 2 0,-3-2-2,-1 0 1,-3-5-2,4 3-2,-2-9-4,12 0-12,4-4-13,1-11 0,12-1-1,1-14 2</inkml:trace>
  <inkml:trace contextRef="#ctx0" brushRef="#br0" timeOffset="137698">16217 14028 37,'-12'6'28,"12"-6"1,0 0 2,0 0-12,0 0-5,0 0-1,17 1-2,-4-3-1,7 3-1,3-3-2,8 3-1,3-2-2,5 2 0,0 0-2,2 0 0,-2 2-2,0-2-1,-1 1-2,-7-2-2,-2 4-4,-8-8-9,-2 2-18,-3 2 1,-2-6 1,-1 4-2</inkml:trace>
  <inkml:trace contextRef="#ctx0" brushRef="#br0" timeOffset="138119">17409 13823 11,'-10'-23'21,"10"23"1,-22-19 3,6 11-10,-1 3-2,-3 2 1,-1 4 0,-3 3-1,-2 9-3,-1 2-1,4 9-2,-3 1-1,5 6-1,2 0 0,6 5 0,5-2-1,10 3 0,6-8 0,9-1-1,7-6 0,9-3-1,4-5 0,4-6-3,2-5-1,0-9-2,2 2-4,-4-11-12,-3-4-15,0 0 0,-7-6 0,0 0 1</inkml:trace>
  <inkml:trace contextRef="#ctx0" brushRef="#br0" timeOffset="138682">17200 12939 25,'0'0'25,"4"-15"2,-4 15 3,8-10-11,-8 10-4,0 0-1,0 0-2,0 0 0,5 12-4,-3 13-2,-3 4-1,2 8-1,-1 6-2,2 3 0,0 2-1,0-6-2,2-2-2,-3-12-5,4-5-14,1-5-12,-6-18 1,8 0-1,-5-18 1</inkml:trace>
  <inkml:trace contextRef="#ctx0" brushRef="#br0" timeOffset="139427">17142 12303 5,'0'0'19,"0"0"0,-8-9 1,8 9-5,-12-7-1,12 7-2,-15 2-1,6 6-1,-2 3-1,0 5-1,1 4 0,1 2-2,0 4-2,2 0-1,4 0 0,3-1-1,3-3 2,4-2-1,3-5 1,4-1 0,1-7-1,4 0 1,1-6-1,1-2 0,1-4-1,-1-2 0,-2-3-1,-2-2 0,0-3 0,-4 0-1,-2-1 1,-2-3-1,-2-2 0,-4 0 0,0-2 0,-3 0 0,-1 1 0,-3 1 0,0 0 1,-3 4-1,-1 1 0,-2 5 1,-1 0-1,-1 5 0,-2 3 0,1 2 0,-2 2 0,1 2-1,1 4-1,-2-1-3,7 6-6,-2 0-14,10-12-7,-7 22 0,7-22-1,13 14 2</inkml:trace>
  <inkml:trace contextRef="#ctx0" brushRef="#br0" timeOffset="140066">17498 12203 30,'-2'-12'26,"2"12"1,0 0 1,0 0-7,0 0-5,1 19-3,2-1-3,-2 2-3,4 8-1,-3 3-2,2 1-1,-2 3-1,0-2-2,-1 0-1,-1-6-1,1-1-3,-2-8-3,2-3-10,2-2-12,-3-13 0,0 0-2,12-16 3</inkml:trace>
  <inkml:trace contextRef="#ctx0" brushRef="#br0" timeOffset="140330">17637 12126 73,'0'0'30,"-9"13"-2,10 2 1,1 3-18,-1 3-5,3 9-1,-2 2-1,2 7-1,1-1-1,2 0-2,-1 1-2,1-5-2,0 0-7,-3-6-11,-3-9-8,5-2-1,-6-17 0,0 0 1</inkml:trace>
  <inkml:trace contextRef="#ctx0" brushRef="#br0" timeOffset="140539">17566 12357 73,'0'0'31,"0"0"0,19 8 0,-5-9-19,0-3-6,4 2-3,-1 0-6,1-1-10,-1-3-17,4 8-1,-5-7 0,6 7 0</inkml:trace>
  <inkml:trace contextRef="#ctx0" brushRef="#br0" timeOffset="141276">17723 13833 48,'0'0'28,"0"0"1,0 0-6,0 0-6,0 0-3,0 0 0,0 0-4,0 0-1,17 7 0,-7-9-3,7 3 0,0-2-2,5 1-1,1-2-1,3-1 0,-1 1-1,0-1-2,-2-1 0,-1-1-1,-1 3-1,-5-4-3,-2 6-3,-14 0-8,16-8-14,-16 8-4,0 0 1,0 0-1</inkml:trace>
  <inkml:trace contextRef="#ctx0" brushRef="#br0" timeOffset="141622">17753 14003 31,'-5'13'26,"5"-13"4,0 0-1,1 11-8,-1-11-5,13 5-1,-4-5-1,7 3-2,3-4-3,5 4-1,0-5-3,3 4-2,-2-4-2,1 2-1,-2 0-1,-4-1-4,-2 4-3,-8-6-10,0 1-18,0 2 2,-10 0-1,13-8 0</inkml:trace>
  <inkml:trace contextRef="#ctx0" brushRef="#br0" timeOffset="142517">18556 13828 6,'-1'-13'19,"1"13"2,-5-15-4,3 4-3,-3 1 1,5 10-2,-10-17-1,10 17-1,-15-13-2,4 10-2,2 2-1,-3 1 0,-2 4-2,1 1 1,-3 7 0,-2-1-1,2 9 0,-3 0 0,5 6-1,-1 2 0,5 2-1,0 0 0,8 2 1,3 0-2,5-2 1,5-2-1,7 0 1,2-5-1,5-2 1,0-3-1,2-5-2,0-5-1,-2-6-2,0-1-8,-4-2-20,-3-9-2,1-1 1,-3-9-1</inkml:trace>
  <inkml:trace contextRef="#ctx0" brushRef="#br0" timeOffset="143599">18822 13761 24,'0'0'24,"0"0"2,0 0-4,0 0-3,0 0-4,0 0-2,0 0-3,0 0-1,-1 15-1,3 0-2,-2 5 0,3 7-1,-2 2 0,3 6 0,0 3-1,1 0-1,-1-3-1,1 0-1,-1-4-1,-2-6-2,1-1-1,-2-8-2,1-1-3,-2-15-5,1 13-10,-1-13-10,0 0 0,0 0 1,7-20 1</inkml:trace>
  <inkml:trace contextRef="#ctx0" brushRef="#br0" timeOffset="143893">18994 13712 43,'3'14'29,"-4"1"2,4 10 0,-1 6-12,-1 1-5,4 11-2,-3-2-3,4 7-3,-2-5-1,2 0-1,0-6-2,-1-4-2,2-5-2,-2-7-1,1-2-5,-6-19-6,7 15-15,-7-15-3,0 0-2,0 0 2</inkml:trace>
  <inkml:trace contextRef="#ctx0" brushRef="#br0" timeOffset="144165">18870 14049 39,'0'0'26,"2"11"6,-2-11-1,0 0-9,17-4-4,-17 4-4,19-3-2,-8-1-5,4 6 0,-2-4-5,-1 1-5,1 1-4,-3-3-12,1-2-15,2 3 0,-3-5 0,5 2-1</inkml:trace>
  <inkml:trace contextRef="#ctx0" brushRef="#br0" timeOffset="144607">19279 14024 20,'0'0'22,"0"0"2,0 0 3,0 0-10,0 0-3,11 4-1,-11-4-1,13 2-1,-13-2-1,22 0-1,-9-2-2,7 4-2,0-5 0,5 4-2,1-2 0,5 2-1,-2-2 0,2 2-1,0-2 0,0 2-1,0-1-1,-3-1-1,-2 2-2,-6-4-4,2 2-14,-4 1-12,-7-6 1,0 2-1,-5-6 2</inkml:trace>
  <inkml:trace contextRef="#ctx0" brushRef="#br0" timeOffset="145397">20161 13554 20,'0'0'22,"0"0"1,0 0 2,-6 12-8,-1 0-5,-3 4-3,-3 6 0,-4 7 0,-5 4-2,-2 7 0,-4 2-2,0 2 1,-1-3-2,0 1-1,1-6-1,2-2 0,2-2 0,4-7-1,0-2 0,6-5-1,1-4 0,4-1 1,9-13-1,-11 16 1,11-16-1,0 0 1,0 0 1,0 0-1,0 0 1,0 0 0,0 0 0,0 0 0,0 0 0,0 11 0,0-11 0,0 0-1,15 12 1,-6-3-1,3 3 1,3 4-1,3 4 1,2 7-1,2 5 0,3 6 1,3 6 0,4 6-1,1 3 1,5 2 0,0-2-1,3 0 1,-1-6-1,-1-2-2,-3-6 0,-5-10-3,-3-4-4,-12-13-10,-3-7-19,-3-4 2,-10-1 0,2-23-1</inkml:trace>
  <inkml:trace contextRef="#ctx0" brushRef="#br0" timeOffset="146157">20197 13528 23,'0'0'26,"1"10"3,-1-10 2,10-3-7,2 5-5,4-4-1,10 5-4,3-4-3,10 4-3,2-3-2,6 4-1,2-3-2,4 1-1,1 0-1,1-1-1,-1 0 0,1 1 0,0-1 0,-1 1 0,-6 0 0,-2-1 0,-6 1 0,-5 1 0,-7-1-1,-6 0 1,-5 1 0,-5-1 0,-4-1 0,-8-1 0,9 4-1,-9-4 1,0 0 0,0 0 0,4 10 0,-4-10 0,4 17 0,1-3 1,2 7 0,3 3 1,4 7 0,5 6 1,4 4-1,5 3 2,4 3-1,4 2 0,2-4 0,2 1-1,-1-5 0,-3-5-1,-2-7-1,-5-3 0,-5-6-1,-4-6-2,-5-4-2,-15-10-4,18 8-11,-18-8-17,0 0-2,0 0 2,-19-9-1</inkml:trace>
  <inkml:trace contextRef="#ctx0" brushRef="#br0" timeOffset="146766">20460 14777 29,'-10'0'21,"10"0"4,-9 5 1,9-5-10,0 0-3,0 0 0,0 0 0,0 0 1,9 9-2,-9-9-1,14 3-2,-4-8 0,8 7-2,2-8-1,9 5 0,4-5-1,10 1-1,6-1-1,5 3 0,5 0-1,2 2-1,-2 1 0,1 1-1,-5 2 0,-5-1-1,-8 2-1,-8-4-1,-4 3-2,-11-4-2,0 4-6,-19-3-16,10-8-9,-10 8 1,0-17 0,0 17 2</inkml:trace>
  <inkml:trace contextRef="#ctx0" brushRef="#br0" timeOffset="147127">21487 14243 25,'0'0'26,"0"0"2,-10 5 1,10-5-7,-19 22-3,9 3-2,-9 0-1,4 15-2,-10 1-4,4 9-1,-6-1-3,3 3-1,0-5-1,3-2-3,1-5-3,4-9-2,4-4-3,-1-12-7,7-4-15,6-11-7,-15 7 0,15-7 0</inkml:trace>
  <inkml:trace contextRef="#ctx0" brushRef="#br0" timeOffset="147653">20304 13887 40,'0'0'27,"0"0"3,0 0-4,0 0-6,5-13-5,-5 13-1,0 0-3,0 0-3,0 0 0,-3 20-2,-5-5 0,0 7 0,-4 5-2,-1 7 1,-4 1-1,1 4 0,-2-4-2,4-4 0,0-4-3,3-6-1,6-6-3,5-15-3,0 12-7,0-12-11,15-13-12,3 3 3,2-10-1,8 0 2</inkml:trace>
  <inkml:trace contextRef="#ctx0" brushRef="#br0" timeOffset="147999">20742 13765 40,'11'-3'28,"-11"3"1,11 1 1,-11-1-9,0 0-7,14 18-3,-10-8-2,5 10-2,-2 1 1,5 6-2,-1 2 0,7 4-2,-1-3-1,5 1-1,-1-3-4,2-7-2,0 0-4,-3-11-12,0-4-16,-2 0 3,-3-6-3,0 0 2</inkml:trace>
  <inkml:trace contextRef="#ctx0" brushRef="#br0" timeOffset="148481">20706 14601 59,'0'0'32,"0"0"1,9 5 1,0-6-14,9 4-6,1-6-2,8 4-4,1-4-1,7 0-2,1-3-2,2 3 0,-3-3-2,-1-1-2,-5 4-4,-7-6-17,-3 2-14,-4 0-1,-6-5 1,0-1-2</inkml:trace>
</inkml:ink>
</file>

<file path=ppt/ink/ink5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24:01.007"/>
    </inkml:context>
    <inkml:brush xml:id="br0">
      <inkml:brushProperty name="width" value="0.05292" units="cm"/>
      <inkml:brushProperty name="height" value="0.05292" units="cm"/>
      <inkml:brushProperty name="color" value="#7030A0"/>
    </inkml:brush>
  </inkml:definitions>
  <inkml:trace contextRef="#ctx0" brushRef="#br0">11358 10550 25,'0'0'23,"0"0"-1,0 0-1,0 0-3,0 0 0,0 0-3,0 0-2,0 0-3,0 0-1,0 0-3,0 0 0,0 0-1,0 0-1,0 0 0,0 0-1,0 0 0,0 0 0,0 0 0,0 0-1,0 0 0,0 0-1,0 0 0,0 0 0,0 0 0,0 0-1,0 0 1,0 0-1,0 0 0,0 0-2,0 0-2,0 0-5,0 0-18,0 0-7,0 0 1,4-22-2,1 8 2</inkml:trace>
  <inkml:trace contextRef="#ctx0" brushRef="#br0" timeOffset="2324.2324">10891 10489 29,'6'17'22,"-6"-17"0,0 0-4,0 0-9,0 0-4,0 0-5,0 0-10,0 0-11,0 0 0,0 0-1,-13-14 1</inkml:trace>
  <inkml:trace contextRef="#ctx0" brushRef="#br0" timeOffset="2856.2855">9813 9264 15,'0'0'14,"0"0"-3,0 0-8,0 0-11,0 0-4,11 8-2</inkml:trace>
  <inkml:trace contextRef="#ctx0" brushRef="#br0" timeOffset="11801.18">9246 15607 65,'-22'8'31,"9"-1"0,-6 2-3,-4-1-16,3 13-3,-4 5-3,3 11 0,-3 5 0,7 8-1,2 3-2,8 0-1,4-4-1,8-9-1,7-9 0,9-14-1,3-12 0,4-12 1,3-12 0,-1-10 1,1-7-1,-4-8 0,-3-3 0,-5-2 1,-5-1 0,-4 1-1,-4 4 1,-4 7 0,-3 7 1,-1 10 0,-5 9-1,7 12 1,-13 16 0,9 11-1,2 9 1,1 7-2,1 6 0,2 1-2,5 2-3,0-11-3,6 2-11,-2-14-19,1-12 3,4-10-2,-2-12 2</inkml:trace>
  <inkml:trace contextRef="#ctx0" brushRef="#br0" timeOffset="12349.2348">9496 15702 76,'0'0'33,"11"32"0,-10-4-4,0-1-17,8 6-3,-5-5-3,3 3 0,-4-7-2,2 0 0,-3-9-2,1-2 0,-3-13-1,0 0 0,0 0 0,0 0-1,2-24 0,3 3 0,3-4-2,1-6-1,3 2-1,2 0 0,3 3 0,-3 2 0,5 6 1,-4 4 1,1 8 1,-2 8 1,-3 6 2,0 5 0,-4 3 1,1 6 0,-4 3 0,3 1 0,-1-2 0,3-1 0,-1-5-1,6-4-1,0-6 0,3-5 0,2-5-1,0-4 1,1-4 0,-2-3-1,-2-4 0,-4-1 1,-4-1-1,-5 2 0,-4-1 1,-6 5-1,-3 3-1,-2 3 1,-1 4-2,0 2-1,2 6-3,0-4-3,11-1-8,-9 11-10,9-11-8,0 0-1,9 0 1,1-3 3</inkml:trace>
  <inkml:trace contextRef="#ctx0" brushRef="#br0" timeOffset="12899.2898">10009 15729 64,'16'12'32,"1"9"-2,-3 1-1,-3 5-12,1 3-6,-4 0-4,0 1-3,-4-5-1,0-4-1,-2-6-1,-1-4 1,-1-12-1,0 0 0,0 0 0,0 0 0,3-21 1,0 7-1,-1-5 0,3-1 0,0 0 0,2 3-1,-1 0 2,1 5-1,-7 12 0,13-11 0,-13 11 0,13 9 1,-13-9-1,13 24 0,-7-10 0,2 0-1,0-1 1,-1-2-1,-7-11 0,13 13 1,-13-13-1,14-3 0,-14 3 0,15-19 0,-7 4 0,1-2 0,0-1 0,2-2 0,-2 1 0,0 1 1,-1 4 0,-1 3-1,-7 11 1,11-8 0,-11 8 0,8 14-1,-6 1 1,0 1-1,0 4 0,0 0-2,1 1-1,-1-4-2,5 1-3,-7-18-4,19 20-10,-5-15-14,4-6 0,4-3-1,5-6 3</inkml:trace>
  <inkml:trace contextRef="#ctx0" brushRef="#br0" timeOffset="13253.3252">10685 15797 66,'14'-6'30,"-14"6"-1,-11 10-3,0 8-11,-9-3-3,4 8-4,-4-3 0,5 4-1,-1-6-1,7 1-1,4-7-2,5-12-1,6 11-1,5-13-1,4-4 0,0-2 0,3-4 1,0 1-1,1-2 0,-3 0 0,-1 4 1,-3 2-1,-3 4 1,-9 3 0,12 9-1,-9 1 1,-2 2 0,-1 2-1,1 1-1,-1-2-1,3 1-3,-3-14-3,10 13-7,-10-13-14,17-10-7,-3-3 0,1-6 0,4-5 3</inkml:trace>
  <inkml:trace contextRef="#ctx0" brushRef="#br0" timeOffset="13478.3477">10965 15545 67,'-2'-35'34,"-2"9"1,-4 6 1,-6 5-18,5 17-5,-6 6-3,5 17-3,-2 6-1,4 15-1,-1 4-1,3 7-2,3 4 0,2 0-3,3-1-2,1-7-4,5-4-2,-4-19-10,5-4-20,0-7 0,1-16 2,0-7-1</inkml:trace>
  <inkml:trace contextRef="#ctx0" brushRef="#br0" timeOffset="13795.3794">10827 15750 83,'-18'-12'37,"3"5"-1,4 3 1,11 4-23,0 0-7,6-12-5,7 11-1,4 0-5,2-3-3,8 5-7,-2-6-5,8 7-6,-4-4 0,6 4 2,-5-3 3,3 9 8,-5 0 8,-1 6 10,-2 6 10,-8 2 5,-2 8 2,-7 1 1,0 8-3,-9-3-6,3 1-7,-5-4-7,-1-11-10,1-5-25,3-17-1,0 0 1,0 0-3</inkml:trace>
  <inkml:trace contextRef="#ctx0" brushRef="#br0" timeOffset="14200.4199">11126 15622 97,'0'0'31,"1"-25"-2,10 10-7,4-4-23,5 1-4,1-3-1,6 3 1,3 2 0,2 4-1,0 2-1,2 5-1,-3 3-1,-1 5 1,-3 2 2,-4 5 1,-7 2 3,-3 3 2,-5 4 5,-8 1 5,-3 5 2,-10-2 2,0 6 0,-13-4 1,2 10-2,-8-5-2,6 6 0,-4-6-2,9 4 0,2-4-3,9 1-1,10-6-2,11-2 0,10-8-1,9-6-1,11-3-3,4-11-5,13-3-27,-1-7-6,5-6 1,-2-7-1</inkml:trace>
  <inkml:trace contextRef="#ctx0" brushRef="#br0" timeOffset="14816.4815">10124 16593 79,'7'24'38,"2"4"-2,0 5 1,-5-4-22,8 11-10,-2 0-1,0 2-2,-5-7 1,-1-5-2,-2-9 1,0-6 0,-2-15 0,0 0-1,5-20 0,-1-3-1,1-6 0,1-10 0,3 0-2,0-6-2,4 8-5,-5-5-5,8 10-15,-1 2-9,-1 6 1,2 7-2</inkml:trace>
  <inkml:trace contextRef="#ctx0" brushRef="#br0" timeOffset="14952.495">10419 16601 52,'12'29'35,"-1"4"0,-1 2-2,-2-6-8,1 5-15,-5-6-7,-2-6-11,2-6-27,-1-4 0,-3-12-2,0 0 1</inkml:trace>
  <inkml:trace contextRef="#ctx0" brushRef="#br0" timeOffset="15283.5282">10629 16787 103,'2'32'35,"0"0"1,-1-3-8,1-10-27,1-6-1,-3-13-2,10 9 0,-10-9 1,13-15-1,-4 2 1,1-2 1,0-5 1,2 0 0,0 1 1,0 5 1,-1 1 1,1 9 0,-3 3-1,3 6 1,-2 6-1,0 5-1,-3 3-1,0 0-2,1 2-2,-3-10-8,3 1-26,-8-12-2,10 4 1,-5-15-1</inkml:trace>
  <inkml:trace contextRef="#ctx0" brushRef="#br0" timeOffset="15471.547">10731 16564 90,'-9'-1'33,"9"1"-1,0 0-1,-2-12-29,5 1-13,11 8-15,1-1-9,-1 1 0,6 4 2,-1-2 2</inkml:trace>
  <inkml:trace contextRef="#ctx0" brushRef="#br0" timeOffset="15924.5923">11129 16658 96,'-9'25'34,"-7"-1"-1,-6-2-4,3 8-23,-3-6-3,2 4-1,3-8 1,4 0-2,5-6 2,7-4-1,1-10 0,17 4-1,-2-10-1,5-4 1,3-3-1,1-5 0,3 2-1,-1-3 3,-1 4-2,-1 1 2,-4 5-1,-1 3-1,-2 6 0,-2 7 1,-4 4-1,0 12-1,-1 5 2,-3 11-2,-1 7 2,0 6 1,-3 3-1,0 4 2,-4-6-2,-2-1 1,-4-7 0,-2-10 0,-4-8-1,-4-8 0,-3-10-1,-2-8-2,-1-7-1,-2-10-5,7-4-21,0-12-11,7-8 1,9-12-2,12-5 2</inkml:trace>
  <inkml:trace contextRef="#ctx0" brushRef="#br0" timeOffset="17797.7795">15506 15887 44,'0'0'32,"12"11"2,-7 7 1,1 6-9,1 13-13,-4 0-4,3 10-2,-5-4-1,2 2-3,-4-7 0,1-4-2,-2-11 1,2-8-1,0-15-1,0 0 0,6-15 0,-1-6 0,3-7 0,1-5 1,4-3-1,1 0 2,1 2-1,2 5 1,-1 4 0,2 9 1,-3 9-1,1 8-1,-3 11 0,-3 6-1,-1 6 1,-1 3-3,-2 3 1,-1-3-3,0 1-1,-2-11-5,9-2-13,-1-9-14,1-9-1,5-8 1,2-10 0</inkml:trace>
  <inkml:trace contextRef="#ctx0" brushRef="#br0" timeOffset="18059.8058">15969 15922 78,'-10'21'36,"1"3"-1,-1 5-1,-2-3-16,12 7-9,0-10-1,10 0-4,6-9 0,6-7-2,4-11-1,4-7 1,-2-6-1,-2-5 0,-5-4-1,-5-3 0,-9 2-1,-9-2 0,-7 8-3,-9 1-1,-5 11-4,-8-2-5,3 11-15,-4 6-9,2 3 3,4 4-2</inkml:trace>
  <inkml:trace contextRef="#ctx0" brushRef="#br0" timeOffset="18563.8561">16359 15636 30,'-9'-17'25,"9"17"1,0 0-2,0 0-2,0 0-3,0 0-1,9 16-3,-10 2-2,5 16-2,-5 7-3,2 11-2,-2 9-1,0 8-3,-1 0 0,1-4-4,0-4 0,0-13-5,3-5-9,1-15-22,0-16 1,-3-12 0,12-14-1</inkml:trace>
  <inkml:trace contextRef="#ctx0" brushRef="#br0" timeOffset="18774.8773">16247 15866 89,'-21'8'37,"6"2"-1,3 0 2,12-10-21,2 10-11,13-5-4,9 0-1,8 0-4,4-3-5,12 3-15,3-3-15,6-2 2,1-2-2,5-2 1</inkml:trace>
  <inkml:trace contextRef="#ctx0" brushRef="#br0" timeOffset="19142.9141">17281 15874 57,'-24'2'33,"-3"5"0,-6 0 2,-1 3-11,5 8-13,-1-1-3,7 9-1,4-1 0,9 3-3,6-5 1,12-3-3,6-7-1,9-8-1,5-8 1,4-5 0,0-6-1,3-2 2,-3-1-2,-3 1 1,-5 3-1,-5 6 2,-5 7-2,-4 5-1,-6 8 1,-4 3-2,-3 3 2,-2-1-4,1 3-1,-3-8-6,8-2-21,-1-11-7,4-11 2,3-6 0</inkml:trace>
  <inkml:trace contextRef="#ctx0" brushRef="#br0" timeOffset="19653.9652">17515 15842 89,'-1'36'36,"-1"3"2,-1 1 0,-4-11-21,6 0-13,-1-7-1,2-4-2,0-18 0,0 13 0,0-13 0,2-11 0,3-3-1,2-5 1,5-2-3,0-7 1,8 3-3,-1-3 0,7 3-1,-3 1 1,1 7 0,-3 6 1,-3 8 0,-2 8 3,-7 7 1,-1 6 2,-5 5-1,0 3 1,-1-1 1,4 4-1,1-4 0,4-3-2,5-6 1,4-7-2,6-5 1,2-5 1,1-5-1,-1-6 0,-1-4-1,-3-3 2,-7-1-2,-6 1 1,-10 1-1,-7 2 0,-8 4 0,-8 3-1,-3 4 1,-3 4-2,-1 4-1,2 0-2,7 5-4,0-7-7,20-1-16,-10 0-4,10 0-1,12-15 0</inkml:trace>
  <inkml:trace contextRef="#ctx0" brushRef="#br0" timeOffset="20151.0148">18017 15812 73,'18'23'36,"-4"3"-1,-2 7 0,-2 4-16,-5-3-9,2 1-6,-4-6-1,1-3-2,-2-6 1,1-6-2,-3-14 1,0 0-2,10 0 2,-6-11 1,2-5-2,1-3 2,2-1-1,0-1 0,2 1-1,1 4 3,-2 4-3,-1 4 1,0 5 0,0 5 0,-9-2 1,14 15-1,-6-4 0,1 2 0,0-3 0,1 1-1,1-4 1,1-4-1,-1-2 0,1-4 1,0-4-1,-1-3 0,0-2 0,0-1 0,-2-1 0,-2 2 1,1 2-1,-8 10 0,10-9 1,-10 9 0,0 0-1,10 21 0,-5-8 1,2 1-2,3 1 0,2-3-4,6 0-2,0-11-10,9-2-21,4-5-1,4-6 1,4-3-1</inkml:trace>
  <inkml:trace contextRef="#ctx0" brushRef="#br0" timeOffset="20497.0494">18787 15835 87,'-31'27'36,"-4"0"1,2 1 0,4 2-16,5-9-16,10-1-3,9-6 0,8-3-1,8-9 0,7-2 0,5-5 0,2-3 0,1-3-1,-1-2 0,-4 0 1,-4 2-1,-1 2 0,-5 3 0,-11 6 0,11 3 0,-11-3 1,3 19-2,-2-5 1,0 2-1,3 0 0,2-3-3,4-2-2,-1-8-4,12-1-9,-4-10-10,6-4-4,0-4-3,-1-7 0,3-3 2</inkml:trace>
  <inkml:trace contextRef="#ctx0" brushRef="#br0" timeOffset="20700.0698">19094 15691 72,'-1'-40'36,"-2"5"-1,-3 7-3,-8 0-10,5 14-6,-9 2-4,6 16-5,-4 6-2,5 14-1,1 4-2,3 8 0,2 3-3,4 5-2,4 1-3,1-9-6,7 5-16,0-9-11,1-5 1,0-8-1,1-7 2</inkml:trace>
  <inkml:trace contextRef="#ctx0" brushRef="#br0" timeOffset="20978.0976">18993 15806 105,'-15'-9'37,"6"1"0,7-3-1,5 1-29,13-1-6,7 3 0,4 1-2,6 6 1,2 4 0,3 7 0,1 4 0,-2 5 0,-2 5 1,-6 1 1,-2 5 0,-8 0-1,-3-1 0,-7-3-1,-4-3-1,-2-2-3,-5-10-4,2-11-22,0 0-8,-8 0 1,3-14-1</inkml:trace>
  <inkml:trace contextRef="#ctx0" brushRef="#br0" timeOffset="21316.1313">19281 15679 86,'8'-4'28,"1"-5"-3,10 3-8,4-1-19,8 3-5,2-5 0,5 6 0,-1-2 2,2 5 2,-2 1 5,-3 2 2,-3 3 2,-10-3 2,-4 8 0,-17-11 2,6 23 3,-18-11-2,-1 11 1,-13-2-2,4 10 1,-6-4-1,8 7-1,6-2-2,12 2-2,8-4-1,15-3-4,11-6 0,10-7 0,9-3-7,1-9-31,5-9-1,1-9-3,-2-9 2</inkml:trace>
</inkml:ink>
</file>

<file path=ppt/ink/ink5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25:39.706"/>
    </inkml:context>
    <inkml:brush xml:id="br0">
      <inkml:brushProperty name="width" value="0.05292" units="cm"/>
      <inkml:brushProperty name="height" value="0.05292" units="cm"/>
      <inkml:brushProperty name="color" value="#7030A0"/>
    </inkml:brush>
  </inkml:definitions>
  <inkml:trace contextRef="#ctx0" brushRef="#br0">7483 6475 11,'0'0'24,"2"-12"0,-2 12 0,0 0-6,0 0-4,4 13-1,-3 6-1,0 9-2,-1 9-3,1 10-2,-1 6-1,0 8 3,-2 0-4,1-2-1,-1-5-1,0-7 0,0-9 0,0-8-4,2-9-2,-1-10-8,1-11-6,0 0-8,13-7-2,0-6 0,-5-12-1</inkml:trace>
  <inkml:trace contextRef="#ctx0" brushRef="#br0" timeOffset="280.0279">7742 6537 11,'9'2'21,"-9"-2"1,-3 23 2,-5-3-7,0 8-2,-1 5-3,-4 3-2,3 4-1,-1-4-3,5-1 0,2-2-3,4-5 2,5-6-1,2-2-1,5-6 1,3-6-2,2-2-3,1-6-1,3-1-9,0-5-7,-5-8-12,7 4-1,-7-8 1,4 7 1</inkml:trace>
  <inkml:trace contextRef="#ctx0" brushRef="#br0" timeOffset="729.0729">7942 6851 33,'10'0'25,"8"3"3,-5-7-1,4-1-15,0 0-1,0-3-1,-1-1-3,-4-2-1,-1 0-3,-4-2-1,-1 1 0,-4-1-1,-1 3 0,-3-1 1,2 11-1,-7-15 0,7 15 0,-13-6-1,13 6 0,-15 4 0,15-4 0,-12 15 1,8-3-1,-1 3 1,3 2 1,2 1 0,2 3 0,4 0 0,2 3 2,0-3-1,4 1-1,0-1 1,1-1-2,1-3 0,-1-2-1,0-3-1,-1-5-4,-1 0-2,-1-7-5,3-3-7,-2-3-4,0-9-9,5 2 1,-5-12 1,7 1 2</inkml:trace>
  <inkml:trace contextRef="#ctx0" brushRef="#br0" timeOffset="1008.1008">8369 6438 26,'-3'-16'24,"3"16"2,0 0 3,0 0-12,-10 31-3,5-3-1,2 9-1,-1 7-1,1 12-4,-1 5-2,3 5-1,1-2-1,3-1-2,0-6 1,1-6-3,1-6 2,0-9-3,3-8-2,-6-11-6,5-3-7,-7-14-9,0 0-5,13-2 0,-12-14 1</inkml:trace>
  <inkml:trace contextRef="#ctx0" brushRef="#br0" timeOffset="1257.1257">8328 6818 50,'0'0'29,"-14"4"2,14-4-1,0 0-17,0 0-3,0 0-1,13 2-3,-3-3-4,2 0-3,2-3-3,1 4-5,0-2-6,1-2-9,2 7-6,-8-6-1,6 8 1</inkml:trace>
  <inkml:trace contextRef="#ctx0" brushRef="#br0" timeOffset="1540.1539">8545 6906 32,'8'19'21,"-7"-8"4,12 3 1,0-6-14,4-4-1,2-4 0,0-4-1,0-2 1,-2-5-2,0 1-1,-7-4-2,-2 3-2,-7-3 0,-3 2-2,-6-1 1,-3 4-3,-7 2 1,-1 2-1,-3 4-4,-3 0-7,3 1-19,4 7-2,1-5 1,17-2-2</inkml:trace>
  <inkml:trace contextRef="#ctx0" brushRef="#br0" timeOffset="7259.7259">15784 6696 28,'-5'19'23,"8"7"2,-5-11 2,8 0-13,-1 1-3,3-6 0,4-1-2,-1-6-1,3-2-2,1-6-1,-1-2 0,1-4-2,-2-3-1,-2-4-1,-1-2 0,-3-2 0,-1 0 0,-5-2 0,-1 5-1,-1 0 1,-3 5-1,-2 1 0,6 13 0,-15-8 1,6 13-1,0 5 0,0 6 1,-2 7-1,4 5 1,-1 3 0,3 2 1,4 1-2,3-3 1,3 0 0,4-6 0,3-4-3,1-6-1,2-2-5,1-7-8,1-6-10,5-1-5,-5-11 0,5 3-1</inkml:trace>
  <inkml:trace contextRef="#ctx0" brushRef="#br0" timeOffset="7657.7657">16138 6760 33,'-5'14'26,"5"10"3,-5-5-1,1 5-12,4 2-2,-1-4-3,2 0-2,-2-5-2,3-2-3,-2-5-2,0-10 2,3 12-2,-3-12 0,0 0-1,5-10 1,-5 10-2,5-23 0,-2 8 1,2-2-3,2-3 3,0 2-3,2 2 3,-1 3-1,0 4 1,1 4 0,-9 5 0,16 6 1,-16-6-1,13 21 0,-6-5 0,1 2 0,-1-1-1,-2-1-1,2 0-4,-2-4-6,3-2-11,1-2-8,-9-8-1,17-6-1,-10-6 1</inkml:trace>
  <inkml:trace contextRef="#ctx0" brushRef="#br0" timeOffset="8034.8034">16399 6836 47,'-7'21'29,"7"7"0,-5-7 2,2-2-17,7 4 0,0-9-2,6-2-4,4-7-3,1-3-2,2-5-1,0-4 0,-1-2-2,2-3 1,-6-2 0,-1 0-1,-5-1 1,-2 1-1,-4-1 1,0 3-1,-3-2 1,3 14-2,-14-19 2,5 11 0,-2 5-1,-1 1 1,-1 5-1,-2 3 0,1 2-1,1 1-2,3 3-1,0-5-7,10-7-9,-9 17-8,9-17-4,0 0-1,11-9 2</inkml:trace>
  <inkml:trace contextRef="#ctx0" brushRef="#br0" timeOffset="8327.8327">16697 6485 48,'0'0'28,"15"-1"2,-13 12 1,-3 10-16,3 11-2,-2 6 2,4 11-3,-6 2-3,5 9-3,-2-2-1,2-1-1,0-3-2,2-7-1,3-6-2,-2-10-3,3-2-4,-3-12-12,-6-17-15,18 15 1,-18-15-1,18-12 3</inkml:trace>
  <inkml:trace contextRef="#ctx0" brushRef="#br0" timeOffset="8921.892">17379 6664 30,'0'0'24,"-19"-12"3,9 17 2,-4 2-15,-1 5-1,5 9 0,-4 3-1,6 15-1,-1 0-2,5 9-2,1 1-2,3 4-1,2-2-2,1-2 0,3-3-3,-3-8 0,6-4-6,-6-11-5,4-2-7,-3-5-12,-4-16 0,0 0-1,0 0 1</inkml:trace>
  <inkml:trace contextRef="#ctx0" brushRef="#br0" timeOffset="9530.953">17192 6945 72,'0'0'29,"6"11"-2,-6-11-1,16 2-19,1-2-2,3-2-1,5-4-2,-1 1-1,1-2 0,0 3-1,-2-2 0,-2 3 0,-3 3 0,-3 4 0,-5 4 0,0 1 2,-2 5-1,-2-1 2,-1 5-1,0-4 2,1 2-1,0-3 1,2-1-1,-8-12 0,16 11-1,-7-9 1,1-4-1,-2-3-1,-8 5 2,15-21-3,-9 8 2,-3-5-2,0-1 1,0 1-1,0 0-1,-1 3 0,-1 2-1,-1 13 2,10-13 0,-10 13 0,17 10 0,-7 0 0,4 4 3,2 3-2,1 1 0,0 0 1,-2-1-2,-1-3 2,-2-1-2,-3-3 2,-9-10-2,10 10 0,-10-10 1,0 0 0,0 0 0,2-20-2,-1 7 2,2-2-3,-1-6 0,4-1-3,-3-4-5,5 5-7,-2-2-10,0 0-6,2 5-2,-3 1 1,-5 17 1</inkml:trace>
  <inkml:trace contextRef="#ctx0" brushRef="#br0" timeOffset="10050.0049">17800 6930 47,'3'26'29,"7"7"1,-5-7 0,4-2-11,-1 3-8,-2-9 1,1-1-6,-4-6-1,-3-11 0,3 13-2,-3-13 0,0 0 0,0 0-1,-2-16-1,3 5 0,1-3 0,1 1-1,3-1 0,1 2 0,1 1 1,-8 11-1,16-9 0,-7 11 1,-9-2 0,14 16 0,-9-3 0,0 2 0,0 2 0,-1-2 0,0 0 0,0-3-1,-4-12 1,7 15-1,-7-15 0,0 0 0,11-4 1,-11 4-1,13-21 0,-4 5 0,2-3 0,1-2 0,3-2-1,-2 2 1,3 2-1,-1 3 2,-1 4-2,-1 5 2,-1 6-1,-2 7-1,-1 4 2,-3 5-1,-1 1 0,-1 1-2,0 4-10,-1-2-22,-3-8-1,0-11 2,0 0-2</inkml:trace>
  <inkml:trace contextRef="#ctx0" brushRef="#br0" timeOffset="38446.8443">6715 1187 20,'0'0'14,"1"-17"1,-1 17-1,1-16-1,-1 16 1,0 0-2,2-12-1,-2 12-3,0 0-1,0 0-2,4 22-1,-3-4-1,0 2-1,-1 4-1,0 5 1,0 2 0,0 1 0,0-5 0,0-3-1,0-6 1,0-2 1,0-2 0,0-14 0,0 13 1,0-13 2,0 0-2,0 0 0,-2-15-1,0 0 0,3-1-1,-2-3 0,3-5-2,-1-4 1,1-1-1,3-1 0,0 2 0,1 3 0,1-2 0,0 5 0,-2 5 0,1 3-1,-6 14 1,11-12-1,-11 12 1,13 12-1,-8 2 0,2 3 0,0 4 1,0 2 0,0 3-1,-1 0 1,-2-3 0,0-3-1,-1-5-1,0 0-3,-3-15-5,3 18-3,-3-18-5,0 0-9,0 0-4,12-2 1,-4-4 1</inkml:trace>
  <inkml:trace contextRef="#ctx0" brushRef="#br0" timeOffset="38836.8833">6994 1144 11,'-7'14'18,"7"6"-1,-4 3-4,3 3 0,-1-2-2,2-3-2,4-1-2,0-7 0,4 1 0,-8-14 0,16 13 0,-16-13 1,20 1-1,-20-1 0,16-6-1,-16 6-1,14-15 0,-14 15 0,10-21-2,-8 11 0,0-1-1,-3 0-1,1 11 0,-4-15 0,4 15 0,0 0-2,-13-11 1,13 11-2,0 0-2,0 0-6,-12-9-1,12 9-2,0 0-7,10-10-6,0 5-4,-10 5 2,21-15 2</inkml:trace>
  <inkml:trace contextRef="#ctx0" brushRef="#br0" timeOffset="39115.9112">7184 942 32,'0'0'22,"0"0"-3,4-37-2,-4 37-4,0 0-1,0 0-3,2 43-2,-3-12-3,3 6 1,-1 8-2,1 1 2,0 6-3,0-6 0,0-1-4,1-11 2,1-4-2,-2-11-3,2-1-2,-4-18-4,5 10-6,-5-10-11,0 0 2,9-7 0,-11-7 1</inkml:trace>
  <inkml:trace contextRef="#ctx0" brushRef="#br0" timeOffset="39358.9355">7094 1069 6,'0'0'21,"-16"-3"3,16 3 2,0 0-5,0 0-5,15 8-4,0-6-1,4 2-3,2-2-1,1 0-3,0 0-5,0-6-5,-2 3-8,-3 3-11,-4-2-3,4-1 0,-5-4 1</inkml:trace>
  <inkml:trace contextRef="#ctx0" brushRef="#br0" timeOffset="40160.0156">7990 957 42,'0'0'21,"-56"14"3,26-3-4,0 6-4,3 3 0,-2 9-7,5 3 0,-1 7-5,8-1 1,1 4-4,7-1 3,4 1-2,6-4-1,6-4 0,6-5-1,4-5 1,5-7-1,2-3-1,3-9-1,1-6-1,-1-11-3,1-3-1,-5-6-2,2-3-3,-6-2-3,1 0 0,-6-2 0,1 2 0,-4 2 2,-3 1 4,-1 4 2,-2 2 6,-3 3 4,0 4 2,-2 10 2,0 0 1,-9 1 2,3 11 1,0 4-2,0 1-1,2 6 0,-3-2-1,5 1-1,0-1-1,5-2-1,1-4 0,3-2 0,1-5 0,3-2 0,0-3 0,0-1 0,-1-4 1,1-1 0,-11 3-1,14-11 0,-14 11-1,4-12-1,-4 12 0,-3-11-1,3 11 0,-10-11-1,10 11 0,-13-13-1,13 13-1,-12-14-2,12 14-4,-7-16-5,7 16-1,6-18-5,-6 18-4,14-17-7,-14 17 2,19-16 1</inkml:trace>
  <inkml:trace contextRef="#ctx0" brushRef="#br0" timeOffset="40575.0571">8189 1171 16,'13'15'21,"-9"-2"2,3 7-6,-2 3 0,0-2-3,-1 2-2,0 0-3,0-4-1,-3-2-3,1-7-1,-2-10 0,2 13-1,-2-13 1,0 0-1,0 0 1,0 0-1,0 0 1,6-10-2,-6 10 1,10-20-1,-3 6-1,2-1-1,1-2 0,0 7 0,-1 0 0,0 1 0,-9 9-1,13-9 1,-13 9 0,0 0 0,7 17-1,-7-17 1,2 20 0,0-6 0,-1 1 0,2-1-2,1 1-1,-4-15-3,10 16-2,-10-16-6,14 0-4,-3-3-7,0-5-5,4-2 1,0-8 2</inkml:trace>
  <inkml:trace contextRef="#ctx0" brushRef="#br0" timeOffset="40883.0879">8526 1133 25,'0'0'22,"-8"12"1,5 2-6,0 5 0,1 2-2,3 6-3,0-2-2,5 5-2,-2 0-1,4 1-2,-2 0 0,1-1-1,-4-2-1,0-2-1,-3-1 0,-2-1-1,-2-6 1,-3 0 0,-3-5-2,-1-3 1,-1 0-1,0-5 0,1-1-3,1-5-3,10 1-6,-11-12-3,10-1-14,7-1-1,-1-8-2,5-4 2</inkml:trace>
  <inkml:trace contextRef="#ctx0" brushRef="#br0" timeOffset="41320.1315">8646 1178 5,'9'1'21,"-9"-1"1,5 17 2,-3 0-8,1 3-2,0-1-1,0 1-4,1-2-2,-1-3-3,1-3 0,-4-12-1,5 14 1,-5-14 0,0 0 1,0 0-1,0 0 0,0 0 0,12-7 1,-12 7-2,9-17-2,-3 6 0,1 0 0,-2 1-1,1-1 1,-6 11 0,7-15-1,-7 15 0,0 0 0,0 0-1,0 0 1,0 0 0,10 19-1,-8-9 1,0 2 0,2-2 0,-4-10-1,6 16-3,-6-16-4,0 0-4,9 9-9,-9-9-8,0 0-2,11-11 2,-11 11-1</inkml:trace>
  <inkml:trace contextRef="#ctx0" brushRef="#br0" timeOffset="41500.1495">8736 982 34,'0'0'22,"0"0"-2,-7-45 5,7 45-23,0 0-3,0 0-6,0 0-9,0 0-3,29-4-1,-29 4 0</inkml:trace>
  <inkml:trace contextRef="#ctx0" brushRef="#br0" timeOffset="42034.2029">9026 1161 20,'-12'6'20,"0"-1"0,2 4-3,-3 2-2,4 3-4,-1 2-3,2 0-1,3 1-1,2-3-2,4-1 0,1-3-1,-2-10 1,9 15 0,-9-15 0,12 6-1,-12-6 0,11-3-1,-11 3 0,14-13-1,-14 13 0,15-18 0,-15 18-1,13-16 0,-13 16 0,11-11-1,-11 11 1,0 0-1,10 12 1,-10-12-1,10 22 1,-2-3 0,1 3 1,0 4 1,0 1 0,-3 1 1,-2-1-1,-4 1 2,-4-2-1,-5-5 0,-1-2-2,-5-5 0,-1-2 0,1-5-3,-1-5-1,6-1-5,-2-8-3,12 7-7,-2-20-10,5 3-2,8-3 0,-2-8 2</inkml:trace>
  <inkml:trace contextRef="#ctx0" brushRef="#br0" timeOffset="42905.29">9258 1062 27,'0'0'23,"-9"19"-3,0 0-1,-1 4-1,-1 4-3,-1 4-3,1-2-4,5-1-1,2-4-3,3-5 0,1-4-1,1-4-1,-1-11 1,8 12-1,-8-12 1,0 0-2,11 0 0,-11 0 0,10-8 0,-10 8 0,11-14-1,-11 14 0,12-16 1,-12 16-1,10-13 0,-10 13 0,6-11 1,-6 11-1,0 0 0,0 0 1,4-13-1,-4 13 0,0 0 0,0 0 1,3-11-1,-3 11 0,0 0 0,1-11 0,-1 11 1,0-10-1,0 10 0,-1-16 0,1 16 0,1-15 0,-1 15 0,0-10 0,0 10 0,0 0-1,0 0 1,-1 10 0,-1 7 0,1 2 0,0 0 0,1 3 0,0 5 0,0-2 0,2-3 1,2-5-1,0-3 0,-4-14-1,11 18 0,-11-18-2,17-8-1,-7-3-3,5-4 1,-3-8-3,6-8-3,-3-7-2,5-8-3,-4 1 1,-1-4 1,-2-1 1,-5-5 1,1 7 3,-3 2 7,-6 46 6,4-62 5,-4 62 2,-1-36 1,1 36 3,0 0 3,0 0-2,0 0-4,-18 53 0,14-18-2,1 8-1,-2 11-3,3-1-1,0 7-3,3-11 0,0 5-4,-1-14-3,3 3-7,-3-17-1,2-3-4,1-8-6,-3-15-3,5 15 0,-5-15 4</inkml:trace>
  <inkml:trace contextRef="#ctx0" brushRef="#br0" timeOffset="43244.324">9470 1354 15,'17'-9'20,"-8"4"2,5-1-1,1 4 0,0-4-5,3 5-2,-3-7-2,2-2-1,-5 0-2,0-1-2,-6 1-1,1-2-3,-5 0-1,-1 1-1,-1 11 0,-7-17-1,7 17 1,-13-2-1,13 2 0,-16 13 0,8-1 0,1 2 1,3 1-1,1 4 1,3-1 0,4 0-1,2 0 1,3-4-1,3-1 0,0-6-2,4 1-2,-1-11-3,3-3-7,-2-4-6,-1-4-10,0-3-1,-4-6 2,0-3 0</inkml:trace>
  <inkml:trace contextRef="#ctx0" brushRef="#br0" timeOffset="43485.3481">9490 947 19,'0'0'26,"-53"-12"1,53 12 5,-32-4-11,32 4-2,0 0-2,0 0-6,0 0-4,0 0-4,49 12 1,-49-12-4,51-2-2,-22-2-5,-29 4-12,51-10-9,-51 10-1,50-21-2,-50 21 0</inkml:trace>
  <inkml:trace contextRef="#ctx0" brushRef="#br0" timeOffset="46666.6662">16048 486 14,'0'0'20,"23"-38"-2,-23 38-5,0 0 0,0 0 1,0 0-2,-29-30-2,29 30 0,0 0-6,-32-7 1,32 7 0,0 0-3,-42 24-1,42-24-1,-31 41 0,31-41-1,-26 60 2,26-60-1,-14 67 1,14-67 0,6 66-1,-6-66 1,25 52 1,-25-52-1,42 35 0,-42-35 0,55 13-3,-26-14-3,0-6-3,3-5-5,-3-3-4,1-1-4,1-2-4,-31 18 0,52-37 1</inkml:trace>
  <inkml:trace contextRef="#ctx0" brushRef="#br0" timeOffset="47012.7008">16413 524 21,'0'0'11,"0"0"0,-18 47 0,18-47-2,-7 35-2,7-35-1,0 0 0,5 42 1,-5-42-1,0 0 1,35 13-1,-35-13 1,33-8-1,-33 8-1,34-17-1,-34 17 0,0 0-2,38-29 1,-38 29-2,0 0 0,0 0-1,1-36 0,-1 36-2,0 0-2,0 0-5,0 0-7,-36-28-6,36 28-3,0 0 1,0 0 0</inkml:trace>
  <inkml:trace contextRef="#ctx0" brushRef="#br0" timeOffset="47448.7443">16731 467 8,'0'0'18,"-12"36"1,12-36-6,-8 40-5,8-40 0,-8 35-1,8-35-2,0 0 0,0 0-1,-6 35 1,6-35 2,0 0 0,0 0-1,0 0 0,0 0-1,0 0-1,0 0 0,0 0-2,21-36-1,-21 36 0,0 0 0,0 0 0,0 0-1,30-38 0,-30 38 0,0 0-1,0 0 1,0 0-1,0 0 0,29 26 1,-29-26-1,0 0-1,0 0-1,24 41-4,-24-41-6,0 0-3,0 0-9,46 4 1,-46-4 0,34-15 1</inkml:trace>
  <inkml:trace contextRef="#ctx0" brushRef="#br0" timeOffset="47751.7746">16995 494 13,'0'0'19,"0"0"-4,-15 39-1,15-39-1,13 61-4,-13-61 0,19 70-3,-8-32-1,-2-3-2,-9-35 1,10 61 2,-10-61 0,-2 47-3,2-47 0,0 0 2,-23 44-3,23-44-1,0 0-3,-36 14-7,36-14-3,0 0-5,0 0-7,-22-37-2,22 37 3</inkml:trace>
  <inkml:trace contextRef="#ctx0" brushRef="#br0" timeOffset="48200.8196">17231 469 24,'-18'45'20,"18"-45"-8,0 0 0,-11 50-2,11-50-2,0 0-3,-1 42-1,1-42 1,0 0 0,0 0 0,0 0 0,0 0-1,0 0 0,0 0-1,0 0 0,30-10-1,-30 10 0,0 0-1,28-39 0,-28 39 0,0 0 1,29-35-1,-29 35-1,0 0 1,0 0-1,0 0 0,0 0 0,0 0 0,0 0-1,0 0 0,0 0 1,27 45-1,-27-45-4,0 0-5,0 0-6,0 0-8,0 0-1,31 33 2,-31-33-2</inkml:trace>
  <inkml:trace contextRef="#ctx0" brushRef="#br0" timeOffset="48749.8745">17574 494 18,'-37'14'20,"37"-14"-3,-40 23-1,40-23-4,-38 30-1,38-30-5,0 0-2,-32 44-1,32-44 0,0 0-1,0 0 0,0 0 0,0 0 0,39 25 0,-39-25 0,0 0-1,40-15 0,-40 15 0,0 0-1,37-21 0,-37 21-1,0 0 0,0 0 1,33-10-1,-33 10 0,0 0 1,0 0-1,0 0 1,24 46-1,-24-46 2,10 35-1,-10-35 0,10 37 1,-10-37 0,0 0 0,8 46 1,-8-46 0,0 0 0,0 0 1,-15 36-1,15-36-1,0 0 1,-34 11-1,34-11-2,0 0-1,-37 2-5,37-2-6,0 0-3,0 0-9,0 0 1,0 0 0,18-42 0</inkml:trace>
  <inkml:trace contextRef="#ctx0" brushRef="#br0" timeOffset="49442.9438">16997 348 63,'0'0'32,"0"0"-1,0 0-1,0 0-21,0 0-3,0 0-6,0 0-10,0 0-8,0 0-11,4-35-2,-4 35 1,40-12 0</inkml:trace>
  <inkml:trace contextRef="#ctx0" brushRef="#br0" timeOffset="50382.0376">17836 435 32,'0'0'15,"0"0"-1,0 0-2,-38 19-3,38-19 2,0 0-4,-40 21-3,40-21 0,0 0-2,-31 32 0,31-32 2,0 0-1,0 0 0,0 0 0,4 36 0,-4-36 0,0 0 0,35-7 0,-35 7-1,29-13 0,-29 13-1,0 0 0,33-21-1,-33 21-1,0 0 1,0 0-1,0 0 1,0 0-1,0 0 0,0 0 0,0 0 1,14 36 0,-14-36-1,0 0 0,0 0-5,0 0-4,0 0-6,39 15-3,-39-15-6,0 0 0,45-32-1</inkml:trace>
  <inkml:trace contextRef="#ctx0" brushRef="#br0" timeOffset="50632.0626">18042 302 9,'0'0'23,"0"0"1,0 0 0,0 0-10,0 39-2,0-39 1,-7 65-5,4-26-4,1 2-1,-1-2-2,2 0-2,-1-4 0,2-35-1,-1 57-5,1-57-1,0 0-5,4 42-11,-4-42 1,0 0-1,0 0 1</inkml:trace>
  <inkml:trace contextRef="#ctx0" brushRef="#br0" timeOffset="50804.0798">17989 538 21,'0'0'19,"0"0"1,0 0-1,0 0-10,0 0-3,22-37-5,-22 37-6,0 0-5,0 0-5,35-10-1,-35 10-2,0 0-1</inkml:trace>
  <inkml:trace contextRef="#ctx0" brushRef="#br0" timeOffset="51203.1198">18145 561 8,'0'0'16,"35"11"1,-35-11-1,39 3-1,-39-3-1,36-1-2,-36 1-2,0 0-1,35-10-2,-35 10 0,0 0-1,0 0-2,0 0-1,0 0-1,5-38 0,-5 38-1,0 0 0,0 0 0,0 0-1,-30-5 1,30 5 0,0 0-1,0 0 1,-36 38-1,36-38 1,0 0-1,-19 44 1,19-44-1,0 0 1,-6 39-1,6-39 0,0 0 0,0 0-1,0 0-2,0 0-1,35 27-2,-35-27-4,32-11-4,-32 11-3,45-18-9,-45 18 0,53-24 2,-53 24 2</inkml:trace>
  <inkml:trace contextRef="#ctx0" brushRef="#br0" timeOffset="51698.1692">18516 488 36,'-37'14'18,"37"-14"-3,-46 31 2,46-31-6,-42 41-2,42-41-3,-29 46-2,29-46 0,-14 40-1,14-40 0,0 0 0,8 42 0,-8-42-1,0 0 1,44 11-1,-44-11 1,42-11-2,-42 11 1,45-26-1,-45 26-1,40-36 1,-40 36-1,27-42 1,-27 42-1,16-46 2,-16 46 0,6-49-1,-6 49 1,0-44-2,0 44 3,0 0-2,-6-47 1,6 47-1,0 0 0,0 0-2,0 0 1,0 0 2,0 0-4,-34 49 4,34-49-3,-11 57 1,11-57 0,-2 68 2,2-68-2,12 67 1,-12-67 0,27 59-1,-27-59 0,31 44-3,-31-44-6,33 25-13,-33-25-6,31 9-1,-31-9 0</inkml:trace>
  <inkml:trace contextRef="#ctx0" brushRef="#br0" timeOffset="54614.4609">19042 7108 16,'-26'-27'18,"10"10"0,-7-14 0,0-3-11,-6-5-1,-4-1 1,-5-7-1,-7-1-2,-5-4 0,-5-2 0,-6 1-2,-6 1 1,-4 0-1,-7 2-1,-3 5 1,-6 0-2,-2 6 2,-7 1-3,-3 6 2,-8 1-2,-5 7 1,-3 3 0,-4 4-1,-8 5 2,-4 6-1,-5 5 1,-4 4 0,-1 9 1,0 4 1,0 5 0,-1 5-1,3 5 0,3 4 0,5 7-1,6 4 0,5 3 1,6 2-2,7 3 1,9 2 0,8 2 0,12 2 2,8-3-1,10 0 0,11-2-1,9-2 1,11-1-1,8 0 0,11-5 0,8 0-1,9-1 0,8-2 1,8 0-1,8 0 1,6-1-1,8-1 2,7-1-1,6-1 0,8-2 0,6-2 0,7-2 0,5-3 0,11-1-1,6-4 0,6-1 1,6-3-1,4 0 0,6-4-1,4-1 1,2-4 0,3-2-1,2-7 0,2-3 1,0-3-1,1-5 0,-1-3 0,-2-6 1,-1-1 0,-4-4-1,-2-2 1,-5-5 0,-4-5-1,-3-4 1,-6-6-1,-4-4 1,-5-8-2,-7-4 2,-8-2-1,-7-2 1,-9 2 0,-14 5 0,-9 4 1,-12 9 0,-11 6 0,-10 9-3,-8 7-2,-6 6-6,1 15-11,-17-20-6,17 20 0,-18-15 0</inkml:trace>
  <inkml:trace contextRef="#ctx0" brushRef="#br0" timeOffset="55495.549">20302 6572 13,'-10'13'21,"8"11"2,-5-2-3,5 5-6,0 1-1,0 0-2,2-3-2,-2-5-3,2-4 0,0-16-1,0 17 1,0-17 0,0 0-1,0 0 0,1-12-1,1-2 1,1-3-1,0-3-2,3-3-1,-2-3 0,3 4-1,-1 0 1,1 6-1,-1 2 1,-6 14-1,14-10 1,-14 10 0,17 17-1,-9-3 0,2 5 1,1 5-1,0 3 0,1 0 0,-1-1 1,0 0-1,-1-5 0,-1-2 0,-1-5 0,-2-4 1,-6-10-1,8 11 1,-8-11 0,0 0 0,11-13 0,-5 1 0,0-3 0,1-4 0,3-3-1,1-2 0,1 0 0,0 2 0,1 2 0,-1 4 0,0 3 0,1 5 0,-2 4-1,-1 8 1,0 3 0,0 3 0,-4 6-1,3 1 1,-2 3-1,0 1 0,0 1-1,-2-3-3,4 2-3,-2-7-5,4 0-4,-2-6-6,3-6-7,6 1-2,-3-11 3,9 2 1</inkml:trace>
  <inkml:trace contextRef="#ctx0" brushRef="#br0" timeOffset="55833.5828">20938 6683 15,'0'0'23,"-9"3"2,2 12-2,-7 2-5,1 1-3,0 5-2,-1-2-3,5 2-2,1-6-1,7 2-2,3-8-1,8-3 0,4-6-1,5-3 0,2-5 0,3-3 0,-1-3-1,0-2-1,-5-2 1,-1-1-2,-7 1 1,-5-1-1,-5 1 1,-3 1-2,-4 2 1,-4 2-1,-1 4-1,-1-1-2,0 5-4,-1 1-6,14 2-6,-11-1-7,11 1-5,8-11 1,2-3 2</inkml:trace>
  <inkml:trace contextRef="#ctx0" brushRef="#br0" timeOffset="56140.6135">21207 6594 26,'11'24'25,"-8"-1"2,4 6-4,-3 0-3,1 3-4,0-2-4,-3-7-2,3 1-1,-3-10-2,2 0-1,-4-14-2,3 11 0,-3-11 0,0 0 0,1-14-1,-1 14 0,2-24 0,1 5-2,0-4-1,1-4-1,2 1-2,-1-1-2,5 4-2,-3-2-4,6 9-7,-4 0-5,4 4-7,3 9-3,-6-3 2,5 8 1</inkml:trace>
  <inkml:trace contextRef="#ctx0" brushRef="#br0" timeOffset="56585.658">21410 6717 17,'-2'23'24,"2"-23"1,4 14-3,-4-14-2,15 6-5,0-5-2,1-5-4,5 2 0,-2-6-3,5 1-1,-4-4-2,2 1 1,-6-3-2,-1 0 1,-5-1-1,-1 1-1,-4 0 0,-1 2 0,-4-1 0,0 12-1,-4-15 1,4 15-1,-12-7 1,12 7-1,-18 7 1,7 2-1,0 4 1,1 2 0,0 3-1,2 2 1,2 0 0,2-1 0,4 0-1,3-1 1,1-3-1,3-2 1,1-3-1,2-1-1,2-3-3,2-5-3,8 1-4,0-8-6,6-1-5,4-1-6,1-8-5,9 4 2,-2-11 2</inkml:trace>
  <inkml:trace contextRef="#ctx0" brushRef="#br0" timeOffset="56953.6948">22320 6447 11,'15'2'26,"-15"-2"1,6 12 3,-10 1-11,-2 3-3,0 5-2,-2 2-4,3 4-1,-3 0-4,5-1 0,2-3-2,5-2-1,3-3-1,3-3 0,4-3 0,1-1 1,0-3-2,0 1 1,-3-2 0,-2 1 0,-10-8-1,8 18 1,-11-7 0,-3 2 0,-6 0-1,-2-1 1,-4 1-1,0-2-1,-1-2-3,0-7-5,4 1-7,2-8-6,3-8-10,9 0-1,1-11 1,9-1 1</inkml:trace>
  <inkml:trace contextRef="#ctx0" brushRef="#br0" timeOffset="57239.7233">22602 6187 17,'0'0'23,"0"0"1,9 3 3,-9-3-14,-9 23-3,7 3 0,-4 4 0,1 12-1,-1 8-2,2 7-1,1 3-2,2 2-2,1-3-1,3-6 0,1-4-2,0-8 0,1-7-5,-2-9-6,0-8-9,2-1-8,-5-16-2,0 0 2</inkml:trace>
  <inkml:trace contextRef="#ctx0" brushRef="#br0" timeOffset="57487.7482">22481 6615 32,'0'0'29,"-10"-6"2,10 6-1,0 0-14,0 0-3,14-1-4,-6-4-2,7 2-2,1-4-2,2 2-2,3-1-2,-2-1-2,2 4-7,-2-5-4,-2 3-7,1 4-8,-4-6-3,3 7 1,-4-7 1</inkml:trace>
  <inkml:trace contextRef="#ctx0" brushRef="#br0" timeOffset="57871.7866">22834 6553 16,'0'15'22,"-10"-12"0,10-3-5,-15 19-2,4-3-2,-1 0-1,2 1-3,1 1-1,2 0-1,4-3-2,3-4-1,0-11 0,12 12-1,-1-11 0,1-3 0,2-2 1,-2-1 0,2-2-2,-3 0 0,-1 0 0,-10 7 0,13-10-1,-13 10 0,0 0 0,0 0 0,0 0 0,8 15-1,-9-4 0,1-1-1,0 2 1,2 0-3,-2-12-2,8 14-7,-8-14-8,12-12-10,2 4-3,-4-13 2,6 2 0</inkml:trace>
  <inkml:trace contextRef="#ctx0" brushRef="#br0" timeOffset="58329.8324">23046 6311 18,'0'0'25,"0"0"3,0 0 2,-7 13-14,4 7 0,3 13-5,-5 4 0,4 11-3,-2 3-3,2 3 0,-1-1-1,2-4-2,-1-6-1,0-8 0,0-9 0,2-9 0,-2-6 0,1-11 1,0 0-1,0 0 0,0 0 0,8-16 0,-3 0 0,4-4-1,1-2 0,3-4 0,2 2 0,2 2-1,0 5 1,-1 4-1,-1 9 1,-1 6 0,-4 7 0,-1 7 0,-5 5 1,-2 6-1,-5 1 1,-3 1-1,-2-1 1,-4-3-1,-2-4-1,-2-4-1,-1-4-2,0-10-5,2-2-8,1-8-8,2-8-7,8-1-2,-2-16 3</inkml:trace>
  <inkml:trace contextRef="#ctx0" brushRef="#br0" timeOffset="58894.8889">23242 6261 31,'2'11'29,"4"14"2,-7 3 0,-1 11-16,1 8-2,-3 2-4,1 6-5,-4-2-1,2 0-3,1-2-2,-1-6-2,2-2-4,0-8-1,4-3-3,-2-8-1,3-7-5,1-4-4,-3-13 3,0 0 3,12 4 5,-12-4 5,12-13 6,-12 13 5,15-14 8,-15 14 4,16-12 3,-16 12 1,18-14-2,-5 7-2,-2-3-4,5 0-2,-5-6-3,3 1-2,-4-5-2,3 1-1,-7-2-1,-1 0-1,-2 0 0,-2 2 0,-2 4 0,-1 4 1,2 11-1,-9-7 1,9 7 0,-14 21 0,7-4-1,2 7 1,0 0 0,4 4 0,2-2 0,5-2-1,5-5 0,5-4-1,4-4 0,4-7-4,8-1-7,-4-6-13,5-6-12,3 1 1,-4-9-2,-1 2 2</inkml:trace>
  <inkml:trace contextRef="#ctx0" brushRef="#br0" timeOffset="93809.38">7253 16157 18,'-1'-15'22,"1"15"2,0-14-1,0 14-7,0-10-3,0 10-2,0 0-1,0 0-1,0 0-1,-3 14-1,5 7-1,-2 4-1,2 14-1,-1 5-1,1 7 0,-1 2 0,2 1-1,-2-3-1,2-3 1,-1-7-2,0-11 0,1 1-2,-3-15-6,5 4-12,-5-20-13,3 10 1,-3-10-3,4-11 3</inkml:trace>
  <inkml:trace contextRef="#ctx0" brushRef="#br0" timeOffset="94561.4552">7449 16343 26,'1'26'27,"-4"-13"1,4 8 2,-3 2-10,0-3-8,3 10-2,-3-7 0,4 7 0,-4-8-3,3 2-2,-2-6-2,2-4 0,-2-4-2,1-10 0,0 11 0,0-11 0,0 0-1,2-11 1,-1 1-1,1-4 0,0-2 0,0-7 0,0 0 0,1-4 0,1 1 0,0-2-1,0 4 2,1 1-1,-1 3 0,2 5 0,-6 15 1,15-13-1,-6 14 0,0 8 0,1 6 1,0 5-1,0 4 0,2 1 0,-1 2 0,-2 1 1,-3-3-1,1-3 1,-2-5-1,-1-4 0,-4-13 0,6 17 1,-6-17-1,0 0 0,0 0 1,9-13-1,-6 0 0,2-5 0,1-3 0,1-4-1,2-3 1,0-2 0,1 4 0,1 1 0,-1 3 0,-1 4 0,1 8 1,-1 8-1,-9 2 1,15 18 0,-8 2 0,1 3 0,-1 5 0,-1 3 0,-1 0-2,0 0 0,-1-4-2,-2-6-3,3 0-11,-2-5-19,-3-16 2,4 12-2,-4-12 2</inkml:trace>
  <inkml:trace contextRef="#ctx0" brushRef="#br0" timeOffset="94818.4809">7913 16327 71,'6'25'35,"-5"-7"-1,3 4 2,1 6-24,-3-2-4,2 6-2,-4-2-2,2 2-1,-2-4-3,0-4-1,0-2-4,-3-9-4,6 0-12,-3-13-15,0 0 1,0 0-2,0 0 3</inkml:trace>
  <inkml:trace contextRef="#ctx0" brushRef="#br0" timeOffset="95244.5235">8016 16373 54,'9'10'33,"-6"7"0,-2 2 1,3-3-13,3 15-11,-4-6-2,3 8 0,0-7-3,2 1-1,-2-5 0,2-4-2,-4-5-1,2-2 0,-6-11 0,11 1-1,-11-1 0,9-15-1,-3 0 1,0-5 0,2-4-1,2-4 1,1-2-1,-1 0 1,2 0 0,0 5 0,-1 3 0,0 6 1,1 11 0,-2 7 0,0 7 0,0 8 1,-1 6-1,-1 5 0,0 2 0,-1-2-1,0 0-2,-3-4-3,3 1-6,-7-11-11,6 0-13,-6-14-3,14 14 0,-14-14 2</inkml:trace>
  <inkml:trace contextRef="#ctx0" brushRef="#br0" timeOffset="95637.5627">8482 16581 50,'22'0'32,"-5"-3"3,5 0-1,-2 3-13,-4-10-8,3 4-4,-6-7-3,1 2-2,-5-6 0,-2 1-2,-5-4 0,-3 0-1,-5-1 1,-2 4-1,-4-2 0,0 7 0,-4 3 0,0 5 0,-3 8 1,1 5-1,-1 8 1,4 4-1,-1 5 1,4 4-1,4 0 0,4 0 1,6 1-1,6 0-1,7-2 1,7-2-2,5-6 0,3-2 0,5-5 1,1-5-1,1-8-1,-2-9-1,0-2-4,-8-11-7,-2 1-25,-4-5 3,-8-1-2,-5-6-1</inkml:trace>
  <inkml:trace contextRef="#ctx0" brushRef="#br0" timeOffset="95832.5823">7930 16013 99,'-50'-19'39,"13"-2"-1,13-3-6,15-6-51,16-2-17,6-10-2,10-6-2</inkml:trace>
  <inkml:trace contextRef="#ctx0" brushRef="#br0" timeOffset="125403.5391">16764 16258 15,'0'0'14,"0"0"2,0 0-2,0 0 0,0 0 2,0 0-1,0 0-1,-6 13-1,6-13-1,3 15-1,3-3-1,-6-12 0,15 19-3,-15-19-1,20 16-1,-8-12 0,2 1-2,1-5 0,0-1-1,1-5 0,2-2 0,-2-4-1,2-2 0,-2-3-1,0-3 1,-3-1-1,-1-1 0,-2-1 1,-3 1-1,-2 1 0,-2-1-1,-3 2 1,-2 1 1,-3 2-1,-1 2 1,-3 3-1,-1 2 2,-3 1-3,-1 7 2,-2 3-1,0 5 0,-3 3 0,1 7-1,-1 1 1,0 6-1,1 4 1,2 5 0,2 3 0,5 2 0,4 3 1,4 1 0,4 1 0,6 0 0,4-4 0,4 1 0,3-5-1,1-5 1,0-5-1,0-4 0,0-3-1,-3-6 0,0-1-3,-6-9-2,5 2-7,-8-6-22,4-7-1,-1-4 0,-1-7-1</inkml:trace>
  <inkml:trace contextRef="#ctx0" brushRef="#br0" timeOffset="125885.5873">17166 16273 55,'4'22'33,"-2"0"0,3 6 1,4 6-18,-5-5-6,5 8-2,-4-7-2,3 3-1,-4-8-1,2-1-2,-4-7 0,2-3 0,-4-14-1,2 15 1,-2-15-1,0 0-1,0 0 1,3-21-1,-1 5 1,0-4-1,1-4 0,0-6 0,2 0 1,1 0-1,1 1 0,1 1 0,0 4 0,1 3 1,1 7-1,1 5 0,-1 5 1,-1 6-1,2 6 0,0 5 1,-2 4-1,1 4 0,-1 2 0,-1 3 0,-1 0 0,-1-3-1,1-1-1,-3-5-2,2-1-3,-6-16-6,8 16-14,-8-16-9,10 3 0,-10-3-1,17-14 3</inkml:trace>
  <inkml:trace contextRef="#ctx0" brushRef="#br0" timeOffset="126336.6324">17674 16310 40,'0'0'30,"0"0"1,0 0 0,0 0-10,-18-8-9,6 15-2,-5 0-4,0 8 1,-2 2-1,4 6 0,0 0-1,5 5-1,2-2-2,5-1 0,4-3-1,5-4 0,3-3 0,4-5-1,0-4 1,4-4-1,-1-4 0,2-3 0,-2-4 0,0-4 0,-2-1 0,-1-2 0,-2-1 0,-2 1 0,-2 2 1,-2 2-1,-5 12 1,8-14-1,-8 14 1,0 0 0,4 19 0,-3-4 0,0 1-1,1 4 1,1 0-1,0 0-1,0-1-2,-1-6-2,5 2-8,-7-15-18,6 11-6,-6-11 0,9-4-1</inkml:trace>
  <inkml:trace contextRef="#ctx0" brushRef="#br0" timeOffset="126984.6972">17855 16403 65,'1'21'34,"2"4"-1,-1-1 0,-4-5-19,8 8-7,-3-7-2,3 2-1,-3-4-1,1-3 0,-1-3-2,-3-12 0,5 15 0,-5-15 0,0 0-1,0 0 1,9-9 0,-9 9-1,8-21 1,-1 7-1,-1 0 0,3-2 0,0 4 1,0 1 0,1 3 0,0 3-1,0 4 1,0 4 0,-10-3 0,16 18 0,-9-5 0,1 2 0,-2 0 0,0 2-1,-2-3 1,0-2-1,-4-12 1,6 18-1,-6-18 0,0 0 0,0 0 0,9 0 0,-9 0 0,8-18 0,-2 6 0,0-5 0,4 0 0,2-3 0,-1 2 0,2 1 0,-1 3 0,-1 2 1,0 5 0,-1 5-1,-1 4 1,-9-2 0,15 18 0,-8-4 0,1 2-1,0 3 0,0-2 0,0 1-1,1-2-1,-1-3-2,1 0-3,-9-13-7,18 10-9,-18-10-14,17-3 1,-7-5-2,1-4 3</inkml:trace>
  <inkml:trace contextRef="#ctx0" brushRef="#br0" timeOffset="127164.7152">18370 16484 35,'8'-20'30,"-8"20"2,0 0 1,0 0-11,3 25-6,-6-11-4,6 7-4,-4-2-2,4 3-2,-2-2-3,0-5-4,4 2-10,-4-6-17,-1-11-4,9 10-2,-9-10 2</inkml:trace>
  <inkml:trace contextRef="#ctx0" brushRef="#br0" timeOffset="127900.7888">18520 16438 66,'6'24'35,"-4"-6"1,0 3 1,2 4-22,-5-5-5,5 5-2,-4-5-3,2-1 0,-1-5-3,1-2-1,-2-12 0,3 13-1,-3-13 1,0 0-2,9-12 1,-3 2 0,1-5 0,2-2 0,2-3 0,1-1-1,1 2 1,1 1 1,-1 4-1,-1 2 1,0 8 0,-1 5 0,-3 5 0,-1 4 0,-1 4 0,-1 3 0,0 0-2,0 1 0,-2-1-2,1-4 0,1 0 0,-5-13-1,12 18 0,-12-18 0,18 12 1,-6-8 1,4-1 1,3-2 0,2 0 1,6-1 1,3-2 0,3-1 2,2-3 0,3 0 1,-1-5-1,-1 2 1,-4-6-1,-4 1 0,-7-4-1,-8-1-1,-9-5 0,-10 0-1,-7-1 0,-9-1 0,-6 3 0,-4 3-1,-4 5 1,0 6 1,0 6-1,3 9 1,4 8 0,6 7 0,9 5 0,9 3 1,10 4-1,10 1 1,10-2-1,8 1 1,6-7-1,5-3-1,4-8-1,-1-7-1,1-5-3,-8-11-4,4-2-15,-10-12-16,-6-5 2,-8-9-2,-9-7 3</inkml:trace>
  <inkml:trace contextRef="#ctx0" brushRef="#br0" timeOffset="128064.8052">18565 16005 116,'-60'1'39,"12"-5"-1,9-6-3,13-7-38,12-8-33,8-9-3,8-7 0,3-8-1</inkml:trace>
</inkml:ink>
</file>

<file path=ppt/ink/ink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13:32.865"/>
    </inkml:context>
    <inkml:brush xml:id="br0">
      <inkml:brushProperty name="width" value="0.05292" units="cm"/>
      <inkml:brushProperty name="height" value="0.05292" units="cm"/>
      <inkml:brushProperty name="color" value="#7030A0"/>
    </inkml:brush>
  </inkml:definitions>
  <inkml:trace contextRef="#ctx0" brushRef="#br0">18357 12658 32,'6'-16'25,"6"7"3,-11-6-1,-1 15-6,1-18-6,-1 18-4,-18-9 0,-3 9-4,-4 7 0,-12 3-1,-6 8 0,-11 5 0,-5 10 1,-12 3-2,-5 8 1,-7 3-2,-1 4 0,-3-2-1,7 2 0,2-6-1,9-6-1,8-4 0,12-8-3,13-6-1,8-9-5,13-2-2,5-13-8,10 3-13,24-13-5,1-4 0,11-2 1</inkml:trace>
  <inkml:trace contextRef="#ctx0" brushRef="#br0" timeOffset="451">18343 12647 40,'0'0'25,"-6"-14"2,6 14-5,1-10-4,-1 10-3,0 0-1,13-12-1,-3 16-2,3-1-1,9 11-1,2 1-2,11 9 0,6 5-2,11 7-1,6 3 0,9 5-1,0 2-2,3 1 0,0-2 0,-1 0-1,-3-4 1,-8-5-2,-3-3 0,-8-8-3,-4-2-3,-9-14-5,-4 1-18,-8-6-7,-13-6 1,-9 2 0</inkml:trace>
  <inkml:trace contextRef="#ctx0" brushRef="#br0" timeOffset="1256">17348 13202 36,'0'0'25,"0"0"2,0 0-5,0 0-6,0 0-2,0 0-2,-6 13-2,3 3 0,4 12-3,-2 8 0,4 15-2,-3 10 2,3 20-2,-4 6 0,4 13 0,-4 1-2,1 7-1,-3-7 0,-1 1 0,-1-8-1,0-9 0,0-11 0,1-7-2,1-13 2,1-7 0,1-11-1,1-8 1,3-8 0,-1-6 0,-2-14-1,4 11 1,-4-11 0,0 0 0,0 0 0,0 0 0,0 0-1,11 3 1,-11-3-1,17 14 1,-2-1-1,7 5 0,8 4 1,8 7-2,10 4 2,9 4-2,4 3 2,7 0-2,4 2 1,2-1 0,1-1 0,0-3 1,-4-3-1,-5-2 1,-5-5-2,-6-5-2,-5-2-1,-9-9-3,-1 2-8,-11-7-20,-2-11-3,-3-5 2,-4-10-1</inkml:trace>
  <inkml:trace contextRef="#ctx0" brushRef="#br0" timeOffset="1924">19328 13140 52,'0'0'26,"0"0"2,14 6 1,-8 11-14,0 11-3,4 19-1,-2 11-2,4 24-1,-4 12 1,5 16-1,-4 7-2,2 6-1,-2-3 0,2 0-2,-2-8 1,2-7-1,1-12-1,1-9 0,-1-12 1,1-8-1,0-11-1,-1-7 0,-1-9 0,-1-9-1,-4-7 0,-2-4 0,-2-3 1,-3-2-1,-7-2 0,-6-2 0,-7 2 0,-10 4 1,-10 3 0,-11 7 0,-10 4-1,-10 4 1,-6 6-1,-4 0 0,0 1 0,-1-3-1,5-2-2,3-10-3,11-3-3,2-14-7,14-7-18,6-7-5,8-10 1,9-11 0</inkml:trace>
  <inkml:trace contextRef="#ctx0" brushRef="#br0" timeOffset="2354">17706 13746 75,'0'0'33,"0"0"-1,0 0 2,0 0-22,5-22-5,5 4 1,1-9-1,7-1-1,2-11-1,7-2 0,2-5-2,4-2 1,2-2-3,1 0 1,1-1-3,-2 2 0,0 4-2,-4 2-3,-1 10-1,-9 1-6,3 15-7,-8 9-11,-7 14-4,-3 16 0,-11 10 3</inkml:trace>
  <inkml:trace contextRef="#ctx0" brushRef="#br0" timeOffset="2647">17725 14454 94,'19'6'35,"10"-2"0,1-4 1,2-5-26,9 7-5,1 0 0,2 5-3,-4 2 0,0 3-1,-2 3-1,-1 0-3,1 5-3,-5-9-9,2 1-18,0-1-3,-4-7 1,5-4-1</inkml:trace>
  <inkml:trace contextRef="#ctx0" brushRef="#br0" timeOffset="2932">18994 13835 87,'8'19'32,"3"14"0,-3 6 2,-1 8-26,1 13-4,1 5-2,0 5 0,-2-1-1,-1-6-3,-1-5-5,0-13-15,-1-13-11,6-11 1,-10-21-1,18-7 0</inkml:trace>
  <inkml:trace contextRef="#ctx0" brushRef="#br0" timeOffset="3286">19305 13320 71,'0'0'31,"0"0"1,0 0 1,0 0-18,0 0-6,18-18 0,-4 0-1,7 0-1,6-6-2,6-2-2,3-2 0,3 1-2,0 0 0,-1 2-3,2 2-3,-6 1-5,-2 6-16,0 3-10,-8-1 1,2 6-1,-3-3 2</inkml:trace>
  <inkml:trace contextRef="#ctx0" brushRef="#br0" timeOffset="3745">20273 12868 71,'5'11'29,"-5"-11"-1,-11 4 0,-2-4-17,0 4-8,-1 3 0,-4 4 1,-1 10 2,-3 5 0,5 8 1,1 3 0,5 8-1,3-2 0,8 1 0,3-5-3,9-5 1,3-8-2,10-5 1,3-10-1,8-6 0,2-10 0,3-6 0,0-8-1,-1-6 0,-3-3-1,-6-3 0,-6-3 1,-9-1-2,-8 1 1,-8 2-2,-8 7 2,-7 4-2,-6 3 0,-5 5-1,0 10-3,-3-3-3,6 11-8,-1-2-13,5-2-7,11 2 2,8-3-1,0-13 2</inkml:trace>
  <inkml:trace contextRef="#ctx0" brushRef="#br0" timeOffset="3993">20691 12626 108,'15'17'34,"1"11"1,-4 6-1,-2 9-30,4 11-2,-3 7 0,-2 7-1,-7 3 0,1 2 1,-2-6-2,1-7 0,0-9-4,0-13-2,4-7-9,-1-12-17,-5-19-2,15-5-1,-7-16-1</inkml:trace>
  <inkml:trace contextRef="#ctx0" brushRef="#br0" timeOffset="4227">20956 12650 81,'-4'-12'34,"4"26"-1,-3 6 2,5 7-14,3 14-16,-1 7-3,2 6 0,-1 6-2,1-2 0,0-1-2,0-4-1,1-5-5,-5-12-9,0-8-17,2-2 0,-5-15 0,1-11 1</inkml:trace>
  <inkml:trace contextRef="#ctx0" brushRef="#br0" timeOffset="4408">20814 13030 85,'-15'-14'34,"9"4"0,6-1-4,8-4-16,11 1-6,4-6-4,3-4-5,3-1-5,-3-5-9,0-2-18,-3 6 0,-8-9 0,-6 4-2</inkml:trace>
  <inkml:trace contextRef="#ctx0" brushRef="#br0" timeOffset="4932">18449 12132 55,'1'-17'30,"-1"17"1,5-18-1,-5 18-14,0 0-1,0 0-4,4 11-1,-6 10-3,3 11-3,-2 5 0,1 9-2,0 3 0,0 1-2,1 1-4,-2-11-6,3-7-20,0-3-4,-4-17 0,2-13 0</inkml:trace>
  <inkml:trace contextRef="#ctx0" brushRef="#br0" timeOffset="6038">18527 11321 30,'0'0'18,"6"-10"-1,-6 10 0,0 0-1,0 0-4,-1-12-1,1 12-1,0 0-2,-13-7-2,13 7-1,-18 0-1,7 3 0,-4 1 0,-1 4 0,-5 3 2,1 6-2,-5 6 1,3 8-1,-2 2 2,2 5-2,3 1 2,6 2-2,4-3 0,8 1-1,3-10 0,9-3 0,5-7 0,6-3-1,2-7-1,4-3 1,0-5-2,1-5 0,-1-1-1,-2-6-1,-1 2-3,-6-6-2,2 4-3,-8-5-9,2 2-10,-1 2-4,-6-4-1,1 5 2,-7-6 1</inkml:trace>
  <inkml:trace contextRef="#ctx0" brushRef="#br0" timeOffset="6648">18436 10828 28,'0'0'21,"3"-13"-1,-3 13 1,0 0-2,3-12-4,-3 12-3,0 0-3,0 0-1,0 17-2,0-1 0,-1 5-3,0 6 2,0 4-3,1 7 2,-2 1-2,2 3 0,-1-3-1,0-3 0,0-3-1,0-5 1,0-5-1,0-4-2,1-6-1,0-13-4,0 0-7,0 0-8,3-16-7,4 2-2,-3-14 2,6 2 1</inkml:trace>
  <inkml:trace contextRef="#ctx0" brushRef="#br0" timeOffset="6926">18604 10718 21,'4'-12'22,"8"12"1,-12 0 3,12-1-7,-12 1-4,6 25-3,-5-2-1,-3 6-3,2 7 0,-3 3-2,2 2-1,-2-2-2,1 0 0,0-6-2,1-5 0,0-7-1,-1-9-3,2-12-2,0 0-8,0 0-7,0 0-9,2-24-2,3 4 2,-7-16 2</inkml:trace>
  <inkml:trace contextRef="#ctx0" brushRef="#br0" timeOffset="7370">18452 10273 32,'-18'0'22,"18"0"1,-21 13 1,12-2-11,3 3-1,1 4-1,3 6 0,1 0-2,4 4-2,1-1 1,8 0-3,1-4 0,4-3-1,3-5 0,3-4-1,1-9 1,5-2-2,1-5 0,0-4-1,-1-6 0,-1-1 0,-1-4-1,-3 1 1,-5-2-1,-4 1 1,-6-1-1,-4 4 1,-4 0-1,-4 3-1,-2 3 0,-3-1-2,-2 6-1,-2-2-5,3 7-6,-2 1-7,2 2-5,5 9-3,4-11-2,-5 25 3</inkml:trace>
  <inkml:trace contextRef="#ctx0" brushRef="#br0" timeOffset="7835">18709 11494 5,'-11'1'15,"11"-1"-1,-10 9-1,10-9 3,0 0 1,0 0 3,0 0-2,-4 11-1,4-11-3,16 6 0,-1-1-2,2-4-2,7 4-4,2-4-1,8 2-1,1-4-1,2 1-1,-1-2-1,-1-1 0,-2 0-2,-4-2-2,-2 2-2,-7-4-3,1 4-7,-7 0-10,-3-3-8,4 4 2,-5-4-2,4 5 4</inkml:trace>
  <inkml:trace contextRef="#ctx0" brushRef="#br0" timeOffset="8497">19440 11362 4,'-2'-11'15,"2"11"1,-6-18 1,6 18-8,-13-15-1,13 15 1,-17-9 1,8 6-2,9 3 1,-14-2-1,14 2-1,-9 0 0,9 0 0,0 0-1,0 0-1,0 0 0,0 0 0,0 0-2,0 0 0,0 0-1,-10 3-1,10-3 0,0 0 0,-11 6 0,11-6 0,-14 7 1,14-7 0,-17 11 0,8-4 0,-2 1 1,1 4-1,0 3 2,3 3-2,-2 3 2,4 5-2,-1 0 2,3 3-1,2-1 1,4 2-2,1-6 2,3 0-2,3-4 1,2-2-1,3-6 0,3-1 0,0-6-1,2-4 0,2-5 0,-1-4-1,0-5 0,-2-3 0,0-4 0,-4-3 0,0-2 0,-7-2 0,-5 2 0,-2 0 0,-4 3 0,-4 3 0,-5 5-1,-1 3 1,-2 6-2,-1 4-1,3 7-2,-3-3-4,7 6-7,-1-3-7,10-6-9,-5 12-2,5-12 1,10-2 2</inkml:trace>
  <inkml:trace contextRef="#ctx0" brushRef="#br0" timeOffset="8792">19661 11255 63,'0'0'29,"0"0"-2,0 0 2,0 0-19,-2 19-2,-1-5 0,3 9-1,-2 4 0,3 10-2,-2 3 1,4 4-2,-1-1-1,2 1-2,-1-5 0,0-5-1,0-6-1,-1-7-2,1-3-2,-3-18-3,3 15-12,-3-15-13,0 0 0,7-17 0,-7-2 2</inkml:trace>
  <inkml:trace contextRef="#ctx0" brushRef="#br0" timeOffset="9069">19781 11187 52,'0'0'27,"0"0"3,11 6-5,-9 10-10,-2 7-2,3 9-1,-2 7-3,2 9-3,-2 2-1,2 5-2,-1-3 0,1-2-3,-1-4 0,-1-5-4,0-7 0,-2-11-3,3-1-4,-2-9-13,0-13-8,0 0 1,0 0 0,-1-18 2</inkml:trace>
  <inkml:trace contextRef="#ctx0" brushRef="#br0" timeOffset="9280">19693 11533 71,'-11'11'32,"11"-11"1,0 0-1,12 6-15,4-6-8,-1-2-3,6 1-2,3-4-1,0 0-5,2 2-5,-3-2-19,-5-3-7,2 1 0,-10-10-1,2-1 1</inkml:trace>
  <inkml:trace contextRef="#ctx0" brushRef="#br0" timeOffset="17368">17727 10418 4,'14'-14'12,"-16"0"1,0 1-5,-9-2-1,-4 0-1,-10-4 1,-6 0-1,-10 0 0,-4 1 0,-11 1 0,-4 1-1,-6 1-1,-3 5 0,-4-1 0,0 3-2,1 1 1,3 1-1,1 0-1,5 4 1,7 1 0,5 4-1,7 6 0,6 2 0,5 10-1,6 10 1,7 15-1,4 16 1,5 19 1,3 23-2,2 23 2,2 32-1,-1 24 0,-2 26 0,-1 18 1,-5 35-2,-3 18 1,-3 28 0,-3 10-2,-5 3 2,1-3 0,0-7 1,3-14-1,4-25 2,2-17-1,5-36 1,4-20 0,4-24-1,4-13 0,2-17 0,3-9 1,2-14 0,4-11 2,4-17-1,5-6 1,4-16 2,8-8-3,5-17 1,10-10-3,6-16 1,11-10-3,11-12 0,6-9 1,9-7-3,3-10-7,-1-3-25,4 1 3,-5-8-3,0 5 2</inkml:trace>
  <inkml:trace contextRef="#ctx0" brushRef="#br0" timeOffset="18263">21165 10791 77,'14'-16'29,"14"7"-2,1-10-2,9 5-24,9 4 0,6 1 0,5 6 0,8 2-1,3 3 0,5 3 0,-1 1 0,2 1-1,-2 1 1,-4 1 0,-6 2 0,-5-1-1,-8 3 1,-7 6-1,-6 5 0,-11 11-1,-5 13 1,-8 20 0,-8 20 1,-6 25 1,-3 27-2,-7 25 2,-3 29 0,-2 34 0,-2 20 0,3 26 0,1 13-1,1 11 1,4 1 0,3-3 0,4-12 0,2-19 1,3-14 1,-1-24 0,-1-19 1,-7-27-1,-5-13 0,-13-21 1,-11-7 2,-18-20-2,-12-10 1,-17-17-1,-11-16-2,-13-20-1,-8-18-3,-3-19-17,0-21-15,-5-25 0,8-15-1,5-26 0</inkml:trace>
  <inkml:trace contextRef="#ctx0" brushRef="#br0" timeOffset="21293">20049 11267 11,'19'-5'13,"7"5"-2,-7-9-4,1-2-7,-2-1 1,0 0 1,-6-2 2,0 0 1,-6-3 3,-2 3 0,-4-4 1,-1 0 2,-4-4-2,-1-3-1,-3-3 0,-3-2-1,-2-5-1,-4-7 1,-2 0-1,-5-6 0,-1-2-2,-6-5 0,-2-3-1,-5-3 0,-3 0-1,-5 1 0,-4 0-1,-3 2 1,-4 0 2,-3 5-3,-1 5 1,-2 2 0,-2 5 0,-1 3-2,0 4 2,-2 3-2,-2 5 1,-1 5-1,-3 1 1,0 4 0,-3 4-1,2 4 2,2 3-2,2 4 1,3 3 0,2 3 0,3 4-1,0 4 1,5 1-1,0 3 0,-1 1 0,1 3 0,4 1 0,-2 4 1,5 0-2,2 1 2,4 1-1,2 1 1,4 2-1,1 2 0,1 2 0,4 0 0,1 2 0,2 3 0,1 2 1,5 3-1,4-1 0,4 1 0,4 1 1,6-1-2,5 0 2,3 3-2,4-2 1,2 1-1,4 1 2,0 2-2,1 0 1,4 3 0,1 2 1,3-3-1,0 2 0,4 1 0,-1 0 0,3-5 0,1 1-1,-1-2 2,1-2-2,2-2 2,1-1-1,3-2 0,0-3 0,5-1 0,0-3 1,2-1-1,2-3 0,-2-2 0,1-2 0,-2-2 0,0-2 1,-1-1-1,0-1 1,-1-3-1,-1-1 0,0-2 1,-1 0-1,-1-2 0,0 1 0,-2-1 0,0 0 1,-1 2-1,0-1-1,-2 0 1,1 0 0,-1 0 0,0-1-1,-3-1 1,1-2-1,1-2 1,-2 1 1,0-2-1,0-2 0,1 1 0,-2-1 0,1-2 0,0 1 0,0-2 0,1 1 1,2-2-1,-1-1 0,2 0 0,-1 1 0,1-1 0,0 0 0,-1 0 0,1-1 0,0 0 0,-1-2 0,3 0 0,0-1 0,0-2 0,0 1 1,0-2-1,-1-2 0,1 1 0,1-1 0,-4-3 0,0-1 1,0 1-1,2-4 1,0 0-1,0-1 0,1-2 1,-3 1-1,-2 0 0,1-2 1,-3-1 0,-3-1-1,-1-3 1,-1-2 0,-4-2 1,1-5-1,-2-5 1,3-2-1,-2-5 0,1 1 0,-3-4 1,-1 0-1,0-2-1,-1 6 2,-4 2-2,-1 3 1,-5 1-4,-7-3-4,-4-3-27,-4 5-1,-12-12 0,-5-3-1</inkml:trace>
  <inkml:trace contextRef="#ctx0" brushRef="#br0" timeOffset="24194">19410 5282 21,'15'-9'21,"-19"-7"-1,3 5 1,-10-10-12,-2-5-4,-2-3-1,-3-4 0,-2-3 0,-5-4-1,-3 1 1,-2-1-1,-3 3 0,-3 0 0,-4 4-1,-7 1 0,-2 4 0,-4 1 0,-5 1 0,-3 3-1,-3 0 0,-2-2-1,-1 3 0,-1 1 1,2 1-1,0 4 1,3 3 0,-2 3 0,3 4 0,1 6-1,2 3 1,3 3 0,2 5-1,3 3 1,3 2-1,4 3 0,4 2 0,4 1 0,2 1 1,2 3-1,0 1 0,2 0 0,2 2 1,1 2 0,0 1-1,2-1 1,2 2-1,3 1 1,2 0 0,3 1 0,5 0-1,1 2 1,5 3 0,3 3 0,2 2 0,3 2 0,3 2 0,2-1 0,2 0 1,3-1-1,1-2 2,4-3-1,2-2 1,3-3-1,4 2 0,0-3-1,3 0 0,4-2 1,4 0-2,-1-2 0,1-1 1,1-2-1,1-1 1,1-4 0,3-1-1,1-5 1,1-4 0,1-3-1,3-2 1,1-4 0,0-2-1,0-3 1,1-1-1,0-3 0,1-3 1,2-3-1,3-3 1,-1-3-1,2-3 0,1-3 1,-2 0-1,-2-4 1,-1 1 0,-5-5 0,-1 2 0,-1-3 1,-3-2 0,-1-6-1,-2-1 0,-3-3 0,-4-2 1,-3-3-1,-5-2-1,-6-2 1,-5-2-2,-7 3 2,-6-2-2,-5 2-2,-7-3-8,-9 3-24,-2 3 2,-15-6 0,-2 3-2</inkml:trace>
</inkml:ink>
</file>

<file path=ppt/ink/ink6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30:06.408"/>
    </inkml:context>
    <inkml:brush xml:id="br0">
      <inkml:brushProperty name="width" value="0.05292" units="cm"/>
      <inkml:brushProperty name="height" value="0.05292" units="cm"/>
      <inkml:brushProperty name="color" value="#7030A0"/>
    </inkml:brush>
  </inkml:definitions>
  <inkml:trace contextRef="#ctx0" brushRef="#br0">5889 11144 46,'1'16'24,"5"10"3,-8 1-3,5 15-12,0 8-4,-2 5 0,1 6-2,-3-4-2,1 0 0,-3-9-1,-1-6-1,-1-11 2,3-8 0,-1-12-1,3-11 0,0 0 1,-6-29-2,4-1 1,-1-10-1,1-10 0,0-10 0,0-7 0,1-6 0,0-4 0,0 0-1,4 0 0,2 7 1,2 6 0,4 10-1,1 10 1,3 12 0,3 10 0,2 11-1,0 9 0,2 7 0,1 10 0,1 6-1,-3 7-1,-1 4 1,-2 4 0,-4 1 0,-6 1 0,-3-2 0,-7-8 0,-4-4 0,-4-5 1,-6-5-1,-2-5 0,-3-3 0,-1-5-1,-1-5-2,3 1-1,0-5-2,5 4-3,0-6-7,15 10-9,0 0-8,-4-10 1,14 13 0,3-3 3</inkml:trace>
  <inkml:trace contextRef="#ctx0" brushRef="#br0" timeOffset="1150.23">6405 11316 29,'0'0'22,"-8"-14"2,8 14 1,-15-13-9,2 5-3,2 3-1,-7 3-1,3 6-1,-3 3 0,2 8-2,-3 4 0,4 7-2,0 1-1,3 4-1,5-3-2,4 3 0,3-7 0,6-2-2,3-5 1,5-5 0,0-8 0,5-4 0,-2-7 0,2-6 0,-2-6 0,0-2 1,0-3-2,-3-2 2,-1-1-2,-4 4 2,-1 3-1,-3 5 1,0 3-1,-5 12 0,0 0 0,0 0 0,0 0 0,5 20-1,-3 0 0,2 3-1,0 3 2,2 1-2,1-1 2,4-4-2,-1-5 1,0-4-2,4-9 1,1-8-1,1-8 0,1-7 1,2-8-1,0-9 0,3-8 0,-2-5 1,-1-6 0,-1-2 2,-3-2-1,-3-3 0,-5 1 1,-2 6 1,-4 7 0,-4 8 1,-2 8-1,-2 9 1,-4 11-1,0 17 2,-3 10-2,-1 14 0,-1 12 0,2 10-1,0 11 1,3 6-1,2 3-1,3-2-1,5-1-2,1-10-1,5-6-2,0-12-2,6-6-3,-3-14-4,7-5-5,-4-11-5,5-7 2,-1-6 3,-1-3 2,0-4 4,-1 2 6,-1 0 8,-4 3 8,-8 11 7,12-10 2,-12 10 0,0 0 1,7 19-3,-7-19-1,11 19-2,-11-19-2,21 16-2,-8-14-1,6-1-1,-3-6-1,3-3 0,-3-7-2,0-2 0,-4-6-2,-1-1 0,-3-3 0,-3 0 0,-2 1-1,-2 4 1,-2 4-1,-2 4-1,3 14 2,-10-9-1,10 9 1,-17 23 0,9-2 0,0 5 1,1 5-2,2 3 1,1-2 0,4 1-2,3-5 1,2-3-1,3-4-1,1-6-1,0-2-2,0-8-4,5 1-6,-6-7-10,5-5-12,4-1 2,-2-4-1,4-1 2</inkml:trace>
  <inkml:trace contextRef="#ctx0" brushRef="#br0" timeOffset="1579.3158">7129 11360 64,'-3'10'30,"6"11"-1,-6-3 0,3 2-16,5 3-4,-1-3-4,4 0-1,1-5-1,2-2-1,1-6 0,3-2 0,-1-7 1,1-1 0,-3-4 0,2-5 0,-3-4 1,0 0-1,-2-4 0,1 1 1,-4 0 0,0 3 0,-2 2-1,-4 14 1,6-15-2,-6 15 1,1 11-1,-1 8 0,-2 7-1,2 8 0,0 8 0,1 8-1,1 5 1,2 1 0,0-3-1,2-1-1,1-5-1,0-9-2,3-6-3,-5-14-4,6-5-14,-3-11-13,0-12 2,0-5 0,0-12 0</inkml:trace>
  <inkml:trace contextRef="#ctx0" brushRef="#br0" timeOffset="2233.4465">7459 11535 77,'0'0'34,"0"0"-1,12 6 2,-4-3-19,2-5-6,6 2-3,-2-6-2,4 0-1,-3-5-1,2-3-1,-2-4-1,-1 0 1,-5-3-1,-2-2 0,-4 1-1,-2 2 1,-1 2-1,-2 5 1,2 13-1,-11-11 0,2 17 0,-1 7 1,0 8 0,-3 6 0,1 2 0,3 5-1,2-1 1,4-2-1,6-3 0,5-3 0,5-8-1,7-5 0,5-8 0,4-5 0,4-6-1,1-7 0,3-6 1,0-6-1,0-7 1,-3-6 0,-4-1 1,-4-7 0,-7-2 1,-4 0 0,-8-3 0,-4 5 1,-6 1 0,-2 7 0,-4 6 0,-1 8 0,-1 9 0,2 9 0,-3 10-1,1 15 0,2 11 0,0 12 0,-1 9 0,2 8 0,0 7 0,3 0-2,3-2 0,2-6 0,4-7-1,2-11-2,6-6-1,0-16-3,7-5-1,-2-15-3,6-2-2,-3-15-2,4-1-4,-4-13-4,4-7-3,0 1-4,-5-8 4,2 10 3</inkml:trace>
  <inkml:trace contextRef="#ctx0" brushRef="#br0" timeOffset="3474.6948">8082 11267 46,'9'9'24,"-9"-9"1,0 0-2,0 0-6,-2-15-15,2 15-2,-1-15 2,1 15 1,-4-16 1,4 16 1,-4-15 2,4 15 0,-1-16 1,1 16 0,-1-15 0,1 15-1,-1-14 0,1 14-1,0 0 0,0 0-1,0 0 0,-3 13-1,-3 10 1,3 7-2,-3 10 1,0 4-2,0 6 1,4 5-2,1-3 0,2-6-1,5-5-2,2-7-1,5-7-1,-1-12-2,7-4-3,-3-14-3,8-1-2,-5-13 1,6-1 0,-6-14 0,6 2 3,-4-5 3,-2 3 5,-3 5 4,-4 4 4,-3 9 1,-9 14 2,0 0 2,-8 19-1,1 8-1,-5-3-1,4 9-1,-2-4 0,7 1-3,2-9 0,7-3-1,5-10-1,3-5 0,2-7-1,4-6 0,-2-6 1,0-5-2,-4-6 1,-1-2-1,-7-2 0,-3 0 0,-7 4 0,-5 3-1,-6 6 0,-3 5 1,-3 9-1,0 4 0,0 6 0,3 2 1,5 2-2,2 1 1,11-11-1,-2 15 1,11-12-1,3-3 1,5-1 0,2-1 0,4-3 1,0 2 0,-2-1 1,1 4 1,-5 3 0,-1 8 0,-3 3 1,-1 7-1,-3 3 0,1 3 0,-2-1 0,3 1-1,-1-5 1,1-4-1,2-8 0,0-5 0,0-7 0,2-6 0,-1-8-1,-2-1 1,1-8-1,-1-1 2,-2-2-2,0 3 0,-1 3 0,-4 3 1,-1 7-1,-4 12 0,0 0 0,11 13-1,-6 7 0,3 2 1,4 5-1,3 2 1,6-1 0,6-3 0,2-6 0,5-5 1,1-7-1,0-7 1,-3-6 0,-5-7 0,-5-6 0,-8-8-1,-6-3 1,-9-6 1,-7-3-4,-6-6 1,-1-2-4,-6-7-2,6 3-14,2-3-16,3-2-2,9-1 1,10-6 0</inkml:trace>
  <inkml:trace contextRef="#ctx0" brushRef="#br0" timeOffset="4877.9753">17175 10821 68,'0'0'30,"12"28"0,-6-6 2,1 5-13,3 10-10,-4 2-2,4 5 0,-4-6-2,0 1 0,-3-9-1,1-3 0,-3-7-1,-1-6 0,0-14 0,0 0-1,-16-14 0,8-6-1,-1-10 1,-1-6-1,-1-11 0,0-4 0,3-7 0,3 0 0,3-1 0,5 2-1,4 5 2,6 4-2,6 7 1,5 10-1,4 7 1,1 12-1,2 10 0,-2 9 0,-3 11 0,-3 6-1,-5 8 1,-8 3 0,-4 2-2,-5 1 2,-4-1-2,-4-3 2,-5-6-2,-5-5 2,-2-5-1,-2-7 0,-2-5 1,1-6 1,0-7-1,1-4 0,2-3 2,4 0-1,2-2 0,5 4 0,8 12 1,-7-16-1,7 16 0,11 3-1,1 5 0,4 7 0,3 4-1,3 5 1,1 3-1,-1 2 0,1 4-1,-3-5-1,1 3-2,-5-10-4,2 3-7,-6-13-11,0-4-10,0-3 1,-1-10 1,1 0 1</inkml:trace>
  <inkml:trace contextRef="#ctx0" brushRef="#br0" timeOffset="5261.052">17576 11018 56,'0'0'30,"21"13"0,-10-10 2,3-2-12,5 2-4,-4-8-5,4 0-3,-4-7-2,4-1-1,-7-6-2,0-2-1,-4-5 0,-2 1-1,-4-3 0,-2 1-1,-2 0 1,-4 3-1,-3 1 2,-2 7-1,-2 3 0,-3 7 1,-1 5-1,-1 7 1,-1 4-2,1 9 2,1 5-1,2 5 0,3 1 0,5 4 0,4-1-1,3-1 1,3 0 0,5-3 0,4-6-2,2-3 0,3-2-3,1-10-2,4 1-8,-2-8-18,6-8-5,2-2 1,0-9 0</inkml:trace>
  <inkml:trace contextRef="#ctx0" brushRef="#br0" timeOffset="5764.1526">18116 10809 72,'-19'6'30,"-3"10"0,-5 2 1,-2 3-19,2 9-2,-3-1 0,7 7-3,2-1-1,9 3-2,4-8 0,8-3-1,5-6 0,8-2-1,3-12 1,7-6-1,3-12 0,4-7-1,1-7 0,2-6-1,1-10 2,-2-7-3,-2-6 2,-4-3-1,-6-4 0,-4-2 0,-7-1 1,-6 1-2,-8 7 2,-5 6-1,-5 7 1,-4 9-1,-5 12 1,-4 12 1,-1 14-1,2 14 0,0 14 0,3 11 1,4 10-1,7 6 0,7 8-1,10-1 1,13 0-2,9-6 1,13-4-3,8-9 0,14-4-3,2-12-5,12-7-22,3-4-4,-2-11 0,2-8 0</inkml:trace>
  <inkml:trace contextRef="#ctx0" brushRef="#br0" timeOffset="18737.7468">6361 12853 57,'1'14'26,"5"17"1,-6 7-5,3 10-9,1 11-3,-1 4-3,0 4-2,-2 0 0,1-1-3,-2-10 1,1-7-2,-2-12 1,1-9-2,-1-9 2,1-9-2,0-10 1,-2-16 0,0-6 0,1-11 1,0-10-1,0-10 2,-1-8-2,1-8 1,1-5 0,1-2 0,3-1 0,2 5-1,3 3 1,2 8-1,2 9 1,4 7-1,-1 13 1,4 11 0,-2 11-1,3 12 1,-4 12-1,2 10 0,-4 13 0,-1 9-1,-4 4 0,-1 4 0,-4 0-2,-4-5 1,-1-5-2,-4-9-2,1-6-2,-4-14-8,7-15-17,-10 7 0,4-19 0,3-4-1</inkml:trace>
  <inkml:trace contextRef="#ctx0" brushRef="#br0" timeOffset="20062.0115">6699 12368 78,'10'46'30,"-7"3"-1,5 16-1,-7 4-18,3 5-6,-2 4-3,2-2-1,-2-6 1,-1-11-1,1-7 0,-1-14 1,2-8 0,0-12 0,-3-18-1,10 3 1,-3-16 0,-1-7-1,3-5 1,0-3-1,1-2 0,-1 1 1,1 4 1,-3 5-1,2 8 2,-9 12 0,13-6 0,-13 6 0,15 15 1,-8-5-1,4 4-1,2-2 1,2-1-1,3-6-1,2-2 0,3-6 0,0-2-1,0-7 1,2-3-1,-2-4 1,0-5-1,-1-2 0,-2-2 1,-2 0-1,-4 1 1,-3 4-1,-3 2 1,-3 3-1,-5 8 1,0 10-2,-11-2 2,2 11-2,-1 5 2,-2 7-1,1 6-1,2 2 1,2 3 0,3 2 1,3 0-2,4-1 1,4-3 0,3-5-1,3-4 0,4-5 0,3-5 0,2-4-2,3-7 1,2-4-1,0-6 0,3-5 1,-2-3-1,1-4 1,-4-4 1,-2 0 1,-2-2 0,-6 0 1,-1 5 1,-5 2 0,-3 6 1,-3 3 0,-3 12 0,0 0-1,2 21 0,-4-1 0,0 4-1,1 4 0,-1 3-1,2-1 0,-1-3 0,0-5 0,1-4 1,-1-4-1,1-14 1,0 13 0,0-13-1,2-11 1,0-2-1,2-3 1,1-5 0,0-3-1,3-2 0,1 0 0,-2 5 0,2 1 1,-2 6-1,-7 14 1,15-9 0,-15 9 0,12 20 0,-6-2 0,0 4-1,1 3 0,0-1-2,2 2-1,-1-6-2,3 0-2,-3-11-3,7 1-5,-4-13-4,4-1-6,0-8-1,1-6 0,3-3-1,-3-6 5,5 2 5,-6-2 9,1 4 10,-2 5 9,-6 2 6,-8 16 2,9-4 4,-7 15 0,-5 6-2,0 2-4,1 5-4,-1-3-3,5 4-1,0-9-2,6-1-1,1-10-1,4-1-1,1-10-1,2-1 1,-2-7-2,1 0 1,-5-5-1,-1 2 0,-6-2-1,-3 1 1,-5 3-2,-5 4 0,-5 4-1,-3 1-3,0 8-4,-4-1-13,2 4-15,6 7 1,2-4 0,8 5 0</inkml:trace>
  <inkml:trace contextRef="#ctx0" brushRef="#br0" timeOffset="20738.1468">8087 12499 47,'-7'-25'27,"7"9"2,-8 4-6,8 12-5,0 0-2,-9 8-2,9 20-2,-4 7-4,6 13 0,-1 8-3,5 11 0,-2 5-3,4-1-3,2-5-2,0-9-3,5-4-2,-4-14-9,3-13-13,2-7-3,-3-14 0,5-6 1</inkml:trace>
  <inkml:trace contextRef="#ctx0" brushRef="#br0" timeOffset="20995.1982">8327 12900 60,'-10'11'32,"10"-11"0,0 0 2,0 0-15,9 3-6,4-3-3,-2-4-2,5 3-2,-3-1-4,3-2-3,-1 4-6,-4-5-14,-2 2-14,2 2 1,-2-5-1,2 2 1</inkml:trace>
  <inkml:trace contextRef="#ctx0" brushRef="#br0" timeOffset="23461.6914">8787 12693 37,'0'0'26,"0"0"2,0 0-5,1 12-1,-1 1-6,0 5-7,-1 3-3,2 6-1,-1 1-2,0 2-3,1 2-2,-1-4-5,2-1-7,1-2-7,-5-9-8,7-1 0,-5-15 0,11 10 1</inkml:trace>
  <inkml:trace contextRef="#ctx0" brushRef="#br0" timeOffset="24212.8416">8930 12831 50,'0'14'25,"5"11"3,-5-5-1,1 2-13,3 5-5,-2-5 0,3 2-3,-4-8 1,3 0-2,-3-5 0,-1-11-1,0 0-1,0 0-1,11-3 0,-6-9-1,0-3 0,3-3-1,1-2 0,0 2 0,-1 1 0,1 3 0,-9 14 1,13-13 0,-13 13 0,11 10 0,-8 1 1,2 6 0,0-1-1,0 4 1,0-1-1,1-2 1,-2-3-2,0-2 1,-4-12 0,8 10-1,-8-10 0,10-4 1,-10 4-1,14-21 0,-6 7 0,3-3 1,0 0-1,-1 2 0,0 1 1,-1 3 0,-9 11 0,13-10 0,-13 10 0,0 0 1,8 18-1,-7-5 0,1 2-1,0 3 0,0-1-3,-1-3-1,2 2-4,-3-16-2,6 15-7,-6-15-7,10-5-3,-10 5 0,16-23 0,-5 9 3,0-5 6,0 0 7,1 2 11,-2 0 10,-2 7 8,-8 10 2,11-12 3,-11 12-1,0 0-1,1 17-4,-4-6-6,2 6-1,-2-1-5,1 1-3,0 2-3,0-5-4,2 0-7,0-14-5,-1 14-7,1-14-6,0 0-1,14-6 2</inkml:trace>
  <inkml:trace contextRef="#ctx0" brushRef="#br0" timeOffset="24927.9846">9400 12923 39,'0'0'27,"0"0"3,1 16-1,-1-4-8,2 3-6,-3 0-2,4 4-4,-3-4-2,3 2-1,-3-7-2,3 1 0,-3-11-1,4 10-1,-4-10-1,0 0 0,9-15 0,-4 3-1,2-4 1,2-2-1,3-3 0,2 0 0,-1 1 0,0 4 0,-1 2 1,0 4-1,-3 4 0,-9 6 1,13 6-1,-10 4 1,-1 4 0,0 2-1,0 3-2,-1 0-1,2 1-2,-2-5-3,4 1-2,-5-16-2,12 19-4,-12-19 2,16 5 0,-5-7 3,2 0 2,2-1 5,3-2 5,1 0 4,0-1 4,3 3 3,-2-5 2,6 4 0,-5-6 1,3 3-3,-5-6-2,-1 2-2,-4-5-1,-1 1-3,-8-4-2,-2-1-1,-7-2 0,-2 1 0,-4 1-1,-3 3 1,-1 3-1,-3 4 1,2 10 0,-1 9 1,2 6 0,4 8-1,3 4 1,5 4-1,4 4 1,6 2-1,3-5 0,7-1 0,2-3 0,4-6-1,0-6 0,-2-5-1,1-4-2,-6-12-3,2 2-7,-9-10-19,-2-8-6,-2-3 1,-6-6-1</inkml:trace>
  <inkml:trace contextRef="#ctx0" brushRef="#br0" timeOffset="25177.0344">9365 12579 126,'-8'-11'37,"0"-5"-1,7 2-5,0-7-47,1 1-19,2 2-3,-6 0 1,-1 1-1</inkml:trace>
  <inkml:trace contextRef="#ctx0" brushRef="#br0" timeOffset="54889.9758">16307 12127 24,'0'0'18,"-3"-14"-1,3 14 2,0 0-4,0 0-2,0 0 0,0 0-1,0 0-1,1 13-1,2 3-2,-1 6-1,3 7-1,-1 8-2,1 6-1,0 6 0,1 3-3,0 0 1,-2-2 0,0-3-1,-2-7-1,0-2-1,-2-9-1,1-5-6,-2-7-8,1-17-10,1 13-3,-1-13 0,3-13 1</inkml:trace>
  <inkml:trace contextRef="#ctx0" brushRef="#br0" timeOffset="55696.137">16499 12167 36,'0'11'25,"-12"0"3,3 12 1,-4 4-14,1 3-2,-1 8-1,1-2 0,5 2-4,1 0-3,8-3-1,4-5-2,6-3 0,5-8-1,3-8-1,5-3 0,0-6-1,2-5 0,0-5 1,0-4-1,-3-2 0,-3-2 1,-1 0-1,-5-2 1,-3 2 0,-3 0 1,-3 3 0,-4 0 1,-1 2-1,-1 11 1,-7-16 0,7 16 0,-10-9 0,10 9-1,-13-2 1,13 2-1,-14 9 1,6 1-1,2 3 1,1 5-1,2 4 1,1 1-1,4 3 1,4-2-1,3 1-1,3-5 1,2-3-1,5-5 0,1-5 0,2-6 0,0-7-1,0-3 0,0-9-1,-1-2 1,-1-5 0,-4-4 0,0-4-1,-4-3 2,-1-1 0,-2-1 0,-2 1 0,-4-2 0,0 3 2,-2 3-1,-2 5 2,-1 4-1,0 6 1,0 3-1,2 15 1,0 0-2,0 0 2,-8 18-2,7 5-1,2 8 0,1 8-1,0 6 1,1 7 0,1 1 0,3 0-2,1-3 2,1-4-2,0-4 0,-1-10-1,4-2-3,-6-14-3,4-1-10,-10-15-16,11 5 1,-11-5 0,4-24 2</inkml:trace>
  <inkml:trace contextRef="#ctx0" brushRef="#br0" timeOffset="56215.2408">16861 12346 80,'0'0'31,"-7"14"1,7-14 0,0 0-22,19-1-6,-3-2 0,1-1-2,4-1-3,0-2-2,2 3-2,-1-3-1,0 3-2,-5 0-1,2 2 1,-5 2 2,-1 4 1,-2 1 1,-1 4 4,-3 4 2,-2 2 3,2 5 1,-4-1 0,3 2 2,-1-2 0,4 1 0,0-5-1,6 1-1,-2-11-1,7 0 0,-2-7-1,4-1 0,-4-5-1,2 0-1,-3-6 0,-1 1 0,-5-2-1,-4 1 0,-4-1 0,-4 0-1,-5-1 1,-2 5-1,-7 1-1,-3 6 0,-3 4-1,1 2-1,0 7-2,0 0-3,5 6-5,1-2-10,3-2-12,9 2 2,2-13-1,0 0 2</inkml:trace>
  <inkml:trace contextRef="#ctx0" brushRef="#br0" timeOffset="56780.3538">17649 12377 59,'-16'8'32,"16"-8"1,-11 7 1,11-7-13,0 0-6,0 0-2,19 2-3,-6-4-2,6 2-3,-1-4-1,3 3-2,0-1-1,-4-2-3,0 4-2,-7-4-4,1 5-9,-11-1-14,11-5-6,-11 5 2,10-10-2</inkml:trace>
  <inkml:trace contextRef="#ctx0" brushRef="#br0" timeOffset="58530.7038">18078 12335 31,'0'0'21,"0"0"-1,0 0 1,0 0-5,0 0-2,1 10-2,-1-10-2,0 0 0,9 1-2,0-1 0,-9 0-2,20-7-1,-6-1 0,2 0 0,0-4-2,1-1 0,-2-2-1,-1 0-1,-4-1 1,-1-2-1,-4 2-1,-4 0 1,-2 0 0,-3 4 0,-3 0 0,-3 1 0,0 4 0,-2 5 1,-2 2-2,-1 5 0,-1 4 1,2 5-2,-2 4 2,5 5-1,1 5 1,4 2-1,4 3 1,5 0 0,4-1 0,4-2 0,5-2-1,2-6-1,4-2-1,-1-9-2,3-3-1,-3-8-4,2-1-6,-3-7-9,-2-7-8,2 2 0,-7-9-1,3 3 3</inkml:trace>
  <inkml:trace contextRef="#ctx0" brushRef="#br0" timeOffset="58974.7925">18386 12218 31,'0'0'23,"0"0"2,0 0 2,0 0-8,8 8-5,-4 3-3,-2 1-1,4 6 1,-4 1-2,5 4-2,-5-1-2,3 0 0,-4-1-3,2-4 0,-3-3-1,0-14-1,0 14 0,0-14 0,0 0-1,1-13 1,1 1-1,1-4 0,0-4 1,2-2-1,2-3 1,1 1-1,1-1 1,2 3 0,1 3 0,0 3 1,1 6 0,1 6 1,-1 4-1,-1 6 1,-1 3 0,-2 6 0,-1 2-1,-2 3 0,0-2-3,-2-1-1,1 2-2,-3-6-5,2 0-9,1 0-12,-5-13-1,13 7-1,-13-7 2</inkml:trace>
  <inkml:trace contextRef="#ctx0" brushRef="#br0" timeOffset="59418.8814">18830 12127 28,'-7'-12'22,"7"12"5,-22-2 2,7 9-7,-2 3-6,-3 3-2,4 7 0,-3 0-3,8 4-2,0-1-2,8 1-3,1-5-1,6-3 0,3-3-2,5-5 0,0-3 0,4-5-1,-2-4 1,1-3-1,0-3 0,1-2 0,-3-2 0,-2 0 0,-2-1 1,0 3 0,-4 1 0,-5 11 1,8-14 0,-8 14-1,0 0 1,0 0-1,5 16 0,-3-6 0,0 3-1,2 0-1,0 1-3,0-3-1,3 0-6,-7-11-10,0 0-14,14 5 1,-14-5-2,13-16 3</inkml:trace>
  <inkml:trace contextRef="#ctx0" brushRef="#br0" timeOffset="60027.003">18955 12127 52,'0'0'28,"9"9"3,-9-9-2,5 18-6,1-3-9,-4-2-3,4 4-3,-4-4-2,2 3-2,-4-16-1,3 19 0,-3-19-1,1 12-1,-1-12 0,0 0-1,0 0 1,0 0-1,0 0 0,0 0 0,1-15 1,-1 15-1,4-18 0,-1 8 0,-3 10 0,9-18 0,-9 18 1,10-10-1,-10 10 1,12 1-1,-12-1 1,12 11-1,-12-11 1,11 19-1,-11-19 0,9 19 1,-9-19-1,5 15 0,-5-15 0,0 0 0,4 12 0,-4-12 1,0 0-1,0 0 0,0 0 0,8-12 0,-8 12-1,9-15 1,-2 3 0,0-2 0,2 0-1,0 1 2,1 2-2,-2 0 2,2 3-1,-1 4 2,0 4-2,-1 7 0,-8-7 1,16 20-1,-9-7 0,0 0 0,-1 1-1,-2-2-3,0-2-1,-4-10-5,4 11-14,-4-11-10,0 0-1,0 0 0,0 0 2</inkml:trace>
  <inkml:trace contextRef="#ctx0" brushRef="#br0" timeOffset="60256.0488">19276 12086 67,'9'7'30,"-9"-7"1,8 21 0,0-5-15,-3 0-7,3 3-2,-2-1-4,2-1-3,0 1-3,-1-5-9,3-5-12,0 0-7,-10-8-1,17 1 0,-17-1 2</inkml:trace>
  <inkml:trace contextRef="#ctx0" brushRef="#br0" timeOffset="60675.1326">19511 12144 80,'0'12'33,"5"6"-1,-4-3 1,-2 0-21,5 5-3,-3-7-3,2 3 0,-3-16-3,4 20 0,-4-20-2,1 10 0,-1-10 0,0 0-1,0 0 0,2-13 0,-2 13 0,3-22 0,0 8-1,1-6 1,2 1 0,0-1 0,2 1 0,-1 2 1,1 3-1,1 2 1,-9 12 1,17-6 0,-17 6-1,15 14 0,-8 0 0,0 2-1,-1 2 0,-3-1-3,2 2-3,-4-4-3,4 3-5,-4-8-8,-1-10-7,10 18-4,-10-18-1,14 8 2,-14-8 3</inkml:trace>
  <inkml:trace contextRef="#ctx0" brushRef="#br0" timeOffset="61021.2018">19773 12256 40,'14'-7'28,"9"5"3,-5-4-3,4 0-3,0 1-5,-3-5-4,5 3-4,-7-6-4,2 3-1,-8-3-2,0-1-1,-6-1-2,-4 1 0,-6-1-1,-3 2 0,-4 2 0,-3 3-1,-3 4 1,-1 5 1,-1 5 0,0 8 0,3 4 0,3 6 0,4 0 0,6 4-1,4-1 1,6 0-1,5-4-1,7-3 0,1-5 0,2-6-1,4-2 0,-2-8-3,4 0-3,-3-11-3,2 2-13,-3-8-15,-3-7 1,-4-2 0,-5-9 1</inkml:trace>
  <inkml:trace contextRef="#ctx0" brushRef="#br0" timeOffset="61196.2368">19273 11640 116,'-42'8'31,"4"-11"-15,15-10-16,12-3-34,7-17-1,9-8-1</inkml:trace>
  <inkml:trace contextRef="#ctx0" brushRef="#br0" timeOffset="84745.9457">4928 13745 28,'0'0'23,"-17"7"2,12 13 3,2 6-12,-1 13-4,2 12-1,-1 9-3,2 11-1,-2 3-2,4 1-1,-2-5 0,1-6-3,0-14 2,1-9-3,-1-12 3,1-11 1,-1-18-1,0 0 0,0 0 0,5-23-2,0-1 1,2-2-1,3-4-1,3-1 0,3 3-1,4 5 1,-1 5-1,3 9 1,0 9 0,-1 7-1,-1 8 1,-3 7 0,-2 5 1,-5 5-1,-4 0 1,-5 1 1,-5-1-1,-4-4 0,-6-5 0,-4-6 0,-6-3 0,-1-7-1,-2-4-1,-1-7-2,2-3-4,0-9-7,7-2-8,4-3-8,5-7-2,10 3-1,6-6 2</inkml:trace>
  <inkml:trace contextRef="#ctx0" brushRef="#br0" timeOffset="85144.0254">5423 14256 3,'0'0'11,"0"0"-5,-12 10 2,12-10 3,-16 21 3,9 1 3,0-1 2,4 5 1,2 2-2,3 0-3,4 0-2,1-7-3,6 0-2,-2-11-2,6-3 0,-2-10-2,3-1 0,-2-9-1,1-2-1,-3-4 0,0-1 0,-4-2-1,-3 1 0,-4 2 0,-5 1-2,-4 5 0,-4 2-1,-2 8-2,-2-1-2,1 9-8,-1 0-11,3 1-7,5 4 0,6-10-1,0 0 3</inkml:trace>
  <inkml:trace contextRef="#ctx0" brushRef="#br0" timeOffset="85402.077">5820 14010 58,'0'0'28,"0"0"1,5 14 1,-10 7-15,-1 3-5,2 12-4,-1 6 0,2 11-1,0 2-1,3 4-2,1-1-4,1-6-3,3-3-6,-1-13-6,3-10-14,3-10-1,-2-16-1,8-10 2</inkml:trace>
  <inkml:trace contextRef="#ctx0" brushRef="#br0" timeOffset="85790.1546">5994 14088 36,'1'12'28,"-3"14"2,-4 7 0,2 11-10,-1 8-5,0-1-4,2 5-3,-2-4-3,4-3-1,-1-9-2,3-6 0,0-9-1,0-9 1,-1-16-2,0 0 1,0 0 0,10-22-1,-5-1 1,2-4-1,0-2 0,1-2 0,1 4 0,-1 4 0,1 9 0,1 9 1,-1 9 0,1 9 0,0 7 0,2 6 1,-2 4-1,3 3 0,0-1-2,-3-4-1,2 0-4,-4-11-8,1-2-13,-1-5-6,-8-10 0,0 0-1</inkml:trace>
  <inkml:trace contextRef="#ctx0" brushRef="#br0" timeOffset="86004.1974">5904 14384 65,'-30'-2'32,"10"7"0,1-4 0,8-5-13,11 4-10,0 0-4,10 9-1,5-8-2,5 1-2,5 2-4,0-3-9,6 0-20,6 2 0,0-5-1,3 2 1</inkml:trace>
  <inkml:trace contextRef="#ctx0" brushRef="#br0" timeOffset="86332.2629">6672 14393 75,'1'32'33,"-5"-1"-1,2-1 3,2 0-24,-2-3-4,4 2 0,-3-7-1,4 0 0,-3-7-2,3-1 1,-3-14-2,0 0 0,0 0 0,12-6-1,-7-7-1,-1-5-1,3-3 0,0-4-3,3 0-1,-2-3-4,7 7-8,-4-1-13,3 2-8,5 4 1,-2 2-1,5 7 3</inkml:trace>
  <inkml:trace contextRef="#ctx0" brushRef="#br0" timeOffset="86485.2935">7002 14492 56,'10'24'35,"1"5"-2,-6-2 1,-2-1-12,1 2-9,-4-5-11,-2-5-12,1-4-18,1-2-5,0-12 0,0 0-2</inkml:trace>
  <inkml:trace contextRef="#ctx0" brushRef="#br0" timeOffset="86875.3716">7160 14551 80,'2'27'32,"3"3"-1,-5-5-1,0-5-22,3 1-3,-1-7-2,-1-1 1,-1-13-1,1 14 1,-1-14-2,0 0 0,0-11 0,0 11-1,5-24 1,-1 9-2,1-5 0,3 0 0,1-2 1,2 2-1,-1 2 1,2 4-1,0 4 2,1 5-1,0 4 0,1 7-1,-3 4 1,1 4 0,0 3 0,-2 1-1,0 1-2,-3-4-1,1 2-7,-8-17-13,3 14-12,-3-14 0,0 0-1,-4-20 1</inkml:trace>
  <inkml:trace contextRef="#ctx0" brushRef="#br0" timeOffset="87063.4092">7097 14347 99,'-11'0'31,"0"-5"-1,11 5-7,0 0-24,0 0-8,15-7-6,1 12-9,3 6-7,4-4-1,7 7 2,2-6 1</inkml:trace>
  <inkml:trace contextRef="#ctx0" brushRef="#br0" timeOffset="87574.5114">7648 14495 32,'0'0'26,"6"14"1,-14-10 1,-5 0-9,-4 7-5,-7 1-2,0 7 1,-6 1-3,3 7 0,-1-2-2,7 4-1,1-2-2,9 2-2,3-7-1,7-2-1,6-7 0,6-6-1,4-6 1,4-2-1,1-9 0,3-2 1,1-4-1,-1-2 0,0-2-1,0 2 1,-4 1 0,-2 2-1,-3 3 0,-2 4 1,-1 6 0,-11 2 0,13 11 0,-9 3 0,1 10 1,0 5-1,2 6 1,1 4-1,0 6 1,2 3-1,0-1 1,-1 0-1,-2-5 0,-3-3 1,-3-7-1,-5-6 0,-4-7 0,-4-9 0,-4-4-3,-4-9-1,0-4-3,-4-12-8,5-2-13,-1-6-7,4-8 0,6-2 0,2-8 2</inkml:trace>
  <inkml:trace contextRef="#ctx0" brushRef="#br0" timeOffset="87904.5774">7914 14492 74,'15'1'33,"-15"-1"1,5 15-7,-10 4-9,-8-3-8,3 9-2,-3-2-1,4 4-2,2-5-2,6 0 0,7-3-2,6-4 1,4-2-1,4-1 0,-2-5 0,1 0 0,-4-3 0,-3 1-1,-12-5 1,1 15-2,-13-4 0,-6-1 0,-5 4-2,-4-1 0,1 2-3,-2-6-6,7 1-10,5-4-14,7-9 0,9 3 1,14-18 0</inkml:trace>
  <inkml:trace contextRef="#ctx0" brushRef="#br0" timeOffset="88340.6646">8634 14594 43,'32'2'25,"-15"-9"2,-7 7-2,-10 0-11,-15-6-5,-3 7-1,-7 1 0,-1 6-1,-6 2 2,3 7-1,1 0 0,7 4-1,3-3-2,8 2-2,5-3 0,9-2 0,5-7-1,8-2 0,4-5-1,6-2 1,-1-6-1,3-1-1,-2-3 0,-1 1 0,-2-1 0,-4 2 0,-4 2 0,-4 4 1,-12 3 0,14 11-1,-12 3 1,-3 2-1,-1 3 1,1 0-2,-1-1-1,0-1-2,4-3-2,-2-14-7,0 0-10,13 1-10,-4-14-2,3-2-1,1-6 3</inkml:trace>
  <inkml:trace contextRef="#ctx0" brushRef="#br0" timeOffset="88882.773">8917 14598 45,'15'14'31,"-13"2"3,0 8 0,-2 0-7,-2 1-9,4 3-5,-5-10-4,4 2-3,-3-8 0,2-12-2,0 0-2,0 0 0,0 0-2,3-21-1,-1 3-2,0-6-2,5 2-5,-2-7-1,6 11-2,-4-4 0,5 11-1,-4 1 3,4 9 2,-12 1 3,17 11 5,-8 2 3,-1 1 4,3 5 1,1-4 3,6 4 1,-1-9-1,8 2 0,-2-7-2,5-2-1,-3-8-2,3 0-1,-5-7-2,-3-1-1,-5-3 0,-4-2-1,-6 0 1,-5 1-1,-4 2 0,-6 3 0,-5 5 1,-1 5 0,-4 7 0,0 4 0,-1 6 0,6 6 1,3 1 1,8 4-1,5 1 0,9-1 0,6-4-1,10-4 0,7-2-2,5-7-4,7-1-19,-1-9-13,0-8-1,0-4 0,-6-8-1</inkml:trace>
  <inkml:trace contextRef="#ctx0" brushRef="#br0" timeOffset="90642.1248">5612 15635 22,'0'0'25,"0"0"2,0 0 2,-11 0-7,11 0-6,-11-11-2,11 11-3,-20-10-2,6 7-2,-4 0-3,0 5 0,-3 3-1,-1 6 0,0 1-1,3 7 0,-1 2-1,5 3 1,2 1-1,5 0 1,4-2-1,6-4 0,3-1 0,4-5 0,4-7 0,2-4 1,2-6-1,0-3 0,1-2-1,-1-3 1,-2 0-1,-2 0 0,-3 3 1,-10 9-1,13-9 0,-13 9 0,9 18 0,-5-2 0,1 6 0,0 3 0,2 2 0,0 0-1,0-2-1,0-6-4,4-3-7,-11-16-18,17 7-3,-6-15-1,0-8 0</inkml:trace>
  <inkml:trace contextRef="#ctx0" brushRef="#br0" timeOffset="91175.2314">5734 15700 51,'0'0'27,"4"15"3,-2 3-4,0 1-11,-3 0-3,5 2 0,-4-3-5,3 0 0,-2-7-2,2 0 0,-3-11-1,0 0-2,0 0 0,0 0 0,7-17-1,-4-1-1,3-1-1,1-5-3,4 3-1,-1-6-3,6 9-2,-3-3-2,5 8 2,-3 0 0,1 11 2,-1-1 1,0 6 4,-2 7 4,-3 3 5,2 7 1,-7 0 0,4 4 2,-3-2-1,3 4 2,-2-4-3,2-2 0,0-6-2,2-2-2,0-8 1,2-2-2,1-7 1,0-4-1,-1-7-1,0-1 0,-1-3-1,-3 1 1,-3 0-1,-3-2-1,-4 3 1,-4 2-2,5 16-1,-20-18 0,9 17-2,-5 1-1,4 7-3,-3-3-8,5 6-11,3 3-5,7-13 1,-4 16 2</inkml:trace>
  <inkml:trace contextRef="#ctx0" brushRef="#br0" timeOffset="91757.3477">6268 15656 59,'12'10'30,"-7"1"0,0 6 1,-2 5-15,-4-2-5,1 7-3,-3-5-2,2 1-1,-2-2-1,2-3-2,-1-6 1,2-12-2,-1 10 0,1-10 0,0 0 0,5-12 0,-1 2 0,1-2-1,-1-2 0,3-1 0,0 1 0,0 1-1,-7 13 1,13-16 0,-13 16 0,12 1 0,-12-1-1,12 15 1,-5-4 1,-1 3-1,2 0 1,0-1-1,-1-2 1,-7-11 0,15 17-1,-15-17 1,14 4 0,-14-4 0,14-10-1,-7-1 1,1-3-1,2-3 0,-1-2 0,1-2 0,0 4 0,-1 0 0,0 4 0,-2 3 0,-7 10-1,10-13 1,-10 13 0,4 11 0,-4-11-1,-1 22 1,1-7-1,0 0-1,2 6-3,-2-7-6,7 2-9,1-4-14,1-8 0,8-3-1,0-9 1</inkml:trace>
  <inkml:trace contextRef="#ctx0" brushRef="#br0" timeOffset="92138.424">6829 15673 42,'-23'11'26,"7"6"4,-8-2 0,3 4-14,1 5-3,3-1-3,5-1 0,3-4-3,9 1 0,2-8-3,-2-11 0,17 8-1,-2-9-1,-2-5 0,4-2 0,-3-5-2,1-1 1,0 0-1,-2 1 1,-3 1-1,0 2 0,-10 10 0,11-10 0,-11 10 0,4 12 1,-3-1-1,-1 4 0,-1 2 1,2 2-1,0 0 0,0-3-1,4-1-3,-5-15-2,13 15-6,-13-15-11,19-8-10,-1-2-2,0-10 1,4-2 2</inkml:trace>
  <inkml:trace contextRef="#ctx0" brushRef="#br0" timeOffset="92358.4679">7125 15582 49,'1'-20'29,"0"10"2,-1 10 0,-17-13-12,9 23-5,-7 3-4,6 12-1,-5 0-3,5 10 0,0 2-1,4 3-2,1-1-2,2-2-1,4-1-4,-1-8-6,5 3-14,0-8-11,-2-8 1,2-4-1,-6-11 1</inkml:trace>
  <inkml:trace contextRef="#ctx0" brushRef="#br0" timeOffset="92680.5324">7010 15792 86,'0'0'32,"-4"-12"1,4 12 1,17-3-24,-8-2-7,3-1-4,2 3-3,-1-5-5,5 7-7,-2-6-4,3 3-3,0-1-1,3 3 1,-1 1 3,1 4 7,-3 2 7,1 4 11,-4 7 9,-3 2 5,-3 7 4,-5 2-2,-2 2-1,-4-2-5,0 1-4,-2-3-8,-1-7-14,4-18-17,-4 15-2,4-15-2,2-17 1</inkml:trace>
  <inkml:trace contextRef="#ctx0" brushRef="#br0" timeOffset="92824.5612">7300 15626 33,'13'6'1,"-13"-6"-1,18-2 0,-4-10-16</inkml:trace>
  <inkml:trace contextRef="#ctx0" brushRef="#br0" timeOffset="93085.6134">7609 15671 23,'0'0'23,"11"18"1,-11-18 1,-11 12-9,-2-5-1,-4-2-1,1 5 0,-4-2-2,4 5 0,-2-1-1,9 4-1,-1-2-2,10 6 0,4-5-2,8 5-1,1-5-1,8-1-2,4-2-3,0-11-13,5-3-22,6-6-2,0-11 0,5-6-1</inkml:trace>
  <inkml:trace contextRef="#ctx0" brushRef="#br0" timeOffset="120063.0078">16772 6741 2,'-1'-20'10,"3"3"-1,-7-7 0,0 1-5,-2-5 0,-2 0 1,-5-5 0,-3 1 0,-3-3 2,-4 0-2,-5-4 0,-2 2-2,-6-1 2,-4 1-3,-6 1 0,-2 2 1,-5 1-1,-3 3 0,-1 1-1,-3 3 1,-3 2-1,0 1 1,-1 4-1,-1 1 0,-1 2 0,-1 2-1,-2 1 0,-2 3 0,0 3 0,-1 3 0,-1 3 0,-1 2 0,1 3 0,-1 5 0,1 2 0,0 3 0,0 4 0,1 1 2,-1 4-1,3 3 1,2 0-1,1 5 1,4 3 1,5 1-1,2 1 0,5 5-1,3 3 0,3 4-1,4 3 1,2 4 0,4 1-2,3 4 2,3 0-1,4 2 1,2 1 0,2-1 1,1 1-1,3 0 0,0 1 0,3 3 0,1 1 1,-2-3-2,3 2 1,1-1-1,0-1 3,2-2-2,0-1 1,3-2-1,1-2 2,2 1-2,3-2 1,1 0-1,3-2 0,1 0-1,1-2 1,1 2 0,2-1-1,1-2 1,-1 1-1,2-2 0,1 2 1,-1 2-1,2 0 0,2-1 0,-1 1 0,2 4 0,1-2 0,0 0 0,2-1 0,-1-1 0,2-1-1,-2-3 1,2-1-1,1-2 1,0-2-1,3 0 1,-2 0 0,2-2-1,1-2 1,0-1 0,1-2 0,1-3 0,0-1 0,-1-1 0,3-3 0,-2 0 0,2-5-1,1 0 0,2 0-1,-1-3 1,2 0-1,0-3 1,0 0-1,1-1 1,2-2 1,-2 2-1,1-4 1,2 0 0,0-3-1,1-4 0,1 1 0,-1-3 0,-1 0 0,1-1 0,1-2 0,-2 0 1,0-1-1,1 0 0,-1-2 0,2-1 0,0 0 1,-1-3-1,1 3 0,1 0 0,0-1 1,-1 1 0,-1-2 0,1 1 0,-1-4 0,-2 1 0,-2-3 1,-2-2-1,-1-2 1,0-3 0,-1 0 1,-2-3-1,-2 0 0,2-3 0,-3 0 1,1-3-1,0-1 1,0-3-1,-1 0 1,-1 0 0,0-1-1,-1 0 1,2 1-1,-4 1 0,0 2 0,1 0 0,-2 1-1,2-1 1,-1 2-1,2-2 0,-1 1 0,1 1 1,2 0-1,-3 3 1,0 2-1,-1 0 1,-4 3-1,0 2 1,-3 2 1,-1-2-1,-1 1 0,-1-1 0,-1 0 0,-1-3-1,2 0 1,-1-4 0,1-1 0,-1-4-2,0-1 2,-2-2-1,1-3 1,-1 0-1,1-3 0,-1 0-1,0-2 1,-1 1 0,0 0-1,0 2 1,0-3-1,-1 0 1,0-1 0,-2 1 0,1 1 0,-2-1 0,2-1 0,0 1 0,-1 2 0,1 1 0,0 3 0,-1 3-1,0 2 1,0 4-1,-2 3 0,1 1 0,-2 3 0,1 0 0,-2 0-1,2 0 1,-1-1 0,1-1 0,0-1 0,0 1-1,0-3 1,0 3-1,0-1 1,0 0 0,-1 2 0,-1-1 1,0-1-1,0 2 0,0-1 0,1-1 0,-1 0-1,1-4 1,0 0 0,1 0 0,-1 0 0,0-2-1,0 0 1,0 1 0,-1 0 0,-1 1 0,1-2-1,-2 0-1,2-1 0,0-1 0,1 0 0,0-1 0,1 0 1,0 1-1,-1 0 1,2 1 1,-3 2 1,1-1 0,0 1 0,-1-1 0,-1-2-1,0 1 1,0-3 0,-1 0-1,0-1 0,-1 0 1,-1 1 0,-2 2 0,1 0 0,-3 1 1,0 3 0,-1 1-1,3 0 1,-5 1-4,2 3-2,-2-4-8,4 7-6,-11-8-1,9 6 0</inkml:trace>
  <inkml:trace contextRef="#ctx0" brushRef="#br0" timeOffset="121025.2002">14982 4437 8,'0'0'18,"6"22"2,-9 0-5,6 14-5,0 9-1,2 15 1,-1 12-3,1 12-1,1 6-3,0 4-1,0 1 0,-1-3-2,-2-9 1,0-10-3,0-11-5,-3-17-9,4-7-7,-7-24 1,3-14 0</inkml:trace>
  <inkml:trace contextRef="#ctx0" brushRef="#br0" timeOffset="121973.3898">14958 3763 23,'0'0'23,"8"26"1,-8 0-6,4 8-5,1 5-1,-1 4-1,2 4-3,-1-5-2,0-3-1,-2-10-1,1-7 1,-3-8 0,-1-14-1,0 0 0,0 0-1,8-21 0,-5-1-1,0-7 0,2-6-1,-1-5 0,2-1-1,-1 4 1,1 5-1,-2 5 0,1 9 1,0 7 0,-5 11 0,10 13-1,-5 6 1,0 3 0,1 4 0,0 2-1,1-2-1,0 0-1,-3-7-1,3-3-2,-7-16-4,15 5-3,-7-17-4,2-5-3,1-8 0,0-6-2,1-3 2,-2-5 1,2 3 5,-4 4 5,-2 7 8,0 7 5,-4 7 3,-2 11 4,0 0 2,2 18 1,-4-3 0,3 5-2,1-2-2,2-2-1,4-3-2,3-7-1,4-4-2,3-8 1,1-3-2,0-6 0,0-2 0,-2-1-1,-3-1 0,-4 0-1,-3 3 2,-6 1-2,-3 4 0,2 11-2,-18-10 1,5 12 0,-3 3-3,-1 4-1,0 1-4,2 1-3,2-1-8,2-9-9,11-1-3,0 0 1,-2-24 1</inkml:trace>
  <inkml:trace contextRef="#ctx0" brushRef="#br0" timeOffset="122213.4377">15352 3129 36,'-20'13'26,"12"13"2,0 4-1,5 8-14,3 10-4,0 4-1,5 5-3,-1 3-4,3-2 0,3-2-4,-2-6-3,2-6-5,-3-9-8,-4-12-8,5-2-1,-8-21 1,0 0 1</inkml:trace>
  <inkml:trace contextRef="#ctx0" brushRef="#br0" timeOffset="122410.4772">15269 3589 37,'-16'-1'26,"16"1"2,0 0 0,0 0-14,11-3-5,1-3-4,2 0-1,3-3-4,0-4-5,5 0-6,-1-3-9,-2-5-7,2 4-2,-4-7 2,3 5 2</inkml:trace>
  <inkml:trace contextRef="#ctx0" brushRef="#br0" timeOffset="122898.5748">15921 3300 3,'-12'-2'21,"-4"-2"1,3 9 3,-8 1-8,2 4-2,0 9 0,1 2-3,4 6-1,2-4-4,6 5 0,2-4-3,5-1 0,3-7-2,5-4 1,0-9 0,4-3-1,1-6 0,-1-4 0,2-3-1,-2-2 0,-1 0 0,-1 2-1,-3 1 1,-8 12-1,11-10 1,-11 10-1,7 12 1,-5 2-1,1 3 1,0 0-1,1 0 0,0-1-2,1-3-1,-5-13-3,13 9-4,-13-9-3,17-18-3,-11 0-4,4-4-2,-1-4-3,-2-5 1,2 0 2,-6-4 6</inkml:trace>
  <inkml:trace contextRef="#ctx0" brushRef="#br0" timeOffset="123951.7854">16017 3273 0,'5'-13'12,"-2"2"5,-3 11 3,12 8 2,-1 7 0,0 5-4,1 1-2,2 3-3,-2-3-4,2 1-2,-5-6-2,1-4 0,-10-12-1,10 16-1,-10-16-1,0 0 1,0 0-1,0 0-1,-2-20 0,3 8 0,1-3-1,1-6 0,3-1 0,2-2-1,3 0 1,-1 2 0,3 1-1,-1 3 0,0 5 1,-2 5-1,1 6 0,-1 3 1,-1 6 0,-9-7-1,17 22 1,-7-8 0,-1-1 1,4 1-1,1-3 1,2-3-1,2-6 1,2-3 0,1-6 0,1-4-1,-3-1 2,-1-5-2,-5 0 1,-5-1-1,-6 2 0,-7 2 0,-6 6-1,-6 3 0,-4 6 0,-4 5 1,0 6-1,1 1-1,3 2 0,2-4-2,6 2-1,13-13-1,-8 11-3,8-11-2,14-15-2,-1-1-2,5-3 0,5-4-2,-1-4-1,3 1 2,-2-4 1,0 5 5,-6 0 4,1 5 5,-4 6 5,-5 4 6,-9 10 6,0 0 1,10 19 2,-13-1-1,2 6-1,-1 4-3,1-2-4,2 4-3,0-6-2,2-3-2,0-4 0,1-5 0,-4-12-1,9 7 0,-9-7-1,10-15 2,-3 1-2,0-1 0,2-5 0,1 0 0,1-1-1,-1 4 0,-1 2 0,-2 3 0,-7 12 0,12-11 0,-12 11 0,9 6 0,-9-6 0,8 17 0,-4-7 1,2 1-1,-6-11 1,16 16-1,-16-16 1,17 7 0,-7-8-1,0-3 1,0-3 0,-2 0 0,-8 7-1,16-16 1,-16 16 0,10-14 0,-10 14-1,0 0 1,0 0-1,0 0 0,0 0 1,0 0-1,8 5 0,-8-5-1,9 8-1,-9-8-2,21-3-3,-8-7-4,7-1-3,-2-8-1,7-2-5,0-5-2,-1-3-5,2 4 0,-5-6 3</inkml:trace>
  <inkml:trace contextRef="#ctx0" brushRef="#br0" timeOffset="124515.8982">16995 2856 32,'-15'24'26,"-7"-1"2,0 6-6,3 2-4,-1-3-5,8-2-4,0-6-2,8-2-1,4-18-2,11 8-1,2-13-1,5-4 1,-1-5-2,4 0 1,0-2-1,-2 0-1,-3 4-1,-3 2 1,-4 7 0,-9 3 1,7 13-1,-7-1 1,-3 2 0,1 3-2,1-1 2,2-1-1,2-3 0,-3-12-2,16 6-1,-3-11 0,4-4-3,2-9 1,2-2-1,0-8 1,1-1-2,-2-5 2,0-1 1,-5-4 1,-2-1 2,-5-2 0,-4-1 2,-2-3 1,-5 0 2,-1 4 1,-5 1 1,1 9 0,-1 4 0,0 12-1,-4 8 2,2 13-1,-3 11-3,2 9 0,2 8-2,2 7 0,1 4 0,5 3 0,6-1-2,4-2 0,5-4-3,3-6 0,2-3-2,1-13-4,2-1-3,-4-10-5,-1-7-9,-1-1-4,-8-10 4,-7 11 0</inkml:trace>
  <inkml:trace contextRef="#ctx0" brushRef="#br0" timeOffset="124777.9506">17219 2814 26,'-14'-8'25,"14"8"-1,-14-6 0,14 6-8,9-8-6,3 1-4,4-1-2,2-1-2,2-1 1,-1 1-1,2 2 1,-5 3 0,1 8 1,-5 3 0,-1 8 0,-2 4-1,1 5 0,-3 1-1,1 3 1,0-2-2,1-3-1,1-4-4,-1-10-2,4-3-8,-2-9-10,-2-11-5,4-2-1,-5-12 0</inkml:trace>
  <inkml:trace contextRef="#ctx0" brushRef="#br0" timeOffset="125117.0184">17420 2487 21,'-5'-10'21,"5"10"-1,12-1 1,1 1-16,6-3 0,5-1-2,2-2 0,5-2-2,2-2 0,-1 1-1,0 0 0,-5 2-1,-5 3 1,-4 5 0,-6 9 2,-7 5 3,-4 9 1,-7 7 3,0 8 1,-5 2 1,4 7 0,-2-5 0,8 2 0,4-10-4,9-3-2,4-12-2,9-8-3,8-7-4,2-14-5,8-7-21,2-3-3,1-12 0,3-3 0</inkml:trace>
  <inkml:trace contextRef="#ctx0" brushRef="#br0" timeOffset="126765.348">16579 14701 83,'-7'16'34,"-4"4"0,0 6-5,4 6-17,-1-1-3,8 4-3,1-5 0,9-2-2,5-13-1,5-8-2,5-10 1,1-8-1,-2-8-1,-2-7 0,-4-6-1,-5-1 1,-6 0-2,-7 2 1,-5 6-2,-7 2 1,-3 9-2,-4 5 0,0 9-3,-2-1-5,6 9-5,1-3-8,14-5-4,-7 13-3,7-13 0,17 2 1</inkml:trace>
  <inkml:trace contextRef="#ctx0" brushRef="#br0" timeOffset="127066.4082">16749 14702 48,'17'9'27,"2"15"1,-4 1-6,-3 6-6,0 1-4,-4-3-5,1-1-2,-4-8-3,2-5-1,-7-15-1,17-4 0,-4-11-1,0-9 1,4-5 1,1-2 3,3-3-1,0 5 1,-3 3 2,0 8 1,-4 4 0,2 13 0,-6 5-2,1 7 0,-4 6-1,-2 3-3,1-1-2,-3-1-4,4 2-4,-7-20-12,0 0-15,16 4 1,-9-20 0,5-6 1</inkml:trace>
  <inkml:trace contextRef="#ctx0" brushRef="#br0" timeOffset="127240.4429">17248 14416 55,'2'-15'32,"-2"15"1,-1 17 0,-5 10-9,-2 14-10,-3 0-6,3 8-4,0 3-4,-2-3-7,7-1-14,3-5-13,1-9 1,8-5-2,-1-9 3</inkml:trace>
  <inkml:trace contextRef="#ctx0" brushRef="#br0" timeOffset="127546.5042">17319 14850 50,'0'0'25,"10"13"2,-6 0-3,-1 4-3,2 3-5,0-3-6,4-2-4,1-7-3,5-8-2,0-9 0,2-7-1,0-7-1,1-6 1,1-4 0,-1 0 1,-3 4 0,-1 5 2,-3 5 0,-1 12 2,-10 7-1,9 30 1,-12 9-1,1 13 0,-4 13-1,2 11 0,-1 5-4,0 3-1,4-2-8,-2-8-12,3-11-15,7-7 2,0-17-3,4-10 3</inkml:trace>
  <inkml:trace contextRef="#ctx0" brushRef="#br0" timeOffset="127938.5826">18360 14652 69,'-7'13'35,"-5"13"-1,-7 4 1,2 1-10,4 3-18,1-5-2,6 1-1,3-6-1,7-7 0,5-10-2,7-8 1,3-7-1,4-7 0,-1-6 0,-1-4 0,-5-3 0,-3-1-1,-6 2-1,-8 3 0,-6 6-1,-9 7 0,-4 8-1,-4 4-1,1 9-3,-1-2-4,8 9-6,2-5-8,14-12-4,-2 18-4,11-18-1,8-2 3</inkml:trace>
  <inkml:trace contextRef="#ctx0" brushRef="#br0" timeOffset="128419.6788">18505 14682 55,'26'0'33,"-2"11"1,-4 4-1,-2 2-6,1 10-9,-6-6-5,3 5-5,-4-6-3,1-2-2,-4-6-1,2-9-2,-1-7 0,1-8-1,-2-4 1,2-4 0,1-2-1,0-3 1,1 4 0,0 3 0,-2 5-1,1 8 2,0 5-1,-2 6 0,0 6 0,1 4 0,0 1 1,4 2-1,3-3 1,2-2-1,2-3 1,2-4-1,0-9 1,-2-5 1,0-5-2,-4-3 1,-5-2-1,-5-1 0,-4-1 0,-5 2 0,-4 5 0,5 12 1,-19-9 0,7 12-1,0 4 2,2 5-1,4 4 1,4 2-2,6-2 1,6-1-3,8-2 0,3-10-5,11 3-6,0-8-16,8-6-10,5-3 4,1-4-3,2-2 3</inkml:trace>
  <inkml:trace contextRef="#ctx0" brushRef="#br0" timeOffset="128870.769">19898 14521 108,'3'38'35,"-2"2"3,1 3-2,2-2-30,0-5-3,2-1 0,-3-7 0,0-3 0,-3-9-2,2-5 0,-2-11-1,0 0 1,5-21 0,0 0-1,3-5-1,2-5-1,3-3-3,1-5-2,5 8-6,-1-2-4,3 10-5,-2-2-1,2 13 2,-3 1 3,1 8 6,-1 7 8,-4 3 9,2 10 8,-5 2 6,2 9 2,-5-1 2,2 9-3,-7-5-3,4 2-7,-4-6-4,0-3-7,0-5-5,-3-19-15,0 0-16,11-2 1,-4-14 1,3-3-2</inkml:trace>
  <inkml:trace contextRef="#ctx0" brushRef="#br0" timeOffset="129170.829">20414 14642 112,'4'26'36,"2"-3"1,-1-5-2,0-6-28,6-2-3,-2-9-2,2-3 0,-1-5-1,1-2 0,-1-4 0,2 0 1,-1-1 0,0 1-1,0 3 1,0 3-1,1 3 1,-1 5-1,1 3 0,-1 2-1,-2 2-1,0 0-1,0 1-5,-9-9-8,9 3-21,-9-3-3,-1-12 2,-4 0-2</inkml:trace>
  <inkml:trace contextRef="#ctx0" brushRef="#br0" timeOffset="129735.9419">20466 14386 67,'0'0'27,"9"-23"-2,7 19-2,-3-3-14,9-1-12,3-1-1,4 5 0,0-1 0,2 3 1,2 2 2,3 1 2,1 2 0,-1 2 2,-1 1 1,-1 0 0,-3 3 1,-6-1 0,-2 5 2,-11-2 1,-4 5 0,-11 0 0,-3 8 0,-9-3 0,1 4-1,-5-3 0,5 2-2,-1-4-2,5-1 0,6-6-2,4-2-1,0-11 0,14 8 0,-1-9 0,4-2 0,2-2 0,3-1 0,1 0 0,2 2 0,0 4 1,1 6-1,3 6 1,0 8-1,0 8 1,-1 6 0,-1 5 0,-1 6 0,-6 1 0,-3 2 0,-12-5-1,-6-2 1,-12-7-1,-9-7 0,-7-7-1,-5-11-1,0-5-2,-3-11-4,8 0-3,1-12-5,14-1-8,7-2-11,9-6 0,11 0 1,6-6 2</inkml:trace>
  <inkml:trace contextRef="#ctx0" brushRef="#br0" timeOffset="130173.0294">21843 14468 79,'11'10'36,"-2"-4"-2,-9-6 1,14 11-14,-6 2-15,-4 2-3,2 5-1,-3 2-2,-1 2-1,1 3-2,-1-6-4,5 3-9,-1-5-14,1-8-4,8 0 0,1-10 0</inkml:trace>
  <inkml:trace contextRef="#ctx0" brushRef="#br0" timeOffset="130430.0808">22380 14387 94,'-16'6'36,"-3"9"1,-5 2 0,2 1-21,5 10-9,2 1-1,6 6-1,4 1-1,6 0-2,2-3 1,3-1-1,2-7-1,-3-5-5,-1-4-14,-4-16-20,-11 2-1,-4-15 1,-6-7-2</inkml:trace>
  <inkml:trace contextRef="#ctx0" brushRef="#br0" timeOffset="130578.1104">21738 14161 121,'-12'-7'36,"12"7"-1,0 0-9,0 0-56,5-11-6,-5 11 0,10-7-1</inkml:trace>
  <inkml:trace contextRef="#ctx0" brushRef="#br0" timeOffset="132385.4718">17675 16084 20,'1'-12'20,"-1"12"0,5-22 0,-4 9-1,-2 3-2,-4-5-4,5 15 1,-18-19-4,7 20 1,-4 0-2,1 14-2,-2 2 0,4 8-3,0 3 0,7 4-2,3-1 1,6 0-3,5-4 2,6-9-2,3-5 1,3-6-1,-1-7 1,0-6-1,0-3 1,-3-4 0,-2-1 0,-3 1 0,-4 2 1,-8 11-1,10-14 1,-10 14-1,0 0 0,0 17 0,-1-3-2,-1 1 0,2 3-3,-1-4-1,5 3-3,-4-17-4,11 13-8,-11-13-5,19-13-1,-7-2 1,4-3 1,-2-6 3,4-2 6,-2 0 8,1 3 12,-3 5 10,0 5 5,-1 8 3,-5 8 0,1 9 1,-7 4-2,3 12-3,-6-5-5,6 10-4,-5-10-3,2 2-2,-1-8-1,1-3-2,-2-14-1,0 0-2,8-3-1,-3-13 0,5-1-2,1-8-2,7 2-1,1-9 0,8 9 0,-4-4 1,6 11 0,-3 0 3,-2 9 2,-3 5 2,-6 6 2,-1 10 2,-9-1 1,0 8-1,-5-4 0,4 5-1,-2-6-1,4-1 0,-6-15-1,19 13-1,-4-14-1,3-6 0,1-4-1,0-4 1,0-2 0,-2 0 0,-4-2 0,-3 2 1,-5 2-1,-6 3 2,1 12-2,-21-7 0,2 10 0,-5 4 0,0 4-2,-2 1-1,5 0-2,-1-2-4,11-1-3,2-10-6,9 1-7,10-7-4,2-5-3,8 2 4,-2-5 2</inkml:trace>
  <inkml:trace contextRef="#ctx0" brushRef="#br0" timeOffset="132849.5645">18367 16038 6,'22'-7'24,"1"13"4,-7 1 0,1 7 2,-2 6-6,-7 1-4,5 6-4,-6-4-7,2 3-4,-4-7 0,2-2-2,-2-5-1,-5-12-1,7 14 0,-7-14-1,0 0 1,0 0 0,12-12 0,-12 12-1,10-17 1,-10 17-1,14-17 1,-14 17 0,15-9 0,-6 9 0,-9 0 0,16 8 1,-8-1-1,2 0 1,0-1-1,2 0 0,0-4-1,1-2 0,0-3 1,3-4-1,0-4 0,0 1 0,0-3 0,-1 0 0,0 0 1,-2 5-1,0 1 1,-2 6 0,-1 3 0,-2 4 0,-1 4 0,1 2 0,0 2-1,-1-1-1,2-1-1,-9-12-2,19 15-3,-19-15-6,22-7-11,-10-1-13,2-5 1,4-2-1,-1-8 2</inkml:trace>
  <inkml:trace contextRef="#ctx0" brushRef="#br0" timeOffset="133301.655">19335 16063 57,'-12'-13'31,"-2"1"0,-3 5 2,-2 5-17,-8 1-5,1 10-2,-3 2-1,5 9-2,1-2-1,9 6-2,4-3 0,10-2-2,6-6 0,8-3 0,4-6 0,4-3-1,3-3 1,0-3 0,-2 0-1,0-2 1,-6 1-1,-3 2 1,-3 3-1,-11 1 1,12 6-1,-12-6 0,4 13 0,-4-13-1,3 14-1,-3-14-2,0 0-3,12 2-5,0-8-10,-1-7-11,3-6-3,4-5 1,1-6 2</inkml:trace>
  <inkml:trace contextRef="#ctx0" brushRef="#br0" timeOffset="133489.6926">19566 15832 43,'11'-24'32,"-7"5"2,-4 19 0,0 0-5,-13 16-9,4 15-6,-6 1-6,3 8-3,0 3-2,3 4-3,4-3-1,2-6-6,7 3-5,-1-13-9,5-2-15,1-3-1,-2-11 1,3-6 1</inkml:trace>
  <inkml:trace contextRef="#ctx0" brushRef="#br0" timeOffset="133759.7466">19512 16043 73,'-3'-15'34,"1"-1"0,8 5 0,4 2-20,1-4-8,6 2-3,2 1-2,2 1-1,0 3-1,1 3 1,-1 3 0,0 5 0,-1 4 1,-3 5-1,-1 7 2,-1 6-1,-5 1 1,-1 3-2,-3-2 0,-1-1-4,-2 0-5,-3-11-15,0-17-10,1 11 0,-1-11-2,2-27 3</inkml:trace>
  <inkml:trace contextRef="#ctx0" brushRef="#br0" timeOffset="134097.8142">19759 15798 85,'12'-6'29,"11"10"1,3-2 0,7-2-25,6 1-2,5 1 0,1 3 0,-2 1 0,0 3 0,-8-2 0,-4 4 0,-9 0-1,-6 2-1,-13 4 0,-9 1 1,-12 3 0,-3 5 1,-7 2 0,-1 5 0,1-3 2,7 4-1,4-6 1,12 2-2,11-8 0,12-3-2,9-7 0,9-5-2,11 0-7,0-7-29,10-6-2,2-5 1,-2-8-2</inkml:trace>
</inkml:ink>
</file>

<file path=ppt/ink/ink6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38:36.156"/>
    </inkml:context>
    <inkml:brush xml:id="br0">
      <inkml:brushProperty name="width" value="0.05292" units="cm"/>
      <inkml:brushProperty name="height" value="0.05292" units="cm"/>
      <inkml:brushProperty name="color" value="#7030A0"/>
    </inkml:brush>
  </inkml:definitions>
  <inkml:trace contextRef="#ctx0" brushRef="#br0">7733 6859 51,'0'0'28,"21"5"2,-16 5-6,-2 5-9,3 9-2,-5 1 0,3 7-3,-4-4-1,2 2-2,-3-6 1,7-3-4,2-10 2,12-8-1,10-17-1,17-13 0,18-15-4,19-14-5,16-10-13,9-12-17,7-14-3,5-2 2,-2-5-2</inkml:trace>
  <inkml:trace contextRef="#ctx0" brushRef="#br0" timeOffset="9540.0916">14203 7185 18,'0'0'17,"8"12"1,-8-12 1,5 14-8,-4-3-4,2 2 0,0 1 0,1 1 1,0 0-1,0-2-1,-4-13 0,15 14 0,-2-15-2,8-12 0,7-10-1,8-14-6,9-8-8,5-18-13,13-1-1,-1-18-2,8 3 1</inkml:trace>
  <inkml:trace contextRef="#ctx0" brushRef="#br0" timeOffset="12971.4051">23515 8488 35,'7'24'27,"-8"-14"3,5 12 0,-6 2-13,0-1-4,3 5 1,-3-1-2,5 0-2,-3-6-3,4-2-2,-4-19 0,21 3-3,-1-24 0,12-14-2,9-15-2,10-17-5,15-9-10,6-9-19,1-14 1,2 4-2,-7 0 1</inkml:trace>
  <inkml:trace contextRef="#ctx0" brushRef="#br0" timeOffset="16710.6571">18573 7654 14,'0'0'16,"11"-2"3,-11 2-4,0 0-2,0 0 1,0 0-1,0 0-1,0 0-1,8-11-1,-8 11-2,0 0-1,0 0-1,-2 13-1,-2-3-1,1 6 2,-4 5-3,1 4 0,-2 4-1,0 4 0,-2 1-2,1-3-1,2 0-1,-1-6-3,4-2-3,-1-7-5,2-5-9,3-11-6,0 0-1,0 0 1,10-9 2</inkml:trace>
  <inkml:trace contextRef="#ctx0" brushRef="#br0" timeOffset="17063.5866">18550 7675 15,'-11'-4'19,"11"4"2,-10-2 1,10 2-4,0 0-3,-11 0-2,11 0-3,0 0 0,-8 12-1,8-12-1,-2 16-1,2-4 0,4 2-2,0 1 0,4 1-1,1 1-1,3-2-1,2 0-1,0-2-1,3 0-3,-2-6-2,3 1-5,-2-5-10,-4-4-11,7 1 1,-5-10-1,6 4 3</inkml:trace>
  <inkml:trace contextRef="#ctx0" brushRef="#br0" timeOffset="17839.4314">20831 7594 21,'5'14'22,"-5"-14"2,-11 14 2,2-5-6,1 3-5,-2 6-2,-4 3-2,3 2-2,-3 4-3,2 1 0,1 0-4,0 1-1,3-3-3,1-4-1,4-3-6,-1-5-2,4-14-6,2 14-10,-2-14-2,0 0 1,4-22 2</inkml:trace>
  <inkml:trace contextRef="#ctx0" brushRef="#br0" timeOffset="18072.3848">20666 7671 38,'-11'11'25,"12"2"3,-1-13-2,0 18-10,6-2-3,1 1-2,2 3-2,1 0-2,1 1-3,0-3-6,0-1-7,-1-7-19,4 3-1,-4-13 0,8 1 0</inkml:trace>
  <inkml:trace contextRef="#ctx0" brushRef="#br0" timeOffset="19282.1428">12228 7608 47,'0'0'26,"5"-10"1,-5 10 0,-4 10-11,-3 1-3,0 5-1,-5 3-4,1 4-2,-1 3-3,0 1-1,0 2-2,2-3-2,3-2-2,-1-4-5,4-3-6,1-3-4,3-14-8,-3 14-2,3-14 1,0 0 2</inkml:trace>
  <inkml:trace contextRef="#ctx0" brushRef="#br0" timeOffset="19507.0978">12095 7646 39,'0'0'22,"0"0"4,0 0-2,0 0-4,11 11-4,0 1-3,3 1 0,5 3-3,1 1-4,3-1-4,1 0-7,-2-2-16,-1-8-9,4 1 1,-9-12-3,4 2 2</inkml:trace>
</inkml:ink>
</file>

<file path=ppt/ink/ink6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39:18.275"/>
    </inkml:context>
    <inkml:brush xml:id="br0">
      <inkml:brushProperty name="width" value="0.05292" units="cm"/>
      <inkml:brushProperty name="height" value="0.05292" units="cm"/>
      <inkml:brushProperty name="color" value="#7030A0"/>
    </inkml:brush>
  </inkml:definitions>
  <inkml:trace contextRef="#ctx0" brushRef="#br0">4652 2300 10,'0'0'17,"3"-11"-3,-3 11 3,0 0-4,0 0 2,0 11-1,-2 4-1,-2 9-2,-4 7-2,-1 11 0,-4 4-1,-3 10-1,-5-2-2,-1 4-1,-5-5-2,-1-5 1,-5-9-2,0-6 0,-3-10 0,-1-9 0,0-10-1,0-9 1,2-8-1,3-9 0,1-7 0,5-8 0,4-5 0,2-4-1,7-2 0,1 2 0,6 4 1,3 3-1,5 8 2,4 7-1,4 8 1,5 10 0,4 8 1,6 11-1,1 7 0,6 9 1,3 9-2,3 6 0,4 5-1,2 1 0,3 2-2,-3-6 0,4 1-3,-2-10-2,2-4-6,-5-7-9,-2-12-5,3-1-1,-7-13 1</inkml:trace>
  <inkml:trace contextRef="#ctx0" brushRef="#br0" timeOffset="248.9502">4851 2645 47,'-11'12'28,"11"-12"2,0 0-1,18 8-16,-1-5-5,2-4-2,4 2-3,1-2-3,-1-2-3,2 2-6,-2-5-5,0-1-11,1 3-5,-5-7 2,4 2 1</inkml:trace>
  <inkml:trace contextRef="#ctx0" brushRef="#br0" timeOffset="540.8918">5295 2247 36,'0'0'28,"-5"23"2,2-4-1,4 4-12,0 16-7,-2 4 0,3 12 1,-3 3-6,2 5-2,0-2-2,1-3-1,0-4-1,-1-7-2,1-6-2,0-12-5,4-6-7,0-5-13,-6-18 1,17 3-1,-11-18 1</inkml:trace>
  <inkml:trace contextRef="#ctx0" brushRef="#br0" timeOffset="804.8389">5507 2240 45,'5'25'30,"-4"3"1,-2 4-1,0 7-12,1 11-8,-2 1-2,3 6-3,-2-2-3,1-1-1,2-4-1,0-4-1,2-7-1,0-7-1,2-6-4,-3-10-5,3-6-11,-6-10-6,11 2-1,-11-2 1</inkml:trace>
  <inkml:trace contextRef="#ctx0" brushRef="#br0" timeOffset="1046.7906">5306 2576 52,'-16'8'29,"1"-5"2,15-3 1,0 0-19,0 0-2,14 9-1,1-11-2,9 2-3,2-1-3,4-3-5,3 4-3,-2-6-7,2 0-20,0 3 2,-4-5-2,0 2 1</inkml:trace>
  <inkml:trace contextRef="#ctx0" brushRef="#br0" timeOffset="2172.5654">6580 2561 6,'1'-12'21,"-1"12"2,7-18-1,-3 7-3,-3-2-3,-4 2-2,-3 0-1,-5-1-3,-1 5-2,-6 0-1,0 7 0,-6 2 0,0 7-2,-2 3 0,5 7-1,-1 4 0,6 4-2,2 1 0,6 0 0,7-2-1,6-1 1,6-6-1,6-7 0,2-5 1,4-5-1,2-8 0,1-5 0,-1-5 0,0-3-1,-4-2 1,-3-1-1,-2 2 0,-4 3 0,-4 2 0,-8 15 0,9-15 1,-9 15-1,-2 11 0,-2 4 0,-1 3 1,0 4-1,0 4-1,0-1 0,2 2-2,1-6-1,5 0-4,-3-21-4,13 20-7,-5-20-6,5-9-6,3-4-2,-3-9 2,5-3 3</inkml:trace>
  <inkml:trace contextRef="#ctx0" brushRef="#br0" timeOffset="2788.4422">6751 2431 44,'3'13'29,"-3"5"2,5 6 0,0 3-11,1-2-4,7 4-5,-4-6-4,3-1-2,-2-6-1,0-4-2,-10-12 1,13 11-2,-13-11 0,8-12 0,-6 1-1,1-6-1,1-1-2,-1-5 0,3 1-2,-3-1 0,3 4-1,-2 2 1,3 6 1,-3 1 0,-4 10 1,12-4 2,-12 4 2,12 12 2,-12-12 0,20 16 1,-7-9 0,6 2 1,0-5-1,7-1 0,-1-4 0,2-1-1,-2-5-1,1-1 0,-6-4-2,-3 0 1,-6 0-1,-5-2 0,-4 1 0,-5 1 0,-6 2 0,-2 3 0,-6 2 0,-2 6 0,-4 5 1,-1 6 0,-1 5 0,2 4 1,3 4-1,5 3 0,6 0 1,7 1 0,7-2-1,7-2 0,8-1-1,5-3 1,5-4-1,2-4-2,2 0-1,1-8-1,3 2-4,-2-10-2,3 6-4,-4-10-9,2-3-10,3 3 0,-3-7 0,2 1 3</inkml:trace>
  <inkml:trace contextRef="#ctx0" brushRef="#br0" timeOffset="3781.2436">7930 2400 43,'0'0'29,"0"0"2,-8 16-1,2-5-14,5 10-4,-3-1 2,5 6-3,-3-2-3,4 2-2,-1-5-2,2-2 0,-2-6-1,2-2 0,-3-11-1,0 0 0,0 0 0,9-15 0,-4-1-1,0-2-1,3-3 0,1-5-1,2 0-1,-1-2-1,2 5-1,-2-4 0,1 8-1,-2 0 0,3 8-1,-6-2-1,3 12 0,-9 1-1,14 0 0,-14 0 1,13 15 0,-13-15 1,17 21 3,-4-8 1,0-2 3,5 4 3,0-8 2,4 2 0,-1-4 0,3 1 1,-2-6 0,0 1-1,-2-6-2,-3 0-1,-4-2-1,-3-1 0,-6-2-1,-4 10 1,-3-19-1,3 19 0,-19-13 0,5 12 0,-3 3 0,0 5 1,-2 5 0,4 4 0,0 3-1,5 2 1,3 0-1,6 2 1,6-2-1,6 1 0,5-6 0,5-2 0,4-4 0,5-3 0,4-3 0,3-5-1,1-6 0,-1-3 1,0-4-1,0-4 0,-4-3-1,-4-4 1,-4-3 0,-6-3 0,-5-4 0,-6-3-1,-7-1 1,-6-1-1,-4 1 1,-3 1-1,-2 4 1,-1 6-1,0 6 1,1 7 0,3 5 0,2 9 1,0 7-1,3 8 0,2 6 1,2 7 1,2 10-1,2 6-1,1 5 1,2 2 0,1 4-1,0-2 0,0 0 0,0-5-3,1-8 2,-1-5-1,3-2-2,-3-13-2,7 1-3,-1-14-5,7 1-8,-1-12-5,2-6-6,5-4-1,-1-10 3,6 1 3</inkml:trace>
  <inkml:trace contextRef="#ctx0" brushRef="#br0" timeOffset="4458.1082">8882 2417 21,'-2'-19'23,"2"19"4,-15-14 2,-2 15-7,0 9-5,-4 2-4,3 12-1,-2-4-2,7 6-2,2 0-4,6-1-1,5-2-1,5-4 0,4-5 0,3-4 0,2-7 0,1-2 0,0-6 0,1-4-1,-3-3 1,-1-4-2,-2 0 1,-4 1-1,0 0 0,-2 2 0,-4 13 0,2-15 1,-2 15-1,0 0 0,-4 14 0,3-3 1,1 4-1,2 2 0,3 0 0,4-1 0,2-4 0,5-3 0,1-4 0,4-3 0,2-7 0,1-3 0,-1-6 0,-1-4-1,-2-3 1,-2-5 0,-2-3-1,-4-7 1,-3-2-1,-3-4 1,-3-3-1,-4-4 1,-4-1 0,-1 1 0,-2 3 0,-3 7 0,1 4 1,0 8-1,1 11 1,-1 11-1,1 14 1,2 12 0,2 10-1,0 9 3,0 11-3,3 6 1,2 1-1,3 1 1,2-3-1,0-5 0,4-4-1,-1-7-2,3-6 1,-3-9-2,3-3-3,-5-10-1,4 1-4,-10-13-5,8 0-3,-8 0-3,0-19-4,-1 7-2,-7-5 3,3 2 4</inkml:trace>
  <inkml:trace contextRef="#ctx0" brushRef="#br0" timeOffset="5931.8134">9036 2465 27,'0'0'23,"-8"-23"-1,10 12 1,2 0-5,3 0-1,3 3-3,0-2-2,6 5-2,-5-1-2,5 8-1,-3 0-2,2 8-1,-3 3-1,-2 6 0,-1 2-1,-1 2-1,-1 1 0,0 0-1,-2 0-2,0-6 0,1-1-2,-6-17-3,16 19-3,-16-19-4,17-2 0,-17 2-1,20-19-2,-13 3 0,3-3 1,-3-1 4,-2-2 5,-1 2 6,-1 3 4,-2 4 4,-1 13 4,0-12 5,0 12 1,-2 14 0,1-1-1,5 8-2,-3-1-1,8 5-3,-1-3-2,6 1-2,-1-6-2,3 0 0,-1-9-1,2-3 0,-3-8-1,0-5 0,-3-5-1,0-3-1,-3-4 0,-1-3-1,0 0-1,-2-2-3,2 4-1,-5-3-4,5 10-1,-5-4-2,-2 18-4,10-19 2,-10 19 0,10-1 2,-10 1 3,6 16 2,-5-3 4,0 1 3,-2 4 5,2 0 3,-1 0 2,3 0 2,0-2 1,6 0 0,-9-16-1,22 19-1,-8-17-1,4 2-3,-2-9-2,3-1-1,-4-3-1,1-3 0,-4-3 0,-1 0-1,-4-2 0,-3 2 0,-3 1 0,-4 4 0,3 10 0,-16-10 0,5 13 1,-3 6-1,-1 4 0,2 5 1,1 2-1,3 2 0,4 2 1,5-2-1,5-2 0,6-3-1,5-5 1,6-3 0,3-6 0,5-4-1,2-6 1,4-6-1,0-5 1,-1-3-1,1-4 0,-5-5 0,-4-4 0,-5-5-1,-5-4 1,-6-3 0,-7-2 0,-5 0 0,-6 3 0,-3 5 0,-3 5 0,-1 12 1,-4 9-1,1 13 1,-1 11-1,3 11 1,0 8-1,3 11 2,3 6-2,2 5 1,4 1-2,4 0 1,4-3-1,1-4 0,7-4-1,1-10-1,4-7 0,1-9 1,0-5 0,1-9 0,0-5 0,-1-5 0,-3-3 0,-2-1 1,-5 2 1,-1 0 0,-8 11 0,10-10 1,-10 10 0,0 0 0,3 15 0,-1-3 0,2-1 0,1 3 1,1-2-1,4-2 0,0-4 0,1-3 0,1-5 0,0-5 0,-2-3 0,-1-5-1,-1-5 1,-1-2-1,-2-3 0,-2 3 0,-1 1-1,-1 3 1,-1 6 0,0 12 0,0 0 0,-1 15 1,3 9-1,2 9 0,3 9 1,1 6 0,-1 4-1,1 2 1,-3-4-1,-3-3 1,-6-5-1,-3-7 0,-7-6 0,-5-10-1,-5-3-2,-3-11-2,0-2-4,-5-11-6,4-2-15,1-7-4,1-9 1,5-4-1</inkml:trace>
  <inkml:trace contextRef="#ctx0" brushRef="#br0" timeOffset="6142.7712">9422 2036 79,'-14'-1'30,"4"-6"-3,10 7-3,0 0-33,13-7-14,4 10-4,1-6-2,10 6 0</inkml:trace>
  <inkml:trace contextRef="#ctx0" brushRef="#br0" timeOffset="7141.5714">11057 2238 23,'0'0'21,"-24"-10"5,4 12 1,-8 1-10,-5-1-4,-1 10 3,-2 2-2,4 8 0,0-1-4,7 5-3,3-3-2,7 3-1,6-5-2,6-1-1,7-9 1,6-1 0,5-6 0,4-2-1,4-6 0,3-3 0,1-2 0,1-3-1,-2-1 0,-3 3 0,-3-1 0,-3 4 0,-4 4 1,-4 5-1,-9-2 0,5 16 1,-7-3-1,0 2 0,-1 1 1,1 0-1,0-1 0,2-3-1,5-2 0,-5-10-1,18 8-1,-5-10-1,5 0-1,0-8 0,4 3-2,-2-7-1,4 3 1,-6-7-1,4 2 1,-7-5 1,1 3 2,-6-3 1,-3 3 2,-3 1 2,-4 2 1,0 15 3,-8-17 0,8 17 3,-15 4 0,8 10-1,-4 0-1,5 6-1,-1 0 0,5 3 0,1-2-2,6 2-3,2-7 2,5-2 0,3-2-1,2-4 0,4-4-1,1-2 1,1-5-1,1-1 0,-2-5 0,0 0 0,-2-4 1,-3 0-1,-2-2 0,-4-1 0,-2-4 1,-5 0-1,-2 0 0,-1-1 1,-3 3 0,-1 1 0,0 2-1,3 15 1,-8-14 0,8 14 2,-7 14-2,5 4 0,0 3-1,2 4 1,2 2-1,2 2 0,2 1 0,2-5-2,3-4 0,0-6-2,3-1-3,-3-9-3,4 1-11,-5-8-14,-3-9 1,-1-2 0,-7-8 1</inkml:trace>
  <inkml:trace contextRef="#ctx0" brushRef="#br0" timeOffset="8006.3984">11353 2178 46,'-14'-17'26,"14"17"1,-2-18-1,2 18-18,22-9-1,-6 5-3,7 2-5,2 2-4,3-1-1,3 3-1,-1-3-2,3 3-3,-1 2-3,2-2-2,-1 4 2,-5-1 3,1 2 0,-6-2 5,-2 4 3,-6-2 7,-4 0 6,-11-7 4,6 14 3,-6-14 2,-14 17 1,2-9-2,-4 5-1,-3 1-4,1 6-2,-2-2-2,4 5 0,1-3-2,6 5-1,2-4-1,7 3 1,3-8-1,6 0-1,3-4 1,4-3-1,2-6-1,4-4-1,-2-5 0,3-5 0,-3-4-1,-1-6-1,-1-5 1,-4-2 0,-4-3-1,-2-4 1,-5-4 0,-3-3-1,-4-1 1,-2 1 0,-2 2 0,0 5 0,-1 5 1,-1 6-1,2 6 0,8 18 1,-13-5-1,7 19 1,2 9 0,1 6 0,1 7-1,2 5 1,2 7 0,3 2 0,2-2-1,2-3 0,1-2-1,3-5 0,3-3-1,1-8-2,2-4-1,0-9-2,4 0-2,-1-11-3,3 2-3,-4-11 1,3 0-1,-6-8 2,1-1 1,-6-8 3,0 1 4,-7-5 3,-2 0 7,-1 3 2,-5 0 2,1 7 1,-3 3 1,4 14 2,0 0-3,-5 18 0,2 0-3,3 6-2,-1 1-2,2 4-1,1-2-2,1-4-4,3-3-5,-1-9-7,-5-11-14,17 8 0,-17-8-1,17-14 2</inkml:trace>
  <inkml:trace contextRef="#ctx0" brushRef="#br0" timeOffset="8203.3589">12002 2082 61,'-11'-15'29,"0"-3"-2,11 18 0,-3-16-21,3 16-3,9-5-4,1 7-4,-2-2-4,6 7-4,-1 0-5,-1-1-10,7 9 2,-5-7 1,6 11 1</inkml:trace>
  <inkml:trace contextRef="#ctx0" brushRef="#br0" timeOffset="8577.2842">12445 2305 15,'-11'-26'21,"11"26"4,-18-24 0,6 13-7,1 8-2,-7 2 0,3 10-1,-7 3-3,6 11 1,-4 0-3,7 8-1,0-2-2,6 6-1,4-2-2,7 0 0,5-8-2,6-1 0,5-6-1,5-4-1,2-3-2,1-9-2,3 1-8,-4-10-16,2-5-8,1-2 1,-1-6-2,3-2 3</inkml:trace>
  <inkml:trace contextRef="#ctx0" brushRef="#br0" timeOffset="9224.1548">13466 2182 11,'-20'-14'24,"7"10"2,-3-5 3,-1 4-8,1 9-1,-8-2-2,4 13-3,-7-2-2,3 10-1,-1 2-5,4 5-2,3-1-2,7 2-1,5-3-1,7-3 0,8-4 0,7-3-2,4-6 1,6-5 1,2-4-1,2-5 1,0-3-1,1-4 0,-3-3 0,-4-1 0,-3-1 1,-5 3-1,-4 0 0,-12 11 1,11-12-1,-11 12 1,0 0-1,-7 16 0,1-5 1,0 3-2,1 1 0,0-1-1,2 2-2,3-16-3,1 21-3,-1-21-8,9 3-13,1-4-2,-2-7 0,5 0 1</inkml:trace>
  <inkml:trace contextRef="#ctx0" brushRef="#br0" timeOffset="9600.0795">13572 2211 53,'0'0'29,"-5"11"3,5 7-1,2 3-18,-3-2 0,5 6-3,-3-5-4,3 2-3,0-4-1,2-2 0,-6-16-1,14 13 0,-5-13 0,2-1 0,1-3 0,1-1 0,1-2-1,0 0 1,-1 0 0,0 1 0,-2 0 0,-2 4 0,-9 2 0,15 2 0,-15-2-1,9 8 0,-9-8 0,7 13-1,-7-13-2,10 10-4,0-4-2,-10-6-5,24 1-6,-8-3-6,4-3-6,7 1 0,-1-4 1,7-1 5</inkml:trace>
  <inkml:trace contextRef="#ctx0" brushRef="#br0" timeOffset="10035.9924">14184 2252 27,'-10'-3'28,"-5"9"0,-8-1 3,-4 7-13,3 7-2,-3-1-2,7 5-3,0-2-4,8 3-3,6-6 0,8 2 0,5-9-1,6-1-1,3-6 1,4-3-1,1-6-1,3-2 0,1-5-1,-1-6 0,0-4-1,-4-4 1,0-4-1,-6-4 0,-3-4 0,-5-5 0,-6-2 1,-5 1 0,-5 4 0,-3 5 0,-2 7 0,-2 10 1,0 13 0,0 15 0,4 12 0,3 8 0,4 9-1,6 4 1,6 6-1,7 0-2,10-2 0,5-5-4,11-3-3,2-7-13,8-6-11,7-3 0,5-14-1,5-1 3</inkml:trace>
  <inkml:trace contextRef="#ctx0" brushRef="#br0" timeOffset="10697.8599">15185 2198 11,'16'-14'13,"4"5"0,-3-8 0,1 3-1,-2-3 0,-3-1-1,-3 0-1,-5 0 0,-4 1 0,-6 0 0,-4 6 0,-6-1-1,-3 12-1,-8 0 0,0 14-1,-5 0 1,2 14-2,-2-1-1,6 10-1,3-2-1,5 6 2,8-2-4,7-2 0,6-6 0,7-1 0,9-6-2,5-5 0,7-2-4,4-12-5,10 2 0,0-12-5,9 3-3,-1-7-6,1-7-8,1 2 3,-4-7 1,0 5 3</inkml:trace>
  <inkml:trace contextRef="#ctx0" brushRef="#br0" timeOffset="11065.7864">15722 2246 21,'-26'-1'26,"3"10"2,-8 0 1,-3 8-9,0 5 0,-1-1-5,7 6-3,2-4-5,7 3-2,6-5-1,7 0-3,5-10 1,1-11 0,17 12 0,-3-12 0,3-5 0,1 0 0,1-5 0,-1 0-1,0-3 1,-3 2 0,-4 1 0,0 3-1,-11 7 1,9-7-1,-9 7 0,0 0 0,-2 16 0,2-16-1,-5 20-1,2-8 1,2-2-2,1-10 0,5 14-3,-5-14-4,14 1-4,-14-1-6,22-14-6,-8 5-7,1-5-2,1-2 3,-3-6 1</inkml:trace>
  <inkml:trace contextRef="#ctx0" brushRef="#br0" timeOffset="11343.7308">15738 2280 36,'0'0'29,"-9"14"1,6 0-6,-1 4-4,0-1-3,5 4-5,-2-6-4,6 1-3,-5-16-2,17 19-1,-6-17-1,4-1 1,0-3-1,1-1 1,0-2-1,-2 1 1,1 1 0,-2 3 0,-4 1 1,2 4-2,-11-5 1,14 15-2,-14-15-1,12 19-1,-3-9-5,0-6-7,5 0-14,5-4-4,0-4-2,7-3 0</inkml:trace>
  <inkml:trace contextRef="#ctx0" brushRef="#br0" timeOffset="12607.4779">16866 2352 45,'0'0'25,"-10"18"5,10-18-3,0 0-11,0 10-7,0-10 0,21-2-3,-6-3 0,5-2-3,1-5-1,2 1-1,-1-3-1,-3-3 0,-4 1 0,-2 0 0,-6-3-1,-5 3 1,-5 2-1,-6 0 1,-4 4 0,-3 2 0,-6 6 0,-1 4 0,-3 4 1,1 6 0,0 2 1,3 4 1,3 5-1,7 1 0,4 1 0,7 0-1,6 0 0,6-2 0,7-2-1,5-2-2,5-5 1,4-4-2,5 1-1,2-8-2,6 3-4,-3-8-2,8 3-5,-5-6-2,1-1-2,-3-2-2,-4-3 3,-3-2 1,-7-5 4,-5 0 6,-8-3 8,-7-2 4,-7 5 7,-7-2 3,-5 6 5,-7 2 1,-5 5 3,-1 11 0,-6 3-5,3 9-1,-3-1-3,7 10-1,-1-4-4,9 3-3,4-2-1,6-1-3,4-5 1,7-5 0,4-3 0,3-3 0,4-4-1,2-3 0,2-3 0,1-3-1,0-1 1,1-2-1,-2 0 0,-1 0 0,-4 2 0,-2 2 1,-3 3-1,-2 3 1,-10 1-1,11 12 1,-8-2-1,0 3 1,-1 2-1,2 0 1,1 1-2,3-4 0,5 0-1,4-6-1,5 0-3,4-7-1,7 1-1,-1-10-2,6 6-3,-4-10-1,3 2 0,-6-6 1,1 2 1,-7-5 3,-4 2 1,-8-3 5,-5 2 4,-6 3 4,-9 1 4,-2 5 1,-5 1 2,-1 8 3,-1-3-3,3 9 1,-1-3-2,8 10 0,6-11-4,-3 23-1,6-9-1,3 6-2,0 0 0,1 4-2,-1 1 1,-2-2-2,-4-2 1,-4 0 0,-6-3 0,-3-3-1,-5-3 1,-1-4-2,-1-2 0,2-4-1,2-2-1,3-6-3,13 6-2,-5-18-4,13 8-4,0-10-2,10 3-5,-2-5-2,5-3-3,1 2 0,-4-5 4,3 6 7</inkml:trace>
  <inkml:trace contextRef="#ctx0" brushRef="#br0" timeOffset="12794.4406">17851 2328 7,'9'-10'16,"0"11"5,-9-1 5,8 17 0,-4 0-3,-3 1-5,4 7-4,-2-5-3,2 7-3,1-5-2,2 0-2,-1-4-1,1-3-2,0-3-3,-8-12-1,18 9-5,-18-9-5,17-7-6,-8 0-9,0-6-4,3 2 2,-4-8 1</inkml:trace>
  <inkml:trace contextRef="#ctx0" brushRef="#br0" timeOffset="13479.3036">18085 2095 27,'-7'-16'27,"7"16"2,0 0 2,-9 15-13,9 11-3,-4-1-2,4 14 0,-4 1-4,5 6-4,1 0-2,3-1-1,3-3-2,4-3 0,3-6-1,0-7-3,5-6 2,-1-7-1,1-5 0,-1-8 0,-2-3 0,-3-5 0,-1-3-1,-4-2 2,-2 2 1,-3 0 0,-4 11 1,3-13 2,-3 13 0,0 0 2,0 0-1,0 0 1,0 0-1,7 15 0,-7-15 0,10 5 0,-10-5-1,12-3-1,-12 3 0,17-14 0,-9 2-1,-1 0 1,2-2-1,-2 0 0,0 1 1,-2 3-1,-5 10 1,6-13 0,-6 13-1,8 13 1,-3 4 0,2 10 1,2 6-1,4 10 1,3 9 0,3 2 1,2 5-2,0-3 1,-2-3 0,-2-4-1,-5-5 0,-8-8-1,-9-8 0,-12-7 1,-10-8-1,-9-7 0,-9-6 0,-5-5-2,-6-4-1,-3-10-3,3 1-4,1-12-10,5-4-16,7-4 1,4-9 0,7-6 1</inkml:trace>
  <inkml:trace contextRef="#ctx0" brushRef="#br0" timeOffset="13653.2688">17687 2035 60,'-11'-19'31,"11"19"-3,-1-21 0,10 12-26,7 3-4,5-4-12,6 3-14,5-8-2,9 6 1,2-7 1</inkml:trace>
  <inkml:trace contextRef="#ctx0" brushRef="#br0" timeOffset="14148.1698">18900 1975 80,'12'46'35,"1"5"-2,-1 6 2,0 3-31,2 6 0,-3-6-1,-1-4-1,-2-7 0,-1-7-1,-1-8-1,-2-11-1,-1-7 2,-1-4 0,-2-12 1,0 0-1,0 0 1,2-16-1,-1 2 0,1-4 0,1-4-1,1-1 0,2-1 0,2 3 0,4 1 0,1 5 0,3 6 0,2 4 0,3 9 1,2 5-1,0 6 0,-1 5 1,-2 2-1,-4 3 0,-5 0 0,-4-1-1,-7-2 0,-7-6 0,-3-3-3,-5-7-2,4 1-2,-5-10-5,16 3-8,-16-10-6,12-1-6,4 11 0,9-24 2</inkml:trace>
  <inkml:trace contextRef="#ctx0" brushRef="#br0" timeOffset="14464.1066">19282 2476 32,'9'0'26,"6"6"3,-2-3-6,3-2-4,2 3-5,-3-5-3,4 1-2,-5-6-4,2 0 0,-6-3-2,-1-2-1,-4-2-1,-4-2 0,-3 1 1,-3 0-1,-2 2 0,-1 3 1,-3 2 0,0 7 0,1 4 1,1 7-1,2 3 1,4 6 0,4 1-1,5 2 0,5 2 0,4-2-1,8-1-2,1-5-2,5-1-6,-3-8-24,3-9-1,1-7-1,-3-14-1</inkml:trace>
  <inkml:trace contextRef="#ctx0" brushRef="#br0" timeOffset="15711.8569">20249 2486 41,'0'0'27,"-3"-17"1,3 17-6,-5-14-8,-4 6 0,9 8-4,-23-10-2,10 14-1,-7-1-2,3 9 0,-3 1-2,4 5 1,0 1-2,6 4 1,4-1 0,8 0-1,6-5 1,7-2-1,7-5 0,5-6 0,3-5-1,5-5 0,2-5 0,2-6-1,-2-5 0,-2-2 0,-4-6 0,-5-1-1,-3-4 0,-9-5 0,-5-1 0,-8-3 0,-7-3 0,-5-1 0,-4 2 0,-5 0 1,-1 8 0,0 4 0,2 8 1,1 8-1,3 8 1,2 14-1,5 9 1,3 12 0,4 7 0,3 9 2,3 5-1,5 4-1,4 2 0,4-4 0,5-4-1,1-5-1,2-6 0,1-6-5,0-5 0,-5-10-4,4 2-9,-4-7-12,-5-6-3,1-1 0,-6-6 2</inkml:trace>
  <inkml:trace contextRef="#ctx0" brushRef="#br0" timeOffset="16223.7546">20764 2444 12,'0'0'23,"0"0"3,0 0 2,0 0-7,0 0-5,0 0 1,0 0-3,0 0-4,0 0 0,0 0-3,14-2-2,-14 2-1,12-12-1,-12 12-2,14-18 0,-8 6 0,-2-3 0,-3-2-1,-2 2 1,-4 0-2,-2 1 1,-3 2 0,-1 3 0,-2 7 0,-2 5 0,1 5 1,-3 4-1,2 4 1,-1 3 0,1 2-1,4 2 1,1-3 0,3 1 0,5-2 0,4-2 0,5-1 0,6-4 1,2-2-1,5-2 0,2-5-1,1 0 0,1-3-1,-2-3-1,-1 1-3,-5-6-4,2 6-8,-9-4-18,0-2 1,-9 8-1,14-23 2</inkml:trace>
  <inkml:trace contextRef="#ctx0" brushRef="#br0" timeOffset="16651.6689">21105 2392 17,'-8'-1'26,"8"1"1,0 0 3,0 0-10,0 0-1,-10 8-3,12 10-4,-2 2-1,5 12-3,-2 4-2,6 11-1,0 2-1,5 4-1,-1-1-2,3-2 0,-1-6-2,0-6-1,1-7-2,-7-10-2,3-3-7,-12-18-12,10 1-8,-10-1 0,2-30-1,-4 6 2</inkml:trace>
  <inkml:trace contextRef="#ctx0" brushRef="#br0" timeOffset="19433.1125">21051 2367 47,'-3'-11'29,"3"-5"1,14 12 0,5-1-19,1 5-1,7 12-1,-3-3-1,3 10-3,-3-1-2,-3 6-1,-7-3 0,-4 3 0,-6-3 0,-3-2-1,-6-4 1,-3-2-1,-4-5 0,-3-1-1,-1-2-1,-1-5-1,4 0-2,-1-7-2,14 7-3,-14-21-3,16 8-3,2-7-2,8 0-2,2-5 2,5 2 0,1-1 4,3 4 5,-1 1 7,1 8 6,-4 3 5,0 6 6,-1 11-1,-4 0 1,0 11 0,-6-4-2,3 10-2,-7-6-3,1 5-1,-4-7-3,2-1 0,-4-6-1,1-11 0,-1 11-1,1-11 0,0 0-1,1-11 0,1-1-1,2-3 0,2-3 0,2-1-1,1 0-1,3 1 1,2 4 0,-1 3 0,2 4 1,0 6-1,-3 3 1,1 4-1,-2 3 1,-1 2 0,-2-1-1,1 1 1,-2-1-1,-7-10 1,13 15-1,-13-15 1,16 8-1,-6-6 0,0-4 1,1 0-1,3-3 1,0-2-1,1-1 1,-3-1-1,0-2 1,-3 0-1,-6-1 0,-3 2-1,0 10 1,-15-14-1,2 10 0,-3 4 1,-1 2-1,2 2 0,2 2 0,3-2 0,10-4-1,-3 11-1,3-11-1,19 0 0,1-1-1,3-10-1,5 2 1,1-6-2,3 0 0,-2-6 2,0 1 1,-3-6 0,-3 0 2,-2-2 1,-5-2 0,-4-4 2,-6-2 1,-3 2 1,-5 0 0,-4 7 2,-6 2 0,0 10 1,-6 2 0,2 16 0,-3 7-1,3 12 1,0 6-2,6 9 0,0 5 0,6 5 1,4 3-3,4 1-1,3-3 0,1-5-1,4-4 0,0-8-1,0-5-1,-1-6-3,0-7 2,-12-13-1,14 7 0,-14-7-1,-1-12 0,-6 0 1,-3 0 1,-4-5 0,0 3 1,0 0 2,-1 1 1,6 1 1,1 0 1,8 1 0,6 0-1,8 1 1,6 0-1,5-1 0,2 1-1,4 4 1,1-1-1,-3 5 4,-4 2-3,-4 4 3,-4 6-3,-3 5 0,-6 1-1,0 3 1,-2 0-2,2 2-2,-1-3 3,4 0-4,3-5 4,1-5-1,5-1 1,0-5-1,1-3 1,-3-3-1,-1-1 0,-5-6 1,-5-2-1,-6-3-1,-7-4 1,-5 1 2,-4 1-3,-3-1 0,0 4-1,1 1 0,4 3-1,2 2 0,11 9-1,1-12-2,12 7 3,3-4 0,6 4 0,1-4 1,4 4 1,1 0 0,-3 4 1,-1 4 1,-4 4 0,-3 6 4,-2 7-3,-3 3 0,-2 2 1,-1 0-1,-3 0 0,0-3-1,-2-4 0,0-4-2,-4-14 2,9 9 0,-9-9-1,11-7 1,-11 7 0,14-18 0,-7 6-1,2-5 1,0-1-1,0 0 0,0 1 0,1 3 0,0 1 1,-1 5 2,2 4-1,1 6 2,-3 7-3,1 1 0,-2 3 1,-1 2-1,-1-2-1,-2-1-4,1-1 2,-5-11-3,11 14 0,-11-14-2,19 3-2,-7-8-1,10 6-2,-3-10-4,6 5-2,0-7 0,0 4-1,-1-7 2,-1 1 4,-4-2 3,-5-1 5,-5 2 5,-5-1 6,-6 5 4,2 10 6,-22-13 1,2 11 0,-3 9 2,-5-3-5,4 10 3,-4-1-6,8 5-3,0-6-2,12 5-2,3-7-2,9 1-3,5-5 2,4-2-3,5-5 4,2-4-1,0 0 0,-1-4 3,-3 2-4,-3 0 3,-2 2-2,-11 5 2,11-4-3,-11 4 1,1 15-1,-1-4-3,0 0 3,1 2-2,3-1 2,3-2-3,3-4 1,3-3 0,3-3-1,2-9-2,4 4-1,-3-13-1,7 3-2,-8-11-1,5 3 1,-7-9 1,0 1 2,-7-8 1,-1-2 3,-5-2 2,-4-2 3,-1 0 2,-5 0 3,3 9 1,-2 0-1,2 13 2,-3 2-2,7 21-1,-11-4-1,5 19 0,-2 8-3,0 11-1,-1 7 0,1 6-1,1 4 0,3 1 2,4 4-4,4-4-1,5-4-2,2-9 0,5-2-1,-3-13-3,7-1-1,-5-12-7,6-3 0,-7-10-3,3-2-2,-4-7 2,-1 4 2,-1-5 5,-11 12 7,13-13 5,-13 13 8,9-5 5,-9 5 6,12 6-2,-3-5 0,6 5-2,2-7-4,7 3-1,0-6-2,4-2-3,0-5-1,-1 0 2,-4-4-4,-2-2 0,-7-1-1,-5-1 0,-6 0-1,-6 4 1,-7 2-1,-4 5-1,-7 2 1,0 6 1,-3 4-1,0 5 4,3 3-3,3 4 3,6 4-2,7 1 0,6 0 0,10 1 0,6-3 1,7-3-4,6-1 2,4-3-3,3-6 1,1-4 0,3-2-2,-8-6-4,3 2-5,-13-13-11,-5 0-13,-6-1 0,-11-5 1,-6 2 1</inkml:trace>
  <inkml:trace contextRef="#ctx0" brushRef="#br0" timeOffset="19653.0686">22991 2134 61,'-24'7'33,"8"-6"0,16-1-1,10 3-23,12-6-1,12 2-2,2-5-4,5-3-7,2 4-10,-1-2-18,-4-7 1,-2 2-2,-10-5 2</inkml:trace>
  <inkml:trace contextRef="#ctx0" brushRef="#br0" timeOffset="21086.7818">23796 2204 1,'-8'-29'19,"8"29"1,-11-24-10,3 15 1,-5 2 1,-2 3 1,-1 7 0,-4 0-2,1 10 0,-2-1-3,2 8 0,1-3-1,5 5-2,3-4 0,6 2 1,5-4-2,7-1-1,5-3 1,4-3-2,4-2-1,2-6 0,1-3-1,2-6-4,-1-5 1,-2-4 1,2-6 1,-7-3-2,-1-7 3,-8-2-2,-4-3 1,-5-2 0,-4 0 1,-4 0 0,-6 4-1,-1 6 2,-1 3-1,0 10 2,2 5 0,2 10 0,-1 8 1,6 9 2,-1 10-2,6 9 0,2 6 0,6 7 0,3 5-2,6 0 2,9 5-4,6-4-2,5-2-3,1-11-6,3-3-12,-2-5-8,-8-12-1,-7-2 0</inkml:trace>
  <inkml:trace contextRef="#ctx0" brushRef="#br0" timeOffset="22034.5922">20070 3561 32,'0'0'25,"-10"6"4,11 5-2,-2 0-14,3 6-2,4 4-1,-2 2-1,5 5-2,-3 0 0,3 0-3,-4-2-1,-1-3 0,-1-7 0,0-1 0,-3-15 0,0 11 0,0-11-1,-6-10-1,2-3 1,0-8 0,0-5-2,2-4 0,0-6-1,4-5 1,1-2-1,4-1 0,2 2 1,5 5-2,1 3 2,4 6 0,2 8 0,2 9 0,1 9 0,-1 11 0,-2 7 1,-3 8-1,-4 4 1,-4 6 0,-6 4-1,-4-1 1,-5-3 0,-4-4 1,-3-5-1,0-4 1,-1-6-1,-1-5 0,2-6 0,1-3 0,0-6-1,11 5 1,-14-15 0,14 15-1,-8-16 1,8 16-1,0 0 2,0 0-1,0 0 1,11 5-2,-2 6 1,4 3-1,4 1 1,2 1-2,4-4 1,4-1-3,2-1-1,-1-6-1,4 1-5,-5-9-3,4 2-9,-4-5-4,-4-3-5,-1 1-2,-7-5 2,0 5 2</inkml:trace>
  <inkml:trace contextRef="#ctx0" brushRef="#br0" timeOffset="23260.347">20574 3680 40,'-13'-11'27,"13"11"1,0 0-4,0 0-5,18-1-4,-6-8-3,5 5-2,-1-8-4,2 3-1,-2-6-2,-1 2-2,-4-1 1,-4 0-1,-5 0 0,-4 2 0,-4 2 0,-3 3-1,-3 3 1,-5 5 0,-1 5 0,-1 6 0,0 2 0,2 4 0,3 3 0,3 4 2,4-3-2,6-1 0,6-1 1,5-5-1,4-3 0,4-3-1,2-5 0,3-4-1,0-4 0,-1-5 1,1-2-2,-5-2 1,-1-1-1,-5-2 1,-1 0 0,-4-1-1,-2 1 2,-3 3-1,-1 3 0,-1 10 1,0-13 0,0 13 0,0 0 1,-3 16-1,3-1 1,1 4-1,0 1 1,2 1 0,0 0 0,0-4 0,1-1 0,1-4-1,-5-12 1,8 14 0,-8-14-1,0 0 1,0 0-1,9-3 1,-9 3 0,5-14 0,0 3-1,0-1 0,3-4 0,0 2-1,3 0 1,-1 3-1,2 3 0,0 2 0,-1 7 1,1 5 0,-1 2 0,0 5 0,-1 0 0,-1 1 0,-1 0 1,-3-2-2,-5-12 2,9 16-2,-9-16 1,0 0 1,0 0-1,9 4 0,-9-4 0,5-11 1,-5 11-1,10-23 1,-4 7-2,2 0 1,1-2-1,0 2 2,0 2-2,0 3 0,-9 11 2,16-10-2,-16 10 1,11 9 1,-8 3-1,0 1 1,-1 2 0,0 0-1,0 0 0,0-2-2,1-1 0,-3-12-3,9 14-2,-9-14-3,16-1-4,-8-10-4,6 3-4,-2-5-3,1-1-1,1-1 3,-4-1 4,1 0 7,-5 1 8,0 5 5,-6 10 8,1-11 7,-1 11 4,0 0 3,-13 18-3,5-3-1,1 0-5,4 5 0,0-4-2,5 2-4,4-7-2,7 0-2,3-10 0,8-3-1,0-6-2,2-4 1,1-2-2,-3-2 1,-4-2-1,-4-1 1,-8 1-2,-7 1 0,-8 1 1,-6 1-2,-4 3 0,-6 1-3,2 4-2,-3-3-2,6 9-7,2-2-3,7 3-4,9 0-6,0 0-1,9 2 1,2-6 3</inkml:trace>
  <inkml:trace contextRef="#ctx0" brushRef="#br0" timeOffset="23665.266">21411 3546 24,'10'4'25,"3"4"-2,-4-1 0,1 0-4,-10-7-3,11 12-3,-11-12-2,12 12-2,-12-12-1,11 13-3,-11-13-1,10 14 0,-10-14 0,13 19-1,-13-19 1,13 17-1,-13-17-1,11 18 1,-11-18-1,8 12 0,-8-12-1,0 0 1,7 10-1,-7-10-1,0 0 1,0 0 0,0 0 0,0 0 0,5-14-1,-5 14 1,5-17-1,0 4 0,-1-4 0,2-1 0,0-1-2,1-2 1,-1 1 0,1 2-1,-3-2-3,4 6-3,-4-3-4,6 10-7,-10 7-9,12-11-5,-1 12-2,-11-1 3</inkml:trace>
  <inkml:trace contextRef="#ctx0" brushRef="#br0" timeOffset="24012.1966">21717 3578 36,'0'0'27,"4"13"-2,-4-13-3,9 4-3,0-4-4,-9 0-4,14-8-2,-14 8-2,13-17-3,-9 6-1,-1 1-1,-4-1 0,1 11 0,-6-16 0,6 16 0,-17-1 0,6 8 1,-4 2 0,3 7 0,0 2 0,2 3 0,2 2 1,8 2-2,4-4 1,7-2-2,5-5 0,6-3-1,5-3-1,3-8-1,5-1-3,-3-10-3,8 4-9,-5-4-17,0-4-1,0 1 0,-6-5 0</inkml:trace>
  <inkml:trace contextRef="#ctx0" brushRef="#br0" timeOffset="24741.0508">22233 3556 19,'-5'-12'21,"5"12"2,-21-13-8,3 7-1,-3 3 1,-8 3-2,0 6-1,-5 1 0,4 5-2,0 1-1,7 6 0,2-3-4,9 3 0,6-5-1,9 0-1,8-7-1,6-1 0,4-6-1,4-4 0,3-4 0,-1-4-1,0-3 0,-4-2-1,-1-4 1,-6-3-1,-4 0 0,-4-5-1,-5-2 1,-3-1 0,-5-1 1,-2 1 0,-3 3 0,-1 5 1,-2 3 0,0 9 0,1 6 1,0 11-1,2 9 1,5 8-1,2 5-1,3 6 1,4 2-1,3 0-1,8 1-2,0-6-3,10-1-3,-2-9-10,5-6-14,6-1 0,-1-8 0,8-3 0</inkml:trace>
  <inkml:trace contextRef="#ctx0" brushRef="#br0" timeOffset="25274.944">22766 3107 50,'-15'27'29,"6"12"2,0-2-1,2 4-21,8 6 0,0-4-2,4-1 0,0-7-3,1-5-2,0-8 0,0-4-1,-6-18 1,10 15-2,-10-15 2,12-6-1,-12 6-1,14-22 1,-4 4-2,2-3 1,3 0-1,3 0 1,-1 4-1,2 4 1,-2 7 0,1 9 1,-2 6 0,-2 7 0,-5 5 0,-4 5 1,-5 0-1,-4 0 1,-7-2 0,-5-3-1,-4-6 0,-3-2 0,0-5-1,-1-3-1,3-4-1,2-6-3,7 1-3,1-9-4,12 0-9,3-5-8,5-5-4,9-2 0,-1-5 2</inkml:trace>
  <inkml:trace contextRef="#ctx0" brushRef="#br0" timeOffset="25680.8628">23037 3341 36,'14'20'28,"-9"-4"2,2 5-10,-2 0-2,1-4-6,3 3-2,-2-8-4,2 0-1,2-9-3,3-1 1,-1-6-1,2-2-1,-1-3 0,0-4 0,-1-2 0,0-2-1,-4 0 1,-1 0-1,-2 3 0,-1 3 0,-5 11 1,0 0-1,0 0 1,8 22 1,-5 0 0,2 8 0,-1 4 1,3 5 1,-1 1 0,0 0-1,-2-3 0,1-2-1,-2-6 0,-1-2 0,-3-6-1,-2-4 0,-3-5-2,-3-6-1,-1-1-3,-4-6-3,3 4-9,-6-6-12,2 0-7,2 2 0,-2-2 2</inkml:trace>
  <inkml:trace contextRef="#ctx0" brushRef="#br0" timeOffset="26635.6718">20295 4606 73,'0'0'33,"-2"21"-1,2-9 1,0 5-26,8 5-1,-5 1 0,5 2-1,-4-4-2,2 0-1,-4-7-1,1-2 1,-3-12 0,0 0 1,0 0-1,7-12 0,-4-3 1,2-2-1,2-7 0,3 0-1,1-3-1,3 1 0,1 2 0,2 2-1,0 4-1,1 1-2,3 7-3,-2-3-4,7 11-6,-2-4-7,4 5-4,4 1-2,-1 0-1,4 4 3</inkml:trace>
  <inkml:trace contextRef="#ctx0" brushRef="#br0" timeOffset="26801.6385">20818 4558 43,'10'10'25,"-10"-10"2,-8 23-1,-6-3-5,-9 1-5,0 9-4,-7-1-4,1 4-2,-1-3-6,2-3-4,9-2-6,1-8-13,6-10-9,12-7 0,0 0 1,0 0 0</inkml:trace>
  <inkml:trace contextRef="#ctx0" brushRef="#br0" timeOffset="27027.5934">20666 4600 68,'-8'20'33,"4"-8"-2,4 4 1,4 2-23,-2-3-1,3 1-2,1-2-4,0-3-4,4-1-3,0-6-4,4-2-7,0-3-5,3-6-6,4 2-6,-2-8 3,5 6 2</inkml:trace>
  <inkml:trace contextRef="#ctx0" brushRef="#br0" timeOffset="27311.5366">20901 4655 33,'-3'15'28,"3"-15"2,-11 25-3,8-9-8,-2-3-3,3 3-5,2-16-2,2 19-3,-2-19-3,15 6 0,-3-10 0,2 0-1,-1-3 1,5-2 0,-3 0 0,2 1 0,-5 1 1,2 5-1,-3 0-1,-1 6 1,-1 1-2,0 3 0,-9-8-1,15 18-2,-6-7-5,0-6-5,8 1-16,2-3-7,1-6 0,6-1-1</inkml:trace>
  <inkml:trace contextRef="#ctx0" brushRef="#br0" timeOffset="27831.4326">21765 4585 64,'12'29'34,"-10"-10"0,1 7 0,2 3-19,-3-2-5,8 4 0,-2-5-3,3-2-3,2-5-1,4-5-1,1-7-1,2-5 0,3-5 0,-1-4-1,0-5 1,-1-2-1,-2-2 0,0-2 0,-3 1 0,-4 2 0,-2 2 0,-10 13 0,13-15 0,-13 15-1,0 0 1,9 12 0,-5-1 0,3 1 0,4-1 0,2 1 1,6-5-1,2-2 1,2-5-1,0-3 1,-3-4 0,-1-3-1,-7-5 1,-4-4-1,-8-2-1,-7-4-2,-2 0-3,-9-9-5,4 6-10,-8-1-16,-1-2 1,0 6-1,-1-4 2</inkml:trace>
  <inkml:trace contextRef="#ctx0" brushRef="#br0" timeOffset="28041.3906">21741 4390 75,'-14'12'34,"10"2"0,8-4 1,12-5-24,13 4-5,8-2-3,9-3-3,7-1-4,1-5-7,13 3-10,-1 0-12,-1-3-1,1 2-1,-5-2 3</inkml:trace>
  <inkml:trace contextRef="#ctx0" brushRef="#br0" timeOffset="28612.2764">22846 4449 69,'0'0'34,"-13"21"-1,9-4 2,4 9-26,-2-3 0,5 9-1,-2-3-2,4 1-2,0-3-1,2-3-1,-2-5-1,0-4 0,0-3-1,-5-12 1,6 12 0,-6-12 0,0 0 0,0 0-1,0 0 1,3-12 0,-2 1-1,2 0 0,1-3 0,2 1-1,3 1 1,4 3-1,2 1 1,3 2 0,1 6-1,1 5 1,-1 3 0,-1 1-1,-3 4 1,-1 2 0,-4 1 0,-4 1 0,-5-2 0,-5 0 1,-6-3-1,-7-3 1,-5-2-1,-5-2 1,-3-2-2,-3-4 0,-1 1-2,1-4-4,10 1-2,0-6-7,13 1-12,10 8-7,2-24 1,13 11-1,3-5 2</inkml:trace>
  <inkml:trace contextRef="#ctx0" brushRef="#br0" timeOffset="29019.195">23290 4510 33,'1'11'30,"-11"-1"2,-1 8 0,-10 5-14,-1-4-6,5 5 2,-2-3-4,5 3-4,3-6-2,6 0-1,5-6-1,0-12 0,17 9-1,-1-9 0,1-5 0,1-1-1,2-4 2,0-1 0,-4 0-1,1 0 1,-6 2 0,0 3-1,-2 3 1,-9 3 0,9 8-1,-9-8 0,0 21 0,0-7-1,-1 0 1,1 0-2,1-3 0,-1-11-3,10 14-4,-1-16-6,10 1-7,0-5-12,5-6-2,7 0-2,-1-5 2</inkml:trace>
  <inkml:trace contextRef="#ctx0" brushRef="#br0" timeOffset="29327.1334">23632 4495 30,'-20'4'33,"-6"-1"3,2 8-1,-1 4-9,4-2-6,14 8-4,2-6-5,15 7-4,2-4-2,7 0-2,0-1-1,3-2-1,-3-2 0,-3-1 0,-6-1 0,-8-1-1,-2-10 1,-20 17 0,3-10-1,-5-3-2,1 2-1,-4-6-3,7 4-4,-2-11-5,20 7-5,-15-11-7,15 11-3,9-16-2,1 5 0,4 3 3</inkml:trace>
  <inkml:trace contextRef="#ctx0" brushRef="#br0" timeOffset="29710.0568">23592 4660 43,'11'-5'26,"-11"5"0,14-5-3,1 7-3,-5-9-3,10 3-2,-7-6-4,9 1-3,-7-5-2,5 2-2,-6-6-1,1 2 0,-5-1-1,-1 2-1,-3 0 1,-3 3-1,-3 12 0,-5-15 0,5 15 0,-17-1 0,4 8 0,-1 4 1,-1 3-1,1 4 0,2 1 0,4 2 0,3 0 0,5 0 0,6-1 0,6-3 0,4-3 0,5-2 0,3-3-1,5-3 1,1-4-1,0-4-1,1 0-3,-3-9-4,4 7-10,-7-5-19,-4 0 0,-4-1-1,-5-4-1</inkml:trace>
  <inkml:trace contextRef="#ctx0" brushRef="#br0" timeOffset="30799.8388">24252 4473 32,'7'-12'30,"-8"2"1,1 10-8,-9-15-4,-3 8-3,0 4-4,-7-3-1,2 6-3,-4-1-3,0 4-1,2-1-1,2 3 0,3-1-1,2 2-1,12-6 0,-4 15 0,13-6 0,2 1-1,4 2 1,4 4 0,1 3 0,1 2 0,-2 2 0,-2 2 0,-7-1 0,-3 2 1,-9-4 0,-5-1 0,-5-6 0,-3-1-1,-4-5 0,-2-4-2,3-1-2,0-9-3,18 5-8,-17-9-12,17 9-11,0-16 0,0 16 0,17-15 2</inkml:trace>
  <inkml:trace contextRef="#ctx0" brushRef="#br0" timeOffset="31927.6131">20765 5395 31,'-25'7'23,"-6"-9"1,10 7 1,0-5-18,4-3 0,4 3-1,4-2 1,9 2-1,-10-4-1,10 4-1,0 0-1,19-2 0,-5 1-1,6 0 0,3-2-1,7 2 1,5-1-1,3-1 0,5 2 0,3 0-1,3 0 1,3 1 0,3-1 0,3 1 0,2 1 0,3 0 0,2 0 0,3 0 1,2-1-2,1 2 1,0-2-1,2 0 0,-1-2 1,0 0-1,0 0 0,-1-2 0,2 0 0,-2-3 0,-1 1-1,-1-2 1,-2-1 0,0 2 0,-3 0 0,-2 0 0,-3 0 0,0 2-1,-1 0 2,2 1-1,-2-1-1,1 0 1,2-1 0,1 1 0,0 1 0,1-1-2,0 0 2,0 0 0,0 1 2,0-1-2,4 4 0,1-2 1,2-1-1,2 3 0,4 0 1,3 1 0,1 0 0,0 0 0,-4 0 0,3-1-1,-3 1 1,-4-3 0,-11 2-4,2-6-8,-14-2-15,-3 5-5,-11-8-1,-4 3 2</inkml:trace>
  <inkml:trace contextRef="#ctx0" brushRef="#br0" timeOffset="53746.2486">5645 10357 5,'1'-21'7,"2"3"0,-5-7 0,2 2 0,-4-6-2,-1-1 1,-4-1-2,-1-1 0,-3-2-2,-6 1 0,-2-2-1,-6-2-1,-6 4 1,-5 1-1,-6-2 1,-6 2-1,-4 1 0,-4 3 2,-5 4-1,-2 3 0,0 2 1,-2 6 0,-1 4 0,-1 4-1,0 4 0,-2 3-1,-1 4 1,0 5-1,-2 3 1,3 4-1,-1 3 1,2 7 0,1 3 0,2 4 0,2 3 1,4 3 0,3 3-1,4 4 0,3 4 2,4 1-3,6 5 1,6 2-1,5 6 0,5 5 0,4 4 0,5 3-1,4 5 0,4 4 1,4 3-2,5 3 2,4 0 0,4-4-1,3 0 2,5-6 1,3-4-4,5-5 4,0-6-2,4-8 2,2-5-1,2-6 2,1-6-2,4-3 3,1-6 0,3-5-1,0-3 1,4-7-1,0-4 1,2-2 0,2-4-1,-2-4 1,3-3 0,1-6 0,3-3-1,0-3 0,3-3-1,2-4-1,1-6 0,2-1-1,-1-5 0,2-3 0,-1 1 0,1-4-1,-1-3 1,-2-1 0,-3-5 0,2-5 0,-1-3 1,-3-7-1,-1-5 1,-4-6-1,0-6 1,-1-4 0,-4-2 1,-4-2-1,-5-3 0,-5-1-1,-6-1 0,-9 3-1,-7 1-2,-9 2-2,-8 3-11,-13 1-8,0 13-2,-18-6 2,-2 17 0</inkml:trace>
  <inkml:trace contextRef="#ctx0" brushRef="#br0" timeOffset="62363.5248">13295 17203 4,'0'0'15,"0"0"-3,0 0-1,0 0-9,0 0-1,0 0 1,0 0-1,0 0 1,0 0 0,0 0 0,0 0-1,0 0 1,0 0 0,0 0 2,0 0 1,0 0 1,0 0 2,0 0 3,0 0-1,0 0 1,0 0 0,0 0-1,0 0-1,0 0 0,0 0-2,0 0-2,0 0 1,0 0-1,0 18 0,0-1-2,2 11 2,-2 5-2,2 11 1,-3 8-2,1 6 0,-1-1-2,0 1 0,0-7-1,-1-6-2,2-5-1,-1-11-4,4-4-3,-5-11-13,2-14-11,0 0 0,0 0 0,15-8 2</inkml:trace>
  <inkml:trace contextRef="#ctx0" brushRef="#br0" timeOffset="63107.376">13282 17303 16,'-16'-18'26,"7"5"2,0-3-1,3-2-7,5 4-4,1-4-3,9 6-3,1-3-3,11 6 0,2-1-3,6 7-1,5 2-1,4 8 0,0 4 0,1 7-1,-4 4 0,-4 5 0,-5 1-1,-6 4 2,-9 0-1,-8-1 1,-8-3-2,-6-1 2,-8-5-1,-5-1 1,-4-4-1,-2-3 0,0-2-1,-1-5 1,2-3-1,4-1 1,5-5-1,5-1 0,6-2 0,9 5-1,3-13 1,10 6 0,5 4 0,8 1-1,3 3 1,4 5 0,2 4 0,1 8-3,-2 3 3,-2 4-2,-2 4 1,-6-1-1,-3 2 2,-6-2-2,-7-3 2,-6-3 1,-7-4 0,-6-3 1,-10-4 0,-6-1 0,-9-3 0,-3-1 0,-5-4 0,-1 0-1,-4-2 0,1-3 0,3 0-1,4-3-1,6 0-1,5-2-2,10 0-2,4-2-6,16 10-8,4-20-8,14 4-7,11-1-1,8-6 4</inkml:trace>
  <inkml:trace contextRef="#ctx0" brushRef="#br0" timeOffset="63461.3052">14037 17285 26,'-11'-24'26,"1"15"1,-4-5 2,1 4-10,13 10-9,-19-14-3,19 14 1,-15 8-1,9 10 1,-3 3 0,5 12 0,-2 7-3,2 13-2,-2 4 0,3 5-2,-1-5 1,1 2-2,0-6 1,0-5-3,1-9 0,0-9 0,2-7-2,-2-8-3,6 2-7,-4-17-9,0 0-12,0 0 0,13-12 0,-5-6 3</inkml:trace>
  <inkml:trace contextRef="#ctx0" brushRef="#br0" timeOffset="63754.2466">14101 17230 51,'0'0'32,"0"0"1,0 0 0,-2 13-10,-1 2-15,5 16-1,-4 5-2,1 14-2,-2 7 0,1 7 1,-2 1-2,2-4-2,-1-3 0,0-8-2,3-8-1,-1-12-1,4-6-3,-2-10-5,7-3-12,-8-11-10,13 0-3,-6-10 3,0-7 0</inkml:trace>
  <inkml:trace contextRef="#ctx0" brushRef="#br0" timeOffset="63995.1983">13810 17548 68,'-16'6'34,"6"-3"1,10-3-1,15-3-19,5-4-7,12 3-3,6-2-2,6 0-4,7 4-8,1-3-25,5-2 0,1-2-2,0-4 0</inkml:trace>
  <inkml:trace contextRef="#ctx0" brushRef="#br0" timeOffset="119799.308">19544 16024 20,'0'0'17,"0"0"-1,-9-2 0,9 2 2,0 0-4,0 0-3,-9-7-1,9 7-1,0 0-1,0 0 0,0 0-2,0 0 0,0 0-1,0 0 1,0 0-2,0 0-1,0 0 0,0 0 0,0 0-1,0 0 0,0 0 0,0 0-1,0 0 0,0 0 0,0 0 1,10 2-1,-10-2 1,10 2-2,-10-2 2,17 1-1,-7-2 1,4 1-1,0-2 1,3 2-1,2-1 1,3 0-1,1 0 0,4 0 1,0-2-2,2 1 2,3 0-1,0 1 0,0-2-1,1 1 1,-1 0 0,2-1-1,1 2 1,-2 0-1,1-1 0,-1 0 1,1 0-1,0 1 0,1-1 0,-3-1 0,1 1 0,-1 0 1,0-1-1,-2 1 0,0 0 0,-3-1 0,-2 1 0,-1 0 0,-2 0 0,-4 1 0,0 0 0,-4 0 0,-2 0 0,-1 1 0,-11 0 0,13-3 0,-13 3-1,0 0-1,10 0-5,-10 0-19,0 0-9,0 0 0,-11-11 0,8 0-1</inkml:trace>
  <inkml:trace contextRef="#ctx0" brushRef="#br0" timeOffset="145354.308">14538 9161 17,'-20'2'18,"4"9"0,-9-6 1,7 5-6,-7 1-6,1 8-1,-3 1 0,0 5-2,-3 3 0,0 2 0,1 4 0,-1 4-1,-3 5 0,2 3 1,-2 3-1,-1 5 1,0 4 0,-1 4 0,0 3 0,-1 1 0,2 1-1,-3 5 0,2 1 0,1 2-1,1 3 0,1 1-1,1 3 2,1-1-1,3 0 0,1-4-1,3-1 0,1-3 0,0-4 1,2-6-1,1-4 1,3-3-1,1-5 0,3-3-1,1-6 1,1-7-1,4-5-1,2-7-2,1-8-1,1-3-2,2-12-3,0 0-2,0 0-6,0 0-7,0 0-5,-4-20 3,4 20 2</inkml:trace>
  <inkml:trace contextRef="#ctx0" brushRef="#br0" timeOffset="145715.308">13342 11098 34,'0'0'22,"-10"9"0,10-9 3,0 0-12,0 0-4,-3 11 0,3-11-2,2 17-1,-2-2-1,0 6-1,0 3 0,0 6 0,-1 0-1,2 0 1,-2-2-1,3-1 0,-1-7 0,4-4 1,0-5-1,4-2 1,0-8-1,6-2 0,2-7-1,2-3 0,4-5-1,5-4 0,0-2-3,-2-6-9,-3-2-21,4 3 1,-9-10-1,1 2-1</inkml:trace>
  <inkml:trace contextRef="#ctx0" brushRef="#br0" timeOffset="146842.308">15062 8340 35,'0'0'23,"0"0"0,0 0 4,-11 19-11,10 0-3,0 7-2,0 9-3,2 7-1,-3 7 1,3 4-2,-2-3-2,1-1 0,-2-7-1,2-6 0,-1-10 0,0-6 0,0-8 0,1-12 1,0 0-2,0 0 1,-4-23 0,3 0-1,1-10 0,0-5-1,0-9 0,1-4-1,2-1 0,1 3 0,1 4 1,0 6-1,0 8 0,1 10 1,0 8-1,-6 13 0,17 5 1,-7 10-1,2 6 0,2 6 0,2 3 0,0 3 0,1-1 0,-1-2 1,1-4-1,-2-3 0,-2-7 1,-1-7 0,-2-9 0,1-7 1,-2-9-1,0-7 0,-3-9 1,1-5-2,-2-6 1,-2-5-1,0 1-1,-2 3-1,0 6-1,-3 6-2,3 11-6,-4 1-4,3 20-5,4-11-7,-4 11-6,9 8 0,-9-8 2,14 20 2</inkml:trace>
  <inkml:trace contextRef="#ctx0" brushRef="#br0" timeOffset="147302.308">15428 8360 26,'0'0'19,"0"0"0,0 0 0,13 20 0,-12-7-4,3 7-1,-1 4-3,1 4-1,1 5-2,2-1-3,0 2 1,2-4-3,2-5 0,-1-7-1,3-7 1,-1-8-1,0-7 0,0-10 1,0-3-1,-2-8 0,1-3-1,-2-3 0,0-1 0,-4-1 1,0 3-1,-2 3 1,0 4 0,-3 3 1,1 6 0,-1 2 0,0 12 0,0 0 0,0 0 0,-4 12-1,3 6 0,1 3-1,1 4 0,1 3-1,2 1 1,2 1 0,2-4-1,0-2 0,2-7-2,3 0-2,-4-10-3,6 0-10,-1-6-15,-1-9-2,5-3 0,-2-10 0</inkml:trace>
  <inkml:trace contextRef="#ctx0" brushRef="#br0" timeOffset="147790.308">15969 8270 82,'-14'19'31,"2"10"0,-4 0-2,1 2-19,4 5-1,3-2-2,3-1-2,3-2-2,7-4-1,3-8 0,7-6-1,3-10 0,5-8 0,2-8 0,1-9-1,2-8 0,-2-5 0,0-9 0,-2-2 0,-2-2-1,-3-2 1,-2-1 0,-3 4 0,-3 0 0,-3 4 0,-4 7 1,-1 5 0,-5 8 0,-2 7 0,4 16 1,-17-2 0,6 18 0,0 8 0,0 9 0,2 10-2,0 6 2,4 5-1,4 1-1,3 1 0,5-3-2,0-6-2,8-4-2,-2-13-2,6-2-6,-3-14-7,2-8-10,1-5-2,-5-13 0,3-1 2</inkml:trace>
  <inkml:trace contextRef="#ctx0" brushRef="#br0" timeOffset="148918.308">16337 8378 43,'10'-4'26,"-10"4"3,11 13 0,0-10-5,2 1-8,-2-4-1,7 0-4,-1-7-3,2 1-1,-4-6-2,1 1 0,-5-4-2,-1-1-1,-7-1 0,-1-1-2,-7 3 1,-2 0 0,-4 3 0,-3 3 0,-1 3-1,-5 6 1,1 7-1,-1 6 2,2 5-2,1 5 0,3 5 1,3 3 0,4 3-1,5 2 1,4-3-1,3 0 1,5-4-1,2-2 0,3-6-1,3-6-1,3-4-1,0-11-3,5-3-2,-4-11-3,6-2-1,-3-12 0,2 0-2,-5-7 2,2 0 3,-7-4 1,-2 7 5,-3 1 3,-4 7 3,-3 6 2,-4 7 2,-1 11 1,0 0 2,-12 28 1,5-7-2,1 8-1,-1-2-1,5 5-1,0-5-1,6-1 0,2-8-2,3-2 0,3-9-1,1-4 1,-2-5-1,1-3 0,-2-5 0,-2-2-1,-5-3 1,-2 1-1,-4-1 0,-2 1-1,-5 2 0,-2 4 0,-2 2 0,-2 0-2,4 6-3,-2-3-1,14 3-2,-14-9-4,14 9-2,10-18-3,6 6-1,-1-8 1,9 4 3,-2-4 3,4 3 3,1 3 7,-1 5 4,-1 6 5,-2 6 4,2 14 0,-5 3 2,4 15 2,-5 5-3,1 15-1,-2-1-3,2 9-2,-2-6-1,0 0-1,-3-5-2,-1-8-1,-3-8-1,-1-9 1,-3-9 0,-2-8-1,-5-10 0,0 0 0,-11-21 0,0-1 0,-4-10 0,-1-6-1,-3-9 0,-2-5 0,1-4 0,1-2 0,5-1 0,3 3 1,5 3-1,5 7 1,4 5-1,4 7 1,4 7-1,3 8 1,4 9-1,1 8 0,0 7 0,-2 9 0,-3 9 0,-2 5 0,-6 4 0,-4 5 0,-6-1-1,-6-4-2,0 1-2,-5-13-2,4-1-8,-5-17-7,6-7-11,5-8-2,1-11 0,6-8 1</inkml:trace>
  <inkml:trace contextRef="#ctx0" brushRef="#br0" timeOffset="149730.308">17080 7894 51,'13'-2'29,"-13"2"3,16 35 1,-10 1-8,-2 7-7,5 13-3,-5-1-6,5 7-2,-4-4-3,5-1-1,-1-8-1,2-6-1,-1-8-1,1-8 0,-1-9 1,-2-6 0,-8-12 0,14-1-1,-8-12 1,-1-6-1,0-4 1,-2-4-1,2-1 1,-1 0-2,1 5 1,-1 5 0,-4 18 0,7-10 0,-7 10 0,9 20 0,-4-3 0,1 5 0,3-1 0,2 0 0,0-3 0,1-5 1,1-5-1,-1-6 0,2-7 0,-1-3-1,-3-7 1,1-4 0,-2-3 0,-1-6 0,-1 0 0,-1 4 0,-2 0 0,0 6 1,-2 6-1,-2 12-1,0 0 1,0 0 0,0 24 0,1-6 0,1 2 0,3 1-1,2-1 1,4-6 1,6-4-1,2-4 0,4-5 0,3-7 1,3-4-1,1-9 0,1-6 0,0-5 1,-2-6-1,-3-5 0,-1-5 0,-4-6 0,-5-1 0,-3-1 0,-6 1 0,-4 4 0,-4 7 1,-2 7-1,-6 12 0,-3 12 1,-3 16 0,-3 13-1,-1 13 1,0 10 0,1 9-1,3 6 1,3 6 0,5 0-1,6-4 0,5-4-1,4-6-1,5-8-1,4-5-2,-1-12-3,7-2-7,-3-11-16,0-7-5,6-7 2,-4-9-1,3-1 2</inkml:trace>
  <inkml:trace contextRef="#ctx0" brushRef="#br0" timeOffset="150242.308">17980 8188 54,'0'0'29,"0"0"3,0 0-1,0 0-10,-2 12-5,5 2-3,-5-1-4,4 8-3,-2 1-2,2 4-2,-1 1 0,2 1-2,2-5-2,-2-5-3,3-1-4,-6-17-12,0 0-13,12 6 2,-10-18-2,1-1 1</inkml:trace>
  <inkml:trace contextRef="#ctx0" brushRef="#br0" timeOffset="150461.308">17514 7923 96,'-34'-5'29,"14"3"0,0-3 1,9-1-31,11 6-4,0 0-9,17-10-12,-3 5-3,9 3-1,-1-3 2</inkml:trace>
  <inkml:trace contextRef="#ctx0" brushRef="#br0" timeOffset="150830.308">18119 7971 70,'0'0'30,"-10"-10"0,10 10-2,-4-13-16,4 13-5,-6-15-5,6 15-7,-3-14-7,3 14-4,0 0-6,5-11-6,-5 11-2,10 12 2,1 2 2</inkml:trace>
  <inkml:trace contextRef="#ctx0" brushRef="#br0" timeOffset="151167.308">18278 8113 33,'12'10'23,"-12"-10"1,0 0 3,0 0-10,0 0-4,0 0-2,-12-14-1,12 14-2,-19-3 0,8 7-2,-2 2 0,0 8 0,0 2-1,4 8 0,1-2 1,7 5-1,4-3 0,9 2-1,4-5 0,11-1-1,7-10 0,8-3 0,0-4-1,3-7-2,0-2-2,-5-8-4,0 3-18,-5-6-11,-13-2-1,-6-1 0,-8-6 0</inkml:trace>
</inkml:ink>
</file>

<file path=ppt/ink/ink6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42:17.174"/>
    </inkml:context>
    <inkml:brush xml:id="br0">
      <inkml:brushProperty name="width" value="0.05292" units="cm"/>
      <inkml:brushProperty name="height" value="0.05292" units="cm"/>
      <inkml:brushProperty name="color" value="#7030A0"/>
    </inkml:brush>
  </inkml:definitions>
  <inkml:trace contextRef="#ctx0" brushRef="#br0">3193 7705 16,'-13'-1'13,"13"1"0,-15 2 2,15-2 1,-9 0 0,9 0-1,0 0-3,0 0 0,0 0-2,0 0-1,13 9-1,-4-7 0,9 1 0,4 0-1,11 0-1,5 0 0,9 1-2,4-3 0,5 2-1,4-3-2,4 0 1,0-1-3,0-3-7,0-3-23,1 1 0,-6-10 0,4-3-1</inkml:trace>
  <inkml:trace contextRef="#ctx0" brushRef="#br0" timeOffset="2383">3211 11155 47,'-4'10'24,"4"-10"2,0 0-3,0 0-13,0 0 0,0 0-1,0 0 1,12 0 1,-2-3-1,8-1-2,4-3 0,10 1-3,4-3-1,8 0-1,3-2-1,3 0 0,0 0-3,2-2-3,1 2-11,-1 2-19,-8-7 1,1 3 0,-7-9-1</inkml:trace>
  <inkml:trace contextRef="#ctx0" brushRef="#br0" timeOffset="8732">3281 14991 11,'0'0'10,"0"0"-4,-5-11-3,5 11 1,0 0 1,-8-13 1,8 13 1,0 0 0,0 0 1,-8-11 1,8 11 1,0 0-2,0 0 0,0 0 1,0 0 0,0 0 2,0 0-1,0 0 0,0 0 1,13-1 0,5 0-3,10 3-1,9-2-4,7 2-4,9-1-9,4 0-20,1-7-1,5 0-1,-7-8-2</inkml:trace>
  <inkml:trace contextRef="#ctx0" brushRef="#br0" timeOffset="12982">6603 17199 8,'-14'0'16,"14"0"-6,-13-5-2,13 5 0,-17-9 1,8 3 3,9 6 0,-17-9 3,17 9-2,-20-9-1,12 9 0,-4-4-1,2 6-2,0-5-1,10 3 0,-16 1-1,16-1-1,0 0-1,0 0 0,0 0-1,28-3 0,-2-3 0,10 3-2,6-4 0,6 0-1,4-1 0,1 0-1,0-1-2,-4-2-2,-1 4-4,-9-8-18,-3 5-12,-2-3 1,-6-2-1,-3-3 1</inkml:trace>
  <inkml:trace contextRef="#ctx0" brushRef="#br0" timeOffset="20208">22745 9924 0,'0'0'12,"0"0"0,0 0-6,0 0-4,13 6 1,-13-6 1,18 2 0,-8-2 2,4 2 1,0-2 0,2 1 0,2-1 0,1 1-1,0 0 0,4 1-2,-2 1-1,1 0-1,-2 1-1,0-1 0,-1 1-1,-2-1 0,-4 1 0,-2-1 0,-1 1 0,-10-4 0,13 8-1,-13-8 1,9 14-1,-9-14 1,5 23 0,-3-6-1,-1 2 1,0 7 0,-1 4 0,0 4 0,-1 5 0,-1 5 0,1 5 0,-2 7 0,1 5 0,-3 4 1,1 5 0,-1 11-1,-1 5 1,-2 9-1,1 9 2,-3 7-1,0 4 1,2 4-1,-2 8 0,0 2 1,0 2-1,0-2 1,-2 2-1,-1-2 0,0 5 1,-2 2-1,0 0 1,-2 1-1,3 1 2,-4 0 0,4-3 0,1-3 1,2-5-1,1-6 1,4-6-1,0-9 0,4-5-1,0-9 0,2-3 0,0-10-1,1-2 1,0-8 0,0-3 0,0-4-1,-1-5 1,1-3-1,0-5 0,0-3-1,-1-4 1,0-5-1,0-3 1,-1-4 0,0-3 2,-2-4-1,-1-1 0,0-5 0,0-2 0,0-2 1,-2 0-1,0-3 0,-2 1 0,-2-1 1,0 2-1,-5 2 0,-1 4 1,-8-2-1,-2 4 0,-6 1-1,-3 0 0,-3 2-2,-2-3-6,1 0-16,-1-2-10,-2-6 1,6 0-2,-3-10 1</inkml:trace>
</inkml:ink>
</file>

<file path=ppt/ink/ink6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43:13.126"/>
    </inkml:context>
    <inkml:brush xml:id="br0">
      <inkml:brushProperty name="width" value="0.05292" units="cm"/>
      <inkml:brushProperty name="height" value="0.05292" units="cm"/>
      <inkml:brushProperty name="color" value="#7030A0"/>
    </inkml:brush>
  </inkml:definitions>
  <inkml:trace contextRef="#ctx0" brushRef="#br0">6247 6693 13,'0'0'16,"0"0"0,0 0-1,0 0 0,0 0 0,0 0-2,0 0 0,0 0-3,16-15-1,-6 1-1,5-1-2,0-5-1,5-1 0,-2-5-2,3 2-2,-2 0 0,-1 3 0,-4 3 0,-2 3-1,-2 2 0,-10 13 0,11-14-2,-11 14-2,0 0-7,7-11-7,-7 11-10,10-11-1,-6-1 1,6 4 1</inkml:trace>
  <inkml:trace contextRef="#ctx0" brushRef="#br0" timeOffset="375">6591 5925 14,'0'0'19,"0"0"0,0 0 1,0 0-11,0 0-1,0 18-1,2-2-1,-1 4-1,1 5-1,0 7 0,0 2 0,0 3-1,-1 3-1,0 0 0,-1-5-1,-1-3 1,0-3-1,-2-3 0,0-4-1,0-4-3,0-5-5,3-13-4,-6 10-6,6-10-7,0 0 2,10-18-1</inkml:trace>
  <inkml:trace contextRef="#ctx0" brushRef="#br0" timeOffset="646">6799 5807 38,'2'-15'23,"-2"15"-3,0 0-2,0 0-3,7 12-4,-9 5-3,0 8-4,-1 6-1,1 7-1,-1 4-1,2 3 0,-1 0-1,1-2-1,2-2-2,0-6-3,0-5-4,1-6-6,-3-11-10,5 6 0,-4-19 1,0 0 0</inkml:trace>
  <inkml:trace contextRef="#ctx0" brushRef="#br0" timeOffset="874">6621 6202 28,'0'0'23,"0"0"1,19 7 0,-6-12-12,5-1-7,2 0-1,1-1-2,0 2-3,-1-2-6,-3 4-7,-6-3-9,3 10-1,-14-4 1,11 6 0</inkml:trace>
  <inkml:trace contextRef="#ctx0" brushRef="#br0" timeOffset="1428">6236 6748 19,'-9'4'20,"9"-4"3,13 2-6,-1-1-2,3-1-2,3 1-1,4 3-1,2-1-2,3 2-3,1 1-1,1 2-3,-1-1 0,0 0-2,-2 0 0,-1 0-1,-1-1-2,-4-3-5,-2 1-3,-2-1-7,-4-6-8,4 4-2,-5-8 2,4 3 0</inkml:trace>
  <inkml:trace contextRef="#ctx0" brushRef="#br0" timeOffset="1722">6818 6657 14,'0'0'22,"7"-13"1,-7 13 1,0 0-8,7 15-2,-7-3-3,2 1-2,1 7-2,-1 1-3,3 4 0,0 2-1,0 1 0,1-1-2,0-1 0,-1-3 0,0-4-2,2-4-3,-2-3-3,-5-12-5,13 5-5,-13-5-1,15-18-7,-8-2-1,8 2 1,-5-12 3</inkml:trace>
  <inkml:trace contextRef="#ctx0" brushRef="#br0" timeOffset="1931">7069 6545 30,'8'-11'25,"-8"-1"0,0 12-3,0 0-5,-4 17-4,0 1-5,-1 3-4,0 5-2,1 4-1,1 2 0,0 0-1,2-1-1,3-3-2,-1-2-4,2-4-7,2 0-6,-6-9-6,7 2 0,-6-15 0</inkml:trace>
  <inkml:trace contextRef="#ctx0" brushRef="#br0" timeOffset="2114">6912 6825 47,'0'0'22,"18"6"2,-3-17-2,11 1-23,5 1-14,-3-11-7,7 7 0,-9-10 0</inkml:trace>
  <inkml:trace contextRef="#ctx0" brushRef="#br0" timeOffset="3113">3711 6721 26,'9'6'23,"-9"-6"-1,0 0-1,0 0-2,0 0-2,-12-15-3,2 3-3,2 2-2,-7-7-1,0 1-4,-4-2 0,-2-1-2,-4-1 0,0 0-2,-1 1 0,1 1-1,3 2-1,0-1-2,6 4-5,0-1-4,8 1-12,8 13-4,-5-20-1,5 20 2</inkml:trace>
  <inkml:trace contextRef="#ctx0" brushRef="#br0" timeOffset="3640">2882 6513 40,'0'0'23,"0"0"1,6 12-1,-4-1-14,-3 5-4,1 7-1,-1 6-1,0 6-1,0 5-1,1 3 1,-1 2-1,0-4 0,2-5 0,-2-5-1,2-7-4,-1-6-5,0-18-10,5 13-5,-6-25 0,8 1-1</inkml:trace>
  <inkml:trace contextRef="#ctx0" brushRef="#br0" timeOffset="3873">2979 6320 48,'0'0'25,"3"17"0,0 8 0,-2 3-15,2 3-5,1 10-3,0 3 1,0 3-6,1 2-2,0-3-3,-1-4-8,5 1-8,-8-13-1,4-1 0,-6-16 1</inkml:trace>
  <inkml:trace contextRef="#ctx0" brushRef="#br0" timeOffset="4076">2943 6781 60,'0'0'26,"19"-8"-1,-10-5-3,4 2-19,2 0-6,0-1-5,0 1-7,-4-4-6,5 8-4,-5-6 0,7 8 1</inkml:trace>
  <inkml:trace contextRef="#ctx0" brushRef="#br0" timeOffset="4586">3698 6697 12,'20'4'17,"-20"-4"-2,15 0 1,-15 0 2,12 0 0,-12 0-1,0 0 0,11-4-3,-11 4-2,3-18-2,-4 2-1,3-3-3,-2-7-1,1-4-2,-2-6 1,3-3-1,-2-3-2,1-1 1,0 1-3,-1 2 0,0 5-1,0 3-1,1 6-3,-3 2-3,3 6-5,-1 4-10,0-1-6,4 4-1,-3-4 1,4 4 1</inkml:trace>
  <inkml:trace contextRef="#ctx0" brushRef="#br0" timeOffset="4977">3648 5580 26,'-14'-9'24,"14"9"0,-9-7 1,9 7-12,0 0-2,0 0-3,-4 11-2,4 4-2,1 5-4,1 4 2,0 6-3,1 3 2,0 5-1,-1-2 1,1 0-2,-2-3 2,-1-5-1,-1-1 0,0-5-3,0-5-4,-1-4-3,2-13-10,0 0-6,1-11 1,6-3 0</inkml:trace>
  <inkml:trace contextRef="#ctx0" brushRef="#br0" timeOffset="5219">3790 5374 44,'0'0'26,"10"8"0,-11 3-1,1 8-16,1 6-3,0 6-3,0 7 2,1 2-1,-1 3-5,2-1-1,-2-2-3,2-3-2,-2-3-7,-1-10-8,3 1-6,-6-11 2,3 1 2</inkml:trace>
  <inkml:trace contextRef="#ctx0" brushRef="#br0" timeOffset="5445">3702 5782 59,'0'0'28,"0"0"-1,-10 1 0,10-1-17,16-8-4,-5 1-2,4 0-2,2-2-1,1-1 0,3-2-5,-1 1-9,-3-5-15,5 3 2,-6-9-3,5 2 1</inkml:trace>
  <inkml:trace contextRef="#ctx0" brushRef="#br0" timeOffset="10963">11351 6740 11,'0'0'13,"0"0"-4,9-7-1,-9 7-2,0 0 0,3-11-2,-3 11-2,1-12 0,-1 12 0,1-14 0,-4 3 1,3 11 0,-5-21 1,1 8-1,-3-1 0,-2-2 1,-1-3-1,-4-1 0,0-2-1,-3-2 0,-2-1 0,-4-3-1,-3-2 2,-4 1-2,-6-4 1,-4-1-2,-6 0 0,-6 0 0,-4 0 0,-5 2 0,-5 0-1,-2 3 1,-3 1 0,-2 2 0,-2 1 0,-4 3 1,0-2-1,-5 2 0,-4 1 0,-4 1 1,-3 0-1,-3 2 0,-3 0 0,-2 2 0,-3 2 0,3 3 0,3 1 0,2 3 0,0 3 1,0 3-2,3 3 1,3 3 0,0 0 0,2 2 0,1 2 0,4 2 0,3 3 0,6 0 0,5 2 0,6 3 0,4 3 0,3 3-1,8 1 1,1 3 0,6 2 0,4 1-1,2 2 2,4 0-1,6 1 1,5-1-2,3-1 1,6 0 0,4 1 1,5 1-1,4 2 0,4-2 0,4 1 0,3 2 1,3 1 0,2 0 0,2 1 0,3-2 0,2-1 0,1-2 0,0-1-1,3-2 3,0 0-1,0-4 0,-1-1-1,1-2 1,-2 0-2,-1-2 2,1-2-1,0-2 0,-2-3-2,1 0 1,0-2 1,1 0-1,-1-3 1,1 2 0,-1-2-1,-2-1 1,0 1 0,-1-1-1,1-2 1,-3 2 0,1-2 0,-3-1 0,2-1 0,1-2 0,1 1 0,1-4 0,0 3 0,1-4 0,1 3 0,0-2 0,1 3-1,1-2 1,-2 2-1,3 0 1,1 1-1,4-2 0,1 2 1,0-1-1,3-1 0,0-2 0,0 3 1,4-1-1,0-3 0,1 3 0,2-2 1,3 1-1,1-2 0,4 2 0,1-2 1,-1 3-1,2-2 0,0 1 0,1 1 0,0 0 1,1-1-1,-2 2 0,2-1 0,0 0 0,1-1 1,-1 0-1,-2 0 0,2-1 0,-3 0 0,0-2 1,-3 0-1,-2-1 0,0-1-1,0-1 1,-2 0-1,0-1 0,-1 0 0,-1 0-1,-1 0 1,-2-2 0,-1 0 1,-1-1-1,-2 0 1,-2-2 0,-2-1 0,1 0 1,-2-3-1,-1 1 0,-2-1 1,-2-1 0,0 0 1,-4-3 1,-2 2 1,-3-4-1,-2 2 2,-3-5-2,-1 2 2,-2-3-7,-6-3 0,1-1-10,-2 2-13,-9-8-4,2 4-2,-14-8 2</inkml:trace>
  <inkml:trace contextRef="#ctx0" brushRef="#br0" timeOffset="24723">10221 3230 7,'0'0'13,"0"0"0,8-11-1,-8 11-2,0 0 0,11-3-2,-11 3 0,0 0-1,0 0-2,0 0 0,0 0-1,0 0-2,0 0 0,0 0 0,0 0-1,0 0 0,-10 16 0,1-4-1,-3 3 1,-6 6 0,-2 5 0,-4 3 0,-6 4 1,-4 2 2,-5 3 0,-3-1 1,-4 2 0,-2-2 1,2 1 0,-1-4-1,2-1-1,3-2-1,4-2-2,4-3 1,4-3-2,4-4 1,4-3-2,5-4 1,3-3 1,5-2-1,9-7-2,-10 6-1,10-6-3,0 0-7,18-5-14,-5-3-2,8 2 2,3-8-1</inkml:trace>
  <inkml:trace contextRef="#ctx0" brushRef="#br0" timeOffset="25362">10217 3236 14,'0'0'13,"0"0"-2,0 0-1,0 0-2,0 0-2,0 0 0,0 0-1,0 0-1,0 0 1,4 17 1,3-3 1,5 4 1,4 4 1,7 6 0,6 2-1,12 6-1,6-2 0,8 4-2,2-3-1,4 0-1,1-4 0,-3 0-2,-5-6 1,-8-4-1,-10-3 0,-8-5-1,-8-3-1,-5-3-5,-6-5-6,-9-2-8,0 0-7,0 0-2,-17-5 1,6 3 1</inkml:trace>
  <inkml:trace contextRef="#ctx0" brushRef="#br0" timeOffset="26392">9529 3874 10,'0'0'12,"0"0"0,-1-11-2,1 11 0,0 0-3,0 0 0,0 0-3,0 0 0,0 10 1,0 1 0,-1 6-1,1 9 0,0 6 2,0 10 1,0 9 0,-1 6 0,0 7-2,-1 1 1,1 2 0,-1-2 0,1-2-2,0-4-1,0-6 0,1-7-1,1-8 0,-1-5-1,1-6 0,0-8-1,0-5 1,-1-14 0,2 14 0,-2-14 0,0 0 1,0 0 0,0 0 2,0 0-1,0 0 0,0 0 0,0 0-1,0 0 0,0 0 0,0 0-2,0 0 1,0 0-1,0 0 0,0 0 0,0 0 1,0 0-1,0 0 0,0 0 0,0 0 0,12-6 0,-12 6 0,16 0-1,-3 1 1,5 4 0,8 0 0,4 6 0,7 3 1,5 2-1,4 4 0,5 1 1,2 3 0,2-2-1,-4 1 1,-3 0 0,-3-2 0,-7-1-1,-5-3 1,-8-2-1,-5-4-1,-6-1 0,-5-4-2,-9-6-3,11 0-5,-11 0-10,11-11-9,-6-5-1,6-1-1,-1-9 3</inkml:trace>
  <inkml:trace contextRef="#ctx0" brushRef="#br0" timeOffset="27430">10906 3781 11,'2'-11'12,"-2"11"0,0 0-1,3-11-1,-3 11-2,0 0 0,0 0-3,1-11 0,-1 11 0,0 0-1,0 0-1,0 0 1,0 0-2,0 0 1,0 0-1,0 0-1,0 0-1,0 0 0,-4 11 1,2 5 0,1 6 1,-2 12 1,1 10 1,0 14 1,-1 7 1,-1 8 0,2 7 0,-1-2 0,1 0-2,0-5-1,2-7 1,0-10-2,1-7-1,0-9 0,0-7-1,1-5 1,-1-6-1,1-7 1,-1-3 0,-1-12-1,2 15 1,-2-15 1,0 0 2,0 0-1,0 0 0,0 0 0,0 0 1,0 0-1,0 0 1,0 0-2,0 0 0,0 0-1,0 0 0,0 0 0,0 0 0,0 0-1,0 0 0,0 0 0,0 0 0,0 0 1,0 0-1,0 0 0,0 0 0,0 0 0,-14-7-1,4 11 1,-4 5 0,-6 2 0,-5 4 0,-7 4 0,-5 5 0,-6 2 1,-2 2-1,-1 3 1,1 0-1,3-2 1,4-3-1,6-3 1,6-4-2,7-4 1,6-4-2,13-11-2,-13 6-9,13-6-13,9-18-5,-2-3-1,5-1-1,1-12 1</inkml:trace>
  <inkml:trace contextRef="#ctx0" brushRef="#br0" timeOffset="28858">10163 2821 7,'0'0'10,"0"0"0,0 0 0,0 0 1,0 0-2,0 0 0,0 0-1,0 0-1,0 0 0,0 0-1,0 0-2,0 0 0,0 0-1,0 0 0,0 0 0,0 0-1,0 0-1,0 0 0,0 0-1,0 0 1,0 0-1,0 0 0,-9 13 0,8 1 1,0 7-1,-1 7 1,1 4 2,0 3 0,-1 2 0,2 4-1,-1-1 1,1-1-1,0-4 1,1-2-1,0-3-1,0-3-1,0-2 0,0-5 1,0-4-1,0-4 0,-1-12 1,2 14-1,-2-14 1,0 0 0,0 0-2,0 0-3,0 0-6,0 0-13,5-18-3,-5 18 0,6-27 0</inkml:trace>
  <inkml:trace contextRef="#ctx0" brushRef="#br0" timeOffset="30633">10275 2790 9,'0'0'12,"0"0"0,0 0-1,0 0 0,0 0-1,0 0-2,0 0-1,0 0 0,0 0-2,0 0 0,0 0-1,0 0 0,0 0-1,0 0 0,0 0-1,0 0 1,0 0-1,0 0 0,0 0-1,-5 16 0,5-4 1,0 3 0,0 5 0,1 6 1,-1 5-1,0 2 1,0 4-1,1-1 0,-1 0-1,1-2 0,-1-2-1,1-7 0,-1-1 0,1-5 1,-1-4-1,1-4 0,-1-11 1,-1 16-1,1-16-1,0 0-2,0 0-5,0 0-10,0 0-7,7-20-1,1 7 1,-7-11-1</inkml:trace>
  <inkml:trace contextRef="#ctx0" brushRef="#br0" timeOffset="31559">10230 2323 7,'0'0'12,"-8"-23"-1,8 23 0,-8-18-2,8 18 0,-9-16-1,9 16-1,-11-11-1,11 11 0,-13-7-2,13 7 0,-16 0-1,7 3 0,1 1-1,-1 6-1,0-1 1,-1 4 0,2 3 0,0 0 1,1 4 0,0-1 0,2 4 0,2-3 1,2 6 0,1-4 0,2 2-1,1 1-1,1 1 1,2-3 0,1 0 0,0-3 0,1-1-1,0-5 0,3 0 1,-1-6 0,1 0-1,1-4 0,2-2 0,-2-3 0,2-3 0,1-1-1,2-2 0,-1-4 0,1-2 0,-1-1 0,-1-2-1,1-2 1,-3 2-1,-2-3 1,0 1 0,-4-1-1,1 1 0,-3 1 1,0-1-1,-2 2 1,-2 0-1,-1 1 1,-2-4-1,0 1 1,-3 0-1,0 0 1,-2 1-1,0-2 1,-2 0-1,-2 1 0,1 3 0,-2-1 0,-2 2 0,0 3 0,-2-1 0,1 5-1,0 2 1,-1 5 0,2 4-1,-1 3 0,2 2-3,2 6-7,0 0-7,1 3-11,7 8 2,-1-4-4,7 6 1</inkml:trace>
  <inkml:trace contextRef="#ctx0" brushRef="#br0" timeOffset="33590">10905 3502 7,'0'0'18,"0"0"-1,0 0 0,0 0-2,0 0 1,-9-5-3,9 5-2,0 0-2,0 0-3,0 0-1,1-10-2,-1 10 0,0 0-1,0 0 0,0 0 0,0 0-1,0 0 0,0 0 0,0 0 0,0 0 0,0 0-1,0 0 0,0 0 0,0 0 0,0 0 1,0 0-1,4 10 1,-4-10-1,0 0 1,0 0 1,0 0-1,0 0 0,0 0 1,10-7-1,-10 7 0,5-14 0,-5 14 0,4-17-1,-4 17 1,2-19-1,-2 19 0,-2-15 0,2 15 0,-5-11 0,5 11 0,-9-3-1,9 3 1,-8 4 0,8-4 0,-9 10-1,9-10 1,-5 11 0,5-11 0,0 0 0,-1 13 0,1-13 1,0 0-1,0 0 0,0 0 1,11 6 0,-11-6-1,0 0 1,6-10-1,-6 10 1,4-12-1,-4 12 2,1-12-2,-1 12 0,0 0 1,-7-11-1,7 11-1,0 0 1,-13 1 0,13-1 0,-11 7-3,11-7 0,-8 10-2,8-10-4,-2 11-4,2-11-6,0 0-8,10 14-2,-10-14 2,15 8 2</inkml:trace>
  <inkml:trace contextRef="#ctx0" brushRef="#br0" timeOffset="35212">11113 3503 10,'0'0'12,"0"0"-2,0 0 0,0 0-2,-9 5 0,9-5-1,-10 9-1,10-9-1,-10 12 0,10-12 1,-7 10-2,7-10 0,0 0 0,-2 12 0,2-12 1,0 0-1,0 0 1,10 5 0,-10-5 0,0 0 0,13-5-1,-13 5 1,0 0-1,10-14-1,-10 14 0,3-12-1,-3 12-1,-2-11 1,2 11-2,0 0 1,-11-13-1,11 13 0,-12-3 0,12 3 0,-13 5 0,13-5-1,-11 9 1,11-9 0,-7 11 0,7-11 1,1 13-1,-1-13 0,0 0 1,12 14-1,-12-14 1,11 6 0,-11-6-1,12 1 1,-12-1 0,12-5 0,-12 5 1,9-7-1,-9 7 0,8-10 2,-8 10-1,4-12-1,-4 12 0,0 0 1,-2-14-1,2 14-1,0 0 1,0 0-1,-10-11 0,10 11-1,0 0 1,0 0-1,0 0 1,-8 7-1,8-7 1,0 0 0,0 13 0,0-13-1,0 0 2,6 13-1,-6-13 0,0 0 1,13 6-1,-13-6 1,9 0-1,-9 0 1,9-5 0,-9 5 0,0 0-1,0 0 1,8-13 0,-8 13 0,0 0 0,-2-12-1,2 12 0,0 0-1,-11-11-2,11 11-5,0 0-9,-12 0-13,12 0 0,-5 11-1,5-11 1</inkml:trace>
  <inkml:trace contextRef="#ctx0" brushRef="#br0" timeOffset="37132">10911 3756 15,'0'0'15,"0"0"0,0 0-2,0 0-2,0 0-1,0 0 1,10-1-3,-10 1-1,10-6 0,-10 6-1,16-9 0,-2 4 1,1-3-1,5 2 1,-1-2-1,5 0 1,-1-1-3,2 0 1,-3 2-1,1 0-2,-6 2-1,1-2 1,-3 0-2,-2 3 0,-2-3 0,-2 4 0,0-4 0,-9 7-1,18-11-2,-18 11-3,16-9-4,-16 9-8,16-13-10,-1 9-2,-4-4 2,7 2-1</inkml:trace>
  <inkml:trace contextRef="#ctx0" brushRef="#br0" timeOffset="37598">11593 3271 7,'0'0'14,"0"0"-3,0 0-1,0 0 0,-9 11-1,7 3 0,-1 4 0,2 5 1,-1 4-1,1 5-3,0 1 0,1 4-2,1-2-1,-1-1-1,1-2-1,0-4 0,1-1 0,-1-5 0,0-2-3,0-5-6,1 0-6,-2-15-6,3 13-3,-3-13 0,0 0 0</inkml:trace>
  <inkml:trace contextRef="#ctx0" brushRef="#br0" timeOffset="37898">11702 3284 0,'0'0'17,"12"3"2,-12-3 0,-1 25-9,1-2 0,1 6 2,-2 5-3,2 4-2,0 2-2,-1 3-1,2 1-1,0-7-1,0-1-1,1-6-1,0-3-3,1-5-3,0-3-5,-4-19-11,8 19-1,-8-19 1,0 0 0</inkml:trace>
  <inkml:trace contextRef="#ctx0" brushRef="#br0" timeOffset="38132">11563 3578 22,'0'0'24,"-11"1"2,11-1 1,15 0-10,0-5-6,6 3-1,1-3-2,4 2-3,0-1-3,-1 1-5,-2-2-14,0 6-10,-10-7-1,2 5 1,-7-9 0</inkml:trace>
  <inkml:trace contextRef="#ctx0" brushRef="#br0" timeOffset="44394">11060 3327 4,'0'0'12,"0"0"-1,10-6-1,-10 6-2,8-5-1,-8 5 0,10-7 2,-10 7-1,10-8-2,-10 8 1,10-12-2,-10 12 0,10-12 0,-10 12-1,10-18-1,-7 8 0,0-1-1,-1-2 1,0 0-1,-3-1 0,0 0 0,-3-1 0,0 1 0,-3-1-1,1 1 0,-2-1 1,-2 1-2,-1 0 1,0 0-1,-2 2 0,-1-2 0,-1 4 0,-3-2 0,1 5 0,-2-1 0,-1 4 0,-1 0 0,0 2 0,1 4 0,-1-1 0,0 3-1,1 0 2,1 2-1,0-3 0,2 4 0,1-2 0,2 2 0,0-2 0,2 2 0,2 0 0,1 1 0,0 1 0,0 2 0,2 0 0,-2 2 1,1 2-1,-1-1 1,1 1 0,0 1 0,-1 0 0,1-2 0,0 1 0,1-2-1,1 0 1,-1-1-1,7-12 0,-11 19 0,11-19 1,-8 19 0,8-19-1,-8 18 1,8-18 0,-8 12 0,8-12 0,0 0 0,-7 13-1,7-13 1,0 0-1,0 0 1,0 0 0,0 0-1,0 0 1,0 0 0,0 0 0,0 0 0,0 0-1,0 0 0,0 0 0,0 0-1,0 0-1,-8-10-1,8 10-1,-1-13-2,1 13-1,-2-19-1,2 19-1,-4-22 1,1 12 1,-3-3 1,2 2 0,0 0 3,0 0 2,4 11-1,-6-19 5,6 19 0,-3-15 0,3 15 2,0-14 0,0 14 1,0-12 0,0 12-1,0 0 1,1-10-1,-1 10-1,0 0-1,0 0-1,0 0 0,0 0-1,0 0 0,0 14-1,0-14 1,0 21-1,1-7 1,0 2 0,1 1 0,-2-2 0,3 1 0,-2-2 1,1 0-2,1-2 1,-1-2 0,-2-10-1,2 17 1,-2-17-1,2 13 0,-2-13 0,0 0 1,3 12-1,-3-12 1,0 0 0,0 0 0,0 0 1,10 10-1,-10-10 1,0 0 0,13-3 0,-13 3 1,16-3-2,-6-1 0,1 1 0,3 1 0,-2-3 0,4 1 0,-2 1-1,-1 1 0,0-2 1,-2 4-1,-2-1-2,-9 1-6,13-2-16,-13 2-5,0 0-2,0 0 1</inkml:trace>
  <inkml:trace contextRef="#ctx0" brushRef="#br0" timeOffset="46078">9984 2991 18,'0'0'13,"0"0"1,-3 15-2,3-15 0,-5 13-2,5-13 0,-9 16-3,9-16-1,-13 16 0,13-16-1,-17 14 1,8-8-2,-3-2 1,0-2-2,-2-2 1,-1-1-1,-2-3-1,-1 0 0,0-3-1,-1-3 0,1-1 0,-1-3 0,1-2-1,0-2 1,4-2-1,-1-2 1,3 0-1,2-2 1,1 1-1,2-2 1,3 2-1,2 0 1,2-1-1,1 0 1,2 2 0,2-2-1,3 2 2,1 0-1,1 2 0,3 1 1,0 2-1,1 3 0,1 0 0,-1 5 1,0-2-1,1 3 0,-3 1-1,0 0 1,-1 1 0,-2 1-1,0-1 0,-9 6 2,15-7-2,-15 7 0,8-5-2,-8 5 1,0 0-1,0 0 0,0 0-1,-1-12 1,1 12-1,-11-8 0,11 8 0,-19-8 1,8 4 1,-3-1-1,-1 2 1,0 1 0,-1-1 0,1 1 0,0 0 1,1 0 0,3 0 1,2 1 1,9 1 0,-12-1 0,12 1 1,0 0 0,0 0 0,0 0 0,0 0-1,0 0 0,11-10-1,-11 10 0,18-4 0,-7 1-1,3 1 1,0 1-1,0 0 0,2 1 1,-2 2-1,1 0 2,-1 2-2,0 2 0,-2 0 1,-3-1-1,-9-5 1,16 14 0,-16-14-1,8 18 1,-6-8 0,-1 1 0,0 2 0,0 1-1,0 2 1,0 1-1,1 0-3,-1-2-9,-1-2-17,2 2-1,-2-15-1,0 0 1</inkml:trace>
  <inkml:trace contextRef="#ctx0" brushRef="#br0" timeOffset="47041">8920 2479 12,'-23'-8'19,"5"8"2,-8-7 0,-3 4-14,-1 1 0,-6 1 0,0 2 1,-5 1-2,2 0-1,-2 1-1,-1 3 0,-2 1 0,2 1 0,3 3-1,1 2-2,3 2 1,4 3-1,3 5-1,6 5 1,4 7 0,5 9-1,2 8 1,4 9 0,1 9 0,3 11 0,1 10 0,2 7-1,1 4 1,1 4 0,3 6 0,0 6-1,2 2 1,0 0-1,1 2 1,-2-3 0,1 0 0,1-2 0,-2-4 0,-1-6 1,0-9 0,-1-7 0,1-7 0,2-7 1,-3-9-1,3-8 1,0-10 1,2-5-1,4-6-1,5-5 1,2-10-1,4-4 1,5-5-1,4-4-1,3-7-1,2-4-2,3-1-3,-3-6-10,1-3-15,1 5-1,-3-7-2,4 5 3</inkml:trace>
  <inkml:trace contextRef="#ctx0" brushRef="#br0" timeOffset="48161">12294 3650 26,'0'0'18,"-16"6"1,16-6-1,-15 3-2,15-3-2,-9 4-2,9-4 0,0 0-2,0 0-1,0 0-2,9 7 0,7-4 1,2-5-3,10 6 1,5-6-2,6 1 0,4-1-1,5-2 0,0 2-1,-1 0-1,-2-2 0,-5 1 0,-4-1-1,-6 1 0,-7 0 0,-4 2-1,-6 1 0,-5-1-2,-8 1-1,9-1-1,-9 1-3,0 0-5,0 0-8,0 0-7,0 0-3,0 0-1,0 0 3</inkml:trace>
  <inkml:trace contextRef="#ctx0" brushRef="#br0" timeOffset="48568">12682 3481 24,'0'0'21,"-10"1"2,10-1 2,0 0-15,10 14 1,-10-14-1,15 16-4,-2-4 0,0 1 0,6 2-1,0-1 0,3 4-1,-1-2 0,1 1 0,-2-1-1,-2 0 1,-2-2-2,-3 1-1,-5-1 0,-3 1-1,-5-2 1,-6 2-2,-5 2 2,-5 1-2,-4 2 2,-5 1-3,-1 1-1,-2-2-5,2 0-9,0 1-12,0-10 0,6-1-1,-3-10 0</inkml:trace>
  <inkml:trace contextRef="#ctx0" brushRef="#br0" timeOffset="49192">12367 3456 7,'-9'7'19,"1"5"0,-6-3-4,1 7-1,-5-1 1,0 3-4,-3 1-2,1 3-2,0-1 0,1-1-3,2 0 0,2-3-1,2 0-1,3-3 1,5-1-1,5-13 2,-8 18-1,8-18 1,4 17-1,-4-17 1,10 18 0,-2-6 0,3 2 1,1 0-2,4 2 1,1 1-1,2 0 0,1 0 0,3-1-1,-3-1-1,2-2-1,-2 0-4,-4-6-7,-1-4-21,0 2 1,-5-7-2,3-1 2</inkml:trace>
  <inkml:trace contextRef="#ctx0" brushRef="#br0" timeOffset="50349">14244 3470 7,'0'0'20,"16"-4"1,-16 4-6,9-4-1,-9 4 0,0 0-5,-10 1-1,0 3-1,-3 2-2,-6 2 0,-2 5-1,-9 1 1,-4 4 2,-6 1 0,-3 4-1,-4 1 0,2 1 1,-3-2-1,5 0-3,4-4 0,6-1-1,7-3-1,5-2-2,8-5-1,2-2-4,11-6-6,0 0-8,9 6-11,9-7 1,1-8 0,8 2 1</inkml:trace>
  <inkml:trace contextRef="#ctx0" brushRef="#br0" timeOffset="50817">14234 3542 1,'0'0'20,"0"0"0,0 0 2,0 0-7,14 1-2,-14-1 0,9-1-4,-9 1 0,16 5-2,-5 2 1,-1 0-1,7 5-1,1 2 0,9 5 1,1-2-3,7 3 2,4-1-2,5 1-2,2-3 1,3 2-2,-2-6 0,-4-2-1,-3-1 1,-4-2-2,-8-1-2,-8-5-2,-6 3-6,-14-5-6,0 0-13,0 0 0,-23-3-1,4 5 1</inkml:trace>
  <inkml:trace contextRef="#ctx0" brushRef="#br0" timeOffset="51553">13778 3826 12,'-8'-10'19,"8"10"-2,0 0-1,-5-11 1,5 11-1,0 0-2,0 0-2,0 0-2,0 0-1,0 0-1,4 26-1,-5-5-1,5 11 1,-3 6-3,4 10 1,-3 4-2,1 6 0,0 1-1,0 1 0,3-3-1,-3-3 0,2-4-1,-2-5 1,1-4-1,0-5 0,-1-5 0,-1-6 0,-1-2 0,0-6 0,0-4 0,-1-3 1,0-10-1,0 11 1,0-11 0,0 0 0,0 0 0,0 0 1,0 0-1,0 0 0,0 0 0,11 3 0,-11-3 1,16 4-1,-4 1 0,5 3 0,5 2 1,8 5-1,5 2 1,4 4-1,5 1 0,3 1 1,0-1-2,-1 0 1,-4-4-1,-5-3 0,-5-2-2,-7-6-1,-2 1-5,-9-9-10,0-3-17,2-3 1,-4-9-1,5-2 0</inkml:trace>
  <inkml:trace contextRef="#ctx0" brushRef="#br0" timeOffset="52230">14801 3867 13,'-1'-13'21,"1"13"2,0 0-2,0 0-4,-11 13 0,8 1-2,1 11-3,-4 5-1,6 12 0,-3 4-2,5 6-1,0 4-2,5 3-1,-2-5-1,6-2-2,0-8 1,0-4-2,1-8 1,-1-2-2,-3-8 1,-1-5-1,-3-5 1,-4-12-1,6 15 1,-6-15 0,0 0 0,0 0 0,0 0 0,0 0 0,0 0 0,0 0 0,0 0-1,-13 10 1,4-5-1,-7 5 0,-2 3 0,-9 4 1,-4 6-1,-6 5 1,-6 3-1,-3-1 1,-2 2 0,0-3-1,1-1-1,2-6-2,6-2-4,4-10-7,11-5-20,8-4 0,7-10-1,8-6 0</inkml:trace>
  <inkml:trace contextRef="#ctx0" brushRef="#br0" timeOffset="53952">14069 3173 7,'0'0'12,"0"0"0,0 0-1,0 0-2,0 0 0,0 0-1,8-9 0,-8 9 1,0 0-2,0 0 0,0 0 0,9-5-2,-9 5 1,0 0-1,0 0 0,0 0-1,9-4-1,-9 4 0,0 0-1,0 0 0,0 0-1,0 0-1,0 0 1,0 0-1,0 0 0,0 0 0,0 0 0,0 0 1,0 0-1,0 0 1,0 0-1,0 0 1,0 0-1,0 0 1,9 1 0,-9-1 0,0 0 1,0 0 0,0 0 0,0 0 0,0 0 1,0 0-1,0 0 1,0 0 0,0 0 1,0 0-2,0 0 1,0 0-1,0 0-1,0 0 1,0 0-1,0 0 0,0 0 0,0 0-1,0 0 0,2 11 1,-1-1 0,1 7-1,1 5 2,2 6-1,0 6 0,1 4 1,0 3-1,0 0 0,-1-3 0,-1-3 0,0-3-1,-1-6 0,0-8 0,-1-4-2,0-2-1,-2-12-5,0 0-11,0 0-13,0 0 0,6-15-1,-4-5 1</inkml:trace>
  <inkml:trace contextRef="#ctx0" brushRef="#br0" timeOffset="55614">14068 2813 4,'0'0'10,"0"0"0,0 0 1,0 0 0,0 0 0,4-12-1,-4 12-1,0 0 1,0 0-2,0 0-1,0 0-2,0 0-1,-4-10 0,4 10 0,0 0-1,0 0 0,-9-5-1,9 5-1,0 0 1,-11-3 0,11 3-1,-9-1 0,9 1 0,-9 1 0,9-1-1,-9 2 1,9-2 0,-10 5 0,10-5 0,-10 8 0,10-8 0,-13 10 1,13-10-1,-11 14 0,11-14 1,-11 16-1,11-16 0,-8 17 0,8-17 1,-5 20-1,3-9 0,1-1 1,1 2-1,2 1 1,0-1-1,2 1 0,1 0 1,2 1-1,2-2 1,2-2-1,0-2 2,2 1-2,2-7 0,1-1 0,-1-2-1,1-4 1,-1-1 0,0-2-1,-1-2 1,-1-1-1,-3 0 1,-2 0 0,0-2-1,-2 2 1,-2-1-1,0 0 0,-3 1 1,-1-1-1,-2 0 0,-1 2 0,-3-1 1,6 11-2,-17-17 1,5 8 1,-3 4-1,0-1 0,-3 3-1,1 1 1,0 2-2,0 0-1,4 5-4,0-5-6,13 0-12,-9 6-5,9-6-1,0 0 2</inkml:trace>
  <inkml:trace contextRef="#ctx0" brushRef="#br0" timeOffset="56208">14025 2539 26,'0'0'24,"0"0"-6,0 0 3,0 0-2,0 0-2,0 0-2,0 0-2,0 0-3,12-5-1,-1 3-3,2-5 0,5 1-2,1-1-1,1 1-1,1-1 0,0 2-1,-3 2-2,-3-2-1,0 4-5,-15 1-5,17-3-13,-17 3-7,11 1 0,-11-1-1,0 0 1</inkml:trace>
  <inkml:trace contextRef="#ctx0" brushRef="#br0" timeOffset="58245">14413 3511 11,'-8'-16'13,"8"16"0,0 0 0,0 0-1,-6-13 0,6 13-1,0 0-1,0 0-2,-4-11 0,4 11-1,0 0-1,0 0-1,0 0 0,-10-9-1,10 9 0,0 0-1,0 0 1,0 0-1,0 0 1,0 0-1,0 0 0,0 0 0,0 0-1,0 0 2,0 0-2,0 0-1,0 0 1,9 9 0,-9-9 0,16 9 0,-4-5 0,-1 0 0,5 0 0,-1 0 0,2 1 0,0-2-1,-1 2 0,-1-2 0,-2 2 0,-1-1-1,-1 0 1,-2 1-1,1 1 0,-10-6 0,17 10 0,-17-10 0,16 11 0,-16-11 0,17 9 0,-17-9 0,14 8 1,-5-4-1,-9-4 0,15 7 0,-15-7 1,13 6-1,-13-6 0,13 3 1,-13-3-1,11 5 0,-11-5 0,11 2 1,-11-2-1,12 2 0,-12-2 0,12 3 0,-12-3 0,10 2 0,-10-2 0,10 2 0,-10-2 1,0 0-1,10 3 0,-10-3 0,0 0 0,0 0 0,0 0 0,0 0 0,0 0 0,0 0 0,9 3 0,-9-3 0,0 0-1,0 0-3,0 0-6,0 0-18,0 0-4,0 0-1,5-10-1</inkml:trace>
  <inkml:trace contextRef="#ctx0" brushRef="#br0" timeOffset="59028">14779 3838 19,'0'0'20,"0"0"1,0 0-8,0 0 3,6-12-4,-6 12-2,12-15-1,-2 2-2,3 2 1,0-5-1,6 1 1,0-3-3,4-2 1,0-4-3,1 2 0,0 0-2,-1 1-1,-3 1 0,0 2 0,-5 1 0,0 6 0,-3 1 0,-2 3 0,-10 7-1,14-10-2,-14 10-4,0 0-9,0 0-13,10-7 0,-10 7 0,0 0 0</inkml:trace>
  <inkml:trace contextRef="#ctx0" brushRef="#br0" timeOffset="59375">15218 3281 34,'0'0'23,"0"0"0,-2 17 1,2-17-17,3 18 1,-2-4-1,2 5-1,-1 0-1,1 3-1,0 0-1,1-1-1,-1-1 0,0-2-2,0-1 0,0-5-4,-1-2-4,-2-10-7,0 0-11,5 12-1,-5-12 1,7-14-1</inkml:trace>
  <inkml:trace contextRef="#ctx0" brushRef="#br0" timeOffset="59661">15397 3184 31,'0'0'25,"0"0"1,3 17 2,-8-1-12,4 0-8,2 7 2,-1 1-2,3 5-1,-1-1-3,4 3 0,0-6-1,2 1-1,-1-4-1,-1-3-3,1-3-3,-4-4-1,3-2-6,-6-10-8,0 0-8,-3 12-3,3-12 3,-11-6 0</inkml:trace>
  <inkml:trace contextRef="#ctx0" brushRef="#br0" timeOffset="59901">15212 3386 54,'0'0'29,"0"0"2,17 3-1,-1-7-20,-1-3-1,4 4 0,-2-4-3,2 1-3,-4-1-2,0 0-3,0 2-6,-5 0-9,-1-2-14,3 5 0,-4-5-1,4 4 1</inkml:trace>
  <inkml:trace contextRef="#ctx0" brushRef="#br0" timeOffset="62014">15078 2148 16,'-11'-5'23,"11"5"0,-9-7 2,9 7-13,9-10-1,3 4-1,7 2-3,3-2-1,8 2-2,5-2 0,6 1-1,2 1-1,3-1 0,-1-1 0,2 3 0,-3-3 0,-2 2 0,-5 1-1,-5-1 0,-5 2 0,-4 1 1,-6-2-1,-4 3-1,-13 0 1,12 0 0,-12 0 0,0 0-1,0 0 0,0 0 0,5 11 0,-5-11 0,0 21 0,0-4 0,0 6 0,1 6 0,1 7 0,1 8 1,1 7-1,1 5 1,1 7 0,2 9 1,0 6-1,1 6 1,-2 3 1,1 5-2,-2 4 2,3 5-1,-3 2 0,1 0 0,-1 0 0,2 4-1,0-3 0,0 1 0,-1-2 0,-2-1 0,0-7 0,0-3 0,0-8 1,-1-6 0,0-9-1,-1-6 1,0-9-1,-1-7 1,0-4-1,0-7 0,0-6-1,-1-3 0,0-5 0,-1-3 1,0-4-1,-1-3 0,1-12 0,-1 15 0,1-15 0,0 0 1,-3 13-1,3-13 0,0 0 0,0 0 0,0 0 0,0 0 1,-4 10-1,4-10 0,0 0 0,0 0 0,0 0 1,0 0-1,0 0 0,0 0 0,0 0 0,0 0 1,0 0-1,0 0 0,0 0 0,0 0 1,0 0-1,0 0 1,0 0 0,-11 8 0,11-8 0,-15 8 1,4-2-1,-7 0 0,-3 0 0,-5 1 0,-6 0 0,-6 1 0,-6 0 0,-6 0-1,-3 2-2,2-4-4,5 3-14,2-2-17,6-7 2,13-6-1,11-10-1</inkml:trace>
  <inkml:trace contextRef="#ctx0" brushRef="#br0" timeOffset="80328">10340 8164 25,'0'0'20,"-14"6"0,14-6 2,-11 3-1,11-3-3,0 0-1,0 0-2,0 0-2,0 0-3,11-3-2,-1-1-3,5 2-3,2 0-1,3-2-1,1 2 0,0-2-2,-1 3-1,-3-1-3,-2 1-4,-3-2-7,-3 0-6,-1 5-7,-8-2-1,9-2 3,-9 2 1</inkml:trace>
  <inkml:trace contextRef="#ctx0" brushRef="#br0" timeOffset="80543">10325 8246 53,'-19'11'29,"8"5"2,1-9 1,10-7-13,0 0-4,12 8-5,7-6-2,0-3-4,6 1-3,2 1-3,1-3-5,2-1-15,1 6-10,-6-8 1,2 5-1,-8-10 1</inkml:trace>
  <inkml:trace contextRef="#ctx0" brushRef="#br0" timeOffset="100444">8468 15298 22,'0'0'22,"0"0"2,0 0-3,0 0-5,0 0-3,0 0-1,0 0-2,0 0 1,0 0-3,0 0 0,0 0 0,0 0-2,0 0-1,18 3 0,-3-3-1,6 1-1,4-2-1,8 2 1,4-3-1,5 0-1,4 0 1,1 0-1,1-2 0,0 1-1,-1-1 0,-4 0 1,-4 0-1,-5 1-1,-5 0 1,-6 0-2,-5 2-2,-7-3-3,-2 4-6,-9 0-13,0 0-7,0 0-1,-18-2 1,7 5 1</inkml:trace>
  <inkml:trace contextRef="#ctx0" brushRef="#br0" timeOffset="100791">8514 15410 26,'-19'0'24,"8"5"3,-1-4-3,3-2-6,9 1-1,0 0-2,0 0-1,0 0-1,13 1-3,4-4-2,9 4-1,6-5-1,11 3-1,8-3-1,7 1-1,3 0 0,4-1-1,1 1 0,-4-2-2,-3 2-2,-8-6-7,-9 4-26,-8-4-3,-15-7 2,-10-6-2</inkml:trace>
  <inkml:trace contextRef="#ctx0" brushRef="#br0" timeOffset="130088">18127 15345 6,'-19'-5'11,"19"5"-1,-17-4-1,17 4-1,-17-4 0,17 4 1,-16-2-1,7 1 1,9 1 0,-16 0 0,16 0 1,-18-1 1,18 1-1,-16 1 0,16-1 0,-13 1-2,13-1 1,-10 1 0,10-1-2,0 0 0,0 0-2,0 0 0,15 2-1,0-3 0,10 1-1,3-2-1,7 1-1,5-4 0,3 2 0,1-3 0,0 0-1,-1-1 0,-4-1 0,-4 0-1,-6-1-2,-4 4 0,-7-4-4,-3 6-4,-15 3-11,0 0-5,0 0-7,-10-8 1,-5 14 0</inkml:trace>
  <inkml:trace contextRef="#ctx0" brushRef="#br0" timeOffset="130285">18073 15427 54,'-21'17'31,"3"-4"1,10-5-2,8 3-10,0-11-5,23 4-4,1-7-4,10 1-3,4-4-4,2-6-7,2-4-26,2-1-1,-5-7 1,-1-2-2</inkml:trace>
</inkml:ink>
</file>

<file path=ppt/ink/ink6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45:47.117"/>
    </inkml:context>
    <inkml:brush xml:id="br0">
      <inkml:brushProperty name="width" value="0.05292" units="cm"/>
      <inkml:brushProperty name="height" value="0.05292" units="cm"/>
      <inkml:brushProperty name="color" value="#7030A0"/>
    </inkml:brush>
  </inkml:definitions>
  <inkml:trace contextRef="#ctx0" brushRef="#br0">5912 6126 10,'0'0'10,"14"-7"2,-14 7 0,12-15 0,-8 1 1,3-1-3,-3-6 0,3-3-3,-2-3-2,1-3-2,-2-5 0,1-4 0,-1-1 0,1-5-2,-1-1 2,-1-6-3,0-3 1,0-3-1,-1-4 2,-1-3-2,0-5 1,-2-3 0,-2 0-1,-1-3 2,-1-1-1,-3-1 0,-2-2-1,-2 0 0,-4-2 0,-4-1 0,-2-3 0,-4 1 0,-5-1 0,-3 0 0,-6 2 0,-4-2 0,-2 1 0,-4 3 0,-3-1 0,-5 1 0,-1 1 1,-2 3-1,-5 0 0,-1 2 0,-3 4 0,-3 1 0,-3 5 0,-1 3 0,-3 1 1,-2 4-1,-2 5 1,-1 4-2,-1 5 2,0 2-1,-2 4 0,-1 1 0,-3 6 0,0 3 0,0 0 0,-1 6 1,0-1-1,-1 7 0,1 3 0,-1 5 0,3 3 0,0 5 0,1 6 0,0 5 0,-1 3 0,3 4-1,1 5 2,2 1-1,4 4 0,2 5 0,2 1 0,5 2 0,3 4 0,4 0 0,5 5-1,2 1 1,2 3 0,4 2 1,3 2-1,4 2 0,1 1 0,4 4 1,0-2 0,4 1 0,1-1-1,2-2 0,2 0-1,2 0 1,2 0 0,1-1 0,4 0-1,1-2 0,2 1 1,3-3-1,1-1 1,0-4 0,3-1 0,0-6 0,-1-3 3,4-2-3,-1-5 2,3-2-1,-2-3 1,5-7-2,-2-3 2,3-2-2,3-12 1,-4 13 0,4-13 0,0 0 0,0 0 0,0 0 0,0 0 0,-9-12 0,9 12-1,-8-16 2,4 5-2,-1-3 2,1-1-2,-2-3 2,1-1-2,-2-5 0,1 1-1,2-2 0,-2 1 0,-1 1 0,1-1 0,-1 3 0,0 3-1,0 1 2,0 4 0,0 3 0,7 10-1,-12-14 1,12 14-1,-8-4 0,8 4 1,-8 14-1,4 2 0,0 6 1,-1 5 0,0 4 0,-1 5 0,2 4 1,-1 1-1,2 0 0,2 0 1,0-5-1,4-2 1,1-3 0,3-6 1,2-3 0,5-6 1,2-7 0,4-4 0,4-5-2,3-6 1,3-3-2,2 0 1,0-4-1,-2 0-1,-1 2 0,-4 2-2,-3 2-1,-5 1-5,-1 3-10,-2 5-7,-14-2-2,20 5 2,-20-5 0</inkml:trace>
  <inkml:trace contextRef="#ctx0" brushRef="#br0" timeOffset="1435">1732 5512 6,'-8'-8'10,"8"8"-1,0 0 0,-12-8 0,12 8-1,0 0 1,0 0 0,0 0 0,-9-4 0,9 4-1,0 0 0,0 0-2,0 0-1,0 0-1,10-7-2,-10 7-1,12-5 0,-12 5-1,17-5 1,-6 2-1,3 1 0,3 0 0,1 0 1,3 1-1,0 2 0,3-1 0,-2 3 1,0-1-1,-1 3 0,-1 1 0,-2 1 0,-2 2 0,-2 1 0,-2 2 1,-3 4-1,-2 1 1,-2 0-1,-2 4 2,-2-1-1,0 0-1,-2 0 1,0-2-1,-1-2 1,1-1-1,-2-2 1,3-13-2,-4 18 2,4-18 0,-5 12-1,5-12 1,0 0 0,0 0 0,0 0-2,-8 8-1,8-8-1,0 0-2,0 0-1,-5-14-2,5 14-2,-4-11 0,4 11-2,-8-12 2,8 12 0,-15-8 2,5 4 0,0 4 2,-3-1 1,1 2 2,-1-1 0,2 1 2,2 0 3,0-1 2,9 0 2,-11 0 1,11 0 0,0 0 0,0 0 1,0 0-1,10-3-1,-10 3-1,15 2-2,-6 3 0,1 1 1,1 1-1,-2 2 1,2 2-1,0-1 1,-2 1-1,-1-3 1,1 0 1,-9-8-1,13 9 1,-13-9 1,12 3-1,-12-3 1,12-7-1,-12 7-2,16-12 0,-8 4-1,3 0-1,0-3 0,0 0-1,2 0 0,1-1 0,-2 3-3,2-2-9,-3 0-15,4 5 1,-6-6-2,4 4 0</inkml:trace>
  <inkml:trace contextRef="#ctx0" brushRef="#br0" timeOffset="21857.7277">17733 10782 25,'4'14'21,"-4"-14"1,0 0 1,11 1-4,-3-2-8,4-1 1,2-2-1,2 2-3,2-2-1,1 1-2,1-2-2,0 2 0,-2-1-2,0 1-2,-2 0-4,0 1-2,-2-3-8,3 7-10,-7-9-2,4 5-1,-14 2 2</inkml:trace>
  <inkml:trace contextRef="#ctx0" brushRef="#br0" timeOffset="22076.7496">17843 10874 44,'-8'21'24,"-1"-7"4,11 2 1,1-6-14,8-5-4,5 1-2,4-5-1,2-2-3,4-2-10,-1 1-14,-3-9-9,4 4-1,-9-10 1,1 4-1</inkml:trace>
</inkml:ink>
</file>

<file path=ppt/ink/ink6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47:06.331"/>
    </inkml:context>
    <inkml:brush xml:id="br0">
      <inkml:brushProperty name="width" value="0.05292" units="cm"/>
      <inkml:brushProperty name="height" value="0.05292" units="cm"/>
      <inkml:brushProperty name="color" value="#7030A0"/>
    </inkml:brush>
  </inkml:definitions>
  <inkml:trace contextRef="#ctx0" brushRef="#br0">19379 5766 14,'-17'-5'19,"17"5"1,-17-3-8,17 3-1,-10-3 0,10 3 0,0 0 0,0 0-1,0 0-2,11-10-2,1 7 0,5-3-1,5 1 0,9-3-2,8 2 1,7 0-1,8 2 0,9-2-1,6 2 1,5 2 0,5 0-2,-1 1-1,2 1 1,1-2-1,-2 2 0,-5-1-1,-4 0-2,-7-1 0,-7-4-2,-2 1-3,-11-4-2,-6 3-5,-8-3-6,-11-3-9,-2 5 2,-12-5 2</inkml:trace>
  <inkml:trace contextRef="#ctx0" brushRef="#br0" timeOffset="272.0272">19630 6036 44,'6'26'27,"9"-11"2,24-2-1,15-2-19,13-2-3,10-1-2,9-4-5,4-2-2,1-2-4,-1-5-4,-5-3-6,-3 2-11,-14-9 1,-5 4 1,-18-10 2</inkml:trace>
  <inkml:trace contextRef="#ctx0" brushRef="#br0" timeOffset="12335.2334">17127 7645 41,'7'-12'21,"-10"-3"2,3 3-6,-4-6-11,-2 0 1,-1-2 0,-3 1 0,-3-1-2,-3 2 1,-3 4-1,-3 1 0,-2 6 1,-4 6 0,-1 10 0,-5 7 2,2 12-2,-3 6 0,6 11-1,5 1-1,6 7 0,10-1-2,8-1-1,11-7 0,10-6-1,10-6-2,6-11-1,8-6-4,0-11-3,3-5-6,-1-8-7,-3-9-8,1-3-1,-4-11 2,1 3 3</inkml:trace>
  <inkml:trace contextRef="#ctx0" brushRef="#br0" timeOffset="12575.2574">17410 7564 43,'1'38'26,"-7"2"3,5 13-1,-6 2-8,3 4-11,1 3-3,-2 1-5,1-6-3,1-4-2,0-9-2,5-9-3,1-8 0,4-13-4,3-5-7,0-15-5,8 1 3,-4-16 0,9 2 2</inkml:trace>
  <inkml:trace contextRef="#ctx0" brushRef="#br0" timeOffset="12810.2809">17653 7741 45,'0'21'27,"-1"9"2,-8 1-1,1 12-9,0 5-7,-2 4-2,2 0-4,-1-2-3,2-5-4,1-6-2,2-8-5,6-6-3,1-11-6,-3-14-5,14 10-6,-14-10 1,16-16 1,-10-6 2</inkml:trace>
  <inkml:trace contextRef="#ctx0" brushRef="#br0" timeOffset="13049.3048">17469 8011 54,'-22'0'26,"10"9"2,0-7 1,12-2-13,0 0-6,11 8-2,5-8-3,3-4-2,3 0-2,3-5-1,1-5-3,3 2-2,-1-5-4,-2 2-2,-2 1-4,-1-1-5,0 8-6,-6-5-2,3 13 3,-9-4 2</inkml:trace>
  <inkml:trace contextRef="#ctx0" brushRef="#br0" timeOffset="13515.3514">17739 8081 13,'-6'28'17,"-4"-12"1,7 5 0,-2-8-1,8 0 1,-3-13-3,19 14-2,-2-9 0,7-3-2,5 2-1,2-3-1,2 3-3,-3 2-2,-1 1-2,-4 4-1,-6 2 0,-8 2 0,-6 1-2,-6 2 2,-4-1-1,-3-2 0,-2 2 0,2-4 0,1-2 1,7-11-1,-6 15 0,6-15 0,13 11 1,-2-6 0,4 2 1,0 2 0,2 5-1,-1 3 1,-4 7 0,-4 3 0,-6 4 1,-6 1-2,-6 2 0,-8-3 0,-7-2 0,-7-4-2,-2-7-2,2-2-2,-1-11-1,6-1-3,4-11-1,10-2-3,8-12-2,12-5-5,9-2-3,5-13-4,11 4 2,1-12 2</inkml:trace>
  <inkml:trace contextRef="#ctx0" brushRef="#br0" timeOffset="13808.3807">18454 7984 54,'0'0'25,"0"0"3,-9 11-3,-8 4-10,-3 5-3,-2 7 0,-4 1-2,3 7-2,-1 0-1,8 1-3,4-4 0,8-1-3,5-8 1,6-4-1,6-7-1,4-9-2,7-5-3,0-12-5,3-4-7,2-6-7,-2-7-4,3 1-3,-4-9-1,5 6 3</inkml:trace>
  <inkml:trace contextRef="#ctx0" brushRef="#br0" timeOffset="14012.4011">18675 7926 34,'-1'17'25,"-4"13"3,-6 0-1,2 8-4,-1 4-5,1 0-3,3 5-6,-1-5-1,5-1-4,1-6-1,1-6-4,4-5-2,-1-12-3,-3-12-10,17 2-12,-9-21-2,6-3 0,-1-13 1</inkml:trace>
  <inkml:trace contextRef="#ctx0" brushRef="#br0" timeOffset="14267.4266">18904 7878 68,'-14'34'30,"4"13"0,-8-3 0,5 4-7,-1 5-17,1 0-2,3-3-3,1-4 0,2-9-4,6-4-2,2-9-4,6-6-4,-7-18-2,16 10-8,-2-10-5,-5-10-1,3 3 3,-7-11 1</inkml:trace>
  <inkml:trace contextRef="#ctx0" brushRef="#br0" timeOffset="14514.4513">18704 8270 73,'-20'6'31,"11"3"-1,0-7 1,9-2-16,0 0-7,10-4-1,4-3-2,2-6-3,4-1-2,4-3-1,3-4-1,0 0-2,-1-4-1,3 6-3,-5 1-4,0 5-5,-5 5-7,-5 0-4,2 10-2,-8-2 3,3 12 0</inkml:trace>
  <inkml:trace contextRef="#ctx0" brushRef="#br0" timeOffset="15019.5018">18949 8326 36,'1'11'25,"10"3"3,-2-7-6,9 1-2,2-2-3,3-3-3,4 5-2,-1-2-3,4 5-4,-4-1 0,0 5-1,-7 3-2,-2 4 1,-9 0-2,-4 4 1,-8 0-1,-7 2 1,-8-3-1,-3 2 1,-5-3-1,-3-2 0,-3-2 1,2-4-1,2-3-1,5-4 1,3-2 0,6-5-1,4-2 1,11 0 0,-7-11-1,11 0 1,3-2-1,4-1 0,0-1 0,4-1 0,1 2 0,1 1 0,1 4-1,1 3 1,0 5-1,0 3 1,2 3 0,1 3 0,-1 1 0,1 1 0,0-1 0,0-1-1,0-1-1,-3-5-2,0 2-2,-5-8-2,3 3-7,-5-2-14,-3-7-3,2 3 0,-7-9 0</inkml:trace>
  <inkml:trace contextRef="#ctx0" brushRef="#br0" timeOffset="15884.5883">19407 8266 12,'0'0'19,"-18"3"2,18-3-1,-11 5 1,11-5 0,0 0-4,0 0-1,0 0-2,0 0-1,0 0-2,19 2-2,2-3-2,3-3-2,5 2-1,1-1-1,3-2-1,0 0-2,-3-3-3,0 2-2,-7-7-4,2 4-6,-5-4-10,-2-3-7,5 3 0,-5-7-1,6 7 4</inkml:trace>
  <inkml:trace contextRef="#ctx0" brushRef="#br0" timeOffset="16448.6447">20291 8174 8,'0'0'15,"-4"-12"2,4 12-4,-10-13 0,1 5-1,0 3-1,-3-1-1,1 3-1,-2-1 0,-1 4-1,1 2 1,-2 2-1,3 6 1,-2 7-1,3 6 0,0 3 1,3 8-2,-1 2 0,5 5-2,1 1-1,7-1-1,2-5 0,8-4-1,4-8-1,6-6 0,6-6 0,1-8-2,4-7-3,-3-7-5,4-7-12,-2-1-12,-8-7 1,1 1 0,-7-8 0</inkml:trace>
  <inkml:trace contextRef="#ctx0" brushRef="#br0" timeOffset="18719.8718">20467 8124 32,'0'0'22,"9"-6"0,-9 6 0,0 0-6,-3 17-2,1 1-3,-1 8-3,-1 4-2,1 7-1,-1 2-1,1 2-3,-1 0 1,2-4-3,1-4 0,1-7-3,1-5-1,0-7-4,-1-14-5,7 15-8,-7-15-5,6-11 1,-5-5 1</inkml:trace>
  <inkml:trace contextRef="#ctx0" brushRef="#br0" timeOffset="18990.8989">20568 8191 19,'11'-1'19,"-11"1"3,11 1-4,-11-1-2,8 25-4,-5-5-3,-2 4 0,-1 3-3,0 1-2,0 0-3,-1-4-1,0-4-2,1-3-2,0-5-1,0-12-2,1 15-4,-1-15-6,0 0-6,0 0 1,0 0 1,-9-18 2</inkml:trace>
  <inkml:trace contextRef="#ctx0" brushRef="#br0" timeOffset="19201.92">20469 8393 30,'-19'11'24,"19"-11"1,0 0-4,4 11-4,5-12-5,4-3-3,4-2-2,0-2-5,2-1-3,1-3-3,-3 1-2,1-2-7,0 5-9,-9-8-4,6 11 2,-8-8 0</inkml:trace>
  <inkml:trace contextRef="#ctx0" brushRef="#br0" timeOffset="20426.0424">20170 7879 22,'-8'-22'15,"8"22"1,-3-20 1,3 20-2,-1-15-2,1 15-3,0 0-1,0 0-2,0 0 0,-5 13-2,2 1-1,-1 2-2,0 4-1,0 1 1,-1 0-2,0-3-1,2-3-1,0-4-2,3-11-3,0 0-4,-1 11-7,1-11-7,2-13 1,-2-2 1,0 15 1</inkml:trace>
  <inkml:trace contextRef="#ctx0" brushRef="#br0" timeOffset="21177.1174">20172 7401 14,'-9'-26'18,"9"26"-1,-8-14-5,8 14 0,0 0-2,-12 6 2,12-6-2,-9 24-2,5-4-1,0 3-2,1 3 0,-1 1-2,1-1 0,1-3-1,1-3 0,0-6-1,1-3 1,0-11-1,0 0-1,0 0-1,6-14 0,-4-1 0,-1-2-1,1-3-1,-1-5 0,0 1-1,-2-1 1,-1 2 1,0-3 1,-1 3-1,-1 0 0,0-1 1,-1 2 0,2 3 1,0 0 1,0 2 0,1 2 0,1 1 1,2 1 0,-1 3 1,0 10-1,6-19 1,-6 19-2,11-15 1,-2 9-1,3 1 1,2 2-1,4 1 1,4 4-1,3 3 1,4 5 0,1 6-1,1 5 0,-1 5 0,-2 3 0,-3 3-1,-6 1 1,-7-2 0,-7-1 0,-9-3 0,-8-2 0,-8-5 0,-7-2-1,-4-4-1,-3-1-3,0-4-1,0-2-2,4-2-4,5-1-3,4-4-7,12 3-5,-1-6 3,10 3 0</inkml:trace>
  <inkml:trace contextRef="#ctx0" brushRef="#br0" timeOffset="21914.1911">20860 8382 26,'0'0'15,"0"0"1,-11-1-1,11 1 0,0 0-3,0 0-1,0 0-2,0 0 0,0 0-1,0 0 0,0 0 1,0 0-1,20 7 1,-4-9-2,8 2 0,3-3-2,6 2-1,5-2-1,0 0-2,0 0 1,-3 1-3,-5 0-1,-5-1-5,-3 3-3,-8-1-11,-5-5-10,1 5 0,-10 1-1,12-11 2</inkml:trace>
  <inkml:trace contextRef="#ctx0" brushRef="#br0" timeOffset="22321.2319">21563 8316 21,'9'-12'21,"5"6"1,-10-7-1,-4 13-8,9-19-1,-9 19-3,-5-18 1,-4 11-1,-2 3 0,-3 2-1,-4 7 0,-3 1 1,0 9-1,-2 1-1,4 9-1,-1 2-2,5 5-1,4 2-1,8-1 0,4-3-1,7-2 0,6-8 0,7-3 0,3-8 0,3-8-1,4-7-1,-1-7-2,3-2-4,-5-11-3,1 3-8,-4-6-9,-5-4-6,0 2 0,-7-6 2,1 6 2</inkml:trace>
  <inkml:trace contextRef="#ctx0" brushRef="#br0" timeOffset="22684.2682">21526 7859 29,'4'-24'22,"-4"24"3,8-21 1,-8 21-13,7-13-1,-7 13-2,0 0-2,7 20 0,-5-4-2,-2 5-2,2 5 0,0 1 0,0 3-2,-1-3-1,1-1 0,-1-4-2,0-5-1,0-4-4,-1-13-1,4 15-5,-4-15-8,0 0-8,10 0-1,-8-10 2,7 5 1</inkml:trace>
  <inkml:trace contextRef="#ctx0" brushRef="#br0" timeOffset="22977.2975">21676 7740 30,'0'0'20,"0"0"2,0 0 1,0 0-12,-1 14-2,-2 3-2,-2 0-3,1 5 0,-1 0 0,2 1-2,1-2-1,2-5-1,1-3 1,-1-13-1,4 11 1,-4-11-3,9-1-2,-9 1-3,10-16-7,1 8-8,-6-13-3,7 4 1,-8-13 0</inkml:trace>
  <inkml:trace contextRef="#ctx0" brushRef="#br0" timeOffset="23464.3462">21707 6956 8,'-20'-18'17,"20"18"-3,-19-8-2,9 12 1,-2 1-2,-1 8 1,-2 5-3,0 8 0,-1 7-2,-2 8 1,1 7-2,0 3 0,3 1-3,1-3 1,3-2-1,6-8 0,4-5 1,3-9 1,7-7-1,3-8 0,5-6 0,2-6 1,3-4-1,0-6-2,2-3-1,-3-6 0,-1-2 0,-4-3 0,-3-1 0,-5 0-1,-2 1 0,-7 2-1,-4 2-1,-3 7-2,-6 2-5,0 10-3,-1 3-8,-2 4-8,7 11-2,-2 1 1,11 12 2</inkml:trace>
  <inkml:trace contextRef="#ctx0" brushRef="#br0" timeOffset="23954.3952">21831 8285 26,'0'0'21,"-10"9"3,10-9 3,0 0-11,0 0-3,21 7-3,-6-10 0,7 1-1,0-3-2,4-1-3,1-1-1,1-1-2,-4 1-2,-2-2-4,-3 3-2,-4-2-3,-2 0-8,1 4-7,-14 4-4,18-12 2,-13 2 0</inkml:trace>
  <inkml:trace contextRef="#ctx0" brushRef="#br0" timeOffset="24291.4289">22250 8169 25,'5'-13'23,"6"9"0,-8-6 2,-3 10-10,9-6-2,-9 6-4,4 13 0,-5 2-2,0 7-2,-1 1 0,2 8-1,-3 3 0,2 2-1,-1 0-3,2-1-3,2-3 0,1-7-2,1-1-4,2-8-6,-6-16-13,18 8 0,-9-18 1,7 0 1</inkml:trace>
  <inkml:trace contextRef="#ctx0" brushRef="#br0" timeOffset="24549.4547">22446 8122 29,'0'0'21,"0"0"1,0 0 2,-4 15-11,2 1-3,0 7-3,1 3-2,-1 4 0,2 0-1,2-1-2,1-1-3,2-1 0,1-4-2,0-4-2,-2-4-5,-4-15-8,11 20-7,-11-20 1,0 0 0</inkml:trace>
  <inkml:trace contextRef="#ctx0" brushRef="#br0" timeOffset="24782.478">22266 8366 50,'0'0'27,"0"0"1,9 2 0,3-4-14,7-3-4,4 2-5,4-3-1,2 1-2,2-2 0,-1 0-4,-2 0-1,-3 0-4,-1 0-10,-4 6-10,-8-7-1,3 7-1,-15 1 0</inkml:trace>
  <inkml:trace contextRef="#ctx0" brushRef="#br0" timeOffset="28835.8833">20430 8847 51,'0'0'28,"14"4"1,-5-6-3,4 2-8,1-2-11,0-1-8,-1 0-12,-5-8-13,6 6-2,-11-13-1,5 6 0</inkml:trace>
</inkml:ink>
</file>

<file path=ppt/ink/ink6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48:34.985"/>
    </inkml:context>
    <inkml:brush xml:id="br0">
      <inkml:brushProperty name="width" value="0.05292" units="cm"/>
      <inkml:brushProperty name="height" value="0.05292" units="cm"/>
      <inkml:brushProperty name="color" value="#7030A0"/>
    </inkml:brush>
  </inkml:definitions>
  <inkml:trace contextRef="#ctx0" brushRef="#br0">2499 10152 25,'0'0'21,"11"3"1,-11-3 2,0 0-7,0 0-3,0 0-1,0 0-2,-2-11-1,2 11-2,-16-7-1,5 3-1,-3-1-2,-3 3-2,-2 0 0,-2 1 0,-2 2 0,1 2 0,-3 2 0,3 4-1,-2 5 2,3 5 0,1 2 0,3 7 0,3 2 0,6 7 0,2 1 0,8 4 1,7 0-2,7 0 0,9-2-1,7 0 1,6-7 0,4-2-1,2-8 0,0-3 0,0-5-2,-4-7 0,-5-1-3,-8-7-4,-1 1-9,-5-2-19,-5-7 1,0-1-1,-7-10 1</inkml:trace>
  <inkml:trace contextRef="#ctx0" brushRef="#br0" timeOffset="346.0346">2813 10146 68,'0'0'31,"0"0"-1,0 0 2,0 0-15,10 25-6,-10-1-2,5 13-1,-3 7-2,4 8 0,-2 4-3,3 5 0,1-5-1,-1-2-1,0-7-2,-1-6-1,2-6-2,-3-10-4,4-5-4,-9-20-6,10 12-10,-10-12-6,15-14 1,-5-1 0,-4-14 3</inkml:trace>
  <inkml:trace contextRef="#ctx0" brushRef="#br0" timeOffset="585.0585">3061 10102 60,'0'0'30,"0"0"1,0 0 0,3 28-12,-6-2-6,4 12-2,-3 3-3,4 8-2,-2 1-3,3 2-1,1 0-2,0-5-1,0-2-4,-1-10-4,3-2-10,-1-5-15,-2-12 1,2-2-1,-5-14 3</inkml:trace>
  <inkml:trace contextRef="#ctx0" brushRef="#br0" timeOffset="828.0828">2937 10474 97,'-13'2'34,"13"-2"2,-11 1-1,11-1-20,1-10-9,-1 10-3,20-14-2,-8 5-1,5-2-3,2 4-5,1-5-7,2 5-14,3 4-6,-5-1 1,5 6-1,-4-2 2</inkml:trace>
  <inkml:trace contextRef="#ctx0" brushRef="#br0" timeOffset="1962.1962">3303 10660 13,'0'0'19,"0"0"1,0 0-1,0 0-3,0 0-1,0 0 1,0 0-1,0 0-2,0 0-2,0 0-1,0 0-1,0 0-2,9-12-2,-9 12-1,11-8-1,-11 8-1,14-8 1,-5 3 0,3 1-1,1 1 0,1 1 0,2-1-1,0 3 0,1 0 0,-2 4 0,1 0 0,-3 3-1,-1 2 1,-2 1 0,-1 1-1,-2 1 1,-2 1-1,-1 0 0,-2 1 1,-2 1-1,-3 0 0,-2 1 1,-2-1-1,-4 0 1,-1-2 0,-1 0-1,-3-3 0,0 0 1,2-2-2,1-2 1,3-2 0,1 0 0,9-4 0,-12 3 0,12-3 1,0 0-1,0 0 1,0 0 0,0 0 0,9-13-1,-9 13 0,14-3 0,-5 3-1,0 2 0,1 5 0,0 3 1,1 2-1,1 4 0,-2 1 1,2 4 0,-1 0 1,-1 0-1,-3 0 1,-1-1 0,-3-3 0,-3 0 0,-4-2 0,-3-1 0,-4-2 0,-3-2 0,-1-1 0,-4-2-1,0-1 0,-2-2 0,2-3-1,0-3-2,4-2-2,-3-8-8,6-3-16,4-1-7,0-7 1,6-2-1</inkml:trace>
  <inkml:trace contextRef="#ctx0" brushRef="#br0" timeOffset="2473.2473">4064 10350 11,'-15'-8'17,"15"8"1,-16-8 0,16 8-3,-17-8-2,8 4 0,-2 1-1,-1 2 1,2 1-1,-4 1-1,0 5-1,0 1 0,1 8-1,0 1-1,3 7 0,-1 3-2,6 7 0,0 1-1,6 2-1,3 0 0,5-1-1,3-5 0,3-2-1,4-7 0,2-3-1,2-8-2,2-5 0,0-5-2,-2-8-3,2-1-4,-6-11-10,1-5-15,-1 1 0,-5-9 2,1 0-1</inkml:trace>
  <inkml:trace contextRef="#ctx0" brushRef="#br0" timeOffset="2931.2931">4010 9671 50,'0'0'25,"-4"-14"2,4 14-3,0 0-8,0 0-2,0 0-2,-12 13 1,10 7-4,-2 3-2,2 8-1,-1 4-1,2 5-1,-1 0-2,1 1 0,1-5-2,-1-2 1,0-4-1,-2-7-2,1-3-3,-2-7-4,5-1-10,-1-12-14,0 0 1,0 0 0,0 0-1</inkml:trace>
  <inkml:trace contextRef="#ctx0" brushRef="#br0" timeOffset="3250.325">4187 9573 77,'-2'15'30,"1"13"-1,-6 2 0,2 3-20,1 8-2,-2 1-1,1 3-2,1-2-1,2-3 0,-1-6-2,3-5 1,1-5-2,1-8 0,0-5-4,-2-11-4,0 0-6,11 1-12,-8-13-4,4 0 0,-4-11-1</inkml:trace>
  <inkml:trace contextRef="#ctx0" brushRef="#br0" timeOffset="3754.3754">4087 8990 24,'-11'-1'19,"-8"-5"2,10 8 1,-5-2-7,3 4-4,11-4 0,-15 21 0,8-1 0,-1 5-1,5 7-2,-1 7 1,2 3-4,2 2-1,3 1-2,3-3 0,5-5-1,1-6 1,6-5 0,-1-11 0,5-3 0,0-10 0,3-4 0,-1-7 0,-1-4 0,-1-7-1,-3-2 0,0-6 0,-7-1 0,-3-3 1,-4-1-1,-6 1 1,-4 1-1,-4 1 1,-3 5-1,-5 3-1,0 4 0,1 5-2,-2 2-3,5 9-6,-3 3-6,7 7-13,2 12-3,0 3 1,7 15-2</inkml:trace>
  <inkml:trace contextRef="#ctx0" brushRef="#br0" timeOffset="4316.4316">4270 10565 59,'0'0'29,"0"0"-1,0 0-2,0 0-7,17 1-2,-6-4-4,7 5-2,1-4-3,9 5-2,-2-3 0,3 3-2,-1-1-1,1 1-1,-3 0-1,-2 0-1,-2 0 0,-5-2-2,-1 1-3,-7-4-4,5 3-13,-2-2-12,-12 1 0,13-15-1,-8 2 1</inkml:trace>
  <inkml:trace contextRef="#ctx0" brushRef="#br0" timeOffset="4603.4603">4863 10269 90,'-1'16'31,"1"10"1,-4 2-4,-1 5-18,2 11-2,-2 2-1,1 7-1,-2-3-3,3 1-1,0-5-2,0-4-1,2-7-2,-1-9-4,4-5-10,0-6-16,-2-15 1,0 0-1,9-11 1</inkml:trace>
  <inkml:trace contextRef="#ctx0" brushRef="#br0" timeOffset="4864.4864">5044 10260 77,'1'16'33,"1"8"0,-6 4 1,-3 7-6,3 8-20,-4 4-3,2 7-1,-1-3-1,1 2-2,1-4-3,0-6-1,6-5-7,-3-11-8,3-8-16,4-4 0,-5-15 1,9 4-1</inkml:trace>
  <inkml:trace contextRef="#ctx0" brushRef="#br0" timeOffset="5099.5099">4876 10560 94,'0'0'34,"-6"18"0,6-18 0,0 0-13,11 10-16,0-8-3,3 1 0,2-1-2,0 0-2,5 2-7,-3 0-22,-1-7-3,2 1 0,-4-8-1</inkml:trace>
  <inkml:trace contextRef="#ctx0" brushRef="#br0" timeOffset="5872.5872">5896 10705 52,'0'0'25,"0"0"0,0 0-2,0 0-8,8 4-2,2-4-1,-1-4-1,7 4-2,0-3-1,9 4-2,5-4 0,6 5-1,4-4-1,9 4 0,5-4 0,6 1-1,3-1-1,5 0 1,-1-2-1,3 2 0,-2-2-1,-2 3 0,-5-1-1,-6 3 1,-6-1 0,-6 1-1,-8 0 0,-6-1-2,-8 1-1,-7-2-3,-2 4-9,-12-3-15,0 0-6,-3-13 0,-8 2 0,0 2 1</inkml:trace>
  <inkml:trace contextRef="#ctx0" brushRef="#br0" timeOffset="6187.6187">6761 10477 39,'17'4'25,"-17"-4"3,23 2-1,-7 4-11,2 2-2,8 4-1,-1 2 0,5 6-4,-3 2-2,4 5-1,-5 0-2,0 3 0,-6-1-1,-5 4 0,-9-3 0,-6 1 0,-9-2-1,-8-1-1,-6-2-1,-4-4-2,-2-1-4,-4-8-9,1-5-18,2-2-1,0-12 0,10-2-1</inkml:trace>
  <inkml:trace contextRef="#ctx0" brushRef="#br0" timeOffset="7339.7339">6372 9951 57,'0'0'25,"0"0"2,0 0-3,-10-10-15,10 10-1,-14 1 0,14-1 1,-18 20 0,9 1-1,-2 2 0,4 7-2,0 3 1,6 4-2,1-3-1,5-1-1,6-6 0,6-6-1,5-8 0,5-6 0,2-9-1,4-6 1,1-6-1,-2-3 0,-2-5 0,-3-2-1,-7-2 1,-5 1 0,-6-2 0,-7 2 0,-7 2-1,-5 1 0,-5 4 1,-6 4-1,-2 5 0,-4 6 0,-2 5 0,1 5 0,3 7-2,2 0-1,5 6-4,2-5-5,11 4-11,6-4-13,-1-15 1,23 14-1,-5-18 2</inkml:trace>
  <inkml:trace contextRef="#ctx0" brushRef="#br0" timeOffset="7603.7603">6818 9785 105,'0'0'33,"0"20"2,-3-4 0,-3 7-29,3 9-2,-3 5 0,1 8-1,-4 3-1,-1 4-2,1 0-1,0-6-2,2-1-2,-2-11-6,7-4-4,-2-9-14,4-21-6,4 12 2,-4-12-2,16-20 4</inkml:trace>
  <inkml:trace contextRef="#ctx0" brushRef="#br0" timeOffset="7829.7829">6897 9855 62,'2'-13'32,"-2"13"0,0 0 2,7 20-7,-5 7-16,-4 2-3,3 10-1,-3 3-2,1 3-4,0 1-2,1-5-3,1-1-6,-2-10-12,1-6-13,2-3 2,-2-21-2,4 14 2</inkml:trace>
  <inkml:trace contextRef="#ctx0" brushRef="#br0" timeOffset="8046.8046">6826 10105 95,'0'0'34,"0"0"1,0 0 0,-4 13-19,4-13-11,19-5-3,-4 2-1,0-3-2,4 2-5,-3-6-5,9 2-12,-2-2-12,-3-5 1,0 1-1,-3-7 2</inkml:trace>
  <inkml:trace contextRef="#ctx0" brushRef="#br0" timeOffset="8258.8257">7140 9817 76,'18'2'31,"-1"-9"-1,7 4 0,-1-3-15,5-1-11,2-1-5,1 2-9,-1 5-19,-5-10-1,4 8 0,-6-8-2</inkml:trace>
  <inkml:trace contextRef="#ctx0" brushRef="#br0" timeOffset="15796.5795">2882 11396 44,'0'0'28,"-11"11"4,11-11-3,0 0-8,-11 3-8,11-3 1,0 0-5,0 0-1,11-6-3,-2 5-1,3-4-2,3 2-1,2-3-1,3 1 1,2 1-2,-2-1 0,3 3-1,-3-4-3,0 6-2,-5-5-5,1 5-6,-5 0-9,-11 0-5,17 4-1,-17-4 3,0 0 1</inkml:trace>
  <inkml:trace contextRef="#ctx0" brushRef="#br0" timeOffset="16024.6023">2925 11498 49,'-10'17'30,"0"-9"0,10-8 2,-6 18-11,6-18-7,13 6-3,-1-7-2,5 2-1,0-2-4,2-2-3,1 3-4,-3-2-20,-3-4-12,4 0 2,-6-10-2,4-3 1</inkml:trace>
  <inkml:trace contextRef="#ctx0" brushRef="#br0" timeOffset="19465.9464">8587 10433 18,'0'0'20,"14"-5"1,-14 5 1,0 0-4,5-10-3,-5 10-2,0 0 0,2-14-2,-2 14-2,0-11-1,0 11-1,-2-12-3,2 12-1,-5-14-1,5 14 0,-9-16 0,9 16-1,-11-14 0,11 14 0,-14-11 0,14 11 0,-18-8-1,8 5 1,-2 1 0,0 2-1,-1 0 1,-1 2 0,-1 2-1,2 2 1,-3 1 0,1 2-1,-2 3 1,2 4 1,-2 4-1,3 3 1,-1 5 0,4 4 0,3 0 0,6 5 0,1-2 0,4 0-1,6-5 0,5 0 1,3-5-1,6-5 0,-1-4 0,2-4 0,2-5-1,-1-4 1,-3-2-1,-1-2-1,-2-1-2,-4-4-2,0 2-6,-4 0-16,-1-6-8,2 3 1,-2-7 0,5 3 0</inkml:trace>
  <inkml:trace contextRef="#ctx0" brushRef="#br0" timeOffset="20841.0839">8916 10363 9,'9'-9'10,"-9"9"2,0 0 0,-2-11-1,2 11 1,0 0-1,0 0 0,-2-13 0,2 13-1,0 0 0,0 0 1,-1-11-1,1 11-1,0 0-1,0 0-1,0 0 0,0 0-2,0 0-1,0 0-1,0 0-1,-3 15 1,5 1-1,-2 8 2,1 4-1,-1 5 0,2 6 1,-1 2-1,0 1 0,-2-2-2,1-4 1,-2-5-2,1-3 1,-1-6-1,0-4 0,0-5-1,2-13-2,-3 15-3,3-15-7,0 0-11,0 0-8,4-19-1,4 8-1,-4-10 3</inkml:trace>
  <inkml:trace contextRef="#ctx0" brushRef="#br0" timeOffset="21178.1175">9043 10319 17,'0'0'22,"5"-14"1,-5 14 1,0 0-6,0 0 0,0 0-2,0 0-1,7 18-2,-11 5-2,3 7-2,-4 6-3,3 7 0,0 3-3,0 1 0,-1-4-2,2-2-1,1-6-1,0-6-2,2-5-2,-3-9-3,4-1-7,-3-3-11,0-11-6,0 0 0,0 0 2,0 0 0</inkml:trace>
  <inkml:trace contextRef="#ctx0" brushRef="#br0" timeOffset="21421.1419">8936 10626 55,'-9'3'32,"9"-3"-1,0 0 1,0 0-7,0 0-14,10-3-4,3-2-2,1-1-2,2-2-5,3 3-5,-3-2-10,1-1-15,2 6 1,-5-6-2,2 5 1</inkml:trace>
  <inkml:trace contextRef="#ctx0" brushRef="#br0" timeOffset="21909.1907">9169 10776 64,'23'17'30,"-11"-16"2,6 0-5,4 4-13,-4-4-1,4 8-3,-5 3 0,3 8-3,-5 1-3,1 6-2,-5 1-1,-4 3 0,-2 1-1,-4-1 0,-4-3 0,-3-5 0,-4 0 0,-3-6 0,-3-2 0,-2-3 0,-2-5 0,0 0 1,0-2-1,1-3 0,4-3 1,1-1 0,2-4-1,12 6 1,-12-14 0,11 3-1,2 1 1,-1 10 0,12-18-1,0 12 1,4 3-1,2 3 1,3 1-1,5 2 0,1 2 0,-1-1-2,2 1-2,-5-3-4,3-1-17,-2-2-10,-5-9 0,-1 1 0,-6-11 1</inkml:trace>
  <inkml:trace contextRef="#ctx0" brushRef="#br0" timeOffset="22729.2727">8375 10019 86,'0'0'34,"0"0"1,11-17-5,-11 17-14,9-14-5,-9 14-2,6-12-4,-6 12-1,5-11-3,-5 11-1,0 0-1,1-12-3,-1 12-5,0 0-10,0 0-16,12-11 0,-12 11 0,15-10 0</inkml:trace>
  <inkml:trace contextRef="#ctx0" brushRef="#br0" timeOffset="22939.2937">8518 9911 88,'1'14'34,"-1"-14"0,0 0 1,0 0-15,0 0-15,0 0-3,0 0-4,7-15-9,-7 15-22,6-10-2,-1-1 1,4 1-1</inkml:trace>
  <inkml:trace contextRef="#ctx0" brushRef="#br0" timeOffset="23765.3763">9507 10482 17,'-9'-1'21,"9"1"2,0 0-3,-9 1 1,9-1-3,0 0-1,-11 0-3,11 0-2,0 0-1,0 0-2,0 0-2,0 0-1,0 0-1,0 0 0,18 4 0,-5-7 0,9 3 0,1-2-1,7 2-1,3-2 0,3 2 0,0-3-1,0 4-1,-2-1 0,-3 2 0,-5-1 0,-7 0-1,-4 0 0,-5-1-1,-10 0 0,8 3-1,-8-3-1,0 0-3,0 0-7,0 0-8,0 0-13,0 0-1,0 0 0,14-6 0</inkml:trace>
  <inkml:trace contextRef="#ctx0" brushRef="#br0" timeOffset="24150.4148">10338 10372 16,'19'2'19,"-19"-2"2,14-14-4,-14 14-1,-5-11 1,-3 5-1,-3 3-3,-3 3-2,-2-1 0,-3 6 0,-3 0-1,2 7-1,-3-1-1,4 8-1,-3-1-1,6 5 0,0 1-1,7 5 0,4-3-1,7 4 0,2-6-1,9 2 0,6-5 0,4-4-1,2-5 0,4-4-2,2-4 0,-1-6-2,2-2-1,-4-8-5,2 4-9,-6-5-19,-2-8-1,-2 1 0,-5-7 1</inkml:trace>
  <inkml:trace contextRef="#ctx0" brushRef="#br0" timeOffset="24705.4703">10334 9790 43,'-10'-13'28,"10"13"1,0 0 1,0 0-8,0 0-8,-6-10 0,6 10-4,-1 10-1,3 3-2,-2 2-2,3 6-1,-1 4 0,1 4-1,-2 0-1,2 1-1,-1-2 0,-1-1-1,-1-3 0,0-5 0,-1-2-3,-2-6-3,3 1-5,0-12-7,0 0-11,-1 11-5,1-11 0,0 0 0,4-18 3</inkml:trace>
  <inkml:trace contextRef="#ctx0" brushRef="#br0" timeOffset="25383.5381">10494 9683 34,'0'0'24,"0"0"0,0 0-2,0 0-2,0 0-4,0 0-2,0 0-2,1 11-1,-1 4-2,-3 4-2,3 7-1,-3 3-2,2 5 1,-2 1-2,2 1-1,-1-3-1,1-2 0,0-5-1,0-3 0,0-5-1,-1-5-2,2-3-3,0-10-4,0 0-10,0 0-13,0 0 0,4-10 0,-5-10 2</inkml:trace>
  <inkml:trace contextRef="#ctx0" brushRef="#br0" timeOffset="25887.5885">10427 9310 30,'-12'-17'23,"12"17"1,-15-20 0,15 20-8,-13-6-2,13 6-1,-13 15-1,5-2-2,5 9-1,-1-1-3,4 6-1,0-1-1,4-1-1,1-2 1,4-2-2,1-7 2,2-3-2,0-5 1,4-4 0,-1-5-1,4-4 0,-2-5-1,3-4 0,-2-4-2,1-4 2,-2-4-1,-2-4 0,-5-2 0,-3 0 1,-5 3-1,-3-1 0,-5 4 0,-3 4 0,-5 4 0,-2 6 0,-2 5 0,-1 4-1,1 6-1,0 4-2,4 8-4,-1-1-7,6 8-19,7 8 1,0 0 0,9 7-1</inkml:trace>
  <inkml:trace contextRef="#ctx0" brushRef="#br0" timeOffset="26374.6371">10707 10463 41,'0'0'28,"0"0"3,-4 14-1,4-14-10,0 0-4,15 3 0,-5-6-3,9 2-4,0-2-2,6 2-3,1-3-1,0 3-1,-1 1-1,-1-1-2,-3 4-5,-7-3-6,0 3-14,-2 1-9,-12-4 2,13 3-2,-13-3 2</inkml:trace>
  <inkml:trace contextRef="#ctx0" brushRef="#br0" timeOffset="26670.6668">11148 10319 65,'0'0'30,"9"9"1,-11 2-2,0 5-13,5 8-3,-3 3-1,4 8-3,-4 3-4,4 1 0,-2-1-3,1-2-1,0-3-1,-1-8-3,1 0-3,-3-11-9,0-14-19,3 10 1,-3-10 0,4-15-1</inkml:trace>
  <inkml:trace contextRef="#ctx0" brushRef="#br0" timeOffset="26918.6916">11345 10288 68,'9'5'33,"-9"-5"-2,1 22 2,-6-3-12,2 3-12,2 8-2,-2 4-2,-1 5-1,2 2-2,-2 0-2,3-1-3,-1-5-4,4-1-8,-2-3-17,-4-12-1,8-2 0,-4-17 0</inkml:trace>
  <inkml:trace contextRef="#ctx0" brushRef="#br0" timeOffset="27121.7119">11235 10566 77,'0'0'34,"0"0"-1,0 0 1,17 0-8,-3-3-21,6-1-4,3 2-4,-2-4-10,4-2-20,2 4 0,-4-5 0,3 2-1</inkml:trace>
  <inkml:trace contextRef="#ctx0" brushRef="#br0" timeOffset="28157.8154">8198 9358 58,'0'0'28,"1"-13"-3,-1 13-2,-13-14-9,-2 7-4,-3 4-2,-6-1-1,-1 3-3,-2 0 0,-1 2-2,2-1 0,2 2-1,3 1 0,5-1 0,3 0 0,4 2 0,9-4-1,-9 9 1,9-9-1,0 19 1,2-4-1,2 6 0,0 8 1,2 9-1,0 8 1,0 13-1,-1 11 0,0 9 1,-3 11-1,-1 7 1,-2 1-1,1 5 0,-1 1 0,-1-2 0,1-4 0,0-3 0,1-3 0,0-6 0,1-4-1,2-7 2,0-9-1,1-6 1,2-10 0,3-6 2,1-10 0,1-3 0,3-8 0,2-3 1,1-5-1,4-3 0,1-3-2,3-2 1,2-3-3,4-4-1,-1 1-3,-1-7-7,5-1-20,3 2-4,-1-5 2,5 0-2</inkml:trace>
  <inkml:trace contextRef="#ctx0" brushRef="#br0" timeOffset="28917.8915">11981 10403 60,'0'0'31,"-10"7"-2,10-7 0,0 0-7,0 0-4,20 0-3,-7-3-4,12 5-3,3-2-1,8 3-2,5-1-1,6 3-1,-1-1-1,3 0 0,0 1-1,-4 0 0,-4-2-1,-5-1 0,-7 1 0,-5-2-1,-6 0-2,-6-2-2,-3 4-3,-9-3-7,0 0-8,0 0-12,0 0-1,-13-9 1,13 9-1</inkml:trace>
  <inkml:trace contextRef="#ctx0" brushRef="#br0" timeOffset="29255.9253">12441 10320 70,'0'0'31,"0"0"0,0 0-1,0 0-14,9-2-3,3 6-2,-2-1-2,8 6-2,-1-1-2,6 7-1,-2 2-2,0 4 0,-2 0-1,0 4 0,-5 1 0,-2 0-1,-4-2 1,-4 0-1,-4-5 1,-3 0 0,-7-3-1,-5-2 0,-6-3 0,-5-3 0,-5-1-2,-3-3-2,-1-1-5,-4-6-7,4-2-17,2 0-3,-1-6 0,8-1 1</inkml:trace>
  <inkml:trace contextRef="#ctx0" brushRef="#br0" timeOffset="29654.9652">12268 10238 55,'0'0'24,"0"0"2,-12-6-2,-1 8-13,-2 3-2,-6 2 0,-3 4 0,-5 1-1,2 2-1,-2 1-2,5 1-1,0 0-1,6 2-1,4-1 0,7 2 1,5-1-1,6 0 2,3 0-1,7-1 1,1 1-1,7-1 0,0-1-1,1-2-1,2 0-4,-3-6-3,2 5-9,-2-3-14,-4-5-6,3 2 1,-4-7-1</inkml:trace>
  <inkml:trace contextRef="#ctx0" brushRef="#br0" timeOffset="32024.2021">8881 9848 15,'0'0'18,"0"0"2,-16-15-2,16 15-1,-5-14-5,5 14-3,-1-20 0,3 7-2,2 1-1,2-5-1,4 2-1,4-2-1,3-1 0,4-1 0,4 3 0,5-4 1,4 3-1,5-1 0,6 3 0,1 3-1,5 4 1,0 6-2,0 5 0,0 7 1,0 7-1,-6 8 1,-2 9-1,-6 3 1,-4 5 1,-5 3-1,-4 2 0,-5-1-1,-4-3 1,-4-6-1,-2-4 0,-3-5-1,-2-6 1,-2-6-2,-1-3 0,-1-13-2,0 14-1,0-14-5,0 0-8,0 0-13,0 0 0,0 0 0,2-15 1</inkml:trace>
  <inkml:trace contextRef="#ctx0" brushRef="#br0" timeOffset="32392.2389">9483 10026 21,'-12'6'22,"12"-6"1,0 0 3,14-2-8,-3 1-3,1 2-2,5 5 0,-1 0-3,4 6 1,-3 1-4,3 3-1,-4-1-1,4 1-1,-3-2-1,2-1 0,-3-6-1,-1-2 1,0-6-1,0-4 0,-2-4 0,0-4-1,-4-3 0,0-3-1,-1-1 0,-2-2-2,-1 3-3,-2-2-4,4 5-7,-1 3-14,1-3-3,6 4 1,-1-3-1</inkml:trace>
  <inkml:trace contextRef="#ctx0" brushRef="#br0" timeOffset="33640.3636">10553 9889 22,'9'0'22,"-9"0"-3,9-1 3,-9 1-1,0 0-2,9 6-2,-9-6-3,10 9-2,-10-9-1,14 12-3,-14-12-2,20 10-1,-7-7 0,4-1-1,2-4 0,3-3-1,3-4 0,2-3-1,1-4 0,2-5-1,-1-4 0,0-2-1,-1-3 0,-3-2 0,-3 1 1,-4-2-1,-4 2 0,-6-1 0,-4 3 0,-4 2 0,-4 4-1,-4 3 2,0 2-2,-3 4 1,1 3-1,1 4 1,9 7 0,-14-7-2,14 7 0,0 0-1,0 0-3,0 0-4,0 0-3,0 0-3,0 0-3,11-4 0,-11 4 2,10-2 1,-10 2 3,12-4 4,-12 4 7,0 0 6,11-8 5,-11 8 2,0 0 2,0 0 1,0 0-1,-14-4 0,3 5-2,0 5-1,-7-2-2,0 4-1,-5-1-1,2 4-2,-2 1 0,2-1-1,3 0-1,2-4 0,4 1-1,12-8 0,0 0 0,0 0 0,0 0 1,13-1-1,-1-7 0,2 2 0,1-5-1,1 3 2,-1 0-2,0 1 1,-5 0-1,1 2 1,-11 5 1,17-4-1,-17 4 1,15 8 0,-5 0 0,3 4 0,-1 0 0,5 4-1,1-3 0,2-2 0,1 0-2,0-7-6,3-1-22,-3-7-8,-1-9 1,2-1 0,-2-8-1</inkml:trace>
  <inkml:trace contextRef="#ctx0" brushRef="#br0" timeOffset="34775.4772">13719 10496 33,'-2'-20'23,"2"20"1,-4-11 0,4 11-8,-14-11-2,3 4-3,-2 4 0,-5-2-2,0 7 1,-7-1-2,1 9 0,-5 0 0,4 9-2,-3 2 0,7 6 0,2 2-2,7 4 0,4-2-1,9 2 0,8-3 0,6-2-1,6-4 0,5-5 0,3-5-1,3-3 0,2-5-1,0-5-2,-2-2-1,-3-6-4,1 1-7,-9-5-11,-2-1-11,-2 0 0,-4-4 0,1 2 2</inkml:trace>
  <inkml:trace contextRef="#ctx0" brushRef="#br0" timeOffset="35128.5125">14039 10430 62,'0'0'29,"0"0"1,0 0-1,-4 12-12,6 5-2,-2-1-3,3 11-2,-1 1-2,2 6-2,-1 0-2,0 2-1,0-1 0,0-2-2,0-5-2,-1-5 1,-1-2-3,-1-7-2,1 0-4,-1-14-4,-1 12-15,1-12-7,0 0 3,12-7-3,-9-7 5</inkml:trace>
  <inkml:trace contextRef="#ctx0" brushRef="#br0" timeOffset="35417.5413">14216 10426 87,'0'0'31,"0"0"1,0 0-4,-2 11-15,3 8-3,-4 2-1,4 10-1,-4 3-3,3 5 0,-2 1-3,3 1 0,-1-3-2,2-4 0,1-3-2,-1-8-2,2-2-3,-3-9-5,6-2-12,-7-10-12,0 0 3,0 0-1,0 0 2</inkml:trace>
  <inkml:trace contextRef="#ctx0" brushRef="#br0" timeOffset="35647.5643">14139 10727 69,'-11'0'33,"11"0"0,-9 0 2,9 0-12,0 0-11,13-14-3,0 10-2,0-3-3,5 1-2,2-1-2,0 1-2,5 4-3,-6-4-5,2 7-4,-5-1-8,-3 1-10,0 5-2,-13-6 1,14 15 1</inkml:trace>
  <inkml:trace contextRef="#ctx0" brushRef="#br0" timeOffset="36114.611">14349 10774 52,'0'17'27,"0"-17"4,5 13-3,-5-13-7,13 7-5,-1-1-4,-1-2-4,5 4-3,-1 2 0,0 6-2,-2 1 0,-2 4 0,-5 2-1,0 4 0,-6 0-1,-2 2 0,-5-3 0,-2 0 0,-4-3 0,-2-1 0,-3-2-1,1-5 0,-2-2 1,2-4-1,-1-3 0,3-2 1,2-4-1,3-4 1,10 4-1,-13-11 1,13 11-1,-5-21 1,5 9 0,2-2-1,2 1 1,1 1-1,-5 12 1,17-16-1,-6 12 2,2 4-1,3 2 0,1 3 0,2 1 0,-1 2 0,2 1 0,0 0 0,-1-1-2,-2-2 0,2 1-5,-6-9-7,6-3-21,-1-1-3,-2-7 1,1-1-1</inkml:trace>
  <inkml:trace contextRef="#ctx0" brushRef="#br0" timeOffset="36595.6592">14683 10647 62,'-8'0'30,"8"0"-1,0 0 0,-12-3-9,12 3-2,0 0-3,0 0-2,13-3-4,2 3-2,2-5-1,6 3-2,2-2-1,4 1-1,-1-1-1,0 1 0,-2-1-1,-1 2 0,-5 0-1,-3-1-1,-4 2-1,-3-2-4,0 4-8,-10-1-13,0 0-8,4-11-1,-4 11 2,0 0-1</inkml:trace>
  <inkml:trace contextRef="#ctx0" brushRef="#br0" timeOffset="37001.6997">14688 10748 57,'0'0'30,"-4"12"0,4-12 1,0 0-13,0 0-1,0 0-3,0 0-2,9 8-2,1-6-2,1-4-2,4 2-1,2-2-1,3 1-1,1-3-1,3 2-1,-1-1 0,-1 1 0,-2 0-1,-2 1 0,-2-1-1,-4 0 0,-3 3-2,-9-1-3,12 0-7,-12 0-18,0 0-5,13-7-1,-13 7 2,16-11-1</inkml:trace>
  <inkml:trace contextRef="#ctx0" brushRef="#br0" timeOffset="37588.7585">15447 10536 22,'0'0'20,"-18"-5"1,18 5-2,-21-4-2,10 2-4,-3 0 0,0 2 0,-1 2-2,-3 2-1,2 1-2,-5 0 2,3 6-3,-4-2 1,4 8-2,-3-5 0,4 5 0,1-1-2,4 2 0,1-2 0,4 3 0,4-3-1,5 3 0,2-4 1,7 1-1,0-2-1,7-1 0,1-3 0,6 1 0,-2-4-2,2-1 1,1-1-1,-1-3 0,-2-2-1,-1-1 0,-3 0-2,-3-5-3,0 2-5,-5-5-16,-1-2-10,0 0 1,-2-8 1,3 1-1</inkml:trace>
  <inkml:trace contextRef="#ctx0" brushRef="#br0" timeOffset="38062.8059">15277 10037 59,'0'0'30,"0"0"-1,-10-2 1,10 2-14,0 0-2,1 11-2,2 1-2,-3 4-2,3 6-2,-1 0-1,2 5-1,-1-1-1,0 0-1,-1-1 0,0-3-1,0-6-2,0-4 0,0 0-4,-2-12-4,0 0-12,5 10-13,-5-10 0,3-11 0,-1-3-1</inkml:trace>
  <inkml:trace contextRef="#ctx0" brushRef="#br0" timeOffset="38708.8705">15066 9469 30,'-10'3'23,"-6"-5"2,6 8 3,-5-1-9,4 3-4,3 3-1,-2 5-2,4 4 0,1-1-4,4 6-1,1-3-2,5 3-1,2-2 0,3 0-1,2-4-1,3-3 1,0-2 0,2-2-1,0-4 0,0-1 0,0-5 0,0-2-1,-1-4 0,-1-2 0,-1-2 0,-1-4-1,-1-2 1,-2-2-1,-2-3 1,-3-2-1,-2-2 0,-2-1 0,-2 1-1,-2 0 1,-3 2 0,-4 1-1,-3 2 1,-1 5-1,-3 4 1,1 2-1,-1 4 1,1 0-1,2 4-2,2-1-1,12 0-4,-14 6-4,14-6-9,0 0-14,0 0 2,12 10-1,-3-16 3</inkml:trace>
  <inkml:trace contextRef="#ctx0" brushRef="#br0" timeOffset="39010.9007">15311 9404 78,'0'0'34,"13"9"0,-1-8 2,3-4-17,4 5-9,-2-6-1,3 4-3,-3-3-3,-1 2-2,-2 0-1,-3-2-2,-2 3-2,-9 0-6,13-3-11,-13 3-14,11-7 1,-11 7-1,12-14 0</inkml:trace>
  <inkml:trace contextRef="#ctx0" brushRef="#br0" timeOffset="40890.0886">15682 10592 41,'-5'10'28,"5"-10"3,0 0-2,0 0-7,-1 13-1,1-13-4,15 4-3,-5-5-4,6 2-2,-1-2-2,4 1-2,-1-2-2,0 0-1,-1 2-2,-3-3-2,-1 4-3,-13-1-6,21-7-12,-10 6-12,-11 1 2,21-11-1,-12 1 2</inkml:trace>
  <inkml:trace contextRef="#ctx0" brushRef="#br0" timeOffset="41169.1165">16009 10485 69,'9'-2'29,"-9"2"0,0 0 1,0 0-13,0 0-6,10 17-1,-10-4-1,4 6-1,-4 4-1,4 6-2,-2 0-1,1 2-1,-1 1-3,1-5 0,1-3-3,-1-6-2,3-2-7,-6-16-13,0 0-9,13 8-1,-5-18 1,4-1 0</inkml:trace>
  <inkml:trace contextRef="#ctx0" brushRef="#br0" timeOffset="41417.1412">16201 10480 75,'2'-15'31,"-2"15"0,0 0 0,0 0-14,4 22-4,-4-6-3,5 10-3,-4 1-1,1 7-1,-1-1-2,0 4-1,-2-1-2,0-6-2,2-1-4,-3-9-3,3-1-12,-2-5-14,1-14 1,0 0 0,-10 0 0</inkml:trace>
  <inkml:trace contextRef="#ctx0" brushRef="#br0" timeOffset="41620.1615">16108 10661 105,'0'0'32,"12"0"2,-3-5-4,4-1-23,4 2-3,2-3-2,2-2-3,0 2-6,0-5-10,-2-5-16,4 1 0,-6-7 1,4 0-2</inkml:trace>
  <inkml:trace contextRef="#ctx0" brushRef="#br0" timeOffset="42424.242">16295 9306 50,'0'0'26,"14"-10"2,5 7-1,3-3-14,6-1-4,5 1 1,2 0-1,3 3-2,-2-2-1,2 4-2,-4-1 1,-3 2-1,-5-2-1,-1 4 0,-7-1-1,-2 1 0,-5 0-1,0 4-1,-11-6 0,14 21 0,-7-3 0,-2 5 1,2 6-1,0 12 1,0 8 0,0 9 1,-1 11-1,1 11 1,-2 6-1,3 6 0,-1 6 0,0 0 0,2 3 0,1-2 0,1-2-1,-1-4 1,1-5 0,-1-6 0,-2-5-2,1-7 3,-2-10-2,-2-7 2,-3-9-2,-2-8 2,-3-6-1,-4-6 1,-6-6-1,-2-4 0,-8-5 0,-7-1 0,-5-3 0,-6-1-2,-3 2-1,-6-2-3,3 4-15,-1-2-16,-2-4 0,5 2 0,4-10-1</inkml:trace>
  <inkml:trace contextRef="#ctx0" brushRef="#br0" timeOffset="69012.9005">12191 12254 39,'-8'-9'28,"8"9"3,-4-13 0,4 13-6,-1-11-11,1 11-1,0 0-3,0 0-2,7 19-2,-3 4-1,3 11-2,-2 6-1,1 8 0,0 4-1,-1 0-1,0-1-2,-1-8-2,2-2-6,-3-14-7,4-11-16,2-4-1,-9-12 1,17-9-1</inkml:trace>
  <inkml:trace contextRef="#ctx0" brushRef="#br0" timeOffset="69410.9403">12390 12263 56,'4'-10'32,"-4"10"0,0 24 0,1 0-8,1 10-12,-2 3-4,2 10 0,-2 1-3,2 1-2,0-4-1,0-4 0,-1-8-2,1-7 1,0-8-1,-2-18 0,0 0-1,10 0 1,-3-15-1,0-6 0,3-5 0,0-2 0,2-2 1,-1 3-1,0 2 1,0 9 1,-4 6 0,-7 10 0,13 4 0,-8 10 0,-2 6 0,1 2 0,-1 4-1,0-2-1,0 2-4,-2-8-7,3-2-15,2-2-8,-6-14 2,10 8-2,-10-8 2</inkml:trace>
  <inkml:trace contextRef="#ctx0" brushRef="#br0" timeOffset="69614.9607">12698 12461 81,'1'21'32,"2"8"-1,-4-3 2,-3-1-22,7 4-6,-1-2-3,1-3-3,0-2-6,-1-7-12,-2-15-12,5 13 0,-5-13-1,8-15 0</inkml:trace>
  <inkml:trace contextRef="#ctx0" brushRef="#br0" timeOffset="69803.9797">12723 12261 98,'-9'-3'31,"9"3"-1,0 0-1,0 0-32,8-12-8,4 8-11,3 3-9,-3-2 0,5 4-1,-4-2 3</inkml:trace>
  <inkml:trace contextRef="#ctx0" brushRef="#br0" timeOffset="70268.0261">12974 12322 44,'-2'13'27,"2"-13"2,0 0-1,0 0-12,0 0-3,0 0 0,-13 14-3,10-4-3,-5 1-1,2 3-1,-2-1-1,4 3-1,-2-2 0,5-1-1,1 0-1,3-3 0,3 1 0,2-2 0,2 0 0,3 1 0,0-1 0,1 1 0,-1 0 0,0 0 0,-4 0 0,-9-10 1,13 18-1,-13-18 0,-2 18 0,2-18 0,-20 15-1,6-10-1,-3 0-3,-4-7-6,3 1-12,0-3-14,-4-6 2,5-1-1,-1-5 0</inkml:trace>
  <inkml:trace contextRef="#ctx0" brushRef="#br0" timeOffset="70743.0736">12046 12170 71,'-21'4'32,"7"3"2,2-6-1,12-1-8,0 0-16,0 0-4,22-5-2,0 3-1,8-3-1,8 3-5,2-5-7,10 2-18,2 4-4,2-4 0,4 4 0</inkml:trace>
  <inkml:trace contextRef="#ctx0" brushRef="#br0" timeOffset="71088.1081">13338 12259 67,'4'16'33,"-4"-2"-1,4 5 2,3 3-16,-1 1-5,7 8-2,-3-2-1,5 4-3,-2-5-1,1-3-2,-5-6-1,1-4-1,-10-15 0,9 8-1,-9-8 0,0-21-1,0 4 0,-1-7-2,3-1-2,-2-7-4,8 4-8,-4-2-10,5 4-12,4 4 2,0 2-1,3 8 2</inkml:trace>
  <inkml:trace contextRef="#ctx0" brushRef="#br0" timeOffset="71803.1796">13615 12323 47,'10'15'30,"6"5"2,-3-4 1,4-2-11,2 2-3,-1-7-7,3-1-2,-1-7-4,1-1-2,-2-4-2,0-5 0,-3-1-1,-3-2 0,-2-2 0,-3 1 1,-5-1-1,-1 4 0,-2 10 1,-7-15-1,-2 11 1,-1 5-1,-2 4 1,-2 5-1,-2 3 1,3 5 0,0-1-1,3 3 0,3 1 0,3-1 0,3-1-1,4-5-2,4-1-1,3-9-1,7 1-4,-1-10-3,9 2-4,-3-11-3,8 2-5,-1-5-4,2-3-1,3 2 1,-1-3 4,1 5 5,-4-2 10,-3 3 9,-5 2 9,-4 2 8,-5 4 4,-13 7 4,0 0 0,-9-3-1,-9 9-4,0 9-6,-8-1-3,5 8-3,-3-1-2,6 4-1,3-2-3,7 1 0,5-3-1,7-5-1,5-5 0,5-4 0,4-5-1,2-4 1,1-7-1,0 1 1,-1-3-1,-1-2 0,-4 0 1,-2 2 0,-4 3 0,-9 8 0,11-10-1,-11 10 1,0 0 0,0 0-1,2 11 1,-2-11-1,0 19-1,0-19 0,5 22-3,-5-22-4,12 19-8,-3-11-19,3-8-2,6-2 0,-1-5 0</inkml:trace>
  <inkml:trace contextRef="#ctx0" brushRef="#br0" timeOffset="72275.2267">14524 12333 77,'0'0'31,"-21"9"1,9 3 2,-3 4-23,-2-2-3,3 6 0,0-2-1,7 4-2,2-2-1,7 0-2,5-5 0,5-1-1,6-3-1,3-7 0,5-2-1,4-9 0,3-4-1,1-4 0,1-4 0,-2-3 0,0-2 0,-5-4 0,-4-1 2,-5 0 0,-6 0 0,-6 0 1,-6 0 1,-4 1-1,-5 2 2,-1 6 1,-4 4-2,0 8 1,-2 5 0,2 9-1,1 6 0,3 8 0,1 7-1,4 4-1,1 3 1,5 2-1,3 1-1,2-4-1,2 1-3,-1-8-2,4-1-6,-4-11-13,-8-14-11,16 11 2,-16-11 0,11-11 2</inkml:trace>
  <inkml:trace contextRef="#ctx0" brushRef="#br0" timeOffset="72464.2457">14703 12351 79,'-12'-9'35,"12"9"0,-13-10 1,13 10-16,0 0-9,7-11-5,6 6-2,3-1-3,2-1-2,7 0-5,0-3-5,7 4-10,1 0-15,-2-2 1,5 2 0,-3-2 1</inkml:trace>
  <inkml:trace contextRef="#ctx0" brushRef="#br0" timeOffset="72833.2825">15254 12251 50,'-16'4'29,"1"7"2,-6-7 0,2 2-8,1 5-12,-2-2-1,7 6 0,-2-3-2,7 3-3,5-1 0,5 0-2,7-2 0,6-2-2,2-1 1,5-1-1,-1-2 1,2-3-1,-5 1 0,-1-2 0,-7 0 0,-10-2 0,0 0-1,-8 15 1,-12-4 0,-5 2-1,-5 3-1,-4-1-3,0 4-7,-1-6-12,6-2-13,11-1 1,9-10 0,9 0-1</inkml:trace>
  <inkml:trace contextRef="#ctx0" brushRef="#br0" timeOffset="73344.3337">15659 12245 87,'-7'25'33,"-1"-9"1,3 3 1,2 4-24,-1-4-4,5 6 1,0-5-2,5 1-2,3-7-1,4-1 0,1-7-1,1-5-1,1-6 0,-1-3-1,0-5 1,0-3-1,-3-1 0,0-1 0,-2 1 0,-2 2 0,-1 3 0,-7 12 0,10-8 0,-10 8 1,9 14-1,-4 0 1,2 4 0,5 0-1,2 1 1,6-2 0,0-2-1,4-5 1,-1-5-1,1-5 0,-1-5 1,-5-5-1,-3-3 0,-5-2-1,-5-5 1,-3-1-1,-5 0 0,-2-3-2,0 2-3,-6-3-7,8 1-19,1 2-5,3-1 1,4 4 0</inkml:trace>
  <inkml:trace contextRef="#ctx0" brushRef="#br0" timeOffset="73713.3706">16261 12203 91,'0'0'31,"-1"11"3,1-11 0,-4 11-22,6 2-6,-2 1-1,2 4-1,-1 3-2,1 3-1,1 1-3,0-5-5,2 2-13,2-5-15,-7-17 1,12 7 0,-4-19-1</inkml:trace>
  <inkml:trace contextRef="#ctx0" brushRef="#br0" timeOffset="73939.3931">16447 11986 78,'-11'12'35,"3"11"-2,-4 1 3,4 1-9,2 9-23,3 2-1,2 1-3,1 0-2,1-4-7,6 0-9,2-3-17,-1-14 2,4-3-1,0-13 0</inkml:trace>
  <inkml:trace contextRef="#ctx0" brushRef="#br0" timeOffset="74352.4344">16588 12047 81,'-11'5'34,"5"9"-1,-5 4 2,0 3-23,7 8-4,-2 0-1,4 4-1,0-3-4,2-1 0,3-3-1,2-5-2,-2-5 2,1-4 0,-4-12 0,4 13 0,-4-13 0,0 0 0,0 0 1,5-13-1,-5 13 1,2-14-1,-2 14 0,3-13 0,-3 13 0,0 0 0,8-3 0,-8 3-1,14 9 1,-3-2-1,0 1 0,4 0 0,2-1 0,-2-2-1,3-2-3,-4-4-2,4 0-6,-8-6-12,1-3-13,0-2 2,-5-3-2,-1 0 2</inkml:trace>
  <inkml:trace contextRef="#ctx0" brushRef="#br0" timeOffset="74563.4556">16470 12172 90,'-24'3'32,"10"3"3,14-6-1,0 0-20,17-10-8,5 3-1,7 3 1,4-2-4,1-4-4,2 5-7,-7-2-17,-3-4-8,-4 3-1,-9-4 0,-3 2 0</inkml:trace>
  <inkml:trace contextRef="#ctx0" brushRef="#br0" timeOffset="74735.4727">16216 12022 94,'-19'6'32,"10"1"-3,9-7-5,4-16-35,12 13-20,1-6-2,8 2 0,-1-5 1</inkml:trace>
  <inkml:trace contextRef="#ctx0" brushRef="#br0" timeOffset="75682.5674">17428 12198 53,'0'0'25,"-6"-14"2,6 14 0,-10-9-16,0 3-4,-1 2 1,-4 1-1,0 8 1,-3-2-1,2 8-1,0-1-1,4 5 0,0-2-1,8 5 0,0-4-2,7 0 0,3-4 1,5 1 0,2-6-1,2 1 0,1-5 0,1-1 0,0-3 0,-1-2-1,-2-1 1,0-1-1,-3 0 1,-1 2 0,-10 5 0,14-11 0,-14 11-1,0 0 0,8-2 0,-8 2 0,0 0-1,5 16 0,-5-16-1,7 18-1,-1-7-1,-6-11-4,17 18-8,-8-11-16,3-7-6,4 0 1,-1-7 0</inkml:trace>
  <inkml:trace contextRef="#ctx0" brushRef="#br0" timeOffset="76231.6224">17711 12126 89,'0'0'30,"0"0"2,-9 7 0,9-7-22,2 16-5,0-5 1,3 5-1,-3-2 1,4 5-3,-2-2 1,1-1-3,-2-4 1,0-1-1,-3-11 0,3 11 0,-3-11-1,0 0 1,0 0 0,0 0-1,0 0 1,0 0 0,0 0 0,0 0 0,0 0-1,0-10 1,0 10-1,1-17 0,0 7 0,0-2 0,2-2 0,1-1 2,1 1-2,2 0 1,1 2-1,3 1 0,-1 1 0,3 1 0,0 6 0,0-1 0,2 4 0,-1 2-1,-1 4 1,0 2 0,-3 3-1,1 3 1,-3 0 0,-1 2-1,-2 1 0,-2-2 0,-1-1-2,-2-14-1,6 21-4,-6-21-8,0 0-18,11 7-1,-11-7 0,15-7-1</inkml:trace>
  <inkml:trace contextRef="#ctx0" brushRef="#br0" timeOffset="77261.7254">18022 12181 56,'-3'11'32,"3"-11"-2,0 0 3,0 0-7,9 7-13,3-6-3,0-4-2,5-1-3,0-1-1,2-2-1,1-3-1,-2 1 0,-2-3-1,-3 1 0,-5-2 0,-2 1 0,-4 0-1,-4 2-1,-3-1 1,-3 2 0,-5 3 0,-3 1-1,-1 4 1,-2 2 1,-1 4-1,1 2 1,1 4-1,2 0 2,3 5-2,5 1 1,3 1 0,6-1-1,3 1 1,6-2-1,3-1 1,4-2-2,3-4 1,2-3 0,1-2-1,1-4-2,2-3 1,-3-3-2,1 1-1,-3-7 1,-1 3-1,-3-4 0,-3 1 2,-4 0 2,-1 4 0,-9 8 2,8-14 0,-8 14 1,0 0 1,0 0-1,0 0 1,1 19-1,-1-19 0,2 20-1,-1-10 2,4 2-2,-5-12 1,12 14 0,-12-14 0,18 8-1,-8-8 0,2-1 0,-1-4 0,0 1 0,0-3 0,-1-3-1,-2 1 1,-8 9 1,10-16-1,-10 16 1,5-13-1,-5 13 1,0 0-1,0 0 1,0 0-2,0 0-1,0 0 2,4 13-3,-4-13 2,6 17-1,-6-17 0,10 19 0,0-13-1,2-4 0,2 0-1,3-4 0,5-2-1,1-6 0,3-1 0,0-4 1,3-1 0,-2-4 0,0-2 2,-3-4 0,-1-2 1,-6-2 0,-3-4 1,-5-2 1,-7 0 0,-3 2 0,-6-1 1,-4 6 1,-5 2-1,2 7 0,-5 8 0,2 11-1,0 6 0,3 9-1,3 8 0,4 7 0,3 7 0,3 5-1,5 2-2,2-3-1,1 4-3,0-6-4,3-2-9,-4-7-13,-1-7-3,0-4 0,-5-18 0</inkml:trace>
  <inkml:trace contextRef="#ctx0" brushRef="#br0" timeOffset="78262.8255">18630 12116 52,'-3'-14'29,"-3"-7"1,11 5 1,-1-4-7,4 1-10,8 5-4,1 0-2,6 7-2,-1 4-1,6 6-1,-3 4 0,2 6 0,-4 2-2,0 3 1,-7 2-2,-1-1 0,-5-1 0,-4-1-1,-3-5 0,-3-1 1,0-11 0,-7 14 0,7-14 0,-12 2 0,12-2-1,-14-8 1,14 8 0,-10-19-1,7 7 0,2-4 0,2-1 0,3-1-1,2 1 1,4 0 0,2 1 0,4 3-1,3 2 1,1 1-1,4 2 1,-1 2 0,0 2 0,2 0-1,-2 3 1,-3 0 0,-2 1-1,-4 1 1,-3 1-1,-11-2 1,12 13 0,-12-13-1,-7 20 1,-1-6 0,-1 0 0,-1 2 1,-1 1-1,1-2 0,3-1 0,1-2 1,6-12-1,-4 17 1,4-17 0,0 0 0,11 9 0,-11-9 0,17-3-1,-6-1 0,0-3 1,2 0-2,0-2 2,-3 1-2,0 1 1,-1 0 0,-9 7 0,10-7 0,-10 7 0,0 0-1,5 10 1,-5-10 1,3 18-1,2-6 0,3 0 1,2 1 0,0 1-1,6-1 0,3-2 0,2-1-1,2-3 1,2-2-1,1-6 1,1-3 0,0-4 0,-1-5 0,-1-2 0,-3-5 0,-2-3-1,-3-5 1,-5-2 0,-3-2-1,-3-4 1,-7-2-1,-5 0 1,-4 2 0,-2 2 0,-2 6 1,-3 6-1,1 8 0,-4 9 1,5 8-1,0 10 1,2 8-1,3 8 1,4 5-1,3 5 1,5 2-1,6-1-1,2 0 0,8 0-2,1-5-4,9 0-5,-3-7-11,5-5-14,4-2 2,-1-6-1,5 1 1</inkml:trace>
  <inkml:trace contextRef="#ctx0" brushRef="#br0" timeOffset="79480.9472">20163 12081 49,'0'0'26,"-11"-10"3,2 5-5,-2-1-9,-6-2-2,-1 5-1,-7-2 0,1 6-3,-3 1-2,1 7-1,0 0-1,5 5-1,1 2-1,8 3-1,4 0-1,7-2 0,5-2 0,5-2 0,3-5 0,4-1-1,3-5 1,2-6-1,-3-3 1,0-1 0,-3-4-1,-2 1 0,-2 0 0,-4 1 1,-7 10-1,5-16 1,-5 16-1,0 0 1,0 0-1,0 0 1,-1 12 0,3-1 0,3-1-1,1 3 0,3-1 0,1-2 0,3-1 1,3-3-2,1-2 1,2-7 0,-1-4 0,0-2 0,0-5-1,1-2 1,-3-4-1,-1-3 1,-2-4-1,-4 0 1,-2-4-1,-4-1 0,-3-2 1,-5 0 0,-2 3 0,-2 1 0,-1 6 0,-2 5 1,0 6 0,0 10 0,0 8-1,2 7 1,2 7 0,3 7 0,2 4 0,3 3-1,4 3 1,3-1-1,4-1-1,1-5-1,4 0-2,-1-8-2,3 1-5,-4-10-9,3-4-14,4-1 0,-3-7-1,6 1 1</inkml:trace>
  <inkml:trace contextRef="#ctx0" brushRef="#br0" timeOffset="81782.1774">20550 12056 52,'0'0'28,"-8"-19"3,-1 15 0,-4 2-13,-7 0-3,3 9-3,-6-1-2,5 6-3,-1 3-2,7 1 0,2 0-2,6 5 0,5-3-1,5-2 0,4-3-1,2-3 1,3-3-1,1-5 0,-2-6 0,2-5-1,-2-4 1,1-3-1,-2-4 0,-2-5 0,-1-3 0,-1-1-1,-3-3 1,-4-3 0,-1-1-1,-2 4 1,-2 0 0,-1 5 0,-2 5 0,0 5 0,6 17 0,-12-14 0,12 14 0,-11 14 1,6 3-1,1 5 0,2 4 0,1 4 1,3 2-1,3 0 1,4 0-1,3-4 0,5-5 0,2-3 0,4-5 0,2-4 0,2-5 0,2-3 0,2-4-1,-1-4 1,-1-3 0,-4-2 0,-2-4 0,-4-2 0,-5-1 0,-6-2-1,-8 4 2,-7 1-1,-6 4 0,-5 5 0,-4 5 1,-1 7 0,-2 3-1,4 6 1,2 2 0,8 2-1,4 0 1,7-1 0,5-3-1,5-3 1,6-4-1,3-3 1,6-2-1,1-6 0,1-2-1,2-4 0,2-4 1,-2-3-2,-1-3 2,-3-3-2,-3-3 2,-4-6-1,-3-1 1,-5-3-1,-6-1 1,-4-1-1,-3 2 1,-3 4 0,-3 4 0,-2 6 0,-1 7 1,-1 10-1,0 7 0,1 11 1,1 6-1,1 5 0,1 7 0,4 3 1,1 3-1,3-3 0,2-2 0,3-3 1,0-5-1,1-5 0,0-5 1,0-5-1,-5-11 0,8 13 1,-8-13-1,0 0 0,10-6 0,-10 6 0,10-16 0,-3 3 0,2-1 0,0-2 0,0 2-1,0 2 1,-9 12 0,14-17-1,-14 17 1,12 4 0,-12-4 0,10 18 1,-4-5-1,1 2 0,1 1 0,0-2 1,2-3-1,2 0 0,0-5 0,1-2 0,0-4 1,-1-2-2,0-4 1,-1-2 0,-3-2 0,-1-2 0,-2-1 0,-2 2 0,-3 11 0,3-17 0,-3 17 0,0 0 0,0 0 0,0 0 0,0 0 0,0 0 0,6 14 0,-6-14 0,9 13 0,-9-13 0,15 7 1,-5-6-1,1-1 0,1-2 0,1-3 0,-1 0-1,1-1 1,-1 2 0,-1 0-1,0 3 1,0 5 0,0 3 0,0 5-1,1 6 2,0 7-2,0 4 2,1 3-1,-2 5 0,-2-2 0,-4-2 0,-5-1 1,-5-5-1,-7-9 0,-10-5 0,-5-7 1,-5-6-1,-2-6-1,-1-5 0,1-3 0,1-6-2,9 1-1,6-8-3,11 3-2,4-9-4,13 5-3,3-7-3,13 4 2,4-4 0,7 3 3,3 0 1,4 7 6,-3-1 5,-2 5 6,-5 4 4,-5 3 2,-7 3 2,-10 3 0,-12 8 1,0 0 0,0 0 0,-24 14-4,10 0-2,-4-2-2,4 5 0,-1-1-2,7 2 0,3-4-2,7-1 1,-2-13-1,19 16 1,-4-12 0,5-4-1,0-4 1,3-3-2,0-5 1,0-2-1,0-3 0,-4-5 0,-2-4 0,-4-1-1,-4-2 1,-3-4 0,-6 1 0,-4-1 0,-4 5 0,-5 3 1,-2 8 0,-3 6 0,-3 10 0,2 11 1,-1 7-1,3 11 0,3 6 0,5 6 0,4 2-1,5 1 1,5 0-2,4-4 0,3-3-2,0-8-1,4-2-3,-4-11-1,4 0-4,-5-10-2,1 0-3,-12-5 2,17-4 2,-17 4 1,8-12 4,-8 12 4,2-14 6,-2 14 3,2-12 3,-2 12 1,9-8 1,2 6 1,0-4-1,6 4-1,-1-7-2,4 5-1,-1-7 0,1 3-2,-5-4-1,-1 0 0,-4-2-2,-3 0 1,-5-2-1,-3 4 1,-5 0-1,6 12 1,-18-13 0,5 14-1,-2 5 1,3 6 0,1 3-1,2 5 1,4 0-1,3 1 0,5-2-1,3-1-1,5-3 0,2-5-2,5-1-3,-2-9-4,8 2-5,-4-8-6,6-1-9,1-1-5,-5-7 1,4 3 1</inkml:trace>
  <inkml:trace contextRef="#ctx0" brushRef="#br0" timeOffset="82421.2413">22073 11844 31,'13'-4'28,"-13"4"2,0 0-4,4 15-3,-4-3-3,4 6-2,-4 0-5,6 5-2,-3-2-3,3 4-3,-2-7-1,2 0-2,-2-4 0,-4-14-2,6 15 1,-6-15 0,0 0 0,0 0 0,0 0 0,0 0 0,-1-12 0,1 12-1,4-17 1,-1 6-1,-3 11 0,11-17 0,-11 17 0,15-12 0,-6 11 0,-1 2 0,2 5 1,0 2-1,-1 4 1,1 1-1,-1-1 0,-1 2 1,0-2-1,-2-1 0,-6-11 0,7 14 0,-7-14 0,0 0 1,0 0-1,0 0 0,0 0 1,0 0-1,10-7 1,-10 7-1,8-16 0,-3 6 0,1-1 0,1 0 0,-7 11 0,15-18 0,-15 18 0,10-9 0,-10 9 0,9 5 1,-9-5-2,5 16 1,-3-6-1,1 2-1,2 1-2,-5-13-2,13 17-4,-13-17-4,20 8-7,-10-11-9,0-2-4,4 0-2,-4-5 5</inkml:trace>
  <inkml:trace contextRef="#ctx0" brushRef="#br0" timeOffset="82729.2721">22443 11998 38,'0'0'28,"0"0"2,-12-9-5,12 9-4,0 0-4,-10 13-2,10-13-3,5 15-5,5-6-2,1-4-1,5 2-1,2-3 0,3-1-1,1-2-1,0-1 0,-2-2 0,-2-2 0,-3 1 1,-4-2-1,-11 5 0,8-10-1,-8 10 1,-15-11 0,0 8 0,-5 0-1,-2 2 0,-2 0-1,0 3-1,1-3-2,6 6-6,2-6-13,15 1-13,0 0 1,0-18-1,14 7 2</inkml:trace>
  <inkml:trace contextRef="#ctx0" brushRef="#br0" timeOffset="84511.4503">22686 11648 98,'0'0'35,"0"0"2,-10 5-5,5 11-25,-1 5-2,1 8 0,0 5-2,3 7-1,3 2-1,3 3-1,4-1-3,0-4 0,4-1-4,-2-10 0,3-2-4,-6-10-1,5-2-2,-12-16 0,13 13 3,-13-13 1,0 0 5,0 0 3,2-12 6,-2 12 3,-1-10 3,1 10 2,4-12 1,5 9 0,-9 3-2,22-12-3,-10 3-1,7 3-3,-2-5-1,3 2 0,-3-2-2,0 1 0,-3-2-1,-3 2 1,-3-3-1,-5 2 1,-3 11-1,-9-17 1,-4 11 0,-3 4 0,-8 4 0,1 4 1,-2 4-1,0 4 0,3 3-1,4 1 1,5 2-1,6-1 0,8-2 0,8-2 0,4-4-1,6-1-1,4-5-1,4-3-1,5-2-2,1-7-1,5 1 0,-4-6-2,5 2 2,-5-6 0,1 3 2,-7 1 2,-5 0 3,-4 3 1,-9 0 2,-10 9 3,0 0 0,0 0 1,-15 11-1,4 1-1,-1-2-1,2 4 1,0 0-2,7 0 0,2-2-2,7 0 1,3-4-1,3-1 1,2-4-2,2-2 1,0-2 0,0-2-1,-2-2 0,-1-2 0,-3 1 0,-10 6 0,12-14 1,-12 14-1,0 0 0,4-13 1,-4 13-1,0 0 1,0 0-1,0 0 0,0 0 0,0 0 1,0 0-1,2 13 0,-2-13 1,16 8-1,-5-4 0,5-2 1,1 1 0,3-5 0,-1 0-1,1-4 1,-2-2-1,-1-2 0,-3-5 0,-4 0-1,-3 0 1,-5-2-1,-1 1 1,-4 2-1,-2 3 1,-1 0 0,6 11-1,-11-11 1,11 11 0,-10-3 0,10 3-1,0 0 1,0 0 0,-9 5 0,9-5 0,0 0 0,0 0 0,0 0 0,0 0 0,0 0 1,0 0-1,0 0 0,0 0 1,0 0-1,0 0 0,0 0 0,0 0 1,0 0-1,0 0 0,0 0 0,0 0 0,-5 10 1,5-10-1,-5 16 0,2-5 1,2 3-1,-1 3 1,1 0 0,2 2-1,1 0 1,3-2-1,3 2 1,3-6-2,1-2 1,3-4 0,4-3-1,1-4 0,0-5-1,3-3 0,-1-6 0,2-1 1,-1-4-2,-2-2 2,-3-2 0,-3-2 0,-3-2 1,-4 0-1,-3 3 2,-6 1-1,-4 3 1,-3 3 0,-2 9 0,-2 5 1,-2 7-1,-1 8 0,4 4 1,-2 5-1,5 4 0,2 1-1,6 0 1,1 0-1,5-1 1,7-4-1,3-3 1,6-2-1,4-4 0,4-1 0,4-4 0,4-4-1,5-3 1,-1-3 1,0-3 0,-4-3 0,-5-4-1,-4-3 2,-8-3-2,-8-1 2,-11 1-2,-12 2-1,-5 3 0,-9 4 0,-4 7 0,-3 4 1,3 6-1,2 5 1,6 3-1,9 5 1,9 0 1,12 1-1,15 0 2,14 1-2,12-2-2,15-2-1,9-5-5,12 0-17,-4-5-11,-3-5-1,-12-6-1,-10-6 0</inkml:trace>
  <inkml:trace contextRef="#ctx0" brushRef="#br0" timeOffset="87310.7301">2820 14284 34,'0'0'22,"0"0"0,0 0-2,0 0-5,0 0-2,0 0-3,0 0-2,-7-11-1,7 11-1,0 0-1,-11-14-1,11 14 1,-11-9-2,11 9-1,-16-9 0,7 6 0,-2 1-1,-1 1 1,-2 2-2,0 1 1,-3 3 1,0 4 0,-4 2 1,2 6 0,-1 3 0,0 4 0,1 3 0,2 3-1,3 3 1,5 0-1,3 0 0,6 1 0,4-6 1,8 1 0,6-7-1,6-1 0,4-8 0,6-2-1,0-7 0,1-2-2,0-4-2,-6-7-4,1 2-20,-6-3-10,-6-5 1,-4 1-1,-5-4 1</inkml:trace>
  <inkml:trace contextRef="#ctx0" brushRef="#br0" timeOffset="88190.8182">3165 14277 44,'0'0'27,"0"0"2,0 0-1,-4-11-10,4 11-6,0 0-2,0 0 0,-3 14-2,4 4-1,-3 1-2,2 9 0,-1 3-1,1 8-1,-3 2 0,3-1-1,-1 0-1,0-5-1,0-3 0,-2-7-2,2-4-2,-2-8-4,6 0-6,-3-13-13,0 0-7,14-6 0,-4-8-1,5-1 3</inkml:trace>
  <inkml:trace contextRef="#ctx0" brushRef="#br0" timeOffset="88446.8437">3350 14266 69,'0'-21'30,"0"21"1,0 0-5,-9 7-11,8 12-5,-3 2-3,4 11-2,-3 4 0,1 7-1,-2 1-1,3 4-1,-1-5-1,1-3-2,1-4-1,-1-9-3,3-3-4,-2-10-8,0-14-12,7 16-4,-7-16 0,0 0 1</inkml:trace>
  <inkml:trace contextRef="#ctx0" brushRef="#br0" timeOffset="88680.8671">3224 14535 68,'-12'2'34,"12"-2"-1,0 0-3,0 0-13,0 0-6,0 0-2,9-3-4,-9 3-3,13-5-1,-2 4-2,0-4-3,4 5-8,0-2-17,1-3-4,5 2-1,-1-2 0</inkml:trace>
  <inkml:trace contextRef="#ctx0" brushRef="#br0" timeOffset="89370.9361">3503 14674 36,'5'15'21,"-5"-15"2,0 0-2,0 0-9,0 0-2,0 0 1,0 0 0,0 0 0,0 0-1,0 0 1,0 0-3,0 0-1,0 0-2,10-1-1,-10 1-1,13-2-1,-4 0 0,2 4 0,0 0 0,1 3 0,-1 2-1,1 2 1,-2 5-1,-1 5-1,-4 0 1,-1 4-1,-5-1 1,-2 1-2,-5-1 2,-3 0-2,-3-5 1,-2-1 0,-2-4 1,2-2-1,-1-1 1,3-5-1,0-1 1,4-5 0,2-2-1,8 4 1,-9-14-1,9 14 1,-1-18-1,1 18 0,8-17 0,-8 17 0,16-11 0,-4 9 0,1 2 0,1 1 0,2 1 0,-1 2-2,2 0-1,-3-1-3,5 3-10,-5-4-18,2-4-1,2-2 0,-1-5-1</inkml:trace>
  <inkml:trace contextRef="#ctx0" brushRef="#br0" timeOffset="89820.9812">3725 14481 46,'0'0'25,"0"0"0,0 0-1,0 0-8,-10-7-3,10 7-1,0 0 0,0 0-2,0 0-1,0 0-2,0 0 0,16 5-2,-7-4 0,6 3-1,0-3-1,5 3-1,0-2 0,2 0-1,-2 0 0,-1-1-1,0 1-1,-4-4-3,-1 5-4,-14-3-7,18-3-13,-18 3-9,0 0 2,8 5-1,-8-5 2</inkml:trace>
  <inkml:trace contextRef="#ctx0" brushRef="#br0" timeOffset="90086.0077">3751 14644 76,'-12'8'34,"12"-8"0,-10 14-4,10-14-15,0 0-3,0 0-2,12 13-1,-12-13-3,20 4-1,-9-3-2,5 1-1,1-2-2,3 0 0,1-3-2,1-1-1,2 2-4,-3-7-6,9 3-17,0-1-8,0-2 2,4 1-1</inkml:trace>
  <inkml:trace contextRef="#ctx0" brushRef="#br0" timeOffset="90446.0437">4535 14461 41,'-23'-11'25,"7"10"4,-5-4-5,-3 3-8,1 6-2,-3 1-1,4 7 0,-2-1-4,6 7-1,0 0-2,7 8 0,1-3 0,7 5-1,2-1-1,6 1 1,4-3-1,6-1 0,2-4-1,6 0 0,2-7-1,2-4-1,3-4-2,1-7-2,1-3-5,-5-9-12,2-2-16,-2-7-2,-2-2 1,-3-3-1</inkml:trace>
  <inkml:trace contextRef="#ctx0" brushRef="#br0" timeOffset="90897.0888">4464 13961 83,'0'0'33,"0"0"0,0 0-4,-14 11-15,12 6-4,-4 3-3,4 6-2,-4 2-1,2 4-2,-2-2 1,3-1-2,0-4-1,1-6-3,3-5-2,-1-14-5,0 0-18,0 0-8,14-16 1,-4-1-1</inkml:trace>
  <inkml:trace contextRef="#ctx0" brushRef="#br0" timeOffset="91341.1332">4424 13306 79,'-7'11'30,"-5"1"0,4 6-5,-1 10-15,-3 1-3,4 7-1,-2 0 0,5 4-3,2-5 0,5 0-1,2-8 2,5-5-1,3-9 0,5-5 0,2-9 0,5-7-1,-1-6 0,3-5 0,0-6-1,-2-3 0,-4-3 1,-3-1 1,-6 0-1,-6 0 1,-6 1-1,-4 0 0,-6 5-2,-4 3 0,1 7-4,-6 0-6,9 12-10,-2 5-15,4 4-2,7 5 2,3 1-1</inkml:trace>
  <inkml:trace contextRef="#ctx0" brushRef="#br0" timeOffset="92221.2212">4829 13305 47,'0'0'31,"0"0"3,-6-11 0,6 11-7,0 0-7,0 0-6,0 0-5,0 0-3,16-3-2,-7 1-2,4 0-2,1 2-1,3-3-3,2 1-2,-1-3-8,2-1-15,-1 2-6,-4-4 1,0 0 0</inkml:trace>
  <inkml:trace contextRef="#ctx0" brushRef="#br0" timeOffset="92485.2475">4741 13099 81,'-22'8'31,"5"10"0,1 4-2,2 1-17,7 8-2,1 0-4,5 5-1,3 1-3,5-1-1,5-2-3,1-7-5,9-4-8,3-4-19,0-16 3,8-5-2,-2-13 1</inkml:trace>
  <inkml:trace contextRef="#ctx0" brushRef="#br0" timeOffset="92703.2694">5053 13119 74,'0'0'32,"7"11"0,0 1 2,7 5-15,4 11-8,-1 1-3,4 7-2,-3 6-4,-3 5-2,-4 1-5,-7-3-11,-9-2-19,-5 3 0,-7-9 1,-3 1-3</inkml:trace>
  <inkml:trace contextRef="#ctx0" brushRef="#br0" timeOffset="93281.3272">4788 14634 65,'0'0'33,"0"0"0,0 0-2,0 0-11,0 0-6,11 6-4,-1-5-3,7 3-2,1-3-2,5 1-1,2 1-1,2-2-1,0 1-3,0-3-2,2 2-9,-7-2-20,1-4 0,0-2-2,-3-4 1</inkml:trace>
  <inkml:trace contextRef="#ctx0" brushRef="#br0" timeOffset="93517.3508">5277 14463 87,'-2'11'33,"1"7"0,-1 0 2,-3 2-25,5 9-5,-3 1 0,2 4-2,-1-2-2,0-1-3,2-1-6,-2-8-14,2-8-12,0-14 1,8 8-2,3-14 0</inkml:trace>
  <inkml:trace contextRef="#ctx0" brushRef="#br0" timeOffset="93742.3733">5484 14429 99,'0'0'34,"-8"15"0,2 2-2,-3 0-25,5 5-4,0 4-1,0 5-1,-1 1-1,1-3-5,3 2-7,-2-5-15,-1-6-7,3-4 1,1-16-1,0 0 0</inkml:trace>
  <inkml:trace contextRef="#ctx0" brushRef="#br0" timeOffset="93921.3912">5310 14625 113,'0'0'34,"0"0"1,0 0-7,19-2-24,-4-3-5,1-3-9,2-3-23,2 1-2,-3-4 1,1-3-2</inkml:trace>
  <inkml:trace contextRef="#ctx0" brushRef="#br0" timeOffset="96270.6261">4941 13495 3,'-10'5'3,"10"-5"-4,0 0-4</inkml:trace>
  <inkml:trace contextRef="#ctx0" brushRef="#br0" timeOffset="97826.7817">4694 12995 18,'-3'-14'12,"3"14"-1,-5-11 0,5 11-4,-8-16 0,8 16-1,-15-16-2,7 7 0,-4-1 1,0 2-2,-4 0 0,-1 0 1,-3 1-1,-3 1-1,0 0 0,-3 3 0,-3 0-1,-1 2 0,0 1 0,-2 3 0,-1 0-1,-1 3 1,2 0 0,0 2 0,1 1-1,1 3 1,3 1-1,1 2 1,2 1 0,2 3 0,0 2 1,2 0-1,1 4 1,1 3-1,2-2 1,0 5 0,2 1 0,0 2 1,2 1 0,1 1 0,1 2 2,1 0-2,3 3 1,2-2-1,2 2-1,1-3 0,2 2 0,2-1 0,1 1-2,2-5 2,3 0 1,-1-1-1,4 0 2,1-4-2,2 1 0,1-6 1,5 1-1,-2-4 0,3 0 0,1-4 0,-1 0 0,-2-2-1,0-1 1,-4-1-1,-2-1 0,-2 0-1,-1-1 0,-4-1 0,1-1-1,-8-10 1,11 16-1,-11-16-1,8 10-2,-8-10-2,0 0-5,0 0-7,0 0-12,0 0 0,0 0 0,-3-16 1</inkml:trace>
  <inkml:trace contextRef="#ctx0" brushRef="#br0" timeOffset="98323.8314">3923 14010 31,'0'0'22,"0"0"1,0 0-2,0 0-5,0 0-3,0 0-1,2 10-3,-2-10 0,0 0-1,13 12 1,-5-5-1,1-1-2,5 4-1,-1-3 1,5 3-3,-1-3 1,4 2-2,-1-3 1,2 1-1,-2-4 1,0 1 0,-3-3-1,0 0 0,-4-1-1,1 0 0,-4-1 0,-1 0 0,-9 1 0,13-4-1,-13 4 1,10-11 0,-10 11 0,6-19 0,-2 7 0,-1-2 0,3-1-1,0-2 0,0 0 0,1-1-2,0 2-1,-1-2-5,4 5-14,-1 1-14,-3 0 1,-6 12-1,11-15 0</inkml:trace>
  <inkml:trace contextRef="#ctx0" brushRef="#br0" timeOffset="100972.0961">3891 14821 14,'5'10'11,"-5"-10"2,0 0 0,0 0-3,0 0 0,0 0-1,0 0 0,0 0 0,0 0-2,0 0 1,0 0-2,0 0 1,3 12-1,-3-12-1,0 0-1,2 14-1,-2-14 0,0 11 0,0-11-1,0 12 1,0-12-1,-2 13 1,2-13-1,-2 14 0,2-14 0,-4 17 0,4-17 1,-6 16-1,6-16-1,-8 18 0,8-18 0,-10 19 0,4-8 0,1-1 0,-2 2 0,1 0 0,0-2 0,1 2 0,-2 0 0,1-1-1,0 2 1,0 0 0,-1 0-1,2 1 1,-1 1-1,-1-1 1,1 1 0,0 3-1,-2-3 1,1 1 1,0 0-1,-2 2 0,0-2 1,1 1 0,-2-2-1,2 1 1,-1-1-1,3-1 0,-3 2 0,2-1 0,1 0 0,-1 1-1,1 1 1,0 0 0,-1-1-1,0 2 0,0-1 1,1 0 0,-1 1-1,0 0 0,0 1 1,1-2-1,-1 2 1,2 0-1,-1 0 1,1 2-1,0-2 1,1-1-1,0-1 0,1 2 1,0-1-1,1 1 0,0-3 1,2 0-1,-1 0 1,0 0-1,0 2 1,1-1-1,-1-2 1,2 3 0,-1-2 0,1 2 0,0-2 0,0-2 0,1-1-1,1 1 1,1-2-1,0-1 1,2 0-1,0 3 0,1 0 1,0 1-1,2 1 1,1 0-1,0 0 0,1 1 0,1 1 1,2-3-1,0 1 0,3 0 0,-1-1 0,3 1 0,-1-2 1,1 1-1,0-2 0,1 0 1,-2 0-1,1-1 1,-1-3 0,1 0-1,-1 1 1,1-2-1,0 0 1,0 0-1,1-1 1,0 0-1,2-1 1,-1 1-1,0-1 0,1 0 0,0-1 1,1 0-1,-1 2 0,0-1 1,0 2-1,2-1 0,-1 2 0,2 0 0,0 0 0,2-1-1,1-1 1,3 0 0,3 0 0,-1-2 1,3 1-1,2-3 0,0-1 0,1 1 0,0-1 0,3-1 0,-1 2 0,1-2 0,-1 0 0,2 0 0,0 2 0,2-2 0,2 1 0,-1-1 1,1-1-1,1 0 0,-1-1 1,1 0-1,0 1 0,-1-2 0,0 0 1,0 1-1,1-1 0,3-2 0,0 1 0,-1-1 0,2-2 0,-1 1 0,1-2 0,-3 0 0,-4 0 0,-2 1 0,-3-1 0,-4 2 0,-3 0 0,-3 1 0,-5 0-1,-2 1 0,-5 0-1,-4-4-5,1 5-20,-6-8-12,-2-7 0,-1-3 1,1-8-1</inkml:trace>
  <inkml:trace contextRef="#ctx0" brushRef="#br0" timeOffset="101678.1667">7904 14925 45,'0'0'27,"-5"-12"2,5 12-3,-13-13-8,1 3-5,2 3-3,-9-4 1,1 8-4,-8-3 0,1 6-2,-5 1 0,1 6-1,-3 5-1,0 5 1,-1 8-1,5 5 0,2 5 0,5 8 0,5 1-1,7 2 1,7-3-1,8-1 0,10-7-1,7-4 1,8-9-1,6-7-1,2-4 0,1-8-1,2-2-1,-4-6-2,0 0-4,-8-9-7,1 1-15,-5-3-7,-3-6 1,1-2-1,-4-5 3</inkml:trace>
  <inkml:trace contextRef="#ctx0" brushRef="#br0" timeOffset="101936.1926">8130 14866 82,'0'0'33,"0"0"-1,0 0-2,0 0-17,-1 19-4,-1 0-1,4 9-2,-2 1-2,2 8 0,0 4 0,0 2-1,1-1-2,1-4-2,1-2-2,-3-10-3,4 1-8,-4-11-18,-2-16-4,14 5 0,-5-19 0</inkml:trace>
  <inkml:trace contextRef="#ctx0" brushRef="#br0" timeOffset="102183.2172">8391 14756 86,'0'0'34,"0"0"0,-10 28-2,9-3-18,-6 3-5,5 12-3,-3-2 0,5 7-2,-1-2-2,4-1 0,1-1-2,1-6-2,2-4-5,-4-10-9,2-2-18,0-6-3,-5-13 1,0 0-1</inkml:trace>
  <inkml:trace contextRef="#ctx0" brushRef="#br0" timeOffset="102402.2392">8252 15078 90,'-12'1'34,"12"-1"2,-13 5 0,13-5-20,0 0-10,16-13-3,-1 8-2,2-2-2,4-2-2,7 2-4,-3-8-4,7 8-10,-5-2-9,0 4-5,-1 2 0,-4 1 2</inkml:trace>
  <inkml:trace contextRef="#ctx0" brushRef="#br0" timeOffset="103001.2991">8660 15112 40,'0'0'27,"-4"10"4,4-10-2,0 0-9,0 0-3,0 0-1,0 0-4,0 0-2,0 0-2,0 0-3,14 8-1,-14-8-1,17 12-1,-5-3-1,2 3 0,0 3 0,0 3 0,0 0 0,-2 1-1,-2 1 1,-4 0-1,-4-2 0,-4 0 1,-4-3-2,-5 0 1,-1-2 0,-3 0 0,0-4 0,2-2 0,0-1-1,3-2 1,10-4-1,-11 3 1,11-3 0,0 0-1,0 0 1,10-6 0,-1 4 0,2 0-1,2 0 1,1 2 0,3 4 0,0 2-1,-1 2 1,-1 2 0,-1 3 0,-2 1-1,-5 1 2,-2 1-1,-5-2 0,-4 1 0,-6-1 1,-4 0-1,-4-3 0,-3 2 1,-1 0-1,-3-1-1,3 0 0,-1-4-1,5 0-4,0-8-5,8 1-15,10-1-10,-10-21 0,14 2 0,4-9 1</inkml:trace>
  <inkml:trace contextRef="#ctx0" brushRef="#br0" timeOffset="103346.3336">8939 15054 58,'0'0'32,"0"0"0,0 0-3,10 16-10,-10-16-5,22 5-2,-10-5-2,10 3-1,-3-3-3,5-1-2,1-4-1,0 1-1,-3-1-2,-1-1 0,-3 1-3,-4-3-4,1 6-9,-3-4-14,-3-1-7,2 1 1,-2-2-1</inkml:trace>
  <inkml:trace contextRef="#ctx0" brushRef="#br0" timeOffset="103693.3683">9681 14882 34,'0'0'22,"0"0"3,-8-12 1,-9 12-8,-6-1-5,-1 7 0,-7-1-1,1 12 2,-3-2-2,6 10-1,-2-1-4,7 4-1,5-1-1,7 2-1,7-1-1,6-1 0,9-6-1,6-2 0,6-7-1,3-1-1,3-6-1,-2-7-2,2-1-1,-3-11-4,1 3-8,-6-4-18,-2-6-3,-4-2 1,-3-6 0</inkml:trace>
  <inkml:trace contextRef="#ctx0" brushRef="#br0" timeOffset="104025.4014">9496 14341 74,'-10'4'33,"10"-4"-1,-2 11-1,2-11-17,5 19-3,-4-4-3,4 11 0,-4 1-3,2 7 0,-2-1-2,1 4 0,-2-5-3,-1-1 0,0-6-4,-2-9-3,6-1-8,-3-15-20,0 0 0,0 0-1,9-13 0</inkml:trace>
  <inkml:trace contextRef="#ctx0" brushRef="#br0" timeOffset="104264.4254">9650 14293 56,'0'0'32,"0"0"1,0 0 0,0 0-8,1 19-13,0 2-4,-4 2-2,1 7-1,-2 1-1,1 3-2,1-1-1,0-4-1,3-5-3,-3-6-4,6-8-17,-4-10-12,10-7 2,-3-9-2,0-11 1</inkml:trace>
  <inkml:trace contextRef="#ctx0" brushRef="#br0" timeOffset="104648.4637">9609 13665 28,'-15'6'28,"-1"4"3,4 12-1,-1 6-6,3 3-7,7 8-2,-1-3-4,7 4-3,1-8-4,5-1 0,5-10-1,3-7-1,5-10 0,2-7 0,0-10-1,2-7 1,-3-6-2,-1-6 1,-2-6-1,-5-2 0,-6-1 0,-4 1 0,-5 4-1,-4 6 0,-3 7-2,-5 7-1,1 14-4,-5 5-7,4 11-18,4 10 0,2 2-1,6 12 2</inkml:trace>
  <inkml:trace contextRef="#ctx0" brushRef="#br0" timeOffset="105107.5097">9934 15047 57,'0'0'32,"0"0"1,0 0-4,0 0-9,0-12-5,8 13-2,-8-1-2,18-6-2,-7 2-2,9 6-1,-1-4-2,6 4-1,-2-2-1,2 2 0,1-1-2,-4 0-1,0 2-2,-6-6-3,1 7-10,-7-5-21,1-4-1,1-2 0,-3-5-1</inkml:trace>
  <inkml:trace contextRef="#ctx0" brushRef="#br0" timeOffset="105371.5361">10360 14795 87,'0'0'35,"0"0"-1,9 6 2,-7 13-22,-3-2-7,2 14 0,-3 4-3,2 9 0,-1 4-1,3 4-1,-1-3-1,1-3-1,2-5-2,-2-11-3,5-4-5,-4-13-19,-3-13-8,16-5 0,-5-13-1,5-7 2</inkml:trace>
  <inkml:trace contextRef="#ctx0" brushRef="#br0" timeOffset="105626.5616">10639 14725 72,'0'0'35,"0"0"0,0 0 1,-13 8-12,11 13-15,-4 3-3,3 8-1,-1 5 0,1 7-2,1-1 0,3 3-1,0-2-2,2-4 0,0-3-2,0-8-3,3-2-5,-7-11-16,1-3-12,0-13 1,0 0-1,0 0 2</inkml:trace>
  <inkml:trace contextRef="#ctx0" brushRef="#br0" timeOffset="105830.582">10403 15015 105,'0'0'36,"5"10"1,5-12-7,7 5-20,1-4-5,2 4-1,2-3-2,-2-3-6,5 7-19,-4-5-14,-5-5 0,0-2 0,-3-9-1</inkml:trace>
  <inkml:trace contextRef="#ctx0" brushRef="#br0" timeOffset="111080.1069">5971 16513 33,'0'0'16,"0"0"0,0 0 0,0 0-3,0 0-3,0 0-1,0 0 0,0 0-2,0 0 1,0 0-2,0 0 1,0 0-2,0 0 1,0 0-1,0 0 1,0 0-2,0 0-1,0 0 0,11-3 0,-11 3 0,10-2 0,-10 2-1,14-4 0,-6 2 0,1 1 0,0-2 0,0 2-1,0-1 1,0 1-1,0-1 0,0 2 0,-1 0 0,-8 0-1,16 0 1,-16 0-1,16 2 1,-16-2-1,15 2 0,-15-2 0,17 2 0,-8 1 0,2-2 1,1 0-1,-1 0 0,1 0 0,1 0 0,-1-1 0,1 0 1,0 0-1,-2 0 0,1-1 0,0 1 0,-1-1 0,0 0 0,2 0 0,-3 1 0,3-1 0,-1 1 0,-1 0 0,1-2 0,2 2 0,0 0 0,2 0 0,1 0 0,2 0 0,0-1 0,2 2 0,1-1 0,-1 2 0,2-1 1,0 0-1,1 1 1,-3 1 0,2-1-1,1 0 1,-2 1-1,1-1 1,0 0-1,-1 0 1,0-1-1,1 0 0,-2-1 1,1 1-1,-2-2 0,1 1 0,1-1 0,-1-2 0,0 2 0,1 0 0,-1 0 0,3-2 0,-2 1 0,3 0 0,-1-2 0,0 2 0,1 0 1,1-3-1,-1 1 0,0 0 0,1 0 1,-1 1-1,-1-1 0,2 1 1,-2-1-1,1 3 0,0-1 0,0 1 1,0-2-1,0 2 0,1 0 0,-1 0 0,0 0 1,0-1-1,2 1 0,-1 0 1,-1 1-1,1 0 0,-1-1 1,2 1-1,-1-1 1,2 0-1,0-2 0,0 1 1,1 0-1,-1-1 0,1 0 0,-1-1 0,-1 2 0,1 0 0,-2 0 0,0 0 0,-1 1 1,-1 0-1,2 0 0,-1-2 0,0 2 0,1-1 0,-1-1 0,0 1 0,0-1 0,1 0 0,-2 0 0,0-1 0,0 0 0,-3 0 0,1 1 0,0-1 0,-2-1 0,2 2 0,-3-1 0,3 0 0,-2-1 0,0 2 0,-2-2 0,0 1 0,0 1 0,-1-1 0,-2 1 0,-1 1 0,-1-1 0,-1 0 0,-1 0 0,-3 1 0,1 1 1,-9 1-1,15-6 0,-15 6 0,16-7 1,-5 4-1,1-3 0,1 1 0,2 0 1,0 0-1,1-1 0,2 0 0,-2 0 0,1-1 0,-1 1 0,0-1 0,-1 0 0,1 0 0,-2-1 0,2 0 0,-2 0 0,-1 0 0,1-2 0,-1 1 0,0-1 0,0 1 0,-1-1 0,0 0 0,0 0 1,-1 0-2,1 1 1,-1 1 0,-1-1 0,1 0 0,0-1 0,-2 3 1,0-1-1,-9 8 1,13-15-1,-13 15 1,9-13-1,-9 13 1,0 0-1,9-11 0,-9 11 0,0 0 0,12-10 1,-12 10-1,14-11 1,-5 4 0,0 0-1,2-1 1,0 0 0,0-1-1,2-1 0,0 2 0,-1-1 0,1-1 0,1 0 0,-2 1 0,1-1 0,-1 1 0,-3 1 0,-9 8 0,16-18 0,-16 18-1,13-17 1,-13 17 0,11-19 0,-11 19 0,11-20 0,-5 10 0,-1-1 0,2-1 0,0 0 0,1 0 0,0 0 0,0-3 0,2 0 0,0-1 0,0-1 0,-2 0 0,1 2 0,0-2 0,-2 3 0,-1 0 0,-1 3 0,-1 0 0,-4 11 0,6-19 0,-6 19 0,4-18-1,-4 18 1,3-19 0,-3 19 0,0-19 0,0 19 1,1-17-2,-1 17 2,0-18-2,0 18 2,1-17-1,-1 17 0,3-19 0,-1 9 0,-2 10 0,2-20 0,-2 20 0,2-19 1,-2 19-1,0-17 1,0 17-1,-1-16 1,1 16-1,-2-10 0,2 10 1,0 0-1,-2-11 0,2 11 0,0 0-1,0 0 1,0 0 0,0 0 0,0 0 0,-9-11 0,9 11 0,0 0 0,0 0 0,0 0 0,0 0 0,0 0 0,0 0-1,0 0 1,0 0 0,0 0 0,0 0 0,0 0-1,-10-1 1,10 1 0,0 0 0,-9 4 0,9-4 0,-9 6 0,9-6 0,-16 11 0,6-4-1,0 0 1,-1 2 0,-3 1-1,1 2 0,-1 1 1,1 1-1,-3 0 1,1 1 0,0 0 0,0 0 0,2-1 0,0-1 0,1-1 0,4-2 0,8-10-1,-12 14 1,12-14 0,0 0 0,0 0 0,0 0 1,0 0-1,0 0 0,15 0 0,-7-4 0,4-3 0,-1-3 1,1 1-1,3-3 0,-1 1 0,1-2 0,1 0 0,-1 0 0,1-1 0,0 1 0,-1 2 0,-1 0 1,-2 2-1,-1 0 1,-1 0-1,-10 9 1,12-10-1,-12 10 0,9-7 1,-9 7-1,0 0 0,0 0 0,0 0 0,0 0 0,0 0-1,0 0 1,0 0 0,0 0 0,0 0 0,0 0 0,0 0 0,0 0 0,0 0 0,0 0 0,0 0 0,0 0 0,0 0 0,0 0 0,9 2 0,-9-2 0,0 0 0,0 0 0,0 0-1,10 10 1,-10-10 0,0 0 0,13 11 0,-13-11 0,10 12 0,-10-12 1,12 15-1,-2-7 1,0 2-1,1-1 1,0-1-1,2 1 1,0-2-1,-1 0 1,0-1 0,-3 0 0,-9-6-1,13 7 1,-13-7-1,0 0 1,0 0-1,9 4 0,-9-4 1,0 0-1,0 0 0,0 0 0,0 0-1,0 0-1,0 0-1,0 0-3,0 0-17,0 0-16,0 0-1,0 0 2,0 0-2</inkml:trace>
  <inkml:trace contextRef="#ctx0" brushRef="#br0" timeOffset="113644.3633">9318 14477 47,'0'0'24,"0"0"-3,0 0-1,0 0-8,0 0-3,-2 10-2,2-10 0,0 0-2,-5 12 1,5-12 0,-9 8 0,9-8-1,-12 5-2,3-5 0,0 0-1,-1-4-1,0-2 1,-2-2-2,-1-2 1,-1-3-1,-3-4 1,-1-2-1,-2-5 0,1 0 0,-2-3 0,1-1 1,1-1 0,1-3 0,3 3 0,3 0 0,2 3 1,2 0 0,3 2 0,3 1 0,3 0 1,2 2 0,3 2-1,2 0 1,2 0-1,0 2 0,4 2 0,1 0 0,3 3-1,1-1 0,-1 2 1,1 1-1,-2 2 0,0-1 0,-3 4-1,-1 0 1,-4 3-1,-9 2 0,12-5 0,-12 5 0,0 0 1,0 0-1,10-7 0,-10 7-1,0 0 1,0-11-1,0 11-1,-5-11 1,5 11-1,-14-15 0,3 5 0,-4 3 0,-1-1 1,-2 1 0,-1 0 0,-2 2 1,2 2 0,-1-1 0,3 1 0,1 2 0,3 0 1,2-1 0,2 2 0,9 0 0,-10-1 0,10 1 0,0 0 0,0 0 0,0 0-1,14 4 1,-4-2 0,1 2 0,3-1 0,2 2 0,2-2 0,2 2 0,-1 0 0,0-2 0,-2 1 0,-1-2-1,-2 1 0,-1 0 1,-3-1-1,-2 0 0,-8-2 0,13 4 0,-13-4 0,11 2 0,-11-2 0,0 0 0,10 4 0,-10-4 0,0 0 0,0 0 0,0 0 0,9 4 0,-9-4 0,0 0 0,0 0 0,0 0 0,0 0 0,0 0 0,0 0 0,0 0 0,0 0 0,0 0 0,0 0 1,0 0-1,0 0 0,0 0 0,0 0 0,0 0 0,0 0 0,0 0 0,0 0 0,0 0 0,0 0-1,0 0 1,0 0 0,0 0 0,0 0 0,0 0 0,0 0 0,0 0 0,5 11 0,-5-11 0,0 0 0,0 0 0,7 10 0,-7-10 0,0 0 0,0 0 0,0 0 1,0 0-1,7 11 0,-7-11 0,0 0 0,0 0 0,0 0 0,0 0 1,0 0-1,0 0 0,0 0 0,0 0 0,0 0 0,0 0 0,0 0 0,0 0 0,0 0 0,0 0 0,0 0 0,-1 16 0,1-16 0,-1 20 1,0-7-1,1 3 0,1 2 1,-1-1-1,2 1 0,0-2 1,0-1-1,0-2 1,0-2-1,-2-11 1,4 14-1,-4-14 1,0 0-1,3 11-1,-3-11-3,0 0-4,0 0-21,0 0-8,0 0-1,0 0 1,-1-23-1</inkml:trace>
  <inkml:trace contextRef="#ctx0" brushRef="#br0" timeOffset="119835.9824">12063 15234 29,'-17'-2'24,"17"2"2,-12 0-2,12 0-6,-10-1-2,10 1-2,0 0-1,-10-2-1,10 2-2,0 0-2,0 0-1,0 0-1,13 7 0,0-8-1,9 2 0,7-2-1,12 1 0,8-2 0,12 1-1,8-3-1,7 2 0,3-2 0,2 2-1,-1 0-1,-4-1 1,-6 2-1,-9 0 0,-9 0-1,-12 0-1,-8 2-2,-12-3-3,-4 4-5,-16-2-14,0 0-12,-10-15 0,-1 5 1,1-1 1</inkml:trace>
  <inkml:trace contextRef="#ctx0" brushRef="#br0" timeOffset="120130.0118">12872 14890 60,'0'0'31,"11"0"1,1 6-1,1 4-9,6-2-13,7 8-2,1 1-1,6 8-1,-1 0-2,4 7 1,0 2-1,-3 4 0,-3 1-1,-5 0 1,-7-1-1,-4 0 0,-12 1-2,-9-2 0,-10-3-2,-10-3-4,-2 2-13,-7-3-17,-6-5 0,0-3 0,3-8 0</inkml:trace>
  <inkml:trace contextRef="#ctx0" brushRef="#br0" timeOffset="121785.1773">14029 15199 29,'0'0'22,"-6"-16"1,6 16 1,-3-13-10,3 13-4,-6-16-1,1 5-1,5 11 0,-12-17 0,12 17-1,-20-12-1,9 12 0,-5 0-1,-1 7 0,-3 1-1,1 8 1,-5 4 0,5 7 0,-1 0-1,6 5 0,1-1-2,7 2 1,5-4-1,9-1-1,7-6 0,4-3-1,5-8-1,3-2 0,3-7-3,-1-8-4,3 1-10,-5-6-18,-2-4 3,-2-2-3,-5-4 2</inkml:trace>
  <inkml:trace contextRef="#ctx0" brushRef="#br0" timeOffset="122056.2044">14242 15011 48,'8'11'30,"-6"0"3,4 12-1,-2 5-5,-1 2-14,4 12-4,-4 0-3,2 7-1,-4 0-3,2-1-2,0-4-2,-3-8-3,6-1-6,-4-10-19,2-10-3,5-7-1,-9-8 0</inkml:trace>
  <inkml:trace contextRef="#ctx0" brushRef="#br0" timeOffset="122318.2306">14482 15018 71,'0'0'33,"1"12"1,0 7 0,1 6-18,-3 3-7,3 11-1,-2 0-2,2 8-1,-1 0-3,1 1-2,0-4-2,0-7-3,3-2-6,-4-10-12,0-6-13,2-7 0,-3-12 0,0 0 3</inkml:trace>
  <inkml:trace contextRef="#ctx0" brushRef="#br0" timeOffset="122552.254">14348 15365 79,'0'0'35,"-11"5"0,11-5 1,0 0-18,0 0-10,18-9-2,-8 2-2,5 0-2,1-1-2,1-1-3,1 3-2,-2-3-4,2 5-9,-5 1-16,-1-1-1,0 3-1,-4-1 2</inkml:trace>
  <inkml:trace contextRef="#ctx0" brushRef="#br0" timeOffset="123146.3134">14558 15375 61,'0'0'31,"2"11"-1,-2-11-4,0 0-11,19 3-2,-9-6-2,5 4-2,-3-3-3,6 5-1,-2 0-1,4 4-2,-5 0 0,2 3-1,-3 3-1,0 3 0,-3 3 0,-2 1-1,-5 1 1,-2 0 0,-3 1-1,-3 0 1,-3-1 0,-2-2 0,-2-2 0,1-1 0,-2-4 0,2-1 0,0-3 1,10-8-1,-12 9 1,12-9 0,0 0-1,0 0 1,0 0 0,2-11-1,-2 11 1,12-12-1,-12 12 0,18-10 0,-7 8 0,0 2-1,2 3 1,1 3 0,1 3 0,1 3 0,0 2 0,0 1 0,-3 1 0,0 2 0,-3 0-1,-4 0 1,-4-1 0,-5-2 0,-5 2 0,-3-2 0,-5 0 1,-4-1-1,-2-1 0,-4-1 1,2-1-2,-1-2-1,2-1-2,-1-8-8,10-4-22,2-2-1,6-9 0,7-5-1</inkml:trace>
  <inkml:trace contextRef="#ctx0" brushRef="#br0" timeOffset="123687.3675">14903 15304 67,'0'0'32,"0"0"0,0 0-2,0 0-12,17 1-5,-2 1-2,2-7-1,7 5-3,1-5-1,6 4-2,-1-2-1,1 0-1,-2 1-1,-1 0 0,-3-1-1,-3 1 1,-4 0-1,-3-1-1,-3 2-1,-12 1 0,14-3-3,-14 3-3,10-5-8,-10 5-14,7-11-7,2 7 1,1-3 0,7 0 2</inkml:trace>
  <inkml:trace contextRef="#ctx0" brushRef="#br0" timeOffset="124522.451">16043 15184 19,'0'0'22,"-4"-11"1,4 11 1,0 0-8,2-12-1,-2 12-1,2-12-1,-2 12-2,4-11-2,-4 11 0,2-10-3,-2 10-2,0 0 0,0-12-1,0 12-1,-4-10 0,4 10-1,0 0 0,-11-13-1,11 13 1,-13-7-1,13 7 0,-18-6 0,7 6 0,-3 0 1,-1 0-1,-2 2 1,0 3-1,-1 1 1,-1 0 0,0 3 0,2 0 0,0 2 0,2 2 0,2 0 1,1 2-1,1 0 1,3 4 0,1-2 0,3 2 0,1 0 0,2 2 0,3-2 1,2 2-1,2-2-1,3 2 1,2-2-1,4-1 0,1 0 0,4-2 0,1-3 0,2 0 0,1-3 0,1-1-1,1-5 1,2 1 0,-3-4 0,0 0 0,-1-2 0,-1 0 0,-2-1 0,-2 0 0,-3 0-1,-1 0 1,-3-1 0,-3 1-1,-9 2 1,15-2-1,-15 2 0,10-3 0,-10 3 0,0 0 1,0 0-1,8-1 0,-8 1 0,0 0 0,0 0 0,0 0 0,0 0 0,0 0-1,0 0 0,0 0-3,0 0-7,0 0-27,0 0-2,2-13 1,-1-4 0</inkml:trace>
  <inkml:trace contextRef="#ctx0" brushRef="#br0" timeOffset="126995.6983">7826 15702 23,'0'0'22,"0"0"1,0 0-2,0 0-5,0 0-1,0 0-2,0 0-2,0 0-2,0 0-1,0 0-2,0 0 1,0 0-3,0 0-1,0 0 0,0 0-1,0 0 0,4 11-1,-4-11 0,0 0 0,7 17 0,-2-5 0,0 1 0,1 3 1,0-1-1,0 2 0,-2-1 0,0-2 0,-1-4 0,-3-10-1,5 14 0,-5-14-2,0 0-2,0 0-3,0 0-15,0 0-10,0 0-1,11-16-1,-9-1 2</inkml:trace>
  <inkml:trace contextRef="#ctx0" brushRef="#br0" timeOffset="128304.8292">9825 15713 38,'0'0'28,"0"0"4,0 0-8,0 0-6,0 0-2,0 0-2,0 0-4,0 0-4,11-12-1,-11 12-2,11-1-1,-11 1-1,12 7 0,-12-7 0,11 19-1,-6-5-1,-2 2 1,0 1 0,-2 2 0,-1 0 0,-2-3 0,-1-1 0,-1-2 0,4-13 1,-9 18-1,9-18 0,0 0 1,-9 10 0,9-10 0,0 0 0,0 0 0,0 0 1,0 0 0,0 0-1,0 0 1,0 0-1,0 0 1,13 11-1,-4-4 0,2 0-1,1 1 1,2 1-2,0-1-2,1 3-6,-1-3-27,2-6 1,6-3 0,3-9-1</inkml:trace>
  <inkml:trace contextRef="#ctx0" brushRef="#br0" timeOffset="129334.9321">13979 15876 29,'0'0'25,"0"0"1,13-10 2,-13 10-10,0 0-6,0 0-2,0 0 0,9-9-3,-9 9 1,0 0-2,-2 12-1,2 0-1,-1 0 0,1 3-1,-2 2 0,2 3 1,-1 0-2,2 2-1,0-6 1,0 1-2,1-6 1,-2-11-4,3 18 0,-3-18-7,0 0-21,8-15-1,-5 2-2,3-1 0</inkml:trace>
  <inkml:trace contextRef="#ctx0" brushRef="#br0" timeOffset="130583.057">15804 15838 21,'0'0'25,"0"0"3,0 0 1,0 0-8,0 0-4,0 0-2,0 0-3,0 0 0,0 0-4,0 0 0,0 0-3,0 0-1,0 0 0,0 0-2,0 0-1,0 0 1,0 0-1,0 0-1,9-4 1,-9 4-1,0 0 0,11-2 0,-11 2 0,10 0 0,-10 0-1,0 0 1,11 3 0,-11-3 0,0 0-1,0 0 1,8 11 0,-8-11 0,0 0 0,5 13-1,-5-13 1,0 0 0,6 11 0,-6-11 0,0 0 0,2 12-1,-2-12 1,0 0 0,-4 14-1,4-14 1,-5 13 0,5-13 0,-9 13 0,9-13 0,-14 14 0,14-14 0,-16 16 0,6-8 0,-1 0 0,0 1 0,0 0 0,0-1 1,0-1-1,2 1-1,0-2 1,9-6-1,-12 11 0,12-11 1,0 0-1,-9 9 0,9-9 2,0 0-1,0 0 0,0 0 0,0 0 1,0 0-1,0 0 1,10 10 0,-10-10-1,16 0 1,-5-1 0,4 0 0,3-1 1,1-1-1,2 0 0,2 2 0,-2-2 0,0 1-1,-3 1 0,-3 1-1,-2 1-4,-13-1-8,15-5-23,-15 5 1,9-7-1,-9 7 0</inkml:trace>
  <inkml:trace contextRef="#ctx0" brushRef="#br0" timeOffset="134470.4457">15842 14516 15,'0'0'18,"0"0"0,2-14 0,-2 14-6,0 0-1,0 0-3,3-10 0,-3 10 0,0 0-2,0 0 0,0 0 0,0 0-2,0 0 0,0 0-1,0 0 1,0 0-1,5 10 0,-5-10 1,1 19 0,0-7 0,1 4 1,-1 0-1,0 4 0,0-1 0,1 3 1,-1-1-1,1 1-1,-2-2 0,1 0 0,-1 0-1,0-2-1,-1-2 1,0-2-2,0-3 1,0 0-1,1-11 1,-3 15-1,3-15 0,0 0 0,0 0-1,0 0-3,0 0-7,0 0-22,-1-18 0,3 4 0,-3-9-2</inkml:trace>
  <inkml:trace contextRef="#ctx0" brushRef="#br0" timeOffset="136133.612">15776 13926 11,'0'0'18,"0"0"0,0 0-2,0 0-3,0 0 1,2-11-3,-2 11-1,0 0 0,0 0-2,0 0-1,0 0-1,0 0-1,0 0 0,0 0-1,-10-3-1,10 3 0,0 0 0,0 0-1,0 0 1,-9 2-2,9-2 1,0 0 0,-11 5 1,11-5-1,-10 5 1,10-5 0,-14 10 0,14-10 0,-15 15 0,15-15-1,-17 19 0,10-8 0,0 2-1,3 1 1,-2 0 0,3 1 0,1 2 0,1 1 0,1-1-1,1 0 1,1 0 0,2-1-1,1-1 0,1 1 0,2-4 0,2 1 0,0-1 0,0-1 0,2 0 0,1-2 0,-3-2 0,2 1 0,0-2 0,-1-1 0,1-2-1,1 0 1,-2-2-1,1-1 0,0-1 1,-1-2-1,1 0 0,0-3 0,0 0 0,0-2 0,1 0 0,-2-3 1,1 0-1,-1-2 0,-1 1 0,0-1 0,-1 0 0,-1 1 0,-2 1 0,-2-1 0,1 1 0,-3 0 1,0 1-1,-2 10 0,-1-20 0,1 20 0,-4-19 0,4 19 1,-6-16-1,6 16-1,-8-14 1,8 14 0,-9-12 0,9 12 0,-8-10 0,8 10 0,0 0 0,-12-11-1,12 11 1,-11-4 0,11 4 0,-13-5 0,13 5 0,-15-4 0,15 4 0,-17-3 0,17 3 0,-15-3 0,15 3 0,-13-2 0,13 2-1,-10-2 1,10 2 0,0 0 0,-9-1 0,9 1 0,0 0 0,0 0 0,-10 0 0,10 0 0,0 0 0,-13 3 0,13-3 0,-12 4 0,12-4-1,-13 4-2,13-4-1,-11 3-2,11-3-6,0 0-15,0 0-9,-4-11 1,7-1 0,7 1 1</inkml:trace>
  <inkml:trace contextRef="#ctx0" brushRef="#br0" timeOffset="136704.6691">16076 13818 31,'0'0'27,"0"0"3,0 0 0,0 0-7,0 0-6,0 0-2,0 0-3,10-2-3,-10 2-2,15-5-1,-5 4-2,1-4 0,4 3-2,-2-1 0,4-1-1,-1-1 1,0 2-2,-1-1 1,-2 2-1,-1 0 0,-3-1-1,-9 3-1,10-2-1,-10 2-3,0 0-4,0 0-5,0 0-12,-13 0-7,13 0 1,-16-5-1,16 5 3</inkml:trace>
  <inkml:trace contextRef="#ctx0" brushRef="#br0" timeOffset="137080.7067">16076 13676 14,'-14'3'21,"14"-3"3,-16 9-2,16-9-3,-14 11-3,14-11 0,-15 21-2,6-10-1,4 5-1,-1-2-3,3 6-2,-1-4-1,5 3-1,0-4-1,4 3-2,-1-3 0,3-1 0,0-1-1,2-2-1,-2 0 0,-7-11 0,14 17-1,-14-17-3,17 11-3,-17-11-9,14-1-15,-3-1-2,-2-5 1,3 0-2</inkml:trace>
  <inkml:trace contextRef="#ctx0" brushRef="#br0" timeOffset="137396.7383">16278 13629 45,'17'2'29,"-8"-3"3,5 6-1,-3 0-10,1-2-5,4 8-4,-6-1-4,3 8-1,-5-2-3,-1 6 0,-4 2-2,-2 0-1,-3 1-1,-3-3-1,1 1-4,-6-7-11,1 0-18,3-2 1,-2-9-1,8-5-1</inkml:trace>
  <inkml:trace contextRef="#ctx0" brushRef="#br0" timeOffset="141432.1418">4452 15108 22,'0'0'20,"0"0"0,0 0-3,0 0-1,0 0-2,0 0-2,0 0-2,0 0-1,0 0-2,0 0-1,0 0-1,0 0-1,0 0 0,0 0 0,0 0-2,-11-10 0,11 10 0,0 0-1,0 0 0,-11-10-1,11 10 1,-10 0-1,10 0 1,-12 5-1,12-5 0,-15 12 1,6-3-1,-1 1 1,1 3 1,-1 0-1,1 3 0,-1 0 0,4 0 1,-1 0-1,3 1 1,1-2-1,3 0 0,1-2 0,3 0 1,1-3-1,-5-10 1,13 15-1,-13-15 1,17 9-1,-8-7 1,0-4-1,0-1 0,1-1 0,0-3 0,-1-2-1,1 0 1,0-1-1,-1-1 1,-1 1-1,0-1 1,-8 11-1,13-18 0,-13 18 1,7-11 0,-7 11 0,0 0 0,0 0-1,0 0 1,0 0 0,0 0-1,0 0 1,0 0-1,0 0 0,0 0 0,0 0-1,0 0 1,0 0 0,7 14 0,-7-14 0,8 17 0,-1-6 0,-1-1 1,-6-10-1,16 16 1,-6-12-1,0-1 0,-1-2-2,0-4-1,2 1-3,-11 2-8,15-19-21,-15 19 1,11-21 0,-10 8-1</inkml:trace>
  <inkml:trace contextRef="#ctx0" brushRef="#br0" timeOffset="142727.2713">2726 15050 29,'-16'-6'23,"16"6"2,-12-1-4,12 1-6,-9 2-3,9-2-1,-8 16-2,3-2 0,3 9-2,-1 0-1,2 7 0,-2-1-2,2 4-1,-1-3 0,1-1-1,0-7 0,0-4 0,0-4-1,0-3 1,1-11-1,0 12 1,0-12 0,0 0-1,0 0 1,0 0 0,0 0 0,8-17-1,-8 17 0,9-17-1,-2 6 1,1 1-1,1 0 0,3 2 0,1 2 0,0 2 0,1 1-1,0 5 1,1 0 0,-1 4 0,-2 1-1,-1 2 1,-2 3 0,-1-2 0,-3 3 0,-2-1 1,0 1-1,-3-3 1,-1 1-1,1-11 1,-8 18-1,8-18 0,-13 14 1,4-8-2,-2-1 2,-1-1-2,-1 0 2,-1-2-2,0-1 1,0 2 1,3-3-1,0 0-1,11 0 0,-15-3-6,15 3-21,0 0-6,0 0 0,3-10 0</inkml:trace>
  <inkml:trace contextRef="#ctx0" brushRef="#br0" timeOffset="147986.7972">16453 15367 4,'0'0'16,"-9"-4"-1,9 4-1,0 0 1,0 0-1,0 0 1,0 0-2,0 0 0,0 0-2,0 0 0,0 0-2,0 0-1,0 0 0,0 0 0,0 0-2,0 0 0,0 0-1,0 0 0,13-5-1,-1 4 0,4-3-1,4 2 0,5-3-1,4 3 0,2-2-1,3 1 0,2-1 0,2 2 0,0 0 0,-1-1-1,0 1 0,-2 1 1,-3-1-1,-1-1 1,-7 2-1,-2 0 1,-5 0-1,-4 1 0,-3-1 0,-10 1 0,9-2 0,-9 2 0,0 0 0,0 0-1,0 0-1,0 0-3,0 0-5,0 0-15,0 0-10,17-9 0,-7 0 0,6-1 1</inkml:trace>
  <inkml:trace contextRef="#ctx0" brushRef="#br0" timeOffset="150333.0318">17631 15172 19,'9'3'23,"-9"-3"1,0 0-1,0 0-5,0 0-4,0 0-2,0 0-3,-5-11-2,5 11-1,0 0-2,-7-14-1,7 14-2,-7-10 1,7 10-1,-9-11 1,9 11 0,-12-8-2,12 8 1,-17-5-1,6 5 1,0 1-1,-3 2 1,1 1 0,-2 3 0,-1 2 0,2 1 0,-2 2 1,4 2-1,-2 0 0,3 2 1,2 0-1,0 2 1,2-2 0,2 2-1,0-2 1,3 2 0,1-3-1,2 2 1,1 0 0,2 1-1,2-1 1,3 1 0,0-2-1,4 1 1,2-3 0,2-1 0,1-4 0,3-1 0,1-3-1,2-1 1,-2-4-1,2 0 1,-3-4-1,-1 1 0,0-2 0,-3-1 0,-1 0 0,-3 2-1,0-1 0,-1 1 0,-3 1 0,-9 3 0,14-5-1,-14 5-3,10 0-3,-10 0-12,0 0-18,0 0 1,0 0 0,1-14 0</inkml:trace>
  <inkml:trace contextRef="#ctx0" brushRef="#br0" timeOffset="152310.2294">17822 15126 10,'0'0'17,"0"0"-1,0 0-2,0 0-1,0 0-1,0 0 1,0 0-3,0 0 0,0 0-2,0 0-1,0 0-1,0 0-1,0 0-1,0 0-1,0 0 0,0 0-1,0 0 1,0 0-1,0 0-1,0 0 1,0 0-1,0 0 0,4 15 1,-2-5 0,0 4 1,1 5-1,0 2 0,1 3 1,0 2-1,1 1 1,-1 1-2,0 1 1,0-2-1,1 0 0,-1-3-1,0 0 1,-1-2-1,0-1 0,0-2 0,-1-4 0,1-1 1,-2-3-1,-1-11-1,2 18 0,-2-18-2,0 0-3,4 13-7,-4-13-15,0 0-4,0 0 0,-7-15 1</inkml:trace>
  <inkml:trace contextRef="#ctx0" brushRef="#br0" timeOffset="153317.3302">18070 15109 10,'0'0'15,"0"0"-3,0 0-2,0 0 1,0 0-1,0 0 0,0 0 1,0 0-1,0 0-2,0 0 0,0 0-1,0 0 0,0 0-1,0 0 0,0 0-1,0 0 0,0 0 0,0 0 0,0 0-1,0 0 1,0 0-2,0 0 0,0 0-1,0 0 1,0 0-2,0 0 1,0 0-1,0 0 0,0 0 0,1 11 0,-1-11-1,2 22 1,-1-6 0,2 6 1,-1 3-1,2 4 2,0-1-2,0 3 1,0-2-2,1 0 1,0-5-1,-1 1 0,0-5 0,0-3-1,0-3 2,-2-1-2,-2-13 1,4 15 0,-4-15 0,2 11 0,-2-11 0,0 0 0,1 11-1,-1-11 0,0 0-2,0 0-2,-1 11-3,1-11-6,0 0-10,0 0-8,0 0-2,-7-12 3,1 1 1</inkml:trace>
  <inkml:trace contextRef="#ctx0" brushRef="#br0" timeOffset="153919.3903">17867 15371 14,'0'0'20,"0"0"3,0 0-4,0 0 0,0 0-3,0 0-2,0 0-1,0 0-1,0 0-2,0 0 1,0 0-2,0 0-2,0 0 0,0 0-2,0 0 1,11-1-1,-11 1 0,19-5-2,-7 3 0,2-1-1,-1 1 0,3 0-1,-3-1 0,0 2-1,-2 0 0,-1-1-2,0 3-2,-10-1-2,20-1-8,-20 1-19,16-5-2,-6 4 0,0-5-1</inkml:trace>
  <inkml:trace contextRef="#ctx0" brushRef="#br0" timeOffset="155258.5243">18266 15563 20,'0'0'26,"0"0"2,0 0 1,0 0-8,0 0-6,0 0-1,0 0-3,0 0-1,0 0-3,0 0-1,0 0-2,0 0 0,0 0-1,12-2-2,-12 2 1,12-6-1,-12 6 0,17-6-1,-8 5 1,0-1-1,0 1 1,0 1-1,0 0 0,-9 0 0,12 0 0,-12 0 0,10 2 0,-10-2 0,0 0 0,9 5 0,-9-5 0,0 0-1,0 0 1,0 0 0,9 10 0,-9-10-1,0 0 1,0 0 0,2 13-1,-2-13 1,0 0 0,0 12 0,0-12 0,0 0 0,-2 11 0,2-11 0,0 0 0,-4 14 0,4-14 0,-6 13 0,6-13 0,-8 15 0,8-15 0,-10 18 1,10-18-1,-10 17 0,10-17 0,-10 19 0,10-19 0,-13 16 0,13-16 1,-13 17-1,13-17 0,-13 15 0,13-15 0,-12 13 0,12-13 0,-8 11 0,8-11 0,0 0 0,-5 11 1,5-11-1,0 0 1,0 0 0,0 0 0,0 0 0,0 0 1,0 0-1,0 0 1,13 9 0,-13-9 0,19 1 0,-8-1-1,6-1 1,1-1 0,2 0-1,0-1 0,1 1 0,-3-2 0,-1 3-1,-2 0 1,-4 1-1,-11 0 0,15 1 0,-15-1 0,0 0 0,9 4 0,-9-4 0,0 0 0,0 0-1,0 0 1,0 0-1,9 11-1,-9-11-3,0 0-7,9 5-24,-9-5-1,13-12 1,-3-2-2</inkml:trace>
  <inkml:trace contextRef="#ctx0" brushRef="#br0" timeOffset="157672.7657">17620 15874 24,'0'0'22,"0"0"1,2 13 2,-2-13-6,3 18-2,-3-6-2,5 7-2,-4-4-3,4 5-2,-3 0-1,3 2-4,-3-4 2,2 1-3,-3-4 0,1-1-2,-2-3 2,1-1-2,-1-10 1,0 0 0,0 0 0,-1 11 0,1-11 0,0 0 0,0 0 0,0 0 0,3-11-1,-3 11 1,6-14-1,-6 14 1,8-16 0,-8 16 0,10-15-1,-10 15 0,13-11 0,-13 11 1,14 4-1,-14-4-2,14 10 2,-14-10-1,15 19 1,-7-9-2,-1 2 2,0 0-1,-7-12 1,12 17 0,-12-17-1,8 18 1,-8-18 0,3 13-1,-3-13 1,-1 10 0,1-10 0,0 0 0,-12 13 0,12-13 0,-17 7 0,7-2 0,-3-2 0,-1 1 1,0-1-1,-1 0 0,2 0 0,-1-2 0,1 2 0,3-1 0,1-1 0,9-1 0,-13 2-1,13-2 0,0 0-3,-8-3-10,8 3-21,1-11 2,0 0-3,7-5 2</inkml:trace>
  <inkml:trace contextRef="#ctx0" brushRef="#br0" timeOffset="159184.9169">18483 15283 9,'-11'-4'14,"11"4"-1,0 0 1,0 0-1,0 0-1,0 0 0,0 0-1,0 0-2,0 0 0,-9 0 0,9 0-1,0 0 0,0 0-1,0 0 0,0 0-1,0 0 0,0 0 1,0 0-2,0 0 0,0 0 0,0 0-1,0 0-1,0 0 0,0 0-1,0 0 0,0 0-1,0 0 1,0 0-1,0 0 0,0 0 0,10-4 0,-10 4 0,11-3-1,-11 3 1,13-3 0,-4 1 0,1 2 0,1-2 0,0 0 0,3 0 0,1 0 0,1-1-1,2 1 2,1-1-1,1 0 0,0-2 0,1 3 0,0-3 0,1 2 0,-1-1 0,0 0 0,0-1 0,1 2 0,-2-2-1,1 0 1,-3 1 0,2 1 0,-4-1 0,3 1 0,-4 1 0,1 0 0,-3 0 0,0 1 0,-1 1 0,-3-1-1,0 1 1,-9 0-1,11 0 0,-11 0 0,0 0 1,0 0-1,0 0 0,9 2 0,-9-2-1,0 0 0,0 0-2,0 0-3,10 10-14,-10-10-16,11 3-2,-11-3 1,17-8 0</inkml:trace>
  <inkml:trace contextRef="#ctx0" brushRef="#br0" timeOffset="162738.2722">19714 15063 15,'0'0'20,"0"0"1,0 0 1,0 0-3,0 0-5,0 0-2,0 0-1,0 0-1,0 0-1,0 0-1,0 0 1,0 0-3,0 0 0,0 0-1,0 0-1,0 0 0,0 0-1,0 0 0,0 0-1,0 0 0,0 0-1,0 0 1,0 0-1,0 0-1,0 0 1,0 0-1,-7-13 0,7 13 0,0 0-1,-13-10 1,13 10 0,-14-4 0,14 4 0,-16-4 0,6 3 0,1 0 0,0 1 0,0 0 0,-1 0 0,10 0 0,-16 2 0,7 1 1,9-3-1,-17 8 0,9-2 1,-3 1-1,1-2 1,0 4-1,0-1 1,1 2 0,0 1-1,0 0 1,0 1-1,2 1 1,0 1 0,0 1 0,0-1 0,2 0 0,0-1 0,0 1-1,0-1 1,2 0-1,0-3 1,2 1-1,0-1 1,1-10 0,1 19-1,-1-19 1,5 19 0,-5-19 0,10 17 0,-10-17 0,13 16-1,-3-7 1,1-2 0,2 0 0,1-2-1,2 1 1,1-2-1,1-2 1,1-1 0,1 0 0,-2-2-1,1 0 1,-1-1-1,0-1 1,-1 0 0,0-1-1,-1 1 2,-1-1-2,-3 1 1,2-1-1,-1 1 1,-2-1-1,0 1 1,-1 1-1,-10 2 0,14-5 0,-14 5 0,10-2 0,-10 2 0,0 0 0,0 0 0,0 0-1,0 0 1,0 0-1,0 0 0,0 0 0,0 0 0,9 3 1,-9-3-2,0 0 2,0 0-1,0 0 0,0 0-1,0 0 1,9 6-1,-9-6 0,0 0-2,0 0-3,0 0-13,0 0-16,0 0 1,0 0 0,-13-23 0</inkml:trace>
  <inkml:trace contextRef="#ctx0" brushRef="#br0" timeOffset="163784.3768">19471 14536 21,'0'0'21,"-8"-12"3,8 12-3,0 0-3,-2-11-2,2 11 0,0 0-2,0 0-1,0 0-2,0 0-4,0 0-2,0 0 0,0 0-1,0 18-1,-1-5 1,3 5-1,-2 2 1,3 5 0,-2 1 0,3 2-1,-1-2 0,1 2-1,-1-4-1,0-2 0,-1-2-1,1-3 0,-2-3 0,0-3 0,0 0-1,-1-11-1,1 10-1,-1-10-2,0 0-6,0 0-12,0 0-13,-2-10 1,3-4-1,4-1 4</inkml:trace>
  <inkml:trace contextRef="#ctx0" brushRef="#br0" timeOffset="164170.4154">19606 14538 46,'0'0'27,"0"0"2,0 0 0,0 0-9,3 16-6,-3-16-2,0 24-2,-1-10-2,3 8 0,-2 1-2,2 1-1,-1-2-2,1 2 0,-1-2-2,0-2-1,0-3 1,0-3-2,0-2 1,-1-12-3,1 17-1,-1-17-4,0 0-11,0 0-15,0 0 0,-6-20 1,1 3-1</inkml:trace>
  <inkml:trace contextRef="#ctx0" brushRef="#br0" timeOffset="164822.4805">19383 14004 36,'0'0'24,"-13"-4"3,13 4-1,0 0-9,0 0-5,-8 12-2,8-12-3,-7 26-1,4-9 0,2 7-1,-1 0-1,4 3 0,0-1-2,4 0 0,2-5 0,2-1-1,0-5 1,2-2 0,1-5 0,1-1 0,1-4 1,0-2-1,0-5-1,2 1 1,-3-5-1,1-2 1,-1-2-2,-1-2 1,-2-2 0,0-2-1,-4-1 0,-2-2 0,-1-1 1,-2 1-1,-3 0 0,-3 2 1,-2 1-1,-3 1 0,-3 3 0,-2 3 1,0 2-1,-2 4 0,0 1 0,-1 4 0,1 4-2,1 1-1,3 7-4,0-3-7,5 5-18,4 6-1,1-2 0,7 3-1</inkml:trace>
  <inkml:trace contextRef="#ctx0" brushRef="#br0" timeOffset="165362.5345">20013 15215 8,'0'0'15,"0"0"-1,0 0 0,0 0 1,0 0 2,0 0 1,0 0-1,0 0 0,0 0 0,0 0-1,0 0-1,0 0-3,9 2-2,3-1-2,0-6 0,7 5-2,1-5-1,7 2-1,1-2 0,5 3-2,-4-2 0,1 1-1,-4 1 0,-3 0-1,-6 2 0,-3-1-1,-6 2-1,-8-1-3,11 2-3,-11-2-10,0 0-18,0 0-2,8-13 2,1 6-2</inkml:trace>
  <inkml:trace contextRef="#ctx0" brushRef="#br0" timeOffset="165672.5656">20574 14960 87,'0'0'31,"4"15"2,-4-15 1,2 13-22,5 3-3,-2 1-2,4 8 0,-4 3-1,5 8-1,-1 3-1,0 1-1,-3-2-2,1-2 0,-2-1-1,1-4 0,-2-4-1,-1-6-2,1-3-2,-3-7-4,2 2-11,-3-13-17,0 0 1,0 0-1,9-11 2</inkml:trace>
  <inkml:trace contextRef="#ctx0" brushRef="#br0" timeOffset="165966.595">20858 14989 60,'0'0'30,"0"0"1,9 6 1,-11 7-9,0 1-12,3 11-2,-3 2-1,4 8 0,-2 1-1,3 5-2,-2-5-2,2 1 0,1-5-3,0-5 1,0-3-2,-1-7-1,0-1-3,-3-16-3,5 20-4,-5-20-9,0 0-16,0 0 2,-8-6 1,8 6 1</inkml:trace>
  <inkml:trace contextRef="#ctx0" brushRef="#br0" timeOffset="166260.6243">20702 15247 73,'-12'8'33,"12"-8"-1,0 0 3,0 0-18,0 0-4,0 0-2,17-2-2,-8 0-3,5 0 0,1-1-2,4 0-1,-1 0 0,3 1-2,-3-1 0,-1 0 0,-3 0 0,-2 2-2,-3 0 0,-9 1-2,11 1-8,-11-1-25,0 0-2,0 0 0,-6-23 0</inkml:trace>
  <inkml:trace contextRef="#ctx0" brushRef="#br0" timeOffset="189621.9603">16053 15741 7,'0'0'11,"0"0"1,0 0-1,0 0 1,0 0 0,0 0-1,0 0 2,0 0-2,0 0-1,-9-8 1,9 8-2,0 0 0,0 0-1,0 0-1,0 0-1,0 0-1,0 0 1,0 0-2,0 0-1,0 0 0,0 0 0,0 0-1,0 10 1,0 1-1,1 1 1,-1 7-1,1 3 1,1 5 0,1 3-1,-1 0 1,2-1-1,-1-3-1,0-1 0,0-1 0,-1-3-2,-1-5 1,1-2-2,-2-2 1,0-12-3,1 16-2,-1-16-4,0 0-11,0 0-13,0 0 0,0 0 0,0 0 0</inkml:trace>
  <inkml:trace contextRef="#ctx0" brushRef="#br0" timeOffset="190074.0055">15993 16471 4,'0'0'21,"0"0"3,0 0-5,0 0 0,0 0-3,0 0-2,-11-2-1,11 2-2,0 0-2,0 0-2,0 0-1,0 0-1,-1 13 1,2 1-2,-1 0 0,1 8 1,0 3-1,1 4 0,-2 4-1,3 2-1,-3-2 0,0 0-2,0-5 0,-1-2-2,1-5 0,-2-6-6,5-3-6,-3-12-15,0 0-6,0 0 1,9-17 0</inkml:trace>
  <inkml:trace contextRef="#ctx0" brushRef="#br0" timeOffset="190390.0371">16185 16384 47,'0'0'31,"7"12"1,-4 0 1,2 8-16,-5-2-4,5 10-4,-3-4-3,3 8-1,-3-4-1,2 3 0,0-4-3,-1 1 1,2-4-1,-3-3-1,2-4 0,-1-3 0,1-1-1,-4-13-2,2 15-3,-2-15-2,0 0-9,2-13-11,-5 3-5,3 10-2,-5-25 2</inkml:trace>
  <inkml:trace contextRef="#ctx0" brushRef="#br0" timeOffset="190676.0657">16085 16620 18,'-10'4'27,"-4"-4"3,14 0 1,-15 5-7,15-5-7,0 0-2,-10-3-1,10 3-3,0 0-3,19-5-1,-8-1-1,4 3-2,0-4-1,3 2-1,-1-1-1,-1 1 0,-1 1-1,-4 0-2,-2 3-5,-9 1-24,0 0-6,7-16 0,-9 1 0</inkml:trace>
  <inkml:trace contextRef="#ctx0" brushRef="#br0" timeOffset="209583.9563">17561 17301 58,'10'-5'32,"4"1"0,-5 2-5,-9 2-14,13-10-3,-13 10-2,9-2-1,-9 2-1,4 14-1,-3-1-2,1 8 2,-1 6-3,2 8 1,-2 7-1,1 3-2,-1 4 1,0-2-1,0-3 0,0-4-2,0-6 0,-2-8-4,3-5 0,-4-10-3,2-11-9,7 12-18,-7-12-1,13-18 1,-5 0 0</inkml:trace>
  <inkml:trace contextRef="#ctx0" brushRef="#br0" timeOffset="209809.9789">17774 17367 39,'5'-12'32,"-5"12"1,2-13 0,-2 13-7,-3 11-10,6 7-6,-4 3-2,3 14-4,-2 4 1,2 9-3,-2-1 1,1 0-5,2 0-1,-3-6-5,3-1-6,-6-12-16,2-11-7,-1-6-1,2-11 1</inkml:trace>
  <inkml:trace contextRef="#ctx0" brushRef="#br0" timeOffset="210155.0134">17476 17661 64,'-17'8'35,"1"1"-2,7-2 3,9-7-24,-1 13-5,9-2-2,3 3 0,5 3 1,5 3-2,6 0 1,1-1-2,3-2 0,0-3-1,2-1 0,-2-8-1,-1-6 0,-1-8 0,-2-2-1,-1-7 1,-1-2-1,-1-1 0,-1-3-1,-2-3 0,-3 0-1,-2 4 0,-5 1-2,1 9-16,-5-6-17,-2 5 0,-1-2 0,-1 4-1</inkml:trace>
  <inkml:trace contextRef="#ctx0" brushRef="#br0" timeOffset="211449.1428">19005 17531 33,'0'0'26,"0"0"4,-7-10-1,-1 4-7,-4-4-10,1 3-3,-5-2-2,2 8 2,-6-3-1,2 5-2,-4 1 0,1 5-1,-3 2-1,3 9-3,-3 3 1,4 3-1,0 4 1,7 5-3,2 0 3,7 1-3,5-2 2,8-1 1,5-7-1,5-2 0,5-2 0,5-6-1,0-3 0,2-3 0,-1-3-1,-3-4-1,0 1-2,-7-5-3,2 3-7,-7-5-19,1-4-4,-3-3-1,1-2 1</inkml:trace>
  <inkml:trace contextRef="#ctx0" brushRef="#br0" timeOffset="211750.1729">19246 17430 65,'0'0'34,"0"0"-1,0 0 1,0 0-18,9 3-6,-6 12-2,5 12-4,-2 7 1,4 6-3,-3 4 1,3 4-3,-1 0 1,-2-1-2,-2-4 0,-1-8-1,1-8-3,-5-4-6,6-2-13,-6-21-14,7 11 1,-7-11-1,8-19 1</inkml:trace>
  <inkml:trace contextRef="#ctx0" brushRef="#br0" timeOffset="212023.2002">19461 17385 65,'0'0'34,"0"0"-1,1 12 2,-4 3-19,5 14-10,-3 7 1,1 8-4,0 3 2,0 3-3,0 0 0,1-3-3,0-7 0,1-4-1,1-11-3,-4-4-5,8-3-13,-7-18-13,0 0 0,0 0-1,0 0 2</inkml:trace>
  <inkml:trace contextRef="#ctx0" brushRef="#br0" timeOffset="212261.2239">19336 17717 73,'-10'-1'35,"10"1"1,0 0-8,0 0-17,3-12-3,6 6-3,4 3 0,-1-2-2,3 0-1,-1 2-1,1-3-3,0 4-2,-4-2-6,5 9-14,-5-3-12,-1 2 0,1 0-1,-1 1 1</inkml:trace>
  <inkml:trace contextRef="#ctx0" brushRef="#br0" timeOffset="212915.2893">19611 17768 27,'0'0'29,"12"6"4,-12-6 0,0 0-12,16-6-6,-16 6 0,17-7-5,-17 7-1,21-3-1,-8 2-3,3 1 0,-2 0-2,2 2-1,-3-1-1,0 4 0,-2 1-1,-2 2 0,-9-8 1,13 19-1,-11-7 0,-3 1 0,0 0 0,-3 3 1,-3 2-1,-2-2 1,-2 1-1,-1 0 0,2-3 1,0 0-1,1-5 1,9-9-1,-13 16 0,13-16 0,0 0 1,0 0-1,0 0 1,0 0-1,0 0 0,15 4 0,-15-4 1,18-2-1,-9 0-1,2 0 1,2 4 0,0-1 0,2 3 0,-15-4 0,0 0 4,40 25 1,-40-25 0,0 0 0,33 48-5,-33-48 5,9 38 0,-9-38-3,-2 39-2,2-39 0,-15 40 0,15-40 0,-27 39 0,27-39 0,-37 35 0,37-35 0,-40 29 0,40-29 0,-33 18 0,33-18 0,0 0 0,-32-2-13,32 2-24,0 0-8,10-60 2,0 24-1</inkml:trace>
  <inkml:trace contextRef="#ctx0" brushRef="#br0" timeOffset="213367.3345">20083 17669 48,'0'0'31,"0"0"4,9-2-3,-9 2-15,10-10-3,-10 10-4,17-7 0,-5 3-3,6 4 0,3-1-2,6 1-1,0 2-1,4 0-1,0 2 0,-1-2-1,-2 2-1,-5-2 0,-2 1-2,-8 1 0,-1-2-3,-12-2-6,14-3-19,-14 3-9,8-17 2,-4 5 1</inkml:trace>
  <inkml:trace contextRef="#ctx0" brushRef="#br0" timeOffset="213757.3736">20949 17410 60,'0'0'29,"0"0"0,-11-11 2,-4 3-20,1 6-5,-6-2 2,1 7-2,-6-2 1,3 8 0,-3 1-1,5 5-1,-2 1 0,4 6-1,2-1-1,6 5-3,4-3 3,7 1-3,4-2 2,8-2-3,6-3 3,6-3-4,4-4 3,4-7 0,2-2-1,1-5-1,-1-5 0,-3-2 0,0-2-5,-8-6-6,1 2-24,-7-2 1,-3-1-1,-3-1 1</inkml:trace>
  <inkml:trace contextRef="#ctx0" brushRef="#br0" timeOffset="215840.5819">21174 17371 6,'0'0'16,"0"0"-2,-4-14-1,4 14-1,0 0 0,0 0 0,-6-12-2,6 12 0,0 0-1,-3-11 0,3 11 0,0 0 0,0 0 0,0 0-1,0 0 0,0 0 0,0 0-1,0 0-2,0 0 0,0 0 0,7 19 0,-8-4-1,3 8 0,-1 3-1,1 7 2,-1 3-3,2 1-1,-2 1 0,2-2-2,-1-6 1,0-3-2,0-4 0,-1-6-3,2-3-2,-3-14-4,2 12-16,-2-12-9,0 0-1,9-16 1,-5 0 2</inkml:trace>
  <inkml:trace contextRef="#ctx0" brushRef="#br0" timeOffset="216120.6099">21349 17304 74,'0'0'34,"3"14"0,-2-4-3,3 15-16,-6-1-6,6 15 1,-5 0-4,4 13-1,-3-5-1,2-2-3,0-4-1,0-5-4,2-4 0,-4-11-6,6-2-4,-6-19-14,-4 16-10,4-16 2,0 0-2,0 0 3</inkml:trace>
  <inkml:trace contextRef="#ctx0" brushRef="#br0" timeOffset="216346.6325">21232 17549 85,'0'0'34,"-9"5"2,9-5 1,12 3-25,-3-5-4,10 1-2,-1-2-2,6 0-1,0-3-2,0-2-3,-1 2-5,-10-8-17,-2 1-13,-5-2 0,-8-4-1,-4 0 2</inkml:trace>
  <inkml:trace contextRef="#ctx0" brushRef="#br0" timeOffset="216804.6783">20646 16919 32,'0'0'29,"0"0"3,4-12 1,-4 12-12,0 0-4,0 0-3,0 0-2,8 20-3,-8-6-2,4 9-2,-2 0-1,3 5-1,-1 0-1,0 0-1,1-2-1,0-5-1,0-5-3,-5-16-2,10 18-10,-10-18-21,0 0 1,7-20-2,-7 0 2</inkml:trace>
  <inkml:trace contextRef="#ctx0" brushRef="#br0" timeOffset="217442.7421">20472 16426 23,'0'0'24,"-20"-20"2,11 14 2,-4 3-7,1-3-8,3 9-1,-4 1-2,4 10 1,-3 0-1,5 9-3,-2-2-1,4 7-1,1-1-2,4 1 0,1-4 0,2-2-1,4-6 0,2 0 0,1-5 0,3-3 0,1-4 0,2-3-1,-1-5 0,3-3 0,-3-2 0,2-4-1,-1-3 0,-1-3 0,-2-2 0,0-1 0,-3-3 0,-1 2 0,-4 1 0,-1 0 0,-2 3 1,-2 3-1,-3 2 0,-2 3 0,5 11 0,-14-12 0,4 11 0,-1 1 0,1 4 0,-1 0 0,1 2-1,1 1 0,9-7-1,-13 17-2,11-7-4,2-10-9,0 0-19,0 11 1,0-11-1,15-6 1</inkml:trace>
  <inkml:trace contextRef="#ctx0" brushRef="#br0" timeOffset="217752.7731">20781 16204 71,'3'15'31,"-3"-15"0,7 20 1,1-1-20,-3 2-5,3 9-2,-1 2 0,4 6-1,-3 0-1,1 0 0,-2-2-1,0-4-2,0-5-2,-2-7-1,1-3-3,-6-17-6,7 20-9,-7-20-12,0 0 0,8 1-1,-7-13 2</inkml:trace>
  <inkml:trace contextRef="#ctx0" brushRef="#br0" timeOffset="218015.7994">21029 16126 53,'0'0'30,"4"20"1,-4 0 0,1 6-16,-2 4-4,3 9-3,-3 3-2,4 5-2,-1-4-1,1-1-2,1-3-2,-1-9-4,2-3-5,-5-11-8,2-5-11,-2-11-3,0 0-1,-3 10 2</inkml:trace>
  <inkml:trace contextRef="#ctx0" brushRef="#br0" timeOffset="218254.8233">20836 16480 65,'-10'2'32,"10"-2"0,0 0 1,0 0-19,10 1-4,2-4-2,7 4-2,0-6-1,4 4-2,-1-3-2,1-1-3,2 3-4,-6-6-9,3 5-16,-3 3-4,-1-3 1,2 6-1</inkml:trace>
  <inkml:trace contextRef="#ctx0" brushRef="#br0" timeOffset="219345.9324">21661 17427 6,'-12'7'20,"12"-7"-1,0 0-2,0 0 1,-11 12 2,11-12-2,0 0 0,0 0-4,0 0 0,0 0-2,0 15-1,0-15-2,13 4-1,-3-3 0,7 3-1,2-4-1,8 1-1,3-4-1,5 2-2,-2-1 1,-1 1-2,-2-2 0,-5 1-1,-6 0 0,-5 0-2,-5 2 0,-9 0-2,0 0-2,0 0-5,0 0-10,0 0-18,0 0 1,8-9 0,-8 9 2</inkml:trace>
  <inkml:trace contextRef="#ctx0" brushRef="#br0" timeOffset="219728.9707">22201 17258 36,'0'0'29,"-12"-8"1,12 8 0,0 0-10,-11 6-9,11-6-2,-11 16 0,4-1-1,-5 1-2,4 7 2,-3-2-2,2 7 0,1-4-2,4 4 1,1-3-2,5 0 0,3-4-1,3-2 1,2-3-2,2-2 0,2-3 0,2-1 0,2-5-1,0-2-1,1-3-1,-2-5-3,3 2-3,-6-11-12,4 0-16,-4-5-1,-2 1 0,1-3-1</inkml:trace>
  <inkml:trace contextRef="#ctx0" brushRef="#br0" timeOffset="220014.9993">22459 17314 39,'6'-10'30,"-6"10"3,0 0-1,0 0-9,0 0-7,0 10-5,2 7-1,-5-2-3,6 9 0,-4 1-2,3 6 0,-1 0-3,2 3 1,0-5-3,-1-2-2,2-3-1,-3-6-3,4 0-3,-5-18-13,0 0-15,0 0 0,7-10 1,0-9 2</inkml:trace>
  <inkml:trace contextRef="#ctx0" brushRef="#br0" timeOffset="220285.0263">22578 17287 41,'0'0'31,"4"-10"3,-4 10-1,0 0-10,0 0-8,0 0-3,7 16-3,-1 3-1,-4-2-3,2 7 0,-1 0-1,3 5-1,-3 1-1,0-1 0,0-3-3,-1-7 1,0 1-4,-3-7-3,4 1-5,-3-14-10,0 0-13,-9 8-2,9-8 0,-14-9 1</inkml:trace>
  <inkml:trace contextRef="#ctx0" brushRef="#br0" timeOffset="220527.0505">22466 17494 59,'0'0'33,"0"0"1,0 0 0,0 0-15,0 0-6,13 8-4,-13-8-1,22-6-2,-9 3-2,4 2-1,0-4-3,0 0-2,0 3-3,-4-5-5,3 7-4,-16 0-10,20-7-6,-20 7-5,12-2-1,-12 2 2</inkml:trace>
  <inkml:trace contextRef="#ctx0" brushRef="#br0" timeOffset="220985.0963">22666 17510 26,'0'0'29,"5"16"1,-5-16-2,11 7-5,1 0-2,-3-7-5,6 5-3,-2-2-3,6 3-2,-4-2-3,1 4-1,-2 2-2,-1 3-1,-5 1 0,-1 4-1,-6-1 0,-3 0-1,-5 2 1,-1-1-2,-4 0 2,-2-3 0,0-1 0,-2-3-1,1-2 1,-2-1 0,4 0 0,-1-3 0,2-2 1,2 1-1,1-2 1,9-2 0,-13 0 0,13 0 1,0 0-1,0 0 1,0 0-1,0 0 1,10-1-1,-1 1 0,2-1 0,4 1 0,2 0-1,5 0 1,-1 1 0,3 2-1,-1-2 0,-1-1-1,0 1-2,-6-3-4,4 3-17,-10-7-14,-1-4-1,-2-2-1,-2-6 2</inkml:trace>
  <inkml:trace contextRef="#ctx0" brushRef="#br0" timeOffset="221390.1368">22885 17356 29,'0'0'29,"0"0"3,0 0 0,-3 13-10,3-13-5,0 0-1,0 0-3,17-2-3,-17 2-2,22-7-3,-8 3-1,4 2-1,-1-2-1,2 0-1,-3 1-1,0 0-1,-1 2-3,-4-6-4,4 7-9,-7-5-20,2-1 0,-1 0-1,1-2 2</inkml:trace>
  <inkml:trace contextRef="#ctx0" brushRef="#br0" timeOffset="221924.1902">23303 17186 1,'21'3'20,"-7"-7"2,5 5 2,-5-2-8,-3 0 0,0 3 0,-11-2-1,11 0-1,-11 0 0,0 0-2,0 0-2,0 0-2,0 0-2,0 0-2,0 0-2,0 0 1,-10-1-1,10 1 0,-13 3 0,13-3 0,-21 6-1,9-1 1,-3 1-1,0 1 0,0 1 0,0 3 1,1 2-1,-1 2 0,3 2 0,4 0 1,1 1 0,2-1 0,3 1 0,4-2 0,3-1-1,4-1 1,3-3-1,5-1 0,2-2 1,4-2-1,0-3 0,2-1-1,-1-2 0,1-4-1,-3 2-1,-2-4-3,-1 3-4,-9-8-13,1 3-17,-2-2 0,-3-3 1,-1-1-1</inkml:trace>
  <inkml:trace contextRef="#ctx0" brushRef="#br0" timeOffset="222556.2534">23177 16749 31,'-4'-17'30,"4"17"2,0 0 1,5-12-8,-5 12-9,0 0-2,0 0-3,8 11-2,-4 3-3,-3-2-1,1 7-2,0 2 0,1 6-1,-1 1 0,1 1-2,0 0 1,-1-2 0,1-3-1,-1-5-1,2-2-1,-4-17-3,5 21-5,-5-21-15,0 0-13,0-15 1,2 1-1,3-5 3</inkml:trace>
  <inkml:trace contextRef="#ctx0" brushRef="#br0" timeOffset="222828.2806">23334 16669 66,'1'15'34,"-2"-3"1,1 5 1,0 10-17,-2-8-9,5 13 0,-4-4-3,4 9-1,-2-7-3,0 0-1,1-5-1,-1-5-2,1-4-1,-2-16-1,3 17-5,-3-17-13,-5-15-16,4 2 0,0-5-1,1-4 3</inkml:trace>
  <inkml:trace contextRef="#ctx0" brushRef="#br0" timeOffset="223278.3256">23159 16167 51,'-19'-4'31,"6"8"3,-2-1-1,5 4-10,5 11-13,-4 2-1,5 9-2,-2 2-1,7 9 0,0-1-3,6 0 0,3-1-1,3-6-1,4-6 0,3-6 0,1-8 0,1-8-1,0-5 1,0-6-1,-2-6 1,1-4 0,-5-4 0,-1-4 0,-4-2 0,-3 0 0,-4 1-1,-4 0 0,-3 4 0,-6 3-1,0 6-1,-4 4-2,1 8-2,-3-2-5,7 17-4,-4-1-14,5 11-6,3 5-1,2 5 0,5 6 1</inkml:trace>
  <inkml:trace contextRef="#ctx0" brushRef="#br0" timeOffset="223782.376">23627 17422 47,'0'0'31,"11"2"3,-11-2 0,18 0-16,-18 0-3,15-5-4,-15 5-1,16-6-3,-7 4-1,3 2-2,2-2-1,3 2-1,0-1 0,4-1-2,-1 1 1,3 1 0,0 0 1,-3 1-2,-1-1 0,-4-1-2,1 1-2,-5-4-7,6 4-11,-7-6-17,-2-4 1,1-1 1,0-2 0</inkml:trace>
  <inkml:trace contextRef="#ctx0" brushRef="#br0" timeOffset="224046.4024">24101 17214 63,'0'0'35,"0"0"1,6 12 1,-6-12-14,1 25-12,-7-6-3,6 10-3,-3 0 0,2 9-2,-1-2-1,0 0-1,1-3 0,-1-3-1,3-3-2,-2-8 0,4-2-4,-3-17-7,0 0-21,8 6-6,-8-6 3,13-22-2</inkml:trace>
  <inkml:trace contextRef="#ctx0" brushRef="#br0" timeOffset="224293.4271">24299 17234 67,'14'-7'36,"-14"7"1,0 0 1,3 25-17,-9-12-11,5 11-3,-3 0-1,1 9-2,-1 1-1,3 1-1,2-3-2,-1-1-2,3-3-2,-1-8-4,7 3-5,-4-11-18,-5-12-8,0 0 0,0 0 1</inkml:trace>
  <inkml:trace contextRef="#ctx0" brushRef="#br0" timeOffset="224520.4498">24151 17394 86,'-5'12'36,"5"-12"0,19 4 2,0-2-28,2-3-4,10 2-2,3-2-1,-3 3 0,2-2-2,-2 0-4,-2 5-9,0-6-24,-29 1-1,0 0 1,0 0-1</inkml:trace>
  <inkml:trace contextRef="#ctx0" brushRef="#br0" timeOffset="226173.6151">18417 18850 35,'0'0'28,"0"0"2,0 0 2,0 0-16,0 0-4,0 0-2,0 0 0,0 0-2,0 0-2,29-28-1,-29 28-2,0 0 0,37-10-1,-37 10 0,37-8-1,-37 8 1,51-8-1,-18 3 1,5-2-1,4 1-1,5 0 0,4-1 1,6-1 0,3 0 0,5 3 1,4-3-1,2 3 1,3-1-1,3 1 1,1-1-1,0 0 0,2 1 0,-2-2-1,2 1 2,-2 1-2,1-1 1,-2 1 0,0 2 1,1-3-1,0 3-4,1 2 5,-1 1 0,1-1-1,-2 2-5,2-1 7,2 1-7,0 1 6,0-4 4,0 1-6,3-1-4,-2 0 5,4-1 4,3 3-5,-1-2 5,2 1-5,1 2 0,2-1 0,3 2 1,2 1 0,1-1-1,1 0 1,1-1-1,1-1 1,2-2 0,1 0-1,-1-4 0,-3-2 0,1 0-5,1-4 5,0-1 0,0 0 2,-2-1-1,0 0-4,2 0 4,1-1-4,-3 0 4,-3 1 2,-2-1-5,-3 2 2,0-1-3,-5-4 3,-3 1 2,-1 0 3,-3-1-2,-2-2-6,-5 1 5,-3-2-6,-10 0 6,-1 3 2,-9-1-2,-8 0-1,-43 19-2,67-34 1,-67 34 0,47-26 1,-47 26 1,0 0-6,40-34 4,-40 34-3,0 0 3,0 0 0,39-46 2,-39 46-2,0 0 0,0 0 0,39-51 0,-39 51 0,0 0 1,25-38-1,-25 38-1,0 0 1,20-37 1,-20 37-1,0 0 0,12-54 1,-12 54-1,-2-53 1,2 53-1,-9-66 0,4 23-3,-1-7 3,0-5-4,3-1 3,-2-1-5,4 2-4,5-12-29,-2 2-3,2 1 3,3-8-3</inkml:trace>
  <inkml:trace contextRef="#ctx0" brushRef="#br0" timeOffset="227451.7429">21337 6607 65,'9'16'29,"3"16"0,-6-3 1,0 6-22,1 10-3,-2 1 3,3 4-1,-5-10 1,4-2-1,-4-12 2,6-5-2,1-19-2,11-15 2,8-22-4,13-15-1,9-15 0,7-12-1,8-11-1,2-6 0,-1-1-2,-5 9-2,-4 11-1,-13 7-7,-3 11-23,-6 13-3,-5 4 1,-1 10-1</inkml:trace>
  <inkml:trace contextRef="#ctx0" brushRef="#br0" timeOffset="264356.6058">18435 18372 4,'-29'-32'22,"29"32"-6,0 0-1,0 0-1,0 0 2,-26-36-3,26 36-1,0 0-1,-12-35-1,12 35 0,0 0 0,-4-40-1,4 40 0,0 0-1,0 0-1,0 0-2,0 0 0,0 0-2,0 0 0,0 0-1,19 40-1,-19-40 0,20 77 1,-6-29-4,-2 3 1,3 1-1,-2-2 1,0-5-1,-1 0 1,0-7-1,-12-38 0,21 62 2,-21-62 1,20 38-2,-20-38 1,0 0 0,33 25-1,-33-25 1,0 0-1,39-6 0,-39 6 0,30-12 0,-30 12 1,32-17-1,-32 17 0,36-8 0,-36 8-1,40-2 1,-40 2 0,49 2-2,-15 2-4,0-2-9,8-6-17,10 1-1,2-5 0,12-3 0</inkml:trace>
  <inkml:trace contextRef="#ctx0" brushRef="#br0" timeOffset="273293.6058">24344 16093 7,'0'0'19,"18"7"1,-18-7-3,16 4-3,-16-4 0,8 3-3,-8-3-2,0 0-1,0 0 0,-13 6 0,13-6 0,-11 0 0,11 0-1,0 0 0,1-14 0,7 1-2,3 0 0,-11 13-1,15-38 1,-5 15-4,2-1 1,-12 24 2,3-60-1,-3 23-2,-1-1 0,1-5 0,1-4-1,-3-3 2,1-3 0,2 0-2,1-2 0,-4-1 2,3-2 0,0 1-2,0 0 0,2-1 0,-1-2 0,3 1 0,0 1-1,3 2 2,1 0-2,1 3 1,1 1 1,-2 2-2,-1 3 1,1 2 0,-1-1 1,-3-1-1,-3-3 1,-3 0-2,-3-2 2,-3-3-1,-4-2 1,-2 0-2,-9-4-1,0 0 1,-7 0 0,0-2 1,-2-3-1,1-3 0,-2-5 0,2-4 2,8-3 0,1-6-1,6-7 1,5-7-1,3-4 0,6-5 0,6-2 1,4-6-1,1-3 0,3-3 0,4 1 0,1-1 1,0 0-1,-3-1 1,-2-4-2,-2-1 1,-5-1 0,0-3 0,-4-7-1,-1-3 1,-1-4-1,1-4 1,0-1 0,-1-1 0,-1-2 0,-1 1 0,-1-1 0,-2 1 1,-2 0-1,-4 3 0,-2 2 0,4-1 0,-1 5-1,1 3 1,-1 4 0,3 0-1,1 3 1,1 2 0,0 3 0,1 4-1,-1 0 1,1 2 0,-1 0 0,2 5 0,-2 0-1,1-1 1,0 0-1,-1-5 2,1-1-1,-2-3 0,4 1-1,0-4 0,0-2 0,-1 2 0,1 0 1,1 2-1,-1 2 0,2-2 1,-2 3 0,2 0-1,-1 0 1,1-3 0,0 3-2,1 1 2,0 1 0,-2 3 0,1-1-1,-2 4 1,2 1 0,-2 3 0,0 0 0,0 0 1,-1-2-2,3 0 1,-1 3 0,1-1 0,-1 3-1,1 2 1,0 4 0,-1 3 0,1 6 0,-3 7 0,2 6 0,-2 4 1,0 6 0,0 6-1,-1 8 1,0 5 0,0 4 0,0 4-1,-1 3 1,0 5 0,2 5 0,-1 2 0,3 4 0,-3 4 0,2 2-1,-1 5 1,2 4 0,-1 1 0,2 13 0,-3-18 0,3 18 0,-2-10-1,2 10 1,0 0-1,0 0 1,0 0-1,0 0 1,0 0-1,0 0 1,0 0-1,0 0 1,0 0-1,-7-11 1,7 11-1,0 0 0,-11-8 0,11 8 1,-17-8-1,4 2 0,-2 1 0,-6 1 0,-5 0-1,-4 0 0,-6 0 0,-5 2 0,-7 1 0,-7-1 0,-7 2 0,-5 2 0,-4-1 1,-5 1 0,-4 2 0,-5 0 0,-2 1 0,-3 0 0,-2 0-1,-3 2 1,-3 2 0,-4 0 1,0 2-1,-2 0 0,2 2-1,-1 0 1,1 2 0,0-2 0,0 0 0,0-2-1,-1 0 1,-2-2 0,-1-1 0,-1 1 0,0-2-1,1 2 2,3 0-1,3 2 1,5-1-1,4 2 0,3 2 0,5-2 1,3-1-1,4 1 1,4 0-1,3-1 0,5 0 1,3-1-1,6 0 0,1-1 0,6 0 0,3 1 1,2-2-2,2-1 2,2 1-1,2-1 0,-1-1 0,2 0 0,-1-2 0,1 2 0,1-2 0,1-1 0,2 1-1,2-3-1,7 4-7,1-8-26,6-11 0,10-8-1,11-24 0</inkml:trace>
  <inkml:trace contextRef="#ctx0" brushRef="#br0" timeOffset="276001.6058">20955 2164 46,'-13'0'30,"3"4"1,1-3-2,-1-7-12,10 6-2,-11-4-2,11 4-4,0 0-2,12-8-2,-1 1-1,7 3-2,2-2 0,5 0-1,3-1-1,3 2 0,1-1 1,-1 3-1,-2 1 0,-1 0-1,-3 4-2,-4-4-2,1 8-6,-10-8-8,3 1-16,-2 0 0,-2-6 1,3-3 0</inkml:trace>
  <inkml:trace contextRef="#ctx0" brushRef="#br0" timeOffset="276287.6058">21571 1815 53,'19'-7'29,"-19"7"2,10-3-1,-10 3-17,0 0-5,7 15 0,-5-2-3,3 8-1,-3 7-2,3 7 0,-2 3 0,1 5 0,-1-1-1,1-2-1,-2-4-1,1-7-4,5-3-4,-4-15-10,7-11-12,2-6-1,2-13 0,3-7 0</inkml:trace>
  <inkml:trace contextRef="#ctx0" brushRef="#br0" timeOffset="276550.6058">21915 1630 59,'9'-6'30,"-9"6"0,9 15 1,-4 13-21,-8 3 2,4 13-6,-5 7 1,2 11-3,-3 3 0,2 3-5,-1-6 2,0-5-1,3-3-1,-1-10 1,6-3-5,-4-17-4,5 0-2,-5-24-6,2 13-6,-2-13-5,-1-14-3,-1 0-2,-7-14 7</inkml:trace>
  <inkml:trace contextRef="#ctx0" brushRef="#br0" timeOffset="276744.6058">21784 2063 47,'-22'-13'30,"0"1"3,3 4-7,6 7-4,2-9-5,11 10-5,0 0-5,19-9-1,3 1-4,6 1-1,7-2-3,1-5-2,7 7-5,-2-7-7,3 7-11,-4-2-6,-4 2-1,0 4 1,-8-1 2</inkml:trace>
  <inkml:trace contextRef="#ctx0" brushRef="#br0" timeOffset="277084.6058">22175 2028 14,'1'17'24,"-1"-17"3,1 20 1,-1-20-9,13 8-2,-13-8-4,16 7-4,-8-1-2,-8-6-2,12 10-2,-12-10-1,-1 24 2,-6-9-3,-1 4 2,-5-1-1,1 4 2,-5 1-1,2-1 3,-1-1-2,5 0-1,1-1 0,4-2 0,5-1-1,6-1 0,5-3-1,4-3-3,6-4 3,2-3-2,5-5-1,-1-10-2,4-2-5,-4-14-7,6-4-14,-1-6-4,-1-12-1,-1-3 1</inkml:trace>
  <inkml:trace contextRef="#ctx0" brushRef="#br0" timeOffset="277384.6058">22548 1689 58,'-19'-3'32,"4"20"-1,-6 6-2,-2 9-15,6 9-4,-3 1-1,8 6-4,4-9 0,10-2-1,7-13-1,14-9-1,7-14 1,9-8-1,2-10 0,2-8-1,-3-6 1,0-2-1,-10-1 1,-8-2-1,-12 1 1,-13 5 2,-13 4-4,-11 7 3,-12 12-6,-14 2-12,-1 9-20,-2 7-2,7-2 1,10 0-5</inkml:trace>
  <inkml:trace contextRef="#ctx0" brushRef="#br0" timeOffset="296828.6058">13034 2514 16,'0'0'18,"0"0"-2,0 0-1,-7-10-2,7 10 0,-9-10-3,9 10-1,-15-11-1,5 6-1,-4-1 0,1 4-1,-6 0-1,0 4-1,-5 0 0,0 6 0,-8 5 0,1 6-1,-4 3 0,0 7 0,0 4 1,2 3-1,2 0 0,7 2-1,7-3 1,6-1-1,8-4 0,9-2 1,6-5-1,9-3 0,5-2 0,6-3-1,2-5 0,3 0 0,-1-4-1,-1-3 0,-1-2-2,-5-2 0,-4 0-4,-5-5-3,-1 3-6,-6-6-12,-1-2-5,1-1-1,-6-5 3</inkml:trace>
  <inkml:trace contextRef="#ctx0" brushRef="#br0" timeOffset="297190.6058">13194 2465 8,'0'0'23,"0"-17"0,0 17 2,0 0-8,0 0-3,0 0-2,0 0-2,5 15-4,-3 6-1,2 8-1,-1 7-1,3 9 1,-3 1-1,2 2 0,-2-1-2,2-3 0,-3-5-1,1-7 0,-2-6-1,-1-7-3,1-4-4,-1-15-2,-2 16-7,2-16-10,0 0-1,0 0 0,1-16 3</inkml:trace>
  <inkml:trace contextRef="#ctx0" brushRef="#br0" timeOffset="297474.6058">13393 2351 5,'4'-15'18,"6"17"5,-10-2 0,8 20-9,-4 7 2,-1 7-5,0 11-1,-1 5-2,1 9-1,-2-2-4,1-1-2,1-5 0,0-3-1,0-8 0,1-8-2,1-7-3,-2-7-5,2-8-7,3 1-9,-8-11 1,9 0 0,-9 0 0</inkml:trace>
  <inkml:trace contextRef="#ctx0" brushRef="#br0" timeOffset="297754.6058">13236 2757 39,'-11'2'26,"11"-2"0,9-4-1,4-2-15,4 0-1,1-1-2,2 1-3,1 0-2,-1 2 0,-1 0-3,-3 1-3,-2 3-6,-3 1-7,-11-1-9,21 2-2,-21-2 2,18 6 0</inkml:trace>
  <inkml:trace contextRef="#ctx0" brushRef="#br0" timeOffset="298573.6058">13517 2814 6,'10'7'21,"0"-3"1,-10-4 2,15-5-6,-3 4-2,0-1-2,5 2-4,-1-3-1,3 6-2,-1-3-2,3 3-1,-2-1-1,-1 3-1,-2 1 0,-3 2-1,-2 0 0,-3 3 0,-8-11 0,4 21 0,-5-9 1,-2-1-1,-2 1 0,-2 0 1,-3-2-2,0 1 1,0-2 0,-1-1 0,0 0-1,1-1 0,0-1 0,1-1 0,9-5 1,-14 7-1,14-7 0,-9 3 0,9-3 0,0 0 0,0 0 0,-10 4 0,10-4 0,0 0 0,0 0 0,0 0 0,0 0 0,0 0 0,0 0 0,0 0 1,0 0-1,0 0 0,0 0 1,0 0-1,0 0 0,0 0 0,0 0 0,0 0 0,13-1 0,-13 1 0,18-2 0,-5 4 1,1-2-1,2 3 0,2-1 0,-1 4 0,-1 0 1,-2 2-1,0 0 1,-3 3-2,0-1 2,-3 1-2,-2 1 2,-1-1-2,-1 2 1,-3-1-1,-2 1 2,-1-2-1,-4 2 0,-3-1 1,-3-2 0,-3 1-1,-3-2 1,-2 1 0,-2-3 0,-1 0-1,-1-2 1,0 0 0,3-1-1,2-2 0,3 0-1,1-3-3,7 0-6,8 1-17,-11-16-4,16 4 1,3-8-3</inkml:trace>
  <inkml:trace contextRef="#ctx0" brushRef="#br0" timeOffset="299333.6058">14192 2712 17,'-13'-4'17,"13"4"0,-13-2-1,13 2 0,-11 0-2,11 0-2,-10 1-1,10-1-2,0 0 0,-10 0-1,10 0-1,0 0 0,0 0-1,0 0 1,13 12-2,2-10 0,7 5 0,7-2-1,8 3 0,4-1-1,5 0 0,0-1-1,-1 1-1,-7-2 0,-3-1-1,-9 1-1,-9-4-5,-2-2-22,-5-5-6,-7-11 1,3-4-2</inkml:trace>
  <inkml:trace contextRef="#ctx0" brushRef="#br0" timeOffset="300952.6058">15274 2536 4,'0'0'18,"0"0"0,-1-11-4,1 11-2,-8-11 1,8 11-3,-14-9-1,5 5-2,-3 0 1,-1 3-1,-1-2-1,-3 4 0,-2-1-1,-2 5-1,-1 1 0,-2 3 0,-2 3-1,0 4 0,-1 4-1,2 5 1,0 3 0,4 2 0,1 2 1,5 0-1,3 1-1,7 0 1,5-4-1,8 1 1,7-4 0,8 0 0,6-5-1,6-2 1,3-3-2,2-2 1,-1-3-1,-2-4-2,-5-1-1,-7-5-2,-2 2-6,-10-6-17,-1-4-4,-2-2-2,-3-7 0</inkml:trace>
  <inkml:trace contextRef="#ctx0" brushRef="#br0" timeOffset="301608.6058">15389 2622 7,'-10'8'21,"-3"-8"2,13 0 1,-10 7-6,10-7-2,0 0-1,-9 2-3,9-2-3,0 0 0,9 4-2,-9-4 0,20-4 0,-3 1-1,7 2-1,1-5-1,7 3-1,2-1 0,1 1-1,1 1-1,-1 1 0,-3-1 0,-2 0-1,-5 1 0,-4 1 0,-3-1 0,-5 0 0,-3 1-2,-10 0-1,12-1-4,-12 1-2,0 0-5,0 0-6,0 0-8,0 0-3,0 0-1,0 0 3</inkml:trace>
  <inkml:trace contextRef="#ctx0" brushRef="#br0" timeOffset="301998.6058">15448 2808 35,'0'0'18,"0"0"-1,0 0 2,0 0-4,0 0-3,0 0 0,0 0-1,12 10-1,-12-10-2,18 1 0,-6-3-1,7 3-1,0-2-1,4 2-2,-1-2 0,1 1-2,-2 0 1,-2 0-2,-1 0 0,-3 0-2,-2 1-3,-3-5-7,2 1-14,-1 0-5,-1-4 0,4 0-2</inkml:trace>
  <inkml:trace contextRef="#ctx0" brushRef="#br0" timeOffset="304710.6058">15001 2079 12,'4'-15'22,"-4"15"1,4-13 0,-4 13-9,0 0-2,0 0-2,9 1-4,-8 11-2,1 5 0,-2 4-2,0 4-1,0 0 1,0 2-1,-1-3 0,1-2-1,0-5 1,0-4-2,2-2-2,-2-11-4,0 0-6,15 8-11,-10-19-1,5 3 0,-3-12 0</inkml:trace>
  <inkml:trace contextRef="#ctx0" brushRef="#br0" timeOffset="305168.6058">14889 1467 24,'-10'-16'22,"10"16"2,0 0-1,-9-13-6,9 13-4,0 0-3,1 12 0,0-1-3,3 9-1,-3 2-2,3 5 0,-2 4-2,1 3 0,0 3 1,-1-1-4,-1-3 1,0-5-2,0-3 2,-1-4-2,0-3 1,0-5-3,0-13 0,0 0-3,0 0-6,0 0-7,10-13-8,-1-3 2,-2-8-2,3 0 5</inkml:trace>
  <inkml:trace contextRef="#ctx0" brushRef="#br0" timeOffset="305415.6058">15024 1384 17,'-1'-17'22,"4"5"2,-4 1 1,1 11-10,0 0 0,6 14-2,-2 3-4,-2 9-2,1 2-3,0 6 1,2 5-1,-1 0-1,1-2-1,0-1-1,0-6-3,0-2-1,-1-10-5,2 2-5,-2-8-10,-4-12-4,8 13-4,-8-13 4</inkml:trace>
  <inkml:trace contextRef="#ctx0" brushRef="#br0" timeOffset="305649.6058">14926 1576 54,'-10'7'27,"0"-3"2,10-4-5,7 12-9,4-9-3,8 4-1,1-5-3,3 1-2,1-1-3,3-4-4,1 1-4,-4-5-8,1 2-17,1-1-1,-2-2 0,4 1 0</inkml:trace>
  <inkml:trace contextRef="#ctx0" brushRef="#br0" timeOffset="306950.6058">16352 2595 18,'0'0'19,"0"0"-2,0 0-1,0 0-3,1-12-1,-1 12-3,0 0-2,0 0 0,-10-11-2,10 11 0,0 0-2,-13-7-1,13 7 0,-11-3 0,11 3-1,-18 1 0,8 4 0,0 2 0,-2 4-1,-1 4 1,1 6 0,0 3 1,1 3 0,4 6 0,1-3 1,3 3 0,3-5 0,4 1 1,3-8-1,7 0 2,3-6-1,4-3 0,3-5-1,5-1-1,0-5 1,4-1-2,-3-4 0,-1-3-5,0 3-8,-3-2-20,-5-8 1,-1 1-2,-5-9 2</inkml:trace>
  <inkml:trace contextRef="#ctx0" brushRef="#br0" timeOffset="308808.6058">16508 2505 15,'0'0'18,"0"0"-2,0 0-1,0 0-1,0 0-2,3 15-3,-1-2-1,0 5-2,1 6-1,0 4 0,1 5 0,0 2-3,-1 1 1,0-2-2,0 0 0,0-5-1,0-4 1,-2-4-1,1-2-1,-1-5-1,-1-14-4,-1 17-7,1-17-10,0 0-3,0 0 1,0 0 1</inkml:trace>
  <inkml:trace contextRef="#ctx0" brushRef="#br0" timeOffset="309117.6058">16738 2459 4,'4'23'21,"-4"-23"1,-1 29 2,1-8-10,1 7 0,0 2-3,0 4-2,2 2-3,-2 0-2,1 1-2,2-6-1,-1-3 0,3-3-2,-2-6-1,2-2-5,-2-5-4,-4-12-9,10 15-5,-10-15 1,0 0-1</inkml:trace>
  <inkml:trace contextRef="#ctx0" brushRef="#br0" timeOffset="309410.6058">16615 2757 17,'-16'8'23,"16"-8"0,0 0-3,0 0-3,0 0-2,0 0-2,13 10-3,-2-12-1,5 4-2,-2-4-2,5 2-2,-1-1-2,2-2-3,1 0-4,-2-2-5,3-1-6,-1 1-10,1-5-2,2 3 1,-4-6 0</inkml:trace>
  <inkml:trace contextRef="#ctx0" brushRef="#br0" timeOffset="309741.6058">17011 2665 17,'0'0'22,"0"0"1,0 0-5,0 0 2,0 0-5,11 7-1,-1-8-3,6 4-1,1-4-1,5 5-2,-1-4-1,4 1-3,-4-1 0,2 1-2,-2-2 0,-4 1-1,0-1-3,-4-5-3,1 2-7,-2-3-10,4-6-7,5 3-2,-1-8 2</inkml:trace>
  <inkml:trace contextRef="#ctx0" brushRef="#br0" timeOffset="310162.6058">17758 2465 13,'0'0'20,"0"0"1,-13 4-6,2-5 1,-1 1-2,-1 0-3,-4 0-1,2 2-1,-3 0-2,0 5 0,-1 0-2,2 6 0,-2 2-1,5 6 1,0 3-1,4 4 0,1 1-1,7 2 1,4-1-2,6-1 1,5-5-1,5-2 0,5-5-1,3-4 1,1-5-2,1-2 0,1-4 0,-4-3-2,0-3-1,-5-3-2,-2 0-2,-4-8-4,1 3-5,-5-6-9,-2-7-5,2 1-1,-2-9 3</inkml:trace>
  <inkml:trace contextRef="#ctx0" brushRef="#br0" timeOffset="310569.6058">17677 2004 10,'0'0'23,"-4"-13"2,4 13 0,0 0-8,0 0-3,0 0-2,-2-10-2,2 10-3,-2 14-2,1 3-1,0 1-1,-1 8-1,0-1-1,1 8 1,0-2-1,0 2 0,1-4 0,0-3 0,1-5-1,0-5-1,1-2-3,-2-14-3,6 13-7,-6-13-15,12-8 0,-1-2 0,-2-13 1</inkml:trace>
  <inkml:trace contextRef="#ctx0" brushRef="#br0" timeOffset="310862.6058">17820 1794 10,'0'0'22,"0"0"2,-13 7 1,13-7-10,-6 19-2,3-5 0,3 3-4,-2 2-3,3 3-1,0 4-2,1 0-1,-1 0-1,1-2 0,0-1-1,-1-3-1,1-1-2,-2-7-2,1 0-3,-1-12-5,0 0-13,0 0-2,4-16 2,0 1 0</inkml:trace>
  <inkml:trace contextRef="#ctx0" brushRef="#br0" timeOffset="311372.6058">17703 1312 13,'0'0'21,"-22"15"2,12 2-7,0 2 1,-1 8-1,2 0-3,1 6-3,3-2-2,2 1-2,5-3-1,2-6-2,4-1 1,2-5-1,4-4 0,0-5 0,6-3 0,-2-7 1,3-1-2,0-6 0,2-3 0,-2-5-1,-1-1 0,-1-4 0,-3-2 0,-3-3-1,-4 1 1,-6-2-1,-4 2 0,-7 0 0,-1 4 0,-5 2-1,-3 4 1,0 3-1,0 4-2,3 4-2,-1 0-6,6 8-5,9-3-8,-9 18-6,14 5 0,2 3 1,8 11 2</inkml:trace>
  <inkml:trace contextRef="#ctx0" brushRef="#br0" timeOffset="311966.6058">18048 2691 18,'0'0'20,"-15"1"-1,15-1-1,0 0-1,-9 2-1,9-2-3,9 2-1,3 2-2,1-5-1,5 4-2,3-4-1,4 3-1,0-2-2,2 2-1,-3-2-1,-1 1 0,-2-1-1,-4 0 0,-2-1-2,-4-3-2,2 3-4,-4-6-3,2 2-5,-2-3-8,0-4-6,4 3 0,-3-6 2</inkml:trace>
  <inkml:trace contextRef="#ctx0" brushRef="#br0" timeOffset="312261.6058">18473 2514 15,'0'0'21,"0"0"1,-5 11-5,7-1-2,0 7-1,1 5-2,-2 4-2,2 6-1,-2 1-2,2 4-2,-2-2-3,1 0 0,0-4-1,0-3-1,0-7 0,0-4 0,1-3-3,-3-14-3,3 17-2,-3-17-6,0 0-6,11-4-8,-6-9 2,5 3-1</inkml:trace>
  <inkml:trace contextRef="#ctx0" brushRef="#br0" timeOffset="312538.6058">18650 2492 7,'-2'-14'19,"2"14"3,0 0 1,0 0-7,4 14-1,-2 6-3,1 8-3,-1 5 0,1 8-1,-1 1-2,1 3-2,-1-3-2,1-1-1,-2-7 0,2-3-1,0-6 0,1-6-2,0-3-2,-4-16-3,6 19-5,-6-19-10,0 0-6,0 0 0,0 0 1</inkml:trace>
  <inkml:trace contextRef="#ctx0" brushRef="#br0" timeOffset="312831.6058">18426 2752 5,'0'0'22,"0"0"2,0 13 1,0-13-8,12 0-1,0 1-1,1-4-2,7 4-2,1-6-3,6 5-2,-1-3-3,1 2-1,0-2-4,-1-1-7,-1-2-15,-1 2-5,-4-6-1,4 2 1</inkml:trace>
  <inkml:trace contextRef="#ctx0" brushRef="#br0" timeOffset="318736.6058">16536 3329 16,'0'0'14,"0"0"-1,0 0 0,0 0-3,0 0-1,0 0-1,0 0 0,2 12-1,-2-12-1,-2 15 0,1-3-1,0 2 0,-2 2-1,0 1 0,-1 3 0,-1 1-1,1-2 0,-2 0 0,0-3-1,0 0 0,-2-4 1,-1 0-1,-2-3-1,2-2 1,-3-1 0,1-3-1,1-1 1,0-2-1,0-4 1,10 4-1,-15-10 0,15 10 0,-13-18 0,8 8 0,0-2-1,1-1 1,1 1 0,1-1-1,0 3 2,2-1-1,0 11 0,0-17 0,0 17 0,1-13 0,-1 13 0,5-10-1,-5 10 1,0 0-2,12-10 1,-12 10 0,12-2 0,-12 2-1,17 3 1,-7 1 0,3 1 0,-1 2-1,2 1 1,0 2 0,1 2 0,0 1 0,-1 2-1,1 1 1,-2 2 0,1-2 0,1 2 0,-2-2 0,1 2 0,0-4 1,-1-2-1,1-2 1,-3 0-1,1-5-1,-1 2-3,-3-6-7,1-6-12,0 5-7,-9 0 0,13-14 0</inkml:trace>
  <inkml:trace contextRef="#ctx0" brushRef="#br0" timeOffset="320466.6058">15095 3482 0,'0'0'18,"13"6"2,-13-6-2,0 0-6,0 0 2,0 0-3,0 0-3,0 0-1,0 0-1,4 12-1,-3-1 0,2 4 0,0 6 0,1 5 1,1 7-1,0 1-1,1 3-1,-1-1 0,3 0-1,-4-3-1,2-5 0,-2-5-1,0-5 1,-1-5 0,-3-13 0,5 14 1,-5-14 0,0 0 2,1-11-2,-3 0 0,1-5 0,-1-3-1,1-4 1,-1-5-2,-2-3 1,2-2-2,1-1 1,1 0 0,1 1 0,0 0-1,0 3 0,2 3 2,2 2-2,-2 6 1,1 1-1,1 4 1,0 1 0,2 2 0,-7 11-1,16-16 1,-7 9-1,2 4 1,1 0-1,-2 4 1,1 2-1,-1 3 1,-1 1 0,-9-7-1,14 19 1,-9-8 0,-2 1 0,-2-2 0,-2 2 0,1-12 0,-7 18 0,7-18 0,-15 16 0,7-10 0,-2-1 0,-1 0 0,2-1 0,0-2 0,9-2 0,-14 5 0,14-5 0,0 0 0,-9 2 0,9-2-1,0 0 1,0 0-2,0 0 2,10 0-1,-10 0 0,11 2 1,-11-2-1,14 5 1,-4 0 0,0-1 0,1 1-1,-2 2 1,2-1 0,-2 1-1,-9-7 1,13 15 0,-13-15 0,8 17 0,-8-17 1,1 17-1,-1-17 1,-2 15-1,2-15 1,-7 15 0,7-15 0,-10 13 2,10-13-2,-18 9 1,8-3 0,-1-4 0,-1 1 0,-1-2 0,0 1 0,-1-2 0,3 1 0,-2 1 0,1-2-1,3 0 1,-1 1-1,10-1-1,-15 0-1,15 0-2,-9-3-7,9 3-18,0 0-3,0 0 0,0 0-2</inkml:trace>
</inkml:ink>
</file>

<file path=ppt/ink/ink6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55:08.083"/>
    </inkml:context>
    <inkml:brush xml:id="br0">
      <inkml:brushProperty name="width" value="0.05292" units="cm"/>
      <inkml:brushProperty name="height" value="0.05292" units="cm"/>
      <inkml:brushProperty name="color" value="#7030A0"/>
    </inkml:brush>
  </inkml:definitions>
  <inkml:trace contextRef="#ctx0" brushRef="#br0">10201 16390 19,'0'0'26,"19"-7"1,-9-1 3,3 3-13,5 3-5,1-8 0,5 9-3,2-7 0,7 8-2,1-7-1,5 6-2,4-4-1,4 5-2,4 0-3,1-5-11,3 1-19,3-1 0,-3-11-2,7-3 1</inkml:trace>
</inkml:ink>
</file>

<file path=ppt/ink/ink6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5:55:37.134"/>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3660 9993 63,'0'0'29,"10"-10"-1,-14-1 1,-4 1-16,-1 1-1,-7-1-3,-2 3-1,-9-1-2,-1 7 0,-8-1-1,-2 9 0,-5 4 1,0 10-1,-2 5-1,4 10-1,3 3 1,8 6-1,8 1-1,10 2 0,9-2 0,11-2-1,9-4-1,9-7 2,7-5-1,3-5-2,2-4-1,-1-10-2,2-1-5,-4-11-10,-1-6-18,-1-3 0,-5-8 1,1-4-1</inkml:trace>
  <inkml:trace contextRef="#ctx0" brushRef="#br0" timeOffset="255">3852 9873 64,'8'15'31,"3"14"1,-4 3 0,-2 9-6,0 11-15,-2 3-3,2 8-2,-4-3-1,0 0-3,0-5-2,0-6-3,4-7-4,-2-12-7,6-9-14,4-6-4,-2-18-1,3-4 0</inkml:trace>
  <inkml:trace contextRef="#ctx0" brushRef="#br0" timeOffset="488">4186 9803 95,'0'0'32,"0"0"1,-2 27-3,-2 11-17,-5 8-4,4 12-2,-4 5-1,3 7-1,0-1-4,2-4-1,4-2-4,-1-10-3,6-4-9,-1-13-13,2-11-7,2-9 2,-8-16-1</inkml:trace>
  <inkml:trace contextRef="#ctx0" brushRef="#br0" timeOffset="731">4108 10090 120,'-18'2'35,"8"3"1,0-2-2,10-3-29,0 0-2,0 0-1,10-3 0,1 2-3,4-2-2,3 5-4,-1-6-7,4 6-11,-1 3-11,-1-3 2,1 4-2,-4-3 4</inkml:trace>
  <inkml:trace contextRef="#ctx0" brushRef="#br0" timeOffset="1300">4372 10297 77,'0'0'32,"11"7"-1,-2-5 2,2-1-18,0-3-4,6 5-2,-2-3-2,4 6-1,-4 0-3,1 2 0,-2 3-1,-4 0-1,-4 2 0,-3 2 0,-5 2-1,-5 0 1,-2-1-1,-2 2 1,-2-3-1,1-1 1,-1-4-1,1 0 0,3-5 0,9-5 0,0 0 0,0 0 0,0 0 0,19 6-1,-2-6 1,4 1 0,5 3 0,2 2 0,4 2 0,0 6 1,-2 4-1,-4 2 1,-4 3 0,-3 3 0,-7-1 0,-7 2 0,-8-2 0,-10-2 1,-10-3-2,-6-3 1,-7-5-1,-6-3 0,-2-4-1,-2-6-2,5-3-4,0-8-7,12-1-12,6-6-11,8-7 2,12-3 0,7-9 0</inkml:trace>
  <inkml:trace contextRef="#ctx0" brushRef="#br0" timeOffset="1805">4694 10199 67,'0'0'30,"3"11"0,-3-11-1,0 0-11,13 8-4,-13-8-1,21 2-2,-5-5-2,5 4-4,3-3-1,3 1-2,1 0-2,0-5-4,3 6-8,-2-6-16,-1-1-6,2-1 0,-2-4 0,4 1-1</inkml:trace>
  <inkml:trace contextRef="#ctx0" brushRef="#br0" timeOffset="2150">5629 10020 76,'0'0'29,"-14"-8"1,-8 5-1,-4 6-17,-7-2-1,-2 8 0,-8 1 1,5 9-2,-2 5-1,8 6-3,2 2 0,7 3-2,5-1-1,10-1-1,7 0-1,8-5 0,8-5 0,5-4-1,4-4-1,3-5-1,3-2-3,-1-9-4,6-1-8,-2-7-11,-1-5-9,3-2 1,1-6-1,1-4 2</inkml:trace>
  <inkml:trace contextRef="#ctx0" brushRef="#br0" timeOffset="2361">5817 10007 107,'0'0'34,"-6"23"0,4 0-3,-4 2-22,4 10-3,-2 3-1,0 5-1,0-1-3,1 1 0,0-2-3,1-6-2,2-2-5,-2-11-8,4-6-18,-2-16 2,10 8-1,-1-15-1</inkml:trace>
  <inkml:trace contextRef="#ctx0" brushRef="#br0" timeOffset="2617">6025 9916 95,'0'0'34,"0"0"1,0 19 1,-8 15-19,-2-1-9,4 12-3,-4 3 1,3 6-2,0 0-2,3-1-3,3-2 0,1-4-3,3-6-2,-2-9-3,6 0-7,-3-12-10,0-9-10,-4-11 1,0 0 0,12-3 3</inkml:trace>
  <inkml:trace contextRef="#ctx0" brushRef="#br0" timeOffset="2827">5903 10329 88,'-23'-14'34,"4"5"2,1 1 1,2-3-18,16 11-7,-11-11-4,11 11-3,10-10-2,2 6-1,5-1-3,2 0-2,6 2-2,0-2-4,6 6-8,-3-2-11,0 2-9,3 4 2,-4-2-1,1 6 3</inkml:trace>
  <inkml:trace contextRef="#ctx0" brushRef="#br0" timeOffset="3323">6189 10453 87,'-4'14'30,"4"-14"1,0 0-3,15 2-15,-4-2-4,5 7-3,1-1 1,4 9-2,-2 4 0,1 9 0,-3 1-2,-3 5-1,-3 1-1,-4 0 0,-5-1-1,-5-4 0,-6-4 0,-3-5 0,-6-6 0,-3-2 0,-4-6 0,1-2 0,-2-5 1,0-3-1,3-4 1,1-1 0,3-3 0,4-4 0,4-2 1,3 1-1,5-3 0,6 3 0,4 0 0,4 5 0,3 5 0,5 5 0,3 4-1,3 7 1,4 2-1,1 6 1,0 1-1,4-1-1,1 1-1,-2-5-2,3-1-4,-6-8-11,0-5-17,3-4-2,-5-10 1,-1-1 0</inkml:trace>
  <inkml:trace contextRef="#ctx0" brushRef="#br0" timeOffset="3737">6490 10171 51,'0'0'27,"0"0"4,0 0-2,0 0-9,0 0-3,0 0-3,13 14-1,-5-14-2,10 5-2,0-2-2,12 3-1,2-3-2,7 1-1,2-2-1,4 0 0,1-2-2,-1 0-1,-2 0-2,-5-6-4,0 6-8,-9-3-16,-6-5-7,-3 0 2,-4-3-2</inkml:trace>
  <inkml:trace contextRef="#ctx0" brushRef="#br0" timeOffset="4293">8066 10006 45,'-20'-11'26,"6"7"2,-9-6-3,0 2-10,-1 4-1,-5-2-2,-2 7 1,-6 1-4,0 9 0,-6 2-2,3 10 0,-1 4 0,5 8-1,3 1-1,10 6-1,5-1 0,11 2 0,8-3-1,11-1 0,8-7-1,11-3 0,5-6-1,6-5-1,6-6-2,0-10-4,5 0-12,-1-9-19,-5-9-2,-1-5 2,-5-6-2</inkml:trace>
  <inkml:trace contextRef="#ctx0" brushRef="#br0" timeOffset="5400">7688 9390 68,'0'0'32,"0"0"1,4 12 0,-2 6-15,-1 4-7,2 11-3,-4 1-2,3 8-1,-4 2-2,1 2-2,-1-3-2,-3-7-3,4-3-6,-3-12-11,0-7-13,4-14 0,0 0 0,12-11 1</inkml:trace>
  <inkml:trace contextRef="#ctx0" brushRef="#br0" timeOffset="5640">7875 9310 88,'0'0'34,"11"29"1,-12-6 1,-2 3-22,3 13-6,-5 2-2,2 5-2,-3-3-2,0-3-2,1-3-2,-1-9-3,4-3-4,-4-12-10,6-13-16,0 0 1,0 0-1,0-17 1</inkml:trace>
  <inkml:trace contextRef="#ctx0" brushRef="#br0" timeOffset="6075">7774 8793 72,'-20'-7'30,"4"11"-1,-2-1 3,0 10-21,5 9-3,-1 3 0,6 7-1,-1 2 0,8 4-4,4-2-1,7 0-1,5-7 0,5-8 1,5-7-1,4-8 0,4-8 0,2-9 1,-1-8-1,-1-3 1,-6-7-1,-1-5 2,-8-3-2,-6 0 2,-8-2-2,-7 3 1,-8 1-1,-7 3 0,-6 8-1,-4 5-2,-3 11-1,-1 2-4,6 14-6,-1 3-8,9 9-11,10 10-3,4 3 1,11 11-2</inkml:trace>
  <inkml:trace contextRef="#ctx0" brushRef="#br0" timeOffset="6534">8285 10145 46,'0'0'30,"-11"8"4,11-8 0,0 0-4,0 0-12,15 12-3,-7-12-3,11 7-3,0-5-2,10 4-3,0-6-1,4 1-2,0-4 0,-2 1-2,2-1-2,-5-3-3,0 7-9,-8-4-22,-3-2 0,1 1 1,-5-1-1</inkml:trace>
  <inkml:trace contextRef="#ctx0" brushRef="#br0" timeOffset="6872">9013 9981 60,'-1'-14'31,"1"14"0,-15 0 3,6 4-14,0 13-6,-3 4-3,3 14-1,-3 2-1,5 9-3,1 2-1,5 6-2,0 0-2,4-2 1,-1-5-2,3-6 0,0-5-3,-2-10-3,4-3-6,-6-11-17,-1-12-7,9-2 0,-4-10 0,3-4 1</inkml:trace>
  <inkml:trace contextRef="#ctx0" brushRef="#br0" timeOffset="7165">9176 9903 78,'0'0'33,"0"0"1,4 17 1,-11 5-20,3 14-4,-5 4-1,3 13-1,-2 1-2,1 8-3,-1-1-1,3-1 0,1-4-2,2-4-1,2-8-1,1-7 0,2-4-3,-1-12-1,4-2-3,-6-19-8,0 0-14,12 4-7,-11-16 2,2-5-1,-5-8 2</inkml:trace>
  <inkml:trace contextRef="#ctx0" brushRef="#br0" timeOffset="7377">8945 10298 86,'-15'1'34,"6"1"2,9-2 1,0 0-19,0 0-8,21-6-3,3 8-2,2-4-3,5-1-7,8 2-23,2 0-9,-2-5 1,2 1 1,-5-7-3</inkml:trace>
  <inkml:trace contextRef="#ctx0" brushRef="#br0" timeOffset="18163">7652 11719 27,'0'0'23,"-6"-15"0,6 15-3,-5-10-3,5 10-2,0 0-2,0 0-3,-6 15-1,5 1-2,2 12 0,-2 7-2,2 12 0,-2 6 1,2 7 0,-2 3-1,1 4-1,-1-4-1,2-2 0,-1-5-1,1-6 0,-1-7-1,1-7-1,1-4 1,-1-8 0,0-4-1,0-5-1,-1-4 0,0-11-2,0 0-3,0 0-2,0 0-5,-7-18-7,4 4-4,0 0-7,-3-7-1,2 6 2,-4-6 2</inkml:trace>
  <inkml:trace contextRef="#ctx0" brushRef="#br0" timeOffset="18494">7503 12319 28,'-17'-1'24,"7"9"1,-1-8 3,11 0-9,-14 11-3,14-11-2,-4 19-2,4-8-1,7 7-2,-1-1-1,6 8 0,1-3-1,7 5 0,-1-6-2,5-1 0,2-6-1,2-4-1,-1-6 1,3-5-2,-3-8 0,0-3 0,-4-4-1,0-2-1,-5-3 1,0-3-1,-4 0-1,-2-1-1,-2 4-2,-5-2-3,5 5-8,-7 2-20,1-3-2,1 3 0,-1 0 0</inkml:trace>
  <inkml:trace contextRef="#ctx0" brushRef="#br0" timeOffset="19389">8230 11879 20,'0'0'23,"9"-11"2,-9 11 3,3-19-9,-3 19-3,-1-17-2,1 17-2,-7-14-1,7 14-2,-11-9-2,11 9-1,-17 3-2,17-3 0,-19 25 1,9 0-1,-2 3 0,4 5 1,2 3-1,3 1-1,2-3 0,5-3 1,4-7-2,7-7 0,2-6-1,6-5 1,2-6-2,0-4 1,1-5 0,0-4-2,-2-2 1,0-4 0,-6-3 0,-2-1-1,-6-2 1,-2-2-1,-4-1 1,-5 0 0,-6 3 0,-2 0-1,-4 4 1,-5 4 0,0 3 0,-4 7 0,0 3-1,1 8 1,0 4 0,1 5-1,3 4-1,3 2-3,6 4-2,0-5-9,9 0-17,5 1-3,3-9 1,5-1-1</inkml:trace>
  <inkml:trace contextRef="#ctx0" brushRef="#br0" timeOffset="19676">8663 11661 80,'0'0'30,"0"0"1,0 0 2,-3 21-23,-4-5-4,4 12 1,-4 5-1,3 10 1,-2 3-1,2 5-1,1 1-2,3-2-1,1-1-4,0-9-2,4-4-4,-2-13-11,4-8-15,3-3-2,-10-12 2,20-8 0</inkml:trace>
  <inkml:trace contextRef="#ctx0" brushRef="#br0" timeOffset="19925">8789 11738 76,'0'0'32,"0"0"2,-11 28 1,8 4-19,-5 0-6,5 12-2,-3-1 0,5 6-1,-3-6-3,4-1-2,1-5-2,2-6-3,2-7-2,-2-10-4,6-2-9,-9-12-13,11-2-4,-11 2 1,11-25 0</inkml:trace>
  <inkml:trace contextRef="#ctx0" brushRef="#br0" timeOffset="20156">8718 11923 61,'-16'3'33,"-2"-1"0,5 5 0,1 0-7,4-5-12,8-2-4,0 0-4,19 5-1,-2-7-1,6 1-1,2-3-2,4 0-1,1-1-2,-2-2-4,1 4-7,-5-6-13,-2-1-10,-1 1 1,-4-7-1,1 2 1</inkml:trace>
  <inkml:trace contextRef="#ctx0" brushRef="#br0" timeOffset="20345">9047 11700 100,'22'7'34,"-8"-10"0,6 2 1,4-2-29,-1-3-10,-2 3-25,-2-7-3,4 2-1,-7-6-1</inkml:trace>
  <inkml:trace contextRef="#ctx0" brushRef="#br0" timeOffset="22398">4597 14758 70,'10'-7'31,"1"1"1,-8-6-1,-1-3-10,-4 4-12,-6-2-5,-4 3 0,-5 2 0,-2 6 0,-4 1 0,-2 5 0,-1 6 0,1 8 0,-2 7-1,4 8-1,2 5 0,3 8-1,8 1 1,7 6-1,7-2-1,8 0 0,10-6 1,5-5 0,8-6-1,4-10-1,3-4-1,-2-11-2,5-2-4,-6-14-8,4-3-19,-1-3-3,-2-7 3,0-2-2</inkml:trace>
  <inkml:trace contextRef="#ctx0" brushRef="#br0" timeOffset="22684">5219 14646 103,'0'0'33,"0"0"2,3 24-6,-4-3-20,5 12-4,-3 8 0,2 13-1,-3 7 0,2 11-1,-2 0-2,-1-2-2,1-6-1,-3-9-3,3-7-5,-1-16-13,2-13-13,-1-19 0,16-1 0,-3-16 1</inkml:trace>
  <inkml:trace contextRef="#ctx0" brushRef="#br0" timeOffset="22925">5432 14696 97,'-2'15'35,"0"10"0,-2 9-3,-2 2-22,6 13-4,-2 2-1,3 8-2,0-2-1,3-2-2,1-4-2,1-8-3,2-2-4,-3-14-13,2-7-14,2-9 1,-9-11-1,14-3 1</inkml:trace>
  <inkml:trace contextRef="#ctx0" brushRef="#br0" timeOffset="23151">5284 15068 113,'-10'2'35,"10"-2"1,0 0-4,0 0-27,19-17-3,-4 10 0,5-2-2,3 3-1,2-1-4,5 7-6,-1-3-12,1 5-13,4 4 1,-1 0-1,2 1 1</inkml:trace>
  <inkml:trace contextRef="#ctx0" brushRef="#br0" timeOffset="23759">5726 15273 91,'-9'7'33,"9"-7"1,0 0 0,-10-4-24,10 4-4,12-9 0,-3 5-2,1 1 0,3 4-1,-1 3-1,2 4 0,-2 5 0,-2 3-2,-2 4 0,-1 2 0,-4 1 0,-3 4 0,-4-1 0,-3-1 0,-3-2 0,-2-2 0,-3-3 0,1-3 0,-1-3 1,2-3-1,2-4 0,2-3 1,9-2-1,-10-4 0,10 4 1,0-14-1,0 14 0,8-15 0,-8 15 0,17-13 0,-6 9 0,3 5-1,1 3 1,3 3 0,1 3 0,2 3-1,0 5 1,0 2 0,-3 2 0,-1 1 0,-4-1-1,-2 2 2,-5-1-2,-6-2 2,-7 0-1,-4-2 1,-6-2 0,-3-3 0,-4 1 0,-1-2-1,-3-2 1,0-4-1,4-4-1,2-5-2,4-3-2,1-10-6,9-1-17,4-3-10,5-8 2,7-4-1,4-5 1</inkml:trace>
  <inkml:trace contextRef="#ctx0" brushRef="#br0" timeOffset="24435">6171 15040 63,'-13'13'31,"13"-13"1,0 0 1,0 0-15,6 11-6,5-12-3,8 2 0,3-6-2,7 4 0,4-4-2,8 2-1,2-2-1,3 2-1,1-2 0,-1 1-1,-1 1 0,-4 2-1,-4 0 0,-7-2-1,-4 3-1,-8-2-2,-2 4-2,-16-2-6,16-2-12,-16 2-14,9-5 2,-9 5-2,8-13 3</inkml:trace>
  <inkml:trace contextRef="#ctx0" brushRef="#br0" timeOffset="24834">7393 14787 64,'9'-6'29,"-9"6"0,0 0 1,-15-14-16,0 14-5,-6-2-2,0 4-2,-7-1 1,3 9 0,-3-2 0,4 9-1,1 2-1,5 8-1,2-1 1,6 9-1,5-1 0,7 2 0,6 0 0,7 0-1,4-3 0,7-2 0,2-4 0,4-6-1,1-5 0,0-3-1,-1-3-2,-3-9 0,2-1-5,-5-11-5,0-2-25,-3-1-1,-1-3 0,-1-2 0</inkml:trace>
  <inkml:trace contextRef="#ctx0" brushRef="#br0" timeOffset="26135">7732 14775 16,'0'0'19,"0"0"-3,0 0-2,0 0 1,0 0 0,0 0-2,0 0-1,0 0-2,0 0-2,0 0-1,0 0 0,0 0-1,0 0-1,6-11 0,-6 11 0,0 0-1,0 0-2,0 0 1,0 0-1,0 0-1,0 0 1,0 0 0,0 0 0,0 0 0,9 17 0,-9-17 0,6 27 0,-4-9 1,2 6 0,-1 3-1,1 3 1,0 2 0,0 3-1,0-1 1,0 1-1,-2-3 0,0 2 0,-1-3-1,0-3 0,-1-4-1,0-2 1,-1-2-1,0-5 1,0-2-1,1-13 0,-1 15-1,1-15 0,0 0-2,0 0-1,0 0-2,0 0-4,0 0-11,-2-11-16,3-3 3,2-3-2,-1-8 3</inkml:trace>
  <inkml:trace contextRef="#ctx0" brushRef="#br0" timeOffset="26473">7932 14774 55,'0'0'31,"0"0"0,9-8 1,-9 8-13,-4 14-6,5 6-2,-4 2-3,1 13 0,-3 1-1,4 12-1,-2 1-2,2 4 0,0-3-2,2-3 0,0-7-2,2-5 1,1-5-2,-2-9-1,2-5-2,-4-16-1,7 15-6,-7-15-13,2-10-13,1-1 0,-2-5 1,1-3 1</inkml:trace>
  <inkml:trace contextRef="#ctx0" brushRef="#br0" timeOffset="26694">7810 15084 83,'-12'9'34,"12"-9"-1,0 0 1,0 0-23,18-6-6,-5 0-1,3 2-2,1-1-3,-1-3-6,6 2-16,-2-1-11,-3-2 0,2 0 0,-4-3 0</inkml:trace>
  <inkml:trace contextRef="#ctx0" brushRef="#br0" timeOffset="27546">7091 14377 57,'0'0'34,"0"0"1,0 0 0,0 0-12,0 0-8,5-12-4,-5 12-3,13-12-1,-13 12-4,12-13 0,-12 13-3,13-10-2,-13 10-3,13-10-3,-13 10-8,14-13-17,-4 11-3,-1-3 0,2 4-1</inkml:trace>
  <inkml:trace contextRef="#ctx0" brushRef="#br0" timeOffset="27737">7262 14332 96,'0'0'37,"11"-1"0,-11 1-1,12-12-23,-12 12-8,3-19-4,-3 19-4,0-18-12,0 18-21,6-14-1,2 4 1,5 2-2</inkml:trace>
  <inkml:trace contextRef="#ctx0" brushRef="#br0" timeOffset="28669">8232 14947 50,'-11'11'29,"11"-11"2,-10 8-3,10-8-11,0 0-2,0 0-3,0 0-1,0 0-2,8 11-1,2-12-1,10 2-1,0-3-1,6 2-1,4-3-1,2 0-1,2-1 0,0 1-1,-1 0 0,-3 0-1,-4 2 0,-2-1 0,-5 2-2,-5-1-3,-2 2-2,-12-1-8,14-6-19,-14 6-5,10-7 2,-10 7-1</inkml:trace>
  <inkml:trace contextRef="#ctx0" brushRef="#br0" timeOffset="29154">9071 14847 25,'0'0'26,"0"0"2,0 0 1,-12-10-7,12 10-6,-11-6-2,11 6-2,-11-4-3,11 4-1,-12-5-1,12 5-2,-13-3 0,13 3-2,-15-3 0,6 3-1,-2 1-1,0 2 1,-3 3-1,-1 4 1,-1 3 0,-2 6 1,2 2-1,0 3 0,5 3 0,3 3 1,5-2-2,6 0 2,7-2-2,6-1 1,7-4-1,6-4 1,3-5-1,3-4-1,3-2 0,1-6-1,-1-4-2,-2-5-2,0 2-3,-8-9-9,1 2-21,-4-2-1,-6-2 2,-2-3-1</inkml:trace>
  <inkml:trace contextRef="#ctx0" brushRef="#br0" timeOffset="29572">9029 14256 61,'0'0'33,"0"0"0,0 0 1,0 0-14,0 0-8,0 0-3,-10 26-1,9-1-1,-4 6-3,3 6 0,-1 3-1,1 2-1,0-3-1,1-2-1,1-7-2,0-7-2,3-3-5,-3-20-16,1 12-12,-1-12 0,12-13 0,-1-3 0</inkml:trace>
  <inkml:trace contextRef="#ctx0" brushRef="#br0" timeOffset="29814">9185 14177 86,'0'0'34,"0"22"1,-2-5 1,-1 7-26,4 8-4,-2 3-1,1 5-1,-1 0-2,1-2-1,1-3-3,-1-8-3,3-4-3,-3-23-11,2 12-17,-2-12 0,10-19 0,-1 0 2</inkml:trace>
  <inkml:trace contextRef="#ctx0" brushRef="#br0" timeOffset="30205">9224 13742 43,'-12'-42'29,"-8"4"3,3 12 0,-4 12-8,-1 5-8,5 16-5,-6 7-1,6 13-2,-3 3-1,8 9-2,2 0-1,6 3-1,6-3-2,6-5 1,5-10-2,9-5 1,3-12 0,4-7-1,3-11 0,0-7 1,0-8-1,-2-7 0,-5-4 0,-7-5-1,-5 0 1,-8-1 0,-8 5 0,-6 7-1,-5 7 0,-7 9-1,0 14-2,-5 7-2,4 17-8,0 5-13,4 9-10,9 8 2,5 4-1,8 7 1</inkml:trace>
  <inkml:trace contextRef="#ctx0" brushRef="#br0" timeOffset="30654">9526 14904 44,'0'0'30,"0"0"2,0 0-2,0 0-9,0 0-3,0 0-5,0 0-1,10 1-2,-2-5-2,9 4-1,1-4-3,7 3 0,0-4-2,2 1-1,2 0-1,-1 0-1,-2 2-3,-4-4-5,1 1-26,-7 3-3,-2-4 0,-2 2 0</inkml:trace>
  <inkml:trace contextRef="#ctx0" brushRef="#br0" timeOffset="31146">10067 14682 76,'0'0'34,"0"0"1,0 0-5,8 19-14,-11 2-5,4 11-3,-5 5-2,2 9-1,-2 2-2,1 6-2,-1-2-1,1-4-3,3-3-2,-2-12-3,6-1-12,-1-12-17,-3-20 1,12 10-1,-4-21 2</inkml:trace>
  <inkml:trace contextRef="#ctx0" brushRef="#br0" timeOffset="31400">10269 14739 75,'2'-11'34,"-2"11"1,0 0 1,-3 15-21,3 7-6,-6 5-2,3 9 0,-1 5-2,0 3-1,0 2-2,3-3-1,1-2-2,-1-7-2,5-4-4,-6-11-6,7-4-15,-2-5-10,-3-10 2,0 0-2,-4-11 3</inkml:trace>
  <inkml:trace contextRef="#ctx0" brushRef="#br0" timeOffset="31588">10146 14969 92,'-16'-2'35,"16"2"1,0 0 1,0 0-26,9-1-6,2 0-3,5 1-1,3 0-3,1-4-9,3-1-25,5 3 0,-3-6 0,2 1-1</inkml:trace>
  <inkml:trace contextRef="#ctx0" brushRef="#br0" timeOffset="33499">7576 14138 31,'0'0'27,"0"0"3,0 0-5,10-5-3,-10 5-3,12-1-2,-2 4-4,-2-6-3,7 6-2,0-5-3,4 2-2,2 0 0,2-1-2,1 1 0,2-2-2,2 1-1,-3-3-3,2 3-5,-5-6-8,0 1-16,-2 3 0,-5-5-2,-1 3 4</inkml:trace>
  <inkml:trace contextRef="#ctx0" brushRef="#br0" timeOffset="34324">7788 13979 21,'-9'2'22,"-8"-7"1,4 5-4,-3 0-4,2 1-2,-1 1-2,-1 1-2,4 1-1,-2 0-2,4 2 0,-2-3 0,2 4-1,-1-2 1,11-5-1,-18 15-1,11-4 1,-3-2-1,4 4-1,-2-2 0,1 2-1,0 0 1,2 1-1,0-1 0,3 1-1,-2-1 0,2 0 1,1 1-1,1 0 1,0 0-1,2 2 0,0-1 1,1 1-1,0 1 0,2-2-1,0 1 1,1 0 0,0-1-1,1-1 0,-1 0 1,2-3-1,1 1 0,0 0 0,1-4 1,2-1-1,1-1 0,0-2 0,3 0 0,0-3 1,0-1-1,3 1 0,-2-1 0,2-1 0,0-2 0,0-2 0,1 0 0,-2-1 0,1-2 0,-2-2 0,1-2 0,-1-1 0,-1 0 0,-2-1 0,-1-1 0,-1 0 0,0-1 0,-2-3 0,0 0 0,0 1 0,-3-2 0,0-1 0,-2 1 0,-1-2 0,-4 1 0,-3 0 1,-3 1-1,-2 2 1,-4 1-1,-2 3 0,-4 1 0,-3 4-1,-1 4-3,-7-2-11,-1 2-21,-2 2 1,-3-8 0,1 1-2</inkml:trace>
  <inkml:trace contextRef="#ctx0" brushRef="#br0" timeOffset="40060">11347 14575 20,'-11'4'22,"11"-4"-1,-12 4-2,12-4-1,-12 4-2,12-4-3,-10 5-1,10-5-3,0 0-1,-10 2-1,10-2 0,0 0-1,20 5-1,-6-6 1,8 3 0,4-2 0,11 4-1,4-3 0,9 1-1,-1-1-1,4 2 0,-1-2-1,2 1 0,-5 0-1,-3-1-1,-5 0 1,-7 0-1,-6 0 0,-5-2-1,-5 2-2,-7-3-2,-11 2-3,0 0-11,0 0-17,1-12 1,-10 4 0,9 8-1</inkml:trace>
  <inkml:trace contextRef="#ctx0" brushRef="#br0" timeOffset="40563">11515 14361 25,'3'-10'25,"-3"10"0,0 0 2,0 0-9,0 0-5,-19-2-2,6 15-1,-6 0-2,-3 8 1,-6-1-2,3 7 0,-4-2-2,3 3-1,0-4-1,4-2-1,2-2-1,6-4 0,3-3 0,3-3 0,8-10 0,-6 15 1,6-15-1,8 11 1,2-5-1,6 3 1,6 3 0,4 2 0,6 2-1,6 3 1,6 1-1,2 3-1,1-1 1,-1 1-1,-3-4 1,-3 0-2,-5 0-1,-7-6-3,-4 1-6,-8-5-18,-4-7-7,-1-1 1,-11-1-1</inkml:trace>
  <inkml:trace contextRef="#ctx0" brushRef="#br0" timeOffset="40999">12003 14416 56,'-17'0'30,"17"0"1,-9 2 1,9-2-16,3 11-4,-3-11-3,18 20-1,-7-6-1,7 4-2,0 2-2,4 1 0,-1 0-2,-1 0 0,-4-2 0,-1-1 0,-5 0-1,-2-3 1,-4 2-1,-4-2 1,-6 1-1,-2 0 1,-5 2-1,-3 1-1,0-2-2,-3-2-3,5 3-9,-2-5-14,6-6-5,10-7-1,0 0-1</inkml:trace>
  <inkml:trace contextRef="#ctx0" brushRef="#br0" timeOffset="41532">12912 14389 52,'1'-12'28,"-1"12"2,5-16-4,-5 16-10,4-13-4,-4 13-2,0 0-3,0 0 0,-15-4-2,5 13-2,-3 3 1,-1 5-1,-2 4 0,2 6 0,1 1 0,4 3 0,4-1-1,4-1 0,5-4 0,5-2-1,3-5 0,4-5 0,2-3-1,3-6-1,2-4-3,-3-6-3,6 1-9,-4-9-14,-1-4-4,4-1-2,-4-5 1,2-1 2</inkml:trace>
  <inkml:trace contextRef="#ctx0" brushRef="#br0" timeOffset="41758">13180 14353 58,'0'0'29,"0"0"1,5 12 1,-2-1-15,-4 1-4,5 9-3,-3 1-2,4 7 0,-1 0-1,2 3-2,-1-2-2,1-2-2,2-3-2,-1-8-2,3-1-5,-10-16-19,17 7-5,-3-11-1,0-10 0,3-1 1</inkml:trace>
  <inkml:trace contextRef="#ctx0" brushRef="#br0" timeOffset="41977">13420 14307 74,'0'0'33,"0"0"1,-12 18 0,10 2-20,-3 0-4,6 10-2,-4 1-1,4 7-2,-1-2-3,3-1-1,1-2-5,-2-5-2,4-3-9,-5-6-16,1-7-4,-2-12 0,0 0 0</inkml:trace>
  <inkml:trace contextRef="#ctx0" brushRef="#br0" timeOffset="42179">13299 14516 87,'0'0'33,"-12"-1"1,12 1 0,8 0-21,1-5-8,6 3-2,0-1-4,3-4-4,3 4-6,-1-4-11,-2 0-12,2 4 0,-3-3 0,2 5 1</inkml:trace>
  <inkml:trace contextRef="#ctx0" brushRef="#br0" timeOffset="42660">13537 14548 52,'3'15'29,"-3"-15"2,10 3-1,0 0-12,0-4-3,3 3-3,-2-3-2,4 4-3,-4 1-1,1 3-2,-12-7-2,13 18 0,-10-3-2,-4-1 1,-2 2-1,-3 0 1,-3 1-1,0-2 1,0-2 0,3-3-1,6-10 1,-12 14 0,12-14-1,0 0 1,0 0-1,0 0 1,11 4-1,-11-4 0,18-4 0,-6 2 0,1 2 0,1 1 0,0 2-1,-2 2 1,0 7 0,-3 1-1,-3 3 1,-3 1-1,-4 2 1,-3 1 0,-4-1 0,-3-2 0,-2-4 0,-1-1 0,-1-4-1,1-4-3,2 0-2,-3-10-14,5-3-15,4-3 0,2-9 0,6-3 0</inkml:trace>
  <inkml:trace contextRef="#ctx0" brushRef="#br0" timeOffset="43006">13896 14456 66,'0'0'32,"-9"5"1,9-5-4,8 0-10,-8 0-4,20-2-3,-7-3-3,6 4-2,1-3-3,4 2 0,-1-2-2,1 0-1,-2 0 0,-3 1-2,0 0-1,-5-2-2,2 3-4,-7-5-10,2 1-19,2 2 2,-1-3-1,3 2 0</inkml:trace>
  <inkml:trace contextRef="#ctx0" brushRef="#br0" timeOffset="43683">14804 14292 43,'0'0'24,"0"0"3,-6-14-5,6 14-8,-6-13-2,1 3-2,5 10-1,-16-17 0,6 12-2,-3-4-1,-1 5-2,-4-2 0,2 5-1,-4 0 0,-1 4 0,0 3 0,0 6 0,0 4 0,1 8 0,2 5 1,2 4-1,3 4-1,6 3 1,3 0 0,8 0 0,6-4-1,6-5 0,5-3-1,6-7 0,4-4 0,3-7-1,3-3-2,-1-8-2,1 0-5,-7-7-20,2-5-8,-4-2 1,-5-5-2,-5 0 2</inkml:trace>
  <inkml:trace contextRef="#ctx0" brushRef="#br0" timeOffset="44909">14905 14289 30,'0'0'28,"0"0"1,0 0 1,0 0-9,7-11-5,-7 11-3,0 0-2,0 0-2,3 18-3,0-2 0,-3 2-2,4 7 1,-3 4-2,4 5 1,-3 0-2,1 0 0,0-3-1,1-3 0,-1-3-2,-1-6-2,2-4-1,-4-15-4,5 13-12,-5-13-15,0 0 1,11-13-1,-7-4 2</inkml:trace>
  <inkml:trace contextRef="#ctx0" brushRef="#br0" timeOffset="45166">15056 14282 68,'0'0'31,"0"0"1,0 0 1,2 13-14,-3-2-9,5 10-2,-2 3-1,3 6-2,-2 3-1,1 3 0,-1-2-3,1-2-1,-1-1-3,-2-8-1,2-2-3,-4-9-7,3-2-12,-2-10-8,0 0 0,0 0-1,0 0 3</inkml:trace>
  <inkml:trace contextRef="#ctx0" brushRef="#br0" timeOffset="45389">14942 14463 55,'0'0'31,"0"0"0,0 0 1,0 0-6,12-6-13,3 5-5,-1-5-1,4 3-2,-1-2-1,1 2-2,-2-1-3,-1-3-3,2 3-8,-5-2-17,2-1-5,3 0 0,-1-3-1</inkml:trace>
  <inkml:trace contextRef="#ctx0" brushRef="#br0" timeOffset="45668">15361 14321 66,'0'0'34,"9"10"-1,-9-10 1,15 2-13,-6-8-10,9 5-3,-1-4-1,3 3-2,0-1-2,3 0-1,-3 1-1,1-2-3,-3 3-1,-3-2-2,0 3-5,-6-4-12,-9 4-14,14-2 1,-14 2 0,0 0 2</inkml:trace>
  <inkml:trace contextRef="#ctx0" brushRef="#br0" timeOffset="45945">15400 14449 51,'-2'12'31,"2"-12"2,-2 14 1,2-14-12,10 9-5,3-4-3,-3-5-3,8 5-2,-1-5-2,4 2-3,-1-2-1,0 0-1,0-1-2,-2-1-2,-2 1-3,-3-6-3,2 6-8,-7-4-18,3-3-4,4-2 2,-2-1-1</inkml:trace>
  <inkml:trace contextRef="#ctx0" brushRef="#br0" timeOffset="46368">16200 14258 45,'-9'0'26,"-8"-7"2,5 4-5,-4 0-9,-1 1-2,0 2-3,-3 0 0,1 6-1,-2-1-1,4 6 0,-4 2-1,5 7-1,-1 0 1,6 6-1,2-2-1,6 5 1,3-1-1,7 1 0,6-4-1,8-1 0,3-4-1,5-2 0,2-4-2,3-7-1,1-5-2,-3-7-3,1 0-7,-5-8-21,-3-7-4,-2-3 1,-2-9 0</inkml:trace>
  <inkml:trace contextRef="#ctx0" brushRef="#br0" timeOffset="46818">16032 13732 57,'0'0'31,"0"0"0,8-2 2,-8 2-13,0 0-7,1 10-3,-1-10-1,1 28-1,-1-9-2,2 6-1,-2 3-2,2 4 0,-2-3-1,3 1-1,0-4-1,0-5-1,2-3-2,-5-18-5,12 17-15,-12-17-14,15-2 2,-15 2-2,14-27 1</inkml:trace>
  <inkml:trace contextRef="#ctx0" brushRef="#br0" timeOffset="47487">15879 13111 32,'0'0'22,"0"0"2,-13 1 2,13-1-11,-10 8-3,0 2-1,2 6 0,-4 4-1,4 7 1,-3 1-2,4 7-1,0-4-2,6 4 0,1-3-2,6-2 0,2-8-1,7-2 0,1-6-1,5-7 0,2-5-1,3-4 0,1-7 0,2-4 0,-3-3-1,-2-3 1,-2-2-2,-4 0 2,-4-3-1,-5-1-1,-5-1 1,-6-1-1,-4 2 1,-5 0-1,-4 3 1,-1 3 0,-2 5-1,0 4-1,3 6-2,0 0-3,15 4-6,-16 8-9,16-8-13,0 0 1,9 10-1,5-7 2</inkml:trace>
  <inkml:trace contextRef="#ctx0" brushRef="#br0" timeOffset="47782">16262 13096 72,'0'0'31,"0"0"2,11 4-6,1-2-10,-1-6-4,10 5-3,-2-5-1,5 4-2,0-3-2,0 1-1,-2 0-4,-2-3-3,-3 6-6,-8-3-23,-9 2-4,14-14 0,-11 1 0</inkml:trace>
  <inkml:trace contextRef="#ctx0" brushRef="#br0" timeOffset="48557">16463 14358 50,'0'0'30,"-5"12"4,5-12 0,0 0-11,18 9-8,-5-11-2,7 6-3,-2-5-2,5 2-3,-3-3-2,0 0-2,-2 0-2,-4-3-3,0 3-2,-14 2-11,15-16-19,-5 10 0,-1-5 1,1 3-1</inkml:trace>
  <inkml:trace contextRef="#ctx0" brushRef="#br0" timeOffset="48849">16833 14206 79,'0'0'32,"0"0"1,0 0 0,0 0-20,6 16-4,-6-16-3,5 27 0,-2-8-2,2 8 0,-2-1-1,1 5-1,0-2-1,-1-2-1,1-2-2,-1-5-1,1-2-2,-4-18-4,9 15-12,-9-15-15,10-6 2,0-1-2,-2-9 2</inkml:trace>
  <inkml:trace contextRef="#ctx0" brushRef="#br0" timeOffset="49091">17056 14200 52,'1'-12'28,"-1"12"3,0 0 0,0 0-11,0 0-6,-2 20-4,1 1-3,-3 2 0,2 8-2,-1 0-1,1 4-1,2-1-3,-1-2-3,3-2-2,-3-8-7,4-3-13,0-4-9,-3-15 0,0 0 0,0 0 1</inkml:trace>
  <inkml:trace contextRef="#ctx0" brushRef="#br0" timeOffset="49316">16906 14321 68,'0'0'32,"-11"11"1,11-11 1,4 12-16,-4-12-9,22 7-2,-7-6-1,6 2-1,-1-2-5,2-4-3,3-1-19,-1-3-13,-4-9 1,0 0-2,-4-10 1</inkml:trace>
  <inkml:trace contextRef="#ctx0" brushRef="#br0" timeOffset="50322">17282 12772 46,'-14'0'28,"14"0"3,0 0 0,0 0-11,0 0-3,9 5-3,6 2-2,0-5-3,6 5-2,2-1-1,3 2-3,-1-1 1,3 0-3,-3 0 1,-1-1-2,-2-1 1,-1 0-1,-5-4 0,-1 1 0,-3-2 0,-4 1 0,-8-1 0,9 3 0,-9-3 0,0 0 0,-3 19-1,-1-2 1,1 5 0,0 12 1,0 9-1,2 12 0,2 11 0,2 14 1,2 10-1,2 10 0,0 7 0,2 4 0,-1 3 0,0-4-1,-1-1 1,0-6-1,-1-5 0,-1-7 2,-2-7-1,-3-6 0,0-7 0,-4-8 0,-1-4 0,-4-8 1,-3-4-1,-1-6-1,-5-8 2,0-1-1,-3-6 1,-1-1-1,-3-4 1,-1-1-1,1-5 1,0-2 0,0-2-1,2-6-3,3 2-5,-4-5-23,3-7-7,0-4 1,-1-7-1</inkml:trace>
  <inkml:trace contextRef="#ctx0" brushRef="#br0" timeOffset="51746">4477 13654 86,'-13'2'28,"-10"-7"1,-3 3-7,-7 0-15,-10 0-3,-8 5-1,-12 1 1,-7 5-1,-8 0 1,-1 4 1,-3-1-2,6 2 0,4-2-1,7 1-1,9 0 0,8-1 0,7-2-1,8 3 0,8 0 0,5 3 0,8 4 0,6 6 0,7 4 0,7 9 1,5 7-1,6 10-1,2 12 1,3 11 0,-1 11 0,0 8 1,-3 9-1,-4 3-1,-1 5 1,-3-1 0,-2-6 1,-1-9 0,2-10-1,0-8 1,1-13 0,4-10 1,-2-10 0,4-8 1,0-9-1,4-3 0,-2-4 0,2-2-1,4-2-1,0 0 1,6 0-2,4-3 1,8-1-1,2-4-2,13 0-2,1-12-11,10-4-20,10-5 1,1-10 0,3-8-1</inkml:trace>
  <inkml:trace contextRef="#ctx0" brushRef="#br0" timeOffset="64632">10901 17200 18,'11'-6'24,"-11"6"2,0-13-4,0 13-8,-2-14-1,2 14-2,-6-15-1,6 15-1,-9-18-1,9 18-2,-16-18-2,6 10-1,-1-2 1,-3 4-1,-2 2-1,2 4 0,-4 2 0,2 7 0,-3 3 0,4 7 0,-2 2 0,6 5 0,1 2 0,4 3 0,3 1-1,5 0 2,5-1-1,4-2 0,4-4-1,4-2 1,1-5-2,1-5 0,3-2-3,-3-9-6,5 1-10,-3-5-17,-2-5 1,2-2-2,-1-4 2</inkml:trace>
  <inkml:trace contextRef="#ctx0" brushRef="#br0" timeOffset="64952">11348 17075 38,'0'0'30,"-10"-6"1,10 6 1,0 0-15,-7 12-6,9 6 0,-2 0-3,5 10-1,-4 1-3,4 7 1,-4 3-3,1 2 2,-2-3-4,-1-4 1,-1-4-4,-3-7-2,5-1-7,-6-11-17,6-11-6,0 0 0,0 0 1</inkml:trace>
  <inkml:trace contextRef="#ctx0" brushRef="#br0" timeOffset="65203">11451 17028 48,'3'-13'30,"-4"2"1,1 11 0,1 14-14,-3-1-8,5 15-1,-3 2-3,1 11 0,-1 2-1,0 10 2,-1-7-2,1 2 0,-1-5-4,0-5-1,3-3-4,-3-12-5,6-2-13,-1-10-12,-4-11 0,9 0 0,-5-11 1</inkml:trace>
  <inkml:trace contextRef="#ctx0" brushRef="#br0" timeOffset="65446">11362 17335 66,'-13'7'36,"13"-7"-2,0 0 2,0 0-25,0 0-4,13-9-1,1 4-3,0-1 0,3 1-2,2-1-2,-3-1-3,5 4-6,-6-4-18,3 5-7,0 0 0,1-1-2</inkml:trace>
  <inkml:trace contextRef="#ctx0" brushRef="#br0" timeOffset="66076">11762 17417 55,'0'0'32,"0"0"-2,0 0 2,0 0-22,0 0-3,11-4 0,-2 6-1,-9-2-1,15 4-1,-15-4-1,17 14-1,-17-14-2,12 20 1,-7-8-1,-3 1 1,-1 0-1,-2 2 1,-2-2-1,-1-1 1,0-1 0,4-11 0,-12 16 0,12-16 0,-9 10 1,9-10-1,0 0 0,0 0 1,0 0-1,0 0 0,0 0 0,0 0 0,-3-11-1,3 11 0,10 0 0,-10 0 0,18 6 0,-5-1-3,3 2 2,0 2-1,3 0 2,-1 3-3,0 3 3,-3-2-3,0 1 3,-5 1 0,-4-3 0,-3-1 0,-5 1 0,-4 1 1,-6-3-1,-4 1 1,-3 1-1,-3-3 1,-1 4-1,0-4 1,-1 2-1,1-3 0,3-1-1,1-1-1,5-2-2,-1-2-5,15-2-16,-11-3-10,10-8-2,5-2 1,3-10 0</inkml:trace>
  <inkml:trace contextRef="#ctx0" brushRef="#br0" timeOffset="66594">12353 17163 23,'-6'-16'25,"6"16"2,-9-10 3,9 10-14,-13-11-4,2 4-1,1 7-1,-5-3-2,1 9 2,-5-4-3,2 10-1,-4-2-1,2 8 0,-1-1-1,1 4 0,3 0-1,3 1 0,4 1 0,6-2 0,3-4-1,6-1 0,3-2 0,4-2 0,3-3-2,3-2 2,1-3-3,-1-2 1,2-1-5,-2-8-6,5 3-24,-5-4-5,0-2 4,-3-1-3</inkml:trace>
  <inkml:trace contextRef="#ctx0" brushRef="#br0" timeOffset="67387">12510 17022 25,'0'0'28,"1"16"2,-1-16 2,7 17-8,1 5-9,-4-1-4,4 12 0,-4-3-4,3 9 0,-3-2-2,0 2-1,-2-7-4,-1-1 1,-1-6-5,-2-6-3,4 0-14,-2-9-12,0-10-1,0 0-2,6-20 3</inkml:trace>
  <inkml:trace contextRef="#ctx0" brushRef="#br0" timeOffset="67636">12685 16941 54,'0'0'32,"6"25"1,-6-2 0,0 2-21,4 15 0,-4-3-4,1 12-1,-1-3-2,0 3-1,-1-6-3,1-3-2,1-5-5,-6-8-10,6-4-19,0-8 1,-1-15-1,0 0 0</inkml:trace>
  <inkml:trace contextRef="#ctx0" brushRef="#br0" timeOffset="67867">12567 17248 61,'0'0'36,"0"0"-1,0 0 1,0 0-13,13 1-15,2-5-4,1-3-1,1 3-2,3-1-3,-1-4-5,5 9-8,-5-6-15,2 6-6,-1 1 0,-2 3 0</inkml:trace>
  <inkml:trace contextRef="#ctx0" brushRef="#br0" timeOffset="68309">12858 17376 33,'-1'12'28,"1"-12"4,-5 13-1,5-13-11,0 0-8,9 4-2,-9-4 0,15 5-2,-15-5-2,18 14-2,-12-2-1,1 4-1,-4 3 0,-2 3-3,-4 1 1,-3 1-1,-2-1 2,-3-1-2,-2-3 1,1-3-1,-2-3 2,2-3 0,1-3 0,11-7 1,-16 5 0,16-5 0,-9-5 0,9 5 0,-1-11 0,1 11-1,6-19 2,-6 19-2,16-17 1,-6 10 1,4 1-2,1 1-1,0 3 1,2 2-1,-3 1-1,0 0 0,-1 1-1,-4-2-2,5 7-6,-14-7-9,17-5-19,-4-1 2,4-4-1,3-4 2</inkml:trace>
  <inkml:trace contextRef="#ctx0" brushRef="#br0" timeOffset="68665">13606 17168 28,'-2'-11'28,"-9"-3"3,0 4 0,-3 7-14,-7-4-3,5 10-2,-6 0 0,6 11-4,-4-1 0,6 9-2,-2-1-1,7 7 0,2-1-2,5 3 2,2-3-2,6 0 0,2-4-1,7-2 0,1-5-1,3-3 1,-1-4-3,0-4 0,0-1-2,-3-9-4,1 3-7,-6-10-23,0-4 0,-1-5-1,-2-6 1</inkml:trace>
  <inkml:trace contextRef="#ctx0" brushRef="#br0" timeOffset="68974">13470 16626 58,'0'0'33,"0"0"0,0 0 0,-5 11-11,3 1-12,5 8-5,-4 3 0,3 5-3,-3 2 0,2 5-1,-1-2 1,0-1-4,0-7-1,0-6-2,1 0-6,-1-19-10,0 0-14,0 0 0,11 1-1,-1-12 3</inkml:trace>
  <inkml:trace contextRef="#ctx0" brushRef="#br0" timeOffset="69223">13622 16575 53,'0'0'30,"0"0"2,0 0 1,0 0-17,3 25-4,-4-2-4,3 11-3,-2-1 0,3 6-2,-2 0 0,2-3-3,0-3-1,-1-9-5,3-3-7,-5-21-18,2 12-4,-2-12 0,7-17 1</inkml:trace>
  <inkml:trace contextRef="#ctx0" brushRef="#br0" timeOffset="69618">13574 16184 42,'-10'-18'27,"-4"0"2,4 9 0,1 9-15,-4 1-2,6 13-1,-3 1-1,4 10-1,-1 0-2,4 6-1,2-4-2,6-1-2,3-2-1,1-6 0,4-7-1,2-6 1,2-8-1,1-6 0,-2-6 1,1-6-1,-3-4 0,-1-3 0,-5-1 0,-4 0 0,-5 2 0,-5 1-1,-5 6 1,-3 5-1,-3 6-1,-4 3-2,1 11-3,-3 1-10,5 6-18,5 9 2,2 2-2,5 6 1</inkml:trace>
  <inkml:trace contextRef="#ctx0" brushRef="#br0" timeOffset="70144">13733 17361 17,'-10'-6'25,"10"6"4,0 0-4,0 0-3,0 0-2,-6-10-2,6 10-1,9 0-4,3 3-4,-2-5-2,4 4-2,2-3-1,2 2-3,0-1 1,-1 0-2,-2 1-1,-2-3-1,-1 4-6,-12-2-15,14-6-13,-14 6-1,17-14 0,-7 4 1</inkml:trace>
  <inkml:trace contextRef="#ctx0" brushRef="#br0" timeOffset="70403">14077 17104 76,'0'0'35,"0"21"0,-1-6-7,5 12-16,-7-1-3,5 9-3,-4-4-1,2 6 0,-1-7-3,2-1 0,-1-6-3,0-5-2,2-4-4,-2-14-9,0 0-21,0 0 0,9-6 1,-1-9-1</inkml:trace>
  <inkml:trace contextRef="#ctx0" brushRef="#br0" timeOffset="70627">14241 16992 68,'0'0'36,"6"20"-1,-8 6 0,5 10-22,-5-2-6,4 8-1,-4 0-1,3 0-1,-1-4-4,-1-5-1,3-3-5,-4-9-9,2-4-21,-1-6 1,1-11-2,0 0 2</inkml:trace>
  <inkml:trace contextRef="#ctx0" brushRef="#br0" timeOffset="70821">14090 17242 82,'0'0'37,"0"0"-2,0 0 1,19 6-27,-6-7-4,4 2-4,0 1-2,-1-5-12,0 0-22,2-1-1,-5-9-1,2-6 0</inkml:trace>
  <inkml:trace contextRef="#ctx0" brushRef="#br0" timeOffset="85030">16385 13210 18,'0'0'11,"0"0"0,0 0-1,0 0-1,0 0-2,0 0-2,0 0 0,0 0-1,0 0 2,7 12-1,-7-12-1,0 0 1,10 14-1,-10-14 0,10 14 0,-10-14 0,11 16-1,-11-16 0,12 19-1,-6-9 1,0 2-2,0 0 0,1 2 0,-2 0 0,1 0 0,-1 3-1,0 0 0,-2 0 1,1 1-1,-2-1 0,0 2 0,-2-2 0,1 2 0,-1-3 0,0 3 0,0 0 1,-2-3-1,0 1 1,-1 0-1,0 0 1,-2 1-1,0 1 1,-1-3-1,0 0 1,-1 1 1,-2 0-1,1 1 0,-1-3 1,0 1 0,-1-2 0,1 1 0,-1-1-1,0 0 1,0-2 0,0 0 0,1-3 0,0 1 0,-1-1 0,1 0 0,1-2-1,8-7 0,-14 14 0,14-14 1,-13 13-2,13-13 0,-11 11 0,11-11 1,-14 13-1,14-13 0,-13 13 0,13-13 0,-11 12 1,11-12-1,-11 9 0,11-9 0,0 0-1,-10 7 0,10-7-2,0 0-1,0 0-1,0 0-2,0 0-1,5-16-3,-5 16-1,10-21-1,-5 8 1,3-3-1,-3-2 3,3 1 1,-2-2 3,1 0 3,-3 2 3,1 0 2,-3 2 3,-2 1 2,1 3 1,-3 0 2,2 11-1,-2-15 0,2 15 0,0 0-1,-5-12-1,5 12 0,0 0-2,0 0 0,0 0-2,0 0 0,0 0-1,-10 11-1,10-11 1,-8 17-1,4-5 0,-1 3 0,0 0 0,-2 4 0,0-2 0,1 2 1,-1-1-1,3 0 0,-2-1 0,1-2 2,1-2-3,1-2 2,3-11-2,-2 18 2,2-18-1,2 10 0,-2-10 1,0 0 0,7 11-1,-7-11 1,10 6 0,-2-4 0,1 0-1,2 0 1,0-2 0,2 1-1,0-2 1,1-1-1,-1 1 0,-1-1 0,-1 1 0,-1 0-1,-1-1 0,-9 2 0,12 0 0,-12 0-2,9 2-3,-9-2-5,0 0-11,16 0-11,-16 0 1,10-7-2,-10 7 1</inkml:trace>
  <inkml:trace contextRef="#ctx0" brushRef="#br0" timeOffset="88541">15509 14660 10,'0'0'12,"0"0"0,0 0 0,0 0-2,0 0 0,0 0-2,0 0-1,0 0 0,0 0-2,0 0-1,0 0 1,0 0 1,0 0-1,0 0 2,0 0-2,0 0 1,0 0-1,0 0-1,0 0 1,0 0 0,0 0-1,0 0 1,0 12-1,0-12 1,0 0 0,2 16-1,-2-16-1,0 15-1,0-15 0,-2 20 0,1-7 0,-1 2-1,-1 0 0,1 0 0,-1 0 0,0 2 0,-1-1 0,0 0-1,-2-3 1,1 1 0,0 0 0,-1 0 0,-1-1 0,1 0 0,-2 0 0,0 0-1,0-2 1,0 1 0,-1-1-1,0-1 1,0-1-1,-1 1 1,0-1-1,1-1 0,-1 0 1,1 2-1,-1-6 0,1 5 1,1-5-1,-1 2 1,0-2 0,9-4-1,-16 8 1,16-8-1,-16 8 1,16-8-1,-16 8 1,16-8-1,-13 9 0,13-9 1,-13 9-1,13-9 1,-10 9-1,10-9 1,0 0-1,-11 14 1,11-14-1,-5 13 1,5-13-1,-6 16 1,6-16 0,-4 20 1,2-10-1,1 2 0,0 1 0,1 2 0,1-1-1,1 3 1,1 0 0,0 3-1,2 3 0,1 1 0,0 1 0,1 1 0,1 2-1,1 1 1,0 1-1,0 1 1,1 0 0,0 2 0,0 0 0,-2-1 0,1 3 0,0 0 0,-1 2 0,-1-1 1,0 0-1,-1-1 0,0 2 0,-2 4-1,0-1 1,-2 1-1,-1 0 1,-1 2-1,-1 0 0,0 1 0,-1 2 1,0-1 0,-1 1 0,1-1 0,-1 0 0,1-1 1,-2 0-1,1 3 0,0-2 1,-1-5-2,1 0 1,-1 1-1,0-1 1,-1-1 0,0 2 0,-1-1-1,-1 0 1,1 2 1,-2-2-1,0 2 0,-2-1 0,2 0 1,-3-2-1,-1-78-4,-2 81-4,-1-1 1,0 0 1,-1 2-1,-2 3 0,0-1 1,-1 2-4,2 75 8,-1-82 1,1 0 1,-2-3-1,0-3 1,-1-3-2,-1-1 2,1-5 1,-3 1-1,0 1 0,-1-1 0,-1 0 0,1 0 0,24-26 0,-49 44 5,49-44 0,-50 46 0,50-46 0,-49 43-1,49-43 1,-51 42 0,51-42-1,-54 46-3,54-46-7,-57 51 7,26-24-1,-2-3 0,2 2 0,-2-1 0,0-3 0,-1-1 1,1-4 4,0 1-5,0-3 0,1-1 0,1-2 0,-1 1 0,0 1 0,3-4 0,29-10 0,-55 21-5,55-21 5,-51 12 0,51-12 0,-48 4-5,48-4 9,-56-15 3,56 15-5,-49-29 10,49 29-10,-39-43 5,39 43-5,-29-53 10,29 53-14,-4-51 2,4 51 0,1-53 0,-1 53 4,6-52-4,-6 52 5,8-53-6,-8 53 6,9-53-6,-6 25 1,0 2-5,-2 0 0,0 3 0,0 0 1,-2 6-1,-1 0 1,-1 3-1,3 14 5,-5-19 0,5 19-1,-5-12 1,5 12 0,0 0 0,-9-15 0,9 15 0,-6-11 0,6 11 0,0 0 1,-10-12-1,10 12 0,0 0 0,-11-7 0,11 7-1,0 0 1,0 0 0,-10-4 0,10 4 0,0 0 0,0 0 0,0 0-1,0 0 1,-6-10 0,6 10 0,0 0 0,0 0-1,-6-11 1,6 11 0,0 0 0,-8-12-1,8 12 1,-9-9-1,9 9 0,-11-11 0,11 11 0,-12-10 1,12 10-1,-15-10 1,15 10-1,-15-10 1,15 10 0,-17-10 0,17 10 0,-16-13 0,16 13 0,-15-10 0,15 10 0,-14-14 0,14 14 0,-9-10 0,9 10 0,-6-11 0,6 11 0,-3-11 0,3 11 0,0 0 1,-1-13-1,1 13 0,0 0 0,0 0 0,0 0 0,0 0 0,-1-10 0,1 10 0,0 0 0,0 0 0,0 0 1,0 0-1,0 0 0,0 0 0,0 0 1,-8 16-1,8-16 0,-13 21 1,4-3-1,-2 3 1,-2 1-1,0 1 1,-1-1-1,0 1 1,1-5-1,2 0 0,3-8 0,8-10 1,-9 10-1,9-10-1,3-17 1,2 1 0,4-4 0,2-6-1,3-4 1,0-3 2,3-2-2,-1 1 1,1 3-1,-1 3 2,1 3-2,-3 3 2,0 6-2,0 3 0,-3 5 0,1 3 0,-1 3 0,-2 0 0,2 3 0,0 2 0,1 3 0,-1 2 0,3 2 0,-1 0 0,2 1 1,1-2-1,-1 0 0,0-3 0,-1-4-1,-1 0 0,0-4-3,-13 2-6,17-14-21,-12 0-6,-3-1 1,-2-6-2</inkml:trace>
  <inkml:trace contextRef="#ctx0" brushRef="#br0" timeOffset="89834">13367 16773 19,'0'0'25,"0"0"1,0 0 1,0 0-11,0 0-7,0 0 1,0 0-3,0 0 1,0 0-3,0 0 0,0 0-2,0 0 1,0 0 0,0 0 0,-9 2-1,9-2-1,-10-2 1,10 2-1,-18-14 1,6 1-3,-3-1 2,-2-5-2,-3-1 1,-2-3-1,-3-3-1,0-2 0,1 3 0,0-3 1,0-2 0,2-2 1,3-2-1,3-1 1,2 0 0,4-1 0,5 1 0,2 0 0,4 3 0,3 1 1,2 4-1,5 2 0,2 3 0,1 1 0,2 3-1,1 3 1,2 2-1,0 4 0,0 2 0,-2 4 0,-1 0 0,-3 3 0,-1 0 0,-2 1-1,-10-1 1,11 4-1,-11-4-1,0 0-1,0 0-1,0 0-2,0 0 1,-15-11-2,3 1 0,-1 3 0,-6-5 3,-1 3-1,-5-2 5,1 0-1,-1 3 3,-1-3 1,0 4 2,0-2 0,6 4 0,-1-3 3,7 4-3,1-1 1,4 2-2,9 3 0,0 0-1,-6-10 0,6 10-2,18-4 0,-5 3-1,1 1 1,5 2-1,1 1 1,1 1-1,3 1 0,-1 2 1,1 1-1,1 0 1,-3 1-1,0-1 0,-3 3 1,-2 1-3,-1 1 3,-3 1-2,-4 0 1,-1 3-1,-3 2 1,0 1-3,-2 0 0,-2-4-6,3 2-24,1 0 0,-3-6-1,-2-12 0</inkml:trace>
  <inkml:trace contextRef="#ctx0" brushRef="#br0" timeOffset="97789">16266 17050 18,'-18'3'28,"6"3"3,0-4 2,3-4-8,9 2-6,0 0-2,8 14-4,1-14-2,10 7-2,3-5-2,10 3-2,6-2-2,9-1-1,3 0-1,7-2 0,5-2-1,1 0 0,2-1 0,-3-1 0,1 1 0,-7-1-1,-7 2 1,-6-3-1,-9 4 0,-8-1-1,-8 3-2,-9-4-3,-9 3-5,0 0-8,-13-4-18,-1 3 2,-3-6-2,-1 0 3</inkml:trace>
  <inkml:trace contextRef="#ctx0" brushRef="#br0" timeOffset="98104">16741 16886 29,'-17'-7'31,"17"7"2,-13-9-1,13 9-8,9-7-8,6 0-3,10 8-4,2-2-2,8 5-3,5 3 0,3 8-1,2 5-2,-1 7 0,-5 3 0,-4 4-1,-6 4 0,-7 0 1,-8 1-1,-9-1 1,-11 1-1,-12-2 1,-8 0-1,-6-2 1,-4-3-2,-5-4-1,4-1-6,-4-10-12,9-3-16,9-8 1,7-7-2,16 1 0</inkml:trace>
  <inkml:trace contextRef="#ctx0" brushRef="#br0" timeOffset="98736">17942 16944 13,'10'-6'25,"-7"-5"0,-3 11-2,8-14-6,-7 3-1,-1 11-2,-1-10-2,1 10-2,0 0-2,-10-10-1,0 7-2,-2 3-2,-4 1 1,-1 5-1,-2 1 0,-1 8 1,-2 4-1,2 6 1,-1 5-1,5 5 0,2 1-1,4 3 0,3-1 0,6 0 0,4-3-1,5-2 0,5-4 0,4-3 1,4-4-2,1-4 1,3-4-3,-1-7 1,1-3-4,-4-7-3,5-1-5,-9-12-9,4 3-9,-1-7-7,-3-2 2,1-1 1</inkml:trace>
  <inkml:trace contextRef="#ctx0" brushRef="#br0" timeOffset="98999">18182 16941 18,'12'-26'28,"-7"2"-1,1 4-1,0 9-5,-6-2-2,0 13-3,0 0-1,10 7-3,-7 5-3,5 14-3,-4 3-1,4 12-1,-4 5-1,3 7-1,-3 1-1,-1 1-1,-1-4-1,-2-8-1,2-6-4,-5-11-5,8-3-11,-3-12-14,-2-11 0,9-2-1,-3-12 2</inkml:trace>
  <inkml:trace contextRef="#ctx0" brushRef="#br0" timeOffset="99246">18440 16949 33,'1'-20'31,"3"8"3,-4 12-1,2-17-11,-2 17-8,-1 10-3,2 11-2,-5 2-3,2 12 0,-2 2-2,1 8-1,-1 3 0,1 3-3,2-4-1,-4-5-2,6-3-6,-7-12-10,6-6-18,0-7 2,0-14-2,0 0 2</inkml:trace>
  <inkml:trace contextRef="#ctx0" brushRef="#br0" timeOffset="99497">18298 17213 72,'-9'3'36,"9"-3"-1,-8 6-4,8-6-18,0 0-5,10-10-2,1 7-2,0-4-1,2 1-1,3-1-3,-3-1-3,6 2-4,-6-6-4,4 9-10,-4-6-9,-1 4-5,2 2 0,-4 0 2</inkml:trace>
  <inkml:trace contextRef="#ctx0" brushRef="#br0" timeOffset="100022">18493 17212 40,'0'0'29,"0"0"3,8 14-7,-8-14-7,20 1-4,-8-5-4,6 7-2,-1-5-2,2 6-1,-2-2-2,-1 8 0,-4-1-1,-4 6-1,-5 0 1,-5 5 1,-4 0-2,-4 2 3,-4-1-3,0-1 2,-2-1-2,1-4 2,1-4-2,4-1 0,10-10 0,-11 11-1,11-11 0,0 0 0,0 0 0,10-8 1,0 4-1,2-2 0,1-1 0,4 2 0,0 3 0,1 1 0,-2 3 0,-1 3 0,-1 3 0,-4 3 0,-2 3 1,-2 3-1,-4 3 1,-4 1-3,-4-1 2,-2 1-2,-3-3 2,-4 3-2,-2-4 2,-1 0-3,-1-4 3,-2-1 0,2-1-1,-2-5-2,7-1-1,-3-11-5,17 6-11,-15-15-15,11-3-1,4-6 0,4-5 1</inkml:trace>
  <inkml:trace contextRef="#ctx0" brushRef="#br0" timeOffset="100563">18961 16912 0,'6'-14'19,"-6"14"-1,0 0-2,11-12-1,-11 12-2,0 0 0,0 0-1,0 0-1,0 0 1,0 0-2,0 0 0,0 0-1,-11-2 0,2 3-1,9-1-1,-19 17-1,8-2 0,-4 3-2,1 6 1,-1 3-1,2 5 0,-1-1-2,5 3 1,1-1-1,5-2 0,2-3 0,6-2 0,5-4-1,4-4 0,6-4 0,4-1 0,1-5-1,2-4 0,1-2-1,0-6-1,0 1-1,-3-8-3,2 3-4,-8-12-6,7 7-7,-6-10-7,3 1-6,0-2-1,-2-4 2</inkml:trace>
  <inkml:trace contextRef="#ctx0" brushRef="#br0" timeOffset="100826">19370 16836 41,'2'-14'32,"-2"14"2,0 0-4,0-12-9,0 12-4,-2 14-5,2 4-3,-4 0-2,4 14-2,-4 2-1,1 10 0,-2 1-1,3 6-1,-3-2-1,1-1-1,0-6-1,0-9-1,2-2-3,-3-13-1,7 2-7,-2-20-12,0 0-13,0 0 1,0 0 0,14-24 2</inkml:trace>
  <inkml:trace contextRef="#ctx0" brushRef="#br0" timeOffset="101096">19551 16790 66,'0'0'34,"0"0"0,0 0-5,2 29-13,-5-10-5,4 14-3,-4 2-3,3 10 1,-2 4-3,1 3 0,0-1-2,-1-2-1,1-3-2,-3-10-2,3-1-4,-5-14-8,5-3-20,-2-6-1,3-12 0,-9 7 0</inkml:trace>
  <inkml:trace contextRef="#ctx0" brushRef="#br0" timeOffset="101339">19394 17178 64,'0'0'36,"0"0"0,0 0 1,-1-15-21,13 12-7,-1-5-3,4 2-1,2-2-3,1 1-1,1 1-3,-3-6-4,4 10-5,-8-10-8,2 8-14,-2 0-3,-12 4-1,11-2 3</inkml:trace>
  <inkml:trace contextRef="#ctx0" brushRef="#br0" timeOffset="101917">19614 17203 58,'0'0'33,"16"9"0,-7-5-8,-9-4-8,21-1-2,-10-1-5,6 4-2,0-3-3,3 4 0,0 0-2,2 4-1,0 1-1,1 5 1,-1 3-2,-3 3 1,-2 2-1,-1 4 2,-7 1-2,-2 0 2,-7 1-2,-4-1 1,-7-2-1,-5-1 2,-3 1-3,-5-6-1,-1 1 1,-2-2-2,0-5 2,2-1-2,3-4 3,2-4-3,4-4 3,2-4 3,3-2-2,5-3 2,1-3-2,3 0 2,3-1-2,3 1 2,2 0-3,3 2 1,2-1 0,3 4-1,1 0 1,4 2 1,2 2-1,2 2 0,2 1 0,1 3-1,0 2 1,-1 1 0,0 4-1,-3-1 0,-1-1 0,-4-1 0,-1 1-2,-4-4 0,2 2-2,-4-7-5,2 4-7,-12-2-23,16-12 2,-8 2-1,-2-4 0</inkml:trace>
  <inkml:trace contextRef="#ctx0" brushRef="#br0" timeOffset="102819">20114 17050 14,'0'0'15,"0"0"1,0 0 0,0 0 0,0 0 0,0 0-3,0 0 0,0 0-1,-10 6 0,10-6-1,0 0-1,0 0 0,0 0-2,0 0-1,0 0 0,9 13-2,-9-13 0,16 4 0,-5-3-1,6 2 0,1-3-1,5 3 0,1-3-1,2 0-1,2 0 1,-1 0-2,-2-2 1,-1 2-1,-4-1-1,-4 0-1,-2 1 0,-4-2-3,-1 3-2,-9-1-5,8-6-7,-8 6-12,4-12-6,-4 12 0,12-14 1</inkml:trace>
  <inkml:trace contextRef="#ctx0" brushRef="#br0" timeOffset="103406">20809 16941 22,'14'-7'25,"2"6"3,-16 1 2,12-17-14,-12 17-3,5-11-2,-5 11-1,-6-11-1,6 11-1,-15-12-4,5 9 0,-2-3-1,-2 4-1,-2-2 0,1 3 1,-3 1-1,3 2 1,-4 1-1,3 3 1,-1-2-1,3 4 0,-1 1 0,0 3-1,1 1 0,1 4 0,2 1 0,0 6 1,1 0-1,2 3 0,2 0 0,3 1 1,2-3-1,3 2 0,2-3-1,4-3 1,3-1 0,3-2 0,1-3-1,5-1 1,0-2 0,1-1 0,3-2-1,-1-2 1,2-1-1,1-2 1,-2-1-1,0 0 1,0-2-1,-2-1 1,-3-1-1,-1 0 0,-3 0 0,-4-1 1,-1-1-2,-10 3 0,15-6-1,-15 6-3,11-8-10,-11 8-23,7-18 1,-3 2-1,1-3-1</inkml:trace>
  <inkml:trace contextRef="#ctx0" brushRef="#br0" timeOffset="104804">20656 16280 14,'0'0'21,"0"0"-1,3-13 0,-3 13 0,-3-10-3,3 10-1,0 0-2,0 0-1,0 0-1,0 0-2,0 0-2,0 0-2,0 0-2,0 0 0,0 0-2,-2 21 0,2-4 0,1 9 0,-1 2 0,1 6 0,0 1-1,1 0 1,0-3-1,1 0 0,-1-6-1,1-5 0,-1-4 0,0-5-2,-1-2-2,-1-10-3,1 11-7,-1-11-22,0 0 1,-3-13-1,0-2 1</inkml:trace>
  <inkml:trace contextRef="#ctx0" brushRef="#br0" timeOffset="105705">20453 15632 5,'0'0'17,"-6"-13"3,6 13-5,-4-12-1,4 12-2,0 0 1,-9-13-1,9 13-1,0 0-2,-12 0-2,12 0-1,-13 11 0,4 0-1,2 4 1,-4 1 0,3 8 1,-2-1-2,4 6 0,0 0-1,4 3 0,1-3-2,4 0 0,1-1-1,4-3 0,1-4 0,3-4 0,-1-4-1,3-2 1,-1-5-1,1-2 1,0-3-1,0-1 1,0-3 0,0-2-1,-2-2 1,1-2-1,-1-3 0,0-1 0,-1-1 1,-1-2-1,0 1 0,-2-3 0,-1 1 0,-2-1 1,0 0-1,-3 1 0,-2 0 1,0-1-1,-5 1 0,0-1 0,-3 1 0,-1 0 0,-3 2 1,-1 0 0,-2 0 0,0 4 0,-1 2 0,0 3-1,0 0 1,1 5 0,1 0-1,1 1 0,5 1-2,-2 0-1,10-1-4,-11 3-5,11-3-14,0 0-8,0 0 0,15-1 0,-6-8 1</inkml:trace>
  <inkml:trace contextRef="#ctx0" brushRef="#br0" timeOffset="106232">20714 15504 32,'0'0'28,"0"0"3,0 0 0,0 0-8,0 0-3,0 0-3,11-10-4,0 13-2,-3-7-4,8 5-1,-1-2-2,2 1-2,1-1-1,-1 1-1,0-1 0,-3 1-1,0 0-1,-4-4-2,0 6-4,-10-2-4,14-7-12,-14 7-12,0 0 1,6-16 0,-11 6 1</inkml:trace>
  <inkml:trace contextRef="#ctx0" brushRef="#br0" timeOffset="106601">20583 15295 32,'-15'-6'23,"15"6"0,-14 1-1,14-1-6,-8 11-1,8-11-3,-7 24 1,2-7-4,5 7 2,-2 1-3,5 4 0,-2-1-3,6 3-1,0-3-1,4 1-1,1-5 0,2-2-1,1-2 0,0-4-1,2-2-1,-2-4-1,2-1-2,-4-6-4,3 2-4,-4-8-11,-2-3-11,5 0 1,-3-8 0,4 1 2</inkml:trace>
  <inkml:trace contextRef="#ctx0" brushRef="#br0" timeOffset="106916">20954 15265 56,'19'10'31,"-9"-9"1,4 3-4,4 5-9,-3 0-3,5 10-3,-6 2-4,2 7-3,0 1-2,-2 4-2,-3-2-2,-5 2-2,-3-1-2,-6-7-6,0-2-17,-4-2-8,-6-7 1,2-4-1</inkml:trace>
  <inkml:trace contextRef="#ctx0" brushRef="#br0" timeOffset="108834">20720 17495 11,'0'0'23,"0"0"4,11-6-2,-11 6-2,0 0-2,9-5-2,-9 5-2,0 0-1,0 0-4,0 0-2,0 0-3,9 17-1,-8-4-2,0 6-4,-1 3 2,1 6-3,-1 0 2,0 1-4,1-2 2,-1-4-4,2 2 0,-3-8-5,6 2-7,-7-8-15,2-11-6,-3 17 1,3-17 0</inkml:trace>
  <inkml:trace contextRef="#ctx0" brushRef="#br0" timeOffset="109188">20587 17983 30,'0'0'30,"4"11"4,-4-11-6,0 0-9,0 0-2,0 0 3,0 0-3,20 43-3,-20-43-2,8 55-3,-4-20-1,-3 1-2,1 1 0,-2 1-6,0-38-2,1 61-1,-1-61-3,2 45-7,-2-45-14,0 0-16,0 0 1,0 0 1,0 0 0</inkml:trace>
  <inkml:trace contextRef="#ctx0" brushRef="#br0" timeOffset="109452">20829 18003 62,'0'0'35,"0"0"0,0 0-5,21 40-9,-21-40-6,2 45-2,-2-45-4,3 60-1,-3-60-4,2 57-1,-2-57-10,2 47-8,-2-47-13,0 0-14,0 0 1,0 0 0,0 0 2</inkml:trace>
  <inkml:trace contextRef="#ctx0" brushRef="#br0" timeOffset="109707">20664 18115 76,'0'0'39,"0"0"1,0 0 2,0 0-26,0 0-6,0 0-4,0 0-1,45-2-2,-45 2-2,45-7-4,-45 7-6,44-1-19,-44 1-15,37-18 3,-21 6-2,-2-6 1</inkml:trace>
  <inkml:trace contextRef="#ctx0" brushRef="#br0" timeOffset="110593">21150 17022 12,'-11'-4'22,"11"4"3,0 0-6,0 0-1,0 0-3,0 0-2,0 0 0,0 0-2,0 0-1,0 0 0,0 0-1,0 0-2,10 9-2,-10-9 0,14 4-1,-14-4 0,22 5 0,-6-3-2,3 1 1,3-3-1,4 2 1,1-2-2,2 2 0,0-4 0,1 1 0,-3 0-1,-2 1 1,-4 0-2,-4-1 1,-3 2-2,-4-2-2,1 7-7,-11-6-21,0 0-6,0 0 2,9-4-2</inkml:trace>
  <inkml:trace contextRef="#ctx0" brushRef="#br1" timeOffset="123137">16168 14844 23,'0'0'18,"0"0"-3,0 0 0,0 0-4,0 0 0,-5-11-4,5 11-2,0 0-1,-10-6-1,10 6-1,-12-4 0,12 4 1,-17 0 1,8 3 0,-1 0 1,-1 3 0,-2 1 1,2 2-1,-3 3 0,2 2 0,1 0-2,2 1 1,1 0-1,4 1 1,2-4-1,5 0 0,-3-12 0,16 18-1,-6-15 1,4 1-1,0-6-1,1-1 0,1-3 0,-2-1-1,0-3 0,-2-2 0,-3 0-1,1 0 1,-3 1 0,-1-1 0,-6 12 0,7-17 0,-7 17 0,1-12 1,-1 12-1,0 0 0,0 0 0,0 0 0,-5 10 0,2 2 0,0 3 1,1 3-1,1 3 1,2 1 0,2 0 0,4-1-1,2-2 1,5-5-2,2-5 0,1-6-3,4-5-6,-1-7-13,-2-6-9,4-1 0,-8-10-1,2 4 2</inkml:trace>
  <inkml:trace contextRef="#ctx0" brushRef="#br1" timeOffset="124130">14625 14857 24,'0'0'22,"6"19"1,-6-19-4,0 24-6,1-6-2,0 4-2,2 0-2,-1 0-1,0 1-1,0-6-1,0-1 0,-1-4-2,-1-12 0,3 14 1,-3-14-1,0 0-1,0 0 1,0 0-1,12-19 0,-7 9 0,3-3 0,0 1 0,3 2 0,0-1 0,0 7 0,0 0 0,1 5 1,-1 5-1,-2 2 0,0 3-1,-1 3 1,-3 2 0,-1 1 0,-4 0 0,-2 1 1,-4-3-1,-3 0 0,-5-2-1,1-6-2,-4 0-3,-2-8-6,0-4-13,2-1-6,-6-6-2,6 3 2</inkml:trace>
  <inkml:trace contextRef="#ctx0" brushRef="#br1" timeOffset="125025">13195 15070 3,'0'0'17,"-9"-6"1,9 6 0,-9-7-6,9 7-4,-14-10-1,14 10 0,-17-3-2,6 2 0,0 3-1,-2 3 0,2 3 0,-3 4 1,3 5 0,0 1 1,3 4 1,1-1 1,5 3 1,2-4-1,6 2 0,2-9 0,6 0-3,4-8-1,5-5-2,5-3-6,-1-4-24,1-10-2,4-2-2,-7-10-1</inkml:trace>
  <inkml:trace contextRef="#ctx0" brushRef="#br1" timeOffset="132551">22033 16938 30,'0'0'16,"-2"-11"-1,2 11 0,0 0 1,-3-12-6,3 12-1,0 0-3,-5-13-1,5 13 0,0 0-2,-9-8 0,9 8 0,-11-3 0,11 3-1,-11-2-1,2 5 1,0 0-1,-1 1 1,1 2 0,-3 2 0,0 2 1,0 3-1,1 3 1,-2 1 0,4 4 1,-2 0 0,4 2-1,0-2 1,5 4-1,0-6 1,5 5-1,0-6 1,6 0-1,2-3 0,3-1 0,2-3-1,2-2 0,2-2-1,1-2 0,0-4 0,-1 0-1,-1-1-1,-1-3-2,-1 1-2,-3-5-3,2 7-6,-7-8-14,0 2-6,1 2-1,-10 4 1</inkml:trace>
  <inkml:trace contextRef="#ctx0" brushRef="#br1" timeOffset="136806.2887">22154 16987 32,'11'-1'22,"-11"1"-1,0 0 0,0 0-6,0 0-2,0 0-3,0 0-1,0 0-1,0 11-1,2 0-2,-1 1-1,2 6 0,-1 1-1,2 8 0,0 0-1,0 5-1,1-4 0,-1 1 1,-1-3-2,0-4 0,1-2-3,-3-8-4,3 2-9,-4-14-10,3 12-6,-3-12-1,0 0 1</inkml:trace>
  <inkml:trace contextRef="#ctx0" brushRef="#br1" timeOffset="137132.3212">22314 17007 22,'0'0'24,"0"0"2,0 0 2,0 0-11,1 20-5,-2-9-2,3 11-1,-3-1-1,2 10 0,-3-3-1,3 6-3,-2-2-2,2-1 0,0-3-2,-1-4-3,3-2-6,-3-8-7,0-14-15,6 16-1,-6-16 0,0 0 1</inkml:trace>
  <inkml:trace contextRef="#ctx0" brushRef="#br1" timeOffset="137463.3543">22174 17191 35,'0'0'29,"0"0"3,0 0-1,0 0-13,14-6-5,-5 0 0,6 5-4,-2-4-3,4 3-1,-2-2-4,1 0-5,2 5-6,-5-5-15,-2 1-8,3 2 0,-1-5-1,3 2 1</inkml:trace>
  <inkml:trace contextRef="#ctx0" brushRef="#br1" timeOffset="138153.4233">22566 17125 17,'0'0'16,"0"0"0,0 0-1,-9 1-1,9-1 0,0 0-3,0 0 0,0 0-1,0 0 0,0 0-1,0 0-1,0 0 1,0 0-2,11 7 1,-11-7-1,20 1-2,-7-2 0,9 4 0,1-7-1,9 4 0,0-5-1,5 3 0,-1-1-1,0 0-1,-2 1 0,-2 0 0,-5 0-1,-6 1 0,-4 1-1,-6 0-1,-2 1-1,-9-1-2,9 2-5,-9-2-10,0 0-17,0 0 2,0-12-1,0 12 2</inkml:trace>
  <inkml:trace contextRef="#ctx0" brushRef="#br1" timeOffset="143754.9834">23398 16957 14,'0'0'22,"0"0"1,0 0-5,0 0-2,0 0-2,0 0-1,0 0-2,0 0-2,0 0-1,0 0-1,0 0-2,0 0 0,0 0-2,0 0 0,0 0-1,0 0-1,-10-10 1,10 10-1,0 0 1,-12-7-1,12 7 0,-12-3 0,3 2-1,0-1 0,-1 2 0,-2-1-1,2-1 1,-1 2-1,0 0 1,0 0-1,11 0 1,-15 4 0,15-4 1,-15 3-1,15-3 0,-11 6 0,11-6 1,-11 7-1,11-7 0,-9 12 0,9-12 1,-7 20-1,4-6 1,0 0 0,2 3 0,1 1 0,0 3 1,1 0-1,3 1 1,0-3-1,4 0 1,1-1-1,2-3 0,4-3 2,4-2-1,0-4 0,3-1-1,1-4 1,0-2-1,0 0 0,-1-3-2,-2 2-3,-4-6-3,1 7-9,-4-4-19,-2-4 0,-1-1 0,-3-5 0</inkml:trace>
  <inkml:trace contextRef="#ctx0" brushRef="#br1" timeOffset="144486.0565">23198 16425 22,'-4'-12'24,"4"12"2,0 0-5,0 0-4,0 0-2,1-12-2,-1 12-1,0 0-3,0 0-3,0 0 0,0 0-3,1 17-1,1-6 0,-1 2 0,1 7 0,0 0 0,1 6 0,-1-2 0,2 2-1,-1-3 1,0-1-1,0-3 0,-1-3-1,-1 1-1,1-7-1,-1 3-1,-1-13-4,3 13-3,-3-13-8,0 0-12,0 0-3,4-11 1,-4 11 1</inkml:trace>
  <inkml:trace contextRef="#ctx0" brushRef="#br1" timeOffset="144868.0948">23314 16382 36,'0'0'27,"0"0"1,0 0-7,0 0-6,0 0-4,0 0-3,0 0-1,0 0-1,0 17-3,0 2-1,-2-1-1,1 6 1,-1 0-2,1 4 1,-2-3 1,3-2-1,-1-3-1,2-4 1,-1-2-2,0-3 0,0-11-2,3 12-4,-3-12-3,0 0-13,0 0-7,10-3 0,-10-8 1</inkml:trace>
  <inkml:trace contextRef="#ctx0" brushRef="#br1" timeOffset="145599.1679">23121 15918 35,'-19'-7'23,"19"7"0,-11-1-6,11 1-7,0 0-2,0 0-1,-7 15 0,5-3-1,3 4 0,-2 4 0,3 2-2,-1 4 1,3 1-3,1-3 1,2 0-2,1-3 0,3-4 0,-2-5 1,3-1 1,0-6-2,1-1 1,-2-6 0,1 1 1,-1-5-1,0 1-1,-1-5 1,-1-1-1,-1-1 1,-2-2-1,-1-1 0,-1 0 0,-2-2 0,-1 1 1,-2 1-1,0 2 1,-2-1-1,-1 2 1,-1 2-1,5 10 0,-15-18 0,6 11 0,-1 1 0,0 1-1,-1 0 0,-1 1 1,2 2-2,-2 1 1,3 1-2,-1 0-1,10 0-2,-17 7-3,17-7-5,-12 16-7,8-5-11,4 7-1,-2 2-1,7 9 2</inkml:trace>
  <inkml:trace contextRef="#ctx0" brushRef="#br1" timeOffset="146457.2537">23577 17087 17,'0'10'25,"0"-10"2,0 0-2,0 0-5,0 0-1,10 2-3,-10-2-1,18 4-2,-9-8-2,10 9-3,-6-6-2,6 4-3,-6-4 0,3 4-2,-4-5-1,-1 1-3,0 5-3,-11-4-8,13-7-18,-13 7-3,11-7-2,-11 7 1</inkml:trace>
  <inkml:trace contextRef="#ctx0" brushRef="#br1" timeOffset="146772.2852">23914 16945 44,'0'0'28,"7"18"4,-7-18 0,0 15-16,7 6-2,-7-5-2,8 11-2,-6-3-3,6 6 0,-6-6-4,3 2-1,-3-4-1,1-2-2,1-3-2,-4-7-4,5 2-6,-5-12-9,0 0-12,0 0-1,0 0 0,0 0 2</inkml:trace>
  <inkml:trace contextRef="#ctx0" brushRef="#br1" timeOffset="147057.3137">24108 16919 47,'9'-5'31,"-9"5"2,0 0 0,0 0-10,1 10-10,1 4-5,-3 0 0,4 11-2,-1-2-2,3 8 0,-2-1-1,0 3-1,2-3-2,0-2 0,0-3-2,-2-6-2,0 1-6,-3-20-9,6 15-18,-6-15 2,0 0-2,0 0 2</inkml:trace>
  <inkml:trace contextRef="#ctx0" brushRef="#br1" timeOffset="147314.3393">23971 17119 64,'0'0'34,"-4"12"0,4-12 1,0 0-17,20 5-7,-10-8-2,9 7-1,-3-7-3,6 5-1,-2-4-3,2-1-3,-3 5-6,-1-11-14,-5 4-16,-1 2 1,-12 3-2,14-14 2</inkml:trace>
  <inkml:trace contextRef="#ctx0" brushRef="#br1" timeOffset="149524.5603">22074 17434 2,'0'0'17,"0"0"-3,0 0-1,0 0-1,0 0 0,0 0-1,0 0 0,0 0-2,0 0 0,0 0-1,0 0-1,0 0 0,0 0 0,0 0-1,0 0-1,0 0-1,0 0 0,0 0-1,0 0 0,0 0-1,0 0 0,0 0 1,0 0-1,0 0 0,0 0 0,0 0 0,0 0-1,0 0 0,0 0 1,0 0-1,0 0-1,0 0 1,0 0 1,0 0-1,0 0 0,-1 14 1,1-14-1,2 22 1,0-6 1,0 0-1,0 5-3,-1 3 3,2 1-3,-2 3 2,2-1-2,-1-2 2,1-1-2,0-3 1,0 0 1,-1-3 0,1-3 0,-1 0-1,0-2 1,0 1 0,-1-1 0,0-2-1,0 1 1,0-1 0,1 0 0,-2-11 0,2 17-1,-2-17 1,0 0 0,2 14-1,-2-14 1,0 0-1,0 0 1,0 0-1,0 0 1,-2 10-1,2-10 0,0 0 0,0 0 1,0 0-1,0 0 0,0 0 0,0 0-1,0 0-3,0 0-7,0 0-27,0 0 1,0 0 0,0 0-1</inkml:trace>
  <inkml:trace contextRef="#ctx0" brushRef="#br1" timeOffset="151177.7257">22107 18217 12,'0'0'24,"0"0"-3,0 0 3,0 0-4,31-21-3,-31 21-1,0 0 0,0 0-2,10-40 0,-10 40-3,0 0-3,0 0-1,0 0-2,-15-40-1,15 40-1,0 0 0,-37 0-1,37 0 0,-36 22 0,36-22 0,-43 42-1,43-42 0,-42 54 0,42-54 0,-31 60 0,31-60 0,-14 54-1,14-54 1,7 45 0,-7-45-1,0 0 0,46 43 0,-46-43-3,46 14-2,-46-14-6,47 7-13,-47-7-17,49-15 0,-49 15 1,44-33 0</inkml:trace>
  <inkml:trace contextRef="#ctx0" brushRef="#br1" timeOffset="151481.7561">22417 18073 83,'0'0'39,"0"0"0,0 0 1,11 40-27,-11-40-6,0 0-1,5 57-1,-5-57 0,8 52-3,-8-52 0,8 53-2,-8-53-3,8 44-4,-8-44-7,2 35-18,-2-35-10,0 0 1,0 0 0</inkml:trace>
  <inkml:trace contextRef="#ctx0" brushRef="#br1" timeOffset="151742.7822">22538 18050 63,'0'0'39,"0"0"-1,0 0 3,0 0-13,0 0-18,22 39-8,-22-39 4,10 54-1,-10-54-1,12 67-1,-8-30-3,-4-37-3,4 66-5,-4-66-9,5 51-24,-5-51-2,0 0 2,0 0-2</inkml:trace>
  <inkml:trace contextRef="#ctx0" brushRef="#br1" timeOffset="151999.8079">22419 18298 73,'0'0'39,"0"0"1,0 0 2,0 0-24,0 0-7,0 0-2,34-22-2,-34 22-1,32-17-2,-32 17-4,37-18-2,-37 18-7,37-12-14,-37 12-19,31-18-1,-31 18 0,0 0 1</inkml:trace>
  <inkml:trace contextRef="#ctx0" brushRef="#br1" timeOffset="152577.8657">22692 18186 52,'13'45'37,"-13"-45"1,0 0 1,0 0-12,42-7-13,-42 7-3,0 0-1,36-13-2,-36 13-1,0 0-2,35 4-2,-35-4-2,0 0 0,0 0-1,20 45 0,-20-45 0,0 0 0,-10 44 0,10-44 0,0 0 0,-26 41-1,26-41 1,0 0 0,-30 28 0,30-28-6,0 0 5,0 0 2,0 0-1,0 0 0,0 0 0,0 0 0,0 0 0,0 0 1,0 0-1,0 0 0,31-4 1,-31 4-1,29 2 0,-29-2-5,0 0 5,40 19 6,-40-19-7,0 0 1,23 41 0,-23-41 0,0 0 0,-7 54 4,7-54-6,-22 36 1,22-36-1,-37 36 0,37-36 0,-41 31 0,41-31 0,-35 24 1,35-24-1,0 0-6,0 0-27,0 0-7,0 0 1,0 0-1</inkml:trace>
  <inkml:trace contextRef="#ctx0" brushRef="#br1" timeOffset="161120.7199">14291 14055 0,'-16'-8'5,"16"8"1,-19-10 0,11 7 0,-5-3 0,2 4 0,-1-3 0,-1 2-2,-2-1-1,0 2-1,-4 0-1,1-1 0,-3 1-1,1 1 0,-2 0 0,-1 0 1,0-2-1,0 3 0,-1-1 0,-1 1 0,-1-1 0,-2 1 0,-1 0 1,-3 0-1,-3 0 1,-1 0 0,-1 0 0,-2 1 0,0-1 0,-1 1 0,2 0 0,1 2 0,1-2-1,1 1 1,1 1 0,0-1 0,-1 0 0,2 2 0,-2-1 0,-1 1-1,0 0 1,0 1 0,1-1 0,1 3-1,3-2 0,1 4 1,1-2 0,2 2 0,0 0 1,2 2-1,1 0 0,0-1 1,0 3 0,2-3-1,0 3 1,4-1-2,-1 0 1,3 1-1,2 0 1,0 1-1,2 0 1,0 1-1,4 0 1,-2 2-1,2-1 1,2 4-1,-2-2 0,3 0 1,-1 3-1,1-1 1,-1 0 0,3 0-1,-2 0 1,1-3-1,1 2 1,0-1-1,2 0 1,1-2-1,0 2 0,1-2 1,1 2-1,1-2 0,0 0 1,1 0-1,1 0 0,-1-2 0,2 0 1,-1 0-1,2-2 1,0 0-1,-1-1 0,1 1 0,-7-12 0,16 21 0,-8-11 0,2 1 0,-1 0 0,1-3 0,2 4 0,-1-3 0,1 4 0,0-2 1,1-2-1,-1 3 0,2-2 0,0 2 1,-1-2-1,1 2 1,0 0-1,2 0 1,0-2 0,0 2-1,1-2 1,-2 2-1,2-3 1,-3 2-1,2-3 1,-3 0-1,0 0 0,-1-2 1,-1 0-1,0-1 0,-1-3 1,0 1-1,-2-1 1,-8-2-1,16 1 0,-16-1 0,13 0 0,-13 0 0,11 0-1,-11 0 1,11 2 0,-11-2 0,15 4 0,-15-4-1,15 3 0,-15-3-1,16 6-2,-16-6-2,14 5-7,-14-5-8,10 1 0,-10-1 0</inkml:trace>
  <inkml:trace contextRef="#ctx0" brushRef="#br1" timeOffset="162767.8845">14153 13938 0,'11'-4'6,"-11"4"-1,11 3-2,-11-3-1,14 7 0,-14-7 0,18 13 0,-9-6 0,4 1 0,0-1-1,1 3 1,3-2 0,0 0-1,3-1 1,1 1-2,2-2 1,0 0 0,1-1 0,1-1-1,0 1 0,1 1 0,0 0 0,2 1 0,1-2 0,-1 1 1,2 0-1,1 0 0,1-1 1,3-2-1,0 1 0,1-3 1,-1 0-1,2 0 1,1 0-1,-1 0 0,1 2 0,-2-2 1,-1 1 0,2 1-1,0-3 0,0 1 1,1-1-1,2-1 1,1-2 0,2 1-1,-1-3 1,-1 3 0,-1-2 0,-1 1 0,-1-1 0,-1 1 1,-4-1 0,0 0 1,-2-1 0,-2 0 0,-1 1 1,-3-1-2,0 2-1,-4-4-8,3 8-9,-9-8 0,3 8-2</inkml:trace>
  <inkml:trace contextRef="#ctx0" brushRef="#br1" timeOffset="164175.0253">13504 15415 2,'0'0'6,"8"16"-2,-8-16 2,16 18 0,-6-10 1,2 3 1,2-3 0,2 1 0,2-2-1,3 0-1,2-1-2,4 0-1,2-2 0,4 0 0,3-2-1,3 1 1,1-1-1,4-1 0,2-1 0,2 0-1,2-2 0,1-1 0,3 1 0,2 0 0,1-2 0,1 0-1,-2-1 0,5 0 0,-2 1 1,-1-1-1,2 0 0,-2-1 0,1 2 0,2-2 0,1 0 0,-2 0 0,2-2-1,3 1 0,0-1 0,1-1 0,0-3 0,2 3 1,0-3-1,2 1 2,0 1-1,0-1 1,0 1 0,0-1 0,2 1-2,-1-3 1,1 1-1,1 0-1,1-4-1,1 1 1,1-2 0,-1 0 1,-2 0-1,-1 0 1,-2 0 1,-1 2 0,-2 0 0,-2-1 0,0 1 1,-2 0-1,-1-2 2,1-3-1,0-2 1,-1-3-1,-1-1 0,-2-2 1,0 2-1,-4-3 0,-1 1 0,-3 3-1,-1-1 1,-2 0-1,-3 2 1,-1-1 0,-3 1 0,-3 1 0,-4 0 1,-6 1 0,-4 1 2,-6 1-1,-6-1 0,-6-1 1,-4-1-1,-7-2-1,-2 0 0,-6 0-1,-4-1-1,-5 1 0,-4 0 0,-3 2-1,-7 3 1,-4 0 0,-6 2-1,-4 0 1,-4 2 0,-6-1 0,-5 3-1,-4 1 2,-4 3-2,-2 2 1,-7 2-1,-5 1 0,-3 4-1,-9 0-1,-6 1-3,-8 0-6,-7 5-12,-15-9 1,-3 5 1,-19-9 0</inkml:trace>
  <inkml:trace contextRef="#ctx0" brushRef="#br0" timeOffset="182925.9002">21890 14798 32,'-1'18'23,"1"-18"1,0 0-1,0 0-4,0 0-4,0 0-2,-5-17-1,7 2 0,-3-10-2,4-4-1,-1-13-2,3-8-1,-1-17-2,3-8-1,0-13-1,1-10-1,-3-12 1,0-10-1,0-6 0,-2-6 0,-2-1 0,-1 0-1,-2 1 1,0 4 0,-2 7 0,1 9 1,-2 9-2,1 10 1,-1 8 0,0 9 0,-2 9 0,0 8 0,-1 7 0,1 6-1,-2 4 1,0 6-1,0 4 1,2 7-1,0 3 1,1 2-1,0 4 0,1 2 1,1 4-1,4 10 0,-5-17 0,5 17 0,0 0 0,-6-11 0,6 11 0,0 0 0,-9 11 0,2 8-1,-3 11 1,-1 11 0,-7 14 0,-3 9-1,-3 11 1,-2 3 0,-1 1-1,1-3 1,-2-8 0,3-10 0,4-12-1,3-12 2,5-12-1,2-13 0,11-9 0,-11-21-1,14-11 1,4-15 0,5-14 0,3-12 0,3-11 0,3-5 0,3 0 0,3 1 0,-2 7 0,0 10-1,-1 11 2,-3 15-1,-2 11 1,0 12 0,-3 10 0,0 12 1,4 12-1,3 8 0,3 4 0,7 5 0,5 3-2,4-3 0,6-1-2,-1-9-2,5-7-8,-6-10-24,-3-13-1,-3-10 1,-7-14 0</inkml:trace>
  <inkml:trace contextRef="#ctx0" brushRef="#br0" timeOffset="184315.0391">18762 9966 14,'0'0'21,"-15"-14"3,5 10 3,-11-6-6,0 3-1,-3 4-2,-6 3-3,2 8-1,-9 4-3,-1 11 0,-5 5-3,3 13-2,-3 4-1,6 8-1,3 1-1,7-1-1,6-3 0,11-2-1,11-8 0,8-10-1,12-10 0,7-12-2,6-5-4,2-13-4,7-3-6,-4-8-10,0-8-8,0 1 0,-7-9 0,-1 4 2</inkml:trace>
  <inkml:trace contextRef="#ctx0" brushRef="#br0" timeOffset="184541.0617">18762 9901 71,'0'0'32,"9"10"0,-3 10 0,0 7-17,-2 1-4,3 13-3,-1 2-2,2 7-3,-2-1-2,-2 0-3,2-1-1,-1-8-6,2-3-4,-2-9-12,-1-14-7,5-6 0,-9-8-1,18-24 2</inkml:trace>
  <inkml:trace contextRef="#ctx0" brushRef="#br0" timeOffset="184766.0841">19032 9770 68,'0'0'33,"7"15"1,-11 13-1,1 6-11,1 12-10,-5 0-3,4 9-2,-2-2-3,2-2-4,1-2-1,0-7-5,3-2-4,-3-10-9,1-6-14,1-5-1,-4-7 0,4-12 0</inkml:trace>
  <inkml:trace contextRef="#ctx0" brushRef="#br0" timeOffset="184990.1066">18883 10251 92,'-15'-9'33,"15"9"2,-2-11 0,5 0-22,10 1-3,1-6-5,7-2-2,1-2-3,4-1-2,4 3-2,-3-3-2,3 7-3,-5 1-5,3 8-7,-4 3-8,-4 3-3,3 8-1,-7 0 3,3 8 2</inkml:trace>
  <inkml:trace contextRef="#ctx0" brushRef="#br0" timeOffset="185457.1533">19241 10195 40,'1'14'26,"-1"-14"2,-5 11-2,5-11-4,0 0-3,0 0-3,0 0-4,14 5-3,-3-6-2,3 4-3,-1-1 0,3 3-3,-2 3 1,0 2-2,-4 4 1,-3 3-1,-6 2 0,-2 1 1,-5 0-1,-3 1 1,-3-2-1,2-2 1,-2-4-1,3-1 1,0-5-1,9-7 1,0 0-1,0 0 0,0 0 1,0 0-1,16-6 0,-3 2 0,1 1 0,2 1-1,0 2 1,1 3-1,-2 4 1,-1 4 0,-3 0 0,-3 4 0,-4 3 1,-4 3-1,-6 0 1,-8 2 0,-5 0 0,-7-1 0,-2-1-2,-4-4 0,2-2-3,-1-6-2,7-4-5,2-9-13,8-9-11,14-3 1,3-10 0,13-3 1</inkml:trace>
  <inkml:trace contextRef="#ctx0" brushRef="#br0" timeOffset="185819.1894">19567 10114 49,'0'0'30,"0"0"4,0 0 0,0 0-9,0 0-8,24 6-2,-5-8-3,12 4-4,2-3-2,7 1-3,1-1-2,0-3-2,0 3-5,-6-6-8,-1 1-18,-4 3-5,-6-5 2,2 1-2</inkml:trace>
  <inkml:trace contextRef="#ctx0" brushRef="#br0" timeOffset="186164.2239">20421 9979 34,'-20'-13'24,"9"14"1,-9-6 4,2 1-13,-4 9-2,-2 1 0,1 8 1,-3 2-2,7 10-1,-4 0-1,10 11-3,1-5-1,9 4-3,4-3 1,9-1-2,6-9-1,9-3-1,4-8-1,5-8-2,2-1-3,-1-12-8,1-3-23,1-4-1,-6-6 1,0-1-1</inkml:trace>
  <inkml:trace contextRef="#ctx0" brushRef="#br0" timeOffset="187270.3345">20579 9882 43,'0'0'25,"0"0"1,10-3 1,-10 3-12,-4 23-4,2 0 0,-3 4-3,3 8 0,-2 5-2,2 5-1,-2 0-1,3-1-2,-1-5-1,0-3-1,1-6 0,-1-5-2,3-7-4,-3-7-4,2-11-11,4 10-9,-4-10 0,3-16-1,-1-7 1</inkml:trace>
  <inkml:trace contextRef="#ctx0" brushRef="#br0" timeOffset="187533.3609">20721 9791 62,'15'8'32,"-11"5"1,1 10-1,-6 7-8,-1-1-15,2 12 0,-5-2-4,1 8-1,-2-1-1,0 0-2,0-4-1,0-3-1,3-4-2,-2-6-2,3-2-4,-4-10-8,2-5-12,2-1-3,2-11-1,0 0 0</inkml:trace>
  <inkml:trace contextRef="#ctx0" brushRef="#br0" timeOffset="187751.3826">20572 10133 74,'0'0'33,"0"0"-2,0 0 3,0 0-22,12-3-4,3-6-2,4 1-3,2-1-5,3-3-6,4 2-11,2 4-14,-7-2 1,2 8-2,-6-4 3</inkml:trace>
  <inkml:trace contextRef="#ctx0" brushRef="#br0" timeOffset="188210.4285">20888 10224 60,'9'15'29,"-9"-15"-1,8 12 1,-8-12-19,0 0-2,11 18 1,-9-8-3,1 5-2,-4 4 0,0 4-1,-4 3 0,-2 3-1,-4 1 0,-1 1 1,-6-3-1,1-1 0,-5-4 1,3-3 0,-3-5-1,4-3 2,-2-6-1,5-3 0,1-6 0,4-2 0,1-6 0,3 1 0,2-2-1,3 1 0,2-1 0,3 0-1,-4 12 0,16-17-1,-3 11 0,4 4 1,3-1-1,2 4 0,5 3 0,3 2 0,1 1 0,1 1-2,2 1-1,-4-4-2,1 3-5,-5-9-11,-3-1-16,0-3 0,-3-8 1,0-1 0</inkml:trace>
  <inkml:trace contextRef="#ctx0" brushRef="#br0" timeOffset="188637.4713">21274 10128 26,'0'0'23,"0"0"2,0 0 2,-11 7-10,11-7-1,0 0 1,0 0-2,3 13 0,-3-13-3,20 7-1,-2-8-2,7 3-2,2-4-1,8 0-2,1-4-2,1-1-1,-1 0-1,-3-1-1,-2 2-3,-9-3-4,-2 6-8,-7 1-20,-4-3 1,-9 5-1,8-7 0</inkml:trace>
  <inkml:trace contextRef="#ctx0" brushRef="#br0" timeOffset="189609.5685">21874 9998 49,'0'0'17,"-4"-14"2,4 14 0,-14-7 0,3 4-6,-2 7 0,-4 1-1,1 7 0,-5 2-1,2 12 0,-2 3-1,4 9-3,3-2 0,5 5-2,6-3-1,8 0-2,6-7 0,10-5-1,7-11-1,7-8-1,5-7 0,1-8-3,1-3-1,-4-10-5,0 0-8,-6-6-12,-7-3-5,-3 2 0,-7-6 0,-3 4 2</inkml:trace>
  <inkml:trace contextRef="#ctx0" brushRef="#br0" timeOffset="190054.613">21685 9239 67,'0'0'32,"-12"6"0,11 4 2,1 7-18,-3 0-4,4 11-2,-2-1-4,3 8-2,-2 1-1,1 2-1,1-6-2,0-4-2,1-4-2,-2-8-3,3-1-8,-4-4-13,0-11-6,0 0 1,-5-13-1</inkml:trace>
  <inkml:trace contextRef="#ctx0" brushRef="#br0" timeOffset="190556.6632">21507 8723 48,'-20'-5'29,"3"11"1,-2-1 1,2 4-14,5 9-2,0 0-5,6 7-3,0-1 0,6 3-3,5-3-1,6-3 0,4-6 0,6-3-1,1-9 1,5-4 0,3-11-2,1-3 1,-3-4-2,0-4 1,-4-2-1,-1-1 1,-7-1-1,-6 3 0,-8 1 1,-5 3-1,-8 4 0,-5 3 1,-7 6-1,-5 5 0,-3 4 0,0 4-1,2 3 0,3 2-2,5 2-2,4-5-4,12 2-5,5-10-8,9 3-9,12-5-3,1-7 1,9-1 1</inkml:trace>
  <inkml:trace contextRef="#ctx0" brushRef="#br0" timeOffset="190811.6887">21884 8431 51,'9'-3'30,"-9"3"2,0 0 1,0 0-6,-2 10-13,2 10-4,-4 1-3,4 9-2,-1 4-2,0 8 1,0 0-3,1 3-1,1-4 0,0-3 0,1-1-2,-2-9-3,4-1-6,-5-12-9,1-15-14,6 12 0,-6-12 0,8-17 0</inkml:trace>
  <inkml:trace contextRef="#ctx0" brushRef="#br0" timeOffset="191068.7144">22052 8365 81,'-4'17'34,"-3"-3"-1,2 7 1,2 3-24,-2 2-2,3 9-3,-2 3-1,4 4-2,0 1-2,2-2-1,3 0-2,-1-5-2,5 0-5,-6-9-10,1-8-14,0-2 1,-4-17 0,-4 13 0</inkml:trace>
  <inkml:trace contextRef="#ctx0" brushRef="#br0" timeOffset="191246.7322">21875 8780 73,'0'0'31,"9"-1"-1,5 0 0,5-3-19,2-1-6,5-1-5,3 2-5,-1 1-9,-2 2-10,4 8-6,-7-2-1,1 12 1</inkml:trace>
  <inkml:trace contextRef="#ctx0" brushRef="#br0" timeOffset="191782.7858">22071 9955 39,'0'0'28,"0"0"1,0 0 0,0 0-12,0 0-2,-2 24 0,0-10-5,4 8-2,-3 2-3,2 6 0,-2-1-2,2 1-2,0-3-1,-1-3-3,3-3-3,-4-7-5,5-4-9,-4-10-11,0 0-1,18-11-2,-12-9 3</inkml:trace>
  <inkml:trace contextRef="#ctx0" brushRef="#br0" timeOffset="192014.8089">22214 9873 59,'0'0'32,"5"21"0,-12-2 0,1 4-16,3 7-4,-3 1-3,3 6-2,-3-2-3,4 1-2,-1-3-2,1-4-1,2-2-3,-2-7-5,2-2-5,-2-5-9,2-13-10,0 0 1,0 0-1,-9 7 2</inkml:trace>
  <inkml:trace contextRef="#ctx0" brushRef="#br0" timeOffset="192217.8292">22077 10185 56,'0'0'32,"0"0"0,0 0 0,0 0-14,0 0-6,14-7-3,-5 0-4,3 2-2,1-2-4,2-1-3,4 1-3,-3-2-5,6 1-11,1 5-8,-3-5-1,4 5-1,-5-7 4</inkml:trace>
  <inkml:trace contextRef="#ctx0" brushRef="#br0" timeOffset="192729.8804">22472 10111 63,'0'0'34,"0"0"0,-6 10 1,6-10-17,0 0-4,13 3-3,1-1-2,0-4-2,7 1-3,2-3-1,3 2-1,0-3-4,-1-1-2,0 4-9,-7-3-18,0-2-6,0 1 0,-7-4-1</inkml:trace>
  <inkml:trace contextRef="#ctx0" brushRef="#br0" timeOffset="193315.9391">23097 10018 24,'0'0'24,"0"-16"1,0 16 3,-12-7-12,0 3-1,1 3-2,-7-2-1,2 8-1,-5 0 1,4 7-3,-7 2 0,7 9 0,-5 2-2,8 7-2,-1-2 0,7 5-1,3-3-1,6-1-1,5-4-1,6-4 0,5-6-1,5-7 0,4-4-3,0-8-1,7-2-3,-7-9-5,6 2-8,-8-4-13,-1-5-4,-3-1 0,-4-5 2</inkml:trace>
  <inkml:trace contextRef="#ctx0" brushRef="#br0" timeOffset="193728.9803">23293 9931 65,'10'11'34,"-10"-11"0,0 0 0,0 0-19,0 0-5,1 20-1,-5-8-2,4 9-2,-4 5-2,4 8 0,-3 1 0,2 6-1,0 0-1,0-3 0,0-2 0,2-4-2,-1-6 0,2-7-2,3-1-1,-5-18-6,7 20-4,-7-20-12,0 0-9,16-11 0,-9-3 0,4 1 2</inkml:trace>
  <inkml:trace contextRef="#ctx0" brushRef="#br0" timeOffset="196693.2768">23428 9972 57,'0'0'30,"0"0"1,0 0 0,-4 16-16,2-5-5,4 8-3,-4 3-2,2 8-2,-2 2 0,2 5-1,-2-1-1,1-1-1,0-1 0,0-6-4,3-3-2,-2-10-3,3 0-8,-3-15-5,2 10-9,-2-10-2,0 0 2,0 0 3</inkml:trace>
  <inkml:trace contextRef="#ctx0" brushRef="#br0" timeOffset="196973.3047">23286 10220 46,'-4'10'30,"4"-10"1,0 0 1,17-1-15,-6-4-6,5 3-2,3-4-5,2-4-7,3 4-11,2 2-13,-8-7-4,4 8-1,-8-7 0</inkml:trace>
  <inkml:trace contextRef="#ctx0" brushRef="#br0" timeOffset="197425.3499">23029 10545 47,'0'0'30,"0"0"2,5 11 0,-5-11-15,3 18-2,-4-4-4,3 11-1,-5-2-4,2 9-1,-2 0-2,1 0-3,1 3-5,-4-7-4,6 1-14,0-2-12,-3-8 1,4 1-1,-6-8 0</inkml:trace>
  <inkml:trace contextRef="#ctx0" brushRef="#br0" timeOffset="198612.4687">22880 11368 15,'0'0'21,"5"12"2,-3-2 0,-2 1-10,-1 5 0,0 4 0,0 2 0,1 5-2,-2-2-1,2 5-2,-1-4 1,1 2-3,-1-6-1,2 0-1,-3-3-1,2-3 0,-2-3-1,1-3 0,1-10-1,-3 14 0,3-14 0,0 0 0,0 0 0,0 0 0,0 0 0,0 0 0,0 0 0,0 0-1,0 0 1,0 0-1,0 0 0,-9 4 0,9-4 0,0 0 0,0 0 0,0 0-1,0 0 1,0 0 0,0 0-1,0 0 1,-6-11 0,6 11-1,0 0 1,0 0-1,-3-10 1,3 10-1,-1-12 1,1 12-1,-2-15 0,2 4 1,-1 0-1,1-3 0,0-1 1,0-2-1,1 0 1,0-2-1,1-1 1,1-1-1,-1 1 1,1 1-1,0 0 0,0 0 1,-1 3-1,1-1 1,0 2-1,-1 2 2,3-2-2,-3 4 2,2-2-1,1 1 0,1 0 0,0 1 0,-6 11 1,17-19-1,-6 11 1,1 2 0,2 0-1,1 4 2,1 0-1,-1 2 0,0 2 0,-1 1 0,-2 2 0,-1 1-1,-3 1 0,-8-7 0,10 12-1,-10-12 1,1 10-1,-1-10 0,0 0-1,-12 8 1,12-8 0,-16 0 0,4 0 1,-2 0-1,-2 0 1,-2 1 1,-2 4-1,-1 2 1,-2 4 0,1 5 1,-1 6 1,-1 6-2,4 3 2,1 2-2,6 1 3,4 2-2,4-3 1,6 0-1,6-8 0,7-4 0,2-4 0,6-4 0,3-6-1,2-5-1,3-3-1,-2-6-2,3 0-1,-5-7-6,5 1-12,-4-2-14,-2-6-1,0 1 1,-5-6 0</inkml:trace>
  <inkml:trace contextRef="#ctx0" brushRef="#br0" timeOffset="198875.495">23278 11205 74,'3'10'35,"-2"8"1,-4-1 0,1 4-25,3 11-3,-2 0 1,3 8-4,-1-1-1,1 0-3,1 0 1,-1-4-4,2-2 0,-3-9-6,7-2-4,-8-10-14,0-12-11,9 1 3,-4-15-3,5-5 4</inkml:trace>
  <inkml:trace contextRef="#ctx0" brushRef="#br0" timeOffset="199117.5192">23463 11102 79,'2'18'37,"-4"3"-1,1 10 1,3 6-25,-5 1-3,3 11-1,-3-3-2,2 6-3,0-5-1,1-3-2,1-3-1,-2-7-4,4-2-3,-6-11-8,5-2-15,-1-5-6,-1-14 1,-5 15-1</inkml:trace>
  <inkml:trace contextRef="#ctx0" brushRef="#br0" timeOffset="199349.5424">23324 11572 79,'-14'-1'35,"14"1"1,0 0 0,2-18-18,9 8-10,1-4-3,7-4-1,1-3-4,3-2 1,1 2-4,0-2-1,1 8-7,-8-3-3,3 10-13,-6 8-8,-5 1-1,2 10 1,-11-11 2</inkml:trace>
  <inkml:trace contextRef="#ctx0" brushRef="#br0" timeOffset="199800.5875">23566 11509 50,'0'0'32,"0"0"1,0 0-6,7 11-7,-7-11-3,17-2-4,-9-2-3,7 5-5,-3-1 0,2 4-2,-2 2-2,0 3 1,-5 3-2,-2 3 1,-4 2-1,-1 2 0,-3 0 0,-1-1 0,-2 0 0,0-4 1,1-3-1,5-11 0,-9 14-1,9-14 1,0 0 0,0 0 0,14-9 0,-4 2-1,1 0 1,4-1 0,0 2-1,0 1 1,1 5 0,-2 4 0,-1 4 0,-2 4 1,-2 4-1,-3 4 1,-4 0 1,-5 2-1,-6 0 0,-6 0 0,-6-3-1,-7-5-1,0-1-3,-6-12-5,9 1-13,-2-9-15,4-11 1,8-7-1,4-11 1</inkml:trace>
  <inkml:trace contextRef="#ctx0" brushRef="#br0" timeOffset="200808.6883">23645 10028 26,'0'0'19,"-9"4"0,9-4 2,0 0-2,0 0-1,-8 7 0,8-7-3,0 0 2,0 0-4,10 11-1,-10-11-3,24 6-1,-12-5-2,10 3-2,-4-3-2,3 0-1,-2-1-1,-1-1-3,-1 2-3,-6-7-4,4 7-8,-15-1-12,16-9-7,-5 7 0,-3-5 0</inkml:trace>
  <inkml:trace contextRef="#ctx0" brushRef="#br0" timeOffset="201176.7251">24107 9955 19,'14'1'23,"-14"-1"1,16-10 2,-16 10-11,-2-11-2,2 11-1,-16-7 0,3 8-2,-4-2 0,-1 8 2,-7-1-2,4 9 0,-5-1-1,3 9-3,-2-1-1,7 10-1,4-2 1,10 3-2,3-3-1,7-1 0,7-5-1,9-3 1,4-7 0,4-6-1,1-5-3,0-6-1,3-3-2,-5-10-4,8 1-6,-4-10-9,-3-2-14,-6 1 0,-7-6 1,0 0 1</inkml:trace>
  <inkml:trace contextRef="#ctx0" brushRef="#br0" timeOffset="201478.7553">24039 9493 64,'-14'-5'33,"14"5"0,0 0 1,0 0-17,-8 10-6,3 3-2,6 8-2,-3-1-2,3 7-2,-2 0 0,2 1-1,0-2-2,0-1-1,3-5-3,-3-9-4,6 2-7,-7-13-10,0 0-10,11-2 0,-5-12-1,5 0 2</inkml:trace>
  <inkml:trace contextRef="#ctx0" brushRef="#br0" timeOffset="201716.7791">24194 9351 71,'9'-12'34,"-9"12"0,1 16 2,-9-4-24,6 11-2,-7-2-3,6 8-1,-3 0-2,3 1-2,-1-2-1,3-3-1,-1-3-1,-1-7-5,8 0-4,-5-15-9,0 0-17,0 0 1,1-10-1,-1-5 1</inkml:trace>
  <inkml:trace contextRef="#ctx0" brushRef="#br0" timeOffset="202101.8176">24111 8918 44,'-19'-5'32,"-7"2"1,0 8 1,-6 4-9,-1 1-12,8 11-3,0-2-4,7 6-1,2-2-1,11 1-1,6-3-2,11-2 2,5-5-1,7-6 0,3-7 0,5-5 0,3-8 0,-5-3-2,-2-6 0,-3-2 0,-6-4 0,-3-2 0,-9-1-1,-10 2 1,-11 3 0,-4 2 0,-6 7-2,-4 2-2,0 12-6,-7 2-8,11 10-10,5 8-6,5 2-1,11 8 0,5 1 1</inkml:trace>
  <inkml:trace contextRef="#ctx0" brushRef="#br0" timeOffset="202626.8701">24482 10047 71,'9'36'34,"-9"-36"0,0 0 2,0 0-20,0 0-3,0 0-2,0 0-2,0 0-3,0 0-2,0 0-1,32 13 0,-32-13-2,37-4-1,-37 4-2,37-7-3,-37 7-4,33-9-7,-33 9-16,0 0-7,30-20 1,-30 20 0</inkml:trace>
  <inkml:trace contextRef="#ctx0" brushRef="#br0" timeOffset="202891.8965">24809 9868 73,'0'0'37,"1"40"1,-1-40 0,-7 64-20,7-64-8,-12 70-2,5-31-2,0 0-2,2-4-2,5-35-2,-8 63-3,8-63-4,1 45-7,-1-45-13,0 0-12,0 0 2,0 0-2,0 0 2</inkml:trace>
  <inkml:trace contextRef="#ctx0" brushRef="#br0" timeOffset="203131.9205">24931 9810 78,'0'0'38,"0"0"1,0 0 1,0 0-29,21 52-2,-22-15-1,1-2-2,0 7-1,2 0-3,-1 1-1,1-4-2,-1-4 0,-1-35-3,4 58-8,-4-58-19,4 41-7,-4-41 0,0 0 0</inkml:trace>
  <inkml:trace contextRef="#ctx0" brushRef="#br0" timeOffset="203355.943">24869 10076 81,'0'0'39,"0"0"1,0 0 0,0 0-19,0 0-13,0 0-1,0 0-2,0 0-2,49-9-2,-49 9-1,43-18-2,-43 18-8,43-28-28,-43 28-3,0 0 2,33-41-2</inkml:trace>
  <inkml:trace contextRef="#ctx0" brushRef="#br0" timeOffset="208935.5009">4257 6198 3,'0'0'6,"0"0"0,0 0 0,0 0 3,0 0-1,9-9 1,-9 9 0,10-7-1,-10 7-1,12-7-1,-12 7-1,13-6 0,-4 5-1,4-1 0,0 0 0,8 1 1,3 1 0,6-1 1,7 1 0,5 0 0,5-1-1,4 1 0,6-1-1,4 0 0,2-2-1,3 1-1,1-2 1,-2 0-1,-2-1-1,-3-1 0,-5-1 0,-8 0-1,-6 0 0,-10 1 1,-7 1-1,-8 0-1,-16 5 0,0 0 0,0 0 0,-11-9 0,-9 10 0,-5 1-1,-6 2 1,-4 0 0,-6 3 1,-4 1 0,-3 1 1,-3 1-1,-3 1 1,-2-1-1,-1 2 1,-3-1 0,1 1-1,-2 0 1,1-2-1,3 0 0,2-1 1,5-2-1,3-1 2,7-2-1,8 0 0,9-2 2,6-1-1,17-1 1,0 0 1,15 3-2,13-3 1,12 1 0,13-1 0,11 0-1,12-1 1,6 1-1,8-1 0,2-2-1,1 0 1,-4-2-1,-4-1-2,-9-2-5,-7-2-19,-10-1-6,-17-10-1,-7-1-1,-18-13 1</inkml:trace>
</inkml:ink>
</file>

<file path=ppt/ink/ink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14:14.938"/>
    </inkml:context>
    <inkml:brush xml:id="br0">
      <inkml:brushProperty name="width" value="0.05292" units="cm"/>
      <inkml:brushProperty name="height" value="0.05292" units="cm"/>
      <inkml:brushProperty name="color" value="#7030A0"/>
    </inkml:brush>
  </inkml:definitions>
  <inkml:trace contextRef="#ctx0" brushRef="#br0">9136 2436 3,'-2'11'8,"2"-11"2,0 0 0,-11 0-1,11 0 2,0 0-2,0 0 1,-9 0-2,9 0-1,0 0-2,0 0-1,0 0 0,0 0 0,0 0 0,0 0 1,0 0-1,0 0 0,0 0-1,0 0 0,12-2 0,0 2-1,2 0 0,3 0-1,3 0 1,4 0 0,3 0 0,2 0 0,4 0 0,2 0 0,3 0 0,1-2 0,4 1 0,0-1 0,0-1-1,0 1 1,1 0 0,-2-2-1,2 1 0,-3-1 0,2 2 1,0-3-1,2 2 1,-2-1-1,0 1 0,-1-1 1,0 2-1,-3-2 0,-2 2-1,-2 0 1,-2 0-1,-5 1 1,-2 0-1,-4 0 1,-2 1-1,-3-1 0,-3 0 1,-5 1-1,-9 0-1,13-2-1,-13 2-6,0 0-22,8-10 1,-8-4-1,4 1 0</inkml:trace>
  <inkml:trace contextRef="#ctx0" brushRef="#br0" timeOffset="13878">5615 10733 14,'19'-15'19,"-8"-5"1,6 8-4,-4 3 1,2 13-3,-2 6 0,-3 11-3,-2 9 0,-3 8-4,0 5 0,0 0-2,-1 0-1,-2-6 0,2-6 1,-1-11 2,6-12-2,4-15 0,10-13 0,6-15 0,10-7-1,9-11-3,10-12-3,10-5-5,0-4-5,5 1-11,0 10-9,-8-1 0,1 11 0,-11 0 1</inkml:trace>
  <inkml:trace contextRef="#ctx0" brushRef="#br0" timeOffset="25605">8547 9318 13,'0'0'13,"0"0"2,0 0 0,0 0 0,3-10 1,-3 10-3,0 0-2,0 0-3,0 0-1,0 0-2,0 0-2,0 0 1,3 15-1,-2-3 0,1 3-1,-1 2 1,1 6-1,-1 0 1,1 1 0,0 2-1,-2-3-1,2-2 0,-2-5-2,2 0-3,-2-3-5,0-13-10,6 19-8,-6-19-1,10 0 1,-4-12 0</inkml:trace>
  <inkml:trace contextRef="#ctx0" brushRef="#br0" timeOffset="26753">10758 9243 32,'0'0'15,"0"0"0,0 0 0,0 0 0,0 0-5,0 0-1,0 0-1,0 0-2,0 0 0,0 0-1,10-9-1,-10 9 0,19-4-1,-7 0-1,3 3 0,0-2 0,3 1-1,-2-1 0,2 3 0,-2-1-1,-2 2 0,0-1 0,-2 1-1,0 3 1,-3-2 0,-9-2-1,13 10 1,-13-10-1,5 13 1,-5-13 0,-6 18 0,6-18 0,-16 18 0,4-7 0,2-1 0,-3-1 0,1-1 0,2-1 0,1-1 0,9-6 0,-11 8 0,11-8-1,0 0 1,0 0 0,0 0 1,8 11-1,3-7 1,1-1 0,4 1 0,2-1 0,2 1 0,0-2-1,0 1 0,-3 0-5,-2-2-7,-6-3-14,6 5-1,-15-3-1,19-7 1</inkml:trace>
  <inkml:trace contextRef="#ctx0" brushRef="#br0" timeOffset="56348">11106 14389 29,'23'-6'24,"-12"-9"0,-2 5-6,-8-2-7,-7-2-2,-6 2-3,-8-2-1,-6 4 0,-7-1-1,-3 6 1,-7 3 0,0 8 2,-8 6 0,4 11 0,-2 5 0,5 12 0,2 3-2,7 7-1,7 3 0,13 0-1,9 0-1,12-1 0,11-6 0,13-4 0,10-9-1,8-5 0,7-10-2,3-6-2,6-7-1,-3-14-4,3-1-7,-9-12-13,-5-7-6,0-3 0,-12-9 1</inkml:trace>
  <inkml:trace contextRef="#ctx0" brushRef="#br0" timeOffset="56852">10986 13010 35,'12'2'22,"-12"-2"0,6 13 2,-8 1-12,3 9-6,1 13 0,-2 8 1,3 17 1,-3 9-1,1 11 0,-3 3 0,1 2-2,0-4-2,-1-6-3,0-9-1,0-13-7,4-10-3,0-12-10,-1-17-8,8-8-2,-2-19 2,7-3 0</inkml:trace>
  <inkml:trace contextRef="#ctx0" brushRef="#br0" timeOffset="57131">11272 13146 63,'-4'22'31,"7"12"-1,-3-1 0,2 10-20,3 12-6,-3 4 1,0 8-3,-2-3-3,-1-3-2,1-7-3,-1-10-4,3-13-6,1-9-11,-3-22-4,14-7 2,-6-22 1</inkml:trace>
  <inkml:trace contextRef="#ctx0" brushRef="#br0" timeOffset="57589">10997 12280 47,'-26'16'26,"-2"-3"2,13 10-4,2 8-16,4 6-2,5 6-1,3 3-1,7-1-1,7-2-1,6-5 0,9-9 0,6-9 0,6-12 0,3-8 0,5-12 0,0-10 0,-2-11 1,-1-6-2,-7-9-1,-7-3 0,-9-3 0,-9 2 0,-11 2 0,-10 6-1,-10 7-1,-8 7 4,-8 12-6,-5 5-1,-2 12-3,-2 5-2,6 8-5,4 8-3,5 3-10,13 15 0,4-5 1,17 19 3</inkml:trace>
  <inkml:trace contextRef="#ctx0" brushRef="#br0" timeOffset="58054">11675 14396 42,'0'0'30,"-7"21"4,7-21 0,9 7-10,6-1-8,4-5-5,13 1-1,2-3-3,9 1-2,3-3-2,6 2-1,-1-2-2,3 1 0,-2 0-2,-6-1-2,-1 6-4,-7-7-13,-3 3-14,0 2 0,-5-4-1,0 1 1</inkml:trace>
  <inkml:trace contextRef="#ctx0" brushRef="#br0" timeOffset="58761">12809 14461 93,'12'62'34,"2"5"-1,-4-8 1,1-1-30,0-5-3,-1-10-1,-3-6 0,-3-13 0,-2-5 1,-2-19 1,0 0-1,0 0 2,-5-27-1,1-2 0,1-6 1,-2-10-2,0-8 0,2-9-1,1-5 1,3-3-1,3-2 0,5 0 0,5-1-1,7 5 1,5 9 0,6 9 0,6 10 1,5 11-1,3 10 1,2 12-1,-3 11 1,0 11-1,-4 8 0,-6 9-1,-5 5 1,-10 4-1,-5 2 0,-9 0 1,-8 0-1,-11-6 1,-5-6 0,-8-5 0,-6-6 0,-3-5 0,-2-6 0,0-5 0,0-3-1,3-3 2,4-2-1,6-1 0,5 1 0,4-1 1,4 2 0,11 3-1,0 0 1,7 10 0,9 4 0,5 4 0,7 6 0,5 3 0,7 6 0,2 2-1,2 2 0,-1-1 0,-3 0-1,-2-1-2,-5-4-2,1 0-3,-7-7-12,-4-5-16,-1-1 1,-7-8-1,-2-4 1</inkml:trace>
  <inkml:trace contextRef="#ctx0" brushRef="#br0" timeOffset="59476">10307 14697 77,'0'0'34,"-11"-13"-1,-8 5-4,-7-2-17,-4 2-6,-6-3 0,-5 5-2,-5 2-1,1 2-1,-1 2-2,1 3-1,1 3-1,0-3-3,4 3-4,-2-3-7,3 1-9,0 1-8,-4-7-1,1 4 2,-8-8 1</inkml:trace>
  <inkml:trace contextRef="#ctx0" brushRef="#br0" timeOffset="60258">8178 14544 60,'-17'-17'28,"17"17"-1,0 0 0,8 21-20,1 4-3,-1 13-1,-1 9-2,0 6 2,-1 7 0,-4-1 0,-1 1 1,-4-9 0,-2-5 0,-4-11 0,1-6 1,-6-14-1,0-9-1,-1-17 0,-3-8-1,-1-12 0,-1-8-2,1-12 0,-1-8-1,4-7 1,1-4-1,6-1 0,6-4 0,6 2 0,7 2 0,10 3 1,7 3-1,9 4 2,9 6 0,11 6 0,7 8 0,6 7 1,4 10 0,1 6-1,1 11 1,-4 12-1,-4 7-1,-10 6 1,-10 8-1,-9 4 0,-10 3-1,-11 2 2,-11 0-1,-12-5 0,-11 0 0,-9-3 0,-7-5 0,-7-4 0,-3-1-1,-6-6 1,-1-1-1,0-4 0,-1-4 1,3-1-1,1-2 1,5-1 0,5-2 0,7 1 1,7-1-1,6 2 1,8 4 0,9-2 0,15 19 1,7 1 0,11 9 0,10 6 0,11 9 0,11 9 0,10 5-1,4 5-2,3-1-1,1 4-6,-5-5-24,1-5-5,-1-3 1,-7-15-1</inkml:trace>
  <inkml:trace contextRef="#ctx0" brushRef="#br0" timeOffset="62140">13942 13528 77,'0'0'33,"0"0"0,-11 16-2,-5-3-20,-4 12-5,-13 9-1,-5 12-2,-7 10-3,-10 7-8,0 5-25,2 5 1,1-9-2,10-3 0</inkml:trace>
  <inkml:trace contextRef="#ctx0" brushRef="#br0" timeOffset="64920">8171 17060 44,'4'20'28,"-2"-5"2,7 2-4,0 10-18,2 0-5,2 9 1,0 2-1,2 6 3,-1-1-2,1 3 1,-3-8-2,-1-1 3,-2-8-4,0-5 2,-5-8-1,-4-16 1,0 0-1,0 0-1,-9-25 1,3-2-1,-2-8 0,1-8-3,0-8 1,2-6-2,3-6 2,4-3-2,4-1 2,5-1-2,7 3 2,4 1 2,7 5-1,2 8 1,4 10-1,2 9 2,1 9-2,1 8 1,-2 12-1,-3 11-3,-3 5 1,-5 8-1,-6 3 1,-4 7-2,-8 1 2,-8 3-1,-7-3 1,-5-1 1,-6-1 0,-6-4 0,-2-1 0,-4-5 0,-1-4 1,-1-3-1,2-5 0,1-1 1,6-2-1,4-2 1,4-2 0,4 1 1,11-2-1,0 0 0,4 16 0,10-2 0,3 2 0,5 8 0,3 1 0,3 6-1,3 0-1,-1-2 0,1 2-3,-6-6-1,6 5-10,-6-8-19,4-5-2,3-3 0,-2-6 0</inkml:trace>
  <inkml:trace contextRef="#ctx0" brushRef="#br0" timeOffset="65124">9279 17385 69,'1'27'37,"-4"6"-3,-6 0-1,-6 1-30,-3 3-21,-1 0-15,0 2-4,-1-5 2,3-5-3</inkml:trace>
  <inkml:trace contextRef="#ctx0" brushRef="#br0" timeOffset="66604">10319 16824 38,'-12'-5'26,"12"5"3,0 0-11,-4 20-8,8 4-2,-2 7-2,4 10 0,-2 6-2,2 6 1,-2 0-1,4 0 0,-4-8-1,1-5 0,-1-15 0,-1-5 1,-3-20-1,2 12-1,-2-12 0,-5-24-1,1 2 0,-1-8-1,-2-9 1,1-9-2,-1-4 1,0-4 0,0 0 0,2-4 1,2 3 0,3 5 1,3 4 0,2 8 0,5 6-1,2 6 2,4 6-2,2 9 0,3 6-1,-1 6 1,1 6-1,-2 6 0,-1 10 0,-4 5-2,-4 2 1,-5 4-1,-5-1 2,-5 1-2,-4-4 2,-3-3-2,-3-7 2,0-4 0,-1-5 0,2-3 0,3-1 1,1-3 0,10-2 0,-11 2 0,11-2 0,0 0 1,0 0-1,11 0 0,2 4 0,3 3 0,6 3-1,5 6 0,4 2 0,1 6 0,1 0 0,-1 1 0,-2 0-1,-3-4-1,-3 0-2,-7-11-4,4 2-14,-5-10-13,0-9 0,1-7-1,1-12 1</inkml:trace>
  <inkml:trace contextRef="#ctx0" brushRef="#br0" timeOffset="66815">11034 16275 85,'-12'45'34,"3"8"-2,0 5-3,7 6-37,-3 6-17,0 6-8,4 0-2,-1-11 1</inkml:trace>
  <inkml:trace contextRef="#ctx0" brushRef="#br0" timeOffset="67175">11826 17059 46,'-11'9'32,"11"-9"2,1 10-1,9-8-17,7 6-6,2-5-5,4 1-6,5 4-12,2-3-14,3-3-5,4-1-2,-2-4 0</inkml:trace>
  <inkml:trace contextRef="#ctx0" brushRef="#br0" timeOffset="67671">12682 16607 72,'-15'2'36,"15"-2"-2,-8 20 2,13-2-17,5 14-15,0 9-3,1 10-2,0 10 0,0 5-1,-1 4 0,-3-5-2,2-6-1,-4-10-2,4-4-9,-3-16-12,5-13-5,4-7-2,-2-15 3</inkml:trace>
  <inkml:trace contextRef="#ctx0" brushRef="#br0" timeOffset="68423">13009 16788 34,'0'0'28,"-17"4"1,2 9-4,-2 9-11,-6 3-2,4 11-3,-3-1-1,6 7-1,0-3 0,11 2-3,3-6 0,9-4-1,10-9-1,7-3 0,6-10 0,8-4-1,5-7 0,4-4 0,4-6-2,1-7 1,-2-2 0,-4-3-1,-3-2 1,-6-1 0,-7 3 0,-6-1-1,-9 2 1,-7 3 0,-8 2 0,-5 2-1,-6 4 1,-2 2 0,-5 3-1,-1 6 1,-3 5 0,1 6 1,1 8-1,4 6 1,2 5 0,7 5 1,4 2-1,8 3 0,8-3 0,8-2 0,5-5 0,7-4 0,7-8-1,3-6 0,4-7-1,4-8 1,2-8-2,0-8 0,0-8 1,-3-11-1,-4-5 0,-6-5 0,-6-1 1,-9-7 2,-9 1-1,-7 1 0,-8 6 0,-6 6 1,-6 5 0,-6 6 0,-3 6 0,-4 10-2,-1 6 2,1 10 0,-2 8 0,5 13 0,2 10 0,3 8-1,4 12 0,5 7 0,6 5 0,2 2-1,6-2 0,2-7-1,4-4-1,-1-13-2,4-2-4,-3-19-6,5-1-7,-4-10-9,-3-8-3,1-4 2,-7-8 1</inkml:trace>
  <inkml:trace contextRef="#ctx0" brushRef="#br0" timeOffset="69205">13776 17080 37,'-19'-16'30,"19"16"-3,-8-7-5,8 7-4,9-4-4,2-2-4,9 4-3,2-5-1,7 0-3,1-2-1,4 4 1,1-2 0,-1 5-1,-5 0 1,-1 9-1,-6 4-1,-3 6-1,-5 4 0,-3 5 1,-5 1-1,-1 1 0,-1-1 0,2-4 1,3-2-1,3-6 1,4-4 0,5-6-1,4-5 1,4-3-1,2-5 0,1-5 1,-1-3-1,-2-3 0,-6-2 0,-4 0 0,-6 1 0,-6 2 0,-8 4 0,-7 4-1,-5 3 1,-6 3-1,0 4 1,-3 3 0,2 1-1,1 0-2,7 2 1,3-3 0,9-3 0,9 5-1,7-5 1,8-2-1,6-2 2,5-2 0,4 0 0,2-1 1,-1 2 0,1 3 1,-6 5-1,-3 3 2,-5 8-1,-4 4 0,-6 4 0,-2 7 1,-4-4-1,-2 2 0,-4-4 0,1-2 0,-1-7 0,-5-14 0,12 9 0,-12-9 0,16-17 0,-5 2 0,0-5 0,1-3 0,1 0 1,-1 0-1,-3 6 0,-1 2 0,-1 3 0,-7 12 0,0 0 0,0 0-1,7 26 0,-7-8 0,0 3-1,1 3-1,2 3-1,-2-5-3,4 1-2,-2-10-6,7 3-6,-10-16-6,15 10-7,-5-9-1,0-6 3</inkml:trace>
  <inkml:trace contextRef="#ctx0" brushRef="#br0" timeOffset="69559">14975 17237 11,'0'0'17,"0"0"1,9 0 0,-9 0 0,17 0 1,-4 3-1,1-9-2,5 5-2,-3-10-1,3 3-2,-2-10-4,-2 1-2,-2-6-1,-4-1-3,-4 0 1,-3 0-2,-2 4 1,-3 4-2,3 16 1,-18-10 0,4 17 0,0 8 0,-1 5 1,3 5-1,-1 3 1,5 5 0,5-3 1,9 2-1,9-5-1,9-5 0,10-1-4,3-8-17,10-3-14,6-4 0,4-8-1,3-6 0</inkml:trace>
  <inkml:trace contextRef="#ctx0" brushRef="#br0" timeOffset="78001">12329 9144 12,'-24'5'10,"-4"-4"-1,5 5-1,-2-2 0,6 4-2,-1-2 0,6 1-1,1-2 0,4 2 1,9-7 2,-6 14 0,6-14 0,14 13-1,1-7 1,6 1-1,7 1-1,9 1 1,8-1-2,8-1-1,14 3 1,8-3 0,10 3-1,11-3 0,10 2 0,7-3 1,7 1-1,4-4 0,3 2 0,-1-4 0,1 1 0,-9-2 0,-5 2 0,-11-4-1,-5 2-1,-16-1 0,-9 1-1,-13-1-1,-14 0-2,-8 2-10,-10 0-21,-16-10 0,-5-2-1,-14-17 0</inkml:trace>
  <inkml:trace contextRef="#ctx0" brushRef="#br0" timeOffset="79815">7873 9543 7,'0'0'5,"-17"-4"-2,17 4 1,-12-1 2,12 1 3,0 0 0,0 0 1,0 0 0,0 0 2,0 0 1,14 8-2,2-7-1,6 2-1,8-1-1,9 0 0,12 1 0,9-3-2,11 0-1,8-2-1,9 1-1,7-2-1,6-2 0,2-2-1,0-1-1,-4-2 0,-3 2-5,-4-5-13,-2 9-9,-13-14-2,-1 8 0,-17-14 0</inkml:trace>
  <inkml:trace contextRef="#ctx0" brushRef="#br0" timeOffset="98083">21387 9462 4,'-6'-15'16,"6"15"2,-3-19-2,3 19-3,0-19 0,0 19 0,0-15-1,0 15-1,0 0-2,0-11-1,0 11-2,0 0-2,0 0-1,9-3 0,3 4-1,4-2 1,7 2 0,7 1 1,11 0 0,12 1 1,12 2-2,12 0-1,12 2 0,9 1-1,11 0 0,8 1-1,5 0 0,1 1 0,0-2-1,-4 3-2,-3-3-1,-5 1-5,-11-4-6,-11-4-14,-6 5 0,-17-11-1,-8 5 1</inkml:trace>
  <inkml:trace contextRef="#ctx0" brushRef="#br0" timeOffset="98775">16099 9433 74,'79'-5'29,"12"-7"0,21 4-6,10 1-17,14 3-4,6 1 0,3 3-1,0 0-1,-2-1 0,-2-2-2,2-1-4,-1-3-13,-2-9-7,8 3-2,-7-14 0,6 1 0</inkml:trace>
</inkml:ink>
</file>

<file path=ppt/ink/ink7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6:00:32.435"/>
    </inkml:context>
    <inkml:brush xml:id="br0">
      <inkml:brushProperty name="width" value="0.05292" units="cm"/>
      <inkml:brushProperty name="height" value="0.05292" units="cm"/>
      <inkml:brushProperty name="color" value="#7030A0"/>
    </inkml:brush>
  </inkml:definitions>
  <inkml:trace contextRef="#ctx0" brushRef="#br0">3875 8149 17,'0'0'19,"-13"-12"1,13 12-3,-22-13 0,9 6-3,-6 0 0,-1-1-2,-2 1-2,-2 1-1,1 3-1,-4-1-1,-1 5 0,-2 2-1,2 6-1,-3 3 0,4 6-1,0 5 1,3 5-2,3 0 0,6 4 0,4 1-1,10 0 0,9-3 0,7-2-1,4-3-1,8-4 1,4-3-3,0-5-2,6-1-5,-3-8-7,1-2-12,0-2-4,-4-9 0,3 2 0</inkml:trace>
  <inkml:trace contextRef="#ctx0" brushRef="#br0" timeOffset="376.0376">3966 8264 46,'-21'2'25,"10"6"3,-7-1-1,2 2-13,3 6-2,-1-1-2,6 4-1,-1-3-2,6-1-3,3-2-1,0-12-1,17 14 0,-2-12 0,3-4 0,1-2 0,3-5-1,0-2 0,-1-2-1,-1-1 1,-4 0 1,-1 3-1,-5 0 1,-2 4 0,-8 7-1,0 0 1,0 0 0,0 0 0,2 19-2,-5-7 1,1 2-1,-1-2-2,4 2-3,-1-14-9,1 16-16,-1-16-1,11 3-1,0-5 0</inkml:trace>
  <inkml:trace contextRef="#ctx0" brushRef="#br0" timeOffset="789.0789">4196 8214 75,'2'21'29,"-6"-2"0,4 4 0,0 1-18,-2-6-5,2 4 0,0-5-2,0-3-1,0-14 0,1 17-1,-1-17-1,0 0 1,0 0-1,10-4 0,-10 4 0,12-20 0,-2 6 0,-1-1-1,4-2 0,-1 0 0,1 3 1,-2 1-1,1 5 1,0 4-1,-12 4 1,18 7 0,-18-7 0,12 24 0,-7-10 0,2 3-1,-2-2 0,0-1-2,2 0-1,-7-14-3,11 18-3,-11-18-7,12 2-11,-2-4-4,-10 2 0,18-19 1,-10 3 2</inkml:trace>
  <inkml:trace contextRef="#ctx0" brushRef="#br0" timeOffset="1164.1163">4486 8219 32,'6'-21'23,"-6"21"2,0 0-1,7 10-3,-6 4-2,-2 1-4,4 5-1,-2-1-3,3 4-3,-1-4-1,1 1-2,-3-6-1,3-1-2,-4-13 0,5 16-1,-5-16 1,0 0-1,0 0 0,0 0 0,9-14 0,-5 4-1,0-4 1,2-6-1,2 0 0,3-1 0,0 2 0,1 2 0,2 3-1,0 2 1,-2 6 0,2 6 0,-3 7 0,-4 4-1,0 0 2,-1 3-2,0 3-2,-3-4-6,3 2-8,-1-2-12,-5-13-3,16 9 0,-5-11-1</inkml:trace>
  <inkml:trace contextRef="#ctx0" brushRef="#br0" timeOffset="1505.1505">4875 8191 44,'-8'13'26,"2"4"3,-6-2-1,6 2-5,-2 3-10,4-5-1,5 1-2,-1-16-3,14 13-1,0-13-2,6-4-1,1-3 0,1-3 0,0-4-2,-1-1 1,-4-1-2,-3 1 1,-6 1 0,-4 0 0,-6 3-2,2 11 2,-15-14-2,2 10 1,-1 3 0,-2 1-2,3 3-2,-1-1-5,5 2-4,9-4-8,-12 4-10,12-4 0,0 0-2,14-5 3</inkml:trace>
  <inkml:trace contextRef="#ctx0" brushRef="#br0" timeOffset="1766.1766">5189 7858 68,'5'-34'30,"1"13"-2,-9 3 1,-1 7-14,4 11-3,-10 15-3,6 11-3,-1 8-1,3 8-1,0 6-1,4 7 1,0 1-1,2 1-2,1-4 0,1-4-3,0-5-3,-2-10-6,3-4-8,-2-6-14,-3-12 1,-2-12-1,0 0 1</inkml:trace>
  <inkml:trace contextRef="#ctx0" brushRef="#br0" timeOffset="1948.1947">5104 8143 93,'-11'-8'32,"2"0"1,9 8 0,0 0-19,0 0-8,0 0-3,21-6-5,-8 2-6,7 4-10,1 0-15,5-2 1,4 2 0,-1-6-1</inkml:trace>
  <inkml:trace contextRef="#ctx0" brushRef="#br0" timeOffset="2256.2255">5843 8018 65,'-15'-1'28,"-8"0"1,0 8 0,-4 3-20,-6 5 1,3 10 0,3 5 1,5 9-3,3 2-2,11 8-2,2 2-1,7 4 0,5 0 0,4 1-1,2-5-1,3-3 0,0-4-1,1-9-3,1-3-4,-4-13-11,-1-11-15,1-4 0,-13-4 0,12-22-1</inkml:trace>
  <inkml:trace contextRef="#ctx0" brushRef="#br0" timeOffset="2902.2902">5472 8346 92,'0'0'28,"0"0"-1,20 1 1,4-8-25,8-3-2,3-3-2,6-1 1,0-2 0,1-2-1,-1 3 1,-2 4-1,-5 2 1,-6 9 0,-4 6 1,-7 4 1,-3 8 2,-5 3 0,0 5 1,-6-3 0,4 3 1,0-5-1,3-4 0,4-5-1,2-5-1,2-8-1,0-5 0,-1-5 0,-3-4-2,-7-4 1,-4 0-1,-7-4 0,-5 1-1,-6 1 0,-2 3 0,-2 2-1,2 3 0,3 5-1,3 1 0,11 7 1,0 0 0,15 8 0,1 1 1,6 2 0,3 5 1,3 0 0,1 3 2,-1-2-1,-3 2 0,-4-4 1,-3-2-1,-6-3 1,-3-4 0,-9-6 0,0 0 0,0-10 0,-4-1 0,1-4 0,2-1 0,2-8 0,5 0-1,3-1 0,5 1 0,2 0-1,4 3-1,1 5-1,-1 1-2,3 11-7,-7 1-11,1 7-12,-2 10-1,-5 3 2,-2 6-2</inkml:trace>
  <inkml:trace contextRef="#ctx0" brushRef="#br0" timeOffset="3751.3751">6461 8250 46,'9'-8'27,"-9"8"1,6 12 1,-5 1-9,3 3-9,1 6 0,-1 0-3,2 6 1,-1-4-4,1-2-2,-2-6 0,1-3 1,-5-13-1,7 11 0,-7-11-1,6-12 1,-3-2-2,1-1 1,0-4-1,2-2 0,1-1-1,1-1 1,0 2 0,0 2-1,0 5 1,0 3-1,-8 11 0,17-2 1,-9 9 0,2 5-1,1 4 0,0 2 1,0 1 0,1 1 0,0-3-1,-2-3 0,1-3 0,-1-3-2,-1-1-2,-9-7-4,15 5-11,-15-5-15,0 0 1,0 0-1,0 0 0</inkml:trace>
  <inkml:trace contextRef="#ctx0" brushRef="#br0" timeOffset="4435.4434">6717 8434 59,'0'0'29,"0"0"-2,12 4 2,-12-4-17,15-14-2,-3 5 1,-2-6-3,6 1-2,-1-7-2,4 1-1,-2-5 0,2 3 0,-3-1-1,1 3 0,-4 1 0,-2 5 0,-3 3 0,-8 11-1,12 1 1,-8 12 0,-3 6 0,1 7-1,-1 5 0,1 4 1,1 1-1,2 1 0,2-4-2,1-6-2,1-3-3,-2-9-8,-7-15-18,16 19-2,-16-19 0,0 0 0</inkml:trace>
  <inkml:trace contextRef="#ctx0" brushRef="#br0" timeOffset="5506.5506">3749 9313 29,'0'0'22,"0"0"0,0 0-2,-6 11-5,6-11 1,0 0-1,0 0-1,11 6-3,-1-4-1,-2-5-1,7 2-2,-3-6-1,4 0-2,-1-4-2,0-2 0,-2-2 0,-1-1-1,-5-2 0,-2 1-1,-3-3 0,-5 1 0,-3 3 0,-4 1-1,-4 3 1,-2 3-1,-3 5 1,-2 5 0,-1 8 0,1 7 0,0 7 0,5 6 1,3 4 0,6 5 0,6 0 0,8-1-1,7 0 1,5-7 0,6-6 0,3-4-2,3-7-1,-1-7-3,2-3-8,-4-6-12,-1-9-7,0 2-1,-7-11 0,3 2 2</inkml:trace>
  <inkml:trace contextRef="#ctx0" brushRef="#br0" timeOffset="6203.6203">4064 9230 57,'-3'18'28,"7"6"0,-6-2 1,4 4-16,3 2-2,-2-3-2,2 2-2,-2-8-3,1-2-1,-3-5 0,-1-12-1,4 13 0,-4-13-1,0 0 1,7-14-1,-3 2 0,3-4 0,1-4 0,1-3-1,4-4 0,1 1 1,-1 0 0,1 5 1,-1 4-1,0 5 1,-2 6 0,0 8 0,-11-2 0,15 21 0,-7-5-2,0 3 1,-2-1-1,1 0-1,0-1-2,0-4-2,4-1-3,-2-9-4,4 1-4,-1-9-2,4 0 0,0-6 1,2-2 2,-1-3 4,0 0 5,-3 1 8,-1 2 5,-5 3 3,-8 10 2,0 0 3,0 0-1,0 0 1,-8 17-2,4 0-4,-4-4-2,5 5-1,1-6-1,6 1-2,5-7-1,6-4 0,3-6 0,2-1 0,3-7-1,2-2 0,-3-4-1,-1-1 1,-6-1-1,-3 0 1,-4 1-1,-6 2 0,-6 0 0,-5 4 0,-3 5 0,-2 4 0,-4 1-2,0 3-2,2 6-4,-2-1-8,8 3-10,10-8-6,-10 13 0,10-13-2,11 5 3</inkml:trace>
  <inkml:trace contextRef="#ctx0" brushRef="#br0" timeOffset="6534.6534">4803 8749 63,'-13'2'30,"-4"2"0,6 10-1,3 11-8,1 7-6,6 14-3,-1 6-2,5 11-4,0 3 0,4 6-3,-2-4-1,4-4-1,0-6-3,0-10 0,0-7-4,-2-13-5,3-7-12,1-6-12,-11-15 2,18 4-2,-18-4 2</inkml:trace>
  <inkml:trace contextRef="#ctx0" brushRef="#br0" timeOffset="7467.7467">4987 9266 22,'0'0'22,"-20"0"2,20 0 1,-19 6-8,11-3-2,-1 2-3,9-5-1,-12 12-3,12-12-2,-5 12-1,5-12 0,3 13-2,-3-13 0,8 13 0,-8-13-1,12 11-1,-12-11 1,11 8-1,-11-8 0,12 6 0,-12-6-1,9 2 1,-9-2 0,0 0-1,8 1 1,-8-1-1,0 0 0,0 0 1,9 2-1,-9-2 0,0 0 0,0 0 0,12 5 0,-12-5 0,0 0 1,14 4-1,-14-4 0,12 0 0,-12 0 1,14-2-1,-14 2 0,16-3 1,-16 3-1,14-6 1,-14 6 0,11-8-1,-11 8 1,0 0 0,9-15-1,-9 15 1,2-13-1,-2 13 0,2-13 0,-2 13 0,-1-14 0,1 14 0,-2-12 1,2 12-1,0 0 0,-4-11 0,4 11 1,0 0 0,0 0-1,0 0 1,0 0-1,0 0 1,0 0-1,0 0 0,-3 16 1,3-3-1,2 1 0,-1 2 1,4 2-1,0-1 1,1-2-1,2-2-1,1-1 0,-9-12-3,19 12-8,-9-11-15,0-8-4,5 0-1,-3-10 0</inkml:trace>
  <inkml:trace contextRef="#ctx0" brushRef="#br0" timeOffset="8016.8016">5276 8869 71,'0'0'29,"-20"-15"1,12 29-1,2 7-17,0 7-4,5 9-2,-2 5 0,4 7-3,0 3-1,3 1-3,2-3-2,1-4 0,2-2-2,-1-6 1,5-6-1,-1-6 0,3-5 0,1-6 4,-2-4 1,3-2 3,-3-4 2,3-2 0,-3-4 1,4 1 1,-1-7 0,2 1-1,-1-5-1,1-3-1,-2-5-1,-2-1-1,-3-3-1,-5-1 0,-4 0 0,-6 2-1,-3 3 1,-4 4-1,-2 7 1,0 8-1,-2 7 1,2 8 0,1 6 0,3 6 1,2 2-1,5 2 0,3-1 0,5-1 0,3-6 0,2-2 0,3-5-1,0-5-1,-1-3-1,-1-7-3,1-1-8,-14 0-15,14-21-8,-9 6 1,-6-8 0,0-3 1</inkml:trace>
  <inkml:trace contextRef="#ctx0" brushRef="#br0" timeOffset="8229.8228">5161 9090 87,'-15'10'30,"2"-5"2,13-5 0,8 13-18,8-13-11,9 0 0,3-3-1,5 0-3,4-1-5,1 0-12,1-3-14,6 4 2,-2-4-3,6 5 2</inkml:trace>
  <inkml:trace contextRef="#ctx0" brushRef="#br0" timeOffset="8416.8416">5929 9161 88,'2'23'29,"1"5"1,-6-6 1,1-3-22,-1 0-9,0-1-5,1-6-3,2-12-12,6 15-9,-6-15 0,18-9-2,-5-6 2</inkml:trace>
  <inkml:trace contextRef="#ctx0" brushRef="#br0" timeOffset="8707.8707">6126 9205 63,'3'22'30,"-8"-3"1,4 4 1,-4 1-10,4-8-12,5 4-1,0-10-1,8 0-2,2-8-2,6-2-2,-1-7 1,4-1-2,-3-5 1,-2-1-2,-5-3 1,-5-1-1,-6 1 0,-8 0 0,-4 2 0,-6 3-1,-2 3-1,-6 3-1,3 5-4,-5-1-9,4 2-18,8 1 0,1-2 1,13 1-1</inkml:trace>
  <inkml:trace contextRef="#ctx0" brushRef="#br0" timeOffset="9053.9052">6383 9206 99,'11'32'30,"3"2"1,-6-10 0,3-4-28,-1 0 0,-2-10 0,1-4 0,-9-6 0,15-4-1,-15 4 1,16-20-1,-6 5 0,1-2-1,-2 1 0,3-2-1,-3 4 1,1 2 1,-10 12-1,14-13 0,-14 13 1,12 6-1,-12-6 0,10 19 0,-5-7-1,1 1-2,2 1-4,-8-14-9,8 10-19,-8-10-2,11-5 2,-5-6-2</inkml:trace>
  <inkml:trace contextRef="#ctx0" brushRef="#br0" timeOffset="9227.9227">6288 8777 120,'-18'-5'28,"9"7"-9,1 0-18,8-2-33,-9 1-2,9-1 0</inkml:trace>
  <inkml:trace contextRef="#ctx0" brushRef="#br0" timeOffset="23860.3858">8626 8364 29,'-4'11'26,"4"-11"0,0 0 4,-8-18-11,5 0-3,0-8-1,-2-10-2,2-6-5,-2-12-1,3-5-3,-4-9 1,2-3-2,-4-4 1,1 1 0,-5-1-1,0 5-2,-3 2 1,-1 7-3,0 9 2,-1 6-1,2 8 0,1 9-1,2 7 1,3 6 0,9 16 0,-14-14 0,14 14-1,-12 11 1,7 4-1,-4 6 1,0 6 0,-2 7 0,0 7 0,-4 3 1,0 1 0,0 0 0,-1-4-1,3-5 2,0-6-2,1-8 2,3-6-1,9-16-1,-11 5 1,9-15 0,4-8 0,4-6 0,3-9-1,2-5-1,3-7 1,2-1-1,3 0 0,0 5 0,1 4 2,-3 5-2,-1 11 1,-1 9 1,1 9 0,0 10 0,-1 8 0,3 6-1,0 5 1,4 4-1,1 2-1,0-4-1,2-1-7,-4-5-20,-2-13-5,3-4-1,-6-14 0</inkml:trace>
  <inkml:trace contextRef="#ctx0" brushRef="#br0" timeOffset="25290.5288">8723 8962 23,'-4'-21'24,"4"21"0,-11-25-3,3 11-3,-4-2 0,-1 1-5,-5 2 0,-1 2-4,1 5 1,-3 0-2,2 8-1,-2 8-2,5 11-1,-2 5 1,7 12-2,3 8 0,4 10-2,2 5 1,5 6-2,2-3 1,4-2 0,3-5 0,0-7 0,-1-4 0,0-12-1,2-6-1,-6-10 0,2-1-2,-9-17-2,8 14-5,-8-14-9,0 0-8,-4-15-7,-6-3 1,7 5 1,-9-11 2</inkml:trace>
  <inkml:trace contextRef="#ctx0" brushRef="#br0" timeOffset="25973.5971">8417 9259 48,'0'0'28,"0"0"1,0 0 0,0 0-14,14-7-4,2 5 0,2-4-4,4 1-2,3-1-3,3 2-2,-1-2-5,-2 0-3,0 1-6,-2 0-2,-1 0-1,-2 1 0,-4-1 1,0 2 0,-3 1 5,0 2 4,-3 3 7,-10-3 5,14 13 3,-9-2 1,0 4 3,0-1 0,2 2-1,1-1 1,3-1-2,3-1 0,-2-7-3,5-1 1,-3-7-2,0 0 1,-3-6-2,-2-3-1,-5-4-1,-3 1 0,-3-3-1,-2-1-1,-4-1 0,-1 2-1,-2 1 1,3 4 0,0 1 0,8 11-1,-13-14 1,13 14-1,0 0 1,3 13-1,-3-13 0,14 20 1,-4-6 0,1 1 0,1 1 0,0-2 0,-3-4 0,0-2 0,-9-8 0,12 13 0,-12-13 0,0 0 0,0 0 0,8-12 0,-5 2 0,2-4 0,1-5-1,2-1 0,2-3 0,0 2-2,2 2 0,-2-1-5,1 6-6,-3 3-13,-8 11-7,16-13 0,-16 13-1,12-5 2</inkml:trace>
  <inkml:trace contextRef="#ctx0" brushRef="#br0" timeOffset="26561.6558">9116 9150 62,'3'12'29,"8"9"-1,-7-5-1,3 1-18,0 3-1,-3-5 0,1 0-3,-4-2-2,1-2 0,-2-11-1,0 11 0,0-11 1,0 0-1,-4-11-1,4 1 1,1-3-1,0-1 0,2-1 0,2-1 0,-1 0 0,2 2 0,-1 4 0,-5 10 0,10-10 0,-10 10 1,10 4-1,-10-4 0,7 16 0,-3-3 0,0 0 0,1 0-1,-2-3 0,-3-10 1,6 18-1,-6-18 1,0 0 0,0 0-1,10 0 1,-10 0 0,9-20 0,-2 7-1,1-4 1,2-2-1,2-1 0,0 1 0,0 2 1,1 4-1,-4 0 1,1 5 0,-10 8-1,14-3 1,-14 3 0,8 14 0,-5-3-1,-1 3 0,1 1-2,-1-2-1,4 2-3,-3-4-4,6-1-8,-1-4-10,4-8-6,8 0 0,0-10 0,9 3 3</inkml:trace>
  <inkml:trace contextRef="#ctx0" brushRef="#br0" timeOffset="26846.6844">9737 9011 53,'7'-11'29,"-7"11"2,0 0-5,-13 2-6,-1 10-2,-7 1-5,1 8-4,-3 0-2,6 3-1,1-3-2,9 2-1,5-2-1,7-1-1,8-3 0,4-2 0,0-3 0,2-2 0,-4-1-1,-3 0 1,-12-9-1,5 15 1,-17-7-1,-6 0-1,-8 4-3,-8-4-8,-2 4-22,-2 2-2,-2-4 1,6 2-1</inkml:trace>
  <inkml:trace contextRef="#ctx0" brushRef="#br0" timeOffset="27809.7807">8796 9867 48,'-9'11'29,"6"4"3,-3-4 0,2 0-12,7 3-3,-3-14-2,15 22-2,-3-18-5,7-1-2,0-5-1,4-3-2,0-7 0,-1 0-2,-1-6 0,-4-2-1,-5-2 0,-3 0 0,-6 1 1,-4 2-2,-4 3 1,-6 4 0,-2 5 0,-2 7 0,-3 8 0,0 6 0,0 7 1,3 6-1,3 2 0,5 3 1,5-1-1,6-3 1,5-2-2,5-7 1,3-5-2,3-7-1,4-4-1,-3-9-3,4 1-1,-6-11-2,4 4-1,-6-11 0,1 6 2,-6-5 0,0 3 3,-5 2 3,-1 3 4,-6 14 2,5-16 2,-5 16 1,0 0 3,-4 20-2,0-6 1,3 4-2,-1-2-1,2 3 0,0-4-2,3-1 0,-3-14-1,9 16 0,-9-16 0,12 0-1,-12 0 1,14-15-1,-4 2 0,1-1 0,1-3-1,-1-1 1,0 0-1,1 2 1,-3 4 0,0 3-1,-9 9 1,12-5 0,-12 5 0,7 14 0,-6-2-1,1 2 1,1 3-2,-1-4-2,3 1-2,-5-14-4,12 14-6,-12-14-12,13-6-8,-1-1 0,0-8 0,3 2 2</inkml:trace>
  <inkml:trace contextRef="#ctx0" brushRef="#br0" timeOffset="28553.8551">9423 9861 64,'3'24'29,"-3"-24"1,5 22 0,-5-22-10,5 14-13,-5-14-2,9 10 1,-9-10-1,0 0 0,12 7-1,-12-7-1,0 0 1,0 0-1,0 0 0,8-10-2,-8 10 1,0 0-1,-2-15 0,2 15-1,-4-12 1,4 12 0,-5-12 0,5 12-1,0 0 1,-12-10 0,12 10-1,-12 0 1,12 0-1,-16 7 0,6 2 1,0 3 0,-1 2 0,1 1 0,2 2 0,3 0 0,1 0-1,4-2 1,4-3-1,4-3 0,4-4 0,3-4-2,1-5-1,5-3-2,-2-10-3,4 2-3,-4-9-7,2 0-10,1 0-7,-6-5 1,3 5 1,-7-5 2</inkml:trace>
  <inkml:trace contextRef="#ctx0" brushRef="#br0" timeOffset="29051.9049">9696 9603 97,'-14'-4'32,"14"4"1,-10 0-1,10 0-22,-7 22-3,5 1-1,2 11-1,-1 4-1,2 9-1,-1 4-1,2 2-2,1 0-3,-2-9-3,7-2-5,-4-12-8,4-6-10,2-7-6,-1-12 1,4-4-1,-4-13 4</inkml:trace>
  <inkml:trace contextRef="#ctx0" brushRef="#br0" timeOffset="29388.9386">9841 9831 69,'-12'1'31,"4"13"1,-7 1 0,0 3-17,4 7-5,-1-4-1,7 5-1,0-6-3,8 0-2,4-10 0,6-3-1,3-6 0,5-4-1,-1-6 1,4-2-1,-3-4 1,-1 0-1,-2 0 1,-4 3-1,-5 1 0,-9 11 0,10-5 0,-10 5-1,-4 16 1,0-3-2,0 1 0,-1-1-3,5 2-5,0-15-12,0 0-14,0 0 0,13-21 0,-1-5-1</inkml:trace>
  <inkml:trace contextRef="#ctx0" brushRef="#br0" timeOffset="29890.9888">10023 9460 106,'-13'25'34,"-4"7"2,2 9-5,4 11-24,0 4-2,6 6-1,1 0-2,4-1-1,5-4 0,6-5-1,3-5 0,3-8 0,1-8 0,1-6 0,-2-7 1,2-6 0,-1-6-1,2-6 1,-3-6 0,2-3 0,-3-5 0,2-5 0,-4-3 0,0-4 0,-5-3 0,-2 1 0,-6-1 0,-2 2 1,-5 4-1,-2 4 1,-3 7-1,-1 10 1,-1 7-1,0 9 0,4 5 0,1 6 0,3 3 0,5 2 0,4-1-1,4-2 2,3-3-2,4-7 0,2-3 0,2-6-3,-2-4 1,-1-8-3,0 0-4,-6-14-6,1-1-15,-4-5-8,-11-10 1,-2-3 0,-7-8 3</inkml:trace>
  <inkml:trace contextRef="#ctx0" brushRef="#br0" timeOffset="30082.0079">10007 9695 90,'-24'4'33,"3"-2"2,9 4 1,12-6-19,0 0-9,4 11-3,9-13-1,5 1-2,4-1-5,2-4-5,5 5-7,-2-4-12,2-2-9,4 4 2,-1-4-2,3 2 3</inkml:trace>
  <inkml:trace contextRef="#ctx0" brushRef="#br0" timeOffset="30240.0237">10514 9706 77,'17'27'33,"-8"-3"-1,0 8 1,-8-7-11,1 2-22,-2-4-7,1-4-11,-2-1-13,1-18-1,-3 14-1,3-14 2</inkml:trace>
  <inkml:trace contextRef="#ctx0" brushRef="#br0" timeOffset="30546.0543">10611 9790 69,'6'13'32,"-6"-13"-1,1 25 0,0-7-14,0-4-6,5 5-1,-1-9-2,7 2-2,-1-7-1,6-1-1,-2-6 0,4 0 0,-4-9-1,-1 2-1,-4-6-1,-4-1 0,-5-1 0,-4 0 0,-5 1-1,-3 2-1,-2 2 0,-3 1-1,1 6-2,-1-2-2,6 8-6,-2-4-10,12 3-13,0 0 0,0 0 0,2-13 1</inkml:trace>
  <inkml:trace contextRef="#ctx0" brushRef="#br0" timeOffset="30855.0852">10804 9734 62,'17'19'32,"2"7"0,-4 0 1,2 1-6,1 3-14,-7-6-5,3 0-2,-3-10-2,-1-2-2,0-6 0,0-6 0,-1-6 1,-1-2 0,-1-5 0,1 0 0,-2-2-1,0 2 0,-1-1 0,-5 14 0,8-16-1,-8 16 0,0 0-1,0 0-1,10 3 1,-10-3-1,6 18-1,-6-18-3,12 17-7,-12-17-23,12 3-2,-3-10 1,-2-13-1</inkml:trace>
  <inkml:trace contextRef="#ctx0" brushRef="#br0" timeOffset="31007.1004">10898 9372 111,'-20'-12'34,"7"9"-4,0-2-29,13 5-26,-3-10-9,7-3-2</inkml:trace>
  <inkml:trace contextRef="#ctx0" brushRef="#br0" timeOffset="50384.0378">3287 12581 15,'0'0'18,"7"12"1,-7-12-1,0 0-1,0 0 0,0 0-1,0 0-4,-11-2-3,11 2 0,-13-4-3,5 1 0,-5 0-1,-3 1 1,-3-2-2,-2 3 0,-5-1 0,0 2-1,-2 1 0,-1 5 0,-2 1 0,3 3 0,-1 3-1,4 4 1,1 4-1,5 5 1,2 0-1,7 4 0,3 2 1,9 2 0,5-3 0,7 2 0,5-4-1,3-1 1,3-4-2,3-3 0,-1-4-2,-2-6-2,0 0-4,-5-10-11,-2-2-18,3-3 1,-6-6 0,4-2-1</inkml:trace>
  <inkml:trace contextRef="#ctx0" brushRef="#br0" timeOffset="50670.0665">3390 12565 68,'8'11'32,"-4"1"0,4 10 0,-2 3-10,2 6-14,3 10-1,-3 3-1,2 8-1,-4-2-2,0 2-1,-1-3-2,-2-7-2,-1-4-5,-2-12-10,2-10-16,3-6 0,-5-10 0,13-15-1</inkml:trace>
  <inkml:trace contextRef="#ctx0" brushRef="#br0" timeOffset="50925.0919">3641 12554 83,'0'0'29,"0"0"1,0 0 2,5 27-22,-7-7-3,2 9-1,-1 6-1,2 8 1,-4 3-2,3 4 0,-3-3-2,2-2-1,-1-3-3,-1-8-1,2-4-7,-3-11-7,2-7-17,2-12 1,0 0 1,0 0-2</inkml:trace>
  <inkml:trace contextRef="#ctx0" brushRef="#br0" timeOffset="51175.117">3525 12827 96,'-15'12'34,"15"-12"0,-9 6 2,9-6-24,0 0-5,10-5-1,-1 3-1,1-3-2,3 0-2,0 1-2,2-2-2,0 5-2,-3-5-5,5 6-11,-4 5-13,-2-5-1,4 5 1,-6-2 0</inkml:trace>
  <inkml:trace contextRef="#ctx0" brushRef="#br0" timeOffset="51768.1763">3727 12975 40,'0'0'28,"-9"7"2,9-7-1,9 3-7,-9-3-5,12-1-2,-12 1-4,20-2-4,-10 2-2,5 5-1,-2 1-2,-2 4 0,0 4-1,-2 4-1,-4 1 1,-3 2-1,-2 2 1,-2 0-1,-3 0 1,-2-4 0,-2-1-1,1-4 1,2-2-1,6-12 1,-12 14 0,12-14 0,0 0-1,0 0 1,0 0-1,0 0 0,4-16 0,-4 16 0,12-14 0,-12 14-1,16-9 1,-16 9-1,17 2 0,-7 5 0,0 4 1,-1 3-1,-1 2 1,0 2 0,-2-1 0,-1 2 1,-4 0-1,-3-2 1,-4-1 1,-3 0-1,-2-5 0,-2 1 0,-2-4-1,2-1 1,-1-3-2,1-3-1,3-2-2,0-9-6,6-2-18,2-5-7,1-10 2,5-4-1</inkml:trace>
  <inkml:trace contextRef="#ctx0" brushRef="#br0" timeOffset="52145.214">3937 12814 74,'0'0'32,"0"0"-1,0 0 0,8 12-15,-8-12-5,24 0-2,-8-1-2,8 1-1,0-4-2,4 3-1,-3-2 0,1 0-1,-5 0-2,-2-1-1,-5 2-4,-5-3-3,0 7-9,-9-2-13,0 0-4,12-7 0,-12 7 0,16-9 1</inkml:trace>
  <inkml:trace contextRef="#ctx0" brushRef="#br0" timeOffset="52498.2492">4633 12729 39,'16'-7'22,"-3"5"3,-13 2 0,-3-16-12,3 16 0,-22-9 0,5 8-2,-4-1-1,1 4-1,-4 2 0,4 5-2,-2 2-1,7 5-2,-1 3 1,6 4-1,3 0 0,5 4 0,5-2 0,5 1-1,3-2 0,5-1 0,2-5-2,4-3 1,0-4-2,0-4-1,1-2-1,-4-10-5,3 1-14,-4-8-14,-2-5-1,-1-6 1,-4-6-2</inkml:trace>
  <inkml:trace contextRef="#ctx0" brushRef="#br0" timeOffset="52821.2815">4453 12137 100,'0'0'31,"0"0"0,0 0 2,4 11-24,-4-11-6,6 27-1,-4-6 1,0 7-1,-1 2 1,1 5-2,-1 0 1,-1-3-2,-1-6-1,0-2-2,2-4-4,-4-7-7,3-13-16,6 11-4,-6-11 1,10-11-1</inkml:trace>
  <inkml:trace contextRef="#ctx0" brushRef="#br0" timeOffset="53100.3095">4625 12064 92,'0'0'29,"0"0"1,0 0 4,9 10-23,-11 6-4,2 7-4,-3 1 2,2 6-2,-1 0 0,1 3-1,-1-5-1,2-3-1,0-5-1,0-5 0,2-3-1,-2-12-2,0 0-3,0 0-4,9-7-9,-5-4-14,-1-8 2,3-4 0,-2-8 1</inkml:trace>
  <inkml:trace contextRef="#ctx0" brushRef="#br0" timeOffset="53475.347">4584 11732 50,'-15'-30'26,"-6"-2"2,7 10 1,-3 6-13,6 1-4,1 8-3,0 3-2,10 4-1,-18 14-1,12 4-1,-2 3-1,4 4 0,0 2-1,5 1 0,3-1 0,5-2 0,3-7 0,4-2 1,3-9-1,2-4 1,1-5-1,3-5 1,-4-7-1,1-3 0,-4-2 0,-1-5-1,-6-2 1,-3 0-1,-6-2 0,-4 1 0,-3 3-1,-4 3-2,1 7-2,-6 3-4,5 12-7,-1 6-15,2 6-6,6 10 1,1 4 0</inkml:trace>
  <inkml:trace contextRef="#ctx0" brushRef="#br0" timeOffset="53910.3905">4836 12814 68,'0'0'30,"0"0"1,0 0 0,0 0-12,13 10-7,-13-10-2,17 3 0,-7-4-2,6 3-1,-1-3-1,4 1-1,-3-3-2,2 0-1,-2 1-2,-3-3-3,2 5-2,-7-7-4,6 7-13,-2-2-15,-1-4 1,4 3 1,0-4-1</inkml:trace>
  <inkml:trace contextRef="#ctx0" brushRef="#br0" timeOffset="54159.4154">5276 12644 90,'9'-9'31,"-9"9"1,0 0 1,0 0-21,4 17-4,-4-1-2,2 9-1,0 4-2,2 7 1,-1 1-2,3 0 1,1-2-4,-1-5 0,3-2-5,-5-9-6,-4-19-23,15 16 0,-15-16 1,19-13-2</inkml:trace>
  <inkml:trace contextRef="#ctx0" brushRef="#br0" timeOffset="54415.441">5530 12555 94,'-2'13'31,"-3"8"1,-3 0 2,-4 2-26,9 10-2,-2 1-2,3 6 1,-1-2-2,4 1 0,1-3-2,2-3 0,1-4-2,-1-7-3,2 0-6,-6-10-11,0-12-13,6 14 0,-6-14 1,0 0-1</inkml:trace>
  <inkml:trace contextRef="#ctx0" brushRef="#br0" timeOffset="54655.465">5378 12818 90,'-19'14'33,"19"-14"1,0 0 1,-11 6-21,11-6-7,12 2-1,-2 0 0,-1-2-2,5 2-2,-2-1-1,3 0-2,0 1-5,-5-5-9,3 0-20,3 3 0,-3-5 0,4 0-1</inkml:trace>
  <inkml:trace contextRef="#ctx0" brushRef="#br0" timeOffset="56489.6484">6509 12753 47,'-13'-2'27,"13"2"3,-19 3-1,19-3-9,-8 0-5,8 0-2,0 0-3,0 0-2,0 0-1,16-11-1,7 9-1,9-5 0,14 1-2,13-3 1,11 2-2,9-3 1,7 2-1,5 1 1,0 0-2,-3-1 0,-8 2 0,-8 0 0,-7 2-1,-13-1 0,-9 1 1,-12 2-2,-10 0 0,-6 2-1,-15 0-2,0 0-4,0 0-3,-12-11-9,0 7-17,-2-7 1,1 1 1,-2-9 1</inkml:trace>
  <inkml:trace contextRef="#ctx0" brushRef="#br0" timeOffset="56783.6778">7375 12420 59,'-11'-8'29,"11"8"0,-9 0 2,9 0-13,0 0-4,0 0-5,0 0 0,3 10-2,6 3-1,1-1 0,7 8-2,1-1 0,8 6-1,3 1-1,3 0 0,0 0-1,0-1-1,-4-3 0,-3-4 1,-4 0-2,-7-5 0,-8 1-2,-6-14-4,-10 19-8,-10-11-14,-4-4-8,-4 3 3,-7-4-3,-1 1 4</inkml:trace>
  <inkml:trace contextRef="#ctx0" brushRef="#br0" timeOffset="57114.7109">6847 13002 69,'2'15'31,"-2"-15"0,22 8 1,4-4-17,2-4-3,13 6-2,3-4-2,6 5-1,2-3-2,1 2-2,-2-2-1,-7 1-2,-5 1-4,-11-7-6,-9-3-25,-8 3 0,-11 1 0,-8-14-1</inkml:trace>
  <inkml:trace contextRef="#ctx0" brushRef="#br0" timeOffset="57332.7326">6921 12991 73,'-11'16'34,"11"6"0,1 0 1,7 1-12,2 8-14,-1-1-3,1 3-3,0-4-3,-3-7-7,2-2-19,0-8-9,-9-12 1,14-18-2,-9-11 2</inkml:trace>
  <inkml:trace contextRef="#ctx0" brushRef="#br0" timeOffset="57798.7793">6434 11890 101,'-16'29'31,"1"-1"2,8 5 0,5-1-30,4 6-1,3 2 0,2-5 1,5-3 0,2-6 0,4-4-1,4-9 1,2-4-2,0-11 1,2-6 0,-1-6-1,-1-5 1,-3-3-1,-4-1 1,-4-3-1,-7 0 0,-5 0 0,-4 5 0,-10 2 0,-6 3-1,-4 5 0,-4 3 0,-2 4-1,-1 3 1,3 4-3,2-1-2,9 3-4,1-3-4,15-2-10,0 0-13,0 0 1,21-9-1,-3-6 4</inkml:trace>
  <inkml:trace contextRef="#ctx0" brushRef="#br0" timeOffset="58009.8004">6765 11786 96,'15'1'35,"1"12"0,-7 3 1,-3 8-22,4 8-7,-5 3-2,2 6 0,-2 0-2,0 0-1,0-2-3,-2-8-3,1-3-1,-3-12-6,7-2-17,-8-14-9,12 4 2,-1-10-1,-2-10 2</inkml:trace>
  <inkml:trace contextRef="#ctx0" brushRef="#br0" timeOffset="58227.8222">7022 11848 75,'1'-20'34,"1"7"-1,-2 13 2,0 0-12,0 0-11,-3 25-5,4 0-3,-2 2-1,2 7 0,0 3-1,1 1-1,2-3-3,-1-7-3,4 0-7,-5-9-11,0-7-12,1-1 0,-3-11 0,0 0 1</inkml:trace>
  <inkml:trace contextRef="#ctx0" brushRef="#br0" timeOffset="58423.8418">6904 11998 87,'-18'-5'34,"7"5"1,2-4 1,9 4-21,0 0-6,8-12-3,6 9-1,2-3-3,4-3-4,4 2-5,-1-7-7,3 0-20,2 1-2,-4-5 1,4 1-1</inkml:trace>
  <inkml:trace contextRef="#ctx0" brushRef="#br0" timeOffset="58603.8598">7281 11750 91,'0'0'33,"11"10"1,-11-10 0,22-4-20,-5 3-10,0-2-5,1-3-11,-1-1-21,4 1 0,-1-6 0,4-1-2</inkml:trace>
  <inkml:trace contextRef="#ctx0" brushRef="#br0" timeOffset="61254.1248">8906 12542 28,'0'0'21,"0"0"3,-5-15-4,5 15-3,-1-13-3,1 13-2,-8-15-1,8 15-1,-10-15-2,10 15 0,-13-15-3,13 15-2,-16-11 0,5 7 0,-1 3-1,-3 1 0,0 3 1,-3 4-1,-1 6 1,-1 3 1,1 6 0,0 3 0,3 5 1,1 3-1,6 2 0,4-2-1,6 2 0,6-3-1,6-1-1,5-4 0,5-5-1,3-4 1,2-4-2,0-3-1,-1-6-2,3-4-3,-8-11-11,0-1-19,2-2 3,-5-7-2,1 0 0</inkml:trace>
  <inkml:trace contextRef="#ctx0" brushRef="#br0" timeOffset="61697.169">9188 12419 11,'0'0'22,"8"-18"2,-8 18 5,0 0-7,10-14-2,-10 14-1,0 0-3,0 0-3,0 0-3,0 0-2,6 15-2,-3 4-1,-1 4-1,3 7 0,-2 2-1,3 6 0,-1-2-1,0-1 1,0-4-3,-1-4-1,-1-5-3,-2-8-4,2-1-18,-3-13-8,0 0 0,0 0-1,0 0 1</inkml:trace>
  <inkml:trace contextRef="#ctx0" brushRef="#br0" timeOffset="61992.1986">9413 12281 83,'0'0'32,"4"16"0,-6-1 1,0 5-23,2 11-2,-3 4-2,3 9 1,-2 2-1,2 1-2,0 0-2,3-3 1,-1-4-4,1-6 1,2-7-4,-1-8 0,1-3-6,-5-16-11,0 0-14,0 0 1,0 0 0,0 0 1</inkml:trace>
  <inkml:trace contextRef="#ctx0" brushRef="#br0" timeOffset="62248.2242">9225 12601 76,'0'0'33,"-6"11"-1,6-11 3,0 0-20,13-4-6,-13 4-2,21-7-2,-9 2-1,4 0-4,0 2-4,-1-5-10,2 0-19,2 4-1,-3-4 1,0 3-2</inkml:trace>
  <inkml:trace contextRef="#ctx0" brushRef="#br0" timeOffset="62720.2713">9499 12747 57,'0'0'32,"9"17"-1,-9-17 2,10 3-13,3 2-5,-2-5-2,6 7-3,-1-1-2,4 5-4,-2-2-1,2 4-2,-2 0-1,0 1 0,-4 0 0,-7 2-1,-4-3 1,-3 1 0,-4-1 0,-3 0 1,-7-1-1,-1 1 1,-1-1-1,0-3 1,2-1-1,0-2 1,3-1-1,11-5 1,-12 6 0,12-6 0,0 0 0,0 0 0,0 0-1,8-3 1,1 2 0,1 1-1,2-1 0,0 2 1,3-1-2,0-1 0,2 2-2,-1-5-2,2 5-8,-3-6-19,1-3-6,1-3 2,-1-4-1</inkml:trace>
  <inkml:trace contextRef="#ctx0" brushRef="#br0" timeOffset="63104.3098">9769 12609 53,'-9'5'29,"9"-5"3,0 0 0,0 0-13,0 0-4,0 0-3,0 0-1,11-10-2,0 10-1,2-6-3,9 4 0,4-4-2,5 2 0,4-1-1,3 1 0,-1 1-1,0 1-1,-3-1 0,-5 1 0,-3 2-3,-6-2-1,-2 4-5,-10-7-14,-8 5-14,15-7 0,-15 7 1,7-18-2</inkml:trace>
  <inkml:trace contextRef="#ctx0" brushRef="#br0" timeOffset="63487.3481">10632 12456 71,'0'0'30,"0"0"-1,-21-16 2,7 8-18,-4 3-7,-5 1 0,1 8 0,-7 1 1,4 11 1,0 1-2,7 9-1,4-1 0,7 6 0,5-3-1,11 1 0,7-3-1,9-4-1,6-7-1,4-2 1,2-5-2,1-4-2,0-2-1,-5-8-2,2 3-7,-11-7-22,-2-7-3,-2-3 0,-7-9-1</inkml:trace>
  <inkml:trace contextRef="#ctx0" brushRef="#br0" timeOffset="63797.3791">10500 11858 102,'0'0'34,"-1"13"2,1-13-6,9 32-21,-5-9-3,2 7-2,-2 2 0,0 2-1,-2-3-1,0-1-1,0-5-2,-2-5-4,4-1-3,-4-19-13,-1 13-15,1-13 1,0 0 0,12-16-2</inkml:trace>
  <inkml:trace contextRef="#ctx0" brushRef="#br0" timeOffset="64067.4061">10673 11760 54,'0'0'32,"0"0"0,-7 20 2,2-2-9,-1 0-12,6 12-2,-4-2-2,5 7-2,-2-3-2,3 2-2,0-6-1,2-3-1,-1-7-2,0-5-2,0-1-3,-3-12-7,0 0-16,0 0-7,5-13 2,-3 1-2</inkml:trace>
  <inkml:trace contextRef="#ctx0" brushRef="#br0" timeOffset="64495.4489">10537 11382 55,'-8'-16'32,"-4"-3"-2,12 19 1,-15-7-9,5 9-9,5 12-3,0 6-4,4 7-2,0 0 0,6 7-1,0-3-1,7 0 0,1-6-2,5-2 1,1-12 0,4-4 1,-2-8-1,1-5 0,0-8 1,-2-2-1,-2-9 0,-3-3 0,-4-2 0,-5-3 1,-5-1-2,-5 2 1,-6 3-1,-4 3 0,-5 8 0,-2 7-2,-1 7-1,0 7-3,5 9-2,1 4-5,7 10-10,3 7-12,3 1 0,7 8 1,-1-2 1</inkml:trace>
  <inkml:trace contextRef="#ctx0" brushRef="#br0" timeOffset="64848.4842">10921 12546 73,'0'0'35,"-5"12"0,5-12 2,16-7-12,4 5-12,2-5-5,9 5-1,-1-3-1,4 5-2,-3-2-2,0 2-1,-3 1-3,-4-3-3,-3 5-6,-9-6-14,-1 1-13,2-2 1,-2-3-1,1-1 1</inkml:trace>
  <inkml:trace contextRef="#ctx0" brushRef="#br0" timeOffset="65736.573">11477 12344 21,'0'0'21,"0"0"1,0 0-3,0 0-1,0 0-2,0 0-2,0 0-1,0 0-2,0 0-1,0 0-1,0 0-2,0 0-2,0 0-1,0 0 0,0 0-1,0 0 1,0 0-1,0 0-1,0 0 1,0 0-1,0 0 0,0 0 0,0 0 0,0 0-1,0 0 0,0 0 1,0 0-1,0 0 0,0 0 0,0 0 0,0 0-1,0 0 1,0 0 0,0 0-1,0 0 0,0 0 1,0 0-1,-7 17 1,5-4 0,-1 3 0,-2 5 0,2 3 0,-2 3 0,2 2 0,1-2 1,1 0-1,2-6 0,0-1 0,1-6 0,1-3 0,-3-11 0,4 12-1,-4-12 1,0 0-1,0 0 1,0 0-1,0 0 0,0 0 0,0 0 0,0 0 0,0 0 0,0 0 0,0 0 0,0 0 0,2 10 0,-2-10 0,0 0 0,0 0-1,0 0-2,0 0-3,0 0-5,0 0-18,0 0-8,9-17 0,-3-1-1,5 0 2</inkml:trace>
  <inkml:trace contextRef="#ctx0" brushRef="#br0" timeOffset="65992.5986">11645 12295 96,'0'0'34,"0"0"0,3 12 1,2 3-25,-4 3-3,3 9-1,-3 4-1,4 6 0,-3 3-1,4 1-2,-2-3 0,-1-4-2,1-4-2,-1-8-3,2-2-5,-5-20-7,2 13-19,-2-13-2,0 0 3,0 0-2</inkml:trace>
  <inkml:trace contextRef="#ctx0" brushRef="#br0" timeOffset="66195.6189">11500 12505 98,'0'0'34,"1"11"1,9-13 0,9 4-26,-2-7-3,7 4-1,-2-4-3,2-1-3,1 3-8,-6 0-25,-4-6-2,-3 2 1,-6-6-1</inkml:trace>
  <inkml:trace contextRef="#ctx0" brushRef="#br0" timeOffset="67005.6999">8714 12070 63,'0'0'31,"0"0"1,0 0 1,-9-7-13,9 7-5,0 0-3,9-3-2,-9 3-4,11-4-1,-2 0-2,3 2 0,2-2-2,5 2 1,0 0-2,2-1 1,1 1-1,0 1 0,0-2 0,-2 2-1,0 0-1,-5-1-1,-1 2-1,-4-5-5,1 6-11,-11-1-17,9-4 2,-9 4 0,0 0 0</inkml:trace>
  <inkml:trace contextRef="#ctx0" brushRef="#br0" timeOffset="67615.7608">8715 11879 34,'-18'-1'23,"7"8"2,-9-8 2,3 7-15,1 4 0,-2 1 0,3 6 1,-2 0-1,6 6-3,0-1-2,6 4 0,2-4-1,6 3-1,4-4-1,6 1 0,0-5 0,8 2-2,0-5 1,5-1-2,4-4 1,3-2-1,0-2 0,3-5-2,1-4 2,1-1 1,-1-4-2,-1-1 2,0-3-1,-2 0 0,-4-2-1,-3-1 1,-3-1-1,-1 0 0,-6-1 1,-3-2-1,-5-1-1,-5-1 1,-4-2 0,-4-3 0,-5-1-1,-5-1 1,-6 0-1,-7-1 1,-7 2-1,-5 3 1,-7 5 0,-6 5-1,-4 8 1,-5 5 0,1 8-3,2 6-4,8 3-27,5 10-1,7-3 0,9 2-1</inkml:trace>
  <inkml:trace contextRef="#ctx0" brushRef="#br0" timeOffset="69021.9014">8275 11502 67,'5'-12'32,"-5"12"-1,7-20 0,-11 9-15,4 11-7,-14-10-3,3 7-1,-6-1-3,-1 3 0,-3 1-1,1 0 1,-3 3 0,2 3-2,-1 1 2,3 3-2,2 6 0,2 5 0,3 7 0,4 9 0,3 7 0,5 12 1,4 11 0,3 8 1,3 7-2,1 7 1,0 5-1,3-1 1,0 3 0,0-4 0,-3-1-1,-1-2 1,-2-7-1,-1 0 1,-2-5 0,-2-3 0,-2-9 0,-1-3 0,-2-9 1,1-9-1,1-9 1,2-5 1,2-10-1,4-6 0,3-7 0,8-5-1,5-4 0,7-3 0,8 0 0,5-5-2,6 3-1,0-3-3,5 5-6,-6 0-23,3-4-4,-1-1 2,-1-8-2</inkml:trace>
  <inkml:trace contextRef="#ctx0" brushRef="#br0" timeOffset="69931.9924">12350 12265 48,'0'0'28,"-12"10"2,12-10 1,0 0-13,0 0-3,-3 13-2,3-13-2,14 3-1,-4-3-2,8 5 0,2-5-1,7 4-1,3-4-2,5 2 0,2-2-1,1 1-1,0 0-1,0-1 0,-2 1-1,-2 1 1,-5-1-1,-5-1 0,-6 1 0,-4 0-1,-4 0-1,-10-1-2,10 0-1,-10 0-3,0 0-6,0 0-16,0 0-7,-5-15 1,2 5-1,3 10 4</inkml:trace>
  <inkml:trace contextRef="#ctx0" brushRef="#br0" timeOffset="70293.0286">12753 12120 79,'-9'-4'32,"9"4"0,0 0 2,0 0-17,0 0-7,2 11-2,-2-11-2,17 19-2,-4-8-1,3 6-1,2-1 1,2 5-2,2 0 0,-1 1-1,1-1 0,-1 0 1,-2-1-1,0 0 1,-4-2-1,-2 0 1,-4-2 0,-4 2 0,-6-3 0,-6 0 0,-5 2 0,-3-1 0,-7-1 0,-1 1-1,-4 0 0,-1-5-3,0 1-3,0-9-7,2-5-22,0-3-3,1-6 2,3-6-1</inkml:trace>
  <inkml:trace contextRef="#ctx0" brushRef="#br0" timeOffset="70729.0722">12473 12044 89,'0'0'29,"-14"15"3,3-7-7,-2 8-16,-5 3-4,-1 6 1,-5-1 1,3 4-1,-3-2 0,5 2-2,0-6 0,6 2-2,1-8 1,4 0-1,3-3-1,3 1 1,3-1-1,2 1 0,3 0 1,4 4 0,3-2-1,1 3 1,4-1-1,2 3 0,3-2 0,2-3-1,1 1-2,1-7-1,3 3-3,-4-11-11,2-2-19,2-1-1,-4-8 0,1-3 0</inkml:trace>
  <inkml:trace contextRef="#ctx0" brushRef="#br0" timeOffset="71608.1601">13948 12077 31,'0'0'27,"0"0"3,0 0 0,0 0-7,0 0-4,0 0-3,-11 0-5,11 0-2,-11-4-3,2 3 0,-4-1-2,-1 2 0,-6-1 0,2 3-1,-6 1 0,1 6 2,-3 1-2,1 6-1,1 2 1,6 4-1,1 1 0,6 4 0,7 0-1,5 0-1,7-1 1,7-3 0,2-2 0,5-2 0,0-4-1,1-4 0,2-2-1,-3-5-1,1-3-2,-6-5-4,5 1-14,-2-6-15,-3-4-1,0-2 1,-2-4-1</inkml:trace>
  <inkml:trace contextRef="#ctx0" brushRef="#br0" timeOffset="71918.1911">14142 11993 65,'0'0'30,"0"0"1,0 0 1,-4 17-14,0-4-5,7 11-1,-5 3-3,4 7-1,-3 2-1,4 6-2,-2-1-1,1-1-2,0-3-2,-1-5-2,1-4 0,-2-8-2,3-2-3,-3-18-5,0 0-20,0 0-4,0 0 1,5-10 0</inkml:trace>
  <inkml:trace contextRef="#ctx0" brushRef="#br0" timeOffset="72187.2179">14239 12065 78,'3'-14'31,"-3"14"2,8-14 1,-8 14-20,0 0-3,0 0-2,6 24-2,-5-4-3,2 5-1,-2 3-1,3 5 1,0 0-2,1 1-1,0-1-1,0-4-2,0-2-1,-1-8-2,3 0-6,-6-7-8,-1-12-16,3 11 2,-3-11 0,0 0 1</inkml:trace>
  <inkml:trace contextRef="#ctx0" brushRef="#br0" timeOffset="72407.2399">14187 12261 87,'0'0'33,"-8"1"1,8-1 1,9-1-20,-9 1-7,20-10-2,-8 3-1,6 1-2,1 0-2,0 0-1,1 3-4,-1-2-3,2 5-10,-3 1-16,-4-1-2,1 4 1,-4-2-1</inkml:trace>
  <inkml:trace contextRef="#ctx0" brushRef="#br0" timeOffset="72902.2895">14389 12358 65,'1'16'31,"-1"-16"0,3 21 1,7-12-15,-10-9-5,19 12-4,-19-12-1,19 13-2,-10-8-1,1 3-1,-4 3-1,-1 4-1,-3 2 0,-1 3 0,-4 3 0,-2 2-1,-2 2 1,-4 0 0,-3-4 0,-1-1 0,-3-6 0,3-2 0,-2-3 1,3-4 0,-1-5 0,4 0 1,3-5-1,8 3 0,-9-10 0,9 10 0,1-20 0,3 8-1,2-1 0,2-1-1,4 1 0,1 2 0,2 1 0,1 3 0,-1 5 0,3 2 0,0 4 0,1 1 0,-2 2 0,1 3 1,0-1-2,0 0 1,0 0-1,1-4-1,0 2-3,-3-8-5,4 0-19,-2-4-9,-4-5 1,1-3 0,-4-9 1</inkml:trace>
  <inkml:trace contextRef="#ctx0" brushRef="#br0" timeOffset="73931.3924">14670 12147 24,'0'0'20,"0"0"-3,0 0 1,0 0 0,0 0-2,0 0-2,0 0 1,0 0-2,0 0 2,0 0-4,0 0 0,0 0-2,0 0 0,0 0-3,9 1 0,2-2 0,3-2-3,4 2 1,1-3-2,4 2 0,0-1-1,0 2 1,-3-2-2,-1 2 0,-2 1-1,-3-2-1,-1 2-1,-5-2-3,3 4-2,-11-2-7,11-6-16,-11 6-5,0 0 1,0 0 1</inkml:trace>
  <inkml:trace contextRef="#ctx0" brushRef="#br0" timeOffset="74263.4256">14726 12221 38,'-11'5'27,"11"-5"2,-12 12 2,12-12-11,0 0-3,2 10 0,-2-10-3,14 6-2,1-1-3,-1-5-1,6 2-2,0-2-1,5 0-2,-3-1-1,1 0 0,-1 0-1,-4-2-1,-2 2-1,-4 0-1,-2 0-1,-10 1-4,15-4-7,-15 4-17,12-7-6,-2 3 1,1-3 0,6 1 1</inkml:trace>
  <inkml:trace contextRef="#ctx0" brushRef="#br0" timeOffset="74639.4631">15438 12115 60,'-2'-10'26,"2"10"3,-12-18-1,-4 9-16,4 3-2,-5-1 0,1 6-1,-4-2-2,3 8 0,-2 0-2,3 4 1,-1 3-2,4 5-1,0 1 1,5 3-1,2 0 0,5 3-1,4 0 1,5-1-1,1-2 0,8-2 0,0-2 0,6-3 0,0-2-2,2-5-1,3-2-2,-3-7-2,4 1-5,-6-8-13,-1-3-14,0-1 1,-3-6 0,-2-1 0</inkml:trace>
  <inkml:trace contextRef="#ctx0" brushRef="#br0" timeOffset="75053.5046">15274 11470 93,'0'0'31,"1"23"2,0-12-1,1 3-21,4 7-7,-2 0 0,2 4-2,0 1 0,0 1-1,-1-2-1,0-4-1,0 0-3,-4-8-5,4 1-9,-5-14-16,0 0 1,0 0-1,0 0 2</inkml:trace>
  <inkml:trace contextRef="#ctx0" brushRef="#br0" timeOffset="75639.5631">15025 10901 54,'-21'3'26,"8"8"3,-8-4 0,4 8-18,3 9-1,-1 0 1,5 9 0,-2-3-3,9 5-2,2-1-1,8-1 0,2-4-1,5-2 0,1-6 0,6-4-1,1-6-1,2-3 1,0-7-1,0-3-1,-1-6 0,1-4 1,-5-3-1,0-5-1,-6-3 1,0-4 0,-5-2-1,-3-3 0,-5-1 0,-4 2 0,-5-2 0,-6 2-1,-3 2 1,-6 4 0,-3 3 0,-4 4 0,-1 7 0,2 1-1,3 6 0,2 3-1,8 5-3,1 0-4,13 6-10,6 1-16,-3-11 0,24 20 1,-4-15-1</inkml:trace>
  <inkml:trace contextRef="#ctx0" brushRef="#br0" timeOffset="75956.5949">15406 10960 69,'-12'8'34,"12"-8"0,0 0 0,0 0-7,0 0-18,11-5-2,2 5-2,0-3-2,4-1-3,1 2-3,1-4-5,3 2-17,-1 2-9,-6-5 0,3-1-1,-5-6 2</inkml:trace>
  <inkml:trace contextRef="#ctx0" brushRef="#br0" timeOffset="76375.6367">15338 10755 63,'-14'10'28,"-4"-5"0,8 9 0,3 2-15,1 5-2,5 7-2,0 0-2,6 4-1,0 2-3,6 1-1,2-1-1,1-2 0,3-6-3,-2-5-2,3 0-9,0-4-18,0-11 0,5 0 1,-3-13-3</inkml:trace>
  <inkml:trace contextRef="#ctx0" brushRef="#br0" timeOffset="76640.6633">15653 10839 81,'0'0'33,"17"-2"-1,-2 7 2,1 2-23,2 2-3,5 10-1,-5 2 0,3 7-2,-8 3-2,-1 4-1,-3 4-3,-5-3-2,-2 2-7,-8-5-10,-3-2-15,0-2 2,-4-7-1,0 1-1</inkml:trace>
  <inkml:trace contextRef="#ctx0" brushRef="#br0" timeOffset="77173.7165">15734 12190 35,'0'0'26,"0"0"3,0 0 1,0 0-10,0 0-2,15-8-2,-6 5-4,7 5-3,-2-5-2,6 4-2,-1-1-1,3 2-2,0-1-3,-2-1-4,1 2-8,-4-1-19,0-7-1,2 1 1,-4-6-1</inkml:trace>
  <inkml:trace contextRef="#ctx0" brushRef="#br0" timeOffset="77414.7407">16098 12022 68,'1'14'31,"-2"-3"2,5 7-2,-3 2-6,3 1-18,4 6-1,-2-2-1,2 5-3,0-4 0,-1 1-3,2-2-2,-3-9-6,2 0-10,0-5-14,-8-11 0,0 0-1,9-8 2</inkml:trace>
  <inkml:trace contextRef="#ctx0" brushRef="#br0" timeOffset="77670.7662">16315 11998 85,'0'0'33,"1"18"-1,-3-6 3,4-2-22,1 11-6,-2 3-2,2 4-1,0-2-2,2 4-1,0-4-1,1-1-3,1-2-2,-4-6-7,4-3-7,-3-4-15,-4-10 1,0 0-1,0 0 1</inkml:trace>
  <inkml:trace contextRef="#ctx0" brushRef="#br0" timeOffset="77859.7852">16214 12169 66,'-15'-8'31,"5"8"1,10 0 1,0 0-12,0 0-10,17-10-4,-1 12-1,4-7-4,0 3-1,5-3-6,-2-3-9,2-5-19,-1 2 1,-2-11-1,1 1-1</inkml:trace>
  <inkml:trace contextRef="#ctx0" brushRef="#br0" timeOffset="78504.8497">16345 10897 80,'12'-19'31,"12"6"-1,4-3 1,11 2-23,8 6-1,1 2-3,5 3-1,1 1 0,1 4-2,-4 1 0,-5-1-1,-7 3 0,-5-1 0,-5 1 0,-5 1 0,-3 2-1,-7 4 1,0 4 0,-3 5 0,0 8 1,-2 11 0,1 8-1,2 10 2,-2 10-1,3 8 0,-1 3 1,2 7-2,0 4 2,2 3-2,3 0 1,-1 2 0,2-3-1,1-2 1,0-4 0,-2-3 0,-3-8 1,-3-8 1,-4-10-1,-3-5 1,-8-11 0,-5-6 0,-7-10 0,-6-4 0,-8-8-1,-8-6 0,-6-4-1,-5-6-1,1 1-2,-3-6-11,2 1-22,4 2-3,3-4 2,10 3-2</inkml:trace>
  <inkml:trace contextRef="#ctx0" brushRef="#br0" timeOffset="93763.3754">2841 15859 19,'0'0'23,"-11"-7"2,11 7-4,-14-10-2,4 4-2,1 3-2,-6-3-2,3 4-2,-5-4-2,2 6-1,-4-1-3,1 4 0,-5 2 0,2 5-1,-3 3 0,3 8-1,0 3 0,5 8 1,2 2-1,7 4 0,6-1-1,8 1-1,6-4 1,5-1-2,6-6 1,2-7-2,4-6-1,0-7-2,4-1-4,-5-13-5,4 0-17,-1-5-6,-3-8 1,1-2 0</inkml:trace>
  <inkml:trace contextRef="#ctx0" brushRef="#br0" timeOffset="94005.3996">3064 15852 51,'-2'-12'27,"2"12"3,0 0 0,-3 15-11,6 4-5,-4 1-5,3 9-2,-1 4-2,1 9 1,-3 0-2,2 1-3,-1-1-1,-1-6-4,3 0-2,-3-11-8,3-8-19,4-6 1,-6-11-3,15-8 3</inkml:trace>
  <inkml:trace contextRef="#ctx0" brushRef="#br0" timeOffset="94268.4259">3245 15761 74,'0'0'32,"0"12"-1,-1 7 2,1 7-21,-3 1-4,1 11-2,-2 4 0,3 8-1,-2-2-1,2 0-2,0-4-2,1-5-2,1-5-2,0-10-5,3-4-10,0-8-16,-4-12 0,0 0 0,10-13 2</inkml:trace>
  <inkml:trace contextRef="#ctx0" brushRef="#br0" timeOffset="94478.4468">3129 16071 74,'-9'6'36,"9"-6"-1,-9 3 0,9-3-12,0 0-16,17-14-3,-7 4-2,4 3-2,2 0-5,-1-4-5,3 7-15,1 0-11,-3 0 1,1 1 0,-3 1 1</inkml:trace>
  <inkml:trace contextRef="#ctx0" brushRef="#br0" timeOffset="95305.5296">3338 16275 32,'11'3'25,"-11"-3"0,0 0-4,0 0-6,0 0-3,0 0-2,0 0-2,0 0 0,0 0-1,0 0 0,0 0-1,10-6 0,-10 6-1,10-6-1,-10 6 0,17-6 0,-8 4-1,3 2 0,2 0-1,1 5 0,-1 2-1,2 7 1,-4 5-1,0 7 0,-1 3-1,-3 4 1,-3 1-1,-4 1 0,-2-1 0,-3-5 1,-3-6-1,-1-4 0,-1-5 0,0-5 1,0-3-1,9-6 1,-17-1 0,17 1 0,-14-12 0,8 2 0,0-4 0,2 0 0,0-1 0,3 0 0,1 1 0,2 3 0,-2 11-1,8-14 0,-8 14 1,17 1-1,-7 2 0,3 4 0,1 2-1,0-1-1,3 1-2,-5-4-4,5 1-19,-3-5-10,-1-6 1,0-4-1,-1-8 1</inkml:trace>
  <inkml:trace contextRef="#ctx0" brushRef="#br0" timeOffset="95801.5792">3612 16115 40,'0'0'27,"0"0"3,0 0-6,0 0-5,0 0-2,0 0-1,0 0-4,0 0-3,0 0-2,14 4-1,-3-5-2,6 1-1,1 0-1,4 0 0,2-1 0,0 1 0,0 0-1,-1 0 0,-4 0-1,-3-2-1,-4 1-1,-12 1-4,17-3-14,-17 3-16,8-14 0,-8 14 1,9-24-1</inkml:trace>
  <inkml:trace contextRef="#ctx0" brushRef="#br0" timeOffset="96493.6484">3589 15904 28,'0'0'24,"0"0"3,0 0 2,0 0-7,-9 5-7,9-5-1,0 0-1,0 0-2,0 0-2,11 7-2,-11-7-1,19 6-2,-8-3-1,5 2-1,2 0-1,1 0-2,0 0-1,0-3-6,2 2-16,0-3-11,-2-6 1,4 2-2,-2-8 3</inkml:trace>
  <inkml:trace contextRef="#ctx0" brushRef="#br0" timeOffset="96854.6845">4183 15875 47,'0'0'26,"0"0"1,0 0 0,0 0-12,0 0-6,-3 11 0,3-11-1,-14 7 0,4-2-1,3 7 0,-5-1-1,4 6-2,-1-2 0,3 5-1,1-1 0,5 3 0,3-1 1,5 1-2,4-4 1,6-2-1,0-4 1,6-4-3,0-5-1,0-4-3,2-4-6,-3-6-25,0-9-2,0-3 2,0-5-2</inkml:trace>
  <inkml:trace contextRef="#ctx0" brushRef="#br0" timeOffset="97343.7334">4122 15338 72,'0'0'33,"0"0"-1,0 0-1,0 0-14,-7 12-9,8-1-2,-2 2-1,1 6-2,-1 1-1,1 3 0,-1 2 0,1 0-1,0-3-2,-1-4-2,3-2-4,-2-16-13,-2 11-14,2-11 0,7-12-1,-2-3 2</inkml:trace>
  <inkml:trace contextRef="#ctx0" brushRef="#br0" timeOffset="97764.7755">4042 14921 73,'-15'6'32,"2"7"0,-1 1-1,0 1-16,6 7-9,-2 3-1,5 4-1,-1 1-1,6 0 0,2-4 0,7-3-1,3-8 0,6-7 1,3-9-2,5-9 1,0-6-1,0-7 0,1-5-1,-1-5 0,-6-1 0,-3 2 0,-8-1 0,-5 5 0,-7 2-1,-6 5 0,-6 6 0,-4 3-2,-2 9-5,-5-1-7,5 7-16,3 5-3,1 0 0,10 4 0</inkml:trace>
  <inkml:trace contextRef="#ctx0" brushRef="#br0" timeOffset="98425.8416">4321 14912 57,'0'0'31,"-10"-4"0,10 4-6,0 0-7,0 0-3,9-1-4,-9 1-4,18 4-1,-6-4-2,3 3-2,0-2-1,2 1-1,-1 0-3,-2-4-1,1 3-6,-4-5-14,-1-2-9,2 1 0,-4-6-1,3 1 3</inkml:trace>
  <inkml:trace contextRef="#ctx0" brushRef="#br0" timeOffset="98704.8695">4281 14700 36,'-18'2'28,"5"8"2,-2 0 1,6 6-10,3 7-7,-2 1-2,7 7-2,-1 0-2,6 5-3,2-2-2,3 1-3,4-8-1,2-4-3,4-4-7,2-5-20,1-12-1,5-6 0,-2-12-1</inkml:trace>
  <inkml:trace contextRef="#ctx0" brushRef="#br0" timeOffset="98915.8906">4551 14774 54,'6'19'29,"-1"-4"0,8 6 2,-1 0-12,3 0-10,2 8-2,-4 2-4,-3 0-3,-5 7-9,-5 2-21,-9-6 0,-2 2-1,-6-8 0</inkml:trace>
  <inkml:trace contextRef="#ctx0" brushRef="#br0" timeOffset="99322.9313">4530 15980 74,'0'0'33,"11"8"0,-3-4 0,4-1-18,0-7-7,3 7-2,1-3-2,2 2-1,0 3-4,-2-5-4,4 5-9,-3-6-21,2-4 2,1-1-1,-1-8-1</inkml:trace>
  <inkml:trace contextRef="#ctx0" brushRef="#br0" timeOffset="99541.9531">4930 15833 86,'-3'21'33,"-3"0"0,1 5 0,1 3-24,-3 2-4,4 7-2,-3-3-2,1 0-3,3-3-5,-1-7-8,5-6-17,2-5-1,-4-14-2,14-9 2</inkml:trace>
  <inkml:trace contextRef="#ctx0" brushRef="#br0" timeOffset="99758.9749">5111 15814 78,'6'19'33,"-10"0"1,-1 9 0,-1 4-18,1 3-9,4 7-3,-1 0-1,1 0-3,2-1-4,-2-7-5,5-1-13,-1-7-14,-4-12 2,1-14-1,0 0 1</inkml:trace>
  <inkml:trace contextRef="#ctx0" brushRef="#br0" timeOffset="99930.992">4983 16024 75,'-9'-2'35,"9"2"-1,0 0 2,0 0-15,8 6-15,9-1-2,0-2-3,3-1-6,7 0-29,1 0-1,2-6 2,3 1-3</inkml:trace>
  <inkml:trace contextRef="#ctx0" brushRef="#br0" timeOffset="100562.0552">6443 15993 31,'0'0'28,"-8"8"3,8-8 1,0 0-6,0 0-8,0 0-2,9 8-4,5-1-3,1-4-1,9 4-2,4-2-2,8 1-2,4-1 0,4-4 0,0-1 0,2 0-1,-3-2-1,-5-1-2,-5 2-1,-8-6-2,-2 7-6,-14-7-14,-9 7-12,11-10 1,-11 10-1,-3-14 3</inkml:trace>
  <inkml:trace contextRef="#ctx0" brushRef="#br0" timeOffset="101743.1733">6685 15805 85,'0'0'33,"9"14"1,-7-1 2,-4 4-24,2 14-6,-5 3-2,1 6-1,-2 5-1,0 1-2,1 0-3,-1-9-4,8 1-16,3-13-14,1-11 2,5-8-2,2-13 2</inkml:trace>
  <inkml:trace contextRef="#ctx0" brushRef="#br0" timeOffset="102314.2304">7536 15511 23,'-10'4'26,"10"-4"2,0 0 2,9-2-8,3 3-5,1-4-3,9 4-2,2-5-2,11 7-1,0-6-1,10 6-1,-1-3-1,6 2-1,-2-1-2,-2 3 0,-4-3-1,-3 1-1,-7-1-2,-8 1-1,-5 0-2,-10-3-5,-1 4-9,-8-3-19,0 0 1,-15 3 0,-1-7 0</inkml:trace>
  <inkml:trace contextRef="#ctx0" brushRef="#br0" timeOffset="102901.2891">7559 15538 45,'0'0'26,"-9"14"2,9-14 1,-15 20-16,9 2-3,-7 1 0,2 13 2,-8 2-2,3 8-1,-8 0-2,4 2-1,-4-2-3,2-1-1,0-4-1,2-5-2,3-8 1,2-4-1,4-5 1,3-4-2,8-15 3,-10 16-1,10-16 1,0 0 0,0 0 1,0 0-1,0 0 0,10 11 0,-10-11 0,16 7 1,-2-1-2,2 3 1,5 4 0,2 6 0,6 3-1,3 6 1,3 7 0,2 7 1,3 2-1,1 4 0,0-2 0,-2-1 0,-5-5 0,-4-5-1,-3-7-3,-7-12-2,-3 1-12,-5-13-21,-12-4 0,12-18 0,-8-5-1</inkml:trace>
  <inkml:trace contextRef="#ctx0" brushRef="#br0" timeOffset="103960.395">8060 15539 12,'0'0'18,"0"0"2,0 0 1,0 0-9,0 0-1,0 0-3,0 0 0,0 0 0,0 0 0,0 0-1,0 0 0,0 0-2,0 0 0,0 0 0,0 0-1,0 0 0,0 0-1,0 0 1,7 10-1,-7-10 0,0 0 0,0 0 0,0 0-1,0 0 1,0 0 0,0 0 0,0 0 0,0 0 0,0 0-1,-2 12 1,2-12-1,9 13 1,-2 0 0,2 4-1,5 3 1,1 6 0,5 3 0,1 4-1,5 3 1,0-2-1,2-1 0,-1-1-1,0-2 1,-1-3-2,-3-3 1,-3-6-1,-4-3 0,-3-3 0,-4-3 0,-9-9 0,14 12 0,-14-12 0,0 0-1,0 0 2,0 0-1,0 0 1,9 2 0,-9-2 0,0 0 0,0 0-1,0 0 1,0 0 0,0 0 0,0 0-1,9-9 0,-9 9-1,0 0 1,0 0-1,-5 19-1,1-5 1,-1 6-1,-1 4 2,-3 8-2,0 4 2,-3 5 0,0 2 1,2 0 0,-1-2-1,1-1 1,1-5 0,4-5 0,0-6-1,2-5 0,1-6 1,2-13-2,-1 13 0,1-13-2,0 0-3,0 0-7,3-13-25,-3 13-2,-5-16 2,0 4-2</inkml:trace>
  <inkml:trace contextRef="#ctx0" brushRef="#br0" timeOffset="104337.4326">7814 16563 54,'0'0'29,"-10"7"3,10-7 0,9 1-20,-9-1-4,13-6 2,-13 6-1,21-6-1,-6 1 0,8 4-1,1-3-2,6 1 0,4-3-2,2 3 0,0-3-1,-1 0-1,-3 2-1,-6-2-2,-3 1-3,-8-6-6,-4 3-27,-10-2 0,-2-3 0,-6-2-1</inkml:trace>
  <inkml:trace contextRef="#ctx0" brushRef="#br0" timeOffset="104736.4725">7574 15770 67,'1'15'34,"0"-2"-1,-2 1 1,-2 1-18,3 11-6,-5-3-3,3 8-3,-2-2-2,1-1-3,0 1-3,-1-10-5,6 0-13,1-6-14,-3-13 1,12 5 1,-3-13 1</inkml:trace>
  <inkml:trace contextRef="#ctx0" brushRef="#br0" timeOffset="104992.4981">7910 15783 83,'5'10'35,"4"3"0,-1 0 1,1-1-22,7 9-7,-1-2-2,2 5-1,-1-2-2,1 1-2,2 2-4,-5-9-6,4 4-13,-4-5-15,-2-3 1,-2-2-1,-10-10 1</inkml:trace>
  <inkml:trace contextRef="#ctx0" brushRef="#br0" timeOffset="105241.5231">7937 16243 57,'0'0'35,"-8"13"0,8-13 1,0 0-14,15 11-11,-4-10-3,6 4-2,2-4-3,4-1-3,6-1-5,-3-8-6,6 1-19,-1-4-6,0-4-1,0-2 0</inkml:trace>
  <inkml:trace contextRef="#ctx0" brushRef="#br0" timeOffset="105585.5575">8401 15996 60,'17'14'32,"-17"-14"1,9 13 1,1-5-16,-10-8-6,15 5-2,-5-6-2,5 6-1,1-9-2,5 2 0,2-3-3,2 2 0,0-3-4,1-1 1,1 2-7,-4-7-9,1 5-20,3-2 0,-3-1 1,1-3-2</inkml:trace>
  <inkml:trace contextRef="#ctx0" brushRef="#br0" timeOffset="105916.5906">9070 15905 55,'0'0'31,"0"0"0,0 0 2,-10-7-15,10 7-7,-17-5-2,8 9 0,-6-1-1,4 7-1,-3 1-1,3 6-2,0 1-1,5 3-1,2 1 0,5 1-1,4-3 0,4 1-1,4-5 1,4-3-1,2-2 0,2-7-3,5-3-1,-2-10-6,6 0-21,-2-6-7,0-5 2,0-4-2</inkml:trace>
  <inkml:trace contextRef="#ctx0" brushRef="#br0" timeOffset="106247.6237">9089 15468 75,'0'0'34,"0"0"-1,0 0 3,11 18-20,-12-6-8,5 9-1,-6 3-1,3 9-1,-2-2-1,3 4 0,-2-3-2,1-1-1,1-7-2,-1-8-3,3 0-4,-4-16-18,0 0-12,12-4 2,-3-9-2,4-4 1</inkml:trace>
  <inkml:trace contextRef="#ctx0" brushRef="#br0" timeOffset="106473.6462">9293 15426 91,'-1'14'35,"-2"-2"0,2 5-2,4 5-24,-4 0-4,3 6 0,-2-1-2,2 1-2,0-1-1,0-7-3,3 0-4,-5-20-8,0 0-21,12 7 1,-5-20-1,1-4 0</inkml:trace>
  <inkml:trace contextRef="#ctx0" brushRef="#br0" timeOffset="106841.6831">9309 15126 77,'-21'-17'33,"3"13"0,-1 2 1,2 5-24,6 10-5,1 2-1,4 3 0,1 3 0,8 3-1,3-4-1,6-1 0,4-4 0,5-4-1,4-6 1,3-4-1,-1-6 0,1-3 0,0-2 1,-3-2 0,-5-3 0,-3 1 0,-6-4 0,-7 2-1,-6-2 1,-2 3-1,-7 1-1,-3 1-2,-1 6-2,-5 0-3,6 12-7,-4 3-24,6 5 2,2 2 0,4 3-1</inkml:trace>
  <inkml:trace contextRef="#ctx0" brushRef="#br0" timeOffset="107254.7244">9370 15991 64,'0'0'36,"0"0"-1,0 0 3,0 0-19,14 5-6,-3-7-1,8 3-4,1-2-3,4 1-1,1-1-2,1-1-1,1-1-3,-3-3-3,1 4-6,-7-7-18,3 1-9,1-3 0,-1-2-1,0 0 2</inkml:trace>
  <inkml:trace contextRef="#ctx0" brushRef="#br0" timeOffset="107488.7477">9811 15805 80,'0'0'35,"5"15"1,-4-3 1,1-1-21,5 10-7,-4 3-3,6 6-1,-1 3-1,4 3-1,-1-4-2,3-3-2,0-4-2,-3-6-3,4-1-6,-5-14-20,2-3-7,2-6 2,0-9 0</inkml:trace>
  <inkml:trace contextRef="#ctx0" brushRef="#br0" timeOffset="107729.7719">10090 15775 89,'0'0'35,"-5"-12"0,5 12 2,1 16-26,-2-1-4,4 10-2,-2 3-1,4 11 0,0 0-2,2 4-1,0-2 0,-2-3-4,2-6-1,-3-7-4,3-1-9,-5-10-22,-2-14 2,0 0-1,0 0 0</inkml:trace>
  <inkml:trace contextRef="#ctx0" brushRef="#br0" timeOffset="107916.7906">9918 15958 97,'0'0'37,"-10"5"2,10-5-3,16 2-23,-3-4-9,4 0-3,3 1-4,-2-3-25,5-2-10,4-1 1,-2-5-2,3-3 1</inkml:trace>
  <inkml:trace contextRef="#ctx0" brushRef="#br0" timeOffset="109652.9641">4413 15099 21,'0'0'14,"0"0"1,0 0 1,0 0 0,0 0-1,0 0-3,0 0-1,9 8-3,-9-8 0,10 15-1,-2-2-1,0-1-1,4 3-1,0 1-2,1 4 1,0 0-1,1 2-1,-2 1 0,1 3 0,-3 0 1,-2 1-2,-2-1 0,-4 2 0,-3 0 0,-2 0 0,-5-2 0,-1 1 0,-5-1 0,-1-2 1,-4 1-1,1-3 1,-3-3-1,0 0 1,-3-2 0,3-2 0,1-1 0,0-2 0,3-2 0,2-2 0,3 2 0,3-6 0,9-4-1,-11 8 1,11-8-1,0 0 0,0 0 0,0 0 0,0 0 0,0 0 0,0 0-1,0 0 0,0 0-1,0 0-4,0 0-6,0 0-16,0 0-2,0 0 0,-1-17 0</inkml:trace>
  <inkml:trace contextRef="#ctx0" brushRef="#br0" timeOffset="110104.0093">4329 15552 45,'0'0'26,"0"10"2,0-10-1,0 0-12,0 0-7,0 0-2,-1 15-1,0-4-1,2 2-1,-1 2 1,1 2 0,-2-1-1,1 0 0,1-2-1,0 0 0,0-4 0,1 1 0,-2-11 0,6 14 1,-6-14 1,16 10-1,-6-11 1,3 0 0,2-4-1,2 1-1,2-4 0,-2 1-1,2-2-1,-3 5-2,0 0-2,-3 0-5,0 5-11,-1 0-15,-12-1 1,13 6-1,-13-6 2</inkml:trace>
  <inkml:trace contextRef="#ctx0" brushRef="#br0" timeOffset="112887.2876">3776 16301 16,'13'-7'18,"-13"7"2,0 0-2,4-12-4,-4 12-2,0 0-1,0 0 2,0 0-1,0 0 0,0 0-2,0 0-2,0 0-1,0 0-2,0 0-2,0 0 0,0 0-1,0 0-1,-5 16 1,5-16-1,-5 21 0,2-7 0,-1 2 0,1 1 0,-1 3 0,0 1 0,2 3 1,-1 0-1,1 3 1,-1 0 0,1 2 0,-1 4-1,2 2-1,-1-1 2,2 1-3,0 0 2,2 2-2,0-2 2,1 2-2,1-3 1,2 1 1,-2 0 0,2-1-1,0 1 1,0-1 0,1 0-1,0 1 1,2-1-1,0-2 1,1 0-1,2-1 1,2 2-1,1-1 2,0-1-2,4 1 2,-1-2-2,3 3 2,2-2-1,2 2-2,1-2 1,3 3-2,2 2 2,0-4-2,2-2 2,3 1-3,0-1 3,2-3 0,1-2 1,1 0-1,1-4 0,4 2 0,2-2 1,0-1-1,1-2 0,0 2 1,2-4-1,0-1 0,0-1 0,-2 0 0,1-1 0,0 0 0,0-4 1,4-1 4,-2 0 0,2-1 2,2-1-2,0 0-5,-1 1 5,2-1 1,-2 4-1,-2 0-5,0 0 0,1 2-6,-2-2 6,2-1 8,-2-3-8,3 1 0,-2-3-6,2 0 6,-1-2 1,3-3 4,-2 0-5,4 1 0,0-1 0,0-4 0,3 0 0,-1-1 0,1-1 0,0 1 0,0-3 0,2-1 0,0-2 0,2 3 0,-2-5 0,2 1-2,-1 0-3,1-2-2,0 0 2,-2 1-2,-1-4 2,-1 2-1,1-2 6,-2 1 0,0-3 0,-1 1-1,-1-2 1,-3 3 0,0-2 0,-3 1-1,-1 1 1,-4 0 0,-3-1 0,-2 2 0,-2-4 0,-3 0 3,-3-2-3,0 2 3,-3-4-3,-1 3 3,-2-3-3,0 1 3,-1 1-3,0 2-1,1 2 1,-2-1 0,1 2 0,-3-1 0,1 2-1,-1 3 0,-1-2 1,1-2-2,-1 1 2,0 0-1,-1-1 1,0 0-2,0-2 2,-2 0 0,-1 1 0,-2 0 0,1-1 0,-1 0 0,0-1 0,0-1 0,1-1 0,0-2 0,1-1 0,-1 2 0,0-1 0,-3 3 0,0 0 0,-1 2 0,-1 2 1,-1 1-1,-2 1 0,1 0 1,-1-1-1,1 1 0,-2-1 1,1 1-1,1 1 1,-1-1 0,1-4 0,-1 1 1,0 0-1,0 1 1,0 0-1,1 0 1,-3-2-2,2 1 0,-1 4 0,1-1 0,-2-1 0,2 1-1,-1-2 1,0 1 0,0 0 0,0 0 0,-1-1 0,0 2-1,-2 0 1,1-1 0,-1 3 0,-1 2 0,-1 0 0,-4 12 0,5-18 0,-5 18 0,4-12 0,-4 12 0,0 0 0,3-12 0,-3 12 0,0 0 0,2-11 0,-2 11 0,0 0 0,0 0-1,0-10 1,0 10 0,0 0 0,0 0 0,0 0-1,0 0 1,0 0 0,0 0-1,0 0 1,-10-8 0,10 8-1,-11-1 1,2 1 0,0 1 0,-5 2-1,-2 3 1,-1 2 0,-5 3 0,-2 3 0,-2 2 0,-2 2 0,-2 1 0,2 1 0,1-1 0,2 0 0,2-3 0,5-3-1,4-3 1,5 0 0,9-10 0,-8 10 0,8-10 0,9 3-1,0-6 1,5 0 0,3-4 0,4-2 0,3-2 0,0-3 0,3-3-1,-2 1 1,0 0 0,-1-1 0,-4 2 0,-2 2 0,-4 3 0,0 2 0,-4 1 0,-1 2 0,-9 5 0,13-7 0,-13 7 0,10-2 0,-10 2 1,0 0-1,0 0 0,10-1 0,-10 1 0,0 0 1,10 4-1,-10-4 0,13 10 0,-5-3 1,3 3-1,2 2 0,1 1 1,2 2-1,1 1 0,1 0 1,-1 0-1,0-2 0,0-3 1,-4-1-1,0-5 0,-2-2-2,-11-3-4,18-5-12,-9-5-21,-2-8 2,-1-6-2,1-8 0</inkml:trace>
  <inkml:trace contextRef="#ctx0" brushRef="#br0" timeOffset="114104.4093">8949 15459 40,'0'0'26,"-11"3"1,11-3-4,0 0-9,-4 10-2,4-10-2,-11 13-1,11-13-2,-16 15 1,7-7-3,-6-3 0,0 1-2,-3-5 0,-1-2-1,-1-4 0,0-2-1,-2-4 1,3-5-1,0-2 1,3-3-1,0-5 1,2-1-1,0-3 1,2 0-1,3-3 0,1 0 1,1-1-1,4 2 0,2-1 0,4 1 0,2 2-1,4 2 1,2 2 0,4 3 0,2 2 0,4 2 0,2 3 0,3 3 0,1 3 0,1 2-1,-2-1 1,-1 3 0,0 2-1,-5 0 1,-4 1-1,-5 0 0,-2 2 1,-9 1-2,11-2 1,-11 2-2,0 0 0,0 0-1,0 0 0,-9-15 0,9 15-1,-16-17 0,5 7 1,-5-2 1,-1 1 0,-4-1 1,0 1 1,0 2 0,-1 2 1,2 2 0,3 2 1,4 1-1,2 0 1,11 2 0,-11 0 0,11 0 1,0 0-1,17 7 1,-3-3-1,7 2 0,1 2 0,4 1 0,4 2-2,-2 2 1,0 2-1,-4 0 1,-2 1-1,-4-1 0,-3 2 1,-4-3-1,-2-1 1,-2-3-1,-2 1 1,-1-1 0,-3 1-1,-2 0 1,-3 3-1,-2 2-2,-3 3-3,-6 1-26,1-2-6,0-2 0,2-8-1</inkml:trace>
  <inkml:trace contextRef="#ctx0" brushRef="#br0" timeOffset="121288.1276">11315 15905 18,'-9'-3'16,"9"3"0,-15 1 2,15-1 2,-12 4-1,12-4-2,0 0-1,-13 2-2,13-2-2,0 0 0,0 0-3,0 0-2,19 10-1,-7-8 0,10 0-1,4-1 0,12 0 0,8-2-2,10 0 1,8-1-2,7 0 0,4 0 0,4 0 0,1-2-1,-3 2 0,-6 0-1,-7 0 1,-8 1 0,-8 0-1,-9 0 0,-10 0 0,-9 1-1,-7-4-2,-13 4-2,0 0-2,-3-13-4,-11 0-8,3 2-16,-5-3-1,1-1 0,-1-3 0</inkml:trace>
  <inkml:trace contextRef="#ctx0" brushRef="#br0" timeOffset="121589.1577">12102 15699 56,'-16'-4'31,"16"4"0,0 0-4,-9 8-8,9-8-3,15 11-4,3 1-2,1-4-3,8 6-1,2 0-2,6 2-1,1 3-1,1 1-1,0-1 0,-3 1 0,-4-1-1,-7-1 1,-6 0-1,-6 2 1,-11 0-1,-6 2 0,-12 1 1,-8 3-3,-8 1 1,-4-1-3,2 0-1,-3-7-9,9-3-23,4-5 1,13-8-1,13-3 1</inkml:trace>
  <inkml:trace contextRef="#ctx0" brushRef="#br0" timeOffset="122326.2314">13673 15296 13,'0'0'18,"0"0"2,-11-2-5,11 2-1,0 0 2,0 0-1,0 0 0,-10-4 0,10 4-2,0 0-2,0 0 0,0 0-4,0 0 0,0 0-2,0 0 1,11 5-1,3-4-1,4-1 0,10 1 0,9-1 0,11 0 0,9-1-1,10 1 0,9 0-1,7 1 0,4-1 0,0 1-1,-1 1 0,-3 1 0,-8-1-1,-7 2 0,-11-1 1,-11 0-1,-11 0 0,-10-2-2,-9 2-1,-16-3-2,0 0-4,0 0-6,-14-3-20,-6 5-3,-5-4 2,-4 4-1</inkml:trace>
  <inkml:trace contextRef="#ctx0" brushRef="#br0" timeOffset="123243.3231">13553 15340 57,'0'0'31,"0"0"0,0 0-5,7-10-11,-7 10-4,0 0-2,0 0-2,2 17-3,-3 0-1,-3 4 0,0 7 0,-3 7 0,-2 10 0,-5 5 0,-2 9-1,-4 3 1,-1 2 0,-5 0-1,0 1 0,-2-4-1,2-5-1,-1-3 1,3-7-1,1-2 0,0-4 0,1-2 0,1-3 0,3-5 0,1-1 1,4-4-1,1-3 1,3-7-1,3-2 1,6-13-1,-6 14 0,6-14 1,0 0-1,0 0 1,0 0 0,0 0 0,0 0-1,0 0 1,0 0 0,0 0 0,0 0 0,0 0 0,0 0-1,0 0 1,0 0 0,0 0-1,0 0 1,0 0 0,0 0-1,0 0 0,0 0 0,0 0 0,11 13 0,-11-13 1,20 15-1,-5-1 0,7 2 0,5 7 0,7 1 0,4 4 1,6 5-1,2 3 0,4 5 0,2 2 0,-1 1-1,0 2 1,-3 1-1,-3-2 1,-5 1-1,-5-7 1,-5-5-1,-5-7-1,-9-6-1,-2-3-5,-14-18-19,0 0-13,7-26 2,-7 1-2,1-10 1</inkml:trace>
  <inkml:trace contextRef="#ctx0" brushRef="#br0" timeOffset="124130.4117">14684 15416 29,'-5'-21'29,"5"21"3,-3-13 0,3 13-9,0 0-4,-2-10-3,2 10-4,0 0-3,4 15-3,-1-2-1,6 9-1,2 6-1,5 11 1,6 7-2,3 14 1,6 1-1,4 5 1,3-1-1,3 0-1,0-3 0,0-5-2,0-6 2,-2-7-1,-3-6 1,-3-3-2,-5-7 1,-4-3-1,-4-6 2,-5-5 0,-4-3-1,-11-11 0,13 10 1,-13-10-1,0 0 1,0 0 0,0 0 0,0 0 0,0 0-1,0 0 1,0 0 0,0 0-1,0 0 0,0 0 0,0 0 0,0 0 0,0 0 0,-7 12 0,1-2 0,-4 9 0,-3 7-1,-6 9 1,-4 9 0,-5 9 1,-1 7-1,-2 5 0,1 0 0,1 0 0,4-4 0,3-5 0,5-8 0,5-6-1,3-13 1,5-4 0,1-9-1,2-6-1,1-10-3,0 0-5,0 0-24,-4-15-6,-4 4 0,-4-6 0</inkml:trace>
  <inkml:trace contextRef="#ctx0" brushRef="#br0" timeOffset="124634.4621">13897 17057 26,'-8'6'28,"8"-6"3,0 0-6,-10 5-3,10-5-4,0 0-3,0 0-1,0 0-3,0 0-2,10 6-1,3-4-1,4-4-1,11 2 0,7-3-2,12 3 0,10-1-1,9 1-1,8 1-1,5 3 1,4-1-2,-2 3 1,1 1-1,-6 0 0,-10-1-1,-9-2-1,-10 1-2,-11-7-2,-7 2-24,-15-9-10,-11-6 0,-13-8-1,-6-6 2</inkml:trace>
  <inkml:trace contextRef="#ctx0" brushRef="#br0" timeOffset="125079.5067">13768 15715 48,'0'0'29,"0"0"4,-13 8-1,13-8-9,-9 35-9,-2-4-5,2 9-1,-5 9 0,1 8-3,-4 1 1,3 3-4,-1-7 0,2-2-2,2-9-2,2-8-2,6-8-3,0-15-12,3-12-18,13 2 1,2-16-1,7-6 2</inkml:trace>
  <inkml:trace contextRef="#ctx0" brushRef="#br0" timeOffset="125371.5359">14321 15675 78,'13'2'35,"-13"-2"-1,0 0 2,7 17-21,-9-3-7,4 12-2,0 4-1,3 7 0,1 5-1,3 9-2,2-1-1,2-1-4,1-2-2,-1-10-5,3 3-10,-4-5-19,-2-4 2,-1-2-2,-3-1 3</inkml:trace>
  <inkml:trace contextRef="#ctx0" brushRef="#br0" timeOffset="125709.5697">14244 16708 40,'0'0'32,"-8"16"3,8-16-1,2 15-11,-2-15-6,12 7-5,-3-8 0,9 9-4,0-9-1,10 2-4,0-1 1,4-1 0,1-1-5,0-5 0,4 5-6,-5-11-10,2 5-21,-1-2 0,1-3 0,1-2-2</inkml:trace>
  <inkml:trace contextRef="#ctx0" brushRef="#br0" timeOffset="126468.6456">15192 16279 25,'0'0'26,"0"0"1,11 3 3,-11-3-12,0 0-5,11-4-2,-11 4-1,0 0 0,0 0-2,11-6 0,-11 6-1,9-2-1,-9 2-1,13-3 0,-5 0 0,6 2-1,1-4 0,5 3-1,2-3 0,8 1 0,2-1-1,4 0 0,1-1 0,2 1-1,0 1 0,-1-2-1,-2 2 1,-5 1-1,-4-1 0,-7 2 0,-2 1-1,-7-1-1,-1 2-1,-10 0-4,0 0-6,7-11-20,-7 11-7,7-15 2,-1 4-1</inkml:trace>
  <inkml:trace contextRef="#ctx0" brushRef="#br0" timeOffset="127025.7013">16558 15992 31,'0'0'25,"3"-11"1,-3 11 2,0 0-10,-16-9-9,16 9-1,-12-9 0,12 9-1,-13-7-1,13 7 0,-10-6-2,10 6 0,-11-4-1,11 4-1,-15-3 0,5 3 0,0-1-1,0 2 1,-4 1-1,1 2 1,-3 0 0,1 4 1,-1 1-1,1 2 0,0 2 1,1 6-1,1-1 1,5 5-2,0-1 1,4 3-1,2 0 2,6 2-1,2-2 0,4 0 0,6-3 0,5-1 0,7-3 0,3-2 0,4-4-1,3-3 0,3-3 0,-1-4-1,0-1 1,-4-3-2,-5 0 0,-4-4-2,-5 2-6,-11-3-25,-2-2-6,-6-4 2,-2-3-2</inkml:trace>
  <inkml:trace contextRef="#ctx0" brushRef="#br0" timeOffset="127822.781">16348 15406 48,'0'0'30,"0"0"0,0 0 1,0 0-15,0 0-6,0 0-1,0 0-3,0 0-1,0 0-1,7 21 0,-7-8-1,3 8 1,-2 2 0,4 7 1,-2-2-1,3 5 0,-1-3 0,2 2-1,-2-5-1,0-5 0,-1-3-1,1-5 0,-2-3 0,-3-11-2,4 11 0,-4-11-3,0 0-4,0 0-23,-1-11-6,0-2 0,0-6-1</inkml:trace>
  <inkml:trace contextRef="#ctx0" brushRef="#br0" timeOffset="128763.8751">16112 14807 21,'0'0'22,"0"0"3,5-12-3,-5 12-5,0 0 0,0 0-2,0 0-1,-1-10-3,1 10-1,0 0-2,0 0-2,0 0-3,0 0 0,-11-1-1,11 1-1,-14 8 1,5 0 0,-2 2 1,2 7-1,-2 0 1,2 7 0,1-1-1,3 4 0,1 0 0,4 1 0,3-3-1,3 1 1,3-3 0,6-2-1,1-3 1,5-2-1,0-4 1,4-3-1,0-2-1,-1-3 1,0-3-1,-4-2 1,-1-4-1,-2-3 1,-3-1-1,-3-3 0,-2-3 1,-2-3-1,-2-2 0,-3-2 0,-1-1 0,-3 0 0,-3-3 0,-3 1-1,-6 2 1,-2 1 0,-5 2 0,-3 1 0,-4 3 0,-2 2 1,-2 3-1,0 4 1,0 5-1,4 1-1,5 3-1,1-1-2,10 8-2,-1-6-5,13-3-19,0 0-8,13 8 2,2-12-1</inkml:trace>
  <inkml:trace contextRef="#ctx0" brushRef="#br0" timeOffset="129121.9108">16392 14653 61,'0'0'32,"0"0"0,0 10 2,0-10-12,9-2-10,3 3-2,0-3-3,5 2-2,2-2-1,2 0-1,0 0-1,1 1-2,0-1-1,-1-1-1,-4 1-1,-2-3-3,-1 4-3,-5-6-10,-9 7-16,13-10 0,-13 10 1,4-18 1</inkml:trace>
  <inkml:trace contextRef="#ctx0" brushRef="#br0" timeOffset="129469.9457">16360 14463 22,'0'0'25,"-18"3"1,18-3 2,-10 9-7,10-9-5,-7 18-1,3-8-2,4 10-2,-3-1-2,5 7-2,-3-2-2,3 3 0,-1-1-2,3-1-2,0-2 1,1-2-1,2 1 0,0-4-1,2 0-1,3-4-3,5 0-3,-2-6-9,5-4-18,4-1 0,-2-10 0,6-1 1</inkml:trace>
  <inkml:trace contextRef="#ctx0" brushRef="#br0" timeOffset="129771.9759">16669 14537 62,'16'8'32,"-5"-3"1,6 3 0,3 5-16,-3 0-6,5 7-3,-7 0-2,2 4-2,-6 1-1,-2 3-1,-7-1-1,-4-1-2,-2-1-1,-6-5-6,0-3-25,-3 1-1,-2-8 0,2-3-1</inkml:trace>
  <inkml:trace contextRef="#ctx0" brushRef="#br0" timeOffset="132582.2569">16585 16701 10,'2'-12'16,"-2"12"2,3-12-1,-3 12 1,0 0 0,3-15-1,-3 15-2,0 0-1,0 0-1,0 0-2,0 0-1,0 0-2,0 0-1,4 17-1,-2-2-2,-1 1 0,3 5-1,-2 1 1,2 6-3,1-1 2,1 2-3,-1-3 1,1-2-1,-1-1-1,-1-2-2,0 0 0,-2-7-3,2 5-3,-4-19-6,0 22-14,-1-9-7,-3-2 0,0-1 2</inkml:trace>
  <inkml:trace contextRef="#ctx0" brushRef="#br0" timeOffset="132921.2908">16490 17187 31,'0'0'31,"0"0"2,0 0 0,9-9-8,-9 9-8,0 0-6,11 9-1,-11-9-2,9 21-1,-4-5-2,1 5-1,-1 3-2,3 1 1,-1 1-2,-1 0 1,0-3-2,-1-3 0,-1-1-3,-2-8 0,3 2-5,-5-13-5,7 11-12,-7-11-13,10-6 2,-10 6-1,12-22 3</inkml:trace>
  <inkml:trace contextRef="#ctx0" brushRef="#br0" timeOffset="133186.3173">16727 17160 57,'0'0'34,"0"0"0,0 0 1,13 26-18,-12-14-7,5 10-2,-4 0-2,2 7 0,-1-1-2,2 4 0,-2-4-3,1-2 1,0-1-4,-2-6 1,2-3-3,-4-6-4,5 2-5,-5-12-16,0 0-6,0 0-1,-11-8 0,11 8 2</inkml:trace>
  <inkml:trace contextRef="#ctx0" brushRef="#br0" timeOffset="133418.3405">16586 17321 58,'-14'8'35,"14"-8"-2,0 0 3,0 0-17,12-1-10,-1-2-1,6 4-3,0-5 0,3 4-2,0-1-3,-2-2-4,6 2-14,-4-4-19,-4-3 1,-1-3-2,-2-4 1</inkml:trace>
  <inkml:trace contextRef="#ctx0" brushRef="#br0" timeOffset="134372.4359">16860 16132 34,'0'0'28,"0"0"3,0 0-8,0 0-4,0 0-3,0 0-3,0 0-1,0 0-2,0 0-3,0 0 0,0 0-2,0 0-1,17-1 0,-2-1-1,3-2 0,6 1-1,5-1 0,6-1 0,1 0-1,0 2 0,0 1 0,-3-2-1,-6 2 1,-4 1-1,-5-1 0,-6 1 0,-3 1 0,-9 0 0,0 0 1,9 0-1,-9 0 0,0 0-2,0 0-2,0 0-7,0 0-26,0 0-1,11-14 0,-3 5 0</inkml:trace>
  <inkml:trace contextRef="#ctx0" brushRef="#br0" timeOffset="138783.877">17707 15991 44,'9'-13'25,"-9"13"-3,8-12-3,-8 12-2,0 0-5,3-12-1,-3 12-3,0 0-1,-6-10-1,6 10-1,0 0-2,0 0 0,-10-7 0,10 7-1,-9 0 0,9 0-1,-15 8 0,6-1 1,-2 4 0,-2 1-1,0 7 1,1 3-1,0 0 1,3 4-1,3-1 1,3 0-1,3-1 1,6 0 0,1-5 0,7 1 0,1-3-1,3 2 1,1-4 0,3-1-1,0-2 0,1-4-1,-2-2 1,-2-3-2,0-2-1,-3-4-1,1 2-3,-7-11-12,0 3-19,2-1 0,-2-4-1,1 0 2</inkml:trace>
  <inkml:trace contextRef="#ctx0" brushRef="#br0" timeOffset="139324.931">18082 15959 17,'0'0'23,"3"-13"3,-3 13-7,0 0-2,0-11-1,0 11 0,0 0-3,0 0-1,-2 12-1,4 2-4,-3 4 0,4 8-3,-3-1 2,4 10-2,-2-1 0,2 3-2,-1 0 1,0-1-2,-1-5 0,-1-3-1,1-3 0,-1-4-2,0-4-1,-1-17-3,2 20-4,-2-20-13,0 0-12,-2-14 0,3-1-1,3-4 3</inkml:trace>
  <inkml:trace contextRef="#ctx0" brushRef="#br0" timeOffset="139633.962">18221 15922 74,'0'0'33,"0"0"-1,0 0-3,0 0-16,11 8-4,-11-8-2,11 24-1,-6-4 0,4 8-3,-2 1 1,3 6-3,-2 0 1,-1 2-2,-1-4 1,0-1-2,-1-5 0,-2-6-1,1 0-1,-2-7-1,1 1-3,-3-15-4,0 15-7,0-15-11,0 0-6,-11-4-1,4-8 3</inkml:trace>
  <inkml:trace contextRef="#ctx0" brushRef="#br0" timeOffset="139883.987">18097 16183 58,'-11'7'34,"11"-7"0,0 0 0,0 0-16,13-7-8,-4 0-3,7 2-1,0-3-2,3 1-2,1 0-2,0 0-2,0 4-3,-4-7-9,2 3-23,-1 5 2,-4-3-1,1 4 1</inkml:trace>
  <inkml:trace contextRef="#ctx0" brushRef="#br0" timeOffset="140521.0507">18426 16270 51,'-6'11'30,"6"-11"3,0 0-1,10 13-18,-10-13-4,16 5-2,-16-5 0,21 6-2,-10-4-1,1 3-1,-2-2-2,1 4 0,-2 1-1,0 4 0,-3 0-1,-1 3 1,-1 1-1,-1 4 1,-1 1-1,-2 2 0,-2 1 1,-2-1-1,-3 2 1,0-2-1,-4-1 1,-3 0 0,0-3-1,-3-3 1,2-2-1,-1-2 0,2-4 0,4-3 1,0-3-1,10-2 0,-12-2 1,12 2-1,-1-17 1,2 6-1,3-2 0,1-1 1,1 0-1,0 1 0,1 1 0,-7 12 0,13-12 0,-13 12 0,15 0 1,-15 0-1,17 11 0,-5-3 0,2 4 0,2 0 0,3 1 0,1-2 1,0 1-1,3-3-1,-1-1-1,0-3-2,1 2-8,-4-6-25,0-4 1,-2-3-1,-2-6 0</inkml:trace>
  <inkml:trace contextRef="#ctx0" brushRef="#br0" timeOffset="141520.1506">18693 16089 18,'0'0'23,"0"0"2,-9-4-2,9 4-7,0 0-3,-10-1-1,10 1 0,0 0-1,0 0-2,0 0 1,0 0-3,13-1 0,-2-4-1,9 5 1,0-6-2,9 5 0,-1-6-1,6 5 0,0-3-2,3 3 1,-4-2-2,-3 3 0,-1-1 0,-5 1-1,-4 1 0,-3-2 1,-5 4-1,-4-2-1,-8 0-1,10 1-1,-10-1-5,0 0-12,0 0-17,11 3 1,-11-3-1,10-4 1</inkml:trace>
  <inkml:trace contextRef="#ctx0" brushRef="#br0" timeOffset="143255.324">19642 16057 16,'0'0'12,"0"0"0,9-14-1,-9 14 0,7-12 0,-7 12-1,8-16-2,-8 16 0,7-14 1,-7 14 0,3-12 1,-3 12 0,2-11 0,-2 11-1,0 0-1,-1-12-1,1 12-3,-6-10-1,6 10-2,-13-12 1,3 7-1,0 2 0,-5-1 1,0 3 1,-2 1-1,-2 6 1,-1 0 0,0 4 1,1 2-1,3 5-1,0 2 0,4 4-1,3 1 1,8 3-2,2-3 2,9 2-2,5-3 2,5-2-1,7-6 0,4-3 0,3-4-2,2-7 0,1-2-3,-6-7-5,4 0-18,-7-5-9,-6-3 0,-3-5 0,-7-5 2</inkml:trace>
  <inkml:trace contextRef="#ctx0" brushRef="#br0" timeOffset="143714.37">19474 15389 68,'0'0'30,"-7"11"2,7-11-1,-5 10-15,7 7-8,-2-1-2,1 9 0,-1 1-1,2 8-1,-2-1-1,2 1 0,0-1-2,-1-5 0,1-4-2,-1-5-2,2-3-4,-3-16-6,3 13-22,-3-13 1,0 0-1,15-16 0</inkml:trace>
  <inkml:trace contextRef="#ctx0" brushRef="#br0" timeOffset="144000.3985">19601 15364 60,'-15'2'32,"12"10"-1,-2-1 1,4 6-9,2 6-12,-2 2-4,4 7 0,-1 1-2,2 2 0,0-5-2,2 1 0,-2-7-2,0-4-2,0-4-1,-4-16-2,7 19-3,-7-19-9,0 0-20,0-13 2,-2-1-1,3-1 1</inkml:trace>
  <inkml:trace contextRef="#ctx0" brushRef="#br0" timeOffset="144473.4459">19483 14896 62,'-10'-5'31,"-3"0"0,13 5 1,-16 13-14,5 0-7,4 12-3,-1 0-3,2 10 1,1 1-2,3 5-1,3-2 0,5-2-1,3-7 0,4-5-1,4-8 1,3-5 0,3-10 0,1-5 0,0-6-1,1-5 1,-2-7-1,-3 0 0,-4-6 0,-4-2-1,-7-2 1,-4 0-1,-6 0 1,-5 5-1,-5 3-1,-5 4 0,-2 6-2,-1 5-1,4 9-2,-3 1-5,10 12-6,0 1-14,7 4-5,9 3 1,4 3 1</inkml:trace>
  <inkml:trace contextRef="#ctx0" brushRef="#br0" timeOffset="144970.4956">20010 16055 52,'0'0'30,"0"0"1,0 0-2,0 0-11,0 0-3,11 8-1,-2-13-3,8 6-1,0-5-3,5 4 0,-1-4-2,3 3-2,-3-2-1,-2-1-2,-4 2 0,-4-1-2,-1 3-2,-10 0-5,11-3-16,-11 3-12,9-6 1,-9 6-2,11-15 3</inkml:trace>
  <inkml:trace contextRef="#ctx0" brushRef="#br0" timeOffset="145249.5234">20414 15856 78,'0'0'35,"0"0"-1,9 18 3,-9-18-20,5 30-8,-2-8-2,4 12-1,-2 1 0,3 6-4,-1 1 1,-1-1-3,0-1 0,-1-5-2,1-5-1,-4-9-3,2-1-5,-4-20-14,0 0-13,0 0 1,8-7-1,-1-9 3</inkml:trace>
  <inkml:trace contextRef="#ctx0" brushRef="#br0" timeOffset="145519.5504">20637 15820 95,'1'-10'34,"-1"10"1,-1 10 2,-1 1-27,4 12-3,-2 1-2,4 13-1,-3 1 0,2 8-2,0-2 0,1 0-2,0-2-1,-1-5-2,1-5 0,-3-8-4,4-1-5,-6-11-15,1-12-11,-2 10 1,2-10 0,-8-10 2</inkml:trace>
  <inkml:trace contextRef="#ctx0" brushRef="#br0" timeOffset="145713.5699">20492 16065 97,'0'0'35,"-3"13"0,3-13 3,18 11-31,-5-11-2,7 1-2,1-2-2,1-5-4,5 0-28,-2-1-4,-2-6-1,-2-3-1</inkml:trace>
  <inkml:trace contextRef="#ctx0" brushRef="#br0" timeOffset="153438.3423">21430 16133 23,'0'0'20,"0"0"0,-9 13 3,9-13-3,0 0-1,-3 10-3,3-10-3,15 10-1,-1-8-1,11 6-1,3-4-2,13 4 0,6-5-2,12 2 0,7-1-2,8 0-1,4 0 0,5 0-1,-2 1 0,0 0-2,-2 1 1,-3-1-1,-7 0 0,-5 1 0,-7-3 0,-10 1 0,-6-2-1,-7 1 1,-9-1 0,-7-2-1,-6 1 1,-12-1-1,0 0 1,0 0-1,0 0 1,0 0 0,0 0 0,0 0-1,0 0 1,0 0 0,0 0 0,6-14 0,-6 14 0,2-20 0,-2 6 0,0-3 0,0-4 0,-1-6 0,0-2 1,-1-4 0,0-2-1,-1-2 2,-1-3-2,0-1 1,0-3 0,0 4 0,1-2 0,1 0-1,2 1 1,1 3-1,0 1 1,1 6-1,0 5 0,0 5 1,0 5-1,-1 3 1,-1 13-1,2-12 0,-2 12 1,0 0-1,0 0 0,0 0 0,0 0 0,0 0 0,0 0 0,0 0 0,0 0 1,0 0-1,0 0 0,0 0 0,0 0 0,0 0 0,-6-11 0,6 11 0,0 0 0,-7-11 0,7 11 0,0 0 0,-8-14 0,8 14 0,-4-10 0,4 10 0,-4-12 0,4 12 0,-6-13 0,6 13-1,-12-13 1,2 9-1,-2 2 0,-5 2 1,-3 5-1,-3 3 1,-2 3 0,0 0 0,1 3 0,3-1 0,3-1 0,4-2 0,4-4 1,10-6-1,0 0 0,0 0 0,19-9 0,-3-3 0,5-4 0,0-3 0,4-1 0,1 1 0,-2 0 0,0 3 0,-1 4 1,-3 5-1,0 7 1,1 7-1,0 5 0,3 4 1,0 1-1,2 2 0,3-1-2,-1-8-4,4-3-28,-2-8-4,-5-12 1,0-9-2</inkml:trace>
  <inkml:trace contextRef="#ctx0" brushRef="#br0" timeOffset="154860.4844">20897 12961 32,'0'0'26,"-3"13"-2,16-9 0,5-2-2,8-1-3,10 5-2,5-6-2,11 5-5,1-5-3,6 2-2,-2-1-3,-1 0 0,-6 1-2,-6-1 0,-9-1 0,-8 0-1,-7 1-2,-8-3-4,-3 4-3,-9-2-7,0 0-8,0 0-8,-15 0-1,6 3 3,-6-7 0</inkml:trace>
  <inkml:trace contextRef="#ctx0" brushRef="#br0" timeOffset="155580.5564">20844 12995 17,'0'0'23,"0"0"1,0 0 1,0 0-8,0 0-4,0 0-3,0 0-1,-7 19-2,3-6-2,0 8 1,-3 7-1,0 12 0,-7 4 2,-1 8-1,-3 3 0,-1 6-2,-2-4 0,2-1-2,-3-7 1,3-6-2,1-8 1,4-5-1,0-8-1,3-7 1,2-5 0,9-10 0,-10 12 0,10-12 0,0 0 1,0 0 0,0 0-1,0 0 1,0 0-1,0 0 0,0 0 0,0 0-1,0 0 1,7 18-1,-1-7 0,5 5 0,4 5 1,4 5-1,6 5 2,7 3-1,3 1 0,3 2 1,4-3-1,0-2 1,-2-2-1,-2-6-1,-6 0 0,-5-7-2,-4-1-3,-8-9-6,-1 2-16,-2-6-10,-4-5 2,2-3-2,-1-10 3</inkml:trace>
  <inkml:trace contextRef="#ctx0" brushRef="#br0" timeOffset="156475.646">21537 13076 20,'0'0'24,"0"0"0,0 0 2,0 0-10,0 0-3,0 0-4,0 0-1,0 0-2,0 0 2,0 0 0,6 19 1,2-1-1,-1 4 0,4 10-1,-1 3-1,6 7 0,-2 3-2,4 4-2,0-2 1,2-1-3,-1-5 2,1-5-1,-2-5 0,1-4-1,-3-7 0,-1-5 1,-5-4-1,-1-3 1,-9-8-1,11 8 0,-11-8 1,0 0-1,0 0 1,9 2 0,-9-2 0,0 0-1,0 0 1,0 0-1,0 0 1,0 0 0,0 0-1,0 0 0,0 0 0,0 0-1,0 0 1,0 0-1,-6 18 1,1-4 0,-1 3 1,-2 8-1,-1 6 1,-3 7 1,-2 1-1,1 2 1,-3 0-1,2-1 0,2-4-1,1-6 1,1-4 0,3-6 0,1-5-2,3-4 0,3-11-2,-4 11-3,4-11-5,0 0-18,0 0-8,-12-3 0,12 3 0,-16-17 1</inkml:trace>
  <inkml:trace contextRef="#ctx0" brushRef="#br0" timeOffset="156875.6859">21095 14058 30,'-17'9'20,"17"-9"2,0 0 2,0 0-10,0 0-5,0 0 1,0 0 1,0 0 0,-4 13 1,4-13 0,0 0-1,0 0-2,20 11 0,-8-13-1,9 2-1,4-5-1,9 2-1,7-4-1,2 0-1,1-1-1,-4 2-2,0 1 0,-6-1-3,-5 4-1,-11-4-4,-2 5-16,-7-4-14,-9 5 2,-1-14-1,-5 2 1</inkml:trace>
  <inkml:trace contextRef="#ctx0" brushRef="#br0" timeOffset="157274.7259">21031 13322 46,'0'0'28,"0"0"1,0 0-1,0 0-12,0 0-4,-6 12-3,3 4-1,-5 6-1,3 9-3,-5 0 1,3 7-2,-3-2 1,1 1-3,2-4-1,0-5-3,6-4-4,-3-10-9,4-14-17,6 12 1,-6-12-1,20-16 1</inkml:trace>
  <inkml:trace contextRef="#ctx0" brushRef="#br0" timeOffset="157529.7513">21217 13312 76,'4'10'34,"-4"-10"-2,7 14 2,-7-14-22,10 24-5,-4-6-1,1 7-3,2 0-1,2 5-1,-1-1-1,1-1-2,2 0-3,-3-5-10,2-4-15,2 1-3,-5-8 0,0 4-1</inkml:trace>
  <inkml:trace contextRef="#ctx0" brushRef="#br0" timeOffset="157859.7843">21292 13850 43,'-7'11'28,"7"-11"3,0 0 1,0 0-13,6 17-2,-6-17-4,14 8-1,-5-6-3,6 3-3,-1-4-1,4 1-3,1-3-1,0 0-1,1 0-4,-4-5-7,1-1-24,-2 5 1,-2-5-1,-1 1 0</inkml:trace>
  <inkml:trace contextRef="#ctx0" brushRef="#br0" timeOffset="158513.8498">21733 13727 18,'0'0'22,"0"0"2,0 0 0,0 0-4,0 0-1,0 0-3,0 0-1,0 0-1,10-1-2,-10 1-3,19-5-1,-4 1-1,6 1-2,2-1-1,5 1-1,0-1-1,1 0 0,-2 2-1,-2-2-1,-2 2 0,-6 0-2,-3 2-1,-14 0-3,17-4-13,-17 4-17,10-9 1,-10 9-1,4-19 0</inkml:trace>
  <inkml:trace contextRef="#ctx0" brushRef="#br0" timeOffset="159942.9927">22374 13547 14,'4'-12'14,"-4"12"1,0 0 0,7-11-1,-7 11 0,1-10-2,-1 10-1,-4-13-2,4 13 1,-10-13-2,10 13-1,-15-12 0,15 12 0,-18-8-2,7 7 0,-3 0 0,3 7-2,-4-3 1,0 9-1,-3-1 1,3 9-1,-3 1 1,3 8 0,2-1-1,4 4 0,2 0 0,7-1 1,6-3-1,7 0 0,4-7-1,5-1 0,3-7 0,4-4-1,0-5-1,2-3-2,1-4-1,-5-6-5,2 2-14,-4-5-14,-5-4 1,-3 0-2,-5-8 3</inkml:trace>
  <inkml:trace contextRef="#ctx0" brushRef="#br0" timeOffset="161741.1725">22486 13556 30,'0'0'27,"-9"5"2,9-5 0,0 0-12,0 0-3,8 14-2,-8-14-3,7 23 0,-5-7-3,3 8-1,-1 1-2,1 5 0,1 2-1,0-1 0,-1 0-2,-1-4 0,2-3-2,-1-6-2,1-2-5,-6-16-8,0 0-15,12 8-1,-9-18 0,4-2 0</inkml:trace>
  <inkml:trace contextRef="#ctx0" brushRef="#br0" timeOffset="161998.1982">22653 13530 53,'0'0'29,"0"0"3,0 0 0,4 21-18,-5-8-4,3 8-3,-4 3-1,2 9-1,-3 0-2,1 3-1,0 0-1,-1-2-1,0-3-2,0-6-4,2-3-8,-3-7-10,4-15-8,-6 17-1,6-17 1,-11-3 0</inkml:trace>
  <inkml:trace contextRef="#ctx0" brushRef="#br0" timeOffset="162230.2213">22500 13730 62,'0'0'33,"0"0"-1,0 0 1,0 0-13,18 3-11,-6-5-2,7 3-1,-2-3-2,3 0-1,0 0-3,-1-3-1,-2 3-5,-4-7-5,1 2-17,-3-3-6,-5-4-1,0 0 0,-4-7 2</inkml:trace>
  <inkml:trace contextRef="#ctx0" brushRef="#br0" timeOffset="162740.2724">22174 13098 26,'0'0'28,"10"-8"1,-10 8 3,0-11-12,0 11-3,0 0-3,0 0-1,0 0-4,0 0-3,4 20-2,-3-1-2,-1 2 0,3 6-2,0 1 1,0 2 0,1-1-1,0-2 0,0-4-2,-1-6-2,3-2-8,-6-15-16,1 11-5,-1-11-1,5-13 0</inkml:trace>
  <inkml:trace contextRef="#ctx0" brushRef="#br0" timeOffset="163403.3387">22086 12664 24,'0'0'19,"-14"-3"2,14 3-5,0 0-5,-11 3-2,11-3-1,-10 14 1,5-1-1,0 0-1,1 5-1,0 2 0,2 5-1,0-3-1,3 0-1,1-2 0,3 0 0,1-5 0,3 0 2,0-7-2,2-2 1,1-4-1,3 1 0,-2-6-1,3-1 0,-3-3-1,2-4 0,-1-3 0,-3 0 0,1-2 0,-2-2 0,-4 0 0,-1-1 0,-5-1 0,-1 3-1,-3-1 1,-2 3 0,-5 0-1,-1 3 0,-3 1 0,0 4 0,0 3 0,-2 3-1,1 3 1,1 3-1,2 2-2,2-3-3,11-4-6,-13 17-15,13-17-4,0 0-1,10 2-1</inkml:trace>
  <inkml:trace contextRef="#ctx0" brushRef="#br0" timeOffset="163733.3717">22314 12496 54,'1'14'27,"-1"-14"2,0 0 0,2 18-16,-3-7-5,4 9-2,-2 1 0,2 7-1,0 2 0,2 4-2,-1 0-1,2 1-2,-2-5 1,1-2-1,-3-4-1,1-5 0,-1-1-3,-2-6-3,0-12-7,0 15-10,0-15-7,0 0-1,0 0 0</inkml:trace>
  <inkml:trace contextRef="#ctx0" brushRef="#br0" timeOffset="164035.4019">22447 12475 61,'0'0'30,"9"-1"-1,-9 1 1,0 0-18,0 17-3,1 1-4,3 4-1,0 5-2,3 3 1,-1 3 0,3 3-2,-3-4-1,0-1 0,0-2-1,-1-4-2,-1-3-2,-3-7-7,0-1-9,-1 1-10,0-15 0,0 0-1,-15 1 1</inkml:trace>
  <inkml:trace contextRef="#ctx0" brushRef="#br0" timeOffset="164282.4265">22320 12692 61,'0'0'31,"0"0"0,-6 13 2,6-13-21,9 2-1,2 3-1,-1-5-2,4 4-1,1-2-3,2 0-1,2-1-4,-1-3-4,5 4-5,-6-4-11,5-2-13,2 5 0,-1-2-1,5 5 1</inkml:trace>
  <inkml:trace contextRef="#ctx0" brushRef="#br0" timeOffset="165048.5032">22864 13660 0,'0'0'18,"0"0"0,0 0 0,0 0 0,0 0 1,0 0-1,0 0 0,0 0-2,0 0-2,0 0-3,0 0-2,0 0-2,0 0-1,0 0 0,0 0-2,10 8 1,-1-5-1,0-3-1,5 4 0,2-4-1,4 1 0,0-1-1,0 0 0,-1-1-1,0 1 0,-5-1 0,-1-1-2,-4 2 0,-9 0-1,9 0-4,-9 0-7,0 0-17,0 0-4,0 0-1,11-10 0</inkml:trace>
  <inkml:trace contextRef="#ctx0" brushRef="#br0" timeOffset="165494.5478">23269 13538 38,'0'0'29,"0"0"2,0 0 0,0 0-15,0 0-3,0 0-1,-11 6-4,11-6-2,-11 10 0,6 1-1,5-11-1,-15 23-1,5-6 0,3 1-1,-1 2 1,2 2-1,1-1-1,3 2 1,1-4 0,4 0-1,1-4 0,3 0-1,1-3 1,3-4-1,2-1 0,0-3 0,3-1 0,0-3 0,1 0-2,-2-4 0,1 1-2,-3-6-3,2 5-4,-7-6-6,3 3-9,-11 7-9,13-19 0,-13 19 2,12-22 1</inkml:trace>
  <inkml:trace contextRef="#ctx0" brushRef="#br0" timeOffset="165772.5756">23488 13575 51,'4'-11'30,"-4"11"1,0 0 0,0 0-18,2 11-3,-2-11-1,2 25-1,-2-9-3,5 8-1,-2 0 1,3 4-2,-3-2 0,3 1-2,-2-4 0,0-2-1,0-3-2,-2-6-3,3 0-6,-5-12-9,0 0-13,0 0-1,9-7-2,-9 7 3</inkml:trace>
  <inkml:trace contextRef="#ctx0" brushRef="#br0" timeOffset="166057.6041">23636 13546 49,'0'0'28,"0"0"2,0 0 0,0 0-19,5 18-2,-8-5 0,6 9 0,-5 0-3,4 7-1,-2 0 0,2 3-2,-1-3-1,1-1-1,-1-3-1,1-4-1,-1-4-2,-2-5-3,3 2-5,-2-14-10,0 0-10,-10 13-2,10-13-1,-10-6 2</inkml:trace>
  <inkml:trace contextRef="#ctx0" brushRef="#br0" timeOffset="166305.6289">23486 13776 58,'-13'8'33,"13"-8"0,0 0 0,0 0-18,0 0-4,0 0-2,14-9-1,-14 9-3,16-10-2,-7 5-2,2-2-1,0 3-3,0-3-2,5 6-5,-16 1-5,24-8-8,-11 7-6,-2-1-6,5 6 1,-7-4 2</inkml:trace>
  <inkml:trace contextRef="#ctx0" brushRef="#br0" timeOffset="166884.6868">23667 13809 19,'-6'13'26,"6"-13"3,0 0-3,-1 10-3,1-10-4,9 8-3,-9-8-2,11 9-3,-11-9-3,14 9-3,-14-9-1,16 14-2,-7-6 0,1 3 0,0-2-2,-1 3 1,1 0-1,-1 2 0,-1 2 0,-4-1 0,0 1 0,-3 3 0,-2 1 0,-2 0 1,-1-1 0,-4-1 0,0-1 0,-1-1-1,-1-2 1,-1-2 0,-1-3 0,2-2 0,1-3 0,9-4 0,-16 6 0,16-6 0,-10 0 1,10 0-1,0 0 0,0 0 1,0 0-1,-6-12 0,6 12 0,0 0 1,0 0-2,3-11 1,-3 11 0,0 0-1,15-7 0,-6 6 1,2 1-1,2 2 0,2-1 0,1 3-1,3-1 1,-2 1 0,1-1 0,-2 1-2,3-1 1,-6-3-3,4 2-3,-8-6-13,3-1-17,0 0 1,0-4-1,-1-1 1</inkml:trace>
  <inkml:trace contextRef="#ctx0" brushRef="#br0" timeOffset="167380.7364">23818 13753 19,'0'0'28,"0"0"4,-9 5 1,9-5-11,0 0-3,0 0-2,13 3-4,-13-3-2,26-1-2,-11-3-1,6 4-3,2-3 0,2 2-1,0-4-2,0 2 0,-4 0-4,-3-3-3,3 5-8,-6-6-16,-3 0-9,1 0 1,-3-3-2,1-1 3</inkml:trace>
  <inkml:trace contextRef="#ctx0" brushRef="#br0" timeOffset="167793.7777">24502 13572 40,'0'0'27,"0"0"2,0 0 0,0 0-14,0 0-1,-38-26-3,16 31 0,0-3-3,-5 9-1,4-2 0,-3 6-2,2 0-1,3 5-1,4 0 1,9 2-1,4-1 0,6 0 0,8-2-1,6-1 0,6-3-1,-22-15 3,54 21-2,-54-21 0,56 8-1,-56-8-1,52 0-3,-52 0-4,44-14-16,-44 14-17,34-27 2,-34 27-1,23-42 0</inkml:trace>
  <inkml:trace contextRef="#ctx0" brushRef="#br0" timeOffset="168186.817">24418 13130 73,'12'3'33,"-12"-3"1,0 0-9,2 14-14,-5 0-2,3 0-1,0-14 0,-2 47-4,2-47 1,3 57 0,-3-57-2,10 59 0,-10-59 0,9 47-1,-9-47-3,0 0-3,21 41-4,-21-41-8,0 0-16,0 0-3,0 0-2,33 6 1</inkml:trace>
  <inkml:trace contextRef="#ctx0" brushRef="#br0" timeOffset="168516.8499">24602 13035 69,'0'0'30,"0"0"0,20 36-4,-20-36-17,0 0 0,-6 46-2,6-46 0,1 53-1,-1-53-1,4 63-1,-4-63-1,6 55-2,-6-55 0,6 39-1,-6-39-1,0 0-4,0 0-5,0 0-14,0 0-10,0 0 0,0 0-1,0 0 1</inkml:trace>
  <inkml:trace contextRef="#ctx0" brushRef="#br0" timeOffset="168988.8972">24553 12661 50,'0'0'29,"0"0"1,0 0 0,-27 38-6,27-38-15,0 0-2,-23 55 1,23-55-2,-14 55 0,14-55-2,-4 56 1,4-56-2,5 47 0,-5-47 0,0 0-1,30 38 0,-30-38 0,31 2 0,-31-2 0,31-12-1,-31 12 0,29-23 0,-29 23 0,0 0 0,26-54 0,-26 54-1,2-39 1,-2 39-1,-8-36 0,8 36 1,0 0-4,-30-41-1,30 41-9,0 0-12,0 0-12,-32-8 1,32 8-2,0 0 1</inkml:trace>
  <inkml:trace contextRef="#ctx0" brushRef="#br0" timeOffset="169545.9529">24733 13733 9,'0'0'27,"0"0"3,0 0 2,0 0-9,0 0-1,0 0-3,0 0-2,0 0-3,0 0-4,0 37-2,0-37-1,0 0-1,42 3-3,-42-3 0,35-3-2,-35 3-1,33-2-1,-33 2 0,0 0-2,29-6-3,-29 6-4,0 0-16,0 0-13,0 0 0,0 0 0,31-20 2</inkml:trace>
  <inkml:trace contextRef="#ctx0" brushRef="#br0" timeOffset="169855.9839">25002 13587 77,'0'0'36,"0"0"-1,0 0 2,0 0-23,0 0-6,14 36-2,-14-36 0,0 37-2,0-37 0,2 51-1,-2-51 0,5 56-2,-5-56 0,5 48 0,-5-48-2,6 36-1,-6-36-1,0 0-5,0 0-7,0 0-20,0 0-4,0 0 0,0 0 1</inkml:trace>
  <inkml:trace contextRef="#ctx0" brushRef="#br0" timeOffset="170132.0115">25146 13530 83,'0'0'37,"0"0"0,0 0 1,0 0-29,0 0-1,4 42-3,-4-42 0,0 54-1,0-54 0,1 66-2,0-30 1,-1-36-2,4 63 0,-4-63-1,4 48-1,-4-48-2,0 0-2,7 45-5,-7-45-15,0 0-15,0 0 1,0 0-1,0 0 2</inkml:trace>
  <inkml:trace contextRef="#ctx0" brushRef="#br0" timeOffset="170375.0358">25039 13711 85,'0'0'36,"0"0"1,0 0 2,0 0-28,0 0-2,0 0-1,0 0-1,31 29-2,-31-29-1,32-1-1,-32 1-2,0 0-3,38-1-3,-38 1-10,0 0-26,0 0 0,0 0 0,18-45 0</inkml:trace>
  <inkml:trace contextRef="#ctx0" brushRef="#br0" timeOffset="189452.9434">23151 12395 24,'0'0'15,"-1"13"0,1-13 0,0 12 2,0-12-4,0 0-1,0 12 0,0-12-2,0 0-1,0 0 2,0 0-1,0 0 1,0 0-2,4-23 0,-1 6-2,-4-11-1,4-7-1,-3-11-1,1-6-2,0-11-1,0-6 0,-1-8 1,1-6-2,-3-5 1,1-3 0,-3-4-1,-1-6 1,-1-1-2,0-2 2,1 0-1,-1-1 0,1 2 1,2 5 0,2 2 0,1 9-1,0 6 2,2 8-2,-1 8 1,1 11 0,-2 7 0,-1 8-1,0 8 0,0 7 0,-1 6 1,0 5-1,2 13 1,-5-18-1,5 18 0,-6-15 1,6 15-1,-7-16 0,7 16 0,-8-15 0,8 15 0,-11-14 0,11 14 0,-11-10 0,11 10 0,-9-5-1,9 5 1,-12 0 0,12 0-1,-18 10 0,6 2 1,-4 5 0,-2 9-1,-5 7 1,-2 7 0,-2 9 0,-3 5 0,-1 1 0,0 1-1,3-5 1,3-5 0,3-10 0,4-7 0,5-10-1,13-19 1,-9 8 0,12-20 0,4-10-1,8-10 0,1-8 0,4-8 1,1-7-1,4-4 0,0-2 0,-1 1 1,2 2 0,-3 4-1,-1 8 1,1 5 0,-4 8 1,-3 7-1,-2 9 1,-1 5-1,0 11 1,0 8 0,2 7 0,2 4 1,6 4-2,3 1 1,5 2 0,5-1 0,2-3-1,-2-4-2,0-12-5,2-5-29,-1-5-1,-6-15 0,1-8-1</inkml:trace>
  <inkml:trace contextRef="#ctx0" brushRef="#br0" timeOffset="193451.3432">23281 11186 43,'0'0'32,"0"0"2,0 0 0,0 0-11,0 0-7,0 0-5,0 0-3,0 0-2,9 4-2,-9-4 0,16 1-2,-7-1 0,3 1-1,2 1-1,0-3-3,4 2-1,-3-5-3,5 5-7,-5-8-7,5-1-13,1 1-1,-1-7-1,1 4 3</inkml:trace>
  <inkml:trace contextRef="#ctx0" brushRef="#br0" timeOffset="193683.3663">23598 11011 47,'0'0'30,"0"0"1,0 0 0,-10-2-13,12 14-3,-7 4-5,6 7-2,-6 3-2,6 8-1,-5-1 0,5 6-1,0-3-3,1-2-1,3-5-3,-2-6-4,5-2-8,-5-4-16,-3-17-3,19 7-2,-8-17 1</inkml:trace>
  <inkml:trace contextRef="#ctx0" brushRef="#br0" timeOffset="193931.3911">23831 10939 60,'0'0'37,"0"0"-2,7 24 3,-6-3-16,-3 2-14,6 11-2,-5 4-1,3 6 0,-3 2-4,1-2 0,1 0-4,-1-8-2,9 1-4,-7-14-12,5-7-14,2-2-1,-9-14-2,16 8 4</inkml:trace>
  <inkml:trace contextRef="#ctx0" brushRef="#br0" timeOffset="194735.4716">23749 11240 58,'-14'-1'36,"-1"-2"0,6 3 0,9 0-8,0 0-18,0 0-5,14-9-4,2 1-3,5 1-3,0-4-2,14 3-1,-4-5 0,7 7-4,-6-4 1,4 6 1,-6 1 1,1 4 3,-5-1 2,-6 4 1,-2 0 5,-5 1 2,0 3 4,-4-3 1,4 4 2,-13-9 2,22 12-3,-12-9 0,5 4-2,-3-4-2,3 1 0,-6-3-2,1 3-1,-10-4-1,11 7 0,-11-7 0,-6 16-1,-3-5 1,-3 4-1,-1 1 1,-1 4 0,-3 0-1,2 0 1,2-3-1,5 0 1,1-3 0,5 0-1,2-14 0,14 16 0,2-12-1,5-4-1,5-4 0,4-4-1,7-3-1,1-7 1,0-1-1,1-6 0,-1 0-1,-2-7 0,-4 1 1,-3-3 0,-29 34 2,40-61 0,-40 61 1,21-48 1,-21 48 1,0 0 1,0 0 1,0 0 1,-32-1-1,32 1 0,-31 43-2,31-43 1,-24 49 0,24-49 0,-3 40-2,3-40 0,33 13 0,-33-13 0,59-19 0,-27 2-1,2-8 0,-4-3 0,-30 28 0,47-64 0,-47 64 0,15-64 0,-15 64 0,-20-55 0,20 55-1,-48-37-3,48 37-24,-61-14-11,30 7-1,31 7 2,-48-12-3</inkml:trace>
  <inkml:trace contextRef="#ctx0" brushRef="#br0" timeOffset="200048.0028">18946 9170 23,'0'0'22,"-21"5"0,21-5 0,-14 3 0,14-3-2,0 0-5,0 0-2,0 0 0,19 6-2,6-1-2,3-4-2,13 4 0,6-1-1,11 7-1,3-3 0,5 4-1,-2 1-2,-1-3 0,-6 2-2,-7-1 1,-8-2-2,-8-5 0,-8 1-3,-8-5-2,-5 3-6,-13-3-13,0 0-10,0 0 0,-16-12 0,4 9 1</inkml:trace>
  <inkml:trace contextRef="#ctx0" brushRef="#br0" timeOffset="200718.0698">18900 9158 35,'0'0'22,"0"0"3,0 0 0,-7 18-9,3-2-1,-3 5-3,-1 10 0,-6 5-1,-1 9-2,-6 8-2,1 6-1,-5 0-3,-1 4 0,-1-2-1,0-3-1,2-3 0,1-4 0,2-8-1,3-5 1,2-7 0,3-4 0,2-7 0,2-3 0,2-6 0,8-11 0,-10 14 0,10-14 0,0 0 0,0 0 1,0 0-1,0 0 0,0 0 0,-3 10 1,3-10 0,4 14-1,1-1 1,3 6 0,3 8 1,5 7-2,4 4 2,3 7-2,4 0 1,2 5-1,2 0 0,1 1-1,-1-6 0,-4-4 1,-3-5-1,-3-7-1,-4-4-3,-6-10-4,2-2-13,-5-7-15,-8-6-1,13-19 0,-5-3 0</inkml:trace>
  <inkml:trace contextRef="#ctx0" brushRef="#br0" timeOffset="201513.1493">19586 9386 17,'5'-22'21,"-5"22"2,5-20-2,-5 20 0,3-16 0,-3 16-3,1-11-1,-1 11-2,0 0-4,0 0-2,0 0-2,0 0-1,9 28-2,-1-6 0,5 12-1,2 5 0,8 10 1,2 3-1,5 6-1,1-1 0,2-1-1,0-4 0,0-4 1,-2-6-1,-5-4-1,-4-9 1,-2-6 0,-6-7-1,-3-3 1,-11-13-1,13 12 1,-13-12-1,0 0 1,0 0 1,0 0-1,0 0 0,0 0 0,0 0 1,0 0-2,0 0 1,0 0-1,-3 17 1,-2-3-1,-3 9 0,-4 7 0,-3 7 1,-3 8-1,-1 5 3,-2 1-3,1-1 0,2-2 0,2-7 0,4-8 0,5-8 0,0-6-3,5-5-3,2-14-3,0 0-10,0 0-19,0 0-1,0 0 1,-9-19 1</inkml:trace>
  <inkml:trace contextRef="#ctx0" brushRef="#br0" timeOffset="201935.1914">19024 10594 36,'0'0'27,"-13"11"2,13-11 0,0 11-9,0-11-2,0 0 1,17 10-3,2-4-2,4-8-3,14 7-1,5-8-3,11 3-1,0-6-3,3 0-1,-3-1-2,-2-2-2,-7 4-2,-12-6-4,-7 6-17,-9-5-12,-12-1-1,-3-2 0,-7-7 1</inkml:trace>
  <inkml:trace contextRef="#ctx0" brushRef="#br0" timeOffset="202297.2277">18961 9621 73,'0'0'32,"-13"-7"-1,13 7 1,-5 10-18,-2 2-3,4 10-3,-5 5-2,1 8-1,-3 5-2,1 4-1,0 0-1,1-3-3,3-1-3,0-11-6,7-7-16,5-5-7,-7-17 0,24 0 0,-7-17 1</inkml:trace>
  <inkml:trace contextRef="#ctx0" brushRef="#br0" timeOffset="202634.2614">19246 9586 56,'0'0'30,"9"8"2,-9-8 0,13 15-12,-1 3-5,-1-1-4,5 6-4,-2 3-2,6 1-2,-2 1-5,2-2-2,1 2-6,-2-7-11,-1-4-13,4 3 1,-7-8-1,4 3 2</inkml:trace>
  <inkml:trace contextRef="#ctx0" brushRef="#br0" timeOffset="202914.2893">19192 10271 50,'-5'12'30,"11"3"4,-6-15-1,23 14-7,2-7-11,-1-5-2,9 0-7,-1-2-4,2-4-8,5-3-20,3 1-7,-6-8-1,3 2-1,-4-10 1</inkml:trace>
  <inkml:trace contextRef="#ctx0" brushRef="#br0" timeOffset="203289.3268">19996 10070 72,'0'0'35,"0"0"-1,0 0 3,14 5-20,4-2-3,-1-4-3,11 3-3,1-2-3,8 0-5,3 2-8,1-4-28,-1-6-1,1-2 1,-2-11-2</inkml:trace>
  <inkml:trace contextRef="#ctx0" brushRef="#br0" timeOffset="204839.4818">20720 9875 8,'8'-16'21,"-8"16"1,6-15-2,-6 15-1,2-16-2,-2 16 0,-3-16-2,3 16-5,-8-15-3,8 15-1,-13-13-2,4 7 0,-2 5-1,-2 1-1,-2 6 1,-4 2 0,0 10 0,-3 4 0,3 8 1,-1 3-1,2 5 1,2 0-1,8 1 1,3-1-1,6-3 0,3-6 1,7-1-2,6-8 1,4-4-3,4-4 0,1-7-2,2-2-3,-2-9-4,5-1-5,-6-6-12,-4-3-8,3 1 0,-6-6 0,2 4 3</inkml:trace>
  <inkml:trace contextRef="#ctx0" brushRef="#br0" timeOffset="205163.5143">20888 9798 58,'1'13'28,"-1"-13"-1,-5 23-2,3 1-16,-2 3-1,1 6 0,-2 2-1,1 4-2,1-1-2,1-1-2,-1-5-2,1-5-4,3-4-9,0-3-10,-1-20-5,5 20-1,-5-20 1</inkml:trace>
  <inkml:trace contextRef="#ctx0" brushRef="#br0" timeOffset="205427.5407">21029 9800 63,'0'0'32,"8"11"-1,-8-11 1,4 26-14,0-2-10,-2 2-2,1 8 0,-2 0-2,2 3-2,-2-1-2,0-1 1,1-3-3,-2-4-3,3-5-6,-2-3-14,-2-8-6,3-1-1,-2-11-1,0 0 1</inkml:trace>
  <inkml:trace contextRef="#ctx0" brushRef="#br0" timeOffset="205637.5617">20913 10071 76,'-16'4'34,"16"-4"-2,0 0 3,15 1-21,1-1-6,3-5-2,3 3-1,1-3-5,2-3-4,1 3-8,-3-3-12,-3 0-10,3 2 0,-3-3 0,3 3 1</inkml:trace>
  <inkml:trace contextRef="#ctx0" brushRef="#br0" timeOffset="205937.5917">21290 9951 59,'0'0'31,"-7"12"1,7-12 1,0 0-14,0 0-5,0 0-2,17-3-2,-8 1-3,6 2-2,0-3-2,3 0-1,2 0-1,-2-1-3,2 2-2,-7-4-3,4 6-7,-7-3-12,-10 3-10,17-3 1,-17 3 0,11-1 1</inkml:trace>
  <inkml:trace contextRef="#ctx0" brushRef="#br0" timeOffset="206185.6165">21332 10044 57,'-13'11'31,"9"1"0,4-12 3,0 0-8,0 12-14,0-12 0,22 4-1,-8-6-1,10 4-2,-1-6-2,3 2-3,2-1-4,-3-6-6,3 5-16,-3-3-14,-3-6-1,-1-1 0,-2-8 0</inkml:trace>
  <inkml:trace contextRef="#ctx0" brushRef="#br0" timeOffset="207715.7695">21748 9921 13,'1'-12'21,"-1"12"3,7-14 1,-7 14-7,6-16-2,-6 16-1,3-14-1,-3 14-2,-1-11-3,1 11 0,0 0-3,-10-9-2,10 9 0,-11 5-1,11-5-1,-19 17 1,7-2-1,0 4 1,-1 4 0,0 3 1,4 2-1,0 0 0,5 2 0,3-4-1,4-2 0,5-3-1,3-3 1,4-3-2,3-4 0,2-4-1,0-6-3,4 0-2,-4-8-4,4 1-10,-3-3-15,-3-8 0,4 2-1,-6-8 3</inkml:trace>
  <inkml:trace contextRef="#ctx0" brushRef="#br0" timeOffset="207995.7975">22043 9737 82,'-6'20'32,"0"-8"-1,6-2-4,-1 13-20,-2 1-1,2 10 0,-4 0 0,2 4-2,-1 0-1,2-2-2,0-5-1,1-4-4,3-2-7,-2-8-14,0-17-7,8 17-1,-8-17-1,14-11 1</inkml:trace>
  <inkml:trace contextRef="#ctx0" brushRef="#br0" timeOffset="208243.8223">22205 9719 78,'-2'22'33,"-7"1"-1,5 9 1,-3 4-22,0-2-6,4 6 0,0-3-2,0 0 0,1-2-2,1-4-2,2-5-2,-1-7-5,3-1-10,0-4-15,-3-14 1,0 0-2,0 0 1</inkml:trace>
  <inkml:trace contextRef="#ctx0" brushRef="#br0" timeOffset="208469.8449">21995 9973 82,'-8'11'33,"-2"-4"0,10-7 2,11 11-25,0-11-4,10 3 1,0-6-2,6 1-3,4-3-4,-3-4-5,5 1-17,-1 0-11,-7-5 1,1 1-2,-5-4 2</inkml:trace>
  <inkml:trace contextRef="#ctx0" brushRef="#br0" timeOffset="208762.8742">22383 9892 68,'0'22'34,"0"-22"-1,14 14 0,0-7-16,4-8-8,9 2 0,0-7-5,3 0-3,2-2-5,-1-5-7,1 1-17,1 1-5,-5-6-1,4 2-1</inkml:trace>
  <inkml:trace contextRef="#ctx0" brushRef="#br0" timeOffset="209385.9364">23122 9610 45,'-14'4'29,"-7"-5"2,0 1-1,-2 5-15,-5 0 1,4 9-2,-7-1-1,7 9-3,0 0-3,6 9 0,3-3-2,8 3-1,4-1-1,8 0-1,6-7 0,8-3-1,6-7 0,3-7-2,5-5-2,-1-7-1,3-3-4,-6-10-5,2 1-9,-7-3-16,-6-6 2,-3 2 0,-6-8 1</inkml:trace>
  <inkml:trace contextRef="#ctx0" brushRef="#br0" timeOffset="209725.9705">22888 9167 73,'0'0'32,"0"0"-1,-2 12 3,5 1-24,-3 1-2,5 9-1,-3 0-2,3 6 0,-2 0-2,2 2 0,-2-5-3,1-2 0,0-4-4,-3-8-3,4-1-5,-5-11-16,0 0-5,17 0 0,-9-12-1,4 1 1</inkml:trace>
  <inkml:trace contextRef="#ctx0" brushRef="#br0" timeOffset="209949.9929">23091 9104 72,'0'0'33,"3"11"0,-7 3 1,-4 5-23,7 7-3,-5-1-1,5 7-2,-3-3-2,2-1-2,1-5-2,1-4-3,2-3-4,-2-16-15,0 0-10,0 0 0,0 0-1,7-24 1</inkml:trace>
  <inkml:trace contextRef="#ctx0" brushRef="#br0" timeOffset="210326.0305">22889 8781 82,'-20'0'33,"5"10"-1,1-2 2,1 5-27,6 8-1,2 0-1,4 4-1,2-1 0,6 0-1,3-3 0,7-1-1,3-7 1,8-4-1,2-6 1,3-3-1,1-6-1,0-3 0,-5-3 0,-2-3 0,-7-5-1,-4 0 1,-9-1-2,-8-1 1,-8 2 0,-8 4-1,-3 3-2,-7 2-2,1 11-6,-6 3-15,7 6-9,7 6 0,6 0-1,14 4 1</inkml:trace>
  <inkml:trace contextRef="#ctx0" brushRef="#br0" timeOffset="210754.0733">23372 9686 53,'-10'14'29,"10"-14"3,-9 7 1,9-7-17,0 0-1,0 0-2,0 0 0,14 6-2,-5-8-3,5 2-2,1-5-3,2 3-1,1-3-3,-1-2-4,4 3-12,-7 0-19,-1-7-2,0 3 1,-2-5-1</inkml:trace>
  <inkml:trace contextRef="#ctx0" brushRef="#br0" timeOffset="211040.1019">23744 9474 92,'4'15'36,"-3"-5"0,-4 2 1,-2 3-29,6 9-3,-3-2 1,3 8-1,-3 0-2,3 4 0,0-1-2,1-3 1,-1-3-2,2-5-2,1-2-2,-2-8-4,7-2-9,-9-10-21,12-2 0,-4-9 1,4-8-2</inkml:trace>
  <inkml:trace contextRef="#ctx0" brushRef="#br0" timeOffset="211282.1261">23944 9391 93,'0'0'36,"-7"20"0,4-2 2,-3 7-29,9 7 0,-7 2-2,7 5-2,-4-2-2,1 2-2,0-3 0,1-1-1,1-2-3,-3-10-3,6 3-8,-9-10-16,4-16-8,-1 16 2,1-16-2</inkml:trace>
  <inkml:trace contextRef="#ctx0" brushRef="#br0" timeOffset="211516.1495">23727 9649 88,'0'0'36,"-12"9"1,12-9 1,12 7-27,-12-7-3,22 0-1,-8-2 0,4 3-2,0-3-3,0 0-3,4 2-3,-8-7-13,4 3-20,-1-1-1,0-4 0,1-1-1</inkml:trace>
</inkml:ink>
</file>

<file path=ppt/ink/ink7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9T16:07:34.607"/>
    </inkml:context>
    <inkml:brush xml:id="br0">
      <inkml:brushProperty name="width" value="0.05292" units="cm"/>
      <inkml:brushProperty name="height" value="0.05292" units="cm"/>
      <inkml:brushProperty name="color" value="#7030A0"/>
    </inkml:brush>
  </inkml:definitions>
  <inkml:trace contextRef="#ctx0" brushRef="#br0">3141 3418 55,'11'-4'27,"-11"4"1,-1-18-2,1 18-17,-18-23-3,6 13-1,-7-4 0,-1 5-3,-6-2 1,-2 6-1,-6 4 2,-2 8-2,-4 5 1,0 9 0,-2 7 0,4 10 2,-1 8-1,5 8 1,6-1-1,11 5 0,6-2-1,9-2 0,9-5 0,8-3-1,6-9-1,8-5-1,1-5 0,1-7-1,3-5-4,-4-11-5,4-2-12,-5-8-12,-2-11 0,-1-2 0,-2-11 1</inkml:trace>
  <inkml:trace contextRef="#ctx0" brushRef="#br0" timeOffset="256.0256">3183 3419 71,'7'-18'31,"-7"18"1,5 18-3,-3-1-16,7 14-4,-3 7-1,3 14-1,-2 5-1,1 7-3,0 1-2,-2-3-1,1-1-2,-3-10-1,1-6-3,-1-15-5,5-7-13,1-11-9,-1-13 1,3-8 0,0-15 0</inkml:trace>
  <inkml:trace contextRef="#ctx0" brushRef="#br0" timeOffset="488.0488">3443 3441 61,'-3'-12'32,"3"12"0,-2 17 1,0 0-14,2 21-8,-2 4-2,2 14-2,-2 4-1,1 8-4,-1 1-2,0-1-2,3-2-2,-3-11-3,5-2-6,-3-16-9,2-8-11,2-8 1,-4-21-1,5 13 2</inkml:trace>
  <inkml:trace contextRef="#ctx0" brushRef="#br0" timeOffset="693.0693">3308 3857 85,'-8'-18'33,"2"1"0,7 0 0,6 4-22,4-1-5,9 3-2,3-2-3,2 1-2,5 4-5,0-2-6,3 4-13,0 1-7,-5 0 0,-1 5-1,-4-1 1</inkml:trace>
  <inkml:trace contextRef="#ctx0" brushRef="#br0" timeOffset="1143.1142">3719 3810 52,'-6'23'27,"6"-23"2,1 14 1,-1-14-14,14 5-8,0 1 0,-2-4-1,2 5-1,-1 0-2,0 5-1,-7 1 0,-2 5-1,-5 3 0,-4 3 0,-5 0-1,-4 2 0,1-3-1,-2-1 1,1-3-1,3-3 1,5-4-1,6-12 0,2 16 0,9-11 0,5 0 0,4 1 0,6 0 0,2 3 0,0 1 0,1 4 1,-2 4 0,-2 5 1,-7 2 0,-2 2-1,-8 1 1,-7 0 0,-12-2-1,-8 0 0,-10-4 0,-9-5-1,-4-6-3,-6-6-3,4-2-13,3-6-15,7-10 1,11-2 1,9-10-3</inkml:trace>
  <inkml:trace contextRef="#ctx0" brushRef="#br0" timeOffset="1692.1692">4152 3804 51,'-10'8'25,"10"-8"2,0 0 0,-9-2-16,9 2-2,0 0 1,0 0 0,-10-4-2,10 4 0,0 0-1,11-2-1,-1-1 0,8 3-2,5-4-1,8 3 0,8-1-1,10 0 0,6 1 0,5 2 0,2-1 0,1 2-1,-4-1 0,-3 0-1,-5 0 0,-9 0-1,-9 0-1,-10-2-2,-3 4-3,-11-7-12,-9 4-17,9-6 2,-9 6-1,0-14 1</inkml:trace>
  <inkml:trace contextRef="#ctx0" brushRef="#br0" timeOffset="3421.3421">5625 3745 1,'-14'-9'20,"5"7"1,-10-7 2,3 2-7,-7-4 0,-2 4-1,-4-1 1,-4 1-3,0 6-2,-6-1-1,3 7-1,-4 5 0,4 12-2,-3 2 0,6 15-2,0 1 1,12 8-2,5-1-1,12 4 0,9-5-1,10-4 0,9-9-2,9-11-1,5-8 0,2-10-2,1-8-1,-4-12-4,-1-2-5,-9-9-14,-6-4-6,-2-4 0,-9-5 0,-2 1 1</inkml:trace>
  <inkml:trace contextRef="#ctx0" brushRef="#br0" timeOffset="3745.3745">5174 3034 78,'0'0'33,"-11"-4"-1,11 4 2,2 24-24,1-3-3,5 9-2,-3 5 0,3 5-2,-2 1-2,2-1-2,-1 0-2,-2-8-2,1-2-5,-4-13-5,4-4-9,-6-13-8,14 4 0,-5-12-1,0-11 3</inkml:trace>
  <inkml:trace contextRef="#ctx0" brushRef="#br0" timeOffset="3971.3971">5440 2937 56,'1'-18'31,"-1"18"0,0 0 1,-4 12-12,1 14-9,-3 2-4,2 9-1,-3 2-1,1 4-3,1-2-2,1-4-4,2-3-2,-2-12-6,4-1-10,2-9-10,-2-12 0,0 0 0,7-26 1</inkml:trace>
  <inkml:trace contextRef="#ctx0" brushRef="#br0" timeOffset="4339.4338">5300 2314 74,'-26'4'31,"4"16"0,2 5 1,0 4-25,11 12-1,5-1-1,7 5 0,4-10-1,8-2 0,7-10-2,7-7 0,4-11 0,4-10 1,1-10-1,1-5 1,-4-7-1,-3-4 0,-9-4 0,-6-1-1,-9-2-1,-7 6 1,-9 5-2,-6 3 1,-3 14-3,-6 4-4,3 14-5,-2 6-9,6 11-14,6 9 1,6 8 0,7 9-1</inkml:trace>
  <inkml:trace contextRef="#ctx0" brushRef="#br0" timeOffset="4783.4782">5845 3742 40,'-24'17'26,"-1"-8"2,9 3 2,2-2-13,14-10-4,1 12-1,11-12 0,13 1-2,7-7-3,15 3 0,7-3-3,7 0-2,2-1-1,1 1 0,-1 0-1,-7 2-2,-4 1-4,-12 0-2,-5 2-9,-8-1-12,-9-1-4,0 1-1,-7-4 2</inkml:trace>
  <inkml:trace contextRef="#ctx0" brushRef="#br0" timeOffset="6196.6196">6858 3013 14,'5'-21'21,"2"8"-2,-3-1 0,-4 14-2,4-12-3,-4 12-2,-8 17 0,-3-2-2,-2 12-3,-6 6-2,-5 13 0,-4 9 0,-4 10-2,-4 2 0,-1 2-1,-1-1 0,3 0 0,0-8-1,3-5 1,4-11 0,2-7-1,5-6 2,4-6-2,2-6 1,3-5-1,4-2 0,8-12 0,-13 12 0,13-12 0,0 0 0,0 0 0,0 0-1,0 0 1,0 0 0,0 0 0,0 0 0,0 0 0,0 0 0,0 0 0,0 0 0,0 0 0,0 0-1,0 0 1,0 0-1,0 0 1,0 0 0,0 0-1,0 0 1,-1 12-1,1-12 1,9 12 0,-2 0-1,3 7 1,4 11 0,1 8 0,4 10-1,2 7 2,4 8-1,1 5 0,1 2 0,1-3 0,1-3-1,0-6 0,-3-7 1,-4-8-2,0-7-2,-7-11-2,1-5-12,-5-13-17,-11-7 0,12-24 0,-7-6 0</inkml:trace>
  <inkml:trace contextRef="#ctx0" brushRef="#br0" timeOffset="6971.6971">6970 3041 18,'0'0'22,"-13"-12"2,13 12-3,0 0-2,-6-10-3,6 10 0,0 0-4,11 1-1,-1-2-3,7 6-1,7-5-1,10 6-2,9-2-1,10 0 0,3 1 1,8 0-2,4-3 1,3 2-1,-2-3 0,-1 0 0,-4-2-1,-3 0 0,-3-2-1,-6 1 1,-5-2-1,-5 2 0,-5-1 0,-7 0 0,-6 1 0,-5 0 0,-5 0 0,-4 1 0,-10 1 0,10-2 1,-10 2-1,0 0 0,0 0 0,0 0 0,0 0 0,0 0 0,0 0 0,0 0 0,0 0 0,0 0 0,0 0 0,0 0 0,5 16 1,-1-3-2,5 6 2,3 8 0,2 11 0,7 10 0,4 10 1,4 9-1,4 5 0,5 4 0,0-1 0,0-4 0,-2-6-1,-2-7 0,-5-11 0,-6-8-3,-4-7-4,-12-13-9,-4-5-20,-6-3 1,-8-10 0,-3 0 0</inkml:trace>
  <inkml:trace contextRef="#ctx0" brushRef="#br0" timeOffset="7610.761">6916 4733 3,'-17'-6'12,"17"6"1,-18-3 1,18 3-1,-15-1 0,15 1 1,-15 1-1,15-1-1,-10 2 0,10-2-1,0 0 0,0 0-1,0 0 1,0 0-1,12 3-1,2-7 0,10 4-2,5-3 0,14 3-2,7-2-1,13 4 0,5-2-1,6 3 0,3-1-1,-2 3 0,-3-1-1,-2-1-1,-7 1 0,-7-4-1,-5-2-1,-9-1-2,-3 1-2,-7-9-4,0 5-10,-8-4-15,-3-5 0,-1-2-1,-4-6 3</inkml:trace>
  <inkml:trace contextRef="#ctx0" brushRef="#br0" timeOffset="7978.7978">8363 3973 8,'0'0'21,"9"-3"3,-9 3 2,-9 8-5,1 5-3,-6 6 0,-1 10-2,-9 6-1,0 14-2,-7 3-3,0 10-3,-5 1-2,1 3-2,1-6-2,3-4-3,5-5-1,1-13-4,5-3-7,2-12-12,1-11-7,6-5 0,-4-10 0,4-4 2</inkml:trace>
  <inkml:trace contextRef="#ctx0" brushRef="#br0" timeOffset="8428.8428">6907 3496 29,'6'-20'27,"-6"20"2,2-15-1,-2 15-12,0 0-1,0 0-1,-11 23-1,0 1-6,0 8-1,-5 6-2,-1 6 0,-3 3-1,0-2-2,2-2-2,-1-6-3,7-6-2,-1-12-6,7-7-16,6-12-3,0 0-2,15-12 2</inkml:trace>
  <inkml:trace contextRef="#ctx0" brushRef="#br0" timeOffset="8709.8708">7364 3333 52,'27'8'29,"4"9"3,-6 0-1,2 0-18,-2 13-3,-2 1-1,0 5-1,-4 0-4,0 0-1,-2-2-3,-2-5-3,-1 1-3,-3-7-9,1 0-9,-2 3-7,-3-7-1,0 4 0,-6-4 2</inkml:trace>
  <inkml:trace contextRef="#ctx0" brushRef="#br0" timeOffset="9009.9008">7309 4287 70,'0'12'33,"0"-12"1,11 11-1,1-8-19,7-4-6,8 1-1,1-4-4,6 1-5,3-3-2,0-1-6,5-1-11,2 3-12,-3-8 1,2 5-3,-4-7 4</inkml:trace>
  <inkml:trace contextRef="#ctx0" brushRef="#br0" timeOffset="11355.1354">10039 3747 31,'-17'0'17,"17"0"0,-15-1 0,15 1-1,-10-1-2,10 1-2,0 0-2,0 0 1,-9-4-2,9 4-2,0 0-1,14-7 0,-2 5-2,6-2-1,5 1 0,11-1-1,10 3 0,8-2-1,13 0 1,13 1 0,12 1 0,14-3 0,13 3-1,8-1 1,11-1-1,10 2 0,6 1 1,2 1-2,0 2 0,1-1 1,-2 2 0,-3 1-1,-5 1 1,-7 0-1,-5 1 0,-9 0 1,-6 0-1,-12-1 0,-9 1 0,-14-2-1,-10-1 0,-11 1-2,-14-5-3,-7 2-3,-15-5-5,-4 0-8,-12-1-7,-10 4-4,0-18 2,-12 4 1</inkml:trace>
  <inkml:trace contextRef="#ctx0" brushRef="#br0" timeOffset="11634.1633">12909 3574 26,'-31'-14'24,"9"7"2,1-2-4,7 2-3,4 2-2,10 5-3,0 0-2,14-4-2,7 9-2,7 2-2,9 6-2,5 5-1,8 7 0,-2 6 0,3 4-1,-6 3 0,-4 3-1,-10 1 1,-10 0-2,-14-6-1,-17-3-2,-12-5-4,-18-10-7,-11-4-14,-10-5-5,-14-13 0,-7-4 0</inkml:trace>
  <inkml:trace contextRef="#ctx0" brushRef="#br0" timeOffset="12152.2151">9994 2628 60,'-2'-16'32,"2"16"-1,0-19 0,0 19-20,0 0 0,-2 16-2,3 11-3,-1 4-3,2 9-2,-2 5-1,0 6-2,2 3-3,-2-4-6,5-3-12,2-3-9,-3-9 0,6-4-1,1-10 3</inkml:trace>
  <inkml:trace contextRef="#ctx0" brushRef="#br0" timeOffset="12316.2315">10156 3089 71,'0'0'32,"9"-7"0,-9 7-2,1-12-17,-1 12-14,1-16-15,2 3-12,-3-6-3,5-1-1,0-7 1</inkml:trace>
  <inkml:trace contextRef="#ctx0" brushRef="#br0" timeOffset="12812.2811">10637 2555 43,'0'0'28,"-10"-17"1,10 17 0,0 0-14,0 10-1,5 14-1,-4 2-5,4 14-2,-3 4-2,2 8 0,-2 0 0,1 3-2,-1-5 0,1-4 0,0-10-1,0-6 1,1-7 0,1-5 0,2-5 0,-7-13 0,18 11 0,-4-9 0,1-3-1,5-2 0,0-1-1,2-1 0,0-1-2,-1-2-1,3 3-3,-7-7-5,2 5-9,-5-6-12,-1-1-2,0-1-1,-3-4 2</inkml:trace>
  <inkml:trace contextRef="#ctx0" brushRef="#br0" timeOffset="13009.3007">11005 2811 45,'0'0'28,"0"0"3,0 0-1,0 20-14,0-1-4,-4 1-2,3 7-2,-1 0-4,2 0-4,2-3-2,0-4-4,4-1-8,-1-6-17,-5-13 2,17 3-3,-9-16 2</inkml:trace>
  <inkml:trace contextRef="#ctx0" brushRef="#br0" timeOffset="13229.3228">10990 2549 88,'-17'-3'31,"8"4"0,0-4 1,9 3-30,0 0 0,0 0-3,0 0-2,0 0-8,12-13-11,-2 4-8,7 5 0,1-7-2,7 4 2</inkml:trace>
  <inkml:trace contextRef="#ctx0" brushRef="#br0" timeOffset="13738.3737">11468 2491 39,'4'12'25,"2"6"4,-8-1 0,0 3-12,-2 12-6,-4 3 0,1 12 1,-7-2-3,4 9-3,-3-1-2,2-1-2,0-6 0,2-7-2,1-7 0,1-6 0,2-9 1,2-4-1,3-13 1,0 0 0,-7-11 0,6-4 0,-1-6-1,1-4 1,0-8-1,1-7 0,2-4 0,1-4 0,2-2-1,2 0 1,2 2 0,2 5-1,0 5 2,4 9 0,0 10 0,1 13 1,1 11 0,0 12 0,-1 9-1,0 9 1,0 6-1,-3 5 0,-1 3-1,-1-3 0,-1 0-2,-5-6 0,1-3-3,-3-10-4,2 0-6,-6-10-12,1-17-6,-6 15 0,6-15 0,-13-7 2</inkml:trace>
  <inkml:trace contextRef="#ctx0" brushRef="#br0" timeOffset="14228.4227">11384 2879 69,'-11'1'32,"11"-1"0,0 0 0,0 0-20,0 0-3,15 6-2,-1-6-1,3-4-4,2-1-1,3 0-1,0-5-2,2 2-1,-2-3-2,1 3-1,-3-5-2,2 6-2,-4-4-2,3 5-2,-5-6-1,-1 5-1,-1-3 0,-2-1 2,0 0 2,-4-2 2,-1-1 4,-4-1 4,-2-2 3,-2 1 4,-3 0 4,-2-1 1,-1 4 5,-2-1-1,9 14 0,-13-15 0,13 15 1,-11 5-2,10 12 1,-2 3-4,7 13-2,-3 0-2,5 9 0,-1 0-1,2 3-2,1-2-2,1-2-1,1-6-1,-3-4-2,2-5-2,-5-6-5,4-1-9,-3-5-14,-5-14-1,9 6 0,-9-6 2</inkml:trace>
  <inkml:trace contextRef="#ctx0" brushRef="#br0" timeOffset="14543.4542">11952 2643 52,'0'0'28,"0"0"3,0 0 0,-5 11-18,9 21 0,-3 2 0,4 14-4,-4 4-2,2 11-2,-1-1-2,0 0-2,-1-6 0,-1-7-3,2-7-2,-2-12-3,4-5-8,-2-11-16,-2-14-2,11-9-1,-5-12 2</inkml:trace>
  <inkml:trace contextRef="#ctx0" brushRef="#br0" timeOffset="14793.4792">12111 2598 80,'0'24'33,"-1"1"1,0 3-4,1 16-20,-4 0-2,4 7 0,-3 1-3,2 0-3,1-4-1,1-5-2,1-3-1,0-10-3,3-2-4,-5-9-10,5-9-15,-5-10 1,0 0-1,0 0 1</inkml:trace>
  <inkml:trace contextRef="#ctx0" brushRef="#br0" timeOffset="15009.5008">11947 2971 73,'-13'-3'33,"13"3"-1,-8 3 3,8-3-25,15-1-2,2-3 0,7 4-2,4-5-4,3 2-2,4-2-2,0-3-3,1 5-3,-6-7-7,2 7-9,-5 0-9,-4 0 1,2 2-1,-6-2 3</inkml:trace>
  <inkml:trace contextRef="#ctx0" brushRef="#br0" timeOffset="15295.5294">12433 2974 47,'0'0'29,"-3"15"1,-6-8 1,-4 0-16,4 7-3,-6-7 2,2 10-4,-4-6-2,4 7-2,1-4-1,6 2-2,1-2 1,6 1-1,2-2 0,6 0-1,4-4 0,5 0-1,4-3 0,0-4-2,4 0 0,-2-3-2,1-1-1,-2-5-3,0 3-7,-9-4-20,0-5-1,-2-1 1,-4-5-1</inkml:trace>
  <inkml:trace contextRef="#ctx0" brushRef="#br0" timeOffset="15506.5505">12541 2917 52,'-16'11'33,"7"6"1,-1 8-1,3 4-7,3 14-14,-3 4-1,5 9-2,-2 0-3,4 4-4,3-2-3,1-6-2,6 2-8,-5-10-18,2-5-7,0-5 1,-2-9 0</inkml:trace>
  <inkml:trace contextRef="#ctx0" brushRef="#br0" timeOffset="16251.625">9939 4452 62,'7'-11'30,"7"2"1,-2-5 0,3 0-19,6 4-2,1-3-1,4 7 0,-4 1-3,2 6-2,-4 5-1,0 8-2,-7 5 0,-2 5 0,-5 7-1,-4 2 0,-6-1 1,-2 1-1,-6-4 0,-1-3 1,-4-6 0,1-5-1,-2-7 1,1-3 1,0-5-1,2-4 0,0-3 1,4-2 0,4-4 0,2 0 1,3 0-1,4 3 0,-2 10-1,15-17 1,-2 15-1,2 3-1,3 4-1,-1 2-1,3 3-5,-5-4-10,6 2-19,1 1-1,3-6 1,4-2-1</inkml:trace>
  <inkml:trace contextRef="#ctx0" brushRef="#br0" timeOffset="16411.641">10542 4526 102,'0'0'35,"13"-7"1,-13 7-3,0 0-30,3-17-19,-3 17-17,-12-24 0,5 5-2,-5-10-1</inkml:trace>
  <inkml:trace contextRef="#ctx0" brushRef="#br0" timeOffset="18800.8798">11094 4276 39,'9'-12'28,"-5"-4"0,1 4-1,-5 12-6,7-19-3,-7 19-1,0 0-5,9 5-4,-7 9-1,2 9-2,0 4-2,1 7-1,-1 5 0,1 4-1,0 2 0,1-1-2,0-6-1,0-5-1,1-2-3,-4-11-3,6 0-10,-9-20-10,14 10-5,-5-13 0,-2-12 2</inkml:trace>
  <inkml:trace contextRef="#ctx0" brushRef="#br0" timeOffset="19034.9033">11313 4238 58,'-3'-18'30,"3"18"1,0 0 1,0 0-16,0 16-2,-1 7-5,4 9-2,-1 3-2,0 7-2,1 2-2,-2 0-2,1-2-2,-2-7-3,5-3-5,-5-7-12,0-9-10,5-2 1,-5-14-1,4 11 2</inkml:trace>
  <inkml:trace contextRef="#ctx0" brushRef="#br0" timeOffset="19229.9228">11213 4494 59,'-12'-9'31,"0"-4"-1,12 13 1,2-13-17,7 6-4,9 2-3,3-1-5,5 1-3,3 1-4,0-1-6,1 5-5,-4 2-7,-6-2-7,1 7-1,-10-3 2,0 7 2</inkml:trace>
  <inkml:trace contextRef="#ctx0" brushRef="#br0" timeOffset="19567.9566">11417 4579 20,'-5'24'20,"5"-24"-2,11 15 0,-1-11 0,6 1-3,4-1-2,0 0-4,-1 2-1,-1 1-1,-3 4-1,-7 3-2,-5 1-1,-8 3 0,-3 5-1,-9-2 2,0 3 1,-4-2-1,3 1 1,-2-6-1,6 1 0,2-4 0,6-2 0,6-12 0,3 18-1,8-13-2,5-3 0,6-2-2,2-5-2,4 1-4,-1-9-5,5 1-7,-1-5-9,-2-8-5,1 1 0,-6-10 2</inkml:trace>
  <inkml:trace contextRef="#ctx0" brushRef="#br0" timeOffset="19904.9903">11797 4409 34,'-9'-3'27,"-8"3"2,2 14 1,-1 6-13,-4 6-2,6 6-2,-2 0 0,8 6-5,3-5-2,9-1-2,6-8-1,10-6 0,5-10-1,7-4 0,3-10 0,0-4-1,-2-5 1,-1-5-1,-6-3 0,-6-1 1,-7-4-1,-9 1 0,-7-2 0,-7 1-1,-7 2 1,-5 4-2,-3 4-1,-4 4-4,3 8-5,-2 0-10,7 5-14,5 7 1,7-2-1,9-4 2</inkml:trace>
  <inkml:trace contextRef="#ctx0" brushRef="#br0" timeOffset="20553.0551">12404 4663 59,'0'0'31,"-11"19"0,11-19 0,-21 20-17,13 1-4,-3-1-2,0 7-1,-4-2-4,4 0-2,0-1-4,0-7-3,7-1-5,4-16-14,0 0-7,9 7 1,2-18-1,8 0 2</inkml:trace>
  <inkml:trace contextRef="#ctx0" brushRef="#br0" timeOffset="20870.0868">12706 4367 37,'0'0'28,"8"-12"2,-8 12 1,0 0-13,4 12-1,-4 3-1,0 11-5,-2 4-4,2 7-1,-3 2-2,3 3-2,-3-1-2,2-4 0,-1-3-2,1-7-2,3-4-7,-2-9-13,0-14-9,0 0 1,12-2-2,-2-11 2</inkml:trace>
  <inkml:trace contextRef="#ctx0" brushRef="#br0" timeOffset="21110.1108">12840 4305 58,'0'0'32,"0"0"0,-4 19 1,4 6-11,3 10-12,-4 3-1,4 6-2,-2-1-3,1 3-3,1-4 0,0-4-2,0-2-1,-1-6-2,3-5-4,-4-7-8,3-7-14,-4-11-3,9 7 0,-9-7 0</inkml:trace>
  <inkml:trace contextRef="#ctx0" brushRef="#br0" timeOffset="21336.1334">12739 4544 72,'-13'0'33,"13"0"0,0 0 1,0 0-18,21 5-9,-4-5-1,6 2-1,0-4-2,2 1-2,1-3-3,-3-3-2,2 3-4,-8-7-10,0-1-16,1 3 1,-6-4-1,4 3 2</inkml:trace>
  <inkml:trace contextRef="#ctx0" brushRef="#br0" timeOffset="21546.1544">13054 4370 65,'0'0'31,"10"13"0,-10-13 0,16-1-16,-3 3-10,0-3 0,2 2-1,0-2-2,0-2-4,4 0-5,-5-4-10,1-1-12,2 2-1,-5-4-2,4 3 2</inkml:trace>
  <inkml:trace contextRef="#ctx0" brushRef="#br0" timeOffset="21778.1776">13190 4241 51,'-14'7'31,"-4"-3"2,5 8 0,-1 6-14,2-2-5,6 10-1,-1-2-2,4 6-5,0 0-2,4-1-3,3-1-2,1-6-3,6 0-7,-2-5-17,5-7-7,3-3 1,-1-7-1</inkml:trace>
  <inkml:trace contextRef="#ctx0" brushRef="#br0" timeOffset="23423.3421">386 3743 55,'0'0'34,"5"40"-1,-5-40-3,6 60-7,-6-60-8,7 71-3,-3-35-4,-3 4-4,0-5-2,-1-35-3,1 63-4,-1-63-3,-1 47-11,1-47-17,0 0 2,9 37-2,-9-37 3</inkml:trace>
  <inkml:trace contextRef="#ctx0" brushRef="#br0" timeOffset="24076.4074">506 3580 38,'-16'-36'28,"16"36"3,34 0 2,-34 0-14,63 15-6,-20 6 1,5 14-2,3 4-1,-1 13-2,-2 4-2,-5 11-5,-6 3 0,-9 2 0,-10-1-1,-11 0 0,-12-3 0,-12-6 0,-8-6-2,-6-7 1,-7-6-3,-3-9-10,0-3-16,6-7-8,5-8 1,30-16-1</inkml:trace>
  <inkml:trace contextRef="#ctx0" brushRef="#br0" timeOffset="26372.637">443 7752 67,'0'0'27,"48"6"-1,-48-6-7,48 24-15,-48-24 0,50 50-1,-50-50 0,33 72 0,-25-34 0,-3 2 0,-5-5 0,0-35-1,-12 59 1,12-59 0,-24 38-1,24-38 1,-29 20 0,29-20 2,0 0 0,-36 0 0,36 0 1,0 0-1,-15-35 0,15 35-1,0 0 0,15-47-2,-15 47 0,0 0 0,46-32-1,-46 32 1,44 3-1,-44-3 0,49 25-1,-49-25-2,45 41-2,-45-41-2,35 43-5,-35-43-12,0 0-12,40 44 0,-40-44 1,0 0 2</inkml:trace>
  <inkml:trace contextRef="#ctx0" brushRef="#br0" timeOffset="26628.6626">780 7660 77,'0'0'33,"0"0"2,21 56 1,-21-56-14,57 67-14,-11-19-1,5 13 0,4 6-2,-4 8-3,-6 4-2,-11 3-2,-14 5-5,-22-8-14,-19-3-13,-15-4-1,-15-14-1,-12-8-1</inkml:trace>
  <inkml:trace contextRef="#ctx0" brushRef="#br0" timeOffset="38680.8676">3827 7867 11,'24'-8'14,"-4"-7"3,3 5-5,-5-3 1,2 2 0,-5 2 2,-2 2 0,-3 0-2,-10 7-1,10-6-2,-10 6-2,0 0-2,-11 6 0,-1 3-1,-6 2 0,-6 7-1,-7 5 1,-7 7 1,-9 1-1,-2 7 0,-7-1-1,2 2-1,-2-3 0,1-1-1,3-6-1,6-3 0,6-6 0,8-4-1,9-4-2,3-5-3,10-2-2,10-5-5,0 0-14,27-12-6,-1-1 0,11 0-1,5-7 3</inkml:trace>
  <inkml:trace contextRef="#ctx0" brushRef="#br0" timeOffset="39289.9286">4125 7905 5,'-1'-12'6,"-3"-2"1,4 14-1,-7-21 1,7 21 2,-11-14 0,11 14 1,-9-8-1,9 8-2,0 0 0,-8-4 1,8 4-2,0 0-1,0 0-1,-9 5 0,9-5 0,0 0 0,0 0 0,0 0 0,0 0-1,-7 11 2,7-11 1,0 0 1,12 19 1,-4-7 1,11 8 0,4 2-1,11 9-1,6 0-1,13 6 0,6 2-3,8-1 0,6 2-1,1-3 0,-1-4-1,-3-4 0,-6-4 1,-7-4-2,-12-5 2,-10-3-4,-8-4-4,-11-4-8,-16-5-18,0 0 1,-12 4-1,-7-6 0</inkml:trace>
  <inkml:trace contextRef="#ctx0" brushRef="#br0" timeOffset="40162.0158">3267 8277 17,'-11'-16'18,"11"16"0,0 0 1,0 0-6,0 0-2,5 15 0,-2 4-2,-1 5-2,4 12 1,-1 12 0,5 14 1,-2 8-1,3 11 0,0 5-1,2 7-3,-3 2 2,2-2-3,-3-5 0,0-6-1,-3-10 0,-1-8 0,-2-11-1,-1-8 0,0-10 2,-1-7-1,-2-9 0,2-4 0,-1-15 2,-1 15-2,1-15 2,0 0-1,0 0 0,0 0 0,0 0-1,0 0 1,0 0-1,0 0 0,0 0-2,0 0 1,0 0-1,0 0 0,0 0 0,11-1 0,0 3 1,6 5-1,8 2 0,6 2 1,8 6 0,7 3 1,7 2-1,2 3 0,5 3 0,3-1 0,-3 0 0,0 0-1,-2-1 0,-5-3 1,-4-3-1,-7-3 0,-6-3 1,-5-3-2,-6-4-1,-6-5-2,0 2-5,-7-14-15,-3-3-11,2-5-1,-2-10 1,2-6-1</inkml:trace>
  <inkml:trace contextRef="#ctx0" brushRef="#br0" timeOffset="40884.088">4859 8305 46,'0'0'21,"3"-10"0,-3 10-5,0 0-7,0 0 0,2 20-1,-2-2 1,2 10-1,0 11 0,1 13 0,1 10 2,1 12-3,-1 6-1,2 8-2,-1 0-1,1 0-1,-2-6 1,0-9-1,-1-9 0,1-6 0,0-16-1,0-7 1,-2-12-1,1-5 1,-2-8-1,-1-10 1,0 0 0,3 11 1,-3-11 0,0 0-1,0 0 0,-6-11 1,6 11-2,-8-10 1,8 10-2,-15-10 0,3 8 0,-2 2 0,-4 5 0,-5 4 0,-5 5 0,-4 5 0,-5 5 1,-7 8 0,-7 5 1,-5 4 1,-1 1-1,1 2 0,-2-1 1,5-1-1,4-4-1,7-8 0,12-4-3,5-12-7,10-4-27,6-6 0,9-4-1,-2-24 1</inkml:trace>
  <inkml:trace contextRef="#ctx0" brushRef="#br0" timeOffset="43265.3261">4106 8235 9,'-13'-16'17,"13"16"1,-11-12-1,11 12-1,-9-10 0,9 10-3,0 0-1,-10-10-2,10 10 0,0 0-3,0 0-1,0 0-2,0 0 1,13 3 0,-1 1 0,5 6-1,6 2 0,8 1 1,9 6-1,3 0 1,8 2-1,0 0-1,3 1-1,-3-2 0,0-2-1,-9 0-1,-6-2 1,-7-1-1,-8-2-3,-3 1-6,-9-4-12,-9-10-11,10 12 2,-10-12-2,0 0 1</inkml:trace>
  <inkml:trace contextRef="#ctx0" brushRef="#br0" timeOffset="43837.3833">4899 8369 30,'-12'4'22,"12"-4"4,0 0-3,0 0-3,0 0-1,0 0-3,0 0 0,-2-14-3,11 5-3,2-8-2,6-1-3,7-7-1,8-1 0,6-3-1,5-1 0,3-1-1,1 2 0,-3 1-1,-2 6 0,-5 2 0,-7 4 0,-7 4-1,-7 2-2,-3 6-4,-13 4-10,8-10-17,-8 10-2,0 0 1,4-11-2</inkml:trace>
  <inkml:trace contextRef="#ctx0" brushRef="#br0" timeOffset="44295.429">5802 7680 52,'-8'-3'22,"-10"-5"2,6 8 0,-4-1-14,-2 2-2,0 5-1,-4 3 2,0 6-1,-1 5 1,4 7-2,2-1 0,6 3-2,3 0-1,7 0 0,5-3-2,9-3 0,4-5 0,6-4-1,1-5 1,2-3-2,1-4-2,-3-6-3,3-2-3,-4-7-6,0-1-9,-1-1-8,-4-10 0,2 2-1,-6-7 3</inkml:trace>
  <inkml:trace contextRef="#ctx0" brushRef="#br0" timeOffset="44529.4525">5969 7517 64,'0'0'27,"6"22"0,-6-5-5,1 5-15,4 7 0,-1 5-1,2 5 1,-2 0-2,2 2-2,0-6-3,-2-3-3,1-6-3,-1-7-5,-4-19-16,13 15 0,-8-26-1,6-2 0</inkml:trace>
  <inkml:trace contextRef="#ctx0" brushRef="#br0" timeOffset="44770.4766">6185 7418 63,'-4'18'30,"4"1"-1,-4 2 0,-1 6-18,6 7-1,-2 2-3,1 5 0,1 0-3,0-1-2,1 1-3,-1-6-1,5-6-6,-6-7-6,3-8-14,2-1-1,-5-13-2,0 0 2</inkml:trace>
  <inkml:trace contextRef="#ctx0" brushRef="#br0" timeOffset="44980.4975">6012 7706 89,'0'0'31,"-9"6"-1,9-6 1,10 0-24,1-4-4,5-1 0,2 0-2,3-1-4,2 1-6,0-2-10,0-4-10,3 8-1,-7-7-1,4 7 1</inkml:trace>
  <inkml:trace contextRef="#ctx0" brushRef="#br0" timeOffset="45438.5433">6327 7670 51,'0'0'24,"8"7"2,-8-7 0,12-4-16,0 4-1,1-3 1,0 6-1,0-5-1,-2 6-2,0-1-2,-11-3-1,13 14-1,-13-14 0,-1 19-2,1-19 1,-7 18 0,7-18 0,-6 14 0,6-14 0,0 0 0,0 0 0,0 0-1,9 2 1,-9-2 0,13-5-1,-13 5 0,16-3-1,-16 3 0,14 2 1,-14-2-1,9 13 1,-5-3 0,-1 4 0,-3 3 2,-1 4 1,-5-1 0,-2 2 0,-6-2 0,-1 1 0,-2-4 0,-3-4-4,3-1-6,-2-5-20,3-11-6,6 1 0,0-11-1</inkml:trace>
  <inkml:trace contextRef="#ctx0" brushRef="#br0" timeOffset="47850.7846">4865 9353 14,'0'0'19,"0"0"2,0 0-1,0 0-2,0 0-4,0 0-2,0 0-2,0 0-3,0 0 0,0 0 0,9 10 0,-1 1-1,3 1 2,5 6-1,7 1 0,5 8 0,2 1-2,6 4 0,-1-1-2,2 1 0,-3-1-2,-3 0 1,-5-3-2,-6-5-1,-3-1-3,-6-8-4,-1 1-10,-4-3-13,-6-12 0,0 0 0,0 0-1</inkml:trace>
  <inkml:trace contextRef="#ctx0" brushRef="#br0" timeOffset="48354.835">4797 9435 17,'0'0'18,"-10"-8"3,10 8 1,0 0-4,0 0-5,0 0 1,0 0-3,0 0-1,0 0-2,0 0-1,0 0-1,10 19 1,-4-7 0,7 9-1,2 0 1,6 9 1,2-2-1,9 6-1,1-3-2,4 3 0,-2-5-2,1-1 0,-3-2-2,-4-3 0,-4-3-2,-5-4-4,-4 3-5,-6-5-14,-4-2-8,1 1 0,-7-13-1,9 16 1</inkml:trace>
  <inkml:trace contextRef="#ctx0" brushRef="#br0" timeOffset="48836.8832">5580 9824 72,'-9'8'27,"3"8"0,-8 0 2,0 7-21,2 8-1,-1 4 0,4 7 0,0 2 0,7 0-1,5-7-1,10-2-2,5-10-1,8-9 1,5-9-1,4-9 0,1-9 1,0-4 0,-4-7 0,-4-3 0,-7-3 0,-6-1-1,-11-2 0,-7 0-1,-11 1 0,-6 1-3,-7 3-1,-7-1-8,0 3-22,-2 4-3,1-1 2,8 3-1</inkml:trace>
  <inkml:trace contextRef="#ctx0" brushRef="#br0" timeOffset="49811.9807">7343 9006 42,'-12'3'24,"12"-3"2,0 0-2,0 0-12,0 0-1,-8-1-1,8 1-2,0 0 0,0 0-1,0 0-1,12 5-1,-1-5-1,8 3 0,5-1-1,9 2 0,8-2 0,12 2 0,8-3 1,9 1-1,6-1 1,6 1-1,3-2-1,1 1 1,1-1-1,-3 1-1,-7-1 0,-4 1 0,-8 0-1,-9 2 1,-9-2-1,-10 1 0,-8-1 0,-10 2 0,-5-2 0,-14-1-1,13 2 1,-13-2-2,0 0 0,0 0 0,0 0-3,0 0-2,0 0-5,0 0-7,-9-1-16,9 1 2,0 0-1,0-12 2</inkml:trace>
  <inkml:trace contextRef="#ctx0" brushRef="#br0" timeOffset="50564.0559">8466 8753 29,'-17'-2'21,"17"2"2,-12 2 1,12-2-11,0 0-1,-10 4 0,10-4 0,0 0-3,0 0-1,0 0 0,0 0-2,8 12 0,0-4-2,3 1 0,4 5-1,1 6-1,6 4-1,2 3 0,3 3-1,0 1 0,1 2 0,-2-1 1,-3 0-1,-3-4 1,-4-2 1,-9-3 0,-6 0 0,-10-4 0,-8 0 0,-9-3-1,-5 0 0,-5 1-2,-5-6-2,3 3-7,-4-5-13,4-5-11,11 2 1,1-11-1,11 1 1</inkml:trace>
  <inkml:trace contextRef="#ctx0" brushRef="#br0" timeOffset="52474.2469">7132 8282 45,'-11'-22'28,"11"22"4,-4-14-6,4 14-4,0 0-4,0 0-5,0 0-3,-9 11-5,8 7-3,-2 3-2,1 5-4,1 6-4,-1 2-11,-1-1-13,7 2 2,-3-8-1,6-1 0</inkml:trace>
  <inkml:trace contextRef="#ctx0" brushRef="#br0" timeOffset="52633.2627">7246 8565 97,'16'7'30,"-16"-7"-5,9-4-9,-9 4-31,-4-21-15,6 6-1,-4-9-2</inkml:trace>
  <inkml:trace contextRef="#ctx0" brushRef="#br0" timeOffset="53256.325">7574 8139 61,'0'0'27,"0"0"1,-8 16-1,5 1-15,2 9-3,-1 3-2,1 7 0,-1 2-2,2 0-2,0-3-1,1-3 1,-1-9-1,1-4 1,-1-8 0,0-11 1,0 0-1,0 0-1,0-22 1,0 5-2,0-8 1,0-4-2,1-5 1,1-2-1,0 0 0,0 2 0,1 3 1,0 6 1,0 3-1,0 8 1,-1 3-1,-2 11 1,11 2-1,0 8 0,3 6-1,3 4 0,2 2 0,3 3 0,1-2 0,0-1-1,-4-3 2,-2-4 0,-6-7 0,0-2 1,-11-6 1,14-1-1,-14 1 1,5-19-1,-3 3 0,0-5-2,2-4-2,-2-6-3,4 3-5,-4-7-4,9 7-5,-2 1-7,3 4-6,5 7-2,-3 4 1,8 9 3</inkml:trace>
  <inkml:trace contextRef="#ctx0" brushRef="#br0" timeOffset="53662.3656">8070 8151 59,'0'0'24,"1"12"2,-1-12 0,-15 3-14,15-3-3,-16 12 1,7-2-1,-3 4-1,2 4-2,0 1 1,4 1-2,1-2-2,5 1-1,1-4-1,4-2 2,-5-13-2,15 12 1,-4-14 0,0 0 0,1-5 0,0-1 1,0-3-1,-1 1 1,-2-3-1,-1 1 1,-8 12-1,13-17-1,-13 17 0,0 0 0,0 0-1,8 0 0,-8 0 0,5 20-1,-1-9-2,1 2-2,4 4-5,-9-17-10,16 16-15,-1-10 1,-1-7-1,4-4 1</inkml:trace>
  <inkml:trace contextRef="#ctx0" brushRef="#br0" timeOffset="54384.4379">8402 8064 93,'0'0'29,"-11"16"2,4 3 0,3 0-23,-5 5-3,4 4 1,-2-3 0,3 1-2,2-5-2,2-1 1,0-6-1,2-2 1,-2-12 0,0 0 0,0 0 0,0 0-1,2-22 1,-1 5 0,-2-5-1,2-5-1,0-4 0,2-4-1,1-3 0,1 0 1,4-1-1,2 4-1,4 4 1,2 3-1,2 5 0,2 9 0,0 6 1,2 8-1,-3 8 0,-1 6 1,1 6-1,-5 6 1,-1 3 0,-4 4 1,-5 1-1,-4 0 0,-4-3 1,-4-2-2,-5-2 2,-2-5-1,-4-3 1,1-4-1,1-3 0,2-3 1,2-3-1,2-1 2,10-5-2,-11-5 0,11 5 0,0-13 0,0 13 0,9-14-1,-9 14 0,16-12 0,-5 12 0,2 6 0,2 4 0,1 2 0,2 5 1,-3 3-1,-1 1 1,-3 2 1,-5 0-1,-5 0 2,-4-4 0,-6 0-1,-5-3 0,-3 0 0,-3-5 0,0-3-2,0-1-1,3-7-2,3-1-5,-1-9-7,10-5-20,3-4 0,3-8 1,6-4-1</inkml:trace>
  <inkml:trace contextRef="#ctx0" brushRef="#br0" timeOffset="54647.4642">8798 7934 99,'12'3'30,"-12"-3"0,3 13 2,-1 3-23,-8 2-3,3 8-1,-3 4 0,5 10 0,-2 3-1,2 5 0,0-3-1,2 2-2,-1-6-1,0-4-1,1-5-3,-3-10-1,3-3-7,-2-8-19,1-11-5,0 0 3,11-24-2</inkml:trace>
  <inkml:trace contextRef="#ctx0" brushRef="#br0" timeOffset="54896.4891">8976 7879 86,'4'19'31,"-5"3"1,3 10 0,-3 7-18,1-1-6,2 7-2,-1 1-1,1 1-2,-3-1-1,2-4-1,-1-3-2,-1-7-4,2-1-5,-4-9-8,-1-9-15,5-3 0,-1-10 1,0 0-2</inkml:trace>
  <inkml:trace contextRef="#ctx0" brushRef="#br0" timeOffset="55122.5117">8801 8253 113,'0'0'34,"-5"14"2,5-14-2,15 4-27,-4-5-3,3 2-1,2-3-1,1-3-3,7 3-2,-3-5-3,5 3-6,-4-5-10,0 0-12,4 2 0,-2-3 1,5 6-1</inkml:trace>
  <inkml:trace contextRef="#ctx0" brushRef="#br0" timeOffset="55429.5424">9332 8198 70,'14'11'31,"-14"-11"1,4 20 1,-14-7-12,-5-4-9,1 9-1,-6-4-2,1 7-1,-3-5-3,3 2-2,2-3 0,4-1-1,3-2 0,5-1 0,5-11 0,0 18 0,0-18-1,14 16 1,-3-8-1,1 1 0,4 0 1,2-1-2,0 0-3,0-3 0,2 0-2,-4-7-5,6 5-8,-6-6-19,-2-7 0,1-2 0,-6-6 1</inkml:trace>
  <inkml:trace contextRef="#ctx0" brushRef="#br0" timeOffset="55661.5656">9370 8235 88,'-8'7'30,"6"8"1,-2-1 3,5 3-23,2 11-3,-4 3-1,4 12 1,-4 1-2,4 5-1,-2 1-4,1-1-3,3 0-8,-5-6-16,1-8-9,4-2 1,-5-12 0,4-4-2</inkml:trace>
  <inkml:trace contextRef="#ctx0" brushRef="#br0" timeOffset="56535.653">7137 9657 65,'-16'-6'31,"8"4"1,-3-5 0,-1 0-15,12 7-5,0 0-3,-6-12-1,6 12-1,8-12-3,3 8-1,4 1-2,5 1 0,3 4-1,2 3 1,0 6-1,0 5 0,-2 6 0,-5 5 0,-5 4 0,-7 3 0,-6 1 0,-4 1 0,-8-2 1,-4-2-1,-4-5 1,-4-5 0,-1-5-1,0-4 1,1-5 0,1-5 0,4-4 1,2-6-1,5-3 0,1-4 0,5-1 0,2-1 0,4-1 0,3 2-1,4 1 0,4 5 0,3 3 0,6 4 0,1 2-1,5 6-4,-1-5-6,5 2-23,1 7-2,-2-7 1,2 1-2</inkml:trace>
  <inkml:trace contextRef="#ctx0" brushRef="#br0" timeOffset="56694.6689">7570 9777 128,'12'7'36,"-12"-7"-1,0 0-6,0 0-59,0 0-6,-1-20 1,1 0-2</inkml:trace>
  <inkml:trace contextRef="#ctx0" brushRef="#br0" timeOffset="58760.8755">7951 9534 35,'0'0'27,"0"0"1,0 0 2,-9 6-8,9-6-9,0 0-2,-1 18 0,3 2-2,-2 3-4,3 12-1,-3 3-1,3 9 0,-2 2 0,1 1-1,-1-3-2,1-5 0,0-6-3,-3-10-2,4-4-7,-2-9-14,-1-13-5,9-1-1,-5-16-1,6-1 2</inkml:trace>
  <inkml:trace contextRef="#ctx0" brushRef="#br0" timeOffset="58993.8988">8125 9523 75,'0'0'32,"0"0"1,0 0 2,10 30-20,-13-4-5,4 11-3,-4 3-1,3 9-1,-1 1-2,0-2-2,1-3-2,-1-5-3,2-4-4,-3-10-8,3-5-11,0-5-7,-1-16 0,-5 11 0,5-11 1</inkml:trace>
  <inkml:trace contextRef="#ctx0" brushRef="#br0" timeOffset="59194.9189">7999 9854 93,'0'0'33,"0"0"0,0 0 1,10-12-23,2 5-5,5 0-4,1-1-1,4-1-4,1 4-2,-1-3-5,4 6-8,-2 4-15,-6-3 1,3 7-2,-7-3 2</inkml:trace>
  <inkml:trace contextRef="#ctx0" brushRef="#br0" timeOffset="59557.9552">8319 9925 55,'0'0'24,"0"20"1,0-20 0,0 0-15,0 0-3,9 5 0,-9-5 0,14 0 0,-14 0 0,15 6-1,-15-6-1,8 18-1,-7-4-1,-5 3-2,-3 3 0,-3 2 0,-1 0 2,-1-1-1,0-1 1,0-2-1,4-2 0,0-4 1,8-12-1,-7 15 1,7-15-1,0 0-1,15 8 1,-15-8 0,17 1-1,-7-1 1,1-1-2,-1 1-3,-10 0-2,18-3-8,-18 3-14,10-15-8,-10 15 1,14-24-1,-4 8 1</inkml:trace>
  <inkml:trace contextRef="#ctx0" brushRef="#br0" timeOffset="59936.993">8538 9569 62,'0'0'30,"-15"14"1,8 7 1,2 10-20,-4 0 0,6 9-1,-4-3 0,7 6-3,1-5-3,7-2 0,1-9-2,7-6 0,2-11 0,4-3 0,-2-8 0,2-6-1,-2-4 0,0-5 0,-4-3 0,-1-2-1,-7-4 0,-4-2-1,-4 0 0,-4 2 0,-5-1-1,-7 3-2,-1 5-1,-5 1-3,3 10-6,-5 0-12,2 5-12,6 6 2,1-2-1,15-2 2</inkml:trace>
  <inkml:trace contextRef="#ctx0" brushRef="#br0" timeOffset="60238.0232">8980 9874 90,'-8'37'31,"-6"-4"-1,3 3 1,2-3-26,-4-2-6,1-3-2,1-1-6,2-8-11,-1-10-9,10-9-1,0 0-1,0 0 2</inkml:trace>
  <inkml:trace contextRef="#ctx0" brushRef="#br0" timeOffset="60619.0612">9235 9502 70,'13'-2'33,"-13"2"-3,0 0 2,0 0-14,1 19-8,1 2-1,-4 6-2,2 10-1,-1 5-3,2 9 1,-2 2-1,1 2-1,0-7-2,0-6 0,2-5-3,-2-11-2,4-3-8,-4-11-15,0-12-7,10-2 0,-3-13 0</inkml:trace>
  <inkml:trace contextRef="#ctx0" brushRef="#br0" timeOffset="60839.0833">9394 9583 81,'0'0'30,"0"0"2,0 0 1,-9 25-20,8 3-7,-2 3-2,3 8 1,-3 2-2,4 2 0,1-1-2,1-3-3,2-4-3,-2-9-7,2-6-17,0-2-3,-5-18-1,6 10 0</inkml:trace>
  <inkml:trace contextRef="#ctx0" brushRef="#br0" timeOffset="61072.1066">9256 9779 97,'0'0'34,"0"0"0,0 12 1,0-12-21,22 1-10,-3-4-1,4-3-1,1 2 0,2 0-1,0-2-2,1 2-4,-6-4-7,4 1-16,-4 1-7,-4-4 0,2-1 0,-3-4 1</inkml:trace>
  <inkml:trace contextRef="#ctx0" brushRef="#br0" timeOffset="61319.1312">9639 9586 99,'0'15'33,"0"-15"-1,0 0 2,4 10-25,-4-10-5,12 0-1,-3-1 1,5 0-1,-2 0-1,4-1-2,-1-1-2,0-1-4,2 2-7,-6-6-8,0-2-14,1 2 2,-6-5-2,4 2 1</inkml:trace>
  <inkml:trace contextRef="#ctx0" brushRef="#br0" timeOffset="61530.1524">9713 9451 83,'-10'19'35,"-2"-1"-2,5 6 2,4 5-24,-4 1-4,5 5-1,-1 0-1,2 1-5,6-2-6,-2-6-7,5-6-20,3 0 0,0-12 0,5-3-2</inkml:trace>
  <inkml:trace contextRef="#ctx0" brushRef="#br0" timeOffset="64367.4361">711 12315 80,'0'0'31,"0"0"0,0 0 2,0 0-20,0 0-6,0 0-2,0 0 0,0 0 0,29-13 0,-29 13-1,29-5-1,-29 5 0,0 0-2,36 8 0,-36-8 0,0 0 0,0 0 0,15 47 0,-15-47 0,0 0 0,-16 49 0,16-49 0,0 0 0,-26 38-1,26-38 1,0 0-1,0 0 0,0 0 0,0 0 0,0 0 0,0 0 0,0 0 1,0 0-1,0 0 0,0 0 0,0 0 0,29 40 0,-29-40 0,0 0 0,42 42 0,-42-42 1,19 40-1,-19-40 0,6 40 1,-6-40 0,0 0 0,-17 50 1,17-50-2,0 0 1,-41 31-1,41-31-1,-34 12-1,34-12-3,-33 2-7,33-2-24,-30-10-1,30 10-1,-18-35 1</inkml:trace>
  <inkml:trace contextRef="#ctx0" brushRef="#br0" timeOffset="64675.4669">819 12108 109,'0'0'35,"29"46"2,-29-46-1,49 59-31,-16-14 0,4 4-3,-4 8-2,1 1 1,-5 3 0,-5 1-1,-10-2-1,-10-1 2,-14-3 1,-10-7 0,-9-4 0,-9-3-5,-6-9-14,-3-1-18,4-3-1,3-13-1,5-5 0</inkml:trace>
  <inkml:trace contextRef="#ctx0" brushRef="#br0" timeOffset="73803.3796">3910 12354 37,'-15'-5'15,"15"5"2,-15-4 1,15 4-4,-10-1 0,10 1-2,0 0 0,0 0 0,10 0-2,9-2 2,14 3-3,9-2-1,16 2-2,9-1-1,14 2 0,7-2 0,8 2 0,-2 0-2,2 0 0,-6 0-1,-4 1 0,-7-2 0,-9 0-1,-9 0 0,-11 0-1,-9-1-1,-11 0-1,-7 1-3,-12-4-5,-11 3-10,0 0-15,-11 1 0,-5-1 1,-7-2-1</inkml:trace>
  <inkml:trace contextRef="#ctx0" brushRef="#br0" timeOffset="74360.4353">3812 12435 11,'0'0'19,"5"-14"2,-5 14 1,0 0-4,3-14-3,-3 14 1,-3-10 0,3 10-3,0 0-1,0 0-1,0 0-3,0 0-3,0 0-1,-10 8-1,3 9-1,-1 10 0,-8 10 0,-2 11 1,-7 13 0,-3 10 2,-6 6-2,-2 6 2,-2 3-3,0 3 2,2-4-2,2-4 1,3-10-3,5-7 1,3-9-1,6-8 1,4-12-1,4-9 0,3-8-1,2-6-2,4-12-1,0 0-6,6 10-12,4-14-14,2-9 2,6-3 0,4-10-1</inkml:trace>
  <inkml:trace contextRef="#ctx0" brushRef="#br0" timeOffset="74931.4923">5030 12357 30,'0'0'25,"10"-12"1,-10 12-1,6-13-5,-6 13-3,0 0-2,10-7-2,-10 7-4,0 0-1,0 0-1,8 27 0,1-1-2,5 14 0,4 10-1,7 15 1,3 7-1,10 9 0,3 2-2,7 1 1,0-6-2,3-6 1,0-10-1,0-11 0,-2-9-2,-5-12-1,-5-6-3,-10-12-4,-4-4-15,-10-8-13,-15 0 2,-11-16-1,-12 2 0</inkml:trace>
  <inkml:trace contextRef="#ctx0" brushRef="#br0" timeOffset="75540.5533">3424 13502 16,'-10'3'21,"1"-6"1,9 3-3,0 0-1,-13 2 0,13-2-1,-9 0 0,9 0-3,0 0 0,0 0-2,0 0-2,0 0-2,1 11 0,12-2-1,2 2-1,11 8-1,6 6-1,9 9 0,8 7-2,9 8 1,4 2-1,5 5-1,2-2 0,-1 1 1,-2-5-1,-3-6-2,-10-8 1,-5-6-1,-8-7 0,-10-8-3,-5-1-2,-10-10-5,-1 3-5,-14-7-15,13-9-8,-4 0 1,1-7 1,6-2 2</inkml:trace>
  <inkml:trace contextRef="#ctx0" brushRef="#br0" timeOffset="75976.5968">5694 13253 54,'9'-6'28,"-9"6"2,0 0 1,-3 14-13,-7 0-2,2 19-2,-9 6-2,1 18-2,-12 7-2,1 18-1,-6 1-2,2 5-2,-1-5 0,3-3-1,1-12-1,5-8-1,5-14-1,3-11-2,5-10-2,-2-10-5,7-1-7,-7-9-15,2-4-5,0-2 1,-4-4-2,0 1 4</inkml:trace>
  <inkml:trace contextRef="#ctx0" brushRef="#br0" timeOffset="76344.6337">4226 14168 55,'-19'4'31,"3"-6"0,16 2-6,0 0-8,0 0 0,11-2-3,7-2-2,13 5-3,8-5-1,15 4-2,12-1-2,12 1 0,6 1-2,5 1 0,3-1 0,0 0-2,-4 0-1,-9-1-1,-7 0-3,-11-7-4,-4 4-13,-11-4-16,-14-7 2,-10-3 0,-11-6-1</inkml:trace>
  <inkml:trace contextRef="#ctx0" brushRef="#br0" timeOffset="76736.6729">4004 12725 69,'9'-5'30,"2"6"2,-11-1 0,0 0-18,9 30-2,-14 0-1,0 16-1,-6 9-3,0 16 0,-4 6-3,1 4-1,-2-2-4,2-8 0,5-5-5,0-19-4,9-9-11,5-17-16,-5-21 3,25-3-1,-4-21 1</inkml:trace>
  <inkml:trace contextRef="#ctx0" brushRef="#br0" timeOffset="76975.6967">4505 12742 93,'15'1'32,"5"12"3,-5 5 1,-2 5-24,5 14-4,0 8-3,0 7 0,-2 8-2,0 3-2,-1 1-4,-2-7-6,3 1-12,2-6-14,0-13 0,4-1 0,-1-15 0</inkml:trace>
  <inkml:trace contextRef="#ctx0" brushRef="#br0" timeOffset="77226.7219">4716 13711 104,'-9'21'34,"11"-6"1,7-9-1,11-10-28,11 0-4,7-3-4,4-4-2,6 5-6,-2-5-12,3-2-13,5 4 1,-7-7-1,4 5 2</inkml:trace>
  <inkml:trace contextRef="#ctx0" brushRef="#br0" timeOffset="77518.7511">5685 13378 98,'13'5'35,"1"-4"2,3-2 0,4-3-23,12 7-7,3-6-1,5 2-3,2 0-3,1-4-3,5 5-9,-3-1-24,2-6 0,0 0-1,-2-4 0</inkml:trace>
  <inkml:trace contextRef="#ctx0" brushRef="#br0" timeOffset="78525.8518">6796 12881 50,'-10'-19'29,"10"19"2,-7-18 0,3 5-15,4 13-2,-11-15-2,3 17-3,-9-2-1,0 12-3,-8 2 0,2 11 0,-4 8-2,2 11 1,2 3-1,6 8 0,5 0-1,8 0 0,7-5-1,10-6 0,6-9-1,8-10-2,6-10-1,3-13-2,6-5-6,-4-15-5,7-2-7,-4-9-7,-1-4 1,-2-4 0,-4-4 0,0 2 5,-6-5 8,-2 5 10,-7 1 13,-4 3 9,-2 7 6,-6 4 2,-3 7 3,-3 7-1,-1 10-2,0 0-3,-6 27-6,5 4-3,-5 5-5,4 12-2,-3 3-1,2 5-2,0-2-3,0-5-2,3-3-3,-1-12-4,5-4-8,1-11-17,-5-19 1,18-2-1,-4-20 3</inkml:trace>
  <inkml:trace contextRef="#ctx0" brushRef="#br0" timeOffset="78743.8736">7351 12805 88,'0'0'33,"0"0"1,3 29 2,-7 5-21,4 14-6,-5 7-3,3 9-1,-3 0-2,2 2-1,2-5-4,-1-5-2,6-2-4,-4-15-9,5-8-13,1-7-8,-6-24 4,4 14-2</inkml:trace>
  <inkml:trace contextRef="#ctx0" brushRef="#br0" timeOffset="79255.9247">7241 13284 83,'-15'-20'34,"9"5"-1,3-4 1,7 0-19,12 4-7,7-1-5,6-3-6,5 5-5,1-5-2,7 9-5,-4-2-8,2 5-5,-1 6-4,-8 0 1,2 9 5,-9 1 10,-2 4 8,-7 4 11,-5 1 9,-5 4 11,-8-3 5,1 4 2,-6-5-3,1-2-5,2 1-5,5-17-5,-4 19-5,4-19-1,15 7-1,-2-8-1,7 4 0,0-2-1,3 2 0,-4 1-1,-1 4-1,-5 2 1,-5 3-1,-7 4-1,-6 4 2,-7 1-1,-1 2 0,-4 0 1,2-1 0,-1-2 0,4 1 0,5-4 0,6-4-1,7-4 0,6-2 0,5-3-1,4-3 0,5-2-1,3-4-2,4 0-4,-2-10-8,4-3-18,-1-1-4,1-5 1,1-3 0</inkml:trace>
  <inkml:trace contextRef="#ctx0" brushRef="#br0" timeOffset="79526.9519">8318 12964 77,'-19'-4'33,"6"11"0,-5 1 3,2 2-14,1 13-13,0 5-4,4 11 1,0 0 0,7 8-1,4-3-1,6 2-2,5-8-1,3-5-2,7-7-2,-1-13-3,8-3-7,-1-14-11,2-9-12,5-6-1,-1-11 1,2-5 1</inkml:trace>
  <inkml:trace contextRef="#ctx0" brushRef="#br0" timeOffset="79737.973">8657 12886 73,'1'-18'33,"-1"18"1,0 0 2,-9 7-13,3 19-11,-3 3-5,3 12-1,-2 5-2,3 8-1,-1 1-1,3-2-2,1-2-2,1-8-3,7-4-6,-5-13-14,4-10-12,3-8 1,1-14 0,5-7 1</inkml:trace>
  <inkml:trace contextRef="#ctx0" brushRef="#br0" timeOffset="79955.9947">8825 12784 92,'3'-13'33,"-3"13"1,3 17 1,-4 4-24,2 14-4,-3 5-2,2 12-2,-3 4 0,3 6-1,-1-3-3,1-4-4,4 1-7,-4-8-18,1-12-6,3-6 1,-3-13 0</inkml:trace>
  <inkml:trace contextRef="#ctx0" brushRef="#br0" timeOffset="80152.0144">8699 13195 113,'0'0'36,"0"0"1,12-14-1,6 8-29,4-2-6,4-3-2,4 6-4,-3-5-7,6 8-9,-1 2-15,-4-2 1,1 5-2,-5-1 3</inkml:trace>
  <inkml:trace contextRef="#ctx0" brushRef="#br0" timeOffset="80481.0472">9105 13259 87,'2'14'33,"-2"-14"0,5 12 1,-5-12-20,16 0-7,-1 0-2,-1-3-1,3 3-1,-2 2 0,1 1-1,-2 2 0,-5 3-1,-2 5-1,-5 2 0,-5 5 0,-5 3-1,-4 4 1,-4 3-1,1 1 2,-1 0-1,2 0 1,5-2 0,6-1 1,8-3 0,8-4 1,12-1-1,8-4-1,7-6-1,11-1-9,4-5-27,2-11-3,5-7 1,-2-12-1</inkml:trace>
  <inkml:trace contextRef="#ctx0" brushRef="#br0" timeOffset="84254.4246">9833 12904 5,'0'0'15,"0"0"1,0 0 0,0 0 0,0 0-1,0 0 2,2-10-3,-2 10-1,0 0-1,-5-12-3,5 12-1,-5-12-3,5 12 0,-11-17-1,11 17-1,-18-18-1,8 10 1,-4 2-1,-2 2 0,-4 3 0,1 6 1,-5 2 0,2 10 0,-1 1 0,2 13 1,1 3 0,6 8 0,3 1 1,7 4 0,6-2-1,7 1-1,6-9 1,6-4-1,4-11-2,4-6 0,0-7-2,0-9-1,-1-1-3,-3-10-5,0 1-10,-5-3-17,-4-4 1,-1-1 1,-1-3-1</inkml:trace>
  <inkml:trace contextRef="#ctx0" brushRef="#br0" timeOffset="85018.501">10064 12853 37,'0'0'28,"1"-12"1,-1 12-4,0 0-10,0 0-1,2 13-1,-5 2 0,5 12-5,-5 5-2,5 11 0,-4 3-2,2 8 0,-2 0-1,0-2-1,1-4-2,-1-7 0,2-8-4,-3-10-3,5-7-8,-2-16-17,0 0 0,13-9-2,-6-15 1</inkml:trace>
  <inkml:trace contextRef="#ctx0" brushRef="#br0" timeOffset="85263.5255">10237 12821 65,'1'-18'32,"-1"18"-1,0 0 1,0 0-15,2 30-6,-5-1-4,3 11-3,-4 5 0,3 10 0,-3 1-2,2 2 0,-1-5-2,1-3-1,0-4-4,-1-13-3,3-4-7,-2-10-14,2-19-5,0 0 1,0 0-1</inkml:trace>
  <inkml:trace contextRef="#ctx0" brushRef="#br0" timeOffset="85485.5477">10103 13114 74,'-12'-2'34,"12"2"0,-12 0 2,12 0-19,0 0-8,10-3-2,4 1-2,0 0-2,6 0-1,4-2-1,3-3-2,3 4-4,-2-4-3,4 4-7,-2 0-16,-1-2-4,2 5 0,-4-3 0</inkml:trace>
  <inkml:trace contextRef="#ctx0" brushRef="#br0" timeOffset="85807.5799">10560 13069 45,'-10'1'31,"10"-1"2,0 0-1,0 0-6,16 5-10,-16-5-5,23 1-2,-7-3-3,5 3-2,2-2-2,5 1 1,-1 0-2,1-2-2,-1 2-1,-1-1-4,-1 5-7,-8-3-14,-2 0-8,-1 5 1,-14-6-1,8 8 2</inkml:trace>
  <inkml:trace contextRef="#ctx0" brushRef="#br0" timeOffset="86103.6095">10586 13314 45,'-4'14'31,"4"-14"2,-5 10 0,5-10-10,0 0-6,14 8-3,-5-11-1,8 6-4,1-6-2,7 3-2,0-3-2,6 0-1,0 1 0,1-2-2,-1 2-1,-1-3-2,1 5-3,-4-5-5,3 7-9,-8-4-11,-1-1-5,3 2 0,-2-4 0</inkml:trace>
  <inkml:trace contextRef="#ctx0" brushRef="#br0" timeOffset="86537.6529">11424 13085 47,'6'-13'25,"-6"13"0,0-16 1,0 16-14,-18-7-3,3 8-1,-3 11 0,-3 2 2,1 12-1,-1 0 1,5 12-1,0-2-2,8 5-1,0-3-2,9 1 0,7-6-2,5-4 1,4-7-1,5-6 0,5-6-1,2-6 1,3-7-1,3-5 0,-1-9 0,1-3-1,-2-5 0,-3-3 0,-3-4 0,-5-2 0,-8 2 0,-9-1 0,-10 1-1,-8 3 1,-10 4-1,-7 4-1,-4 5-1,-6 2-5,3 12-11,0 3-17,1 0 0,9 5 1,7-3-2</inkml:trace>
  <inkml:trace contextRef="#ctx0" brushRef="#br0" timeOffset="87636.7627">12872 13300 44,'0'0'24,"-9"9"4,9-9 0,0 0-14,10 6-3,2-2 1,2-4 1,12 3-1,3-4-3,14 2-2,7-3-1,13 2-1,12-4-2,11 3 1,8-4-1,11 3 0,8-3 0,6 3 0,4-1-1,6 0-1,-2 1 1,2 1-1,-5 0 0,-2 2-1,-6-1 1,-8 2-1,-9-1 1,-11 2-1,-12-2 0,-9 1 0,-12 0 1,-12 1-1,-11-1-1,-11-1 0,-6 0 0,-15-1-1,0 0-2,0 0-1,-11-7-3,-3-3-4,3 5-6,-6-8-5,2-1-4,0-4-1,3-2 2,0-1-1,0-4 7,1 2 9,0-1 8,0 0 10,1 7 8,-3-2 5,6 7 3,-2 2 1,9 10-2,-11-11-2,11 11-3,0 0-5,0 0-2,21 10-3,-7-3-2,8 8-1,3 4 0,7 6-1,1 4 0,3 8 1,-1-1-1,0 5 0,-4 1-1,-4 0 0,-9-4-1,-9 0 0,-14-3 1,-13-2-2,-12-1 1,-10-1-1,-7-3-2,-10-4-3,2 3-9,-3-5-21,6-10-3,11-7 2,10-8-2</inkml:trace>
  <inkml:trace contextRef="#ctx0" brushRef="#br0" timeOffset="90441.0431">13349 12472 27,'-1'-30'20,"3"14"-3,-5-6 1,3 3-1,-3-1-2,0 2-2,1 4 0,-2 0-2,4 14-2,-3-15-1,3 15 0,3 12-2,3 7-2,2 7-1,2 12-1,1 7 0,3 8 0,-1 4-1,1 1 1,-2 1 0,-4-3-1,-2-8 1,-4-4 1,-5-10-1,-2-4 1,-10-8 0,-4-3-1,-6-8 1,-3-6-1,-6-2-1,-2-6 0,-1-2-1,0-5 0,3-4-1,3-6-2,6-2-2,3-7-3,9 1-7,1-7-9,8-3-9,6 0 0,3-6-1,6 4 2</inkml:trace>
  <inkml:trace contextRef="#ctx0" brushRef="#br0" timeOffset="90666.0657">13037 12184 68,'0'0'32,"19"-19"1,9 10-2,3 2-11,10-6-13,7 2-2,1 0-3,1 2-3,1 3-5,-8 0-11,-3 0-14,-2 9 0,-10-3-2,1 5 3</inkml:trace>
  <inkml:trace contextRef="#ctx0" brushRef="#br0" timeOffset="91027.1018">13566 12602 72,'8'22'32,"6"-1"-2,-2-13 1,0-3-17,3 2-5,-3-7-2,-2 2-1,-10-2 0,15-3-1,-15 3 0,9-8 0,-9 8-1,6-14-1,-6 2 0,0 0-1,-3-3-1,-1 0 0,-4-1 0,-1-1-1,-2 4-1,-4 3 0,-1 5-1,0 3 0,1 8-2,-2-3-3,7 11-6,0-4-7,6 0-13,7 2-1,-3-12 0,24 7-1</inkml:trace>
  <inkml:trace contextRef="#ctx0" brushRef="#br0" timeOffset="91755.1746">13928 12488 88,'15'10'32,"-1"11"1,-8 1 2,-7 3-22,3 6-5,-4 2-4,1 1 0,-2-5-1,0-2 0,1-8-1,1-3 0,1-6-1,0-10 0,0 0 0,14-3-1,-7-9 1,3-3 0,2-5-1,1-1 0,3-3 0,-1-2 0,1 4 0,-1 2 0,-4 2 0,1 7 1,-3 6-1,-1 5 0,-8 0 1,10 21-1,-5-5 0,0 2 0,1 5-3,-1-4-3,3 4-7,-3-6-6,4-3-14,2 0-2,-2-7 0,4-1-1</inkml:trace>
  <inkml:trace contextRef="#ctx0" brushRef="#br0" timeOffset="91764.1755">14264 12735 63,'9'0'30,"-9"0"2,12-2-1,-3 2-11,-9 0-7,23-8-4,-12-3-2,5 2-3,-3-7-1,1 1 0,-5-2-1,0-1 0,-4-2 0,-3 2 0,-4 1-1,-2 3 0,-5 4 1,-1 5-1,-3 8 1,-2 4-1,-1 5 0,2 8 0,1 2 0,4 4 0,5 0-1,2-2 0,5-1-2,5-8-2,9-1-4,0-11-6,12 0-7,0-7-13,4-8 0,7 1-2,1-9 3</inkml:trace>
  <inkml:trace contextRef="#ctx0" brushRef="#br0" timeOffset="91959.195">14779 12594 50,'31'-14'30,"-6"8"2,-9-1 0,-16 7-8,8 7-5,-17 0-6,1 9-3,-5-1-4,4 5-1,1 0-1,5 3 0,4 0-2,7-1-1,0-2 0,3-2 0,-2-1 0,-2-3-1,-6 0-2,-1-14-2,-22 20-4,-1-19-9,-3-2-17,-3-2-2,-3-6 1,4-4-1</inkml:trace>
  <inkml:trace contextRef="#ctx0" brushRef="#br0" timeOffset="92168.2159">14707 12139 98,'0'0'32,"0"0"-1,-9 14-1,2 3-25,-2 6-8,1 8-4,-3 1-12,-3 3-11,8 5-2,-4-6 1,7 6 0</inkml:trace>
</inkml:ink>
</file>

<file path=ppt/ink/ink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16:25.054"/>
    </inkml:context>
    <inkml:brush xml:id="br0">
      <inkml:brushProperty name="width" value="0.05292" units="cm"/>
      <inkml:brushProperty name="height" value="0.05292" units="cm"/>
      <inkml:brushProperty name="color" value="#7030A0"/>
    </inkml:brush>
  </inkml:definitions>
  <inkml:trace contextRef="#ctx0" brushRef="#br0">10522 2921 24,'-1'-11'24,"1"11"2,-1-10 1,1 10-11,0 0-3,0 0-3,0 0-3,10-10-3,-1 14-1,5 4-2,6 4 0,8 6-1,5 7 0,10 5 1,5 6-1,8 5 2,6 5-2,0 3 1,3 3 0,-3 1 0,-3-1 0,-4 2 0,-7-2 0,-5-3-1,-8-2 0,-7-4 1,-4-4-1,-7-8 1,-3-5-2,-5-6 1,-2-6-3,-4-4-1,-3-10-7,0 0-8,-12 5-4,-1-12-6,0 0 2,-8-9-1</inkml:trace>
  <inkml:trace contextRef="#ctx0" brushRef="#br0" timeOffset="384">10863 3469 1,'0'0'22,"-16"2"0,16-2 2,9 6-6,3 0-4,4 2 0,4 5-2,4 4-4,3 1-3,4 6 0,1 0-2,0 3 1,-2-5 0,0 0 0,-6-7 2,1 1 0,-6-8 1,0 0-1,-7-10 0,0-3 0,-4-8-1,2-1 0,-4-7-2,1-2 0,-3-9-1,2 0-1,0-2 0,-1 2-2,-1 4 0,-2 1-2,2 7-5,-6 1-19,-1 3-8,0 5 0,-4-3 0,1 1 0</inkml:trace>
  <inkml:trace contextRef="#ctx0" brushRef="#br0" timeOffset="8573">16606 8170 21,'-17'3'20,"-4"-10"1,8 10 0,-2-7-5,7 3-7,8 1 1,-9-1-1,9 1-2,0 0-1,0 0-1,16 0 0,-3 1-1,3-1-1,5 2 0,5-1 0,5 2-1,7 0 0,6 2 1,7-2-2,7 2 1,5 0 0,7-1-1,7 1 1,6 0-1,5 1 1,7-2-1,4 1 0,6-2-1,6 2 1,7 0-1,3 1 1,8-3-1,1 2 1,6 1 0,5-2 1,2 3-1,5-3 1,4 2-1,1-3 1,4 2 0,3-3-1,-2-1 1,0 1-1,2 0 1,-4-2 0,-2 1 0,-6-1-1,-1 1 1,-4 0-1,-3 1 0,-4-1 0,-4 0-1,-7 1 0,-5-1 0,-6 1-3,-10-5-2,-7 3-12,-7-2-18,-17-10 1,-8 1 0,-19-11-1</inkml:trace>
  <inkml:trace contextRef="#ctx0" brushRef="#br0" timeOffset="19552">19457 6858 6,'-22'-5'17,"10"9"0,-8-7-3,6 6-3,-4-3 0,3 2 0,-1 0-2,1 2-1,2-1-1,0 2-1,3 0 1,1-2-2,9-3 1,-13 8-3,13-8 2,0 0-2,0 0 2,0 0-2,-3 12 0,3-12 0,10 5 1,-10-5-1,17 9 1,-4-4-1,3 2-1,4-4 0,3 3 0,6-3 0,4 1 0,5-2 0,5-1 1,6-1-1,3 2 0,5-2 0,2 0 0,1 0-1,3 0 0,0-2 0,2 4-1,-2-2 1,2 0-1,-1 0 1,-2 0-1,-3 0 0,-2 0 1,-4-2-2,-4-2-2,-3 1-9,-7-1-22,-8-9 1,-4-1-1,-10-9 0</inkml:trace>
  <inkml:trace contextRef="#ctx0" brushRef="#br0" timeOffset="29609">6212 16962 52,'10'9'28,"5"9"2,-5-6-2,0 4-20,1 2-7,2 2 1,2 3 1,-1-5 1,4-1 1,-1-14 0,9-13 1,5-23-1,11-22 1,15-25-4,12-27-17,14-26-17,12-18 0,7-21-2,10-6 2</inkml:trace>
  <inkml:trace contextRef="#ctx0" brushRef="#br0" timeOffset="31438">15328 16180 54,'21'39'33,"-4"-7"-3,2 4 1,-4-3-8,-2-9-18,4-5-2,1-10 0,3-5 1,3-15-1,4-12 0,2-26-1,6-25-2,6-24-5,4-28-23,11-28-4,12-15 0,2-12-1</inkml:trace>
  <inkml:trace contextRef="#ctx0" brushRef="#br0" timeOffset="39950">23003 14589 50,'0'0'24,"2"10"3,-2-10-6,2 22-9,4-4-2,-1-1 1,5 6-2,-1 0 1,5 3-2,-2-8-1,4 2-3,-1-6-2,4-5 0,3-10-1,5-9-1,5-14 1,7-14-1,8-17-5,7-24-13,10-24-17,16-15 1,4-26-1,7-5 1</inkml:trace>
  <inkml:trace contextRef="#ctx0" brushRef="#br0" timeOffset="44454">22687 12619 35,'-3'-30'23,"2"11"-1,-10-13 2,6-6-16,-7 1-8,-4-3-1,-2 2 2,-6-2 0,-7 2 0,-4 3 0,-5 2 1,-6 3 0,-7 4 0,-5 1 1,-4 6 0,-3 2 1,-3 6-1,-3 0-1,0 6 0,-1 5 0,1 5 1,-2 7-1,2 5 1,0 5 0,2 9 0,1 4 1,4 8 0,2 7-1,3 8 0,4 7 1,4 4-2,4 8 0,6 3 0,2 3 0,6 3 0,2 4 0,5 2 1,5 2 0,4 3 0,2-4-1,3 4 0,3-1 1,4 1-2,2-7 2,6-3-2,4-6 1,6-6 0,5-6-1,7-6 1,5-4-1,6-6 1,5-1-1,5-3 0,6-7 0,7-1 0,4-2 0,6-1 0,5-4 0,7-4-1,5-8 1,7-4-1,4-7 1,4-10-1,5-10 0,5-12 0,5-13 0,2-11-1,-1-14 1,0-12-1,-2-11 1,-4-11-2,-7-11 2,-8-11-2,-10-7 1,-12-7 1,-11-6-2,-16-1 1,-16-1 1,-20 3-1,-17 7-1,-22 4 0,-22 10-4,-22 7-4,-16 17-13,-19 14-12,-24 14 0,-13 15 1,-23 11 1</inkml:trace>
  <inkml:trace contextRef="#ctx0" brushRef="#br0" timeOffset="45340">18999 14320 60,'-3'18'30,"3"4"-1,-3-12 1,3-10-16,3 14-5,-3-14-3,18-17 1,-4-9-1,7-6-1,5-19 1,5-8-2,5-21-1,2-11-1,1-13-1,-3-10-1,-5-8 0,-5-8 1,-11-3-2,-9-4 1,-10 5-1,-10 3 1,-11 4-2,-10 5 1,-8 6 0,-13 8-2,-8 11 1,-13 8 0,-13 10 0,-13 9 1,-10 15-1,-15 12 1,-7 14 0,-8 12 1,-4 13-1,-3 10 0,5 10 1,4 10-1,7 10 1,10 12 0,6 16 1,11 15-1,11 18 0,13 23 2,11 21-1,14 19 1,15 16-1,16 9 1,17-3-1,18-3 0,17-14 1,20-14 0,15-24 0,17-18 0,15-26 0,19-19 0,14-24 0,16-14 0,7-19 0,6-16-1,5-14 0,0-13 0,-3-10-1,-9-13-3,-6-10-3,-17-14-23,-12-20-7,-8-7 1,-19-16-1</inkml:trace>
</inkml:ink>
</file>

<file path=ppt/ink/ink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5:18:25.529"/>
    </inkml:context>
    <inkml:brush xml:id="br0">
      <inkml:brushProperty name="width" value="0.05292" units="cm"/>
      <inkml:brushProperty name="height" value="0.05292" units="cm"/>
      <inkml:brushProperty name="color" value="#7030A0"/>
    </inkml:brush>
  </inkml:definitions>
  <inkml:trace contextRef="#ctx0" brushRef="#br0">19420 8950 53,'26'17'26,"-9"-12"1,12 3-2,1-2-14,5 1-2,4 0-2,-1-1-3,0-1-3,-3 1-1,-4-1-3,-1 1-5,-5 0-5,-5-5-10,1 8-3,-9-9-2,1 9 2</inkml:trace>
  <inkml:trace contextRef="#ctx0" brushRef="#br0" timeOffset="247">19623 9301 30,'-6'23'24,"-2"-12"1,13 5 3,-5-16-11,21 15-4,0-9-2,5 0-2,6 0-2,5-3-3,3 1-2,1 0-8,-2 0-3,-3-2-9,0 8-10,-12-9 0,1 7 0,-16-7 1</inkml:trace>
  <inkml:trace contextRef="#ctx0" brushRef="#br0" timeOffset="422">19684 9657 63,'6'33'28,"7"-12"-1,21 5-1,8-9-18,14-9-29,15 5-4,1-16-3,12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BC30F-0F69-A342-867D-2185DD7E7BAA}" type="datetimeFigureOut">
              <a:rPr lang="en-US" smtClean="0"/>
              <a:t>6/20/2013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0D305D-6EDA-2240-A1B0-012F08E93274}" type="slidenum">
              <a:rPr lang="en-US" smtClean="0"/>
              <a:t>‹#›</a:t>
            </a:fld>
            <a:endParaRPr lang="en-US"/>
          </a:p>
        </p:txBody>
      </p:sp>
    </p:spTree>
    <p:extLst>
      <p:ext uri="{BB962C8B-B14F-4D97-AF65-F5344CB8AC3E}">
        <p14:creationId xmlns:p14="http://schemas.microsoft.com/office/powerpoint/2010/main" val="22172564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fld id="{B6EBD99D-0F8F-D843-90AD-5CA9A07493CD}" type="slidenum">
              <a:rPr lang="en-US"/>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9BDC4-E613-8345-860E-87BA2B739FF5}" type="datetimeFigureOut">
              <a:rPr lang="en-US" smtClean="0"/>
              <a:t>6/20/2013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3246867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9BDC4-E613-8345-860E-87BA2B739FF5}" type="datetimeFigureOut">
              <a:rPr lang="en-US" smtClean="0"/>
              <a:t>6/20/2013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226828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9BDC4-E613-8345-860E-87BA2B739FF5}" type="datetimeFigureOut">
              <a:rPr lang="en-US" smtClean="0"/>
              <a:t>6/20/2013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2642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9BDC4-E613-8345-860E-87BA2B739FF5}" type="datetimeFigureOut">
              <a:rPr lang="en-US" smtClean="0"/>
              <a:t>6/20/2013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385961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9BDC4-E613-8345-860E-87BA2B739FF5}" type="datetimeFigureOut">
              <a:rPr lang="en-US" smtClean="0"/>
              <a:t>6/20/2013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246490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C9BDC4-E613-8345-860E-87BA2B739FF5}" type="datetimeFigureOut">
              <a:rPr lang="en-US" smtClean="0"/>
              <a:t>6/20/2013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80266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C9BDC4-E613-8345-860E-87BA2B739FF5}" type="datetimeFigureOut">
              <a:rPr lang="en-US" smtClean="0"/>
              <a:t>6/20/2013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215291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9BDC4-E613-8345-860E-87BA2B739FF5}" type="datetimeFigureOut">
              <a:rPr lang="en-US" smtClean="0"/>
              <a:t>6/20/2013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2662481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9BDC4-E613-8345-860E-87BA2B739FF5}" type="datetimeFigureOut">
              <a:rPr lang="en-US" smtClean="0"/>
              <a:t>6/20/2013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366770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9BDC4-E613-8345-860E-87BA2B739FF5}" type="datetimeFigureOut">
              <a:rPr lang="en-US" smtClean="0"/>
              <a:t>6/20/2013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196246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9BDC4-E613-8345-860E-87BA2B739FF5}" type="datetimeFigureOut">
              <a:rPr lang="en-US" smtClean="0"/>
              <a:t>6/20/2013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18EA6-A31B-7046-ACBE-D4C7C6413FFE}" type="slidenum">
              <a:rPr lang="en-US" smtClean="0"/>
              <a:t>‹#›</a:t>
            </a:fld>
            <a:endParaRPr lang="en-US"/>
          </a:p>
        </p:txBody>
      </p:sp>
    </p:spTree>
    <p:extLst>
      <p:ext uri="{BB962C8B-B14F-4D97-AF65-F5344CB8AC3E}">
        <p14:creationId xmlns:p14="http://schemas.microsoft.com/office/powerpoint/2010/main" val="342831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9BDC4-E613-8345-860E-87BA2B739FF5}" type="datetimeFigureOut">
              <a:rPr lang="en-US" smtClean="0"/>
              <a:t>6/20/2013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18EA6-A31B-7046-ACBE-D4C7C6413FFE}" type="slidenum">
              <a:rPr lang="en-US" smtClean="0"/>
              <a:t>‹#›</a:t>
            </a:fld>
            <a:endParaRPr lang="en-US"/>
          </a:p>
        </p:txBody>
      </p:sp>
    </p:spTree>
    <p:extLst>
      <p:ext uri="{BB962C8B-B14F-4D97-AF65-F5344CB8AC3E}">
        <p14:creationId xmlns:p14="http://schemas.microsoft.com/office/powerpoint/2010/main" val="335400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customXml" Target="../ink/ink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customXml" Target="../ink/ink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customXml" Target="../ink/ink14.xml"/></Relationships>
</file>

<file path=ppt/slides/_rels/slide15.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customXml" Target="../ink/ink17.xml"/></Relationships>
</file>

<file path=ppt/slides/_rels/slide18.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customXml" Target="../ink/ink19.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customXml" Target="../ink/ink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customXml" Target="../ink/ink24.xml"/></Relationships>
</file>

<file path=ppt/slides/_rels/slide25.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customXml" Target="../ink/ink28.xml"/><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customXml" Target="../ink/ink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customXml" Target="../ink/ink30.xml"/></Relationships>
</file>

<file path=ppt/slides/_rels/slide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customXml" Target="../ink/ink36.xml"/></Relationships>
</file>

<file path=ppt/slides/_rels/slide36.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37.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65.emf"/><Relationship Id="rId4" Type="http://schemas.openxmlformats.org/officeDocument/2006/relationships/customXml" Target="../ink/ink39.xml"/></Relationships>
</file>

<file path=ppt/slides/_rels/slide39.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72.emf"/><Relationship Id="rId4" Type="http://schemas.openxmlformats.org/officeDocument/2006/relationships/customXml" Target="../ink/ink4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44.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customXml" Target="../ink/ink45.xml"/></Relationships>
</file>

<file path=ppt/slides/_rels/slide46.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48.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49.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76.emf"/></Relationships>
</file>

<file path=ppt/slides/_rels/slide5.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79.emf"/><Relationship Id="rId4" Type="http://schemas.openxmlformats.org/officeDocument/2006/relationships/customXml" Target="../ink/ink50.xml"/></Relationships>
</file>

<file path=ppt/slides/_rels/slide51.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81.emf"/></Relationships>
</file>

<file path=ppt/slides/_rels/slide52.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53.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54.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55.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56.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57.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96.emf"/><Relationship Id="rId4" Type="http://schemas.openxmlformats.org/officeDocument/2006/relationships/customXml" Target="../ink/ink58.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customXml" Target="../ink/ink59.xml"/></Relationships>
</file>

<file path=ppt/slides/_rels/slide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60.xml.rels><?xml version="1.0" encoding="UTF-8" standalone="yes"?>
<Relationships xmlns="http://schemas.openxmlformats.org/package/2006/relationships"><Relationship Id="rId3" Type="http://schemas.openxmlformats.org/officeDocument/2006/relationships/customXml" Target="../ink/ink60.xml"/><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61.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106.emf"/><Relationship Id="rId4" Type="http://schemas.openxmlformats.org/officeDocument/2006/relationships/customXml" Target="../ink/ink62.xml"/></Relationships>
</file>

<file path=ppt/slides/_rels/slide63.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customXml" Target="../ink/ink64.xml"/></Relationships>
</file>

<file path=ppt/slides/_rels/slide65.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116.emf"/><Relationship Id="rId4" Type="http://schemas.openxmlformats.org/officeDocument/2006/relationships/customXml" Target="../ink/ink66.xml"/></Relationships>
</file>

<file path=ppt/slides/_rels/slide67.xml.rels><?xml version="1.0" encoding="UTF-8" standalone="yes"?>
<Relationships xmlns="http://schemas.openxmlformats.org/package/2006/relationships"><Relationship Id="rId3" Type="http://schemas.openxmlformats.org/officeDocument/2006/relationships/customXml" Target="../ink/ink67.xml"/><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122.emf"/><Relationship Id="rId5" Type="http://schemas.openxmlformats.org/officeDocument/2006/relationships/customXml" Target="../ink/ink68.xml"/><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customXml" Target="../ink/ink69.xml"/><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24.emf"/></Relationships>
</file>

<file path=ppt/slides/_rels/slide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70.xml.rels><?xml version="1.0" encoding="UTF-8" standalone="yes"?>
<Relationships xmlns="http://schemas.openxmlformats.org/package/2006/relationships"><Relationship Id="rId3" Type="http://schemas.openxmlformats.org/officeDocument/2006/relationships/customXml" Target="../ink/ink70.xml"/><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126.emf"/></Relationships>
</file>

<file path=ppt/slides/_rels/slide7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customXml" Target="../ink/ink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customXml" Target="../ink/ink8.xml"/></Relationships>
</file>

<file path=ppt/slides/_rels/slide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p 253 09_UN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29225" cy="242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TextBox 1"/>
          <p:cNvSpPr txBox="1">
            <a:spLocks noChangeArrowheads="1"/>
          </p:cNvSpPr>
          <p:nvPr/>
        </p:nvSpPr>
        <p:spPr bwMode="auto">
          <a:xfrm>
            <a:off x="304800" y="3048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Chapter 9: Aldehydes and Ketones</a:t>
            </a:r>
          </a:p>
        </p:txBody>
      </p:sp>
      <p:pic>
        <p:nvPicPr>
          <p:cNvPr id="13315" name="Picture 2" descr="p 253 09_UNF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34639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TextBox 2"/>
          <p:cNvSpPr txBox="1">
            <a:spLocks noChangeArrowheads="1"/>
          </p:cNvSpPr>
          <p:nvPr/>
        </p:nvSpPr>
        <p:spPr bwMode="auto">
          <a:xfrm>
            <a:off x="152400" y="4791931"/>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dirty="0"/>
              <a:t>The Civet Cat is the original source of </a:t>
            </a:r>
            <a:r>
              <a:rPr lang="en-US" sz="1800" b="0" dirty="0" err="1"/>
              <a:t>civetone</a:t>
            </a:r>
            <a:r>
              <a:rPr lang="en-US" sz="1800" b="0" dirty="0"/>
              <a:t>, a sweet and pungent ketone used as a fixative in perfumery</a:t>
            </a:r>
          </a:p>
        </p:txBody>
      </p:sp>
      <p:pic>
        <p:nvPicPr>
          <p:cNvPr id="13317" name="Picture 2" descr="p 253 09_UNF0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1849438"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416560" y="151200"/>
              <a:ext cx="3564000" cy="3664080"/>
            </p14:xfrm>
          </p:contentPart>
        </mc:Choice>
        <mc:Fallback xmlns="">
          <p:pic>
            <p:nvPicPr>
              <p:cNvPr id="2" name="Ink 1"/>
              <p:cNvPicPr/>
              <p:nvPr/>
            </p:nvPicPr>
            <p:blipFill>
              <a:blip r:embed="rId6"/>
              <a:stretch>
                <a:fillRect/>
              </a:stretch>
            </p:blipFill>
            <p:spPr>
              <a:xfrm>
                <a:off x="5401800" y="141480"/>
                <a:ext cx="3588120" cy="3685320"/>
              </a:xfrm>
              <a:prstGeom prst="rect">
                <a:avLst/>
              </a:prstGeom>
            </p:spPr>
          </p:pic>
        </mc:Fallback>
      </mc:AlternateContent>
    </p:spTree>
    <p:extLst>
      <p:ext uri="{BB962C8B-B14F-4D97-AF65-F5344CB8AC3E}">
        <p14:creationId xmlns:p14="http://schemas.microsoft.com/office/powerpoint/2010/main" val="139038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p 256 09_UNF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7400"/>
            <a:ext cx="67818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TextBox 1"/>
          <p:cNvSpPr txBox="1">
            <a:spLocks noChangeArrowheads="1"/>
          </p:cNvSpPr>
          <p:nvPr/>
        </p:nvSpPr>
        <p:spPr bwMode="auto">
          <a:xfrm>
            <a:off x="533400" y="3810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Acetaldehyde (CH</a:t>
            </a:r>
            <a:r>
              <a:rPr lang="en-US" sz="2000" b="0" baseline="-25000"/>
              <a:t>3</a:t>
            </a:r>
            <a:r>
              <a:rPr lang="en-US" sz="2000" b="0"/>
              <a:t>CH=O) is manufactured mainly by the oxidation of ethylene over palladium-copper catalyst. About 1 billion pounds are produced each year.</a:t>
            </a:r>
          </a:p>
        </p:txBody>
      </p:sp>
      <p:sp>
        <p:nvSpPr>
          <p:cNvPr id="22531" name="TextBox 2"/>
          <p:cNvSpPr txBox="1">
            <a:spLocks noChangeArrowheads="1"/>
          </p:cNvSpPr>
          <p:nvPr/>
        </p:nvSpPr>
        <p:spPr bwMode="auto">
          <a:xfrm>
            <a:off x="457200" y="403860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dirty="0"/>
              <a:t> Acetone, the simplest ketone may be prepared using a  similar method from the oxidation of propene.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06800" y="2826720"/>
              <a:ext cx="6459120" cy="3338280"/>
            </p14:xfrm>
          </p:contentPart>
        </mc:Choice>
        <mc:Fallback xmlns="">
          <p:pic>
            <p:nvPicPr>
              <p:cNvPr id="2" name="Ink 1"/>
              <p:cNvPicPr/>
              <p:nvPr/>
            </p:nvPicPr>
            <p:blipFill>
              <a:blip r:embed="rId4"/>
              <a:stretch>
                <a:fillRect/>
              </a:stretch>
            </p:blipFill>
            <p:spPr>
              <a:xfrm>
                <a:off x="1292760" y="2816280"/>
                <a:ext cx="6487920" cy="3361680"/>
              </a:xfrm>
              <a:prstGeom prst="rect">
                <a:avLst/>
              </a:prstGeom>
            </p:spPr>
          </p:pic>
        </mc:Fallback>
      </mc:AlternateContent>
    </p:spTree>
    <p:extLst>
      <p:ext uri="{BB962C8B-B14F-4D97-AF65-F5344CB8AC3E}">
        <p14:creationId xmlns:p14="http://schemas.microsoft.com/office/powerpoint/2010/main" val="1779839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p 256 09_UNF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0"/>
            <a:ext cx="8888413" cy="205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TextBox 1"/>
          <p:cNvSpPr txBox="1">
            <a:spLocks noChangeArrowheads="1"/>
          </p:cNvSpPr>
          <p:nvPr/>
        </p:nvSpPr>
        <p:spPr bwMode="auto">
          <a:xfrm>
            <a:off x="152400" y="609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Quinones; these compounds form a unique class of carbonyl compounds. They are cyclic conjugated diketones, the simplest being 1,4-benzoquinone.</a:t>
            </a:r>
          </a:p>
          <a:p>
            <a:pPr algn="l"/>
            <a:r>
              <a:rPr lang="en-US" sz="2000" b="0"/>
              <a:t>All quinones are colored and many occur naturally as pigments that can be used as dyes. Alizarin is the orange-red quinone that was used to dye the red coats of the British army during the American Revolution. Vitamin K is a quinone that is required for the normal clotting of blood.</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83200" y="2865960"/>
              <a:ext cx="3580200" cy="3663720"/>
            </p14:xfrm>
          </p:contentPart>
        </mc:Choice>
        <mc:Fallback xmlns="">
          <p:pic>
            <p:nvPicPr>
              <p:cNvPr id="2" name="Ink 1"/>
              <p:cNvPicPr/>
              <p:nvPr/>
            </p:nvPicPr>
            <p:blipFill>
              <a:blip r:embed="rId4"/>
              <a:stretch>
                <a:fillRect/>
              </a:stretch>
            </p:blipFill>
            <p:spPr>
              <a:xfrm>
                <a:off x="572040" y="2852280"/>
                <a:ext cx="3603600" cy="3692880"/>
              </a:xfrm>
              <a:prstGeom prst="rect">
                <a:avLst/>
              </a:prstGeom>
            </p:spPr>
          </p:pic>
        </mc:Fallback>
      </mc:AlternateContent>
    </p:spTree>
    <p:extLst>
      <p:ext uri="{BB962C8B-B14F-4D97-AF65-F5344CB8AC3E}">
        <p14:creationId xmlns:p14="http://schemas.microsoft.com/office/powerpoint/2010/main" val="766087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p 257 09_UNF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28800"/>
            <a:ext cx="3124200" cy="10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extBox 1"/>
          <p:cNvSpPr txBox="1">
            <a:spLocks noChangeArrowheads="1"/>
          </p:cNvSpPr>
          <p:nvPr/>
        </p:nvSpPr>
        <p:spPr bwMode="auto">
          <a:xfrm>
            <a:off x="304800" y="3810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Synthesis of Aldehydes and Ketones</a:t>
            </a:r>
          </a:p>
        </p:txBody>
      </p:sp>
      <p:sp>
        <p:nvSpPr>
          <p:cNvPr id="26627" name="TextBox 2"/>
          <p:cNvSpPr txBox="1">
            <a:spLocks noChangeArrowheads="1"/>
          </p:cNvSpPr>
          <p:nvPr/>
        </p:nvSpPr>
        <p:spPr bwMode="auto">
          <a:xfrm>
            <a:off x="152400" y="3352800"/>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Aldehydes and ketones are mostly prepared by the oxidation of primary and secondary alcohols respectively. Chromium reagents such as pyridinium chlorochromate (PCC), are commonly used in the laboratory.</a:t>
            </a:r>
          </a:p>
        </p:txBody>
      </p:sp>
      <p:pic>
        <p:nvPicPr>
          <p:cNvPr id="26628" name="Picture 2" descr="p 257 09_UNF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953000"/>
            <a:ext cx="621506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9" name="TextBox 3"/>
          <p:cNvSpPr txBox="1">
            <a:spLocks noChangeArrowheads="1"/>
          </p:cNvSpPr>
          <p:nvPr/>
        </p:nvSpPr>
        <p:spPr bwMode="auto">
          <a:xfrm>
            <a:off x="381000" y="4648200"/>
            <a:ext cx="160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600" dirty="0"/>
              <a:t>example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357560" y="822240"/>
              <a:ext cx="6602400" cy="5681160"/>
            </p14:xfrm>
          </p:contentPart>
        </mc:Choice>
        <mc:Fallback xmlns="">
          <p:pic>
            <p:nvPicPr>
              <p:cNvPr id="2" name="Ink 1"/>
              <p:cNvPicPr/>
              <p:nvPr/>
            </p:nvPicPr>
            <p:blipFill>
              <a:blip r:embed="rId5"/>
              <a:stretch>
                <a:fillRect/>
              </a:stretch>
            </p:blipFill>
            <p:spPr>
              <a:xfrm>
                <a:off x="1353240" y="812160"/>
                <a:ext cx="6611400" cy="5707800"/>
              </a:xfrm>
              <a:prstGeom prst="rect">
                <a:avLst/>
              </a:prstGeom>
            </p:spPr>
          </p:pic>
        </mc:Fallback>
      </mc:AlternateContent>
    </p:spTree>
    <p:extLst>
      <p:ext uri="{BB962C8B-B14F-4D97-AF65-F5344CB8AC3E}">
        <p14:creationId xmlns:p14="http://schemas.microsoft.com/office/powerpoint/2010/main" val="1770799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p 257 09_UNF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1741488"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descr="p 257 09_UNF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00200"/>
            <a:ext cx="145256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TextBox 1"/>
          <p:cNvSpPr txBox="1">
            <a:spLocks noChangeArrowheads="1"/>
          </p:cNvSpPr>
          <p:nvPr/>
        </p:nvSpPr>
        <p:spPr bwMode="auto">
          <a:xfrm>
            <a:off x="228600" y="6096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Using an appropriate alcohol, write an equation to show how the following compounds can be made by oxidation.</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52520" y="1406880"/>
              <a:ext cx="8006040" cy="2331000"/>
            </p14:xfrm>
          </p:contentPart>
        </mc:Choice>
        <mc:Fallback xmlns="">
          <p:pic>
            <p:nvPicPr>
              <p:cNvPr id="2" name="Ink 1"/>
              <p:cNvPicPr/>
              <p:nvPr/>
            </p:nvPicPr>
            <p:blipFill>
              <a:blip r:embed="rId5"/>
              <a:stretch>
                <a:fillRect/>
              </a:stretch>
            </p:blipFill>
            <p:spPr>
              <a:xfrm>
                <a:off x="439560" y="1398600"/>
                <a:ext cx="8023320" cy="2354760"/>
              </a:xfrm>
              <a:prstGeom prst="rect">
                <a:avLst/>
              </a:prstGeom>
            </p:spPr>
          </p:pic>
        </mc:Fallback>
      </mc:AlternateContent>
    </p:spTree>
    <p:extLst>
      <p:ext uri="{BB962C8B-B14F-4D97-AF65-F5344CB8AC3E}">
        <p14:creationId xmlns:p14="http://schemas.microsoft.com/office/powerpoint/2010/main" val="1723312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p 257 09_UNF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7467600" cy="157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TextBox 1"/>
          <p:cNvSpPr txBox="1">
            <a:spLocks noChangeArrowheads="1"/>
          </p:cNvSpPr>
          <p:nvPr/>
        </p:nvSpPr>
        <p:spPr bwMode="auto">
          <a:xfrm>
            <a:off x="152400" y="533400"/>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Aromatic ketones can be prepared by Friedel-Crafts acylation of an aromatic ring</a:t>
            </a:r>
          </a:p>
        </p:txBody>
      </p:sp>
      <p:pic>
        <p:nvPicPr>
          <p:cNvPr id="28675" name="Picture 2" descr="p 257 09_UN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876800"/>
            <a:ext cx="2895600"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10080" y="908640"/>
              <a:ext cx="6741720" cy="5058360"/>
            </p14:xfrm>
          </p:contentPart>
        </mc:Choice>
        <mc:Fallback xmlns="">
          <p:pic>
            <p:nvPicPr>
              <p:cNvPr id="2" name="Ink 1"/>
              <p:cNvPicPr/>
              <p:nvPr/>
            </p:nvPicPr>
            <p:blipFill>
              <a:blip r:embed="rId5"/>
              <a:stretch>
                <a:fillRect/>
              </a:stretch>
            </p:blipFill>
            <p:spPr>
              <a:xfrm>
                <a:off x="900000" y="900000"/>
                <a:ext cx="6757560" cy="5078520"/>
              </a:xfrm>
              <a:prstGeom prst="rect">
                <a:avLst/>
              </a:prstGeom>
            </p:spPr>
          </p:pic>
        </mc:Fallback>
      </mc:AlternateContent>
    </p:spTree>
    <p:extLst>
      <p:ext uri="{BB962C8B-B14F-4D97-AF65-F5344CB8AC3E}">
        <p14:creationId xmlns:p14="http://schemas.microsoft.com/office/powerpoint/2010/main" val="1949840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p 258 09_UNF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3103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extBox 1"/>
          <p:cNvSpPr txBox="1">
            <a:spLocks noChangeArrowheads="1"/>
          </p:cNvSpPr>
          <p:nvPr/>
        </p:nvSpPr>
        <p:spPr bwMode="auto">
          <a:xfrm>
            <a:off x="381000" y="304800"/>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Methyl ketones can be prepared by the hydration of terminal alkynes, catalyzed by acid and mercury ion.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55320" y="2315160"/>
              <a:ext cx="7219080" cy="3530160"/>
            </p14:xfrm>
          </p:contentPart>
        </mc:Choice>
        <mc:Fallback xmlns="">
          <p:pic>
            <p:nvPicPr>
              <p:cNvPr id="2" name="Ink 1"/>
              <p:cNvPicPr/>
              <p:nvPr/>
            </p:nvPicPr>
            <p:blipFill>
              <a:blip r:embed="rId4"/>
              <a:stretch>
                <a:fillRect/>
              </a:stretch>
            </p:blipFill>
            <p:spPr>
              <a:xfrm>
                <a:off x="1240200" y="2311920"/>
                <a:ext cx="7247880" cy="3548160"/>
              </a:xfrm>
              <a:prstGeom prst="rect">
                <a:avLst/>
              </a:prstGeom>
            </p:spPr>
          </p:pic>
        </mc:Fallback>
      </mc:AlternateContent>
    </p:spTree>
    <p:extLst>
      <p:ext uri="{BB962C8B-B14F-4D97-AF65-F5344CB8AC3E}">
        <p14:creationId xmlns:p14="http://schemas.microsoft.com/office/powerpoint/2010/main" val="952642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p 258 09_UNF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52400"/>
            <a:ext cx="27368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2" name="TextBox 1"/>
          <p:cNvSpPr txBox="1">
            <a:spLocks noChangeArrowheads="1"/>
          </p:cNvSpPr>
          <p:nvPr/>
        </p:nvSpPr>
        <p:spPr bwMode="auto">
          <a:xfrm>
            <a:off x="2971800" y="228600"/>
            <a:ext cx="571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What alkyne would be useful for the synthesis of 2-heptanone (oil of cloves)? Write the synthesis reaction.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010040" y="1467720"/>
              <a:ext cx="4813920" cy="4262400"/>
            </p14:xfrm>
          </p:contentPart>
        </mc:Choice>
        <mc:Fallback xmlns="">
          <p:pic>
            <p:nvPicPr>
              <p:cNvPr id="2" name="Ink 1"/>
              <p:cNvPicPr/>
              <p:nvPr/>
            </p:nvPicPr>
            <p:blipFill>
              <a:blip r:embed="rId4"/>
              <a:stretch>
                <a:fillRect/>
              </a:stretch>
            </p:blipFill>
            <p:spPr>
              <a:xfrm>
                <a:off x="3996360" y="1452960"/>
                <a:ext cx="4834440" cy="4293000"/>
              </a:xfrm>
              <a:prstGeom prst="rect">
                <a:avLst/>
              </a:prstGeom>
            </p:spPr>
          </p:pic>
        </mc:Fallback>
      </mc:AlternateContent>
    </p:spTree>
    <p:extLst>
      <p:ext uri="{BB962C8B-B14F-4D97-AF65-F5344CB8AC3E}">
        <p14:creationId xmlns:p14="http://schemas.microsoft.com/office/powerpoint/2010/main" val="227488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p 258 Fig 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6858000"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p 258 09_UNF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295400"/>
            <a:ext cx="1828800" cy="239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TextBox 1"/>
          <p:cNvSpPr txBox="1">
            <a:spLocks noChangeArrowheads="1"/>
          </p:cNvSpPr>
          <p:nvPr/>
        </p:nvSpPr>
        <p:spPr bwMode="auto">
          <a:xfrm>
            <a:off x="609600" y="381000"/>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Aldehydes and Ketones in Nature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01440" y="2045160"/>
              <a:ext cx="6082920" cy="3673440"/>
            </p14:xfrm>
          </p:contentPart>
        </mc:Choice>
        <mc:Fallback xmlns="">
          <p:pic>
            <p:nvPicPr>
              <p:cNvPr id="2" name="Ink 1"/>
              <p:cNvPicPr/>
              <p:nvPr/>
            </p:nvPicPr>
            <p:blipFill>
              <a:blip r:embed="rId5"/>
              <a:stretch>
                <a:fillRect/>
              </a:stretch>
            </p:blipFill>
            <p:spPr>
              <a:xfrm>
                <a:off x="893520" y="2041560"/>
                <a:ext cx="6094440" cy="3690720"/>
              </a:xfrm>
              <a:prstGeom prst="rect">
                <a:avLst/>
              </a:prstGeom>
            </p:spPr>
          </p:pic>
        </mc:Fallback>
      </mc:AlternateContent>
    </p:spTree>
    <p:extLst>
      <p:ext uri="{BB962C8B-B14F-4D97-AF65-F5344CB8AC3E}">
        <p14:creationId xmlns:p14="http://schemas.microsoft.com/office/powerpoint/2010/main" val="96987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p 259 09_UNF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772400" cy="172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0" name="TextBox 1"/>
          <p:cNvSpPr txBox="1">
            <a:spLocks noChangeArrowheads="1"/>
          </p:cNvSpPr>
          <p:nvPr/>
        </p:nvSpPr>
        <p:spPr bwMode="auto">
          <a:xfrm>
            <a:off x="228600" y="4572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The Carbonyl Group</a:t>
            </a:r>
          </a:p>
        </p:txBody>
      </p:sp>
      <p:sp>
        <p:nvSpPr>
          <p:cNvPr id="32771" name="TextBox 2"/>
          <p:cNvSpPr txBox="1">
            <a:spLocks noChangeArrowheads="1"/>
          </p:cNvSpPr>
          <p:nvPr/>
        </p:nvSpPr>
        <p:spPr bwMode="auto">
          <a:xfrm>
            <a:off x="228600" y="3810000"/>
            <a:ext cx="8458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a:t>The carbonyl carbon is sp</a:t>
            </a:r>
            <a:r>
              <a:rPr lang="en-US" sz="1800" b="0" baseline="30000"/>
              <a:t>2</a:t>
            </a:r>
            <a:r>
              <a:rPr lang="en-US" sz="1800" b="0"/>
              <a:t> –hybridized, the carbon-oxygen double bond consists of a sigma bond and a pi bond.</a:t>
            </a:r>
          </a:p>
          <a:p>
            <a:pPr algn="l"/>
            <a:endParaRPr lang="en-US" sz="1800" b="0"/>
          </a:p>
          <a:p>
            <a:pPr algn="l"/>
            <a:r>
              <a:rPr lang="en-US" sz="1800" b="0"/>
              <a:t>The three atoms attached to the carbonyl carbon lie on the same plane with bond angle of 120</a:t>
            </a:r>
            <a:r>
              <a:rPr lang="en-US" sz="1800" b="0" baseline="30000"/>
              <a:t>0</a:t>
            </a:r>
            <a:r>
              <a:rPr lang="en-US" sz="1800" b="0"/>
              <a:t>.</a:t>
            </a:r>
          </a:p>
          <a:p>
            <a:pPr algn="l"/>
            <a:endParaRPr lang="en-US" sz="1800" b="0"/>
          </a:p>
          <a:p>
            <a:pPr algn="l"/>
            <a:r>
              <a:rPr lang="en-US" sz="1800" b="0"/>
              <a:t>The C=O bond distance is 1.24 Å, shorter than a C-O single bond in ethers and alcohols (1.43 Å)</a:t>
            </a:r>
          </a:p>
          <a:p>
            <a:pPr algn="l"/>
            <a:endParaRPr lang="en-US" sz="1800" b="0"/>
          </a:p>
          <a:p>
            <a:pPr algn="l"/>
            <a:r>
              <a:rPr lang="en-US" sz="1800" b="0"/>
              <a:t>The C=O bond is polarized</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89080" y="178200"/>
              <a:ext cx="5606280" cy="2658600"/>
            </p14:xfrm>
          </p:contentPart>
        </mc:Choice>
        <mc:Fallback xmlns="">
          <p:pic>
            <p:nvPicPr>
              <p:cNvPr id="2" name="Ink 1"/>
              <p:cNvPicPr/>
              <p:nvPr/>
            </p:nvPicPr>
            <p:blipFill>
              <a:blip r:embed="rId4"/>
              <a:stretch>
                <a:fillRect/>
              </a:stretch>
            </p:blipFill>
            <p:spPr>
              <a:xfrm>
                <a:off x="1177200" y="166320"/>
                <a:ext cx="5626440" cy="2676960"/>
              </a:xfrm>
              <a:prstGeom prst="rect">
                <a:avLst/>
              </a:prstGeom>
            </p:spPr>
          </p:pic>
        </mc:Fallback>
      </mc:AlternateContent>
    </p:spTree>
    <p:extLst>
      <p:ext uri="{BB962C8B-B14F-4D97-AF65-F5344CB8AC3E}">
        <p14:creationId xmlns:p14="http://schemas.microsoft.com/office/powerpoint/2010/main" val="2781666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p 259 09_UNF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147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descr="p 259 Fig 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1440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341800" y="208800"/>
              <a:ext cx="6338880" cy="2826720"/>
            </p14:xfrm>
          </p:contentPart>
        </mc:Choice>
        <mc:Fallback xmlns="">
          <p:pic>
            <p:nvPicPr>
              <p:cNvPr id="2" name="Ink 1"/>
              <p:cNvPicPr/>
              <p:nvPr/>
            </p:nvPicPr>
            <p:blipFill>
              <a:blip r:embed="rId5"/>
              <a:stretch>
                <a:fillRect/>
              </a:stretch>
            </p:blipFill>
            <p:spPr>
              <a:xfrm>
                <a:off x="2327760" y="203760"/>
                <a:ext cx="6355440" cy="2843640"/>
              </a:xfrm>
              <a:prstGeom prst="rect">
                <a:avLst/>
              </a:prstGeom>
            </p:spPr>
          </p:pic>
        </mc:Fallback>
      </mc:AlternateContent>
    </p:spTree>
    <p:extLst>
      <p:ext uri="{BB962C8B-B14F-4D97-AF65-F5344CB8AC3E}">
        <p14:creationId xmlns:p14="http://schemas.microsoft.com/office/powerpoint/2010/main" val="1060956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p 253 09_UNF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58938"/>
            <a:ext cx="73914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TextBox 1"/>
          <p:cNvSpPr txBox="1">
            <a:spLocks noChangeArrowheads="1"/>
          </p:cNvSpPr>
          <p:nvPr/>
        </p:nvSpPr>
        <p:spPr bwMode="auto">
          <a:xfrm>
            <a:off x="381000" y="4572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Aldehydes and ketones are found in many fragrant odors of many fruits, fine perfumes, hormones etc. some examples are listed below.</a:t>
            </a:r>
          </a:p>
          <a:p>
            <a:pPr algn="l"/>
            <a:endParaRPr lang="en-US" sz="1600" b="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6960" y="1529640"/>
              <a:ext cx="7021440" cy="4904280"/>
            </p14:xfrm>
          </p:contentPart>
        </mc:Choice>
        <mc:Fallback xmlns="">
          <p:pic>
            <p:nvPicPr>
              <p:cNvPr id="2" name="Ink 1"/>
              <p:cNvPicPr/>
              <p:nvPr/>
            </p:nvPicPr>
            <p:blipFill>
              <a:blip r:embed="rId4"/>
              <a:stretch>
                <a:fillRect/>
              </a:stretch>
            </p:blipFill>
            <p:spPr>
              <a:xfrm>
                <a:off x="235800" y="1521000"/>
                <a:ext cx="7044840" cy="4925160"/>
              </a:xfrm>
              <a:prstGeom prst="rect">
                <a:avLst/>
              </a:prstGeom>
            </p:spPr>
          </p:pic>
        </mc:Fallback>
      </mc:AlternateContent>
    </p:spTree>
    <p:extLst>
      <p:ext uri="{BB962C8B-B14F-4D97-AF65-F5344CB8AC3E}">
        <p14:creationId xmlns:p14="http://schemas.microsoft.com/office/powerpoint/2010/main" val="1831605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p 260 09_UNF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928688"/>
            <a:ext cx="3276600" cy="112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8" name="TextBox 1"/>
          <p:cNvSpPr txBox="1">
            <a:spLocks noChangeArrowheads="1"/>
          </p:cNvSpPr>
          <p:nvPr/>
        </p:nvSpPr>
        <p:spPr bwMode="auto">
          <a:xfrm>
            <a:off x="381000" y="2438400"/>
            <a:ext cx="8610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Aldehydes and ketones that have a C=O bond , but no O-H bond, cannot form hydrogen bonds with one another, as alcohols.</a:t>
            </a:r>
          </a:p>
          <a:p>
            <a:pPr algn="l"/>
            <a:r>
              <a:rPr lang="en-US" sz="2000" b="0"/>
              <a:t>Aldehyde and ketones therefore have relatively higher boiling points than hydrocarbons, but less than alcohols.</a:t>
            </a:r>
          </a:p>
          <a:p>
            <a:pPr algn="l"/>
            <a:r>
              <a:rPr lang="en-US" sz="2000" b="0"/>
              <a:t>Low molecular weight aldehydes and ketones are water soluble as they can for hydrogen bonds with the water molecules but not with themselves.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4160" y="183600"/>
              <a:ext cx="8598960" cy="6428520"/>
            </p14:xfrm>
          </p:contentPart>
        </mc:Choice>
        <mc:Fallback xmlns="">
          <p:pic>
            <p:nvPicPr>
              <p:cNvPr id="2" name="Ink 1"/>
              <p:cNvPicPr/>
              <p:nvPr/>
            </p:nvPicPr>
            <p:blipFill>
              <a:blip r:embed="rId4"/>
              <a:stretch>
                <a:fillRect/>
              </a:stretch>
            </p:blipFill>
            <p:spPr>
              <a:xfrm>
                <a:off x="61920" y="170280"/>
                <a:ext cx="8626680" cy="6455160"/>
              </a:xfrm>
              <a:prstGeom prst="rect">
                <a:avLst/>
              </a:prstGeom>
            </p:spPr>
          </p:pic>
        </mc:Fallback>
      </mc:AlternateContent>
    </p:spTree>
    <p:extLst>
      <p:ext uri="{BB962C8B-B14F-4D97-AF65-F5344CB8AC3E}">
        <p14:creationId xmlns:p14="http://schemas.microsoft.com/office/powerpoint/2010/main" val="3983626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Clicker Question</a:t>
            </a:r>
            <a:endParaRPr lang="en-US" dirty="0"/>
          </a:p>
        </p:txBody>
      </p:sp>
      <p:sp>
        <p:nvSpPr>
          <p:cNvPr id="3" name="TextBox 2"/>
          <p:cNvSpPr txBox="1"/>
          <p:nvPr/>
        </p:nvSpPr>
        <p:spPr>
          <a:xfrm>
            <a:off x="279100" y="1431595"/>
            <a:ext cx="8554402" cy="830997"/>
          </a:xfrm>
          <a:prstGeom prst="rect">
            <a:avLst/>
          </a:prstGeom>
          <a:noFill/>
        </p:spPr>
        <p:txBody>
          <a:bodyPr wrap="square" rtlCol="0">
            <a:spAutoFit/>
          </a:bodyPr>
          <a:lstStyle/>
          <a:p>
            <a:r>
              <a:rPr lang="en-US" sz="2400" dirty="0"/>
              <a:t>Arrange </a:t>
            </a:r>
            <a:r>
              <a:rPr lang="en-US" sz="2400" dirty="0" err="1"/>
              <a:t>B</a:t>
            </a:r>
            <a:r>
              <a:rPr lang="en-US" sz="2400" dirty="0" err="1" smtClean="0"/>
              <a:t>enzaldehyde</a:t>
            </a:r>
            <a:r>
              <a:rPr lang="en-US" sz="2400" dirty="0" smtClean="0"/>
              <a:t> </a:t>
            </a:r>
            <a:r>
              <a:rPr lang="en-US" sz="2400" dirty="0"/>
              <a:t>(MW=106), Benzyl alcohol (MW=108) and </a:t>
            </a:r>
            <a:endParaRPr lang="en-US" sz="2400" dirty="0" smtClean="0"/>
          </a:p>
          <a:p>
            <a:r>
              <a:rPr lang="en-US" sz="2400" dirty="0" smtClean="0"/>
              <a:t>p</a:t>
            </a:r>
            <a:r>
              <a:rPr lang="en-US" sz="2400" dirty="0"/>
              <a:t>-Xylene (MW=106) in order of increasing boiling point?</a:t>
            </a:r>
          </a:p>
        </p:txBody>
      </p:sp>
      <p:sp>
        <p:nvSpPr>
          <p:cNvPr id="4" name="TextBox 3"/>
          <p:cNvSpPr txBox="1"/>
          <p:nvPr/>
        </p:nvSpPr>
        <p:spPr>
          <a:xfrm>
            <a:off x="655884" y="2791351"/>
            <a:ext cx="4339998" cy="369332"/>
          </a:xfrm>
          <a:prstGeom prst="rect">
            <a:avLst/>
          </a:prstGeom>
          <a:noFill/>
        </p:spPr>
        <p:txBody>
          <a:bodyPr wrap="square" rtlCol="0">
            <a:spAutoFit/>
          </a:bodyPr>
          <a:lstStyle/>
          <a:p>
            <a:r>
              <a:rPr lang="en-US" dirty="0" smtClean="0"/>
              <a:t>A. </a:t>
            </a:r>
            <a:r>
              <a:rPr lang="en-US" dirty="0" err="1" smtClean="0"/>
              <a:t>Benzaldehyde</a:t>
            </a:r>
            <a:r>
              <a:rPr lang="en-US" dirty="0"/>
              <a:t>&lt;Benzyl alcohol&lt;p-Xylene</a:t>
            </a:r>
          </a:p>
        </p:txBody>
      </p:sp>
      <p:sp>
        <p:nvSpPr>
          <p:cNvPr id="5" name="TextBox 4"/>
          <p:cNvSpPr txBox="1"/>
          <p:nvPr/>
        </p:nvSpPr>
        <p:spPr>
          <a:xfrm>
            <a:off x="655884" y="3290566"/>
            <a:ext cx="4200449" cy="369332"/>
          </a:xfrm>
          <a:prstGeom prst="rect">
            <a:avLst/>
          </a:prstGeom>
          <a:noFill/>
        </p:spPr>
        <p:txBody>
          <a:bodyPr wrap="square" rtlCol="0">
            <a:spAutoFit/>
          </a:bodyPr>
          <a:lstStyle/>
          <a:p>
            <a:r>
              <a:rPr lang="en-US" dirty="0" smtClean="0"/>
              <a:t>B. Benzyl </a:t>
            </a:r>
            <a:r>
              <a:rPr lang="en-US" dirty="0"/>
              <a:t>alcohol&lt;</a:t>
            </a:r>
            <a:r>
              <a:rPr lang="en-US" dirty="0" err="1"/>
              <a:t>Benzaldehyde</a:t>
            </a:r>
            <a:r>
              <a:rPr lang="en-US" dirty="0"/>
              <a:t>&lt;p-Xylene</a:t>
            </a:r>
          </a:p>
        </p:txBody>
      </p:sp>
      <p:sp>
        <p:nvSpPr>
          <p:cNvPr id="6" name="TextBox 5"/>
          <p:cNvSpPr txBox="1"/>
          <p:nvPr/>
        </p:nvSpPr>
        <p:spPr>
          <a:xfrm>
            <a:off x="655884" y="3730725"/>
            <a:ext cx="4256268" cy="369332"/>
          </a:xfrm>
          <a:prstGeom prst="rect">
            <a:avLst/>
          </a:prstGeom>
          <a:noFill/>
        </p:spPr>
        <p:txBody>
          <a:bodyPr wrap="square" rtlCol="0">
            <a:spAutoFit/>
          </a:bodyPr>
          <a:lstStyle/>
          <a:p>
            <a:r>
              <a:rPr lang="en-US" dirty="0" smtClean="0"/>
              <a:t>C. p</a:t>
            </a:r>
            <a:r>
              <a:rPr lang="en-US" dirty="0"/>
              <a:t>-Xylene&lt;</a:t>
            </a:r>
            <a:r>
              <a:rPr lang="en-US" dirty="0" err="1"/>
              <a:t>Benzaldehyde</a:t>
            </a:r>
            <a:r>
              <a:rPr lang="en-US" dirty="0"/>
              <a:t>&lt;Benzyl alcohol</a:t>
            </a:r>
          </a:p>
        </p:txBody>
      </p:sp>
      <p:sp>
        <p:nvSpPr>
          <p:cNvPr id="7" name="TextBox 6"/>
          <p:cNvSpPr txBox="1"/>
          <p:nvPr/>
        </p:nvSpPr>
        <p:spPr>
          <a:xfrm>
            <a:off x="655884" y="4138699"/>
            <a:ext cx="4144628" cy="369332"/>
          </a:xfrm>
          <a:prstGeom prst="rect">
            <a:avLst/>
          </a:prstGeom>
          <a:noFill/>
        </p:spPr>
        <p:txBody>
          <a:bodyPr wrap="square" rtlCol="0">
            <a:spAutoFit/>
          </a:bodyPr>
          <a:lstStyle/>
          <a:p>
            <a:r>
              <a:rPr lang="en-US" dirty="0" smtClean="0"/>
              <a:t>D. p</a:t>
            </a:r>
            <a:r>
              <a:rPr lang="en-US" dirty="0"/>
              <a:t>-Xylene&lt;Benzyl alcohol&lt;</a:t>
            </a:r>
            <a:r>
              <a:rPr lang="en-US" dirty="0" err="1"/>
              <a:t>Benzaldehyde</a:t>
            </a:r>
            <a:endParaRPr lang="en-US" dirty="0"/>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5760000" y="2581560"/>
              <a:ext cx="3058200" cy="4055760"/>
            </p14:xfrm>
          </p:contentPart>
        </mc:Choice>
        <mc:Fallback xmlns="">
          <p:pic>
            <p:nvPicPr>
              <p:cNvPr id="8" name="Ink 7"/>
              <p:cNvPicPr/>
              <p:nvPr/>
            </p:nvPicPr>
            <p:blipFill>
              <a:blip r:embed="rId3"/>
              <a:stretch>
                <a:fillRect/>
              </a:stretch>
            </p:blipFill>
            <p:spPr>
              <a:xfrm>
                <a:off x="5743440" y="2574360"/>
                <a:ext cx="3091680" cy="4077720"/>
              </a:xfrm>
              <a:prstGeom prst="rect">
                <a:avLst/>
              </a:prstGeom>
            </p:spPr>
          </p:pic>
        </mc:Fallback>
      </mc:AlternateContent>
    </p:spTree>
    <p:extLst>
      <p:ext uri="{BB962C8B-B14F-4D97-AF65-F5344CB8AC3E}">
        <p14:creationId xmlns:p14="http://schemas.microsoft.com/office/powerpoint/2010/main" val="2848705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p 260 09_UNF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329488" cy="198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extBox 1"/>
          <p:cNvSpPr txBox="1">
            <a:spLocks noChangeArrowheads="1"/>
          </p:cNvSpPr>
          <p:nvPr/>
        </p:nvSpPr>
        <p:spPr bwMode="auto">
          <a:xfrm>
            <a:off x="457200" y="609600"/>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Nucleophilic Addition to Carbonyl Groups</a:t>
            </a:r>
          </a:p>
        </p:txBody>
      </p:sp>
      <p:sp>
        <p:nvSpPr>
          <p:cNvPr id="35843" name="TextBox 2"/>
          <p:cNvSpPr txBox="1">
            <a:spLocks noChangeArrowheads="1"/>
          </p:cNvSpPr>
          <p:nvPr/>
        </p:nvSpPr>
        <p:spPr bwMode="auto">
          <a:xfrm>
            <a:off x="533400" y="44958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Nucleophiles attack the carbon atom of a carbon-oxygen double bond because that carbon has a partial positive charge. The pi-electrons of the C=O bond move to the oxygen atom</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92480" y="2612160"/>
              <a:ext cx="5063400" cy="2620080"/>
            </p14:xfrm>
          </p:contentPart>
        </mc:Choice>
        <mc:Fallback xmlns="">
          <p:pic>
            <p:nvPicPr>
              <p:cNvPr id="2" name="Ink 1"/>
              <p:cNvPicPr/>
              <p:nvPr/>
            </p:nvPicPr>
            <p:blipFill>
              <a:blip r:embed="rId4"/>
              <a:stretch>
                <a:fillRect/>
              </a:stretch>
            </p:blipFill>
            <p:spPr>
              <a:xfrm>
                <a:off x="2280960" y="2604240"/>
                <a:ext cx="5086080" cy="2638800"/>
              </a:xfrm>
              <a:prstGeom prst="rect">
                <a:avLst/>
              </a:prstGeom>
            </p:spPr>
          </p:pic>
        </mc:Fallback>
      </mc:AlternateContent>
    </p:spTree>
    <p:extLst>
      <p:ext uri="{BB962C8B-B14F-4D97-AF65-F5344CB8AC3E}">
        <p14:creationId xmlns:p14="http://schemas.microsoft.com/office/powerpoint/2010/main" val="3766806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p 260 09_UNF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9200"/>
            <a:ext cx="91440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6" name="TextBox 1"/>
          <p:cNvSpPr txBox="1">
            <a:spLocks noChangeArrowheads="1"/>
          </p:cNvSpPr>
          <p:nvPr/>
        </p:nvSpPr>
        <p:spPr bwMode="auto">
          <a:xfrm>
            <a:off x="152400" y="457200"/>
            <a:ext cx="899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Acids can catalyze the addition of weak nucleophiles to carbonyl compounds by protonating the carbonyl oxygen atom. This makes the carbonyl carbon more electrophilic and reactive by converting it to a carbocation thereby enhancing is susceptibility to attack by nucleophiles.</a:t>
            </a:r>
          </a:p>
        </p:txBody>
      </p:sp>
      <p:sp>
        <p:nvSpPr>
          <p:cNvPr id="3" name="TextBox 2"/>
          <p:cNvSpPr txBox="1"/>
          <p:nvPr/>
        </p:nvSpPr>
        <p:spPr>
          <a:xfrm>
            <a:off x="457200" y="5029200"/>
            <a:ext cx="8534400" cy="1631950"/>
          </a:xfrm>
          <a:prstGeom prst="rect">
            <a:avLst/>
          </a:prstGeom>
          <a:noFill/>
        </p:spPr>
        <p:txBody>
          <a:bodyPr>
            <a:spAutoFit/>
          </a:bodyPr>
          <a:lstStyle/>
          <a:p>
            <a:pPr algn="l">
              <a:defRPr/>
            </a:pPr>
            <a:r>
              <a:rPr lang="en-US" sz="2000" b="0" dirty="0"/>
              <a:t>Classification of Nucleophiles;</a:t>
            </a:r>
          </a:p>
          <a:p>
            <a:pPr marL="342900" indent="-342900" algn="l">
              <a:buFont typeface="Arial"/>
              <a:buChar char="•"/>
              <a:defRPr/>
            </a:pPr>
            <a:r>
              <a:rPr lang="en-US" sz="2000" b="0" dirty="0"/>
              <a:t>Those that add reversibly are also good leaving groups and are conjugate bases of relatively strong acids</a:t>
            </a:r>
          </a:p>
          <a:p>
            <a:pPr marL="342900" indent="-342900" algn="l">
              <a:buFont typeface="Arial"/>
              <a:buChar char="•"/>
              <a:defRPr/>
            </a:pPr>
            <a:r>
              <a:rPr lang="en-US" sz="2000" b="0" dirty="0"/>
              <a:t>Those  that add irreversibly are poor leaving groups, and are conjugate bases of weak acids.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6640" y="2795400"/>
              <a:ext cx="8631000" cy="1194120"/>
            </p14:xfrm>
          </p:contentPart>
        </mc:Choice>
        <mc:Fallback xmlns="">
          <p:pic>
            <p:nvPicPr>
              <p:cNvPr id="2" name="Ink 1"/>
              <p:cNvPicPr/>
              <p:nvPr/>
            </p:nvPicPr>
            <p:blipFill>
              <a:blip r:embed="rId4"/>
              <a:stretch>
                <a:fillRect/>
              </a:stretch>
            </p:blipFill>
            <p:spPr>
              <a:xfrm>
                <a:off x="380520" y="2790720"/>
                <a:ext cx="8642520" cy="1208880"/>
              </a:xfrm>
              <a:prstGeom prst="rect">
                <a:avLst/>
              </a:prstGeom>
            </p:spPr>
          </p:pic>
        </mc:Fallback>
      </mc:AlternateContent>
    </p:spTree>
    <p:extLst>
      <p:ext uri="{BB962C8B-B14F-4D97-AF65-F5344CB8AC3E}">
        <p14:creationId xmlns:p14="http://schemas.microsoft.com/office/powerpoint/2010/main" val="1124831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p 261 09_UNF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5181600" cy="186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TextBox 1"/>
          <p:cNvSpPr txBox="1">
            <a:spLocks noChangeArrowheads="1"/>
          </p:cNvSpPr>
          <p:nvPr/>
        </p:nvSpPr>
        <p:spPr bwMode="auto">
          <a:xfrm>
            <a:off x="76200" y="3810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Addition of Alcohols: Formation of Hemiacetals and Acetals</a:t>
            </a:r>
          </a:p>
        </p:txBody>
      </p:sp>
      <p:sp>
        <p:nvSpPr>
          <p:cNvPr id="37891" name="TextBox 2"/>
          <p:cNvSpPr txBox="1">
            <a:spLocks noChangeArrowheads="1"/>
          </p:cNvSpPr>
          <p:nvPr/>
        </p:nvSpPr>
        <p:spPr bwMode="auto">
          <a:xfrm>
            <a:off x="152400" y="37338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Alcohols are oxygen nucleophiles, they add to the C=O bond, the OR group becoming attached to the carbon and the proton becoming attached to the oxygen.</a:t>
            </a:r>
          </a:p>
          <a:p>
            <a:pPr algn="l"/>
            <a:r>
              <a:rPr lang="en-US" sz="2000" b="0"/>
              <a:t>The product is a </a:t>
            </a:r>
            <a:r>
              <a:rPr lang="en-US" sz="2000"/>
              <a:t>hemiacetal </a:t>
            </a:r>
            <a:r>
              <a:rPr lang="en-US" sz="2000" b="0"/>
              <a:t>which contains both alcohol and ether groups on the same carbon.</a:t>
            </a:r>
          </a:p>
          <a:p>
            <a:pPr algn="l"/>
            <a:r>
              <a:rPr lang="en-US" sz="2000" b="0"/>
              <a:t>The addition process is reversible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244240" y="1465560"/>
              <a:ext cx="6641640" cy="5259600"/>
            </p14:xfrm>
          </p:contentPart>
        </mc:Choice>
        <mc:Fallback xmlns="">
          <p:pic>
            <p:nvPicPr>
              <p:cNvPr id="2" name="Ink 1"/>
              <p:cNvPicPr/>
              <p:nvPr/>
            </p:nvPicPr>
            <p:blipFill>
              <a:blip r:embed="rId5"/>
              <a:stretch>
                <a:fillRect/>
              </a:stretch>
            </p:blipFill>
            <p:spPr>
              <a:xfrm>
                <a:off x="2237760" y="1459080"/>
                <a:ext cx="6654600" cy="5279040"/>
              </a:xfrm>
              <a:prstGeom prst="rect">
                <a:avLst/>
              </a:prstGeom>
            </p:spPr>
          </p:pic>
        </mc:Fallback>
      </mc:AlternateContent>
    </p:spTree>
    <p:extLst>
      <p:ext uri="{BB962C8B-B14F-4D97-AF65-F5344CB8AC3E}">
        <p14:creationId xmlns:p14="http://schemas.microsoft.com/office/powerpoint/2010/main" val="2176916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p 261 09_UNF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52588"/>
            <a:ext cx="8229600" cy="223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TextBox 1"/>
          <p:cNvSpPr txBox="1">
            <a:spLocks noChangeArrowheads="1"/>
          </p:cNvSpPr>
          <p:nvPr/>
        </p:nvSpPr>
        <p:spPr bwMode="auto">
          <a:xfrm>
            <a:off x="457200" y="68580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The mechanism of hemiacetal formation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406160" y="2888640"/>
              <a:ext cx="7105320" cy="802080"/>
            </p14:xfrm>
          </p:contentPart>
        </mc:Choice>
        <mc:Fallback xmlns="">
          <p:pic>
            <p:nvPicPr>
              <p:cNvPr id="2" name="Ink 1"/>
              <p:cNvPicPr/>
              <p:nvPr/>
            </p:nvPicPr>
            <p:blipFill>
              <a:blip r:embed="rId4"/>
              <a:stretch>
                <a:fillRect/>
              </a:stretch>
            </p:blipFill>
            <p:spPr>
              <a:xfrm>
                <a:off x="1396440" y="2878200"/>
                <a:ext cx="7119720" cy="823320"/>
              </a:xfrm>
              <a:prstGeom prst="rect">
                <a:avLst/>
              </a:prstGeom>
            </p:spPr>
          </p:pic>
        </mc:Fallback>
      </mc:AlternateContent>
    </p:spTree>
    <p:extLst>
      <p:ext uri="{BB962C8B-B14F-4D97-AF65-F5344CB8AC3E}">
        <p14:creationId xmlns:p14="http://schemas.microsoft.com/office/powerpoint/2010/main" val="2200533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p 262 09_UNF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17220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8" name="TextBox 1"/>
          <p:cNvSpPr txBox="1">
            <a:spLocks noChangeArrowheads="1"/>
          </p:cNvSpPr>
          <p:nvPr/>
        </p:nvSpPr>
        <p:spPr bwMode="auto">
          <a:xfrm>
            <a:off x="533400" y="53340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In the presence of excess alcohol, hemiacetals react to form </a:t>
            </a:r>
            <a:r>
              <a:rPr lang="en-US" sz="2000"/>
              <a:t>acetals.</a:t>
            </a:r>
          </a:p>
          <a:p>
            <a:pPr algn="l"/>
            <a:r>
              <a:rPr lang="en-US" sz="2000" b="0"/>
              <a:t>acetals have two ether functional groups at the same carbon atom.</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840" y="1166040"/>
              <a:ext cx="6017760" cy="2299320"/>
            </p14:xfrm>
          </p:contentPart>
        </mc:Choice>
        <mc:Fallback xmlns="">
          <p:pic>
            <p:nvPicPr>
              <p:cNvPr id="2" name="Ink 1"/>
              <p:cNvPicPr/>
              <p:nvPr/>
            </p:nvPicPr>
            <p:blipFill>
              <a:blip r:embed="rId4"/>
              <a:stretch>
                <a:fillRect/>
              </a:stretch>
            </p:blipFill>
            <p:spPr>
              <a:xfrm>
                <a:off x="689760" y="1162080"/>
                <a:ext cx="6034680" cy="2315880"/>
              </a:xfrm>
              <a:prstGeom prst="rect">
                <a:avLst/>
              </a:prstGeom>
            </p:spPr>
          </p:pic>
        </mc:Fallback>
      </mc:AlternateContent>
    </p:spTree>
    <p:extLst>
      <p:ext uri="{BB962C8B-B14F-4D97-AF65-F5344CB8AC3E}">
        <p14:creationId xmlns:p14="http://schemas.microsoft.com/office/powerpoint/2010/main" val="87386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p 262 09_UNF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8077200" cy="395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TextBox 1"/>
          <p:cNvSpPr txBox="1">
            <a:spLocks noChangeArrowheads="1"/>
          </p:cNvSpPr>
          <p:nvPr/>
        </p:nvSpPr>
        <p:spPr bwMode="auto">
          <a:xfrm>
            <a:off x="304800" y="4572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Mechanism of acetal formation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9160" y="464400"/>
              <a:ext cx="8619120" cy="5859360"/>
            </p14:xfrm>
          </p:contentPart>
        </mc:Choice>
        <mc:Fallback xmlns="">
          <p:pic>
            <p:nvPicPr>
              <p:cNvPr id="2" name="Ink 1"/>
              <p:cNvPicPr/>
              <p:nvPr/>
            </p:nvPicPr>
            <p:blipFill>
              <a:blip r:embed="rId4"/>
              <a:stretch>
                <a:fillRect/>
              </a:stretch>
            </p:blipFill>
            <p:spPr>
              <a:xfrm>
                <a:off x="378720" y="461880"/>
                <a:ext cx="8637120" cy="587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239760" y="3391560"/>
              <a:ext cx="3753720" cy="2065320"/>
            </p14:xfrm>
          </p:contentPart>
        </mc:Choice>
        <mc:Fallback xmlns="">
          <p:pic>
            <p:nvPicPr>
              <p:cNvPr id="3" name="Ink 2"/>
              <p:cNvPicPr/>
              <p:nvPr/>
            </p:nvPicPr>
            <p:blipFill>
              <a:blip r:embed="rId6"/>
              <a:stretch>
                <a:fillRect/>
              </a:stretch>
            </p:blipFill>
            <p:spPr>
              <a:xfrm>
                <a:off x="223920" y="3378240"/>
                <a:ext cx="3780000" cy="2083680"/>
              </a:xfrm>
              <a:prstGeom prst="rect">
                <a:avLst/>
              </a:prstGeom>
            </p:spPr>
          </p:pic>
        </mc:Fallback>
      </mc:AlternateContent>
    </p:spTree>
    <p:extLst>
      <p:ext uri="{BB962C8B-B14F-4D97-AF65-F5344CB8AC3E}">
        <p14:creationId xmlns:p14="http://schemas.microsoft.com/office/powerpoint/2010/main" val="3977384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 262 09_UNF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33600"/>
            <a:ext cx="4876800"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6" name="TextBox 1"/>
          <p:cNvSpPr txBox="1">
            <a:spLocks noChangeArrowheads="1"/>
          </p:cNvSpPr>
          <p:nvPr/>
        </p:nvSpPr>
        <p:spPr bwMode="auto">
          <a:xfrm>
            <a:off x="304800" y="5334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Aldehydes that have an appropriately located hydroxyl group in he same molecule may exists with cyclic hemiacetal, formed from intramolecular nucleophilic addition.</a:t>
            </a:r>
          </a:p>
        </p:txBody>
      </p:sp>
      <p:pic>
        <p:nvPicPr>
          <p:cNvPr id="41987" name="Picture 2" descr="p 263 09_UNF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0"/>
            <a:ext cx="73914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29680" y="2186280"/>
              <a:ext cx="8104320" cy="3920400"/>
            </p14:xfrm>
          </p:contentPart>
        </mc:Choice>
        <mc:Fallback xmlns="">
          <p:pic>
            <p:nvPicPr>
              <p:cNvPr id="2" name="Ink 1"/>
              <p:cNvPicPr/>
              <p:nvPr/>
            </p:nvPicPr>
            <p:blipFill>
              <a:blip r:embed="rId5"/>
              <a:stretch>
                <a:fillRect/>
              </a:stretch>
            </p:blipFill>
            <p:spPr>
              <a:xfrm>
                <a:off x="215640" y="2176920"/>
                <a:ext cx="8132760" cy="3933720"/>
              </a:xfrm>
              <a:prstGeom prst="rect">
                <a:avLst/>
              </a:prstGeom>
            </p:spPr>
          </p:pic>
        </mc:Fallback>
      </mc:AlternateContent>
    </p:spTree>
    <p:extLst>
      <p:ext uri="{BB962C8B-B14F-4D97-AF65-F5344CB8AC3E}">
        <p14:creationId xmlns:p14="http://schemas.microsoft.com/office/powerpoint/2010/main" val="1236105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p 263 09_UNF3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3676650" cy="252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descr="p 263 09_UNF3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3786188"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24480" y="1516320"/>
              <a:ext cx="4311360" cy="4584960"/>
            </p14:xfrm>
          </p:contentPart>
        </mc:Choice>
        <mc:Fallback xmlns="">
          <p:pic>
            <p:nvPicPr>
              <p:cNvPr id="2" name="Ink 1"/>
              <p:cNvPicPr/>
              <p:nvPr/>
            </p:nvPicPr>
            <p:blipFill>
              <a:blip r:embed="rId5"/>
              <a:stretch>
                <a:fillRect/>
              </a:stretch>
            </p:blipFill>
            <p:spPr>
              <a:xfrm>
                <a:off x="914400" y="1513080"/>
                <a:ext cx="4332960" cy="4600440"/>
              </a:xfrm>
              <a:prstGeom prst="rect">
                <a:avLst/>
              </a:prstGeom>
            </p:spPr>
          </p:pic>
        </mc:Fallback>
      </mc:AlternateContent>
    </p:spTree>
    <p:extLst>
      <p:ext uri="{BB962C8B-B14F-4D97-AF65-F5344CB8AC3E}">
        <p14:creationId xmlns:p14="http://schemas.microsoft.com/office/powerpoint/2010/main" val="3512754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p 254 09_UNF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44000" cy="138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2" name="TextBox 1"/>
          <p:cNvSpPr txBox="1">
            <a:spLocks noChangeArrowheads="1"/>
          </p:cNvSpPr>
          <p:nvPr/>
        </p:nvSpPr>
        <p:spPr bwMode="auto">
          <a:xfrm>
            <a:off x="228600" y="609600"/>
            <a:ext cx="8915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a:t>Aldehydes and ketones are characterized by the presence of the </a:t>
            </a:r>
            <a:r>
              <a:rPr lang="en-US" sz="1800"/>
              <a:t>carbonyl group</a:t>
            </a:r>
            <a:r>
              <a:rPr lang="en-US" sz="1800" b="0"/>
              <a:t>, which is perhaps the most important functional group in organic chemistry. Aldehydes have at least one hydrogen atom attached to the carbonyl carbon atom. The remaining group may be  another hydrogen atom or any aliphatic or aromatic group. The –CH=O group characteristic of aldehydes is often called a </a:t>
            </a:r>
            <a:r>
              <a:rPr lang="en-US" sz="1800" i="1"/>
              <a:t>formyl group</a:t>
            </a:r>
            <a:r>
              <a:rPr lang="en-US" sz="1800" b="0"/>
              <a:t>. In ketones, the carbonyl carbon atom is connected to two other carbon atoms</a:t>
            </a:r>
          </a:p>
        </p:txBody>
      </p:sp>
      <p:sp>
        <p:nvSpPr>
          <p:cNvPr id="15363" name="TextBox 1"/>
          <p:cNvSpPr txBox="1">
            <a:spLocks noChangeArrowheads="1"/>
          </p:cNvSpPr>
          <p:nvPr/>
        </p:nvSpPr>
        <p:spPr bwMode="auto">
          <a:xfrm>
            <a:off x="304800" y="5486400"/>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The carbonyl group is in many compounds including carboxylic acids and their derivatives.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211360" y="3523680"/>
              <a:ext cx="2374560" cy="129960"/>
            </p14:xfrm>
          </p:contentPart>
        </mc:Choice>
        <mc:Fallback xmlns="">
          <p:pic>
            <p:nvPicPr>
              <p:cNvPr id="2" name="Ink 1"/>
              <p:cNvPicPr/>
              <p:nvPr/>
            </p:nvPicPr>
            <p:blipFill>
              <a:blip r:embed="rId4"/>
              <a:stretch>
                <a:fillRect/>
              </a:stretch>
            </p:blipFill>
            <p:spPr>
              <a:xfrm>
                <a:off x="5201640" y="3519360"/>
                <a:ext cx="2388960" cy="141120"/>
              </a:xfrm>
              <a:prstGeom prst="rect">
                <a:avLst/>
              </a:prstGeom>
            </p:spPr>
          </p:pic>
        </mc:Fallback>
      </mc:AlternateContent>
    </p:spTree>
    <p:extLst>
      <p:ext uri="{BB962C8B-B14F-4D97-AF65-F5344CB8AC3E}">
        <p14:creationId xmlns:p14="http://schemas.microsoft.com/office/powerpoint/2010/main" val="2659520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 263 09_UNF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162800" cy="19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4" name="TextBox 1"/>
          <p:cNvSpPr txBox="1">
            <a:spLocks noChangeArrowheads="1"/>
          </p:cNvSpPr>
          <p:nvPr/>
        </p:nvSpPr>
        <p:spPr bwMode="auto">
          <a:xfrm>
            <a:off x="304800" y="38100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dirty="0"/>
              <a:t>Ketones also form </a:t>
            </a:r>
            <a:r>
              <a:rPr lang="en-US" sz="2000" b="0" dirty="0" err="1"/>
              <a:t>acetals</a:t>
            </a:r>
            <a:r>
              <a:rPr lang="en-US" sz="2000" b="0" dirty="0"/>
              <a:t>. If  </a:t>
            </a:r>
            <a:r>
              <a:rPr lang="en-US" sz="2000" b="0" dirty="0" smtClean="0"/>
              <a:t>glycol </a:t>
            </a:r>
            <a:r>
              <a:rPr lang="en-US" sz="2000" b="0" dirty="0"/>
              <a:t>is used as in </a:t>
            </a:r>
            <a:r>
              <a:rPr lang="en-US" sz="2000" b="0" dirty="0" smtClean="0"/>
              <a:t>the </a:t>
            </a:r>
            <a:r>
              <a:rPr lang="en-US" sz="2000" b="0" dirty="0"/>
              <a:t>example below, the product is a cyclic </a:t>
            </a:r>
            <a:r>
              <a:rPr lang="en-US" sz="2000" b="0" dirty="0" err="1"/>
              <a:t>acetal</a:t>
            </a:r>
            <a:r>
              <a:rPr lang="en-US" sz="2000" b="0" dirty="0"/>
              <a: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469880" y="1671480"/>
              <a:ext cx="6599520" cy="4069440"/>
            </p14:xfrm>
          </p:contentPart>
        </mc:Choice>
        <mc:Fallback xmlns="">
          <p:pic>
            <p:nvPicPr>
              <p:cNvPr id="2" name="Ink 1"/>
              <p:cNvPicPr/>
              <p:nvPr/>
            </p:nvPicPr>
            <p:blipFill>
              <a:blip r:embed="rId4"/>
              <a:stretch>
                <a:fillRect/>
              </a:stretch>
            </p:blipFill>
            <p:spPr>
              <a:xfrm>
                <a:off x="1459800" y="1663560"/>
                <a:ext cx="6614280" cy="4092480"/>
              </a:xfrm>
              <a:prstGeom prst="rect">
                <a:avLst/>
              </a:prstGeom>
            </p:spPr>
          </p:pic>
        </mc:Fallback>
      </mc:AlternateContent>
    </p:spTree>
    <p:extLst>
      <p:ext uri="{BB962C8B-B14F-4D97-AF65-F5344CB8AC3E}">
        <p14:creationId xmlns:p14="http://schemas.microsoft.com/office/powerpoint/2010/main" val="2922424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 263 09_UNF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24000"/>
            <a:ext cx="9144000" cy="198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Box 1"/>
          <p:cNvSpPr txBox="1">
            <a:spLocks noChangeArrowheads="1"/>
          </p:cNvSpPr>
          <p:nvPr/>
        </p:nvSpPr>
        <p:spPr bwMode="auto">
          <a:xfrm>
            <a:off x="228600" y="4572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Reaction summary</a:t>
            </a:r>
          </a:p>
        </p:txBody>
      </p:sp>
      <p:sp>
        <p:nvSpPr>
          <p:cNvPr id="45059" name="TextBox 2"/>
          <p:cNvSpPr txBox="1">
            <a:spLocks noChangeArrowheads="1"/>
          </p:cNvSpPr>
          <p:nvPr/>
        </p:nvSpPr>
        <p:spPr bwMode="auto">
          <a:xfrm>
            <a:off x="304800" y="40386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Question</a:t>
            </a:r>
          </a:p>
          <a:p>
            <a:pPr algn="l"/>
            <a:r>
              <a:rPr lang="en-US" sz="2000" b="0"/>
              <a:t>Write the equation for the reaction of benzaldehyde with excess methanol and an acid catalyst.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18160" y="4816440"/>
              <a:ext cx="6950160" cy="1753200"/>
            </p14:xfrm>
          </p:contentPart>
        </mc:Choice>
        <mc:Fallback xmlns="">
          <p:pic>
            <p:nvPicPr>
              <p:cNvPr id="2" name="Ink 1"/>
              <p:cNvPicPr/>
              <p:nvPr/>
            </p:nvPicPr>
            <p:blipFill>
              <a:blip r:embed="rId4"/>
              <a:stretch>
                <a:fillRect/>
              </a:stretch>
            </p:blipFill>
            <p:spPr>
              <a:xfrm>
                <a:off x="2004120" y="4806360"/>
                <a:ext cx="6980760" cy="1768680"/>
              </a:xfrm>
              <a:prstGeom prst="rect">
                <a:avLst/>
              </a:prstGeom>
            </p:spPr>
          </p:pic>
        </mc:Fallback>
      </mc:AlternateContent>
    </p:spTree>
    <p:extLst>
      <p:ext uri="{BB962C8B-B14F-4D97-AF65-F5344CB8AC3E}">
        <p14:creationId xmlns:p14="http://schemas.microsoft.com/office/powerpoint/2010/main" val="2969954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p 264 09_UNF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248400" cy="113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2" name="TextBox 1"/>
          <p:cNvSpPr txBox="1">
            <a:spLocks noChangeArrowheads="1"/>
          </p:cNvSpPr>
          <p:nvPr/>
        </p:nvSpPr>
        <p:spPr bwMode="auto">
          <a:xfrm>
            <a:off x="228600" y="38100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The reverse of acetal formation if acetal hydrolysis. This is achieved by excess water in the presence of an acid catalyst.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21120" y="2760120"/>
              <a:ext cx="7368840" cy="3738960"/>
            </p14:xfrm>
          </p:contentPart>
        </mc:Choice>
        <mc:Fallback xmlns="">
          <p:pic>
            <p:nvPicPr>
              <p:cNvPr id="2" name="Ink 1"/>
              <p:cNvPicPr/>
              <p:nvPr/>
            </p:nvPicPr>
            <p:blipFill>
              <a:blip r:embed="rId4"/>
              <a:stretch>
                <a:fillRect/>
              </a:stretch>
            </p:blipFill>
            <p:spPr>
              <a:xfrm>
                <a:off x="1206720" y="2746080"/>
                <a:ext cx="7395120" cy="3767760"/>
              </a:xfrm>
              <a:prstGeom prst="rect">
                <a:avLst/>
              </a:prstGeom>
            </p:spPr>
          </p:pic>
        </mc:Fallback>
      </mc:AlternateContent>
    </p:spTree>
    <p:extLst>
      <p:ext uri="{BB962C8B-B14F-4D97-AF65-F5344CB8AC3E}">
        <p14:creationId xmlns:p14="http://schemas.microsoft.com/office/powerpoint/2010/main" val="3979647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p 264 09_UNF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5638800" cy="168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Box 1"/>
          <p:cNvSpPr txBox="1">
            <a:spLocks noChangeArrowheads="1"/>
          </p:cNvSpPr>
          <p:nvPr/>
        </p:nvSpPr>
        <p:spPr bwMode="auto">
          <a:xfrm>
            <a:off x="228600" y="38100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Addition of Water: Hydration of Aldehydes and Ketones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81280" y="1247760"/>
              <a:ext cx="6111000" cy="4264920"/>
            </p14:xfrm>
          </p:contentPart>
        </mc:Choice>
        <mc:Fallback xmlns="">
          <p:pic>
            <p:nvPicPr>
              <p:cNvPr id="2" name="Ink 1"/>
              <p:cNvPicPr/>
              <p:nvPr/>
            </p:nvPicPr>
            <p:blipFill>
              <a:blip r:embed="rId4"/>
              <a:stretch>
                <a:fillRect/>
              </a:stretch>
            </p:blipFill>
            <p:spPr>
              <a:xfrm>
                <a:off x="1767240" y="1237680"/>
                <a:ext cx="6135120" cy="4291560"/>
              </a:xfrm>
              <a:prstGeom prst="rect">
                <a:avLst/>
              </a:prstGeom>
            </p:spPr>
          </p:pic>
        </mc:Fallback>
      </mc:AlternateContent>
    </p:spTree>
    <p:extLst>
      <p:ext uri="{BB962C8B-B14F-4D97-AF65-F5344CB8AC3E}">
        <p14:creationId xmlns:p14="http://schemas.microsoft.com/office/powerpoint/2010/main" val="2468433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p 265 09_UNF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192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0" name="TextBox 1"/>
          <p:cNvSpPr txBox="1">
            <a:spLocks noChangeArrowheads="1"/>
          </p:cNvSpPr>
          <p:nvPr/>
        </p:nvSpPr>
        <p:spPr bwMode="auto">
          <a:xfrm>
            <a:off x="381000" y="4572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Addition of Grignard Reagents and Acetylides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33000" y="3337920"/>
              <a:ext cx="8513280" cy="2982600"/>
            </p14:xfrm>
          </p:contentPart>
        </mc:Choice>
        <mc:Fallback xmlns="">
          <p:pic>
            <p:nvPicPr>
              <p:cNvPr id="2" name="Ink 1"/>
              <p:cNvPicPr/>
              <p:nvPr/>
            </p:nvPicPr>
            <p:blipFill>
              <a:blip r:embed="rId4"/>
              <a:stretch>
                <a:fillRect/>
              </a:stretch>
            </p:blipFill>
            <p:spPr>
              <a:xfrm>
                <a:off x="320760" y="3334320"/>
                <a:ext cx="8534520" cy="3002400"/>
              </a:xfrm>
              <a:prstGeom prst="rect">
                <a:avLst/>
              </a:prstGeom>
            </p:spPr>
          </p:pic>
        </mc:Fallback>
      </mc:AlternateContent>
    </p:spTree>
    <p:extLst>
      <p:ext uri="{BB962C8B-B14F-4D97-AF65-F5344CB8AC3E}">
        <p14:creationId xmlns:p14="http://schemas.microsoft.com/office/powerpoint/2010/main" val="29574210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p 265 09_UNF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391400"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descr="p 265 09_UNF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67125"/>
            <a:ext cx="8001000" cy="17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881640" y="1907280"/>
              <a:ext cx="8229240" cy="4799520"/>
            </p14:xfrm>
          </p:contentPart>
        </mc:Choice>
        <mc:Fallback xmlns="">
          <p:pic>
            <p:nvPicPr>
              <p:cNvPr id="2" name="Ink 1"/>
              <p:cNvPicPr/>
              <p:nvPr/>
            </p:nvPicPr>
            <p:blipFill>
              <a:blip r:embed="rId5"/>
              <a:stretch>
                <a:fillRect/>
              </a:stretch>
            </p:blipFill>
            <p:spPr>
              <a:xfrm>
                <a:off x="866880" y="1902240"/>
                <a:ext cx="8254080" cy="4816080"/>
              </a:xfrm>
              <a:prstGeom prst="rect">
                <a:avLst/>
              </a:prstGeom>
            </p:spPr>
          </p:pic>
        </mc:Fallback>
      </mc:AlternateContent>
    </p:spTree>
    <p:extLst>
      <p:ext uri="{BB962C8B-B14F-4D97-AF65-F5344CB8AC3E}">
        <p14:creationId xmlns:p14="http://schemas.microsoft.com/office/powerpoint/2010/main" val="1571850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p 265 09_UNF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8001000"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91280" y="2522160"/>
              <a:ext cx="8118000" cy="4111560"/>
            </p14:xfrm>
          </p:contentPart>
        </mc:Choice>
        <mc:Fallback xmlns="">
          <p:pic>
            <p:nvPicPr>
              <p:cNvPr id="2" name="Ink 1"/>
              <p:cNvPicPr/>
              <p:nvPr/>
            </p:nvPicPr>
            <p:blipFill>
              <a:blip r:embed="rId4"/>
              <a:stretch>
                <a:fillRect/>
              </a:stretch>
            </p:blipFill>
            <p:spPr>
              <a:xfrm>
                <a:off x="781560" y="2517120"/>
                <a:ext cx="8143920" cy="4132440"/>
              </a:xfrm>
              <a:prstGeom prst="rect">
                <a:avLst/>
              </a:prstGeom>
            </p:spPr>
          </p:pic>
        </mc:Fallback>
      </mc:AlternateContent>
    </p:spTree>
    <p:extLst>
      <p:ext uri="{BB962C8B-B14F-4D97-AF65-F5344CB8AC3E}">
        <p14:creationId xmlns:p14="http://schemas.microsoft.com/office/powerpoint/2010/main" val="2858779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 266 09_UNF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27238"/>
            <a:ext cx="8610600" cy="132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2" name="TextBox 1"/>
          <p:cNvSpPr txBox="1">
            <a:spLocks noChangeArrowheads="1"/>
          </p:cNvSpPr>
          <p:nvPr/>
        </p:nvSpPr>
        <p:spPr bwMode="auto">
          <a:xfrm>
            <a:off x="228600" y="6096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Example;</a:t>
            </a:r>
          </a:p>
          <a:p>
            <a:pPr algn="l"/>
            <a:r>
              <a:rPr lang="en-US" sz="2000" b="0"/>
              <a:t>What is the product expected from the reaction of ethylmagnesium bromide and 3-pentanone followed by hydrolysis?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74800" y="125640"/>
              <a:ext cx="8032320" cy="6121800"/>
            </p14:xfrm>
          </p:contentPart>
        </mc:Choice>
        <mc:Fallback xmlns="">
          <p:pic>
            <p:nvPicPr>
              <p:cNvPr id="2" name="Ink 1"/>
              <p:cNvPicPr/>
              <p:nvPr/>
            </p:nvPicPr>
            <p:blipFill>
              <a:blip r:embed="rId4"/>
              <a:stretch>
                <a:fillRect/>
              </a:stretch>
            </p:blipFill>
            <p:spPr>
              <a:xfrm>
                <a:off x="859320" y="119520"/>
                <a:ext cx="8064720" cy="6144120"/>
              </a:xfrm>
              <a:prstGeom prst="rect">
                <a:avLst/>
              </a:prstGeom>
            </p:spPr>
          </p:pic>
        </mc:Fallback>
      </mc:AlternateContent>
    </p:spTree>
    <p:extLst>
      <p:ext uri="{BB962C8B-B14F-4D97-AF65-F5344CB8AC3E}">
        <p14:creationId xmlns:p14="http://schemas.microsoft.com/office/powerpoint/2010/main" val="31119140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p 266 09_UNF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70000"/>
            <a:ext cx="19431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6" name="TextBox 1"/>
          <p:cNvSpPr txBox="1">
            <a:spLocks noChangeArrowheads="1"/>
          </p:cNvSpPr>
          <p:nvPr/>
        </p:nvSpPr>
        <p:spPr bwMode="auto">
          <a:xfrm>
            <a:off x="304800" y="457200"/>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Show how the following alcohol can be made from a Grignard reagent and a carbonyl compound: </a:t>
            </a:r>
          </a:p>
        </p:txBody>
      </p:sp>
      <p:pic>
        <p:nvPicPr>
          <p:cNvPr id="52227" name="Picture 2" descr="p 266 09_UNF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78238"/>
            <a:ext cx="4572000" cy="142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82640" y="969840"/>
              <a:ext cx="6856920" cy="2333160"/>
            </p14:xfrm>
          </p:contentPart>
        </mc:Choice>
        <mc:Fallback xmlns="">
          <p:pic>
            <p:nvPicPr>
              <p:cNvPr id="2" name="Ink 1"/>
              <p:cNvPicPr/>
              <p:nvPr/>
            </p:nvPicPr>
            <p:blipFill>
              <a:blip r:embed="rId5"/>
              <a:stretch>
                <a:fillRect/>
              </a:stretch>
            </p:blipFill>
            <p:spPr>
              <a:xfrm>
                <a:off x="775800" y="964080"/>
                <a:ext cx="6879240" cy="2353680"/>
              </a:xfrm>
              <a:prstGeom prst="rect">
                <a:avLst/>
              </a:prstGeom>
            </p:spPr>
          </p:pic>
        </mc:Fallback>
      </mc:AlternateContent>
    </p:spTree>
    <p:extLst>
      <p:ext uri="{BB962C8B-B14F-4D97-AF65-F5344CB8AC3E}">
        <p14:creationId xmlns:p14="http://schemas.microsoft.com/office/powerpoint/2010/main" val="3359693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p 266 09_UNF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118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65480" y="65160"/>
              <a:ext cx="3429000" cy="6130800"/>
            </p14:xfrm>
          </p:contentPart>
        </mc:Choice>
        <mc:Fallback xmlns="">
          <p:pic>
            <p:nvPicPr>
              <p:cNvPr id="2" name="Ink 1"/>
              <p:cNvPicPr/>
              <p:nvPr/>
            </p:nvPicPr>
            <p:blipFill>
              <a:blip r:embed="rId4"/>
              <a:stretch>
                <a:fillRect/>
              </a:stretch>
            </p:blipFill>
            <p:spPr>
              <a:xfrm>
                <a:off x="1352520" y="50400"/>
                <a:ext cx="3447720" cy="6159960"/>
              </a:xfrm>
              <a:prstGeom prst="rect">
                <a:avLst/>
              </a:prstGeom>
            </p:spPr>
          </p:pic>
        </mc:Fallback>
      </mc:AlternateContent>
    </p:spTree>
    <p:extLst>
      <p:ext uri="{BB962C8B-B14F-4D97-AF65-F5344CB8AC3E}">
        <p14:creationId xmlns:p14="http://schemas.microsoft.com/office/powerpoint/2010/main" val="2114852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 254 09_UNF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800"/>
            <a:ext cx="8077200" cy="130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TextBox 1"/>
          <p:cNvSpPr txBox="1">
            <a:spLocks noChangeArrowheads="1"/>
          </p:cNvSpPr>
          <p:nvPr/>
        </p:nvSpPr>
        <p:spPr bwMode="auto">
          <a:xfrm>
            <a:off x="457200" y="304800"/>
            <a:ext cx="8305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a:t>Nomenclature;</a:t>
            </a:r>
          </a:p>
          <a:p>
            <a:pPr algn="l"/>
            <a:endParaRPr lang="en-US" sz="1800" b="0"/>
          </a:p>
          <a:p>
            <a:pPr algn="l"/>
            <a:r>
              <a:rPr lang="en-US" sz="1800" b="0"/>
              <a:t>In the IUPAC system, the characteristic ending for aldehydes is </a:t>
            </a:r>
            <a:r>
              <a:rPr lang="en-US" sz="1800" b="0" i="1"/>
              <a:t>–al </a:t>
            </a:r>
            <a:r>
              <a:rPr lang="en-US" sz="1800" b="0"/>
              <a:t>from the first syllable of </a:t>
            </a:r>
            <a:r>
              <a:rPr lang="en-US" sz="1800" b="0" i="1"/>
              <a:t>aldehyde</a:t>
            </a:r>
            <a:r>
              <a:rPr lang="en-US" sz="1800" b="0"/>
              <a:t>)</a:t>
            </a:r>
            <a:endParaRPr lang="en-US" sz="1800" b="0" i="1"/>
          </a:p>
          <a:p>
            <a:pPr algn="l"/>
            <a:endParaRPr lang="en-US" sz="18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580040" y="1218600"/>
              <a:ext cx="7109280" cy="1946160"/>
            </p14:xfrm>
          </p:contentPart>
        </mc:Choice>
        <mc:Fallback xmlns="">
          <p:pic>
            <p:nvPicPr>
              <p:cNvPr id="2" name="Ink 1"/>
              <p:cNvPicPr/>
              <p:nvPr/>
            </p:nvPicPr>
            <p:blipFill>
              <a:blip r:embed="rId4"/>
              <a:stretch>
                <a:fillRect/>
              </a:stretch>
            </p:blipFill>
            <p:spPr>
              <a:xfrm>
                <a:off x="1567440" y="1207080"/>
                <a:ext cx="7128360" cy="1971720"/>
              </a:xfrm>
              <a:prstGeom prst="rect">
                <a:avLst/>
              </a:prstGeom>
            </p:spPr>
          </p:pic>
        </mc:Fallback>
      </mc:AlternateContent>
    </p:spTree>
    <p:extLst>
      <p:ext uri="{BB962C8B-B14F-4D97-AF65-F5344CB8AC3E}">
        <p14:creationId xmlns:p14="http://schemas.microsoft.com/office/powerpoint/2010/main" val="54380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p 267 09_UNF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7467600"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74" name="TextBox 1"/>
          <p:cNvSpPr txBox="1">
            <a:spLocks noChangeArrowheads="1"/>
          </p:cNvSpPr>
          <p:nvPr/>
        </p:nvSpPr>
        <p:spPr bwMode="auto">
          <a:xfrm>
            <a:off x="228600" y="533400"/>
            <a:ext cx="8763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Other organometallic reagents, such as organolithium compounds and acetylides, react with carbonyl compounds in a similar fashion to Grignard reagents.</a:t>
            </a:r>
          </a:p>
          <a:p>
            <a:pPr algn="l"/>
            <a:endParaRPr lang="en-US" sz="2000" b="0"/>
          </a:p>
          <a:p>
            <a:pPr algn="l"/>
            <a:r>
              <a:rPr lang="en-US" sz="2000" b="0"/>
              <a:t>Example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7760" y="2406240"/>
              <a:ext cx="6379920" cy="2911320"/>
            </p14:xfrm>
          </p:contentPart>
        </mc:Choice>
        <mc:Fallback xmlns="">
          <p:pic>
            <p:nvPicPr>
              <p:cNvPr id="2" name="Ink 1"/>
              <p:cNvPicPr/>
              <p:nvPr/>
            </p:nvPicPr>
            <p:blipFill>
              <a:blip r:embed="rId4"/>
              <a:stretch>
                <a:fillRect/>
              </a:stretch>
            </p:blipFill>
            <p:spPr>
              <a:xfrm>
                <a:off x="1143360" y="2392200"/>
                <a:ext cx="6401160" cy="2934720"/>
              </a:xfrm>
              <a:prstGeom prst="rect">
                <a:avLst/>
              </a:prstGeom>
            </p:spPr>
          </p:pic>
        </mc:Fallback>
      </mc:AlternateContent>
    </p:spTree>
    <p:extLst>
      <p:ext uri="{BB962C8B-B14F-4D97-AF65-F5344CB8AC3E}">
        <p14:creationId xmlns:p14="http://schemas.microsoft.com/office/powerpoint/2010/main" val="76459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p 268 09_UNF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4800600" cy="160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8" name="TextBox 1"/>
          <p:cNvSpPr txBox="1">
            <a:spLocks noChangeArrowheads="1"/>
          </p:cNvSpPr>
          <p:nvPr/>
        </p:nvSpPr>
        <p:spPr bwMode="auto">
          <a:xfrm>
            <a:off x="0" y="38100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Addition of Hydrogen Cyanide; Cyanohydrins</a:t>
            </a:r>
          </a:p>
        </p:txBody>
      </p:sp>
      <p:pic>
        <p:nvPicPr>
          <p:cNvPr id="55299" name="Picture 2" descr="p 268 09_UNF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075113"/>
            <a:ext cx="5867400" cy="17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090880" y="1502640"/>
              <a:ext cx="4995720" cy="4479120"/>
            </p14:xfrm>
          </p:contentPart>
        </mc:Choice>
        <mc:Fallback xmlns="">
          <p:pic>
            <p:nvPicPr>
              <p:cNvPr id="2" name="Ink 1"/>
              <p:cNvPicPr/>
              <p:nvPr/>
            </p:nvPicPr>
            <p:blipFill>
              <a:blip r:embed="rId5"/>
              <a:stretch>
                <a:fillRect/>
              </a:stretch>
            </p:blipFill>
            <p:spPr>
              <a:xfrm>
                <a:off x="2075760" y="1489320"/>
                <a:ext cx="5014440" cy="4505760"/>
              </a:xfrm>
              <a:prstGeom prst="rect">
                <a:avLst/>
              </a:prstGeom>
            </p:spPr>
          </p:pic>
        </mc:Fallback>
      </mc:AlternateContent>
    </p:spTree>
    <p:extLst>
      <p:ext uri="{BB962C8B-B14F-4D97-AF65-F5344CB8AC3E}">
        <p14:creationId xmlns:p14="http://schemas.microsoft.com/office/powerpoint/2010/main" val="3744811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p 268 09_UNF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50" y="762000"/>
            <a:ext cx="69405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561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p 268 09_UNF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4876800" cy="162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6" name="TextBox 1"/>
          <p:cNvSpPr txBox="1">
            <a:spLocks noChangeArrowheads="1"/>
          </p:cNvSpPr>
          <p:nvPr/>
        </p:nvSpPr>
        <p:spPr bwMode="auto">
          <a:xfrm>
            <a:off x="228600" y="457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i="1"/>
              <a:t>Apheloria corrugata </a:t>
            </a:r>
            <a:r>
              <a:rPr lang="en-US" sz="2000" b="0"/>
              <a:t>(millipede) uses the cyanohydrin reaction for defense and as a deterrent of predators.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511800" y="2750400"/>
              <a:ext cx="5113080" cy="3128760"/>
            </p14:xfrm>
          </p:contentPart>
        </mc:Choice>
        <mc:Fallback xmlns="">
          <p:pic>
            <p:nvPicPr>
              <p:cNvPr id="2" name="Ink 1"/>
              <p:cNvPicPr/>
              <p:nvPr/>
            </p:nvPicPr>
            <p:blipFill>
              <a:blip r:embed="rId4"/>
              <a:stretch>
                <a:fillRect/>
              </a:stretch>
            </p:blipFill>
            <p:spPr>
              <a:xfrm>
                <a:off x="3508920" y="2744640"/>
                <a:ext cx="5121360" cy="3149640"/>
              </a:xfrm>
              <a:prstGeom prst="rect">
                <a:avLst/>
              </a:prstGeom>
            </p:spPr>
          </p:pic>
        </mc:Fallback>
      </mc:AlternateContent>
    </p:spTree>
    <p:extLst>
      <p:ext uri="{BB962C8B-B14F-4D97-AF65-F5344CB8AC3E}">
        <p14:creationId xmlns:p14="http://schemas.microsoft.com/office/powerpoint/2010/main" val="1762840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p 269 09_UNF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553200" cy="170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0" name="TextBox 1"/>
          <p:cNvSpPr txBox="1">
            <a:spLocks noChangeArrowheads="1"/>
          </p:cNvSpPr>
          <p:nvPr/>
        </p:nvSpPr>
        <p:spPr bwMode="auto">
          <a:xfrm>
            <a:off x="228600" y="4572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Addition of Nitrogen Nucleopiles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41320" y="1252080"/>
              <a:ext cx="8265600" cy="5568120"/>
            </p14:xfrm>
          </p:contentPart>
        </mc:Choice>
        <mc:Fallback xmlns="">
          <p:pic>
            <p:nvPicPr>
              <p:cNvPr id="2" name="Ink 1"/>
              <p:cNvPicPr/>
              <p:nvPr/>
            </p:nvPicPr>
            <p:blipFill>
              <a:blip r:embed="rId4"/>
              <a:stretch>
                <a:fillRect/>
              </a:stretch>
            </p:blipFill>
            <p:spPr>
              <a:xfrm>
                <a:off x="829800" y="1240560"/>
                <a:ext cx="8292240" cy="5595120"/>
              </a:xfrm>
              <a:prstGeom prst="rect">
                <a:avLst/>
              </a:prstGeom>
            </p:spPr>
          </p:pic>
        </mc:Fallback>
      </mc:AlternateContent>
    </p:spTree>
    <p:extLst>
      <p:ext uri="{BB962C8B-B14F-4D97-AF65-F5344CB8AC3E}">
        <p14:creationId xmlns:p14="http://schemas.microsoft.com/office/powerpoint/2010/main" val="2108986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p 269 09_UNF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553200"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4" name="Picture 2" descr="p 269 09_UNF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876800"/>
            <a:ext cx="13716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85640" y="1063440"/>
              <a:ext cx="4480200" cy="4942440"/>
            </p14:xfrm>
          </p:contentPart>
        </mc:Choice>
        <mc:Fallback xmlns="">
          <p:pic>
            <p:nvPicPr>
              <p:cNvPr id="2" name="Ink 1"/>
              <p:cNvPicPr/>
              <p:nvPr/>
            </p:nvPicPr>
            <p:blipFill>
              <a:blip r:embed="rId5"/>
              <a:stretch>
                <a:fillRect/>
              </a:stretch>
            </p:blipFill>
            <p:spPr>
              <a:xfrm>
                <a:off x="3178080" y="1055520"/>
                <a:ext cx="4492800" cy="4961880"/>
              </a:xfrm>
              <a:prstGeom prst="rect">
                <a:avLst/>
              </a:prstGeom>
            </p:spPr>
          </p:pic>
        </mc:Fallback>
      </mc:AlternateContent>
    </p:spTree>
    <p:extLst>
      <p:ext uri="{BB962C8B-B14F-4D97-AF65-F5344CB8AC3E}">
        <p14:creationId xmlns:p14="http://schemas.microsoft.com/office/powerpoint/2010/main" val="30137398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 269 Tab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300"/>
            <a:ext cx="9144000" cy="40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75200" y="65160"/>
              <a:ext cx="7968600" cy="6707160"/>
            </p14:xfrm>
          </p:contentPart>
        </mc:Choice>
        <mc:Fallback xmlns="">
          <p:pic>
            <p:nvPicPr>
              <p:cNvPr id="2" name="Ink 1"/>
              <p:cNvPicPr/>
              <p:nvPr/>
            </p:nvPicPr>
            <p:blipFill>
              <a:blip r:embed="rId4"/>
              <a:stretch>
                <a:fillRect/>
              </a:stretch>
            </p:blipFill>
            <p:spPr>
              <a:xfrm>
                <a:off x="461520" y="51120"/>
                <a:ext cx="7996680" cy="6737760"/>
              </a:xfrm>
              <a:prstGeom prst="rect">
                <a:avLst/>
              </a:prstGeom>
            </p:spPr>
          </p:pic>
        </mc:Fallback>
      </mc:AlternateContent>
    </p:spTree>
    <p:extLst>
      <p:ext uri="{BB962C8B-B14F-4D97-AF65-F5344CB8AC3E}">
        <p14:creationId xmlns:p14="http://schemas.microsoft.com/office/powerpoint/2010/main" val="2409858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p 270 09_UNF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6096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7520" y="157320"/>
              <a:ext cx="8766720" cy="6298920"/>
            </p14:xfrm>
          </p:contentPart>
        </mc:Choice>
        <mc:Fallback xmlns="">
          <p:pic>
            <p:nvPicPr>
              <p:cNvPr id="2" name="Ink 1"/>
              <p:cNvPicPr/>
              <p:nvPr/>
            </p:nvPicPr>
            <p:blipFill>
              <a:blip r:embed="rId4"/>
              <a:stretch>
                <a:fillRect/>
              </a:stretch>
            </p:blipFill>
            <p:spPr>
              <a:xfrm>
                <a:off x="220320" y="149760"/>
                <a:ext cx="8776800" cy="6321960"/>
              </a:xfrm>
              <a:prstGeom prst="rect">
                <a:avLst/>
              </a:prstGeom>
            </p:spPr>
          </p:pic>
        </mc:Fallback>
      </mc:AlternateContent>
    </p:spTree>
    <p:extLst>
      <p:ext uri="{BB962C8B-B14F-4D97-AF65-F5344CB8AC3E}">
        <p14:creationId xmlns:p14="http://schemas.microsoft.com/office/powerpoint/2010/main" val="2551780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 270 09_UNF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5334000" cy="196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6" name="TextBox 1"/>
          <p:cNvSpPr txBox="1">
            <a:spLocks noChangeArrowheads="1"/>
          </p:cNvSpPr>
          <p:nvPr/>
        </p:nvSpPr>
        <p:spPr bwMode="auto">
          <a:xfrm>
            <a:off x="381000" y="4572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Reduction of Carbonyl Compounds</a:t>
            </a:r>
          </a:p>
        </p:txBody>
      </p:sp>
      <p:sp>
        <p:nvSpPr>
          <p:cNvPr id="62467" name="TextBox 3"/>
          <p:cNvSpPr txBox="1">
            <a:spLocks noChangeArrowheads="1"/>
          </p:cNvSpPr>
          <p:nvPr/>
        </p:nvSpPr>
        <p:spPr bwMode="auto">
          <a:xfrm>
            <a:off x="152400" y="4267200"/>
            <a:ext cx="8839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Aldehydes and ketones are easily reduced to primary and secondary alcohols respectively. Reduction can be accomplished in many ways, most commonly by metal hydrides.</a:t>
            </a:r>
          </a:p>
          <a:p>
            <a:pPr algn="l"/>
            <a:r>
              <a:rPr lang="en-US" sz="2000" b="0"/>
              <a:t>Lithium aluminum hydride (LiAlH</a:t>
            </a:r>
            <a:r>
              <a:rPr lang="en-US" sz="2000" b="0" baseline="-25000"/>
              <a:t>4</a:t>
            </a:r>
            <a:r>
              <a:rPr lang="en-US" sz="2000" b="0"/>
              <a:t>) and sodium borohydride (NaBH</a:t>
            </a:r>
            <a:r>
              <a:rPr lang="en-US" sz="2000" b="0" baseline="-25000"/>
              <a:t>4</a:t>
            </a:r>
            <a:r>
              <a:rPr lang="en-US" sz="2000" b="0"/>
              <a:t>) are among the commonly used.</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76120" y="71280"/>
              <a:ext cx="8386200" cy="5536080"/>
            </p14:xfrm>
          </p:contentPart>
        </mc:Choice>
        <mc:Fallback xmlns="">
          <p:pic>
            <p:nvPicPr>
              <p:cNvPr id="2" name="Ink 1"/>
              <p:cNvPicPr/>
              <p:nvPr/>
            </p:nvPicPr>
            <p:blipFill>
              <a:blip r:embed="rId4"/>
              <a:stretch>
                <a:fillRect/>
              </a:stretch>
            </p:blipFill>
            <p:spPr>
              <a:xfrm>
                <a:off x="264600" y="60840"/>
                <a:ext cx="8411040" cy="5562360"/>
              </a:xfrm>
              <a:prstGeom prst="rect">
                <a:avLst/>
              </a:prstGeom>
            </p:spPr>
          </p:pic>
        </mc:Fallback>
      </mc:AlternateContent>
    </p:spTree>
    <p:extLst>
      <p:ext uri="{BB962C8B-B14F-4D97-AF65-F5344CB8AC3E}">
        <p14:creationId xmlns:p14="http://schemas.microsoft.com/office/powerpoint/2010/main" val="29538323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p 270 p 270 09_UNF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51816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53520" y="3178080"/>
              <a:ext cx="4937400" cy="915120"/>
            </p14:xfrm>
          </p:contentPart>
        </mc:Choice>
        <mc:Fallback xmlns="">
          <p:pic>
            <p:nvPicPr>
              <p:cNvPr id="2" name="Ink 1"/>
              <p:cNvPicPr/>
              <p:nvPr/>
            </p:nvPicPr>
            <p:blipFill>
              <a:blip r:embed="rId4"/>
              <a:stretch>
                <a:fillRect/>
              </a:stretch>
            </p:blipFill>
            <p:spPr>
              <a:xfrm>
                <a:off x="2140920" y="3162600"/>
                <a:ext cx="4959000" cy="937080"/>
              </a:xfrm>
              <a:prstGeom prst="rect">
                <a:avLst/>
              </a:prstGeom>
            </p:spPr>
          </p:pic>
        </mc:Fallback>
      </mc:AlternateContent>
    </p:spTree>
    <p:extLst>
      <p:ext uri="{BB962C8B-B14F-4D97-AF65-F5344CB8AC3E}">
        <p14:creationId xmlns:p14="http://schemas.microsoft.com/office/powerpoint/2010/main" val="1208178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p 254 09_UNF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200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0" name="TextBox 1"/>
          <p:cNvSpPr txBox="1">
            <a:spLocks noChangeArrowheads="1"/>
          </p:cNvSpPr>
          <p:nvPr/>
        </p:nvSpPr>
        <p:spPr bwMode="auto">
          <a:xfrm>
            <a:off x="381000" y="6096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dirty="0"/>
              <a:t>In the presence </a:t>
            </a:r>
            <a:r>
              <a:rPr lang="en-US" sz="2000" b="0" dirty="0" smtClean="0"/>
              <a:t>of </a:t>
            </a:r>
            <a:r>
              <a:rPr lang="en-US" sz="2000" b="0" dirty="0"/>
              <a:t>a double bond or an alcohol group, the aldehyde group takes priority</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07800" y="1863720"/>
              <a:ext cx="7714440" cy="3333600"/>
            </p14:xfrm>
          </p:contentPart>
        </mc:Choice>
        <mc:Fallback xmlns="">
          <p:pic>
            <p:nvPicPr>
              <p:cNvPr id="2" name="Ink 1"/>
              <p:cNvPicPr/>
              <p:nvPr/>
            </p:nvPicPr>
            <p:blipFill>
              <a:blip r:embed="rId4"/>
              <a:stretch>
                <a:fillRect/>
              </a:stretch>
            </p:blipFill>
            <p:spPr>
              <a:xfrm>
                <a:off x="1202040" y="1859400"/>
                <a:ext cx="7728840" cy="3350880"/>
              </a:xfrm>
              <a:prstGeom prst="rect">
                <a:avLst/>
              </a:prstGeom>
            </p:spPr>
          </p:pic>
        </mc:Fallback>
      </mc:AlternateContent>
    </p:spTree>
    <p:extLst>
      <p:ext uri="{BB962C8B-B14F-4D97-AF65-F5344CB8AC3E}">
        <p14:creationId xmlns:p14="http://schemas.microsoft.com/office/powerpoint/2010/main" val="24466522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p 271 09_UNF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63246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4" name="TextBox 1"/>
          <p:cNvSpPr txBox="1">
            <a:spLocks noChangeArrowheads="1"/>
          </p:cNvSpPr>
          <p:nvPr/>
        </p:nvSpPr>
        <p:spPr bwMode="auto">
          <a:xfrm>
            <a:off x="76200" y="508000"/>
            <a:ext cx="899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Because a carbon-carbon double bond is not readily attacked by nucleophiles, metal hydrides can be used to reduce a carbon-oxygen double bond to the corresponding alcohol without reducing the alkene.</a:t>
            </a:r>
          </a:p>
        </p:txBody>
      </p:sp>
      <p:pic>
        <p:nvPicPr>
          <p:cNvPr id="64515" name="Picture 2" descr="p 271 09_UNF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724400"/>
            <a:ext cx="4876800" cy="106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05200" y="1662840"/>
              <a:ext cx="8834040" cy="3893400"/>
            </p14:xfrm>
          </p:contentPart>
        </mc:Choice>
        <mc:Fallback xmlns="">
          <p:pic>
            <p:nvPicPr>
              <p:cNvPr id="2" name="Ink 1"/>
              <p:cNvPicPr/>
              <p:nvPr/>
            </p:nvPicPr>
            <p:blipFill>
              <a:blip r:embed="rId5"/>
              <a:stretch>
                <a:fillRect/>
              </a:stretch>
            </p:blipFill>
            <p:spPr>
              <a:xfrm>
                <a:off x="190800" y="1656000"/>
                <a:ext cx="8854560" cy="3906360"/>
              </a:xfrm>
              <a:prstGeom prst="rect">
                <a:avLst/>
              </a:prstGeom>
            </p:spPr>
          </p:pic>
        </mc:Fallback>
      </mc:AlternateContent>
    </p:spTree>
    <p:extLst>
      <p:ext uri="{BB962C8B-B14F-4D97-AF65-F5344CB8AC3E}">
        <p14:creationId xmlns:p14="http://schemas.microsoft.com/office/powerpoint/2010/main" val="2327119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p 271 09_UNF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5105400" cy="141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8" name="TextBox 1"/>
          <p:cNvSpPr txBox="1">
            <a:spLocks noChangeArrowheads="1"/>
          </p:cNvSpPr>
          <p:nvPr/>
        </p:nvSpPr>
        <p:spPr bwMode="auto">
          <a:xfrm>
            <a:off x="228600" y="30480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Oxidation of Carbonyl Compounds</a:t>
            </a:r>
          </a:p>
        </p:txBody>
      </p:sp>
      <p:sp>
        <p:nvSpPr>
          <p:cNvPr id="65539" name="TextBox 2"/>
          <p:cNvSpPr txBox="1">
            <a:spLocks noChangeArrowheads="1"/>
          </p:cNvSpPr>
          <p:nvPr/>
        </p:nvSpPr>
        <p:spPr bwMode="auto">
          <a:xfrm>
            <a:off x="152400" y="1120775"/>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Aldehydes are more easily oxidized than ketones. Oxidation of an aldehyde gives a carboxylic acid with the same number of carbon atoms.</a:t>
            </a:r>
          </a:p>
        </p:txBody>
      </p:sp>
      <p:sp>
        <p:nvSpPr>
          <p:cNvPr id="65540" name="TextBox 3"/>
          <p:cNvSpPr txBox="1">
            <a:spLocks noChangeArrowheads="1"/>
          </p:cNvSpPr>
          <p:nvPr/>
        </p:nvSpPr>
        <p:spPr bwMode="auto">
          <a:xfrm>
            <a:off x="457200" y="4724400"/>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Oxidation may be achieved by many oxidizing agents, such as KMnO</a:t>
            </a:r>
            <a:r>
              <a:rPr lang="en-US" sz="2000" b="0" baseline="-25000"/>
              <a:t>4</a:t>
            </a:r>
            <a:r>
              <a:rPr lang="en-US" sz="2000" b="0"/>
              <a:t>, CrO</a:t>
            </a:r>
            <a:r>
              <a:rPr lang="en-US" sz="2000" b="0" baseline="-25000"/>
              <a:t>3</a:t>
            </a:r>
            <a:r>
              <a:rPr lang="en-US" sz="2000" b="0"/>
              <a:t>, Ag</a:t>
            </a:r>
            <a:r>
              <a:rPr lang="en-US" sz="2000" b="0" baseline="-25000"/>
              <a:t>2</a:t>
            </a:r>
            <a:r>
              <a:rPr lang="en-US" sz="2000" b="0"/>
              <a:t>O, and peracids.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6360" y="2379600"/>
              <a:ext cx="8767800" cy="3456720"/>
            </p14:xfrm>
          </p:contentPart>
        </mc:Choice>
        <mc:Fallback xmlns="">
          <p:pic>
            <p:nvPicPr>
              <p:cNvPr id="2" name="Ink 1"/>
              <p:cNvPicPr/>
              <p:nvPr/>
            </p:nvPicPr>
            <p:blipFill>
              <a:blip r:embed="rId4"/>
              <a:stretch>
                <a:fillRect/>
              </a:stretch>
            </p:blipFill>
            <p:spPr>
              <a:xfrm>
                <a:off x="205200" y="2374920"/>
                <a:ext cx="8793720" cy="3474360"/>
              </a:xfrm>
              <a:prstGeom prst="rect">
                <a:avLst/>
              </a:prstGeom>
            </p:spPr>
          </p:pic>
        </mc:Fallback>
      </mc:AlternateContent>
    </p:spTree>
    <p:extLst>
      <p:ext uri="{BB962C8B-B14F-4D97-AF65-F5344CB8AC3E}">
        <p14:creationId xmlns:p14="http://schemas.microsoft.com/office/powerpoint/2010/main" val="3984264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p 271 09_UNF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6477000" cy="228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11600" y="1127520"/>
              <a:ext cx="4920120" cy="1437120"/>
            </p14:xfrm>
          </p:contentPart>
        </mc:Choice>
        <mc:Fallback xmlns="">
          <p:pic>
            <p:nvPicPr>
              <p:cNvPr id="2" name="Ink 1"/>
              <p:cNvPicPr/>
              <p:nvPr/>
            </p:nvPicPr>
            <p:blipFill>
              <a:blip r:embed="rId4"/>
              <a:stretch>
                <a:fillRect/>
              </a:stretch>
            </p:blipFill>
            <p:spPr>
              <a:xfrm>
                <a:off x="3701160" y="1122840"/>
                <a:ext cx="4941360" cy="1449720"/>
              </a:xfrm>
              <a:prstGeom prst="rect">
                <a:avLst/>
              </a:prstGeom>
            </p:spPr>
          </p:pic>
        </mc:Fallback>
      </mc:AlternateContent>
    </p:spTree>
    <p:extLst>
      <p:ext uri="{BB962C8B-B14F-4D97-AF65-F5344CB8AC3E}">
        <p14:creationId xmlns:p14="http://schemas.microsoft.com/office/powerpoint/2010/main" val="31686335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p 272 09_UNF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24200"/>
            <a:ext cx="8077200" cy="146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6" name="TextBox 1"/>
          <p:cNvSpPr txBox="1">
            <a:spLocks noChangeArrowheads="1"/>
          </p:cNvSpPr>
          <p:nvPr/>
        </p:nvSpPr>
        <p:spPr bwMode="auto">
          <a:xfrm>
            <a:off x="228600" y="533400"/>
            <a:ext cx="8763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Silver ion as an oxidizing agent is expensive but has the  virtue that it selectively oxidizes aldehydes to carboxylic acids in the presence of alkenes.</a:t>
            </a:r>
          </a:p>
          <a:p>
            <a:pPr algn="l"/>
            <a:r>
              <a:rPr lang="en-US" sz="2000" b="0"/>
              <a:t>A laboratory test that distinguishes aldehydes from ketones takes advantage of their different ease of oxidation. In the Tollen’s  silver mirror test, the silver-ammonia  complex ion is reduced by aldehydes (but not ketones) to metallic silver according to the equation bellow.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38560" y="2086560"/>
              <a:ext cx="5767920" cy="3637080"/>
            </p14:xfrm>
          </p:contentPart>
        </mc:Choice>
        <mc:Fallback xmlns="">
          <p:pic>
            <p:nvPicPr>
              <p:cNvPr id="2" name="Ink 1"/>
              <p:cNvPicPr/>
              <p:nvPr/>
            </p:nvPicPr>
            <p:blipFill>
              <a:blip r:embed="rId4"/>
              <a:stretch>
                <a:fillRect/>
              </a:stretch>
            </p:blipFill>
            <p:spPr>
              <a:xfrm>
                <a:off x="528840" y="2082240"/>
                <a:ext cx="5790600" cy="3655800"/>
              </a:xfrm>
              <a:prstGeom prst="rect">
                <a:avLst/>
              </a:prstGeom>
            </p:spPr>
          </p:pic>
        </mc:Fallback>
      </mc:AlternateContent>
    </p:spTree>
    <p:extLst>
      <p:ext uri="{BB962C8B-B14F-4D97-AF65-F5344CB8AC3E}">
        <p14:creationId xmlns:p14="http://schemas.microsoft.com/office/powerpoint/2010/main" val="12335580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p 272 09_UNF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2595563"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0" name="TextBox 1"/>
          <p:cNvSpPr txBox="1">
            <a:spLocks noChangeArrowheads="1"/>
          </p:cNvSpPr>
          <p:nvPr/>
        </p:nvSpPr>
        <p:spPr bwMode="auto">
          <a:xfrm>
            <a:off x="304800" y="5334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If the glass vessel in which the test is performed is thoroughly clean, the silver deposits as a mirror on the glass surface.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18440" y="2999520"/>
              <a:ext cx="912240" cy="105480"/>
            </p14:xfrm>
          </p:contentPart>
        </mc:Choice>
        <mc:Fallback xmlns="">
          <p:pic>
            <p:nvPicPr>
              <p:cNvPr id="2" name="Ink 1"/>
              <p:cNvPicPr/>
              <p:nvPr/>
            </p:nvPicPr>
            <p:blipFill>
              <a:blip r:embed="rId4"/>
              <a:stretch>
                <a:fillRect/>
              </a:stretch>
            </p:blipFill>
            <p:spPr>
              <a:xfrm>
                <a:off x="1013040" y="2989440"/>
                <a:ext cx="928800" cy="121320"/>
              </a:xfrm>
              <a:prstGeom prst="rect">
                <a:avLst/>
              </a:prstGeom>
            </p:spPr>
          </p:pic>
        </mc:Fallback>
      </mc:AlternateContent>
    </p:spTree>
    <p:extLst>
      <p:ext uri="{BB962C8B-B14F-4D97-AF65-F5344CB8AC3E}">
        <p14:creationId xmlns:p14="http://schemas.microsoft.com/office/powerpoint/2010/main" val="23034866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p 272 09_UNF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162800"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TextBox 1"/>
          <p:cNvSpPr txBox="1">
            <a:spLocks noChangeArrowheads="1"/>
          </p:cNvSpPr>
          <p:nvPr/>
        </p:nvSpPr>
        <p:spPr bwMode="auto">
          <a:xfrm>
            <a:off x="228600" y="4572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Ketones also can be oxidized, but require special oxidizing conditions.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90960" y="2216520"/>
              <a:ext cx="6735240" cy="3053880"/>
            </p14:xfrm>
          </p:contentPart>
        </mc:Choice>
        <mc:Fallback xmlns="">
          <p:pic>
            <p:nvPicPr>
              <p:cNvPr id="2" name="Ink 1"/>
              <p:cNvPicPr/>
              <p:nvPr/>
            </p:nvPicPr>
            <p:blipFill>
              <a:blip r:embed="rId4"/>
              <a:stretch>
                <a:fillRect/>
              </a:stretch>
            </p:blipFill>
            <p:spPr>
              <a:xfrm>
                <a:off x="2180520" y="2214000"/>
                <a:ext cx="6755040" cy="3072600"/>
              </a:xfrm>
              <a:prstGeom prst="rect">
                <a:avLst/>
              </a:prstGeom>
            </p:spPr>
          </p:pic>
        </mc:Fallback>
      </mc:AlternateContent>
    </p:spTree>
    <p:extLst>
      <p:ext uri="{BB962C8B-B14F-4D97-AF65-F5344CB8AC3E}">
        <p14:creationId xmlns:p14="http://schemas.microsoft.com/office/powerpoint/2010/main" val="23188632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 272 09_UNF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25780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58" name="TextBox 1"/>
          <p:cNvSpPr txBox="1">
            <a:spLocks noChangeArrowheads="1"/>
          </p:cNvSpPr>
          <p:nvPr/>
        </p:nvSpPr>
        <p:spPr bwMode="auto">
          <a:xfrm>
            <a:off x="228600" y="4572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a:t>Keto-Enol Tautomerism</a:t>
            </a:r>
          </a:p>
        </p:txBody>
      </p:sp>
      <p:sp>
        <p:nvSpPr>
          <p:cNvPr id="70659" name="TextBox 2"/>
          <p:cNvSpPr txBox="1">
            <a:spLocks noChangeArrowheads="1"/>
          </p:cNvSpPr>
          <p:nvPr/>
        </p:nvSpPr>
        <p:spPr bwMode="auto">
          <a:xfrm>
            <a:off x="152400" y="4495800"/>
            <a:ext cx="899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Tautomers</a:t>
            </a:r>
            <a:r>
              <a:rPr lang="en-US" sz="2000" b="0"/>
              <a:t> are structural isomers that differ in the location of a proton and a double bond. The keto and enol forms of aldehyde or ketone are tautomers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56080" y="153000"/>
              <a:ext cx="7254720" cy="3996720"/>
            </p14:xfrm>
          </p:contentPart>
        </mc:Choice>
        <mc:Fallback xmlns="">
          <p:pic>
            <p:nvPicPr>
              <p:cNvPr id="2" name="Ink 1"/>
              <p:cNvPicPr/>
              <p:nvPr/>
            </p:nvPicPr>
            <p:blipFill>
              <a:blip r:embed="rId4"/>
              <a:stretch>
                <a:fillRect/>
              </a:stretch>
            </p:blipFill>
            <p:spPr>
              <a:xfrm>
                <a:off x="1740600" y="142920"/>
                <a:ext cx="7279560" cy="4021920"/>
              </a:xfrm>
              <a:prstGeom prst="rect">
                <a:avLst/>
              </a:prstGeom>
            </p:spPr>
          </p:pic>
        </mc:Fallback>
      </mc:AlternateContent>
    </p:spTree>
    <p:extLst>
      <p:ext uri="{BB962C8B-B14F-4D97-AF65-F5344CB8AC3E}">
        <p14:creationId xmlns:p14="http://schemas.microsoft.com/office/powerpoint/2010/main" val="34539903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p 273 09_UNF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50292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85120" y="1630080"/>
              <a:ext cx="6396480" cy="3696120"/>
            </p14:xfrm>
          </p:contentPart>
        </mc:Choice>
        <mc:Fallback xmlns="">
          <p:pic>
            <p:nvPicPr>
              <p:cNvPr id="2" name="Ink 1"/>
              <p:cNvPicPr/>
              <p:nvPr/>
            </p:nvPicPr>
            <p:blipFill>
              <a:blip r:embed="rId4"/>
              <a:stretch>
                <a:fillRect/>
              </a:stretch>
            </p:blipFill>
            <p:spPr>
              <a:xfrm>
                <a:off x="2070720" y="1620000"/>
                <a:ext cx="6424200" cy="3719880"/>
              </a:xfrm>
              <a:prstGeom prst="rect">
                <a:avLst/>
              </a:prstGeom>
            </p:spPr>
          </p:pic>
        </mc:Fallback>
      </mc:AlternateContent>
    </p:spTree>
    <p:extLst>
      <p:ext uri="{BB962C8B-B14F-4D97-AF65-F5344CB8AC3E}">
        <p14:creationId xmlns:p14="http://schemas.microsoft.com/office/powerpoint/2010/main" val="30708195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p 273 09_UNF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57200"/>
            <a:ext cx="3200400" cy="113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6" name="Picture 2" descr="p 273 09_UNF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017838"/>
            <a:ext cx="3581400" cy="220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253680" y="3335040"/>
              <a:ext cx="3911400" cy="2898360"/>
            </p14:xfrm>
          </p:contentPart>
        </mc:Choice>
        <mc:Fallback xmlns="">
          <p:pic>
            <p:nvPicPr>
              <p:cNvPr id="2" name="Ink 1"/>
              <p:cNvPicPr/>
              <p:nvPr/>
            </p:nvPicPr>
            <p:blipFill>
              <a:blip r:embed="rId5"/>
              <a:stretch>
                <a:fillRect/>
              </a:stretch>
            </p:blipFill>
            <p:spPr>
              <a:xfrm>
                <a:off x="3239640" y="3330360"/>
                <a:ext cx="3932640" cy="2918520"/>
              </a:xfrm>
              <a:prstGeom prst="rect">
                <a:avLst/>
              </a:prstGeom>
            </p:spPr>
          </p:pic>
        </mc:Fallback>
      </mc:AlternateContent>
    </p:spTree>
    <p:extLst>
      <p:ext uri="{BB962C8B-B14F-4D97-AF65-F5344CB8AC3E}">
        <p14:creationId xmlns:p14="http://schemas.microsoft.com/office/powerpoint/2010/main" val="28378761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p 274 09_UNF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5257800" cy="148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0" name="Picture 2" descr="p 274 09_UNF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87750"/>
            <a:ext cx="495300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417400" y="108360"/>
              <a:ext cx="6085800" cy="5914440"/>
            </p14:xfrm>
          </p:contentPart>
        </mc:Choice>
        <mc:Fallback xmlns="">
          <p:pic>
            <p:nvPicPr>
              <p:cNvPr id="2" name="Ink 1"/>
              <p:cNvPicPr/>
              <p:nvPr/>
            </p:nvPicPr>
            <p:blipFill>
              <a:blip r:embed="rId5"/>
              <a:stretch>
                <a:fillRect/>
              </a:stretch>
            </p:blipFill>
            <p:spPr>
              <a:xfrm>
                <a:off x="2406240" y="101160"/>
                <a:ext cx="6100920" cy="5937120"/>
              </a:xfrm>
              <a:prstGeom prst="rect">
                <a:avLst/>
              </a:prstGeom>
            </p:spPr>
          </p:pic>
        </mc:Fallback>
      </mc:AlternateContent>
    </p:spTree>
    <p:extLst>
      <p:ext uri="{BB962C8B-B14F-4D97-AF65-F5344CB8AC3E}">
        <p14:creationId xmlns:p14="http://schemas.microsoft.com/office/powerpoint/2010/main" val="3460368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p 254 09_UNF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7620000" cy="19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4" name="TextBox 1"/>
          <p:cNvSpPr txBox="1">
            <a:spLocks noChangeArrowheads="1"/>
          </p:cNvSpPr>
          <p:nvPr/>
        </p:nvSpPr>
        <p:spPr bwMode="auto">
          <a:xfrm>
            <a:off x="304800" y="6096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For cyclic aldehydes the suffix </a:t>
            </a:r>
            <a:r>
              <a:rPr lang="en-US" sz="2000" b="0" i="1"/>
              <a:t>–carbaldehyde </a:t>
            </a:r>
            <a:r>
              <a:rPr lang="en-US" sz="2000" b="0"/>
              <a:t>is used. Most of the aromatic aldehydes have common names.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880240" y="1649880"/>
              <a:ext cx="2129040" cy="4143240"/>
            </p14:xfrm>
          </p:contentPart>
        </mc:Choice>
        <mc:Fallback xmlns="">
          <p:pic>
            <p:nvPicPr>
              <p:cNvPr id="2" name="Ink 1"/>
              <p:cNvPicPr/>
              <p:nvPr/>
            </p:nvPicPr>
            <p:blipFill>
              <a:blip r:embed="rId4"/>
              <a:stretch>
                <a:fillRect/>
              </a:stretch>
            </p:blipFill>
            <p:spPr>
              <a:xfrm>
                <a:off x="5869800" y="1639440"/>
                <a:ext cx="2150640" cy="4166640"/>
              </a:xfrm>
              <a:prstGeom prst="rect">
                <a:avLst/>
              </a:prstGeom>
            </p:spPr>
          </p:pic>
        </mc:Fallback>
      </mc:AlternateContent>
    </p:spTree>
    <p:extLst>
      <p:ext uri="{BB962C8B-B14F-4D97-AF65-F5344CB8AC3E}">
        <p14:creationId xmlns:p14="http://schemas.microsoft.com/office/powerpoint/2010/main" val="15701327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p 274 09_UNF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316663" cy="166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TextBox 1"/>
          <p:cNvSpPr txBox="1">
            <a:spLocks noChangeArrowheads="1"/>
          </p:cNvSpPr>
          <p:nvPr/>
        </p:nvSpPr>
        <p:spPr bwMode="auto">
          <a:xfrm>
            <a:off x="304800" y="304800"/>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photochromism</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55720" y="869760"/>
              <a:ext cx="6301440" cy="4991400"/>
            </p14:xfrm>
          </p:contentPart>
        </mc:Choice>
        <mc:Fallback xmlns="">
          <p:pic>
            <p:nvPicPr>
              <p:cNvPr id="2" name="Ink 1"/>
              <p:cNvPicPr/>
              <p:nvPr/>
            </p:nvPicPr>
            <p:blipFill>
              <a:blip r:embed="rId4"/>
              <a:stretch>
                <a:fillRect/>
              </a:stretch>
            </p:blipFill>
            <p:spPr>
              <a:xfrm>
                <a:off x="1748160" y="861840"/>
                <a:ext cx="6316560" cy="5013720"/>
              </a:xfrm>
              <a:prstGeom prst="rect">
                <a:avLst/>
              </a:prstGeom>
            </p:spPr>
          </p:pic>
        </mc:Fallback>
      </mc:AlternateContent>
    </p:spTree>
    <p:extLst>
      <p:ext uri="{BB962C8B-B14F-4D97-AF65-F5344CB8AC3E}">
        <p14:creationId xmlns:p14="http://schemas.microsoft.com/office/powerpoint/2010/main" val="11011397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p 274 09_UNF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1981200"/>
            <a:ext cx="6573837"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8" name="TextBox 1"/>
          <p:cNvSpPr txBox="1">
            <a:spLocks noChangeArrowheads="1"/>
          </p:cNvSpPr>
          <p:nvPr/>
        </p:nvSpPr>
        <p:spPr bwMode="auto">
          <a:xfrm>
            <a:off x="304800" y="457200"/>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Carbonyl compounds that do not have an alpha-hydrogen cannot form enols and exists only in the keto form. Examples include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783880" y="2346840"/>
              <a:ext cx="5873040" cy="791280"/>
            </p14:xfrm>
          </p:contentPart>
        </mc:Choice>
        <mc:Fallback xmlns="">
          <p:pic>
            <p:nvPicPr>
              <p:cNvPr id="2" name="Ink 1"/>
              <p:cNvPicPr/>
              <p:nvPr/>
            </p:nvPicPr>
            <p:blipFill>
              <a:blip r:embed="rId4"/>
              <a:stretch>
                <a:fillRect/>
              </a:stretch>
            </p:blipFill>
            <p:spPr>
              <a:xfrm>
                <a:off x="2777040" y="2341080"/>
                <a:ext cx="5884560" cy="811080"/>
              </a:xfrm>
              <a:prstGeom prst="rect">
                <a:avLst/>
              </a:prstGeom>
            </p:spPr>
          </p:pic>
        </mc:Fallback>
      </mc:AlternateContent>
    </p:spTree>
    <p:extLst>
      <p:ext uri="{BB962C8B-B14F-4D97-AF65-F5344CB8AC3E}">
        <p14:creationId xmlns:p14="http://schemas.microsoft.com/office/powerpoint/2010/main" val="40588148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p 275 09_UNF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155700"/>
            <a:ext cx="144780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2" name="Picture 2" descr="p 275 09_UNF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702050"/>
            <a:ext cx="6781800" cy="208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306800" y="669960"/>
              <a:ext cx="7515000" cy="5756760"/>
            </p14:xfrm>
          </p:contentPart>
        </mc:Choice>
        <mc:Fallback xmlns="">
          <p:pic>
            <p:nvPicPr>
              <p:cNvPr id="2" name="Ink 1"/>
              <p:cNvPicPr/>
              <p:nvPr/>
            </p:nvPicPr>
            <p:blipFill>
              <a:blip r:embed="rId5"/>
              <a:stretch>
                <a:fillRect/>
              </a:stretch>
            </p:blipFill>
            <p:spPr>
              <a:xfrm>
                <a:off x="1299600" y="656640"/>
                <a:ext cx="7527240" cy="5780880"/>
              </a:xfrm>
              <a:prstGeom prst="rect">
                <a:avLst/>
              </a:prstGeom>
            </p:spPr>
          </p:pic>
        </mc:Fallback>
      </mc:AlternateContent>
    </p:spTree>
    <p:extLst>
      <p:ext uri="{BB962C8B-B14F-4D97-AF65-F5344CB8AC3E}">
        <p14:creationId xmlns:p14="http://schemas.microsoft.com/office/powerpoint/2010/main" val="29943037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p 275 Tab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300"/>
            <a:ext cx="9144000" cy="637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36160" y="2766240"/>
              <a:ext cx="7177680" cy="3425760"/>
            </p14:xfrm>
          </p:contentPart>
        </mc:Choice>
        <mc:Fallback xmlns="">
          <p:pic>
            <p:nvPicPr>
              <p:cNvPr id="2" name="Ink 1"/>
              <p:cNvPicPr/>
              <p:nvPr/>
            </p:nvPicPr>
            <p:blipFill>
              <a:blip r:embed="rId4"/>
              <a:stretch>
                <a:fillRect/>
              </a:stretch>
            </p:blipFill>
            <p:spPr>
              <a:xfrm>
                <a:off x="1125720" y="2759760"/>
                <a:ext cx="7196040" cy="3436560"/>
              </a:xfrm>
              <a:prstGeom prst="rect">
                <a:avLst/>
              </a:prstGeom>
            </p:spPr>
          </p:pic>
        </mc:Fallback>
      </mc:AlternateContent>
    </p:spTree>
    <p:extLst>
      <p:ext uri="{BB962C8B-B14F-4D97-AF65-F5344CB8AC3E}">
        <p14:creationId xmlns:p14="http://schemas.microsoft.com/office/powerpoint/2010/main" val="19669304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p 276 09_UNF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391400" cy="209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0" name="TextBox 1"/>
          <p:cNvSpPr txBox="1">
            <a:spLocks noChangeArrowheads="1"/>
          </p:cNvSpPr>
          <p:nvPr/>
        </p:nvSpPr>
        <p:spPr bwMode="auto">
          <a:xfrm>
            <a:off x="304800" y="3810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a:t>Deuterium Exchange in Carbonyl compounds</a:t>
            </a:r>
          </a:p>
        </p:txBody>
      </p:sp>
      <p:pic>
        <p:nvPicPr>
          <p:cNvPr id="78851" name="Picture 2" descr="p 276 09_UNF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13263"/>
            <a:ext cx="5867400" cy="135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37520" y="739440"/>
              <a:ext cx="5611680" cy="4833720"/>
            </p14:xfrm>
          </p:contentPart>
        </mc:Choice>
        <mc:Fallback xmlns="">
          <p:pic>
            <p:nvPicPr>
              <p:cNvPr id="2" name="Ink 1"/>
              <p:cNvPicPr/>
              <p:nvPr/>
            </p:nvPicPr>
            <p:blipFill>
              <a:blip r:embed="rId5"/>
              <a:stretch>
                <a:fillRect/>
              </a:stretch>
            </p:blipFill>
            <p:spPr>
              <a:xfrm>
                <a:off x="1028160" y="727920"/>
                <a:ext cx="5634000" cy="4858560"/>
              </a:xfrm>
              <a:prstGeom prst="rect">
                <a:avLst/>
              </a:prstGeom>
            </p:spPr>
          </p:pic>
        </mc:Fallback>
      </mc:AlternateContent>
    </p:spTree>
    <p:extLst>
      <p:ext uri="{BB962C8B-B14F-4D97-AF65-F5344CB8AC3E}">
        <p14:creationId xmlns:p14="http://schemas.microsoft.com/office/powerpoint/2010/main" val="4610611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p 276 09_UNF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7600"/>
            <a:ext cx="9144000" cy="463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89240" y="978120"/>
              <a:ext cx="6003360" cy="2963160"/>
            </p14:xfrm>
          </p:contentPart>
        </mc:Choice>
        <mc:Fallback xmlns="">
          <p:pic>
            <p:nvPicPr>
              <p:cNvPr id="2" name="Ink 1"/>
              <p:cNvPicPr/>
              <p:nvPr/>
            </p:nvPicPr>
            <p:blipFill>
              <a:blip r:embed="rId4"/>
              <a:stretch>
                <a:fillRect/>
              </a:stretch>
            </p:blipFill>
            <p:spPr>
              <a:xfrm>
                <a:off x="478800" y="968400"/>
                <a:ext cx="6018120" cy="2984760"/>
              </a:xfrm>
              <a:prstGeom prst="rect">
                <a:avLst/>
              </a:prstGeom>
            </p:spPr>
          </p:pic>
        </mc:Fallback>
      </mc:AlternateContent>
    </p:spTree>
    <p:extLst>
      <p:ext uri="{BB962C8B-B14F-4D97-AF65-F5344CB8AC3E}">
        <p14:creationId xmlns:p14="http://schemas.microsoft.com/office/powerpoint/2010/main" val="39244811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p 277 09_UNF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620000" cy="135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8" name="Picture 2" descr="p 277 09_UNF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191000"/>
            <a:ext cx="6781800" cy="113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038280" y="2023200"/>
              <a:ext cx="2087280" cy="1163520"/>
            </p14:xfrm>
          </p:contentPart>
        </mc:Choice>
        <mc:Fallback xmlns="">
          <p:pic>
            <p:nvPicPr>
              <p:cNvPr id="2" name="Ink 1"/>
              <p:cNvPicPr/>
              <p:nvPr/>
            </p:nvPicPr>
            <p:blipFill>
              <a:blip r:embed="rId5"/>
              <a:stretch>
                <a:fillRect/>
              </a:stretch>
            </p:blipFill>
            <p:spPr>
              <a:xfrm>
                <a:off x="6024240" y="2019600"/>
                <a:ext cx="2106720" cy="1177200"/>
              </a:xfrm>
              <a:prstGeom prst="rect">
                <a:avLst/>
              </a:prstGeom>
            </p:spPr>
          </p:pic>
        </mc:Fallback>
      </mc:AlternateContent>
    </p:spTree>
    <p:extLst>
      <p:ext uri="{BB962C8B-B14F-4D97-AF65-F5344CB8AC3E}">
        <p14:creationId xmlns:p14="http://schemas.microsoft.com/office/powerpoint/2010/main" val="16320534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p 277 09_UNF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096000"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2" name="TextBox 1"/>
          <p:cNvSpPr txBox="1">
            <a:spLocks noChangeArrowheads="1"/>
          </p:cNvSpPr>
          <p:nvPr/>
        </p:nvSpPr>
        <p:spPr bwMode="auto">
          <a:xfrm>
            <a:off x="304800" y="4572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The Aldol Condensation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94880" y="468000"/>
              <a:ext cx="8173800" cy="6318360"/>
            </p14:xfrm>
          </p:contentPart>
        </mc:Choice>
        <mc:Fallback xmlns="">
          <p:pic>
            <p:nvPicPr>
              <p:cNvPr id="2" name="Ink 1"/>
              <p:cNvPicPr/>
              <p:nvPr/>
            </p:nvPicPr>
            <p:blipFill>
              <a:blip r:embed="rId4"/>
              <a:stretch>
                <a:fillRect/>
              </a:stretch>
            </p:blipFill>
            <p:spPr>
              <a:xfrm>
                <a:off x="780480" y="456480"/>
                <a:ext cx="8204760" cy="6342840"/>
              </a:xfrm>
              <a:prstGeom prst="rect">
                <a:avLst/>
              </a:prstGeom>
            </p:spPr>
          </p:pic>
        </mc:Fallback>
      </mc:AlternateContent>
    </p:spTree>
    <p:extLst>
      <p:ext uri="{BB962C8B-B14F-4D97-AF65-F5344CB8AC3E}">
        <p14:creationId xmlns:p14="http://schemas.microsoft.com/office/powerpoint/2010/main" val="18628765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p 277 09_UNF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0"/>
            <a:ext cx="5808663"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6" name="Picture 2" descr="p 277 09_UNF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590800"/>
            <a:ext cx="5715000" cy="1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7" name="Picture 2" descr="p 278 09_UNF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029200"/>
            <a:ext cx="6019800" cy="108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3672360" y="5863320"/>
              <a:ext cx="237240" cy="37440"/>
            </p14:xfrm>
          </p:contentPart>
        </mc:Choice>
        <mc:Fallback xmlns="">
          <p:pic>
            <p:nvPicPr>
              <p:cNvPr id="2" name="Ink 1"/>
              <p:cNvPicPr/>
              <p:nvPr/>
            </p:nvPicPr>
            <p:blipFill>
              <a:blip r:embed="rId6"/>
              <a:stretch>
                <a:fillRect/>
              </a:stretch>
            </p:blipFill>
            <p:spPr>
              <a:xfrm>
                <a:off x="3667320" y="5859000"/>
                <a:ext cx="246600" cy="46800"/>
              </a:xfrm>
              <a:prstGeom prst="rect">
                <a:avLst/>
              </a:prstGeom>
            </p:spPr>
          </p:pic>
        </mc:Fallback>
      </mc:AlternateContent>
    </p:spTree>
    <p:extLst>
      <p:ext uri="{BB962C8B-B14F-4D97-AF65-F5344CB8AC3E}">
        <p14:creationId xmlns:p14="http://schemas.microsoft.com/office/powerpoint/2010/main" val="5880570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p 278 09_UNF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324600" cy="175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5240" y="2192040"/>
              <a:ext cx="7858440" cy="4508640"/>
            </p14:xfrm>
          </p:contentPart>
        </mc:Choice>
        <mc:Fallback xmlns="">
          <p:pic>
            <p:nvPicPr>
              <p:cNvPr id="2" name="Ink 1"/>
              <p:cNvPicPr/>
              <p:nvPr/>
            </p:nvPicPr>
            <p:blipFill>
              <a:blip r:embed="rId4"/>
              <a:stretch>
                <a:fillRect/>
              </a:stretch>
            </p:blipFill>
            <p:spPr>
              <a:xfrm>
                <a:off x="1139040" y="2180880"/>
                <a:ext cx="7881120" cy="4535640"/>
              </a:xfrm>
              <a:prstGeom prst="rect">
                <a:avLst/>
              </a:prstGeom>
            </p:spPr>
          </p:pic>
        </mc:Fallback>
      </mc:AlternateContent>
    </p:spTree>
    <p:extLst>
      <p:ext uri="{BB962C8B-B14F-4D97-AF65-F5344CB8AC3E}">
        <p14:creationId xmlns:p14="http://schemas.microsoft.com/office/powerpoint/2010/main" val="3396005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p 255 09_UNF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400"/>
            <a:ext cx="77724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extBox 1"/>
          <p:cNvSpPr txBox="1">
            <a:spLocks noChangeArrowheads="1"/>
          </p:cNvSpPr>
          <p:nvPr/>
        </p:nvSpPr>
        <p:spPr bwMode="auto">
          <a:xfrm>
            <a:off x="304800" y="5334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b="0" dirty="0"/>
              <a:t>The ending of ketones is </a:t>
            </a:r>
            <a:r>
              <a:rPr lang="en-US" sz="2000" b="0" i="1" dirty="0"/>
              <a:t>–one</a:t>
            </a:r>
            <a:r>
              <a:rPr lang="en-US" sz="2000" b="0" dirty="0"/>
              <a:t> (from the the last syllable of ketone). The chain is numbered so that the carbonyl carbon has the lowest possible number.</a:t>
            </a:r>
            <a:endParaRPr lang="en-US" sz="2000" b="0" i="1"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21400" y="844200"/>
              <a:ext cx="6340680" cy="5523840"/>
            </p14:xfrm>
          </p:contentPart>
        </mc:Choice>
        <mc:Fallback xmlns="">
          <p:pic>
            <p:nvPicPr>
              <p:cNvPr id="2" name="Ink 1"/>
              <p:cNvPicPr/>
              <p:nvPr/>
            </p:nvPicPr>
            <p:blipFill>
              <a:blip r:embed="rId4"/>
              <a:stretch>
                <a:fillRect/>
              </a:stretch>
            </p:blipFill>
            <p:spPr>
              <a:xfrm>
                <a:off x="2018160" y="839160"/>
                <a:ext cx="6347880" cy="5532120"/>
              </a:xfrm>
              <a:prstGeom prst="rect">
                <a:avLst/>
              </a:prstGeom>
            </p:spPr>
          </p:pic>
        </mc:Fallback>
      </mc:AlternateContent>
    </p:spTree>
    <p:extLst>
      <p:ext uri="{BB962C8B-B14F-4D97-AF65-F5344CB8AC3E}">
        <p14:creationId xmlns:p14="http://schemas.microsoft.com/office/powerpoint/2010/main" val="40810802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 278 09_UNF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7543800" cy="103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4" name="TextBox 1"/>
          <p:cNvSpPr txBox="1">
            <a:spLocks noChangeArrowheads="1"/>
          </p:cNvSpPr>
          <p:nvPr/>
        </p:nvSpPr>
        <p:spPr bwMode="auto">
          <a:xfrm>
            <a:off x="381000" y="3810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The Mixed Aldol Condensation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19080" y="2643480"/>
              <a:ext cx="8141400" cy="3883320"/>
            </p14:xfrm>
          </p:contentPart>
        </mc:Choice>
        <mc:Fallback xmlns="">
          <p:pic>
            <p:nvPicPr>
              <p:cNvPr id="2" name="Ink 1"/>
              <p:cNvPicPr/>
              <p:nvPr/>
            </p:nvPicPr>
            <p:blipFill>
              <a:blip r:embed="rId4"/>
              <a:stretch>
                <a:fillRect/>
              </a:stretch>
            </p:blipFill>
            <p:spPr>
              <a:xfrm>
                <a:off x="904320" y="2629080"/>
                <a:ext cx="8170920" cy="3914280"/>
              </a:xfrm>
              <a:prstGeom prst="rect">
                <a:avLst/>
              </a:prstGeom>
            </p:spPr>
          </p:pic>
        </mc:Fallback>
      </mc:AlternateContent>
    </p:spTree>
    <p:extLst>
      <p:ext uri="{BB962C8B-B14F-4D97-AF65-F5344CB8AC3E}">
        <p14:creationId xmlns:p14="http://schemas.microsoft.com/office/powerpoint/2010/main" val="23966622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38960" y="833040"/>
              <a:ext cx="5373720" cy="4269240"/>
            </p14:xfrm>
          </p:contentPart>
        </mc:Choice>
        <mc:Fallback xmlns="">
          <p:pic>
            <p:nvPicPr>
              <p:cNvPr id="2" name="Ink 1"/>
              <p:cNvPicPr/>
              <p:nvPr/>
            </p:nvPicPr>
            <p:blipFill>
              <a:blip r:embed="rId3"/>
              <a:stretch>
                <a:fillRect/>
              </a:stretch>
            </p:blipFill>
            <p:spPr>
              <a:xfrm>
                <a:off x="129960" y="822600"/>
                <a:ext cx="5398560" cy="4293360"/>
              </a:xfrm>
              <a:prstGeom prst="rect">
                <a:avLst/>
              </a:prstGeom>
            </p:spPr>
          </p:pic>
        </mc:Fallback>
      </mc:AlternateContent>
    </p:spTree>
    <p:extLst>
      <p:ext uri="{BB962C8B-B14F-4D97-AF65-F5344CB8AC3E}">
        <p14:creationId xmlns:p14="http://schemas.microsoft.com/office/powerpoint/2010/main" val="37038151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505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690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p 255 09_UNF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54380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descr="p 255 09_UNF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91000"/>
            <a:ext cx="76200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236320" y="1040400"/>
              <a:ext cx="6279120" cy="5121720"/>
            </p14:xfrm>
          </p:contentPart>
        </mc:Choice>
        <mc:Fallback xmlns="">
          <p:pic>
            <p:nvPicPr>
              <p:cNvPr id="2" name="Ink 1"/>
              <p:cNvPicPr/>
              <p:nvPr/>
            </p:nvPicPr>
            <p:blipFill>
              <a:blip r:embed="rId5"/>
              <a:stretch>
                <a:fillRect/>
              </a:stretch>
            </p:blipFill>
            <p:spPr>
              <a:xfrm>
                <a:off x="2230920" y="1029600"/>
                <a:ext cx="6289200" cy="5144040"/>
              </a:xfrm>
              <a:prstGeom prst="rect">
                <a:avLst/>
              </a:prstGeom>
            </p:spPr>
          </p:pic>
        </mc:Fallback>
      </mc:AlternateContent>
    </p:spTree>
    <p:extLst>
      <p:ext uri="{BB962C8B-B14F-4D97-AF65-F5344CB8AC3E}">
        <p14:creationId xmlns:p14="http://schemas.microsoft.com/office/powerpoint/2010/main" val="3111806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 255 09_UNF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62200"/>
            <a:ext cx="5943600" cy="107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extBox 1"/>
          <p:cNvSpPr txBox="1">
            <a:spLocks noChangeArrowheads="1"/>
          </p:cNvSpPr>
          <p:nvPr/>
        </p:nvSpPr>
        <p:spPr bwMode="auto">
          <a:xfrm>
            <a:off x="228600" y="3810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b="0"/>
              <a:t>Some Common Aldehydes and Ketones</a:t>
            </a:r>
          </a:p>
        </p:txBody>
      </p:sp>
      <p:sp>
        <p:nvSpPr>
          <p:cNvPr id="21507" name="TextBox 3"/>
          <p:cNvSpPr txBox="1">
            <a:spLocks noChangeArrowheads="1"/>
          </p:cNvSpPr>
          <p:nvPr/>
        </p:nvSpPr>
        <p:spPr bwMode="auto">
          <a:xfrm>
            <a:off x="228600" y="12192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000"/>
              <a:t>Formaldehyde, </a:t>
            </a:r>
            <a:r>
              <a:rPr lang="en-US" sz="2000" b="0"/>
              <a:t>which is the simplest aldehyde, is manufactured by the catalytic oxidation of methanol. The annual world production is more than 46 billion pounds. </a:t>
            </a:r>
            <a:endParaRPr lang="en-US" sz="20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200" y="3222000"/>
              <a:ext cx="231480" cy="297360"/>
            </p14:xfrm>
          </p:contentPart>
        </mc:Choice>
        <mc:Fallback xmlns="">
          <p:pic>
            <p:nvPicPr>
              <p:cNvPr id="2" name="Ink 1"/>
              <p:cNvPicPr/>
              <p:nvPr/>
            </p:nvPicPr>
            <p:blipFill>
              <a:blip r:embed="rId4"/>
              <a:stretch>
                <a:fillRect/>
              </a:stretch>
            </p:blipFill>
            <p:spPr>
              <a:xfrm>
                <a:off x="6985800" y="3216600"/>
                <a:ext cx="241920" cy="311040"/>
              </a:xfrm>
              <a:prstGeom prst="rect">
                <a:avLst/>
              </a:prstGeom>
            </p:spPr>
          </p:pic>
        </mc:Fallback>
      </mc:AlternateContent>
    </p:spTree>
    <p:extLst>
      <p:ext uri="{BB962C8B-B14F-4D97-AF65-F5344CB8AC3E}">
        <p14:creationId xmlns:p14="http://schemas.microsoft.com/office/powerpoint/2010/main" val="630399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1491</TotalTime>
  <Words>1385</Words>
  <Application>Microsoft Office PowerPoint</Application>
  <PresentationFormat>On-screen Show (4:3)</PresentationFormat>
  <Paragraphs>93</Paragraphs>
  <Slides>73</Slides>
  <Notes>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Clicker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Maurice Odago</dc:creator>
  <cp:lastModifiedBy>odagomo</cp:lastModifiedBy>
  <cp:revision>6</cp:revision>
  <dcterms:created xsi:type="dcterms:W3CDTF">2013-06-15T21:20:28Z</dcterms:created>
  <dcterms:modified xsi:type="dcterms:W3CDTF">2013-06-20T12:40:16Z</dcterms:modified>
</cp:coreProperties>
</file>